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slideLayouts/slideLayout16.xml" ContentType="application/vnd.openxmlformats-officedocument.presentationml.slideLayout+xml"/>
  <Override PartName="/ppt/theme/theme4.xml" ContentType="application/vnd.openxmlformats-officedocument.theme+xml"/>
  <Override PartName="/ppt/slideLayouts/slideLayout17.xml" ContentType="application/vnd.openxmlformats-officedocument.presentationml.slideLayout+xml"/>
  <Override PartName="/ppt/theme/theme5.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6.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7.xml" ContentType="application/vnd.openxmlformats-officedocument.theme+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theme/theme8.xml" ContentType="application/vnd.openxmlformats-officedocument.theme+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theme/theme9.xml" ContentType="application/vnd.openxmlformats-officedocument.theme+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theme/theme10.xml" ContentType="application/vnd.openxmlformats-officedocument.theme+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theme/theme11.xml" ContentType="application/vnd.openxmlformats-officedocument.theme+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theme/theme12.xml" ContentType="application/vnd.openxmlformats-officedocument.theme+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theme/theme13.xml" ContentType="application/vnd.openxmlformats-officedocument.theme+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theme/theme14.xml" ContentType="application/vnd.openxmlformats-officedocument.theme+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theme/theme15.xml" ContentType="application/vnd.openxmlformats-officedocument.theme+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theme/theme16.xml" ContentType="application/vnd.openxmlformats-officedocument.theme+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theme/theme17.xml" ContentType="application/vnd.openxmlformats-officedocument.theme+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theme/theme18.xml" ContentType="application/vnd.openxmlformats-officedocument.theme+xml"/>
  <Override PartName="/ppt/slideLayouts/slideLayout420.xml" ContentType="application/vnd.openxmlformats-officedocument.presentationml.slideLayout+xml"/>
  <Override PartName="/ppt/theme/theme19.xml" ContentType="application/vnd.openxmlformats-officedocument.theme+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ink/ink1.xml" ContentType="application/inkml+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ink/ink2.xml" ContentType="application/inkml+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4551" r:id="rId4"/>
    <p:sldMasterId id="2147484832" r:id="rId5"/>
    <p:sldMasterId id="2147484922" r:id="rId6"/>
    <p:sldMasterId id="2147485014" r:id="rId7"/>
    <p:sldMasterId id="2147485129" r:id="rId8"/>
    <p:sldMasterId id="2147485138" r:id="rId9"/>
    <p:sldMasterId id="2147485220" r:id="rId10"/>
    <p:sldMasterId id="2147485255" r:id="rId11"/>
    <p:sldMasterId id="2147485294" r:id="rId12"/>
    <p:sldMasterId id="2147485339" r:id="rId13"/>
    <p:sldMasterId id="2147485391" r:id="rId14"/>
    <p:sldMasterId id="2147485425" r:id="rId15"/>
    <p:sldMasterId id="2147485464" r:id="rId16"/>
    <p:sldMasterId id="2147485496" r:id="rId17"/>
    <p:sldMasterId id="2147485531" r:id="rId18"/>
    <p:sldMasterId id="2147485544" r:id="rId19"/>
    <p:sldMasterId id="2147484744" r:id="rId20"/>
    <p:sldMasterId id="2147485564" r:id="rId21"/>
    <p:sldMasterId id="2147485041" r:id="rId22"/>
    <p:sldMasterId id="2147485596" r:id="rId23"/>
  </p:sldMasterIdLst>
  <p:notesMasterIdLst>
    <p:notesMasterId r:id="rId69"/>
  </p:notesMasterIdLst>
  <p:handoutMasterIdLst>
    <p:handoutMasterId r:id="rId70"/>
  </p:handoutMasterIdLst>
  <p:sldIdLst>
    <p:sldId id="2076136057" r:id="rId24"/>
    <p:sldId id="2076137590" r:id="rId25"/>
    <p:sldId id="2076137652" r:id="rId26"/>
    <p:sldId id="2076137644" r:id="rId27"/>
    <p:sldId id="2076135798" r:id="rId28"/>
    <p:sldId id="2076137595" r:id="rId29"/>
    <p:sldId id="2076136359" r:id="rId30"/>
    <p:sldId id="2076136404" r:id="rId31"/>
    <p:sldId id="10806" r:id="rId32"/>
    <p:sldId id="2076136386" r:id="rId33"/>
    <p:sldId id="2076136397" r:id="rId34"/>
    <p:sldId id="2076136405" r:id="rId35"/>
    <p:sldId id="2076136384" r:id="rId36"/>
    <p:sldId id="2076136655" r:id="rId37"/>
    <p:sldId id="2076136399" r:id="rId38"/>
    <p:sldId id="3301" r:id="rId39"/>
    <p:sldId id="2076136390" r:id="rId40"/>
    <p:sldId id="2076136391" r:id="rId41"/>
    <p:sldId id="2076136401" r:id="rId42"/>
    <p:sldId id="2076136393" r:id="rId43"/>
    <p:sldId id="3295" r:id="rId44"/>
    <p:sldId id="2076136403" r:id="rId45"/>
    <p:sldId id="2076136375" r:id="rId46"/>
    <p:sldId id="2076136656" r:id="rId47"/>
    <p:sldId id="2076137653" r:id="rId48"/>
    <p:sldId id="2076136748" r:id="rId49"/>
    <p:sldId id="1708" r:id="rId50"/>
    <p:sldId id="2076137645" r:id="rId51"/>
    <p:sldId id="2076137650" r:id="rId52"/>
    <p:sldId id="2076137649" r:id="rId53"/>
    <p:sldId id="1577" r:id="rId54"/>
    <p:sldId id="2076137646" r:id="rId55"/>
    <p:sldId id="1588" r:id="rId56"/>
    <p:sldId id="2076137659" r:id="rId57"/>
    <p:sldId id="1583" r:id="rId58"/>
    <p:sldId id="2076137655" r:id="rId59"/>
    <p:sldId id="10630" r:id="rId60"/>
    <p:sldId id="2076137656" r:id="rId61"/>
    <p:sldId id="2076137643" r:id="rId62"/>
    <p:sldId id="2076137654" r:id="rId63"/>
    <p:sldId id="2076137624" r:id="rId64"/>
    <p:sldId id="2076137658" r:id="rId65"/>
    <p:sldId id="2076137621" r:id="rId66"/>
    <p:sldId id="2076137622" r:id="rId67"/>
    <p:sldId id="2076137623" r:id="rId68"/>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slides" id="{6290A1E8-AFB8-3548-8B68-764E854A696A}">
          <p14:sldIdLst>
            <p14:sldId id="2076136057"/>
            <p14:sldId id="2076137590"/>
            <p14:sldId id="2076137652"/>
            <p14:sldId id="2076137644"/>
            <p14:sldId id="2076135798"/>
            <p14:sldId id="2076137595"/>
            <p14:sldId id="2076136359"/>
            <p14:sldId id="2076136404"/>
            <p14:sldId id="10806"/>
            <p14:sldId id="2076136386"/>
            <p14:sldId id="2076136397"/>
            <p14:sldId id="2076136405"/>
            <p14:sldId id="2076136384"/>
            <p14:sldId id="2076136655"/>
            <p14:sldId id="2076136399"/>
            <p14:sldId id="3301"/>
            <p14:sldId id="2076136390"/>
            <p14:sldId id="2076136391"/>
            <p14:sldId id="2076136401"/>
            <p14:sldId id="2076136393"/>
            <p14:sldId id="3295"/>
            <p14:sldId id="2076136403"/>
            <p14:sldId id="2076136375"/>
            <p14:sldId id="2076136656"/>
            <p14:sldId id="2076137653"/>
            <p14:sldId id="2076136748"/>
          </p14:sldIdLst>
        </p14:section>
        <p14:section name="Why streaming?" id="{BF2D3263-9A50-4DDA-AC97-651BF247E05E}">
          <p14:sldIdLst>
            <p14:sldId id="1708"/>
            <p14:sldId id="2076137645"/>
            <p14:sldId id="2076137650"/>
            <p14:sldId id="2076137649"/>
            <p14:sldId id="1577"/>
            <p14:sldId id="2076137646"/>
            <p14:sldId id="1588"/>
            <p14:sldId id="2076137659"/>
            <p14:sldId id="1583"/>
            <p14:sldId id="2076137655"/>
            <p14:sldId id="10630"/>
            <p14:sldId id="2076137656"/>
            <p14:sldId id="2076137643"/>
            <p14:sldId id="2076137654"/>
            <p14:sldId id="2076137624"/>
            <p14:sldId id="2076137658"/>
            <p14:sldId id="2076137621"/>
            <p14:sldId id="2076137622"/>
            <p14:sldId id="2076137623"/>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cmAuthor id="3" name="Mary Feil-Jacobs" initials="MF" lastIdx="22" clrIdx="3"/>
  <p:cmAuthor id="4" name="Angela Powell" initials="AP" lastIdx="9" clrIdx="4"/>
  <p:cmAuthor id="5" name="Taylor Daine" initials="TD" lastIdx="18" clrIdx="5">
    <p:extLst>
      <p:ext uri="{19B8F6BF-5375-455C-9EA6-DF929625EA0E}">
        <p15:presenceInfo xmlns:p15="http://schemas.microsoft.com/office/powerpoint/2012/main" userId="S::taylor.daine@bamideas.com::29216b3b-9f86-4a5d-8c46-fed9f45fbdfd" providerId="AD"/>
      </p:ext>
    </p:extLst>
  </p:cmAuthor>
  <p:cmAuthor id="6" name="Nate Piggush" initials="NP" lastIdx="23" clrIdx="6">
    <p:extLst>
      <p:ext uri="{19B8F6BF-5375-455C-9EA6-DF929625EA0E}">
        <p15:presenceInfo xmlns:p15="http://schemas.microsoft.com/office/powerpoint/2012/main" userId="S::nate.piggush@bamideas.com::65d88184-a239-48ae-8cac-1641dc4dee76" providerId="AD"/>
      </p:ext>
    </p:extLst>
  </p:cmAuthor>
  <p:cmAuthor id="7" name="Peter Cooper" initials="PC" lastIdx="1" clrIdx="7">
    <p:extLst>
      <p:ext uri="{19B8F6BF-5375-455C-9EA6-DF929625EA0E}">
        <p15:presenceInfo xmlns:p15="http://schemas.microsoft.com/office/powerpoint/2012/main" userId="S::pcooper@microsoft.com::b743aa5a-e0b7-4c21-9d94-d37d36481bca" providerId="AD"/>
      </p:ext>
    </p:extLst>
  </p:cmAuthor>
  <p:cmAuthor id="8" name="Nupur Goyal" initials="NG" lastIdx="5" clrIdx="8">
    <p:extLst>
      <p:ext uri="{19B8F6BF-5375-455C-9EA6-DF929625EA0E}">
        <p15:presenceInfo xmlns:p15="http://schemas.microsoft.com/office/powerpoint/2012/main" userId="S::nugoyal@microsoft.com::e41cd702-0ed1-4ea6-8bdc-4b94bc4cb9b9" providerId="AD"/>
      </p:ext>
    </p:extLst>
  </p:cmAuthor>
  <p:cmAuthor id="9" name="Erin Shea" initials="ES" lastIdx="147" clrIdx="9">
    <p:extLst>
      <p:ext uri="{19B8F6BF-5375-455C-9EA6-DF929625EA0E}">
        <p15:presenceInfo xmlns:p15="http://schemas.microsoft.com/office/powerpoint/2012/main" userId="Erin Shea" providerId="None"/>
      </p:ext>
    </p:extLst>
  </p:cmAuthor>
  <p:cmAuthor id="10" name="Kelly Miller" initials="KM" lastIdx="41" clrIdx="10">
    <p:extLst>
      <p:ext uri="{19B8F6BF-5375-455C-9EA6-DF929625EA0E}">
        <p15:presenceInfo xmlns:p15="http://schemas.microsoft.com/office/powerpoint/2012/main" userId="S::Kellym@simple-concepts.com::f9edb626-4fca-42ef-acd6-388cba861aa0" providerId="AD"/>
      </p:ext>
    </p:extLst>
  </p:cmAuthor>
  <p:cmAuthor id="11" name="Watts" initials="W" lastIdx="16" clrIdx="11">
    <p:extLst>
      <p:ext uri="{19B8F6BF-5375-455C-9EA6-DF929625EA0E}">
        <p15:presenceInfo xmlns:p15="http://schemas.microsoft.com/office/powerpoint/2012/main" userId="Watts" providerId="None"/>
      </p:ext>
    </p:extLst>
  </p:cmAuthor>
  <p:cmAuthor id="12" name="Kristen Stapleton-Paff" initials="KS" lastIdx="2" clrIdx="12">
    <p:extLst>
      <p:ext uri="{19B8F6BF-5375-455C-9EA6-DF929625EA0E}">
        <p15:presenceInfo xmlns:p15="http://schemas.microsoft.com/office/powerpoint/2012/main" userId="48b75182ae3f0c49" providerId="Windows Live"/>
      </p:ext>
    </p:extLst>
  </p:cmAuthor>
  <p:cmAuthor id="13" name="Jaishree Subramania" initials="JS" lastIdx="1" clrIdx="13">
    <p:extLst>
      <p:ext uri="{19B8F6BF-5375-455C-9EA6-DF929625EA0E}">
        <p15:presenceInfo xmlns:p15="http://schemas.microsoft.com/office/powerpoint/2012/main" userId="S::jamandan@microsoft.com::d5f8c4eb-8ce3-4ad9-908d-3c1e4a663508"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27BD4"/>
    <a:srgbClr val="0074D2"/>
    <a:srgbClr val="FFFFFF"/>
    <a:srgbClr val="000000"/>
    <a:srgbClr val="3C744F"/>
    <a:srgbClr val="3B3B40"/>
    <a:srgbClr val="75747A"/>
    <a:srgbClr val="303034"/>
    <a:srgbClr val="1A1A1F"/>
    <a:srgbClr val="3B3C40"/>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1669" autoAdjust="0"/>
  </p:normalViewPr>
  <p:slideViewPr>
    <p:cSldViewPr snapToGrid="0">
      <p:cViewPr varScale="1">
        <p:scale>
          <a:sx n="91" d="100"/>
          <a:sy n="91" d="100"/>
        </p:scale>
        <p:origin x="1248" y="90"/>
      </p:cViewPr>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3.xml"/><Relationship Id="rId21" Type="http://schemas.openxmlformats.org/officeDocument/2006/relationships/slideMaster" Target="slideMasters/slideMaster18.xml"/><Relationship Id="rId42" Type="http://schemas.openxmlformats.org/officeDocument/2006/relationships/slide" Target="slides/slide19.xml"/><Relationship Id="rId47" Type="http://schemas.openxmlformats.org/officeDocument/2006/relationships/slide" Target="slides/slide24.xml"/><Relationship Id="rId63" Type="http://schemas.openxmlformats.org/officeDocument/2006/relationships/slide" Target="slides/slide40.xml"/><Relationship Id="rId68" Type="http://schemas.openxmlformats.org/officeDocument/2006/relationships/slide" Target="slides/slide45.xml"/><Relationship Id="rId2" Type="http://schemas.openxmlformats.org/officeDocument/2006/relationships/customXml" Target="../customXml/item2.xml"/><Relationship Id="rId16" Type="http://schemas.openxmlformats.org/officeDocument/2006/relationships/slideMaster" Target="slideMasters/slideMaster13.xml"/><Relationship Id="rId29" Type="http://schemas.openxmlformats.org/officeDocument/2006/relationships/slide" Target="slides/slide6.xml"/><Relationship Id="rId11" Type="http://schemas.openxmlformats.org/officeDocument/2006/relationships/slideMaster" Target="slideMasters/slideMaster8.xml"/><Relationship Id="rId24" Type="http://schemas.openxmlformats.org/officeDocument/2006/relationships/slide" Target="slides/slide1.xml"/><Relationship Id="rId32" Type="http://schemas.openxmlformats.org/officeDocument/2006/relationships/slide" Target="slides/slide9.xml"/><Relationship Id="rId37" Type="http://schemas.openxmlformats.org/officeDocument/2006/relationships/slide" Target="slides/slide14.xml"/><Relationship Id="rId40" Type="http://schemas.openxmlformats.org/officeDocument/2006/relationships/slide" Target="slides/slide17.xml"/><Relationship Id="rId45" Type="http://schemas.openxmlformats.org/officeDocument/2006/relationships/slide" Target="slides/slide22.xml"/><Relationship Id="rId53" Type="http://schemas.openxmlformats.org/officeDocument/2006/relationships/slide" Target="slides/slide30.xml"/><Relationship Id="rId58" Type="http://schemas.openxmlformats.org/officeDocument/2006/relationships/slide" Target="slides/slide35.xml"/><Relationship Id="rId66" Type="http://schemas.openxmlformats.org/officeDocument/2006/relationships/slide" Target="slides/slide43.xml"/><Relationship Id="rId74" Type="http://schemas.openxmlformats.org/officeDocument/2006/relationships/theme" Target="theme/theme1.xml"/><Relationship Id="rId5" Type="http://schemas.openxmlformats.org/officeDocument/2006/relationships/slideMaster" Target="slideMasters/slideMaster2.xml"/><Relationship Id="rId61" Type="http://schemas.openxmlformats.org/officeDocument/2006/relationships/slide" Target="slides/slide38.xml"/><Relationship Id="rId19" Type="http://schemas.openxmlformats.org/officeDocument/2006/relationships/slideMaster" Target="slideMasters/slideMaster16.xml"/><Relationship Id="rId14" Type="http://schemas.openxmlformats.org/officeDocument/2006/relationships/slideMaster" Target="slideMasters/slideMaster11.xml"/><Relationship Id="rId22" Type="http://schemas.openxmlformats.org/officeDocument/2006/relationships/slideMaster" Target="slideMasters/slideMaster19.xml"/><Relationship Id="rId27" Type="http://schemas.openxmlformats.org/officeDocument/2006/relationships/slide" Target="slides/slide4.xml"/><Relationship Id="rId30" Type="http://schemas.openxmlformats.org/officeDocument/2006/relationships/slide" Target="slides/slide7.xml"/><Relationship Id="rId35" Type="http://schemas.openxmlformats.org/officeDocument/2006/relationships/slide" Target="slides/slide12.xml"/><Relationship Id="rId43" Type="http://schemas.openxmlformats.org/officeDocument/2006/relationships/slide" Target="slides/slide20.xml"/><Relationship Id="rId48" Type="http://schemas.openxmlformats.org/officeDocument/2006/relationships/slide" Target="slides/slide25.xml"/><Relationship Id="rId56" Type="http://schemas.openxmlformats.org/officeDocument/2006/relationships/slide" Target="slides/slide33.xml"/><Relationship Id="rId64" Type="http://schemas.openxmlformats.org/officeDocument/2006/relationships/slide" Target="slides/slide41.xml"/><Relationship Id="rId69" Type="http://schemas.openxmlformats.org/officeDocument/2006/relationships/notesMaster" Target="notesMasters/notesMaster1.xml"/><Relationship Id="rId8" Type="http://schemas.openxmlformats.org/officeDocument/2006/relationships/slideMaster" Target="slideMasters/slideMaster5.xml"/><Relationship Id="rId51" Type="http://schemas.openxmlformats.org/officeDocument/2006/relationships/slide" Target="slides/slide28.xml"/><Relationship Id="rId72"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25" Type="http://schemas.openxmlformats.org/officeDocument/2006/relationships/slide" Target="slides/slide2.xml"/><Relationship Id="rId33" Type="http://schemas.openxmlformats.org/officeDocument/2006/relationships/slide" Target="slides/slide10.xml"/><Relationship Id="rId38" Type="http://schemas.openxmlformats.org/officeDocument/2006/relationships/slide" Target="slides/slide15.xml"/><Relationship Id="rId46" Type="http://schemas.openxmlformats.org/officeDocument/2006/relationships/slide" Target="slides/slide23.xml"/><Relationship Id="rId59" Type="http://schemas.openxmlformats.org/officeDocument/2006/relationships/slide" Target="slides/slide36.xml"/><Relationship Id="rId67" Type="http://schemas.openxmlformats.org/officeDocument/2006/relationships/slide" Target="slides/slide44.xml"/><Relationship Id="rId20" Type="http://schemas.openxmlformats.org/officeDocument/2006/relationships/slideMaster" Target="slideMasters/slideMaster17.xml"/><Relationship Id="rId41" Type="http://schemas.openxmlformats.org/officeDocument/2006/relationships/slide" Target="slides/slide18.xml"/><Relationship Id="rId54" Type="http://schemas.openxmlformats.org/officeDocument/2006/relationships/slide" Target="slides/slide31.xml"/><Relationship Id="rId62" Type="http://schemas.openxmlformats.org/officeDocument/2006/relationships/slide" Target="slides/slide39.xml"/><Relationship Id="rId70" Type="http://schemas.openxmlformats.org/officeDocument/2006/relationships/handoutMaster" Target="handoutMasters/handoutMaster1.xml"/><Relationship Id="rId75"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Master" Target="slideMasters/slideMaster12.xml"/><Relationship Id="rId23" Type="http://schemas.openxmlformats.org/officeDocument/2006/relationships/slideMaster" Target="slideMasters/slideMaster20.xml"/><Relationship Id="rId28" Type="http://schemas.openxmlformats.org/officeDocument/2006/relationships/slide" Target="slides/slide5.xml"/><Relationship Id="rId36" Type="http://schemas.openxmlformats.org/officeDocument/2006/relationships/slide" Target="slides/slide13.xml"/><Relationship Id="rId49" Type="http://schemas.openxmlformats.org/officeDocument/2006/relationships/slide" Target="slides/slide26.xml"/><Relationship Id="rId57" Type="http://schemas.openxmlformats.org/officeDocument/2006/relationships/slide" Target="slides/slide34.xml"/><Relationship Id="rId10" Type="http://schemas.openxmlformats.org/officeDocument/2006/relationships/slideMaster" Target="slideMasters/slideMaster7.xml"/><Relationship Id="rId31" Type="http://schemas.openxmlformats.org/officeDocument/2006/relationships/slide" Target="slides/slide8.xml"/><Relationship Id="rId44" Type="http://schemas.openxmlformats.org/officeDocument/2006/relationships/slide" Target="slides/slide21.xml"/><Relationship Id="rId52" Type="http://schemas.openxmlformats.org/officeDocument/2006/relationships/slide" Target="slides/slide29.xml"/><Relationship Id="rId60" Type="http://schemas.openxmlformats.org/officeDocument/2006/relationships/slide" Target="slides/slide37.xml"/><Relationship Id="rId65" Type="http://schemas.openxmlformats.org/officeDocument/2006/relationships/slide" Target="slides/slide42.xml"/><Relationship Id="rId73"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Master" Target="slideMasters/slideMaster10.xml"/><Relationship Id="rId18" Type="http://schemas.openxmlformats.org/officeDocument/2006/relationships/slideMaster" Target="slideMasters/slideMaster15.xml"/><Relationship Id="rId39" Type="http://schemas.openxmlformats.org/officeDocument/2006/relationships/slide" Target="slides/slide16.xml"/><Relationship Id="rId34" Type="http://schemas.openxmlformats.org/officeDocument/2006/relationships/slide" Target="slides/slide11.xml"/><Relationship Id="rId50" Type="http://schemas.openxmlformats.org/officeDocument/2006/relationships/slide" Target="slides/slide27.xml"/><Relationship Id="rId55" Type="http://schemas.openxmlformats.org/officeDocument/2006/relationships/slide" Target="slides/slide32.xml"/><Relationship Id="rId7" Type="http://schemas.openxmlformats.org/officeDocument/2006/relationships/slideMaster" Target="slideMasters/slideMaster4.xml"/><Relationship Id="rId71"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A5FDB7B-8DB8-4A3A-95C8-7102BBC9A9E1}" type="datetime8">
              <a:rPr lang="en-US" smtClean="0">
                <a:latin typeface="Segoe UI" pitchFamily="34" charset="0"/>
              </a:rPr>
              <a:t>5/7/2020 1:53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dt="0"/>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07T13:52:26.593"/>
    </inkml:context>
    <inkml:brush xml:id="br0">
      <inkml:brushProperty name="width" value="0.05" units="cm"/>
      <inkml:brushProperty name="height" value="0.05" units="cm"/>
      <inkml:brushProperty name="color" value="#E71224"/>
      <inkml:brushProperty name="ignorePressure" value="1"/>
    </inkml:brush>
  </inkml:definitions>
  <inkml:trace contextRef="#ctx0" brushRef="#br0">9983 830,'-14'-6,"-312"-103,-98-19,-205-35,-184-6,149 63,-6 26,0 31,-16 29,231 26,-3 19,5 21,1 17,-415 120,641-123,3 12,2 8,4 9,-161 97,272-126,6 6,0 5,3 4,-41 45,75-60,3 6,3 0,3 2,2 4,3 2,-19 44,36-55,4 3,-1-1,6 4,3 0,3-1,3 4,-1-3,10 2,-1 1,3 31,6-6,5 0,7 1,2-1,3-3,6 1,2-1,30 58,13 8,6-5,9-4,6-2,5-3,72 75,34 19,15-8,5-9,192 141,-17-55,8-17,361 185,-114-122,11-31,111 11,175 22,633 141,-558-237,703 71,-921-221,6-36,369-29,-644-55,3-20,-6-25,367-92,-593 77,0-11,-6-14,-2-15,-7-11,190-112,-312 135,-3-9,-6-9,77-68,-131 89,-6-6,-3-4,-3-4,41-64,-81 95,-3-6,-2-3,-6 0,-3-3,-3 1,-3-4,-6-2,-5-1,-3 1,-3-4,-6 1,-2 0,-7-23,-7 19,-4-2,-3 3,-8 0,0 0,-9 0,0 2,-8 1,0 3,-9-1,0 4,-6 2,-42-57,-7 3,-5 5,-5 7,-73-64,-13 3,-12 9,-9 6,-148-92,-15 14,-249-120,135 118,-267-92,321 174,-102-11,-187-12</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1-28T14:04:28.877"/>
    </inkml:context>
    <inkml:brush xml:id="br0">
      <inkml:brushProperty name="width" value="0.05" units="cm"/>
      <inkml:brushProperty name="height" value="0.05" units="cm"/>
      <inkml:brushProperty name="color" value="#E71224"/>
      <inkml:brushProperty name="ignorePressure" value="1"/>
    </inkml:brush>
  </inkml:definitions>
  <inkml:trace contextRef="#ctx0" brushRef="#br0">3558 296,'-5'-2,"-111"-37,-35-7,-73-12,-66-2,53 22,-1 9,-1 12,-6 10,83 9,-1 7,2 8,0 5,-148 43,228-43,2 3,0 4,2 2,-58 36,97-46,2 3,1 1,0 2,-14 15,27-20,0 1,2 1,1 0,0 2,2 0,-8 16,14-20,1 2,0-1,2 2,0-1,2 1,1 0,0 0,3 0,0 1,1 10,2-1,2 0,2 0,1-1,1 0,3 0,0-1,10 21,6 3,1-2,4-1,1-1,3 0,25 25,13 8,4-4,3-2,68 49,-7-18,4-7,129 66,-42-44,5-10,39 3,63 8,225 51,-199-85,251 25,-328-78,1-14,132-9,-229-20,1-8,-2-8,130-33,-211 28,0-5,-2-5,-1-4,-2-5,68-40,-112 48,-1-2,-2-4,28-24,-47 31,-2-2,-2 0,0-3,14-22,-29 33,0-2,-2 0,-2-1,0 0,-2-1,-1-1,-2 0,-1-1,-2 0,-1 0,-2-1,-1 0,-2-7,-3 6,-1-1,-1 1,-3 1,0-1,-3 0,-1 2,-2-1,0 1,-3 1,-1 0,-1 1,-16-20,-1 1,-3 2,-2 3,-25-24,-5 2,-5 3,-2 1,-54-31,-5 4,-88-43,48 42,-96-32,115 62,-36-5,-67-3</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CE60099-03E7-4FA1-8A7F-E6E6CFB0F855}" type="datetime8">
              <a:rPr lang="en-US" smtClean="0"/>
              <a:t>5/7/2020 1:53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dt="0"/>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18496406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0529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5/7/2020 1:53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805994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i="0"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0529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5/7/2020 1:53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182524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0529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5/7/2020 1:53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490890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115453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3031F-ECEA-4C19-BA03-C2A74F47383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250122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F8331B6-E273-4368-9182-1C0EA1AA6A6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977749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Wingdings" panose="05000000000000000000" pitchFamily="2" charset="2"/>
              <a:buChar char="Ø"/>
            </a:pPr>
            <a:endParaRPr lang="en-US" sz="900" dirty="0">
              <a:solidFill>
                <a:schemeClr val="tx1">
                  <a:lumMod val="50000"/>
                  <a:lumOff val="50000"/>
                </a:schemeClr>
              </a:solidFill>
            </a:endParaRPr>
          </a:p>
          <a:p>
            <a:pPr marL="0" indent="0">
              <a:buFont typeface="Wingdings" panose="05000000000000000000" pitchFamily="2" charset="2"/>
              <a:buNone/>
            </a:pPr>
            <a:endParaRPr lang="en-US" sz="900" dirty="0">
              <a:solidFill>
                <a:schemeClr val="tx1">
                  <a:lumMod val="50000"/>
                  <a:lumOff val="50000"/>
                </a:schemeClr>
              </a:solidFill>
            </a:endParaRPr>
          </a:p>
          <a:p>
            <a:pPr marL="0" indent="0">
              <a:buFont typeface="Wingdings" panose="05000000000000000000" pitchFamily="2" charset="2"/>
              <a:buNone/>
            </a:pPr>
            <a:endParaRPr lang="en-US" sz="900" dirty="0">
              <a:solidFill>
                <a:schemeClr val="tx1">
                  <a:lumMod val="50000"/>
                  <a:lumOff val="50000"/>
                </a:schemeClr>
              </a:solidFill>
            </a:endParaRP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F8331B6-E273-4368-9182-1C0EA1AA6A6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154899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F8331B6-E273-4368-9182-1C0EA1AA6A6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368043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F8331B6-E273-4368-9182-1C0EA1AA6A6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818050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19</a:t>
            </a:fld>
            <a:endParaRPr lang="en-US"/>
          </a:p>
        </p:txBody>
      </p:sp>
    </p:spTree>
    <p:extLst>
      <p:ext uri="{BB962C8B-B14F-4D97-AF65-F5344CB8AC3E}">
        <p14:creationId xmlns:p14="http://schemas.microsoft.com/office/powerpoint/2010/main" val="2528118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114654999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F8331B6-E273-4368-9182-1C0EA1AA6A6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453788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F8331B6-E273-4368-9182-1C0EA1AA6A6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7294991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F8331B6-E273-4368-9182-1C0EA1AA6A6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8839777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F8331B6-E273-4368-9182-1C0EA1AA6A6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6530848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2009F0-0B0B-44DC-8356-F7B4F7CCBC8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6941536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25</a:t>
            </a:fld>
            <a:endParaRPr lang="en-US"/>
          </a:p>
        </p:txBody>
      </p:sp>
    </p:spTree>
    <p:extLst>
      <p:ext uri="{BB962C8B-B14F-4D97-AF65-F5344CB8AC3E}">
        <p14:creationId xmlns:p14="http://schemas.microsoft.com/office/powerpoint/2010/main" val="360690200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TechReady 23</a:t>
            </a:r>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5/7/2020 1:53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a:p>
        </p:txBody>
      </p:sp>
    </p:spTree>
    <p:extLst>
      <p:ext uri="{BB962C8B-B14F-4D97-AF65-F5344CB8AC3E}">
        <p14:creationId xmlns:p14="http://schemas.microsoft.com/office/powerpoint/2010/main" val="126878508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8523">
              <a:defRPr/>
            </a:pPr>
            <a:endParaRPr lang="en-US" dirty="0">
              <a:cs typeface="Calibr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0DDCC18-5A0B-504D-8CCE-4D3433E3ADB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0778707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1091004" marR="0" lvl="0" indent="0" algn="l" defTabSz="1650771"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1684439"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23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1684439" rtl="0" eaLnBrk="1" fontAlgn="auto" latinLnBrk="0" hangingPunct="1">
                <a:lnSpc>
                  <a:spcPct val="100000"/>
                </a:lnSpc>
                <a:spcBef>
                  <a:spcPts val="0"/>
                </a:spcBef>
                <a:spcAft>
                  <a:spcPts val="0"/>
                </a:spcAft>
                <a:buClrTx/>
                <a:buSzTx/>
                <a:buFontTx/>
                <a:buNone/>
                <a:tabLst/>
                <a:defRPr/>
              </a:pPr>
              <a:t>5/7/2020</a:t>
            </a:fld>
            <a:endParaRPr kumimoji="0" lang="en-US" sz="23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1684439" rtl="0" eaLnBrk="1" fontAlgn="auto" latinLnBrk="0" hangingPunct="1">
              <a:lnSpc>
                <a:spcPct val="100000"/>
              </a:lnSpc>
              <a:spcBef>
                <a:spcPts val="0"/>
              </a:spcBef>
              <a:spcAft>
                <a:spcPts val="0"/>
              </a:spcAft>
              <a:buClrTx/>
              <a:buSzTx/>
              <a:buFontTx/>
              <a:buNone/>
              <a:tabLst/>
              <a:defRPr/>
            </a:pPr>
            <a:fld id="{B4008EB6-D09E-4580-8CD6-DDB14511944F}" type="slidenum">
              <a:rPr kumimoji="0" lang="en-US" sz="23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1684439" rtl="0" eaLnBrk="1" fontAlgn="auto" latinLnBrk="0" hangingPunct="1">
                <a:lnSpc>
                  <a:spcPct val="100000"/>
                </a:lnSpc>
                <a:spcBef>
                  <a:spcPts val="0"/>
                </a:spcBef>
                <a:spcAft>
                  <a:spcPts val="0"/>
                </a:spcAft>
                <a:buClrTx/>
                <a:buSzTx/>
                <a:buFontTx/>
                <a:buNone/>
                <a:tabLst/>
                <a:defRPr/>
              </a:pPr>
              <a:t>29</a:t>
            </a:fld>
            <a:endParaRPr kumimoji="0" lang="en-US" sz="23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7416647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E68E3B4-C159-4610-A668-E85125AE9B83}"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Image Placeholder 6">
            <a:extLst>
              <a:ext uri="{FF2B5EF4-FFF2-40B4-BE49-F238E27FC236}">
                <a16:creationId xmlns:a16="http://schemas.microsoft.com/office/drawing/2014/main" id="{B8C59764-0776-405A-A249-9AADD46DCAD6}"/>
              </a:ext>
            </a:extLst>
          </p:cNvPr>
          <p:cNvSpPr>
            <a:spLocks noGrp="1" noRot="1" noChangeAspect="1"/>
          </p:cNvSpPr>
          <p:nvPr>
            <p:ph type="sldImg"/>
          </p:nvPr>
        </p:nvSpPr>
        <p:spPr/>
      </p:sp>
      <p:sp>
        <p:nvSpPr>
          <p:cNvPr id="8" name="Footer Placeholder 4">
            <a:extLst>
              <a:ext uri="{FF2B5EF4-FFF2-40B4-BE49-F238E27FC236}">
                <a16:creationId xmlns:a16="http://schemas.microsoft.com/office/drawing/2014/main" id="{07324C54-5479-462C-B419-8C040A7689F2}"/>
              </a:ext>
            </a:extLst>
          </p:cNvPr>
          <p:cNvSpPr txBox="1">
            <a:spLocks/>
          </p:cNvSpPr>
          <p:nvPr/>
        </p:nvSpPr>
        <p:spPr>
          <a:xfrm>
            <a:off x="0" y="8686800"/>
            <a:ext cx="5920740" cy="355964"/>
          </a:xfrm>
          <a:prstGeom prst="rect">
            <a:avLst/>
          </a:prstGeom>
        </p:spPr>
        <p:txBody>
          <a:bodyPr vert="horz" lIns="91440" tIns="45720" rIns="91440" bIns="45720" rtlCol="0" anchor="b"/>
          <a:lstStyle>
            <a:defPPr>
              <a:defRPr lang="en-US"/>
            </a:defPPr>
            <a:lvl1pPr marL="571500" indent="0" algn="l" defTabSz="932742" rtl="0" eaLnBrk="1" latinLnBrk="0" hangingPunct="1">
              <a:defRPr sz="12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5" name="Notes Placeholder 4">
            <a:extLst>
              <a:ext uri="{FF2B5EF4-FFF2-40B4-BE49-F238E27FC236}">
                <a16:creationId xmlns:a16="http://schemas.microsoft.com/office/drawing/2014/main" id="{5BE0BB61-1013-4042-87BE-9CC17B54F539}"/>
              </a:ext>
            </a:extLst>
          </p:cNvPr>
          <p:cNvSpPr>
            <a:spLocks noGrp="1"/>
          </p:cNvSpPr>
          <p:nvPr>
            <p:ph type="body" sz="quarter" idx="3"/>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b="1" i="0" dirty="0">
              <a:solidFill>
                <a:srgbClr val="171717"/>
              </a:solidFill>
              <a:effectLst/>
              <a:latin typeface="Segoe UI" panose="020B0502040204020203" pitchFamily="34" charset="0"/>
            </a:endParaRPr>
          </a:p>
          <a:p>
            <a:endParaRPr lang="en-US" dirty="0"/>
          </a:p>
        </p:txBody>
      </p:sp>
    </p:spTree>
    <p:extLst>
      <p:ext uri="{BB962C8B-B14F-4D97-AF65-F5344CB8AC3E}">
        <p14:creationId xmlns:p14="http://schemas.microsoft.com/office/powerpoint/2010/main" val="20845407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360690200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TechReady 23</a:t>
            </a:r>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5/7/2020 1:53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32</a:t>
            </a:fld>
            <a:endParaRPr lang="en-US"/>
          </a:p>
        </p:txBody>
      </p:sp>
    </p:spTree>
    <p:extLst>
      <p:ext uri="{BB962C8B-B14F-4D97-AF65-F5344CB8AC3E}">
        <p14:creationId xmlns:p14="http://schemas.microsoft.com/office/powerpoint/2010/main" val="166102749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33</a:t>
            </a:fld>
            <a:endParaRPr lang="en-US"/>
          </a:p>
        </p:txBody>
      </p:sp>
    </p:spTree>
    <p:extLst>
      <p:ext uri="{BB962C8B-B14F-4D97-AF65-F5344CB8AC3E}">
        <p14:creationId xmlns:p14="http://schemas.microsoft.com/office/powerpoint/2010/main" val="232445420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34</a:t>
            </a:fld>
            <a:endParaRPr lang="en-US"/>
          </a:p>
        </p:txBody>
      </p:sp>
    </p:spTree>
    <p:extLst>
      <p:ext uri="{BB962C8B-B14F-4D97-AF65-F5344CB8AC3E}">
        <p14:creationId xmlns:p14="http://schemas.microsoft.com/office/powerpoint/2010/main" val="46144057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defTabSz="931774">
              <a:defRPr/>
            </a:pPr>
            <a:fld id="{7088D5E3-B0C4-244E-905F-C9848084E0A1}" type="slidenum">
              <a:rPr lang="en-US" sz="1800" kern="0">
                <a:solidFill>
                  <a:sysClr val="windowText" lastClr="000000"/>
                </a:solidFill>
              </a:rPr>
              <a:pPr defTabSz="931774">
                <a:defRPr/>
              </a:pPr>
              <a:t>35</a:t>
            </a:fld>
            <a:endParaRPr lang="en-US" sz="1800" kern="0" dirty="0">
              <a:solidFill>
                <a:sysClr val="windowText" lastClr="000000"/>
              </a:solidFill>
            </a:endParaRPr>
          </a:p>
        </p:txBody>
      </p:sp>
    </p:spTree>
    <p:extLst>
      <p:ext uri="{BB962C8B-B14F-4D97-AF65-F5344CB8AC3E}">
        <p14:creationId xmlns:p14="http://schemas.microsoft.com/office/powerpoint/2010/main" val="173931419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36</a:t>
            </a:fld>
            <a:endParaRPr lang="en-US"/>
          </a:p>
        </p:txBody>
      </p:sp>
    </p:spTree>
    <p:extLst>
      <p:ext uri="{BB962C8B-B14F-4D97-AF65-F5344CB8AC3E}">
        <p14:creationId xmlns:p14="http://schemas.microsoft.com/office/powerpoint/2010/main" val="360690200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b="0" i="0" dirty="0">
              <a:solidFill>
                <a:srgbClr val="171717"/>
              </a:solidFill>
              <a:effectLst/>
              <a:latin typeface="Segoe UI" panose="020B0502040204020203" pitchFamily="34" charset="0"/>
            </a:endParaRPr>
          </a:p>
          <a:p>
            <a:pPr algn="l"/>
            <a:endParaRPr lang="en-US" b="0" i="0" dirty="0">
              <a:solidFill>
                <a:srgbClr val="171717"/>
              </a:solidFill>
              <a:effectLst/>
              <a:latin typeface="Segoe UI" panose="020B0502040204020203" pitchFamily="34" charset="0"/>
            </a:endParaRP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37</a:t>
            </a:fld>
            <a:endParaRPr lang="en-US"/>
          </a:p>
        </p:txBody>
      </p:sp>
    </p:spTree>
    <p:extLst>
      <p:ext uri="{BB962C8B-B14F-4D97-AF65-F5344CB8AC3E}">
        <p14:creationId xmlns:p14="http://schemas.microsoft.com/office/powerpoint/2010/main" val="70756447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38</a:t>
            </a:fld>
            <a:endParaRPr lang="en-US"/>
          </a:p>
        </p:txBody>
      </p:sp>
    </p:spTree>
    <p:extLst>
      <p:ext uri="{BB962C8B-B14F-4D97-AF65-F5344CB8AC3E}">
        <p14:creationId xmlns:p14="http://schemas.microsoft.com/office/powerpoint/2010/main" val="360690200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39</a:t>
            </a:fld>
            <a:endParaRPr lang="en-US"/>
          </a:p>
        </p:txBody>
      </p:sp>
    </p:spTree>
    <p:extLst>
      <p:ext uri="{BB962C8B-B14F-4D97-AF65-F5344CB8AC3E}">
        <p14:creationId xmlns:p14="http://schemas.microsoft.com/office/powerpoint/2010/main" val="356726836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40</a:t>
            </a:fld>
            <a:endParaRPr lang="en-US"/>
          </a:p>
        </p:txBody>
      </p:sp>
    </p:spTree>
    <p:extLst>
      <p:ext uri="{BB962C8B-B14F-4D97-AF65-F5344CB8AC3E}">
        <p14:creationId xmlns:p14="http://schemas.microsoft.com/office/powerpoint/2010/main" val="360690200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41</a:t>
            </a:fld>
            <a:endParaRPr lang="en-US"/>
          </a:p>
        </p:txBody>
      </p:sp>
    </p:spTree>
    <p:extLst>
      <p:ext uri="{BB962C8B-B14F-4D97-AF65-F5344CB8AC3E}">
        <p14:creationId xmlns:p14="http://schemas.microsoft.com/office/powerpoint/2010/main" val="6913608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3286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5/7/2020 1:53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6200879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42</a:t>
            </a:fld>
            <a:endParaRPr lang="en-US"/>
          </a:p>
        </p:txBody>
      </p:sp>
    </p:spTree>
    <p:extLst>
      <p:ext uri="{BB962C8B-B14F-4D97-AF65-F5344CB8AC3E}">
        <p14:creationId xmlns:p14="http://schemas.microsoft.com/office/powerpoint/2010/main" val="412420721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0ECBBAA7-D344-4F7A-AD4A-EE70691E4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363614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17282228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36069020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Let’s talk about IoT…. The concept is really enticing. </a:t>
            </a:r>
          </a:p>
          <a:p>
            <a:pPr marL="171450" indent="-171450">
              <a:buFontTx/>
              <a:buChar char="-"/>
            </a:pPr>
            <a:r>
              <a:rPr lang="en-US"/>
              <a:t>You connect your people, places, and things together building an ecosystem of interdependences that produce all of this data. It’s exhilarating for people like me that geek out over statistics.  </a:t>
            </a:r>
          </a:p>
          <a:p>
            <a:pPr marL="171450" indent="-171450">
              <a:buFontTx/>
              <a:buChar char="-"/>
            </a:pPr>
            <a:endParaRPr lang="en-US"/>
          </a:p>
          <a:p>
            <a:pPr marL="0" indent="0">
              <a:buFontTx/>
              <a:buNone/>
            </a:pPr>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062941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0529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5/7/2020 1:53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150847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0529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5/7/2020 1:53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001664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Master" Target="../slideMasters/slideMaster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8.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8.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6.emf"/><Relationship Id="rId1" Type="http://schemas.openxmlformats.org/officeDocument/2006/relationships/slideMaster" Target="../slideMasters/slideMaster9.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Master" Target="../slideMasters/slideMaster9.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Master" Target="../slideMasters/slideMaster9.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Master" Target="../slideMasters/slideMaster9.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Master" Target="../slideMasters/slideMaster9.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9.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9.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Master" Target="../slideMasters/slideMaster9.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Master" Target="../slideMasters/slideMaster9.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Master" Target="../slideMasters/slideMaster9.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9.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Master" Target="../slideMasters/slideMaster9.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9.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0.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0.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0.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0.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0.xml"/></Relationships>
</file>

<file path=ppt/slideLayouts/_rels/slideLayout16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3.emf"/><Relationship Id="rId1" Type="http://schemas.openxmlformats.org/officeDocument/2006/relationships/slideMaster" Target="../slideMasters/slideMaster10.xml"/></Relationships>
</file>

<file path=ppt/slideLayouts/_rels/slideLayout16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emf"/><Relationship Id="rId1" Type="http://schemas.openxmlformats.org/officeDocument/2006/relationships/slideMaster" Target="../slideMasters/slideMaster10.xml"/></Relationships>
</file>

<file path=ppt/slideLayouts/_rels/slideLayout16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emf"/><Relationship Id="rId1" Type="http://schemas.openxmlformats.org/officeDocument/2006/relationships/slideMaster" Target="../slideMasters/slideMaster10.xml"/></Relationships>
</file>

<file path=ppt/slideLayouts/_rels/slideLayout16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emf"/><Relationship Id="rId1" Type="http://schemas.openxmlformats.org/officeDocument/2006/relationships/slideMaster" Target="../slideMasters/slideMaster10.xml"/></Relationships>
</file>

<file path=ppt/slideLayouts/_rels/slideLayout16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emf"/><Relationship Id="rId1" Type="http://schemas.openxmlformats.org/officeDocument/2006/relationships/slideMaster" Target="../slideMasters/slideMaster10.xml"/></Relationships>
</file>

<file path=ppt/slideLayouts/_rels/slideLayout16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emf"/><Relationship Id="rId1" Type="http://schemas.openxmlformats.org/officeDocument/2006/relationships/slideMaster" Target="../slideMasters/slideMaster10.xml"/></Relationships>
</file>

<file path=ppt/slideLayouts/_rels/slideLayout167.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emf"/><Relationship Id="rId1" Type="http://schemas.openxmlformats.org/officeDocument/2006/relationships/slideMaster" Target="../slideMasters/slideMaster10.xml"/></Relationships>
</file>

<file path=ppt/slideLayouts/_rels/slideLayout16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6.png"/><Relationship Id="rId1" Type="http://schemas.openxmlformats.org/officeDocument/2006/relationships/slideMaster" Target="../slideMasters/slideMaster10.xml"/></Relationships>
</file>

<file path=ppt/slideLayouts/_rels/slideLayout169.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emf"/><Relationship Id="rId1" Type="http://schemas.openxmlformats.org/officeDocument/2006/relationships/slideMaster" Target="../slideMasters/slideMaster10.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0.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emf"/><Relationship Id="rId1" Type="http://schemas.openxmlformats.org/officeDocument/2006/relationships/slideMaster" Target="../slideMasters/slideMaster10.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5.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jpeg"/><Relationship Id="rId1" Type="http://schemas.openxmlformats.org/officeDocument/2006/relationships/slideMaster" Target="../slideMasters/slideMaster10.xml"/><Relationship Id="rId4" Type="http://schemas.openxmlformats.org/officeDocument/2006/relationships/image" Target="../media/image41.jpeg"/></Relationships>
</file>

<file path=ppt/slideLayouts/_rels/slideLayout176.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image" Target="../media/image42.png"/><Relationship Id="rId1" Type="http://schemas.openxmlformats.org/officeDocument/2006/relationships/slideMaster" Target="../slideMasters/slideMaster10.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6.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Master" Target="../slideMasters/slideMaster10.xml"/></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Master" Target="../slideMasters/slideMaster10.xml"/></Relationships>
</file>

<file path=ppt/slideLayouts/_rels/slideLayout182.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jpeg"/><Relationship Id="rId1" Type="http://schemas.openxmlformats.org/officeDocument/2006/relationships/slideMaster" Target="../slideMasters/slideMaster10.xml"/><Relationship Id="rId4" Type="http://schemas.openxmlformats.org/officeDocument/2006/relationships/image" Target="../media/image52.jpeg"/></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Master" Target="../slideMasters/slideMaster10.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Master" Target="../slideMasters/slideMaster10.xml"/></Relationships>
</file>

<file path=ppt/slideLayouts/_rels/slideLayout18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Master" Target="../slideMasters/slideMaster10.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0.xml"/></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0.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6.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jpeg"/><Relationship Id="rId1" Type="http://schemas.openxmlformats.org/officeDocument/2006/relationships/slideMaster" Target="../slideMasters/slideMaster10.xml"/></Relationships>
</file>

<file path=ppt/slideLayouts/_rels/slideLayout194.xml.rels><?xml version="1.0" encoding="UTF-8" standalone="yes"?>
<Relationships xmlns="http://schemas.openxmlformats.org/package/2006/relationships"><Relationship Id="rId2" Type="http://schemas.openxmlformats.org/officeDocument/2006/relationships/image" Target="../media/image58.emf"/><Relationship Id="rId1" Type="http://schemas.openxmlformats.org/officeDocument/2006/relationships/slideMaster" Target="../slideMasters/slideMaster11.xml"/></Relationships>
</file>

<file path=ppt/slideLayouts/_rels/slideLayout195.xml.rels><?xml version="1.0" encoding="UTF-8" standalone="yes"?>
<Relationships xmlns="http://schemas.openxmlformats.org/package/2006/relationships"><Relationship Id="rId2" Type="http://schemas.openxmlformats.org/officeDocument/2006/relationships/image" Target="../media/image59.emf"/><Relationship Id="rId1" Type="http://schemas.openxmlformats.org/officeDocument/2006/relationships/slideMaster" Target="../slideMasters/slideMaster11.xml"/></Relationships>
</file>

<file path=ppt/slideLayouts/_rels/slideLayout196.xml.rels><?xml version="1.0" encoding="UTF-8" standalone="yes"?>
<Relationships xmlns="http://schemas.openxmlformats.org/package/2006/relationships"><Relationship Id="rId3" Type="http://schemas.openxmlformats.org/officeDocument/2006/relationships/image" Target="../media/image59.emf"/><Relationship Id="rId2" Type="http://schemas.openxmlformats.org/officeDocument/2006/relationships/image" Target="../media/image60.jpeg"/><Relationship Id="rId1" Type="http://schemas.openxmlformats.org/officeDocument/2006/relationships/slideMaster" Target="../slideMasters/slideMaster11.xml"/></Relationships>
</file>

<file path=ppt/slideLayouts/_rels/slideLayout197.xml.rels><?xml version="1.0" encoding="UTF-8" standalone="yes"?>
<Relationships xmlns="http://schemas.openxmlformats.org/package/2006/relationships"><Relationship Id="rId2" Type="http://schemas.openxmlformats.org/officeDocument/2006/relationships/image" Target="../media/image58.emf"/><Relationship Id="rId1" Type="http://schemas.openxmlformats.org/officeDocument/2006/relationships/slideMaster" Target="../slideMasters/slideMaster11.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6.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2.xml.rels><?xml version="1.0" encoding="UTF-8" standalone="yes"?>
<Relationships xmlns="http://schemas.openxmlformats.org/package/2006/relationships"><Relationship Id="rId3" Type="http://schemas.openxmlformats.org/officeDocument/2006/relationships/image" Target="../media/image62.jpg"/><Relationship Id="rId2" Type="http://schemas.openxmlformats.org/officeDocument/2006/relationships/image" Target="../media/image61.jpg"/><Relationship Id="rId1" Type="http://schemas.openxmlformats.org/officeDocument/2006/relationships/slideMaster" Target="../slideMasters/slideMaster11.xml"/><Relationship Id="rId4" Type="http://schemas.openxmlformats.org/officeDocument/2006/relationships/image" Target="../media/image63.jpg"/></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7.xml.rels><?xml version="1.0" encoding="UTF-8" standalone="yes"?>
<Relationships xmlns="http://schemas.openxmlformats.org/package/2006/relationships"><Relationship Id="rId2" Type="http://schemas.openxmlformats.org/officeDocument/2006/relationships/image" Target="../media/image64.jpg"/><Relationship Id="rId1" Type="http://schemas.openxmlformats.org/officeDocument/2006/relationships/slideMaster" Target="../slideMasters/slideMaster11.xml"/></Relationships>
</file>

<file path=ppt/slideLayouts/_rels/slideLayout208.xml.rels><?xml version="1.0" encoding="UTF-8" standalone="yes"?>
<Relationships xmlns="http://schemas.openxmlformats.org/package/2006/relationships"><Relationship Id="rId3" Type="http://schemas.openxmlformats.org/officeDocument/2006/relationships/image" Target="../media/image66.jpg"/><Relationship Id="rId2" Type="http://schemas.openxmlformats.org/officeDocument/2006/relationships/image" Target="../media/image65.jpg"/><Relationship Id="rId1" Type="http://schemas.openxmlformats.org/officeDocument/2006/relationships/slideMaster" Target="../slideMasters/slideMaster11.xml"/><Relationship Id="rId4" Type="http://schemas.openxmlformats.org/officeDocument/2006/relationships/image" Target="../media/image67.jpg"/></Relationships>
</file>

<file path=ppt/slideLayouts/_rels/slideLayout20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Master" Target="../slideMasters/slideMaster1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6.xml"/></Relationships>
</file>

<file path=ppt/slideLayouts/_rels/slideLayout21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Master" Target="../slideMasters/slideMaster11.xml"/></Relationships>
</file>

<file path=ppt/slideLayouts/_rels/slideLayout21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Master" Target="../slideMasters/slideMaster11.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4.xml.rels><?xml version="1.0" encoding="UTF-8" standalone="yes"?>
<Relationships xmlns="http://schemas.openxmlformats.org/package/2006/relationships"><Relationship Id="rId2" Type="http://schemas.openxmlformats.org/officeDocument/2006/relationships/image" Target="../media/image59.emf"/><Relationship Id="rId1" Type="http://schemas.openxmlformats.org/officeDocument/2006/relationships/slideMaster" Target="../slideMasters/slideMaster11.xml"/></Relationships>
</file>

<file path=ppt/slideLayouts/_rels/slideLayout215.xml.rels><?xml version="1.0" encoding="UTF-8" standalone="yes"?>
<Relationships xmlns="http://schemas.openxmlformats.org/package/2006/relationships"><Relationship Id="rId2" Type="http://schemas.openxmlformats.org/officeDocument/2006/relationships/image" Target="../media/image68.emf"/><Relationship Id="rId1" Type="http://schemas.openxmlformats.org/officeDocument/2006/relationships/slideMaster" Target="../slideMasters/slideMaster11.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9.xml.rels><?xml version="1.0" encoding="UTF-8" standalone="yes"?>
<Relationships xmlns="http://schemas.openxmlformats.org/package/2006/relationships"><Relationship Id="rId2" Type="http://schemas.openxmlformats.org/officeDocument/2006/relationships/image" Target="../media/image58.emf"/><Relationship Id="rId1" Type="http://schemas.openxmlformats.org/officeDocument/2006/relationships/slideMaster" Target="../slideMasters/slideMaster1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6.xml"/></Relationships>
</file>

<file path=ppt/slideLayouts/_rels/slideLayout220.xml.rels><?xml version="1.0" encoding="UTF-8" standalone="yes"?>
<Relationships xmlns="http://schemas.openxmlformats.org/package/2006/relationships"><Relationship Id="rId2" Type="http://schemas.openxmlformats.org/officeDocument/2006/relationships/image" Target="../media/image59.emf"/><Relationship Id="rId1" Type="http://schemas.openxmlformats.org/officeDocument/2006/relationships/slideMaster" Target="../slideMasters/slideMaster11.xml"/></Relationships>
</file>

<file path=ppt/slideLayouts/_rels/slideLayout221.xml.rels><?xml version="1.0" encoding="UTF-8" standalone="yes"?>
<Relationships xmlns="http://schemas.openxmlformats.org/package/2006/relationships"><Relationship Id="rId3" Type="http://schemas.openxmlformats.org/officeDocument/2006/relationships/image" Target="../media/image59.emf"/><Relationship Id="rId2" Type="http://schemas.openxmlformats.org/officeDocument/2006/relationships/image" Target="../media/image60.jpeg"/><Relationship Id="rId1" Type="http://schemas.openxmlformats.org/officeDocument/2006/relationships/slideMaster" Target="../slideMasters/slideMaster11.xml"/></Relationships>
</file>

<file path=ppt/slideLayouts/_rels/slideLayout222.xml.rels><?xml version="1.0" encoding="UTF-8" standalone="yes"?>
<Relationships xmlns="http://schemas.openxmlformats.org/package/2006/relationships"><Relationship Id="rId2" Type="http://schemas.openxmlformats.org/officeDocument/2006/relationships/image" Target="../media/image58.emf"/><Relationship Id="rId1" Type="http://schemas.openxmlformats.org/officeDocument/2006/relationships/slideMaster" Target="../slideMasters/slideMaster11.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7.xml.rels><?xml version="1.0" encoding="UTF-8" standalone="yes"?>
<Relationships xmlns="http://schemas.openxmlformats.org/package/2006/relationships"><Relationship Id="rId3" Type="http://schemas.openxmlformats.org/officeDocument/2006/relationships/image" Target="../media/image62.jpg"/><Relationship Id="rId2" Type="http://schemas.openxmlformats.org/officeDocument/2006/relationships/image" Target="../media/image61.jpg"/><Relationship Id="rId1" Type="http://schemas.openxmlformats.org/officeDocument/2006/relationships/slideMaster" Target="../slideMasters/slideMaster11.xml"/><Relationship Id="rId4" Type="http://schemas.openxmlformats.org/officeDocument/2006/relationships/image" Target="../media/image63.jpg"/></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6.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3.xml.rels><?xml version="1.0" encoding="UTF-8" standalone="yes"?>
<Relationships xmlns="http://schemas.openxmlformats.org/package/2006/relationships"><Relationship Id="rId2" Type="http://schemas.openxmlformats.org/officeDocument/2006/relationships/image" Target="../media/image64.jpg"/><Relationship Id="rId1" Type="http://schemas.openxmlformats.org/officeDocument/2006/relationships/slideMaster" Target="../slideMasters/slideMaster11.xml"/></Relationships>
</file>

<file path=ppt/slideLayouts/_rels/slideLayout234.xml.rels><?xml version="1.0" encoding="UTF-8" standalone="yes"?>
<Relationships xmlns="http://schemas.openxmlformats.org/package/2006/relationships"><Relationship Id="rId3" Type="http://schemas.openxmlformats.org/officeDocument/2006/relationships/image" Target="../media/image66.jpg"/><Relationship Id="rId2" Type="http://schemas.openxmlformats.org/officeDocument/2006/relationships/image" Target="../media/image65.jpg"/><Relationship Id="rId1" Type="http://schemas.openxmlformats.org/officeDocument/2006/relationships/slideMaster" Target="../slideMasters/slideMaster11.xml"/><Relationship Id="rId4" Type="http://schemas.openxmlformats.org/officeDocument/2006/relationships/image" Target="../media/image67.jpg"/></Relationships>
</file>

<file path=ppt/slideLayouts/_rels/slideLayout23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Master" Target="../slideMasters/slideMaster11.xml"/></Relationships>
</file>

<file path=ppt/slideLayouts/_rels/slideLayout23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Master" Target="../slideMasters/slideMaster11.xml"/></Relationships>
</file>

<file path=ppt/slideLayouts/_rels/slideLayout23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Master" Target="../slideMasters/slideMaster11.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6.xml"/></Relationships>
</file>

<file path=ppt/slideLayouts/_rels/slideLayout240.xml.rels><?xml version="1.0" encoding="UTF-8" standalone="yes"?>
<Relationships xmlns="http://schemas.openxmlformats.org/package/2006/relationships"><Relationship Id="rId2" Type="http://schemas.openxmlformats.org/officeDocument/2006/relationships/image" Target="../media/image59.emf"/><Relationship Id="rId1" Type="http://schemas.openxmlformats.org/officeDocument/2006/relationships/slideMaster" Target="../slideMasters/slideMaster11.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6.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Master" Target="../slideMasters/slideMaster12.xml"/></Relationships>
</file>

<file path=ppt/slideLayouts/_rels/slideLayout24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Master" Target="../slideMasters/slideMaster12.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6.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6.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3.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Master" Target="../slideMasters/slideMaster1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12.emf"/><Relationship Id="rId1" Type="http://schemas.openxmlformats.org/officeDocument/2006/relationships/slideMaster" Target="../slideMasters/slideMaster13.xml"/><Relationship Id="rId5" Type="http://schemas.openxmlformats.org/officeDocument/2006/relationships/image" Target="../media/image75.png"/><Relationship Id="rId4" Type="http://schemas.openxmlformats.org/officeDocument/2006/relationships/image" Target="../media/image74.svg"/></Relationships>
</file>

<file path=ppt/slideLayouts/_rels/slideLayout27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Master" Target="../slideMasters/slideMaster13.xml"/><Relationship Id="rId4" Type="http://schemas.openxmlformats.org/officeDocument/2006/relationships/image" Target="../media/image12.emf"/></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Master" Target="../slideMasters/slideMaster13.xml"/><Relationship Id="rId4" Type="http://schemas.openxmlformats.org/officeDocument/2006/relationships/image" Target="../media/image78.png"/></Relationships>
</file>

<file path=ppt/slideLayouts/_rels/slideLayout28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Master" Target="../slideMasters/slideMaster13.xml"/><Relationship Id="rId4" Type="http://schemas.openxmlformats.org/officeDocument/2006/relationships/image" Target="../media/image81.png"/></Relationships>
</file>

<file path=ppt/slideLayouts/_rels/slideLayout28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Master" Target="../slideMasters/slideMaster13.xml"/></Relationships>
</file>

<file path=ppt/slideLayouts/_rels/slideLayout28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Master" Target="../slideMasters/slideMaster13.xml"/></Relationships>
</file>

<file path=ppt/slideLayouts/_rels/slideLayout28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Master" Target="../slideMasters/slideMaster13.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8.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13.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0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6.emf"/><Relationship Id="rId1" Type="http://schemas.openxmlformats.org/officeDocument/2006/relationships/slideMaster" Target="../slideMasters/slideMaster14.xml"/></Relationships>
</file>

<file path=ppt/slideLayouts/_rels/slideLayout303.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Master" Target="../slideMasters/slideMaster14.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10.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Master" Target="../slideMasters/slideMaster14.xml"/></Relationships>
</file>

<file path=ppt/slideLayouts/_rels/slideLayout311.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Master" Target="../slideMasters/slideMaster14.xml"/></Relationships>
</file>

<file path=ppt/slideLayouts/_rels/slideLayout312.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Master" Target="../slideMasters/slideMaster14.xml"/></Relationships>
</file>

<file path=ppt/slideLayouts/_rels/slideLayout313.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14.xml"/></Relationships>
</file>

<file path=ppt/slideLayouts/_rels/slideLayout314.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14.xml"/></Relationships>
</file>

<file path=ppt/slideLayouts/_rels/slideLayout315.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Master" Target="../slideMasters/slideMaster14.xml"/></Relationships>
</file>

<file path=ppt/slideLayouts/_rels/slideLayout316.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Master" Target="../slideMasters/slideMaster14.xml"/></Relationships>
</file>

<file path=ppt/slideLayouts/_rels/slideLayout317.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Master" Target="../slideMasters/slideMaster14.xml"/></Relationships>
</file>

<file path=ppt/slideLayouts/_rels/slideLayout318.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14.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30.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Master" Target="../slideMasters/slideMaster14.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46.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15.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6.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63.xml.rels><?xml version="1.0" encoding="UTF-8" standalone="yes"?>
<Relationships xmlns="http://schemas.openxmlformats.org/package/2006/relationships"><Relationship Id="rId3" Type="http://schemas.openxmlformats.org/officeDocument/2006/relationships/image" Target="../media/image83.emf"/><Relationship Id="rId2" Type="http://schemas.openxmlformats.org/officeDocument/2006/relationships/image" Target="../media/image82.png"/><Relationship Id="rId1" Type="http://schemas.openxmlformats.org/officeDocument/2006/relationships/slideMaster" Target="../slideMasters/slideMaster17.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73.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image" Target="../media/image84.png"/><Relationship Id="rId1" Type="http://schemas.openxmlformats.org/officeDocument/2006/relationships/slideMaster" Target="../slideMasters/slideMaster17.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78.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Master" Target="../slideMasters/slideMaster17.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82.xml.rels><?xml version="1.0" encoding="UTF-8" standalone="yes"?>
<Relationships xmlns="http://schemas.openxmlformats.org/package/2006/relationships"><Relationship Id="rId2" Type="http://schemas.openxmlformats.org/officeDocument/2006/relationships/image" Target="../media/image87.emf"/><Relationship Id="rId1" Type="http://schemas.openxmlformats.org/officeDocument/2006/relationships/slideMaster" Target="../slideMasters/slideMaster17.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86.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2.png"/><Relationship Id="rId1" Type="http://schemas.openxmlformats.org/officeDocument/2006/relationships/slideMaster" Target="../slideMasters/slideMaster17.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8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6.emf"/><Relationship Id="rId1" Type="http://schemas.openxmlformats.org/officeDocument/2006/relationships/slideMaster" Target="../slideMasters/slideMaster18.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90.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Master" Target="../slideMasters/slideMaster18.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9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Master" Target="../slideMasters/slideMaster18.xml"/><Relationship Id="rId4" Type="http://schemas.openxmlformats.org/officeDocument/2006/relationships/image" Target="../media/image30.jpg"/></Relationships>
</file>

<file path=ppt/slideLayouts/_rels/slideLayout39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Master" Target="../slideMasters/slideMaster18.xml"/><Relationship Id="rId4" Type="http://schemas.openxmlformats.org/officeDocument/2006/relationships/image" Target="../media/image30.jpg"/></Relationships>
</file>

<file path=ppt/slideLayouts/_rels/slideLayout39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Master" Target="../slideMasters/slideMaster18.xml"/><Relationship Id="rId4" Type="http://schemas.openxmlformats.org/officeDocument/2006/relationships/image" Target="../media/image30.jp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6.xml"/></Relationships>
</file>

<file path=ppt/slideLayouts/_rels/slideLayout400.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Master" Target="../slideMasters/slideMaster18.xml"/></Relationships>
</file>

<file path=ppt/slideLayouts/_rels/slideLayout401.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18.xml"/></Relationships>
</file>

<file path=ppt/slideLayouts/_rels/slideLayout402.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18.xml"/></Relationships>
</file>

<file path=ppt/slideLayouts/_rels/slideLayout403.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Master" Target="../slideMasters/slideMaster18.xml"/></Relationships>
</file>

<file path=ppt/slideLayouts/_rels/slideLayout404.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Master" Target="../slideMasters/slideMaster18.xml"/></Relationships>
</file>

<file path=ppt/slideLayouts/_rels/slideLayout405.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Master" Target="../slideMasters/slideMaster18.xml"/></Relationships>
</file>

<file path=ppt/slideLayouts/_rels/slideLayout406.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18.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18.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Master" Target="../slideMasters/slideMaster1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4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0.xml"/></Relationships>
</file>

<file path=ppt/slideLayouts/_rels/slideLayout44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0.xml"/></Relationships>
</file>

<file path=ppt/slideLayouts/_rels/slideLayout44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0.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2.emf"/><Relationship Id="rId1" Type="http://schemas.openxmlformats.org/officeDocument/2006/relationships/slideMaster" Target="../slideMasters/slideMaster8.xml"/><Relationship Id="rId5" Type="http://schemas.openxmlformats.org/officeDocument/2006/relationships/image" Target="../media/image19.png"/><Relationship Id="rId4" Type="http://schemas.openxmlformats.org/officeDocument/2006/relationships/image" Target="../media/image18.png"/></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2.emf"/><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8.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8.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8.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8.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8.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8.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8.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1192213"/>
            <a:ext cx="3690937" cy="917575"/>
          </a:xfrm>
        </p:spPr>
        <p:txBody>
          <a:bodyPr lIns="0" tIns="0" rIns="0" bIns="0"/>
          <a:lstStyle>
            <a:lvl1pPr>
              <a:defRPr sz="1800"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354764" y="1192213"/>
            <a:ext cx="3914774" cy="3862387"/>
          </a:xfrm>
        </p:spPr>
        <p:txBody>
          <a:bodyPr wrap="square" lIns="0" tIns="0" rIns="0" bIns="0">
            <a:noAutofit/>
          </a:bodyPr>
          <a:lstStyle>
            <a:lvl1pPr marL="0" indent="0" defTabSz="517525">
              <a:spcAft>
                <a:spcPts val="500"/>
              </a:spcAft>
              <a:buNone/>
              <a:defRPr sz="1800" spc="0" baseline="0">
                <a:solidFill>
                  <a:schemeClr val="tx2"/>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a:t>##	Section Title</a:t>
            </a:r>
          </a:p>
        </p:txBody>
      </p:sp>
    </p:spTree>
    <p:extLst>
      <p:ext uri="{BB962C8B-B14F-4D97-AF65-F5344CB8AC3E}">
        <p14:creationId xmlns:p14="http://schemas.microsoft.com/office/powerpoint/2010/main" val="3167238818"/>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802700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and text side by side 3">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443449" cy="699452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600059" y="3213098"/>
            <a:ext cx="3247476" cy="565091"/>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37338" y="3275904"/>
            <a:ext cx="6803399" cy="439479"/>
          </a:xfrm>
        </p:spPr>
        <p:txBody>
          <a:bodyPr anchor="ctr" anchorCtr="0"/>
          <a:lstStyle>
            <a:lvl1pPr marL="0" indent="0">
              <a:spcAft>
                <a:spcPts val="1224"/>
              </a:spcAft>
              <a:buNone/>
              <a:defRPr sz="2856"/>
            </a:lvl1pPr>
            <a:lvl2pPr marL="233149" indent="0">
              <a:buNone/>
              <a:defRPr/>
            </a:lvl2pPr>
          </a:lstStyle>
          <a:p>
            <a:pPr lvl="0"/>
            <a:r>
              <a:rPr lang="en-US"/>
              <a:t>Click to edit Master text styles</a:t>
            </a:r>
          </a:p>
        </p:txBody>
      </p:sp>
    </p:spTree>
    <p:extLst>
      <p:ext uri="{BB962C8B-B14F-4D97-AF65-F5344CB8AC3E}">
        <p14:creationId xmlns:p14="http://schemas.microsoft.com/office/powerpoint/2010/main" val="190537692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and text side by side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600060" y="3213098"/>
            <a:ext cx="3245833" cy="565091"/>
          </a:xfrm>
        </p:spPr>
        <p:txBody>
          <a:bodyPr anchor="ctr"/>
          <a:lstStyle>
            <a:lvl1pPr>
              <a:defRPr/>
            </a:lvl1pPr>
          </a:lstStyle>
          <a:p>
            <a:r>
              <a:rPr lang="en-US"/>
              <a:t>Title</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443449" y="2629424"/>
            <a:ext cx="0" cy="1735678"/>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5040983" y="3275904"/>
            <a:ext cx="6801197" cy="439479"/>
          </a:xfrm>
        </p:spPr>
        <p:txBody>
          <a:bodyPr anchor="ctr"/>
          <a:lstStyle>
            <a:lvl1pPr marL="0" indent="0">
              <a:buNone/>
              <a:defRPr/>
            </a:lvl1pPr>
          </a:lstStyle>
          <a:p>
            <a:pPr lvl="0"/>
            <a:r>
              <a:rPr lang="en-US"/>
              <a:t>Click to edit Master text styles</a:t>
            </a:r>
          </a:p>
        </p:txBody>
      </p:sp>
    </p:spTree>
    <p:extLst>
      <p:ext uri="{BB962C8B-B14F-4D97-AF65-F5344CB8AC3E}">
        <p14:creationId xmlns:p14="http://schemas.microsoft.com/office/powerpoint/2010/main" val="220083763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79646">
                      <a:srgbClr val="30E5D0"/>
                    </a:gs>
                    <a:gs pos="53846">
                      <a:srgbClr val="30E5D0"/>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7"/>
            <a:ext cx="932735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6421208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7"/>
            <a:ext cx="932735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9009719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53846">
                      <a:schemeClr val="tx1"/>
                    </a:gs>
                    <a:gs pos="36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7676036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3075823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968714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0838118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Blank 3">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32374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gradFill>
                  <a:gsLst>
                    <a:gs pos="96795">
                      <a:schemeClr val="tx1"/>
                    </a:gs>
                    <a:gs pos="82051">
                      <a:schemeClr val="tx1"/>
                    </a:gs>
                  </a:gsLst>
                  <a:lin ang="5400000" scaled="0"/>
                </a:gra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1465289"/>
            <a:ext cx="11239464" cy="1946203"/>
          </a:xfrm>
        </p:spPr>
        <p:txBody>
          <a:bodyPr/>
          <a:lstStyle>
            <a:lvl1pPr marL="0" indent="0">
              <a:buNone/>
              <a:defRPr sz="285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449"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241"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773"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912"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3718256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F0E4D0-296C-B341-A59A-80044084451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32C2206-5980-DD4F-B1E7-EC8A49D8130C}"/>
              </a:ext>
            </a:extLst>
          </p:cNvPr>
          <p:cNvSpPr>
            <a:spLocks noGrp="1"/>
          </p:cNvSpPr>
          <p:nvPr>
            <p:ph idx="1"/>
          </p:nvPr>
        </p:nvSpPr>
        <p:spPr>
          <a:xfrm>
            <a:off x="465138" y="1853742"/>
            <a:ext cx="11456988" cy="1446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F2D0632-D739-7A42-AC83-45E3AE77C2F1}"/>
              </a:ext>
            </a:extLst>
          </p:cNvPr>
          <p:cNvSpPr>
            <a:spLocks noGrp="1"/>
          </p:cNvSpPr>
          <p:nvPr>
            <p:ph type="dt" sz="half" idx="10"/>
          </p:nvPr>
        </p:nvSpPr>
        <p:spPr/>
        <p:txBody>
          <a:bodyPr/>
          <a:lstStyle/>
          <a:p>
            <a:pPr defTabSz="932597">
              <a:defRPr/>
            </a:pPr>
            <a:fld id="{14C20F7D-9508-814A-AA63-E29616D5BA44}" type="datetimeFigureOut">
              <a:rPr lang="en-US" sz="1836" smtClean="0">
                <a:solidFill>
                  <a:srgbClr val="000000"/>
                </a:solidFill>
              </a:rPr>
              <a:pPr defTabSz="932597">
                <a:defRPr/>
              </a:pPr>
              <a:t>5/7/2020</a:t>
            </a:fld>
            <a:endParaRPr lang="en-US" sz="1836">
              <a:solidFill>
                <a:srgbClr val="000000"/>
              </a:solidFill>
            </a:endParaRPr>
          </a:p>
        </p:txBody>
      </p:sp>
      <p:sp>
        <p:nvSpPr>
          <p:cNvPr id="5" name="Footer Placeholder 4">
            <a:extLst>
              <a:ext uri="{FF2B5EF4-FFF2-40B4-BE49-F238E27FC236}">
                <a16:creationId xmlns:a16="http://schemas.microsoft.com/office/drawing/2014/main" id="{11906416-B20C-3D4A-A7DB-EFD31CB55132}"/>
              </a:ext>
            </a:extLst>
          </p:cNvPr>
          <p:cNvSpPr>
            <a:spLocks noGrp="1"/>
          </p:cNvSpPr>
          <p:nvPr>
            <p:ph type="ftr" sz="quarter" idx="11"/>
          </p:nvPr>
        </p:nvSpPr>
        <p:spPr/>
        <p:txBody>
          <a:bodyPr/>
          <a:lstStyle/>
          <a:p>
            <a:pPr defTabSz="932597">
              <a:defRPr/>
            </a:pPr>
            <a:endParaRPr lang="en-US" sz="1836">
              <a:solidFill>
                <a:srgbClr val="000000"/>
              </a:solidFill>
            </a:endParaRPr>
          </a:p>
        </p:txBody>
      </p:sp>
      <p:sp>
        <p:nvSpPr>
          <p:cNvPr id="6" name="Slide Number Placeholder 5">
            <a:extLst>
              <a:ext uri="{FF2B5EF4-FFF2-40B4-BE49-F238E27FC236}">
                <a16:creationId xmlns:a16="http://schemas.microsoft.com/office/drawing/2014/main" id="{B6614F8A-D633-A44C-9183-C5249F93E567}"/>
              </a:ext>
            </a:extLst>
          </p:cNvPr>
          <p:cNvSpPr>
            <a:spLocks noGrp="1"/>
          </p:cNvSpPr>
          <p:nvPr>
            <p:ph type="sldNum" sz="quarter" idx="12"/>
          </p:nvPr>
        </p:nvSpPr>
        <p:spPr/>
        <p:txBody>
          <a:bodyPr/>
          <a:lstStyle/>
          <a:p>
            <a:pPr defTabSz="932597">
              <a:defRPr/>
            </a:pPr>
            <a:fld id="{04030B51-6F0E-5347-A21E-54811C2D8EB9}" type="slidenum">
              <a:rPr lang="en-US" sz="1836" smtClean="0">
                <a:solidFill>
                  <a:srgbClr val="000000"/>
                </a:solidFill>
              </a:rPr>
              <a:pPr defTabSz="932597">
                <a:defRPr/>
              </a:pPr>
              <a:t>‹#›</a:t>
            </a:fld>
            <a:endParaRPr lang="en-US" sz="1836">
              <a:solidFill>
                <a:srgbClr val="000000"/>
              </a:solidFill>
            </a:endParaRPr>
          </a:p>
        </p:txBody>
      </p:sp>
    </p:spTree>
    <p:extLst>
      <p:ext uri="{BB962C8B-B14F-4D97-AF65-F5344CB8AC3E}">
        <p14:creationId xmlns:p14="http://schemas.microsoft.com/office/powerpoint/2010/main" val="2515990828"/>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0708242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4" y="1465289"/>
            <a:ext cx="11239789" cy="2260106"/>
          </a:xfrm>
        </p:spPr>
        <p:txBody>
          <a:bodyPr>
            <a:spAutoFit/>
          </a:bodyPr>
          <a:lstStyle>
            <a:lvl1pPr>
              <a:defRPr sz="3672">
                <a:latin typeface="+mn-lt"/>
              </a:defRPr>
            </a:lvl1pPr>
            <a:lvl2pPr>
              <a:defRPr sz="2856">
                <a:latin typeface="+mn-lt"/>
              </a:defRPr>
            </a:lvl2pPr>
            <a:lvl3pPr>
              <a:defRPr sz="2448">
                <a:latin typeface="+mn-lt"/>
              </a:defRPr>
            </a:lvl3pPr>
            <a:lvl4pPr>
              <a:defRPr sz="2040">
                <a:latin typeface="+mn-lt"/>
              </a:defRPr>
            </a:lvl4pPr>
            <a:lvl5pPr>
              <a:defRPr sz="1836">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393839"/>
            <a:ext cx="12436476"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78871569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userDrawn="1">
  <p:cSld name="Video slide 2">
    <p:bg>
      <p:bgPr>
        <a:solidFill>
          <a:srgbClr val="E4E9EA"/>
        </a:solidFill>
        <a:effectLst/>
      </p:bgPr>
    </p:bg>
    <p:spTree>
      <p:nvGrpSpPr>
        <p:cNvPr id="1" name=""/>
        <p:cNvGrpSpPr/>
        <p:nvPr/>
      </p:nvGrpSpPr>
      <p:grpSpPr>
        <a:xfrm>
          <a:off x="0" y="0"/>
          <a:ext cx="0" cy="0"/>
          <a:chOff x="0" y="0"/>
          <a:chExt cx="0" cy="0"/>
        </a:xfrm>
      </p:grpSpPr>
      <p:pic>
        <p:nvPicPr>
          <p:cNvPr id="4" name="Picture 3" descr="A picture containing sky, wall, person&#10;&#10;Description generated with high confidence">
            <a:extLst>
              <a:ext uri="{FF2B5EF4-FFF2-40B4-BE49-F238E27FC236}">
                <a16:creationId xmlns:a16="http://schemas.microsoft.com/office/drawing/2014/main" id="{648EAC78-A455-4AA5-AB5A-226A35CBD8F3}"/>
              </a:ext>
            </a:extLst>
          </p:cNvPr>
          <p:cNvPicPr>
            <a:picLocks noChangeAspect="1"/>
          </p:cNvPicPr>
          <p:nvPr userDrawn="1"/>
        </p:nvPicPr>
        <p:blipFill>
          <a:blip r:embed="rId2"/>
          <a:stretch>
            <a:fillRect/>
          </a:stretch>
        </p:blipFill>
        <p:spPr>
          <a:xfrm>
            <a:off x="0" y="0"/>
            <a:ext cx="12436475" cy="6994525"/>
          </a:xfrm>
          <a:prstGeom prst="rect">
            <a:avLst/>
          </a:prstGeom>
        </p:spPr>
      </p:pic>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35836247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cSld name="Title no banner">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0658C16-FB2E-4C1C-A560-7B9ECF96906F}"/>
              </a:ext>
            </a:extLst>
          </p:cNvPr>
          <p:cNvSpPr>
            <a:spLocks noGrp="1"/>
          </p:cNvSpPr>
          <p:nvPr>
            <p:ph type="title"/>
          </p:nvPr>
        </p:nvSpPr>
        <p:spPr/>
        <p:txBody>
          <a:bodyPr/>
          <a:lstStyle/>
          <a:p>
            <a:r>
              <a:rPr lang="en-US"/>
              <a:t>Click to edit Master title style</a:t>
            </a:r>
          </a:p>
        </p:txBody>
      </p:sp>
      <p:sp>
        <p:nvSpPr>
          <p:cNvPr id="5" name="Footer Placeholder 4">
            <a:extLst>
              <a:ext uri="{FF2B5EF4-FFF2-40B4-BE49-F238E27FC236}">
                <a16:creationId xmlns:a16="http://schemas.microsoft.com/office/drawing/2014/main" id="{61A742CA-E96E-4124-AC0E-B60A167D6FB3}"/>
              </a:ext>
            </a:extLst>
          </p:cNvPr>
          <p:cNvSpPr>
            <a:spLocks noGrp="1"/>
          </p:cNvSpPr>
          <p:nvPr>
            <p:ph type="ftr" sz="quarter" idx="10"/>
          </p:nvPr>
        </p:nvSpPr>
        <p:spPr/>
        <p:txBody>
          <a:bodyPr/>
          <a:lstStyle/>
          <a:p>
            <a:pPr algn="l"/>
            <a:r>
              <a:rPr lang="en-US"/>
              <a:t>Microsoft Confidential</a:t>
            </a:r>
          </a:p>
        </p:txBody>
      </p:sp>
    </p:spTree>
    <p:extLst>
      <p:ext uri="{BB962C8B-B14F-4D97-AF65-F5344CB8AC3E}">
        <p14:creationId xmlns:p14="http://schemas.microsoft.com/office/powerpoint/2010/main" val="767327336"/>
      </p:ext>
    </p:extLst>
  </p:cSld>
  <p:clrMapOvr>
    <a:masterClrMapping/>
  </p:clrMapOvr>
  <p:transition>
    <p:fade/>
  </p:transition>
  <p:hf sldNum="0"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cSld name="1_Two Column Bullet tex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B31CA73-AF2A-4516-A327-EB227EDCD1B6}"/>
              </a:ext>
            </a:extLst>
          </p:cNvPr>
          <p:cNvPicPr>
            <a:picLocks noChangeAspect="1"/>
          </p:cNvPicPr>
          <p:nvPr/>
        </p:nvPicPr>
        <p:blipFill>
          <a:blip r:embed="rId2"/>
          <a:stretch>
            <a:fillRect/>
          </a:stretch>
        </p:blipFill>
        <p:spPr bwMode="hidden">
          <a:xfrm>
            <a:off x="2" y="0"/>
            <a:ext cx="12436471" cy="1549161"/>
          </a:xfrm>
          <a:prstGeom prst="rect">
            <a:avLst/>
          </a:prstGeom>
        </p:spPr>
      </p:pic>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a:xfrm>
            <a:off x="600059" y="466301"/>
            <a:ext cx="9327356" cy="565027"/>
          </a:xfrm>
        </p:spPr>
        <p:txBody>
          <a:bodyPr/>
          <a:lstStyle/>
          <a:p>
            <a:r>
              <a:rPr lang="en-US"/>
              <a:t>Click to edit Master title style</a:t>
            </a:r>
          </a:p>
        </p:txBody>
      </p:sp>
      <p:sp>
        <p:nvSpPr>
          <p:cNvPr id="4" name="Text Placeholder 3"/>
          <p:cNvSpPr>
            <a:spLocks noGrp="1"/>
          </p:cNvSpPr>
          <p:nvPr>
            <p:ph type="body" sz="quarter" idx="10"/>
          </p:nvPr>
        </p:nvSpPr>
        <p:spPr>
          <a:xfrm>
            <a:off x="595914" y="2065975"/>
            <a:ext cx="5316593" cy="1682523"/>
          </a:xfrm>
        </p:spPr>
        <p:txBody>
          <a:bodyPr wrap="square">
            <a:spAutoFit/>
          </a:bodyPr>
          <a:lstStyle>
            <a:lvl1pPr marL="236387" indent="-236387">
              <a:spcBef>
                <a:spcPts val="1248"/>
              </a:spcBef>
              <a:buClr>
                <a:schemeClr val="tx1"/>
              </a:buClr>
              <a:buFont typeface="Wingdings" panose="05000000000000000000" pitchFamily="2" charset="2"/>
              <a:buChar char=""/>
              <a:defRPr sz="2856" b="0">
                <a:latin typeface="+mn-lt"/>
                <a:cs typeface="Segoe UI" panose="020B0502040204020203" pitchFamily="34" charset="0"/>
              </a:defRPr>
            </a:lvl1pPr>
            <a:lvl2pPr marL="435536" indent="-174862">
              <a:buFont typeface="Wingdings" panose="05000000000000000000" pitchFamily="2" charset="2"/>
              <a:buChar char=""/>
              <a:defRPr sz="2040" b="0">
                <a:latin typeface="+mn-lt"/>
              </a:defRPr>
            </a:lvl2pPr>
            <a:lvl3pPr marL="652494" indent="-192672">
              <a:buFont typeface="Wingdings" panose="05000000000000000000" pitchFamily="2" charset="2"/>
              <a:buChar char=""/>
              <a:tabLst/>
              <a:defRPr sz="1632" b="0">
                <a:latin typeface="+mn-lt"/>
              </a:defRPr>
            </a:lvl3pPr>
            <a:lvl4pPr marL="845166" indent="-179720">
              <a:buFont typeface="Wingdings" panose="05000000000000000000" pitchFamily="2" charset="2"/>
              <a:buChar char=""/>
              <a:defRPr sz="1428" b="0">
                <a:latin typeface="+mn-lt"/>
              </a:defRPr>
            </a:lvl4pPr>
            <a:lvl5pPr marL="1044314" indent="-173243">
              <a:buFont typeface="Wingdings" panose="05000000000000000000" pitchFamily="2" charset="2"/>
              <a:buChar char=""/>
              <a:tabLst/>
              <a:defRPr sz="1428" b="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518045" y="2065975"/>
            <a:ext cx="5316593" cy="1682523"/>
          </a:xfrm>
        </p:spPr>
        <p:txBody>
          <a:bodyPr wrap="square">
            <a:spAutoFit/>
          </a:bodyPr>
          <a:lstStyle>
            <a:lvl1pPr marL="236387" indent="-236387">
              <a:spcBef>
                <a:spcPts val="1248"/>
              </a:spcBef>
              <a:buClr>
                <a:schemeClr val="tx1"/>
              </a:buClr>
              <a:buFont typeface="Wingdings" panose="05000000000000000000" pitchFamily="2" charset="2"/>
              <a:buChar char=""/>
              <a:defRPr sz="2856" b="0">
                <a:latin typeface="+mn-lt"/>
                <a:cs typeface="Segoe UI" panose="020B0502040204020203" pitchFamily="34" charset="0"/>
              </a:defRPr>
            </a:lvl1pPr>
            <a:lvl2pPr marL="435536" indent="-174862">
              <a:buFont typeface="Wingdings" panose="05000000000000000000" pitchFamily="2" charset="2"/>
              <a:buChar char=""/>
              <a:defRPr sz="2040" b="0">
                <a:latin typeface="+mn-lt"/>
              </a:defRPr>
            </a:lvl2pPr>
            <a:lvl3pPr marL="652494" indent="-192672">
              <a:buFont typeface="Wingdings" panose="05000000000000000000" pitchFamily="2" charset="2"/>
              <a:buChar char=""/>
              <a:tabLst/>
              <a:defRPr sz="1632" b="0">
                <a:latin typeface="+mn-lt"/>
              </a:defRPr>
            </a:lvl3pPr>
            <a:lvl4pPr marL="845166" indent="-179720">
              <a:buFont typeface="Wingdings" panose="05000000000000000000" pitchFamily="2" charset="2"/>
              <a:buChar char=""/>
              <a:defRPr sz="1428" b="0">
                <a:latin typeface="+mn-lt"/>
              </a:defRPr>
            </a:lvl4pPr>
            <a:lvl5pPr marL="1044314" indent="-173243">
              <a:buFont typeface="Wingdings" panose="05000000000000000000" pitchFamily="2" charset="2"/>
              <a:buChar char=""/>
              <a:tabLst/>
              <a:defRPr sz="1428" b="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2">
            <a:extLst>
              <a:ext uri="{FF2B5EF4-FFF2-40B4-BE49-F238E27FC236}">
                <a16:creationId xmlns:a16="http://schemas.microsoft.com/office/drawing/2014/main" id="{9E16505E-D190-423F-941B-E61D7F808277}"/>
              </a:ext>
            </a:extLst>
          </p:cNvPr>
          <p:cNvSpPr>
            <a:spLocks noGrp="1"/>
          </p:cNvSpPr>
          <p:nvPr>
            <p:ph type="ftr" sz="quarter" idx="12"/>
          </p:nvPr>
        </p:nvSpPr>
        <p:spPr/>
        <p:txBody>
          <a:bodyPr/>
          <a:lstStyle/>
          <a:p>
            <a:pPr algn="l"/>
            <a:r>
              <a:rPr lang="en-US"/>
              <a:t>Microsoft Confidential</a:t>
            </a:r>
          </a:p>
        </p:txBody>
      </p:sp>
    </p:spTree>
    <p:extLst>
      <p:ext uri="{BB962C8B-B14F-4D97-AF65-F5344CB8AC3E}">
        <p14:creationId xmlns:p14="http://schemas.microsoft.com/office/powerpoint/2010/main" val="34553870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userDrawn="1">
  <p:cSld name="5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600059" y="466301"/>
            <a:ext cx="11239464" cy="565027"/>
          </a:xfrm>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5" name="Text Placeholder 4">
            <a:extLst>
              <a:ext uri="{FF2B5EF4-FFF2-40B4-BE49-F238E27FC236}">
                <a16:creationId xmlns:a16="http://schemas.microsoft.com/office/drawing/2014/main" id="{030D5CD1-3DDD-495F-BE41-0AC40481809D}"/>
              </a:ext>
            </a:extLst>
          </p:cNvPr>
          <p:cNvSpPr>
            <a:spLocks noGrp="1"/>
          </p:cNvSpPr>
          <p:nvPr>
            <p:ph type="body" sz="quarter" idx="11"/>
          </p:nvPr>
        </p:nvSpPr>
        <p:spPr>
          <a:xfrm>
            <a:off x="287150" y="1894199"/>
            <a:ext cx="2238566" cy="872652"/>
          </a:xfrm>
        </p:spPr>
        <p:txBody>
          <a:bodyPr/>
          <a:lstStyle>
            <a:lvl1pPr marL="0" indent="0" algn="ctr">
              <a:buNone/>
              <a:defRPr sz="1428" b="1">
                <a:solidFill>
                  <a:srgbClr val="0078D4"/>
                </a:solidFill>
              </a:defRPr>
            </a:lvl1pPr>
            <a:lvl2pPr marL="0" indent="0" algn="ctr">
              <a:buNone/>
              <a:defRPr sz="1224">
                <a:solidFill>
                  <a:srgbClr val="0078D4"/>
                </a:solidFill>
              </a:defRPr>
            </a:lvl2pPr>
            <a:lvl3pPr marL="0" indent="0" algn="ctr">
              <a:buNone/>
              <a:defRPr sz="1071">
                <a:solidFill>
                  <a:srgbClr val="0078D4"/>
                </a:solidFill>
              </a:defRPr>
            </a:lvl3pPr>
            <a:lvl4pPr marL="0" indent="0" algn="ctr">
              <a:buNone/>
              <a:defRPr sz="1224">
                <a:solidFill>
                  <a:srgbClr val="0078D4"/>
                </a:solidFill>
              </a:defRPr>
            </a:lvl4pPr>
            <a:lvl5pPr marL="0" indent="0" algn="ctr">
              <a:buNone/>
              <a:defRPr sz="1224">
                <a:solidFill>
                  <a:srgbClr val="0078D4"/>
                </a:solidFill>
              </a:defRPr>
            </a:lvl5pPr>
          </a:lstStyle>
          <a:p>
            <a:pPr lvl="0"/>
            <a:r>
              <a:rPr lang="en-US"/>
              <a:t>Click to edit Master text styles</a:t>
            </a:r>
          </a:p>
          <a:p>
            <a:pPr lvl="1"/>
            <a:r>
              <a:rPr lang="en-US"/>
              <a:t>Second level</a:t>
            </a:r>
          </a:p>
          <a:p>
            <a:pPr lvl="2"/>
            <a:r>
              <a:rPr lang="en-US"/>
              <a:t>Third level</a:t>
            </a:r>
          </a:p>
        </p:txBody>
      </p:sp>
      <p:sp>
        <p:nvSpPr>
          <p:cNvPr id="6" name="Text Placeholder 4">
            <a:extLst>
              <a:ext uri="{FF2B5EF4-FFF2-40B4-BE49-F238E27FC236}">
                <a16:creationId xmlns:a16="http://schemas.microsoft.com/office/drawing/2014/main" id="{DF43ACB6-B369-4578-9200-26694DB75A40}"/>
              </a:ext>
            </a:extLst>
          </p:cNvPr>
          <p:cNvSpPr>
            <a:spLocks noGrp="1"/>
          </p:cNvSpPr>
          <p:nvPr>
            <p:ph type="body" sz="quarter" idx="12"/>
          </p:nvPr>
        </p:nvSpPr>
        <p:spPr>
          <a:xfrm>
            <a:off x="2668160" y="1894199"/>
            <a:ext cx="2238566" cy="872652"/>
          </a:xfrm>
        </p:spPr>
        <p:txBody>
          <a:bodyPr/>
          <a:lstStyle>
            <a:lvl1pPr marL="0" indent="0" algn="ctr">
              <a:buNone/>
              <a:defRPr sz="1428" b="1">
                <a:solidFill>
                  <a:srgbClr val="0078D4"/>
                </a:solidFill>
              </a:defRPr>
            </a:lvl1pPr>
            <a:lvl2pPr marL="0" indent="0" algn="ctr">
              <a:buNone/>
              <a:defRPr sz="1224">
                <a:solidFill>
                  <a:srgbClr val="0078D4"/>
                </a:solidFill>
              </a:defRPr>
            </a:lvl2pPr>
            <a:lvl3pPr marL="0" indent="0" algn="ctr">
              <a:buNone/>
              <a:defRPr sz="1071">
                <a:solidFill>
                  <a:srgbClr val="0078D4"/>
                </a:solidFill>
              </a:defRPr>
            </a:lvl3pPr>
            <a:lvl4pPr marL="0" indent="0">
              <a:buNone/>
              <a:defRPr sz="1224"/>
            </a:lvl4pPr>
            <a:lvl5pPr marL="0" indent="0">
              <a:buNone/>
              <a:defRPr sz="1224"/>
            </a:lvl5pPr>
          </a:lstStyle>
          <a:p>
            <a:pPr lvl="0"/>
            <a:r>
              <a:rPr lang="en-US"/>
              <a:t>Click to edit Master text styles</a:t>
            </a:r>
          </a:p>
          <a:p>
            <a:pPr lvl="1"/>
            <a:r>
              <a:rPr lang="en-US"/>
              <a:t>Second level</a:t>
            </a:r>
          </a:p>
          <a:p>
            <a:pPr lvl="2"/>
            <a:r>
              <a:rPr lang="en-US"/>
              <a:t>Third level</a:t>
            </a:r>
          </a:p>
        </p:txBody>
      </p:sp>
      <p:sp>
        <p:nvSpPr>
          <p:cNvPr id="7" name="Text Placeholder 4">
            <a:extLst>
              <a:ext uri="{FF2B5EF4-FFF2-40B4-BE49-F238E27FC236}">
                <a16:creationId xmlns:a16="http://schemas.microsoft.com/office/drawing/2014/main" id="{9602AF1F-3459-4B18-AB4E-EFCD0A724393}"/>
              </a:ext>
            </a:extLst>
          </p:cNvPr>
          <p:cNvSpPr>
            <a:spLocks noGrp="1"/>
          </p:cNvSpPr>
          <p:nvPr>
            <p:ph type="body" sz="quarter" idx="13"/>
          </p:nvPr>
        </p:nvSpPr>
        <p:spPr>
          <a:xfrm>
            <a:off x="5049171" y="1894199"/>
            <a:ext cx="2238566" cy="872652"/>
          </a:xfrm>
        </p:spPr>
        <p:txBody>
          <a:bodyPr/>
          <a:lstStyle>
            <a:lvl1pPr marL="0" indent="0" algn="ctr">
              <a:buNone/>
              <a:defRPr sz="1428" b="1">
                <a:solidFill>
                  <a:srgbClr val="0078D4"/>
                </a:solidFill>
              </a:defRPr>
            </a:lvl1pPr>
            <a:lvl2pPr marL="0" indent="0" algn="ctr">
              <a:buNone/>
              <a:defRPr sz="1224">
                <a:solidFill>
                  <a:srgbClr val="0078D4"/>
                </a:solidFill>
              </a:defRPr>
            </a:lvl2pPr>
            <a:lvl3pPr marL="0" indent="0" algn="ctr">
              <a:buNone/>
              <a:defRPr sz="1071">
                <a:solidFill>
                  <a:srgbClr val="0078D4"/>
                </a:solidFill>
              </a:defRPr>
            </a:lvl3pPr>
            <a:lvl4pPr marL="0" indent="0" algn="ctr">
              <a:buNone/>
              <a:defRPr sz="1224">
                <a:solidFill>
                  <a:srgbClr val="0078D4"/>
                </a:solidFill>
              </a:defRPr>
            </a:lvl4pPr>
            <a:lvl5pPr marL="0" indent="0" algn="ctr">
              <a:buNone/>
              <a:defRPr sz="1224">
                <a:solidFill>
                  <a:srgbClr val="0078D4"/>
                </a:solidFill>
              </a:defRPr>
            </a:lvl5pPr>
          </a:lstStyle>
          <a:p>
            <a:pPr lvl="0"/>
            <a:r>
              <a:rPr lang="en-US"/>
              <a:t>Click to edit Master text styles</a:t>
            </a:r>
          </a:p>
          <a:p>
            <a:pPr lvl="1"/>
            <a:r>
              <a:rPr lang="en-US"/>
              <a:t>Second level</a:t>
            </a:r>
          </a:p>
          <a:p>
            <a:pPr lvl="2"/>
            <a:r>
              <a:rPr lang="en-US"/>
              <a:t>Third level</a:t>
            </a:r>
          </a:p>
        </p:txBody>
      </p:sp>
      <p:sp>
        <p:nvSpPr>
          <p:cNvPr id="8" name="Text Placeholder 4">
            <a:extLst>
              <a:ext uri="{FF2B5EF4-FFF2-40B4-BE49-F238E27FC236}">
                <a16:creationId xmlns:a16="http://schemas.microsoft.com/office/drawing/2014/main" id="{EF08950C-6DE8-4C00-B295-6581ECC340D6}"/>
              </a:ext>
            </a:extLst>
          </p:cNvPr>
          <p:cNvSpPr>
            <a:spLocks noGrp="1"/>
          </p:cNvSpPr>
          <p:nvPr>
            <p:ph type="body" sz="quarter" idx="14"/>
          </p:nvPr>
        </p:nvSpPr>
        <p:spPr>
          <a:xfrm>
            <a:off x="287150" y="4635258"/>
            <a:ext cx="2238566" cy="502246"/>
          </a:xfrm>
        </p:spPr>
        <p:txBody>
          <a:bodyPr/>
          <a:lstStyle>
            <a:lvl1pPr marL="0" indent="0" algn="ctr">
              <a:spcAft>
                <a:spcPts val="612"/>
              </a:spcAft>
              <a:buNone/>
              <a:defRPr sz="1632"/>
            </a:lvl1pPr>
            <a:lvl2pPr marL="0" indent="0" algn="ctr">
              <a:spcAft>
                <a:spcPts val="612"/>
              </a:spcAft>
              <a:buNone/>
              <a:defRPr sz="1224"/>
            </a:lvl2pPr>
            <a:lvl3pPr marL="0" indent="0" algn="ctr">
              <a:spcAft>
                <a:spcPts val="612"/>
              </a:spcAft>
              <a:buNone/>
              <a:defRPr sz="1071"/>
            </a:lvl3pPr>
            <a:lvl4pPr marL="0" indent="0" algn="ctr">
              <a:spcAft>
                <a:spcPts val="612"/>
              </a:spcAft>
              <a:buNone/>
              <a:defRPr sz="1020"/>
            </a:lvl4pPr>
            <a:lvl5pPr marL="0" indent="0" algn="ctr">
              <a:spcAft>
                <a:spcPts val="612"/>
              </a:spcAft>
              <a:buNone/>
              <a:defRPr sz="1020"/>
            </a:lvl5pPr>
          </a:lstStyle>
          <a:p>
            <a:pPr lvl="0"/>
            <a:r>
              <a:rPr lang="en-US"/>
              <a:t>Click to edit Master text styles</a:t>
            </a:r>
          </a:p>
        </p:txBody>
      </p:sp>
      <p:sp>
        <p:nvSpPr>
          <p:cNvPr id="9" name="Text Placeholder 4">
            <a:extLst>
              <a:ext uri="{FF2B5EF4-FFF2-40B4-BE49-F238E27FC236}">
                <a16:creationId xmlns:a16="http://schemas.microsoft.com/office/drawing/2014/main" id="{6D624B7C-7ABB-44CA-BF48-65CA0629A5A4}"/>
              </a:ext>
            </a:extLst>
          </p:cNvPr>
          <p:cNvSpPr>
            <a:spLocks noGrp="1"/>
          </p:cNvSpPr>
          <p:nvPr>
            <p:ph type="body" sz="quarter" idx="15"/>
          </p:nvPr>
        </p:nvSpPr>
        <p:spPr>
          <a:xfrm>
            <a:off x="2737685" y="4635258"/>
            <a:ext cx="2238566" cy="502246"/>
          </a:xfrm>
        </p:spPr>
        <p:txBody>
          <a:bodyPr/>
          <a:lstStyle>
            <a:lvl1pPr marL="0" indent="0" algn="ctr">
              <a:spcAft>
                <a:spcPts val="612"/>
              </a:spcAft>
              <a:buNone/>
              <a:defRPr sz="1632"/>
            </a:lvl1pPr>
            <a:lvl2pPr marL="0" indent="0" algn="ctr">
              <a:spcAft>
                <a:spcPts val="612"/>
              </a:spcAft>
              <a:buNone/>
              <a:defRPr sz="1224"/>
            </a:lvl2pPr>
            <a:lvl3pPr marL="0" indent="0" algn="ctr">
              <a:spcAft>
                <a:spcPts val="612"/>
              </a:spcAft>
              <a:buNone/>
              <a:defRPr sz="1071"/>
            </a:lvl3pPr>
            <a:lvl4pPr marL="0" indent="0" algn="ctr">
              <a:spcAft>
                <a:spcPts val="612"/>
              </a:spcAft>
              <a:buNone/>
              <a:defRPr sz="1020"/>
            </a:lvl4pPr>
            <a:lvl5pPr marL="0" indent="0" algn="ctr">
              <a:spcAft>
                <a:spcPts val="612"/>
              </a:spcAft>
              <a:buNone/>
              <a:defRPr sz="1020"/>
            </a:lvl5pPr>
          </a:lstStyle>
          <a:p>
            <a:pPr lvl="0"/>
            <a:r>
              <a:rPr lang="en-US"/>
              <a:t>Click to edit Master text styles</a:t>
            </a:r>
          </a:p>
        </p:txBody>
      </p:sp>
      <p:sp>
        <p:nvSpPr>
          <p:cNvPr id="10" name="Text Placeholder 4">
            <a:extLst>
              <a:ext uri="{FF2B5EF4-FFF2-40B4-BE49-F238E27FC236}">
                <a16:creationId xmlns:a16="http://schemas.microsoft.com/office/drawing/2014/main" id="{E9575C75-3C17-43C3-84AF-A93B42395B8F}"/>
              </a:ext>
            </a:extLst>
          </p:cNvPr>
          <p:cNvSpPr>
            <a:spLocks noGrp="1"/>
          </p:cNvSpPr>
          <p:nvPr>
            <p:ph type="body" sz="quarter" idx="16"/>
          </p:nvPr>
        </p:nvSpPr>
        <p:spPr>
          <a:xfrm>
            <a:off x="5188220" y="4635258"/>
            <a:ext cx="2238566" cy="502246"/>
          </a:xfrm>
        </p:spPr>
        <p:txBody>
          <a:bodyPr/>
          <a:lstStyle>
            <a:lvl1pPr marL="0" indent="0" algn="ctr">
              <a:spcAft>
                <a:spcPts val="612"/>
              </a:spcAft>
              <a:buNone/>
              <a:defRPr sz="1632"/>
            </a:lvl1pPr>
            <a:lvl2pPr marL="0" indent="0" algn="ctr">
              <a:spcAft>
                <a:spcPts val="612"/>
              </a:spcAft>
              <a:buNone/>
              <a:defRPr sz="1224"/>
            </a:lvl2pPr>
            <a:lvl3pPr marL="0" indent="0" algn="ctr">
              <a:spcAft>
                <a:spcPts val="612"/>
              </a:spcAft>
              <a:buNone/>
              <a:defRPr sz="1071"/>
            </a:lvl3pPr>
            <a:lvl4pPr marL="0" indent="0" algn="ctr">
              <a:spcAft>
                <a:spcPts val="612"/>
              </a:spcAft>
              <a:buNone/>
              <a:defRPr sz="1020"/>
            </a:lvl4pPr>
            <a:lvl5pPr marL="0" indent="0" algn="ctr">
              <a:spcAft>
                <a:spcPts val="612"/>
              </a:spcAft>
              <a:buNone/>
              <a:defRPr sz="1020"/>
            </a:lvl5pPr>
          </a:lstStyle>
          <a:p>
            <a:pPr lvl="0"/>
            <a:r>
              <a:rPr lang="en-US"/>
              <a:t>Click to edit Master text styles</a:t>
            </a:r>
          </a:p>
        </p:txBody>
      </p:sp>
      <p:sp>
        <p:nvSpPr>
          <p:cNvPr id="11" name="Text Placeholder 4">
            <a:extLst>
              <a:ext uri="{FF2B5EF4-FFF2-40B4-BE49-F238E27FC236}">
                <a16:creationId xmlns:a16="http://schemas.microsoft.com/office/drawing/2014/main" id="{424D8784-5ED4-473A-BDCF-4677B366ED22}"/>
              </a:ext>
            </a:extLst>
          </p:cNvPr>
          <p:cNvSpPr>
            <a:spLocks noGrp="1"/>
          </p:cNvSpPr>
          <p:nvPr>
            <p:ph type="body" sz="quarter" idx="17"/>
          </p:nvPr>
        </p:nvSpPr>
        <p:spPr>
          <a:xfrm>
            <a:off x="7430182" y="1894199"/>
            <a:ext cx="2238566" cy="872652"/>
          </a:xfrm>
        </p:spPr>
        <p:txBody>
          <a:bodyPr/>
          <a:lstStyle>
            <a:lvl1pPr marL="0" indent="0" algn="ctr">
              <a:buNone/>
              <a:defRPr sz="1428" b="1">
                <a:solidFill>
                  <a:srgbClr val="0078D4"/>
                </a:solidFill>
              </a:defRPr>
            </a:lvl1pPr>
            <a:lvl2pPr marL="0" indent="0" algn="ctr">
              <a:buNone/>
              <a:defRPr sz="1224">
                <a:solidFill>
                  <a:srgbClr val="0078D4"/>
                </a:solidFill>
              </a:defRPr>
            </a:lvl2pPr>
            <a:lvl3pPr marL="0" indent="0" algn="ctr">
              <a:buNone/>
              <a:defRPr sz="1071">
                <a:solidFill>
                  <a:srgbClr val="0078D4"/>
                </a:solidFill>
              </a:defRPr>
            </a:lvl3pPr>
            <a:lvl4pPr marL="0" indent="0" algn="ctr">
              <a:buNone/>
              <a:defRPr sz="1224">
                <a:solidFill>
                  <a:srgbClr val="0078D4"/>
                </a:solidFill>
              </a:defRPr>
            </a:lvl4pPr>
            <a:lvl5pPr marL="0" indent="0" algn="ctr">
              <a:buNone/>
              <a:defRPr sz="1224">
                <a:solidFill>
                  <a:srgbClr val="0078D4"/>
                </a:solidFill>
              </a:defRPr>
            </a:lvl5pPr>
          </a:lstStyle>
          <a:p>
            <a:pPr lvl="0"/>
            <a:r>
              <a:rPr lang="en-US"/>
              <a:t>Click to edit Master text styles</a:t>
            </a:r>
          </a:p>
          <a:p>
            <a:pPr lvl="1"/>
            <a:r>
              <a:rPr lang="en-US"/>
              <a:t>Second level</a:t>
            </a:r>
          </a:p>
          <a:p>
            <a:pPr lvl="2"/>
            <a:r>
              <a:rPr lang="en-US"/>
              <a:t>Third level</a:t>
            </a:r>
          </a:p>
        </p:txBody>
      </p:sp>
      <p:sp>
        <p:nvSpPr>
          <p:cNvPr id="12" name="Text Placeholder 4">
            <a:extLst>
              <a:ext uri="{FF2B5EF4-FFF2-40B4-BE49-F238E27FC236}">
                <a16:creationId xmlns:a16="http://schemas.microsoft.com/office/drawing/2014/main" id="{D11BF767-268A-4894-B84C-3EF7D7AB30E1}"/>
              </a:ext>
            </a:extLst>
          </p:cNvPr>
          <p:cNvSpPr>
            <a:spLocks noGrp="1"/>
          </p:cNvSpPr>
          <p:nvPr>
            <p:ph type="body" sz="quarter" idx="18"/>
          </p:nvPr>
        </p:nvSpPr>
        <p:spPr>
          <a:xfrm>
            <a:off x="7638756" y="4635258"/>
            <a:ext cx="2238566" cy="502246"/>
          </a:xfrm>
        </p:spPr>
        <p:txBody>
          <a:bodyPr/>
          <a:lstStyle>
            <a:lvl1pPr marL="0" indent="0" algn="ctr">
              <a:spcAft>
                <a:spcPts val="612"/>
              </a:spcAft>
              <a:buNone/>
              <a:defRPr sz="1632"/>
            </a:lvl1pPr>
            <a:lvl2pPr marL="0" indent="0" algn="ctr">
              <a:spcAft>
                <a:spcPts val="612"/>
              </a:spcAft>
              <a:buNone/>
              <a:defRPr sz="1224"/>
            </a:lvl2pPr>
            <a:lvl3pPr marL="0" indent="0" algn="ctr">
              <a:spcAft>
                <a:spcPts val="612"/>
              </a:spcAft>
              <a:buNone/>
              <a:defRPr sz="1071"/>
            </a:lvl3pPr>
            <a:lvl4pPr marL="0" indent="0" algn="ctr">
              <a:spcAft>
                <a:spcPts val="612"/>
              </a:spcAft>
              <a:buNone/>
              <a:defRPr sz="1020"/>
            </a:lvl4pPr>
            <a:lvl5pPr marL="0" indent="0" algn="ctr">
              <a:spcAft>
                <a:spcPts val="612"/>
              </a:spcAft>
              <a:buNone/>
              <a:defRPr sz="1020"/>
            </a:lvl5pPr>
          </a:lstStyle>
          <a:p>
            <a:pPr lvl="0"/>
            <a:r>
              <a:rPr lang="en-US"/>
              <a:t>Click to edit Master text styles</a:t>
            </a:r>
          </a:p>
        </p:txBody>
      </p:sp>
      <p:sp>
        <p:nvSpPr>
          <p:cNvPr id="13" name="Text Placeholder 3">
            <a:extLst>
              <a:ext uri="{FF2B5EF4-FFF2-40B4-BE49-F238E27FC236}">
                <a16:creationId xmlns:a16="http://schemas.microsoft.com/office/drawing/2014/main" id="{1D32C240-CCEA-40E3-9681-936002399AEB}"/>
              </a:ext>
            </a:extLst>
          </p:cNvPr>
          <p:cNvSpPr>
            <a:spLocks noGrp="1"/>
          </p:cNvSpPr>
          <p:nvPr>
            <p:ph type="body" sz="quarter" idx="10"/>
          </p:nvPr>
        </p:nvSpPr>
        <p:spPr>
          <a:xfrm>
            <a:off x="600773" y="1031369"/>
            <a:ext cx="11752469" cy="320182"/>
          </a:xfrm>
        </p:spPr>
        <p:txBody>
          <a:bodyPr vert="horz" wrap="square" lIns="0" tIns="0" rIns="0" bIns="0" rtlCol="0">
            <a:spAutoFit/>
          </a:bodyPr>
          <a:lstStyle>
            <a:lvl1pPr>
              <a:defRPr lang="en-US" sz="2040" dirty="0">
                <a:solidFill>
                  <a:schemeClr val="tx1">
                    <a:lumMod val="85000"/>
                    <a:lumOff val="15000"/>
                  </a:schemeClr>
                </a:solidFill>
              </a:defRPr>
            </a:lvl1pPr>
          </a:lstStyle>
          <a:p>
            <a:pPr marL="0" lvl="0" indent="0">
              <a:buNone/>
            </a:pPr>
            <a:r>
              <a:rPr lang="en-US"/>
              <a:t>Click to edit Master text styles</a:t>
            </a:r>
          </a:p>
        </p:txBody>
      </p:sp>
      <p:sp>
        <p:nvSpPr>
          <p:cNvPr id="14" name="Text Placeholder 4">
            <a:extLst>
              <a:ext uri="{FF2B5EF4-FFF2-40B4-BE49-F238E27FC236}">
                <a16:creationId xmlns:a16="http://schemas.microsoft.com/office/drawing/2014/main" id="{1FB4FCD8-3F8F-46AB-96DA-9DA7CA9AD9D2}"/>
              </a:ext>
            </a:extLst>
          </p:cNvPr>
          <p:cNvSpPr>
            <a:spLocks noGrp="1"/>
          </p:cNvSpPr>
          <p:nvPr>
            <p:ph type="body" sz="quarter" idx="19"/>
          </p:nvPr>
        </p:nvSpPr>
        <p:spPr>
          <a:xfrm>
            <a:off x="9811194" y="1894199"/>
            <a:ext cx="2238566" cy="872652"/>
          </a:xfrm>
        </p:spPr>
        <p:txBody>
          <a:bodyPr/>
          <a:lstStyle>
            <a:lvl1pPr marL="0" indent="0" algn="ctr">
              <a:buNone/>
              <a:defRPr sz="1428" b="1">
                <a:solidFill>
                  <a:srgbClr val="0078D4"/>
                </a:solidFill>
              </a:defRPr>
            </a:lvl1pPr>
            <a:lvl2pPr marL="0" indent="0" algn="ctr">
              <a:buNone/>
              <a:defRPr sz="1224">
                <a:solidFill>
                  <a:srgbClr val="0078D4"/>
                </a:solidFill>
              </a:defRPr>
            </a:lvl2pPr>
            <a:lvl3pPr marL="0" indent="0" algn="ctr">
              <a:buNone/>
              <a:defRPr sz="1071">
                <a:solidFill>
                  <a:srgbClr val="0078D4"/>
                </a:solidFill>
              </a:defRPr>
            </a:lvl3pPr>
            <a:lvl4pPr marL="0" indent="0" algn="ctr">
              <a:buNone/>
              <a:defRPr sz="1224">
                <a:solidFill>
                  <a:srgbClr val="0078D4"/>
                </a:solidFill>
              </a:defRPr>
            </a:lvl4pPr>
            <a:lvl5pPr marL="0" indent="0" algn="ctr">
              <a:buNone/>
              <a:defRPr sz="1224">
                <a:solidFill>
                  <a:srgbClr val="0078D4"/>
                </a:solidFill>
              </a:defRPr>
            </a:lvl5pPr>
          </a:lstStyle>
          <a:p>
            <a:pPr lvl="0"/>
            <a:r>
              <a:rPr lang="en-US"/>
              <a:t>Click to edit Master text styles</a:t>
            </a:r>
          </a:p>
          <a:p>
            <a:pPr lvl="1"/>
            <a:r>
              <a:rPr lang="en-US"/>
              <a:t>Second level</a:t>
            </a:r>
          </a:p>
          <a:p>
            <a:pPr lvl="2"/>
            <a:r>
              <a:rPr lang="en-US"/>
              <a:t>Third level</a:t>
            </a:r>
          </a:p>
        </p:txBody>
      </p:sp>
      <p:sp>
        <p:nvSpPr>
          <p:cNvPr id="15" name="Text Placeholder 4">
            <a:extLst>
              <a:ext uri="{FF2B5EF4-FFF2-40B4-BE49-F238E27FC236}">
                <a16:creationId xmlns:a16="http://schemas.microsoft.com/office/drawing/2014/main" id="{D3C85003-9D1D-41A4-9EED-DECBC82ABAC6}"/>
              </a:ext>
            </a:extLst>
          </p:cNvPr>
          <p:cNvSpPr>
            <a:spLocks noGrp="1"/>
          </p:cNvSpPr>
          <p:nvPr>
            <p:ph type="body" sz="quarter" idx="20"/>
          </p:nvPr>
        </p:nvSpPr>
        <p:spPr>
          <a:xfrm>
            <a:off x="10089290" y="4635258"/>
            <a:ext cx="2238566" cy="502246"/>
          </a:xfrm>
        </p:spPr>
        <p:txBody>
          <a:bodyPr/>
          <a:lstStyle>
            <a:lvl1pPr marL="0" indent="0" algn="ctr">
              <a:spcAft>
                <a:spcPts val="612"/>
              </a:spcAft>
              <a:buNone/>
              <a:defRPr sz="1632"/>
            </a:lvl1pPr>
            <a:lvl2pPr marL="0" indent="0" algn="ctr">
              <a:spcAft>
                <a:spcPts val="612"/>
              </a:spcAft>
              <a:buNone/>
              <a:defRPr sz="1224"/>
            </a:lvl2pPr>
            <a:lvl3pPr marL="0" indent="0" algn="ctr">
              <a:spcAft>
                <a:spcPts val="612"/>
              </a:spcAft>
              <a:buNone/>
              <a:defRPr sz="1071"/>
            </a:lvl3pPr>
            <a:lvl4pPr marL="0" indent="0" algn="ctr">
              <a:spcAft>
                <a:spcPts val="612"/>
              </a:spcAft>
              <a:buNone/>
              <a:defRPr sz="1020"/>
            </a:lvl4pPr>
            <a:lvl5pPr marL="0" indent="0" algn="ctr">
              <a:spcAft>
                <a:spcPts val="612"/>
              </a:spcAft>
              <a:buNone/>
              <a:defRPr sz="1020"/>
            </a:lvl5pPr>
          </a:lstStyle>
          <a:p>
            <a:pPr lvl="0"/>
            <a:r>
              <a:rPr lang="en-US"/>
              <a:t>Click to edit Master text styles</a:t>
            </a:r>
          </a:p>
        </p:txBody>
      </p:sp>
    </p:spTree>
    <p:extLst>
      <p:ext uri="{BB962C8B-B14F-4D97-AF65-F5344CB8AC3E}">
        <p14:creationId xmlns:p14="http://schemas.microsoft.com/office/powerpoint/2010/main" val="421736370"/>
      </p:ext>
    </p:extLst>
  </p:cSld>
  <p:clrMapOvr>
    <a:masterClrMapping/>
  </p:clrMapOvr>
  <p:transition>
    <p:fade/>
  </p:transition>
  <p:hf sldNum="0"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FBAE4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595915" y="597450"/>
            <a:ext cx="1393641" cy="298433"/>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611461" y="2971302"/>
            <a:ext cx="2848537" cy="1436333"/>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a:srcRect t="11809" r="3579" b="17467"/>
          <a:stretch/>
        </p:blipFill>
        <p:spPr>
          <a:xfrm>
            <a:off x="6078068" y="-1"/>
            <a:ext cx="6358407" cy="6994526"/>
          </a:xfrm>
          <a:prstGeom prst="rect">
            <a:avLst/>
          </a:prstGeom>
        </p:spPr>
      </p:pic>
    </p:spTree>
    <p:extLst>
      <p:ext uri="{BB962C8B-B14F-4D97-AF65-F5344CB8AC3E}">
        <p14:creationId xmlns:p14="http://schemas.microsoft.com/office/powerpoint/2010/main" val="42816858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72" spc="-51" baseline="0">
                <a:solidFill>
                  <a:srgbClr val="50E6FF"/>
                </a:solidFill>
                <a:latin typeface="+mj-lt"/>
                <a:cs typeface="Segoe UI" panose="020B0502040204020203" pitchFamily="34" charset="0"/>
              </a:defRPr>
            </a:lvl1pPr>
          </a:lstStyle>
          <a:p>
            <a:r>
              <a:rPr lang="en-US" dirty="0"/>
              <a:t>Presentation title </a:t>
            </a:r>
          </a:p>
        </p:txBody>
      </p:sp>
      <p:sp>
        <p:nvSpPr>
          <p:cNvPr id="5" name="Text Placeholder 4"/>
          <p:cNvSpPr>
            <a:spLocks noGrp="1"/>
          </p:cNvSpPr>
          <p:nvPr>
            <p:ph type="body" sz="quarter" idx="12" hasCustomPrompt="1"/>
          </p:nvPr>
        </p:nvSpPr>
        <p:spPr>
          <a:xfrm>
            <a:off x="595915" y="4041281"/>
            <a:ext cx="9327356" cy="345294"/>
          </a:xfrm>
          <a:noFill/>
        </p:spPr>
        <p:txBody>
          <a:bodyPr wrap="square" lIns="0" tIns="0" rIns="0" bIns="0">
            <a:spAutoFit/>
          </a:bodyPr>
          <a:lstStyle>
            <a:lvl1pPr marL="0" indent="0">
              <a:spcBef>
                <a:spcPts val="0"/>
              </a:spcBef>
              <a:buNone/>
              <a:defRPr sz="2244"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6" name="Text Placeholder 16">
            <a:extLst>
              <a:ext uri="{FF2B5EF4-FFF2-40B4-BE49-F238E27FC236}">
                <a16:creationId xmlns:a16="http://schemas.microsoft.com/office/drawing/2014/main" id="{B1A530C8-2C73-4ADC-AF39-34FB5781FF59}"/>
              </a:ext>
            </a:extLst>
          </p:cNvPr>
          <p:cNvSpPr>
            <a:spLocks noGrp="1"/>
          </p:cNvSpPr>
          <p:nvPr>
            <p:ph type="body" sz="quarter" idx="13" hasCustomPrompt="1"/>
          </p:nvPr>
        </p:nvSpPr>
        <p:spPr>
          <a:xfrm>
            <a:off x="8577606" y="601344"/>
            <a:ext cx="3264575" cy="313932"/>
          </a:xfrm>
        </p:spPr>
        <p:txBody>
          <a:bodyPr lIns="0" tIns="0" rIns="0" bIns="0"/>
          <a:lstStyle>
            <a:lvl1pPr marL="0" indent="0" algn="r">
              <a:buNone/>
              <a:defRPr sz="2040">
                <a:latin typeface="+mn-lt"/>
              </a:defRPr>
            </a:lvl1pPr>
            <a:lvl2pPr marL="349724" indent="0">
              <a:buNone/>
              <a:defRPr sz="2040"/>
            </a:lvl2pPr>
            <a:lvl3pPr marL="582873" indent="0">
              <a:buNone/>
              <a:defRPr sz="2040"/>
            </a:lvl3pPr>
            <a:lvl4pPr marL="816022" indent="0">
              <a:buNone/>
              <a:defRPr sz="2040"/>
            </a:lvl4pPr>
            <a:lvl5pPr marL="1049171" indent="0">
              <a:buNone/>
              <a:defRPr sz="2040"/>
            </a:lvl5pPr>
          </a:lstStyle>
          <a:p>
            <a:pPr lvl="0"/>
            <a:r>
              <a:rPr lang="en-US" dirty="0"/>
              <a:t>Session code</a:t>
            </a:r>
          </a:p>
        </p:txBody>
      </p:sp>
    </p:spTree>
    <p:extLst>
      <p:ext uri="{BB962C8B-B14F-4D97-AF65-F5344CB8AC3E}">
        <p14:creationId xmlns:p14="http://schemas.microsoft.com/office/powerpoint/2010/main" val="32436300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8842587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9186968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Dark 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82299329"/>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95915" y="1463669"/>
            <a:ext cx="5316270"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517814" y="1463669"/>
            <a:ext cx="5324366"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642586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600059" y="466301"/>
            <a:ext cx="11239464" cy="565027"/>
          </a:xfrm>
        </p:spPr>
        <p:txBody>
          <a:bodyPr/>
          <a:lstStyle/>
          <a:p>
            <a:r>
              <a:rPr lang="en-US"/>
              <a:t>Click to edit Master title style</a:t>
            </a:r>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702726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1984562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5" y="466302"/>
            <a:ext cx="5618874" cy="379824"/>
          </a:xfrm>
        </p:spPr>
        <p:txBody>
          <a:bodyPr tIns="64008"/>
          <a:lstStyle>
            <a:lvl1pPr>
              <a:defRPr sz="204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91316863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600059" y="2056213"/>
            <a:ext cx="4241746" cy="1130181"/>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915" y="3605924"/>
            <a:ext cx="4245890" cy="345351"/>
          </a:xfrm>
        </p:spPr>
        <p:txBody>
          <a:bodyPr/>
          <a:lstStyle>
            <a:lvl1pPr marL="0" indent="0">
              <a:buNone/>
              <a:defRPr sz="2244">
                <a:latin typeface="+mn-lt"/>
              </a:defRPr>
            </a:lvl1pPr>
            <a:lvl2pPr marL="233149" indent="0">
              <a:buNone/>
              <a:defRPr/>
            </a:lvl2pPr>
            <a:lvl3pPr marL="466298" indent="0">
              <a:buNone/>
              <a:defRPr/>
            </a:lvl3pPr>
            <a:lvl4pPr marL="675162" indent="0">
              <a:buNone/>
              <a:defRPr/>
            </a:lvl4pPr>
            <a:lvl5pPr marL="872691" indent="0">
              <a:buNone/>
              <a:defRPr/>
            </a:lvl5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368A4440-C91D-4429-9B72-48F2E9115574}"/>
              </a:ext>
            </a:extLst>
          </p:cNvPr>
          <p:cNvSpPr>
            <a:spLocks noGrp="1" noChangeAspect="1"/>
          </p:cNvSpPr>
          <p:nvPr>
            <p:ph type="pic" sz="quarter" idx="11" hasCustomPrompt="1"/>
          </p:nvPr>
        </p:nvSpPr>
        <p:spPr bwMode="gray">
          <a:xfrm>
            <a:off x="5738915" y="298433"/>
            <a:ext cx="6398566" cy="6397659"/>
          </a:xfrm>
          <a:blipFill>
            <a:blip r:embed="rId2"/>
            <a:stretch>
              <a:fillRect/>
            </a:stretch>
          </a:blipFill>
        </p:spPr>
        <p:txBody>
          <a:bodyPr lIns="0" tIns="210312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58665508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600059" y="2930553"/>
            <a:ext cx="4243366" cy="1130181"/>
          </a:xfrm>
        </p:spPr>
        <p:txBody>
          <a:bodyPr anchor="ctr"/>
          <a:lstStyle/>
          <a:p>
            <a:r>
              <a:rPr lang="en-US"/>
              <a:t>Click to edit Master title style</a:t>
            </a:r>
            <a:endParaRPr lang="en-US" dirty="0"/>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E266A0AB-7A3A-45EB-9973-4F8F9206575C}"/>
              </a:ext>
            </a:extLst>
          </p:cNvPr>
          <p:cNvSpPr>
            <a:spLocks noGrp="1" noChangeAspect="1"/>
          </p:cNvSpPr>
          <p:nvPr>
            <p:ph type="pic" sz="quarter" idx="11" hasCustomPrompt="1"/>
          </p:nvPr>
        </p:nvSpPr>
        <p:spPr bwMode="gray">
          <a:xfrm>
            <a:off x="5738915" y="298433"/>
            <a:ext cx="6398566" cy="6397659"/>
          </a:xfrm>
          <a:blipFill>
            <a:blip r:embed="rId2"/>
            <a:stretch>
              <a:fillRect/>
            </a:stretch>
          </a:blipFill>
        </p:spPr>
        <p:txBody>
          <a:bodyPr lIns="0" tIns="210312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57986781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600060" y="3056179"/>
            <a:ext cx="4246604" cy="878959"/>
          </a:xfrm>
        </p:spPr>
        <p:txBody>
          <a:bodyPr anchor="t"/>
          <a:lstStyle>
            <a:lvl1pPr>
              <a:defRPr sz="2856"/>
            </a:lvl1pPr>
          </a:lstStyle>
          <a:p>
            <a:r>
              <a:rPr lang="en-US" dirty="0"/>
              <a:t>Square photo layout with smaller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C7A34110-4BA5-4935-9A8E-A7F0D013D6FF}"/>
              </a:ext>
            </a:extLst>
          </p:cNvPr>
          <p:cNvSpPr>
            <a:spLocks noGrp="1" noChangeAspect="1"/>
          </p:cNvSpPr>
          <p:nvPr>
            <p:ph type="pic" sz="quarter" idx="11" hasCustomPrompt="1"/>
          </p:nvPr>
        </p:nvSpPr>
        <p:spPr bwMode="gray">
          <a:xfrm>
            <a:off x="5738915" y="298433"/>
            <a:ext cx="6398566" cy="6397659"/>
          </a:xfrm>
          <a:blipFill>
            <a:blip r:embed="rId2"/>
            <a:stretch>
              <a:fillRect/>
            </a:stretch>
          </a:blipFill>
        </p:spPr>
        <p:txBody>
          <a:bodyPr lIns="0" tIns="210312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46889864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600059" y="5544315"/>
            <a:ext cx="11239464" cy="565091"/>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436475" cy="4663017"/>
          </a:xfrm>
          <a:blipFill>
            <a:blip r:embed="rId2"/>
            <a:stretch>
              <a:fillRect/>
            </a:stretch>
          </a:blipFill>
        </p:spPr>
        <p:txBody>
          <a:bodyPr vert="horz" wrap="square" lIns="0" tIns="1097280" rIns="0" bIns="0" rtlCol="0" anchor="t" anchorCtr="0">
            <a:noAutofit/>
          </a:bodyPr>
          <a:lstStyle>
            <a:lvl1pPr marL="0" indent="0" algn="ctr">
              <a:buNone/>
              <a:defRPr lang="en-US" sz="1428" b="1" dirty="0">
                <a:solidFill>
                  <a:srgbClr val="FFFFFF"/>
                </a:solidFill>
              </a:defRPr>
            </a:lvl1pPr>
          </a:lstStyle>
          <a:p>
            <a:pPr marL="233149" lvl="0" indent="-233149"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671807571"/>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600059" y="883500"/>
            <a:ext cx="11239464" cy="565091"/>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429" y="2331508"/>
            <a:ext cx="12436475" cy="4663017"/>
          </a:xfrm>
          <a:blipFill>
            <a:blip r:embed="rId2"/>
            <a:stretch>
              <a:fillRect/>
            </a:stretch>
          </a:blipFill>
        </p:spPr>
        <p:txBody>
          <a:bodyPr vert="horz" wrap="square" lIns="0" tIns="1097280" rIns="0" bIns="0" rtlCol="0" anchor="t" anchorCtr="0">
            <a:noAutofit/>
          </a:bodyPr>
          <a:lstStyle>
            <a:lvl1pPr marL="0" indent="0" algn="ctr">
              <a:buNone/>
              <a:defRPr lang="en-US" sz="1428" b="1" dirty="0">
                <a:solidFill>
                  <a:srgbClr val="FFFFFF"/>
                </a:solidFill>
              </a:defRPr>
            </a:lvl1pPr>
          </a:lstStyle>
          <a:p>
            <a:pPr marL="233149" lvl="0" indent="-233149"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12325742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600059" y="466301"/>
            <a:ext cx="11239464" cy="565091"/>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5913" y="5802865"/>
            <a:ext cx="5475158" cy="313932"/>
          </a:xfrm>
        </p:spPr>
        <p:txBody>
          <a:bodyPr/>
          <a:lstStyle>
            <a:lvl1pPr marL="0" indent="0" algn="ctr">
              <a:spcBef>
                <a:spcPts val="0"/>
              </a:spcBef>
              <a:buNone/>
              <a:defRPr sz="204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94295" y="2065975"/>
            <a:ext cx="5475158" cy="3543893"/>
          </a:xfrm>
          <a:blipFill>
            <a:blip r:embed="rId2"/>
            <a:stretch>
              <a:fillRect/>
            </a:stretch>
          </a:blipFill>
        </p:spPr>
        <p:txBody>
          <a:bodyPr vert="horz" wrap="square" lIns="0" tIns="0" rIns="0" bIns="1188720" rtlCol="0" anchor="ctr" anchorCtr="0">
            <a:noAutofit/>
          </a:bodyPr>
          <a:lstStyle>
            <a:lvl1pPr marL="0" indent="0" algn="ctr">
              <a:buNone/>
              <a:defRPr lang="en-US" sz="1020" b="1" dirty="0">
                <a:solidFill>
                  <a:srgbClr val="FFFFFF"/>
                </a:solidFill>
              </a:defRPr>
            </a:lvl1pPr>
          </a:lstStyle>
          <a:p>
            <a:pPr marL="233149" lvl="0" indent="-233149"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67022" y="5802865"/>
            <a:ext cx="5475158" cy="313932"/>
          </a:xfrm>
        </p:spPr>
        <p:txBody>
          <a:bodyPr/>
          <a:lstStyle>
            <a:lvl1pPr marL="0" indent="0" algn="ctr">
              <a:spcBef>
                <a:spcPts val="0"/>
              </a:spcBef>
              <a:buNone/>
              <a:defRPr sz="204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364365" y="2065975"/>
            <a:ext cx="5475158" cy="3543893"/>
          </a:xfrm>
          <a:blipFill>
            <a:blip r:embed="rId2"/>
            <a:stretch>
              <a:fillRect/>
            </a:stretch>
          </a:blipFill>
        </p:spPr>
        <p:txBody>
          <a:bodyPr vert="horz" wrap="square" lIns="0" tIns="0" rIns="0" bIns="1188720" rtlCol="0" anchor="ctr" anchorCtr="0">
            <a:noAutofit/>
          </a:bodyPr>
          <a:lstStyle>
            <a:lvl1pPr marL="0" indent="0" algn="ctr">
              <a:buNone/>
              <a:defRPr lang="en-US" sz="1020" b="1" dirty="0">
                <a:solidFill>
                  <a:srgbClr val="FFFFFF"/>
                </a:solidFill>
              </a:defRPr>
            </a:lvl1pPr>
          </a:lstStyle>
          <a:p>
            <a:pPr marL="233149" lvl="0" indent="-233149"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52914508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49"/>
            <a:ext cx="5486399" cy="2169568"/>
          </a:xfrm>
        </p:spPr>
        <p:txBody>
          <a:bodyPr wrap="square">
            <a:spAutoFit/>
          </a:bodyPr>
          <a:lstStyle>
            <a:lvl1pPr marL="0" indent="0">
              <a:spcBef>
                <a:spcPts val="1147"/>
              </a:spcBef>
              <a:buClr>
                <a:schemeClr val="tx1"/>
              </a:buClr>
              <a:buFont typeface="Wingdings" pitchFamily="2" charset="2"/>
              <a:buNone/>
              <a:defRPr sz="3374">
                <a:gradFill>
                  <a:gsLst>
                    <a:gs pos="1250">
                      <a:schemeClr val="tx2"/>
                    </a:gs>
                    <a:gs pos="99000">
                      <a:schemeClr val="tx2"/>
                    </a:gs>
                  </a:gsLst>
                  <a:lin ang="5400000" scaled="0"/>
                </a:gradFill>
              </a:defRPr>
            </a:lvl1pPr>
            <a:lvl2pPr marL="0" indent="0">
              <a:buNone/>
              <a:defRPr sz="1875"/>
            </a:lvl2pPr>
            <a:lvl3pPr marL="217247" indent="0">
              <a:buNone/>
              <a:tabLst/>
              <a:defRPr sz="1875"/>
            </a:lvl3pPr>
            <a:lvl4pPr marL="431519" indent="0">
              <a:buNone/>
              <a:defRPr/>
            </a:lvl4pPr>
            <a:lvl5pPr marL="642814"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169568"/>
          </a:xfrm>
        </p:spPr>
        <p:txBody>
          <a:bodyPr wrap="square">
            <a:spAutoFit/>
          </a:bodyPr>
          <a:lstStyle>
            <a:lvl1pPr marL="0" indent="0">
              <a:spcBef>
                <a:spcPts val="1147"/>
              </a:spcBef>
              <a:buClr>
                <a:schemeClr val="tx1"/>
              </a:buClr>
              <a:buFont typeface="Wingdings" pitchFamily="2" charset="2"/>
              <a:buNone/>
              <a:defRPr sz="3374">
                <a:gradFill>
                  <a:gsLst>
                    <a:gs pos="1250">
                      <a:schemeClr val="tx2"/>
                    </a:gs>
                    <a:gs pos="99000">
                      <a:schemeClr val="tx2"/>
                    </a:gs>
                  </a:gsLst>
                  <a:lin ang="5400000" scaled="0"/>
                </a:gradFill>
              </a:defRPr>
            </a:lvl1pPr>
            <a:lvl2pPr marL="0" indent="0">
              <a:buNone/>
              <a:defRPr sz="1875"/>
            </a:lvl2pPr>
            <a:lvl3pPr marL="217247" indent="0">
              <a:buNone/>
              <a:tabLst/>
              <a:defRPr sz="1875"/>
            </a:lvl3pPr>
            <a:lvl4pPr marL="431519" indent="0">
              <a:buNone/>
              <a:defRPr/>
            </a:lvl4pPr>
            <a:lvl5pPr marL="642814"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7"/>
          <p:cNvSpPr txBox="1"/>
          <p:nvPr userDrawn="1"/>
        </p:nvSpPr>
        <p:spPr bwMode="white">
          <a:xfrm>
            <a:off x="4491818" y="6701186"/>
            <a:ext cx="3452841" cy="15446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57051">
              <a:defRPr/>
            </a:pPr>
            <a:r>
              <a:rPr lang="en-US" sz="984" spc="141">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1988844847"/>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600059" y="466301"/>
            <a:ext cx="11239464" cy="565091"/>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96" y="5802865"/>
            <a:ext cx="3544719" cy="313932"/>
          </a:xfrm>
        </p:spPr>
        <p:txBody>
          <a:bodyPr/>
          <a:lstStyle>
            <a:lvl1pPr marL="0" indent="0" algn="ctr">
              <a:spcBef>
                <a:spcPts val="0"/>
              </a:spcBef>
              <a:buNone/>
              <a:defRPr sz="204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94295" y="2065975"/>
            <a:ext cx="3544395"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446040" y="5802865"/>
            <a:ext cx="3544719" cy="313932"/>
          </a:xfrm>
        </p:spPr>
        <p:txBody>
          <a:bodyPr/>
          <a:lstStyle>
            <a:lvl1pPr marL="0" indent="0" algn="ctr">
              <a:spcBef>
                <a:spcPts val="0"/>
              </a:spcBef>
              <a:buNone/>
              <a:defRPr sz="204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446040" y="2065975"/>
            <a:ext cx="3544395"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297462" y="5802865"/>
            <a:ext cx="3544719" cy="313932"/>
          </a:xfrm>
        </p:spPr>
        <p:txBody>
          <a:bodyPr/>
          <a:lstStyle>
            <a:lvl1pPr marL="0" indent="0" algn="ctr">
              <a:spcBef>
                <a:spcPts val="0"/>
              </a:spcBef>
              <a:buNone/>
              <a:defRPr sz="204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295128" y="2065975"/>
            <a:ext cx="3544395"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060061932"/>
      </p:ext>
    </p:extLst>
  </p:cSld>
  <p:clrMapOvr>
    <a:masterClrMapping/>
  </p:clrMapOvr>
  <p:transition>
    <p:fade/>
  </p:transition>
  <p:extLst>
    <p:ext uri="{DCECCB84-F9BA-43D5-87BE-67443E8EF086}">
      <p15:sldGuideLst xmlns:p15="http://schemas.microsoft.com/office/powerpoint/2012/main">
        <p15:guide id="3" orient="horz" pos="3576">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600059" y="466301"/>
            <a:ext cx="11239464" cy="565091"/>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95" y="4848576"/>
            <a:ext cx="2583678" cy="627864"/>
          </a:xfrm>
        </p:spPr>
        <p:txBody>
          <a:bodyPr/>
          <a:lstStyle>
            <a:lvl1pPr marL="0" indent="0" algn="ctr">
              <a:spcBef>
                <a:spcPts val="0"/>
              </a:spcBef>
              <a:buNone/>
              <a:defRPr sz="204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94294"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82364" y="4848576"/>
            <a:ext cx="2583678" cy="627864"/>
          </a:xfrm>
        </p:spPr>
        <p:txBody>
          <a:bodyPr/>
          <a:lstStyle>
            <a:lvl1pPr marL="0" indent="0" algn="ctr">
              <a:spcBef>
                <a:spcPts val="0"/>
              </a:spcBef>
              <a:buNone/>
              <a:defRPr sz="204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82364"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70433" y="4848576"/>
            <a:ext cx="2583678" cy="627864"/>
          </a:xfrm>
        </p:spPr>
        <p:txBody>
          <a:bodyPr/>
          <a:lstStyle>
            <a:lvl1pPr marL="0" indent="0" algn="ctr">
              <a:spcBef>
                <a:spcPts val="0"/>
              </a:spcBef>
              <a:buNone/>
              <a:defRPr sz="204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370433"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258503" y="4848576"/>
            <a:ext cx="2583678" cy="627864"/>
          </a:xfrm>
        </p:spPr>
        <p:txBody>
          <a:bodyPr/>
          <a:lstStyle>
            <a:lvl1pPr marL="0" indent="0" algn="ctr">
              <a:spcBef>
                <a:spcPts val="0"/>
              </a:spcBef>
              <a:buNone/>
              <a:defRPr sz="204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258503"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895810629"/>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278029" y="2057881"/>
            <a:ext cx="3564152" cy="313932"/>
          </a:xfrm>
        </p:spPr>
        <p:txBody>
          <a:bodyPr/>
          <a:lstStyle>
            <a:lvl1pPr marL="0" indent="0">
              <a:buFontTx/>
              <a:buNone/>
              <a:defRPr sz="204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94294" y="1465289"/>
            <a:ext cx="7398732" cy="4928550"/>
          </a:xfrm>
          <a:blipFill>
            <a:blip r:embed="rId2"/>
            <a:stretch>
              <a:fillRect/>
            </a:stretch>
          </a:blipFill>
        </p:spPr>
        <p:txBody>
          <a:bodyPr bIns="1005840" anchor="ctr">
            <a:noAutofit/>
          </a:bodyPr>
          <a:lstStyle>
            <a:lvl1pPr marL="0" indent="0" algn="ctr">
              <a:buNone/>
              <a:defRPr sz="102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1278659498"/>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95914" y="2351744"/>
            <a:ext cx="3538516" cy="1130181"/>
          </a:xfrm>
        </p:spPr>
        <p:txBody>
          <a:bodyPr/>
          <a:lstStyle>
            <a:lvl1pPr>
              <a:defRPr sz="3672">
                <a:solidFill>
                  <a:schemeClr val="tx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739268" y="2495753"/>
            <a:ext cx="7100774" cy="376706"/>
          </a:xfrm>
        </p:spPr>
        <p:txBody>
          <a:bodyPr/>
          <a:lstStyle>
            <a:lvl1pPr marL="0" indent="0">
              <a:spcAft>
                <a:spcPts val="1224"/>
              </a:spcAft>
              <a:buNone/>
              <a:defRPr sz="2448"/>
            </a:lvl1pPr>
            <a:lvl2pPr marL="233149"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600059" y="2057880"/>
            <a:ext cx="3547053"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741406" y="2057880"/>
            <a:ext cx="7100774"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55965871"/>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443449" cy="699452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600059" y="3213098"/>
            <a:ext cx="3247476" cy="565091"/>
          </a:xfrm>
        </p:spPr>
        <p:txBody>
          <a:bodyPr anchor="ctr"/>
          <a:lstStyle>
            <a:lvl1pPr>
              <a:defRPr>
                <a:solidFill>
                  <a:srgbClr val="50E6FF"/>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37338" y="3275904"/>
            <a:ext cx="6803399" cy="439479"/>
          </a:xfrm>
        </p:spPr>
        <p:txBody>
          <a:bodyPr anchor="ctr" anchorCtr="0"/>
          <a:lstStyle>
            <a:lvl1pPr marL="0" indent="0">
              <a:spcAft>
                <a:spcPts val="1224"/>
              </a:spcAft>
              <a:buNone/>
              <a:defRPr sz="2856"/>
            </a:lvl1pPr>
            <a:lvl2pPr marL="233149" indent="0">
              <a:buNone/>
              <a:defRPr/>
            </a:lvl2pPr>
          </a:lstStyle>
          <a:p>
            <a:pPr lvl="0"/>
            <a:r>
              <a:rPr lang="en-US"/>
              <a:t>Click to edit Master text styles</a:t>
            </a:r>
          </a:p>
        </p:txBody>
      </p:sp>
    </p:spTree>
    <p:extLst>
      <p:ext uri="{BB962C8B-B14F-4D97-AF65-F5344CB8AC3E}">
        <p14:creationId xmlns:p14="http://schemas.microsoft.com/office/powerpoint/2010/main" val="338338575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443449" cy="699452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600059" y="3213098"/>
            <a:ext cx="3247476" cy="565091"/>
          </a:xfrm>
        </p:spPr>
        <p:txBody>
          <a:bodyPr anchor="ctr"/>
          <a:lstStyle>
            <a:lvl1pPr>
              <a:defRPr>
                <a:solidFill>
                  <a:schemeClr val="tx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37338" y="3275904"/>
            <a:ext cx="6803399" cy="439479"/>
          </a:xfrm>
        </p:spPr>
        <p:txBody>
          <a:bodyPr anchor="ctr" anchorCtr="0"/>
          <a:lstStyle>
            <a:lvl1pPr marL="0" indent="0">
              <a:spcAft>
                <a:spcPts val="1224"/>
              </a:spcAft>
              <a:buNone/>
              <a:defRPr sz="2856"/>
            </a:lvl1pPr>
            <a:lvl2pPr marL="233149" indent="0">
              <a:buNone/>
              <a:defRPr/>
            </a:lvl2pPr>
          </a:lstStyle>
          <a:p>
            <a:pPr lvl="0"/>
            <a:r>
              <a:rPr lang="en-US"/>
              <a:t>Click to edit Master text styles</a:t>
            </a:r>
          </a:p>
        </p:txBody>
      </p:sp>
    </p:spTree>
    <p:extLst>
      <p:ext uri="{BB962C8B-B14F-4D97-AF65-F5344CB8AC3E}">
        <p14:creationId xmlns:p14="http://schemas.microsoft.com/office/powerpoint/2010/main" val="266170132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600060" y="3213098"/>
            <a:ext cx="3245833" cy="565091"/>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5040983" y="3275904"/>
            <a:ext cx="6801197" cy="43947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443449" y="2629424"/>
            <a:ext cx="0" cy="1735678"/>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4763770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rgbClr val="50E6FF"/>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96951" y="4056497"/>
            <a:ext cx="932735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14107747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96951" y="4056497"/>
            <a:ext cx="932735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16184521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rgbClr val="50E6FF"/>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5287002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2"/>
            <a:ext cx="11887200" cy="1446550"/>
          </a:xfrm>
        </p:spPr>
        <p:txBody>
          <a:bodyPr>
            <a:spAutoFit/>
          </a:bodyPr>
          <a:lstStyle>
            <a:lvl1pPr>
              <a:defRPr>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491818" y="6701186"/>
            <a:ext cx="3452841" cy="15446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57051">
              <a:defRPr/>
            </a:pPr>
            <a:r>
              <a:rPr lang="en-US" sz="984" spc="141">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3080171976"/>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768773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977332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0919130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1465289"/>
            <a:ext cx="11239464" cy="1946203"/>
          </a:xfrm>
        </p:spPr>
        <p:txBody>
          <a:bodyPr/>
          <a:lstStyle>
            <a:lvl1pPr marL="0" indent="0">
              <a:buNone/>
              <a:defRPr sz="285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449"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241"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773"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912"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6413224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9173833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4" y="1465289"/>
            <a:ext cx="11239789" cy="2260106"/>
          </a:xfrm>
        </p:spPr>
        <p:txBody>
          <a:bodyPr>
            <a:spAutoFit/>
          </a:bodyPr>
          <a:lstStyle>
            <a:lvl1pPr>
              <a:defRPr sz="3672">
                <a:latin typeface="+mn-lt"/>
              </a:defRPr>
            </a:lvl1pPr>
            <a:lvl2pPr>
              <a:defRPr sz="2856">
                <a:latin typeface="+mn-lt"/>
              </a:defRPr>
            </a:lvl2pPr>
            <a:lvl3pPr>
              <a:defRPr sz="2448">
                <a:latin typeface="+mn-lt"/>
              </a:defRPr>
            </a:lvl3pPr>
            <a:lvl4pPr>
              <a:defRPr sz="2040">
                <a:latin typeface="+mn-lt"/>
              </a:defRPr>
            </a:lvl4pPr>
            <a:lvl5pPr>
              <a:defRPr sz="1836">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2" y="6393839"/>
            <a:ext cx="12436476"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417292987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userDrawn="1">
  <p:cSld name="Title Only dark">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endParaRPr lang="en-US" dirty="0"/>
          </a:p>
        </p:txBody>
      </p:sp>
    </p:spTree>
    <p:extLst>
      <p:ext uri="{BB962C8B-B14F-4D97-AF65-F5344CB8AC3E}">
        <p14:creationId xmlns:p14="http://schemas.microsoft.com/office/powerpoint/2010/main" val="144168808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43988263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92847" y="744184"/>
            <a:ext cx="11250783" cy="565091"/>
          </a:xfrm>
        </p:spPr>
        <p:txBody>
          <a:bodyPr/>
          <a:lstStyle/>
          <a:p>
            <a:r>
              <a:rPr lang="en-US"/>
              <a:t>Click to edit Master title style</a:t>
            </a:r>
          </a:p>
        </p:txBody>
      </p:sp>
      <p:sp>
        <p:nvSpPr>
          <p:cNvPr id="3" name="Content Placeholder 2"/>
          <p:cNvSpPr>
            <a:spLocks noGrp="1"/>
          </p:cNvSpPr>
          <p:nvPr>
            <p:ph sz="half" idx="1"/>
          </p:nvPr>
        </p:nvSpPr>
        <p:spPr>
          <a:xfrm>
            <a:off x="592848" y="2272357"/>
            <a:ext cx="5298933" cy="370537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544694" y="2272357"/>
            <a:ext cx="5298935" cy="370537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BFFD690-9426-415D-8B65-26881E07B2D4}" type="datetime1">
              <a:rPr lang="en-US" smtClean="0"/>
              <a:t>5/7/2020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08289586"/>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92846" y="716134"/>
            <a:ext cx="11250783" cy="565091"/>
          </a:xfrm>
        </p:spPr>
        <p:txBody>
          <a:bodyPr/>
          <a:lstStyle/>
          <a:p>
            <a:r>
              <a:rPr lang="en-US"/>
              <a:t>Click to edit Master title style</a:t>
            </a:r>
          </a:p>
        </p:txBody>
      </p:sp>
      <p:sp>
        <p:nvSpPr>
          <p:cNvPr id="3" name="Content Placeholder 2"/>
          <p:cNvSpPr>
            <a:spLocks noGrp="1"/>
          </p:cNvSpPr>
          <p:nvPr>
            <p:ph idx="1"/>
          </p:nvPr>
        </p:nvSpPr>
        <p:spPr>
          <a:xfrm>
            <a:off x="592847" y="2387465"/>
            <a:ext cx="11250782"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fld id="{78DD82B9-B8EE-4375-B6FF-88FA6ABB15D9}" type="datetime1">
              <a:rPr lang="en-US" smtClean="0"/>
              <a:t>5/7/2020</a:t>
            </a:fld>
            <a:endParaRPr lang="en-US"/>
          </a:p>
        </p:txBody>
      </p:sp>
      <p:sp>
        <p:nvSpPr>
          <p:cNvPr id="9" name="Footer Placeholder 8">
            <a:extLst>
              <a:ext uri="{FF2B5EF4-FFF2-40B4-BE49-F238E27FC236}">
                <a16:creationId xmlns:a16="http://schemas.microsoft.com/office/drawing/2014/main" id="{1356D3B5-6063-4A89-B88F-9D3043916FF8}"/>
              </a:ext>
            </a:extLst>
          </p:cNvPr>
          <p:cNvSpPr>
            <a:spLocks noGrp="1"/>
          </p:cNvSpPr>
          <p:nvPr>
            <p:ph type="ftr" sz="quarter" idx="11"/>
          </p:nvPr>
        </p:nvSpPr>
        <p:spPr/>
        <p:txBody>
          <a:bodyPr/>
          <a:lstStyle/>
          <a:p>
            <a:endParaRPr lang="en-US"/>
          </a:p>
        </p:txBody>
      </p:sp>
      <p:sp>
        <p:nvSpPr>
          <p:cNvPr id="10" name="Slide Number Placeholder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57420569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50"/>
            <a:ext cx="5486399" cy="2227276"/>
          </a:xfrm>
        </p:spPr>
        <p:txBody>
          <a:bodyPr wrap="square">
            <a:spAutoFit/>
          </a:bodyPr>
          <a:lstStyle>
            <a:lvl1pPr marL="269327" indent="-269327">
              <a:spcBef>
                <a:spcPts val="1147"/>
              </a:spcBef>
              <a:buClr>
                <a:schemeClr val="tx2"/>
              </a:buClr>
              <a:buFont typeface="Arial" pitchFamily="34" charset="0"/>
              <a:buChar char="•"/>
              <a:defRPr sz="3374">
                <a:gradFill>
                  <a:gsLst>
                    <a:gs pos="1250">
                      <a:schemeClr val="tx2"/>
                    </a:gs>
                    <a:gs pos="99000">
                      <a:schemeClr val="tx2"/>
                    </a:gs>
                  </a:gsLst>
                  <a:lin ang="5400000" scaled="0"/>
                </a:gradFill>
              </a:defRPr>
            </a:lvl1pPr>
            <a:lvl2pPr marL="497872" indent="-218578">
              <a:defRPr sz="2250"/>
            </a:lvl2pPr>
            <a:lvl3pPr marL="655735" indent="-157862">
              <a:tabLst/>
              <a:defRPr sz="1875"/>
            </a:lvl3pPr>
            <a:lvl4pPr marL="825740" indent="-170005">
              <a:defRPr/>
            </a:lvl4pPr>
            <a:lvl5pPr marL="983602" indent="-157862">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50"/>
            <a:ext cx="5486399" cy="2227276"/>
          </a:xfrm>
        </p:spPr>
        <p:txBody>
          <a:bodyPr wrap="square">
            <a:spAutoFit/>
          </a:bodyPr>
          <a:lstStyle>
            <a:lvl1pPr marL="269327" indent="-269327">
              <a:spcBef>
                <a:spcPts val="1147"/>
              </a:spcBef>
              <a:buClr>
                <a:schemeClr val="tx2"/>
              </a:buClr>
              <a:buFont typeface="Arial" pitchFamily="34" charset="0"/>
              <a:buChar char="•"/>
              <a:defRPr sz="3374">
                <a:gradFill>
                  <a:gsLst>
                    <a:gs pos="1250">
                      <a:schemeClr val="tx2"/>
                    </a:gs>
                    <a:gs pos="99000">
                      <a:schemeClr val="tx2"/>
                    </a:gs>
                  </a:gsLst>
                  <a:lin ang="5400000" scaled="0"/>
                </a:gradFill>
              </a:defRPr>
            </a:lvl1pPr>
            <a:lvl2pPr marL="497872" indent="-218578">
              <a:defRPr sz="2250"/>
            </a:lvl2pPr>
            <a:lvl3pPr marL="655735" indent="-157862">
              <a:tabLst/>
              <a:defRPr sz="1875"/>
            </a:lvl3pPr>
            <a:lvl4pPr marL="825740" indent="-170005">
              <a:defRPr/>
            </a:lvl4pPr>
            <a:lvl5pPr marL="983602" indent="-157862">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7"/>
          <p:cNvSpPr txBox="1"/>
          <p:nvPr userDrawn="1"/>
        </p:nvSpPr>
        <p:spPr bwMode="white">
          <a:xfrm>
            <a:off x="4491818" y="6701186"/>
            <a:ext cx="3452841" cy="15446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57051">
              <a:defRPr/>
            </a:pPr>
            <a:r>
              <a:rPr lang="en-US" sz="984" spc="141">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1140488044"/>
      </p:ext>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userDrawn="1">
  <p:cSld name="4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74637" y="982663"/>
            <a:ext cx="6934200" cy="492314"/>
          </a:xfrm>
        </p:spPr>
        <p:txBody>
          <a:bodyPr/>
          <a:lstStyle>
            <a:lvl1pPr>
              <a:defRPr sz="3199" b="0" i="0" kern="0" cap="all" spc="100" baseline="0">
                <a:solidFill>
                  <a:schemeClr val="accent1"/>
                </a:solidFill>
                <a:latin typeface="Segoe UI Semibold" panose="020B0702040204020203" pitchFamily="34" charset="0"/>
                <a:cs typeface="Segoe UI Semibold" panose="020B0702040204020203" pitchFamily="34" charset="0"/>
              </a:defRPr>
            </a:lvl1pPr>
          </a:lstStyle>
          <a:p>
            <a:r>
              <a:rPr lang="en-US"/>
              <a:t>Click to edit</a:t>
            </a:r>
          </a:p>
        </p:txBody>
      </p:sp>
      <p:sp>
        <p:nvSpPr>
          <p:cNvPr id="6" name="Text Placeholder 5"/>
          <p:cNvSpPr>
            <a:spLocks noGrp="1"/>
          </p:cNvSpPr>
          <p:nvPr>
            <p:ph type="body" sz="quarter" idx="10"/>
          </p:nvPr>
        </p:nvSpPr>
        <p:spPr>
          <a:xfrm>
            <a:off x="274637" y="1592262"/>
            <a:ext cx="6934201" cy="1156727"/>
          </a:xfrm>
        </p:spPr>
        <p:txBody>
          <a:bodyPr/>
          <a:lstStyle>
            <a:lvl1pPr marL="0" indent="0">
              <a:spcBef>
                <a:spcPts val="1199"/>
              </a:spcBef>
              <a:buNone/>
              <a:defRPr sz="2000">
                <a:solidFill>
                  <a:schemeClr val="tx1"/>
                </a:solidFill>
                <a:latin typeface="+mn-lt"/>
              </a:defRPr>
            </a:lvl1pPr>
            <a:lvl2pPr marL="0" indent="0">
              <a:buFontTx/>
              <a:buNone/>
              <a:defRPr sz="1399">
                <a:solidFill>
                  <a:schemeClr val="accent1"/>
                </a:solidFill>
              </a:defRPr>
            </a:lvl2pPr>
            <a:lvl3pPr marL="0" indent="0">
              <a:buNone/>
              <a:defRPr sz="1099"/>
            </a:lvl3pPr>
            <a:lvl4pPr marL="0" indent="0">
              <a:buNone/>
              <a:defRPr sz="1049"/>
            </a:lvl4pPr>
            <a:lvl5pPr marL="0" indent="0">
              <a:buNone/>
              <a:defRPr sz="1049"/>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081551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100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1000"/>
                                  </p:stCondLst>
                                  <p:childTnLst>
                                    <p:set>
                                      <p:cBhvr>
                                        <p:cTn id="10" dur="1" fill="hold">
                                          <p:stCondLst>
                                            <p:cond delay="0"/>
                                          </p:stCondLst>
                                        </p:cTn>
                                        <p:tgtEl>
                                          <p:spTgt spid="6">
                                            <p:txEl>
                                              <p:pRg st="0" end="0"/>
                                            </p:txEl>
                                          </p:spTgt>
                                        </p:tgtEl>
                                        <p:attrNameLst>
                                          <p:attrName>style.visibility</p:attrName>
                                        </p:attrNameLst>
                                      </p:cBhvr>
                                      <p:to>
                                        <p:strVal val="visible"/>
                                      </p:to>
                                    </p:set>
                                    <p:anim calcmode="lin" valueType="num">
                                      <p:cBhvr additive="base">
                                        <p:cTn id="11" dur="500" fill="hold"/>
                                        <p:tgtEl>
                                          <p:spTgt spid="6">
                                            <p:txEl>
                                              <p:pRg st="0" end="0"/>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6">
                                            <p:txEl>
                                              <p:pRg st="0" end="0"/>
                                            </p:txEl>
                                          </p:spTgt>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1000"/>
                                  </p:stCondLst>
                                  <p:childTnLst>
                                    <p:set>
                                      <p:cBhvr>
                                        <p:cTn id="14" dur="1" fill="hold">
                                          <p:stCondLst>
                                            <p:cond delay="0"/>
                                          </p:stCondLst>
                                        </p:cTn>
                                        <p:tgtEl>
                                          <p:spTgt spid="6">
                                            <p:txEl>
                                              <p:pRg st="1" end="1"/>
                                            </p:txEl>
                                          </p:spTgt>
                                        </p:tgtEl>
                                        <p:attrNameLst>
                                          <p:attrName>style.visibility</p:attrName>
                                        </p:attrNameLst>
                                      </p:cBhvr>
                                      <p:to>
                                        <p:strVal val="visible"/>
                                      </p:to>
                                    </p:set>
                                    <p:anim calcmode="lin" valueType="num">
                                      <p:cBhvr additive="base">
                                        <p:cTn id="15" dur="500" fill="hold"/>
                                        <p:tgtEl>
                                          <p:spTgt spid="6">
                                            <p:txEl>
                                              <p:pRg st="1" end="1"/>
                                            </p:txEl>
                                          </p:spTgt>
                                        </p:tgtEl>
                                        <p:attrNameLst>
                                          <p:attrName>ppt_x</p:attrName>
                                        </p:attrNameLst>
                                      </p:cBhvr>
                                      <p:tavLst>
                                        <p:tav tm="0">
                                          <p:val>
                                            <p:strVal val="0-#ppt_w/2"/>
                                          </p:val>
                                        </p:tav>
                                        <p:tav tm="100000">
                                          <p:val>
                                            <p:strVal val="#ppt_x"/>
                                          </p:val>
                                        </p:tav>
                                      </p:tavLst>
                                    </p:anim>
                                    <p:anim calcmode="lin" valueType="num">
                                      <p:cBhvr additive="base">
                                        <p:cTn id="16" dur="500" fill="hold"/>
                                        <p:tgtEl>
                                          <p:spTgt spid="6">
                                            <p:txEl>
                                              <p:pRg st="1" end="1"/>
                                            </p:txEl>
                                          </p:spTgt>
                                        </p:tgtEl>
                                        <p:attrNameLst>
                                          <p:attrName>ppt_y</p:attrName>
                                        </p:attrNameLst>
                                      </p:cBhvr>
                                      <p:tavLst>
                                        <p:tav tm="0">
                                          <p:val>
                                            <p:strVal val="#ppt_y"/>
                                          </p:val>
                                        </p:tav>
                                        <p:tav tm="100000">
                                          <p:val>
                                            <p:strVal val="#ppt_y"/>
                                          </p:val>
                                        </p:tav>
                                      </p:tavLst>
                                    </p:anim>
                                  </p:childTnLst>
                                </p:cTn>
                              </p:par>
                              <p:par>
                                <p:cTn id="17" presetID="2" presetClass="entr" presetSubtype="8" decel="100000" fill="hold" grpId="0" nodeType="withEffect">
                                  <p:stCondLst>
                                    <p:cond delay="1000"/>
                                  </p:stCondLst>
                                  <p:childTnLst>
                                    <p:set>
                                      <p:cBhvr>
                                        <p:cTn id="18" dur="1" fill="hold">
                                          <p:stCondLst>
                                            <p:cond delay="0"/>
                                          </p:stCondLst>
                                        </p:cTn>
                                        <p:tgtEl>
                                          <p:spTgt spid="6">
                                            <p:txEl>
                                              <p:pRg st="2" end="2"/>
                                            </p:txEl>
                                          </p:spTgt>
                                        </p:tgtEl>
                                        <p:attrNameLst>
                                          <p:attrName>style.visibility</p:attrName>
                                        </p:attrNameLst>
                                      </p:cBhvr>
                                      <p:to>
                                        <p:strVal val="visible"/>
                                      </p:to>
                                    </p:set>
                                    <p:anim calcmode="lin" valueType="num">
                                      <p:cBhvr additive="base">
                                        <p:cTn id="19" dur="500" fill="hold"/>
                                        <p:tgtEl>
                                          <p:spTgt spid="6">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6">
                                            <p:txEl>
                                              <p:pRg st="2" end="2"/>
                                            </p:txEl>
                                          </p:spTgt>
                                        </p:tgtEl>
                                        <p:attrNameLst>
                                          <p:attrName>ppt_y</p:attrName>
                                        </p:attrNameLst>
                                      </p:cBhvr>
                                      <p:tavLst>
                                        <p:tav tm="0">
                                          <p:val>
                                            <p:strVal val="#ppt_y"/>
                                          </p:val>
                                        </p:tav>
                                        <p:tav tm="100000">
                                          <p:val>
                                            <p:strVal val="#ppt_y"/>
                                          </p:val>
                                        </p:tav>
                                      </p:tavLst>
                                    </p:anim>
                                  </p:childTnLst>
                                </p:cTn>
                              </p:par>
                              <p:par>
                                <p:cTn id="21" presetID="2" presetClass="entr" presetSubtype="8" decel="100000" fill="hold" grpId="0" nodeType="withEffect">
                                  <p:stCondLst>
                                    <p:cond delay="1000"/>
                                  </p:stCondLst>
                                  <p:childTnLst>
                                    <p:set>
                                      <p:cBhvr>
                                        <p:cTn id="22" dur="1" fill="hold">
                                          <p:stCondLst>
                                            <p:cond delay="0"/>
                                          </p:stCondLst>
                                        </p:cTn>
                                        <p:tgtEl>
                                          <p:spTgt spid="6">
                                            <p:txEl>
                                              <p:pRg st="3" end="3"/>
                                            </p:txEl>
                                          </p:spTgt>
                                        </p:tgtEl>
                                        <p:attrNameLst>
                                          <p:attrName>style.visibility</p:attrName>
                                        </p:attrNameLst>
                                      </p:cBhvr>
                                      <p:to>
                                        <p:strVal val="visible"/>
                                      </p:to>
                                    </p:set>
                                    <p:anim calcmode="lin" valueType="num">
                                      <p:cBhvr additive="base">
                                        <p:cTn id="23" dur="500" fill="hold"/>
                                        <p:tgtEl>
                                          <p:spTgt spid="6">
                                            <p:txEl>
                                              <p:pRg st="3" end="3"/>
                                            </p:txEl>
                                          </p:spTgt>
                                        </p:tgtEl>
                                        <p:attrNameLst>
                                          <p:attrName>ppt_x</p:attrName>
                                        </p:attrNameLst>
                                      </p:cBhvr>
                                      <p:tavLst>
                                        <p:tav tm="0">
                                          <p:val>
                                            <p:strVal val="0-#ppt_w/2"/>
                                          </p:val>
                                        </p:tav>
                                        <p:tav tm="100000">
                                          <p:val>
                                            <p:strVal val="#ppt_x"/>
                                          </p:val>
                                        </p:tav>
                                      </p:tavLst>
                                    </p:anim>
                                    <p:anim calcmode="lin" valueType="num">
                                      <p:cBhvr additive="base">
                                        <p:cTn id="24" dur="500" fill="hold"/>
                                        <p:tgtEl>
                                          <p:spTgt spid="6">
                                            <p:txEl>
                                              <p:pRg st="3" end="3"/>
                                            </p:txEl>
                                          </p:spTgt>
                                        </p:tgtEl>
                                        <p:attrNameLst>
                                          <p:attrName>ppt_y</p:attrName>
                                        </p:attrNameLst>
                                      </p:cBhvr>
                                      <p:tavLst>
                                        <p:tav tm="0">
                                          <p:val>
                                            <p:strVal val="#ppt_y"/>
                                          </p:val>
                                        </p:tav>
                                        <p:tav tm="100000">
                                          <p:val>
                                            <p:strVal val="#ppt_y"/>
                                          </p:val>
                                        </p:tav>
                                      </p:tavLst>
                                    </p:anim>
                                  </p:childTnLst>
                                </p:cTn>
                              </p:par>
                              <p:par>
                                <p:cTn id="25" presetID="2" presetClass="entr" presetSubtype="8" decel="100000" fill="hold" grpId="0" nodeType="withEffect">
                                  <p:stCondLst>
                                    <p:cond delay="1000"/>
                                  </p:stCondLst>
                                  <p:childTnLst>
                                    <p:set>
                                      <p:cBhvr>
                                        <p:cTn id="26" dur="1" fill="hold">
                                          <p:stCondLst>
                                            <p:cond delay="0"/>
                                          </p:stCondLst>
                                        </p:cTn>
                                        <p:tgtEl>
                                          <p:spTgt spid="6">
                                            <p:txEl>
                                              <p:pRg st="4" end="4"/>
                                            </p:txEl>
                                          </p:spTgt>
                                        </p:tgtEl>
                                        <p:attrNameLst>
                                          <p:attrName>style.visibility</p:attrName>
                                        </p:attrNameLst>
                                      </p:cBhvr>
                                      <p:to>
                                        <p:strVal val="visible"/>
                                      </p:to>
                                    </p:set>
                                    <p:anim calcmode="lin" valueType="num">
                                      <p:cBhvr additive="base">
                                        <p:cTn id="27" dur="500" fill="hold"/>
                                        <p:tgtEl>
                                          <p:spTgt spid="6">
                                            <p:txEl>
                                              <p:pRg st="4" end="4"/>
                                            </p:txEl>
                                          </p:spTgt>
                                        </p:tgtEl>
                                        <p:attrNameLst>
                                          <p:attrName>ppt_x</p:attrName>
                                        </p:attrNameLst>
                                      </p:cBhvr>
                                      <p:tavLst>
                                        <p:tav tm="0">
                                          <p:val>
                                            <p:strVal val="0-#ppt_w/2"/>
                                          </p:val>
                                        </p:tav>
                                        <p:tav tm="100000">
                                          <p:val>
                                            <p:strVal val="#ppt_x"/>
                                          </p:val>
                                        </p:tav>
                                      </p:tavLst>
                                    </p:anim>
                                    <p:anim calcmode="lin" valueType="num">
                                      <p:cBhvr additive="base">
                                        <p:cTn id="28" dur="500" fill="hold"/>
                                        <p:tgtEl>
                                          <p:spTgt spid="6">
                                            <p:txEl>
                                              <p:pRg st="4" end="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uiExpand="1" build="p">
        <p:tmplLst>
          <p:tmpl lvl="1">
            <p:tnLst>
              <p:par>
                <p:cTn presetID="2" presetClass="entr" presetSubtype="8" decel="100000" fill="hold" nodeType="withEffect">
                  <p:stCondLst>
                    <p:cond delay="100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0-#ppt_w/2"/>
                          </p:val>
                        </p:tav>
                        <p:tav tm="100000">
                          <p:val>
                            <p:strVal val="#ppt_x"/>
                          </p:val>
                        </p:tav>
                      </p:tavLst>
                    </p:anim>
                    <p:anim calcmode="lin" valueType="num">
                      <p:cBhvr additive="base">
                        <p:cTn dur="500" fill="hold"/>
                        <p:tgtEl>
                          <p:spTgt spid="6"/>
                        </p:tgtEl>
                        <p:attrNameLst>
                          <p:attrName>ppt_y</p:attrName>
                        </p:attrNameLst>
                      </p:cBhvr>
                      <p:tavLst>
                        <p:tav tm="0">
                          <p:val>
                            <p:strVal val="#ppt_y"/>
                          </p:val>
                        </p:tav>
                        <p:tav tm="100000">
                          <p:val>
                            <p:strVal val="#ppt_y"/>
                          </p:val>
                        </p:tav>
                      </p:tavLst>
                    </p:anim>
                  </p:childTnLst>
                </p:cTn>
              </p:par>
            </p:tnLst>
          </p:tmpl>
          <p:tmpl lvl="2">
            <p:tnLst>
              <p:par>
                <p:cTn presetID="2" presetClass="entr" presetSubtype="8" decel="100000" fill="hold" nodeType="withEffect">
                  <p:stCondLst>
                    <p:cond delay="100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0-#ppt_w/2"/>
                          </p:val>
                        </p:tav>
                        <p:tav tm="100000">
                          <p:val>
                            <p:strVal val="#ppt_x"/>
                          </p:val>
                        </p:tav>
                      </p:tavLst>
                    </p:anim>
                    <p:anim calcmode="lin" valueType="num">
                      <p:cBhvr additive="base">
                        <p:cTn dur="500" fill="hold"/>
                        <p:tgtEl>
                          <p:spTgt spid="6"/>
                        </p:tgtEl>
                        <p:attrNameLst>
                          <p:attrName>ppt_y</p:attrName>
                        </p:attrNameLst>
                      </p:cBhvr>
                      <p:tavLst>
                        <p:tav tm="0">
                          <p:val>
                            <p:strVal val="#ppt_y"/>
                          </p:val>
                        </p:tav>
                        <p:tav tm="100000">
                          <p:val>
                            <p:strVal val="#ppt_y"/>
                          </p:val>
                        </p:tav>
                      </p:tavLst>
                    </p:anim>
                  </p:childTnLst>
                </p:cTn>
              </p:par>
            </p:tnLst>
          </p:tmpl>
          <p:tmpl lvl="3">
            <p:tnLst>
              <p:par>
                <p:cTn presetID="2" presetClass="entr" presetSubtype="8" decel="100000" fill="hold" nodeType="withEffect">
                  <p:stCondLst>
                    <p:cond delay="100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0-#ppt_w/2"/>
                          </p:val>
                        </p:tav>
                        <p:tav tm="100000">
                          <p:val>
                            <p:strVal val="#ppt_x"/>
                          </p:val>
                        </p:tav>
                      </p:tavLst>
                    </p:anim>
                    <p:anim calcmode="lin" valueType="num">
                      <p:cBhvr additive="base">
                        <p:cTn dur="500" fill="hold"/>
                        <p:tgtEl>
                          <p:spTgt spid="6"/>
                        </p:tgtEl>
                        <p:attrNameLst>
                          <p:attrName>ppt_y</p:attrName>
                        </p:attrNameLst>
                      </p:cBhvr>
                      <p:tavLst>
                        <p:tav tm="0">
                          <p:val>
                            <p:strVal val="#ppt_y"/>
                          </p:val>
                        </p:tav>
                        <p:tav tm="100000">
                          <p:val>
                            <p:strVal val="#ppt_y"/>
                          </p:val>
                        </p:tav>
                      </p:tavLst>
                    </p:anim>
                  </p:childTnLst>
                </p:cTn>
              </p:par>
            </p:tnLst>
          </p:tmpl>
          <p:tmpl lvl="4">
            <p:tnLst>
              <p:par>
                <p:cTn presetID="2" presetClass="entr" presetSubtype="8" decel="100000" fill="hold" nodeType="withEffect">
                  <p:stCondLst>
                    <p:cond delay="100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0-#ppt_w/2"/>
                          </p:val>
                        </p:tav>
                        <p:tav tm="100000">
                          <p:val>
                            <p:strVal val="#ppt_x"/>
                          </p:val>
                        </p:tav>
                      </p:tavLst>
                    </p:anim>
                    <p:anim calcmode="lin" valueType="num">
                      <p:cBhvr additive="base">
                        <p:cTn dur="500" fill="hold"/>
                        <p:tgtEl>
                          <p:spTgt spid="6"/>
                        </p:tgtEl>
                        <p:attrNameLst>
                          <p:attrName>ppt_y</p:attrName>
                        </p:attrNameLst>
                      </p:cBhvr>
                      <p:tavLst>
                        <p:tav tm="0">
                          <p:val>
                            <p:strVal val="#ppt_y"/>
                          </p:val>
                        </p:tav>
                        <p:tav tm="100000">
                          <p:val>
                            <p:strVal val="#ppt_y"/>
                          </p:val>
                        </p:tav>
                      </p:tavLst>
                    </p:anim>
                  </p:childTnLst>
                </p:cTn>
              </p:par>
            </p:tnLst>
          </p:tmpl>
          <p:tmpl lvl="5">
            <p:tnLst>
              <p:par>
                <p:cTn presetID="2" presetClass="entr" presetSubtype="8" decel="100000" fill="hold" nodeType="withEffect">
                  <p:stCondLst>
                    <p:cond delay="100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0-#ppt_w/2"/>
                          </p:val>
                        </p:tav>
                        <p:tav tm="100000">
                          <p:val>
                            <p:strVal val="#ppt_x"/>
                          </p:val>
                        </p:tav>
                      </p:tavLst>
                    </p:anim>
                    <p:anim calcmode="lin" valueType="num">
                      <p:cBhvr additive="base">
                        <p:cTn dur="500" fill="hold"/>
                        <p:tgtEl>
                          <p:spTgt spid="6"/>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151.xml><?xml version="1.0" encoding="utf-8"?>
<p:sldLayout xmlns:a="http://schemas.openxmlformats.org/drawingml/2006/main" xmlns:r="http://schemas.openxmlformats.org/officeDocument/2006/relationships" xmlns:p="http://schemas.openxmlformats.org/presentationml/2006/main" userDrawn="1">
  <p:cSld name="Slide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95275"/>
            <a:ext cx="5944781" cy="565091"/>
          </a:xfrm>
        </p:spPr>
        <p:txBody>
          <a:bodyPr/>
          <a:lstStyle/>
          <a:p>
            <a:r>
              <a:rPr lang="en-US"/>
              <a:t>Click to edit Master style</a:t>
            </a:r>
          </a:p>
        </p:txBody>
      </p:sp>
      <p:sp>
        <p:nvSpPr>
          <p:cNvPr id="6" name="Text Placeholder 5"/>
          <p:cNvSpPr>
            <a:spLocks noGrp="1"/>
          </p:cNvSpPr>
          <p:nvPr>
            <p:ph type="body" sz="quarter" idx="10"/>
          </p:nvPr>
        </p:nvSpPr>
        <p:spPr>
          <a:xfrm>
            <a:off x="274639" y="1212850"/>
            <a:ext cx="4844303" cy="1506823"/>
          </a:xfrm>
        </p:spPr>
        <p:txBody>
          <a:bodyPr/>
          <a:lstStyle>
            <a:lvl1pPr marL="0" indent="0">
              <a:buNone/>
              <a:defRPr sz="2448" b="1">
                <a:solidFill>
                  <a:schemeClr val="tx2">
                    <a:lumMod val="75000"/>
                  </a:schemeClr>
                </a:solidFill>
              </a:defRPr>
            </a:lvl1pPr>
            <a:lvl2pPr marL="0" indent="0">
              <a:buFontTx/>
              <a:buNone/>
              <a:defRPr sz="1836"/>
            </a:lvl2pPr>
            <a:lvl3pPr marL="0" indent="0">
              <a:buNone/>
              <a:defRPr sz="1632"/>
            </a:lvl3pPr>
            <a:lvl4pPr marL="0" indent="0">
              <a:buNone/>
              <a:defRPr sz="1428"/>
            </a:lvl4pPr>
            <a:lvl5pPr marL="0" indent="0">
              <a:buNone/>
              <a:defRPr sz="12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a:extLst>
              <a:ext uri="{FF2B5EF4-FFF2-40B4-BE49-F238E27FC236}">
                <a16:creationId xmlns:a16="http://schemas.microsoft.com/office/drawing/2014/main" id="{C97D5E01-7BED-45C9-B5FD-3B8543DA9785}"/>
              </a:ext>
            </a:extLst>
          </p:cNvPr>
          <p:cNvSpPr/>
          <p:nvPr userDrawn="1"/>
        </p:nvSpPr>
        <p:spPr>
          <a:xfrm>
            <a:off x="9743630" y="6770319"/>
            <a:ext cx="2719575" cy="207177"/>
          </a:xfrm>
          <a:prstGeom prst="rect">
            <a:avLst/>
          </a:prstGeom>
        </p:spPr>
        <p:txBody>
          <a:bodyPr wrap="none">
            <a:spAutoFit/>
          </a:bodyPr>
          <a:lstStyle/>
          <a:p>
            <a:pPr algn="ctr">
              <a:lnSpc>
                <a:spcPct val="90000"/>
              </a:lnSpc>
              <a:spcAft>
                <a:spcPts val="600"/>
              </a:spcAft>
            </a:pPr>
            <a:r>
              <a:rPr lang="en-US" sz="800">
                <a:solidFill>
                  <a:schemeClr val="bg1"/>
                </a:solidFill>
              </a:rPr>
              <a:t>Microsoft Confidential – to be shared under NDA only </a:t>
            </a:r>
          </a:p>
        </p:txBody>
      </p:sp>
    </p:spTree>
    <p:extLst>
      <p:ext uri="{BB962C8B-B14F-4D97-AF65-F5344CB8AC3E}">
        <p14:creationId xmlns:p14="http://schemas.microsoft.com/office/powerpoint/2010/main" val="499924987"/>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userDrawn="1">
  <p:cSld name="3_Content Small Title">
    <p:bg>
      <p:bgRef idx="1001">
        <a:schemeClr val="bg2"/>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AC55EAA-CD41-4B79-8C61-5B4AF8C4719A}"/>
              </a:ext>
            </a:extLst>
          </p:cNvPr>
          <p:cNvSpPr/>
          <p:nvPr userDrawn="1"/>
        </p:nvSpPr>
        <p:spPr bwMode="auto">
          <a:xfrm>
            <a:off x="0" y="0"/>
            <a:ext cx="4454785" cy="699452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6" name="Slide Number Placeholder 5">
            <a:extLst>
              <a:ext uri="{FF2B5EF4-FFF2-40B4-BE49-F238E27FC236}">
                <a16:creationId xmlns:a16="http://schemas.microsoft.com/office/drawing/2014/main" id="{AF9386A6-1B24-F24E-ACF1-EA03F8741407}"/>
              </a:ext>
            </a:extLst>
          </p:cNvPr>
          <p:cNvSpPr>
            <a:spLocks noGrp="1"/>
          </p:cNvSpPr>
          <p:nvPr>
            <p:ph type="sldNum" sz="quarter" idx="28"/>
          </p:nvPr>
        </p:nvSpPr>
        <p:spPr>
          <a:xfrm>
            <a:off x="11231691" y="6570756"/>
            <a:ext cx="1203799" cy="423769"/>
          </a:xfrm>
          <a:prstGeom prst="rect">
            <a:avLst/>
          </a:prstGeom>
        </p:spPr>
        <p:txBody>
          <a:bodyPr vert="horz" lIns="91440" tIns="45720" rIns="182880" bIns="182880" rtlCol="0" anchor="b" anchorCtr="0">
            <a:spAutoFit/>
          </a:bodyPr>
          <a:lstStyle>
            <a:defPPr>
              <a:defRPr lang="en-US"/>
            </a:defPPr>
            <a:lvl1pPr marL="0" algn="r" defTabSz="932597" rtl="0" eaLnBrk="1" latinLnBrk="0" hangingPunct="1">
              <a:defRPr sz="1224" kern="1200">
                <a:solidFill>
                  <a:schemeClr val="accent6"/>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a:lstStyle>
          <a:p>
            <a:fld id="{529AFA16-AEC4-7D4A-82F3-BDAE8E49079E}" type="slidenum">
              <a:rPr lang="en-US" smtClean="0"/>
              <a:pPr/>
              <a:t>‹#›</a:t>
            </a:fld>
            <a:endParaRPr lang="en-US"/>
          </a:p>
        </p:txBody>
      </p:sp>
      <p:sp>
        <p:nvSpPr>
          <p:cNvPr id="3" name="Title 2">
            <a:extLst>
              <a:ext uri="{FF2B5EF4-FFF2-40B4-BE49-F238E27FC236}">
                <a16:creationId xmlns:a16="http://schemas.microsoft.com/office/drawing/2014/main" id="{186B62C9-5B73-4ED8-830B-EF71D7B97EA9}"/>
              </a:ext>
            </a:extLst>
          </p:cNvPr>
          <p:cNvSpPr>
            <a:spLocks noGrp="1"/>
          </p:cNvSpPr>
          <p:nvPr>
            <p:ph type="title"/>
          </p:nvPr>
        </p:nvSpPr>
        <p:spPr>
          <a:xfrm>
            <a:off x="466368" y="2932172"/>
            <a:ext cx="3614351" cy="1130181"/>
          </a:xfrm>
        </p:spPr>
        <p:txBody>
          <a:bodyPr anchor="ctr"/>
          <a:lstStyle/>
          <a:p>
            <a:r>
              <a:rPr lang="en-US"/>
              <a:t>Click to edit Master title style</a:t>
            </a:r>
          </a:p>
        </p:txBody>
      </p:sp>
    </p:spTree>
    <p:extLst>
      <p:ext uri="{BB962C8B-B14F-4D97-AF65-F5344CB8AC3E}">
        <p14:creationId xmlns:p14="http://schemas.microsoft.com/office/powerpoint/2010/main" val="81724403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D93F0F27-6B90-4485-A3C5-1C1E05E189E8}"/>
              </a:ext>
            </a:extLst>
          </p:cNvPr>
          <p:cNvGrpSpPr/>
          <p:nvPr/>
        </p:nvGrpSpPr>
        <p:grpSpPr>
          <a:xfrm>
            <a:off x="445129" y="6559034"/>
            <a:ext cx="11553197" cy="98880"/>
            <a:chOff x="445128" y="6559056"/>
            <a:chExt cx="11553197" cy="98880"/>
          </a:xfrm>
        </p:grpSpPr>
        <p:sp>
          <p:nvSpPr>
            <p:cNvPr id="8" name="TextBox 7">
              <a:extLst>
                <a:ext uri="{FF2B5EF4-FFF2-40B4-BE49-F238E27FC236}">
                  <a16:creationId xmlns:a16="http://schemas.microsoft.com/office/drawing/2014/main" id="{AE9C5276-7B68-429C-9DA6-E4F27E0CA047}"/>
                </a:ext>
              </a:extLst>
            </p:cNvPr>
            <p:cNvSpPr txBox="1"/>
            <p:nvPr/>
          </p:nvSpPr>
          <p:spPr>
            <a:xfrm>
              <a:off x="445128" y="6559056"/>
              <a:ext cx="1003980" cy="9888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9" name="Freeform: Shape 8">
              <a:extLst>
                <a:ext uri="{FF2B5EF4-FFF2-40B4-BE49-F238E27FC236}">
                  <a16:creationId xmlns:a16="http://schemas.microsoft.com/office/drawing/2014/main" id="{F2F457BA-782B-49BA-97AD-00B8135A75A7}"/>
                </a:ext>
              </a:extLst>
            </p:cNvPr>
            <p:cNvSpPr/>
            <p:nvPr/>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2" name="Title 1">
            <a:extLst>
              <a:ext uri="{FF2B5EF4-FFF2-40B4-BE49-F238E27FC236}">
                <a16:creationId xmlns:a16="http://schemas.microsoft.com/office/drawing/2014/main" id="{766FB532-7A25-4199-BC4D-E1B7A95EF937}"/>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67007303"/>
      </p:ext>
    </p:extLst>
  </p:cSld>
  <p:clrMapOvr>
    <a:masterClrMapping/>
  </p:clrMapOvr>
  <p:transition>
    <p:fade/>
  </p:transition>
  <p:hf sldNum="0" hdr="0" ftr="0" dt="0"/>
</p:sldLayout>
</file>

<file path=ppt/slideLayouts/slideLayout154.xml><?xml version="1.0" encoding="utf-8"?>
<p:sldLayout xmlns:a="http://schemas.openxmlformats.org/drawingml/2006/main" xmlns:r="http://schemas.openxmlformats.org/officeDocument/2006/relationships" xmlns:p="http://schemas.openxmlformats.org/presentationml/2006/main" userDrawn="1">
  <p:cSld name="Title &amp; body slide">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6182A7AF-E813-4C15-9BF4-9097D7492EC1}"/>
              </a:ext>
            </a:extLst>
          </p:cNvPr>
          <p:cNvGrpSpPr/>
          <p:nvPr/>
        </p:nvGrpSpPr>
        <p:grpSpPr>
          <a:xfrm>
            <a:off x="445129" y="6559034"/>
            <a:ext cx="11553197" cy="98880"/>
            <a:chOff x="445128" y="6559056"/>
            <a:chExt cx="11553197" cy="98880"/>
          </a:xfrm>
        </p:grpSpPr>
        <p:sp>
          <p:nvSpPr>
            <p:cNvPr id="8" name="TextBox 7">
              <a:extLst>
                <a:ext uri="{FF2B5EF4-FFF2-40B4-BE49-F238E27FC236}">
                  <a16:creationId xmlns:a16="http://schemas.microsoft.com/office/drawing/2014/main" id="{23054922-7BB2-4879-9591-0FC564128406}"/>
                </a:ext>
              </a:extLst>
            </p:cNvPr>
            <p:cNvSpPr txBox="1"/>
            <p:nvPr/>
          </p:nvSpPr>
          <p:spPr>
            <a:xfrm>
              <a:off x="445128" y="6559056"/>
              <a:ext cx="1003980" cy="9888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9" name="Freeform: Shape 8">
              <a:extLst>
                <a:ext uri="{FF2B5EF4-FFF2-40B4-BE49-F238E27FC236}">
                  <a16:creationId xmlns:a16="http://schemas.microsoft.com/office/drawing/2014/main" id="{8F459D94-C874-4D77-AEED-DD630F445785}"/>
                </a:ext>
              </a:extLst>
            </p:cNvPr>
            <p:cNvSpPr/>
            <p:nvPr/>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2" name="Title 1">
            <a:extLst>
              <a:ext uri="{FF2B5EF4-FFF2-40B4-BE49-F238E27FC236}">
                <a16:creationId xmlns:a16="http://schemas.microsoft.com/office/drawing/2014/main" id="{FF7651E4-27A1-4F44-8DA3-E3B882F8310C}"/>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8CE5D0E7-E1E6-4D98-813C-EB1A14D255F7}"/>
              </a:ext>
            </a:extLst>
          </p:cNvPr>
          <p:cNvSpPr>
            <a:spLocks noGrp="1"/>
          </p:cNvSpPr>
          <p:nvPr>
            <p:ph type="body" sz="quarter" idx="10"/>
          </p:nvPr>
        </p:nvSpPr>
        <p:spPr>
          <a:xfrm>
            <a:off x="445317" y="1227280"/>
            <a:ext cx="11545841"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05793874"/>
      </p:ext>
    </p:extLst>
  </p:cSld>
  <p:clrMapOvr>
    <a:masterClrMapping/>
  </p:clrMapOvr>
  <p:transition>
    <p:fade/>
  </p:transition>
  <p:hf sldNum="0" hdr="0" ftr="0" dt="0"/>
</p:sldLayout>
</file>

<file path=ppt/slideLayouts/slideLayout155.xml><?xml version="1.0" encoding="utf-8"?>
<p:sldLayout xmlns:a="http://schemas.openxmlformats.org/drawingml/2006/main" xmlns:r="http://schemas.openxmlformats.org/officeDocument/2006/relationships" xmlns:p="http://schemas.openxmlformats.org/presentationml/2006/main">
  <p:cSld name="Closing blue">
    <p:bg>
      <p:bgPr>
        <a:solidFill>
          <a:schemeClr val="tx2">
            <a:lumMod val="75000"/>
          </a:schemeClr>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p:nvSpPr>
        <p:spPr bwMode="blackWhite">
          <a:xfrm>
            <a:off x="437086" y="6444246"/>
            <a:ext cx="4572000" cy="109866"/>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111" eaLnBrk="0" hangingPunct="0"/>
            <a:r>
              <a:rPr lang="en-US" sz="700">
                <a:solidFill>
                  <a:schemeClr val="bg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BCC3F24-BF53-4EF0-8FC2-26C4B3641704}"/>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437278" y="3268663"/>
            <a:ext cx="2145157" cy="457200"/>
          </a:xfrm>
          <a:prstGeom prst="rect">
            <a:avLst/>
          </a:prstGeom>
        </p:spPr>
      </p:pic>
    </p:spTree>
    <p:extLst>
      <p:ext uri="{BB962C8B-B14F-4D97-AF65-F5344CB8AC3E}">
        <p14:creationId xmlns:p14="http://schemas.microsoft.com/office/powerpoint/2010/main" val="5837096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37278" y="2582863"/>
            <a:ext cx="9823498" cy="1828800"/>
          </a:xfrm>
          <a:prstGeom prst="rect">
            <a:avLst/>
          </a:prstGeom>
          <a:noFill/>
        </p:spPr>
        <p:txBody>
          <a:bodyPr lIns="0" tIns="0" rIns="0" bIns="182880" anchor="b" anchorCtr="0"/>
          <a:lstStyle>
            <a:lvl1pPr>
              <a:defRPr sz="4799" strike="noStrike" spc="-50" baseline="0">
                <a:gradFill>
                  <a:gsLst>
                    <a:gs pos="0">
                      <a:schemeClr val="tx2"/>
                    </a:gs>
                    <a:gs pos="100000">
                      <a:schemeClr val="tx2"/>
                    </a:gs>
                  </a:gsLst>
                  <a:lin ang="5400000" scaled="1"/>
                </a:gradFill>
              </a:defRPr>
            </a:lvl1pPr>
          </a:lstStyle>
          <a:p>
            <a:r>
              <a:rPr lang="en-US"/>
              <a:t>Azure presentation title </a:t>
            </a:r>
            <a:br>
              <a:rPr lang="en-US"/>
            </a:br>
            <a:r>
              <a:rPr lang="en-US"/>
              <a:t>or event name</a:t>
            </a:r>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51339" y="4436713"/>
            <a:ext cx="9795376" cy="738664"/>
          </a:xfrm>
          <a:prstGeom prst="rect">
            <a:avLst/>
          </a:prstGeom>
        </p:spPr>
        <p:txBody>
          <a:bodyPr/>
          <a:lstStyle>
            <a:lvl1pPr>
              <a:defRPr sz="1800">
                <a:gradFill>
                  <a:gsLst>
                    <a:gs pos="0">
                      <a:schemeClr val="tx1"/>
                    </a:gs>
                    <a:gs pos="100000">
                      <a:schemeClr val="tx1"/>
                    </a:gs>
                  </a:gsLst>
                  <a:lin ang="5400000" scaled="1"/>
                </a:gradFill>
              </a:defRPr>
            </a:lvl1pPr>
            <a:lvl2pPr>
              <a:defRPr sz="1800">
                <a:solidFill>
                  <a:srgbClr val="000000"/>
                </a:solidFill>
              </a:defRPr>
            </a:lvl2pPr>
            <a:lvl3pPr>
              <a:defRPr sz="1399"/>
            </a:lvl3pPr>
            <a:lvl4pPr>
              <a:defRPr sz="1399"/>
            </a:lvl4pPr>
            <a:lvl5pPr>
              <a:defRPr sz="1049"/>
            </a:lvl5pPr>
          </a:lstStyle>
          <a:p>
            <a:pPr lvl="0"/>
            <a:r>
              <a:rPr lang="en-US"/>
              <a:t>Author name</a:t>
            </a:r>
            <a:br>
              <a:rPr lang="en-US"/>
            </a:br>
            <a:r>
              <a:rPr lang="en-US"/>
              <a:t>Date</a:t>
            </a:r>
          </a:p>
        </p:txBody>
      </p:sp>
    </p:spTree>
    <p:extLst>
      <p:ext uri="{BB962C8B-B14F-4D97-AF65-F5344CB8AC3E}">
        <p14:creationId xmlns:p14="http://schemas.microsoft.com/office/powerpoint/2010/main" val="22963876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9830" y="483228"/>
            <a:ext cx="1362456" cy="194066"/>
          </a:xfrm>
          <a:prstGeom prst="rect">
            <a:avLst/>
          </a:prstGeom>
        </p:spPr>
      </p:pic>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37278" y="2582863"/>
            <a:ext cx="9823498" cy="1828800"/>
          </a:xfrm>
          <a:prstGeom prst="rect">
            <a:avLst/>
          </a:prstGeom>
          <a:noFill/>
        </p:spPr>
        <p:txBody>
          <a:bodyPr lIns="0" tIns="0" rIns="0" bIns="182880" anchor="b" anchorCtr="0"/>
          <a:lstStyle>
            <a:lvl1pPr>
              <a:defRPr sz="4799" strike="noStrike" spc="-50" baseline="0">
                <a:gradFill>
                  <a:gsLst>
                    <a:gs pos="0">
                      <a:schemeClr val="bg1"/>
                    </a:gs>
                    <a:gs pos="100000">
                      <a:schemeClr val="bg1"/>
                    </a:gs>
                  </a:gsLst>
                  <a:lin ang="5400000" scaled="1"/>
                </a:gradFill>
              </a:defRPr>
            </a:lvl1pPr>
          </a:lstStyle>
          <a:p>
            <a:r>
              <a:rPr lang="en-US"/>
              <a:t>Azure presentation title </a:t>
            </a:r>
            <a:br>
              <a:rPr lang="en-US"/>
            </a:br>
            <a:r>
              <a:rPr lang="en-US"/>
              <a:t>or event name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51339" y="4436713"/>
            <a:ext cx="9795376" cy="738664"/>
          </a:xfrm>
          <a:prstGeom prst="rect">
            <a:avLst/>
          </a:prstGeom>
        </p:spPr>
        <p:txBody>
          <a:bodyPr/>
          <a:lstStyle>
            <a:lvl1pPr>
              <a:defRPr sz="1800">
                <a:gradFill>
                  <a:gsLst>
                    <a:gs pos="0">
                      <a:schemeClr val="bg1"/>
                    </a:gs>
                    <a:gs pos="100000">
                      <a:schemeClr val="bg1"/>
                    </a:gs>
                  </a:gsLst>
                  <a:lin ang="5400000" scaled="1"/>
                </a:gradFill>
              </a:defRPr>
            </a:lvl1pPr>
            <a:lvl2pPr>
              <a:defRPr sz="1800">
                <a:solidFill>
                  <a:srgbClr val="000000"/>
                </a:solidFill>
              </a:defRPr>
            </a:lvl2pPr>
            <a:lvl3pPr>
              <a:defRPr sz="1399"/>
            </a:lvl3pPr>
            <a:lvl4pPr>
              <a:defRPr sz="1399"/>
            </a:lvl4pPr>
            <a:lvl5pPr>
              <a:defRPr sz="1049"/>
            </a:lvl5pPr>
          </a:lstStyle>
          <a:p>
            <a:pPr lvl="0"/>
            <a:r>
              <a:rPr lang="en-US"/>
              <a:t>Author name</a:t>
            </a:r>
            <a:br>
              <a:rPr lang="en-US"/>
            </a:br>
            <a:r>
              <a:rPr lang="en-US"/>
              <a:t>Date</a:t>
            </a:r>
          </a:p>
        </p:txBody>
      </p:sp>
    </p:spTree>
    <p:extLst>
      <p:ext uri="{BB962C8B-B14F-4D97-AF65-F5344CB8AC3E}">
        <p14:creationId xmlns:p14="http://schemas.microsoft.com/office/powerpoint/2010/main" val="39214250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9830" y="483228"/>
            <a:ext cx="1362456" cy="194066"/>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37278" y="2582863"/>
            <a:ext cx="9823498" cy="1828800"/>
          </a:xfrm>
          <a:prstGeom prst="rect">
            <a:avLst/>
          </a:prstGeom>
          <a:noFill/>
        </p:spPr>
        <p:txBody>
          <a:bodyPr lIns="0" tIns="0" rIns="0" bIns="182880" anchor="b" anchorCtr="0"/>
          <a:lstStyle>
            <a:lvl1pPr>
              <a:defRPr sz="4799" strike="noStrike" spc="-50" baseline="0">
                <a:gradFill>
                  <a:gsLst>
                    <a:gs pos="0">
                      <a:schemeClr val="bg1"/>
                    </a:gs>
                    <a:gs pos="100000">
                      <a:schemeClr val="bg1"/>
                    </a:gs>
                  </a:gsLst>
                  <a:lin ang="5400000" scaled="1"/>
                </a:gradFill>
              </a:defRPr>
            </a:lvl1pPr>
          </a:lstStyle>
          <a:p>
            <a:r>
              <a:rPr lang="en-US"/>
              <a:t>Azure presentation title </a:t>
            </a:r>
            <a:br>
              <a:rPr lang="en-US"/>
            </a:br>
            <a:r>
              <a:rPr lang="en-US"/>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51339" y="4436713"/>
            <a:ext cx="9795376" cy="738664"/>
          </a:xfrm>
          <a:prstGeom prst="rect">
            <a:avLst/>
          </a:prstGeom>
        </p:spPr>
        <p:txBody>
          <a:bodyPr/>
          <a:lstStyle>
            <a:lvl1pPr>
              <a:defRPr sz="1800">
                <a:gradFill>
                  <a:gsLst>
                    <a:gs pos="0">
                      <a:schemeClr val="bg1"/>
                    </a:gs>
                    <a:gs pos="100000">
                      <a:schemeClr val="bg1"/>
                    </a:gs>
                  </a:gsLst>
                  <a:lin ang="5400000" scaled="1"/>
                </a:gradFill>
              </a:defRPr>
            </a:lvl1pPr>
            <a:lvl2pPr>
              <a:defRPr sz="1800">
                <a:solidFill>
                  <a:srgbClr val="000000"/>
                </a:solidFill>
              </a:defRPr>
            </a:lvl2pPr>
            <a:lvl3pPr>
              <a:defRPr sz="1399"/>
            </a:lvl3pPr>
            <a:lvl4pPr>
              <a:defRPr sz="1399"/>
            </a:lvl4pPr>
            <a:lvl5pPr>
              <a:defRPr sz="1049"/>
            </a:lvl5pPr>
          </a:lstStyle>
          <a:p>
            <a:pPr lvl="0"/>
            <a:r>
              <a:rPr lang="en-US"/>
              <a:t>Author name</a:t>
            </a:r>
            <a:br>
              <a:rPr lang="en-US"/>
            </a:br>
            <a:r>
              <a:rPr lang="en-US"/>
              <a:t>Date</a:t>
            </a:r>
          </a:p>
        </p:txBody>
      </p:sp>
    </p:spTree>
    <p:extLst>
      <p:ext uri="{BB962C8B-B14F-4D97-AF65-F5344CB8AC3E}">
        <p14:creationId xmlns:p14="http://schemas.microsoft.com/office/powerpoint/2010/main" val="1313741148"/>
      </p:ext>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rgbClr val="000000"/>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37278" y="2582863"/>
            <a:ext cx="5992552" cy="1828800"/>
          </a:xfrm>
          <a:prstGeom prst="rect">
            <a:avLst/>
          </a:prstGeom>
          <a:noFill/>
        </p:spPr>
        <p:txBody>
          <a:bodyPr lIns="0" tIns="0" rIns="0" bIns="182880" anchor="b" anchorCtr="0"/>
          <a:lstStyle>
            <a:lvl1pPr>
              <a:defRPr sz="4799" strike="noStrike" spc="-50" baseline="0">
                <a:gradFill>
                  <a:gsLst>
                    <a:gs pos="0">
                      <a:schemeClr val="bg1"/>
                    </a:gs>
                    <a:gs pos="100000">
                      <a:schemeClr val="bg1"/>
                    </a:gs>
                  </a:gsLst>
                  <a:lin ang="5400000" scaled="1"/>
                </a:gradFill>
              </a:defRPr>
            </a:lvl1pPr>
          </a:lstStyle>
          <a:p>
            <a:r>
              <a:rPr lang="en-US"/>
              <a:t>Azure presentation title 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51339" y="4436713"/>
            <a:ext cx="5992552" cy="738664"/>
          </a:xfrm>
          <a:prstGeom prst="rect">
            <a:avLst/>
          </a:prstGeom>
        </p:spPr>
        <p:txBody>
          <a:bodyPr/>
          <a:lstStyle>
            <a:lvl1pPr>
              <a:defRPr sz="1800">
                <a:gradFill>
                  <a:gsLst>
                    <a:gs pos="0">
                      <a:schemeClr val="bg1"/>
                    </a:gs>
                    <a:gs pos="100000">
                      <a:schemeClr val="bg1"/>
                    </a:gs>
                  </a:gsLst>
                  <a:lin ang="5400000" scaled="1"/>
                </a:gradFill>
              </a:defRPr>
            </a:lvl1pPr>
            <a:lvl2pPr>
              <a:defRPr sz="1800">
                <a:solidFill>
                  <a:srgbClr val="000000"/>
                </a:solidFill>
              </a:defRPr>
            </a:lvl2pPr>
            <a:lvl3pPr>
              <a:defRPr sz="1399"/>
            </a:lvl3pPr>
            <a:lvl4pPr>
              <a:defRPr sz="1399"/>
            </a:lvl4pPr>
            <a:lvl5pPr>
              <a:defRPr sz="1049"/>
            </a:lvl5pPr>
          </a:lstStyle>
          <a:p>
            <a:pPr lvl="0"/>
            <a:r>
              <a:rPr lang="en-US"/>
              <a:t>Author name</a:t>
            </a:r>
            <a:br>
              <a:rPr lang="en-US"/>
            </a:br>
            <a:r>
              <a:rPr lang="en-US"/>
              <a:t>Date</a:t>
            </a:r>
          </a:p>
        </p:txBody>
      </p:sp>
      <p:pic>
        <p:nvPicPr>
          <p:cNvPr id="25" name="Picture 24">
            <a:extLst>
              <a:ext uri="{FF2B5EF4-FFF2-40B4-BE49-F238E27FC236}">
                <a16:creationId xmlns:a16="http://schemas.microsoft.com/office/drawing/2014/main" id="{DD6F765C-BA87-4024-A0EA-D44C275128C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9830" y="483228"/>
            <a:ext cx="1362456" cy="194066"/>
          </a:xfrm>
          <a:prstGeom prst="rect">
            <a:avLst/>
          </a:prstGeom>
        </p:spPr>
      </p:pic>
      <p:sp>
        <p:nvSpPr>
          <p:cNvPr id="28" name="Picture Placeholder 27">
            <a:extLst>
              <a:ext uri="{FF2B5EF4-FFF2-40B4-BE49-F238E27FC236}">
                <a16:creationId xmlns:a16="http://schemas.microsoft.com/office/drawing/2014/main" id="{F115ABEF-D43C-4943-82B6-BC159FC73908}"/>
              </a:ext>
            </a:extLst>
          </p:cNvPr>
          <p:cNvSpPr>
            <a:spLocks noGrp="1"/>
          </p:cNvSpPr>
          <p:nvPr>
            <p:ph type="pic" sz="quarter" idx="16"/>
          </p:nvPr>
        </p:nvSpPr>
        <p:spPr>
          <a:xfrm>
            <a:off x="6284913" y="809625"/>
            <a:ext cx="2138362" cy="1651000"/>
          </a:xfrm>
          <a:solidFill>
            <a:schemeClr val="tx2"/>
          </a:solidFill>
        </p:spPr>
        <p:txBody>
          <a:bodyPr anchor="b" anchorCtr="1">
            <a:noAutofit/>
          </a:bodyPr>
          <a:lstStyle/>
          <a:p>
            <a:endParaRPr lang="en-US"/>
          </a:p>
        </p:txBody>
      </p:sp>
      <p:sp>
        <p:nvSpPr>
          <p:cNvPr id="29" name="Picture Placeholder 27">
            <a:extLst>
              <a:ext uri="{FF2B5EF4-FFF2-40B4-BE49-F238E27FC236}">
                <a16:creationId xmlns:a16="http://schemas.microsoft.com/office/drawing/2014/main" id="{AA47FD53-1E53-4FDE-94A4-B6A5469787D2}"/>
              </a:ext>
            </a:extLst>
          </p:cNvPr>
          <p:cNvSpPr>
            <a:spLocks noGrp="1"/>
          </p:cNvSpPr>
          <p:nvPr>
            <p:ph type="pic" sz="quarter" idx="17"/>
          </p:nvPr>
        </p:nvSpPr>
        <p:spPr>
          <a:xfrm>
            <a:off x="8642654" y="809625"/>
            <a:ext cx="2138362" cy="1651000"/>
          </a:xfrm>
          <a:solidFill>
            <a:schemeClr val="tx2"/>
          </a:solidFill>
        </p:spPr>
        <p:txBody>
          <a:bodyPr anchor="b" anchorCtr="1">
            <a:noAutofit/>
          </a:bodyPr>
          <a:lstStyle/>
          <a:p>
            <a:endParaRPr lang="en-US"/>
          </a:p>
        </p:txBody>
      </p:sp>
      <p:sp>
        <p:nvSpPr>
          <p:cNvPr id="30" name="Picture Placeholder 27">
            <a:extLst>
              <a:ext uri="{FF2B5EF4-FFF2-40B4-BE49-F238E27FC236}">
                <a16:creationId xmlns:a16="http://schemas.microsoft.com/office/drawing/2014/main" id="{E251C08D-157D-49F9-81E7-B96806AE1099}"/>
              </a:ext>
            </a:extLst>
          </p:cNvPr>
          <p:cNvSpPr>
            <a:spLocks noGrp="1"/>
          </p:cNvSpPr>
          <p:nvPr>
            <p:ph type="pic" sz="quarter" idx="18"/>
          </p:nvPr>
        </p:nvSpPr>
        <p:spPr>
          <a:xfrm>
            <a:off x="7348006" y="4549212"/>
            <a:ext cx="2138362" cy="1651000"/>
          </a:xfrm>
          <a:solidFill>
            <a:schemeClr val="tx2"/>
          </a:solidFill>
        </p:spPr>
        <p:txBody>
          <a:bodyPr anchor="b" anchorCtr="1">
            <a:noAutofit/>
          </a:bodyPr>
          <a:lstStyle/>
          <a:p>
            <a:endParaRPr lang="en-US"/>
          </a:p>
        </p:txBody>
      </p:sp>
      <p:sp>
        <p:nvSpPr>
          <p:cNvPr id="31" name="Picture Placeholder 27">
            <a:extLst>
              <a:ext uri="{FF2B5EF4-FFF2-40B4-BE49-F238E27FC236}">
                <a16:creationId xmlns:a16="http://schemas.microsoft.com/office/drawing/2014/main" id="{72A7D44E-978B-43E5-9BC0-A9F9EE7738C9}"/>
              </a:ext>
            </a:extLst>
          </p:cNvPr>
          <p:cNvSpPr>
            <a:spLocks noGrp="1"/>
          </p:cNvSpPr>
          <p:nvPr>
            <p:ph type="pic" sz="quarter" idx="19"/>
          </p:nvPr>
        </p:nvSpPr>
        <p:spPr>
          <a:xfrm>
            <a:off x="9705747" y="4549212"/>
            <a:ext cx="2138362" cy="1651000"/>
          </a:xfrm>
          <a:solidFill>
            <a:schemeClr val="tx2"/>
          </a:solidFill>
        </p:spPr>
        <p:txBody>
          <a:bodyPr anchor="b" anchorCtr="1">
            <a:noAutofit/>
          </a:bodyPr>
          <a:lstStyle/>
          <a:p>
            <a:endParaRPr lang="en-US"/>
          </a:p>
        </p:txBody>
      </p:sp>
      <p:sp>
        <p:nvSpPr>
          <p:cNvPr id="32" name="Picture Placeholder 27">
            <a:extLst>
              <a:ext uri="{FF2B5EF4-FFF2-40B4-BE49-F238E27FC236}">
                <a16:creationId xmlns:a16="http://schemas.microsoft.com/office/drawing/2014/main" id="{FFC800EB-936E-4743-B0BB-27566A34C2D7}"/>
              </a:ext>
            </a:extLst>
          </p:cNvPr>
          <p:cNvSpPr>
            <a:spLocks noGrp="1"/>
          </p:cNvSpPr>
          <p:nvPr>
            <p:ph type="pic" sz="quarter" idx="20"/>
          </p:nvPr>
        </p:nvSpPr>
        <p:spPr>
          <a:xfrm>
            <a:off x="5892622" y="2663737"/>
            <a:ext cx="2138362" cy="1651000"/>
          </a:xfrm>
          <a:solidFill>
            <a:schemeClr val="tx2"/>
          </a:solidFill>
        </p:spPr>
        <p:txBody>
          <a:bodyPr anchor="b" anchorCtr="1">
            <a:noAutofit/>
          </a:bodyPr>
          <a:lstStyle/>
          <a:p>
            <a:endParaRPr lang="en-US"/>
          </a:p>
        </p:txBody>
      </p:sp>
      <p:sp>
        <p:nvSpPr>
          <p:cNvPr id="33" name="Picture Placeholder 27">
            <a:extLst>
              <a:ext uri="{FF2B5EF4-FFF2-40B4-BE49-F238E27FC236}">
                <a16:creationId xmlns:a16="http://schemas.microsoft.com/office/drawing/2014/main" id="{9F092611-3E78-46B1-BA8A-97F767E93167}"/>
              </a:ext>
            </a:extLst>
          </p:cNvPr>
          <p:cNvSpPr>
            <a:spLocks noGrp="1"/>
          </p:cNvSpPr>
          <p:nvPr>
            <p:ph type="pic" sz="quarter" idx="21"/>
          </p:nvPr>
        </p:nvSpPr>
        <p:spPr>
          <a:xfrm>
            <a:off x="8222765" y="2663737"/>
            <a:ext cx="2138362" cy="1651000"/>
          </a:xfrm>
          <a:solidFill>
            <a:schemeClr val="tx2"/>
          </a:solidFill>
        </p:spPr>
        <p:txBody>
          <a:bodyPr anchor="b" anchorCtr="1">
            <a:noAutofit/>
          </a:bodyPr>
          <a:lstStyle/>
          <a:p>
            <a:endParaRPr lang="en-US"/>
          </a:p>
        </p:txBody>
      </p:sp>
      <p:sp>
        <p:nvSpPr>
          <p:cNvPr id="34" name="Picture Placeholder 27">
            <a:extLst>
              <a:ext uri="{FF2B5EF4-FFF2-40B4-BE49-F238E27FC236}">
                <a16:creationId xmlns:a16="http://schemas.microsoft.com/office/drawing/2014/main" id="{CFCBDAA1-18C9-4D7C-B4F2-F169EEF5C655}"/>
              </a:ext>
            </a:extLst>
          </p:cNvPr>
          <p:cNvSpPr>
            <a:spLocks noGrp="1"/>
          </p:cNvSpPr>
          <p:nvPr>
            <p:ph type="pic" sz="quarter" idx="22"/>
          </p:nvPr>
        </p:nvSpPr>
        <p:spPr>
          <a:xfrm>
            <a:off x="10552908" y="2663737"/>
            <a:ext cx="2138362" cy="1651000"/>
          </a:xfrm>
          <a:solidFill>
            <a:schemeClr val="tx2"/>
          </a:solidFill>
        </p:spPr>
        <p:txBody>
          <a:bodyPr anchor="b" anchorCtr="1">
            <a:noAutofit/>
          </a:bodyPr>
          <a:lstStyle/>
          <a:p>
            <a:endParaRPr lang="en-US"/>
          </a:p>
        </p:txBody>
      </p:sp>
    </p:spTree>
    <p:extLst>
      <p:ext uri="{BB962C8B-B14F-4D97-AF65-F5344CB8AC3E}">
        <p14:creationId xmlns:p14="http://schemas.microsoft.com/office/powerpoint/2010/main" val="291649237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750"/>
                                        <p:tgtEl>
                                          <p:spTgt spid="28"/>
                                        </p:tgtEl>
                                      </p:cBhvr>
                                    </p:animEffect>
                                  </p:childTnLst>
                                </p:cTn>
                              </p:par>
                              <p:par>
                                <p:cTn id="8" presetID="42" presetClass="path" presetSubtype="0" decel="100000" fill="hold" grpId="1" nodeType="withEffect">
                                  <p:stCondLst>
                                    <p:cond delay="50"/>
                                  </p:stCondLst>
                                  <p:childTnLst>
                                    <p:animMotion origin="layout" path="M 1.17182E-6 -2.12892E-6 L 0.04353 -2.12892E-6 " pathEditMode="relative" rAng="0" ptsTypes="AA">
                                      <p:cBhvr>
                                        <p:cTn id="9" dur="750" spd="-100000" fill="hold"/>
                                        <p:tgtEl>
                                          <p:spTgt spid="28"/>
                                        </p:tgtEl>
                                        <p:attrNameLst>
                                          <p:attrName>ppt_x</p:attrName>
                                          <p:attrName>ppt_y</p:attrName>
                                        </p:attrNameLst>
                                      </p:cBhvr>
                                      <p:rCtr x="2170" y="0"/>
                                    </p:animMotion>
                                  </p:childTnLst>
                                </p:cTn>
                              </p:par>
                              <p:par>
                                <p:cTn id="10" presetID="10" presetClass="entr" presetSubtype="0" fill="hold" grpId="0" nodeType="withEffect">
                                  <p:stCondLst>
                                    <p:cond delay="15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750"/>
                                        <p:tgtEl>
                                          <p:spTgt spid="29"/>
                                        </p:tgtEl>
                                      </p:cBhvr>
                                    </p:animEffect>
                                  </p:childTnLst>
                                </p:cTn>
                              </p:par>
                              <p:par>
                                <p:cTn id="13" presetID="42" presetClass="path" presetSubtype="0" decel="100000" fill="hold" grpId="1" nodeType="withEffect">
                                  <p:stCondLst>
                                    <p:cond delay="150"/>
                                  </p:stCondLst>
                                  <p:childTnLst>
                                    <p:animMotion origin="layout" path="M 1.17182E-6 -2.12892E-6 L 0.04353 -2.12892E-6 " pathEditMode="relative" rAng="0" ptsTypes="AA">
                                      <p:cBhvr>
                                        <p:cTn id="14" dur="750" spd="-100000" fill="hold"/>
                                        <p:tgtEl>
                                          <p:spTgt spid="29"/>
                                        </p:tgtEl>
                                        <p:attrNameLst>
                                          <p:attrName>ppt_x</p:attrName>
                                          <p:attrName>ppt_y</p:attrName>
                                        </p:attrNameLst>
                                      </p:cBhvr>
                                      <p:rCtr x="2170" y="0"/>
                                    </p:animMotion>
                                  </p:childTnLst>
                                </p:cTn>
                              </p:par>
                              <p:par>
                                <p:cTn id="15" presetID="10" presetClass="entr" presetSubtype="0" fill="hold" grpId="0" nodeType="withEffect">
                                  <p:stCondLst>
                                    <p:cond delay="0"/>
                                  </p:stCondLst>
                                  <p:childTnLst>
                                    <p:set>
                                      <p:cBhvr>
                                        <p:cTn id="16" dur="1" fill="hold">
                                          <p:stCondLst>
                                            <p:cond delay="0"/>
                                          </p:stCondLst>
                                        </p:cTn>
                                        <p:tgtEl>
                                          <p:spTgt spid="32"/>
                                        </p:tgtEl>
                                        <p:attrNameLst>
                                          <p:attrName>style.visibility</p:attrName>
                                        </p:attrNameLst>
                                      </p:cBhvr>
                                      <p:to>
                                        <p:strVal val="visible"/>
                                      </p:to>
                                    </p:set>
                                    <p:animEffect transition="in" filter="fade">
                                      <p:cBhvr>
                                        <p:cTn id="17" dur="750"/>
                                        <p:tgtEl>
                                          <p:spTgt spid="32"/>
                                        </p:tgtEl>
                                      </p:cBhvr>
                                    </p:animEffect>
                                  </p:childTnLst>
                                </p:cTn>
                              </p:par>
                              <p:par>
                                <p:cTn id="18" presetID="42" presetClass="path" presetSubtype="0" decel="100000" fill="hold" grpId="1" nodeType="withEffect">
                                  <p:stCondLst>
                                    <p:cond delay="0"/>
                                  </p:stCondLst>
                                  <p:childTnLst>
                                    <p:animMotion origin="layout" path="M 1.17182E-6 -2.12892E-6 L 0.04353 -2.12892E-6 " pathEditMode="relative" rAng="0" ptsTypes="AA">
                                      <p:cBhvr>
                                        <p:cTn id="19" dur="750" spd="-100000" fill="hold"/>
                                        <p:tgtEl>
                                          <p:spTgt spid="32"/>
                                        </p:tgtEl>
                                        <p:attrNameLst>
                                          <p:attrName>ppt_x</p:attrName>
                                          <p:attrName>ppt_y</p:attrName>
                                        </p:attrNameLst>
                                      </p:cBhvr>
                                      <p:rCtr x="2170" y="0"/>
                                    </p:animMotion>
                                  </p:childTnLst>
                                </p:cTn>
                              </p:par>
                              <p:par>
                                <p:cTn id="20" presetID="10" presetClass="entr" presetSubtype="0" fill="hold" grpId="0" nodeType="withEffect">
                                  <p:stCondLst>
                                    <p:cond delay="150"/>
                                  </p:stCondLst>
                                  <p:childTnLst>
                                    <p:set>
                                      <p:cBhvr>
                                        <p:cTn id="21" dur="1" fill="hold">
                                          <p:stCondLst>
                                            <p:cond delay="0"/>
                                          </p:stCondLst>
                                        </p:cTn>
                                        <p:tgtEl>
                                          <p:spTgt spid="33"/>
                                        </p:tgtEl>
                                        <p:attrNameLst>
                                          <p:attrName>style.visibility</p:attrName>
                                        </p:attrNameLst>
                                      </p:cBhvr>
                                      <p:to>
                                        <p:strVal val="visible"/>
                                      </p:to>
                                    </p:set>
                                    <p:animEffect transition="in" filter="fade">
                                      <p:cBhvr>
                                        <p:cTn id="22" dur="750"/>
                                        <p:tgtEl>
                                          <p:spTgt spid="33"/>
                                        </p:tgtEl>
                                      </p:cBhvr>
                                    </p:animEffect>
                                  </p:childTnLst>
                                </p:cTn>
                              </p:par>
                              <p:par>
                                <p:cTn id="23" presetID="42" presetClass="path" presetSubtype="0" decel="100000" fill="hold" grpId="1" nodeType="withEffect">
                                  <p:stCondLst>
                                    <p:cond delay="150"/>
                                  </p:stCondLst>
                                  <p:childTnLst>
                                    <p:animMotion origin="layout" path="M 1.17182E-6 -2.12892E-6 L 0.04353 -2.12892E-6 " pathEditMode="relative" rAng="0" ptsTypes="AA">
                                      <p:cBhvr>
                                        <p:cTn id="24" dur="750" spd="-100000" fill="hold"/>
                                        <p:tgtEl>
                                          <p:spTgt spid="33"/>
                                        </p:tgtEl>
                                        <p:attrNameLst>
                                          <p:attrName>ppt_x</p:attrName>
                                          <p:attrName>ppt_y</p:attrName>
                                        </p:attrNameLst>
                                      </p:cBhvr>
                                      <p:rCtr x="2170" y="0"/>
                                    </p:animMotion>
                                  </p:childTnLst>
                                </p:cTn>
                              </p:par>
                              <p:par>
                                <p:cTn id="25" presetID="10" presetClass="entr" presetSubtype="0" fill="hold" grpId="0" nodeType="withEffect">
                                  <p:stCondLst>
                                    <p:cond delay="250"/>
                                  </p:stCondLst>
                                  <p:childTnLst>
                                    <p:set>
                                      <p:cBhvr>
                                        <p:cTn id="26" dur="1" fill="hold">
                                          <p:stCondLst>
                                            <p:cond delay="0"/>
                                          </p:stCondLst>
                                        </p:cTn>
                                        <p:tgtEl>
                                          <p:spTgt spid="34"/>
                                        </p:tgtEl>
                                        <p:attrNameLst>
                                          <p:attrName>style.visibility</p:attrName>
                                        </p:attrNameLst>
                                      </p:cBhvr>
                                      <p:to>
                                        <p:strVal val="visible"/>
                                      </p:to>
                                    </p:set>
                                    <p:animEffect transition="in" filter="fade">
                                      <p:cBhvr>
                                        <p:cTn id="27" dur="750"/>
                                        <p:tgtEl>
                                          <p:spTgt spid="34"/>
                                        </p:tgtEl>
                                      </p:cBhvr>
                                    </p:animEffect>
                                  </p:childTnLst>
                                </p:cTn>
                              </p:par>
                              <p:par>
                                <p:cTn id="28" presetID="42" presetClass="path" presetSubtype="0" decel="100000" fill="hold" grpId="1" nodeType="withEffect">
                                  <p:stCondLst>
                                    <p:cond delay="250"/>
                                  </p:stCondLst>
                                  <p:childTnLst>
                                    <p:animMotion origin="layout" path="M 1.17182E-6 -2.12892E-6 L 0.04353 -2.12892E-6 " pathEditMode="relative" rAng="0" ptsTypes="AA">
                                      <p:cBhvr>
                                        <p:cTn id="29" dur="750" spd="-100000" fill="hold"/>
                                        <p:tgtEl>
                                          <p:spTgt spid="34"/>
                                        </p:tgtEl>
                                        <p:attrNameLst>
                                          <p:attrName>ppt_x</p:attrName>
                                          <p:attrName>ppt_y</p:attrName>
                                        </p:attrNameLst>
                                      </p:cBhvr>
                                      <p:rCtr x="2170" y="0"/>
                                    </p:animMotion>
                                  </p:childTnLst>
                                </p:cTn>
                              </p:par>
                              <p:par>
                                <p:cTn id="30" presetID="10" presetClass="entr" presetSubtype="0" fill="hold" grpId="0" nodeType="withEffect">
                                  <p:stCondLst>
                                    <p:cond delay="50"/>
                                  </p:stCondLst>
                                  <p:childTnLst>
                                    <p:set>
                                      <p:cBhvr>
                                        <p:cTn id="31" dur="1" fill="hold">
                                          <p:stCondLst>
                                            <p:cond delay="0"/>
                                          </p:stCondLst>
                                        </p:cTn>
                                        <p:tgtEl>
                                          <p:spTgt spid="30"/>
                                        </p:tgtEl>
                                        <p:attrNameLst>
                                          <p:attrName>style.visibility</p:attrName>
                                        </p:attrNameLst>
                                      </p:cBhvr>
                                      <p:to>
                                        <p:strVal val="visible"/>
                                      </p:to>
                                    </p:set>
                                    <p:animEffect transition="in" filter="fade">
                                      <p:cBhvr>
                                        <p:cTn id="32" dur="750"/>
                                        <p:tgtEl>
                                          <p:spTgt spid="30"/>
                                        </p:tgtEl>
                                      </p:cBhvr>
                                    </p:animEffect>
                                  </p:childTnLst>
                                </p:cTn>
                              </p:par>
                              <p:par>
                                <p:cTn id="33" presetID="42" presetClass="path" presetSubtype="0" decel="100000" fill="hold" grpId="1" nodeType="withEffect">
                                  <p:stCondLst>
                                    <p:cond delay="50"/>
                                  </p:stCondLst>
                                  <p:childTnLst>
                                    <p:animMotion origin="layout" path="M 1.17182E-6 -2.12892E-6 L 0.04353 -2.12892E-6 " pathEditMode="relative" rAng="0" ptsTypes="AA">
                                      <p:cBhvr>
                                        <p:cTn id="34" dur="750" spd="-100000" fill="hold"/>
                                        <p:tgtEl>
                                          <p:spTgt spid="30"/>
                                        </p:tgtEl>
                                        <p:attrNameLst>
                                          <p:attrName>ppt_x</p:attrName>
                                          <p:attrName>ppt_y</p:attrName>
                                        </p:attrNameLst>
                                      </p:cBhvr>
                                      <p:rCtr x="2170" y="0"/>
                                    </p:animMotion>
                                  </p:childTnLst>
                                </p:cTn>
                              </p:par>
                              <p:par>
                                <p:cTn id="35" presetID="10" presetClass="entr" presetSubtype="0" fill="hold" grpId="0" nodeType="withEffect">
                                  <p:stCondLst>
                                    <p:cond delay="150"/>
                                  </p:stCondLst>
                                  <p:childTnLst>
                                    <p:set>
                                      <p:cBhvr>
                                        <p:cTn id="36" dur="1" fill="hold">
                                          <p:stCondLst>
                                            <p:cond delay="0"/>
                                          </p:stCondLst>
                                        </p:cTn>
                                        <p:tgtEl>
                                          <p:spTgt spid="31"/>
                                        </p:tgtEl>
                                        <p:attrNameLst>
                                          <p:attrName>style.visibility</p:attrName>
                                        </p:attrNameLst>
                                      </p:cBhvr>
                                      <p:to>
                                        <p:strVal val="visible"/>
                                      </p:to>
                                    </p:set>
                                    <p:animEffect transition="in" filter="fade">
                                      <p:cBhvr>
                                        <p:cTn id="37" dur="750"/>
                                        <p:tgtEl>
                                          <p:spTgt spid="31"/>
                                        </p:tgtEl>
                                      </p:cBhvr>
                                    </p:animEffect>
                                  </p:childTnLst>
                                </p:cTn>
                              </p:par>
                              <p:par>
                                <p:cTn id="38" presetID="42" presetClass="path" presetSubtype="0" decel="100000" fill="hold" grpId="1" nodeType="withEffect">
                                  <p:stCondLst>
                                    <p:cond delay="150"/>
                                  </p:stCondLst>
                                  <p:childTnLst>
                                    <p:animMotion origin="layout" path="M 1.17182E-6 -2.12892E-6 L 0.04353 -2.12892E-6 " pathEditMode="relative" rAng="0" ptsTypes="AA">
                                      <p:cBhvr>
                                        <p:cTn id="39" dur="750" spd="-100000" fill="hold"/>
                                        <p:tgtEl>
                                          <p:spTgt spid="31"/>
                                        </p:tgtEl>
                                        <p:attrNameLst>
                                          <p:attrName>ppt_x</p:attrName>
                                          <p:attrName>ppt_y</p:attrName>
                                        </p:attrNameLst>
                                      </p:cBhvr>
                                      <p:rCtr x="217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8" grpId="1" animBg="1"/>
      <p:bldP spid="29" grpId="0" animBg="1"/>
      <p:bldP spid="29" grpId="1" animBg="1"/>
      <p:bldP spid="30" grpId="0" animBg="1"/>
      <p:bldP spid="30" grpId="1" animBg="1"/>
      <p:bldP spid="31" grpId="0" animBg="1"/>
      <p:bldP spid="31" grpId="1" animBg="1"/>
      <p:bldP spid="32" grpId="0" animBg="1"/>
      <p:bldP spid="32" grpId="1" animBg="1"/>
      <p:bldP spid="33" grpId="0" animBg="1"/>
      <p:bldP spid="33" grpId="1" animBg="1"/>
      <p:bldP spid="34" grpId="0" animBg="1"/>
      <p:bldP spid="34" grpId="1" animBg="1"/>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80"/>
            <a:ext cx="11533187" cy="411162"/>
          </a:xfrm>
          <a:prstGeom prst="rect">
            <a:avLst/>
          </a:prstGeom>
        </p:spPr>
        <p:txBody>
          <a:bodyPr wrap="square" lIns="0" tIns="0" rIns="0" bIns="0">
            <a:spAutoFit/>
          </a:bodyPr>
          <a:lstStyle>
            <a:lvl1pPr>
              <a:lnSpc>
                <a:spcPts val="3199"/>
              </a:lnSpc>
              <a:defRPr sz="2800" strike="noStrike">
                <a:gradFill>
                  <a:gsLst>
                    <a:gs pos="0">
                      <a:schemeClr val="tx1"/>
                    </a:gs>
                    <a:gs pos="100000">
                      <a:schemeClr val="tx1"/>
                    </a:gs>
                  </a:gsLst>
                  <a:lin ang="5400000" scaled="1"/>
                </a:gradFill>
              </a:defRPr>
            </a:lvl1pPr>
          </a:lstStyle>
          <a:p>
            <a:r>
              <a:rPr lang="en-US"/>
              <a:t>Title</a:t>
            </a:r>
          </a:p>
        </p:txBody>
      </p:sp>
    </p:spTree>
    <p:extLst>
      <p:ext uri="{BB962C8B-B14F-4D97-AF65-F5344CB8AC3E}">
        <p14:creationId xmlns:p14="http://schemas.microsoft.com/office/powerpoint/2010/main" val="1181548441"/>
      </p:ext>
    </p:extLst>
  </p:cSld>
  <p:clrMapOvr>
    <a:masterClrMapping/>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F83EBA8-9428-5042-A6AB-BA1563CB953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pic>
        <p:nvPicPr>
          <p:cNvPr id="5" name="Picture 4">
            <a:extLst>
              <a:ext uri="{FF2B5EF4-FFF2-40B4-BE49-F238E27FC236}">
                <a16:creationId xmlns:a16="http://schemas.microsoft.com/office/drawing/2014/main" id="{B0419340-DB0C-B34E-84FE-2AA1A19A58C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75074" y="0"/>
            <a:ext cx="6093577" cy="6994525"/>
          </a:xfrm>
          <a:prstGeom prst="rect">
            <a:avLst/>
          </a:prstGeom>
        </p:spPr>
      </p:pic>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37277" y="2582863"/>
            <a:ext cx="5537797" cy="1828800"/>
          </a:xfrm>
          <a:prstGeom prst="rect">
            <a:avLst/>
          </a:prstGeom>
          <a:noFill/>
        </p:spPr>
        <p:txBody>
          <a:bodyPr lIns="0" tIns="0" rIns="0" bIns="182880" anchor="b" anchorCtr="0"/>
          <a:lstStyle>
            <a:lvl1pPr>
              <a:defRPr sz="4799" strike="noStrike" spc="-50" baseline="0">
                <a:gradFill>
                  <a:gsLst>
                    <a:gs pos="0">
                      <a:schemeClr val="tx1"/>
                    </a:gs>
                    <a:gs pos="100000">
                      <a:schemeClr val="tx1"/>
                    </a:gs>
                  </a:gsLst>
                  <a:lin ang="5400000" scaled="1"/>
                </a:gradFill>
              </a:defRPr>
            </a:lvl1pPr>
          </a:lstStyle>
          <a:p>
            <a:r>
              <a:rPr lang="en-US"/>
              <a:t>Azure presentation</a:t>
            </a:r>
            <a:br>
              <a:rPr lang="en-US"/>
            </a:br>
            <a:r>
              <a:rPr lang="en-US"/>
              <a:t>title or event name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51338" y="4436713"/>
            <a:ext cx="5521944" cy="738664"/>
          </a:xfrm>
          <a:prstGeom prst="rect">
            <a:avLst/>
          </a:prstGeom>
        </p:spPr>
        <p:txBody>
          <a:bodyPr/>
          <a:lstStyle>
            <a:lvl1pPr>
              <a:defRPr sz="1800">
                <a:gradFill>
                  <a:gsLst>
                    <a:gs pos="0">
                      <a:schemeClr val="tx1"/>
                    </a:gs>
                    <a:gs pos="100000">
                      <a:schemeClr val="tx1"/>
                    </a:gs>
                  </a:gsLst>
                  <a:lin ang="5400000" scaled="1"/>
                </a:gradFill>
              </a:defRPr>
            </a:lvl1pPr>
            <a:lvl2pPr>
              <a:defRPr sz="1800">
                <a:solidFill>
                  <a:srgbClr val="000000"/>
                </a:solidFill>
              </a:defRPr>
            </a:lvl2pPr>
            <a:lvl3pPr>
              <a:defRPr sz="1399"/>
            </a:lvl3pPr>
            <a:lvl4pPr>
              <a:defRPr sz="1399"/>
            </a:lvl4pPr>
            <a:lvl5pPr>
              <a:defRPr sz="1049"/>
            </a:lvl5pPr>
          </a:lstStyle>
          <a:p>
            <a:pPr lvl="0"/>
            <a:r>
              <a:rPr lang="en-US"/>
              <a:t>Author name</a:t>
            </a:r>
            <a:br>
              <a:rPr lang="en-US"/>
            </a:br>
            <a:r>
              <a:rPr lang="en-US"/>
              <a:t>Date</a:t>
            </a:r>
          </a:p>
        </p:txBody>
      </p:sp>
    </p:spTree>
    <p:extLst>
      <p:ext uri="{BB962C8B-B14F-4D97-AF65-F5344CB8AC3E}">
        <p14:creationId xmlns:p14="http://schemas.microsoft.com/office/powerpoint/2010/main" val="718672675"/>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3"/>
            <a:ext cx="5537797" cy="1828800"/>
          </a:xfrm>
          <a:prstGeom prst="rect">
            <a:avLst/>
          </a:prstGeom>
          <a:noFill/>
        </p:spPr>
        <p:txBody>
          <a:bodyPr lIns="0" tIns="0" rIns="0" bIns="182880" anchor="b" anchorCtr="0"/>
          <a:lstStyle>
            <a:lvl1pPr>
              <a:defRPr sz="4799" strike="noStrike" spc="-50" baseline="0">
                <a:gradFill>
                  <a:gsLst>
                    <a:gs pos="0">
                      <a:schemeClr val="tx1"/>
                    </a:gs>
                    <a:gs pos="100000">
                      <a:schemeClr val="tx1"/>
                    </a:gs>
                  </a:gsLst>
                  <a:lin ang="5400000" scaled="1"/>
                </a:gra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gradFill>
                  <a:gsLst>
                    <a:gs pos="0">
                      <a:schemeClr val="tx1"/>
                    </a:gs>
                    <a:gs pos="100000">
                      <a:schemeClr val="tx1"/>
                    </a:gs>
                  </a:gsLst>
                  <a:lin ang="5400000" scaled="1"/>
                </a:gradFill>
              </a:defRPr>
            </a:lvl1pPr>
            <a:lvl2pPr>
              <a:defRPr sz="1800">
                <a:solidFill>
                  <a:srgbClr val="000000"/>
                </a:solidFill>
              </a:defRPr>
            </a:lvl2pPr>
            <a:lvl3pPr>
              <a:defRPr sz="1399"/>
            </a:lvl3pPr>
            <a:lvl4pPr>
              <a:defRPr sz="1399"/>
            </a:lvl4pPr>
            <a:lvl5pPr>
              <a:defRPr sz="104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64BDF03-4137-9B4F-811A-B300BDF9B2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12524" y="210209"/>
            <a:ext cx="5695363" cy="6537434"/>
          </a:xfrm>
          <a:prstGeom prst="rect">
            <a:avLst/>
          </a:prstGeom>
        </p:spPr>
      </p:pic>
    </p:spTree>
    <p:extLst>
      <p:ext uri="{BB962C8B-B14F-4D97-AF65-F5344CB8AC3E}">
        <p14:creationId xmlns:p14="http://schemas.microsoft.com/office/powerpoint/2010/main" val="753511925"/>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3"/>
            <a:ext cx="5537797" cy="1828800"/>
          </a:xfrm>
          <a:prstGeom prst="rect">
            <a:avLst/>
          </a:prstGeom>
          <a:noFill/>
        </p:spPr>
        <p:txBody>
          <a:bodyPr lIns="0" tIns="0" rIns="0" bIns="182880" anchor="b" anchorCtr="0"/>
          <a:lstStyle>
            <a:lvl1pPr>
              <a:defRPr sz="4799" strike="noStrike" spc="-50" baseline="0">
                <a:gradFill>
                  <a:gsLst>
                    <a:gs pos="0">
                      <a:schemeClr val="tx1"/>
                    </a:gs>
                    <a:gs pos="100000">
                      <a:schemeClr val="tx1"/>
                    </a:gs>
                  </a:gsLst>
                  <a:lin ang="5400000" scaled="1"/>
                </a:gra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gradFill>
                  <a:gsLst>
                    <a:gs pos="0">
                      <a:schemeClr val="tx1"/>
                    </a:gs>
                    <a:gs pos="100000">
                      <a:schemeClr val="tx1"/>
                    </a:gs>
                  </a:gsLst>
                  <a:lin ang="5400000" scaled="1"/>
                </a:gradFill>
              </a:defRPr>
            </a:lvl1pPr>
            <a:lvl2pPr>
              <a:defRPr sz="1800">
                <a:solidFill>
                  <a:srgbClr val="000000"/>
                </a:solidFill>
              </a:defRPr>
            </a:lvl2pPr>
            <a:lvl3pPr>
              <a:defRPr sz="1399"/>
            </a:lvl3pPr>
            <a:lvl4pPr>
              <a:defRPr sz="1399"/>
            </a:lvl4pPr>
            <a:lvl5pPr>
              <a:defRPr sz="1049"/>
            </a:lvl5pPr>
          </a:lstStyle>
          <a:p>
            <a:pPr lvl="0"/>
            <a:r>
              <a:rPr lang="en-US"/>
              <a:t>Author name</a:t>
            </a:r>
            <a:br>
              <a:rPr lang="en-US"/>
            </a:br>
            <a:r>
              <a:rPr lang="en-US"/>
              <a:t>Date</a:t>
            </a:r>
          </a:p>
        </p:txBody>
      </p:sp>
      <p:pic>
        <p:nvPicPr>
          <p:cNvPr id="8" name="Picture 7">
            <a:extLst>
              <a:ext uri="{FF2B5EF4-FFF2-40B4-BE49-F238E27FC236}">
                <a16:creationId xmlns:a16="http://schemas.microsoft.com/office/drawing/2014/main" id="{67DB9C92-5B22-1645-98AA-DEA153351D4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574422" y="327992"/>
            <a:ext cx="5522090" cy="6338542"/>
          </a:xfrm>
          <a:prstGeom prst="rect">
            <a:avLst/>
          </a:prstGeom>
        </p:spPr>
      </p:pic>
    </p:spTree>
    <p:extLst>
      <p:ext uri="{BB962C8B-B14F-4D97-AF65-F5344CB8AC3E}">
        <p14:creationId xmlns:p14="http://schemas.microsoft.com/office/powerpoint/2010/main" val="984563058"/>
      </p:ext>
    </p:extLst>
  </p:cSld>
  <p:clrMapOvr>
    <a:masterClrMapping/>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1_Title Slide 6">
    <p:bg>
      <p:bgPr>
        <a:solidFill>
          <a:schemeClr val="tx1"/>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3"/>
            <a:ext cx="5537797" cy="1828800"/>
          </a:xfrm>
          <a:prstGeom prst="rect">
            <a:avLst/>
          </a:prstGeom>
          <a:noFill/>
        </p:spPr>
        <p:txBody>
          <a:bodyPr lIns="0" tIns="0" rIns="0" bIns="182880" anchor="b" anchorCtr="0"/>
          <a:lstStyle>
            <a:lvl1pPr>
              <a:defRPr sz="4799" strike="noStrike" spc="-50" baseline="0">
                <a:gradFill>
                  <a:gsLst>
                    <a:gs pos="0">
                      <a:schemeClr val="bg1"/>
                    </a:gs>
                    <a:gs pos="100000">
                      <a:schemeClr val="bg1"/>
                    </a:gs>
                  </a:gsLst>
                  <a:lin ang="5400000" scaled="1"/>
                </a:gra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gradFill>
                  <a:gsLst>
                    <a:gs pos="0">
                      <a:schemeClr val="bg1"/>
                    </a:gs>
                    <a:gs pos="100000">
                      <a:schemeClr val="bg1"/>
                    </a:gs>
                  </a:gsLst>
                  <a:lin ang="5400000" scaled="1"/>
                </a:gradFill>
              </a:defRPr>
            </a:lvl1pPr>
            <a:lvl2pPr>
              <a:defRPr sz="1800">
                <a:solidFill>
                  <a:srgbClr val="000000"/>
                </a:solidFill>
              </a:defRPr>
            </a:lvl2pPr>
            <a:lvl3pPr>
              <a:defRPr sz="1399"/>
            </a:lvl3pPr>
            <a:lvl4pPr>
              <a:defRPr sz="1399"/>
            </a:lvl4pPr>
            <a:lvl5pPr>
              <a:defRPr sz="104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06666B8-50C7-4992-A344-31FE42F94A1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9830" y="483228"/>
            <a:ext cx="1362456" cy="194066"/>
          </a:xfrm>
          <a:prstGeom prst="rect">
            <a:avLst/>
          </a:prstGeom>
        </p:spPr>
      </p:pic>
      <p:pic>
        <p:nvPicPr>
          <p:cNvPr id="9" name="Picture 8">
            <a:extLst>
              <a:ext uri="{FF2B5EF4-FFF2-40B4-BE49-F238E27FC236}">
                <a16:creationId xmlns:a16="http://schemas.microsoft.com/office/drawing/2014/main" id="{8CCD8A32-672C-450E-BF26-7AF0C2F8835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75074" y="0"/>
            <a:ext cx="6093577" cy="6994525"/>
          </a:xfrm>
          <a:prstGeom prst="rect">
            <a:avLst/>
          </a:prstGeom>
        </p:spPr>
      </p:pic>
    </p:spTree>
    <p:extLst>
      <p:ext uri="{BB962C8B-B14F-4D97-AF65-F5344CB8AC3E}">
        <p14:creationId xmlns:p14="http://schemas.microsoft.com/office/powerpoint/2010/main" val="1227919466"/>
      </p:ext>
    </p:extLst>
  </p:cSld>
  <p:clrMapOvr>
    <a:masterClrMapping/>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3"/>
            <a:ext cx="5537797" cy="1828800"/>
          </a:xfrm>
          <a:prstGeom prst="rect">
            <a:avLst/>
          </a:prstGeom>
          <a:noFill/>
        </p:spPr>
        <p:txBody>
          <a:bodyPr lIns="0" tIns="0" rIns="0" bIns="182880" anchor="b" anchorCtr="0"/>
          <a:lstStyle>
            <a:lvl1pPr>
              <a:defRPr sz="4799" strike="noStrike" spc="-50" baseline="0">
                <a:gradFill>
                  <a:gsLst>
                    <a:gs pos="0">
                      <a:schemeClr val="tx1"/>
                    </a:gs>
                    <a:gs pos="100000">
                      <a:schemeClr val="tx1"/>
                    </a:gs>
                  </a:gsLst>
                  <a:lin ang="5400000" scaled="1"/>
                </a:gra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gradFill>
                  <a:gsLst>
                    <a:gs pos="0">
                      <a:schemeClr val="tx1"/>
                    </a:gs>
                    <a:gs pos="100000">
                      <a:schemeClr val="tx1"/>
                    </a:gs>
                  </a:gsLst>
                  <a:lin ang="5400000" scaled="1"/>
                </a:gradFill>
              </a:defRPr>
            </a:lvl1pPr>
            <a:lvl2pPr>
              <a:defRPr sz="1800">
                <a:solidFill>
                  <a:srgbClr val="000000"/>
                </a:solidFill>
              </a:defRPr>
            </a:lvl2pPr>
            <a:lvl3pPr>
              <a:defRPr sz="1399"/>
            </a:lvl3pPr>
            <a:lvl4pPr>
              <a:defRPr sz="1399"/>
            </a:lvl4pPr>
            <a:lvl5pPr>
              <a:defRPr sz="104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7507D490-6D76-184D-B20A-2C0F2F3DD099}"/>
              </a:ext>
            </a:extLst>
          </p:cNvPr>
          <p:cNvSpPr/>
          <p:nvPr userDrawn="1"/>
        </p:nvSpPr>
        <p:spPr bwMode="auto">
          <a:xfrm>
            <a:off x="6234458" y="0"/>
            <a:ext cx="6202018" cy="6994525"/>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chemeClr val="tx1"/>
              </a:solidFill>
              <a:ea typeface="Segoe UI" pitchFamily="34" charset="0"/>
              <a:cs typeface="Segoe UI" pitchFamily="34" charset="0"/>
            </a:endParaRPr>
          </a:p>
        </p:txBody>
      </p:sp>
      <p:pic>
        <p:nvPicPr>
          <p:cNvPr id="9" name="Picture 8">
            <a:extLst>
              <a:ext uri="{FF2B5EF4-FFF2-40B4-BE49-F238E27FC236}">
                <a16:creationId xmlns:a16="http://schemas.microsoft.com/office/drawing/2014/main" id="{04B63C3A-8B21-B940-BD1D-D9281E6DD25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88677" y="0"/>
            <a:ext cx="6093577" cy="6994525"/>
          </a:xfrm>
          <a:prstGeom prst="rect">
            <a:avLst/>
          </a:prstGeom>
        </p:spPr>
      </p:pic>
    </p:spTree>
    <p:extLst>
      <p:ext uri="{BB962C8B-B14F-4D97-AF65-F5344CB8AC3E}">
        <p14:creationId xmlns:p14="http://schemas.microsoft.com/office/powerpoint/2010/main" val="3024016199"/>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3"/>
            <a:ext cx="5537797" cy="1828800"/>
          </a:xfrm>
          <a:prstGeom prst="rect">
            <a:avLst/>
          </a:prstGeom>
          <a:noFill/>
        </p:spPr>
        <p:txBody>
          <a:bodyPr lIns="0" tIns="0" rIns="0" bIns="182880" anchor="b" anchorCtr="0"/>
          <a:lstStyle>
            <a:lvl1pPr>
              <a:defRPr sz="4799" strike="noStrike" spc="-50" baseline="0">
                <a:gradFill>
                  <a:gsLst>
                    <a:gs pos="0">
                      <a:schemeClr val="tx1"/>
                    </a:gs>
                    <a:gs pos="100000">
                      <a:schemeClr val="tx1"/>
                    </a:gs>
                  </a:gsLst>
                  <a:lin ang="5400000" scaled="1"/>
                </a:gra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gradFill>
                  <a:gsLst>
                    <a:gs pos="0">
                      <a:schemeClr val="tx1"/>
                    </a:gs>
                    <a:gs pos="100000">
                      <a:schemeClr val="tx1"/>
                    </a:gs>
                  </a:gsLst>
                  <a:lin ang="5400000" scaled="1"/>
                </a:gradFill>
              </a:defRPr>
            </a:lvl1pPr>
            <a:lvl2pPr>
              <a:defRPr sz="1800">
                <a:solidFill>
                  <a:srgbClr val="000000"/>
                </a:solidFill>
              </a:defRPr>
            </a:lvl2pPr>
            <a:lvl3pPr>
              <a:defRPr sz="1399"/>
            </a:lvl3pPr>
            <a:lvl4pPr>
              <a:defRPr sz="1399"/>
            </a:lvl4pPr>
            <a:lvl5pPr>
              <a:defRPr sz="104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D76228DA-C78B-F44C-94F8-7128E0B2D7A7}"/>
              </a:ext>
            </a:extLst>
          </p:cNvPr>
          <p:cNvSpPr/>
          <p:nvPr userDrawn="1"/>
        </p:nvSpPr>
        <p:spPr bwMode="auto">
          <a:xfrm>
            <a:off x="6234458" y="0"/>
            <a:ext cx="6202018" cy="6994525"/>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942E84EF-6F95-A646-8F37-FD94FE90797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234458" y="0"/>
            <a:ext cx="6202018" cy="6994525"/>
          </a:xfrm>
          <a:prstGeom prst="rect">
            <a:avLst/>
          </a:prstGeom>
        </p:spPr>
      </p:pic>
    </p:spTree>
    <p:extLst>
      <p:ext uri="{BB962C8B-B14F-4D97-AF65-F5344CB8AC3E}">
        <p14:creationId xmlns:p14="http://schemas.microsoft.com/office/powerpoint/2010/main" val="3969255673"/>
      </p:ext>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itle Slide 9">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3"/>
            <a:ext cx="5537797" cy="1828800"/>
          </a:xfrm>
          <a:prstGeom prst="rect">
            <a:avLst/>
          </a:prstGeom>
          <a:noFill/>
        </p:spPr>
        <p:txBody>
          <a:bodyPr lIns="0" tIns="0" rIns="0" bIns="182880" anchor="b" anchorCtr="0"/>
          <a:lstStyle>
            <a:lvl1pPr>
              <a:defRPr sz="4799" strike="noStrike" spc="-50" baseline="0">
                <a:gradFill>
                  <a:gsLst>
                    <a:gs pos="0">
                      <a:schemeClr val="tx1"/>
                    </a:gs>
                    <a:gs pos="100000">
                      <a:schemeClr val="tx1"/>
                    </a:gs>
                  </a:gsLst>
                  <a:lin ang="5400000" scaled="1"/>
                </a:gra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gradFill>
                  <a:gsLst>
                    <a:gs pos="0">
                      <a:schemeClr val="tx1"/>
                    </a:gs>
                    <a:gs pos="100000">
                      <a:schemeClr val="tx1"/>
                    </a:gs>
                  </a:gsLst>
                  <a:lin ang="5400000" scaled="1"/>
                </a:gradFill>
              </a:defRPr>
            </a:lvl1pPr>
            <a:lvl2pPr>
              <a:defRPr sz="1800">
                <a:solidFill>
                  <a:srgbClr val="000000"/>
                </a:solidFill>
              </a:defRPr>
            </a:lvl2pPr>
            <a:lvl3pPr>
              <a:defRPr sz="1399"/>
            </a:lvl3pPr>
            <a:lvl4pPr>
              <a:defRPr sz="1399"/>
            </a:lvl4pPr>
            <a:lvl5pPr>
              <a:defRPr sz="104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01443AB1-0CDE-B44D-8883-27DEB7B914EA}"/>
              </a:ext>
            </a:extLst>
          </p:cNvPr>
          <p:cNvSpPr/>
          <p:nvPr userDrawn="1"/>
        </p:nvSpPr>
        <p:spPr bwMode="auto">
          <a:xfrm>
            <a:off x="6234458" y="0"/>
            <a:ext cx="6202018" cy="6994525"/>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64E0159D-061E-A640-B0A5-C7A703E35A9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88677" y="0"/>
            <a:ext cx="6093577" cy="6994525"/>
          </a:xfrm>
          <a:prstGeom prst="rect">
            <a:avLst/>
          </a:prstGeom>
        </p:spPr>
      </p:pic>
    </p:spTree>
    <p:extLst>
      <p:ext uri="{BB962C8B-B14F-4D97-AF65-F5344CB8AC3E}">
        <p14:creationId xmlns:p14="http://schemas.microsoft.com/office/powerpoint/2010/main" val="2736681659"/>
      </p:ext>
    </p:extLst>
  </p:cSld>
  <p:clrMapOvr>
    <a:masterClrMapping/>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itle Slide 10">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3"/>
            <a:ext cx="5537797" cy="1828800"/>
          </a:xfrm>
          <a:prstGeom prst="rect">
            <a:avLst/>
          </a:prstGeom>
          <a:noFill/>
        </p:spPr>
        <p:txBody>
          <a:bodyPr lIns="0" tIns="0" rIns="0" bIns="182880" anchor="b" anchorCtr="0"/>
          <a:lstStyle>
            <a:lvl1pPr>
              <a:defRPr sz="4799" strike="noStrike" spc="-50" baseline="0">
                <a:gradFill>
                  <a:gsLst>
                    <a:gs pos="0">
                      <a:schemeClr val="tx1"/>
                    </a:gs>
                    <a:gs pos="100000">
                      <a:schemeClr val="tx1"/>
                    </a:gs>
                  </a:gsLst>
                  <a:lin ang="5400000" scaled="1"/>
                </a:gra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gradFill>
                  <a:gsLst>
                    <a:gs pos="0">
                      <a:schemeClr val="tx1"/>
                    </a:gs>
                    <a:gs pos="100000">
                      <a:schemeClr val="tx1"/>
                    </a:gs>
                  </a:gsLst>
                  <a:lin ang="5400000" scaled="1"/>
                </a:gradFill>
              </a:defRPr>
            </a:lvl1pPr>
            <a:lvl2pPr>
              <a:defRPr sz="1800">
                <a:solidFill>
                  <a:srgbClr val="000000"/>
                </a:solidFill>
              </a:defRPr>
            </a:lvl2pPr>
            <a:lvl3pPr>
              <a:defRPr sz="1399"/>
            </a:lvl3pPr>
            <a:lvl4pPr>
              <a:defRPr sz="1399"/>
            </a:lvl4pPr>
            <a:lvl5pPr>
              <a:defRPr sz="1049"/>
            </a:lvl5pPr>
          </a:lstStyle>
          <a:p>
            <a:pPr lvl="0"/>
            <a:r>
              <a:rPr lang="en-US"/>
              <a:t>Author name</a:t>
            </a:r>
            <a:br>
              <a:rPr lang="en-US"/>
            </a:br>
            <a:r>
              <a:rPr lang="en-US"/>
              <a:t>Date</a:t>
            </a:r>
          </a:p>
        </p:txBody>
      </p:sp>
      <p:pic>
        <p:nvPicPr>
          <p:cNvPr id="9" name="Picture 8">
            <a:extLst>
              <a:ext uri="{FF2B5EF4-FFF2-40B4-BE49-F238E27FC236}">
                <a16:creationId xmlns:a16="http://schemas.microsoft.com/office/drawing/2014/main" id="{92E2926B-CE4C-8042-8EAB-E69CCC77CEF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342898" y="0"/>
            <a:ext cx="6093577" cy="6994525"/>
          </a:xfrm>
          <a:prstGeom prst="rect">
            <a:avLst/>
          </a:prstGeom>
        </p:spPr>
      </p:pic>
    </p:spTree>
    <p:extLst>
      <p:ext uri="{BB962C8B-B14F-4D97-AF65-F5344CB8AC3E}">
        <p14:creationId xmlns:p14="http://schemas.microsoft.com/office/powerpoint/2010/main" val="2212907695"/>
      </p:ext>
    </p:extLst>
  </p:cSld>
  <p:clrMapOvr>
    <a:masterClrMapping/>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1_Title Slide 10">
    <p:bg>
      <p:bgPr>
        <a:solidFill>
          <a:schemeClr val="tx1"/>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3"/>
            <a:ext cx="5537797" cy="1828800"/>
          </a:xfrm>
          <a:prstGeom prst="rect">
            <a:avLst/>
          </a:prstGeom>
          <a:noFill/>
        </p:spPr>
        <p:txBody>
          <a:bodyPr lIns="0" tIns="0" rIns="0" bIns="182880" anchor="b" anchorCtr="0"/>
          <a:lstStyle>
            <a:lvl1pPr>
              <a:defRPr sz="4799" strike="noStrike" spc="-50" baseline="0">
                <a:gradFill>
                  <a:gsLst>
                    <a:gs pos="0">
                      <a:schemeClr val="bg1"/>
                    </a:gs>
                    <a:gs pos="100000">
                      <a:schemeClr val="bg1"/>
                    </a:gs>
                  </a:gsLst>
                  <a:lin ang="5400000" scaled="1"/>
                </a:gra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gradFill>
                  <a:gsLst>
                    <a:gs pos="0">
                      <a:schemeClr val="bg1"/>
                    </a:gs>
                    <a:gs pos="100000">
                      <a:schemeClr val="bg1"/>
                    </a:gs>
                  </a:gsLst>
                  <a:lin ang="5400000" scaled="1"/>
                </a:gradFill>
              </a:defRPr>
            </a:lvl1pPr>
            <a:lvl2pPr>
              <a:defRPr sz="1800">
                <a:solidFill>
                  <a:srgbClr val="000000"/>
                </a:solidFill>
              </a:defRPr>
            </a:lvl2pPr>
            <a:lvl3pPr>
              <a:defRPr sz="1399"/>
            </a:lvl3pPr>
            <a:lvl4pPr>
              <a:defRPr sz="1399"/>
            </a:lvl4pPr>
            <a:lvl5pPr>
              <a:defRPr sz="1049"/>
            </a:lvl5pPr>
          </a:lstStyle>
          <a:p>
            <a:pPr lvl="0"/>
            <a:r>
              <a:rPr lang="en-US"/>
              <a:t>Author name</a:t>
            </a:r>
            <a:br>
              <a:rPr lang="en-US"/>
            </a:br>
            <a:r>
              <a:rPr lang="en-US"/>
              <a:t>Date</a:t>
            </a:r>
          </a:p>
        </p:txBody>
      </p:sp>
      <p:pic>
        <p:nvPicPr>
          <p:cNvPr id="9" name="Picture 8">
            <a:extLst>
              <a:ext uri="{FF2B5EF4-FFF2-40B4-BE49-F238E27FC236}">
                <a16:creationId xmlns:a16="http://schemas.microsoft.com/office/drawing/2014/main" id="{92E2926B-CE4C-8042-8EAB-E69CCC77CEFF}"/>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6342898" y="0"/>
            <a:ext cx="6093577" cy="6994525"/>
          </a:xfrm>
          <a:prstGeom prst="rect">
            <a:avLst/>
          </a:prstGeom>
        </p:spPr>
      </p:pic>
      <p:pic>
        <p:nvPicPr>
          <p:cNvPr id="7" name="Picture 6">
            <a:extLst>
              <a:ext uri="{FF2B5EF4-FFF2-40B4-BE49-F238E27FC236}">
                <a16:creationId xmlns:a16="http://schemas.microsoft.com/office/drawing/2014/main" id="{2572635C-3E4A-4BE2-90CF-0CC3C96E5FC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39830" y="483228"/>
            <a:ext cx="1362456" cy="194066"/>
          </a:xfrm>
          <a:prstGeom prst="rect">
            <a:avLst/>
          </a:prstGeom>
        </p:spPr>
      </p:pic>
    </p:spTree>
    <p:extLst>
      <p:ext uri="{BB962C8B-B14F-4D97-AF65-F5344CB8AC3E}">
        <p14:creationId xmlns:p14="http://schemas.microsoft.com/office/powerpoint/2010/main" val="1844728403"/>
      </p:ext>
    </p:extLst>
  </p:cSld>
  <p:clrMapOvr>
    <a:masterClrMapping/>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itle Slide 1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3"/>
            <a:ext cx="5537797" cy="1828800"/>
          </a:xfrm>
          <a:prstGeom prst="rect">
            <a:avLst/>
          </a:prstGeom>
          <a:noFill/>
        </p:spPr>
        <p:txBody>
          <a:bodyPr lIns="0" tIns="0" rIns="0" bIns="182880" anchor="b" anchorCtr="0"/>
          <a:lstStyle>
            <a:lvl1pPr>
              <a:defRPr sz="4799" strike="noStrike" spc="-50" baseline="0">
                <a:gradFill>
                  <a:gsLst>
                    <a:gs pos="0">
                      <a:schemeClr val="tx1"/>
                    </a:gs>
                    <a:gs pos="100000">
                      <a:schemeClr val="tx1"/>
                    </a:gs>
                  </a:gsLst>
                  <a:lin ang="5400000" scaled="1"/>
                </a:gra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gradFill>
                  <a:gsLst>
                    <a:gs pos="0">
                      <a:schemeClr val="tx1"/>
                    </a:gs>
                    <a:gs pos="100000">
                      <a:schemeClr val="tx1"/>
                    </a:gs>
                  </a:gsLst>
                  <a:lin ang="5400000" scaled="1"/>
                </a:gradFill>
              </a:defRPr>
            </a:lvl1pPr>
            <a:lvl2pPr>
              <a:defRPr sz="1800">
                <a:solidFill>
                  <a:srgbClr val="000000"/>
                </a:solidFill>
              </a:defRPr>
            </a:lvl2pPr>
            <a:lvl3pPr>
              <a:defRPr sz="1399"/>
            </a:lvl3pPr>
            <a:lvl4pPr>
              <a:defRPr sz="1399"/>
            </a:lvl4pPr>
            <a:lvl5pPr>
              <a:defRPr sz="104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5B5B5AE-3FA2-9E4F-A2B8-042B9D355724}"/>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342898" y="0"/>
            <a:ext cx="6093577" cy="6994525"/>
          </a:xfrm>
          <a:prstGeom prst="rect">
            <a:avLst/>
          </a:prstGeom>
        </p:spPr>
      </p:pic>
    </p:spTree>
    <p:extLst>
      <p:ext uri="{BB962C8B-B14F-4D97-AF65-F5344CB8AC3E}">
        <p14:creationId xmlns:p14="http://schemas.microsoft.com/office/powerpoint/2010/main" val="47010089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strike="noStrike">
                <a:solidFill>
                  <a:schemeClr val="tx1"/>
                </a:solidFill>
              </a:defRPr>
            </a:lvl1pPr>
          </a:lstStyle>
          <a:p>
            <a:r>
              <a:rPr lang="en-US"/>
              <a:t>Title</a:t>
            </a:r>
          </a:p>
        </p:txBody>
      </p:sp>
    </p:spTree>
    <p:extLst>
      <p:ext uri="{BB962C8B-B14F-4D97-AF65-F5344CB8AC3E}">
        <p14:creationId xmlns:p14="http://schemas.microsoft.com/office/powerpoint/2010/main" val="1212993744"/>
      </p:ext>
    </p:extLst>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itle Slide 12">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3"/>
            <a:ext cx="5537797" cy="1828800"/>
          </a:xfrm>
          <a:prstGeom prst="rect">
            <a:avLst/>
          </a:prstGeom>
          <a:noFill/>
        </p:spPr>
        <p:txBody>
          <a:bodyPr lIns="0" tIns="0" rIns="0" bIns="182880" anchor="b" anchorCtr="0"/>
          <a:lstStyle>
            <a:lvl1pPr>
              <a:defRPr sz="4799" strike="noStrike" spc="-50" baseline="0">
                <a:gradFill>
                  <a:gsLst>
                    <a:gs pos="0">
                      <a:schemeClr val="tx1"/>
                    </a:gs>
                    <a:gs pos="100000">
                      <a:schemeClr val="tx1"/>
                    </a:gs>
                  </a:gsLst>
                  <a:lin ang="5400000" scaled="1"/>
                </a:gra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gradFill>
                  <a:gsLst>
                    <a:gs pos="0">
                      <a:schemeClr val="tx1"/>
                    </a:gs>
                    <a:gs pos="100000">
                      <a:schemeClr val="tx1"/>
                    </a:gs>
                  </a:gsLst>
                  <a:lin ang="5400000" scaled="1"/>
                </a:gradFill>
              </a:defRPr>
            </a:lvl1pPr>
            <a:lvl2pPr>
              <a:defRPr sz="1800">
                <a:solidFill>
                  <a:srgbClr val="000000"/>
                </a:solidFill>
              </a:defRPr>
            </a:lvl2pPr>
            <a:lvl3pPr>
              <a:defRPr sz="1399"/>
            </a:lvl3pPr>
            <a:lvl4pPr>
              <a:defRPr sz="1399"/>
            </a:lvl4pPr>
            <a:lvl5pPr>
              <a:defRPr sz="104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8B6D3BFF-96E5-A945-99DA-8C69FBFC85B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342898" y="0"/>
            <a:ext cx="6093577" cy="6994525"/>
          </a:xfrm>
          <a:prstGeom prst="rect">
            <a:avLst/>
          </a:prstGeom>
        </p:spPr>
      </p:pic>
    </p:spTree>
    <p:extLst>
      <p:ext uri="{BB962C8B-B14F-4D97-AF65-F5344CB8AC3E}">
        <p14:creationId xmlns:p14="http://schemas.microsoft.com/office/powerpoint/2010/main" val="1240826092"/>
      </p:ext>
    </p:extLst>
  </p:cSld>
  <p:clrMapOvr>
    <a:masterClrMapping/>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1192214"/>
            <a:ext cx="3690937" cy="917575"/>
          </a:xfrm>
          <a:prstGeom prst="rect">
            <a:avLst/>
          </a:prstGeom>
        </p:spPr>
        <p:txBody>
          <a:bodyPr lIns="0" tIns="0" rIns="0" bIns="0"/>
          <a:lstStyle>
            <a:lvl1pPr>
              <a:defRPr sz="1800" spc="0" baseline="0">
                <a:gradFill>
                  <a:gsLst>
                    <a:gs pos="0">
                      <a:schemeClr val="tx1"/>
                    </a:gs>
                    <a:gs pos="100000">
                      <a:schemeClr val="tx1"/>
                    </a:gs>
                  </a:gsLst>
                  <a:lin ang="5400000" scaled="1"/>
                </a:gradFill>
              </a:defRPr>
            </a:lvl1pPr>
          </a:lstStyle>
          <a:p>
            <a:r>
              <a:rPr lang="en-US"/>
              <a:t>Contents</a:t>
            </a:r>
          </a:p>
        </p:txBody>
      </p:sp>
      <p:sp>
        <p:nvSpPr>
          <p:cNvPr id="4" name="Text Placeholder 3"/>
          <p:cNvSpPr>
            <a:spLocks noGrp="1"/>
          </p:cNvSpPr>
          <p:nvPr>
            <p:ph type="body" sz="quarter" idx="10" hasCustomPrompt="1"/>
          </p:nvPr>
        </p:nvSpPr>
        <p:spPr>
          <a:xfrm>
            <a:off x="6354765" y="1192214"/>
            <a:ext cx="558414" cy="3862387"/>
          </a:xfrm>
          <a:prstGeom prst="rect">
            <a:avLst/>
          </a:prstGeom>
        </p:spPr>
        <p:txBody>
          <a:bodyPr wrap="square" lIns="0" tIns="0" rIns="0" bIns="0">
            <a:noAutofit/>
          </a:bodyPr>
          <a:lstStyle>
            <a:lvl1pPr marL="0" indent="0" defTabSz="517426">
              <a:spcAft>
                <a:spcPts val="500"/>
              </a:spcAft>
              <a:buNone/>
              <a:defRPr sz="1800" spc="0" baseline="0">
                <a:gradFill>
                  <a:gsLst>
                    <a:gs pos="0">
                      <a:schemeClr val="tx2"/>
                    </a:gs>
                    <a:gs pos="100000">
                      <a:schemeClr val="tx2"/>
                    </a:gs>
                  </a:gsLst>
                  <a:lin ang="5400000" scaled="1"/>
                </a:gradFill>
              </a:defRPr>
            </a:lvl1pPr>
            <a:lvl2pPr marL="228557" indent="0">
              <a:buNone/>
              <a:defRPr sz="1800"/>
            </a:lvl2pPr>
            <a:lvl3pPr marL="457112" indent="0">
              <a:buNone/>
              <a:defRPr sz="1800"/>
            </a:lvl3pPr>
            <a:lvl4pPr marL="685669" indent="0">
              <a:buNone/>
              <a:defRPr sz="1800"/>
            </a:lvl4pPr>
            <a:lvl5pPr marL="914224" indent="0">
              <a:buNone/>
              <a:defRPr sz="1800"/>
            </a:lvl5pPr>
          </a:lstStyle>
          <a:p>
            <a:pPr lvl="0"/>
            <a:r>
              <a:rPr lang="en-US"/>
              <a:t>##</a:t>
            </a:r>
            <a:br>
              <a:rPr lang="en-US"/>
            </a:br>
            <a:r>
              <a:rPr lang="en-US"/>
              <a:t>##</a:t>
            </a:r>
            <a:br>
              <a:rPr lang="en-US"/>
            </a:br>
            <a:r>
              <a:rPr lang="en-US"/>
              <a:t>##</a:t>
            </a:r>
            <a:br>
              <a:rPr lang="en-US"/>
            </a:br>
            <a:r>
              <a:rPr lang="en-US"/>
              <a:t>##</a:t>
            </a:r>
            <a:br>
              <a:rPr lang="en-US"/>
            </a:br>
            <a:r>
              <a:rPr lang="en-US"/>
              <a:t>##</a:t>
            </a:r>
          </a:p>
        </p:txBody>
      </p:sp>
      <p:sp>
        <p:nvSpPr>
          <p:cNvPr id="11" name="Text Placeholder 3">
            <a:extLst>
              <a:ext uri="{FF2B5EF4-FFF2-40B4-BE49-F238E27FC236}">
                <a16:creationId xmlns:a16="http://schemas.microsoft.com/office/drawing/2014/main" id="{FF941B29-79EC-DD49-A767-757BAE16FCDB}"/>
              </a:ext>
            </a:extLst>
          </p:cNvPr>
          <p:cNvSpPr>
            <a:spLocks noGrp="1"/>
          </p:cNvSpPr>
          <p:nvPr>
            <p:ph type="body" sz="quarter" idx="11" hasCustomPrompt="1"/>
          </p:nvPr>
        </p:nvSpPr>
        <p:spPr>
          <a:xfrm>
            <a:off x="6913179" y="1192213"/>
            <a:ext cx="3356359" cy="3862387"/>
          </a:xfrm>
          <a:prstGeom prst="rect">
            <a:avLst/>
          </a:prstGeom>
        </p:spPr>
        <p:txBody>
          <a:bodyPr wrap="square" lIns="0" tIns="0" rIns="0" bIns="0">
            <a:noAutofit/>
          </a:bodyPr>
          <a:lstStyle>
            <a:lvl1pPr marL="0" indent="0" defTabSz="517426">
              <a:spcAft>
                <a:spcPts val="500"/>
              </a:spcAft>
              <a:buNone/>
              <a:defRPr sz="1800" spc="0" baseline="0">
                <a:gradFill>
                  <a:gsLst>
                    <a:gs pos="0">
                      <a:schemeClr val="tx1"/>
                    </a:gs>
                    <a:gs pos="100000">
                      <a:schemeClr val="tx1"/>
                    </a:gs>
                  </a:gsLst>
                  <a:lin ang="5400000" scaled="1"/>
                </a:gradFill>
              </a:defRPr>
            </a:lvl1pPr>
            <a:lvl2pPr marL="228557" indent="0">
              <a:buNone/>
              <a:defRPr sz="1800"/>
            </a:lvl2pPr>
            <a:lvl3pPr marL="457112" indent="0">
              <a:buNone/>
              <a:defRPr sz="1800"/>
            </a:lvl3pPr>
            <a:lvl4pPr marL="685669" indent="0">
              <a:buNone/>
              <a:defRPr sz="1800"/>
            </a:lvl4pPr>
            <a:lvl5pPr marL="914224" indent="0">
              <a:buNone/>
              <a:defRPr sz="1800"/>
            </a:lvl5pPr>
          </a:lstStyle>
          <a:p>
            <a:pPr lvl="0"/>
            <a:r>
              <a:rPr lang="en-US"/>
              <a:t>Section Title</a:t>
            </a:r>
            <a:br>
              <a:rPr lang="en-US"/>
            </a:br>
            <a:r>
              <a:rPr lang="en-US"/>
              <a:t>Section Title</a:t>
            </a:r>
            <a:br>
              <a:rPr lang="en-US"/>
            </a:br>
            <a:r>
              <a:rPr lang="en-US"/>
              <a:t>Section Title</a:t>
            </a:r>
            <a:br>
              <a:rPr lang="en-US"/>
            </a:br>
            <a:r>
              <a:rPr lang="en-US"/>
              <a:t>Section Title</a:t>
            </a:r>
            <a:br>
              <a:rPr lang="en-US"/>
            </a:br>
            <a:r>
              <a:rPr lang="en-US"/>
              <a:t>Section Title</a:t>
            </a:r>
          </a:p>
        </p:txBody>
      </p:sp>
      <p:sp>
        <p:nvSpPr>
          <p:cNvPr id="16" name="Text Box 3">
            <a:extLst>
              <a:ext uri="{FF2B5EF4-FFF2-40B4-BE49-F238E27FC236}">
                <a16:creationId xmlns:a16="http://schemas.microsoft.com/office/drawing/2014/main" id="{A2F7DAD6-99FA-B74A-87E5-BFA3CB237070}"/>
              </a:ext>
            </a:extLst>
          </p:cNvPr>
          <p:cNvSpPr txBox="1">
            <a:spLocks noChangeArrowheads="1"/>
          </p:cNvSpPr>
          <p:nvPr userDrawn="1"/>
        </p:nvSpPr>
        <p:spPr bwMode="blackWhite">
          <a:xfrm>
            <a:off x="463277" y="6583681"/>
            <a:ext cx="11533187" cy="21973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111" eaLnBrk="0" hangingPunct="0"/>
            <a:r>
              <a:rPr lang="en-US" sz="70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4253278743"/>
      </p:ext>
    </p:extLst>
  </p:cSld>
  <p:clrMapOvr>
    <a:masterClrMapping/>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80"/>
            <a:ext cx="11533187" cy="411162"/>
          </a:xfrm>
          <a:prstGeom prst="rect">
            <a:avLst/>
          </a:prstGeom>
        </p:spPr>
        <p:txBody>
          <a:bodyPr wrap="square" lIns="0" tIns="0" rIns="0" bIns="0">
            <a:spAutoFit/>
          </a:bodyPr>
          <a:lstStyle>
            <a:lvl1pPr>
              <a:lnSpc>
                <a:spcPts val="3199"/>
              </a:lnSpc>
              <a:defRPr sz="2800">
                <a:gradFill>
                  <a:gsLst>
                    <a:gs pos="0">
                      <a:schemeClr val="tx1"/>
                    </a:gs>
                    <a:gs pos="100000">
                      <a:schemeClr val="tx1"/>
                    </a:gs>
                  </a:gsLst>
                  <a:lin ang="5400000" scaled="1"/>
                </a:gra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65139" y="1961079"/>
            <a:ext cx="11533187" cy="307777"/>
          </a:xfrm>
          <a:prstGeom prst="rect">
            <a:avLst/>
          </a:prstGeom>
        </p:spPr>
        <p:txBody>
          <a:bodyPr wrap="square" lIns="0" tIns="0" rIns="0" bIns="0">
            <a:spAutoFit/>
          </a:bodyPr>
          <a:lstStyle>
            <a:lvl1pPr marL="0" indent="0">
              <a:lnSpc>
                <a:spcPts val="2400"/>
              </a:lnSpc>
              <a:buNone/>
              <a:defRPr sz="2000" b="0" i="0" spc="0">
                <a:solidFill>
                  <a:srgbClr val="000000"/>
                </a:solidFill>
                <a:latin typeface="+mj-lt"/>
              </a:defRPr>
            </a:lvl1pPr>
            <a:lvl2pPr marL="0" indent="0">
              <a:lnSpc>
                <a:spcPts val="2400"/>
              </a:lnSpc>
              <a:buNone/>
              <a:defRPr spc="0">
                <a:gradFill>
                  <a:gsLst>
                    <a:gs pos="0">
                      <a:schemeClr val="tx1"/>
                    </a:gs>
                    <a:gs pos="100000">
                      <a:schemeClr val="tx1"/>
                    </a:gs>
                  </a:gsLst>
                  <a:lin ang="5400000" scaled="1"/>
                </a:gradFill>
                <a:latin typeface="+mn-lt"/>
              </a:defRPr>
            </a:lvl2pPr>
            <a:lvl3pPr marL="457112" indent="0">
              <a:buNone/>
              <a:defRPr/>
            </a:lvl3pPr>
            <a:lvl4pPr marL="685669" indent="0">
              <a:buNone/>
              <a:defRPr/>
            </a:lvl4pPr>
            <a:lvl5pPr marL="914224" indent="0">
              <a:buNone/>
              <a:defRPr/>
            </a:lvl5pPr>
          </a:lstStyle>
          <a:p>
            <a:pPr lvl="1"/>
            <a:r>
              <a:rPr lang="en-US"/>
              <a:t>Large: subhead Segoe UI Regular 20/24</a:t>
            </a:r>
          </a:p>
        </p:txBody>
      </p:sp>
      <p:sp>
        <p:nvSpPr>
          <p:cNvPr id="5" name="Text Placeholder 4"/>
          <p:cNvSpPr>
            <a:spLocks noGrp="1"/>
          </p:cNvSpPr>
          <p:nvPr>
            <p:ph type="body" sz="quarter" idx="11" hasCustomPrompt="1"/>
          </p:nvPr>
        </p:nvSpPr>
        <p:spPr>
          <a:xfrm>
            <a:off x="465139" y="3075739"/>
            <a:ext cx="11533187" cy="220510"/>
          </a:xfrm>
          <a:prstGeom prst="rect">
            <a:avLst/>
          </a:prstGeom>
        </p:spPr>
        <p:txBody>
          <a:bodyPr lIns="0" tIns="0" rIns="0" bIns="0"/>
          <a:lstStyle>
            <a:lvl1pPr marL="0" indent="0">
              <a:lnSpc>
                <a:spcPts val="1800"/>
              </a:lnSpc>
              <a:spcBef>
                <a:spcPts val="0"/>
              </a:spcBef>
              <a:buNone/>
              <a:defRPr sz="1399" b="0" spc="0">
                <a:gradFill>
                  <a:gsLst>
                    <a:gs pos="0">
                      <a:schemeClr val="tx2"/>
                    </a:gs>
                    <a:gs pos="100000">
                      <a:schemeClr val="tx2"/>
                    </a:gs>
                  </a:gsLst>
                  <a:lin ang="5400000" scaled="1"/>
                </a:gradFill>
                <a:latin typeface="+mj-lt"/>
              </a:defRPr>
            </a:lvl1pPr>
            <a:lvl2pPr marL="0" indent="0">
              <a:lnSpc>
                <a:spcPts val="1800"/>
              </a:lnSpc>
              <a:spcBef>
                <a:spcPts val="0"/>
              </a:spcBef>
              <a:buNone/>
              <a:defRPr sz="1399" spc="0">
                <a:solidFill>
                  <a:srgbClr val="000000"/>
                </a:solidFill>
              </a:defRPr>
            </a:lvl2pPr>
            <a:lvl3pPr marL="457112" indent="0">
              <a:buNone/>
              <a:defRPr/>
            </a:lvl3pPr>
            <a:lvl4pPr marL="685669" indent="0">
              <a:buNone/>
              <a:defRPr/>
            </a:lvl4pPr>
            <a:lvl5pPr marL="914224" indent="0">
              <a:buNone/>
              <a:defRPr/>
            </a:lvl5pPr>
          </a:lstStyle>
          <a:p>
            <a:pPr lvl="0"/>
            <a:r>
              <a:rPr lang="en-US"/>
              <a:t>Medium: paragraph heading Segoe UI </a:t>
            </a:r>
            <a:r>
              <a:rPr lang="en-US" err="1"/>
              <a:t>Semibold</a:t>
            </a:r>
            <a:r>
              <a:rPr lang="en-US"/>
              <a:t> 14/18</a:t>
            </a:r>
          </a:p>
        </p:txBody>
      </p:sp>
      <p:sp>
        <p:nvSpPr>
          <p:cNvPr id="10" name="Text Placeholder 6">
            <a:extLst>
              <a:ext uri="{FF2B5EF4-FFF2-40B4-BE49-F238E27FC236}">
                <a16:creationId xmlns:a16="http://schemas.microsoft.com/office/drawing/2014/main" id="{76E35749-090F-0542-9B4B-BF37EFC334BC}"/>
              </a:ext>
            </a:extLst>
          </p:cNvPr>
          <p:cNvSpPr>
            <a:spLocks noGrp="1"/>
          </p:cNvSpPr>
          <p:nvPr>
            <p:ph type="body" sz="quarter" idx="14" hasCustomPrompt="1"/>
          </p:nvPr>
        </p:nvSpPr>
        <p:spPr>
          <a:xfrm>
            <a:off x="465139" y="4593491"/>
            <a:ext cx="11533187" cy="153888"/>
          </a:xfrm>
          <a:prstGeom prst="rect">
            <a:avLst/>
          </a:prstGeom>
        </p:spPr>
        <p:txBody>
          <a:bodyPr lIns="0" tIns="0" rIns="0" bIns="0"/>
          <a:lstStyle>
            <a:lvl1pPr marL="0" indent="0">
              <a:lnSpc>
                <a:spcPts val="1199"/>
              </a:lnSpc>
              <a:spcBef>
                <a:spcPts val="0"/>
              </a:spcBef>
              <a:buNone/>
              <a:defRPr sz="1000" spc="0">
                <a:solidFill>
                  <a:schemeClr val="tx1"/>
                </a:solidFill>
              </a:defRPr>
            </a:lvl1pPr>
            <a:lvl2pPr marL="0" indent="0">
              <a:lnSpc>
                <a:spcPct val="100000"/>
              </a:lnSpc>
              <a:spcBef>
                <a:spcPts val="0"/>
              </a:spcBef>
              <a:buNone/>
              <a:defRPr sz="1000" spc="0">
                <a:gradFill>
                  <a:gsLst>
                    <a:gs pos="0">
                      <a:schemeClr val="tx1"/>
                    </a:gs>
                    <a:gs pos="100000">
                      <a:schemeClr val="tx1"/>
                    </a:gs>
                  </a:gsLst>
                  <a:lin ang="5400000" scaled="1"/>
                </a:gradFill>
              </a:defRPr>
            </a:lvl2pPr>
            <a:lvl3pPr marL="457112" indent="0">
              <a:buNone/>
              <a:defRPr/>
            </a:lvl3pPr>
            <a:lvl4pPr marL="685669" indent="0">
              <a:buNone/>
              <a:defRPr/>
            </a:lvl4pPr>
            <a:lvl5pPr marL="0" indent="0">
              <a:lnSpc>
                <a:spcPct val="100000"/>
              </a:lnSpc>
              <a:buNone/>
              <a:defRPr>
                <a:solidFill>
                  <a:srgbClr val="000000"/>
                </a:solidFill>
              </a:defRPr>
            </a:lvl5pPr>
          </a:lstStyle>
          <a:p>
            <a:pPr lvl="1"/>
            <a:r>
              <a:rPr lang="en-US"/>
              <a:t>Small: caption body copy Segoe Regular 10/12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userDrawn="1"/>
        </p:nvSpPr>
        <p:spPr bwMode="blackWhite">
          <a:xfrm>
            <a:off x="463277" y="6583681"/>
            <a:ext cx="11533187" cy="21973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111" eaLnBrk="0" hangingPunct="0"/>
            <a:r>
              <a:rPr lang="en-US" sz="700">
                <a:solidFill>
                  <a:schemeClr val="accent6">
                    <a:lumMod val="75000"/>
                  </a:schemeClr>
                </a:solidFill>
                <a:cs typeface="Segoe UI" pitchFamily="34" charset="0"/>
              </a:rPr>
              <a:t>©Microsoft Corporation									                                                                                                                                             Azure </a:t>
            </a:r>
          </a:p>
        </p:txBody>
      </p:sp>
      <p:sp>
        <p:nvSpPr>
          <p:cNvPr id="19" name="Text Placeholder 3">
            <a:extLst>
              <a:ext uri="{FF2B5EF4-FFF2-40B4-BE49-F238E27FC236}">
                <a16:creationId xmlns:a16="http://schemas.microsoft.com/office/drawing/2014/main" id="{68F32AD9-0E33-284C-8468-E63BF69AF2EB}"/>
              </a:ext>
            </a:extLst>
          </p:cNvPr>
          <p:cNvSpPr>
            <a:spLocks noGrp="1"/>
          </p:cNvSpPr>
          <p:nvPr>
            <p:ph type="body" sz="quarter" idx="24" hasCustomPrompt="1"/>
          </p:nvPr>
        </p:nvSpPr>
        <p:spPr>
          <a:xfrm>
            <a:off x="463277" y="4385525"/>
            <a:ext cx="11533187" cy="246221"/>
          </a:xfrm>
          <a:prstGeom prst="rect">
            <a:avLst/>
          </a:prstGeom>
        </p:spPr>
        <p:txBody>
          <a:bodyPr tIns="0"/>
          <a:lstStyle>
            <a:lvl1pPr>
              <a:defRPr lang="en-US" sz="1000" b="1" kern="1200" spc="0" dirty="0" smtClean="0">
                <a:gradFill>
                  <a:gsLst>
                    <a:gs pos="0">
                      <a:schemeClr val="tx1"/>
                    </a:gs>
                    <a:gs pos="100000">
                      <a:schemeClr val="tx1"/>
                    </a:gs>
                  </a:gsLst>
                  <a:lin ang="5400000" scaled="1"/>
                </a:gradFill>
                <a:latin typeface="+mn-lt"/>
                <a:ea typeface="+mn-ea"/>
                <a:cs typeface="+mn-cs"/>
              </a:defRPr>
            </a:lvl1pPr>
          </a:lstStyle>
          <a:p>
            <a:pPr lvl="0"/>
            <a:r>
              <a:rPr lang="en-US"/>
              <a:t>Small: caption title Segoe UI Bold 10/12. </a:t>
            </a:r>
          </a:p>
        </p:txBody>
      </p:sp>
      <p:sp>
        <p:nvSpPr>
          <p:cNvPr id="21" name="Text Placeholder 4">
            <a:extLst>
              <a:ext uri="{FF2B5EF4-FFF2-40B4-BE49-F238E27FC236}">
                <a16:creationId xmlns:a16="http://schemas.microsoft.com/office/drawing/2014/main" id="{BA46FDB1-D336-7C45-BF92-D58B6C550364}"/>
              </a:ext>
            </a:extLst>
          </p:cNvPr>
          <p:cNvSpPr>
            <a:spLocks noGrp="1"/>
          </p:cNvSpPr>
          <p:nvPr>
            <p:ph type="body" sz="quarter" idx="18" hasCustomPrompt="1"/>
          </p:nvPr>
        </p:nvSpPr>
        <p:spPr>
          <a:xfrm>
            <a:off x="463277" y="3323870"/>
            <a:ext cx="11533187" cy="220445"/>
          </a:xfrm>
          <a:prstGeom prst="rect">
            <a:avLst/>
          </a:prstGeom>
        </p:spPr>
        <p:txBody>
          <a:bodyPr lIns="0" tIns="0" rIns="0" bIns="0"/>
          <a:lstStyle>
            <a:lvl1pPr marL="0" indent="0">
              <a:lnSpc>
                <a:spcPts val="1800"/>
              </a:lnSpc>
              <a:spcBef>
                <a:spcPts val="0"/>
              </a:spcBef>
              <a:buFont typeface="Arial" panose="020B0604020202020204" pitchFamily="34" charset="0"/>
              <a:buNone/>
              <a:defRPr sz="1399" b="0" i="0" spc="0">
                <a:gradFill>
                  <a:gsLst>
                    <a:gs pos="0">
                      <a:schemeClr val="tx1"/>
                    </a:gs>
                    <a:gs pos="100000">
                      <a:schemeClr val="tx1"/>
                    </a:gs>
                  </a:gsLst>
                  <a:lin ang="5400000" scaled="1"/>
                </a:gradFill>
                <a:latin typeface="+mn-lt"/>
              </a:defRPr>
            </a:lvl1pPr>
            <a:lvl2pPr marL="0" indent="0">
              <a:lnSpc>
                <a:spcPts val="1800"/>
              </a:lnSpc>
              <a:spcBef>
                <a:spcPts val="0"/>
              </a:spcBef>
              <a:buNone/>
              <a:defRPr sz="1399">
                <a:solidFill>
                  <a:schemeClr val="tx1"/>
                </a:solidFill>
              </a:defRPr>
            </a:lvl2pPr>
            <a:lvl3pPr marL="457112" indent="0">
              <a:buNone/>
              <a:defRPr/>
            </a:lvl3pPr>
            <a:lvl4pPr marL="685669" indent="0">
              <a:buNone/>
              <a:defRPr/>
            </a:lvl4pPr>
            <a:lvl5pPr marL="914224" indent="0">
              <a:buNone/>
              <a:defRPr/>
            </a:lvl5pPr>
          </a:lstStyle>
          <a:p>
            <a:pPr lvl="0"/>
            <a:r>
              <a:rPr lang="en-US"/>
              <a:t>Medium: body copy Segoe UI Regular 14/18</a:t>
            </a:r>
          </a:p>
        </p:txBody>
      </p:sp>
    </p:spTree>
    <p:extLst>
      <p:ext uri="{BB962C8B-B14F-4D97-AF65-F5344CB8AC3E}">
        <p14:creationId xmlns:p14="http://schemas.microsoft.com/office/powerpoint/2010/main" val="3370062785"/>
      </p:ext>
    </p:extLst>
  </p:cSld>
  <p:clrMapOvr>
    <a:masterClrMapping/>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80"/>
            <a:ext cx="11533187" cy="411162"/>
          </a:xfrm>
          <a:prstGeom prst="rect">
            <a:avLst/>
          </a:prstGeom>
        </p:spPr>
        <p:txBody>
          <a:bodyPr wrap="square" lIns="0" tIns="0" rIns="0" bIns="0">
            <a:spAutoFit/>
          </a:bodyPr>
          <a:lstStyle>
            <a:lvl1pPr>
              <a:lnSpc>
                <a:spcPts val="3199"/>
              </a:lnSpc>
              <a:defRPr sz="2800">
                <a:gradFill>
                  <a:gsLst>
                    <a:gs pos="0">
                      <a:schemeClr val="tx1"/>
                    </a:gs>
                    <a:gs pos="100000">
                      <a:schemeClr val="tx1"/>
                    </a:gs>
                  </a:gsLst>
                  <a:lin ang="5400000" scaled="1"/>
                </a:gra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65139" y="1960861"/>
            <a:ext cx="9572625" cy="615553"/>
          </a:xfrm>
          <a:prstGeom prst="rect">
            <a:avLst/>
          </a:prstGeom>
        </p:spPr>
        <p:txBody>
          <a:bodyPr wrap="square" lIns="0" tIns="0" rIns="0" bIns="0">
            <a:spAutoFit/>
          </a:bodyPr>
          <a:lstStyle>
            <a:lvl1pPr marL="0" indent="0">
              <a:lnSpc>
                <a:spcPts val="2400"/>
              </a:lnSpc>
              <a:buNone/>
              <a:defRPr lang="en-US" sz="2000" kern="1200" spc="0" baseline="0" dirty="0">
                <a:gradFill>
                  <a:gsLst>
                    <a:gs pos="0">
                      <a:schemeClr val="tx1"/>
                    </a:gs>
                    <a:gs pos="100000">
                      <a:schemeClr val="tx1"/>
                    </a:gs>
                  </a:gsLst>
                  <a:lin ang="5400000" scaled="1"/>
                </a:gradFill>
                <a:latin typeface="+mn-lt"/>
                <a:ea typeface="+mn-ea"/>
                <a:cs typeface="+mn-cs"/>
              </a:defRPr>
            </a:lvl1pPr>
            <a:lvl2pPr marL="228557" indent="0">
              <a:buNone/>
              <a:defRPr/>
            </a:lvl2pPr>
            <a:lvl3pPr marL="457112" indent="0">
              <a:buNone/>
              <a:defRPr/>
            </a:lvl3pPr>
            <a:lvl4pPr marL="685669" indent="0">
              <a:buNone/>
              <a:defRPr/>
            </a:lvl4pPr>
            <a:lvl5pPr marL="914224"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65139" y="3214124"/>
            <a:ext cx="3690937" cy="220510"/>
          </a:xfrm>
          <a:prstGeom prst="rect">
            <a:avLst/>
          </a:prstGeom>
        </p:spPr>
        <p:txBody>
          <a:bodyPr lIns="0" tIns="0" rIns="0" bIns="0"/>
          <a:lstStyle>
            <a:lvl1pPr marL="0" indent="0">
              <a:lnSpc>
                <a:spcPts val="1800"/>
              </a:lnSpc>
              <a:spcBef>
                <a:spcPts val="0"/>
              </a:spcBef>
              <a:spcAft>
                <a:spcPts val="600"/>
              </a:spcAft>
              <a:buNone/>
              <a:defRPr sz="1399" b="0" spc="0" baseline="0">
                <a:gradFill>
                  <a:gsLst>
                    <a:gs pos="0">
                      <a:schemeClr val="tx2"/>
                    </a:gs>
                    <a:gs pos="100000">
                      <a:schemeClr val="tx2"/>
                    </a:gs>
                  </a:gsLst>
                  <a:lin ang="5400000" scaled="1"/>
                </a:gradFill>
                <a:latin typeface="+mj-lt"/>
              </a:defRPr>
            </a:lvl1pPr>
            <a:lvl2pPr marL="285695" marR="0" indent="-285695" algn="l" defTabSz="932563"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399" kern="1200" spc="0" baseline="0" dirty="0">
                <a:solidFill>
                  <a:srgbClr val="000000"/>
                </a:solidFill>
                <a:latin typeface="+mn-lt"/>
                <a:ea typeface="+mn-ea"/>
                <a:cs typeface="+mn-cs"/>
              </a:defRPr>
            </a:lvl2pPr>
            <a:lvl3pPr marL="457112" indent="0">
              <a:buNone/>
              <a:defRPr/>
            </a:lvl3pPr>
            <a:lvl4pPr marL="685669" indent="0">
              <a:buNone/>
              <a:defRPr/>
            </a:lvl4pPr>
            <a:lvl5pPr marL="914224" indent="0">
              <a:buNone/>
              <a:defRPr/>
            </a:lvl5pPr>
          </a:lstStyle>
          <a:p>
            <a:pPr lvl="0"/>
            <a:r>
              <a:rPr lang="en-US"/>
              <a:t>Paragraph title Segoe UI </a:t>
            </a:r>
            <a:r>
              <a:rPr lang="en-US" err="1"/>
              <a:t>Semibold</a:t>
            </a:r>
            <a:r>
              <a:rPr lang="en-US"/>
              <a:t> 14/18</a:t>
            </a:r>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405043" y="3214124"/>
            <a:ext cx="3690937" cy="220510"/>
          </a:xfrm>
          <a:prstGeom prst="rect">
            <a:avLst/>
          </a:prstGeom>
        </p:spPr>
        <p:txBody>
          <a:bodyPr lIns="0" tIns="0" rIns="0" bIns="0"/>
          <a:lstStyle>
            <a:lvl1pPr marL="0" indent="0">
              <a:lnSpc>
                <a:spcPts val="1800"/>
              </a:lnSpc>
              <a:spcBef>
                <a:spcPts val="0"/>
              </a:spcBef>
              <a:spcAft>
                <a:spcPts val="600"/>
              </a:spcAft>
              <a:buNone/>
              <a:defRPr sz="1399" b="0" spc="0" baseline="0">
                <a:gradFill>
                  <a:gsLst>
                    <a:gs pos="0">
                      <a:schemeClr val="tx2"/>
                    </a:gs>
                    <a:gs pos="100000">
                      <a:schemeClr val="tx2"/>
                    </a:gs>
                  </a:gsLst>
                  <a:lin ang="5400000" scaled="1"/>
                </a:gradFill>
                <a:latin typeface="+mj-lt"/>
              </a:defRPr>
            </a:lvl1pPr>
            <a:lvl2pPr marL="285695" marR="0" indent="-285695" algn="l" defTabSz="932563"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399" kern="1200" spc="0" baseline="0" dirty="0">
                <a:solidFill>
                  <a:srgbClr val="000000"/>
                </a:solidFill>
                <a:latin typeface="+mn-lt"/>
                <a:ea typeface="+mn-ea"/>
                <a:cs typeface="+mn-cs"/>
              </a:defRPr>
            </a:lvl2pPr>
            <a:lvl3pPr marL="457112" indent="0">
              <a:buNone/>
              <a:defRPr/>
            </a:lvl3pPr>
            <a:lvl4pPr marL="685669" indent="0">
              <a:buNone/>
              <a:defRPr/>
            </a:lvl4pPr>
            <a:lvl5pPr marL="914224" indent="0">
              <a:buNone/>
              <a:defRPr/>
            </a:lvl5pPr>
          </a:lstStyle>
          <a:p>
            <a:pPr lvl="0"/>
            <a:r>
              <a:rPr lang="en-US"/>
              <a:t>Paragraph title Segoe UI </a:t>
            </a:r>
            <a:r>
              <a:rPr lang="en-US" err="1"/>
              <a:t>Semibold</a:t>
            </a:r>
            <a:r>
              <a:rPr lang="en-US"/>
              <a:t> 14/18</a:t>
            </a:r>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313384" y="3214124"/>
            <a:ext cx="3690937" cy="220510"/>
          </a:xfrm>
          <a:prstGeom prst="rect">
            <a:avLst/>
          </a:prstGeom>
        </p:spPr>
        <p:txBody>
          <a:bodyPr lIns="0" tIns="0" rIns="0" bIns="0"/>
          <a:lstStyle>
            <a:lvl1pPr marL="0" indent="0">
              <a:lnSpc>
                <a:spcPts val="1800"/>
              </a:lnSpc>
              <a:spcBef>
                <a:spcPts val="0"/>
              </a:spcBef>
              <a:spcAft>
                <a:spcPts val="600"/>
              </a:spcAft>
              <a:buNone/>
              <a:defRPr sz="1399" b="0" spc="0" baseline="0">
                <a:gradFill>
                  <a:gsLst>
                    <a:gs pos="0">
                      <a:schemeClr val="tx2"/>
                    </a:gs>
                    <a:gs pos="100000">
                      <a:schemeClr val="tx2"/>
                    </a:gs>
                  </a:gsLst>
                  <a:lin ang="5400000" scaled="1"/>
                </a:gradFill>
                <a:latin typeface="+mj-lt"/>
              </a:defRPr>
            </a:lvl1pPr>
            <a:lvl2pPr marL="285695" marR="0" indent="-285695" algn="l" defTabSz="932563"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399" kern="1200" spc="0" baseline="0" dirty="0">
                <a:solidFill>
                  <a:srgbClr val="000000"/>
                </a:solidFill>
                <a:latin typeface="+mn-lt"/>
                <a:ea typeface="+mn-ea"/>
                <a:cs typeface="+mn-cs"/>
              </a:defRPr>
            </a:lvl2pPr>
            <a:lvl3pPr marL="457112" indent="0">
              <a:buNone/>
              <a:defRPr/>
            </a:lvl3pPr>
            <a:lvl4pPr marL="685669" indent="0">
              <a:buNone/>
              <a:defRPr/>
            </a:lvl4pPr>
            <a:lvl5pPr marL="914224" indent="0">
              <a:buNone/>
              <a:defRPr/>
            </a:lvl5pPr>
          </a:lstStyle>
          <a:p>
            <a:pPr lvl="0"/>
            <a:r>
              <a:rPr lang="en-US"/>
              <a:t>Paragraph title Segoe UI </a:t>
            </a:r>
            <a:r>
              <a:rPr lang="en-US" err="1"/>
              <a:t>Semibold</a:t>
            </a:r>
            <a:r>
              <a:rPr lang="en-US"/>
              <a:t> 14/18</a:t>
            </a:r>
          </a:p>
        </p:txBody>
      </p:sp>
      <p:sp>
        <p:nvSpPr>
          <p:cNvPr id="23" name="Text Box 3">
            <a:extLst>
              <a:ext uri="{FF2B5EF4-FFF2-40B4-BE49-F238E27FC236}">
                <a16:creationId xmlns:a16="http://schemas.microsoft.com/office/drawing/2014/main" id="{DD31BD93-DFDF-4C46-8FDE-B1B55850B6B2}"/>
              </a:ext>
            </a:extLst>
          </p:cNvPr>
          <p:cNvSpPr txBox="1">
            <a:spLocks noChangeArrowheads="1"/>
          </p:cNvSpPr>
          <p:nvPr userDrawn="1"/>
        </p:nvSpPr>
        <p:spPr bwMode="blackWhite">
          <a:xfrm>
            <a:off x="463277" y="6583681"/>
            <a:ext cx="11533187" cy="21973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111" eaLnBrk="0" hangingPunct="0"/>
            <a:r>
              <a:rPr lang="en-US" sz="700">
                <a:solidFill>
                  <a:schemeClr val="accent6">
                    <a:lumMod val="75000"/>
                  </a:schemeClr>
                </a:solidFill>
                <a:cs typeface="Segoe UI" pitchFamily="34" charset="0"/>
              </a:rPr>
              <a:t>©Microsoft Corporation									                                                                                                                                             Azure </a:t>
            </a:r>
          </a:p>
        </p:txBody>
      </p:sp>
      <p:sp>
        <p:nvSpPr>
          <p:cNvPr id="24" name="Text Placeholder 4">
            <a:extLst>
              <a:ext uri="{FF2B5EF4-FFF2-40B4-BE49-F238E27FC236}">
                <a16:creationId xmlns:a16="http://schemas.microsoft.com/office/drawing/2014/main" id="{2951A14E-1D63-9E44-9361-FD57A8BD812A}"/>
              </a:ext>
            </a:extLst>
          </p:cNvPr>
          <p:cNvSpPr>
            <a:spLocks noGrp="1"/>
          </p:cNvSpPr>
          <p:nvPr>
            <p:ph type="body" sz="quarter" idx="17" hasCustomPrompt="1"/>
          </p:nvPr>
        </p:nvSpPr>
        <p:spPr>
          <a:xfrm>
            <a:off x="463277" y="3445695"/>
            <a:ext cx="3690937" cy="2100669"/>
          </a:xfrm>
          <a:prstGeom prst="rect">
            <a:avLst/>
          </a:prstGeom>
        </p:spPr>
        <p:txBody>
          <a:bodyPr lIns="0" tIns="0" rIns="0" bIns="0"/>
          <a:lstStyle>
            <a:lvl1pPr marL="285695" indent="-285695">
              <a:lnSpc>
                <a:spcPts val="1800"/>
              </a:lnSpc>
              <a:spcBef>
                <a:spcPts val="0"/>
              </a:spcBef>
              <a:buFont typeface="Arial" panose="020B0604020202020204" pitchFamily="34" charset="0"/>
              <a:buChar char="•"/>
              <a:defRPr sz="1399" b="0" i="0" spc="0">
                <a:gradFill>
                  <a:gsLst>
                    <a:gs pos="0">
                      <a:schemeClr val="tx1"/>
                    </a:gs>
                    <a:gs pos="100000">
                      <a:schemeClr val="tx1"/>
                    </a:gs>
                  </a:gsLst>
                  <a:lin ang="5400000" scaled="1"/>
                </a:gradFill>
                <a:latin typeface="+mn-lt"/>
              </a:defRPr>
            </a:lvl1pPr>
            <a:lvl2pPr marL="0" indent="0">
              <a:lnSpc>
                <a:spcPts val="1800"/>
              </a:lnSpc>
              <a:spcBef>
                <a:spcPts val="0"/>
              </a:spcBef>
              <a:buNone/>
              <a:defRPr sz="1399">
                <a:solidFill>
                  <a:schemeClr val="tx1"/>
                </a:solidFill>
              </a:defRPr>
            </a:lvl2pPr>
            <a:lvl3pPr marL="457112" indent="0">
              <a:buNone/>
              <a:defRPr/>
            </a:lvl3pPr>
            <a:lvl4pPr marL="685669" indent="0">
              <a:buNone/>
              <a:defRPr/>
            </a:lvl4pPr>
            <a:lvl5pPr marL="91422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5" name="Text Placeholder 4">
            <a:extLst>
              <a:ext uri="{FF2B5EF4-FFF2-40B4-BE49-F238E27FC236}">
                <a16:creationId xmlns:a16="http://schemas.microsoft.com/office/drawing/2014/main" id="{1C3BF983-4009-1049-9AD7-C94BE3AA193C}"/>
              </a:ext>
            </a:extLst>
          </p:cNvPr>
          <p:cNvSpPr>
            <a:spLocks noGrp="1"/>
          </p:cNvSpPr>
          <p:nvPr>
            <p:ph type="body" sz="quarter" idx="18" hasCustomPrompt="1"/>
          </p:nvPr>
        </p:nvSpPr>
        <p:spPr>
          <a:xfrm>
            <a:off x="4405043" y="3445695"/>
            <a:ext cx="3690937" cy="2100669"/>
          </a:xfrm>
          <a:prstGeom prst="rect">
            <a:avLst/>
          </a:prstGeom>
        </p:spPr>
        <p:txBody>
          <a:bodyPr lIns="0" tIns="0" rIns="0" bIns="0"/>
          <a:lstStyle>
            <a:lvl1pPr marL="285695" indent="-285695">
              <a:lnSpc>
                <a:spcPts val="1800"/>
              </a:lnSpc>
              <a:spcBef>
                <a:spcPts val="0"/>
              </a:spcBef>
              <a:buFont typeface="Arial" panose="020B0604020202020204" pitchFamily="34" charset="0"/>
              <a:buChar char="•"/>
              <a:defRPr sz="1399" b="0" i="0" spc="0">
                <a:gradFill>
                  <a:gsLst>
                    <a:gs pos="0">
                      <a:schemeClr val="tx1"/>
                    </a:gs>
                    <a:gs pos="100000">
                      <a:schemeClr val="tx1"/>
                    </a:gs>
                  </a:gsLst>
                  <a:lin ang="5400000" scaled="1"/>
                </a:gradFill>
                <a:latin typeface="+mn-lt"/>
              </a:defRPr>
            </a:lvl1pPr>
            <a:lvl2pPr marL="0" indent="0">
              <a:lnSpc>
                <a:spcPts val="1800"/>
              </a:lnSpc>
              <a:spcBef>
                <a:spcPts val="0"/>
              </a:spcBef>
              <a:buNone/>
              <a:defRPr sz="1399">
                <a:solidFill>
                  <a:schemeClr val="tx1"/>
                </a:solidFill>
              </a:defRPr>
            </a:lvl2pPr>
            <a:lvl3pPr marL="457112" indent="0">
              <a:buNone/>
              <a:defRPr/>
            </a:lvl3pPr>
            <a:lvl4pPr marL="685669" indent="0">
              <a:buNone/>
              <a:defRPr/>
            </a:lvl4pPr>
            <a:lvl5pPr marL="91422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6" name="Text Placeholder 4">
            <a:extLst>
              <a:ext uri="{FF2B5EF4-FFF2-40B4-BE49-F238E27FC236}">
                <a16:creationId xmlns:a16="http://schemas.microsoft.com/office/drawing/2014/main" id="{2361C016-E331-F44F-ACAE-52E4AE73469E}"/>
              </a:ext>
            </a:extLst>
          </p:cNvPr>
          <p:cNvSpPr>
            <a:spLocks noGrp="1"/>
          </p:cNvSpPr>
          <p:nvPr>
            <p:ph type="body" sz="quarter" idx="19" hasCustomPrompt="1"/>
          </p:nvPr>
        </p:nvSpPr>
        <p:spPr>
          <a:xfrm>
            <a:off x="8320327" y="3445695"/>
            <a:ext cx="3690937" cy="2100669"/>
          </a:xfrm>
          <a:prstGeom prst="rect">
            <a:avLst/>
          </a:prstGeom>
        </p:spPr>
        <p:txBody>
          <a:bodyPr lIns="0" tIns="0" rIns="0" bIns="0"/>
          <a:lstStyle>
            <a:lvl1pPr marL="285695" indent="-285695">
              <a:lnSpc>
                <a:spcPts val="1800"/>
              </a:lnSpc>
              <a:spcBef>
                <a:spcPts val="0"/>
              </a:spcBef>
              <a:buFont typeface="Arial" panose="020B0604020202020204" pitchFamily="34" charset="0"/>
              <a:buChar char="•"/>
              <a:defRPr sz="1399" b="0" i="0" spc="0">
                <a:gradFill>
                  <a:gsLst>
                    <a:gs pos="0">
                      <a:schemeClr val="tx1"/>
                    </a:gs>
                    <a:gs pos="100000">
                      <a:schemeClr val="tx1"/>
                    </a:gs>
                  </a:gsLst>
                  <a:lin ang="5400000" scaled="1"/>
                </a:gradFill>
                <a:latin typeface="+mn-lt"/>
              </a:defRPr>
            </a:lvl1pPr>
            <a:lvl2pPr marL="0" indent="0">
              <a:lnSpc>
                <a:spcPts val="1800"/>
              </a:lnSpc>
              <a:spcBef>
                <a:spcPts val="0"/>
              </a:spcBef>
              <a:buNone/>
              <a:defRPr sz="1399">
                <a:solidFill>
                  <a:schemeClr val="tx1"/>
                </a:solidFill>
              </a:defRPr>
            </a:lvl2pPr>
            <a:lvl3pPr marL="457112" indent="0">
              <a:buNone/>
              <a:defRPr/>
            </a:lvl3pPr>
            <a:lvl4pPr marL="685669" indent="0">
              <a:buNone/>
              <a:defRPr/>
            </a:lvl4pPr>
            <a:lvl5pPr marL="91422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3449694325"/>
      </p:ext>
    </p:extLst>
  </p:cSld>
  <p:clrMapOvr>
    <a:masterClrMapping/>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80"/>
            <a:ext cx="11533187" cy="411162"/>
          </a:xfrm>
          <a:prstGeom prst="rect">
            <a:avLst/>
          </a:prstGeom>
        </p:spPr>
        <p:txBody>
          <a:bodyPr wrap="square" lIns="0" tIns="0" rIns="0" bIns="0">
            <a:spAutoFit/>
          </a:bodyPr>
          <a:lstStyle>
            <a:lvl1pPr>
              <a:lnSpc>
                <a:spcPts val="3199"/>
              </a:lnSpc>
              <a:defRPr sz="2800">
                <a:gradFill>
                  <a:gsLst>
                    <a:gs pos="0">
                      <a:schemeClr val="tx1"/>
                    </a:gs>
                    <a:gs pos="100000">
                      <a:schemeClr val="tx1"/>
                    </a:gs>
                  </a:gsLst>
                  <a:lin ang="5400000" scaled="1"/>
                </a:gradFill>
              </a:defRPr>
            </a:lvl1pPr>
          </a:lstStyle>
          <a:p>
            <a:r>
              <a:rPr lang="en-US"/>
              <a:t>Text option 2: two columns copy heavy</a:t>
            </a:r>
          </a:p>
        </p:txBody>
      </p:sp>
      <p:sp>
        <p:nvSpPr>
          <p:cNvPr id="13" name="Text Box 3">
            <a:extLst>
              <a:ext uri="{FF2B5EF4-FFF2-40B4-BE49-F238E27FC236}">
                <a16:creationId xmlns:a16="http://schemas.microsoft.com/office/drawing/2014/main" id="{CCDF1654-4D2D-794C-BBB7-E1447C036FDB}"/>
              </a:ext>
            </a:extLst>
          </p:cNvPr>
          <p:cNvSpPr txBox="1">
            <a:spLocks noChangeArrowheads="1"/>
          </p:cNvSpPr>
          <p:nvPr userDrawn="1"/>
        </p:nvSpPr>
        <p:spPr bwMode="blackWhite">
          <a:xfrm>
            <a:off x="463277" y="6583681"/>
            <a:ext cx="11533187" cy="21973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111" eaLnBrk="0" hangingPunct="0"/>
            <a:r>
              <a:rPr lang="en-US" sz="700">
                <a:solidFill>
                  <a:schemeClr val="accent6">
                    <a:lumMod val="75000"/>
                  </a:schemeClr>
                </a:solidFill>
                <a:cs typeface="Segoe UI" pitchFamily="34" charset="0"/>
              </a:rPr>
              <a:t>©Microsoft Corporation									                                                                                                                                             Azure </a:t>
            </a:r>
          </a:p>
        </p:txBody>
      </p:sp>
      <p:sp>
        <p:nvSpPr>
          <p:cNvPr id="18" name="Text Placeholder 4">
            <a:extLst>
              <a:ext uri="{FF2B5EF4-FFF2-40B4-BE49-F238E27FC236}">
                <a16:creationId xmlns:a16="http://schemas.microsoft.com/office/drawing/2014/main" id="{82A6E05B-C65A-8C44-AC8B-AA08746E6668}"/>
              </a:ext>
            </a:extLst>
          </p:cNvPr>
          <p:cNvSpPr>
            <a:spLocks noGrp="1"/>
          </p:cNvSpPr>
          <p:nvPr>
            <p:ph type="body" sz="quarter" idx="17" hasCustomPrompt="1"/>
          </p:nvPr>
        </p:nvSpPr>
        <p:spPr>
          <a:xfrm>
            <a:off x="465139" y="2645384"/>
            <a:ext cx="3690937" cy="2100669"/>
          </a:xfrm>
          <a:prstGeom prst="rect">
            <a:avLst/>
          </a:prstGeom>
        </p:spPr>
        <p:txBody>
          <a:bodyPr lIns="0" tIns="0" rIns="0" bIns="0"/>
          <a:lstStyle>
            <a:lvl1pPr marL="0" indent="0">
              <a:lnSpc>
                <a:spcPts val="1800"/>
              </a:lnSpc>
              <a:spcBef>
                <a:spcPts val="0"/>
              </a:spcBef>
              <a:buFont typeface="Arial" panose="020B0604020202020204" pitchFamily="34" charset="0"/>
              <a:buNone/>
              <a:defRPr sz="1399" b="0" i="0" spc="0">
                <a:gradFill>
                  <a:gsLst>
                    <a:gs pos="0">
                      <a:schemeClr val="tx1"/>
                    </a:gs>
                    <a:gs pos="100000">
                      <a:schemeClr val="tx1"/>
                    </a:gs>
                  </a:gsLst>
                  <a:lin ang="5400000" scaled="1"/>
                </a:gradFill>
                <a:latin typeface="+mn-lt"/>
              </a:defRPr>
            </a:lvl1pPr>
            <a:lvl2pPr marL="0" indent="0">
              <a:lnSpc>
                <a:spcPts val="1800"/>
              </a:lnSpc>
              <a:spcBef>
                <a:spcPts val="0"/>
              </a:spcBef>
              <a:buNone/>
              <a:defRPr sz="1399">
                <a:solidFill>
                  <a:schemeClr val="tx1"/>
                </a:solidFill>
              </a:defRPr>
            </a:lvl2pPr>
            <a:lvl3pPr marL="457112" indent="0">
              <a:buNone/>
              <a:defRPr/>
            </a:lvl3pPr>
            <a:lvl4pPr marL="685669" indent="0">
              <a:buNone/>
              <a:defRPr/>
            </a:lvl4pPr>
            <a:lvl5pPr marL="91422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D52482AC-A354-B546-9AAD-B3E028512046}"/>
              </a:ext>
            </a:extLst>
          </p:cNvPr>
          <p:cNvSpPr>
            <a:spLocks noGrp="1"/>
          </p:cNvSpPr>
          <p:nvPr>
            <p:ph type="body" sz="quarter" idx="18" hasCustomPrompt="1"/>
          </p:nvPr>
        </p:nvSpPr>
        <p:spPr>
          <a:xfrm>
            <a:off x="4372769" y="2645384"/>
            <a:ext cx="3690937" cy="2100669"/>
          </a:xfrm>
          <a:prstGeom prst="rect">
            <a:avLst/>
          </a:prstGeom>
        </p:spPr>
        <p:txBody>
          <a:bodyPr lIns="0" tIns="0" rIns="0" bIns="0"/>
          <a:lstStyle>
            <a:lvl1pPr marL="0" indent="0">
              <a:lnSpc>
                <a:spcPts val="1800"/>
              </a:lnSpc>
              <a:spcBef>
                <a:spcPts val="0"/>
              </a:spcBef>
              <a:buFont typeface="Arial" panose="020B0604020202020204" pitchFamily="34" charset="0"/>
              <a:buNone/>
              <a:defRPr sz="1399" b="0" i="0" spc="0">
                <a:gradFill>
                  <a:gsLst>
                    <a:gs pos="0">
                      <a:schemeClr val="tx1"/>
                    </a:gs>
                    <a:gs pos="100000">
                      <a:schemeClr val="tx1"/>
                    </a:gs>
                  </a:gsLst>
                  <a:lin ang="5400000" scaled="1"/>
                </a:gradFill>
                <a:latin typeface="+mn-lt"/>
              </a:defRPr>
            </a:lvl1pPr>
            <a:lvl2pPr marL="0" indent="0">
              <a:lnSpc>
                <a:spcPts val="1800"/>
              </a:lnSpc>
              <a:spcBef>
                <a:spcPts val="0"/>
              </a:spcBef>
              <a:buNone/>
              <a:defRPr sz="1399">
                <a:solidFill>
                  <a:schemeClr val="tx1"/>
                </a:solidFill>
              </a:defRPr>
            </a:lvl2pPr>
            <a:lvl3pPr marL="457112" indent="0">
              <a:buNone/>
              <a:defRPr/>
            </a:lvl3pPr>
            <a:lvl4pPr marL="685669" indent="0">
              <a:buNone/>
              <a:defRPr/>
            </a:lvl4pPr>
            <a:lvl5pPr marL="91422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8" name="Text Placeholder 4">
            <a:extLst>
              <a:ext uri="{FF2B5EF4-FFF2-40B4-BE49-F238E27FC236}">
                <a16:creationId xmlns:a16="http://schemas.microsoft.com/office/drawing/2014/main" id="{CCC8691F-DADE-4D0A-8115-9B3B796034E0}"/>
              </a:ext>
            </a:extLst>
          </p:cNvPr>
          <p:cNvSpPr>
            <a:spLocks noGrp="1"/>
          </p:cNvSpPr>
          <p:nvPr>
            <p:ph type="body" sz="quarter" idx="11" hasCustomPrompt="1"/>
          </p:nvPr>
        </p:nvSpPr>
        <p:spPr>
          <a:xfrm>
            <a:off x="465139" y="2424874"/>
            <a:ext cx="3690937" cy="220510"/>
          </a:xfrm>
          <a:prstGeom prst="rect">
            <a:avLst/>
          </a:prstGeom>
        </p:spPr>
        <p:txBody>
          <a:bodyPr lIns="0" tIns="0" rIns="0" bIns="0"/>
          <a:lstStyle>
            <a:lvl1pPr marL="0" indent="0">
              <a:lnSpc>
                <a:spcPts val="1800"/>
              </a:lnSpc>
              <a:spcBef>
                <a:spcPts val="0"/>
              </a:spcBef>
              <a:spcAft>
                <a:spcPts val="600"/>
              </a:spcAft>
              <a:buNone/>
              <a:defRPr sz="1399" b="0" spc="0" baseline="0">
                <a:gradFill>
                  <a:gsLst>
                    <a:gs pos="0">
                      <a:schemeClr val="tx2"/>
                    </a:gs>
                    <a:gs pos="100000">
                      <a:schemeClr val="tx2"/>
                    </a:gs>
                  </a:gsLst>
                  <a:lin ang="5400000" scaled="1"/>
                </a:gradFill>
                <a:latin typeface="+mj-lt"/>
              </a:defRPr>
            </a:lvl1pPr>
            <a:lvl2pPr marL="285695" marR="0" indent="-285695" algn="l" defTabSz="932563"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399" kern="1200" spc="0" baseline="0" dirty="0">
                <a:solidFill>
                  <a:srgbClr val="000000"/>
                </a:solidFill>
                <a:latin typeface="+mn-lt"/>
                <a:ea typeface="+mn-ea"/>
                <a:cs typeface="+mn-cs"/>
              </a:defRPr>
            </a:lvl2pPr>
            <a:lvl3pPr marL="457112" indent="0">
              <a:buNone/>
              <a:defRPr/>
            </a:lvl3pPr>
            <a:lvl4pPr marL="685669" indent="0">
              <a:buNone/>
              <a:defRPr/>
            </a:lvl4pPr>
            <a:lvl5pPr marL="914224" indent="0">
              <a:buNone/>
              <a:defRPr/>
            </a:lvl5pPr>
          </a:lstStyle>
          <a:p>
            <a:pPr lvl="0"/>
            <a:r>
              <a:rPr lang="en-US"/>
              <a:t>Paragraph title Segoe UI </a:t>
            </a:r>
            <a:r>
              <a:rPr lang="en-US" err="1"/>
              <a:t>Semibold</a:t>
            </a:r>
            <a:r>
              <a:rPr lang="en-US"/>
              <a:t> 14/18</a:t>
            </a:r>
          </a:p>
        </p:txBody>
      </p:sp>
      <p:sp>
        <p:nvSpPr>
          <p:cNvPr id="9" name="Text Placeholder 4">
            <a:extLst>
              <a:ext uri="{FF2B5EF4-FFF2-40B4-BE49-F238E27FC236}">
                <a16:creationId xmlns:a16="http://schemas.microsoft.com/office/drawing/2014/main" id="{AD57A03F-09DB-4FBF-A5BF-1DE6B7FC0CB5}"/>
              </a:ext>
            </a:extLst>
          </p:cNvPr>
          <p:cNvSpPr>
            <a:spLocks noGrp="1"/>
          </p:cNvSpPr>
          <p:nvPr>
            <p:ph type="body" sz="quarter" idx="19" hasCustomPrompt="1"/>
          </p:nvPr>
        </p:nvSpPr>
        <p:spPr>
          <a:xfrm>
            <a:off x="4372768" y="2424874"/>
            <a:ext cx="3690937" cy="220510"/>
          </a:xfrm>
          <a:prstGeom prst="rect">
            <a:avLst/>
          </a:prstGeom>
        </p:spPr>
        <p:txBody>
          <a:bodyPr lIns="0" tIns="0" rIns="0" bIns="0"/>
          <a:lstStyle>
            <a:lvl1pPr marL="0" indent="0">
              <a:lnSpc>
                <a:spcPts val="1800"/>
              </a:lnSpc>
              <a:spcBef>
                <a:spcPts val="0"/>
              </a:spcBef>
              <a:spcAft>
                <a:spcPts val="600"/>
              </a:spcAft>
              <a:buNone/>
              <a:defRPr sz="1399" b="0" spc="0" baseline="0">
                <a:gradFill>
                  <a:gsLst>
                    <a:gs pos="0">
                      <a:schemeClr val="tx2"/>
                    </a:gs>
                    <a:gs pos="100000">
                      <a:schemeClr val="tx2"/>
                    </a:gs>
                  </a:gsLst>
                  <a:lin ang="5400000" scaled="1"/>
                </a:gradFill>
                <a:latin typeface="+mj-lt"/>
              </a:defRPr>
            </a:lvl1pPr>
            <a:lvl2pPr marL="285695" marR="0" indent="-285695" algn="l" defTabSz="932563"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399" kern="1200" spc="0" baseline="0" dirty="0">
                <a:solidFill>
                  <a:srgbClr val="000000"/>
                </a:solidFill>
                <a:latin typeface="+mn-lt"/>
                <a:ea typeface="+mn-ea"/>
                <a:cs typeface="+mn-cs"/>
              </a:defRPr>
            </a:lvl2pPr>
            <a:lvl3pPr marL="457112" indent="0">
              <a:buNone/>
              <a:defRPr/>
            </a:lvl3pPr>
            <a:lvl4pPr marL="685669" indent="0">
              <a:buNone/>
              <a:defRPr/>
            </a:lvl4pPr>
            <a:lvl5pPr marL="914224" indent="0">
              <a:buNone/>
              <a:defRPr/>
            </a:lvl5pPr>
          </a:lstStyle>
          <a:p>
            <a:pPr lvl="0"/>
            <a:r>
              <a:rPr lang="en-US"/>
              <a:t>Paragraph title Segoe UI </a:t>
            </a:r>
            <a:r>
              <a:rPr lang="en-US" err="1"/>
              <a:t>Semibold</a:t>
            </a:r>
            <a:r>
              <a:rPr lang="en-US"/>
              <a:t> 14/18</a:t>
            </a:r>
          </a:p>
        </p:txBody>
      </p:sp>
    </p:spTree>
    <p:extLst>
      <p:ext uri="{BB962C8B-B14F-4D97-AF65-F5344CB8AC3E}">
        <p14:creationId xmlns:p14="http://schemas.microsoft.com/office/powerpoint/2010/main" val="225499480"/>
      </p:ext>
    </p:extLst>
  </p:cSld>
  <p:clrMapOvr>
    <a:masterClrMapping/>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16" name="Text Placeholder 4">
            <a:extLst>
              <a:ext uri="{FF2B5EF4-FFF2-40B4-BE49-F238E27FC236}">
                <a16:creationId xmlns:a16="http://schemas.microsoft.com/office/drawing/2014/main" id="{D8533C5B-52B6-4FDD-B82E-8A4945A40773}"/>
              </a:ext>
            </a:extLst>
          </p:cNvPr>
          <p:cNvSpPr>
            <a:spLocks noGrp="1"/>
          </p:cNvSpPr>
          <p:nvPr>
            <p:ph type="body" sz="quarter" idx="26" hasCustomPrompt="1"/>
          </p:nvPr>
        </p:nvSpPr>
        <p:spPr>
          <a:xfrm>
            <a:off x="465139" y="5026024"/>
            <a:ext cx="3690937" cy="220510"/>
          </a:xfrm>
          <a:prstGeom prst="rect">
            <a:avLst/>
          </a:prstGeom>
        </p:spPr>
        <p:txBody>
          <a:bodyPr lIns="0" tIns="0" rIns="0" bIns="0"/>
          <a:lstStyle>
            <a:lvl1pPr marL="0" indent="0">
              <a:lnSpc>
                <a:spcPts val="1800"/>
              </a:lnSpc>
              <a:spcBef>
                <a:spcPts val="0"/>
              </a:spcBef>
              <a:spcAft>
                <a:spcPts val="600"/>
              </a:spcAft>
              <a:buNone/>
              <a:defRPr sz="1399" b="0" spc="0" baseline="0">
                <a:gradFill>
                  <a:gsLst>
                    <a:gs pos="0">
                      <a:schemeClr val="tx2"/>
                    </a:gs>
                    <a:gs pos="100000">
                      <a:schemeClr val="tx2"/>
                    </a:gs>
                  </a:gsLst>
                  <a:lin ang="5400000" scaled="1"/>
                </a:gradFill>
                <a:latin typeface="+mj-lt"/>
              </a:defRPr>
            </a:lvl1pPr>
            <a:lvl2pPr marL="285695" marR="0" indent="-285695" algn="l" defTabSz="932563"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399" kern="1200" spc="0" baseline="0" dirty="0">
                <a:solidFill>
                  <a:srgbClr val="000000"/>
                </a:solidFill>
                <a:latin typeface="+mn-lt"/>
                <a:ea typeface="+mn-ea"/>
                <a:cs typeface="+mn-cs"/>
              </a:defRPr>
            </a:lvl2pPr>
            <a:lvl3pPr marL="457112" indent="0">
              <a:buNone/>
              <a:defRPr/>
            </a:lvl3pPr>
            <a:lvl4pPr marL="685669" indent="0">
              <a:buNone/>
              <a:defRPr/>
            </a:lvl4pPr>
            <a:lvl5pPr marL="914224" indent="0">
              <a:buNone/>
              <a:defRPr/>
            </a:lvl5pPr>
          </a:lstStyle>
          <a:p>
            <a:pPr lvl="0"/>
            <a:r>
              <a:rPr lang="en-US"/>
              <a:t>Paragraph title Segoe UI </a:t>
            </a:r>
            <a:r>
              <a:rPr lang="en-US" err="1"/>
              <a:t>Semibold</a:t>
            </a:r>
            <a:r>
              <a:rPr lang="en-US"/>
              <a:t> 14/18</a:t>
            </a:r>
          </a:p>
        </p:txBody>
      </p:sp>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b="-1"/>
          <a:stretch/>
        </p:blipFill>
        <p:spPr>
          <a:xfrm>
            <a:off x="8307390" y="1631566"/>
            <a:ext cx="3681793" cy="3165507"/>
          </a:xfrm>
          <a:prstGeom prst="rect">
            <a:avLst/>
          </a:prstGeom>
        </p:spPr>
      </p:pic>
      <p:pic>
        <p:nvPicPr>
          <p:cNvPr id="6" name="Picture 5"/>
          <p:cNvPicPr>
            <a:picLocks noChangeAspect="1"/>
          </p:cNvPicPr>
          <p:nvPr userDrawn="1"/>
        </p:nvPicPr>
        <p:blipFill rotWithShape="1">
          <a:blip r:embed="rId3" cstate="print">
            <a:extLst>
              <a:ext uri="{28A0092B-C50C-407E-A947-70E740481C1C}">
                <a14:useLocalDpi xmlns:a14="http://schemas.microsoft.com/office/drawing/2010/main" val="0"/>
              </a:ext>
            </a:extLst>
          </a:blip>
          <a:srcRect b="-1"/>
          <a:stretch/>
        </p:blipFill>
        <p:spPr>
          <a:xfrm>
            <a:off x="4395407" y="1631567"/>
            <a:ext cx="3684970" cy="3161095"/>
          </a:xfrm>
          <a:prstGeom prst="rect">
            <a:avLst/>
          </a:prstGeom>
        </p:spPr>
      </p:pic>
      <p:pic>
        <p:nvPicPr>
          <p:cNvPr id="3" name="Picture 2"/>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74281" y="1631569"/>
            <a:ext cx="3681793" cy="3169920"/>
          </a:xfrm>
          <a:prstGeom prst="rect">
            <a:avLst/>
          </a:prstGeom>
        </p:spPr>
      </p:pic>
      <p:sp>
        <p:nvSpPr>
          <p:cNvPr id="2" name="Title 1"/>
          <p:cNvSpPr>
            <a:spLocks noGrp="1"/>
          </p:cNvSpPr>
          <p:nvPr>
            <p:ph type="title" hasCustomPrompt="1"/>
          </p:nvPr>
        </p:nvSpPr>
        <p:spPr>
          <a:xfrm>
            <a:off x="465139" y="632780"/>
            <a:ext cx="11533187" cy="411162"/>
          </a:xfrm>
          <a:prstGeom prst="rect">
            <a:avLst/>
          </a:prstGeom>
        </p:spPr>
        <p:txBody>
          <a:bodyPr wrap="square" lIns="0" tIns="0" rIns="0" bIns="0">
            <a:spAutoFit/>
          </a:bodyPr>
          <a:lstStyle>
            <a:lvl1pPr>
              <a:lnSpc>
                <a:spcPts val="3199"/>
              </a:lnSpc>
              <a:defRPr sz="2800">
                <a:gradFill>
                  <a:gsLst>
                    <a:gs pos="0">
                      <a:schemeClr val="tx1"/>
                    </a:gs>
                    <a:gs pos="100000">
                      <a:schemeClr val="tx1"/>
                    </a:gs>
                  </a:gsLst>
                  <a:lin ang="5400000" scaled="1"/>
                </a:gradFill>
              </a:defRPr>
            </a:lvl1pPr>
          </a:lstStyle>
          <a:p>
            <a:r>
              <a:rPr lang="en-US"/>
              <a:t>Text option 3: three columns images and text</a:t>
            </a: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474663" y="2939530"/>
            <a:ext cx="3681412" cy="553998"/>
          </a:xfrm>
          <a:prstGeom prst="rect">
            <a:avLst/>
          </a:prstGeom>
        </p:spPr>
        <p:txBody>
          <a:bodyPr/>
          <a:lstStyle>
            <a:lvl1pPr algn="ctr">
              <a:defRPr>
                <a:solidFill>
                  <a:schemeClr val="bg1"/>
                </a:solidFill>
              </a:defRPr>
            </a:lvl1pPr>
          </a:lstStyle>
          <a:p>
            <a:r>
              <a:rPr lang="en-US"/>
              <a:t>Drop photo here</a:t>
            </a:r>
          </a:p>
        </p:txBody>
      </p:sp>
      <p:sp>
        <p:nvSpPr>
          <p:cNvPr id="11" name="Picture Placeholder 10">
            <a:extLst>
              <a:ext uri="{FF2B5EF4-FFF2-40B4-BE49-F238E27FC236}">
                <a16:creationId xmlns:a16="http://schemas.microsoft.com/office/drawing/2014/main" id="{5877AA6F-F5D0-8349-8D7F-7A036C53AFEC}"/>
              </a:ext>
            </a:extLst>
          </p:cNvPr>
          <p:cNvSpPr>
            <a:spLocks noGrp="1"/>
          </p:cNvSpPr>
          <p:nvPr>
            <p:ph type="pic" sz="quarter" idx="22" hasCustomPrompt="1"/>
          </p:nvPr>
        </p:nvSpPr>
        <p:spPr>
          <a:xfrm>
            <a:off x="4389439" y="2932948"/>
            <a:ext cx="3690937" cy="553998"/>
          </a:xfrm>
          <a:prstGeom prst="rect">
            <a:avLst/>
          </a:prstGeom>
        </p:spPr>
        <p:txBody>
          <a:bodyPr/>
          <a:lstStyle>
            <a:lvl1pPr algn="ctr">
              <a:defRPr>
                <a:solidFill>
                  <a:schemeClr val="bg1"/>
                </a:solidFill>
              </a:defRPr>
            </a:lvl1pPr>
          </a:lstStyle>
          <a:p>
            <a:r>
              <a:rPr lang="en-US"/>
              <a:t>Drop photo here</a:t>
            </a:r>
          </a:p>
        </p:txBody>
      </p:sp>
      <p:sp>
        <p:nvSpPr>
          <p:cNvPr id="14" name="Picture Placeholder 13">
            <a:extLst>
              <a:ext uri="{FF2B5EF4-FFF2-40B4-BE49-F238E27FC236}">
                <a16:creationId xmlns:a16="http://schemas.microsoft.com/office/drawing/2014/main" id="{983A4321-3796-F044-9126-51A6AA308B77}"/>
              </a:ext>
            </a:extLst>
          </p:cNvPr>
          <p:cNvSpPr>
            <a:spLocks noGrp="1"/>
          </p:cNvSpPr>
          <p:nvPr>
            <p:ph type="pic" sz="quarter" idx="23" hasCustomPrompt="1"/>
          </p:nvPr>
        </p:nvSpPr>
        <p:spPr>
          <a:xfrm>
            <a:off x="8307388" y="2946447"/>
            <a:ext cx="3681412" cy="553998"/>
          </a:xfrm>
          <a:prstGeom prst="rect">
            <a:avLst/>
          </a:prstGeom>
        </p:spPr>
        <p:txBody>
          <a:bodyPr/>
          <a:lstStyle>
            <a:lvl1pPr algn="ctr">
              <a:defRPr>
                <a:solidFill>
                  <a:schemeClr val="bg1"/>
                </a:solidFill>
              </a:defRPr>
            </a:lvl1pPr>
          </a:lstStyle>
          <a:p>
            <a:r>
              <a:rPr lang="en-US"/>
              <a:t>Drop photo here</a:t>
            </a:r>
          </a:p>
        </p:txBody>
      </p:sp>
      <p:sp>
        <p:nvSpPr>
          <p:cNvPr id="18" name="Text Box 3">
            <a:extLst>
              <a:ext uri="{FF2B5EF4-FFF2-40B4-BE49-F238E27FC236}">
                <a16:creationId xmlns:a16="http://schemas.microsoft.com/office/drawing/2014/main" id="{06DC0489-95B2-B74C-8FE4-80E75D67DE41}"/>
              </a:ext>
            </a:extLst>
          </p:cNvPr>
          <p:cNvSpPr txBox="1">
            <a:spLocks noChangeArrowheads="1"/>
          </p:cNvSpPr>
          <p:nvPr userDrawn="1"/>
        </p:nvSpPr>
        <p:spPr bwMode="blackWhite">
          <a:xfrm>
            <a:off x="463277" y="6583681"/>
            <a:ext cx="11533187" cy="21973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111" eaLnBrk="0" hangingPunct="0"/>
            <a:r>
              <a:rPr lang="en-US" sz="700">
                <a:solidFill>
                  <a:schemeClr val="accent6">
                    <a:lumMod val="75000"/>
                  </a:schemeClr>
                </a:solidFill>
                <a:cs typeface="Segoe UI" pitchFamily="34" charset="0"/>
              </a:rPr>
              <a:t>©Microsoft Corporation									                                                                                                                                             Azure </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74281" y="5260329"/>
            <a:ext cx="3690937" cy="923530"/>
          </a:xfrm>
          <a:prstGeom prst="rect">
            <a:avLst/>
          </a:prstGeom>
        </p:spPr>
        <p:txBody>
          <a:bodyPr lIns="0" tIns="0" rIns="0" bIns="0"/>
          <a:lstStyle>
            <a:lvl1pPr marL="0" indent="0">
              <a:lnSpc>
                <a:spcPts val="1800"/>
              </a:lnSpc>
              <a:spcBef>
                <a:spcPts val="0"/>
              </a:spcBef>
              <a:buFont typeface="Arial" panose="020B0604020202020204" pitchFamily="34" charset="0"/>
              <a:buNone/>
              <a:defRPr sz="1399" b="0" i="0" spc="0">
                <a:gradFill>
                  <a:gsLst>
                    <a:gs pos="0">
                      <a:schemeClr val="tx1"/>
                    </a:gs>
                    <a:gs pos="100000">
                      <a:schemeClr val="tx1"/>
                    </a:gs>
                  </a:gsLst>
                  <a:lin ang="5400000" scaled="1"/>
                </a:gradFill>
                <a:latin typeface="+mn-lt"/>
              </a:defRPr>
            </a:lvl1pPr>
            <a:lvl2pPr marL="0" indent="0">
              <a:lnSpc>
                <a:spcPts val="1800"/>
              </a:lnSpc>
              <a:spcBef>
                <a:spcPts val="0"/>
              </a:spcBef>
              <a:buNone/>
              <a:defRPr sz="1399">
                <a:solidFill>
                  <a:schemeClr val="tx1"/>
                </a:solidFill>
              </a:defRPr>
            </a:lvl2pPr>
            <a:lvl3pPr marL="457112" indent="0">
              <a:buNone/>
              <a:defRPr/>
            </a:lvl3pPr>
            <a:lvl4pPr marL="685669" indent="0">
              <a:buNone/>
              <a:defRPr/>
            </a:lvl4pPr>
            <a:lvl5pPr marL="91422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392423" y="5260329"/>
            <a:ext cx="3690937" cy="923530"/>
          </a:xfrm>
          <a:prstGeom prst="rect">
            <a:avLst/>
          </a:prstGeom>
        </p:spPr>
        <p:txBody>
          <a:bodyPr lIns="0" tIns="0" rIns="0" bIns="0"/>
          <a:lstStyle>
            <a:lvl1pPr marL="0" indent="0">
              <a:lnSpc>
                <a:spcPts val="1800"/>
              </a:lnSpc>
              <a:spcBef>
                <a:spcPts val="0"/>
              </a:spcBef>
              <a:buFont typeface="Arial" panose="020B0604020202020204" pitchFamily="34" charset="0"/>
              <a:buNone/>
              <a:defRPr sz="1399" b="0" i="0" spc="0">
                <a:gradFill>
                  <a:gsLst>
                    <a:gs pos="0">
                      <a:schemeClr val="tx1"/>
                    </a:gs>
                    <a:gs pos="100000">
                      <a:schemeClr val="tx1"/>
                    </a:gs>
                  </a:gsLst>
                  <a:lin ang="5400000" scaled="1"/>
                </a:gradFill>
                <a:latin typeface="+mn-lt"/>
              </a:defRPr>
            </a:lvl1pPr>
            <a:lvl2pPr marL="0" indent="0">
              <a:lnSpc>
                <a:spcPts val="1800"/>
              </a:lnSpc>
              <a:spcBef>
                <a:spcPts val="0"/>
              </a:spcBef>
              <a:buNone/>
              <a:defRPr sz="1399">
                <a:solidFill>
                  <a:schemeClr val="tx1"/>
                </a:solidFill>
              </a:defRPr>
            </a:lvl2pPr>
            <a:lvl3pPr marL="457112" indent="0">
              <a:buNone/>
              <a:defRPr/>
            </a:lvl3pPr>
            <a:lvl4pPr marL="685669" indent="0">
              <a:buNone/>
              <a:defRPr/>
            </a:lvl4pPr>
            <a:lvl5pPr marL="91422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307389" y="5260329"/>
            <a:ext cx="3690937" cy="923530"/>
          </a:xfrm>
          <a:prstGeom prst="rect">
            <a:avLst/>
          </a:prstGeom>
        </p:spPr>
        <p:txBody>
          <a:bodyPr lIns="0" tIns="0" rIns="0" bIns="0"/>
          <a:lstStyle>
            <a:lvl1pPr marL="0" indent="0">
              <a:lnSpc>
                <a:spcPts val="1800"/>
              </a:lnSpc>
              <a:spcBef>
                <a:spcPts val="0"/>
              </a:spcBef>
              <a:buFont typeface="Arial" panose="020B0604020202020204" pitchFamily="34" charset="0"/>
              <a:buNone/>
              <a:defRPr sz="1399" b="0" i="0" spc="0">
                <a:gradFill>
                  <a:gsLst>
                    <a:gs pos="0">
                      <a:schemeClr val="tx1"/>
                    </a:gs>
                    <a:gs pos="100000">
                      <a:schemeClr val="tx1"/>
                    </a:gs>
                  </a:gsLst>
                  <a:lin ang="5400000" scaled="1"/>
                </a:gradFill>
                <a:latin typeface="+mn-lt"/>
              </a:defRPr>
            </a:lvl1pPr>
            <a:lvl2pPr marL="0" indent="0">
              <a:lnSpc>
                <a:spcPts val="1800"/>
              </a:lnSpc>
              <a:spcBef>
                <a:spcPts val="0"/>
              </a:spcBef>
              <a:buNone/>
              <a:defRPr sz="1399">
                <a:solidFill>
                  <a:schemeClr val="tx1"/>
                </a:solidFill>
              </a:defRPr>
            </a:lvl2pPr>
            <a:lvl3pPr marL="457112" indent="0">
              <a:buNone/>
              <a:defRPr/>
            </a:lvl3pPr>
            <a:lvl4pPr marL="685669" indent="0">
              <a:buNone/>
              <a:defRPr/>
            </a:lvl4pPr>
            <a:lvl5pPr marL="91422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7" name="Text Placeholder 4">
            <a:extLst>
              <a:ext uri="{FF2B5EF4-FFF2-40B4-BE49-F238E27FC236}">
                <a16:creationId xmlns:a16="http://schemas.microsoft.com/office/drawing/2014/main" id="{18498876-1613-418C-AC35-FDACF3402713}"/>
              </a:ext>
            </a:extLst>
          </p:cNvPr>
          <p:cNvSpPr>
            <a:spLocks noGrp="1"/>
          </p:cNvSpPr>
          <p:nvPr>
            <p:ph type="body" sz="quarter" idx="27" hasCustomPrompt="1"/>
          </p:nvPr>
        </p:nvSpPr>
        <p:spPr>
          <a:xfrm>
            <a:off x="4392423" y="5026024"/>
            <a:ext cx="3690937" cy="220510"/>
          </a:xfrm>
          <a:prstGeom prst="rect">
            <a:avLst/>
          </a:prstGeom>
        </p:spPr>
        <p:txBody>
          <a:bodyPr lIns="0" tIns="0" rIns="0" bIns="0"/>
          <a:lstStyle>
            <a:lvl1pPr marL="0" indent="0">
              <a:lnSpc>
                <a:spcPts val="1800"/>
              </a:lnSpc>
              <a:spcBef>
                <a:spcPts val="0"/>
              </a:spcBef>
              <a:spcAft>
                <a:spcPts val="600"/>
              </a:spcAft>
              <a:buNone/>
              <a:defRPr sz="1399" b="0" spc="0" baseline="0">
                <a:gradFill>
                  <a:gsLst>
                    <a:gs pos="0">
                      <a:schemeClr val="tx2"/>
                    </a:gs>
                    <a:gs pos="100000">
                      <a:schemeClr val="tx2"/>
                    </a:gs>
                  </a:gsLst>
                  <a:lin ang="5400000" scaled="1"/>
                </a:gradFill>
                <a:latin typeface="+mj-lt"/>
              </a:defRPr>
            </a:lvl1pPr>
            <a:lvl2pPr marL="285695" marR="0" indent="-285695" algn="l" defTabSz="932563"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399" kern="1200" spc="0" baseline="0" dirty="0">
                <a:solidFill>
                  <a:srgbClr val="000000"/>
                </a:solidFill>
                <a:latin typeface="+mn-lt"/>
                <a:ea typeface="+mn-ea"/>
                <a:cs typeface="+mn-cs"/>
              </a:defRPr>
            </a:lvl2pPr>
            <a:lvl3pPr marL="457112" indent="0">
              <a:buNone/>
              <a:defRPr/>
            </a:lvl3pPr>
            <a:lvl4pPr marL="685669" indent="0">
              <a:buNone/>
              <a:defRPr/>
            </a:lvl4pPr>
            <a:lvl5pPr marL="914224" indent="0">
              <a:buNone/>
              <a:defRPr/>
            </a:lvl5pPr>
          </a:lstStyle>
          <a:p>
            <a:pPr lvl="0"/>
            <a:r>
              <a:rPr lang="en-US"/>
              <a:t>Paragraph title Segoe UI </a:t>
            </a:r>
            <a:r>
              <a:rPr lang="en-US" err="1"/>
              <a:t>Semibold</a:t>
            </a:r>
            <a:r>
              <a:rPr lang="en-US"/>
              <a:t> 14/18</a:t>
            </a:r>
          </a:p>
        </p:txBody>
      </p:sp>
      <p:sp>
        <p:nvSpPr>
          <p:cNvPr id="20" name="Text Placeholder 4">
            <a:extLst>
              <a:ext uri="{FF2B5EF4-FFF2-40B4-BE49-F238E27FC236}">
                <a16:creationId xmlns:a16="http://schemas.microsoft.com/office/drawing/2014/main" id="{1CD0CE8E-2F40-4954-BFE0-5159095C304B}"/>
              </a:ext>
            </a:extLst>
          </p:cNvPr>
          <p:cNvSpPr>
            <a:spLocks noGrp="1"/>
          </p:cNvSpPr>
          <p:nvPr>
            <p:ph type="body" sz="quarter" idx="28" hasCustomPrompt="1"/>
          </p:nvPr>
        </p:nvSpPr>
        <p:spPr>
          <a:xfrm>
            <a:off x="8307389" y="5026024"/>
            <a:ext cx="3690937" cy="220510"/>
          </a:xfrm>
          <a:prstGeom prst="rect">
            <a:avLst/>
          </a:prstGeom>
        </p:spPr>
        <p:txBody>
          <a:bodyPr lIns="0" tIns="0" rIns="0" bIns="0"/>
          <a:lstStyle>
            <a:lvl1pPr marL="0" indent="0">
              <a:lnSpc>
                <a:spcPts val="1800"/>
              </a:lnSpc>
              <a:spcBef>
                <a:spcPts val="0"/>
              </a:spcBef>
              <a:spcAft>
                <a:spcPts val="600"/>
              </a:spcAft>
              <a:buNone/>
              <a:defRPr sz="1399" b="0" spc="0" baseline="0">
                <a:gradFill>
                  <a:gsLst>
                    <a:gs pos="0">
                      <a:schemeClr val="tx2"/>
                    </a:gs>
                    <a:gs pos="100000">
                      <a:schemeClr val="tx2"/>
                    </a:gs>
                  </a:gsLst>
                  <a:lin ang="5400000" scaled="1"/>
                </a:gradFill>
                <a:latin typeface="+mj-lt"/>
              </a:defRPr>
            </a:lvl1pPr>
            <a:lvl2pPr marL="285695" marR="0" indent="-285695" algn="l" defTabSz="932563"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399" kern="1200" spc="0" baseline="0" dirty="0">
                <a:solidFill>
                  <a:srgbClr val="000000"/>
                </a:solidFill>
                <a:latin typeface="+mn-lt"/>
                <a:ea typeface="+mn-ea"/>
                <a:cs typeface="+mn-cs"/>
              </a:defRPr>
            </a:lvl2pPr>
            <a:lvl3pPr marL="457112" indent="0">
              <a:buNone/>
              <a:defRPr/>
            </a:lvl3pPr>
            <a:lvl4pPr marL="685669" indent="0">
              <a:buNone/>
              <a:defRPr/>
            </a:lvl4pPr>
            <a:lvl5pPr marL="914224" indent="0">
              <a:buNone/>
              <a:defRPr/>
            </a:lvl5pPr>
          </a:lstStyle>
          <a:p>
            <a:pPr lvl="0"/>
            <a:r>
              <a:rPr lang="en-US"/>
              <a:t>Paragraph title Segoe UI </a:t>
            </a:r>
            <a:r>
              <a:rPr lang="en-US" err="1"/>
              <a:t>Semibold</a:t>
            </a:r>
            <a:r>
              <a:rPr lang="en-US"/>
              <a:t> 14/18</a:t>
            </a:r>
          </a:p>
        </p:txBody>
      </p:sp>
    </p:spTree>
    <p:extLst>
      <p:ext uri="{BB962C8B-B14F-4D97-AF65-F5344CB8AC3E}">
        <p14:creationId xmlns:p14="http://schemas.microsoft.com/office/powerpoint/2010/main" val="466735460"/>
      </p:ext>
    </p:extLst>
  </p:cSld>
  <p:clrMapOvr>
    <a:masterClrMapping/>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201864"/>
            <a:ext cx="1727200" cy="913689"/>
          </a:xfrm>
          <a:prstGeom prst="rect">
            <a:avLst/>
          </a:prstGeom>
        </p:spPr>
        <p:txBody>
          <a:bodyPr>
            <a:noAutofit/>
          </a:bodyPr>
          <a:lstStyle>
            <a:lvl1pPr marL="0" indent="0">
              <a:buNone/>
              <a:defRPr sz="2000">
                <a:solidFill>
                  <a:srgbClr val="000000"/>
                </a:solidFill>
              </a:defRPr>
            </a:lvl1pPr>
          </a:lstStyle>
          <a:p>
            <a:pPr lvl="0"/>
            <a:r>
              <a:rPr lang="en-US"/>
              <a:t>Picture</a:t>
            </a:r>
          </a:p>
        </p:txBody>
      </p:sp>
      <p:sp>
        <p:nvSpPr>
          <p:cNvPr id="2" name="Title 1"/>
          <p:cNvSpPr>
            <a:spLocks noGrp="1"/>
          </p:cNvSpPr>
          <p:nvPr>
            <p:ph type="title" hasCustomPrompt="1"/>
          </p:nvPr>
        </p:nvSpPr>
        <p:spPr>
          <a:xfrm>
            <a:off x="465139" y="632780"/>
            <a:ext cx="11533187" cy="411162"/>
          </a:xfrm>
          <a:prstGeom prst="rect">
            <a:avLst/>
          </a:prstGeom>
        </p:spPr>
        <p:txBody>
          <a:bodyPr wrap="square" lIns="0" tIns="0" rIns="0" bIns="0">
            <a:spAutoFit/>
          </a:bodyPr>
          <a:lstStyle>
            <a:lvl1pPr>
              <a:lnSpc>
                <a:spcPts val="3199"/>
              </a:lnSpc>
              <a:defRPr sz="2800">
                <a:gradFill>
                  <a:gsLst>
                    <a:gs pos="0">
                      <a:schemeClr val="tx1"/>
                    </a:gs>
                    <a:gs pos="100000">
                      <a:schemeClr val="tx1"/>
                    </a:gs>
                  </a:gsLst>
                  <a:lin ang="5400000" scaled="1"/>
                </a:gra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65139" y="3230880"/>
            <a:ext cx="1727200" cy="451342"/>
          </a:xfrm>
          <a:prstGeom prst="rect">
            <a:avLst/>
          </a:prstGeom>
        </p:spPr>
        <p:txBody>
          <a:bodyPr lIns="0" tIns="0" rIns="0" bIns="0"/>
          <a:lstStyle>
            <a:lvl1pPr marL="0" indent="0">
              <a:lnSpc>
                <a:spcPts val="1800"/>
              </a:lnSpc>
              <a:spcBef>
                <a:spcPts val="900"/>
              </a:spcBef>
              <a:buNone/>
              <a:defRPr lang="en-US" sz="1399" b="0" kern="1200" spc="0" baseline="0" dirty="0">
                <a:gradFill>
                  <a:gsLst>
                    <a:gs pos="0">
                      <a:schemeClr val="tx2"/>
                    </a:gs>
                    <a:gs pos="100000">
                      <a:schemeClr val="tx2"/>
                    </a:gs>
                  </a:gsLst>
                  <a:lin ang="5400000" scaled="1"/>
                </a:gra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4" name="Text Placeholder 4"/>
          <p:cNvSpPr>
            <a:spLocks noGrp="1"/>
          </p:cNvSpPr>
          <p:nvPr>
            <p:ph type="body" sz="quarter" idx="15" hasCustomPrompt="1"/>
          </p:nvPr>
        </p:nvSpPr>
        <p:spPr>
          <a:xfrm>
            <a:off x="2426019" y="3230880"/>
            <a:ext cx="1727200" cy="451342"/>
          </a:xfrm>
          <a:prstGeom prst="rect">
            <a:avLst/>
          </a:prstGeo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399" b="0" kern="1200" spc="0" baseline="0" dirty="0" smtClean="0">
                <a:gradFill>
                  <a:gsLst>
                    <a:gs pos="0">
                      <a:schemeClr val="tx2"/>
                    </a:gs>
                    <a:gs pos="100000">
                      <a:schemeClr val="tx2"/>
                    </a:gs>
                  </a:gsLst>
                  <a:lin ang="5400000" scaled="1"/>
                </a:gra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6" name="Text Placeholder 4"/>
          <p:cNvSpPr>
            <a:spLocks noGrp="1"/>
          </p:cNvSpPr>
          <p:nvPr>
            <p:ph type="body" sz="quarter" idx="17" hasCustomPrompt="1"/>
          </p:nvPr>
        </p:nvSpPr>
        <p:spPr>
          <a:xfrm>
            <a:off x="4386900" y="3230880"/>
            <a:ext cx="1727200" cy="451342"/>
          </a:xfrm>
          <a:prstGeom prst="rect">
            <a:avLst/>
          </a:prstGeo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399" b="0" kern="1200" spc="0" baseline="0" dirty="0">
                <a:gradFill>
                  <a:gsLst>
                    <a:gs pos="0">
                      <a:schemeClr val="tx2"/>
                    </a:gs>
                    <a:gs pos="100000">
                      <a:schemeClr val="tx2"/>
                    </a:gs>
                  </a:gsLst>
                  <a:lin ang="5400000" scaled="1"/>
                </a:gra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8" name="Text Placeholder 4"/>
          <p:cNvSpPr>
            <a:spLocks noGrp="1"/>
          </p:cNvSpPr>
          <p:nvPr>
            <p:ph type="body" sz="quarter" idx="19" hasCustomPrompt="1"/>
          </p:nvPr>
        </p:nvSpPr>
        <p:spPr>
          <a:xfrm>
            <a:off x="6347780" y="3230880"/>
            <a:ext cx="1727200" cy="451342"/>
          </a:xfrm>
          <a:prstGeom prst="rect">
            <a:avLst/>
          </a:prstGeo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399" b="0" kern="1200" spc="0" baseline="0" dirty="0" smtClean="0">
                <a:gradFill>
                  <a:gsLst>
                    <a:gs pos="0">
                      <a:schemeClr val="tx2"/>
                    </a:gs>
                    <a:gs pos="100000">
                      <a:schemeClr val="tx2"/>
                    </a:gs>
                  </a:gsLst>
                  <a:lin ang="5400000" scaled="1"/>
                </a:gra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0" name="Text Placeholder 4"/>
          <p:cNvSpPr>
            <a:spLocks noGrp="1"/>
          </p:cNvSpPr>
          <p:nvPr>
            <p:ph type="body" sz="quarter" idx="21" hasCustomPrompt="1"/>
          </p:nvPr>
        </p:nvSpPr>
        <p:spPr>
          <a:xfrm>
            <a:off x="8308659" y="3230880"/>
            <a:ext cx="1727200" cy="451342"/>
          </a:xfrm>
          <a:prstGeom prst="rect">
            <a:avLst/>
          </a:prstGeo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399" b="0" kern="1200" spc="0" baseline="0" dirty="0">
                <a:gradFill>
                  <a:gsLst>
                    <a:gs pos="0">
                      <a:schemeClr val="tx2"/>
                    </a:gs>
                    <a:gs pos="100000">
                      <a:schemeClr val="tx2"/>
                    </a:gs>
                  </a:gsLst>
                  <a:lin ang="5400000" scaled="1"/>
                </a:gra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2" name="Text Placeholder 4"/>
          <p:cNvSpPr>
            <a:spLocks noGrp="1"/>
          </p:cNvSpPr>
          <p:nvPr>
            <p:ph type="body" sz="quarter" idx="23" hasCustomPrompt="1"/>
          </p:nvPr>
        </p:nvSpPr>
        <p:spPr>
          <a:xfrm>
            <a:off x="10269538" y="3230880"/>
            <a:ext cx="1727200" cy="451342"/>
          </a:xfrm>
          <a:prstGeom prst="rect">
            <a:avLst/>
          </a:prstGeo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399" b="0" kern="1200" spc="0" baseline="0" dirty="0">
                <a:gradFill>
                  <a:gsLst>
                    <a:gs pos="0">
                      <a:schemeClr val="tx2"/>
                    </a:gs>
                    <a:gs pos="100000">
                      <a:schemeClr val="tx2"/>
                    </a:gs>
                  </a:gsLst>
                  <a:lin ang="5400000" scaled="1"/>
                </a:gra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5" name="Content Placeholder 15"/>
          <p:cNvSpPr>
            <a:spLocks noGrp="1"/>
          </p:cNvSpPr>
          <p:nvPr>
            <p:ph sz="quarter" idx="26" hasCustomPrompt="1"/>
          </p:nvPr>
        </p:nvSpPr>
        <p:spPr>
          <a:xfrm>
            <a:off x="2426019" y="2201864"/>
            <a:ext cx="1727200" cy="913689"/>
          </a:xfrm>
          <a:prstGeom prst="rect">
            <a:avLst/>
          </a:prstGeom>
        </p:spPr>
        <p:txBody>
          <a:bodyPr>
            <a:noAutofit/>
          </a:bodyPr>
          <a:lstStyle>
            <a:lvl1pPr marL="0" indent="0">
              <a:buNone/>
              <a:defRPr sz="2000">
                <a:solidFill>
                  <a:srgbClr val="000000"/>
                </a:solidFill>
              </a:defRPr>
            </a:lvl1pPr>
          </a:lstStyle>
          <a:p>
            <a:pPr lvl="0"/>
            <a:r>
              <a:rPr lang="en-US"/>
              <a:t>Picture</a:t>
            </a:r>
          </a:p>
        </p:txBody>
      </p:sp>
      <p:sp>
        <p:nvSpPr>
          <p:cNvPr id="26" name="Content Placeholder 15"/>
          <p:cNvSpPr>
            <a:spLocks noGrp="1"/>
          </p:cNvSpPr>
          <p:nvPr>
            <p:ph sz="quarter" idx="27" hasCustomPrompt="1"/>
          </p:nvPr>
        </p:nvSpPr>
        <p:spPr>
          <a:xfrm>
            <a:off x="4386900" y="2201864"/>
            <a:ext cx="1727200" cy="913689"/>
          </a:xfrm>
          <a:prstGeom prst="rect">
            <a:avLst/>
          </a:prstGeom>
        </p:spPr>
        <p:txBody>
          <a:bodyPr>
            <a:noAutofit/>
          </a:bodyPr>
          <a:lstStyle>
            <a:lvl1pPr marL="0" indent="0">
              <a:buNone/>
              <a:defRPr sz="2000">
                <a:solidFill>
                  <a:srgbClr val="000000"/>
                </a:solidFill>
              </a:defRPr>
            </a:lvl1pPr>
          </a:lstStyle>
          <a:p>
            <a:pPr lvl="0"/>
            <a:r>
              <a:rPr lang="en-US"/>
              <a:t>Picture</a:t>
            </a:r>
          </a:p>
        </p:txBody>
      </p:sp>
      <p:sp>
        <p:nvSpPr>
          <p:cNvPr id="27" name="Content Placeholder 15"/>
          <p:cNvSpPr>
            <a:spLocks noGrp="1"/>
          </p:cNvSpPr>
          <p:nvPr>
            <p:ph sz="quarter" idx="28" hasCustomPrompt="1"/>
          </p:nvPr>
        </p:nvSpPr>
        <p:spPr>
          <a:xfrm>
            <a:off x="6347780" y="2201864"/>
            <a:ext cx="1727200" cy="913689"/>
          </a:xfrm>
          <a:prstGeom prst="rect">
            <a:avLst/>
          </a:prstGeom>
        </p:spPr>
        <p:txBody>
          <a:bodyPr>
            <a:noAutofit/>
          </a:bodyPr>
          <a:lstStyle>
            <a:lvl1pPr marL="0" indent="0">
              <a:buNone/>
              <a:defRPr sz="2000">
                <a:solidFill>
                  <a:srgbClr val="000000"/>
                </a:solidFill>
              </a:defRPr>
            </a:lvl1pPr>
          </a:lstStyle>
          <a:p>
            <a:pPr lvl="0"/>
            <a:r>
              <a:rPr lang="en-US"/>
              <a:t>Picture</a:t>
            </a:r>
          </a:p>
        </p:txBody>
      </p:sp>
      <p:sp>
        <p:nvSpPr>
          <p:cNvPr id="28" name="Content Placeholder 15"/>
          <p:cNvSpPr>
            <a:spLocks noGrp="1"/>
          </p:cNvSpPr>
          <p:nvPr>
            <p:ph sz="quarter" idx="29" hasCustomPrompt="1"/>
          </p:nvPr>
        </p:nvSpPr>
        <p:spPr>
          <a:xfrm>
            <a:off x="8308659" y="2201864"/>
            <a:ext cx="1727200" cy="913689"/>
          </a:xfrm>
          <a:prstGeom prst="rect">
            <a:avLst/>
          </a:prstGeom>
        </p:spPr>
        <p:txBody>
          <a:bodyPr>
            <a:noAutofit/>
          </a:bodyPr>
          <a:lstStyle>
            <a:lvl1pPr marL="0" indent="0">
              <a:buNone/>
              <a:defRPr sz="2000">
                <a:solidFill>
                  <a:srgbClr val="000000"/>
                </a:solidFill>
              </a:defRPr>
            </a:lvl1pPr>
          </a:lstStyle>
          <a:p>
            <a:pPr lvl="0"/>
            <a:r>
              <a:rPr lang="en-US"/>
              <a:t>Picture</a:t>
            </a:r>
          </a:p>
        </p:txBody>
      </p:sp>
      <p:sp>
        <p:nvSpPr>
          <p:cNvPr id="29" name="Content Placeholder 15"/>
          <p:cNvSpPr>
            <a:spLocks noGrp="1"/>
          </p:cNvSpPr>
          <p:nvPr>
            <p:ph sz="quarter" idx="30" hasCustomPrompt="1"/>
          </p:nvPr>
        </p:nvSpPr>
        <p:spPr>
          <a:xfrm>
            <a:off x="10269538" y="2201864"/>
            <a:ext cx="1727200" cy="913689"/>
          </a:xfrm>
          <a:prstGeom prst="rect">
            <a:avLst/>
          </a:prstGeom>
        </p:spPr>
        <p:txBody>
          <a:bodyPr>
            <a:noAutofit/>
          </a:bodyPr>
          <a:lstStyle>
            <a:lvl1pPr marL="0" indent="0">
              <a:buNone/>
              <a:defRPr sz="2000">
                <a:solidFill>
                  <a:srgbClr val="000000"/>
                </a:solidFill>
              </a:defRPr>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65139" y="2065339"/>
            <a:ext cx="261936" cy="263525"/>
          </a:xfrm>
          <a:prstGeom prst="rect">
            <a:avLst/>
          </a:prstGeom>
        </p:spPr>
        <p:txBody>
          <a:bodyPr tIns="0" bIns="0"/>
          <a:lstStyle>
            <a:lvl1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293"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427289" y="2065339"/>
            <a:ext cx="261936" cy="263525"/>
          </a:xfrm>
          <a:prstGeom prst="rect">
            <a:avLst/>
          </a:prstGeom>
        </p:spPr>
        <p:txBody>
          <a:bodyPr tIns="0" bIns="0"/>
          <a:lstStyle>
            <a:lvl1pPr marL="0" algn="l" defTabSz="932293" rtl="0" eaLnBrk="1" fontAlgn="base" latinLnBrk="0" hangingPunct="1">
              <a:lnSpc>
                <a:spcPts val="2400"/>
              </a:lnSpc>
              <a:spcBef>
                <a:spcPct val="0"/>
              </a:spcBef>
              <a:spcAft>
                <a:spcPct val="0"/>
              </a:spcAft>
              <a:defRPr lang="en-US" sz="1000" kern="1200" dirty="0" smtClean="0">
                <a:solidFill>
                  <a:srgbClr val="000000"/>
                </a:solidFill>
                <a:latin typeface="+mj-lt"/>
                <a:ea typeface="Segoe UI" pitchFamily="34" charset="0"/>
                <a:cs typeface="Segoe UI" pitchFamily="34" charset="0"/>
              </a:defRPr>
            </a:lvl1pPr>
            <a:lvl2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293"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89439" y="2065339"/>
            <a:ext cx="261936" cy="263525"/>
          </a:xfrm>
          <a:prstGeom prst="rect">
            <a:avLst/>
          </a:prstGeom>
        </p:spPr>
        <p:txBody>
          <a:bodyPr tIns="0" bIns="0"/>
          <a:lstStyle>
            <a:lvl1pPr marL="0" algn="l" defTabSz="932293" rtl="0" eaLnBrk="1" fontAlgn="base" latinLnBrk="0" hangingPunct="1">
              <a:lnSpc>
                <a:spcPts val="2400"/>
              </a:lnSpc>
              <a:spcBef>
                <a:spcPct val="0"/>
              </a:spcBef>
              <a:spcAft>
                <a:spcPct val="0"/>
              </a:spcAft>
              <a:defRPr lang="en-US" sz="1000" kern="1200" dirty="0" smtClean="0">
                <a:solidFill>
                  <a:srgbClr val="000000"/>
                </a:solidFill>
                <a:latin typeface="+mj-lt"/>
                <a:ea typeface="Segoe UI" pitchFamily="34" charset="0"/>
                <a:cs typeface="Segoe UI" pitchFamily="34" charset="0"/>
              </a:defRPr>
            </a:lvl1pPr>
            <a:lvl2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293"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354764" y="2065339"/>
            <a:ext cx="261936" cy="263525"/>
          </a:xfrm>
          <a:prstGeom prst="rect">
            <a:avLst/>
          </a:prstGeom>
        </p:spPr>
        <p:txBody>
          <a:bodyPr tIns="0" bIns="0"/>
          <a:lstStyle>
            <a:lvl1pPr marL="0" algn="l" defTabSz="932293" rtl="0" eaLnBrk="1" fontAlgn="base" latinLnBrk="0" hangingPunct="1">
              <a:lnSpc>
                <a:spcPts val="2400"/>
              </a:lnSpc>
              <a:spcBef>
                <a:spcPct val="0"/>
              </a:spcBef>
              <a:spcAft>
                <a:spcPct val="0"/>
              </a:spcAft>
              <a:defRPr lang="en-US" sz="1000" kern="1200" dirty="0" smtClean="0">
                <a:solidFill>
                  <a:srgbClr val="000000"/>
                </a:solidFill>
                <a:latin typeface="+mj-lt"/>
                <a:ea typeface="Segoe UI" pitchFamily="34" charset="0"/>
                <a:cs typeface="Segoe UI" pitchFamily="34" charset="0"/>
              </a:defRPr>
            </a:lvl1pPr>
            <a:lvl2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293"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302626" y="2065339"/>
            <a:ext cx="261936" cy="263525"/>
          </a:xfrm>
          <a:prstGeom prst="rect">
            <a:avLst/>
          </a:prstGeom>
        </p:spPr>
        <p:txBody>
          <a:bodyPr tIns="0" bIns="0"/>
          <a:lstStyle>
            <a:lvl1pPr marL="0" algn="l" defTabSz="932293" rtl="0" eaLnBrk="1" fontAlgn="base" latinLnBrk="0" hangingPunct="1">
              <a:lnSpc>
                <a:spcPts val="2400"/>
              </a:lnSpc>
              <a:spcBef>
                <a:spcPct val="0"/>
              </a:spcBef>
              <a:spcAft>
                <a:spcPct val="0"/>
              </a:spcAft>
              <a:defRPr lang="en-US" sz="1000" kern="1200" dirty="0" smtClean="0">
                <a:solidFill>
                  <a:srgbClr val="000000"/>
                </a:solidFill>
                <a:latin typeface="+mj-lt"/>
                <a:ea typeface="Segoe UI" pitchFamily="34" charset="0"/>
                <a:cs typeface="Segoe UI" pitchFamily="34" charset="0"/>
              </a:defRPr>
            </a:lvl1pPr>
            <a:lvl2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293"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269538" y="2065339"/>
            <a:ext cx="261936" cy="263525"/>
          </a:xfrm>
          <a:prstGeom prst="rect">
            <a:avLst/>
          </a:prstGeom>
        </p:spPr>
        <p:txBody>
          <a:bodyPr tIns="0" bIns="0"/>
          <a:lstStyle>
            <a:lvl1pPr marL="0" algn="l" defTabSz="932293" rtl="0" eaLnBrk="1" fontAlgn="base" latinLnBrk="0" hangingPunct="1">
              <a:lnSpc>
                <a:spcPts val="2400"/>
              </a:lnSpc>
              <a:spcBef>
                <a:spcPct val="0"/>
              </a:spcBef>
              <a:spcAft>
                <a:spcPct val="0"/>
              </a:spcAft>
              <a:defRPr lang="en-US" sz="1000" kern="1200" dirty="0" smtClean="0">
                <a:solidFill>
                  <a:srgbClr val="000000"/>
                </a:solidFill>
                <a:latin typeface="+mj-lt"/>
                <a:ea typeface="Segoe UI" pitchFamily="34" charset="0"/>
                <a:cs typeface="Segoe UI" pitchFamily="34" charset="0"/>
              </a:defRPr>
            </a:lvl1pPr>
            <a:lvl2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293"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6.</a:t>
            </a:r>
          </a:p>
        </p:txBody>
      </p:sp>
      <p:sp>
        <p:nvSpPr>
          <p:cNvPr id="33" name="Text Box 3">
            <a:extLst>
              <a:ext uri="{FF2B5EF4-FFF2-40B4-BE49-F238E27FC236}">
                <a16:creationId xmlns:a16="http://schemas.microsoft.com/office/drawing/2014/main" id="{75395D73-9049-014E-BEF9-A35587DB4139}"/>
              </a:ext>
            </a:extLst>
          </p:cNvPr>
          <p:cNvSpPr txBox="1">
            <a:spLocks noChangeArrowheads="1"/>
          </p:cNvSpPr>
          <p:nvPr userDrawn="1"/>
        </p:nvSpPr>
        <p:spPr bwMode="blackWhite">
          <a:xfrm>
            <a:off x="463277" y="6583681"/>
            <a:ext cx="11533187" cy="21973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111" eaLnBrk="0" hangingPunct="0"/>
            <a:r>
              <a:rPr lang="en-US" sz="700">
                <a:solidFill>
                  <a:schemeClr val="accent6">
                    <a:lumMod val="75000"/>
                  </a:schemeClr>
                </a:solidFill>
                <a:cs typeface="Segoe UI" pitchFamily="34" charset="0"/>
              </a:rPr>
              <a:t>©Microsoft Corporation									                                                                                                                                             Azure </a:t>
            </a:r>
          </a:p>
        </p:txBody>
      </p:sp>
      <p:sp>
        <p:nvSpPr>
          <p:cNvPr id="34" name="Text Placeholder 4">
            <a:extLst>
              <a:ext uri="{FF2B5EF4-FFF2-40B4-BE49-F238E27FC236}">
                <a16:creationId xmlns:a16="http://schemas.microsoft.com/office/drawing/2014/main" id="{3CC09D91-3BB7-5C4A-98CF-F87FD6AACD86}"/>
              </a:ext>
            </a:extLst>
          </p:cNvPr>
          <p:cNvSpPr>
            <a:spLocks noGrp="1"/>
          </p:cNvSpPr>
          <p:nvPr>
            <p:ph type="body" sz="quarter" idx="24" hasCustomPrompt="1"/>
          </p:nvPr>
        </p:nvSpPr>
        <p:spPr>
          <a:xfrm>
            <a:off x="463276" y="3694403"/>
            <a:ext cx="1727201" cy="2336097"/>
          </a:xfrm>
          <a:prstGeom prst="rect">
            <a:avLst/>
          </a:prstGeom>
        </p:spPr>
        <p:txBody>
          <a:bodyPr lIns="0" tIns="0" rIns="0" bIns="0"/>
          <a:lstStyle>
            <a:lvl1pPr marL="0" indent="0">
              <a:lnSpc>
                <a:spcPts val="1800"/>
              </a:lnSpc>
              <a:spcBef>
                <a:spcPts val="0"/>
              </a:spcBef>
              <a:buFont typeface="Arial" panose="020B0604020202020204" pitchFamily="34" charset="0"/>
              <a:buNone/>
              <a:defRPr sz="1399" b="0" i="0" spc="0">
                <a:gradFill>
                  <a:gsLst>
                    <a:gs pos="0">
                      <a:schemeClr val="tx1"/>
                    </a:gs>
                    <a:gs pos="100000">
                      <a:schemeClr val="tx1"/>
                    </a:gs>
                  </a:gsLst>
                  <a:lin ang="5400000" scaled="1"/>
                </a:gradFill>
                <a:latin typeface="+mn-lt"/>
              </a:defRPr>
            </a:lvl1pPr>
            <a:lvl2pPr marL="0" indent="0">
              <a:lnSpc>
                <a:spcPts val="1800"/>
              </a:lnSpc>
              <a:spcBef>
                <a:spcPts val="0"/>
              </a:spcBef>
              <a:buNone/>
              <a:defRPr sz="1399">
                <a:solidFill>
                  <a:schemeClr val="tx1"/>
                </a:solidFill>
              </a:defRPr>
            </a:lvl2pPr>
            <a:lvl3pPr marL="457112" indent="0">
              <a:buNone/>
              <a:defRPr/>
            </a:lvl3pPr>
            <a:lvl4pPr marL="685669" indent="0">
              <a:buNone/>
              <a:defRPr/>
            </a:lvl4pPr>
            <a:lvl5pPr marL="91422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5" name="Text Placeholder 4">
            <a:extLst>
              <a:ext uri="{FF2B5EF4-FFF2-40B4-BE49-F238E27FC236}">
                <a16:creationId xmlns:a16="http://schemas.microsoft.com/office/drawing/2014/main" id="{90A489FF-470D-734F-9769-61F47A78897E}"/>
              </a:ext>
            </a:extLst>
          </p:cNvPr>
          <p:cNvSpPr>
            <a:spLocks noGrp="1"/>
          </p:cNvSpPr>
          <p:nvPr>
            <p:ph type="body" sz="quarter" idx="37" hasCustomPrompt="1"/>
          </p:nvPr>
        </p:nvSpPr>
        <p:spPr>
          <a:xfrm>
            <a:off x="2426020" y="3694403"/>
            <a:ext cx="1727201" cy="2336097"/>
          </a:xfrm>
          <a:prstGeom prst="rect">
            <a:avLst/>
          </a:prstGeom>
        </p:spPr>
        <p:txBody>
          <a:bodyPr lIns="0" tIns="0" rIns="0" bIns="0"/>
          <a:lstStyle>
            <a:lvl1pPr marL="0" indent="0">
              <a:lnSpc>
                <a:spcPts val="1800"/>
              </a:lnSpc>
              <a:spcBef>
                <a:spcPts val="0"/>
              </a:spcBef>
              <a:buFont typeface="Arial" panose="020B0604020202020204" pitchFamily="34" charset="0"/>
              <a:buNone/>
              <a:defRPr sz="1399" b="0" i="0" spc="0">
                <a:gradFill>
                  <a:gsLst>
                    <a:gs pos="0">
                      <a:schemeClr val="tx1"/>
                    </a:gs>
                    <a:gs pos="100000">
                      <a:schemeClr val="tx1"/>
                    </a:gs>
                  </a:gsLst>
                  <a:lin ang="5400000" scaled="1"/>
                </a:gradFill>
                <a:latin typeface="+mn-lt"/>
              </a:defRPr>
            </a:lvl1pPr>
            <a:lvl2pPr marL="0" indent="0">
              <a:lnSpc>
                <a:spcPts val="1800"/>
              </a:lnSpc>
              <a:spcBef>
                <a:spcPts val="0"/>
              </a:spcBef>
              <a:buNone/>
              <a:defRPr sz="1399">
                <a:solidFill>
                  <a:schemeClr val="tx1"/>
                </a:solidFill>
              </a:defRPr>
            </a:lvl2pPr>
            <a:lvl3pPr marL="457112" indent="0">
              <a:buNone/>
              <a:defRPr/>
            </a:lvl3pPr>
            <a:lvl4pPr marL="685669" indent="0">
              <a:buNone/>
              <a:defRPr/>
            </a:lvl4pPr>
            <a:lvl5pPr marL="91422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6" name="Text Placeholder 4">
            <a:extLst>
              <a:ext uri="{FF2B5EF4-FFF2-40B4-BE49-F238E27FC236}">
                <a16:creationId xmlns:a16="http://schemas.microsoft.com/office/drawing/2014/main" id="{6F43AC1C-4836-034C-B18E-A886EB0A0954}"/>
              </a:ext>
            </a:extLst>
          </p:cNvPr>
          <p:cNvSpPr>
            <a:spLocks noGrp="1"/>
          </p:cNvSpPr>
          <p:nvPr>
            <p:ph type="body" sz="quarter" idx="38" hasCustomPrompt="1"/>
          </p:nvPr>
        </p:nvSpPr>
        <p:spPr>
          <a:xfrm>
            <a:off x="4386899" y="3694403"/>
            <a:ext cx="1727201" cy="2336097"/>
          </a:xfrm>
          <a:prstGeom prst="rect">
            <a:avLst/>
          </a:prstGeom>
        </p:spPr>
        <p:txBody>
          <a:bodyPr lIns="0" tIns="0" rIns="0" bIns="0"/>
          <a:lstStyle>
            <a:lvl1pPr marL="0" indent="0">
              <a:lnSpc>
                <a:spcPts val="1800"/>
              </a:lnSpc>
              <a:spcBef>
                <a:spcPts val="0"/>
              </a:spcBef>
              <a:buFont typeface="Arial" panose="020B0604020202020204" pitchFamily="34" charset="0"/>
              <a:buNone/>
              <a:defRPr sz="1399" b="0" i="0" spc="0">
                <a:gradFill>
                  <a:gsLst>
                    <a:gs pos="0">
                      <a:schemeClr val="tx1"/>
                    </a:gs>
                    <a:gs pos="100000">
                      <a:schemeClr val="tx1"/>
                    </a:gs>
                  </a:gsLst>
                  <a:lin ang="5400000" scaled="1"/>
                </a:gradFill>
                <a:latin typeface="+mn-lt"/>
              </a:defRPr>
            </a:lvl1pPr>
            <a:lvl2pPr marL="0" indent="0">
              <a:lnSpc>
                <a:spcPts val="1800"/>
              </a:lnSpc>
              <a:spcBef>
                <a:spcPts val="0"/>
              </a:spcBef>
              <a:buNone/>
              <a:defRPr sz="1399">
                <a:solidFill>
                  <a:schemeClr val="tx1"/>
                </a:solidFill>
              </a:defRPr>
            </a:lvl2pPr>
            <a:lvl3pPr marL="457112" indent="0">
              <a:buNone/>
              <a:defRPr/>
            </a:lvl3pPr>
            <a:lvl4pPr marL="685669" indent="0">
              <a:buNone/>
              <a:defRPr/>
            </a:lvl4pPr>
            <a:lvl5pPr marL="91422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2" name="Text Placeholder 4">
            <a:extLst>
              <a:ext uri="{FF2B5EF4-FFF2-40B4-BE49-F238E27FC236}">
                <a16:creationId xmlns:a16="http://schemas.microsoft.com/office/drawing/2014/main" id="{9221C77D-8F08-6C49-9011-B244AD138F0B}"/>
              </a:ext>
            </a:extLst>
          </p:cNvPr>
          <p:cNvSpPr>
            <a:spLocks noGrp="1"/>
          </p:cNvSpPr>
          <p:nvPr>
            <p:ph type="body" sz="quarter" idx="39" hasCustomPrompt="1"/>
          </p:nvPr>
        </p:nvSpPr>
        <p:spPr>
          <a:xfrm>
            <a:off x="6354763" y="3694403"/>
            <a:ext cx="1727201" cy="2336097"/>
          </a:xfrm>
          <a:prstGeom prst="rect">
            <a:avLst/>
          </a:prstGeom>
        </p:spPr>
        <p:txBody>
          <a:bodyPr lIns="0" tIns="0" rIns="0" bIns="0"/>
          <a:lstStyle>
            <a:lvl1pPr marL="0" indent="0">
              <a:lnSpc>
                <a:spcPts val="1800"/>
              </a:lnSpc>
              <a:spcBef>
                <a:spcPts val="0"/>
              </a:spcBef>
              <a:buFont typeface="Arial" panose="020B0604020202020204" pitchFamily="34" charset="0"/>
              <a:buNone/>
              <a:defRPr sz="1399" b="0" i="0" spc="0">
                <a:gradFill>
                  <a:gsLst>
                    <a:gs pos="0">
                      <a:schemeClr val="tx1"/>
                    </a:gs>
                    <a:gs pos="100000">
                      <a:schemeClr val="tx1"/>
                    </a:gs>
                  </a:gsLst>
                  <a:lin ang="5400000" scaled="1"/>
                </a:gradFill>
                <a:latin typeface="+mn-lt"/>
              </a:defRPr>
            </a:lvl1pPr>
            <a:lvl2pPr marL="0" indent="0">
              <a:lnSpc>
                <a:spcPts val="1800"/>
              </a:lnSpc>
              <a:spcBef>
                <a:spcPts val="0"/>
              </a:spcBef>
              <a:buNone/>
              <a:defRPr sz="1399">
                <a:solidFill>
                  <a:schemeClr val="tx1"/>
                </a:solidFill>
              </a:defRPr>
            </a:lvl2pPr>
            <a:lvl3pPr marL="457112" indent="0">
              <a:buNone/>
              <a:defRPr/>
            </a:lvl3pPr>
            <a:lvl4pPr marL="685669" indent="0">
              <a:buNone/>
              <a:defRPr/>
            </a:lvl4pPr>
            <a:lvl5pPr marL="91422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3" name="Text Placeholder 4">
            <a:extLst>
              <a:ext uri="{FF2B5EF4-FFF2-40B4-BE49-F238E27FC236}">
                <a16:creationId xmlns:a16="http://schemas.microsoft.com/office/drawing/2014/main" id="{F3776908-857F-F24D-9AF6-14CF938B5693}"/>
              </a:ext>
            </a:extLst>
          </p:cNvPr>
          <p:cNvSpPr>
            <a:spLocks noGrp="1"/>
          </p:cNvSpPr>
          <p:nvPr>
            <p:ph type="body" sz="quarter" idx="40" hasCustomPrompt="1"/>
          </p:nvPr>
        </p:nvSpPr>
        <p:spPr>
          <a:xfrm>
            <a:off x="8302625" y="3694403"/>
            <a:ext cx="1727201" cy="2336097"/>
          </a:xfrm>
          <a:prstGeom prst="rect">
            <a:avLst/>
          </a:prstGeom>
        </p:spPr>
        <p:txBody>
          <a:bodyPr lIns="0" tIns="0" rIns="0" bIns="0"/>
          <a:lstStyle>
            <a:lvl1pPr marL="0" indent="0">
              <a:lnSpc>
                <a:spcPts val="1800"/>
              </a:lnSpc>
              <a:spcBef>
                <a:spcPts val="0"/>
              </a:spcBef>
              <a:buFont typeface="Arial" panose="020B0604020202020204" pitchFamily="34" charset="0"/>
              <a:buNone/>
              <a:defRPr sz="1399" b="0" i="0" spc="0">
                <a:gradFill>
                  <a:gsLst>
                    <a:gs pos="0">
                      <a:schemeClr val="tx1"/>
                    </a:gs>
                    <a:gs pos="100000">
                      <a:schemeClr val="tx1"/>
                    </a:gs>
                  </a:gsLst>
                  <a:lin ang="5400000" scaled="1"/>
                </a:gradFill>
                <a:latin typeface="+mn-lt"/>
              </a:defRPr>
            </a:lvl1pPr>
            <a:lvl2pPr marL="0" indent="0">
              <a:lnSpc>
                <a:spcPts val="1800"/>
              </a:lnSpc>
              <a:spcBef>
                <a:spcPts val="0"/>
              </a:spcBef>
              <a:buNone/>
              <a:defRPr sz="1399">
                <a:solidFill>
                  <a:schemeClr val="tx1"/>
                </a:solidFill>
              </a:defRPr>
            </a:lvl2pPr>
            <a:lvl3pPr marL="457112" indent="0">
              <a:buNone/>
              <a:defRPr/>
            </a:lvl3pPr>
            <a:lvl4pPr marL="685669" indent="0">
              <a:buNone/>
              <a:defRPr/>
            </a:lvl4pPr>
            <a:lvl5pPr marL="91422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4" name="Text Placeholder 4">
            <a:extLst>
              <a:ext uri="{FF2B5EF4-FFF2-40B4-BE49-F238E27FC236}">
                <a16:creationId xmlns:a16="http://schemas.microsoft.com/office/drawing/2014/main" id="{EFB7F2E6-D12A-0A47-939B-737BAD817601}"/>
              </a:ext>
            </a:extLst>
          </p:cNvPr>
          <p:cNvSpPr>
            <a:spLocks noGrp="1"/>
          </p:cNvSpPr>
          <p:nvPr>
            <p:ph type="body" sz="quarter" idx="41" hasCustomPrompt="1"/>
          </p:nvPr>
        </p:nvSpPr>
        <p:spPr>
          <a:xfrm>
            <a:off x="10245999" y="3694403"/>
            <a:ext cx="1727201" cy="2336097"/>
          </a:xfrm>
          <a:prstGeom prst="rect">
            <a:avLst/>
          </a:prstGeom>
        </p:spPr>
        <p:txBody>
          <a:bodyPr lIns="0" tIns="0" rIns="0" bIns="0"/>
          <a:lstStyle>
            <a:lvl1pPr marL="0" indent="0">
              <a:lnSpc>
                <a:spcPts val="1800"/>
              </a:lnSpc>
              <a:spcBef>
                <a:spcPts val="0"/>
              </a:spcBef>
              <a:buFont typeface="Arial" panose="020B0604020202020204" pitchFamily="34" charset="0"/>
              <a:buNone/>
              <a:defRPr sz="1399" b="0" i="0" spc="0">
                <a:gradFill>
                  <a:gsLst>
                    <a:gs pos="0">
                      <a:schemeClr val="tx1"/>
                    </a:gs>
                    <a:gs pos="100000">
                      <a:schemeClr val="tx1"/>
                    </a:gs>
                  </a:gsLst>
                  <a:lin ang="5400000" scaled="1"/>
                </a:gradFill>
                <a:latin typeface="+mn-lt"/>
              </a:defRPr>
            </a:lvl1pPr>
            <a:lvl2pPr marL="0" indent="0">
              <a:lnSpc>
                <a:spcPts val="1800"/>
              </a:lnSpc>
              <a:spcBef>
                <a:spcPts val="0"/>
              </a:spcBef>
              <a:buNone/>
              <a:defRPr sz="1399">
                <a:solidFill>
                  <a:schemeClr val="tx1"/>
                </a:solidFill>
              </a:defRPr>
            </a:lvl2pPr>
            <a:lvl3pPr marL="457112" indent="0">
              <a:buNone/>
              <a:defRPr/>
            </a:lvl3pPr>
            <a:lvl4pPr marL="685669" indent="0">
              <a:buNone/>
              <a:defRPr/>
            </a:lvl4pPr>
            <a:lvl5pPr marL="91422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pic>
        <p:nvPicPr>
          <p:cNvPr id="46" name="Picture 45">
            <a:extLst>
              <a:ext uri="{FF2B5EF4-FFF2-40B4-BE49-F238E27FC236}">
                <a16:creationId xmlns:a16="http://schemas.microsoft.com/office/drawing/2014/main" id="{15EF402B-0A39-4444-AF7E-380A1C25739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940440" y="2347335"/>
            <a:ext cx="660400" cy="660400"/>
          </a:xfrm>
          <a:prstGeom prst="rect">
            <a:avLst/>
          </a:prstGeom>
        </p:spPr>
      </p:pic>
      <p:pic>
        <p:nvPicPr>
          <p:cNvPr id="47" name="Picture 46">
            <a:extLst>
              <a:ext uri="{FF2B5EF4-FFF2-40B4-BE49-F238E27FC236}">
                <a16:creationId xmlns:a16="http://schemas.microsoft.com/office/drawing/2014/main" id="{3E2F996C-B451-5D43-A1A7-18659348D8D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779398" y="2347335"/>
            <a:ext cx="660400" cy="660400"/>
          </a:xfrm>
          <a:prstGeom prst="rect">
            <a:avLst/>
          </a:prstGeom>
        </p:spPr>
      </p:pic>
      <p:pic>
        <p:nvPicPr>
          <p:cNvPr id="48" name="Picture 47">
            <a:extLst>
              <a:ext uri="{FF2B5EF4-FFF2-40B4-BE49-F238E27FC236}">
                <a16:creationId xmlns:a16="http://schemas.microsoft.com/office/drawing/2014/main" id="{2164D954-D4BE-604E-A1FA-5D4A16CC776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860201" y="2347335"/>
            <a:ext cx="660400" cy="660400"/>
          </a:xfrm>
          <a:prstGeom prst="rect">
            <a:avLst/>
          </a:prstGeom>
        </p:spPr>
      </p:pic>
      <p:pic>
        <p:nvPicPr>
          <p:cNvPr id="49" name="Picture 48">
            <a:extLst>
              <a:ext uri="{FF2B5EF4-FFF2-40B4-BE49-F238E27FC236}">
                <a16:creationId xmlns:a16="http://schemas.microsoft.com/office/drawing/2014/main" id="{5FC96516-B0E2-964A-9976-F62D8A3CA035}"/>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6888163" y="2347335"/>
            <a:ext cx="660400" cy="660400"/>
          </a:xfrm>
          <a:prstGeom prst="rect">
            <a:avLst/>
          </a:prstGeom>
        </p:spPr>
      </p:pic>
      <p:pic>
        <p:nvPicPr>
          <p:cNvPr id="50" name="Picture 49">
            <a:extLst>
              <a:ext uri="{FF2B5EF4-FFF2-40B4-BE49-F238E27FC236}">
                <a16:creationId xmlns:a16="http://schemas.microsoft.com/office/drawing/2014/main" id="{C42970E5-3D59-6D4C-802D-2A054118D505}"/>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899298" y="2347335"/>
            <a:ext cx="660400" cy="660400"/>
          </a:xfrm>
          <a:prstGeom prst="rect">
            <a:avLst/>
          </a:prstGeom>
        </p:spPr>
      </p:pic>
      <p:pic>
        <p:nvPicPr>
          <p:cNvPr id="51" name="Picture 50">
            <a:extLst>
              <a:ext uri="{FF2B5EF4-FFF2-40B4-BE49-F238E27FC236}">
                <a16:creationId xmlns:a16="http://schemas.microsoft.com/office/drawing/2014/main" id="{32F713FA-C34D-0546-BEC6-2429F7B462C9}"/>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022715" y="2347335"/>
            <a:ext cx="660400" cy="660400"/>
          </a:xfrm>
          <a:prstGeom prst="rect">
            <a:avLst/>
          </a:prstGeom>
        </p:spPr>
      </p:pic>
    </p:spTree>
    <p:extLst>
      <p:ext uri="{BB962C8B-B14F-4D97-AF65-F5344CB8AC3E}">
        <p14:creationId xmlns:p14="http://schemas.microsoft.com/office/powerpoint/2010/main" val="3666040769"/>
      </p:ext>
    </p:extLst>
  </p:cSld>
  <p:clrMapOvr>
    <a:masterClrMapping/>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80"/>
            <a:ext cx="11533187" cy="411162"/>
          </a:xfrm>
          <a:prstGeom prst="rect">
            <a:avLst/>
          </a:prstGeom>
        </p:spPr>
        <p:txBody>
          <a:bodyPr wrap="square" lIns="0" tIns="0" rIns="0" bIns="0">
            <a:spAutoFit/>
          </a:bodyPr>
          <a:lstStyle>
            <a:lvl1pPr>
              <a:lnSpc>
                <a:spcPts val="3199"/>
              </a:lnSpc>
              <a:defRPr sz="2800" strike="noStrike">
                <a:gradFill>
                  <a:gsLst>
                    <a:gs pos="0">
                      <a:schemeClr val="tx1"/>
                    </a:gs>
                    <a:gs pos="100000">
                      <a:schemeClr val="tx1"/>
                    </a:gs>
                  </a:gsLst>
                  <a:lin ang="5400000" scaled="1"/>
                </a:gradFill>
              </a:defRPr>
            </a:lvl1pPr>
          </a:lstStyle>
          <a:p>
            <a:r>
              <a:rPr lang="en-US"/>
              <a:t>Title</a:t>
            </a:r>
          </a:p>
        </p:txBody>
      </p:sp>
      <p:sp>
        <p:nvSpPr>
          <p:cNvPr id="8" name="Text Box 3">
            <a:extLst>
              <a:ext uri="{FF2B5EF4-FFF2-40B4-BE49-F238E27FC236}">
                <a16:creationId xmlns:a16="http://schemas.microsoft.com/office/drawing/2014/main" id="{3F1DAFF6-F27C-B74D-96EC-43A1B70AA064}"/>
              </a:ext>
            </a:extLst>
          </p:cNvPr>
          <p:cNvSpPr txBox="1">
            <a:spLocks noChangeArrowheads="1"/>
          </p:cNvSpPr>
          <p:nvPr userDrawn="1"/>
        </p:nvSpPr>
        <p:spPr bwMode="blackWhite">
          <a:xfrm>
            <a:off x="463277" y="6583681"/>
            <a:ext cx="11533187" cy="21973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111" eaLnBrk="0" hangingPunct="0"/>
            <a:r>
              <a:rPr lang="en-US" sz="70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47399861"/>
      </p:ext>
    </p:extLst>
  </p:cSld>
  <p:clrMapOvr>
    <a:masterClrMapping/>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65138" y="960439"/>
            <a:ext cx="7604124" cy="3629025"/>
          </a:xfrm>
          <a:prstGeom prst="rect">
            <a:avLst/>
          </a:prstGeom>
          <a:noFill/>
        </p:spPr>
        <p:txBody>
          <a:bodyPr vert="horz" wrap="square" lIns="0" tIns="0" rIns="0" bIns="0" rtlCol="0" anchor="t" anchorCtr="0">
            <a:noAutofit/>
          </a:bodyPr>
          <a:lstStyle>
            <a:lvl1pPr>
              <a:defRPr lang="en-US" sz="4799" spc="-50" baseline="0" dirty="0">
                <a:gradFill>
                  <a:gsLst>
                    <a:gs pos="0">
                      <a:schemeClr val="tx1"/>
                    </a:gs>
                    <a:gs pos="100000">
                      <a:schemeClr val="tx1"/>
                    </a:gs>
                  </a:gsLst>
                  <a:lin ang="5400000" scaled="1"/>
                </a:gradFill>
              </a:defRPr>
            </a:lvl1pPr>
          </a:lstStyle>
          <a:p>
            <a:pPr marL="0" lvl="0">
              <a:lnSpc>
                <a:spcPts val="5599"/>
              </a:lnSpc>
            </a:pPr>
            <a:r>
              <a:rPr lang="en-US"/>
              <a:t>Section title</a:t>
            </a:r>
          </a:p>
        </p:txBody>
      </p:sp>
    </p:spTree>
    <p:extLst>
      <p:ext uri="{BB962C8B-B14F-4D97-AF65-F5344CB8AC3E}">
        <p14:creationId xmlns:p14="http://schemas.microsoft.com/office/powerpoint/2010/main" val="3009943355"/>
      </p:ext>
    </p:extLst>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960439"/>
            <a:ext cx="7604124" cy="3629025"/>
          </a:xfrm>
          <a:prstGeom prst="rect">
            <a:avLst/>
          </a:prstGeom>
          <a:noFill/>
        </p:spPr>
        <p:txBody>
          <a:bodyPr vert="horz" wrap="square" lIns="0" tIns="0" rIns="0" bIns="0" rtlCol="0" anchor="t" anchorCtr="0">
            <a:noAutofit/>
          </a:bodyPr>
          <a:lstStyle>
            <a:lvl1pPr>
              <a:defRPr lang="en-US" sz="4799" spc="-50" baseline="0" dirty="0">
                <a:gradFill>
                  <a:gsLst>
                    <a:gs pos="0">
                      <a:schemeClr val="tx1"/>
                    </a:gs>
                    <a:gs pos="100000">
                      <a:schemeClr val="tx1"/>
                    </a:gs>
                  </a:gsLst>
                  <a:lin ang="5400000" scaled="1"/>
                </a:gradFill>
              </a:defRPr>
            </a:lvl1pPr>
          </a:lstStyle>
          <a:p>
            <a:pPr marL="0" lvl="0">
              <a:lnSpc>
                <a:spcPts val="5599"/>
              </a:lnSpc>
            </a:pPr>
            <a:r>
              <a:rPr lang="en-US"/>
              <a:t>Section title</a:t>
            </a:r>
          </a:p>
        </p:txBody>
      </p:sp>
    </p:spTree>
    <p:extLst>
      <p:ext uri="{BB962C8B-B14F-4D97-AF65-F5344CB8AC3E}">
        <p14:creationId xmlns:p14="http://schemas.microsoft.com/office/powerpoint/2010/main" val="19719663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3" y="1211265"/>
            <a:ext cx="7315200" cy="1828800"/>
          </a:xfrm>
          <a:noFill/>
        </p:spPr>
        <p:txBody>
          <a:bodyPr lIns="146304" tIns="91440" rIns="146304" bIns="91440" anchor="b" anchorCtr="0"/>
          <a:lstStyle>
            <a:lvl1pPr>
              <a:defRPr sz="5399" spc="-100"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74702" y="3040064"/>
            <a:ext cx="5486400" cy="730183"/>
          </a:xfrm>
          <a:noFill/>
        </p:spPr>
        <p:txBody>
          <a:bodyPr lIns="164592" tIns="109728" rIns="164592" bIns="109728">
            <a:noAutofit/>
          </a:bodyPr>
          <a:lstStyle>
            <a:lvl1pPr marL="0" indent="0">
              <a:spcBef>
                <a:spcPts val="0"/>
              </a:spcBef>
              <a:buNone/>
              <a:defRPr sz="3199" spc="0" baseline="0">
                <a:gradFill>
                  <a:gsLst>
                    <a:gs pos="91000">
                      <a:schemeClr val="tx1"/>
                    </a:gs>
                    <a:gs pos="0">
                      <a:schemeClr val="tx1"/>
                    </a:gs>
                  </a:gsLst>
                  <a:lin ang="5400000" scaled="0"/>
                </a:gradFill>
                <a:latin typeface="+mn-lt"/>
              </a:defRPr>
            </a:lvl1pPr>
          </a:lstStyle>
          <a:p>
            <a:pPr lvl="0"/>
            <a:r>
              <a:rPr lang="en-US"/>
              <a:t>Date</a:t>
            </a:r>
          </a:p>
        </p:txBody>
      </p:sp>
      <p:sp>
        <p:nvSpPr>
          <p:cNvPr id="3" name="Text Placeholder 2"/>
          <p:cNvSpPr>
            <a:spLocks noGrp="1"/>
          </p:cNvSpPr>
          <p:nvPr>
            <p:ph type="body" sz="quarter" idx="13" hasCustomPrompt="1"/>
          </p:nvPr>
        </p:nvSpPr>
        <p:spPr>
          <a:xfrm>
            <a:off x="274639" y="3770247"/>
            <a:ext cx="5486400" cy="461665"/>
          </a:xfrm>
        </p:spPr>
        <p:txBody>
          <a:bodyPr/>
          <a:lstStyle>
            <a:lvl1pPr marL="0" indent="0">
              <a:buNone/>
              <a:defRPr lang="en-US" sz="2000"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a:t>Optional (City, State or venue)</a:t>
            </a:r>
          </a:p>
        </p:txBody>
      </p:sp>
      <p:pic>
        <p:nvPicPr>
          <p:cNvPr id="309" name="MS logo white emf"/>
          <p:cNvPicPr>
            <a:picLocks noChangeAspect="1"/>
          </p:cNvPicPr>
          <p:nvPr userDrawn="1"/>
        </p:nvPicPr>
        <p:blipFill>
          <a:blip r:embed="rId2"/>
          <a:stretch>
            <a:fillRect/>
          </a:stretch>
        </p:blipFill>
        <p:spPr>
          <a:xfrm>
            <a:off x="464974" y="479425"/>
            <a:ext cx="1451843" cy="310896"/>
          </a:xfrm>
          <a:prstGeom prst="rect">
            <a:avLst/>
          </a:prstGeom>
        </p:spPr>
      </p:pic>
      <p:grpSp>
        <p:nvGrpSpPr>
          <p:cNvPr id="394" name="Group 393"/>
          <p:cNvGrpSpPr>
            <a:grpSpLocks noChangeAspect="1"/>
          </p:cNvGrpSpPr>
          <p:nvPr userDrawn="1"/>
        </p:nvGrpSpPr>
        <p:grpSpPr bwMode="gray">
          <a:xfrm>
            <a:off x="7496245" y="2125620"/>
            <a:ext cx="4421959" cy="4023360"/>
            <a:chOff x="4158236" y="1224815"/>
            <a:chExt cx="4421959" cy="4023360"/>
          </a:xfrm>
        </p:grpSpPr>
        <p:grpSp>
          <p:nvGrpSpPr>
            <p:cNvPr id="395" name="Group 394"/>
            <p:cNvGrpSpPr/>
            <p:nvPr userDrawn="1"/>
          </p:nvGrpSpPr>
          <p:grpSpPr bwMode="gray">
            <a:xfrm>
              <a:off x="4386601" y="1224815"/>
              <a:ext cx="4160377" cy="4023360"/>
              <a:chOff x="4386601" y="1224815"/>
              <a:chExt cx="4160377" cy="4023360"/>
            </a:xfrm>
          </p:grpSpPr>
          <p:sp>
            <p:nvSpPr>
              <p:cNvPr id="448" name="Freeform 18"/>
              <p:cNvSpPr>
                <a:spLocks/>
              </p:cNvSpPr>
              <p:nvPr userDrawn="1"/>
            </p:nvSpPr>
            <p:spPr bwMode="gray">
              <a:xfrm>
                <a:off x="5922868" y="1503003"/>
                <a:ext cx="45674" cy="477490"/>
              </a:xfrm>
              <a:custGeom>
                <a:avLst/>
                <a:gdLst>
                  <a:gd name="T0" fmla="*/ 11 w 11"/>
                  <a:gd name="T1" fmla="*/ 115 h 115"/>
                  <a:gd name="T2" fmla="*/ 0 w 11"/>
                  <a:gd name="T3" fmla="*/ 115 h 115"/>
                  <a:gd name="T4" fmla="*/ 2 w 11"/>
                  <a:gd name="T5" fmla="*/ 0 h 115"/>
                  <a:gd name="T6" fmla="*/ 9 w 11"/>
                  <a:gd name="T7" fmla="*/ 0 h 115"/>
                  <a:gd name="T8" fmla="*/ 11 w 11"/>
                  <a:gd name="T9" fmla="*/ 115 h 115"/>
                </a:gdLst>
                <a:ahLst/>
                <a:cxnLst>
                  <a:cxn ang="0">
                    <a:pos x="T0" y="T1"/>
                  </a:cxn>
                  <a:cxn ang="0">
                    <a:pos x="T2" y="T3"/>
                  </a:cxn>
                  <a:cxn ang="0">
                    <a:pos x="T4" y="T5"/>
                  </a:cxn>
                  <a:cxn ang="0">
                    <a:pos x="T6" y="T7"/>
                  </a:cxn>
                  <a:cxn ang="0">
                    <a:pos x="T8" y="T9"/>
                  </a:cxn>
                </a:cxnLst>
                <a:rect l="0" t="0" r="r" b="b"/>
                <a:pathLst>
                  <a:path w="11" h="115">
                    <a:moveTo>
                      <a:pt x="11" y="115"/>
                    </a:moveTo>
                    <a:lnTo>
                      <a:pt x="0" y="115"/>
                    </a:lnTo>
                    <a:lnTo>
                      <a:pt x="2" y="0"/>
                    </a:lnTo>
                    <a:lnTo>
                      <a:pt x="9" y="0"/>
                    </a:lnTo>
                    <a:lnTo>
                      <a:pt x="11" y="1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49" name="Freeform 19"/>
              <p:cNvSpPr>
                <a:spLocks/>
              </p:cNvSpPr>
              <p:nvPr userDrawn="1"/>
            </p:nvSpPr>
            <p:spPr bwMode="gray">
              <a:xfrm>
                <a:off x="5781697" y="1494698"/>
                <a:ext cx="178540" cy="53978"/>
              </a:xfrm>
              <a:custGeom>
                <a:avLst/>
                <a:gdLst>
                  <a:gd name="T0" fmla="*/ 47 w 49"/>
                  <a:gd name="T1" fmla="*/ 0 h 15"/>
                  <a:gd name="T2" fmla="*/ 1 w 49"/>
                  <a:gd name="T3" fmla="*/ 11 h 15"/>
                  <a:gd name="T4" fmla="*/ 49 w 49"/>
                  <a:gd name="T5" fmla="*/ 8 h 15"/>
                  <a:gd name="T6" fmla="*/ 47 w 49"/>
                  <a:gd name="T7" fmla="*/ 0 h 15"/>
                </a:gdLst>
                <a:ahLst/>
                <a:cxnLst>
                  <a:cxn ang="0">
                    <a:pos x="T0" y="T1"/>
                  </a:cxn>
                  <a:cxn ang="0">
                    <a:pos x="T2" y="T3"/>
                  </a:cxn>
                  <a:cxn ang="0">
                    <a:pos x="T4" y="T5"/>
                  </a:cxn>
                  <a:cxn ang="0">
                    <a:pos x="T6" y="T7"/>
                  </a:cxn>
                </a:cxnLst>
                <a:rect l="0" t="0" r="r" b="b"/>
                <a:pathLst>
                  <a:path w="49" h="15">
                    <a:moveTo>
                      <a:pt x="47" y="0"/>
                    </a:moveTo>
                    <a:cubicBezTo>
                      <a:pt x="1" y="6"/>
                      <a:pt x="0" y="10"/>
                      <a:pt x="1" y="11"/>
                    </a:cubicBezTo>
                    <a:cubicBezTo>
                      <a:pt x="1" y="12"/>
                      <a:pt x="3" y="15"/>
                      <a:pt x="49" y="8"/>
                    </a:cubicBezTo>
                    <a:lnTo>
                      <a:pt x="4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50" name="Freeform 20"/>
              <p:cNvSpPr>
                <a:spLocks/>
              </p:cNvSpPr>
              <p:nvPr userDrawn="1"/>
            </p:nvSpPr>
            <p:spPr bwMode="gray">
              <a:xfrm>
                <a:off x="5927019" y="1498852"/>
                <a:ext cx="124562" cy="153628"/>
              </a:xfrm>
              <a:custGeom>
                <a:avLst/>
                <a:gdLst>
                  <a:gd name="T0" fmla="*/ 0 w 34"/>
                  <a:gd name="T1" fmla="*/ 5 h 43"/>
                  <a:gd name="T2" fmla="*/ 30 w 34"/>
                  <a:gd name="T3" fmla="*/ 41 h 43"/>
                  <a:gd name="T4" fmla="*/ 7 w 34"/>
                  <a:gd name="T5" fmla="*/ 0 h 43"/>
                  <a:gd name="T6" fmla="*/ 0 w 34"/>
                  <a:gd name="T7" fmla="*/ 5 h 43"/>
                </a:gdLst>
                <a:ahLst/>
                <a:cxnLst>
                  <a:cxn ang="0">
                    <a:pos x="T0" y="T1"/>
                  </a:cxn>
                  <a:cxn ang="0">
                    <a:pos x="T2" y="T3"/>
                  </a:cxn>
                  <a:cxn ang="0">
                    <a:pos x="T4" y="T5"/>
                  </a:cxn>
                  <a:cxn ang="0">
                    <a:pos x="T6" y="T7"/>
                  </a:cxn>
                </a:cxnLst>
                <a:rect l="0" t="0" r="r" b="b"/>
                <a:pathLst>
                  <a:path w="34" h="43">
                    <a:moveTo>
                      <a:pt x="0" y="5"/>
                    </a:moveTo>
                    <a:cubicBezTo>
                      <a:pt x="26" y="43"/>
                      <a:pt x="29" y="42"/>
                      <a:pt x="30" y="41"/>
                    </a:cubicBezTo>
                    <a:cubicBezTo>
                      <a:pt x="31" y="40"/>
                      <a:pt x="34" y="38"/>
                      <a:pt x="7" y="0"/>
                    </a:cubicBezTo>
                    <a:lnTo>
                      <a:pt x="0"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51" name="Freeform 21"/>
              <p:cNvSpPr>
                <a:spLocks/>
              </p:cNvSpPr>
              <p:nvPr userDrawn="1"/>
            </p:nvSpPr>
            <p:spPr bwMode="gray">
              <a:xfrm>
                <a:off x="5927019" y="1349377"/>
                <a:ext cx="78891" cy="170236"/>
              </a:xfrm>
              <a:custGeom>
                <a:avLst/>
                <a:gdLst>
                  <a:gd name="T0" fmla="*/ 0 w 22"/>
                  <a:gd name="T1" fmla="*/ 45 h 47"/>
                  <a:gd name="T2" fmla="*/ 18 w 22"/>
                  <a:gd name="T3" fmla="*/ 1 h 47"/>
                  <a:gd name="T4" fmla="*/ 8 w 22"/>
                  <a:gd name="T5" fmla="*/ 47 h 47"/>
                  <a:gd name="T6" fmla="*/ 0 w 22"/>
                  <a:gd name="T7" fmla="*/ 45 h 47"/>
                </a:gdLst>
                <a:ahLst/>
                <a:cxnLst>
                  <a:cxn ang="0">
                    <a:pos x="T0" y="T1"/>
                  </a:cxn>
                  <a:cxn ang="0">
                    <a:pos x="T2" y="T3"/>
                  </a:cxn>
                  <a:cxn ang="0">
                    <a:pos x="T4" y="T5"/>
                  </a:cxn>
                  <a:cxn ang="0">
                    <a:pos x="T6" y="T7"/>
                  </a:cxn>
                </a:cxnLst>
                <a:rect l="0" t="0" r="r" b="b"/>
                <a:pathLst>
                  <a:path w="22" h="47">
                    <a:moveTo>
                      <a:pt x="0" y="45"/>
                    </a:moveTo>
                    <a:cubicBezTo>
                      <a:pt x="14" y="0"/>
                      <a:pt x="17" y="1"/>
                      <a:pt x="18" y="1"/>
                    </a:cubicBezTo>
                    <a:cubicBezTo>
                      <a:pt x="19" y="2"/>
                      <a:pt x="22" y="3"/>
                      <a:pt x="8" y="47"/>
                    </a:cubicBezTo>
                    <a:lnTo>
                      <a:pt x="0" y="4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52" name="Freeform 22"/>
              <p:cNvSpPr>
                <a:spLocks/>
              </p:cNvSpPr>
              <p:nvPr userDrawn="1"/>
            </p:nvSpPr>
            <p:spPr bwMode="gray">
              <a:xfrm>
                <a:off x="5569940" y="1581893"/>
                <a:ext cx="49825" cy="373687"/>
              </a:xfrm>
              <a:custGeom>
                <a:avLst/>
                <a:gdLst>
                  <a:gd name="T0" fmla="*/ 12 w 12"/>
                  <a:gd name="T1" fmla="*/ 90 h 90"/>
                  <a:gd name="T2" fmla="*/ 0 w 12"/>
                  <a:gd name="T3" fmla="*/ 90 h 90"/>
                  <a:gd name="T4" fmla="*/ 1 w 12"/>
                  <a:gd name="T5" fmla="*/ 0 h 90"/>
                  <a:gd name="T6" fmla="*/ 10 w 12"/>
                  <a:gd name="T7" fmla="*/ 0 h 90"/>
                  <a:gd name="T8" fmla="*/ 12 w 12"/>
                  <a:gd name="T9" fmla="*/ 90 h 90"/>
                </a:gdLst>
                <a:ahLst/>
                <a:cxnLst>
                  <a:cxn ang="0">
                    <a:pos x="T0" y="T1"/>
                  </a:cxn>
                  <a:cxn ang="0">
                    <a:pos x="T2" y="T3"/>
                  </a:cxn>
                  <a:cxn ang="0">
                    <a:pos x="T4" y="T5"/>
                  </a:cxn>
                  <a:cxn ang="0">
                    <a:pos x="T6" y="T7"/>
                  </a:cxn>
                  <a:cxn ang="0">
                    <a:pos x="T8" y="T9"/>
                  </a:cxn>
                </a:cxnLst>
                <a:rect l="0" t="0" r="r" b="b"/>
                <a:pathLst>
                  <a:path w="12" h="90">
                    <a:moveTo>
                      <a:pt x="12" y="90"/>
                    </a:moveTo>
                    <a:lnTo>
                      <a:pt x="0" y="90"/>
                    </a:lnTo>
                    <a:lnTo>
                      <a:pt x="1" y="0"/>
                    </a:lnTo>
                    <a:lnTo>
                      <a:pt x="10" y="0"/>
                    </a:lnTo>
                    <a:lnTo>
                      <a:pt x="12" y="9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53" name="Freeform 23"/>
              <p:cNvSpPr>
                <a:spLocks/>
              </p:cNvSpPr>
              <p:nvPr userDrawn="1"/>
            </p:nvSpPr>
            <p:spPr bwMode="gray">
              <a:xfrm>
                <a:off x="5574094" y="1565285"/>
                <a:ext cx="199299" cy="112107"/>
              </a:xfrm>
              <a:custGeom>
                <a:avLst/>
                <a:gdLst>
                  <a:gd name="T0" fmla="*/ 0 w 55"/>
                  <a:gd name="T1" fmla="*/ 10 h 32"/>
                  <a:gd name="T2" fmla="*/ 54 w 55"/>
                  <a:gd name="T3" fmla="*/ 27 h 32"/>
                  <a:gd name="T4" fmla="*/ 4 w 55"/>
                  <a:gd name="T5" fmla="*/ 0 h 32"/>
                  <a:gd name="T6" fmla="*/ 0 w 55"/>
                  <a:gd name="T7" fmla="*/ 10 h 32"/>
                </a:gdLst>
                <a:ahLst/>
                <a:cxnLst>
                  <a:cxn ang="0">
                    <a:pos x="T0" y="T1"/>
                  </a:cxn>
                  <a:cxn ang="0">
                    <a:pos x="T2" y="T3"/>
                  </a:cxn>
                  <a:cxn ang="0">
                    <a:pos x="T4" y="T5"/>
                  </a:cxn>
                  <a:cxn ang="0">
                    <a:pos x="T6" y="T7"/>
                  </a:cxn>
                </a:cxnLst>
                <a:rect l="0" t="0" r="r" b="b"/>
                <a:pathLst>
                  <a:path w="55" h="32">
                    <a:moveTo>
                      <a:pt x="0" y="10"/>
                    </a:moveTo>
                    <a:cubicBezTo>
                      <a:pt x="51" y="32"/>
                      <a:pt x="54" y="29"/>
                      <a:pt x="54" y="27"/>
                    </a:cubicBezTo>
                    <a:cubicBezTo>
                      <a:pt x="55" y="26"/>
                      <a:pt x="55" y="22"/>
                      <a:pt x="4" y="0"/>
                    </a:cubicBezTo>
                    <a:lnTo>
                      <a:pt x="0"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54" name="Freeform 24"/>
              <p:cNvSpPr>
                <a:spLocks/>
              </p:cNvSpPr>
              <p:nvPr userDrawn="1"/>
            </p:nvSpPr>
            <p:spPr bwMode="gray">
              <a:xfrm>
                <a:off x="5561636" y="1395049"/>
                <a:ext cx="49825" cy="199300"/>
              </a:xfrm>
              <a:custGeom>
                <a:avLst/>
                <a:gdLst>
                  <a:gd name="T0" fmla="*/ 14 w 14"/>
                  <a:gd name="T1" fmla="*/ 56 h 56"/>
                  <a:gd name="T2" fmla="*/ 6 w 14"/>
                  <a:gd name="T3" fmla="*/ 1 h 56"/>
                  <a:gd name="T4" fmla="*/ 4 w 14"/>
                  <a:gd name="T5" fmla="*/ 56 h 56"/>
                  <a:gd name="T6" fmla="*/ 14 w 14"/>
                  <a:gd name="T7" fmla="*/ 56 h 56"/>
                </a:gdLst>
                <a:ahLst/>
                <a:cxnLst>
                  <a:cxn ang="0">
                    <a:pos x="T0" y="T1"/>
                  </a:cxn>
                  <a:cxn ang="0">
                    <a:pos x="T2" y="T3"/>
                  </a:cxn>
                  <a:cxn ang="0">
                    <a:pos x="T4" y="T5"/>
                  </a:cxn>
                  <a:cxn ang="0">
                    <a:pos x="T6" y="T7"/>
                  </a:cxn>
                </a:cxnLst>
                <a:rect l="0" t="0" r="r" b="b"/>
                <a:pathLst>
                  <a:path w="14" h="56">
                    <a:moveTo>
                      <a:pt x="14" y="56"/>
                    </a:moveTo>
                    <a:cubicBezTo>
                      <a:pt x="11" y="0"/>
                      <a:pt x="8" y="0"/>
                      <a:pt x="6" y="1"/>
                    </a:cubicBezTo>
                    <a:cubicBezTo>
                      <a:pt x="4" y="1"/>
                      <a:pt x="0" y="1"/>
                      <a:pt x="4" y="56"/>
                    </a:cubicBezTo>
                    <a:lnTo>
                      <a:pt x="14" y="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55" name="Freeform 25"/>
              <p:cNvSpPr>
                <a:spLocks/>
              </p:cNvSpPr>
              <p:nvPr userDrawn="1"/>
            </p:nvSpPr>
            <p:spPr bwMode="gray">
              <a:xfrm>
                <a:off x="5432923" y="1569436"/>
                <a:ext cx="178540" cy="161932"/>
              </a:xfrm>
              <a:custGeom>
                <a:avLst/>
                <a:gdLst>
                  <a:gd name="T0" fmla="*/ 49 w 49"/>
                  <a:gd name="T1" fmla="*/ 8 h 44"/>
                  <a:gd name="T2" fmla="*/ 4 w 49"/>
                  <a:gd name="T3" fmla="*/ 41 h 44"/>
                  <a:gd name="T4" fmla="*/ 42 w 49"/>
                  <a:gd name="T5" fmla="*/ 0 h 44"/>
                  <a:gd name="T6" fmla="*/ 49 w 49"/>
                  <a:gd name="T7" fmla="*/ 8 h 44"/>
                </a:gdLst>
                <a:ahLst/>
                <a:cxnLst>
                  <a:cxn ang="0">
                    <a:pos x="T0" y="T1"/>
                  </a:cxn>
                  <a:cxn ang="0">
                    <a:pos x="T2" y="T3"/>
                  </a:cxn>
                  <a:cxn ang="0">
                    <a:pos x="T4" y="T5"/>
                  </a:cxn>
                  <a:cxn ang="0">
                    <a:pos x="T6" y="T7"/>
                  </a:cxn>
                </a:cxnLst>
                <a:rect l="0" t="0" r="r" b="b"/>
                <a:pathLst>
                  <a:path w="49" h="44">
                    <a:moveTo>
                      <a:pt x="49" y="8"/>
                    </a:moveTo>
                    <a:cubicBezTo>
                      <a:pt x="7" y="44"/>
                      <a:pt x="5" y="42"/>
                      <a:pt x="4" y="41"/>
                    </a:cubicBezTo>
                    <a:cubicBezTo>
                      <a:pt x="3" y="39"/>
                      <a:pt x="0" y="36"/>
                      <a:pt x="42" y="0"/>
                    </a:cubicBezTo>
                    <a:lnTo>
                      <a:pt x="49"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56" name="Freeform 26"/>
              <p:cNvSpPr>
                <a:spLocks/>
              </p:cNvSpPr>
              <p:nvPr userDrawn="1"/>
            </p:nvSpPr>
            <p:spPr bwMode="gray">
              <a:xfrm>
                <a:off x="6184447" y="1478090"/>
                <a:ext cx="45674" cy="398599"/>
              </a:xfrm>
              <a:custGeom>
                <a:avLst/>
                <a:gdLst>
                  <a:gd name="T0" fmla="*/ 11 w 11"/>
                  <a:gd name="T1" fmla="*/ 96 h 96"/>
                  <a:gd name="T2" fmla="*/ 0 w 11"/>
                  <a:gd name="T3" fmla="*/ 96 h 96"/>
                  <a:gd name="T4" fmla="*/ 2 w 11"/>
                  <a:gd name="T5" fmla="*/ 0 h 96"/>
                  <a:gd name="T6" fmla="*/ 10 w 11"/>
                  <a:gd name="T7" fmla="*/ 0 h 96"/>
                  <a:gd name="T8" fmla="*/ 11 w 11"/>
                  <a:gd name="T9" fmla="*/ 96 h 96"/>
                </a:gdLst>
                <a:ahLst/>
                <a:cxnLst>
                  <a:cxn ang="0">
                    <a:pos x="T0" y="T1"/>
                  </a:cxn>
                  <a:cxn ang="0">
                    <a:pos x="T2" y="T3"/>
                  </a:cxn>
                  <a:cxn ang="0">
                    <a:pos x="T4" y="T5"/>
                  </a:cxn>
                  <a:cxn ang="0">
                    <a:pos x="T6" y="T7"/>
                  </a:cxn>
                  <a:cxn ang="0">
                    <a:pos x="T8" y="T9"/>
                  </a:cxn>
                </a:cxnLst>
                <a:rect l="0" t="0" r="r" b="b"/>
                <a:pathLst>
                  <a:path w="11" h="96">
                    <a:moveTo>
                      <a:pt x="11" y="96"/>
                    </a:moveTo>
                    <a:lnTo>
                      <a:pt x="0" y="96"/>
                    </a:lnTo>
                    <a:lnTo>
                      <a:pt x="2" y="0"/>
                    </a:lnTo>
                    <a:lnTo>
                      <a:pt x="10" y="0"/>
                    </a:lnTo>
                    <a:lnTo>
                      <a:pt x="11" y="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57" name="Freeform 27"/>
              <p:cNvSpPr>
                <a:spLocks/>
              </p:cNvSpPr>
              <p:nvPr userDrawn="1"/>
            </p:nvSpPr>
            <p:spPr bwMode="gray">
              <a:xfrm>
                <a:off x="6130472" y="1312007"/>
                <a:ext cx="99650" cy="182691"/>
              </a:xfrm>
              <a:custGeom>
                <a:avLst/>
                <a:gdLst>
                  <a:gd name="T0" fmla="*/ 28 w 28"/>
                  <a:gd name="T1" fmla="*/ 47 h 51"/>
                  <a:gd name="T2" fmla="*/ 3 w 28"/>
                  <a:gd name="T3" fmla="*/ 1 h 51"/>
                  <a:gd name="T4" fmla="*/ 19 w 28"/>
                  <a:gd name="T5" fmla="*/ 51 h 51"/>
                  <a:gd name="T6" fmla="*/ 28 w 28"/>
                  <a:gd name="T7" fmla="*/ 47 h 51"/>
                </a:gdLst>
                <a:ahLst/>
                <a:cxnLst>
                  <a:cxn ang="0">
                    <a:pos x="T0" y="T1"/>
                  </a:cxn>
                  <a:cxn ang="0">
                    <a:pos x="T2" y="T3"/>
                  </a:cxn>
                  <a:cxn ang="0">
                    <a:pos x="T4" y="T5"/>
                  </a:cxn>
                  <a:cxn ang="0">
                    <a:pos x="T6" y="T7"/>
                  </a:cxn>
                </a:cxnLst>
                <a:rect l="0" t="0" r="r" b="b"/>
                <a:pathLst>
                  <a:path w="28" h="51">
                    <a:moveTo>
                      <a:pt x="28" y="47"/>
                    </a:moveTo>
                    <a:cubicBezTo>
                      <a:pt x="8" y="0"/>
                      <a:pt x="5" y="0"/>
                      <a:pt x="3" y="1"/>
                    </a:cubicBezTo>
                    <a:cubicBezTo>
                      <a:pt x="2" y="2"/>
                      <a:pt x="0" y="4"/>
                      <a:pt x="19" y="51"/>
                    </a:cubicBezTo>
                    <a:lnTo>
                      <a:pt x="28" y="4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58" name="Freeform 28"/>
              <p:cNvSpPr>
                <a:spLocks/>
              </p:cNvSpPr>
              <p:nvPr userDrawn="1"/>
            </p:nvSpPr>
            <p:spPr bwMode="gray">
              <a:xfrm>
                <a:off x="6080647" y="1457331"/>
                <a:ext cx="145324" cy="161932"/>
              </a:xfrm>
              <a:custGeom>
                <a:avLst/>
                <a:gdLst>
                  <a:gd name="T0" fmla="*/ 33 w 40"/>
                  <a:gd name="T1" fmla="*/ 0 h 45"/>
                  <a:gd name="T2" fmla="*/ 3 w 40"/>
                  <a:gd name="T3" fmla="*/ 41 h 45"/>
                  <a:gd name="T4" fmla="*/ 40 w 40"/>
                  <a:gd name="T5" fmla="*/ 7 h 45"/>
                  <a:gd name="T6" fmla="*/ 33 w 40"/>
                  <a:gd name="T7" fmla="*/ 0 h 45"/>
                </a:gdLst>
                <a:ahLst/>
                <a:cxnLst>
                  <a:cxn ang="0">
                    <a:pos x="T0" y="T1"/>
                  </a:cxn>
                  <a:cxn ang="0">
                    <a:pos x="T2" y="T3"/>
                  </a:cxn>
                  <a:cxn ang="0">
                    <a:pos x="T4" y="T5"/>
                  </a:cxn>
                  <a:cxn ang="0">
                    <a:pos x="T6" y="T7"/>
                  </a:cxn>
                </a:cxnLst>
                <a:rect l="0" t="0" r="r" b="b"/>
                <a:pathLst>
                  <a:path w="40" h="45">
                    <a:moveTo>
                      <a:pt x="33" y="0"/>
                    </a:moveTo>
                    <a:cubicBezTo>
                      <a:pt x="0" y="38"/>
                      <a:pt x="2" y="40"/>
                      <a:pt x="3" y="41"/>
                    </a:cubicBezTo>
                    <a:cubicBezTo>
                      <a:pt x="4" y="42"/>
                      <a:pt x="7" y="45"/>
                      <a:pt x="40" y="7"/>
                    </a:cubicBezTo>
                    <a:lnTo>
                      <a:pt x="3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59" name="Freeform 29"/>
              <p:cNvSpPr>
                <a:spLocks/>
              </p:cNvSpPr>
              <p:nvPr userDrawn="1"/>
            </p:nvSpPr>
            <p:spPr bwMode="gray">
              <a:xfrm>
                <a:off x="6201056" y="1457331"/>
                <a:ext cx="186845" cy="45674"/>
              </a:xfrm>
              <a:custGeom>
                <a:avLst/>
                <a:gdLst>
                  <a:gd name="T0" fmla="*/ 0 w 51"/>
                  <a:gd name="T1" fmla="*/ 0 h 13"/>
                  <a:gd name="T2" fmla="*/ 50 w 51"/>
                  <a:gd name="T3" fmla="*/ 8 h 13"/>
                  <a:gd name="T4" fmla="*/ 0 w 51"/>
                  <a:gd name="T5" fmla="*/ 10 h 13"/>
                  <a:gd name="T6" fmla="*/ 0 w 51"/>
                  <a:gd name="T7" fmla="*/ 0 h 13"/>
                </a:gdLst>
                <a:ahLst/>
                <a:cxnLst>
                  <a:cxn ang="0">
                    <a:pos x="T0" y="T1"/>
                  </a:cxn>
                  <a:cxn ang="0">
                    <a:pos x="T2" y="T3"/>
                  </a:cxn>
                  <a:cxn ang="0">
                    <a:pos x="T4" y="T5"/>
                  </a:cxn>
                  <a:cxn ang="0">
                    <a:pos x="T6" y="T7"/>
                  </a:cxn>
                </a:cxnLst>
                <a:rect l="0" t="0" r="r" b="b"/>
                <a:pathLst>
                  <a:path w="51" h="13">
                    <a:moveTo>
                      <a:pt x="0" y="0"/>
                    </a:moveTo>
                    <a:cubicBezTo>
                      <a:pt x="51" y="3"/>
                      <a:pt x="50" y="6"/>
                      <a:pt x="50" y="8"/>
                    </a:cubicBezTo>
                    <a:cubicBezTo>
                      <a:pt x="50" y="9"/>
                      <a:pt x="50" y="13"/>
                      <a:pt x="0" y="1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60" name="Oval 30"/>
              <p:cNvSpPr>
                <a:spLocks noChangeArrowheads="1"/>
              </p:cNvSpPr>
              <p:nvPr userDrawn="1"/>
            </p:nvSpPr>
            <p:spPr bwMode="gray">
              <a:xfrm>
                <a:off x="4515314" y="1914059"/>
                <a:ext cx="3350724" cy="3334116"/>
              </a:xfrm>
              <a:prstGeom prst="ellipse">
                <a:avLst/>
              </a:pr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61" name="Freeform 31"/>
              <p:cNvSpPr>
                <a:spLocks/>
              </p:cNvSpPr>
              <p:nvPr userDrawn="1"/>
            </p:nvSpPr>
            <p:spPr bwMode="gray">
              <a:xfrm>
                <a:off x="4702159" y="2100901"/>
                <a:ext cx="3163880" cy="3147271"/>
              </a:xfrm>
              <a:custGeom>
                <a:avLst/>
                <a:gdLst>
                  <a:gd name="T0" fmla="*/ 623 w 873"/>
                  <a:gd name="T1" fmla="*/ 0 h 873"/>
                  <a:gd name="T2" fmla="*/ 675 w 873"/>
                  <a:gd name="T3" fmla="*/ 213 h 873"/>
                  <a:gd name="T4" fmla="*/ 213 w 873"/>
                  <a:gd name="T5" fmla="*/ 675 h 873"/>
                  <a:gd name="T6" fmla="*/ 0 w 873"/>
                  <a:gd name="T7" fmla="*/ 623 h 873"/>
                  <a:gd name="T8" fmla="*/ 410 w 873"/>
                  <a:gd name="T9" fmla="*/ 873 h 873"/>
                  <a:gd name="T10" fmla="*/ 873 w 873"/>
                  <a:gd name="T11" fmla="*/ 410 h 873"/>
                  <a:gd name="T12" fmla="*/ 623 w 873"/>
                  <a:gd name="T13" fmla="*/ 0 h 873"/>
                </a:gdLst>
                <a:ahLst/>
                <a:cxnLst>
                  <a:cxn ang="0">
                    <a:pos x="T0" y="T1"/>
                  </a:cxn>
                  <a:cxn ang="0">
                    <a:pos x="T2" y="T3"/>
                  </a:cxn>
                  <a:cxn ang="0">
                    <a:pos x="T4" y="T5"/>
                  </a:cxn>
                  <a:cxn ang="0">
                    <a:pos x="T6" y="T7"/>
                  </a:cxn>
                  <a:cxn ang="0">
                    <a:pos x="T8" y="T9"/>
                  </a:cxn>
                  <a:cxn ang="0">
                    <a:pos x="T10" y="T11"/>
                  </a:cxn>
                  <a:cxn ang="0">
                    <a:pos x="T12" y="T13"/>
                  </a:cxn>
                </a:cxnLst>
                <a:rect l="0" t="0" r="r" b="b"/>
                <a:pathLst>
                  <a:path w="873" h="873">
                    <a:moveTo>
                      <a:pt x="623" y="0"/>
                    </a:moveTo>
                    <a:cubicBezTo>
                      <a:pt x="657" y="63"/>
                      <a:pt x="675" y="136"/>
                      <a:pt x="675" y="213"/>
                    </a:cubicBezTo>
                    <a:cubicBezTo>
                      <a:pt x="675" y="468"/>
                      <a:pt x="468" y="675"/>
                      <a:pt x="213" y="675"/>
                    </a:cubicBezTo>
                    <a:cubicBezTo>
                      <a:pt x="136" y="675"/>
                      <a:pt x="63" y="657"/>
                      <a:pt x="0" y="623"/>
                    </a:cubicBezTo>
                    <a:cubicBezTo>
                      <a:pt x="77" y="772"/>
                      <a:pt x="232" y="873"/>
                      <a:pt x="410" y="873"/>
                    </a:cubicBezTo>
                    <a:cubicBezTo>
                      <a:pt x="666" y="873"/>
                      <a:pt x="873" y="666"/>
                      <a:pt x="873" y="410"/>
                    </a:cubicBezTo>
                    <a:cubicBezTo>
                      <a:pt x="873" y="232"/>
                      <a:pt x="772" y="77"/>
                      <a:pt x="623" y="0"/>
                    </a:cubicBez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62" name="Oval 32"/>
              <p:cNvSpPr>
                <a:spLocks noChangeArrowheads="1"/>
              </p:cNvSpPr>
              <p:nvPr userDrawn="1"/>
            </p:nvSpPr>
            <p:spPr bwMode="gray">
              <a:xfrm>
                <a:off x="6043277" y="2877340"/>
                <a:ext cx="265733" cy="261582"/>
              </a:xfrm>
              <a:prstGeom prst="ellipse">
                <a:avLst/>
              </a:pr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63" name="Freeform 33"/>
              <p:cNvSpPr>
                <a:spLocks/>
              </p:cNvSpPr>
              <p:nvPr userDrawn="1"/>
            </p:nvSpPr>
            <p:spPr bwMode="gray">
              <a:xfrm>
                <a:off x="6155384" y="2877340"/>
                <a:ext cx="153628" cy="261582"/>
              </a:xfrm>
              <a:custGeom>
                <a:avLst/>
                <a:gdLst>
                  <a:gd name="T0" fmla="*/ 31 w 42"/>
                  <a:gd name="T1" fmla="*/ 36 h 73"/>
                  <a:gd name="T2" fmla="*/ 0 w 42"/>
                  <a:gd name="T3" fmla="*/ 0 h 73"/>
                  <a:gd name="T4" fmla="*/ 5 w 42"/>
                  <a:gd name="T5" fmla="*/ 0 h 73"/>
                  <a:gd name="T6" fmla="*/ 42 w 42"/>
                  <a:gd name="T7" fmla="*/ 36 h 73"/>
                  <a:gd name="T8" fmla="*/ 5 w 42"/>
                  <a:gd name="T9" fmla="*/ 73 h 73"/>
                  <a:gd name="T10" fmla="*/ 0 w 42"/>
                  <a:gd name="T11" fmla="*/ 72 h 73"/>
                  <a:gd name="T12" fmla="*/ 31 w 42"/>
                  <a:gd name="T13" fmla="*/ 36 h 73"/>
                </a:gdLst>
                <a:ahLst/>
                <a:cxnLst>
                  <a:cxn ang="0">
                    <a:pos x="T0" y="T1"/>
                  </a:cxn>
                  <a:cxn ang="0">
                    <a:pos x="T2" y="T3"/>
                  </a:cxn>
                  <a:cxn ang="0">
                    <a:pos x="T4" y="T5"/>
                  </a:cxn>
                  <a:cxn ang="0">
                    <a:pos x="T6" y="T7"/>
                  </a:cxn>
                  <a:cxn ang="0">
                    <a:pos x="T8" y="T9"/>
                  </a:cxn>
                  <a:cxn ang="0">
                    <a:pos x="T10" y="T11"/>
                  </a:cxn>
                  <a:cxn ang="0">
                    <a:pos x="T12" y="T13"/>
                  </a:cxn>
                </a:cxnLst>
                <a:rect l="0" t="0" r="r" b="b"/>
                <a:pathLst>
                  <a:path w="42" h="73">
                    <a:moveTo>
                      <a:pt x="31" y="36"/>
                    </a:moveTo>
                    <a:cubicBezTo>
                      <a:pt x="31" y="18"/>
                      <a:pt x="18" y="3"/>
                      <a:pt x="0" y="0"/>
                    </a:cubicBezTo>
                    <a:cubicBezTo>
                      <a:pt x="2" y="0"/>
                      <a:pt x="3" y="0"/>
                      <a:pt x="5" y="0"/>
                    </a:cubicBezTo>
                    <a:cubicBezTo>
                      <a:pt x="25" y="0"/>
                      <a:pt x="42" y="16"/>
                      <a:pt x="42" y="36"/>
                    </a:cubicBezTo>
                    <a:cubicBezTo>
                      <a:pt x="42" y="56"/>
                      <a:pt x="25" y="73"/>
                      <a:pt x="5" y="73"/>
                    </a:cubicBezTo>
                    <a:cubicBezTo>
                      <a:pt x="3" y="73"/>
                      <a:pt x="2" y="73"/>
                      <a:pt x="0" y="72"/>
                    </a:cubicBezTo>
                    <a:cubicBezTo>
                      <a:pt x="18" y="70"/>
                      <a:pt x="31" y="55"/>
                      <a:pt x="31" y="36"/>
                    </a:cubicBez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64" name="Freeform 34"/>
              <p:cNvSpPr>
                <a:spLocks/>
              </p:cNvSpPr>
              <p:nvPr userDrawn="1"/>
            </p:nvSpPr>
            <p:spPr bwMode="gray">
              <a:xfrm>
                <a:off x="6163688" y="2960381"/>
                <a:ext cx="20762" cy="307253"/>
              </a:xfrm>
              <a:custGeom>
                <a:avLst/>
                <a:gdLst>
                  <a:gd name="T0" fmla="*/ 3 w 6"/>
                  <a:gd name="T1" fmla="*/ 86 h 86"/>
                  <a:gd name="T2" fmla="*/ 0 w 6"/>
                  <a:gd name="T3" fmla="*/ 84 h 86"/>
                  <a:gd name="T4" fmla="*/ 0 w 6"/>
                  <a:gd name="T5" fmla="*/ 3 h 86"/>
                  <a:gd name="T6" fmla="*/ 3 w 6"/>
                  <a:gd name="T7" fmla="*/ 0 h 86"/>
                  <a:gd name="T8" fmla="*/ 6 w 6"/>
                  <a:gd name="T9" fmla="*/ 3 h 86"/>
                  <a:gd name="T10" fmla="*/ 6 w 6"/>
                  <a:gd name="T11" fmla="*/ 84 h 86"/>
                  <a:gd name="T12" fmla="*/ 3 w 6"/>
                  <a:gd name="T13" fmla="*/ 86 h 86"/>
                </a:gdLst>
                <a:ahLst/>
                <a:cxnLst>
                  <a:cxn ang="0">
                    <a:pos x="T0" y="T1"/>
                  </a:cxn>
                  <a:cxn ang="0">
                    <a:pos x="T2" y="T3"/>
                  </a:cxn>
                  <a:cxn ang="0">
                    <a:pos x="T4" y="T5"/>
                  </a:cxn>
                  <a:cxn ang="0">
                    <a:pos x="T6" y="T7"/>
                  </a:cxn>
                  <a:cxn ang="0">
                    <a:pos x="T8" y="T9"/>
                  </a:cxn>
                  <a:cxn ang="0">
                    <a:pos x="T10" y="T11"/>
                  </a:cxn>
                  <a:cxn ang="0">
                    <a:pos x="T12" y="T13"/>
                  </a:cxn>
                </a:cxnLst>
                <a:rect l="0" t="0" r="r" b="b"/>
                <a:pathLst>
                  <a:path w="6" h="86">
                    <a:moveTo>
                      <a:pt x="3" y="86"/>
                    </a:moveTo>
                    <a:cubicBezTo>
                      <a:pt x="2" y="86"/>
                      <a:pt x="0" y="85"/>
                      <a:pt x="0" y="84"/>
                    </a:cubicBezTo>
                    <a:cubicBezTo>
                      <a:pt x="0" y="3"/>
                      <a:pt x="0" y="3"/>
                      <a:pt x="0" y="3"/>
                    </a:cubicBezTo>
                    <a:cubicBezTo>
                      <a:pt x="0" y="1"/>
                      <a:pt x="2" y="0"/>
                      <a:pt x="3" y="0"/>
                    </a:cubicBezTo>
                    <a:cubicBezTo>
                      <a:pt x="5" y="0"/>
                      <a:pt x="6" y="1"/>
                      <a:pt x="6" y="3"/>
                    </a:cubicBezTo>
                    <a:cubicBezTo>
                      <a:pt x="6" y="84"/>
                      <a:pt x="6" y="84"/>
                      <a:pt x="6" y="84"/>
                    </a:cubicBezTo>
                    <a:cubicBezTo>
                      <a:pt x="6" y="85"/>
                      <a:pt x="5" y="86"/>
                      <a:pt x="3" y="86"/>
                    </a:cubicBez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65" name="Freeform 35"/>
              <p:cNvSpPr>
                <a:spLocks/>
              </p:cNvSpPr>
              <p:nvPr userDrawn="1"/>
            </p:nvSpPr>
            <p:spPr bwMode="gray">
              <a:xfrm>
                <a:off x="6113863" y="3026815"/>
                <a:ext cx="116258" cy="74737"/>
              </a:xfrm>
              <a:custGeom>
                <a:avLst/>
                <a:gdLst>
                  <a:gd name="T0" fmla="*/ 17 w 32"/>
                  <a:gd name="T1" fmla="*/ 21 h 21"/>
                  <a:gd name="T2" fmla="*/ 1 w 32"/>
                  <a:gd name="T3" fmla="*/ 5 h 21"/>
                  <a:gd name="T4" fmla="*/ 1 w 32"/>
                  <a:gd name="T5" fmla="*/ 1 h 21"/>
                  <a:gd name="T6" fmla="*/ 5 w 32"/>
                  <a:gd name="T7" fmla="*/ 1 h 21"/>
                  <a:gd name="T8" fmla="*/ 18 w 32"/>
                  <a:gd name="T9" fmla="*/ 14 h 21"/>
                  <a:gd name="T10" fmla="*/ 27 w 32"/>
                  <a:gd name="T11" fmla="*/ 7 h 21"/>
                  <a:gd name="T12" fmla="*/ 31 w 32"/>
                  <a:gd name="T13" fmla="*/ 8 h 21"/>
                  <a:gd name="T14" fmla="*/ 30 w 32"/>
                  <a:gd name="T15" fmla="*/ 12 h 21"/>
                  <a:gd name="T16" fmla="*/ 17 w 32"/>
                  <a:gd name="T17"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21">
                    <a:moveTo>
                      <a:pt x="17" y="21"/>
                    </a:moveTo>
                    <a:cubicBezTo>
                      <a:pt x="1" y="5"/>
                      <a:pt x="1" y="5"/>
                      <a:pt x="1" y="5"/>
                    </a:cubicBezTo>
                    <a:cubicBezTo>
                      <a:pt x="0" y="4"/>
                      <a:pt x="0" y="2"/>
                      <a:pt x="1" y="1"/>
                    </a:cubicBezTo>
                    <a:cubicBezTo>
                      <a:pt x="2" y="0"/>
                      <a:pt x="4" y="0"/>
                      <a:pt x="5" y="1"/>
                    </a:cubicBezTo>
                    <a:cubicBezTo>
                      <a:pt x="18" y="14"/>
                      <a:pt x="18" y="14"/>
                      <a:pt x="18" y="14"/>
                    </a:cubicBezTo>
                    <a:cubicBezTo>
                      <a:pt x="27" y="7"/>
                      <a:pt x="27" y="7"/>
                      <a:pt x="27" y="7"/>
                    </a:cubicBezTo>
                    <a:cubicBezTo>
                      <a:pt x="28" y="6"/>
                      <a:pt x="30" y="7"/>
                      <a:pt x="31" y="8"/>
                    </a:cubicBezTo>
                    <a:cubicBezTo>
                      <a:pt x="32" y="9"/>
                      <a:pt x="32" y="11"/>
                      <a:pt x="30" y="12"/>
                    </a:cubicBezTo>
                    <a:lnTo>
                      <a:pt x="17" y="21"/>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66" name="Oval 36"/>
              <p:cNvSpPr>
                <a:spLocks noChangeArrowheads="1"/>
              </p:cNvSpPr>
              <p:nvPr userDrawn="1"/>
            </p:nvSpPr>
            <p:spPr bwMode="gray">
              <a:xfrm>
                <a:off x="6288250" y="2478741"/>
                <a:ext cx="344623" cy="344623"/>
              </a:xfrm>
              <a:prstGeom prst="ellipse">
                <a:avLst/>
              </a:pr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67" name="Freeform 37"/>
              <p:cNvSpPr>
                <a:spLocks/>
              </p:cNvSpPr>
              <p:nvPr userDrawn="1"/>
            </p:nvSpPr>
            <p:spPr bwMode="gray">
              <a:xfrm>
                <a:off x="6433572" y="2478741"/>
                <a:ext cx="199299" cy="344623"/>
              </a:xfrm>
              <a:custGeom>
                <a:avLst/>
                <a:gdLst>
                  <a:gd name="T0" fmla="*/ 41 w 55"/>
                  <a:gd name="T1" fmla="*/ 48 h 95"/>
                  <a:gd name="T2" fmla="*/ 0 w 55"/>
                  <a:gd name="T3" fmla="*/ 1 h 95"/>
                  <a:gd name="T4" fmla="*/ 7 w 55"/>
                  <a:gd name="T5" fmla="*/ 0 h 95"/>
                  <a:gd name="T6" fmla="*/ 55 w 55"/>
                  <a:gd name="T7" fmla="*/ 48 h 95"/>
                  <a:gd name="T8" fmla="*/ 7 w 55"/>
                  <a:gd name="T9" fmla="*/ 95 h 95"/>
                  <a:gd name="T10" fmla="*/ 0 w 55"/>
                  <a:gd name="T11" fmla="*/ 95 h 95"/>
                  <a:gd name="T12" fmla="*/ 41 w 55"/>
                  <a:gd name="T13" fmla="*/ 48 h 95"/>
                </a:gdLst>
                <a:ahLst/>
                <a:cxnLst>
                  <a:cxn ang="0">
                    <a:pos x="T0" y="T1"/>
                  </a:cxn>
                  <a:cxn ang="0">
                    <a:pos x="T2" y="T3"/>
                  </a:cxn>
                  <a:cxn ang="0">
                    <a:pos x="T4" y="T5"/>
                  </a:cxn>
                  <a:cxn ang="0">
                    <a:pos x="T6" y="T7"/>
                  </a:cxn>
                  <a:cxn ang="0">
                    <a:pos x="T8" y="T9"/>
                  </a:cxn>
                  <a:cxn ang="0">
                    <a:pos x="T10" y="T11"/>
                  </a:cxn>
                  <a:cxn ang="0">
                    <a:pos x="T12" y="T13"/>
                  </a:cxn>
                </a:cxnLst>
                <a:rect l="0" t="0" r="r" b="b"/>
                <a:pathLst>
                  <a:path w="55" h="95">
                    <a:moveTo>
                      <a:pt x="41" y="48"/>
                    </a:moveTo>
                    <a:cubicBezTo>
                      <a:pt x="41" y="24"/>
                      <a:pt x="23" y="4"/>
                      <a:pt x="0" y="1"/>
                    </a:cubicBezTo>
                    <a:cubicBezTo>
                      <a:pt x="3" y="0"/>
                      <a:pt x="5" y="0"/>
                      <a:pt x="7" y="0"/>
                    </a:cubicBezTo>
                    <a:cubicBezTo>
                      <a:pt x="34" y="0"/>
                      <a:pt x="55" y="21"/>
                      <a:pt x="55" y="48"/>
                    </a:cubicBezTo>
                    <a:cubicBezTo>
                      <a:pt x="55" y="74"/>
                      <a:pt x="34" y="95"/>
                      <a:pt x="7" y="95"/>
                    </a:cubicBezTo>
                    <a:cubicBezTo>
                      <a:pt x="5" y="95"/>
                      <a:pt x="3" y="95"/>
                      <a:pt x="0" y="95"/>
                    </a:cubicBezTo>
                    <a:cubicBezTo>
                      <a:pt x="23" y="91"/>
                      <a:pt x="41" y="72"/>
                      <a:pt x="41" y="48"/>
                    </a:cubicBez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68" name="Freeform 38"/>
              <p:cNvSpPr>
                <a:spLocks/>
              </p:cNvSpPr>
              <p:nvPr userDrawn="1"/>
            </p:nvSpPr>
            <p:spPr bwMode="gray">
              <a:xfrm>
                <a:off x="6454333" y="2590846"/>
                <a:ext cx="16608" cy="398599"/>
              </a:xfrm>
              <a:custGeom>
                <a:avLst/>
                <a:gdLst>
                  <a:gd name="T0" fmla="*/ 2 w 5"/>
                  <a:gd name="T1" fmla="*/ 110 h 110"/>
                  <a:gd name="T2" fmla="*/ 0 w 5"/>
                  <a:gd name="T3" fmla="*/ 108 h 110"/>
                  <a:gd name="T4" fmla="*/ 0 w 5"/>
                  <a:gd name="T5" fmla="*/ 3 h 110"/>
                  <a:gd name="T6" fmla="*/ 2 w 5"/>
                  <a:gd name="T7" fmla="*/ 0 h 110"/>
                  <a:gd name="T8" fmla="*/ 5 w 5"/>
                  <a:gd name="T9" fmla="*/ 3 h 110"/>
                  <a:gd name="T10" fmla="*/ 5 w 5"/>
                  <a:gd name="T11" fmla="*/ 108 h 110"/>
                  <a:gd name="T12" fmla="*/ 2 w 5"/>
                  <a:gd name="T13" fmla="*/ 110 h 110"/>
                </a:gdLst>
                <a:ahLst/>
                <a:cxnLst>
                  <a:cxn ang="0">
                    <a:pos x="T0" y="T1"/>
                  </a:cxn>
                  <a:cxn ang="0">
                    <a:pos x="T2" y="T3"/>
                  </a:cxn>
                  <a:cxn ang="0">
                    <a:pos x="T4" y="T5"/>
                  </a:cxn>
                  <a:cxn ang="0">
                    <a:pos x="T6" y="T7"/>
                  </a:cxn>
                  <a:cxn ang="0">
                    <a:pos x="T8" y="T9"/>
                  </a:cxn>
                  <a:cxn ang="0">
                    <a:pos x="T10" y="T11"/>
                  </a:cxn>
                  <a:cxn ang="0">
                    <a:pos x="T12" y="T13"/>
                  </a:cxn>
                </a:cxnLst>
                <a:rect l="0" t="0" r="r" b="b"/>
                <a:pathLst>
                  <a:path w="5" h="110">
                    <a:moveTo>
                      <a:pt x="2" y="110"/>
                    </a:moveTo>
                    <a:cubicBezTo>
                      <a:pt x="1" y="110"/>
                      <a:pt x="0" y="109"/>
                      <a:pt x="0" y="108"/>
                    </a:cubicBezTo>
                    <a:cubicBezTo>
                      <a:pt x="0" y="3"/>
                      <a:pt x="0" y="3"/>
                      <a:pt x="0" y="3"/>
                    </a:cubicBezTo>
                    <a:cubicBezTo>
                      <a:pt x="0" y="1"/>
                      <a:pt x="1" y="0"/>
                      <a:pt x="2" y="0"/>
                    </a:cubicBezTo>
                    <a:cubicBezTo>
                      <a:pt x="4" y="0"/>
                      <a:pt x="5" y="1"/>
                      <a:pt x="5" y="3"/>
                    </a:cubicBezTo>
                    <a:cubicBezTo>
                      <a:pt x="5" y="108"/>
                      <a:pt x="5" y="108"/>
                      <a:pt x="5" y="108"/>
                    </a:cubicBezTo>
                    <a:cubicBezTo>
                      <a:pt x="5" y="109"/>
                      <a:pt x="4" y="110"/>
                      <a:pt x="2" y="110"/>
                    </a:cubicBez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69" name="Freeform 39"/>
              <p:cNvSpPr>
                <a:spLocks/>
              </p:cNvSpPr>
              <p:nvPr userDrawn="1"/>
            </p:nvSpPr>
            <p:spPr bwMode="gray">
              <a:xfrm>
                <a:off x="6387900" y="2686345"/>
                <a:ext cx="137020" cy="83041"/>
              </a:xfrm>
              <a:custGeom>
                <a:avLst/>
                <a:gdLst>
                  <a:gd name="T0" fmla="*/ 20 w 38"/>
                  <a:gd name="T1" fmla="*/ 23 h 23"/>
                  <a:gd name="T2" fmla="*/ 0 w 38"/>
                  <a:gd name="T3" fmla="*/ 4 h 23"/>
                  <a:gd name="T4" fmla="*/ 0 w 38"/>
                  <a:gd name="T5" fmla="*/ 0 h 23"/>
                  <a:gd name="T6" fmla="*/ 4 w 38"/>
                  <a:gd name="T7" fmla="*/ 0 h 23"/>
                  <a:gd name="T8" fmla="*/ 21 w 38"/>
                  <a:gd name="T9" fmla="*/ 18 h 23"/>
                  <a:gd name="T10" fmla="*/ 34 w 38"/>
                  <a:gd name="T11" fmla="*/ 9 h 23"/>
                  <a:gd name="T12" fmla="*/ 37 w 38"/>
                  <a:gd name="T13" fmla="*/ 9 h 23"/>
                  <a:gd name="T14" fmla="*/ 37 w 38"/>
                  <a:gd name="T15" fmla="*/ 12 h 23"/>
                  <a:gd name="T16" fmla="*/ 20 w 38"/>
                  <a:gd name="T1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23">
                    <a:moveTo>
                      <a:pt x="20" y="23"/>
                    </a:moveTo>
                    <a:cubicBezTo>
                      <a:pt x="0" y="4"/>
                      <a:pt x="0" y="4"/>
                      <a:pt x="0" y="4"/>
                    </a:cubicBezTo>
                    <a:cubicBezTo>
                      <a:pt x="0" y="3"/>
                      <a:pt x="0" y="1"/>
                      <a:pt x="0" y="0"/>
                    </a:cubicBezTo>
                    <a:cubicBezTo>
                      <a:pt x="1" y="0"/>
                      <a:pt x="3" y="0"/>
                      <a:pt x="4" y="0"/>
                    </a:cubicBezTo>
                    <a:cubicBezTo>
                      <a:pt x="21" y="18"/>
                      <a:pt x="21" y="18"/>
                      <a:pt x="21" y="18"/>
                    </a:cubicBezTo>
                    <a:cubicBezTo>
                      <a:pt x="34" y="9"/>
                      <a:pt x="34" y="9"/>
                      <a:pt x="34" y="9"/>
                    </a:cubicBezTo>
                    <a:cubicBezTo>
                      <a:pt x="35" y="8"/>
                      <a:pt x="36" y="8"/>
                      <a:pt x="37" y="9"/>
                    </a:cubicBezTo>
                    <a:cubicBezTo>
                      <a:pt x="38" y="10"/>
                      <a:pt x="38" y="12"/>
                      <a:pt x="37" y="12"/>
                    </a:cubicBezTo>
                    <a:lnTo>
                      <a:pt x="20" y="23"/>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70" name="Oval 40"/>
              <p:cNvSpPr>
                <a:spLocks noChangeArrowheads="1"/>
              </p:cNvSpPr>
              <p:nvPr userDrawn="1"/>
            </p:nvSpPr>
            <p:spPr bwMode="gray">
              <a:xfrm>
                <a:off x="5902106" y="2246225"/>
                <a:ext cx="344623" cy="340470"/>
              </a:xfrm>
              <a:prstGeom prst="ellipse">
                <a:avLst/>
              </a:pr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71" name="Freeform 41"/>
              <p:cNvSpPr>
                <a:spLocks/>
              </p:cNvSpPr>
              <p:nvPr userDrawn="1"/>
            </p:nvSpPr>
            <p:spPr bwMode="gray">
              <a:xfrm>
                <a:off x="6051581" y="2246225"/>
                <a:ext cx="195149" cy="340470"/>
              </a:xfrm>
              <a:custGeom>
                <a:avLst/>
                <a:gdLst>
                  <a:gd name="T0" fmla="*/ 40 w 54"/>
                  <a:gd name="T1" fmla="*/ 48 h 95"/>
                  <a:gd name="T2" fmla="*/ 0 w 54"/>
                  <a:gd name="T3" fmla="*/ 0 h 95"/>
                  <a:gd name="T4" fmla="*/ 6 w 54"/>
                  <a:gd name="T5" fmla="*/ 0 h 95"/>
                  <a:gd name="T6" fmla="*/ 54 w 54"/>
                  <a:gd name="T7" fmla="*/ 48 h 95"/>
                  <a:gd name="T8" fmla="*/ 6 w 54"/>
                  <a:gd name="T9" fmla="*/ 95 h 95"/>
                  <a:gd name="T10" fmla="*/ 0 w 54"/>
                  <a:gd name="T11" fmla="*/ 95 h 95"/>
                  <a:gd name="T12" fmla="*/ 40 w 54"/>
                  <a:gd name="T13" fmla="*/ 48 h 95"/>
                </a:gdLst>
                <a:ahLst/>
                <a:cxnLst>
                  <a:cxn ang="0">
                    <a:pos x="T0" y="T1"/>
                  </a:cxn>
                  <a:cxn ang="0">
                    <a:pos x="T2" y="T3"/>
                  </a:cxn>
                  <a:cxn ang="0">
                    <a:pos x="T4" y="T5"/>
                  </a:cxn>
                  <a:cxn ang="0">
                    <a:pos x="T6" y="T7"/>
                  </a:cxn>
                  <a:cxn ang="0">
                    <a:pos x="T8" y="T9"/>
                  </a:cxn>
                  <a:cxn ang="0">
                    <a:pos x="T10" y="T11"/>
                  </a:cxn>
                  <a:cxn ang="0">
                    <a:pos x="T12" y="T13"/>
                  </a:cxn>
                </a:cxnLst>
                <a:rect l="0" t="0" r="r" b="b"/>
                <a:pathLst>
                  <a:path w="54" h="95">
                    <a:moveTo>
                      <a:pt x="40" y="48"/>
                    </a:moveTo>
                    <a:cubicBezTo>
                      <a:pt x="40" y="24"/>
                      <a:pt x="23" y="4"/>
                      <a:pt x="0" y="0"/>
                    </a:cubicBezTo>
                    <a:cubicBezTo>
                      <a:pt x="2" y="0"/>
                      <a:pt x="4" y="0"/>
                      <a:pt x="6" y="0"/>
                    </a:cubicBezTo>
                    <a:cubicBezTo>
                      <a:pt x="33" y="0"/>
                      <a:pt x="54" y="21"/>
                      <a:pt x="54" y="48"/>
                    </a:cubicBezTo>
                    <a:cubicBezTo>
                      <a:pt x="54" y="74"/>
                      <a:pt x="33" y="95"/>
                      <a:pt x="6" y="95"/>
                    </a:cubicBezTo>
                    <a:cubicBezTo>
                      <a:pt x="4" y="95"/>
                      <a:pt x="2" y="95"/>
                      <a:pt x="0" y="95"/>
                    </a:cubicBezTo>
                    <a:cubicBezTo>
                      <a:pt x="23" y="91"/>
                      <a:pt x="40" y="71"/>
                      <a:pt x="40" y="48"/>
                    </a:cubicBez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72" name="Freeform 42"/>
              <p:cNvSpPr>
                <a:spLocks/>
              </p:cNvSpPr>
              <p:nvPr userDrawn="1"/>
            </p:nvSpPr>
            <p:spPr bwMode="gray">
              <a:xfrm>
                <a:off x="6064038" y="2358330"/>
                <a:ext cx="20762" cy="394448"/>
              </a:xfrm>
              <a:custGeom>
                <a:avLst/>
                <a:gdLst>
                  <a:gd name="T0" fmla="*/ 2 w 5"/>
                  <a:gd name="T1" fmla="*/ 110 h 110"/>
                  <a:gd name="T2" fmla="*/ 0 w 5"/>
                  <a:gd name="T3" fmla="*/ 108 h 110"/>
                  <a:gd name="T4" fmla="*/ 0 w 5"/>
                  <a:gd name="T5" fmla="*/ 3 h 110"/>
                  <a:gd name="T6" fmla="*/ 2 w 5"/>
                  <a:gd name="T7" fmla="*/ 0 h 110"/>
                  <a:gd name="T8" fmla="*/ 5 w 5"/>
                  <a:gd name="T9" fmla="*/ 3 h 110"/>
                  <a:gd name="T10" fmla="*/ 5 w 5"/>
                  <a:gd name="T11" fmla="*/ 108 h 110"/>
                  <a:gd name="T12" fmla="*/ 2 w 5"/>
                  <a:gd name="T13" fmla="*/ 110 h 110"/>
                </a:gdLst>
                <a:ahLst/>
                <a:cxnLst>
                  <a:cxn ang="0">
                    <a:pos x="T0" y="T1"/>
                  </a:cxn>
                  <a:cxn ang="0">
                    <a:pos x="T2" y="T3"/>
                  </a:cxn>
                  <a:cxn ang="0">
                    <a:pos x="T4" y="T5"/>
                  </a:cxn>
                  <a:cxn ang="0">
                    <a:pos x="T6" y="T7"/>
                  </a:cxn>
                  <a:cxn ang="0">
                    <a:pos x="T8" y="T9"/>
                  </a:cxn>
                  <a:cxn ang="0">
                    <a:pos x="T10" y="T11"/>
                  </a:cxn>
                  <a:cxn ang="0">
                    <a:pos x="T12" y="T13"/>
                  </a:cxn>
                </a:cxnLst>
                <a:rect l="0" t="0" r="r" b="b"/>
                <a:pathLst>
                  <a:path w="5" h="110">
                    <a:moveTo>
                      <a:pt x="2" y="110"/>
                    </a:moveTo>
                    <a:cubicBezTo>
                      <a:pt x="1" y="110"/>
                      <a:pt x="0" y="109"/>
                      <a:pt x="0" y="108"/>
                    </a:cubicBezTo>
                    <a:cubicBezTo>
                      <a:pt x="0" y="3"/>
                      <a:pt x="0" y="3"/>
                      <a:pt x="0" y="3"/>
                    </a:cubicBezTo>
                    <a:cubicBezTo>
                      <a:pt x="0" y="1"/>
                      <a:pt x="1" y="0"/>
                      <a:pt x="2" y="0"/>
                    </a:cubicBezTo>
                    <a:cubicBezTo>
                      <a:pt x="4" y="0"/>
                      <a:pt x="5" y="1"/>
                      <a:pt x="5" y="3"/>
                    </a:cubicBezTo>
                    <a:cubicBezTo>
                      <a:pt x="5" y="108"/>
                      <a:pt x="5" y="108"/>
                      <a:pt x="5" y="108"/>
                    </a:cubicBezTo>
                    <a:cubicBezTo>
                      <a:pt x="5" y="109"/>
                      <a:pt x="4" y="110"/>
                      <a:pt x="2" y="110"/>
                    </a:cubicBez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73" name="Freeform 43"/>
              <p:cNvSpPr>
                <a:spLocks/>
              </p:cNvSpPr>
              <p:nvPr userDrawn="1"/>
            </p:nvSpPr>
            <p:spPr bwMode="gray">
              <a:xfrm>
                <a:off x="6001756" y="2449675"/>
                <a:ext cx="137020" cy="83041"/>
              </a:xfrm>
              <a:custGeom>
                <a:avLst/>
                <a:gdLst>
                  <a:gd name="T0" fmla="*/ 20 w 38"/>
                  <a:gd name="T1" fmla="*/ 23 h 23"/>
                  <a:gd name="T2" fmla="*/ 0 w 38"/>
                  <a:gd name="T3" fmla="*/ 3 h 23"/>
                  <a:gd name="T4" fmla="*/ 0 w 38"/>
                  <a:gd name="T5" fmla="*/ 0 h 23"/>
                  <a:gd name="T6" fmla="*/ 4 w 38"/>
                  <a:gd name="T7" fmla="*/ 0 h 23"/>
                  <a:gd name="T8" fmla="*/ 21 w 38"/>
                  <a:gd name="T9" fmla="*/ 18 h 23"/>
                  <a:gd name="T10" fmla="*/ 34 w 38"/>
                  <a:gd name="T11" fmla="*/ 9 h 23"/>
                  <a:gd name="T12" fmla="*/ 37 w 38"/>
                  <a:gd name="T13" fmla="*/ 9 h 23"/>
                  <a:gd name="T14" fmla="*/ 37 w 38"/>
                  <a:gd name="T15" fmla="*/ 12 h 23"/>
                  <a:gd name="T16" fmla="*/ 20 w 38"/>
                  <a:gd name="T1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23">
                    <a:moveTo>
                      <a:pt x="20" y="23"/>
                    </a:moveTo>
                    <a:cubicBezTo>
                      <a:pt x="0" y="3"/>
                      <a:pt x="0" y="3"/>
                      <a:pt x="0" y="3"/>
                    </a:cubicBezTo>
                    <a:cubicBezTo>
                      <a:pt x="0" y="3"/>
                      <a:pt x="0" y="1"/>
                      <a:pt x="0" y="0"/>
                    </a:cubicBezTo>
                    <a:cubicBezTo>
                      <a:pt x="1" y="0"/>
                      <a:pt x="3" y="0"/>
                      <a:pt x="4" y="0"/>
                    </a:cubicBezTo>
                    <a:cubicBezTo>
                      <a:pt x="21" y="18"/>
                      <a:pt x="21" y="18"/>
                      <a:pt x="21" y="18"/>
                    </a:cubicBezTo>
                    <a:cubicBezTo>
                      <a:pt x="34" y="9"/>
                      <a:pt x="34" y="9"/>
                      <a:pt x="34" y="9"/>
                    </a:cubicBezTo>
                    <a:cubicBezTo>
                      <a:pt x="35" y="8"/>
                      <a:pt x="36" y="8"/>
                      <a:pt x="37" y="9"/>
                    </a:cubicBezTo>
                    <a:cubicBezTo>
                      <a:pt x="38" y="10"/>
                      <a:pt x="38" y="11"/>
                      <a:pt x="37" y="12"/>
                    </a:cubicBezTo>
                    <a:lnTo>
                      <a:pt x="20" y="23"/>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74" name="Freeform 44"/>
              <p:cNvSpPr>
                <a:spLocks/>
              </p:cNvSpPr>
              <p:nvPr userDrawn="1"/>
            </p:nvSpPr>
            <p:spPr bwMode="gray">
              <a:xfrm>
                <a:off x="5158887" y="1747976"/>
                <a:ext cx="1598549" cy="552227"/>
              </a:xfrm>
              <a:custGeom>
                <a:avLst/>
                <a:gdLst>
                  <a:gd name="T0" fmla="*/ 87 w 441"/>
                  <a:gd name="T1" fmla="*/ 44 h 153"/>
                  <a:gd name="T2" fmla="*/ 138 w 441"/>
                  <a:gd name="T3" fmla="*/ 46 h 153"/>
                  <a:gd name="T4" fmla="*/ 183 w 441"/>
                  <a:gd name="T5" fmla="*/ 52 h 153"/>
                  <a:gd name="T6" fmla="*/ 256 w 441"/>
                  <a:gd name="T7" fmla="*/ 12 h 153"/>
                  <a:gd name="T8" fmla="*/ 296 w 441"/>
                  <a:gd name="T9" fmla="*/ 9 h 153"/>
                  <a:gd name="T10" fmla="*/ 411 w 441"/>
                  <a:gd name="T11" fmla="*/ 82 h 153"/>
                  <a:gd name="T12" fmla="*/ 0 w 441"/>
                  <a:gd name="T13" fmla="*/ 146 h 153"/>
                  <a:gd name="T14" fmla="*/ 87 w 441"/>
                  <a:gd name="T15" fmla="*/ 44 h 1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1" h="153">
                    <a:moveTo>
                      <a:pt x="87" y="44"/>
                    </a:moveTo>
                    <a:cubicBezTo>
                      <a:pt x="100" y="29"/>
                      <a:pt x="118" y="23"/>
                      <a:pt x="138" y="46"/>
                    </a:cubicBezTo>
                    <a:cubicBezTo>
                      <a:pt x="155" y="61"/>
                      <a:pt x="174" y="57"/>
                      <a:pt x="183" y="52"/>
                    </a:cubicBezTo>
                    <a:cubicBezTo>
                      <a:pt x="192" y="47"/>
                      <a:pt x="256" y="12"/>
                      <a:pt x="256" y="12"/>
                    </a:cubicBezTo>
                    <a:cubicBezTo>
                      <a:pt x="256" y="12"/>
                      <a:pt x="272" y="0"/>
                      <a:pt x="296" y="9"/>
                    </a:cubicBezTo>
                    <a:cubicBezTo>
                      <a:pt x="359" y="31"/>
                      <a:pt x="441" y="103"/>
                      <a:pt x="411" y="82"/>
                    </a:cubicBezTo>
                    <a:cubicBezTo>
                      <a:pt x="62" y="128"/>
                      <a:pt x="129" y="153"/>
                      <a:pt x="0" y="146"/>
                    </a:cubicBezTo>
                    <a:cubicBezTo>
                      <a:pt x="46" y="118"/>
                      <a:pt x="74" y="58"/>
                      <a:pt x="87" y="44"/>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75" name="Rectangle 45"/>
              <p:cNvSpPr>
                <a:spLocks noChangeArrowheads="1"/>
              </p:cNvSpPr>
              <p:nvPr userDrawn="1"/>
            </p:nvSpPr>
            <p:spPr bwMode="gray">
              <a:xfrm>
                <a:off x="5187950" y="2258680"/>
                <a:ext cx="33217" cy="12041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76" name="Oval 46"/>
              <p:cNvSpPr>
                <a:spLocks noChangeArrowheads="1"/>
              </p:cNvSpPr>
              <p:nvPr userDrawn="1"/>
            </p:nvSpPr>
            <p:spPr bwMode="gray">
              <a:xfrm>
                <a:off x="5038475" y="1938972"/>
                <a:ext cx="336319" cy="33631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77" name="Rectangle 47"/>
              <p:cNvSpPr>
                <a:spLocks noChangeArrowheads="1"/>
              </p:cNvSpPr>
              <p:nvPr userDrawn="1"/>
            </p:nvSpPr>
            <p:spPr bwMode="gray">
              <a:xfrm>
                <a:off x="5179646" y="2005405"/>
                <a:ext cx="53978" cy="195149"/>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78" name="Freeform 48"/>
              <p:cNvSpPr>
                <a:spLocks/>
              </p:cNvSpPr>
              <p:nvPr userDrawn="1"/>
            </p:nvSpPr>
            <p:spPr bwMode="gray">
              <a:xfrm>
                <a:off x="5092453" y="2080142"/>
                <a:ext cx="228365" cy="58129"/>
              </a:xfrm>
              <a:custGeom>
                <a:avLst/>
                <a:gdLst>
                  <a:gd name="T0" fmla="*/ 50 w 55"/>
                  <a:gd name="T1" fmla="*/ 0 h 14"/>
                  <a:gd name="T2" fmla="*/ 55 w 55"/>
                  <a:gd name="T3" fmla="*/ 14 h 14"/>
                  <a:gd name="T4" fmla="*/ 0 w 55"/>
                  <a:gd name="T5" fmla="*/ 14 h 14"/>
                  <a:gd name="T6" fmla="*/ 3 w 55"/>
                  <a:gd name="T7" fmla="*/ 0 h 14"/>
                  <a:gd name="T8" fmla="*/ 50 w 55"/>
                  <a:gd name="T9" fmla="*/ 0 h 14"/>
                </a:gdLst>
                <a:ahLst/>
                <a:cxnLst>
                  <a:cxn ang="0">
                    <a:pos x="T0" y="T1"/>
                  </a:cxn>
                  <a:cxn ang="0">
                    <a:pos x="T2" y="T3"/>
                  </a:cxn>
                  <a:cxn ang="0">
                    <a:pos x="T4" y="T5"/>
                  </a:cxn>
                  <a:cxn ang="0">
                    <a:pos x="T6" y="T7"/>
                  </a:cxn>
                  <a:cxn ang="0">
                    <a:pos x="T8" y="T9"/>
                  </a:cxn>
                </a:cxnLst>
                <a:rect l="0" t="0" r="r" b="b"/>
                <a:pathLst>
                  <a:path w="55" h="14">
                    <a:moveTo>
                      <a:pt x="50" y="0"/>
                    </a:moveTo>
                    <a:lnTo>
                      <a:pt x="55" y="14"/>
                    </a:lnTo>
                    <a:lnTo>
                      <a:pt x="0" y="14"/>
                    </a:lnTo>
                    <a:lnTo>
                      <a:pt x="3" y="0"/>
                    </a:lnTo>
                    <a:lnTo>
                      <a:pt x="50"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79" name="Rectangle 49"/>
              <p:cNvSpPr>
                <a:spLocks noChangeArrowheads="1"/>
              </p:cNvSpPr>
              <p:nvPr userDrawn="1"/>
            </p:nvSpPr>
            <p:spPr bwMode="gray">
              <a:xfrm>
                <a:off x="4511163" y="2653128"/>
                <a:ext cx="465032" cy="69339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80" name="Rectangle 50"/>
              <p:cNvSpPr>
                <a:spLocks noChangeArrowheads="1"/>
              </p:cNvSpPr>
              <p:nvPr userDrawn="1"/>
            </p:nvSpPr>
            <p:spPr bwMode="gray">
              <a:xfrm>
                <a:off x="4511163" y="2653128"/>
                <a:ext cx="465032" cy="693397"/>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81" name="Rectangle 51"/>
              <p:cNvSpPr>
                <a:spLocks noChangeArrowheads="1"/>
              </p:cNvSpPr>
              <p:nvPr userDrawn="1"/>
            </p:nvSpPr>
            <p:spPr bwMode="gray">
              <a:xfrm>
                <a:off x="4585900" y="2736170"/>
                <a:ext cx="49825" cy="52731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82" name="Rectangle 52"/>
              <p:cNvSpPr>
                <a:spLocks noChangeArrowheads="1"/>
              </p:cNvSpPr>
              <p:nvPr userDrawn="1"/>
            </p:nvSpPr>
            <p:spPr bwMode="gray">
              <a:xfrm>
                <a:off x="4673093" y="2736170"/>
                <a:ext cx="49825" cy="52731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83" name="Rectangle 53"/>
              <p:cNvSpPr>
                <a:spLocks noChangeArrowheads="1"/>
              </p:cNvSpPr>
              <p:nvPr userDrawn="1"/>
            </p:nvSpPr>
            <p:spPr bwMode="gray">
              <a:xfrm>
                <a:off x="4764438" y="2736170"/>
                <a:ext cx="45674" cy="52731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84" name="Rectangle 54"/>
              <p:cNvSpPr>
                <a:spLocks noChangeArrowheads="1"/>
              </p:cNvSpPr>
              <p:nvPr userDrawn="1"/>
            </p:nvSpPr>
            <p:spPr bwMode="gray">
              <a:xfrm>
                <a:off x="4851633" y="2736170"/>
                <a:ext cx="45674" cy="52731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85" name="Rectangle 55"/>
              <p:cNvSpPr>
                <a:spLocks noChangeArrowheads="1"/>
              </p:cNvSpPr>
              <p:nvPr userDrawn="1"/>
            </p:nvSpPr>
            <p:spPr bwMode="gray">
              <a:xfrm>
                <a:off x="5432923" y="2653128"/>
                <a:ext cx="456728" cy="69339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86" name="Rectangle 56"/>
              <p:cNvSpPr>
                <a:spLocks noChangeArrowheads="1"/>
              </p:cNvSpPr>
              <p:nvPr userDrawn="1"/>
            </p:nvSpPr>
            <p:spPr bwMode="gray">
              <a:xfrm>
                <a:off x="5432923" y="2653128"/>
                <a:ext cx="456728" cy="693397"/>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87" name="Rectangle 57"/>
              <p:cNvSpPr>
                <a:spLocks noChangeArrowheads="1"/>
              </p:cNvSpPr>
              <p:nvPr userDrawn="1"/>
            </p:nvSpPr>
            <p:spPr bwMode="gray">
              <a:xfrm>
                <a:off x="4976195" y="2404004"/>
                <a:ext cx="456728" cy="942522"/>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88" name="Rectangle 58"/>
              <p:cNvSpPr>
                <a:spLocks noChangeArrowheads="1"/>
              </p:cNvSpPr>
              <p:nvPr userDrawn="1"/>
            </p:nvSpPr>
            <p:spPr bwMode="gray">
              <a:xfrm>
                <a:off x="5046779" y="2482892"/>
                <a:ext cx="49825" cy="70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89" name="Rectangle 59"/>
              <p:cNvSpPr>
                <a:spLocks noChangeArrowheads="1"/>
              </p:cNvSpPr>
              <p:nvPr userDrawn="1"/>
            </p:nvSpPr>
            <p:spPr bwMode="gray">
              <a:xfrm>
                <a:off x="5138125" y="2482892"/>
                <a:ext cx="45674" cy="70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90" name="Rectangle 60"/>
              <p:cNvSpPr>
                <a:spLocks noChangeArrowheads="1"/>
              </p:cNvSpPr>
              <p:nvPr userDrawn="1"/>
            </p:nvSpPr>
            <p:spPr bwMode="gray">
              <a:xfrm>
                <a:off x="5225320" y="2482892"/>
                <a:ext cx="45674" cy="70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91" name="Rectangle 61"/>
              <p:cNvSpPr>
                <a:spLocks noChangeArrowheads="1"/>
              </p:cNvSpPr>
              <p:nvPr userDrawn="1"/>
            </p:nvSpPr>
            <p:spPr bwMode="gray">
              <a:xfrm>
                <a:off x="5312512" y="2482892"/>
                <a:ext cx="49825" cy="70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92" name="Rectangle 62"/>
              <p:cNvSpPr>
                <a:spLocks noChangeArrowheads="1"/>
              </p:cNvSpPr>
              <p:nvPr userDrawn="1"/>
            </p:nvSpPr>
            <p:spPr bwMode="gray">
              <a:xfrm>
                <a:off x="5046779" y="2603303"/>
                <a:ext cx="49825" cy="70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93" name="Rectangle 63"/>
              <p:cNvSpPr>
                <a:spLocks noChangeArrowheads="1"/>
              </p:cNvSpPr>
              <p:nvPr userDrawn="1"/>
            </p:nvSpPr>
            <p:spPr bwMode="gray">
              <a:xfrm>
                <a:off x="5138125" y="2603303"/>
                <a:ext cx="45674" cy="70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94" name="Rectangle 64"/>
              <p:cNvSpPr>
                <a:spLocks noChangeArrowheads="1"/>
              </p:cNvSpPr>
              <p:nvPr userDrawn="1"/>
            </p:nvSpPr>
            <p:spPr bwMode="gray">
              <a:xfrm>
                <a:off x="5225320" y="2603303"/>
                <a:ext cx="45674" cy="70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95" name="Rectangle 65"/>
              <p:cNvSpPr>
                <a:spLocks noChangeArrowheads="1"/>
              </p:cNvSpPr>
              <p:nvPr userDrawn="1"/>
            </p:nvSpPr>
            <p:spPr bwMode="gray">
              <a:xfrm>
                <a:off x="5312512" y="2603303"/>
                <a:ext cx="49825" cy="70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96" name="Rectangle 66"/>
              <p:cNvSpPr>
                <a:spLocks noChangeArrowheads="1"/>
              </p:cNvSpPr>
              <p:nvPr userDrawn="1"/>
            </p:nvSpPr>
            <p:spPr bwMode="gray">
              <a:xfrm>
                <a:off x="5046779" y="2719561"/>
                <a:ext cx="49825" cy="70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97" name="Rectangle 67"/>
              <p:cNvSpPr>
                <a:spLocks noChangeArrowheads="1"/>
              </p:cNvSpPr>
              <p:nvPr userDrawn="1"/>
            </p:nvSpPr>
            <p:spPr bwMode="gray">
              <a:xfrm>
                <a:off x="5138125" y="2719561"/>
                <a:ext cx="45674" cy="70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98" name="Rectangle 68"/>
              <p:cNvSpPr>
                <a:spLocks noChangeArrowheads="1"/>
              </p:cNvSpPr>
              <p:nvPr userDrawn="1"/>
            </p:nvSpPr>
            <p:spPr bwMode="gray">
              <a:xfrm>
                <a:off x="5225320" y="2719561"/>
                <a:ext cx="45674" cy="70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99" name="Rectangle 69"/>
              <p:cNvSpPr>
                <a:spLocks noChangeArrowheads="1"/>
              </p:cNvSpPr>
              <p:nvPr userDrawn="1"/>
            </p:nvSpPr>
            <p:spPr bwMode="gray">
              <a:xfrm>
                <a:off x="5312512" y="2719561"/>
                <a:ext cx="49825" cy="70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00" name="Rectangle 70"/>
              <p:cNvSpPr>
                <a:spLocks noChangeArrowheads="1"/>
              </p:cNvSpPr>
              <p:nvPr userDrawn="1"/>
            </p:nvSpPr>
            <p:spPr bwMode="gray">
              <a:xfrm>
                <a:off x="5046779" y="2839970"/>
                <a:ext cx="49825" cy="664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01" name="Rectangle 71"/>
              <p:cNvSpPr>
                <a:spLocks noChangeArrowheads="1"/>
              </p:cNvSpPr>
              <p:nvPr userDrawn="1"/>
            </p:nvSpPr>
            <p:spPr bwMode="gray">
              <a:xfrm>
                <a:off x="5138125" y="2839970"/>
                <a:ext cx="45674" cy="664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02" name="Rectangle 72"/>
              <p:cNvSpPr>
                <a:spLocks noChangeArrowheads="1"/>
              </p:cNvSpPr>
              <p:nvPr userDrawn="1"/>
            </p:nvSpPr>
            <p:spPr bwMode="gray">
              <a:xfrm>
                <a:off x="5225320" y="2839970"/>
                <a:ext cx="45674" cy="664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03" name="Rectangle 73"/>
              <p:cNvSpPr>
                <a:spLocks noChangeArrowheads="1"/>
              </p:cNvSpPr>
              <p:nvPr userDrawn="1"/>
            </p:nvSpPr>
            <p:spPr bwMode="gray">
              <a:xfrm>
                <a:off x="5312512" y="2839970"/>
                <a:ext cx="49825" cy="664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04" name="Rectangle 74"/>
              <p:cNvSpPr>
                <a:spLocks noChangeArrowheads="1"/>
              </p:cNvSpPr>
              <p:nvPr userDrawn="1"/>
            </p:nvSpPr>
            <p:spPr bwMode="gray">
              <a:xfrm>
                <a:off x="5046779" y="2960381"/>
                <a:ext cx="49825" cy="664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05" name="Rectangle 75"/>
              <p:cNvSpPr>
                <a:spLocks noChangeArrowheads="1"/>
              </p:cNvSpPr>
              <p:nvPr userDrawn="1"/>
            </p:nvSpPr>
            <p:spPr bwMode="gray">
              <a:xfrm>
                <a:off x="5138125" y="2960381"/>
                <a:ext cx="45674" cy="664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06" name="Rectangle 76"/>
              <p:cNvSpPr>
                <a:spLocks noChangeArrowheads="1"/>
              </p:cNvSpPr>
              <p:nvPr userDrawn="1"/>
            </p:nvSpPr>
            <p:spPr bwMode="gray">
              <a:xfrm>
                <a:off x="5225320" y="2960381"/>
                <a:ext cx="45674" cy="664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07" name="Rectangle 77"/>
              <p:cNvSpPr>
                <a:spLocks noChangeArrowheads="1"/>
              </p:cNvSpPr>
              <p:nvPr userDrawn="1"/>
            </p:nvSpPr>
            <p:spPr bwMode="gray">
              <a:xfrm>
                <a:off x="5312512" y="2960381"/>
                <a:ext cx="49825" cy="664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08" name="Rectangle 78"/>
              <p:cNvSpPr>
                <a:spLocks noChangeArrowheads="1"/>
              </p:cNvSpPr>
              <p:nvPr userDrawn="1"/>
            </p:nvSpPr>
            <p:spPr bwMode="gray">
              <a:xfrm>
                <a:off x="5046779" y="3072486"/>
                <a:ext cx="49825" cy="747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09" name="Rectangle 79"/>
              <p:cNvSpPr>
                <a:spLocks noChangeArrowheads="1"/>
              </p:cNvSpPr>
              <p:nvPr userDrawn="1"/>
            </p:nvSpPr>
            <p:spPr bwMode="gray">
              <a:xfrm>
                <a:off x="5138125" y="3072486"/>
                <a:ext cx="45674" cy="747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10" name="Rectangle 80"/>
              <p:cNvSpPr>
                <a:spLocks noChangeArrowheads="1"/>
              </p:cNvSpPr>
              <p:nvPr userDrawn="1"/>
            </p:nvSpPr>
            <p:spPr bwMode="gray">
              <a:xfrm>
                <a:off x="5225320" y="3072486"/>
                <a:ext cx="45674" cy="747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11" name="Rectangle 81"/>
              <p:cNvSpPr>
                <a:spLocks noChangeArrowheads="1"/>
              </p:cNvSpPr>
              <p:nvPr userDrawn="1"/>
            </p:nvSpPr>
            <p:spPr bwMode="gray">
              <a:xfrm>
                <a:off x="5312512" y="3072486"/>
                <a:ext cx="49825" cy="747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12" name="Rectangle 82"/>
              <p:cNvSpPr>
                <a:spLocks noChangeArrowheads="1"/>
              </p:cNvSpPr>
              <p:nvPr userDrawn="1"/>
            </p:nvSpPr>
            <p:spPr bwMode="gray">
              <a:xfrm>
                <a:off x="5046779" y="3192898"/>
                <a:ext cx="49825" cy="70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13" name="Rectangle 83"/>
              <p:cNvSpPr>
                <a:spLocks noChangeArrowheads="1"/>
              </p:cNvSpPr>
              <p:nvPr userDrawn="1"/>
            </p:nvSpPr>
            <p:spPr bwMode="gray">
              <a:xfrm>
                <a:off x="5138125" y="3192898"/>
                <a:ext cx="45674" cy="70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14" name="Rectangle 84"/>
              <p:cNvSpPr>
                <a:spLocks noChangeArrowheads="1"/>
              </p:cNvSpPr>
              <p:nvPr userDrawn="1"/>
            </p:nvSpPr>
            <p:spPr bwMode="gray">
              <a:xfrm>
                <a:off x="5225320" y="3192898"/>
                <a:ext cx="45674" cy="70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15" name="Rectangle 85"/>
              <p:cNvSpPr>
                <a:spLocks noChangeArrowheads="1"/>
              </p:cNvSpPr>
              <p:nvPr userDrawn="1"/>
            </p:nvSpPr>
            <p:spPr bwMode="gray">
              <a:xfrm>
                <a:off x="5312512" y="3192898"/>
                <a:ext cx="49825" cy="70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16" name="Rectangle 86"/>
              <p:cNvSpPr>
                <a:spLocks noChangeArrowheads="1"/>
              </p:cNvSpPr>
              <p:nvPr userDrawn="1"/>
            </p:nvSpPr>
            <p:spPr bwMode="gray">
              <a:xfrm>
                <a:off x="4511163" y="2607454"/>
                <a:ext cx="465032" cy="49825"/>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17" name="Rectangle 87"/>
              <p:cNvSpPr>
                <a:spLocks noChangeArrowheads="1"/>
              </p:cNvSpPr>
              <p:nvPr userDrawn="1"/>
            </p:nvSpPr>
            <p:spPr bwMode="gray">
              <a:xfrm>
                <a:off x="4976195" y="2358330"/>
                <a:ext cx="456728" cy="45674"/>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18" name="Rectangle 88"/>
              <p:cNvSpPr>
                <a:spLocks noChangeArrowheads="1"/>
              </p:cNvSpPr>
              <p:nvPr userDrawn="1"/>
            </p:nvSpPr>
            <p:spPr bwMode="gray">
              <a:xfrm>
                <a:off x="5432923" y="2607454"/>
                <a:ext cx="456728" cy="49825"/>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19" name="Rectangle 89"/>
              <p:cNvSpPr>
                <a:spLocks noChangeArrowheads="1"/>
              </p:cNvSpPr>
              <p:nvPr userDrawn="1"/>
            </p:nvSpPr>
            <p:spPr bwMode="gray">
              <a:xfrm>
                <a:off x="5503507" y="2736170"/>
                <a:ext cx="49825" cy="52731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20" name="Rectangle 90"/>
              <p:cNvSpPr>
                <a:spLocks noChangeArrowheads="1"/>
              </p:cNvSpPr>
              <p:nvPr userDrawn="1"/>
            </p:nvSpPr>
            <p:spPr bwMode="gray">
              <a:xfrm>
                <a:off x="5594853" y="2736170"/>
                <a:ext cx="45674" cy="52731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21" name="Rectangle 91"/>
              <p:cNvSpPr>
                <a:spLocks noChangeArrowheads="1"/>
              </p:cNvSpPr>
              <p:nvPr userDrawn="1"/>
            </p:nvSpPr>
            <p:spPr bwMode="gray">
              <a:xfrm>
                <a:off x="5682048" y="2736170"/>
                <a:ext cx="49825" cy="52731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22" name="Rectangle 92"/>
              <p:cNvSpPr>
                <a:spLocks noChangeArrowheads="1"/>
              </p:cNvSpPr>
              <p:nvPr userDrawn="1"/>
            </p:nvSpPr>
            <p:spPr bwMode="gray">
              <a:xfrm>
                <a:off x="5773393" y="2736170"/>
                <a:ext cx="45674" cy="52731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23" name="Rectangle 93"/>
              <p:cNvSpPr>
                <a:spLocks noChangeArrowheads="1"/>
              </p:cNvSpPr>
              <p:nvPr userDrawn="1"/>
            </p:nvSpPr>
            <p:spPr bwMode="gray">
              <a:xfrm>
                <a:off x="4386601" y="3346523"/>
                <a:ext cx="1635917" cy="664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24" name="Freeform 94"/>
              <p:cNvSpPr>
                <a:spLocks/>
              </p:cNvSpPr>
              <p:nvPr userDrawn="1"/>
            </p:nvSpPr>
            <p:spPr bwMode="gray">
              <a:xfrm>
                <a:off x="6516613" y="1332769"/>
                <a:ext cx="1307904" cy="664332"/>
              </a:xfrm>
              <a:custGeom>
                <a:avLst/>
                <a:gdLst>
                  <a:gd name="T0" fmla="*/ 338 w 361"/>
                  <a:gd name="T1" fmla="*/ 0 h 184"/>
                  <a:gd name="T2" fmla="*/ 310 w 361"/>
                  <a:gd name="T3" fmla="*/ 46 h 184"/>
                  <a:gd name="T4" fmla="*/ 88 w 361"/>
                  <a:gd name="T5" fmla="*/ 46 h 184"/>
                  <a:gd name="T6" fmla="*/ 0 w 361"/>
                  <a:gd name="T7" fmla="*/ 184 h 184"/>
                  <a:gd name="T8" fmla="*/ 81 w 361"/>
                  <a:gd name="T9" fmla="*/ 184 h 184"/>
                  <a:gd name="T10" fmla="*/ 215 w 361"/>
                  <a:gd name="T11" fmla="*/ 78 h 184"/>
                  <a:gd name="T12" fmla="*/ 290 w 361"/>
                  <a:gd name="T13" fmla="*/ 78 h 184"/>
                  <a:gd name="T14" fmla="*/ 349 w 361"/>
                  <a:gd name="T15" fmla="*/ 79 h 184"/>
                  <a:gd name="T16" fmla="*/ 361 w 361"/>
                  <a:gd name="T17" fmla="*/ 0 h 184"/>
                  <a:gd name="T18" fmla="*/ 338 w 361"/>
                  <a:gd name="T19"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1" h="184">
                    <a:moveTo>
                      <a:pt x="338" y="0"/>
                    </a:moveTo>
                    <a:cubicBezTo>
                      <a:pt x="310" y="46"/>
                      <a:pt x="310" y="46"/>
                      <a:pt x="310" y="46"/>
                    </a:cubicBezTo>
                    <a:cubicBezTo>
                      <a:pt x="88" y="46"/>
                      <a:pt x="88" y="46"/>
                      <a:pt x="88" y="46"/>
                    </a:cubicBezTo>
                    <a:cubicBezTo>
                      <a:pt x="12" y="46"/>
                      <a:pt x="0" y="108"/>
                      <a:pt x="0" y="184"/>
                    </a:cubicBezTo>
                    <a:cubicBezTo>
                      <a:pt x="81" y="184"/>
                      <a:pt x="81" y="184"/>
                      <a:pt x="81" y="184"/>
                    </a:cubicBezTo>
                    <a:cubicBezTo>
                      <a:pt x="146" y="184"/>
                      <a:pt x="201" y="139"/>
                      <a:pt x="215" y="78"/>
                    </a:cubicBezTo>
                    <a:cubicBezTo>
                      <a:pt x="290" y="78"/>
                      <a:pt x="290" y="78"/>
                      <a:pt x="290" y="78"/>
                    </a:cubicBezTo>
                    <a:cubicBezTo>
                      <a:pt x="349" y="79"/>
                      <a:pt x="349" y="79"/>
                      <a:pt x="349" y="79"/>
                    </a:cubicBezTo>
                    <a:cubicBezTo>
                      <a:pt x="361" y="0"/>
                      <a:pt x="361" y="0"/>
                      <a:pt x="361" y="0"/>
                    </a:cubicBezTo>
                    <a:lnTo>
                      <a:pt x="338"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25" name="Freeform 95"/>
              <p:cNvSpPr>
                <a:spLocks/>
              </p:cNvSpPr>
              <p:nvPr userDrawn="1"/>
            </p:nvSpPr>
            <p:spPr bwMode="gray">
              <a:xfrm>
                <a:off x="6998254" y="1258032"/>
                <a:ext cx="24912" cy="278190"/>
              </a:xfrm>
              <a:custGeom>
                <a:avLst/>
                <a:gdLst>
                  <a:gd name="T0" fmla="*/ 0 w 7"/>
                  <a:gd name="T1" fmla="*/ 3 h 77"/>
                  <a:gd name="T2" fmla="*/ 0 w 7"/>
                  <a:gd name="T3" fmla="*/ 74 h 77"/>
                  <a:gd name="T4" fmla="*/ 4 w 7"/>
                  <a:gd name="T5" fmla="*/ 77 h 77"/>
                  <a:gd name="T6" fmla="*/ 7 w 7"/>
                  <a:gd name="T7" fmla="*/ 74 h 77"/>
                  <a:gd name="T8" fmla="*/ 7 w 7"/>
                  <a:gd name="T9" fmla="*/ 3 h 77"/>
                  <a:gd name="T10" fmla="*/ 4 w 7"/>
                  <a:gd name="T11" fmla="*/ 0 h 77"/>
                  <a:gd name="T12" fmla="*/ 0 w 7"/>
                  <a:gd name="T13" fmla="*/ 3 h 77"/>
                </a:gdLst>
                <a:ahLst/>
                <a:cxnLst>
                  <a:cxn ang="0">
                    <a:pos x="T0" y="T1"/>
                  </a:cxn>
                  <a:cxn ang="0">
                    <a:pos x="T2" y="T3"/>
                  </a:cxn>
                  <a:cxn ang="0">
                    <a:pos x="T4" y="T5"/>
                  </a:cxn>
                  <a:cxn ang="0">
                    <a:pos x="T6" y="T7"/>
                  </a:cxn>
                  <a:cxn ang="0">
                    <a:pos x="T8" y="T9"/>
                  </a:cxn>
                  <a:cxn ang="0">
                    <a:pos x="T10" y="T11"/>
                  </a:cxn>
                  <a:cxn ang="0">
                    <a:pos x="T12" y="T13"/>
                  </a:cxn>
                </a:cxnLst>
                <a:rect l="0" t="0" r="r" b="b"/>
                <a:pathLst>
                  <a:path w="7" h="77">
                    <a:moveTo>
                      <a:pt x="0" y="3"/>
                    </a:moveTo>
                    <a:cubicBezTo>
                      <a:pt x="0" y="74"/>
                      <a:pt x="0" y="74"/>
                      <a:pt x="0" y="74"/>
                    </a:cubicBezTo>
                    <a:cubicBezTo>
                      <a:pt x="0" y="76"/>
                      <a:pt x="2" y="77"/>
                      <a:pt x="4" y="77"/>
                    </a:cubicBezTo>
                    <a:cubicBezTo>
                      <a:pt x="5" y="77"/>
                      <a:pt x="7" y="76"/>
                      <a:pt x="7" y="74"/>
                    </a:cubicBezTo>
                    <a:cubicBezTo>
                      <a:pt x="7" y="3"/>
                      <a:pt x="7" y="3"/>
                      <a:pt x="7" y="3"/>
                    </a:cubicBezTo>
                    <a:cubicBezTo>
                      <a:pt x="7" y="2"/>
                      <a:pt x="5" y="0"/>
                      <a:pt x="4" y="0"/>
                    </a:cubicBezTo>
                    <a:cubicBezTo>
                      <a:pt x="2" y="0"/>
                      <a:pt x="0" y="2"/>
                      <a:pt x="0"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26" name="Oval 96"/>
              <p:cNvSpPr>
                <a:spLocks noChangeArrowheads="1"/>
              </p:cNvSpPr>
              <p:nvPr userDrawn="1"/>
            </p:nvSpPr>
            <p:spPr bwMode="gray">
              <a:xfrm>
                <a:off x="6541526" y="1224815"/>
                <a:ext cx="938368" cy="91346"/>
              </a:xfrm>
              <a:prstGeom prst="ellipse">
                <a:avLst/>
              </a:pr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27" name="Freeform 97"/>
              <p:cNvSpPr>
                <a:spLocks/>
              </p:cNvSpPr>
              <p:nvPr userDrawn="1"/>
            </p:nvSpPr>
            <p:spPr bwMode="gray">
              <a:xfrm>
                <a:off x="6520766" y="1498852"/>
                <a:ext cx="593748" cy="373687"/>
              </a:xfrm>
              <a:custGeom>
                <a:avLst/>
                <a:gdLst>
                  <a:gd name="T0" fmla="*/ 87 w 164"/>
                  <a:gd name="T1" fmla="*/ 0 h 104"/>
                  <a:gd name="T2" fmla="*/ 164 w 164"/>
                  <a:gd name="T3" fmla="*/ 0 h 104"/>
                  <a:gd name="T4" fmla="*/ 60 w 164"/>
                  <a:gd name="T5" fmla="*/ 104 h 104"/>
                  <a:gd name="T6" fmla="*/ 0 w 164"/>
                  <a:gd name="T7" fmla="*/ 104 h 104"/>
                  <a:gd name="T8" fmla="*/ 87 w 164"/>
                  <a:gd name="T9" fmla="*/ 0 h 104"/>
                </a:gdLst>
                <a:ahLst/>
                <a:cxnLst>
                  <a:cxn ang="0">
                    <a:pos x="T0" y="T1"/>
                  </a:cxn>
                  <a:cxn ang="0">
                    <a:pos x="T2" y="T3"/>
                  </a:cxn>
                  <a:cxn ang="0">
                    <a:pos x="T4" y="T5"/>
                  </a:cxn>
                  <a:cxn ang="0">
                    <a:pos x="T6" y="T7"/>
                  </a:cxn>
                  <a:cxn ang="0">
                    <a:pos x="T8" y="T9"/>
                  </a:cxn>
                </a:cxnLst>
                <a:rect l="0" t="0" r="r" b="b"/>
                <a:pathLst>
                  <a:path w="164" h="104">
                    <a:moveTo>
                      <a:pt x="87" y="0"/>
                    </a:moveTo>
                    <a:cubicBezTo>
                      <a:pt x="164" y="0"/>
                      <a:pt x="164" y="0"/>
                      <a:pt x="164" y="0"/>
                    </a:cubicBezTo>
                    <a:cubicBezTo>
                      <a:pt x="164" y="57"/>
                      <a:pt x="117" y="104"/>
                      <a:pt x="60" y="104"/>
                    </a:cubicBezTo>
                    <a:cubicBezTo>
                      <a:pt x="0" y="104"/>
                      <a:pt x="0" y="104"/>
                      <a:pt x="0" y="104"/>
                    </a:cubicBezTo>
                    <a:cubicBezTo>
                      <a:pt x="5" y="44"/>
                      <a:pt x="23" y="0"/>
                      <a:pt x="8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28" name="Freeform 98"/>
              <p:cNvSpPr>
                <a:spLocks/>
              </p:cNvSpPr>
              <p:nvPr userDrawn="1"/>
            </p:nvSpPr>
            <p:spPr bwMode="gray">
              <a:xfrm>
                <a:off x="6520766" y="1498852"/>
                <a:ext cx="531465" cy="373687"/>
              </a:xfrm>
              <a:custGeom>
                <a:avLst/>
                <a:gdLst>
                  <a:gd name="T0" fmla="*/ 147 w 147"/>
                  <a:gd name="T1" fmla="*/ 0 h 104"/>
                  <a:gd name="T2" fmla="*/ 87 w 147"/>
                  <a:gd name="T3" fmla="*/ 0 h 104"/>
                  <a:gd name="T4" fmla="*/ 0 w 147"/>
                  <a:gd name="T5" fmla="*/ 104 h 104"/>
                  <a:gd name="T6" fmla="*/ 60 w 147"/>
                  <a:gd name="T7" fmla="*/ 104 h 104"/>
                  <a:gd name="T8" fmla="*/ 147 w 147"/>
                  <a:gd name="T9" fmla="*/ 0 h 104"/>
                </a:gdLst>
                <a:ahLst/>
                <a:cxnLst>
                  <a:cxn ang="0">
                    <a:pos x="T0" y="T1"/>
                  </a:cxn>
                  <a:cxn ang="0">
                    <a:pos x="T2" y="T3"/>
                  </a:cxn>
                  <a:cxn ang="0">
                    <a:pos x="T4" y="T5"/>
                  </a:cxn>
                  <a:cxn ang="0">
                    <a:pos x="T6" y="T7"/>
                  </a:cxn>
                  <a:cxn ang="0">
                    <a:pos x="T8" y="T9"/>
                  </a:cxn>
                </a:cxnLst>
                <a:rect l="0" t="0" r="r" b="b"/>
                <a:pathLst>
                  <a:path w="147" h="104">
                    <a:moveTo>
                      <a:pt x="147" y="0"/>
                    </a:moveTo>
                    <a:cubicBezTo>
                      <a:pt x="87" y="0"/>
                      <a:pt x="87" y="0"/>
                      <a:pt x="87" y="0"/>
                    </a:cubicBezTo>
                    <a:cubicBezTo>
                      <a:pt x="23" y="0"/>
                      <a:pt x="5" y="44"/>
                      <a:pt x="0" y="104"/>
                    </a:cubicBezTo>
                    <a:cubicBezTo>
                      <a:pt x="60" y="104"/>
                      <a:pt x="60" y="104"/>
                      <a:pt x="60" y="104"/>
                    </a:cubicBezTo>
                    <a:cubicBezTo>
                      <a:pt x="64" y="44"/>
                      <a:pt x="83" y="0"/>
                      <a:pt x="147" y="0"/>
                    </a:cubicBezTo>
                    <a:close/>
                  </a:path>
                </a:pathLst>
              </a:custGeom>
              <a:solidFill>
                <a:srgbClr val="409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29" name="Freeform 99"/>
              <p:cNvSpPr>
                <a:spLocks/>
              </p:cNvSpPr>
              <p:nvPr userDrawn="1"/>
            </p:nvSpPr>
            <p:spPr bwMode="gray">
              <a:xfrm>
                <a:off x="8040425" y="1432419"/>
                <a:ext cx="506553" cy="24912"/>
              </a:xfrm>
              <a:custGeom>
                <a:avLst/>
                <a:gdLst>
                  <a:gd name="T0" fmla="*/ 3 w 140"/>
                  <a:gd name="T1" fmla="*/ 7 h 7"/>
                  <a:gd name="T2" fmla="*/ 137 w 140"/>
                  <a:gd name="T3" fmla="*/ 7 h 7"/>
                  <a:gd name="T4" fmla="*/ 140 w 140"/>
                  <a:gd name="T5" fmla="*/ 3 h 7"/>
                  <a:gd name="T6" fmla="*/ 137 w 140"/>
                  <a:gd name="T7" fmla="*/ 0 h 7"/>
                  <a:gd name="T8" fmla="*/ 3 w 140"/>
                  <a:gd name="T9" fmla="*/ 0 h 7"/>
                  <a:gd name="T10" fmla="*/ 0 w 140"/>
                  <a:gd name="T11" fmla="*/ 3 h 7"/>
                  <a:gd name="T12" fmla="*/ 3 w 140"/>
                  <a:gd name="T13" fmla="*/ 7 h 7"/>
                </a:gdLst>
                <a:ahLst/>
                <a:cxnLst>
                  <a:cxn ang="0">
                    <a:pos x="T0" y="T1"/>
                  </a:cxn>
                  <a:cxn ang="0">
                    <a:pos x="T2" y="T3"/>
                  </a:cxn>
                  <a:cxn ang="0">
                    <a:pos x="T4" y="T5"/>
                  </a:cxn>
                  <a:cxn ang="0">
                    <a:pos x="T6" y="T7"/>
                  </a:cxn>
                  <a:cxn ang="0">
                    <a:pos x="T8" y="T9"/>
                  </a:cxn>
                  <a:cxn ang="0">
                    <a:pos x="T10" y="T11"/>
                  </a:cxn>
                  <a:cxn ang="0">
                    <a:pos x="T12" y="T13"/>
                  </a:cxn>
                </a:cxnLst>
                <a:rect l="0" t="0" r="r" b="b"/>
                <a:pathLst>
                  <a:path w="140" h="7">
                    <a:moveTo>
                      <a:pt x="3" y="7"/>
                    </a:moveTo>
                    <a:cubicBezTo>
                      <a:pt x="137" y="7"/>
                      <a:pt x="137" y="7"/>
                      <a:pt x="137" y="7"/>
                    </a:cubicBezTo>
                    <a:cubicBezTo>
                      <a:pt x="139" y="7"/>
                      <a:pt x="140" y="5"/>
                      <a:pt x="140" y="3"/>
                    </a:cubicBezTo>
                    <a:cubicBezTo>
                      <a:pt x="140" y="2"/>
                      <a:pt x="139" y="0"/>
                      <a:pt x="137" y="0"/>
                    </a:cubicBezTo>
                    <a:cubicBezTo>
                      <a:pt x="3" y="0"/>
                      <a:pt x="3" y="0"/>
                      <a:pt x="3" y="0"/>
                    </a:cubicBezTo>
                    <a:cubicBezTo>
                      <a:pt x="1" y="0"/>
                      <a:pt x="0" y="2"/>
                      <a:pt x="0" y="3"/>
                    </a:cubicBezTo>
                    <a:cubicBezTo>
                      <a:pt x="0" y="5"/>
                      <a:pt x="1" y="7"/>
                      <a:pt x="3"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30" name="Freeform 100"/>
              <p:cNvSpPr>
                <a:spLocks/>
              </p:cNvSpPr>
              <p:nvPr userDrawn="1"/>
            </p:nvSpPr>
            <p:spPr bwMode="gray">
              <a:xfrm>
                <a:off x="7936622" y="1519611"/>
                <a:ext cx="506553" cy="20762"/>
              </a:xfrm>
              <a:custGeom>
                <a:avLst/>
                <a:gdLst>
                  <a:gd name="T0" fmla="*/ 3 w 140"/>
                  <a:gd name="T1" fmla="*/ 6 h 6"/>
                  <a:gd name="T2" fmla="*/ 137 w 140"/>
                  <a:gd name="T3" fmla="*/ 6 h 6"/>
                  <a:gd name="T4" fmla="*/ 140 w 140"/>
                  <a:gd name="T5" fmla="*/ 3 h 6"/>
                  <a:gd name="T6" fmla="*/ 137 w 140"/>
                  <a:gd name="T7" fmla="*/ 0 h 6"/>
                  <a:gd name="T8" fmla="*/ 3 w 140"/>
                  <a:gd name="T9" fmla="*/ 0 h 6"/>
                  <a:gd name="T10" fmla="*/ 0 w 140"/>
                  <a:gd name="T11" fmla="*/ 3 h 6"/>
                  <a:gd name="T12" fmla="*/ 3 w 14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40" h="6">
                    <a:moveTo>
                      <a:pt x="3" y="6"/>
                    </a:moveTo>
                    <a:cubicBezTo>
                      <a:pt x="137" y="6"/>
                      <a:pt x="137" y="6"/>
                      <a:pt x="137" y="6"/>
                    </a:cubicBezTo>
                    <a:cubicBezTo>
                      <a:pt x="139" y="6"/>
                      <a:pt x="140" y="5"/>
                      <a:pt x="140" y="3"/>
                    </a:cubicBezTo>
                    <a:cubicBezTo>
                      <a:pt x="140" y="1"/>
                      <a:pt x="139" y="0"/>
                      <a:pt x="137" y="0"/>
                    </a:cubicBezTo>
                    <a:cubicBezTo>
                      <a:pt x="3" y="0"/>
                      <a:pt x="3" y="0"/>
                      <a:pt x="3" y="0"/>
                    </a:cubicBezTo>
                    <a:cubicBezTo>
                      <a:pt x="2" y="0"/>
                      <a:pt x="0" y="1"/>
                      <a:pt x="0" y="3"/>
                    </a:cubicBezTo>
                    <a:cubicBezTo>
                      <a:pt x="0" y="5"/>
                      <a:pt x="2" y="6"/>
                      <a:pt x="3"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31" name="Freeform 101"/>
              <p:cNvSpPr>
                <a:spLocks/>
              </p:cNvSpPr>
              <p:nvPr userDrawn="1"/>
            </p:nvSpPr>
            <p:spPr bwMode="gray">
              <a:xfrm>
                <a:off x="7081295" y="4326412"/>
                <a:ext cx="66433" cy="332166"/>
              </a:xfrm>
              <a:custGeom>
                <a:avLst/>
                <a:gdLst>
                  <a:gd name="T0" fmla="*/ 17 w 19"/>
                  <a:gd name="T1" fmla="*/ 73 h 92"/>
                  <a:gd name="T2" fmla="*/ 14 w 19"/>
                  <a:gd name="T3" fmla="*/ 73 h 92"/>
                  <a:gd name="T4" fmla="*/ 14 w 19"/>
                  <a:gd name="T5" fmla="*/ 0 h 92"/>
                  <a:gd name="T6" fmla="*/ 5 w 19"/>
                  <a:gd name="T7" fmla="*/ 0 h 92"/>
                  <a:gd name="T8" fmla="*/ 5 w 19"/>
                  <a:gd name="T9" fmla="*/ 73 h 92"/>
                  <a:gd name="T10" fmla="*/ 3 w 19"/>
                  <a:gd name="T11" fmla="*/ 73 h 92"/>
                  <a:gd name="T12" fmla="*/ 0 w 19"/>
                  <a:gd name="T13" fmla="*/ 76 h 92"/>
                  <a:gd name="T14" fmla="*/ 0 w 19"/>
                  <a:gd name="T15" fmla="*/ 92 h 92"/>
                  <a:gd name="T16" fmla="*/ 19 w 19"/>
                  <a:gd name="T17" fmla="*/ 92 h 92"/>
                  <a:gd name="T18" fmla="*/ 19 w 19"/>
                  <a:gd name="T19" fmla="*/ 76 h 92"/>
                  <a:gd name="T20" fmla="*/ 17 w 19"/>
                  <a:gd name="T21" fmla="*/ 73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92">
                    <a:moveTo>
                      <a:pt x="17" y="73"/>
                    </a:moveTo>
                    <a:cubicBezTo>
                      <a:pt x="14" y="73"/>
                      <a:pt x="14" y="73"/>
                      <a:pt x="14" y="73"/>
                    </a:cubicBezTo>
                    <a:cubicBezTo>
                      <a:pt x="14" y="0"/>
                      <a:pt x="14" y="0"/>
                      <a:pt x="14" y="0"/>
                    </a:cubicBezTo>
                    <a:cubicBezTo>
                      <a:pt x="5" y="0"/>
                      <a:pt x="5" y="0"/>
                      <a:pt x="5" y="0"/>
                    </a:cubicBezTo>
                    <a:cubicBezTo>
                      <a:pt x="5" y="73"/>
                      <a:pt x="5" y="73"/>
                      <a:pt x="5" y="73"/>
                    </a:cubicBezTo>
                    <a:cubicBezTo>
                      <a:pt x="3" y="73"/>
                      <a:pt x="3" y="73"/>
                      <a:pt x="3" y="73"/>
                    </a:cubicBezTo>
                    <a:cubicBezTo>
                      <a:pt x="2" y="73"/>
                      <a:pt x="0" y="74"/>
                      <a:pt x="0" y="76"/>
                    </a:cubicBezTo>
                    <a:cubicBezTo>
                      <a:pt x="0" y="92"/>
                      <a:pt x="0" y="92"/>
                      <a:pt x="0" y="92"/>
                    </a:cubicBezTo>
                    <a:cubicBezTo>
                      <a:pt x="19" y="92"/>
                      <a:pt x="19" y="92"/>
                      <a:pt x="19" y="92"/>
                    </a:cubicBezTo>
                    <a:cubicBezTo>
                      <a:pt x="19" y="76"/>
                      <a:pt x="19" y="76"/>
                      <a:pt x="19" y="76"/>
                    </a:cubicBezTo>
                    <a:cubicBezTo>
                      <a:pt x="19" y="74"/>
                      <a:pt x="18" y="73"/>
                      <a:pt x="17" y="73"/>
                    </a:cubicBezTo>
                    <a:close/>
                  </a:path>
                </a:pathLst>
              </a:custGeom>
              <a:solidFill>
                <a:srgbClr val="1595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32" name="Freeform 102"/>
              <p:cNvSpPr>
                <a:spLocks/>
              </p:cNvSpPr>
              <p:nvPr userDrawn="1"/>
            </p:nvSpPr>
            <p:spPr bwMode="gray">
              <a:xfrm>
                <a:off x="7081295" y="4326412"/>
                <a:ext cx="29066" cy="332166"/>
              </a:xfrm>
              <a:custGeom>
                <a:avLst/>
                <a:gdLst>
                  <a:gd name="T0" fmla="*/ 3 w 9"/>
                  <a:gd name="T1" fmla="*/ 73 h 92"/>
                  <a:gd name="T2" fmla="*/ 5 w 9"/>
                  <a:gd name="T3" fmla="*/ 73 h 92"/>
                  <a:gd name="T4" fmla="*/ 5 w 9"/>
                  <a:gd name="T5" fmla="*/ 0 h 92"/>
                  <a:gd name="T6" fmla="*/ 9 w 9"/>
                  <a:gd name="T7" fmla="*/ 0 h 92"/>
                  <a:gd name="T8" fmla="*/ 9 w 9"/>
                  <a:gd name="T9" fmla="*/ 73 h 92"/>
                  <a:gd name="T10" fmla="*/ 6 w 9"/>
                  <a:gd name="T11" fmla="*/ 73 h 92"/>
                  <a:gd name="T12" fmla="*/ 4 w 9"/>
                  <a:gd name="T13" fmla="*/ 76 h 92"/>
                  <a:gd name="T14" fmla="*/ 4 w 9"/>
                  <a:gd name="T15" fmla="*/ 92 h 92"/>
                  <a:gd name="T16" fmla="*/ 0 w 9"/>
                  <a:gd name="T17" fmla="*/ 92 h 92"/>
                  <a:gd name="T18" fmla="*/ 0 w 9"/>
                  <a:gd name="T19" fmla="*/ 76 h 92"/>
                  <a:gd name="T20" fmla="*/ 3 w 9"/>
                  <a:gd name="T21" fmla="*/ 73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 h="92">
                    <a:moveTo>
                      <a:pt x="3" y="73"/>
                    </a:moveTo>
                    <a:cubicBezTo>
                      <a:pt x="5" y="73"/>
                      <a:pt x="5" y="73"/>
                      <a:pt x="5" y="73"/>
                    </a:cubicBezTo>
                    <a:cubicBezTo>
                      <a:pt x="5" y="0"/>
                      <a:pt x="5" y="0"/>
                      <a:pt x="5" y="0"/>
                    </a:cubicBezTo>
                    <a:cubicBezTo>
                      <a:pt x="9" y="0"/>
                      <a:pt x="9" y="0"/>
                      <a:pt x="9" y="0"/>
                    </a:cubicBezTo>
                    <a:cubicBezTo>
                      <a:pt x="9" y="73"/>
                      <a:pt x="9" y="73"/>
                      <a:pt x="9" y="73"/>
                    </a:cubicBezTo>
                    <a:cubicBezTo>
                      <a:pt x="6" y="73"/>
                      <a:pt x="6" y="73"/>
                      <a:pt x="6" y="73"/>
                    </a:cubicBezTo>
                    <a:cubicBezTo>
                      <a:pt x="5" y="73"/>
                      <a:pt x="4" y="74"/>
                      <a:pt x="4" y="76"/>
                    </a:cubicBezTo>
                    <a:cubicBezTo>
                      <a:pt x="4" y="92"/>
                      <a:pt x="4" y="92"/>
                      <a:pt x="4" y="92"/>
                    </a:cubicBezTo>
                    <a:cubicBezTo>
                      <a:pt x="0" y="92"/>
                      <a:pt x="0" y="92"/>
                      <a:pt x="0" y="92"/>
                    </a:cubicBezTo>
                    <a:cubicBezTo>
                      <a:pt x="0" y="76"/>
                      <a:pt x="0" y="76"/>
                      <a:pt x="0" y="76"/>
                    </a:cubicBezTo>
                    <a:cubicBezTo>
                      <a:pt x="0" y="74"/>
                      <a:pt x="2" y="73"/>
                      <a:pt x="3" y="73"/>
                    </a:cubicBez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33" name="Freeform 103"/>
              <p:cNvSpPr>
                <a:spLocks/>
              </p:cNvSpPr>
              <p:nvPr userDrawn="1"/>
            </p:nvSpPr>
            <p:spPr bwMode="gray">
              <a:xfrm>
                <a:off x="6607959" y="3819859"/>
                <a:ext cx="257429" cy="261582"/>
              </a:xfrm>
              <a:custGeom>
                <a:avLst/>
                <a:gdLst>
                  <a:gd name="T0" fmla="*/ 62 w 62"/>
                  <a:gd name="T1" fmla="*/ 41 h 63"/>
                  <a:gd name="T2" fmla="*/ 40 w 62"/>
                  <a:gd name="T3" fmla="*/ 63 h 63"/>
                  <a:gd name="T4" fmla="*/ 0 w 62"/>
                  <a:gd name="T5" fmla="*/ 22 h 63"/>
                  <a:gd name="T6" fmla="*/ 21 w 62"/>
                  <a:gd name="T7" fmla="*/ 0 h 63"/>
                  <a:gd name="T8" fmla="*/ 62 w 62"/>
                  <a:gd name="T9" fmla="*/ 41 h 63"/>
                </a:gdLst>
                <a:ahLst/>
                <a:cxnLst>
                  <a:cxn ang="0">
                    <a:pos x="T0" y="T1"/>
                  </a:cxn>
                  <a:cxn ang="0">
                    <a:pos x="T2" y="T3"/>
                  </a:cxn>
                  <a:cxn ang="0">
                    <a:pos x="T4" y="T5"/>
                  </a:cxn>
                  <a:cxn ang="0">
                    <a:pos x="T6" y="T7"/>
                  </a:cxn>
                  <a:cxn ang="0">
                    <a:pos x="T8" y="T9"/>
                  </a:cxn>
                </a:cxnLst>
                <a:rect l="0" t="0" r="r" b="b"/>
                <a:pathLst>
                  <a:path w="62" h="63">
                    <a:moveTo>
                      <a:pt x="62" y="41"/>
                    </a:moveTo>
                    <a:lnTo>
                      <a:pt x="40" y="63"/>
                    </a:lnTo>
                    <a:lnTo>
                      <a:pt x="0" y="22"/>
                    </a:lnTo>
                    <a:lnTo>
                      <a:pt x="21" y="0"/>
                    </a:lnTo>
                    <a:lnTo>
                      <a:pt x="62" y="41"/>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34" name="Freeform 104"/>
              <p:cNvSpPr>
                <a:spLocks/>
              </p:cNvSpPr>
              <p:nvPr userDrawn="1"/>
            </p:nvSpPr>
            <p:spPr bwMode="gray">
              <a:xfrm>
                <a:off x="6180296" y="3396348"/>
                <a:ext cx="498249" cy="498249"/>
              </a:xfrm>
              <a:custGeom>
                <a:avLst/>
                <a:gdLst>
                  <a:gd name="T0" fmla="*/ 134 w 137"/>
                  <a:gd name="T1" fmla="*/ 120 h 138"/>
                  <a:gd name="T2" fmla="*/ 134 w 137"/>
                  <a:gd name="T3" fmla="*/ 130 h 138"/>
                  <a:gd name="T4" fmla="*/ 130 w 137"/>
                  <a:gd name="T5" fmla="*/ 135 h 138"/>
                  <a:gd name="T6" fmla="*/ 120 w 137"/>
                  <a:gd name="T7" fmla="*/ 135 h 138"/>
                  <a:gd name="T8" fmla="*/ 2 w 137"/>
                  <a:gd name="T9" fmla="*/ 17 h 138"/>
                  <a:gd name="T10" fmla="*/ 2 w 137"/>
                  <a:gd name="T11" fmla="*/ 7 h 138"/>
                  <a:gd name="T12" fmla="*/ 7 w 137"/>
                  <a:gd name="T13" fmla="*/ 3 h 138"/>
                  <a:gd name="T14" fmla="*/ 17 w 137"/>
                  <a:gd name="T15" fmla="*/ 3 h 138"/>
                  <a:gd name="T16" fmla="*/ 134 w 137"/>
                  <a:gd name="T17" fmla="*/ 12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7" h="138">
                    <a:moveTo>
                      <a:pt x="134" y="120"/>
                    </a:moveTo>
                    <a:cubicBezTo>
                      <a:pt x="137" y="123"/>
                      <a:pt x="137" y="127"/>
                      <a:pt x="134" y="130"/>
                    </a:cubicBezTo>
                    <a:cubicBezTo>
                      <a:pt x="130" y="135"/>
                      <a:pt x="130" y="135"/>
                      <a:pt x="130" y="135"/>
                    </a:cubicBezTo>
                    <a:cubicBezTo>
                      <a:pt x="127" y="138"/>
                      <a:pt x="123" y="138"/>
                      <a:pt x="120" y="135"/>
                    </a:cubicBezTo>
                    <a:cubicBezTo>
                      <a:pt x="2" y="17"/>
                      <a:pt x="2" y="17"/>
                      <a:pt x="2" y="17"/>
                    </a:cubicBezTo>
                    <a:cubicBezTo>
                      <a:pt x="0" y="15"/>
                      <a:pt x="0" y="10"/>
                      <a:pt x="2" y="7"/>
                    </a:cubicBezTo>
                    <a:cubicBezTo>
                      <a:pt x="7" y="3"/>
                      <a:pt x="7" y="3"/>
                      <a:pt x="7" y="3"/>
                    </a:cubicBezTo>
                    <a:cubicBezTo>
                      <a:pt x="10" y="0"/>
                      <a:pt x="14" y="0"/>
                      <a:pt x="17" y="3"/>
                    </a:cubicBezTo>
                    <a:lnTo>
                      <a:pt x="134" y="12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35" name="Freeform 105"/>
              <p:cNvSpPr>
                <a:spLocks/>
              </p:cNvSpPr>
              <p:nvPr userDrawn="1"/>
            </p:nvSpPr>
            <p:spPr bwMode="gray">
              <a:xfrm>
                <a:off x="6732521" y="3948575"/>
                <a:ext cx="842872" cy="834568"/>
              </a:xfrm>
              <a:custGeom>
                <a:avLst/>
                <a:gdLst>
                  <a:gd name="T0" fmla="*/ 203 w 203"/>
                  <a:gd name="T1" fmla="*/ 171 h 201"/>
                  <a:gd name="T2" fmla="*/ 173 w 203"/>
                  <a:gd name="T3" fmla="*/ 201 h 201"/>
                  <a:gd name="T4" fmla="*/ 0 w 203"/>
                  <a:gd name="T5" fmla="*/ 30 h 201"/>
                  <a:gd name="T6" fmla="*/ 30 w 203"/>
                  <a:gd name="T7" fmla="*/ 0 h 201"/>
                  <a:gd name="T8" fmla="*/ 203 w 203"/>
                  <a:gd name="T9" fmla="*/ 171 h 201"/>
                </a:gdLst>
                <a:ahLst/>
                <a:cxnLst>
                  <a:cxn ang="0">
                    <a:pos x="T0" y="T1"/>
                  </a:cxn>
                  <a:cxn ang="0">
                    <a:pos x="T2" y="T3"/>
                  </a:cxn>
                  <a:cxn ang="0">
                    <a:pos x="T4" y="T5"/>
                  </a:cxn>
                  <a:cxn ang="0">
                    <a:pos x="T6" y="T7"/>
                  </a:cxn>
                  <a:cxn ang="0">
                    <a:pos x="T8" y="T9"/>
                  </a:cxn>
                </a:cxnLst>
                <a:rect l="0" t="0" r="r" b="b"/>
                <a:pathLst>
                  <a:path w="203" h="201">
                    <a:moveTo>
                      <a:pt x="203" y="171"/>
                    </a:moveTo>
                    <a:lnTo>
                      <a:pt x="173" y="201"/>
                    </a:lnTo>
                    <a:lnTo>
                      <a:pt x="0" y="30"/>
                    </a:lnTo>
                    <a:lnTo>
                      <a:pt x="30" y="0"/>
                    </a:lnTo>
                    <a:lnTo>
                      <a:pt x="203" y="17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36" name="Freeform 106"/>
              <p:cNvSpPr>
                <a:spLocks/>
              </p:cNvSpPr>
              <p:nvPr userDrawn="1"/>
            </p:nvSpPr>
            <p:spPr bwMode="gray">
              <a:xfrm>
                <a:off x="6578895" y="3794947"/>
                <a:ext cx="145324" cy="141170"/>
              </a:xfrm>
              <a:custGeom>
                <a:avLst/>
                <a:gdLst>
                  <a:gd name="T0" fmla="*/ 12 w 40"/>
                  <a:gd name="T1" fmla="*/ 36 h 39"/>
                  <a:gd name="T2" fmla="*/ 37 w 40"/>
                  <a:gd name="T3" fmla="*/ 12 h 39"/>
                  <a:gd name="T4" fmla="*/ 37 w 40"/>
                  <a:gd name="T5" fmla="*/ 2 h 39"/>
                  <a:gd name="T6" fmla="*/ 28 w 40"/>
                  <a:gd name="T7" fmla="*/ 2 h 39"/>
                  <a:gd name="T8" fmla="*/ 3 w 40"/>
                  <a:gd name="T9" fmla="*/ 27 h 39"/>
                  <a:gd name="T10" fmla="*/ 3 w 40"/>
                  <a:gd name="T11" fmla="*/ 36 h 39"/>
                  <a:gd name="T12" fmla="*/ 12 w 40"/>
                  <a:gd name="T13" fmla="*/ 36 h 39"/>
                </a:gdLst>
                <a:ahLst/>
                <a:cxnLst>
                  <a:cxn ang="0">
                    <a:pos x="T0" y="T1"/>
                  </a:cxn>
                  <a:cxn ang="0">
                    <a:pos x="T2" y="T3"/>
                  </a:cxn>
                  <a:cxn ang="0">
                    <a:pos x="T4" y="T5"/>
                  </a:cxn>
                  <a:cxn ang="0">
                    <a:pos x="T6" y="T7"/>
                  </a:cxn>
                  <a:cxn ang="0">
                    <a:pos x="T8" y="T9"/>
                  </a:cxn>
                  <a:cxn ang="0">
                    <a:pos x="T10" y="T11"/>
                  </a:cxn>
                  <a:cxn ang="0">
                    <a:pos x="T12" y="T13"/>
                  </a:cxn>
                </a:cxnLst>
                <a:rect l="0" t="0" r="r" b="b"/>
                <a:pathLst>
                  <a:path w="40" h="39">
                    <a:moveTo>
                      <a:pt x="12" y="36"/>
                    </a:moveTo>
                    <a:cubicBezTo>
                      <a:pt x="37" y="12"/>
                      <a:pt x="37" y="12"/>
                      <a:pt x="37" y="12"/>
                    </a:cubicBezTo>
                    <a:cubicBezTo>
                      <a:pt x="40" y="9"/>
                      <a:pt x="40" y="5"/>
                      <a:pt x="37" y="2"/>
                    </a:cubicBezTo>
                    <a:cubicBezTo>
                      <a:pt x="34" y="0"/>
                      <a:pt x="30" y="0"/>
                      <a:pt x="28" y="2"/>
                    </a:cubicBezTo>
                    <a:cubicBezTo>
                      <a:pt x="3" y="27"/>
                      <a:pt x="3" y="27"/>
                      <a:pt x="3" y="27"/>
                    </a:cubicBezTo>
                    <a:cubicBezTo>
                      <a:pt x="0" y="30"/>
                      <a:pt x="0" y="34"/>
                      <a:pt x="3" y="36"/>
                    </a:cubicBezTo>
                    <a:cubicBezTo>
                      <a:pt x="6" y="39"/>
                      <a:pt x="10" y="39"/>
                      <a:pt x="12" y="36"/>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37" name="Freeform 107"/>
              <p:cNvSpPr>
                <a:spLocks/>
              </p:cNvSpPr>
              <p:nvPr userDrawn="1"/>
            </p:nvSpPr>
            <p:spPr bwMode="gray">
              <a:xfrm>
                <a:off x="6288250" y="3508455"/>
                <a:ext cx="112107" cy="112107"/>
              </a:xfrm>
              <a:custGeom>
                <a:avLst/>
                <a:gdLst>
                  <a:gd name="T0" fmla="*/ 12 w 31"/>
                  <a:gd name="T1" fmla="*/ 28 h 31"/>
                  <a:gd name="T2" fmla="*/ 29 w 31"/>
                  <a:gd name="T3" fmla="*/ 12 h 31"/>
                  <a:gd name="T4" fmla="*/ 29 w 31"/>
                  <a:gd name="T5" fmla="*/ 2 h 31"/>
                  <a:gd name="T6" fmla="*/ 20 w 31"/>
                  <a:gd name="T7" fmla="*/ 2 h 31"/>
                  <a:gd name="T8" fmla="*/ 3 w 31"/>
                  <a:gd name="T9" fmla="*/ 19 h 31"/>
                  <a:gd name="T10" fmla="*/ 3 w 31"/>
                  <a:gd name="T11" fmla="*/ 28 h 31"/>
                  <a:gd name="T12" fmla="*/ 12 w 31"/>
                  <a:gd name="T13" fmla="*/ 28 h 31"/>
                </a:gdLst>
                <a:ahLst/>
                <a:cxnLst>
                  <a:cxn ang="0">
                    <a:pos x="T0" y="T1"/>
                  </a:cxn>
                  <a:cxn ang="0">
                    <a:pos x="T2" y="T3"/>
                  </a:cxn>
                  <a:cxn ang="0">
                    <a:pos x="T4" y="T5"/>
                  </a:cxn>
                  <a:cxn ang="0">
                    <a:pos x="T6" y="T7"/>
                  </a:cxn>
                  <a:cxn ang="0">
                    <a:pos x="T8" y="T9"/>
                  </a:cxn>
                  <a:cxn ang="0">
                    <a:pos x="T10" y="T11"/>
                  </a:cxn>
                  <a:cxn ang="0">
                    <a:pos x="T12" y="T13"/>
                  </a:cxn>
                </a:cxnLst>
                <a:rect l="0" t="0" r="r" b="b"/>
                <a:pathLst>
                  <a:path w="31" h="31">
                    <a:moveTo>
                      <a:pt x="12" y="28"/>
                    </a:moveTo>
                    <a:cubicBezTo>
                      <a:pt x="29" y="12"/>
                      <a:pt x="29" y="12"/>
                      <a:pt x="29" y="12"/>
                    </a:cubicBezTo>
                    <a:cubicBezTo>
                      <a:pt x="31" y="9"/>
                      <a:pt x="31" y="5"/>
                      <a:pt x="29" y="2"/>
                    </a:cubicBezTo>
                    <a:cubicBezTo>
                      <a:pt x="26" y="0"/>
                      <a:pt x="22" y="0"/>
                      <a:pt x="20" y="2"/>
                    </a:cubicBezTo>
                    <a:cubicBezTo>
                      <a:pt x="3" y="19"/>
                      <a:pt x="3" y="19"/>
                      <a:pt x="3" y="19"/>
                    </a:cubicBezTo>
                    <a:cubicBezTo>
                      <a:pt x="0" y="21"/>
                      <a:pt x="0" y="26"/>
                      <a:pt x="3" y="28"/>
                    </a:cubicBezTo>
                    <a:cubicBezTo>
                      <a:pt x="6" y="31"/>
                      <a:pt x="10" y="31"/>
                      <a:pt x="12" y="2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38" name="Freeform 108"/>
              <p:cNvSpPr>
                <a:spLocks/>
              </p:cNvSpPr>
              <p:nvPr userDrawn="1"/>
            </p:nvSpPr>
            <p:spPr bwMode="gray">
              <a:xfrm>
                <a:off x="6823866" y="3952726"/>
                <a:ext cx="751526" cy="714157"/>
              </a:xfrm>
              <a:custGeom>
                <a:avLst/>
                <a:gdLst>
                  <a:gd name="T0" fmla="*/ 181 w 181"/>
                  <a:gd name="T1" fmla="*/ 170 h 172"/>
                  <a:gd name="T2" fmla="*/ 178 w 181"/>
                  <a:gd name="T3" fmla="*/ 172 h 172"/>
                  <a:gd name="T4" fmla="*/ 0 w 181"/>
                  <a:gd name="T5" fmla="*/ 11 h 172"/>
                  <a:gd name="T6" fmla="*/ 11 w 181"/>
                  <a:gd name="T7" fmla="*/ 0 h 172"/>
                  <a:gd name="T8" fmla="*/ 181 w 181"/>
                  <a:gd name="T9" fmla="*/ 170 h 172"/>
                </a:gdLst>
                <a:ahLst/>
                <a:cxnLst>
                  <a:cxn ang="0">
                    <a:pos x="T0" y="T1"/>
                  </a:cxn>
                  <a:cxn ang="0">
                    <a:pos x="T2" y="T3"/>
                  </a:cxn>
                  <a:cxn ang="0">
                    <a:pos x="T4" y="T5"/>
                  </a:cxn>
                  <a:cxn ang="0">
                    <a:pos x="T6" y="T7"/>
                  </a:cxn>
                  <a:cxn ang="0">
                    <a:pos x="T8" y="T9"/>
                  </a:cxn>
                </a:cxnLst>
                <a:rect l="0" t="0" r="r" b="b"/>
                <a:pathLst>
                  <a:path w="181" h="172">
                    <a:moveTo>
                      <a:pt x="181" y="170"/>
                    </a:moveTo>
                    <a:lnTo>
                      <a:pt x="178" y="172"/>
                    </a:lnTo>
                    <a:lnTo>
                      <a:pt x="0" y="11"/>
                    </a:lnTo>
                    <a:lnTo>
                      <a:pt x="11" y="0"/>
                    </a:lnTo>
                    <a:lnTo>
                      <a:pt x="181" y="17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39" name="Freeform 109"/>
              <p:cNvSpPr>
                <a:spLocks/>
              </p:cNvSpPr>
              <p:nvPr userDrawn="1"/>
            </p:nvSpPr>
            <p:spPr bwMode="gray">
              <a:xfrm>
                <a:off x="6740825" y="4031616"/>
                <a:ext cx="718310" cy="751527"/>
              </a:xfrm>
              <a:custGeom>
                <a:avLst/>
                <a:gdLst>
                  <a:gd name="T0" fmla="*/ 171 w 173"/>
                  <a:gd name="T1" fmla="*/ 181 h 181"/>
                  <a:gd name="T2" fmla="*/ 173 w 173"/>
                  <a:gd name="T3" fmla="*/ 178 h 181"/>
                  <a:gd name="T4" fmla="*/ 11 w 173"/>
                  <a:gd name="T5" fmla="*/ 0 h 181"/>
                  <a:gd name="T6" fmla="*/ 0 w 173"/>
                  <a:gd name="T7" fmla="*/ 12 h 181"/>
                  <a:gd name="T8" fmla="*/ 171 w 173"/>
                  <a:gd name="T9" fmla="*/ 181 h 181"/>
                </a:gdLst>
                <a:ahLst/>
                <a:cxnLst>
                  <a:cxn ang="0">
                    <a:pos x="T0" y="T1"/>
                  </a:cxn>
                  <a:cxn ang="0">
                    <a:pos x="T2" y="T3"/>
                  </a:cxn>
                  <a:cxn ang="0">
                    <a:pos x="T4" y="T5"/>
                  </a:cxn>
                  <a:cxn ang="0">
                    <a:pos x="T6" y="T7"/>
                  </a:cxn>
                  <a:cxn ang="0">
                    <a:pos x="T8" y="T9"/>
                  </a:cxn>
                </a:cxnLst>
                <a:rect l="0" t="0" r="r" b="b"/>
                <a:pathLst>
                  <a:path w="173" h="181">
                    <a:moveTo>
                      <a:pt x="171" y="181"/>
                    </a:moveTo>
                    <a:lnTo>
                      <a:pt x="173" y="178"/>
                    </a:lnTo>
                    <a:lnTo>
                      <a:pt x="11" y="0"/>
                    </a:lnTo>
                    <a:lnTo>
                      <a:pt x="0" y="12"/>
                    </a:lnTo>
                    <a:lnTo>
                      <a:pt x="171" y="181"/>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40" name="Freeform 110"/>
              <p:cNvSpPr>
                <a:spLocks/>
              </p:cNvSpPr>
              <p:nvPr userDrawn="1"/>
            </p:nvSpPr>
            <p:spPr bwMode="gray">
              <a:xfrm>
                <a:off x="6894453" y="4658578"/>
                <a:ext cx="714157" cy="103803"/>
              </a:xfrm>
              <a:custGeom>
                <a:avLst/>
                <a:gdLst>
                  <a:gd name="T0" fmla="*/ 197 w 197"/>
                  <a:gd name="T1" fmla="*/ 12 h 29"/>
                  <a:gd name="T2" fmla="*/ 185 w 197"/>
                  <a:gd name="T3" fmla="*/ 0 h 29"/>
                  <a:gd name="T4" fmla="*/ 11 w 197"/>
                  <a:gd name="T5" fmla="*/ 0 h 29"/>
                  <a:gd name="T6" fmla="*/ 0 w 197"/>
                  <a:gd name="T7" fmla="*/ 12 h 29"/>
                  <a:gd name="T8" fmla="*/ 0 w 197"/>
                  <a:gd name="T9" fmla="*/ 17 h 29"/>
                  <a:gd name="T10" fmla="*/ 11 w 197"/>
                  <a:gd name="T11" fmla="*/ 29 h 29"/>
                  <a:gd name="T12" fmla="*/ 185 w 197"/>
                  <a:gd name="T13" fmla="*/ 29 h 29"/>
                  <a:gd name="T14" fmla="*/ 197 w 197"/>
                  <a:gd name="T15" fmla="*/ 17 h 29"/>
                  <a:gd name="T16" fmla="*/ 197 w 197"/>
                  <a:gd name="T17" fmla="*/ 12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7" h="29">
                    <a:moveTo>
                      <a:pt x="197" y="12"/>
                    </a:moveTo>
                    <a:cubicBezTo>
                      <a:pt x="197" y="5"/>
                      <a:pt x="192" y="0"/>
                      <a:pt x="185" y="0"/>
                    </a:cubicBezTo>
                    <a:cubicBezTo>
                      <a:pt x="11" y="0"/>
                      <a:pt x="11" y="0"/>
                      <a:pt x="11" y="0"/>
                    </a:cubicBezTo>
                    <a:cubicBezTo>
                      <a:pt x="5" y="0"/>
                      <a:pt x="0" y="5"/>
                      <a:pt x="0" y="12"/>
                    </a:cubicBezTo>
                    <a:cubicBezTo>
                      <a:pt x="0" y="17"/>
                      <a:pt x="0" y="17"/>
                      <a:pt x="0" y="17"/>
                    </a:cubicBezTo>
                    <a:cubicBezTo>
                      <a:pt x="0" y="23"/>
                      <a:pt x="5" y="29"/>
                      <a:pt x="11" y="29"/>
                    </a:cubicBezTo>
                    <a:cubicBezTo>
                      <a:pt x="185" y="29"/>
                      <a:pt x="185" y="29"/>
                      <a:pt x="185" y="29"/>
                    </a:cubicBezTo>
                    <a:cubicBezTo>
                      <a:pt x="192" y="29"/>
                      <a:pt x="197" y="23"/>
                      <a:pt x="197" y="17"/>
                    </a:cubicBezTo>
                    <a:lnTo>
                      <a:pt x="197" y="12"/>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41" name="Oval 111"/>
              <p:cNvSpPr>
                <a:spLocks noChangeArrowheads="1"/>
              </p:cNvSpPr>
              <p:nvPr userDrawn="1"/>
            </p:nvSpPr>
            <p:spPr bwMode="gray">
              <a:xfrm>
                <a:off x="6570591" y="4791444"/>
                <a:ext cx="199299" cy="199300"/>
              </a:xfrm>
              <a:prstGeom prst="ellipse">
                <a:avLst/>
              </a:pr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42" name="Oval 112"/>
              <p:cNvSpPr>
                <a:spLocks noChangeArrowheads="1"/>
              </p:cNvSpPr>
              <p:nvPr userDrawn="1"/>
            </p:nvSpPr>
            <p:spPr bwMode="gray">
              <a:xfrm>
                <a:off x="6977494" y="4791444"/>
                <a:ext cx="203453" cy="199300"/>
              </a:xfrm>
              <a:prstGeom prst="ellipse">
                <a:avLst/>
              </a:pr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43" name="Oval 113"/>
              <p:cNvSpPr>
                <a:spLocks noChangeArrowheads="1"/>
              </p:cNvSpPr>
              <p:nvPr userDrawn="1"/>
            </p:nvSpPr>
            <p:spPr bwMode="gray">
              <a:xfrm>
                <a:off x="7288899" y="4791444"/>
                <a:ext cx="203453" cy="199300"/>
              </a:xfrm>
              <a:prstGeom prst="ellipse">
                <a:avLst/>
              </a:pr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44" name="Freeform 114"/>
              <p:cNvSpPr>
                <a:spLocks/>
              </p:cNvSpPr>
              <p:nvPr userDrawn="1"/>
            </p:nvSpPr>
            <p:spPr bwMode="gray">
              <a:xfrm>
                <a:off x="6421117" y="4455128"/>
                <a:ext cx="365382" cy="435969"/>
              </a:xfrm>
              <a:custGeom>
                <a:avLst/>
                <a:gdLst>
                  <a:gd name="T0" fmla="*/ 101 w 101"/>
                  <a:gd name="T1" fmla="*/ 0 h 121"/>
                  <a:gd name="T2" fmla="*/ 28 w 101"/>
                  <a:gd name="T3" fmla="*/ 0 h 121"/>
                  <a:gd name="T4" fmla="*/ 7 w 101"/>
                  <a:gd name="T5" fmla="*/ 121 h 121"/>
                  <a:gd name="T6" fmla="*/ 81 w 101"/>
                  <a:gd name="T7" fmla="*/ 121 h 121"/>
                  <a:gd name="T8" fmla="*/ 101 w 101"/>
                  <a:gd name="T9" fmla="*/ 0 h 121"/>
                </a:gdLst>
                <a:ahLst/>
                <a:cxnLst>
                  <a:cxn ang="0">
                    <a:pos x="T0" y="T1"/>
                  </a:cxn>
                  <a:cxn ang="0">
                    <a:pos x="T2" y="T3"/>
                  </a:cxn>
                  <a:cxn ang="0">
                    <a:pos x="T4" y="T5"/>
                  </a:cxn>
                  <a:cxn ang="0">
                    <a:pos x="T6" y="T7"/>
                  </a:cxn>
                  <a:cxn ang="0">
                    <a:pos x="T8" y="T9"/>
                  </a:cxn>
                </a:cxnLst>
                <a:rect l="0" t="0" r="r" b="b"/>
                <a:pathLst>
                  <a:path w="101" h="121">
                    <a:moveTo>
                      <a:pt x="101" y="0"/>
                    </a:moveTo>
                    <a:cubicBezTo>
                      <a:pt x="79" y="0"/>
                      <a:pt x="40" y="0"/>
                      <a:pt x="28" y="0"/>
                    </a:cubicBezTo>
                    <a:cubicBezTo>
                      <a:pt x="0" y="31"/>
                      <a:pt x="7" y="121"/>
                      <a:pt x="7" y="121"/>
                    </a:cubicBezTo>
                    <a:cubicBezTo>
                      <a:pt x="81" y="121"/>
                      <a:pt x="81" y="121"/>
                      <a:pt x="81" y="121"/>
                    </a:cubicBezTo>
                    <a:cubicBezTo>
                      <a:pt x="81" y="121"/>
                      <a:pt x="74" y="31"/>
                      <a:pt x="101"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45" name="Freeform 115"/>
              <p:cNvSpPr>
                <a:spLocks/>
              </p:cNvSpPr>
              <p:nvPr userDrawn="1"/>
            </p:nvSpPr>
            <p:spPr bwMode="gray">
              <a:xfrm>
                <a:off x="6782346" y="4762381"/>
                <a:ext cx="4153" cy="0"/>
              </a:xfrm>
              <a:custGeom>
                <a:avLst/>
                <a:gdLst>
                  <a:gd name="T0" fmla="*/ 0 w 1"/>
                  <a:gd name="T1" fmla="*/ 1 w 1"/>
                  <a:gd name="T2" fmla="*/ 0 w 1"/>
                  <a:gd name="T3" fmla="*/ 0 w 1"/>
                </a:gdLst>
                <a:ahLst/>
                <a:cxnLst>
                  <a:cxn ang="0">
                    <a:pos x="T0" y="0"/>
                  </a:cxn>
                  <a:cxn ang="0">
                    <a:pos x="T1" y="0"/>
                  </a:cxn>
                  <a:cxn ang="0">
                    <a:pos x="T2" y="0"/>
                  </a:cxn>
                  <a:cxn ang="0">
                    <a:pos x="T3" y="0"/>
                  </a:cxn>
                </a:cxnLst>
                <a:rect l="0" t="0" r="r" b="b"/>
                <a:pathLst>
                  <a:path w="1">
                    <a:moveTo>
                      <a:pt x="0" y="0"/>
                    </a:moveTo>
                    <a:lnTo>
                      <a:pt x="1" y="0"/>
                    </a:lnTo>
                    <a:lnTo>
                      <a:pt x="0" y="0"/>
                    </a:lnTo>
                    <a:lnTo>
                      <a:pt x="0"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46" name="Freeform 116"/>
              <p:cNvSpPr>
                <a:spLocks/>
              </p:cNvSpPr>
              <p:nvPr userDrawn="1"/>
            </p:nvSpPr>
            <p:spPr bwMode="gray">
              <a:xfrm>
                <a:off x="6421117" y="4455128"/>
                <a:ext cx="137020" cy="435969"/>
              </a:xfrm>
              <a:custGeom>
                <a:avLst/>
                <a:gdLst>
                  <a:gd name="T0" fmla="*/ 38 w 38"/>
                  <a:gd name="T1" fmla="*/ 0 h 121"/>
                  <a:gd name="T2" fmla="*/ 27 w 38"/>
                  <a:gd name="T3" fmla="*/ 0 h 121"/>
                  <a:gd name="T4" fmla="*/ 7 w 38"/>
                  <a:gd name="T5" fmla="*/ 121 h 121"/>
                  <a:gd name="T6" fmla="*/ 18 w 38"/>
                  <a:gd name="T7" fmla="*/ 121 h 121"/>
                  <a:gd name="T8" fmla="*/ 38 w 38"/>
                  <a:gd name="T9" fmla="*/ 0 h 121"/>
                </a:gdLst>
                <a:ahLst/>
                <a:cxnLst>
                  <a:cxn ang="0">
                    <a:pos x="T0" y="T1"/>
                  </a:cxn>
                  <a:cxn ang="0">
                    <a:pos x="T2" y="T3"/>
                  </a:cxn>
                  <a:cxn ang="0">
                    <a:pos x="T4" y="T5"/>
                  </a:cxn>
                  <a:cxn ang="0">
                    <a:pos x="T6" y="T7"/>
                  </a:cxn>
                  <a:cxn ang="0">
                    <a:pos x="T8" y="T9"/>
                  </a:cxn>
                </a:cxnLst>
                <a:rect l="0" t="0" r="r" b="b"/>
                <a:pathLst>
                  <a:path w="38" h="121">
                    <a:moveTo>
                      <a:pt x="38" y="0"/>
                    </a:moveTo>
                    <a:cubicBezTo>
                      <a:pt x="34" y="0"/>
                      <a:pt x="30" y="0"/>
                      <a:pt x="27" y="0"/>
                    </a:cubicBezTo>
                    <a:cubicBezTo>
                      <a:pt x="0" y="31"/>
                      <a:pt x="7" y="121"/>
                      <a:pt x="7" y="121"/>
                    </a:cubicBezTo>
                    <a:cubicBezTo>
                      <a:pt x="18" y="121"/>
                      <a:pt x="18" y="121"/>
                      <a:pt x="18" y="121"/>
                    </a:cubicBezTo>
                    <a:cubicBezTo>
                      <a:pt x="18" y="121"/>
                      <a:pt x="11" y="31"/>
                      <a:pt x="38" y="0"/>
                    </a:cubicBezTo>
                    <a:close/>
                  </a:path>
                </a:pathLst>
              </a:custGeom>
              <a:solidFill>
                <a:srgbClr val="1595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47" name="Freeform 117"/>
              <p:cNvSpPr>
                <a:spLocks/>
              </p:cNvSpPr>
              <p:nvPr userDrawn="1"/>
            </p:nvSpPr>
            <p:spPr bwMode="gray">
              <a:xfrm>
                <a:off x="6653633" y="4455128"/>
                <a:ext cx="971585" cy="435969"/>
              </a:xfrm>
              <a:custGeom>
                <a:avLst/>
                <a:gdLst>
                  <a:gd name="T0" fmla="*/ 263 w 268"/>
                  <a:gd name="T1" fmla="*/ 85 h 121"/>
                  <a:gd name="T2" fmla="*/ 89 w 268"/>
                  <a:gd name="T3" fmla="*/ 85 h 121"/>
                  <a:gd name="T4" fmla="*/ 89 w 268"/>
                  <a:gd name="T5" fmla="*/ 85 h 121"/>
                  <a:gd name="T6" fmla="*/ 89 w 268"/>
                  <a:gd name="T7" fmla="*/ 0 h 121"/>
                  <a:gd name="T8" fmla="*/ 27 w 268"/>
                  <a:gd name="T9" fmla="*/ 0 h 121"/>
                  <a:gd name="T10" fmla="*/ 6 w 268"/>
                  <a:gd name="T11" fmla="*/ 121 h 121"/>
                  <a:gd name="T12" fmla="*/ 263 w 268"/>
                  <a:gd name="T13" fmla="*/ 121 h 121"/>
                  <a:gd name="T14" fmla="*/ 268 w 268"/>
                  <a:gd name="T15" fmla="*/ 115 h 121"/>
                  <a:gd name="T16" fmla="*/ 268 w 268"/>
                  <a:gd name="T17" fmla="*/ 91 h 121"/>
                  <a:gd name="T18" fmla="*/ 263 w 268"/>
                  <a:gd name="T19" fmla="*/ 85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8" h="121">
                    <a:moveTo>
                      <a:pt x="263" y="85"/>
                    </a:moveTo>
                    <a:cubicBezTo>
                      <a:pt x="89" y="85"/>
                      <a:pt x="89" y="85"/>
                      <a:pt x="89" y="85"/>
                    </a:cubicBezTo>
                    <a:cubicBezTo>
                      <a:pt x="89" y="85"/>
                      <a:pt x="89" y="85"/>
                      <a:pt x="89" y="85"/>
                    </a:cubicBezTo>
                    <a:cubicBezTo>
                      <a:pt x="89" y="0"/>
                      <a:pt x="89" y="0"/>
                      <a:pt x="89" y="0"/>
                    </a:cubicBezTo>
                    <a:cubicBezTo>
                      <a:pt x="89" y="0"/>
                      <a:pt x="49" y="0"/>
                      <a:pt x="27" y="0"/>
                    </a:cubicBezTo>
                    <a:cubicBezTo>
                      <a:pt x="0" y="31"/>
                      <a:pt x="6" y="121"/>
                      <a:pt x="6" y="121"/>
                    </a:cubicBezTo>
                    <a:cubicBezTo>
                      <a:pt x="263" y="121"/>
                      <a:pt x="263" y="121"/>
                      <a:pt x="263" y="121"/>
                    </a:cubicBezTo>
                    <a:cubicBezTo>
                      <a:pt x="266" y="121"/>
                      <a:pt x="268" y="118"/>
                      <a:pt x="268" y="115"/>
                    </a:cubicBezTo>
                    <a:cubicBezTo>
                      <a:pt x="268" y="91"/>
                      <a:pt x="268" y="91"/>
                      <a:pt x="268" y="91"/>
                    </a:cubicBezTo>
                    <a:cubicBezTo>
                      <a:pt x="268" y="87"/>
                      <a:pt x="266" y="85"/>
                      <a:pt x="263" y="85"/>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48" name="Freeform 118"/>
              <p:cNvSpPr>
                <a:spLocks/>
              </p:cNvSpPr>
              <p:nvPr userDrawn="1"/>
            </p:nvSpPr>
            <p:spPr bwMode="gray">
              <a:xfrm>
                <a:off x="6653633" y="4455128"/>
                <a:ext cx="323862" cy="435969"/>
              </a:xfrm>
              <a:custGeom>
                <a:avLst/>
                <a:gdLst>
                  <a:gd name="T0" fmla="*/ 33 w 89"/>
                  <a:gd name="T1" fmla="*/ 6 h 121"/>
                  <a:gd name="T2" fmla="*/ 89 w 89"/>
                  <a:gd name="T3" fmla="*/ 6 h 121"/>
                  <a:gd name="T4" fmla="*/ 89 w 89"/>
                  <a:gd name="T5" fmla="*/ 0 h 121"/>
                  <a:gd name="T6" fmla="*/ 27 w 89"/>
                  <a:gd name="T7" fmla="*/ 0 h 121"/>
                  <a:gd name="T8" fmla="*/ 6 w 89"/>
                  <a:gd name="T9" fmla="*/ 121 h 121"/>
                  <a:gd name="T10" fmla="*/ 12 w 89"/>
                  <a:gd name="T11" fmla="*/ 121 h 121"/>
                  <a:gd name="T12" fmla="*/ 33 w 89"/>
                  <a:gd name="T13" fmla="*/ 6 h 121"/>
                </a:gdLst>
                <a:ahLst/>
                <a:cxnLst>
                  <a:cxn ang="0">
                    <a:pos x="T0" y="T1"/>
                  </a:cxn>
                  <a:cxn ang="0">
                    <a:pos x="T2" y="T3"/>
                  </a:cxn>
                  <a:cxn ang="0">
                    <a:pos x="T4" y="T5"/>
                  </a:cxn>
                  <a:cxn ang="0">
                    <a:pos x="T6" y="T7"/>
                  </a:cxn>
                  <a:cxn ang="0">
                    <a:pos x="T8" y="T9"/>
                  </a:cxn>
                  <a:cxn ang="0">
                    <a:pos x="T10" y="T11"/>
                  </a:cxn>
                  <a:cxn ang="0">
                    <a:pos x="T12" y="T13"/>
                  </a:cxn>
                </a:cxnLst>
                <a:rect l="0" t="0" r="r" b="b"/>
                <a:pathLst>
                  <a:path w="89" h="121">
                    <a:moveTo>
                      <a:pt x="33" y="6"/>
                    </a:moveTo>
                    <a:cubicBezTo>
                      <a:pt x="49" y="6"/>
                      <a:pt x="76" y="6"/>
                      <a:pt x="89" y="6"/>
                    </a:cubicBezTo>
                    <a:cubicBezTo>
                      <a:pt x="89" y="0"/>
                      <a:pt x="89" y="0"/>
                      <a:pt x="89" y="0"/>
                    </a:cubicBezTo>
                    <a:cubicBezTo>
                      <a:pt x="89" y="0"/>
                      <a:pt x="49" y="0"/>
                      <a:pt x="27" y="0"/>
                    </a:cubicBezTo>
                    <a:cubicBezTo>
                      <a:pt x="0" y="31"/>
                      <a:pt x="6" y="121"/>
                      <a:pt x="6" y="121"/>
                    </a:cubicBezTo>
                    <a:cubicBezTo>
                      <a:pt x="12" y="121"/>
                      <a:pt x="12" y="121"/>
                      <a:pt x="12" y="121"/>
                    </a:cubicBezTo>
                    <a:cubicBezTo>
                      <a:pt x="11" y="100"/>
                      <a:pt x="10" y="32"/>
                      <a:pt x="33" y="6"/>
                    </a:cubicBezTo>
                    <a:close/>
                  </a:path>
                </a:pathLst>
              </a:custGeom>
              <a:solidFill>
                <a:srgbClr val="1595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49" name="Freeform 119"/>
              <p:cNvSpPr>
                <a:spLocks/>
              </p:cNvSpPr>
              <p:nvPr userDrawn="1"/>
            </p:nvSpPr>
            <p:spPr bwMode="gray">
              <a:xfrm>
                <a:off x="6678545" y="487033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50" name="Freeform 120"/>
              <p:cNvSpPr>
                <a:spLocks/>
              </p:cNvSpPr>
              <p:nvPr userDrawn="1"/>
            </p:nvSpPr>
            <p:spPr bwMode="gray">
              <a:xfrm>
                <a:off x="6678545" y="4874486"/>
                <a:ext cx="0" cy="4153"/>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51" name="Freeform 121"/>
              <p:cNvSpPr>
                <a:spLocks/>
              </p:cNvSpPr>
              <p:nvPr userDrawn="1"/>
            </p:nvSpPr>
            <p:spPr bwMode="gray">
              <a:xfrm>
                <a:off x="6678545" y="4862031"/>
                <a:ext cx="0" cy="4153"/>
              </a:xfrm>
              <a:custGeom>
                <a:avLst/>
                <a:gdLst>
                  <a:gd name="T0" fmla="*/ 0 h 1"/>
                  <a:gd name="T1" fmla="*/ 0 h 1"/>
                  <a:gd name="T2" fmla="*/ 1 h 1"/>
                  <a:gd name="T3" fmla="*/ 0 h 1"/>
                </a:gdLst>
                <a:ahLst/>
                <a:cxnLst>
                  <a:cxn ang="0">
                    <a:pos x="0" y="T0"/>
                  </a:cxn>
                  <a:cxn ang="0">
                    <a:pos x="0" y="T1"/>
                  </a:cxn>
                  <a:cxn ang="0">
                    <a:pos x="0" y="T2"/>
                  </a:cxn>
                  <a:cxn ang="0">
                    <a:pos x="0" y="T3"/>
                  </a:cxn>
                </a:cxnLst>
                <a:rect l="0" t="0" r="r" b="b"/>
                <a:pathLst>
                  <a:path h="1">
                    <a:moveTo>
                      <a:pt x="0" y="0"/>
                    </a:moveTo>
                    <a:lnTo>
                      <a:pt x="0" y="0"/>
                    </a:lnTo>
                    <a:lnTo>
                      <a:pt x="0" y="1"/>
                    </a:lnTo>
                    <a:lnTo>
                      <a:pt x="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52" name="Freeform 122"/>
              <p:cNvSpPr>
                <a:spLocks/>
              </p:cNvSpPr>
              <p:nvPr userDrawn="1"/>
            </p:nvSpPr>
            <p:spPr bwMode="gray">
              <a:xfrm>
                <a:off x="6678545" y="488279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53" name="Freeform 123"/>
              <p:cNvSpPr>
                <a:spLocks/>
              </p:cNvSpPr>
              <p:nvPr userDrawn="1"/>
            </p:nvSpPr>
            <p:spPr bwMode="gray">
              <a:xfrm>
                <a:off x="6699304" y="4762381"/>
                <a:ext cx="925914" cy="128716"/>
              </a:xfrm>
              <a:custGeom>
                <a:avLst/>
                <a:gdLst>
                  <a:gd name="T0" fmla="*/ 251 w 256"/>
                  <a:gd name="T1" fmla="*/ 0 h 36"/>
                  <a:gd name="T2" fmla="*/ 251 w 256"/>
                  <a:gd name="T3" fmla="*/ 22 h 36"/>
                  <a:gd name="T4" fmla="*/ 245 w 256"/>
                  <a:gd name="T5" fmla="*/ 28 h 36"/>
                  <a:gd name="T6" fmla="*/ 0 w 256"/>
                  <a:gd name="T7" fmla="*/ 28 h 36"/>
                  <a:gd name="T8" fmla="*/ 0 w 256"/>
                  <a:gd name="T9" fmla="*/ 36 h 36"/>
                  <a:gd name="T10" fmla="*/ 251 w 256"/>
                  <a:gd name="T11" fmla="*/ 36 h 36"/>
                  <a:gd name="T12" fmla="*/ 256 w 256"/>
                  <a:gd name="T13" fmla="*/ 30 h 36"/>
                  <a:gd name="T14" fmla="*/ 256 w 256"/>
                  <a:gd name="T15" fmla="*/ 6 h 36"/>
                  <a:gd name="T16" fmla="*/ 251 w 256"/>
                  <a:gd name="T17"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36">
                    <a:moveTo>
                      <a:pt x="251" y="0"/>
                    </a:moveTo>
                    <a:cubicBezTo>
                      <a:pt x="251" y="22"/>
                      <a:pt x="251" y="22"/>
                      <a:pt x="251" y="22"/>
                    </a:cubicBezTo>
                    <a:cubicBezTo>
                      <a:pt x="251" y="26"/>
                      <a:pt x="248" y="28"/>
                      <a:pt x="245" y="28"/>
                    </a:cubicBezTo>
                    <a:cubicBezTo>
                      <a:pt x="0" y="28"/>
                      <a:pt x="0" y="28"/>
                      <a:pt x="0" y="28"/>
                    </a:cubicBezTo>
                    <a:cubicBezTo>
                      <a:pt x="0" y="31"/>
                      <a:pt x="0" y="34"/>
                      <a:pt x="0" y="36"/>
                    </a:cubicBezTo>
                    <a:cubicBezTo>
                      <a:pt x="251" y="36"/>
                      <a:pt x="251" y="36"/>
                      <a:pt x="251" y="36"/>
                    </a:cubicBezTo>
                    <a:cubicBezTo>
                      <a:pt x="254" y="36"/>
                      <a:pt x="256" y="33"/>
                      <a:pt x="256" y="30"/>
                    </a:cubicBezTo>
                    <a:cubicBezTo>
                      <a:pt x="256" y="6"/>
                      <a:pt x="256" y="6"/>
                      <a:pt x="256" y="6"/>
                    </a:cubicBezTo>
                    <a:cubicBezTo>
                      <a:pt x="256" y="2"/>
                      <a:pt x="254" y="0"/>
                      <a:pt x="251" y="0"/>
                    </a:cubicBez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54" name="Freeform 124"/>
              <p:cNvSpPr>
                <a:spLocks/>
              </p:cNvSpPr>
              <p:nvPr userDrawn="1"/>
            </p:nvSpPr>
            <p:spPr bwMode="gray">
              <a:xfrm>
                <a:off x="6715913" y="4500799"/>
                <a:ext cx="220061" cy="261582"/>
              </a:xfrm>
              <a:custGeom>
                <a:avLst/>
                <a:gdLst>
                  <a:gd name="T0" fmla="*/ 60 w 60"/>
                  <a:gd name="T1" fmla="*/ 72 h 72"/>
                  <a:gd name="T2" fmla="*/ 60 w 60"/>
                  <a:gd name="T3" fmla="*/ 0 h 72"/>
                  <a:gd name="T4" fmla="*/ 17 w 60"/>
                  <a:gd name="T5" fmla="*/ 0 h 72"/>
                  <a:gd name="T6" fmla="*/ 0 w 60"/>
                  <a:gd name="T7" fmla="*/ 72 h 72"/>
                  <a:gd name="T8" fmla="*/ 60 w 60"/>
                  <a:gd name="T9" fmla="*/ 72 h 72"/>
                </a:gdLst>
                <a:ahLst/>
                <a:cxnLst>
                  <a:cxn ang="0">
                    <a:pos x="T0" y="T1"/>
                  </a:cxn>
                  <a:cxn ang="0">
                    <a:pos x="T2" y="T3"/>
                  </a:cxn>
                  <a:cxn ang="0">
                    <a:pos x="T4" y="T5"/>
                  </a:cxn>
                  <a:cxn ang="0">
                    <a:pos x="T6" y="T7"/>
                  </a:cxn>
                  <a:cxn ang="0">
                    <a:pos x="T8" y="T9"/>
                  </a:cxn>
                </a:cxnLst>
                <a:rect l="0" t="0" r="r" b="b"/>
                <a:pathLst>
                  <a:path w="60" h="72">
                    <a:moveTo>
                      <a:pt x="60" y="72"/>
                    </a:moveTo>
                    <a:cubicBezTo>
                      <a:pt x="60" y="0"/>
                      <a:pt x="60" y="0"/>
                      <a:pt x="60" y="0"/>
                    </a:cubicBezTo>
                    <a:cubicBezTo>
                      <a:pt x="60" y="0"/>
                      <a:pt x="34" y="0"/>
                      <a:pt x="17" y="0"/>
                    </a:cubicBezTo>
                    <a:cubicBezTo>
                      <a:pt x="3" y="16"/>
                      <a:pt x="0" y="49"/>
                      <a:pt x="0" y="72"/>
                    </a:cubicBezTo>
                    <a:lnTo>
                      <a:pt x="60" y="72"/>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55" name="Freeform 125"/>
              <p:cNvSpPr>
                <a:spLocks/>
              </p:cNvSpPr>
              <p:nvPr userDrawn="1"/>
            </p:nvSpPr>
            <p:spPr bwMode="gray">
              <a:xfrm>
                <a:off x="6715913" y="4500799"/>
                <a:ext cx="220061" cy="261582"/>
              </a:xfrm>
              <a:custGeom>
                <a:avLst/>
                <a:gdLst>
                  <a:gd name="T0" fmla="*/ 60 w 60"/>
                  <a:gd name="T1" fmla="*/ 72 h 72"/>
                  <a:gd name="T2" fmla="*/ 17 w 60"/>
                  <a:gd name="T3" fmla="*/ 0 h 72"/>
                  <a:gd name="T4" fmla="*/ 0 w 60"/>
                  <a:gd name="T5" fmla="*/ 72 h 72"/>
                  <a:gd name="T6" fmla="*/ 60 w 60"/>
                  <a:gd name="T7" fmla="*/ 72 h 72"/>
                </a:gdLst>
                <a:ahLst/>
                <a:cxnLst>
                  <a:cxn ang="0">
                    <a:pos x="T0" y="T1"/>
                  </a:cxn>
                  <a:cxn ang="0">
                    <a:pos x="T2" y="T3"/>
                  </a:cxn>
                  <a:cxn ang="0">
                    <a:pos x="T4" y="T5"/>
                  </a:cxn>
                  <a:cxn ang="0">
                    <a:pos x="T6" y="T7"/>
                  </a:cxn>
                </a:cxnLst>
                <a:rect l="0" t="0" r="r" b="b"/>
                <a:pathLst>
                  <a:path w="60" h="72">
                    <a:moveTo>
                      <a:pt x="60" y="72"/>
                    </a:moveTo>
                    <a:cubicBezTo>
                      <a:pt x="60" y="72"/>
                      <a:pt x="35" y="30"/>
                      <a:pt x="17" y="0"/>
                    </a:cubicBezTo>
                    <a:cubicBezTo>
                      <a:pt x="3" y="16"/>
                      <a:pt x="0" y="49"/>
                      <a:pt x="0" y="72"/>
                    </a:cubicBezTo>
                    <a:lnTo>
                      <a:pt x="60" y="72"/>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56" name="Oval 126"/>
              <p:cNvSpPr>
                <a:spLocks noChangeArrowheads="1"/>
              </p:cNvSpPr>
              <p:nvPr userDrawn="1"/>
            </p:nvSpPr>
            <p:spPr bwMode="gray">
              <a:xfrm>
                <a:off x="6724217" y="4791444"/>
                <a:ext cx="203453" cy="199300"/>
              </a:xfrm>
              <a:prstGeom prst="ellipse">
                <a:avLst/>
              </a:pr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57" name="Oval 127"/>
              <p:cNvSpPr>
                <a:spLocks noChangeArrowheads="1"/>
              </p:cNvSpPr>
              <p:nvPr userDrawn="1"/>
            </p:nvSpPr>
            <p:spPr bwMode="gray">
              <a:xfrm>
                <a:off x="6769891" y="4837118"/>
                <a:ext cx="112107" cy="107954"/>
              </a:xfrm>
              <a:prstGeom prst="ellipse">
                <a:avLst/>
              </a:pr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58" name="Oval 128"/>
              <p:cNvSpPr>
                <a:spLocks noChangeArrowheads="1"/>
              </p:cNvSpPr>
              <p:nvPr userDrawn="1"/>
            </p:nvSpPr>
            <p:spPr bwMode="gray">
              <a:xfrm>
                <a:off x="7351181" y="4791444"/>
                <a:ext cx="203453" cy="199300"/>
              </a:xfrm>
              <a:prstGeom prst="ellipse">
                <a:avLst/>
              </a:pr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59" name="Oval 129"/>
              <p:cNvSpPr>
                <a:spLocks noChangeArrowheads="1"/>
              </p:cNvSpPr>
              <p:nvPr userDrawn="1"/>
            </p:nvSpPr>
            <p:spPr bwMode="gray">
              <a:xfrm>
                <a:off x="7396853" y="4837118"/>
                <a:ext cx="107954" cy="107954"/>
              </a:xfrm>
              <a:prstGeom prst="ellipse">
                <a:avLst/>
              </a:pr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60" name="Oval 130"/>
              <p:cNvSpPr>
                <a:spLocks noChangeArrowheads="1"/>
              </p:cNvSpPr>
              <p:nvPr userDrawn="1"/>
            </p:nvSpPr>
            <p:spPr bwMode="gray">
              <a:xfrm>
                <a:off x="7135273" y="4791444"/>
                <a:ext cx="199299" cy="199300"/>
              </a:xfrm>
              <a:prstGeom prst="ellipse">
                <a:avLst/>
              </a:pr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61" name="Oval 131"/>
              <p:cNvSpPr>
                <a:spLocks noChangeArrowheads="1"/>
              </p:cNvSpPr>
              <p:nvPr userDrawn="1"/>
            </p:nvSpPr>
            <p:spPr bwMode="gray">
              <a:xfrm>
                <a:off x="7180945" y="4837118"/>
                <a:ext cx="107954" cy="107954"/>
              </a:xfrm>
              <a:prstGeom prst="ellipse">
                <a:avLst/>
              </a:pr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62" name="Freeform 132"/>
              <p:cNvSpPr>
                <a:spLocks/>
              </p:cNvSpPr>
              <p:nvPr userDrawn="1"/>
            </p:nvSpPr>
            <p:spPr bwMode="gray">
              <a:xfrm>
                <a:off x="6769891" y="4853727"/>
                <a:ext cx="91346" cy="91346"/>
              </a:xfrm>
              <a:custGeom>
                <a:avLst/>
                <a:gdLst>
                  <a:gd name="T0" fmla="*/ 15 w 25"/>
                  <a:gd name="T1" fmla="*/ 26 h 26"/>
                  <a:gd name="T2" fmla="*/ 25 w 25"/>
                  <a:gd name="T3" fmla="*/ 22 h 26"/>
                  <a:gd name="T4" fmla="*/ 4 w 25"/>
                  <a:gd name="T5" fmla="*/ 0 h 26"/>
                  <a:gd name="T6" fmla="*/ 0 w 25"/>
                  <a:gd name="T7" fmla="*/ 11 h 26"/>
                  <a:gd name="T8" fmla="*/ 15 w 25"/>
                  <a:gd name="T9" fmla="*/ 26 h 26"/>
                </a:gdLst>
                <a:ahLst/>
                <a:cxnLst>
                  <a:cxn ang="0">
                    <a:pos x="T0" y="T1"/>
                  </a:cxn>
                  <a:cxn ang="0">
                    <a:pos x="T2" y="T3"/>
                  </a:cxn>
                  <a:cxn ang="0">
                    <a:pos x="T4" y="T5"/>
                  </a:cxn>
                  <a:cxn ang="0">
                    <a:pos x="T6" y="T7"/>
                  </a:cxn>
                  <a:cxn ang="0">
                    <a:pos x="T8" y="T9"/>
                  </a:cxn>
                </a:cxnLst>
                <a:rect l="0" t="0" r="r" b="b"/>
                <a:pathLst>
                  <a:path w="25" h="26">
                    <a:moveTo>
                      <a:pt x="15" y="26"/>
                    </a:moveTo>
                    <a:cubicBezTo>
                      <a:pt x="19" y="26"/>
                      <a:pt x="23" y="24"/>
                      <a:pt x="25" y="22"/>
                    </a:cubicBezTo>
                    <a:cubicBezTo>
                      <a:pt x="4" y="0"/>
                      <a:pt x="4" y="0"/>
                      <a:pt x="4" y="0"/>
                    </a:cubicBezTo>
                    <a:cubicBezTo>
                      <a:pt x="2" y="3"/>
                      <a:pt x="0" y="7"/>
                      <a:pt x="0" y="11"/>
                    </a:cubicBezTo>
                    <a:cubicBezTo>
                      <a:pt x="0" y="19"/>
                      <a:pt x="7" y="26"/>
                      <a:pt x="15" y="26"/>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63" name="Freeform 133"/>
              <p:cNvSpPr>
                <a:spLocks/>
              </p:cNvSpPr>
              <p:nvPr userDrawn="1"/>
            </p:nvSpPr>
            <p:spPr bwMode="gray">
              <a:xfrm>
                <a:off x="7180945" y="4853727"/>
                <a:ext cx="95499" cy="91346"/>
              </a:xfrm>
              <a:custGeom>
                <a:avLst/>
                <a:gdLst>
                  <a:gd name="T0" fmla="*/ 15 w 26"/>
                  <a:gd name="T1" fmla="*/ 26 h 26"/>
                  <a:gd name="T2" fmla="*/ 26 w 26"/>
                  <a:gd name="T3" fmla="*/ 22 h 26"/>
                  <a:gd name="T4" fmla="*/ 4 w 26"/>
                  <a:gd name="T5" fmla="*/ 0 h 26"/>
                  <a:gd name="T6" fmla="*/ 0 w 26"/>
                  <a:gd name="T7" fmla="*/ 11 h 26"/>
                  <a:gd name="T8" fmla="*/ 15 w 26"/>
                  <a:gd name="T9" fmla="*/ 26 h 26"/>
                </a:gdLst>
                <a:ahLst/>
                <a:cxnLst>
                  <a:cxn ang="0">
                    <a:pos x="T0" y="T1"/>
                  </a:cxn>
                  <a:cxn ang="0">
                    <a:pos x="T2" y="T3"/>
                  </a:cxn>
                  <a:cxn ang="0">
                    <a:pos x="T4" y="T5"/>
                  </a:cxn>
                  <a:cxn ang="0">
                    <a:pos x="T6" y="T7"/>
                  </a:cxn>
                  <a:cxn ang="0">
                    <a:pos x="T8" y="T9"/>
                  </a:cxn>
                </a:cxnLst>
                <a:rect l="0" t="0" r="r" b="b"/>
                <a:pathLst>
                  <a:path w="26" h="26">
                    <a:moveTo>
                      <a:pt x="15" y="26"/>
                    </a:moveTo>
                    <a:cubicBezTo>
                      <a:pt x="19" y="26"/>
                      <a:pt x="23" y="24"/>
                      <a:pt x="26" y="22"/>
                    </a:cubicBezTo>
                    <a:cubicBezTo>
                      <a:pt x="4" y="0"/>
                      <a:pt x="4" y="0"/>
                      <a:pt x="4" y="0"/>
                    </a:cubicBezTo>
                    <a:cubicBezTo>
                      <a:pt x="2" y="3"/>
                      <a:pt x="0" y="7"/>
                      <a:pt x="0" y="11"/>
                    </a:cubicBezTo>
                    <a:cubicBezTo>
                      <a:pt x="0" y="19"/>
                      <a:pt x="7" y="26"/>
                      <a:pt x="15" y="26"/>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64" name="Freeform 134"/>
              <p:cNvSpPr>
                <a:spLocks/>
              </p:cNvSpPr>
              <p:nvPr userDrawn="1"/>
            </p:nvSpPr>
            <p:spPr bwMode="gray">
              <a:xfrm>
                <a:off x="7396853" y="4853727"/>
                <a:ext cx="95499" cy="91346"/>
              </a:xfrm>
              <a:custGeom>
                <a:avLst/>
                <a:gdLst>
                  <a:gd name="T0" fmla="*/ 15 w 26"/>
                  <a:gd name="T1" fmla="*/ 26 h 26"/>
                  <a:gd name="T2" fmla="*/ 26 w 26"/>
                  <a:gd name="T3" fmla="*/ 22 h 26"/>
                  <a:gd name="T4" fmla="*/ 4 w 26"/>
                  <a:gd name="T5" fmla="*/ 0 h 26"/>
                  <a:gd name="T6" fmla="*/ 0 w 26"/>
                  <a:gd name="T7" fmla="*/ 11 h 26"/>
                  <a:gd name="T8" fmla="*/ 15 w 26"/>
                  <a:gd name="T9" fmla="*/ 26 h 26"/>
                </a:gdLst>
                <a:ahLst/>
                <a:cxnLst>
                  <a:cxn ang="0">
                    <a:pos x="T0" y="T1"/>
                  </a:cxn>
                  <a:cxn ang="0">
                    <a:pos x="T2" y="T3"/>
                  </a:cxn>
                  <a:cxn ang="0">
                    <a:pos x="T4" y="T5"/>
                  </a:cxn>
                  <a:cxn ang="0">
                    <a:pos x="T6" y="T7"/>
                  </a:cxn>
                  <a:cxn ang="0">
                    <a:pos x="T8" y="T9"/>
                  </a:cxn>
                </a:cxnLst>
                <a:rect l="0" t="0" r="r" b="b"/>
                <a:pathLst>
                  <a:path w="26" h="26">
                    <a:moveTo>
                      <a:pt x="15" y="26"/>
                    </a:moveTo>
                    <a:cubicBezTo>
                      <a:pt x="19" y="26"/>
                      <a:pt x="23" y="24"/>
                      <a:pt x="26" y="22"/>
                    </a:cubicBezTo>
                    <a:cubicBezTo>
                      <a:pt x="4" y="0"/>
                      <a:pt x="4" y="0"/>
                      <a:pt x="4" y="0"/>
                    </a:cubicBezTo>
                    <a:cubicBezTo>
                      <a:pt x="2" y="3"/>
                      <a:pt x="0" y="7"/>
                      <a:pt x="0" y="11"/>
                    </a:cubicBezTo>
                    <a:cubicBezTo>
                      <a:pt x="0" y="19"/>
                      <a:pt x="7" y="26"/>
                      <a:pt x="15" y="26"/>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65" name="Freeform 135"/>
              <p:cNvSpPr>
                <a:spLocks/>
              </p:cNvSpPr>
              <p:nvPr userDrawn="1"/>
            </p:nvSpPr>
            <p:spPr bwMode="gray">
              <a:xfrm>
                <a:off x="6491701" y="4799749"/>
                <a:ext cx="124562" cy="12458"/>
              </a:xfrm>
              <a:custGeom>
                <a:avLst/>
                <a:gdLst>
                  <a:gd name="T0" fmla="*/ 2 w 34"/>
                  <a:gd name="T1" fmla="*/ 3 h 3"/>
                  <a:gd name="T2" fmla="*/ 33 w 34"/>
                  <a:gd name="T3" fmla="*/ 3 h 3"/>
                  <a:gd name="T4" fmla="*/ 34 w 34"/>
                  <a:gd name="T5" fmla="*/ 1 h 3"/>
                  <a:gd name="T6" fmla="*/ 33 w 34"/>
                  <a:gd name="T7" fmla="*/ 0 h 3"/>
                  <a:gd name="T8" fmla="*/ 2 w 34"/>
                  <a:gd name="T9" fmla="*/ 0 h 3"/>
                  <a:gd name="T10" fmla="*/ 0 w 34"/>
                  <a:gd name="T11" fmla="*/ 1 h 3"/>
                  <a:gd name="T12" fmla="*/ 2 w 34"/>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34" h="3">
                    <a:moveTo>
                      <a:pt x="2" y="3"/>
                    </a:moveTo>
                    <a:cubicBezTo>
                      <a:pt x="33" y="3"/>
                      <a:pt x="33" y="3"/>
                      <a:pt x="33" y="3"/>
                    </a:cubicBezTo>
                    <a:cubicBezTo>
                      <a:pt x="33" y="3"/>
                      <a:pt x="34" y="2"/>
                      <a:pt x="34" y="1"/>
                    </a:cubicBezTo>
                    <a:cubicBezTo>
                      <a:pt x="34" y="0"/>
                      <a:pt x="33" y="0"/>
                      <a:pt x="33" y="0"/>
                    </a:cubicBezTo>
                    <a:cubicBezTo>
                      <a:pt x="2" y="0"/>
                      <a:pt x="2" y="0"/>
                      <a:pt x="2" y="0"/>
                    </a:cubicBezTo>
                    <a:cubicBezTo>
                      <a:pt x="1" y="0"/>
                      <a:pt x="0" y="0"/>
                      <a:pt x="0" y="1"/>
                    </a:cubicBezTo>
                    <a:cubicBezTo>
                      <a:pt x="0" y="2"/>
                      <a:pt x="1" y="3"/>
                      <a:pt x="2" y="3"/>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66" name="Freeform 136"/>
              <p:cNvSpPr>
                <a:spLocks/>
              </p:cNvSpPr>
              <p:nvPr userDrawn="1"/>
            </p:nvSpPr>
            <p:spPr bwMode="gray">
              <a:xfrm>
                <a:off x="6491701" y="4841269"/>
                <a:ext cx="124562" cy="12458"/>
              </a:xfrm>
              <a:custGeom>
                <a:avLst/>
                <a:gdLst>
                  <a:gd name="T0" fmla="*/ 2 w 34"/>
                  <a:gd name="T1" fmla="*/ 3 h 3"/>
                  <a:gd name="T2" fmla="*/ 33 w 34"/>
                  <a:gd name="T3" fmla="*/ 3 h 3"/>
                  <a:gd name="T4" fmla="*/ 34 w 34"/>
                  <a:gd name="T5" fmla="*/ 1 h 3"/>
                  <a:gd name="T6" fmla="*/ 33 w 34"/>
                  <a:gd name="T7" fmla="*/ 0 h 3"/>
                  <a:gd name="T8" fmla="*/ 2 w 34"/>
                  <a:gd name="T9" fmla="*/ 0 h 3"/>
                  <a:gd name="T10" fmla="*/ 0 w 34"/>
                  <a:gd name="T11" fmla="*/ 1 h 3"/>
                  <a:gd name="T12" fmla="*/ 2 w 34"/>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34" h="3">
                    <a:moveTo>
                      <a:pt x="2" y="3"/>
                    </a:moveTo>
                    <a:cubicBezTo>
                      <a:pt x="33" y="3"/>
                      <a:pt x="33" y="3"/>
                      <a:pt x="33" y="3"/>
                    </a:cubicBezTo>
                    <a:cubicBezTo>
                      <a:pt x="33" y="3"/>
                      <a:pt x="34" y="2"/>
                      <a:pt x="34" y="1"/>
                    </a:cubicBezTo>
                    <a:cubicBezTo>
                      <a:pt x="34" y="0"/>
                      <a:pt x="33" y="0"/>
                      <a:pt x="33" y="0"/>
                    </a:cubicBezTo>
                    <a:cubicBezTo>
                      <a:pt x="2" y="0"/>
                      <a:pt x="2" y="0"/>
                      <a:pt x="2" y="0"/>
                    </a:cubicBezTo>
                    <a:cubicBezTo>
                      <a:pt x="1" y="0"/>
                      <a:pt x="0" y="0"/>
                      <a:pt x="0" y="1"/>
                    </a:cubicBezTo>
                    <a:cubicBezTo>
                      <a:pt x="0" y="2"/>
                      <a:pt x="1" y="3"/>
                      <a:pt x="2" y="3"/>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67" name="Freeform 137"/>
              <p:cNvSpPr>
                <a:spLocks/>
              </p:cNvSpPr>
              <p:nvPr userDrawn="1"/>
            </p:nvSpPr>
            <p:spPr bwMode="gray">
              <a:xfrm>
                <a:off x="6454333" y="4500799"/>
                <a:ext cx="244974" cy="261582"/>
              </a:xfrm>
              <a:custGeom>
                <a:avLst/>
                <a:gdLst>
                  <a:gd name="T0" fmla="*/ 13 w 67"/>
                  <a:gd name="T1" fmla="*/ 0 h 72"/>
                  <a:gd name="T2" fmla="*/ 0 w 67"/>
                  <a:gd name="T3" fmla="*/ 72 h 72"/>
                  <a:gd name="T4" fmla="*/ 54 w 67"/>
                  <a:gd name="T5" fmla="*/ 72 h 72"/>
                  <a:gd name="T6" fmla="*/ 67 w 67"/>
                  <a:gd name="T7" fmla="*/ 0 h 72"/>
                  <a:gd name="T8" fmla="*/ 13 w 67"/>
                  <a:gd name="T9" fmla="*/ 0 h 72"/>
                </a:gdLst>
                <a:ahLst/>
                <a:cxnLst>
                  <a:cxn ang="0">
                    <a:pos x="T0" y="T1"/>
                  </a:cxn>
                  <a:cxn ang="0">
                    <a:pos x="T2" y="T3"/>
                  </a:cxn>
                  <a:cxn ang="0">
                    <a:pos x="T4" y="T5"/>
                  </a:cxn>
                  <a:cxn ang="0">
                    <a:pos x="T6" y="T7"/>
                  </a:cxn>
                  <a:cxn ang="0">
                    <a:pos x="T8" y="T9"/>
                  </a:cxn>
                </a:cxnLst>
                <a:rect l="0" t="0" r="r" b="b"/>
                <a:pathLst>
                  <a:path w="67" h="72">
                    <a:moveTo>
                      <a:pt x="13" y="0"/>
                    </a:moveTo>
                    <a:cubicBezTo>
                      <a:pt x="4" y="20"/>
                      <a:pt x="1" y="49"/>
                      <a:pt x="0" y="72"/>
                    </a:cubicBezTo>
                    <a:cubicBezTo>
                      <a:pt x="54" y="72"/>
                      <a:pt x="54" y="72"/>
                      <a:pt x="54" y="72"/>
                    </a:cubicBezTo>
                    <a:cubicBezTo>
                      <a:pt x="55" y="49"/>
                      <a:pt x="58" y="20"/>
                      <a:pt x="67" y="0"/>
                    </a:cubicBezTo>
                    <a:lnTo>
                      <a:pt x="13"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68" name="Freeform 138"/>
              <p:cNvSpPr>
                <a:spLocks/>
              </p:cNvSpPr>
              <p:nvPr userDrawn="1"/>
            </p:nvSpPr>
            <p:spPr bwMode="gray">
              <a:xfrm>
                <a:off x="6454333" y="4500799"/>
                <a:ext cx="199299" cy="261582"/>
              </a:xfrm>
              <a:custGeom>
                <a:avLst/>
                <a:gdLst>
                  <a:gd name="T0" fmla="*/ 13 w 55"/>
                  <a:gd name="T1" fmla="*/ 0 h 72"/>
                  <a:gd name="T2" fmla="*/ 0 w 55"/>
                  <a:gd name="T3" fmla="*/ 72 h 72"/>
                  <a:gd name="T4" fmla="*/ 54 w 55"/>
                  <a:gd name="T5" fmla="*/ 72 h 72"/>
                  <a:gd name="T6" fmla="*/ 13 w 55"/>
                  <a:gd name="T7" fmla="*/ 0 h 72"/>
                </a:gdLst>
                <a:ahLst/>
                <a:cxnLst>
                  <a:cxn ang="0">
                    <a:pos x="T0" y="T1"/>
                  </a:cxn>
                  <a:cxn ang="0">
                    <a:pos x="T2" y="T3"/>
                  </a:cxn>
                  <a:cxn ang="0">
                    <a:pos x="T4" y="T5"/>
                  </a:cxn>
                  <a:cxn ang="0">
                    <a:pos x="T6" y="T7"/>
                  </a:cxn>
                </a:cxnLst>
                <a:rect l="0" t="0" r="r" b="b"/>
                <a:pathLst>
                  <a:path w="55" h="72">
                    <a:moveTo>
                      <a:pt x="13" y="0"/>
                    </a:moveTo>
                    <a:cubicBezTo>
                      <a:pt x="4" y="20"/>
                      <a:pt x="1" y="49"/>
                      <a:pt x="0" y="72"/>
                    </a:cubicBezTo>
                    <a:cubicBezTo>
                      <a:pt x="54" y="72"/>
                      <a:pt x="54" y="72"/>
                      <a:pt x="54" y="72"/>
                    </a:cubicBezTo>
                    <a:cubicBezTo>
                      <a:pt x="55" y="49"/>
                      <a:pt x="13" y="0"/>
                      <a:pt x="13" y="0"/>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69" name="Freeform 139"/>
              <p:cNvSpPr>
                <a:spLocks/>
              </p:cNvSpPr>
              <p:nvPr userDrawn="1"/>
            </p:nvSpPr>
            <p:spPr bwMode="gray">
              <a:xfrm>
                <a:off x="6213513" y="3429564"/>
                <a:ext cx="20762" cy="419361"/>
              </a:xfrm>
              <a:custGeom>
                <a:avLst/>
                <a:gdLst>
                  <a:gd name="T0" fmla="*/ 0 w 6"/>
                  <a:gd name="T1" fmla="*/ 3 h 117"/>
                  <a:gd name="T2" fmla="*/ 0 w 6"/>
                  <a:gd name="T3" fmla="*/ 114 h 117"/>
                  <a:gd name="T4" fmla="*/ 3 w 6"/>
                  <a:gd name="T5" fmla="*/ 117 h 117"/>
                  <a:gd name="T6" fmla="*/ 6 w 6"/>
                  <a:gd name="T7" fmla="*/ 114 h 117"/>
                  <a:gd name="T8" fmla="*/ 6 w 6"/>
                  <a:gd name="T9" fmla="*/ 3 h 117"/>
                  <a:gd name="T10" fmla="*/ 3 w 6"/>
                  <a:gd name="T11" fmla="*/ 0 h 117"/>
                  <a:gd name="T12" fmla="*/ 0 w 6"/>
                  <a:gd name="T13" fmla="*/ 3 h 117"/>
                </a:gdLst>
                <a:ahLst/>
                <a:cxnLst>
                  <a:cxn ang="0">
                    <a:pos x="T0" y="T1"/>
                  </a:cxn>
                  <a:cxn ang="0">
                    <a:pos x="T2" y="T3"/>
                  </a:cxn>
                  <a:cxn ang="0">
                    <a:pos x="T4" y="T5"/>
                  </a:cxn>
                  <a:cxn ang="0">
                    <a:pos x="T6" y="T7"/>
                  </a:cxn>
                  <a:cxn ang="0">
                    <a:pos x="T8" y="T9"/>
                  </a:cxn>
                  <a:cxn ang="0">
                    <a:pos x="T10" y="T11"/>
                  </a:cxn>
                  <a:cxn ang="0">
                    <a:pos x="T12" y="T13"/>
                  </a:cxn>
                </a:cxnLst>
                <a:rect l="0" t="0" r="r" b="b"/>
                <a:pathLst>
                  <a:path w="6" h="117">
                    <a:moveTo>
                      <a:pt x="0" y="3"/>
                    </a:moveTo>
                    <a:cubicBezTo>
                      <a:pt x="0" y="114"/>
                      <a:pt x="0" y="114"/>
                      <a:pt x="0" y="114"/>
                    </a:cubicBezTo>
                    <a:cubicBezTo>
                      <a:pt x="0" y="115"/>
                      <a:pt x="1" y="117"/>
                      <a:pt x="3" y="117"/>
                    </a:cubicBezTo>
                    <a:cubicBezTo>
                      <a:pt x="5" y="117"/>
                      <a:pt x="6" y="115"/>
                      <a:pt x="6" y="114"/>
                    </a:cubicBezTo>
                    <a:cubicBezTo>
                      <a:pt x="6" y="3"/>
                      <a:pt x="6" y="3"/>
                      <a:pt x="6" y="3"/>
                    </a:cubicBezTo>
                    <a:cubicBezTo>
                      <a:pt x="6" y="2"/>
                      <a:pt x="5" y="0"/>
                      <a:pt x="3" y="0"/>
                    </a:cubicBezTo>
                    <a:cubicBezTo>
                      <a:pt x="1" y="0"/>
                      <a:pt x="0" y="2"/>
                      <a:pt x="0" y="3"/>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70" name="Freeform 140"/>
              <p:cNvSpPr>
                <a:spLocks/>
              </p:cNvSpPr>
              <p:nvPr userDrawn="1"/>
            </p:nvSpPr>
            <p:spPr bwMode="gray">
              <a:xfrm>
                <a:off x="6703458" y="3915358"/>
                <a:ext cx="186845" cy="186845"/>
              </a:xfrm>
              <a:custGeom>
                <a:avLst/>
                <a:gdLst>
                  <a:gd name="T0" fmla="*/ 11 w 52"/>
                  <a:gd name="T1" fmla="*/ 50 h 52"/>
                  <a:gd name="T2" fmla="*/ 49 w 52"/>
                  <a:gd name="T3" fmla="*/ 12 h 52"/>
                  <a:gd name="T4" fmla="*/ 49 w 52"/>
                  <a:gd name="T5" fmla="*/ 2 h 52"/>
                  <a:gd name="T6" fmla="*/ 40 w 52"/>
                  <a:gd name="T7" fmla="*/ 2 h 52"/>
                  <a:gd name="T8" fmla="*/ 2 w 52"/>
                  <a:gd name="T9" fmla="*/ 41 h 52"/>
                  <a:gd name="T10" fmla="*/ 2 w 52"/>
                  <a:gd name="T11" fmla="*/ 50 h 52"/>
                  <a:gd name="T12" fmla="*/ 11 w 52"/>
                  <a:gd name="T13" fmla="*/ 50 h 52"/>
                </a:gdLst>
                <a:ahLst/>
                <a:cxnLst>
                  <a:cxn ang="0">
                    <a:pos x="T0" y="T1"/>
                  </a:cxn>
                  <a:cxn ang="0">
                    <a:pos x="T2" y="T3"/>
                  </a:cxn>
                  <a:cxn ang="0">
                    <a:pos x="T4" y="T5"/>
                  </a:cxn>
                  <a:cxn ang="0">
                    <a:pos x="T6" y="T7"/>
                  </a:cxn>
                  <a:cxn ang="0">
                    <a:pos x="T8" y="T9"/>
                  </a:cxn>
                  <a:cxn ang="0">
                    <a:pos x="T10" y="T11"/>
                  </a:cxn>
                  <a:cxn ang="0">
                    <a:pos x="T12" y="T13"/>
                  </a:cxn>
                </a:cxnLst>
                <a:rect l="0" t="0" r="r" b="b"/>
                <a:pathLst>
                  <a:path w="52" h="52">
                    <a:moveTo>
                      <a:pt x="11" y="50"/>
                    </a:moveTo>
                    <a:cubicBezTo>
                      <a:pt x="49" y="12"/>
                      <a:pt x="49" y="12"/>
                      <a:pt x="49" y="12"/>
                    </a:cubicBezTo>
                    <a:cubicBezTo>
                      <a:pt x="52" y="9"/>
                      <a:pt x="52" y="5"/>
                      <a:pt x="49" y="2"/>
                    </a:cubicBezTo>
                    <a:cubicBezTo>
                      <a:pt x="47" y="0"/>
                      <a:pt x="43" y="0"/>
                      <a:pt x="40" y="2"/>
                    </a:cubicBezTo>
                    <a:cubicBezTo>
                      <a:pt x="2" y="41"/>
                      <a:pt x="2" y="41"/>
                      <a:pt x="2" y="41"/>
                    </a:cubicBezTo>
                    <a:cubicBezTo>
                      <a:pt x="0" y="43"/>
                      <a:pt x="0" y="47"/>
                      <a:pt x="2" y="50"/>
                    </a:cubicBezTo>
                    <a:cubicBezTo>
                      <a:pt x="5" y="52"/>
                      <a:pt x="9" y="52"/>
                      <a:pt x="11" y="50"/>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71" name="Freeform 141"/>
              <p:cNvSpPr>
                <a:spLocks/>
              </p:cNvSpPr>
              <p:nvPr userDrawn="1"/>
            </p:nvSpPr>
            <p:spPr bwMode="gray">
              <a:xfrm>
                <a:off x="6192751" y="3865533"/>
                <a:ext cx="149475" cy="112107"/>
              </a:xfrm>
              <a:custGeom>
                <a:avLst/>
                <a:gdLst>
                  <a:gd name="T0" fmla="*/ 30 w 41"/>
                  <a:gd name="T1" fmla="*/ 17 h 30"/>
                  <a:gd name="T2" fmla="*/ 17 w 41"/>
                  <a:gd name="T3" fmla="*/ 4 h 30"/>
                  <a:gd name="T4" fmla="*/ 18 w 41"/>
                  <a:gd name="T5" fmla="*/ 0 h 30"/>
                  <a:gd name="T6" fmla="*/ 2 w 41"/>
                  <a:gd name="T7" fmla="*/ 0 h 30"/>
                  <a:gd name="T8" fmla="*/ 0 w 41"/>
                  <a:gd name="T9" fmla="*/ 9 h 30"/>
                  <a:gd name="T10" fmla="*/ 20 w 41"/>
                  <a:gd name="T11" fmla="*/ 30 h 30"/>
                  <a:gd name="T12" fmla="*/ 41 w 41"/>
                  <a:gd name="T13" fmla="*/ 11 h 30"/>
                  <a:gd name="T14" fmla="*/ 30 w 41"/>
                  <a:gd name="T15" fmla="*/ 17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30">
                    <a:moveTo>
                      <a:pt x="30" y="17"/>
                    </a:moveTo>
                    <a:cubicBezTo>
                      <a:pt x="23" y="17"/>
                      <a:pt x="17" y="11"/>
                      <a:pt x="17" y="4"/>
                    </a:cubicBezTo>
                    <a:cubicBezTo>
                      <a:pt x="17" y="2"/>
                      <a:pt x="17" y="1"/>
                      <a:pt x="18" y="0"/>
                    </a:cubicBezTo>
                    <a:cubicBezTo>
                      <a:pt x="2" y="0"/>
                      <a:pt x="2" y="0"/>
                      <a:pt x="2" y="0"/>
                    </a:cubicBezTo>
                    <a:cubicBezTo>
                      <a:pt x="0" y="2"/>
                      <a:pt x="0" y="6"/>
                      <a:pt x="0" y="9"/>
                    </a:cubicBezTo>
                    <a:cubicBezTo>
                      <a:pt x="0" y="21"/>
                      <a:pt x="9" y="30"/>
                      <a:pt x="20" y="30"/>
                    </a:cubicBezTo>
                    <a:cubicBezTo>
                      <a:pt x="31" y="30"/>
                      <a:pt x="40" y="21"/>
                      <a:pt x="41" y="11"/>
                    </a:cubicBezTo>
                    <a:cubicBezTo>
                      <a:pt x="39" y="14"/>
                      <a:pt x="34" y="17"/>
                      <a:pt x="30" y="17"/>
                    </a:cubicBez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72" name="Oval 142"/>
              <p:cNvSpPr>
                <a:spLocks noChangeArrowheads="1"/>
              </p:cNvSpPr>
              <p:nvPr userDrawn="1"/>
            </p:nvSpPr>
            <p:spPr bwMode="gray">
              <a:xfrm>
                <a:off x="6184447" y="3803251"/>
                <a:ext cx="78891" cy="78891"/>
              </a:xfrm>
              <a:prstGeom prst="ellipse">
                <a:avLst/>
              </a:pr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73" name="Oval 143"/>
              <p:cNvSpPr>
                <a:spLocks noChangeArrowheads="1"/>
              </p:cNvSpPr>
              <p:nvPr userDrawn="1"/>
            </p:nvSpPr>
            <p:spPr bwMode="gray">
              <a:xfrm>
                <a:off x="6205209" y="3828163"/>
                <a:ext cx="37370" cy="33217"/>
              </a:xfrm>
              <a:prstGeom prst="ellipse">
                <a:avLst/>
              </a:pr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74" name="Rectangle 144"/>
              <p:cNvSpPr>
                <a:spLocks noChangeArrowheads="1"/>
              </p:cNvSpPr>
              <p:nvPr userDrawn="1"/>
            </p:nvSpPr>
            <p:spPr bwMode="gray">
              <a:xfrm>
                <a:off x="5449532" y="3579039"/>
                <a:ext cx="211757" cy="53978"/>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75" name="Rectangle 145"/>
              <p:cNvSpPr>
                <a:spLocks noChangeArrowheads="1"/>
              </p:cNvSpPr>
              <p:nvPr userDrawn="1"/>
            </p:nvSpPr>
            <p:spPr bwMode="gray">
              <a:xfrm>
                <a:off x="5449532" y="3633017"/>
                <a:ext cx="211757" cy="4359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76" name="Freeform 146"/>
              <p:cNvSpPr>
                <a:spLocks/>
              </p:cNvSpPr>
              <p:nvPr userDrawn="1"/>
            </p:nvSpPr>
            <p:spPr bwMode="gray">
              <a:xfrm>
                <a:off x="5661286" y="4068984"/>
                <a:ext cx="672636" cy="294798"/>
              </a:xfrm>
              <a:custGeom>
                <a:avLst/>
                <a:gdLst>
                  <a:gd name="T0" fmla="*/ 103 w 185"/>
                  <a:gd name="T1" fmla="*/ 82 h 82"/>
                  <a:gd name="T2" fmla="*/ 0 w 185"/>
                  <a:gd name="T3" fmla="*/ 82 h 82"/>
                  <a:gd name="T4" fmla="*/ 0 w 185"/>
                  <a:gd name="T5" fmla="*/ 0 h 82"/>
                  <a:gd name="T6" fmla="*/ 185 w 185"/>
                  <a:gd name="T7" fmla="*/ 0 h 82"/>
                  <a:gd name="T8" fmla="*/ 103 w 185"/>
                  <a:gd name="T9" fmla="*/ 82 h 82"/>
                </a:gdLst>
                <a:ahLst/>
                <a:cxnLst>
                  <a:cxn ang="0">
                    <a:pos x="T0" y="T1"/>
                  </a:cxn>
                  <a:cxn ang="0">
                    <a:pos x="T2" y="T3"/>
                  </a:cxn>
                  <a:cxn ang="0">
                    <a:pos x="T4" y="T5"/>
                  </a:cxn>
                  <a:cxn ang="0">
                    <a:pos x="T6" y="T7"/>
                  </a:cxn>
                  <a:cxn ang="0">
                    <a:pos x="T8" y="T9"/>
                  </a:cxn>
                </a:cxnLst>
                <a:rect l="0" t="0" r="r" b="b"/>
                <a:pathLst>
                  <a:path w="185" h="82">
                    <a:moveTo>
                      <a:pt x="103" y="82"/>
                    </a:moveTo>
                    <a:cubicBezTo>
                      <a:pt x="0" y="82"/>
                      <a:pt x="0" y="82"/>
                      <a:pt x="0" y="82"/>
                    </a:cubicBezTo>
                    <a:cubicBezTo>
                      <a:pt x="0" y="0"/>
                      <a:pt x="0" y="0"/>
                      <a:pt x="0" y="0"/>
                    </a:cubicBezTo>
                    <a:cubicBezTo>
                      <a:pt x="185" y="0"/>
                      <a:pt x="185" y="0"/>
                      <a:pt x="185" y="0"/>
                    </a:cubicBezTo>
                    <a:cubicBezTo>
                      <a:pt x="185" y="45"/>
                      <a:pt x="148" y="82"/>
                      <a:pt x="103" y="82"/>
                    </a:cubicBez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77" name="Freeform 147"/>
              <p:cNvSpPr>
                <a:spLocks/>
              </p:cNvSpPr>
              <p:nvPr userDrawn="1"/>
            </p:nvSpPr>
            <p:spPr bwMode="gray">
              <a:xfrm>
                <a:off x="4403209" y="4347174"/>
                <a:ext cx="1735566" cy="294798"/>
              </a:xfrm>
              <a:custGeom>
                <a:avLst/>
                <a:gdLst>
                  <a:gd name="T0" fmla="*/ 397 w 479"/>
                  <a:gd name="T1" fmla="*/ 82 h 82"/>
                  <a:gd name="T2" fmla="*/ 479 w 479"/>
                  <a:gd name="T3" fmla="*/ 0 h 82"/>
                  <a:gd name="T4" fmla="*/ 0 w 479"/>
                  <a:gd name="T5" fmla="*/ 0 h 82"/>
                  <a:gd name="T6" fmla="*/ 138 w 479"/>
                  <a:gd name="T7" fmla="*/ 82 h 82"/>
                  <a:gd name="T8" fmla="*/ 397 w 479"/>
                  <a:gd name="T9" fmla="*/ 82 h 82"/>
                </a:gdLst>
                <a:ahLst/>
                <a:cxnLst>
                  <a:cxn ang="0">
                    <a:pos x="T0" y="T1"/>
                  </a:cxn>
                  <a:cxn ang="0">
                    <a:pos x="T2" y="T3"/>
                  </a:cxn>
                  <a:cxn ang="0">
                    <a:pos x="T4" y="T5"/>
                  </a:cxn>
                  <a:cxn ang="0">
                    <a:pos x="T6" y="T7"/>
                  </a:cxn>
                  <a:cxn ang="0">
                    <a:pos x="T8" y="T9"/>
                  </a:cxn>
                </a:cxnLst>
                <a:rect l="0" t="0" r="r" b="b"/>
                <a:pathLst>
                  <a:path w="479" h="82">
                    <a:moveTo>
                      <a:pt x="397" y="82"/>
                    </a:moveTo>
                    <a:cubicBezTo>
                      <a:pt x="443" y="82"/>
                      <a:pt x="479" y="45"/>
                      <a:pt x="479" y="0"/>
                    </a:cubicBezTo>
                    <a:cubicBezTo>
                      <a:pt x="0" y="0"/>
                      <a:pt x="0" y="0"/>
                      <a:pt x="0" y="0"/>
                    </a:cubicBezTo>
                    <a:cubicBezTo>
                      <a:pt x="138" y="82"/>
                      <a:pt x="138" y="82"/>
                      <a:pt x="138" y="82"/>
                    </a:cubicBezTo>
                    <a:lnTo>
                      <a:pt x="397" y="82"/>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78" name="Rectangle 148"/>
              <p:cNvSpPr>
                <a:spLocks noChangeArrowheads="1"/>
              </p:cNvSpPr>
              <p:nvPr userDrawn="1"/>
            </p:nvSpPr>
            <p:spPr bwMode="gray">
              <a:xfrm>
                <a:off x="4403209" y="4280741"/>
                <a:ext cx="1735566" cy="66433"/>
              </a:xfrm>
              <a:prstGeom prst="rect">
                <a:avLst/>
              </a:prstGeom>
              <a:solidFill>
                <a:srgbClr val="40CD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79" name="Oval 149"/>
              <p:cNvSpPr>
                <a:spLocks noChangeArrowheads="1"/>
              </p:cNvSpPr>
              <p:nvPr userDrawn="1"/>
            </p:nvSpPr>
            <p:spPr bwMode="gray">
              <a:xfrm>
                <a:off x="4947130" y="4442670"/>
                <a:ext cx="74737" cy="78891"/>
              </a:xfrm>
              <a:prstGeom prst="ellipse">
                <a:avLst/>
              </a:prstGeom>
              <a:solidFill>
                <a:srgbClr val="40CDF5"/>
              </a:solidFill>
              <a:ln>
                <a:noFill/>
              </a:ln>
            </p:spPr>
            <p:txBody>
              <a:bodyPr vert="horz" wrap="square" lIns="91440" tIns="45720" rIns="91440" bIns="45720" numCol="1" anchor="t" anchorCtr="0" compatLnSpc="1">
                <a:prstTxWarp prst="textNoShape">
                  <a:avLst/>
                </a:prstTxWarp>
              </a:bodyPr>
              <a:lstStyle/>
              <a:p>
                <a:endParaRPr lang="en-US" sz="1800"/>
              </a:p>
            </p:txBody>
          </p:sp>
          <p:sp>
            <p:nvSpPr>
              <p:cNvPr id="580" name="Oval 150"/>
              <p:cNvSpPr>
                <a:spLocks noChangeArrowheads="1"/>
              </p:cNvSpPr>
              <p:nvPr userDrawn="1"/>
            </p:nvSpPr>
            <p:spPr bwMode="gray">
              <a:xfrm>
                <a:off x="5088300" y="4442670"/>
                <a:ext cx="78891" cy="78891"/>
              </a:xfrm>
              <a:prstGeom prst="ellipse">
                <a:avLst/>
              </a:prstGeom>
              <a:solidFill>
                <a:srgbClr val="40CDF5"/>
              </a:solidFill>
              <a:ln>
                <a:noFill/>
              </a:ln>
            </p:spPr>
            <p:txBody>
              <a:bodyPr vert="horz" wrap="square" lIns="91440" tIns="45720" rIns="91440" bIns="45720" numCol="1" anchor="t" anchorCtr="0" compatLnSpc="1">
                <a:prstTxWarp prst="textNoShape">
                  <a:avLst/>
                </a:prstTxWarp>
              </a:bodyPr>
              <a:lstStyle/>
              <a:p>
                <a:endParaRPr lang="en-US" sz="1800"/>
              </a:p>
            </p:txBody>
          </p:sp>
          <p:sp>
            <p:nvSpPr>
              <p:cNvPr id="581" name="Oval 151"/>
              <p:cNvSpPr>
                <a:spLocks noChangeArrowheads="1"/>
              </p:cNvSpPr>
              <p:nvPr userDrawn="1"/>
            </p:nvSpPr>
            <p:spPr bwMode="gray">
              <a:xfrm>
                <a:off x="5229470" y="4442670"/>
                <a:ext cx="78891" cy="78891"/>
              </a:xfrm>
              <a:prstGeom prst="ellipse">
                <a:avLst/>
              </a:prstGeom>
              <a:solidFill>
                <a:srgbClr val="40CDF5"/>
              </a:solidFill>
              <a:ln>
                <a:noFill/>
              </a:ln>
            </p:spPr>
            <p:txBody>
              <a:bodyPr vert="horz" wrap="square" lIns="91440" tIns="45720" rIns="91440" bIns="45720" numCol="1" anchor="t" anchorCtr="0" compatLnSpc="1">
                <a:prstTxWarp prst="textNoShape">
                  <a:avLst/>
                </a:prstTxWarp>
              </a:bodyPr>
              <a:lstStyle/>
              <a:p>
                <a:endParaRPr lang="en-US" sz="1800"/>
              </a:p>
            </p:txBody>
          </p:sp>
          <p:sp>
            <p:nvSpPr>
              <p:cNvPr id="582" name="Rectangle 152"/>
              <p:cNvSpPr>
                <a:spLocks noChangeArrowheads="1"/>
              </p:cNvSpPr>
              <p:nvPr userDrawn="1"/>
            </p:nvSpPr>
            <p:spPr bwMode="gray">
              <a:xfrm>
                <a:off x="5026020" y="4068984"/>
                <a:ext cx="211757" cy="211757"/>
              </a:xfrm>
              <a:prstGeom prst="rect">
                <a:avLst/>
              </a:prstGeom>
              <a:solidFill>
                <a:srgbClr val="7373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83" name="Rectangle 153"/>
              <p:cNvSpPr>
                <a:spLocks noChangeArrowheads="1"/>
              </p:cNvSpPr>
              <p:nvPr userDrawn="1"/>
            </p:nvSpPr>
            <p:spPr bwMode="gray">
              <a:xfrm>
                <a:off x="4814263" y="4068984"/>
                <a:ext cx="211757" cy="2117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84" name="Rectangle 154"/>
              <p:cNvSpPr>
                <a:spLocks noChangeArrowheads="1"/>
              </p:cNvSpPr>
              <p:nvPr userDrawn="1"/>
            </p:nvSpPr>
            <p:spPr bwMode="gray">
              <a:xfrm>
                <a:off x="4814263" y="3861380"/>
                <a:ext cx="211757" cy="207604"/>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85" name="Rectangle 155"/>
              <p:cNvSpPr>
                <a:spLocks noChangeArrowheads="1"/>
              </p:cNvSpPr>
              <p:nvPr userDrawn="1"/>
            </p:nvSpPr>
            <p:spPr bwMode="gray">
              <a:xfrm>
                <a:off x="5237775" y="4068984"/>
                <a:ext cx="211757" cy="211757"/>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86" name="Rectangle 156"/>
              <p:cNvSpPr>
                <a:spLocks noChangeArrowheads="1"/>
              </p:cNvSpPr>
              <p:nvPr userDrawn="1"/>
            </p:nvSpPr>
            <p:spPr bwMode="gray">
              <a:xfrm>
                <a:off x="5449532" y="4068984"/>
                <a:ext cx="211757" cy="211757"/>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87" name="Rectangle 157"/>
              <p:cNvSpPr>
                <a:spLocks noChangeArrowheads="1"/>
              </p:cNvSpPr>
              <p:nvPr userDrawn="1"/>
            </p:nvSpPr>
            <p:spPr bwMode="gray">
              <a:xfrm>
                <a:off x="5026020" y="3861380"/>
                <a:ext cx="211757" cy="207604"/>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88" name="Rectangle 158"/>
              <p:cNvSpPr>
                <a:spLocks noChangeArrowheads="1"/>
              </p:cNvSpPr>
              <p:nvPr userDrawn="1"/>
            </p:nvSpPr>
            <p:spPr bwMode="gray">
              <a:xfrm>
                <a:off x="5237775" y="3861380"/>
                <a:ext cx="211757" cy="207604"/>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89" name="Rectangle 159"/>
              <p:cNvSpPr>
                <a:spLocks noChangeArrowheads="1"/>
              </p:cNvSpPr>
              <p:nvPr userDrawn="1"/>
            </p:nvSpPr>
            <p:spPr bwMode="gray">
              <a:xfrm>
                <a:off x="5520116" y="3703601"/>
                <a:ext cx="53978" cy="298949"/>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90" name="Freeform 160"/>
              <p:cNvSpPr>
                <a:spLocks/>
              </p:cNvSpPr>
              <p:nvPr userDrawn="1"/>
            </p:nvSpPr>
            <p:spPr bwMode="gray">
              <a:xfrm>
                <a:off x="4868241" y="4579690"/>
                <a:ext cx="1125213" cy="66433"/>
              </a:xfrm>
              <a:custGeom>
                <a:avLst/>
                <a:gdLst>
                  <a:gd name="T0" fmla="*/ 306 w 310"/>
                  <a:gd name="T1" fmla="*/ 0 h 18"/>
                  <a:gd name="T2" fmla="*/ 273 w 310"/>
                  <a:gd name="T3" fmla="*/ 0 h 18"/>
                  <a:gd name="T4" fmla="*/ 240 w 310"/>
                  <a:gd name="T5" fmla="*/ 0 h 18"/>
                  <a:gd name="T6" fmla="*/ 240 w 310"/>
                  <a:gd name="T7" fmla="*/ 0 h 18"/>
                  <a:gd name="T8" fmla="*/ 206 w 310"/>
                  <a:gd name="T9" fmla="*/ 0 h 18"/>
                  <a:gd name="T10" fmla="*/ 206 w 310"/>
                  <a:gd name="T11" fmla="*/ 0 h 18"/>
                  <a:gd name="T12" fmla="*/ 173 w 310"/>
                  <a:gd name="T13" fmla="*/ 0 h 18"/>
                  <a:gd name="T14" fmla="*/ 173 w 310"/>
                  <a:gd name="T15" fmla="*/ 0 h 18"/>
                  <a:gd name="T16" fmla="*/ 173 w 310"/>
                  <a:gd name="T17" fmla="*/ 0 h 18"/>
                  <a:gd name="T18" fmla="*/ 140 w 310"/>
                  <a:gd name="T19" fmla="*/ 0 h 18"/>
                  <a:gd name="T20" fmla="*/ 140 w 310"/>
                  <a:gd name="T21" fmla="*/ 0 h 18"/>
                  <a:gd name="T22" fmla="*/ 140 w 310"/>
                  <a:gd name="T23" fmla="*/ 0 h 18"/>
                  <a:gd name="T24" fmla="*/ 140 w 310"/>
                  <a:gd name="T25" fmla="*/ 0 h 18"/>
                  <a:gd name="T26" fmla="*/ 140 w 310"/>
                  <a:gd name="T27" fmla="*/ 0 h 18"/>
                  <a:gd name="T28" fmla="*/ 140 w 310"/>
                  <a:gd name="T29" fmla="*/ 0 h 18"/>
                  <a:gd name="T30" fmla="*/ 107 w 310"/>
                  <a:gd name="T31" fmla="*/ 0 h 18"/>
                  <a:gd name="T32" fmla="*/ 107 w 310"/>
                  <a:gd name="T33" fmla="*/ 0 h 18"/>
                  <a:gd name="T34" fmla="*/ 107 w 310"/>
                  <a:gd name="T35" fmla="*/ 0 h 18"/>
                  <a:gd name="T36" fmla="*/ 107 w 310"/>
                  <a:gd name="T37" fmla="*/ 0 h 18"/>
                  <a:gd name="T38" fmla="*/ 107 w 310"/>
                  <a:gd name="T39" fmla="*/ 0 h 18"/>
                  <a:gd name="T40" fmla="*/ 74 w 310"/>
                  <a:gd name="T41" fmla="*/ 0 h 18"/>
                  <a:gd name="T42" fmla="*/ 74 w 310"/>
                  <a:gd name="T43" fmla="*/ 0 h 18"/>
                  <a:gd name="T44" fmla="*/ 74 w 310"/>
                  <a:gd name="T45" fmla="*/ 0 h 18"/>
                  <a:gd name="T46" fmla="*/ 74 w 310"/>
                  <a:gd name="T47" fmla="*/ 0 h 18"/>
                  <a:gd name="T48" fmla="*/ 74 w 310"/>
                  <a:gd name="T49" fmla="*/ 0 h 18"/>
                  <a:gd name="T50" fmla="*/ 41 w 310"/>
                  <a:gd name="T51" fmla="*/ 0 h 18"/>
                  <a:gd name="T52" fmla="*/ 41 w 310"/>
                  <a:gd name="T53" fmla="*/ 0 h 18"/>
                  <a:gd name="T54" fmla="*/ 41 w 310"/>
                  <a:gd name="T55" fmla="*/ 0 h 18"/>
                  <a:gd name="T56" fmla="*/ 41 w 310"/>
                  <a:gd name="T57" fmla="*/ 0 h 18"/>
                  <a:gd name="T58" fmla="*/ 41 w 310"/>
                  <a:gd name="T59" fmla="*/ 0 h 18"/>
                  <a:gd name="T60" fmla="*/ 22 w 310"/>
                  <a:gd name="T61" fmla="*/ 12 h 18"/>
                  <a:gd name="T62" fmla="*/ 8 w 310"/>
                  <a:gd name="T63" fmla="*/ 0 h 18"/>
                  <a:gd name="T64" fmla="*/ 0 w 310"/>
                  <a:gd name="T65" fmla="*/ 10 h 18"/>
                  <a:gd name="T66" fmla="*/ 9 w 310"/>
                  <a:gd name="T67" fmla="*/ 18 h 18"/>
                  <a:gd name="T68" fmla="*/ 25 w 310"/>
                  <a:gd name="T69" fmla="*/ 18 h 18"/>
                  <a:gd name="T70" fmla="*/ 202 w 310"/>
                  <a:gd name="T71" fmla="*/ 18 h 18"/>
                  <a:gd name="T72" fmla="*/ 268 w 310"/>
                  <a:gd name="T73" fmla="*/ 18 h 18"/>
                  <a:gd name="T74" fmla="*/ 310 w 310"/>
                  <a:gd name="T75" fmla="*/ 7 h 18"/>
                  <a:gd name="T76" fmla="*/ 306 w 310"/>
                  <a:gd name="T77"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10" h="18">
                    <a:moveTo>
                      <a:pt x="306" y="0"/>
                    </a:moveTo>
                    <a:cubicBezTo>
                      <a:pt x="301" y="16"/>
                      <a:pt x="278" y="16"/>
                      <a:pt x="273" y="0"/>
                    </a:cubicBezTo>
                    <a:cubicBezTo>
                      <a:pt x="268" y="14"/>
                      <a:pt x="241" y="18"/>
                      <a:pt x="240" y="0"/>
                    </a:cubicBezTo>
                    <a:cubicBezTo>
                      <a:pt x="240" y="0"/>
                      <a:pt x="240" y="0"/>
                      <a:pt x="240" y="0"/>
                    </a:cubicBezTo>
                    <a:cubicBezTo>
                      <a:pt x="235" y="16"/>
                      <a:pt x="211" y="16"/>
                      <a:pt x="206" y="0"/>
                    </a:cubicBezTo>
                    <a:cubicBezTo>
                      <a:pt x="206" y="0"/>
                      <a:pt x="206" y="0"/>
                      <a:pt x="206" y="0"/>
                    </a:cubicBezTo>
                    <a:cubicBezTo>
                      <a:pt x="202" y="16"/>
                      <a:pt x="178" y="16"/>
                      <a:pt x="173" y="0"/>
                    </a:cubicBezTo>
                    <a:cubicBezTo>
                      <a:pt x="173" y="0"/>
                      <a:pt x="173" y="0"/>
                      <a:pt x="173" y="0"/>
                    </a:cubicBezTo>
                    <a:cubicBezTo>
                      <a:pt x="173" y="0"/>
                      <a:pt x="173" y="0"/>
                      <a:pt x="173" y="0"/>
                    </a:cubicBezTo>
                    <a:cubicBezTo>
                      <a:pt x="168" y="16"/>
                      <a:pt x="145" y="16"/>
                      <a:pt x="140" y="0"/>
                    </a:cubicBezTo>
                    <a:cubicBezTo>
                      <a:pt x="140" y="0"/>
                      <a:pt x="140" y="0"/>
                      <a:pt x="140" y="0"/>
                    </a:cubicBezTo>
                    <a:cubicBezTo>
                      <a:pt x="140" y="0"/>
                      <a:pt x="140" y="0"/>
                      <a:pt x="140" y="0"/>
                    </a:cubicBezTo>
                    <a:cubicBezTo>
                      <a:pt x="140" y="0"/>
                      <a:pt x="140" y="0"/>
                      <a:pt x="140" y="0"/>
                    </a:cubicBezTo>
                    <a:cubicBezTo>
                      <a:pt x="140" y="0"/>
                      <a:pt x="140" y="0"/>
                      <a:pt x="140" y="0"/>
                    </a:cubicBezTo>
                    <a:cubicBezTo>
                      <a:pt x="140" y="0"/>
                      <a:pt x="140" y="0"/>
                      <a:pt x="140" y="0"/>
                    </a:cubicBezTo>
                    <a:cubicBezTo>
                      <a:pt x="135" y="16"/>
                      <a:pt x="112" y="16"/>
                      <a:pt x="107" y="0"/>
                    </a:cubicBezTo>
                    <a:cubicBezTo>
                      <a:pt x="107" y="0"/>
                      <a:pt x="107" y="0"/>
                      <a:pt x="107" y="0"/>
                    </a:cubicBezTo>
                    <a:cubicBezTo>
                      <a:pt x="107" y="0"/>
                      <a:pt x="107" y="0"/>
                      <a:pt x="107" y="0"/>
                    </a:cubicBezTo>
                    <a:cubicBezTo>
                      <a:pt x="107" y="0"/>
                      <a:pt x="107" y="0"/>
                      <a:pt x="107" y="0"/>
                    </a:cubicBezTo>
                    <a:cubicBezTo>
                      <a:pt x="107" y="0"/>
                      <a:pt x="107" y="0"/>
                      <a:pt x="107" y="0"/>
                    </a:cubicBezTo>
                    <a:cubicBezTo>
                      <a:pt x="102" y="15"/>
                      <a:pt x="79" y="16"/>
                      <a:pt x="74" y="0"/>
                    </a:cubicBezTo>
                    <a:cubicBezTo>
                      <a:pt x="74" y="0"/>
                      <a:pt x="74" y="0"/>
                      <a:pt x="74" y="0"/>
                    </a:cubicBezTo>
                    <a:cubicBezTo>
                      <a:pt x="74" y="0"/>
                      <a:pt x="74" y="0"/>
                      <a:pt x="74" y="0"/>
                    </a:cubicBezTo>
                    <a:cubicBezTo>
                      <a:pt x="74" y="0"/>
                      <a:pt x="74" y="0"/>
                      <a:pt x="74" y="0"/>
                    </a:cubicBezTo>
                    <a:cubicBezTo>
                      <a:pt x="74" y="0"/>
                      <a:pt x="74" y="0"/>
                      <a:pt x="74" y="0"/>
                    </a:cubicBezTo>
                    <a:cubicBezTo>
                      <a:pt x="69" y="16"/>
                      <a:pt x="46" y="16"/>
                      <a:pt x="41" y="0"/>
                    </a:cubicBezTo>
                    <a:cubicBezTo>
                      <a:pt x="41" y="0"/>
                      <a:pt x="41" y="0"/>
                      <a:pt x="41" y="0"/>
                    </a:cubicBezTo>
                    <a:cubicBezTo>
                      <a:pt x="41" y="0"/>
                      <a:pt x="41" y="0"/>
                      <a:pt x="41" y="0"/>
                    </a:cubicBezTo>
                    <a:cubicBezTo>
                      <a:pt x="41" y="0"/>
                      <a:pt x="41" y="0"/>
                      <a:pt x="41" y="0"/>
                    </a:cubicBezTo>
                    <a:cubicBezTo>
                      <a:pt x="41" y="0"/>
                      <a:pt x="41" y="0"/>
                      <a:pt x="41" y="0"/>
                    </a:cubicBezTo>
                    <a:cubicBezTo>
                      <a:pt x="39" y="8"/>
                      <a:pt x="30" y="13"/>
                      <a:pt x="22" y="12"/>
                    </a:cubicBezTo>
                    <a:cubicBezTo>
                      <a:pt x="15" y="11"/>
                      <a:pt x="10" y="6"/>
                      <a:pt x="8" y="0"/>
                    </a:cubicBezTo>
                    <a:cubicBezTo>
                      <a:pt x="7" y="4"/>
                      <a:pt x="4" y="8"/>
                      <a:pt x="0" y="10"/>
                    </a:cubicBezTo>
                    <a:cubicBezTo>
                      <a:pt x="9" y="18"/>
                      <a:pt x="9" y="18"/>
                      <a:pt x="9" y="18"/>
                    </a:cubicBezTo>
                    <a:cubicBezTo>
                      <a:pt x="25" y="18"/>
                      <a:pt x="25" y="18"/>
                      <a:pt x="25" y="18"/>
                    </a:cubicBezTo>
                    <a:cubicBezTo>
                      <a:pt x="202" y="18"/>
                      <a:pt x="202" y="18"/>
                      <a:pt x="202" y="18"/>
                    </a:cubicBezTo>
                    <a:cubicBezTo>
                      <a:pt x="268" y="18"/>
                      <a:pt x="268" y="18"/>
                      <a:pt x="268" y="18"/>
                    </a:cubicBezTo>
                    <a:cubicBezTo>
                      <a:pt x="283" y="18"/>
                      <a:pt x="297" y="14"/>
                      <a:pt x="310" y="7"/>
                    </a:cubicBezTo>
                    <a:cubicBezTo>
                      <a:pt x="308" y="5"/>
                      <a:pt x="307" y="3"/>
                      <a:pt x="306" y="0"/>
                    </a:cubicBez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91" name="Freeform 161"/>
              <p:cNvSpPr>
                <a:spLocks/>
              </p:cNvSpPr>
              <p:nvPr userDrawn="1"/>
            </p:nvSpPr>
            <p:spPr bwMode="gray">
              <a:xfrm>
                <a:off x="7234923" y="1843473"/>
                <a:ext cx="95499" cy="340470"/>
              </a:xfrm>
              <a:custGeom>
                <a:avLst/>
                <a:gdLst>
                  <a:gd name="T0" fmla="*/ 23 w 23"/>
                  <a:gd name="T1" fmla="*/ 82 h 82"/>
                  <a:gd name="T2" fmla="*/ 0 w 23"/>
                  <a:gd name="T3" fmla="*/ 82 h 82"/>
                  <a:gd name="T4" fmla="*/ 11 w 23"/>
                  <a:gd name="T5" fmla="*/ 0 h 82"/>
                  <a:gd name="T6" fmla="*/ 23 w 23"/>
                  <a:gd name="T7" fmla="*/ 82 h 82"/>
                </a:gdLst>
                <a:ahLst/>
                <a:cxnLst>
                  <a:cxn ang="0">
                    <a:pos x="T0" y="T1"/>
                  </a:cxn>
                  <a:cxn ang="0">
                    <a:pos x="T2" y="T3"/>
                  </a:cxn>
                  <a:cxn ang="0">
                    <a:pos x="T4" y="T5"/>
                  </a:cxn>
                  <a:cxn ang="0">
                    <a:pos x="T6" y="T7"/>
                  </a:cxn>
                </a:cxnLst>
                <a:rect l="0" t="0" r="r" b="b"/>
                <a:pathLst>
                  <a:path w="23" h="82">
                    <a:moveTo>
                      <a:pt x="23" y="82"/>
                    </a:moveTo>
                    <a:lnTo>
                      <a:pt x="0" y="82"/>
                    </a:lnTo>
                    <a:lnTo>
                      <a:pt x="11" y="0"/>
                    </a:lnTo>
                    <a:lnTo>
                      <a:pt x="23" y="82"/>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92" name="Freeform 162"/>
              <p:cNvSpPr>
                <a:spLocks/>
              </p:cNvSpPr>
              <p:nvPr userDrawn="1"/>
            </p:nvSpPr>
            <p:spPr bwMode="gray">
              <a:xfrm>
                <a:off x="7110361" y="2283592"/>
                <a:ext cx="340470" cy="950826"/>
              </a:xfrm>
              <a:custGeom>
                <a:avLst/>
                <a:gdLst>
                  <a:gd name="T0" fmla="*/ 90 w 94"/>
                  <a:gd name="T1" fmla="*/ 0 h 263"/>
                  <a:gd name="T2" fmla="*/ 82 w 94"/>
                  <a:gd name="T3" fmla="*/ 0 h 263"/>
                  <a:gd name="T4" fmla="*/ 11 w 94"/>
                  <a:gd name="T5" fmla="*/ 0 h 263"/>
                  <a:gd name="T6" fmla="*/ 4 w 94"/>
                  <a:gd name="T7" fmla="*/ 0 h 263"/>
                  <a:gd name="T8" fmla="*/ 0 w 94"/>
                  <a:gd name="T9" fmla="*/ 4 h 263"/>
                  <a:gd name="T10" fmla="*/ 0 w 94"/>
                  <a:gd name="T11" fmla="*/ 263 h 263"/>
                  <a:gd name="T12" fmla="*/ 11 w 94"/>
                  <a:gd name="T13" fmla="*/ 263 h 263"/>
                  <a:gd name="T14" fmla="*/ 82 w 94"/>
                  <a:gd name="T15" fmla="*/ 263 h 263"/>
                  <a:gd name="T16" fmla="*/ 94 w 94"/>
                  <a:gd name="T17" fmla="*/ 263 h 263"/>
                  <a:gd name="T18" fmla="*/ 94 w 94"/>
                  <a:gd name="T19" fmla="*/ 4 h 263"/>
                  <a:gd name="T20" fmla="*/ 90 w 94"/>
                  <a:gd name="T21" fmla="*/ 0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4" h="263">
                    <a:moveTo>
                      <a:pt x="90" y="0"/>
                    </a:moveTo>
                    <a:cubicBezTo>
                      <a:pt x="82" y="0"/>
                      <a:pt x="82" y="0"/>
                      <a:pt x="82" y="0"/>
                    </a:cubicBezTo>
                    <a:cubicBezTo>
                      <a:pt x="11" y="0"/>
                      <a:pt x="11" y="0"/>
                      <a:pt x="11" y="0"/>
                    </a:cubicBezTo>
                    <a:cubicBezTo>
                      <a:pt x="4" y="0"/>
                      <a:pt x="4" y="0"/>
                      <a:pt x="4" y="0"/>
                    </a:cubicBezTo>
                    <a:cubicBezTo>
                      <a:pt x="2" y="0"/>
                      <a:pt x="0" y="2"/>
                      <a:pt x="0" y="4"/>
                    </a:cubicBezTo>
                    <a:cubicBezTo>
                      <a:pt x="0" y="263"/>
                      <a:pt x="0" y="263"/>
                      <a:pt x="0" y="263"/>
                    </a:cubicBezTo>
                    <a:cubicBezTo>
                      <a:pt x="11" y="263"/>
                      <a:pt x="11" y="263"/>
                      <a:pt x="11" y="263"/>
                    </a:cubicBezTo>
                    <a:cubicBezTo>
                      <a:pt x="82" y="263"/>
                      <a:pt x="82" y="263"/>
                      <a:pt x="82" y="263"/>
                    </a:cubicBezTo>
                    <a:cubicBezTo>
                      <a:pt x="94" y="263"/>
                      <a:pt x="94" y="263"/>
                      <a:pt x="94" y="263"/>
                    </a:cubicBezTo>
                    <a:cubicBezTo>
                      <a:pt x="94" y="4"/>
                      <a:pt x="94" y="4"/>
                      <a:pt x="94" y="4"/>
                    </a:cubicBezTo>
                    <a:cubicBezTo>
                      <a:pt x="94" y="2"/>
                      <a:pt x="92" y="0"/>
                      <a:pt x="9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93" name="Freeform 163"/>
              <p:cNvSpPr>
                <a:spLocks/>
              </p:cNvSpPr>
              <p:nvPr userDrawn="1"/>
            </p:nvSpPr>
            <p:spPr bwMode="gray">
              <a:xfrm>
                <a:off x="7180945" y="2183943"/>
                <a:ext cx="203453" cy="99650"/>
              </a:xfrm>
              <a:custGeom>
                <a:avLst/>
                <a:gdLst>
                  <a:gd name="T0" fmla="*/ 56 w 56"/>
                  <a:gd name="T1" fmla="*/ 28 h 28"/>
                  <a:gd name="T2" fmla="*/ 56 w 56"/>
                  <a:gd name="T3" fmla="*/ 4 h 28"/>
                  <a:gd name="T4" fmla="*/ 52 w 56"/>
                  <a:gd name="T5" fmla="*/ 0 h 28"/>
                  <a:gd name="T6" fmla="*/ 44 w 56"/>
                  <a:gd name="T7" fmla="*/ 0 h 28"/>
                  <a:gd name="T8" fmla="*/ 11 w 56"/>
                  <a:gd name="T9" fmla="*/ 0 h 28"/>
                  <a:gd name="T10" fmla="*/ 4 w 56"/>
                  <a:gd name="T11" fmla="*/ 0 h 28"/>
                  <a:gd name="T12" fmla="*/ 0 w 56"/>
                  <a:gd name="T13" fmla="*/ 4 h 28"/>
                  <a:gd name="T14" fmla="*/ 0 w 56"/>
                  <a:gd name="T15" fmla="*/ 28 h 28"/>
                  <a:gd name="T16" fmla="*/ 56 w 56"/>
                  <a:gd name="T17"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28">
                    <a:moveTo>
                      <a:pt x="56" y="28"/>
                    </a:moveTo>
                    <a:cubicBezTo>
                      <a:pt x="56" y="4"/>
                      <a:pt x="56" y="4"/>
                      <a:pt x="56" y="4"/>
                    </a:cubicBezTo>
                    <a:cubicBezTo>
                      <a:pt x="56" y="2"/>
                      <a:pt x="54" y="0"/>
                      <a:pt x="52" y="0"/>
                    </a:cubicBezTo>
                    <a:cubicBezTo>
                      <a:pt x="44" y="0"/>
                      <a:pt x="44" y="0"/>
                      <a:pt x="44" y="0"/>
                    </a:cubicBezTo>
                    <a:cubicBezTo>
                      <a:pt x="11" y="0"/>
                      <a:pt x="11" y="0"/>
                      <a:pt x="11" y="0"/>
                    </a:cubicBezTo>
                    <a:cubicBezTo>
                      <a:pt x="4" y="0"/>
                      <a:pt x="4" y="0"/>
                      <a:pt x="4" y="0"/>
                    </a:cubicBezTo>
                    <a:cubicBezTo>
                      <a:pt x="2" y="0"/>
                      <a:pt x="0" y="2"/>
                      <a:pt x="0" y="4"/>
                    </a:cubicBezTo>
                    <a:cubicBezTo>
                      <a:pt x="0" y="28"/>
                      <a:pt x="0" y="28"/>
                      <a:pt x="0" y="28"/>
                    </a:cubicBezTo>
                    <a:lnTo>
                      <a:pt x="56" y="28"/>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94" name="Freeform 164"/>
              <p:cNvSpPr>
                <a:spLocks/>
              </p:cNvSpPr>
              <p:nvPr userDrawn="1"/>
            </p:nvSpPr>
            <p:spPr bwMode="gray">
              <a:xfrm>
                <a:off x="7180945" y="2183943"/>
                <a:ext cx="203453" cy="99650"/>
              </a:xfrm>
              <a:custGeom>
                <a:avLst/>
                <a:gdLst>
                  <a:gd name="T0" fmla="*/ 56 w 56"/>
                  <a:gd name="T1" fmla="*/ 28 h 28"/>
                  <a:gd name="T2" fmla="*/ 56 w 56"/>
                  <a:gd name="T3" fmla="*/ 4 h 28"/>
                  <a:gd name="T4" fmla="*/ 52 w 56"/>
                  <a:gd name="T5" fmla="*/ 0 h 28"/>
                  <a:gd name="T6" fmla="*/ 44 w 56"/>
                  <a:gd name="T7" fmla="*/ 0 h 28"/>
                  <a:gd name="T8" fmla="*/ 11 w 56"/>
                  <a:gd name="T9" fmla="*/ 0 h 28"/>
                  <a:gd name="T10" fmla="*/ 4 w 56"/>
                  <a:gd name="T11" fmla="*/ 0 h 28"/>
                  <a:gd name="T12" fmla="*/ 0 w 56"/>
                  <a:gd name="T13" fmla="*/ 4 h 28"/>
                  <a:gd name="T14" fmla="*/ 0 w 56"/>
                  <a:gd name="T15" fmla="*/ 28 h 28"/>
                  <a:gd name="T16" fmla="*/ 56 w 56"/>
                  <a:gd name="T17"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28">
                    <a:moveTo>
                      <a:pt x="56" y="28"/>
                    </a:moveTo>
                    <a:cubicBezTo>
                      <a:pt x="56" y="4"/>
                      <a:pt x="56" y="4"/>
                      <a:pt x="56" y="4"/>
                    </a:cubicBezTo>
                    <a:cubicBezTo>
                      <a:pt x="56" y="2"/>
                      <a:pt x="54" y="0"/>
                      <a:pt x="52" y="0"/>
                    </a:cubicBezTo>
                    <a:cubicBezTo>
                      <a:pt x="44" y="0"/>
                      <a:pt x="44" y="0"/>
                      <a:pt x="44" y="0"/>
                    </a:cubicBezTo>
                    <a:cubicBezTo>
                      <a:pt x="11" y="0"/>
                      <a:pt x="11" y="0"/>
                      <a:pt x="11" y="0"/>
                    </a:cubicBezTo>
                    <a:cubicBezTo>
                      <a:pt x="4" y="0"/>
                      <a:pt x="4" y="0"/>
                      <a:pt x="4" y="0"/>
                    </a:cubicBezTo>
                    <a:cubicBezTo>
                      <a:pt x="2" y="0"/>
                      <a:pt x="0" y="2"/>
                      <a:pt x="0" y="4"/>
                    </a:cubicBezTo>
                    <a:cubicBezTo>
                      <a:pt x="0" y="28"/>
                      <a:pt x="0" y="28"/>
                      <a:pt x="0" y="28"/>
                    </a:cubicBezTo>
                    <a:lnTo>
                      <a:pt x="56" y="28"/>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95" name="Rectangle 165"/>
              <p:cNvSpPr>
                <a:spLocks noChangeArrowheads="1"/>
              </p:cNvSpPr>
              <p:nvPr userDrawn="1"/>
            </p:nvSpPr>
            <p:spPr bwMode="gray">
              <a:xfrm>
                <a:off x="7160186" y="2350025"/>
                <a:ext cx="16608" cy="8179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96" name="Rectangle 166"/>
              <p:cNvSpPr>
                <a:spLocks noChangeArrowheads="1"/>
              </p:cNvSpPr>
              <p:nvPr userDrawn="1"/>
            </p:nvSpPr>
            <p:spPr bwMode="gray">
              <a:xfrm>
                <a:off x="7193402" y="2350025"/>
                <a:ext cx="24912" cy="8179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97" name="Rectangle 167"/>
              <p:cNvSpPr>
                <a:spLocks noChangeArrowheads="1"/>
              </p:cNvSpPr>
              <p:nvPr userDrawn="1"/>
            </p:nvSpPr>
            <p:spPr bwMode="gray">
              <a:xfrm>
                <a:off x="7234923" y="2350025"/>
                <a:ext cx="16608" cy="8179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98" name="Rectangle 168"/>
              <p:cNvSpPr>
                <a:spLocks noChangeArrowheads="1"/>
              </p:cNvSpPr>
              <p:nvPr userDrawn="1"/>
            </p:nvSpPr>
            <p:spPr bwMode="gray">
              <a:xfrm>
                <a:off x="7272290" y="2350025"/>
                <a:ext cx="20762" cy="8179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99" name="Rectangle 169"/>
              <p:cNvSpPr>
                <a:spLocks noChangeArrowheads="1"/>
              </p:cNvSpPr>
              <p:nvPr userDrawn="1"/>
            </p:nvSpPr>
            <p:spPr bwMode="gray">
              <a:xfrm>
                <a:off x="7305507" y="2350025"/>
                <a:ext cx="24912" cy="8179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00" name="Rectangle 170"/>
              <p:cNvSpPr>
                <a:spLocks noChangeArrowheads="1"/>
              </p:cNvSpPr>
              <p:nvPr userDrawn="1"/>
            </p:nvSpPr>
            <p:spPr bwMode="gray">
              <a:xfrm>
                <a:off x="7347028" y="2350025"/>
                <a:ext cx="20762" cy="8179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01" name="Rectangle 171"/>
              <p:cNvSpPr>
                <a:spLocks noChangeArrowheads="1"/>
              </p:cNvSpPr>
              <p:nvPr userDrawn="1"/>
            </p:nvSpPr>
            <p:spPr bwMode="gray">
              <a:xfrm>
                <a:off x="7384398" y="2350025"/>
                <a:ext cx="20762" cy="8179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02" name="Freeform 172"/>
              <p:cNvSpPr>
                <a:spLocks noEditPoints="1"/>
              </p:cNvSpPr>
              <p:nvPr userDrawn="1"/>
            </p:nvSpPr>
            <p:spPr bwMode="gray">
              <a:xfrm>
                <a:off x="6707608" y="2279442"/>
                <a:ext cx="406903" cy="950826"/>
              </a:xfrm>
              <a:custGeom>
                <a:avLst/>
                <a:gdLst>
                  <a:gd name="T0" fmla="*/ 90 w 98"/>
                  <a:gd name="T1" fmla="*/ 34 h 229"/>
                  <a:gd name="T2" fmla="*/ 50 w 98"/>
                  <a:gd name="T3" fmla="*/ 13 h 229"/>
                  <a:gd name="T4" fmla="*/ 47 w 98"/>
                  <a:gd name="T5" fmla="*/ 0 h 229"/>
                  <a:gd name="T6" fmla="*/ 8 w 98"/>
                  <a:gd name="T7" fmla="*/ 34 h 229"/>
                  <a:gd name="T8" fmla="*/ 98 w 98"/>
                  <a:gd name="T9" fmla="*/ 229 h 229"/>
                  <a:gd name="T10" fmla="*/ 72 w 98"/>
                  <a:gd name="T11" fmla="*/ 72 h 229"/>
                  <a:gd name="T12" fmla="*/ 72 w 98"/>
                  <a:gd name="T13" fmla="*/ 87 h 229"/>
                  <a:gd name="T14" fmla="*/ 62 w 98"/>
                  <a:gd name="T15" fmla="*/ 112 h 229"/>
                  <a:gd name="T16" fmla="*/ 62 w 98"/>
                  <a:gd name="T17" fmla="*/ 112 h 229"/>
                  <a:gd name="T18" fmla="*/ 62 w 98"/>
                  <a:gd name="T19" fmla="*/ 156 h 229"/>
                  <a:gd name="T20" fmla="*/ 18 w 98"/>
                  <a:gd name="T21" fmla="*/ 72 h 229"/>
                  <a:gd name="T22" fmla="*/ 18 w 98"/>
                  <a:gd name="T23" fmla="*/ 87 h 229"/>
                  <a:gd name="T24" fmla="*/ 8 w 98"/>
                  <a:gd name="T25" fmla="*/ 112 h 229"/>
                  <a:gd name="T26" fmla="*/ 8 w 98"/>
                  <a:gd name="T27" fmla="*/ 112 h 229"/>
                  <a:gd name="T28" fmla="*/ 8 w 98"/>
                  <a:gd name="T29" fmla="*/ 156 h 229"/>
                  <a:gd name="T30" fmla="*/ 18 w 98"/>
                  <a:gd name="T31" fmla="*/ 180 h 229"/>
                  <a:gd name="T32" fmla="*/ 8 w 98"/>
                  <a:gd name="T33" fmla="*/ 223 h 229"/>
                  <a:gd name="T34" fmla="*/ 20 w 98"/>
                  <a:gd name="T35" fmla="*/ 223 h 229"/>
                  <a:gd name="T36" fmla="*/ 20 w 98"/>
                  <a:gd name="T37" fmla="*/ 223 h 229"/>
                  <a:gd name="T38" fmla="*/ 28 w 98"/>
                  <a:gd name="T39" fmla="*/ 195 h 229"/>
                  <a:gd name="T40" fmla="*/ 31 w 98"/>
                  <a:gd name="T41" fmla="*/ 195 h 229"/>
                  <a:gd name="T42" fmla="*/ 26 w 98"/>
                  <a:gd name="T43" fmla="*/ 180 h 229"/>
                  <a:gd name="T44" fmla="*/ 36 w 98"/>
                  <a:gd name="T45" fmla="*/ 156 h 229"/>
                  <a:gd name="T46" fmla="*/ 36 w 98"/>
                  <a:gd name="T47" fmla="*/ 156 h 229"/>
                  <a:gd name="T48" fmla="*/ 36 w 98"/>
                  <a:gd name="T49" fmla="*/ 112 h 229"/>
                  <a:gd name="T50" fmla="*/ 26 w 98"/>
                  <a:gd name="T51" fmla="*/ 87 h 229"/>
                  <a:gd name="T52" fmla="*/ 26 w 98"/>
                  <a:gd name="T53" fmla="*/ 72 h 229"/>
                  <a:gd name="T54" fmla="*/ 43 w 98"/>
                  <a:gd name="T55" fmla="*/ 223 h 229"/>
                  <a:gd name="T56" fmla="*/ 43 w 98"/>
                  <a:gd name="T57" fmla="*/ 223 h 229"/>
                  <a:gd name="T58" fmla="*/ 51 w 98"/>
                  <a:gd name="T59" fmla="*/ 195 h 229"/>
                  <a:gd name="T60" fmla="*/ 43 w 98"/>
                  <a:gd name="T61" fmla="*/ 161 h 229"/>
                  <a:gd name="T62" fmla="*/ 43 w 98"/>
                  <a:gd name="T63" fmla="*/ 156 h 229"/>
                  <a:gd name="T64" fmla="*/ 54 w 98"/>
                  <a:gd name="T65" fmla="*/ 132 h 229"/>
                  <a:gd name="T66" fmla="*/ 54 w 98"/>
                  <a:gd name="T67" fmla="*/ 132 h 229"/>
                  <a:gd name="T68" fmla="*/ 54 w 98"/>
                  <a:gd name="T69" fmla="*/ 87 h 229"/>
                  <a:gd name="T70" fmla="*/ 43 w 98"/>
                  <a:gd name="T71" fmla="*/ 53 h 229"/>
                  <a:gd name="T72" fmla="*/ 55 w 98"/>
                  <a:gd name="T73" fmla="*/ 223 h 229"/>
                  <a:gd name="T74" fmla="*/ 62 w 98"/>
                  <a:gd name="T75" fmla="*/ 161 h 229"/>
                  <a:gd name="T76" fmla="*/ 62 w 98"/>
                  <a:gd name="T77" fmla="*/ 161 h 229"/>
                  <a:gd name="T78" fmla="*/ 66 w 98"/>
                  <a:gd name="T79" fmla="*/ 195 h 229"/>
                  <a:gd name="T80" fmla="*/ 70 w 98"/>
                  <a:gd name="T81" fmla="*/ 195 h 229"/>
                  <a:gd name="T82" fmla="*/ 78 w 98"/>
                  <a:gd name="T83" fmla="*/ 223 h 229"/>
                  <a:gd name="T84" fmla="*/ 90 w 98"/>
                  <a:gd name="T85" fmla="*/ 223 h 229"/>
                  <a:gd name="T86" fmla="*/ 90 w 98"/>
                  <a:gd name="T87" fmla="*/ 223 h 229"/>
                  <a:gd name="T88" fmla="*/ 90 w 98"/>
                  <a:gd name="T89" fmla="*/ 161 h 229"/>
                  <a:gd name="T90" fmla="*/ 79 w 98"/>
                  <a:gd name="T91" fmla="*/ 137 h 229"/>
                  <a:gd name="T92" fmla="*/ 79 w 98"/>
                  <a:gd name="T93" fmla="*/ 132 h 229"/>
                  <a:gd name="T94" fmla="*/ 90 w 98"/>
                  <a:gd name="T95" fmla="*/ 106 h 229"/>
                  <a:gd name="T96" fmla="*/ 90 w 98"/>
                  <a:gd name="T97" fmla="*/ 106 h 229"/>
                  <a:gd name="T98" fmla="*/ 90 w 98"/>
                  <a:gd name="T99" fmla="*/ 53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8" h="229">
                    <a:moveTo>
                      <a:pt x="98" y="49"/>
                    </a:moveTo>
                    <a:lnTo>
                      <a:pt x="98" y="42"/>
                    </a:lnTo>
                    <a:lnTo>
                      <a:pt x="90" y="42"/>
                    </a:lnTo>
                    <a:lnTo>
                      <a:pt x="90" y="34"/>
                    </a:lnTo>
                    <a:lnTo>
                      <a:pt x="82" y="34"/>
                    </a:lnTo>
                    <a:lnTo>
                      <a:pt x="82" y="26"/>
                    </a:lnTo>
                    <a:lnTo>
                      <a:pt x="50" y="26"/>
                    </a:lnTo>
                    <a:lnTo>
                      <a:pt x="50" y="13"/>
                    </a:lnTo>
                    <a:lnTo>
                      <a:pt x="66" y="13"/>
                    </a:lnTo>
                    <a:lnTo>
                      <a:pt x="50" y="3"/>
                    </a:lnTo>
                    <a:lnTo>
                      <a:pt x="50" y="0"/>
                    </a:lnTo>
                    <a:lnTo>
                      <a:pt x="47" y="0"/>
                    </a:lnTo>
                    <a:lnTo>
                      <a:pt x="47" y="26"/>
                    </a:lnTo>
                    <a:lnTo>
                      <a:pt x="16" y="26"/>
                    </a:lnTo>
                    <a:lnTo>
                      <a:pt x="16" y="34"/>
                    </a:lnTo>
                    <a:lnTo>
                      <a:pt x="8" y="34"/>
                    </a:lnTo>
                    <a:lnTo>
                      <a:pt x="8" y="42"/>
                    </a:lnTo>
                    <a:lnTo>
                      <a:pt x="0" y="42"/>
                    </a:lnTo>
                    <a:lnTo>
                      <a:pt x="0" y="229"/>
                    </a:lnTo>
                    <a:lnTo>
                      <a:pt x="98" y="229"/>
                    </a:lnTo>
                    <a:lnTo>
                      <a:pt x="98" y="49"/>
                    </a:lnTo>
                    <a:close/>
                    <a:moveTo>
                      <a:pt x="62" y="53"/>
                    </a:moveTo>
                    <a:lnTo>
                      <a:pt x="72" y="53"/>
                    </a:lnTo>
                    <a:lnTo>
                      <a:pt x="72" y="72"/>
                    </a:lnTo>
                    <a:lnTo>
                      <a:pt x="62" y="72"/>
                    </a:lnTo>
                    <a:lnTo>
                      <a:pt x="62" y="53"/>
                    </a:lnTo>
                    <a:close/>
                    <a:moveTo>
                      <a:pt x="62" y="87"/>
                    </a:moveTo>
                    <a:lnTo>
                      <a:pt x="72" y="87"/>
                    </a:lnTo>
                    <a:lnTo>
                      <a:pt x="72" y="106"/>
                    </a:lnTo>
                    <a:lnTo>
                      <a:pt x="62" y="106"/>
                    </a:lnTo>
                    <a:lnTo>
                      <a:pt x="62" y="87"/>
                    </a:lnTo>
                    <a:close/>
                    <a:moveTo>
                      <a:pt x="62" y="112"/>
                    </a:moveTo>
                    <a:lnTo>
                      <a:pt x="72" y="112"/>
                    </a:lnTo>
                    <a:lnTo>
                      <a:pt x="72" y="132"/>
                    </a:lnTo>
                    <a:lnTo>
                      <a:pt x="62" y="132"/>
                    </a:lnTo>
                    <a:lnTo>
                      <a:pt x="62" y="112"/>
                    </a:lnTo>
                    <a:close/>
                    <a:moveTo>
                      <a:pt x="62" y="137"/>
                    </a:moveTo>
                    <a:lnTo>
                      <a:pt x="72" y="137"/>
                    </a:lnTo>
                    <a:lnTo>
                      <a:pt x="72" y="156"/>
                    </a:lnTo>
                    <a:lnTo>
                      <a:pt x="62" y="156"/>
                    </a:lnTo>
                    <a:lnTo>
                      <a:pt x="62" y="137"/>
                    </a:lnTo>
                    <a:close/>
                    <a:moveTo>
                      <a:pt x="8" y="53"/>
                    </a:moveTo>
                    <a:lnTo>
                      <a:pt x="18" y="53"/>
                    </a:lnTo>
                    <a:lnTo>
                      <a:pt x="18" y="72"/>
                    </a:lnTo>
                    <a:lnTo>
                      <a:pt x="8" y="72"/>
                    </a:lnTo>
                    <a:lnTo>
                      <a:pt x="8" y="53"/>
                    </a:lnTo>
                    <a:close/>
                    <a:moveTo>
                      <a:pt x="8" y="87"/>
                    </a:moveTo>
                    <a:lnTo>
                      <a:pt x="18" y="87"/>
                    </a:lnTo>
                    <a:lnTo>
                      <a:pt x="18" y="106"/>
                    </a:lnTo>
                    <a:lnTo>
                      <a:pt x="8" y="106"/>
                    </a:lnTo>
                    <a:lnTo>
                      <a:pt x="8" y="87"/>
                    </a:lnTo>
                    <a:close/>
                    <a:moveTo>
                      <a:pt x="8" y="112"/>
                    </a:moveTo>
                    <a:lnTo>
                      <a:pt x="18" y="112"/>
                    </a:lnTo>
                    <a:lnTo>
                      <a:pt x="18" y="132"/>
                    </a:lnTo>
                    <a:lnTo>
                      <a:pt x="8" y="132"/>
                    </a:lnTo>
                    <a:lnTo>
                      <a:pt x="8" y="112"/>
                    </a:lnTo>
                    <a:close/>
                    <a:moveTo>
                      <a:pt x="8" y="137"/>
                    </a:moveTo>
                    <a:lnTo>
                      <a:pt x="18" y="137"/>
                    </a:lnTo>
                    <a:lnTo>
                      <a:pt x="18" y="156"/>
                    </a:lnTo>
                    <a:lnTo>
                      <a:pt x="8" y="156"/>
                    </a:lnTo>
                    <a:lnTo>
                      <a:pt x="8" y="137"/>
                    </a:lnTo>
                    <a:close/>
                    <a:moveTo>
                      <a:pt x="8" y="161"/>
                    </a:moveTo>
                    <a:lnTo>
                      <a:pt x="18" y="161"/>
                    </a:lnTo>
                    <a:lnTo>
                      <a:pt x="18" y="180"/>
                    </a:lnTo>
                    <a:lnTo>
                      <a:pt x="8" y="180"/>
                    </a:lnTo>
                    <a:lnTo>
                      <a:pt x="8" y="161"/>
                    </a:lnTo>
                    <a:close/>
                    <a:moveTo>
                      <a:pt x="12" y="223"/>
                    </a:moveTo>
                    <a:lnTo>
                      <a:pt x="8" y="223"/>
                    </a:lnTo>
                    <a:lnTo>
                      <a:pt x="8" y="195"/>
                    </a:lnTo>
                    <a:lnTo>
                      <a:pt x="12" y="195"/>
                    </a:lnTo>
                    <a:lnTo>
                      <a:pt x="12" y="223"/>
                    </a:lnTo>
                    <a:close/>
                    <a:moveTo>
                      <a:pt x="20" y="223"/>
                    </a:moveTo>
                    <a:lnTo>
                      <a:pt x="15" y="223"/>
                    </a:lnTo>
                    <a:lnTo>
                      <a:pt x="15" y="195"/>
                    </a:lnTo>
                    <a:lnTo>
                      <a:pt x="20" y="195"/>
                    </a:lnTo>
                    <a:lnTo>
                      <a:pt x="20" y="223"/>
                    </a:lnTo>
                    <a:close/>
                    <a:moveTo>
                      <a:pt x="28" y="223"/>
                    </a:moveTo>
                    <a:lnTo>
                      <a:pt x="23" y="223"/>
                    </a:lnTo>
                    <a:lnTo>
                      <a:pt x="23" y="195"/>
                    </a:lnTo>
                    <a:lnTo>
                      <a:pt x="28" y="195"/>
                    </a:lnTo>
                    <a:lnTo>
                      <a:pt x="28" y="223"/>
                    </a:lnTo>
                    <a:close/>
                    <a:moveTo>
                      <a:pt x="35" y="223"/>
                    </a:moveTo>
                    <a:lnTo>
                      <a:pt x="31" y="223"/>
                    </a:lnTo>
                    <a:lnTo>
                      <a:pt x="31" y="195"/>
                    </a:lnTo>
                    <a:lnTo>
                      <a:pt x="35" y="195"/>
                    </a:lnTo>
                    <a:lnTo>
                      <a:pt x="35" y="223"/>
                    </a:lnTo>
                    <a:close/>
                    <a:moveTo>
                      <a:pt x="36" y="180"/>
                    </a:moveTo>
                    <a:lnTo>
                      <a:pt x="26" y="180"/>
                    </a:lnTo>
                    <a:lnTo>
                      <a:pt x="26" y="161"/>
                    </a:lnTo>
                    <a:lnTo>
                      <a:pt x="36" y="161"/>
                    </a:lnTo>
                    <a:lnTo>
                      <a:pt x="36" y="180"/>
                    </a:lnTo>
                    <a:close/>
                    <a:moveTo>
                      <a:pt x="36" y="156"/>
                    </a:moveTo>
                    <a:lnTo>
                      <a:pt x="26" y="156"/>
                    </a:lnTo>
                    <a:lnTo>
                      <a:pt x="26" y="137"/>
                    </a:lnTo>
                    <a:lnTo>
                      <a:pt x="36" y="137"/>
                    </a:lnTo>
                    <a:lnTo>
                      <a:pt x="36" y="156"/>
                    </a:lnTo>
                    <a:close/>
                    <a:moveTo>
                      <a:pt x="36" y="132"/>
                    </a:moveTo>
                    <a:lnTo>
                      <a:pt x="26" y="132"/>
                    </a:lnTo>
                    <a:lnTo>
                      <a:pt x="26" y="112"/>
                    </a:lnTo>
                    <a:lnTo>
                      <a:pt x="36" y="112"/>
                    </a:lnTo>
                    <a:lnTo>
                      <a:pt x="36" y="132"/>
                    </a:lnTo>
                    <a:close/>
                    <a:moveTo>
                      <a:pt x="36" y="106"/>
                    </a:moveTo>
                    <a:lnTo>
                      <a:pt x="26" y="106"/>
                    </a:lnTo>
                    <a:lnTo>
                      <a:pt x="26" y="87"/>
                    </a:lnTo>
                    <a:lnTo>
                      <a:pt x="36" y="87"/>
                    </a:lnTo>
                    <a:lnTo>
                      <a:pt x="36" y="106"/>
                    </a:lnTo>
                    <a:close/>
                    <a:moveTo>
                      <a:pt x="36" y="72"/>
                    </a:moveTo>
                    <a:lnTo>
                      <a:pt x="26" y="72"/>
                    </a:lnTo>
                    <a:lnTo>
                      <a:pt x="26" y="53"/>
                    </a:lnTo>
                    <a:lnTo>
                      <a:pt x="36" y="53"/>
                    </a:lnTo>
                    <a:lnTo>
                      <a:pt x="36" y="72"/>
                    </a:lnTo>
                    <a:close/>
                    <a:moveTo>
                      <a:pt x="43" y="223"/>
                    </a:moveTo>
                    <a:lnTo>
                      <a:pt x="39" y="223"/>
                    </a:lnTo>
                    <a:lnTo>
                      <a:pt x="39" y="195"/>
                    </a:lnTo>
                    <a:lnTo>
                      <a:pt x="43" y="195"/>
                    </a:lnTo>
                    <a:lnTo>
                      <a:pt x="43" y="223"/>
                    </a:lnTo>
                    <a:close/>
                    <a:moveTo>
                      <a:pt x="51" y="223"/>
                    </a:moveTo>
                    <a:lnTo>
                      <a:pt x="47" y="223"/>
                    </a:lnTo>
                    <a:lnTo>
                      <a:pt x="47" y="195"/>
                    </a:lnTo>
                    <a:lnTo>
                      <a:pt x="51" y="195"/>
                    </a:lnTo>
                    <a:lnTo>
                      <a:pt x="51" y="223"/>
                    </a:lnTo>
                    <a:close/>
                    <a:moveTo>
                      <a:pt x="54" y="180"/>
                    </a:moveTo>
                    <a:lnTo>
                      <a:pt x="43" y="180"/>
                    </a:lnTo>
                    <a:lnTo>
                      <a:pt x="43" y="161"/>
                    </a:lnTo>
                    <a:lnTo>
                      <a:pt x="54" y="161"/>
                    </a:lnTo>
                    <a:lnTo>
                      <a:pt x="54" y="180"/>
                    </a:lnTo>
                    <a:close/>
                    <a:moveTo>
                      <a:pt x="54" y="156"/>
                    </a:moveTo>
                    <a:lnTo>
                      <a:pt x="43" y="156"/>
                    </a:lnTo>
                    <a:lnTo>
                      <a:pt x="43" y="137"/>
                    </a:lnTo>
                    <a:lnTo>
                      <a:pt x="54" y="137"/>
                    </a:lnTo>
                    <a:lnTo>
                      <a:pt x="54" y="156"/>
                    </a:lnTo>
                    <a:close/>
                    <a:moveTo>
                      <a:pt x="54" y="132"/>
                    </a:moveTo>
                    <a:lnTo>
                      <a:pt x="43" y="132"/>
                    </a:lnTo>
                    <a:lnTo>
                      <a:pt x="43" y="112"/>
                    </a:lnTo>
                    <a:lnTo>
                      <a:pt x="54" y="112"/>
                    </a:lnTo>
                    <a:lnTo>
                      <a:pt x="54" y="132"/>
                    </a:lnTo>
                    <a:close/>
                    <a:moveTo>
                      <a:pt x="54" y="106"/>
                    </a:moveTo>
                    <a:lnTo>
                      <a:pt x="43" y="106"/>
                    </a:lnTo>
                    <a:lnTo>
                      <a:pt x="43" y="87"/>
                    </a:lnTo>
                    <a:lnTo>
                      <a:pt x="54" y="87"/>
                    </a:lnTo>
                    <a:lnTo>
                      <a:pt x="54" y="106"/>
                    </a:lnTo>
                    <a:close/>
                    <a:moveTo>
                      <a:pt x="54" y="72"/>
                    </a:moveTo>
                    <a:lnTo>
                      <a:pt x="43" y="72"/>
                    </a:lnTo>
                    <a:lnTo>
                      <a:pt x="43" y="53"/>
                    </a:lnTo>
                    <a:lnTo>
                      <a:pt x="54" y="53"/>
                    </a:lnTo>
                    <a:lnTo>
                      <a:pt x="54" y="72"/>
                    </a:lnTo>
                    <a:close/>
                    <a:moveTo>
                      <a:pt x="58" y="223"/>
                    </a:moveTo>
                    <a:lnTo>
                      <a:pt x="55" y="223"/>
                    </a:lnTo>
                    <a:lnTo>
                      <a:pt x="55" y="195"/>
                    </a:lnTo>
                    <a:lnTo>
                      <a:pt x="58" y="195"/>
                    </a:lnTo>
                    <a:lnTo>
                      <a:pt x="58" y="223"/>
                    </a:lnTo>
                    <a:close/>
                    <a:moveTo>
                      <a:pt x="62" y="161"/>
                    </a:moveTo>
                    <a:lnTo>
                      <a:pt x="72" y="161"/>
                    </a:lnTo>
                    <a:lnTo>
                      <a:pt x="72" y="180"/>
                    </a:lnTo>
                    <a:lnTo>
                      <a:pt x="62" y="180"/>
                    </a:lnTo>
                    <a:lnTo>
                      <a:pt x="62" y="161"/>
                    </a:lnTo>
                    <a:close/>
                    <a:moveTo>
                      <a:pt x="66" y="223"/>
                    </a:moveTo>
                    <a:lnTo>
                      <a:pt x="62" y="223"/>
                    </a:lnTo>
                    <a:lnTo>
                      <a:pt x="62" y="195"/>
                    </a:lnTo>
                    <a:lnTo>
                      <a:pt x="66" y="195"/>
                    </a:lnTo>
                    <a:lnTo>
                      <a:pt x="66" y="223"/>
                    </a:lnTo>
                    <a:close/>
                    <a:moveTo>
                      <a:pt x="74" y="223"/>
                    </a:moveTo>
                    <a:lnTo>
                      <a:pt x="70" y="223"/>
                    </a:lnTo>
                    <a:lnTo>
                      <a:pt x="70" y="195"/>
                    </a:lnTo>
                    <a:lnTo>
                      <a:pt x="74" y="195"/>
                    </a:lnTo>
                    <a:lnTo>
                      <a:pt x="74" y="223"/>
                    </a:lnTo>
                    <a:close/>
                    <a:moveTo>
                      <a:pt x="82" y="223"/>
                    </a:moveTo>
                    <a:lnTo>
                      <a:pt x="78" y="223"/>
                    </a:lnTo>
                    <a:lnTo>
                      <a:pt x="78" y="195"/>
                    </a:lnTo>
                    <a:lnTo>
                      <a:pt x="82" y="195"/>
                    </a:lnTo>
                    <a:lnTo>
                      <a:pt x="82" y="223"/>
                    </a:lnTo>
                    <a:close/>
                    <a:moveTo>
                      <a:pt x="90" y="223"/>
                    </a:moveTo>
                    <a:lnTo>
                      <a:pt x="86" y="223"/>
                    </a:lnTo>
                    <a:lnTo>
                      <a:pt x="86" y="195"/>
                    </a:lnTo>
                    <a:lnTo>
                      <a:pt x="90" y="195"/>
                    </a:lnTo>
                    <a:lnTo>
                      <a:pt x="90" y="223"/>
                    </a:lnTo>
                    <a:close/>
                    <a:moveTo>
                      <a:pt x="90" y="180"/>
                    </a:moveTo>
                    <a:lnTo>
                      <a:pt x="79" y="180"/>
                    </a:lnTo>
                    <a:lnTo>
                      <a:pt x="79" y="161"/>
                    </a:lnTo>
                    <a:lnTo>
                      <a:pt x="90" y="161"/>
                    </a:lnTo>
                    <a:lnTo>
                      <a:pt x="90" y="180"/>
                    </a:lnTo>
                    <a:close/>
                    <a:moveTo>
                      <a:pt x="90" y="156"/>
                    </a:moveTo>
                    <a:lnTo>
                      <a:pt x="79" y="156"/>
                    </a:lnTo>
                    <a:lnTo>
                      <a:pt x="79" y="137"/>
                    </a:lnTo>
                    <a:lnTo>
                      <a:pt x="90" y="137"/>
                    </a:lnTo>
                    <a:lnTo>
                      <a:pt x="90" y="156"/>
                    </a:lnTo>
                    <a:close/>
                    <a:moveTo>
                      <a:pt x="90" y="132"/>
                    </a:moveTo>
                    <a:lnTo>
                      <a:pt x="79" y="132"/>
                    </a:lnTo>
                    <a:lnTo>
                      <a:pt x="79" y="112"/>
                    </a:lnTo>
                    <a:lnTo>
                      <a:pt x="90" y="112"/>
                    </a:lnTo>
                    <a:lnTo>
                      <a:pt x="90" y="132"/>
                    </a:lnTo>
                    <a:close/>
                    <a:moveTo>
                      <a:pt x="90" y="106"/>
                    </a:moveTo>
                    <a:lnTo>
                      <a:pt x="79" y="106"/>
                    </a:lnTo>
                    <a:lnTo>
                      <a:pt x="79" y="87"/>
                    </a:lnTo>
                    <a:lnTo>
                      <a:pt x="90" y="87"/>
                    </a:lnTo>
                    <a:lnTo>
                      <a:pt x="90" y="106"/>
                    </a:lnTo>
                    <a:close/>
                    <a:moveTo>
                      <a:pt x="90" y="72"/>
                    </a:moveTo>
                    <a:lnTo>
                      <a:pt x="79" y="72"/>
                    </a:lnTo>
                    <a:lnTo>
                      <a:pt x="79" y="53"/>
                    </a:lnTo>
                    <a:lnTo>
                      <a:pt x="90" y="53"/>
                    </a:lnTo>
                    <a:lnTo>
                      <a:pt x="90" y="72"/>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03" name="Rectangle 173"/>
              <p:cNvSpPr>
                <a:spLocks noChangeArrowheads="1"/>
              </p:cNvSpPr>
              <p:nvPr userDrawn="1"/>
            </p:nvSpPr>
            <p:spPr bwMode="gray">
              <a:xfrm>
                <a:off x="7450831" y="2441371"/>
                <a:ext cx="373687" cy="79304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04" name="Rectangle 174"/>
              <p:cNvSpPr>
                <a:spLocks noChangeArrowheads="1"/>
              </p:cNvSpPr>
              <p:nvPr userDrawn="1"/>
            </p:nvSpPr>
            <p:spPr bwMode="gray">
              <a:xfrm>
                <a:off x="7484047" y="2412308"/>
                <a:ext cx="307253" cy="2906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05" name="Rectangle 175"/>
              <p:cNvSpPr>
                <a:spLocks noChangeArrowheads="1"/>
              </p:cNvSpPr>
              <p:nvPr userDrawn="1"/>
            </p:nvSpPr>
            <p:spPr bwMode="gray">
              <a:xfrm>
                <a:off x="7513111" y="2379091"/>
                <a:ext cx="249124" cy="33217"/>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06" name="Freeform 176"/>
              <p:cNvSpPr>
                <a:spLocks/>
              </p:cNvSpPr>
              <p:nvPr userDrawn="1"/>
            </p:nvSpPr>
            <p:spPr bwMode="gray">
              <a:xfrm>
                <a:off x="7475743" y="2653128"/>
                <a:ext cx="37370" cy="45674"/>
              </a:xfrm>
              <a:custGeom>
                <a:avLst/>
                <a:gdLst>
                  <a:gd name="T0" fmla="*/ 5 w 10"/>
                  <a:gd name="T1" fmla="*/ 0 h 13"/>
                  <a:gd name="T2" fmla="*/ 0 w 10"/>
                  <a:gd name="T3" fmla="*/ 4 h 13"/>
                  <a:gd name="T4" fmla="*/ 0 w 10"/>
                  <a:gd name="T5" fmla="*/ 13 h 13"/>
                  <a:gd name="T6" fmla="*/ 10 w 10"/>
                  <a:gd name="T7" fmla="*/ 13 h 13"/>
                  <a:gd name="T8" fmla="*/ 10 w 10"/>
                  <a:gd name="T9" fmla="*/ 4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3" y="0"/>
                      <a:pt x="0" y="2"/>
                      <a:pt x="0" y="4"/>
                    </a:cubicBezTo>
                    <a:cubicBezTo>
                      <a:pt x="0" y="13"/>
                      <a:pt x="0" y="13"/>
                      <a:pt x="0" y="13"/>
                    </a:cubicBezTo>
                    <a:cubicBezTo>
                      <a:pt x="10" y="13"/>
                      <a:pt x="10" y="13"/>
                      <a:pt x="10" y="13"/>
                    </a:cubicBezTo>
                    <a:cubicBezTo>
                      <a:pt x="10" y="4"/>
                      <a:pt x="10" y="4"/>
                      <a:pt x="10" y="4"/>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07" name="Freeform 177"/>
              <p:cNvSpPr>
                <a:spLocks/>
              </p:cNvSpPr>
              <p:nvPr userDrawn="1"/>
            </p:nvSpPr>
            <p:spPr bwMode="gray">
              <a:xfrm>
                <a:off x="7533872" y="2653128"/>
                <a:ext cx="37370" cy="45674"/>
              </a:xfrm>
              <a:custGeom>
                <a:avLst/>
                <a:gdLst>
                  <a:gd name="T0" fmla="*/ 5 w 10"/>
                  <a:gd name="T1" fmla="*/ 0 h 13"/>
                  <a:gd name="T2" fmla="*/ 0 w 10"/>
                  <a:gd name="T3" fmla="*/ 4 h 13"/>
                  <a:gd name="T4" fmla="*/ 0 w 10"/>
                  <a:gd name="T5" fmla="*/ 13 h 13"/>
                  <a:gd name="T6" fmla="*/ 10 w 10"/>
                  <a:gd name="T7" fmla="*/ 13 h 13"/>
                  <a:gd name="T8" fmla="*/ 10 w 10"/>
                  <a:gd name="T9" fmla="*/ 4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4"/>
                    </a:cubicBezTo>
                    <a:cubicBezTo>
                      <a:pt x="0" y="13"/>
                      <a:pt x="0" y="13"/>
                      <a:pt x="0" y="13"/>
                    </a:cubicBezTo>
                    <a:cubicBezTo>
                      <a:pt x="10" y="13"/>
                      <a:pt x="10" y="13"/>
                      <a:pt x="10" y="13"/>
                    </a:cubicBezTo>
                    <a:cubicBezTo>
                      <a:pt x="10" y="4"/>
                      <a:pt x="10" y="4"/>
                      <a:pt x="10" y="4"/>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08" name="Freeform 178"/>
              <p:cNvSpPr>
                <a:spLocks/>
              </p:cNvSpPr>
              <p:nvPr userDrawn="1"/>
            </p:nvSpPr>
            <p:spPr bwMode="gray">
              <a:xfrm>
                <a:off x="7592001" y="2653128"/>
                <a:ext cx="33217" cy="45674"/>
              </a:xfrm>
              <a:custGeom>
                <a:avLst/>
                <a:gdLst>
                  <a:gd name="T0" fmla="*/ 5 w 9"/>
                  <a:gd name="T1" fmla="*/ 0 h 13"/>
                  <a:gd name="T2" fmla="*/ 0 w 9"/>
                  <a:gd name="T3" fmla="*/ 4 h 13"/>
                  <a:gd name="T4" fmla="*/ 0 w 9"/>
                  <a:gd name="T5" fmla="*/ 13 h 13"/>
                  <a:gd name="T6" fmla="*/ 9 w 9"/>
                  <a:gd name="T7" fmla="*/ 13 h 13"/>
                  <a:gd name="T8" fmla="*/ 9 w 9"/>
                  <a:gd name="T9" fmla="*/ 4 h 13"/>
                  <a:gd name="T10" fmla="*/ 5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5" y="0"/>
                    </a:moveTo>
                    <a:cubicBezTo>
                      <a:pt x="2" y="0"/>
                      <a:pt x="0" y="2"/>
                      <a:pt x="0" y="4"/>
                    </a:cubicBezTo>
                    <a:cubicBezTo>
                      <a:pt x="0" y="13"/>
                      <a:pt x="0" y="13"/>
                      <a:pt x="0" y="13"/>
                    </a:cubicBezTo>
                    <a:cubicBezTo>
                      <a:pt x="9" y="13"/>
                      <a:pt x="9" y="13"/>
                      <a:pt x="9" y="13"/>
                    </a:cubicBezTo>
                    <a:cubicBezTo>
                      <a:pt x="9" y="4"/>
                      <a:pt x="9" y="4"/>
                      <a:pt x="9" y="4"/>
                    </a:cubicBezTo>
                    <a:cubicBezTo>
                      <a:pt x="9" y="2"/>
                      <a:pt x="7"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09" name="Freeform 179"/>
              <p:cNvSpPr>
                <a:spLocks/>
              </p:cNvSpPr>
              <p:nvPr userDrawn="1"/>
            </p:nvSpPr>
            <p:spPr bwMode="gray">
              <a:xfrm>
                <a:off x="7645977" y="2653128"/>
                <a:ext cx="37370" cy="45674"/>
              </a:xfrm>
              <a:custGeom>
                <a:avLst/>
                <a:gdLst>
                  <a:gd name="T0" fmla="*/ 5 w 10"/>
                  <a:gd name="T1" fmla="*/ 0 h 13"/>
                  <a:gd name="T2" fmla="*/ 0 w 10"/>
                  <a:gd name="T3" fmla="*/ 4 h 13"/>
                  <a:gd name="T4" fmla="*/ 0 w 10"/>
                  <a:gd name="T5" fmla="*/ 13 h 13"/>
                  <a:gd name="T6" fmla="*/ 10 w 10"/>
                  <a:gd name="T7" fmla="*/ 13 h 13"/>
                  <a:gd name="T8" fmla="*/ 10 w 10"/>
                  <a:gd name="T9" fmla="*/ 4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4"/>
                    </a:cubicBezTo>
                    <a:cubicBezTo>
                      <a:pt x="0" y="13"/>
                      <a:pt x="0" y="13"/>
                      <a:pt x="0" y="13"/>
                    </a:cubicBezTo>
                    <a:cubicBezTo>
                      <a:pt x="10" y="13"/>
                      <a:pt x="10" y="13"/>
                      <a:pt x="10" y="13"/>
                    </a:cubicBezTo>
                    <a:cubicBezTo>
                      <a:pt x="10" y="4"/>
                      <a:pt x="10" y="4"/>
                      <a:pt x="10" y="4"/>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10" name="Freeform 180"/>
              <p:cNvSpPr>
                <a:spLocks/>
              </p:cNvSpPr>
              <p:nvPr userDrawn="1"/>
            </p:nvSpPr>
            <p:spPr bwMode="gray">
              <a:xfrm>
                <a:off x="7704106" y="2653128"/>
                <a:ext cx="37370" cy="45674"/>
              </a:xfrm>
              <a:custGeom>
                <a:avLst/>
                <a:gdLst>
                  <a:gd name="T0" fmla="*/ 5 w 10"/>
                  <a:gd name="T1" fmla="*/ 0 h 13"/>
                  <a:gd name="T2" fmla="*/ 0 w 10"/>
                  <a:gd name="T3" fmla="*/ 4 h 13"/>
                  <a:gd name="T4" fmla="*/ 0 w 10"/>
                  <a:gd name="T5" fmla="*/ 13 h 13"/>
                  <a:gd name="T6" fmla="*/ 10 w 10"/>
                  <a:gd name="T7" fmla="*/ 13 h 13"/>
                  <a:gd name="T8" fmla="*/ 10 w 10"/>
                  <a:gd name="T9" fmla="*/ 4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4"/>
                    </a:cubicBezTo>
                    <a:cubicBezTo>
                      <a:pt x="0" y="13"/>
                      <a:pt x="0" y="13"/>
                      <a:pt x="0" y="13"/>
                    </a:cubicBezTo>
                    <a:cubicBezTo>
                      <a:pt x="10" y="13"/>
                      <a:pt x="10" y="13"/>
                      <a:pt x="10" y="13"/>
                    </a:cubicBezTo>
                    <a:cubicBezTo>
                      <a:pt x="10" y="4"/>
                      <a:pt x="10" y="4"/>
                      <a:pt x="10" y="4"/>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11" name="Freeform 181"/>
              <p:cNvSpPr>
                <a:spLocks/>
              </p:cNvSpPr>
              <p:nvPr userDrawn="1"/>
            </p:nvSpPr>
            <p:spPr bwMode="gray">
              <a:xfrm>
                <a:off x="7762235" y="2653128"/>
                <a:ext cx="33217" cy="45674"/>
              </a:xfrm>
              <a:custGeom>
                <a:avLst/>
                <a:gdLst>
                  <a:gd name="T0" fmla="*/ 4 w 9"/>
                  <a:gd name="T1" fmla="*/ 0 h 13"/>
                  <a:gd name="T2" fmla="*/ 0 w 9"/>
                  <a:gd name="T3" fmla="*/ 4 h 13"/>
                  <a:gd name="T4" fmla="*/ 0 w 9"/>
                  <a:gd name="T5" fmla="*/ 13 h 13"/>
                  <a:gd name="T6" fmla="*/ 9 w 9"/>
                  <a:gd name="T7" fmla="*/ 13 h 13"/>
                  <a:gd name="T8" fmla="*/ 9 w 9"/>
                  <a:gd name="T9" fmla="*/ 4 h 13"/>
                  <a:gd name="T10" fmla="*/ 4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4" y="0"/>
                    </a:moveTo>
                    <a:cubicBezTo>
                      <a:pt x="2" y="0"/>
                      <a:pt x="0" y="2"/>
                      <a:pt x="0" y="4"/>
                    </a:cubicBezTo>
                    <a:cubicBezTo>
                      <a:pt x="0" y="13"/>
                      <a:pt x="0" y="13"/>
                      <a:pt x="0" y="13"/>
                    </a:cubicBezTo>
                    <a:cubicBezTo>
                      <a:pt x="9" y="13"/>
                      <a:pt x="9" y="13"/>
                      <a:pt x="9" y="13"/>
                    </a:cubicBezTo>
                    <a:cubicBezTo>
                      <a:pt x="9" y="4"/>
                      <a:pt x="9" y="4"/>
                      <a:pt x="9" y="4"/>
                    </a:cubicBezTo>
                    <a:cubicBezTo>
                      <a:pt x="9" y="2"/>
                      <a:pt x="7" y="0"/>
                      <a:pt x="4"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12" name="Freeform 182"/>
              <p:cNvSpPr>
                <a:spLocks/>
              </p:cNvSpPr>
              <p:nvPr userDrawn="1"/>
            </p:nvSpPr>
            <p:spPr bwMode="gray">
              <a:xfrm>
                <a:off x="7475743" y="2719561"/>
                <a:ext cx="37370" cy="49825"/>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3"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13" name="Freeform 183"/>
              <p:cNvSpPr>
                <a:spLocks/>
              </p:cNvSpPr>
              <p:nvPr userDrawn="1"/>
            </p:nvSpPr>
            <p:spPr bwMode="gray">
              <a:xfrm>
                <a:off x="7533872" y="2719561"/>
                <a:ext cx="37370" cy="49825"/>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14" name="Freeform 184"/>
              <p:cNvSpPr>
                <a:spLocks/>
              </p:cNvSpPr>
              <p:nvPr userDrawn="1"/>
            </p:nvSpPr>
            <p:spPr bwMode="gray">
              <a:xfrm>
                <a:off x="7592001" y="2719561"/>
                <a:ext cx="33217" cy="49825"/>
              </a:xfrm>
              <a:custGeom>
                <a:avLst/>
                <a:gdLst>
                  <a:gd name="T0" fmla="*/ 5 w 9"/>
                  <a:gd name="T1" fmla="*/ 0 h 13"/>
                  <a:gd name="T2" fmla="*/ 0 w 9"/>
                  <a:gd name="T3" fmla="*/ 5 h 13"/>
                  <a:gd name="T4" fmla="*/ 0 w 9"/>
                  <a:gd name="T5" fmla="*/ 13 h 13"/>
                  <a:gd name="T6" fmla="*/ 9 w 9"/>
                  <a:gd name="T7" fmla="*/ 13 h 13"/>
                  <a:gd name="T8" fmla="*/ 9 w 9"/>
                  <a:gd name="T9" fmla="*/ 5 h 13"/>
                  <a:gd name="T10" fmla="*/ 5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5" y="0"/>
                    </a:moveTo>
                    <a:cubicBezTo>
                      <a:pt x="2" y="0"/>
                      <a:pt x="0" y="2"/>
                      <a:pt x="0" y="5"/>
                    </a:cubicBezTo>
                    <a:cubicBezTo>
                      <a:pt x="0" y="13"/>
                      <a:pt x="0" y="13"/>
                      <a:pt x="0" y="13"/>
                    </a:cubicBezTo>
                    <a:cubicBezTo>
                      <a:pt x="9" y="13"/>
                      <a:pt x="9" y="13"/>
                      <a:pt x="9" y="13"/>
                    </a:cubicBezTo>
                    <a:cubicBezTo>
                      <a:pt x="9" y="5"/>
                      <a:pt x="9" y="5"/>
                      <a:pt x="9" y="5"/>
                    </a:cubicBezTo>
                    <a:cubicBezTo>
                      <a:pt x="9" y="2"/>
                      <a:pt x="7"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15" name="Freeform 185"/>
              <p:cNvSpPr>
                <a:spLocks/>
              </p:cNvSpPr>
              <p:nvPr userDrawn="1"/>
            </p:nvSpPr>
            <p:spPr bwMode="gray">
              <a:xfrm>
                <a:off x="7645977" y="2719561"/>
                <a:ext cx="37370" cy="49825"/>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16" name="Freeform 186"/>
              <p:cNvSpPr>
                <a:spLocks/>
              </p:cNvSpPr>
              <p:nvPr userDrawn="1"/>
            </p:nvSpPr>
            <p:spPr bwMode="gray">
              <a:xfrm>
                <a:off x="7704106" y="2719561"/>
                <a:ext cx="37370" cy="49825"/>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92" name="Freeform 187"/>
              <p:cNvSpPr>
                <a:spLocks/>
              </p:cNvSpPr>
              <p:nvPr userDrawn="1"/>
            </p:nvSpPr>
            <p:spPr bwMode="gray">
              <a:xfrm>
                <a:off x="7762235" y="2719561"/>
                <a:ext cx="33217" cy="49825"/>
              </a:xfrm>
              <a:custGeom>
                <a:avLst/>
                <a:gdLst>
                  <a:gd name="T0" fmla="*/ 4 w 9"/>
                  <a:gd name="T1" fmla="*/ 0 h 13"/>
                  <a:gd name="T2" fmla="*/ 0 w 9"/>
                  <a:gd name="T3" fmla="*/ 5 h 13"/>
                  <a:gd name="T4" fmla="*/ 0 w 9"/>
                  <a:gd name="T5" fmla="*/ 13 h 13"/>
                  <a:gd name="T6" fmla="*/ 9 w 9"/>
                  <a:gd name="T7" fmla="*/ 13 h 13"/>
                  <a:gd name="T8" fmla="*/ 9 w 9"/>
                  <a:gd name="T9" fmla="*/ 5 h 13"/>
                  <a:gd name="T10" fmla="*/ 4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4" y="0"/>
                    </a:moveTo>
                    <a:cubicBezTo>
                      <a:pt x="2" y="0"/>
                      <a:pt x="0" y="2"/>
                      <a:pt x="0" y="5"/>
                    </a:cubicBezTo>
                    <a:cubicBezTo>
                      <a:pt x="0" y="13"/>
                      <a:pt x="0" y="13"/>
                      <a:pt x="0" y="13"/>
                    </a:cubicBezTo>
                    <a:cubicBezTo>
                      <a:pt x="9" y="13"/>
                      <a:pt x="9" y="13"/>
                      <a:pt x="9" y="13"/>
                    </a:cubicBezTo>
                    <a:cubicBezTo>
                      <a:pt x="9" y="5"/>
                      <a:pt x="9" y="5"/>
                      <a:pt x="9" y="5"/>
                    </a:cubicBezTo>
                    <a:cubicBezTo>
                      <a:pt x="9" y="2"/>
                      <a:pt x="7" y="0"/>
                      <a:pt x="4"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93" name="Freeform 188"/>
              <p:cNvSpPr>
                <a:spLocks/>
              </p:cNvSpPr>
              <p:nvPr userDrawn="1"/>
            </p:nvSpPr>
            <p:spPr bwMode="gray">
              <a:xfrm>
                <a:off x="7475743" y="2790145"/>
                <a:ext cx="37370" cy="49825"/>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3"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94" name="Freeform 189"/>
              <p:cNvSpPr>
                <a:spLocks/>
              </p:cNvSpPr>
              <p:nvPr userDrawn="1"/>
            </p:nvSpPr>
            <p:spPr bwMode="gray">
              <a:xfrm>
                <a:off x="7533872" y="2790145"/>
                <a:ext cx="37370" cy="49825"/>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95" name="Freeform 190"/>
              <p:cNvSpPr>
                <a:spLocks/>
              </p:cNvSpPr>
              <p:nvPr userDrawn="1"/>
            </p:nvSpPr>
            <p:spPr bwMode="gray">
              <a:xfrm>
                <a:off x="7592001" y="2790145"/>
                <a:ext cx="33217" cy="49825"/>
              </a:xfrm>
              <a:custGeom>
                <a:avLst/>
                <a:gdLst>
                  <a:gd name="T0" fmla="*/ 5 w 9"/>
                  <a:gd name="T1" fmla="*/ 0 h 14"/>
                  <a:gd name="T2" fmla="*/ 0 w 9"/>
                  <a:gd name="T3" fmla="*/ 5 h 14"/>
                  <a:gd name="T4" fmla="*/ 0 w 9"/>
                  <a:gd name="T5" fmla="*/ 14 h 14"/>
                  <a:gd name="T6" fmla="*/ 9 w 9"/>
                  <a:gd name="T7" fmla="*/ 14 h 14"/>
                  <a:gd name="T8" fmla="*/ 9 w 9"/>
                  <a:gd name="T9" fmla="*/ 5 h 14"/>
                  <a:gd name="T10" fmla="*/ 5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5" y="0"/>
                    </a:moveTo>
                    <a:cubicBezTo>
                      <a:pt x="2" y="0"/>
                      <a:pt x="0" y="2"/>
                      <a:pt x="0" y="5"/>
                    </a:cubicBezTo>
                    <a:cubicBezTo>
                      <a:pt x="0" y="14"/>
                      <a:pt x="0" y="14"/>
                      <a:pt x="0" y="14"/>
                    </a:cubicBezTo>
                    <a:cubicBezTo>
                      <a:pt x="9" y="14"/>
                      <a:pt x="9" y="14"/>
                      <a:pt x="9" y="14"/>
                    </a:cubicBezTo>
                    <a:cubicBezTo>
                      <a:pt x="9" y="5"/>
                      <a:pt x="9" y="5"/>
                      <a:pt x="9" y="5"/>
                    </a:cubicBezTo>
                    <a:cubicBezTo>
                      <a:pt x="9" y="2"/>
                      <a:pt x="7"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96" name="Freeform 191"/>
              <p:cNvSpPr>
                <a:spLocks/>
              </p:cNvSpPr>
              <p:nvPr userDrawn="1"/>
            </p:nvSpPr>
            <p:spPr bwMode="gray">
              <a:xfrm>
                <a:off x="7645977" y="2790145"/>
                <a:ext cx="37370" cy="49825"/>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97" name="Freeform 192"/>
              <p:cNvSpPr>
                <a:spLocks/>
              </p:cNvSpPr>
              <p:nvPr userDrawn="1"/>
            </p:nvSpPr>
            <p:spPr bwMode="gray">
              <a:xfrm>
                <a:off x="7704106" y="2790145"/>
                <a:ext cx="37370" cy="49825"/>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98" name="Freeform 193"/>
              <p:cNvSpPr>
                <a:spLocks/>
              </p:cNvSpPr>
              <p:nvPr userDrawn="1"/>
            </p:nvSpPr>
            <p:spPr bwMode="gray">
              <a:xfrm>
                <a:off x="7762235" y="2790145"/>
                <a:ext cx="33217" cy="49825"/>
              </a:xfrm>
              <a:custGeom>
                <a:avLst/>
                <a:gdLst>
                  <a:gd name="T0" fmla="*/ 4 w 9"/>
                  <a:gd name="T1" fmla="*/ 0 h 14"/>
                  <a:gd name="T2" fmla="*/ 0 w 9"/>
                  <a:gd name="T3" fmla="*/ 5 h 14"/>
                  <a:gd name="T4" fmla="*/ 0 w 9"/>
                  <a:gd name="T5" fmla="*/ 14 h 14"/>
                  <a:gd name="T6" fmla="*/ 9 w 9"/>
                  <a:gd name="T7" fmla="*/ 14 h 14"/>
                  <a:gd name="T8" fmla="*/ 9 w 9"/>
                  <a:gd name="T9" fmla="*/ 5 h 14"/>
                  <a:gd name="T10" fmla="*/ 4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4" y="0"/>
                    </a:moveTo>
                    <a:cubicBezTo>
                      <a:pt x="2" y="0"/>
                      <a:pt x="0" y="2"/>
                      <a:pt x="0" y="5"/>
                    </a:cubicBezTo>
                    <a:cubicBezTo>
                      <a:pt x="0" y="14"/>
                      <a:pt x="0" y="14"/>
                      <a:pt x="0" y="14"/>
                    </a:cubicBezTo>
                    <a:cubicBezTo>
                      <a:pt x="9" y="14"/>
                      <a:pt x="9" y="14"/>
                      <a:pt x="9" y="14"/>
                    </a:cubicBezTo>
                    <a:cubicBezTo>
                      <a:pt x="9" y="5"/>
                      <a:pt x="9" y="5"/>
                      <a:pt x="9" y="5"/>
                    </a:cubicBezTo>
                    <a:cubicBezTo>
                      <a:pt x="9" y="2"/>
                      <a:pt x="7" y="0"/>
                      <a:pt x="4"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99" name="Freeform 194"/>
              <p:cNvSpPr>
                <a:spLocks/>
              </p:cNvSpPr>
              <p:nvPr userDrawn="1"/>
            </p:nvSpPr>
            <p:spPr bwMode="gray">
              <a:xfrm>
                <a:off x="7475743" y="2860732"/>
                <a:ext cx="37370" cy="45674"/>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3"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00" name="Freeform 195"/>
              <p:cNvSpPr>
                <a:spLocks/>
              </p:cNvSpPr>
              <p:nvPr userDrawn="1"/>
            </p:nvSpPr>
            <p:spPr bwMode="gray">
              <a:xfrm>
                <a:off x="7533872" y="2860732"/>
                <a:ext cx="37370" cy="45674"/>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01" name="Freeform 196"/>
              <p:cNvSpPr>
                <a:spLocks/>
              </p:cNvSpPr>
              <p:nvPr userDrawn="1"/>
            </p:nvSpPr>
            <p:spPr bwMode="gray">
              <a:xfrm>
                <a:off x="7592001" y="2860732"/>
                <a:ext cx="33217" cy="45674"/>
              </a:xfrm>
              <a:custGeom>
                <a:avLst/>
                <a:gdLst>
                  <a:gd name="T0" fmla="*/ 5 w 9"/>
                  <a:gd name="T1" fmla="*/ 0 h 13"/>
                  <a:gd name="T2" fmla="*/ 0 w 9"/>
                  <a:gd name="T3" fmla="*/ 5 h 13"/>
                  <a:gd name="T4" fmla="*/ 0 w 9"/>
                  <a:gd name="T5" fmla="*/ 13 h 13"/>
                  <a:gd name="T6" fmla="*/ 9 w 9"/>
                  <a:gd name="T7" fmla="*/ 13 h 13"/>
                  <a:gd name="T8" fmla="*/ 9 w 9"/>
                  <a:gd name="T9" fmla="*/ 5 h 13"/>
                  <a:gd name="T10" fmla="*/ 5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5" y="0"/>
                    </a:moveTo>
                    <a:cubicBezTo>
                      <a:pt x="2" y="0"/>
                      <a:pt x="0" y="2"/>
                      <a:pt x="0" y="5"/>
                    </a:cubicBezTo>
                    <a:cubicBezTo>
                      <a:pt x="0" y="13"/>
                      <a:pt x="0" y="13"/>
                      <a:pt x="0" y="13"/>
                    </a:cubicBezTo>
                    <a:cubicBezTo>
                      <a:pt x="9" y="13"/>
                      <a:pt x="9" y="13"/>
                      <a:pt x="9" y="13"/>
                    </a:cubicBezTo>
                    <a:cubicBezTo>
                      <a:pt x="9" y="5"/>
                      <a:pt x="9" y="5"/>
                      <a:pt x="9" y="5"/>
                    </a:cubicBezTo>
                    <a:cubicBezTo>
                      <a:pt x="9" y="2"/>
                      <a:pt x="7"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02" name="Freeform 197"/>
              <p:cNvSpPr>
                <a:spLocks/>
              </p:cNvSpPr>
              <p:nvPr userDrawn="1"/>
            </p:nvSpPr>
            <p:spPr bwMode="gray">
              <a:xfrm>
                <a:off x="7645977" y="2860732"/>
                <a:ext cx="37370" cy="45674"/>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03" name="Freeform 198"/>
              <p:cNvSpPr>
                <a:spLocks/>
              </p:cNvSpPr>
              <p:nvPr userDrawn="1"/>
            </p:nvSpPr>
            <p:spPr bwMode="gray">
              <a:xfrm>
                <a:off x="7704106" y="2860732"/>
                <a:ext cx="37370" cy="45674"/>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04" name="Freeform 199"/>
              <p:cNvSpPr>
                <a:spLocks/>
              </p:cNvSpPr>
              <p:nvPr userDrawn="1"/>
            </p:nvSpPr>
            <p:spPr bwMode="gray">
              <a:xfrm>
                <a:off x="7762235" y="2860732"/>
                <a:ext cx="33217" cy="45674"/>
              </a:xfrm>
              <a:custGeom>
                <a:avLst/>
                <a:gdLst>
                  <a:gd name="T0" fmla="*/ 4 w 9"/>
                  <a:gd name="T1" fmla="*/ 0 h 13"/>
                  <a:gd name="T2" fmla="*/ 0 w 9"/>
                  <a:gd name="T3" fmla="*/ 5 h 13"/>
                  <a:gd name="T4" fmla="*/ 0 w 9"/>
                  <a:gd name="T5" fmla="*/ 13 h 13"/>
                  <a:gd name="T6" fmla="*/ 9 w 9"/>
                  <a:gd name="T7" fmla="*/ 13 h 13"/>
                  <a:gd name="T8" fmla="*/ 9 w 9"/>
                  <a:gd name="T9" fmla="*/ 5 h 13"/>
                  <a:gd name="T10" fmla="*/ 4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4" y="0"/>
                    </a:moveTo>
                    <a:cubicBezTo>
                      <a:pt x="2" y="0"/>
                      <a:pt x="0" y="2"/>
                      <a:pt x="0" y="5"/>
                    </a:cubicBezTo>
                    <a:cubicBezTo>
                      <a:pt x="0" y="13"/>
                      <a:pt x="0" y="13"/>
                      <a:pt x="0" y="13"/>
                    </a:cubicBezTo>
                    <a:cubicBezTo>
                      <a:pt x="9" y="13"/>
                      <a:pt x="9" y="13"/>
                      <a:pt x="9" y="13"/>
                    </a:cubicBezTo>
                    <a:cubicBezTo>
                      <a:pt x="9" y="5"/>
                      <a:pt x="9" y="5"/>
                      <a:pt x="9" y="5"/>
                    </a:cubicBezTo>
                    <a:cubicBezTo>
                      <a:pt x="9" y="2"/>
                      <a:pt x="7" y="0"/>
                      <a:pt x="4"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05" name="Freeform 200"/>
              <p:cNvSpPr>
                <a:spLocks/>
              </p:cNvSpPr>
              <p:nvPr userDrawn="1"/>
            </p:nvSpPr>
            <p:spPr bwMode="gray">
              <a:xfrm>
                <a:off x="7475743" y="2931316"/>
                <a:ext cx="37370" cy="49825"/>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3"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06" name="Freeform 201"/>
              <p:cNvSpPr>
                <a:spLocks/>
              </p:cNvSpPr>
              <p:nvPr userDrawn="1"/>
            </p:nvSpPr>
            <p:spPr bwMode="gray">
              <a:xfrm>
                <a:off x="7533872" y="2931316"/>
                <a:ext cx="37370" cy="49825"/>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07" name="Freeform 202"/>
              <p:cNvSpPr>
                <a:spLocks/>
              </p:cNvSpPr>
              <p:nvPr userDrawn="1"/>
            </p:nvSpPr>
            <p:spPr bwMode="gray">
              <a:xfrm>
                <a:off x="7592001" y="2931316"/>
                <a:ext cx="33217" cy="49825"/>
              </a:xfrm>
              <a:custGeom>
                <a:avLst/>
                <a:gdLst>
                  <a:gd name="T0" fmla="*/ 5 w 9"/>
                  <a:gd name="T1" fmla="*/ 0 h 14"/>
                  <a:gd name="T2" fmla="*/ 0 w 9"/>
                  <a:gd name="T3" fmla="*/ 5 h 14"/>
                  <a:gd name="T4" fmla="*/ 0 w 9"/>
                  <a:gd name="T5" fmla="*/ 14 h 14"/>
                  <a:gd name="T6" fmla="*/ 9 w 9"/>
                  <a:gd name="T7" fmla="*/ 14 h 14"/>
                  <a:gd name="T8" fmla="*/ 9 w 9"/>
                  <a:gd name="T9" fmla="*/ 5 h 14"/>
                  <a:gd name="T10" fmla="*/ 5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5" y="0"/>
                    </a:moveTo>
                    <a:cubicBezTo>
                      <a:pt x="2" y="0"/>
                      <a:pt x="0" y="2"/>
                      <a:pt x="0" y="5"/>
                    </a:cubicBezTo>
                    <a:cubicBezTo>
                      <a:pt x="0" y="14"/>
                      <a:pt x="0" y="14"/>
                      <a:pt x="0" y="14"/>
                    </a:cubicBezTo>
                    <a:cubicBezTo>
                      <a:pt x="9" y="14"/>
                      <a:pt x="9" y="14"/>
                      <a:pt x="9" y="14"/>
                    </a:cubicBezTo>
                    <a:cubicBezTo>
                      <a:pt x="9" y="5"/>
                      <a:pt x="9" y="5"/>
                      <a:pt x="9" y="5"/>
                    </a:cubicBezTo>
                    <a:cubicBezTo>
                      <a:pt x="9" y="2"/>
                      <a:pt x="7"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08" name="Freeform 203"/>
              <p:cNvSpPr>
                <a:spLocks/>
              </p:cNvSpPr>
              <p:nvPr userDrawn="1"/>
            </p:nvSpPr>
            <p:spPr bwMode="gray">
              <a:xfrm>
                <a:off x="7645977" y="2931316"/>
                <a:ext cx="37370" cy="49825"/>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09" name="Freeform 204"/>
              <p:cNvSpPr>
                <a:spLocks/>
              </p:cNvSpPr>
              <p:nvPr userDrawn="1"/>
            </p:nvSpPr>
            <p:spPr bwMode="gray">
              <a:xfrm>
                <a:off x="7704106" y="2931316"/>
                <a:ext cx="37370" cy="49825"/>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grpSp>
          <p:nvGrpSpPr>
            <p:cNvPr id="396" name="Group 395"/>
            <p:cNvGrpSpPr>
              <a:grpSpLocks noChangeAspect="1"/>
            </p:cNvGrpSpPr>
            <p:nvPr userDrawn="1"/>
          </p:nvGrpSpPr>
          <p:grpSpPr bwMode="gray">
            <a:xfrm>
              <a:off x="4158236" y="1291257"/>
              <a:ext cx="4421959" cy="2732056"/>
              <a:chOff x="2667004" y="3332163"/>
              <a:chExt cx="1690690" cy="1044571"/>
            </a:xfrm>
          </p:grpSpPr>
          <p:sp>
            <p:nvSpPr>
              <p:cNvPr id="397" name="Freeform 206"/>
              <p:cNvSpPr>
                <a:spLocks/>
              </p:cNvSpPr>
              <p:nvPr userDrawn="1"/>
            </p:nvSpPr>
            <p:spPr bwMode="gray">
              <a:xfrm>
                <a:off x="4044956" y="3959221"/>
                <a:ext cx="12700" cy="19050"/>
              </a:xfrm>
              <a:custGeom>
                <a:avLst/>
                <a:gdLst>
                  <a:gd name="T0" fmla="*/ 4 w 9"/>
                  <a:gd name="T1" fmla="*/ 0 h 14"/>
                  <a:gd name="T2" fmla="*/ 0 w 9"/>
                  <a:gd name="T3" fmla="*/ 5 h 14"/>
                  <a:gd name="T4" fmla="*/ 0 w 9"/>
                  <a:gd name="T5" fmla="*/ 14 h 14"/>
                  <a:gd name="T6" fmla="*/ 9 w 9"/>
                  <a:gd name="T7" fmla="*/ 14 h 14"/>
                  <a:gd name="T8" fmla="*/ 9 w 9"/>
                  <a:gd name="T9" fmla="*/ 5 h 14"/>
                  <a:gd name="T10" fmla="*/ 4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4" y="0"/>
                    </a:moveTo>
                    <a:cubicBezTo>
                      <a:pt x="2" y="0"/>
                      <a:pt x="0" y="2"/>
                      <a:pt x="0" y="5"/>
                    </a:cubicBezTo>
                    <a:cubicBezTo>
                      <a:pt x="0" y="14"/>
                      <a:pt x="0" y="14"/>
                      <a:pt x="0" y="14"/>
                    </a:cubicBezTo>
                    <a:cubicBezTo>
                      <a:pt x="9" y="14"/>
                      <a:pt x="9" y="14"/>
                      <a:pt x="9" y="14"/>
                    </a:cubicBezTo>
                    <a:cubicBezTo>
                      <a:pt x="9" y="5"/>
                      <a:pt x="9" y="5"/>
                      <a:pt x="9" y="5"/>
                    </a:cubicBezTo>
                    <a:cubicBezTo>
                      <a:pt x="9" y="2"/>
                      <a:pt x="7" y="0"/>
                      <a:pt x="4"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98" name="Freeform 207"/>
              <p:cNvSpPr>
                <a:spLocks/>
              </p:cNvSpPr>
              <p:nvPr userDrawn="1"/>
            </p:nvSpPr>
            <p:spPr bwMode="gray">
              <a:xfrm>
                <a:off x="3935418" y="3986209"/>
                <a:ext cx="14288" cy="17463"/>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3"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99" name="Freeform 208"/>
              <p:cNvSpPr>
                <a:spLocks/>
              </p:cNvSpPr>
              <p:nvPr userDrawn="1"/>
            </p:nvSpPr>
            <p:spPr bwMode="gray">
              <a:xfrm>
                <a:off x="3957643" y="3986209"/>
                <a:ext cx="14288" cy="17463"/>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00" name="Freeform 209"/>
              <p:cNvSpPr>
                <a:spLocks/>
              </p:cNvSpPr>
              <p:nvPr userDrawn="1"/>
            </p:nvSpPr>
            <p:spPr bwMode="gray">
              <a:xfrm>
                <a:off x="3979868" y="3986209"/>
                <a:ext cx="12700" cy="17463"/>
              </a:xfrm>
              <a:custGeom>
                <a:avLst/>
                <a:gdLst>
                  <a:gd name="T0" fmla="*/ 5 w 9"/>
                  <a:gd name="T1" fmla="*/ 0 h 13"/>
                  <a:gd name="T2" fmla="*/ 0 w 9"/>
                  <a:gd name="T3" fmla="*/ 5 h 13"/>
                  <a:gd name="T4" fmla="*/ 0 w 9"/>
                  <a:gd name="T5" fmla="*/ 13 h 13"/>
                  <a:gd name="T6" fmla="*/ 9 w 9"/>
                  <a:gd name="T7" fmla="*/ 13 h 13"/>
                  <a:gd name="T8" fmla="*/ 9 w 9"/>
                  <a:gd name="T9" fmla="*/ 5 h 13"/>
                  <a:gd name="T10" fmla="*/ 5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5" y="0"/>
                    </a:moveTo>
                    <a:cubicBezTo>
                      <a:pt x="2" y="0"/>
                      <a:pt x="0" y="2"/>
                      <a:pt x="0" y="5"/>
                    </a:cubicBezTo>
                    <a:cubicBezTo>
                      <a:pt x="0" y="13"/>
                      <a:pt x="0" y="13"/>
                      <a:pt x="0" y="13"/>
                    </a:cubicBezTo>
                    <a:cubicBezTo>
                      <a:pt x="9" y="13"/>
                      <a:pt x="9" y="13"/>
                      <a:pt x="9" y="13"/>
                    </a:cubicBezTo>
                    <a:cubicBezTo>
                      <a:pt x="9" y="5"/>
                      <a:pt x="9" y="5"/>
                      <a:pt x="9" y="5"/>
                    </a:cubicBezTo>
                    <a:cubicBezTo>
                      <a:pt x="9" y="2"/>
                      <a:pt x="7"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01" name="Freeform 210"/>
              <p:cNvSpPr>
                <a:spLocks/>
              </p:cNvSpPr>
              <p:nvPr userDrawn="1"/>
            </p:nvSpPr>
            <p:spPr bwMode="gray">
              <a:xfrm>
                <a:off x="4000505" y="3986209"/>
                <a:ext cx="14288" cy="17463"/>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02" name="Freeform 211"/>
              <p:cNvSpPr>
                <a:spLocks/>
              </p:cNvSpPr>
              <p:nvPr userDrawn="1"/>
            </p:nvSpPr>
            <p:spPr bwMode="gray">
              <a:xfrm>
                <a:off x="4022730" y="3986209"/>
                <a:ext cx="14288" cy="17463"/>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03" name="Freeform 212"/>
              <p:cNvSpPr>
                <a:spLocks/>
              </p:cNvSpPr>
              <p:nvPr userDrawn="1"/>
            </p:nvSpPr>
            <p:spPr bwMode="gray">
              <a:xfrm>
                <a:off x="4044956" y="3986209"/>
                <a:ext cx="12700" cy="17463"/>
              </a:xfrm>
              <a:custGeom>
                <a:avLst/>
                <a:gdLst>
                  <a:gd name="T0" fmla="*/ 4 w 9"/>
                  <a:gd name="T1" fmla="*/ 0 h 13"/>
                  <a:gd name="T2" fmla="*/ 0 w 9"/>
                  <a:gd name="T3" fmla="*/ 5 h 13"/>
                  <a:gd name="T4" fmla="*/ 0 w 9"/>
                  <a:gd name="T5" fmla="*/ 13 h 13"/>
                  <a:gd name="T6" fmla="*/ 9 w 9"/>
                  <a:gd name="T7" fmla="*/ 13 h 13"/>
                  <a:gd name="T8" fmla="*/ 9 w 9"/>
                  <a:gd name="T9" fmla="*/ 5 h 13"/>
                  <a:gd name="T10" fmla="*/ 4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4" y="0"/>
                    </a:moveTo>
                    <a:cubicBezTo>
                      <a:pt x="2" y="0"/>
                      <a:pt x="0" y="2"/>
                      <a:pt x="0" y="5"/>
                    </a:cubicBezTo>
                    <a:cubicBezTo>
                      <a:pt x="0" y="13"/>
                      <a:pt x="0" y="13"/>
                      <a:pt x="0" y="13"/>
                    </a:cubicBezTo>
                    <a:cubicBezTo>
                      <a:pt x="9" y="13"/>
                      <a:pt x="9" y="13"/>
                      <a:pt x="9" y="13"/>
                    </a:cubicBezTo>
                    <a:cubicBezTo>
                      <a:pt x="9" y="5"/>
                      <a:pt x="9" y="5"/>
                      <a:pt x="9" y="5"/>
                    </a:cubicBezTo>
                    <a:cubicBezTo>
                      <a:pt x="9" y="2"/>
                      <a:pt x="7" y="0"/>
                      <a:pt x="4"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04" name="Freeform 213"/>
              <p:cNvSpPr>
                <a:spLocks/>
              </p:cNvSpPr>
              <p:nvPr userDrawn="1"/>
            </p:nvSpPr>
            <p:spPr bwMode="gray">
              <a:xfrm>
                <a:off x="3935418" y="4013196"/>
                <a:ext cx="14288" cy="190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3" y="0"/>
                      <a:pt x="0" y="3"/>
                      <a:pt x="0" y="5"/>
                    </a:cubicBezTo>
                    <a:cubicBezTo>
                      <a:pt x="0" y="14"/>
                      <a:pt x="0" y="14"/>
                      <a:pt x="0" y="14"/>
                    </a:cubicBezTo>
                    <a:cubicBezTo>
                      <a:pt x="10" y="14"/>
                      <a:pt x="10" y="14"/>
                      <a:pt x="10" y="14"/>
                    </a:cubicBezTo>
                    <a:cubicBezTo>
                      <a:pt x="10" y="5"/>
                      <a:pt x="10" y="5"/>
                      <a:pt x="10" y="5"/>
                    </a:cubicBezTo>
                    <a:cubicBezTo>
                      <a:pt x="10" y="3"/>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05" name="Freeform 214"/>
              <p:cNvSpPr>
                <a:spLocks/>
              </p:cNvSpPr>
              <p:nvPr userDrawn="1"/>
            </p:nvSpPr>
            <p:spPr bwMode="gray">
              <a:xfrm>
                <a:off x="3957643" y="4013196"/>
                <a:ext cx="14288" cy="190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3"/>
                      <a:pt x="0" y="5"/>
                    </a:cubicBezTo>
                    <a:cubicBezTo>
                      <a:pt x="0" y="14"/>
                      <a:pt x="0" y="14"/>
                      <a:pt x="0" y="14"/>
                    </a:cubicBezTo>
                    <a:cubicBezTo>
                      <a:pt x="10" y="14"/>
                      <a:pt x="10" y="14"/>
                      <a:pt x="10" y="14"/>
                    </a:cubicBezTo>
                    <a:cubicBezTo>
                      <a:pt x="10" y="5"/>
                      <a:pt x="10" y="5"/>
                      <a:pt x="10" y="5"/>
                    </a:cubicBezTo>
                    <a:cubicBezTo>
                      <a:pt x="10" y="3"/>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06" name="Freeform 215"/>
              <p:cNvSpPr>
                <a:spLocks/>
              </p:cNvSpPr>
              <p:nvPr userDrawn="1"/>
            </p:nvSpPr>
            <p:spPr bwMode="gray">
              <a:xfrm>
                <a:off x="3979868" y="4013196"/>
                <a:ext cx="12700" cy="19050"/>
              </a:xfrm>
              <a:custGeom>
                <a:avLst/>
                <a:gdLst>
                  <a:gd name="T0" fmla="*/ 5 w 9"/>
                  <a:gd name="T1" fmla="*/ 0 h 14"/>
                  <a:gd name="T2" fmla="*/ 0 w 9"/>
                  <a:gd name="T3" fmla="*/ 5 h 14"/>
                  <a:gd name="T4" fmla="*/ 0 w 9"/>
                  <a:gd name="T5" fmla="*/ 14 h 14"/>
                  <a:gd name="T6" fmla="*/ 9 w 9"/>
                  <a:gd name="T7" fmla="*/ 14 h 14"/>
                  <a:gd name="T8" fmla="*/ 9 w 9"/>
                  <a:gd name="T9" fmla="*/ 5 h 14"/>
                  <a:gd name="T10" fmla="*/ 5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5" y="0"/>
                    </a:moveTo>
                    <a:cubicBezTo>
                      <a:pt x="2" y="0"/>
                      <a:pt x="0" y="3"/>
                      <a:pt x="0" y="5"/>
                    </a:cubicBezTo>
                    <a:cubicBezTo>
                      <a:pt x="0" y="14"/>
                      <a:pt x="0" y="14"/>
                      <a:pt x="0" y="14"/>
                    </a:cubicBezTo>
                    <a:cubicBezTo>
                      <a:pt x="9" y="14"/>
                      <a:pt x="9" y="14"/>
                      <a:pt x="9" y="14"/>
                    </a:cubicBezTo>
                    <a:cubicBezTo>
                      <a:pt x="9" y="5"/>
                      <a:pt x="9" y="5"/>
                      <a:pt x="9" y="5"/>
                    </a:cubicBezTo>
                    <a:cubicBezTo>
                      <a:pt x="9" y="3"/>
                      <a:pt x="7"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07" name="Freeform 216"/>
              <p:cNvSpPr>
                <a:spLocks/>
              </p:cNvSpPr>
              <p:nvPr userDrawn="1"/>
            </p:nvSpPr>
            <p:spPr bwMode="gray">
              <a:xfrm>
                <a:off x="4000505" y="4013196"/>
                <a:ext cx="14288" cy="190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3"/>
                      <a:pt x="0" y="5"/>
                    </a:cubicBezTo>
                    <a:cubicBezTo>
                      <a:pt x="0" y="14"/>
                      <a:pt x="0" y="14"/>
                      <a:pt x="0" y="14"/>
                    </a:cubicBezTo>
                    <a:cubicBezTo>
                      <a:pt x="10" y="14"/>
                      <a:pt x="10" y="14"/>
                      <a:pt x="10" y="14"/>
                    </a:cubicBezTo>
                    <a:cubicBezTo>
                      <a:pt x="10" y="5"/>
                      <a:pt x="10" y="5"/>
                      <a:pt x="10" y="5"/>
                    </a:cubicBezTo>
                    <a:cubicBezTo>
                      <a:pt x="10" y="3"/>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08" name="Freeform 217"/>
              <p:cNvSpPr>
                <a:spLocks/>
              </p:cNvSpPr>
              <p:nvPr userDrawn="1"/>
            </p:nvSpPr>
            <p:spPr bwMode="gray">
              <a:xfrm>
                <a:off x="4022730" y="4013196"/>
                <a:ext cx="14288" cy="190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3"/>
                      <a:pt x="0" y="5"/>
                    </a:cubicBezTo>
                    <a:cubicBezTo>
                      <a:pt x="0" y="14"/>
                      <a:pt x="0" y="14"/>
                      <a:pt x="0" y="14"/>
                    </a:cubicBezTo>
                    <a:cubicBezTo>
                      <a:pt x="10" y="14"/>
                      <a:pt x="10" y="14"/>
                      <a:pt x="10" y="14"/>
                    </a:cubicBezTo>
                    <a:cubicBezTo>
                      <a:pt x="10" y="5"/>
                      <a:pt x="10" y="5"/>
                      <a:pt x="10" y="5"/>
                    </a:cubicBezTo>
                    <a:cubicBezTo>
                      <a:pt x="10" y="3"/>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09" name="Freeform 218"/>
              <p:cNvSpPr>
                <a:spLocks/>
              </p:cNvSpPr>
              <p:nvPr userDrawn="1"/>
            </p:nvSpPr>
            <p:spPr bwMode="gray">
              <a:xfrm>
                <a:off x="4044956" y="4013196"/>
                <a:ext cx="12700" cy="19050"/>
              </a:xfrm>
              <a:custGeom>
                <a:avLst/>
                <a:gdLst>
                  <a:gd name="T0" fmla="*/ 4 w 9"/>
                  <a:gd name="T1" fmla="*/ 0 h 14"/>
                  <a:gd name="T2" fmla="*/ 0 w 9"/>
                  <a:gd name="T3" fmla="*/ 5 h 14"/>
                  <a:gd name="T4" fmla="*/ 0 w 9"/>
                  <a:gd name="T5" fmla="*/ 14 h 14"/>
                  <a:gd name="T6" fmla="*/ 9 w 9"/>
                  <a:gd name="T7" fmla="*/ 14 h 14"/>
                  <a:gd name="T8" fmla="*/ 9 w 9"/>
                  <a:gd name="T9" fmla="*/ 5 h 14"/>
                  <a:gd name="T10" fmla="*/ 4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4" y="0"/>
                    </a:moveTo>
                    <a:cubicBezTo>
                      <a:pt x="2" y="0"/>
                      <a:pt x="0" y="3"/>
                      <a:pt x="0" y="5"/>
                    </a:cubicBezTo>
                    <a:cubicBezTo>
                      <a:pt x="0" y="14"/>
                      <a:pt x="0" y="14"/>
                      <a:pt x="0" y="14"/>
                    </a:cubicBezTo>
                    <a:cubicBezTo>
                      <a:pt x="9" y="14"/>
                      <a:pt x="9" y="14"/>
                      <a:pt x="9" y="14"/>
                    </a:cubicBezTo>
                    <a:cubicBezTo>
                      <a:pt x="9" y="5"/>
                      <a:pt x="9" y="5"/>
                      <a:pt x="9" y="5"/>
                    </a:cubicBezTo>
                    <a:cubicBezTo>
                      <a:pt x="9" y="3"/>
                      <a:pt x="7" y="0"/>
                      <a:pt x="4"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10" name="Freeform 219"/>
              <p:cNvSpPr>
                <a:spLocks/>
              </p:cNvSpPr>
              <p:nvPr userDrawn="1"/>
            </p:nvSpPr>
            <p:spPr bwMode="gray">
              <a:xfrm>
                <a:off x="3935418" y="4040184"/>
                <a:ext cx="14288" cy="190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3"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11" name="Freeform 220"/>
              <p:cNvSpPr>
                <a:spLocks/>
              </p:cNvSpPr>
              <p:nvPr userDrawn="1"/>
            </p:nvSpPr>
            <p:spPr bwMode="gray">
              <a:xfrm>
                <a:off x="3957643" y="4040184"/>
                <a:ext cx="14288" cy="190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12" name="Freeform 221"/>
              <p:cNvSpPr>
                <a:spLocks/>
              </p:cNvSpPr>
              <p:nvPr userDrawn="1"/>
            </p:nvSpPr>
            <p:spPr bwMode="gray">
              <a:xfrm>
                <a:off x="3979868" y="4040184"/>
                <a:ext cx="12700" cy="19050"/>
              </a:xfrm>
              <a:custGeom>
                <a:avLst/>
                <a:gdLst>
                  <a:gd name="T0" fmla="*/ 5 w 9"/>
                  <a:gd name="T1" fmla="*/ 0 h 14"/>
                  <a:gd name="T2" fmla="*/ 0 w 9"/>
                  <a:gd name="T3" fmla="*/ 5 h 14"/>
                  <a:gd name="T4" fmla="*/ 0 w 9"/>
                  <a:gd name="T5" fmla="*/ 14 h 14"/>
                  <a:gd name="T6" fmla="*/ 9 w 9"/>
                  <a:gd name="T7" fmla="*/ 14 h 14"/>
                  <a:gd name="T8" fmla="*/ 9 w 9"/>
                  <a:gd name="T9" fmla="*/ 5 h 14"/>
                  <a:gd name="T10" fmla="*/ 5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5" y="0"/>
                    </a:moveTo>
                    <a:cubicBezTo>
                      <a:pt x="2" y="0"/>
                      <a:pt x="0" y="2"/>
                      <a:pt x="0" y="5"/>
                    </a:cubicBezTo>
                    <a:cubicBezTo>
                      <a:pt x="0" y="14"/>
                      <a:pt x="0" y="14"/>
                      <a:pt x="0" y="14"/>
                    </a:cubicBezTo>
                    <a:cubicBezTo>
                      <a:pt x="9" y="14"/>
                      <a:pt x="9" y="14"/>
                      <a:pt x="9" y="14"/>
                    </a:cubicBezTo>
                    <a:cubicBezTo>
                      <a:pt x="9" y="5"/>
                      <a:pt x="9" y="5"/>
                      <a:pt x="9" y="5"/>
                    </a:cubicBezTo>
                    <a:cubicBezTo>
                      <a:pt x="9" y="2"/>
                      <a:pt x="7"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13" name="Freeform 222"/>
              <p:cNvSpPr>
                <a:spLocks/>
              </p:cNvSpPr>
              <p:nvPr userDrawn="1"/>
            </p:nvSpPr>
            <p:spPr bwMode="gray">
              <a:xfrm>
                <a:off x="4000505" y="4040184"/>
                <a:ext cx="14288" cy="190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14" name="Freeform 223"/>
              <p:cNvSpPr>
                <a:spLocks/>
              </p:cNvSpPr>
              <p:nvPr userDrawn="1"/>
            </p:nvSpPr>
            <p:spPr bwMode="gray">
              <a:xfrm>
                <a:off x="4022730" y="4040184"/>
                <a:ext cx="14288" cy="190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15" name="Freeform 224"/>
              <p:cNvSpPr>
                <a:spLocks/>
              </p:cNvSpPr>
              <p:nvPr userDrawn="1"/>
            </p:nvSpPr>
            <p:spPr bwMode="gray">
              <a:xfrm>
                <a:off x="4044956" y="4040184"/>
                <a:ext cx="12700" cy="19050"/>
              </a:xfrm>
              <a:custGeom>
                <a:avLst/>
                <a:gdLst>
                  <a:gd name="T0" fmla="*/ 4 w 9"/>
                  <a:gd name="T1" fmla="*/ 0 h 14"/>
                  <a:gd name="T2" fmla="*/ 0 w 9"/>
                  <a:gd name="T3" fmla="*/ 5 h 14"/>
                  <a:gd name="T4" fmla="*/ 0 w 9"/>
                  <a:gd name="T5" fmla="*/ 14 h 14"/>
                  <a:gd name="T6" fmla="*/ 9 w 9"/>
                  <a:gd name="T7" fmla="*/ 14 h 14"/>
                  <a:gd name="T8" fmla="*/ 9 w 9"/>
                  <a:gd name="T9" fmla="*/ 5 h 14"/>
                  <a:gd name="T10" fmla="*/ 4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4" y="0"/>
                    </a:moveTo>
                    <a:cubicBezTo>
                      <a:pt x="2" y="0"/>
                      <a:pt x="0" y="2"/>
                      <a:pt x="0" y="5"/>
                    </a:cubicBezTo>
                    <a:cubicBezTo>
                      <a:pt x="0" y="14"/>
                      <a:pt x="0" y="14"/>
                      <a:pt x="0" y="14"/>
                    </a:cubicBezTo>
                    <a:cubicBezTo>
                      <a:pt x="9" y="14"/>
                      <a:pt x="9" y="14"/>
                      <a:pt x="9" y="14"/>
                    </a:cubicBezTo>
                    <a:cubicBezTo>
                      <a:pt x="9" y="5"/>
                      <a:pt x="9" y="5"/>
                      <a:pt x="9" y="5"/>
                    </a:cubicBezTo>
                    <a:cubicBezTo>
                      <a:pt x="9" y="2"/>
                      <a:pt x="7" y="0"/>
                      <a:pt x="4"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16" name="Freeform 225"/>
              <p:cNvSpPr>
                <a:spLocks/>
              </p:cNvSpPr>
              <p:nvPr userDrawn="1"/>
            </p:nvSpPr>
            <p:spPr bwMode="gray">
              <a:xfrm>
                <a:off x="3935418" y="3797296"/>
                <a:ext cx="14288" cy="190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3"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17" name="Freeform 226"/>
              <p:cNvSpPr>
                <a:spLocks/>
              </p:cNvSpPr>
              <p:nvPr userDrawn="1"/>
            </p:nvSpPr>
            <p:spPr bwMode="gray">
              <a:xfrm>
                <a:off x="3957643" y="3797296"/>
                <a:ext cx="14288" cy="190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18" name="Freeform 227"/>
              <p:cNvSpPr>
                <a:spLocks/>
              </p:cNvSpPr>
              <p:nvPr userDrawn="1"/>
            </p:nvSpPr>
            <p:spPr bwMode="gray">
              <a:xfrm>
                <a:off x="3979868" y="3797296"/>
                <a:ext cx="12700" cy="19050"/>
              </a:xfrm>
              <a:custGeom>
                <a:avLst/>
                <a:gdLst>
                  <a:gd name="T0" fmla="*/ 5 w 9"/>
                  <a:gd name="T1" fmla="*/ 0 h 14"/>
                  <a:gd name="T2" fmla="*/ 0 w 9"/>
                  <a:gd name="T3" fmla="*/ 5 h 14"/>
                  <a:gd name="T4" fmla="*/ 0 w 9"/>
                  <a:gd name="T5" fmla="*/ 14 h 14"/>
                  <a:gd name="T6" fmla="*/ 9 w 9"/>
                  <a:gd name="T7" fmla="*/ 14 h 14"/>
                  <a:gd name="T8" fmla="*/ 9 w 9"/>
                  <a:gd name="T9" fmla="*/ 5 h 14"/>
                  <a:gd name="T10" fmla="*/ 5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5" y="0"/>
                    </a:moveTo>
                    <a:cubicBezTo>
                      <a:pt x="2" y="0"/>
                      <a:pt x="0" y="2"/>
                      <a:pt x="0" y="5"/>
                    </a:cubicBezTo>
                    <a:cubicBezTo>
                      <a:pt x="0" y="14"/>
                      <a:pt x="0" y="14"/>
                      <a:pt x="0" y="14"/>
                    </a:cubicBezTo>
                    <a:cubicBezTo>
                      <a:pt x="9" y="14"/>
                      <a:pt x="9" y="14"/>
                      <a:pt x="9" y="14"/>
                    </a:cubicBezTo>
                    <a:cubicBezTo>
                      <a:pt x="9" y="5"/>
                      <a:pt x="9" y="5"/>
                      <a:pt x="9" y="5"/>
                    </a:cubicBezTo>
                    <a:cubicBezTo>
                      <a:pt x="9" y="2"/>
                      <a:pt x="7"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19" name="Freeform 228"/>
              <p:cNvSpPr>
                <a:spLocks/>
              </p:cNvSpPr>
              <p:nvPr userDrawn="1"/>
            </p:nvSpPr>
            <p:spPr bwMode="gray">
              <a:xfrm>
                <a:off x="4000505" y="3797296"/>
                <a:ext cx="14288" cy="190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20" name="Freeform 229"/>
              <p:cNvSpPr>
                <a:spLocks/>
              </p:cNvSpPr>
              <p:nvPr userDrawn="1"/>
            </p:nvSpPr>
            <p:spPr bwMode="gray">
              <a:xfrm>
                <a:off x="4022730" y="3797296"/>
                <a:ext cx="14288" cy="190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21" name="Freeform 230"/>
              <p:cNvSpPr>
                <a:spLocks/>
              </p:cNvSpPr>
              <p:nvPr userDrawn="1"/>
            </p:nvSpPr>
            <p:spPr bwMode="gray">
              <a:xfrm>
                <a:off x="4044956" y="3797296"/>
                <a:ext cx="12700" cy="19050"/>
              </a:xfrm>
              <a:custGeom>
                <a:avLst/>
                <a:gdLst>
                  <a:gd name="T0" fmla="*/ 4 w 9"/>
                  <a:gd name="T1" fmla="*/ 0 h 14"/>
                  <a:gd name="T2" fmla="*/ 0 w 9"/>
                  <a:gd name="T3" fmla="*/ 5 h 14"/>
                  <a:gd name="T4" fmla="*/ 0 w 9"/>
                  <a:gd name="T5" fmla="*/ 14 h 14"/>
                  <a:gd name="T6" fmla="*/ 9 w 9"/>
                  <a:gd name="T7" fmla="*/ 14 h 14"/>
                  <a:gd name="T8" fmla="*/ 9 w 9"/>
                  <a:gd name="T9" fmla="*/ 5 h 14"/>
                  <a:gd name="T10" fmla="*/ 4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4" y="0"/>
                    </a:moveTo>
                    <a:cubicBezTo>
                      <a:pt x="2" y="0"/>
                      <a:pt x="0" y="2"/>
                      <a:pt x="0" y="5"/>
                    </a:cubicBezTo>
                    <a:cubicBezTo>
                      <a:pt x="0" y="14"/>
                      <a:pt x="0" y="14"/>
                      <a:pt x="0" y="14"/>
                    </a:cubicBezTo>
                    <a:cubicBezTo>
                      <a:pt x="9" y="14"/>
                      <a:pt x="9" y="14"/>
                      <a:pt x="9" y="14"/>
                    </a:cubicBezTo>
                    <a:cubicBezTo>
                      <a:pt x="9" y="5"/>
                      <a:pt x="9" y="5"/>
                      <a:pt x="9" y="5"/>
                    </a:cubicBezTo>
                    <a:cubicBezTo>
                      <a:pt x="9" y="2"/>
                      <a:pt x="7" y="0"/>
                      <a:pt x="4"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22" name="Freeform 231"/>
              <p:cNvSpPr>
                <a:spLocks/>
              </p:cNvSpPr>
              <p:nvPr userDrawn="1"/>
            </p:nvSpPr>
            <p:spPr bwMode="gray">
              <a:xfrm>
                <a:off x="3935418" y="3824284"/>
                <a:ext cx="14288" cy="19050"/>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3"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23" name="Freeform 232"/>
              <p:cNvSpPr>
                <a:spLocks/>
              </p:cNvSpPr>
              <p:nvPr userDrawn="1"/>
            </p:nvSpPr>
            <p:spPr bwMode="gray">
              <a:xfrm>
                <a:off x="3957643" y="3824284"/>
                <a:ext cx="14288" cy="19050"/>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24" name="Freeform 233"/>
              <p:cNvSpPr>
                <a:spLocks/>
              </p:cNvSpPr>
              <p:nvPr userDrawn="1"/>
            </p:nvSpPr>
            <p:spPr bwMode="gray">
              <a:xfrm>
                <a:off x="3979868" y="3824284"/>
                <a:ext cx="12700" cy="19050"/>
              </a:xfrm>
              <a:custGeom>
                <a:avLst/>
                <a:gdLst>
                  <a:gd name="T0" fmla="*/ 5 w 9"/>
                  <a:gd name="T1" fmla="*/ 0 h 13"/>
                  <a:gd name="T2" fmla="*/ 0 w 9"/>
                  <a:gd name="T3" fmla="*/ 5 h 13"/>
                  <a:gd name="T4" fmla="*/ 0 w 9"/>
                  <a:gd name="T5" fmla="*/ 13 h 13"/>
                  <a:gd name="T6" fmla="*/ 9 w 9"/>
                  <a:gd name="T7" fmla="*/ 13 h 13"/>
                  <a:gd name="T8" fmla="*/ 9 w 9"/>
                  <a:gd name="T9" fmla="*/ 5 h 13"/>
                  <a:gd name="T10" fmla="*/ 5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5" y="0"/>
                    </a:moveTo>
                    <a:cubicBezTo>
                      <a:pt x="2" y="0"/>
                      <a:pt x="0" y="2"/>
                      <a:pt x="0" y="5"/>
                    </a:cubicBezTo>
                    <a:cubicBezTo>
                      <a:pt x="0" y="13"/>
                      <a:pt x="0" y="13"/>
                      <a:pt x="0" y="13"/>
                    </a:cubicBezTo>
                    <a:cubicBezTo>
                      <a:pt x="9" y="13"/>
                      <a:pt x="9" y="13"/>
                      <a:pt x="9" y="13"/>
                    </a:cubicBezTo>
                    <a:cubicBezTo>
                      <a:pt x="9" y="5"/>
                      <a:pt x="9" y="5"/>
                      <a:pt x="9" y="5"/>
                    </a:cubicBezTo>
                    <a:cubicBezTo>
                      <a:pt x="9" y="2"/>
                      <a:pt x="7"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25" name="Freeform 234"/>
              <p:cNvSpPr>
                <a:spLocks/>
              </p:cNvSpPr>
              <p:nvPr userDrawn="1"/>
            </p:nvSpPr>
            <p:spPr bwMode="gray">
              <a:xfrm>
                <a:off x="4000505" y="3824284"/>
                <a:ext cx="14288" cy="19050"/>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26" name="Freeform 235"/>
              <p:cNvSpPr>
                <a:spLocks/>
              </p:cNvSpPr>
              <p:nvPr userDrawn="1"/>
            </p:nvSpPr>
            <p:spPr bwMode="gray">
              <a:xfrm>
                <a:off x="4022730" y="3824284"/>
                <a:ext cx="14288" cy="19050"/>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27" name="Freeform 236"/>
              <p:cNvSpPr>
                <a:spLocks/>
              </p:cNvSpPr>
              <p:nvPr userDrawn="1"/>
            </p:nvSpPr>
            <p:spPr bwMode="gray">
              <a:xfrm>
                <a:off x="4044956" y="3824284"/>
                <a:ext cx="12700" cy="19050"/>
              </a:xfrm>
              <a:custGeom>
                <a:avLst/>
                <a:gdLst>
                  <a:gd name="T0" fmla="*/ 4 w 9"/>
                  <a:gd name="T1" fmla="*/ 0 h 13"/>
                  <a:gd name="T2" fmla="*/ 0 w 9"/>
                  <a:gd name="T3" fmla="*/ 5 h 13"/>
                  <a:gd name="T4" fmla="*/ 0 w 9"/>
                  <a:gd name="T5" fmla="*/ 13 h 13"/>
                  <a:gd name="T6" fmla="*/ 9 w 9"/>
                  <a:gd name="T7" fmla="*/ 13 h 13"/>
                  <a:gd name="T8" fmla="*/ 9 w 9"/>
                  <a:gd name="T9" fmla="*/ 5 h 13"/>
                  <a:gd name="T10" fmla="*/ 4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4" y="0"/>
                    </a:moveTo>
                    <a:cubicBezTo>
                      <a:pt x="2" y="0"/>
                      <a:pt x="0" y="2"/>
                      <a:pt x="0" y="5"/>
                    </a:cubicBezTo>
                    <a:cubicBezTo>
                      <a:pt x="0" y="13"/>
                      <a:pt x="0" y="13"/>
                      <a:pt x="0" y="13"/>
                    </a:cubicBezTo>
                    <a:cubicBezTo>
                      <a:pt x="9" y="13"/>
                      <a:pt x="9" y="13"/>
                      <a:pt x="9" y="13"/>
                    </a:cubicBezTo>
                    <a:cubicBezTo>
                      <a:pt x="9" y="5"/>
                      <a:pt x="9" y="5"/>
                      <a:pt x="9" y="5"/>
                    </a:cubicBezTo>
                    <a:cubicBezTo>
                      <a:pt x="9" y="2"/>
                      <a:pt x="7" y="0"/>
                      <a:pt x="4"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28" name="Rectangle 237"/>
              <p:cNvSpPr>
                <a:spLocks noChangeArrowheads="1"/>
              </p:cNvSpPr>
              <p:nvPr userDrawn="1"/>
            </p:nvSpPr>
            <p:spPr bwMode="gray">
              <a:xfrm>
                <a:off x="3784605" y="4329109"/>
                <a:ext cx="236538"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29" name="Rectangle 238"/>
              <p:cNvSpPr>
                <a:spLocks noChangeArrowheads="1"/>
              </p:cNvSpPr>
              <p:nvPr userDrawn="1"/>
            </p:nvSpPr>
            <p:spPr bwMode="gray">
              <a:xfrm>
                <a:off x="3784605" y="4357684"/>
                <a:ext cx="236538" cy="12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30" name="Rectangle 239"/>
              <p:cNvSpPr>
                <a:spLocks noChangeArrowheads="1"/>
              </p:cNvSpPr>
              <p:nvPr userDrawn="1"/>
            </p:nvSpPr>
            <p:spPr bwMode="gray">
              <a:xfrm>
                <a:off x="3784605" y="4343396"/>
                <a:ext cx="236538" cy="14288"/>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31" name="Rectangle 240"/>
              <p:cNvSpPr>
                <a:spLocks noChangeArrowheads="1"/>
              </p:cNvSpPr>
              <p:nvPr userDrawn="1"/>
            </p:nvSpPr>
            <p:spPr bwMode="gray">
              <a:xfrm>
                <a:off x="3946531" y="4213221"/>
                <a:ext cx="44450" cy="1158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32" name="Rectangle 241"/>
              <p:cNvSpPr>
                <a:spLocks noChangeArrowheads="1"/>
              </p:cNvSpPr>
              <p:nvPr userDrawn="1"/>
            </p:nvSpPr>
            <p:spPr bwMode="gray">
              <a:xfrm>
                <a:off x="3978280" y="4222746"/>
                <a:ext cx="12700" cy="106363"/>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33" name="Rectangle 242"/>
              <p:cNvSpPr>
                <a:spLocks noChangeArrowheads="1"/>
              </p:cNvSpPr>
              <p:nvPr userDrawn="1"/>
            </p:nvSpPr>
            <p:spPr bwMode="gray">
              <a:xfrm>
                <a:off x="3879856" y="4213221"/>
                <a:ext cx="44450" cy="1158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34" name="Rectangle 243"/>
              <p:cNvSpPr>
                <a:spLocks noChangeArrowheads="1"/>
              </p:cNvSpPr>
              <p:nvPr userDrawn="1"/>
            </p:nvSpPr>
            <p:spPr bwMode="gray">
              <a:xfrm>
                <a:off x="3911605" y="4222746"/>
                <a:ext cx="12700" cy="106363"/>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35" name="Rectangle 244"/>
              <p:cNvSpPr>
                <a:spLocks noChangeArrowheads="1"/>
              </p:cNvSpPr>
              <p:nvPr userDrawn="1"/>
            </p:nvSpPr>
            <p:spPr bwMode="gray">
              <a:xfrm>
                <a:off x="3813180" y="4213221"/>
                <a:ext cx="44450" cy="1158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36" name="Rectangle 245"/>
              <p:cNvSpPr>
                <a:spLocks noChangeArrowheads="1"/>
              </p:cNvSpPr>
              <p:nvPr userDrawn="1"/>
            </p:nvSpPr>
            <p:spPr bwMode="gray">
              <a:xfrm>
                <a:off x="3844930" y="4222746"/>
                <a:ext cx="12700" cy="106363"/>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37" name="Rectangle 246"/>
              <p:cNvSpPr>
                <a:spLocks noChangeArrowheads="1"/>
              </p:cNvSpPr>
              <p:nvPr userDrawn="1"/>
            </p:nvSpPr>
            <p:spPr bwMode="gray">
              <a:xfrm>
                <a:off x="3813180" y="4227509"/>
                <a:ext cx="31750" cy="11113"/>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38" name="Rectangle 247"/>
              <p:cNvSpPr>
                <a:spLocks noChangeArrowheads="1"/>
              </p:cNvSpPr>
              <p:nvPr userDrawn="1"/>
            </p:nvSpPr>
            <p:spPr bwMode="gray">
              <a:xfrm>
                <a:off x="3879856" y="4227509"/>
                <a:ext cx="31750" cy="11113"/>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39" name="Rectangle 248"/>
              <p:cNvSpPr>
                <a:spLocks noChangeArrowheads="1"/>
              </p:cNvSpPr>
              <p:nvPr userDrawn="1"/>
            </p:nvSpPr>
            <p:spPr bwMode="gray">
              <a:xfrm>
                <a:off x="3946531" y="4227509"/>
                <a:ext cx="31750" cy="11113"/>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40" name="Freeform 249"/>
              <p:cNvSpPr>
                <a:spLocks/>
              </p:cNvSpPr>
              <p:nvPr userDrawn="1"/>
            </p:nvSpPr>
            <p:spPr bwMode="gray">
              <a:xfrm>
                <a:off x="3784605" y="4138609"/>
                <a:ext cx="234950" cy="88900"/>
              </a:xfrm>
              <a:custGeom>
                <a:avLst/>
                <a:gdLst>
                  <a:gd name="T0" fmla="*/ 148 w 148"/>
                  <a:gd name="T1" fmla="*/ 56 h 56"/>
                  <a:gd name="T2" fmla="*/ 0 w 148"/>
                  <a:gd name="T3" fmla="*/ 56 h 56"/>
                  <a:gd name="T4" fmla="*/ 74 w 148"/>
                  <a:gd name="T5" fmla="*/ 0 h 56"/>
                  <a:gd name="T6" fmla="*/ 148 w 148"/>
                  <a:gd name="T7" fmla="*/ 56 h 56"/>
                </a:gdLst>
                <a:ahLst/>
                <a:cxnLst>
                  <a:cxn ang="0">
                    <a:pos x="T0" y="T1"/>
                  </a:cxn>
                  <a:cxn ang="0">
                    <a:pos x="T2" y="T3"/>
                  </a:cxn>
                  <a:cxn ang="0">
                    <a:pos x="T4" y="T5"/>
                  </a:cxn>
                  <a:cxn ang="0">
                    <a:pos x="T6" y="T7"/>
                  </a:cxn>
                </a:cxnLst>
                <a:rect l="0" t="0" r="r" b="b"/>
                <a:pathLst>
                  <a:path w="148" h="56">
                    <a:moveTo>
                      <a:pt x="148" y="56"/>
                    </a:moveTo>
                    <a:lnTo>
                      <a:pt x="0" y="56"/>
                    </a:lnTo>
                    <a:lnTo>
                      <a:pt x="74" y="0"/>
                    </a:lnTo>
                    <a:lnTo>
                      <a:pt x="148" y="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41" name="Freeform 250"/>
              <p:cNvSpPr>
                <a:spLocks/>
              </p:cNvSpPr>
              <p:nvPr userDrawn="1"/>
            </p:nvSpPr>
            <p:spPr bwMode="gray">
              <a:xfrm>
                <a:off x="3890967" y="4138609"/>
                <a:ext cx="128588" cy="88900"/>
              </a:xfrm>
              <a:custGeom>
                <a:avLst/>
                <a:gdLst>
                  <a:gd name="T0" fmla="*/ 7 w 81"/>
                  <a:gd name="T1" fmla="*/ 0 h 56"/>
                  <a:gd name="T2" fmla="*/ 0 w 81"/>
                  <a:gd name="T3" fmla="*/ 6 h 56"/>
                  <a:gd name="T4" fmla="*/ 42 w 81"/>
                  <a:gd name="T5" fmla="*/ 56 h 56"/>
                  <a:gd name="T6" fmla="*/ 81 w 81"/>
                  <a:gd name="T7" fmla="*/ 56 h 56"/>
                  <a:gd name="T8" fmla="*/ 7 w 81"/>
                  <a:gd name="T9" fmla="*/ 0 h 56"/>
                </a:gdLst>
                <a:ahLst/>
                <a:cxnLst>
                  <a:cxn ang="0">
                    <a:pos x="T0" y="T1"/>
                  </a:cxn>
                  <a:cxn ang="0">
                    <a:pos x="T2" y="T3"/>
                  </a:cxn>
                  <a:cxn ang="0">
                    <a:pos x="T4" y="T5"/>
                  </a:cxn>
                  <a:cxn ang="0">
                    <a:pos x="T6" y="T7"/>
                  </a:cxn>
                  <a:cxn ang="0">
                    <a:pos x="T8" y="T9"/>
                  </a:cxn>
                </a:cxnLst>
                <a:rect l="0" t="0" r="r" b="b"/>
                <a:pathLst>
                  <a:path w="81" h="56">
                    <a:moveTo>
                      <a:pt x="7" y="0"/>
                    </a:moveTo>
                    <a:lnTo>
                      <a:pt x="0" y="6"/>
                    </a:lnTo>
                    <a:lnTo>
                      <a:pt x="42" y="56"/>
                    </a:lnTo>
                    <a:lnTo>
                      <a:pt x="81" y="56"/>
                    </a:lnTo>
                    <a:lnTo>
                      <a:pt x="7"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42" name="Freeform 251"/>
              <p:cNvSpPr>
                <a:spLocks/>
              </p:cNvSpPr>
              <p:nvPr userDrawn="1"/>
            </p:nvSpPr>
            <p:spPr bwMode="gray">
              <a:xfrm>
                <a:off x="4054481" y="4144959"/>
                <a:ext cx="303213" cy="87313"/>
              </a:xfrm>
              <a:custGeom>
                <a:avLst/>
                <a:gdLst>
                  <a:gd name="T0" fmla="*/ 193 w 219"/>
                  <a:gd name="T1" fmla="*/ 0 h 63"/>
                  <a:gd name="T2" fmla="*/ 198 w 219"/>
                  <a:gd name="T3" fmla="*/ 17 h 63"/>
                  <a:gd name="T4" fmla="*/ 184 w 219"/>
                  <a:gd name="T5" fmla="*/ 44 h 63"/>
                  <a:gd name="T6" fmla="*/ 166 w 219"/>
                  <a:gd name="T7" fmla="*/ 49 h 63"/>
                  <a:gd name="T8" fmla="*/ 11 w 219"/>
                  <a:gd name="T9" fmla="*/ 49 h 63"/>
                  <a:gd name="T10" fmla="*/ 0 w 219"/>
                  <a:gd name="T11" fmla="*/ 48 h 63"/>
                  <a:gd name="T12" fmla="*/ 32 w 219"/>
                  <a:gd name="T13" fmla="*/ 63 h 63"/>
                  <a:gd name="T14" fmla="*/ 187 w 219"/>
                  <a:gd name="T15" fmla="*/ 63 h 63"/>
                  <a:gd name="T16" fmla="*/ 205 w 219"/>
                  <a:gd name="T17" fmla="*/ 58 h 63"/>
                  <a:gd name="T18" fmla="*/ 219 w 219"/>
                  <a:gd name="T19" fmla="*/ 32 h 63"/>
                  <a:gd name="T20" fmla="*/ 193 w 219"/>
                  <a:gd name="T21"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9" h="63">
                    <a:moveTo>
                      <a:pt x="193" y="0"/>
                    </a:moveTo>
                    <a:cubicBezTo>
                      <a:pt x="196" y="5"/>
                      <a:pt x="198" y="11"/>
                      <a:pt x="198" y="17"/>
                    </a:cubicBezTo>
                    <a:cubicBezTo>
                      <a:pt x="198" y="28"/>
                      <a:pt x="192" y="38"/>
                      <a:pt x="184" y="44"/>
                    </a:cubicBezTo>
                    <a:cubicBezTo>
                      <a:pt x="179" y="47"/>
                      <a:pt x="173" y="49"/>
                      <a:pt x="166" y="49"/>
                    </a:cubicBezTo>
                    <a:cubicBezTo>
                      <a:pt x="11" y="49"/>
                      <a:pt x="11" y="49"/>
                      <a:pt x="11" y="49"/>
                    </a:cubicBezTo>
                    <a:cubicBezTo>
                      <a:pt x="7" y="49"/>
                      <a:pt x="3" y="49"/>
                      <a:pt x="0" y="48"/>
                    </a:cubicBezTo>
                    <a:cubicBezTo>
                      <a:pt x="7" y="57"/>
                      <a:pt x="19" y="63"/>
                      <a:pt x="32" y="63"/>
                    </a:cubicBezTo>
                    <a:cubicBezTo>
                      <a:pt x="187" y="63"/>
                      <a:pt x="187" y="63"/>
                      <a:pt x="187" y="63"/>
                    </a:cubicBezTo>
                    <a:cubicBezTo>
                      <a:pt x="194" y="63"/>
                      <a:pt x="200" y="61"/>
                      <a:pt x="205" y="58"/>
                    </a:cubicBezTo>
                    <a:cubicBezTo>
                      <a:pt x="213" y="53"/>
                      <a:pt x="219" y="43"/>
                      <a:pt x="219" y="32"/>
                    </a:cubicBezTo>
                    <a:cubicBezTo>
                      <a:pt x="219" y="16"/>
                      <a:pt x="208" y="3"/>
                      <a:pt x="193"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43" name="Freeform 252"/>
              <p:cNvSpPr>
                <a:spLocks/>
              </p:cNvSpPr>
              <p:nvPr userDrawn="1"/>
            </p:nvSpPr>
            <p:spPr bwMode="gray">
              <a:xfrm>
                <a:off x="4043368" y="4054471"/>
                <a:ext cx="284163" cy="157163"/>
              </a:xfrm>
              <a:custGeom>
                <a:avLst/>
                <a:gdLst>
                  <a:gd name="T0" fmla="*/ 201 w 206"/>
                  <a:gd name="T1" fmla="*/ 65 h 114"/>
                  <a:gd name="T2" fmla="*/ 197 w 206"/>
                  <a:gd name="T3" fmla="*/ 60 h 114"/>
                  <a:gd name="T4" fmla="*/ 197 w 206"/>
                  <a:gd name="T5" fmla="*/ 57 h 114"/>
                  <a:gd name="T6" fmla="*/ 168 w 206"/>
                  <a:gd name="T7" fmla="*/ 19 h 114"/>
                  <a:gd name="T8" fmla="*/ 157 w 206"/>
                  <a:gd name="T9" fmla="*/ 17 h 114"/>
                  <a:gd name="T10" fmla="*/ 133 w 206"/>
                  <a:gd name="T11" fmla="*/ 25 h 114"/>
                  <a:gd name="T12" fmla="*/ 117 w 206"/>
                  <a:gd name="T13" fmla="*/ 8 h 114"/>
                  <a:gd name="T14" fmla="*/ 107 w 206"/>
                  <a:gd name="T15" fmla="*/ 3 h 114"/>
                  <a:gd name="T16" fmla="*/ 90 w 206"/>
                  <a:gd name="T17" fmla="*/ 0 h 114"/>
                  <a:gd name="T18" fmla="*/ 40 w 206"/>
                  <a:gd name="T19" fmla="*/ 48 h 114"/>
                  <a:gd name="T20" fmla="*/ 40 w 206"/>
                  <a:gd name="T21" fmla="*/ 49 h 114"/>
                  <a:gd name="T22" fmla="*/ 40 w 206"/>
                  <a:gd name="T23" fmla="*/ 49 h 114"/>
                  <a:gd name="T24" fmla="*/ 0 w 206"/>
                  <a:gd name="T25" fmla="*/ 89 h 114"/>
                  <a:gd name="T26" fmla="*/ 8 w 206"/>
                  <a:gd name="T27" fmla="*/ 113 h 114"/>
                  <a:gd name="T28" fmla="*/ 19 w 206"/>
                  <a:gd name="T29" fmla="*/ 114 h 114"/>
                  <a:gd name="T30" fmla="*/ 174 w 206"/>
                  <a:gd name="T31" fmla="*/ 114 h 114"/>
                  <a:gd name="T32" fmla="*/ 192 w 206"/>
                  <a:gd name="T33" fmla="*/ 109 h 114"/>
                  <a:gd name="T34" fmla="*/ 206 w 206"/>
                  <a:gd name="T35" fmla="*/ 82 h 114"/>
                  <a:gd name="T36" fmla="*/ 201 w 206"/>
                  <a:gd name="T37" fmla="*/ 65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6" h="114">
                    <a:moveTo>
                      <a:pt x="201" y="65"/>
                    </a:moveTo>
                    <a:cubicBezTo>
                      <a:pt x="200" y="63"/>
                      <a:pt x="198" y="61"/>
                      <a:pt x="197" y="60"/>
                    </a:cubicBezTo>
                    <a:cubicBezTo>
                      <a:pt x="197" y="59"/>
                      <a:pt x="197" y="58"/>
                      <a:pt x="197" y="57"/>
                    </a:cubicBezTo>
                    <a:cubicBezTo>
                      <a:pt x="197" y="39"/>
                      <a:pt x="184" y="23"/>
                      <a:pt x="168" y="19"/>
                    </a:cubicBezTo>
                    <a:cubicBezTo>
                      <a:pt x="164" y="18"/>
                      <a:pt x="161" y="17"/>
                      <a:pt x="157" y="17"/>
                    </a:cubicBezTo>
                    <a:cubicBezTo>
                      <a:pt x="148" y="17"/>
                      <a:pt x="140" y="20"/>
                      <a:pt x="133" y="25"/>
                    </a:cubicBezTo>
                    <a:cubicBezTo>
                      <a:pt x="129" y="18"/>
                      <a:pt x="124" y="12"/>
                      <a:pt x="117" y="8"/>
                    </a:cubicBezTo>
                    <a:cubicBezTo>
                      <a:pt x="114" y="6"/>
                      <a:pt x="110" y="4"/>
                      <a:pt x="107" y="3"/>
                    </a:cubicBezTo>
                    <a:cubicBezTo>
                      <a:pt x="101" y="1"/>
                      <a:pt x="96" y="0"/>
                      <a:pt x="90" y="0"/>
                    </a:cubicBezTo>
                    <a:cubicBezTo>
                      <a:pt x="63" y="0"/>
                      <a:pt x="41" y="21"/>
                      <a:pt x="40" y="48"/>
                    </a:cubicBezTo>
                    <a:cubicBezTo>
                      <a:pt x="40" y="49"/>
                      <a:pt x="40" y="49"/>
                      <a:pt x="40" y="49"/>
                    </a:cubicBezTo>
                    <a:cubicBezTo>
                      <a:pt x="40" y="49"/>
                      <a:pt x="40" y="49"/>
                      <a:pt x="40" y="49"/>
                    </a:cubicBezTo>
                    <a:cubicBezTo>
                      <a:pt x="18" y="49"/>
                      <a:pt x="0" y="67"/>
                      <a:pt x="0" y="89"/>
                    </a:cubicBezTo>
                    <a:cubicBezTo>
                      <a:pt x="0" y="98"/>
                      <a:pt x="3" y="106"/>
                      <a:pt x="8" y="113"/>
                    </a:cubicBezTo>
                    <a:cubicBezTo>
                      <a:pt x="11" y="114"/>
                      <a:pt x="15" y="114"/>
                      <a:pt x="19" y="114"/>
                    </a:cubicBezTo>
                    <a:cubicBezTo>
                      <a:pt x="174" y="114"/>
                      <a:pt x="174" y="114"/>
                      <a:pt x="174" y="114"/>
                    </a:cubicBezTo>
                    <a:cubicBezTo>
                      <a:pt x="181" y="114"/>
                      <a:pt x="187" y="112"/>
                      <a:pt x="192" y="109"/>
                    </a:cubicBezTo>
                    <a:cubicBezTo>
                      <a:pt x="200" y="103"/>
                      <a:pt x="206" y="93"/>
                      <a:pt x="206" y="82"/>
                    </a:cubicBezTo>
                    <a:cubicBezTo>
                      <a:pt x="206" y="76"/>
                      <a:pt x="204" y="70"/>
                      <a:pt x="201" y="6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44" name="Freeform 253"/>
              <p:cNvSpPr>
                <a:spLocks/>
              </p:cNvSpPr>
              <p:nvPr userDrawn="1"/>
            </p:nvSpPr>
            <p:spPr bwMode="gray">
              <a:xfrm>
                <a:off x="2676529" y="4311646"/>
                <a:ext cx="222250" cy="65088"/>
              </a:xfrm>
              <a:custGeom>
                <a:avLst/>
                <a:gdLst>
                  <a:gd name="T0" fmla="*/ 142 w 161"/>
                  <a:gd name="T1" fmla="*/ 0 h 47"/>
                  <a:gd name="T2" fmla="*/ 145 w 161"/>
                  <a:gd name="T3" fmla="*/ 13 h 47"/>
                  <a:gd name="T4" fmla="*/ 135 w 161"/>
                  <a:gd name="T5" fmla="*/ 33 h 47"/>
                  <a:gd name="T6" fmla="*/ 122 w 161"/>
                  <a:gd name="T7" fmla="*/ 36 h 47"/>
                  <a:gd name="T8" fmla="*/ 8 w 161"/>
                  <a:gd name="T9" fmla="*/ 36 h 47"/>
                  <a:gd name="T10" fmla="*/ 0 w 161"/>
                  <a:gd name="T11" fmla="*/ 35 h 47"/>
                  <a:gd name="T12" fmla="*/ 23 w 161"/>
                  <a:gd name="T13" fmla="*/ 47 h 47"/>
                  <a:gd name="T14" fmla="*/ 137 w 161"/>
                  <a:gd name="T15" fmla="*/ 47 h 47"/>
                  <a:gd name="T16" fmla="*/ 150 w 161"/>
                  <a:gd name="T17" fmla="*/ 43 h 47"/>
                  <a:gd name="T18" fmla="*/ 161 w 161"/>
                  <a:gd name="T19" fmla="*/ 23 h 47"/>
                  <a:gd name="T20" fmla="*/ 142 w 161"/>
                  <a:gd name="T21"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1" h="47">
                    <a:moveTo>
                      <a:pt x="142" y="0"/>
                    </a:moveTo>
                    <a:cubicBezTo>
                      <a:pt x="144" y="4"/>
                      <a:pt x="145" y="8"/>
                      <a:pt x="145" y="13"/>
                    </a:cubicBezTo>
                    <a:cubicBezTo>
                      <a:pt x="145" y="21"/>
                      <a:pt x="141" y="28"/>
                      <a:pt x="135" y="33"/>
                    </a:cubicBezTo>
                    <a:cubicBezTo>
                      <a:pt x="131" y="35"/>
                      <a:pt x="126" y="36"/>
                      <a:pt x="122" y="36"/>
                    </a:cubicBezTo>
                    <a:cubicBezTo>
                      <a:pt x="8" y="36"/>
                      <a:pt x="8" y="36"/>
                      <a:pt x="8" y="36"/>
                    </a:cubicBezTo>
                    <a:cubicBezTo>
                      <a:pt x="5" y="36"/>
                      <a:pt x="2" y="36"/>
                      <a:pt x="0" y="35"/>
                    </a:cubicBezTo>
                    <a:cubicBezTo>
                      <a:pt x="5" y="42"/>
                      <a:pt x="14" y="47"/>
                      <a:pt x="23" y="47"/>
                    </a:cubicBezTo>
                    <a:cubicBezTo>
                      <a:pt x="137" y="47"/>
                      <a:pt x="137" y="47"/>
                      <a:pt x="137" y="47"/>
                    </a:cubicBezTo>
                    <a:cubicBezTo>
                      <a:pt x="142" y="47"/>
                      <a:pt x="146" y="45"/>
                      <a:pt x="150" y="43"/>
                    </a:cubicBezTo>
                    <a:cubicBezTo>
                      <a:pt x="156" y="39"/>
                      <a:pt x="161" y="32"/>
                      <a:pt x="161" y="23"/>
                    </a:cubicBezTo>
                    <a:cubicBezTo>
                      <a:pt x="161" y="12"/>
                      <a:pt x="152" y="2"/>
                      <a:pt x="142"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45" name="Freeform 254"/>
              <p:cNvSpPr>
                <a:spLocks/>
              </p:cNvSpPr>
              <p:nvPr userDrawn="1"/>
            </p:nvSpPr>
            <p:spPr bwMode="gray">
              <a:xfrm>
                <a:off x="2667004" y="4246559"/>
                <a:ext cx="209550" cy="114300"/>
              </a:xfrm>
              <a:custGeom>
                <a:avLst/>
                <a:gdLst>
                  <a:gd name="T0" fmla="*/ 148 w 151"/>
                  <a:gd name="T1" fmla="*/ 47 h 83"/>
                  <a:gd name="T2" fmla="*/ 144 w 151"/>
                  <a:gd name="T3" fmla="*/ 43 h 83"/>
                  <a:gd name="T4" fmla="*/ 144 w 151"/>
                  <a:gd name="T5" fmla="*/ 41 h 83"/>
                  <a:gd name="T6" fmla="*/ 123 w 151"/>
                  <a:gd name="T7" fmla="*/ 13 h 83"/>
                  <a:gd name="T8" fmla="*/ 115 w 151"/>
                  <a:gd name="T9" fmla="*/ 12 h 83"/>
                  <a:gd name="T10" fmla="*/ 98 w 151"/>
                  <a:gd name="T11" fmla="*/ 18 h 83"/>
                  <a:gd name="T12" fmla="*/ 86 w 151"/>
                  <a:gd name="T13" fmla="*/ 5 h 83"/>
                  <a:gd name="T14" fmla="*/ 78 w 151"/>
                  <a:gd name="T15" fmla="*/ 2 h 83"/>
                  <a:gd name="T16" fmla="*/ 66 w 151"/>
                  <a:gd name="T17" fmla="*/ 0 h 83"/>
                  <a:gd name="T18" fmla="*/ 29 w 151"/>
                  <a:gd name="T19" fmla="*/ 35 h 83"/>
                  <a:gd name="T20" fmla="*/ 29 w 151"/>
                  <a:gd name="T21" fmla="*/ 35 h 83"/>
                  <a:gd name="T22" fmla="*/ 29 w 151"/>
                  <a:gd name="T23" fmla="*/ 35 h 83"/>
                  <a:gd name="T24" fmla="*/ 0 w 151"/>
                  <a:gd name="T25" fmla="*/ 65 h 83"/>
                  <a:gd name="T26" fmla="*/ 6 w 151"/>
                  <a:gd name="T27" fmla="*/ 82 h 83"/>
                  <a:gd name="T28" fmla="*/ 14 w 151"/>
                  <a:gd name="T29" fmla="*/ 83 h 83"/>
                  <a:gd name="T30" fmla="*/ 128 w 151"/>
                  <a:gd name="T31" fmla="*/ 83 h 83"/>
                  <a:gd name="T32" fmla="*/ 141 w 151"/>
                  <a:gd name="T33" fmla="*/ 80 h 83"/>
                  <a:gd name="T34" fmla="*/ 151 w 151"/>
                  <a:gd name="T35" fmla="*/ 60 h 83"/>
                  <a:gd name="T36" fmla="*/ 148 w 151"/>
                  <a:gd name="T37" fmla="*/ 47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1" h="83">
                    <a:moveTo>
                      <a:pt x="148" y="47"/>
                    </a:moveTo>
                    <a:cubicBezTo>
                      <a:pt x="147" y="46"/>
                      <a:pt x="146" y="45"/>
                      <a:pt x="144" y="43"/>
                    </a:cubicBezTo>
                    <a:cubicBezTo>
                      <a:pt x="144" y="43"/>
                      <a:pt x="144" y="42"/>
                      <a:pt x="144" y="41"/>
                    </a:cubicBezTo>
                    <a:cubicBezTo>
                      <a:pt x="144" y="28"/>
                      <a:pt x="135" y="17"/>
                      <a:pt x="123" y="13"/>
                    </a:cubicBezTo>
                    <a:cubicBezTo>
                      <a:pt x="120" y="13"/>
                      <a:pt x="118" y="12"/>
                      <a:pt x="115" y="12"/>
                    </a:cubicBezTo>
                    <a:cubicBezTo>
                      <a:pt x="109" y="12"/>
                      <a:pt x="103" y="14"/>
                      <a:pt x="98" y="18"/>
                    </a:cubicBezTo>
                    <a:cubicBezTo>
                      <a:pt x="95" y="13"/>
                      <a:pt x="91" y="8"/>
                      <a:pt x="86" y="5"/>
                    </a:cubicBezTo>
                    <a:cubicBezTo>
                      <a:pt x="83" y="4"/>
                      <a:pt x="81" y="3"/>
                      <a:pt x="78" y="2"/>
                    </a:cubicBezTo>
                    <a:cubicBezTo>
                      <a:pt x="74" y="0"/>
                      <a:pt x="70" y="0"/>
                      <a:pt x="66" y="0"/>
                    </a:cubicBezTo>
                    <a:cubicBezTo>
                      <a:pt x="46" y="0"/>
                      <a:pt x="30" y="15"/>
                      <a:pt x="29" y="35"/>
                    </a:cubicBezTo>
                    <a:cubicBezTo>
                      <a:pt x="29" y="35"/>
                      <a:pt x="29" y="35"/>
                      <a:pt x="29" y="35"/>
                    </a:cubicBezTo>
                    <a:cubicBezTo>
                      <a:pt x="29" y="35"/>
                      <a:pt x="29" y="35"/>
                      <a:pt x="29" y="35"/>
                    </a:cubicBezTo>
                    <a:cubicBezTo>
                      <a:pt x="13" y="35"/>
                      <a:pt x="0" y="48"/>
                      <a:pt x="0" y="65"/>
                    </a:cubicBezTo>
                    <a:cubicBezTo>
                      <a:pt x="0" y="71"/>
                      <a:pt x="2" y="77"/>
                      <a:pt x="6" y="82"/>
                    </a:cubicBezTo>
                    <a:cubicBezTo>
                      <a:pt x="8" y="83"/>
                      <a:pt x="11" y="83"/>
                      <a:pt x="14" y="83"/>
                    </a:cubicBezTo>
                    <a:cubicBezTo>
                      <a:pt x="128" y="83"/>
                      <a:pt x="128" y="83"/>
                      <a:pt x="128" y="83"/>
                    </a:cubicBezTo>
                    <a:cubicBezTo>
                      <a:pt x="132" y="83"/>
                      <a:pt x="137" y="82"/>
                      <a:pt x="141" y="80"/>
                    </a:cubicBezTo>
                    <a:cubicBezTo>
                      <a:pt x="147" y="75"/>
                      <a:pt x="151" y="68"/>
                      <a:pt x="151" y="60"/>
                    </a:cubicBezTo>
                    <a:cubicBezTo>
                      <a:pt x="151" y="55"/>
                      <a:pt x="150" y="51"/>
                      <a:pt x="148" y="4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46" name="Freeform 255"/>
              <p:cNvSpPr>
                <a:spLocks/>
              </p:cNvSpPr>
              <p:nvPr userDrawn="1"/>
            </p:nvSpPr>
            <p:spPr bwMode="gray">
              <a:xfrm>
                <a:off x="2930526" y="3384545"/>
                <a:ext cx="177800" cy="52388"/>
              </a:xfrm>
              <a:custGeom>
                <a:avLst/>
                <a:gdLst>
                  <a:gd name="T0" fmla="*/ 113 w 128"/>
                  <a:gd name="T1" fmla="*/ 0 h 37"/>
                  <a:gd name="T2" fmla="*/ 116 w 128"/>
                  <a:gd name="T3" fmla="*/ 10 h 37"/>
                  <a:gd name="T4" fmla="*/ 108 w 128"/>
                  <a:gd name="T5" fmla="*/ 26 h 37"/>
                  <a:gd name="T6" fmla="*/ 97 w 128"/>
                  <a:gd name="T7" fmla="*/ 29 h 37"/>
                  <a:gd name="T8" fmla="*/ 6 w 128"/>
                  <a:gd name="T9" fmla="*/ 29 h 37"/>
                  <a:gd name="T10" fmla="*/ 0 w 128"/>
                  <a:gd name="T11" fmla="*/ 28 h 37"/>
                  <a:gd name="T12" fmla="*/ 19 w 128"/>
                  <a:gd name="T13" fmla="*/ 37 h 37"/>
                  <a:gd name="T14" fmla="*/ 110 w 128"/>
                  <a:gd name="T15" fmla="*/ 37 h 37"/>
                  <a:gd name="T16" fmla="*/ 120 w 128"/>
                  <a:gd name="T17" fmla="*/ 34 h 37"/>
                  <a:gd name="T18" fmla="*/ 128 w 128"/>
                  <a:gd name="T19" fmla="*/ 19 h 37"/>
                  <a:gd name="T20" fmla="*/ 113 w 128"/>
                  <a:gd name="T21"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8" h="37">
                    <a:moveTo>
                      <a:pt x="113" y="0"/>
                    </a:moveTo>
                    <a:cubicBezTo>
                      <a:pt x="115" y="3"/>
                      <a:pt x="116" y="7"/>
                      <a:pt x="116" y="10"/>
                    </a:cubicBezTo>
                    <a:cubicBezTo>
                      <a:pt x="116" y="17"/>
                      <a:pt x="113" y="23"/>
                      <a:pt x="108" y="26"/>
                    </a:cubicBezTo>
                    <a:cubicBezTo>
                      <a:pt x="105" y="28"/>
                      <a:pt x="101" y="29"/>
                      <a:pt x="97" y="29"/>
                    </a:cubicBezTo>
                    <a:cubicBezTo>
                      <a:pt x="6" y="29"/>
                      <a:pt x="6" y="29"/>
                      <a:pt x="6" y="29"/>
                    </a:cubicBezTo>
                    <a:cubicBezTo>
                      <a:pt x="4" y="29"/>
                      <a:pt x="2" y="29"/>
                      <a:pt x="0" y="28"/>
                    </a:cubicBezTo>
                    <a:cubicBezTo>
                      <a:pt x="4" y="34"/>
                      <a:pt x="11" y="37"/>
                      <a:pt x="19" y="37"/>
                    </a:cubicBezTo>
                    <a:cubicBezTo>
                      <a:pt x="110" y="37"/>
                      <a:pt x="110" y="37"/>
                      <a:pt x="110" y="37"/>
                    </a:cubicBezTo>
                    <a:cubicBezTo>
                      <a:pt x="114" y="37"/>
                      <a:pt x="117" y="36"/>
                      <a:pt x="120" y="34"/>
                    </a:cubicBezTo>
                    <a:cubicBezTo>
                      <a:pt x="125" y="31"/>
                      <a:pt x="128" y="25"/>
                      <a:pt x="128" y="19"/>
                    </a:cubicBezTo>
                    <a:cubicBezTo>
                      <a:pt x="128" y="9"/>
                      <a:pt x="122" y="2"/>
                      <a:pt x="113"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47" name="Freeform 256"/>
              <p:cNvSpPr>
                <a:spLocks/>
              </p:cNvSpPr>
              <p:nvPr userDrawn="1"/>
            </p:nvSpPr>
            <p:spPr bwMode="gray">
              <a:xfrm>
                <a:off x="2924176" y="3332163"/>
                <a:ext cx="166688" cy="93663"/>
              </a:xfrm>
              <a:custGeom>
                <a:avLst/>
                <a:gdLst>
                  <a:gd name="T0" fmla="*/ 118 w 121"/>
                  <a:gd name="T1" fmla="*/ 38 h 67"/>
                  <a:gd name="T2" fmla="*/ 116 w 121"/>
                  <a:gd name="T3" fmla="*/ 35 h 67"/>
                  <a:gd name="T4" fmla="*/ 116 w 121"/>
                  <a:gd name="T5" fmla="*/ 33 h 67"/>
                  <a:gd name="T6" fmla="*/ 99 w 121"/>
                  <a:gd name="T7" fmla="*/ 11 h 67"/>
                  <a:gd name="T8" fmla="*/ 92 w 121"/>
                  <a:gd name="T9" fmla="*/ 10 h 67"/>
                  <a:gd name="T10" fmla="*/ 78 w 121"/>
                  <a:gd name="T11" fmla="*/ 15 h 67"/>
                  <a:gd name="T12" fmla="*/ 69 w 121"/>
                  <a:gd name="T13" fmla="*/ 5 h 67"/>
                  <a:gd name="T14" fmla="*/ 63 w 121"/>
                  <a:gd name="T15" fmla="*/ 2 h 67"/>
                  <a:gd name="T16" fmla="*/ 53 w 121"/>
                  <a:gd name="T17" fmla="*/ 0 h 67"/>
                  <a:gd name="T18" fmla="*/ 24 w 121"/>
                  <a:gd name="T19" fmla="*/ 28 h 67"/>
                  <a:gd name="T20" fmla="*/ 24 w 121"/>
                  <a:gd name="T21" fmla="*/ 29 h 67"/>
                  <a:gd name="T22" fmla="*/ 24 w 121"/>
                  <a:gd name="T23" fmla="*/ 29 h 67"/>
                  <a:gd name="T24" fmla="*/ 0 w 121"/>
                  <a:gd name="T25" fmla="*/ 52 h 67"/>
                  <a:gd name="T26" fmla="*/ 5 w 121"/>
                  <a:gd name="T27" fmla="*/ 66 h 67"/>
                  <a:gd name="T28" fmla="*/ 11 w 121"/>
                  <a:gd name="T29" fmla="*/ 67 h 67"/>
                  <a:gd name="T30" fmla="*/ 102 w 121"/>
                  <a:gd name="T31" fmla="*/ 67 h 67"/>
                  <a:gd name="T32" fmla="*/ 113 w 121"/>
                  <a:gd name="T33" fmla="*/ 64 h 67"/>
                  <a:gd name="T34" fmla="*/ 121 w 121"/>
                  <a:gd name="T35" fmla="*/ 48 h 67"/>
                  <a:gd name="T36" fmla="*/ 118 w 121"/>
                  <a:gd name="T37" fmla="*/ 38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1" h="67">
                    <a:moveTo>
                      <a:pt x="118" y="38"/>
                    </a:moveTo>
                    <a:cubicBezTo>
                      <a:pt x="117" y="37"/>
                      <a:pt x="117" y="36"/>
                      <a:pt x="116" y="35"/>
                    </a:cubicBezTo>
                    <a:cubicBezTo>
                      <a:pt x="116" y="34"/>
                      <a:pt x="116" y="34"/>
                      <a:pt x="116" y="33"/>
                    </a:cubicBezTo>
                    <a:cubicBezTo>
                      <a:pt x="116" y="23"/>
                      <a:pt x="108" y="14"/>
                      <a:pt x="99" y="11"/>
                    </a:cubicBezTo>
                    <a:cubicBezTo>
                      <a:pt x="97" y="10"/>
                      <a:pt x="95" y="10"/>
                      <a:pt x="92" y="10"/>
                    </a:cubicBezTo>
                    <a:cubicBezTo>
                      <a:pt x="87" y="10"/>
                      <a:pt x="82" y="12"/>
                      <a:pt x="78" y="15"/>
                    </a:cubicBezTo>
                    <a:cubicBezTo>
                      <a:pt x="76" y="10"/>
                      <a:pt x="73" y="7"/>
                      <a:pt x="69" y="5"/>
                    </a:cubicBezTo>
                    <a:cubicBezTo>
                      <a:pt x="67" y="3"/>
                      <a:pt x="65" y="2"/>
                      <a:pt x="63" y="2"/>
                    </a:cubicBezTo>
                    <a:cubicBezTo>
                      <a:pt x="60" y="1"/>
                      <a:pt x="57" y="0"/>
                      <a:pt x="53" y="0"/>
                    </a:cubicBezTo>
                    <a:cubicBezTo>
                      <a:pt x="37" y="0"/>
                      <a:pt x="25" y="12"/>
                      <a:pt x="24" y="28"/>
                    </a:cubicBezTo>
                    <a:cubicBezTo>
                      <a:pt x="24" y="29"/>
                      <a:pt x="24" y="29"/>
                      <a:pt x="24" y="29"/>
                    </a:cubicBezTo>
                    <a:cubicBezTo>
                      <a:pt x="24" y="29"/>
                      <a:pt x="24" y="29"/>
                      <a:pt x="24" y="29"/>
                    </a:cubicBezTo>
                    <a:cubicBezTo>
                      <a:pt x="11" y="29"/>
                      <a:pt x="0" y="39"/>
                      <a:pt x="0" y="52"/>
                    </a:cubicBezTo>
                    <a:cubicBezTo>
                      <a:pt x="0" y="57"/>
                      <a:pt x="2" y="62"/>
                      <a:pt x="5" y="66"/>
                    </a:cubicBezTo>
                    <a:cubicBezTo>
                      <a:pt x="7" y="67"/>
                      <a:pt x="9" y="67"/>
                      <a:pt x="11" y="67"/>
                    </a:cubicBezTo>
                    <a:cubicBezTo>
                      <a:pt x="102" y="67"/>
                      <a:pt x="102" y="67"/>
                      <a:pt x="102" y="67"/>
                    </a:cubicBezTo>
                    <a:cubicBezTo>
                      <a:pt x="106" y="67"/>
                      <a:pt x="110" y="66"/>
                      <a:pt x="113" y="64"/>
                    </a:cubicBezTo>
                    <a:cubicBezTo>
                      <a:pt x="118" y="61"/>
                      <a:pt x="121" y="55"/>
                      <a:pt x="121" y="48"/>
                    </a:cubicBezTo>
                    <a:cubicBezTo>
                      <a:pt x="121" y="45"/>
                      <a:pt x="120" y="41"/>
                      <a:pt x="118" y="3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grpSp>
    </p:spTree>
    <p:extLst>
      <p:ext uri="{BB962C8B-B14F-4D97-AF65-F5344CB8AC3E}">
        <p14:creationId xmlns:p14="http://schemas.microsoft.com/office/powerpoint/2010/main" val="12094329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rgbClr val="FFFFFF"/>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1" y="0"/>
            <a:ext cx="12436475" cy="6994525"/>
          </a:xfrm>
          <a:prstGeom prst="rect">
            <a:avLst/>
          </a:prstGeom>
        </p:spPr>
      </p:pic>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65138" y="960439"/>
            <a:ext cx="7604124" cy="3629025"/>
          </a:xfrm>
          <a:prstGeom prst="rect">
            <a:avLst/>
          </a:prstGeom>
          <a:noFill/>
        </p:spPr>
        <p:txBody>
          <a:bodyPr vert="horz" wrap="square" lIns="0" tIns="0" rIns="0" bIns="0" rtlCol="0" anchor="t" anchorCtr="0">
            <a:noAutofit/>
          </a:bodyPr>
          <a:lstStyle>
            <a:lvl1pPr>
              <a:defRPr lang="en-US" sz="4799" spc="-50" baseline="0" dirty="0">
                <a:gradFill>
                  <a:gsLst>
                    <a:gs pos="0">
                      <a:schemeClr val="tx1"/>
                    </a:gs>
                    <a:gs pos="100000">
                      <a:schemeClr val="tx1"/>
                    </a:gs>
                  </a:gsLst>
                  <a:lin ang="5400000" scaled="1"/>
                </a:gradFill>
              </a:defRPr>
            </a:lvl1pPr>
          </a:lstStyle>
          <a:p>
            <a:pPr marL="0" lvl="0">
              <a:lnSpc>
                <a:spcPts val="5599"/>
              </a:lnSpc>
            </a:pPr>
            <a:r>
              <a:rPr lang="en-US"/>
              <a:t>Section title</a:t>
            </a:r>
          </a:p>
        </p:txBody>
      </p:sp>
    </p:spTree>
    <p:extLst>
      <p:ext uri="{BB962C8B-B14F-4D97-AF65-F5344CB8AC3E}">
        <p14:creationId xmlns:p14="http://schemas.microsoft.com/office/powerpoint/2010/main" val="312776866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12" name="Text Placeholder 4">
            <a:extLst>
              <a:ext uri="{FF2B5EF4-FFF2-40B4-BE49-F238E27FC236}">
                <a16:creationId xmlns:a16="http://schemas.microsoft.com/office/drawing/2014/main" id="{90F5C48D-0037-404B-A213-DB4849984F48}"/>
              </a:ext>
            </a:extLst>
          </p:cNvPr>
          <p:cNvSpPr>
            <a:spLocks noGrp="1"/>
          </p:cNvSpPr>
          <p:nvPr>
            <p:ph type="body" sz="quarter" idx="45" hasCustomPrompt="1"/>
          </p:nvPr>
        </p:nvSpPr>
        <p:spPr>
          <a:xfrm>
            <a:off x="465137" y="3497262"/>
            <a:ext cx="4919660" cy="217294"/>
          </a:xfrm>
          <a:prstGeom prst="rect">
            <a:avLst/>
          </a:prstGeom>
        </p:spPr>
        <p:txBody>
          <a:bodyPr lIns="0" tIns="0" rIns="0" bIns="0"/>
          <a:lstStyle>
            <a:lvl1pPr marL="0" indent="0">
              <a:lnSpc>
                <a:spcPts val="1800"/>
              </a:lnSpc>
              <a:spcBef>
                <a:spcPts val="0"/>
              </a:spcBef>
              <a:spcAft>
                <a:spcPts val="600"/>
              </a:spcAft>
              <a:buNone/>
              <a:defRPr sz="1399" b="0" spc="0" baseline="0">
                <a:gradFill>
                  <a:gsLst>
                    <a:gs pos="0">
                      <a:schemeClr val="tx2"/>
                    </a:gs>
                    <a:gs pos="100000">
                      <a:schemeClr val="tx2"/>
                    </a:gs>
                  </a:gsLst>
                  <a:lin ang="5400000" scaled="1"/>
                </a:gradFill>
                <a:latin typeface="+mj-lt"/>
              </a:defRPr>
            </a:lvl1pPr>
            <a:lvl2pPr marL="285695" marR="0" indent="-285695" algn="l" defTabSz="932563"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399" kern="1200" spc="0" baseline="0" dirty="0">
                <a:solidFill>
                  <a:srgbClr val="000000"/>
                </a:solidFill>
                <a:latin typeface="+mn-lt"/>
                <a:ea typeface="+mn-ea"/>
                <a:cs typeface="+mn-cs"/>
              </a:defRPr>
            </a:lvl2pPr>
            <a:lvl3pPr marL="457112" indent="0">
              <a:buNone/>
              <a:defRPr/>
            </a:lvl3pPr>
            <a:lvl4pPr marL="685669" indent="0">
              <a:buNone/>
              <a:defRPr/>
            </a:lvl4pPr>
            <a:lvl5pPr marL="914224" indent="0">
              <a:buNone/>
              <a:defRPr/>
            </a:lvl5pPr>
          </a:lstStyle>
          <a:p>
            <a:pPr lvl="0"/>
            <a:r>
              <a:rPr lang="en-US"/>
              <a:t>Paragraph title Segoe UI </a:t>
            </a:r>
            <a:r>
              <a:rPr lang="en-US" err="1"/>
              <a:t>Semibold</a:t>
            </a:r>
            <a:r>
              <a:rPr lang="en-US"/>
              <a:t> 14/18</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354762" y="0"/>
            <a:ext cx="6093577" cy="6994525"/>
          </a:xfrm>
          <a:prstGeom prst="rect">
            <a:avLst/>
          </a:prstGeom>
        </p:spPr>
      </p:pic>
      <p:sp>
        <p:nvSpPr>
          <p:cNvPr id="2" name="Title 1"/>
          <p:cNvSpPr>
            <a:spLocks noGrp="1"/>
          </p:cNvSpPr>
          <p:nvPr>
            <p:ph type="title" hasCustomPrompt="1"/>
          </p:nvPr>
        </p:nvSpPr>
        <p:spPr>
          <a:xfrm>
            <a:off x="465139" y="632780"/>
            <a:ext cx="5653087" cy="411162"/>
          </a:xfrm>
          <a:prstGeom prst="rect">
            <a:avLst/>
          </a:prstGeom>
        </p:spPr>
        <p:txBody>
          <a:bodyPr wrap="square" lIns="0" tIns="0" rIns="0" bIns="0">
            <a:spAutoFit/>
          </a:bodyPr>
          <a:lstStyle>
            <a:lvl1pPr>
              <a:lnSpc>
                <a:spcPts val="3199"/>
              </a:lnSpc>
              <a:defRPr sz="2800" baseline="0">
                <a:gradFill>
                  <a:gsLst>
                    <a:gs pos="0">
                      <a:schemeClr val="tx1"/>
                    </a:gs>
                    <a:gs pos="100000">
                      <a:schemeClr val="tx1"/>
                    </a:gs>
                  </a:gsLst>
                  <a:lin ang="5400000" scaled="1"/>
                </a:gradFill>
              </a:defRPr>
            </a:lvl1pPr>
          </a:lstStyle>
          <a:p>
            <a:r>
              <a:rPr lang="en-US"/>
              <a:t>Photo layout 1</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65139" y="1960861"/>
            <a:ext cx="4919661" cy="307777"/>
          </a:xfrm>
          <a:prstGeom prst="rect">
            <a:avLst/>
          </a:prstGeom>
        </p:spPr>
        <p:txBody>
          <a:bodyPr wrap="square" lIns="0" tIns="0" rIns="0" bIns="0">
            <a:spAutoFit/>
          </a:bodyPr>
          <a:lstStyle>
            <a:lvl1pPr marL="0" indent="0">
              <a:lnSpc>
                <a:spcPts val="2400"/>
              </a:lnSpc>
              <a:buNone/>
              <a:defRPr lang="en-US" sz="2000" kern="1200" spc="0" baseline="0" dirty="0">
                <a:gradFill>
                  <a:gsLst>
                    <a:gs pos="0">
                      <a:schemeClr val="tx1"/>
                    </a:gs>
                    <a:gs pos="100000">
                      <a:schemeClr val="tx1"/>
                    </a:gs>
                  </a:gsLst>
                  <a:lin ang="5400000" scaled="1"/>
                </a:gradFill>
                <a:latin typeface="+mn-lt"/>
                <a:ea typeface="+mn-ea"/>
                <a:cs typeface="+mn-cs"/>
              </a:defRPr>
            </a:lvl1pPr>
            <a:lvl2pPr marL="228557" indent="0">
              <a:buNone/>
              <a:defRPr/>
            </a:lvl2pPr>
            <a:lvl3pPr marL="457112" indent="0">
              <a:buNone/>
              <a:defRPr/>
            </a:lvl3pPr>
            <a:lvl4pPr marL="685669" indent="0">
              <a:buNone/>
              <a:defRPr/>
            </a:lvl4pPr>
            <a:lvl5pPr marL="914224" indent="0">
              <a:buNone/>
              <a:defRPr/>
            </a:lvl5pPr>
          </a:lstStyle>
          <a:p>
            <a:pPr lvl="0"/>
            <a:r>
              <a:rPr lang="en-US"/>
              <a:t>Subhead Segoe UI Regular 20/24.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54764" y="3183626"/>
            <a:ext cx="6092825" cy="553998"/>
          </a:xfrm>
          <a:prstGeom prst="rect">
            <a:avLst/>
          </a:prstGeom>
        </p:spPr>
        <p:txBody>
          <a:bodyPr/>
          <a:lstStyle>
            <a:lvl1pPr algn="ctr">
              <a:defRPr>
                <a:solidFill>
                  <a:schemeClr val="bg1"/>
                </a:solidFill>
              </a:defRPr>
            </a:lvl1pPr>
          </a:lstStyle>
          <a:p>
            <a:r>
              <a:rPr lang="en-US"/>
              <a:t>Drop photo here</a:t>
            </a:r>
          </a:p>
        </p:txBody>
      </p:sp>
      <p:sp>
        <p:nvSpPr>
          <p:cNvPr id="13" name="Text Box 3">
            <a:extLst>
              <a:ext uri="{FF2B5EF4-FFF2-40B4-BE49-F238E27FC236}">
                <a16:creationId xmlns:a16="http://schemas.microsoft.com/office/drawing/2014/main" id="{9B6CD1B2-B033-3544-BC3C-77A135C65972}"/>
              </a:ext>
            </a:extLst>
          </p:cNvPr>
          <p:cNvSpPr txBox="1">
            <a:spLocks noChangeArrowheads="1"/>
          </p:cNvSpPr>
          <p:nvPr userDrawn="1"/>
        </p:nvSpPr>
        <p:spPr bwMode="blackWhite">
          <a:xfrm>
            <a:off x="463277" y="6583681"/>
            <a:ext cx="11533187" cy="21973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111" eaLnBrk="0" hangingPunct="0"/>
            <a:r>
              <a:rPr lang="en-US" sz="700">
                <a:solidFill>
                  <a:schemeClr val="accent6">
                    <a:lumMod val="75000"/>
                  </a:schemeClr>
                </a:solidFill>
                <a:cs typeface="Segoe UI" pitchFamily="34" charset="0"/>
              </a:rPr>
              <a:t>©Microsoft Corporation									                                                                                                                                             Azure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65139" y="2627971"/>
            <a:ext cx="4919661" cy="688103"/>
          </a:xfrm>
          <a:prstGeom prst="rect">
            <a:avLst/>
          </a:prstGeom>
        </p:spPr>
        <p:txBody>
          <a:bodyPr lIns="0" tIns="0" rIns="0" bIns="0"/>
          <a:lstStyle>
            <a:lvl1pPr marL="0" indent="0">
              <a:lnSpc>
                <a:spcPts val="1800"/>
              </a:lnSpc>
              <a:spcBef>
                <a:spcPts val="0"/>
              </a:spcBef>
              <a:buFont typeface="Arial" panose="020B0604020202020204" pitchFamily="34" charset="0"/>
              <a:buNone/>
              <a:defRPr sz="1399" b="0" i="0" spc="0">
                <a:gradFill>
                  <a:gsLst>
                    <a:gs pos="0">
                      <a:schemeClr val="tx1"/>
                    </a:gs>
                    <a:gs pos="100000">
                      <a:schemeClr val="tx1"/>
                    </a:gs>
                  </a:gsLst>
                  <a:lin ang="5400000" scaled="1"/>
                </a:gradFill>
                <a:latin typeface="+mn-lt"/>
              </a:defRPr>
            </a:lvl1pPr>
            <a:lvl2pPr marL="0" indent="0">
              <a:lnSpc>
                <a:spcPts val="1800"/>
              </a:lnSpc>
              <a:spcBef>
                <a:spcPts val="0"/>
              </a:spcBef>
              <a:buNone/>
              <a:defRPr sz="1399">
                <a:solidFill>
                  <a:schemeClr val="tx1"/>
                </a:solidFill>
              </a:defRPr>
            </a:lvl2pPr>
            <a:lvl3pPr marL="457112" indent="0">
              <a:buNone/>
              <a:defRPr/>
            </a:lvl3pPr>
            <a:lvl4pPr marL="685669" indent="0">
              <a:buNone/>
              <a:defRPr/>
            </a:lvl4pPr>
            <a:lvl5pPr marL="91422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65138" y="3711916"/>
            <a:ext cx="4919661" cy="688103"/>
          </a:xfrm>
          <a:prstGeom prst="rect">
            <a:avLst/>
          </a:prstGeom>
        </p:spPr>
        <p:txBody>
          <a:bodyPr lIns="0" tIns="0" rIns="0" bIns="0"/>
          <a:lstStyle>
            <a:lvl1pPr marL="0" indent="0">
              <a:lnSpc>
                <a:spcPts val="1800"/>
              </a:lnSpc>
              <a:spcBef>
                <a:spcPts val="0"/>
              </a:spcBef>
              <a:buFont typeface="Arial" panose="020B0604020202020204" pitchFamily="34" charset="0"/>
              <a:buNone/>
              <a:defRPr sz="1399" b="0" i="0" spc="0">
                <a:gradFill>
                  <a:gsLst>
                    <a:gs pos="0">
                      <a:schemeClr val="tx1"/>
                    </a:gs>
                    <a:gs pos="100000">
                      <a:schemeClr val="tx1"/>
                    </a:gs>
                  </a:gsLst>
                  <a:lin ang="5400000" scaled="1"/>
                </a:gradFill>
                <a:latin typeface="+mn-lt"/>
              </a:defRPr>
            </a:lvl1pPr>
            <a:lvl2pPr marL="0" indent="0">
              <a:lnSpc>
                <a:spcPts val="1800"/>
              </a:lnSpc>
              <a:spcBef>
                <a:spcPts val="0"/>
              </a:spcBef>
              <a:buNone/>
              <a:defRPr sz="1399">
                <a:solidFill>
                  <a:schemeClr val="tx1"/>
                </a:solidFill>
              </a:defRPr>
            </a:lvl2pPr>
            <a:lvl3pPr marL="457112" indent="0">
              <a:buNone/>
              <a:defRPr/>
            </a:lvl3pPr>
            <a:lvl4pPr marL="685669" indent="0">
              <a:buNone/>
              <a:defRPr/>
            </a:lvl4pPr>
            <a:lvl5pPr marL="91422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1" name="Text Placeholder 4">
            <a:extLst>
              <a:ext uri="{FF2B5EF4-FFF2-40B4-BE49-F238E27FC236}">
                <a16:creationId xmlns:a16="http://schemas.microsoft.com/office/drawing/2014/main" id="{792972BC-11BD-44FD-81DC-C89642E6F4D9}"/>
              </a:ext>
            </a:extLst>
          </p:cNvPr>
          <p:cNvSpPr>
            <a:spLocks noGrp="1"/>
          </p:cNvSpPr>
          <p:nvPr>
            <p:ph type="body" sz="quarter" idx="26" hasCustomPrompt="1"/>
          </p:nvPr>
        </p:nvSpPr>
        <p:spPr>
          <a:xfrm>
            <a:off x="465138" y="2410676"/>
            <a:ext cx="4919660" cy="217294"/>
          </a:xfrm>
          <a:prstGeom prst="rect">
            <a:avLst/>
          </a:prstGeom>
        </p:spPr>
        <p:txBody>
          <a:bodyPr lIns="0" tIns="0" rIns="0" bIns="0"/>
          <a:lstStyle>
            <a:lvl1pPr marL="0" indent="0">
              <a:lnSpc>
                <a:spcPts val="1800"/>
              </a:lnSpc>
              <a:spcBef>
                <a:spcPts val="0"/>
              </a:spcBef>
              <a:spcAft>
                <a:spcPts val="600"/>
              </a:spcAft>
              <a:buNone/>
              <a:defRPr sz="1399" b="0" spc="0" baseline="0">
                <a:gradFill>
                  <a:gsLst>
                    <a:gs pos="0">
                      <a:schemeClr val="tx2"/>
                    </a:gs>
                    <a:gs pos="100000">
                      <a:schemeClr val="tx2"/>
                    </a:gs>
                  </a:gsLst>
                  <a:lin ang="5400000" scaled="1"/>
                </a:gradFill>
                <a:latin typeface="+mj-lt"/>
              </a:defRPr>
            </a:lvl1pPr>
            <a:lvl2pPr marL="285695" marR="0" indent="-285695" algn="l" defTabSz="932563"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399" kern="1200" spc="0" baseline="0" dirty="0">
                <a:solidFill>
                  <a:srgbClr val="000000"/>
                </a:solidFill>
                <a:latin typeface="+mn-lt"/>
                <a:ea typeface="+mn-ea"/>
                <a:cs typeface="+mn-cs"/>
              </a:defRPr>
            </a:lvl2pPr>
            <a:lvl3pPr marL="457112" indent="0">
              <a:buNone/>
              <a:defRPr/>
            </a:lvl3pPr>
            <a:lvl4pPr marL="685669" indent="0">
              <a:buNone/>
              <a:defRPr/>
            </a:lvl4pPr>
            <a:lvl5pPr marL="914224" indent="0">
              <a:buNone/>
              <a:defRPr/>
            </a:lvl5pPr>
          </a:lstStyle>
          <a:p>
            <a:pPr lvl="0"/>
            <a:r>
              <a:rPr lang="en-US"/>
              <a:t>Paragraph title Segoe UI </a:t>
            </a:r>
            <a:r>
              <a:rPr lang="en-US" err="1"/>
              <a:t>Semibold</a:t>
            </a:r>
            <a:r>
              <a:rPr lang="en-US"/>
              <a:t> 14/18</a:t>
            </a:r>
          </a:p>
        </p:txBody>
      </p:sp>
    </p:spTree>
    <p:extLst>
      <p:ext uri="{BB962C8B-B14F-4D97-AF65-F5344CB8AC3E}">
        <p14:creationId xmlns:p14="http://schemas.microsoft.com/office/powerpoint/2010/main" val="1153020884"/>
      </p:ext>
    </p:extLst>
  </p:cSld>
  <p:clrMapOvr>
    <a:masterClrMapping/>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80"/>
            <a:ext cx="11533187" cy="411162"/>
          </a:xfrm>
          <a:prstGeom prst="rect">
            <a:avLst/>
          </a:prstGeom>
        </p:spPr>
        <p:txBody>
          <a:bodyPr wrap="square" lIns="0" tIns="0" rIns="0" bIns="0">
            <a:spAutoFit/>
          </a:bodyPr>
          <a:lstStyle>
            <a:lvl1pPr>
              <a:lnSpc>
                <a:spcPts val="3199"/>
              </a:lnSpc>
              <a:defRPr sz="2800">
                <a:gradFill>
                  <a:gsLst>
                    <a:gs pos="0">
                      <a:schemeClr val="tx1"/>
                    </a:gs>
                    <a:gs pos="100000">
                      <a:schemeClr val="tx1"/>
                    </a:gs>
                  </a:gsLst>
                  <a:lin ang="5400000" scaled="1"/>
                </a:gradFill>
              </a:defRPr>
            </a:lvl1pPr>
          </a:lstStyle>
          <a:p>
            <a:r>
              <a:rPr lang="en-US"/>
              <a:t>Photo layout 2</a:t>
            </a:r>
          </a:p>
        </p:txBody>
      </p:sp>
      <p:sp>
        <p:nvSpPr>
          <p:cNvPr id="5" name="Text Placeholder 4"/>
          <p:cNvSpPr>
            <a:spLocks noGrp="1"/>
          </p:cNvSpPr>
          <p:nvPr>
            <p:ph type="body" sz="quarter" idx="11" hasCustomPrompt="1"/>
          </p:nvPr>
        </p:nvSpPr>
        <p:spPr>
          <a:xfrm>
            <a:off x="465139" y="5026024"/>
            <a:ext cx="3690937" cy="220510"/>
          </a:xfrm>
          <a:prstGeom prst="rect">
            <a:avLst/>
          </a:prstGeo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399" b="0" kern="1200" spc="0" baseline="0" dirty="0" smtClean="0">
                <a:gradFill>
                  <a:gsLst>
                    <a:gs pos="0">
                      <a:schemeClr val="tx2"/>
                    </a:gs>
                    <a:gs pos="100000">
                      <a:schemeClr val="tx2"/>
                    </a:gs>
                  </a:gsLst>
                  <a:lin ang="5400000" scaled="1"/>
                </a:gra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9" name="Text Placeholder 4"/>
          <p:cNvSpPr>
            <a:spLocks noGrp="1"/>
          </p:cNvSpPr>
          <p:nvPr>
            <p:ph type="body" sz="quarter" idx="12" hasCustomPrompt="1"/>
          </p:nvPr>
        </p:nvSpPr>
        <p:spPr>
          <a:xfrm>
            <a:off x="4386264" y="5026024"/>
            <a:ext cx="3690937" cy="220510"/>
          </a:xfrm>
          <a:prstGeom prst="rect">
            <a:avLst/>
          </a:prstGeo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sz="1399">
                <a:gradFill>
                  <a:gsLst>
                    <a:gs pos="0">
                      <a:schemeClr val="tx2"/>
                    </a:gs>
                    <a:gs pos="100000">
                      <a:schemeClr val="tx2"/>
                    </a:gs>
                  </a:gsLst>
                  <a:lin ang="5400000" scaled="1"/>
                </a:gradFill>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10" name="Text Placeholder 4"/>
          <p:cNvSpPr>
            <a:spLocks noGrp="1"/>
          </p:cNvSpPr>
          <p:nvPr>
            <p:ph type="body" sz="quarter" idx="13" hasCustomPrompt="1"/>
          </p:nvPr>
        </p:nvSpPr>
        <p:spPr>
          <a:xfrm>
            <a:off x="8307389" y="5026024"/>
            <a:ext cx="3690937" cy="220510"/>
          </a:xfrm>
          <a:prstGeom prst="rect">
            <a:avLst/>
          </a:prstGeo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sz="1399">
                <a:gradFill>
                  <a:gsLst>
                    <a:gs pos="0">
                      <a:schemeClr val="tx2"/>
                    </a:gs>
                    <a:gs pos="100000">
                      <a:schemeClr val="tx2"/>
                    </a:gs>
                  </a:gsLst>
                  <a:lin ang="5400000" scaled="1"/>
                </a:gradFill>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pic>
        <p:nvPicPr>
          <p:cNvPr id="15" name="Picture 14"/>
          <p:cNvPicPr>
            <a:picLocks noChangeAspect="1"/>
          </p:cNvPicPr>
          <p:nvPr userDrawn="1"/>
        </p:nvPicPr>
        <p:blipFill rotWithShape="1">
          <a:blip r:embed="rId2" cstate="print">
            <a:extLst>
              <a:ext uri="{28A0092B-C50C-407E-A947-70E740481C1C}">
                <a14:useLocalDpi xmlns:a14="http://schemas.microsoft.com/office/drawing/2010/main" val="0"/>
              </a:ext>
            </a:extLst>
          </a:blip>
          <a:srcRect r="-1"/>
          <a:stretch/>
        </p:blipFill>
        <p:spPr>
          <a:xfrm>
            <a:off x="8313792" y="2195640"/>
            <a:ext cx="3695703" cy="2641473"/>
          </a:xfrm>
          <a:prstGeom prst="rect">
            <a:avLst/>
          </a:prstGeom>
        </p:spPr>
      </p:pic>
      <p:pic>
        <p:nvPicPr>
          <p:cNvPr id="16" name="Picture 15"/>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434182" y="2195640"/>
            <a:ext cx="3721892" cy="2641473"/>
          </a:xfrm>
          <a:prstGeom prst="rect">
            <a:avLst/>
          </a:prstGeom>
        </p:spPr>
      </p:pic>
      <p:pic>
        <p:nvPicPr>
          <p:cNvPr id="17" name="Picture 16"/>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381499" y="2195637"/>
            <a:ext cx="3695702" cy="2641475"/>
          </a:xfrm>
          <a:prstGeom prst="rect">
            <a:avLst/>
          </a:prstGeom>
        </p:spPr>
      </p:pic>
      <p:sp>
        <p:nvSpPr>
          <p:cNvPr id="4" name="Picture Placeholder 3">
            <a:extLst>
              <a:ext uri="{FF2B5EF4-FFF2-40B4-BE49-F238E27FC236}">
                <a16:creationId xmlns:a16="http://schemas.microsoft.com/office/drawing/2014/main" id="{2717A0C5-B07A-A34B-9DBC-AEA2B456E25A}"/>
              </a:ext>
            </a:extLst>
          </p:cNvPr>
          <p:cNvSpPr>
            <a:spLocks noGrp="1"/>
          </p:cNvSpPr>
          <p:nvPr>
            <p:ph type="pic" sz="quarter" idx="14" hasCustomPrompt="1"/>
          </p:nvPr>
        </p:nvSpPr>
        <p:spPr>
          <a:xfrm>
            <a:off x="434975" y="3257273"/>
            <a:ext cx="3721100" cy="553998"/>
          </a:xfrm>
          <a:prstGeom prst="rect">
            <a:avLst/>
          </a:prstGeom>
        </p:spPr>
        <p:txBody>
          <a:bodyPr/>
          <a:lstStyle>
            <a:lvl1pPr algn="ctr">
              <a:defRPr>
                <a:solidFill>
                  <a:schemeClr val="bg1"/>
                </a:solidFill>
              </a:defRPr>
            </a:lvl1pPr>
          </a:lstStyle>
          <a:p>
            <a:r>
              <a:rPr lang="en-US"/>
              <a:t>Drop photo here</a:t>
            </a:r>
          </a:p>
        </p:txBody>
      </p:sp>
      <p:sp>
        <p:nvSpPr>
          <p:cNvPr id="7" name="Picture Placeholder 6">
            <a:extLst>
              <a:ext uri="{FF2B5EF4-FFF2-40B4-BE49-F238E27FC236}">
                <a16:creationId xmlns:a16="http://schemas.microsoft.com/office/drawing/2014/main" id="{F5287B92-3963-B94C-821F-3908B3544A42}"/>
              </a:ext>
            </a:extLst>
          </p:cNvPr>
          <p:cNvSpPr>
            <a:spLocks noGrp="1"/>
          </p:cNvSpPr>
          <p:nvPr>
            <p:ph type="pic" sz="quarter" idx="15" hasCustomPrompt="1"/>
          </p:nvPr>
        </p:nvSpPr>
        <p:spPr>
          <a:xfrm>
            <a:off x="4386264" y="3250274"/>
            <a:ext cx="3690937" cy="553998"/>
          </a:xfrm>
          <a:prstGeom prst="rect">
            <a:avLst/>
          </a:prstGeom>
        </p:spPr>
        <p:txBody>
          <a:bodyPr/>
          <a:lstStyle>
            <a:lvl1pPr algn="ctr">
              <a:defRPr>
                <a:solidFill>
                  <a:schemeClr val="bg1"/>
                </a:solidFill>
              </a:defRPr>
            </a:lvl1pPr>
          </a:lstStyle>
          <a:p>
            <a:r>
              <a:rPr lang="en-US"/>
              <a:t>Drop photo here</a:t>
            </a:r>
          </a:p>
        </p:txBody>
      </p:sp>
      <p:sp>
        <p:nvSpPr>
          <p:cNvPr id="11" name="Picture Placeholder 10">
            <a:extLst>
              <a:ext uri="{FF2B5EF4-FFF2-40B4-BE49-F238E27FC236}">
                <a16:creationId xmlns:a16="http://schemas.microsoft.com/office/drawing/2014/main" id="{1DC31788-B7D8-9D46-BE0A-6B7EED7110B6}"/>
              </a:ext>
            </a:extLst>
          </p:cNvPr>
          <p:cNvSpPr>
            <a:spLocks noGrp="1"/>
          </p:cNvSpPr>
          <p:nvPr>
            <p:ph type="pic" sz="quarter" idx="16" hasCustomPrompt="1"/>
          </p:nvPr>
        </p:nvSpPr>
        <p:spPr>
          <a:xfrm>
            <a:off x="8313739" y="3250274"/>
            <a:ext cx="3684587" cy="553998"/>
          </a:xfrm>
          <a:prstGeom prst="rect">
            <a:avLst/>
          </a:prstGeom>
        </p:spPr>
        <p:txBody>
          <a:bodyPr/>
          <a:lstStyle>
            <a:lvl1pPr algn="ctr">
              <a:defRPr>
                <a:solidFill>
                  <a:schemeClr val="bg1"/>
                </a:solidFill>
              </a:defRPr>
            </a:lvl1pPr>
          </a:lstStyle>
          <a:p>
            <a:r>
              <a:rPr lang="en-US"/>
              <a:t>Drop photo here</a:t>
            </a:r>
          </a:p>
        </p:txBody>
      </p:sp>
      <p:sp>
        <p:nvSpPr>
          <p:cNvPr id="20" name="Text Box 3">
            <a:extLst>
              <a:ext uri="{FF2B5EF4-FFF2-40B4-BE49-F238E27FC236}">
                <a16:creationId xmlns:a16="http://schemas.microsoft.com/office/drawing/2014/main" id="{F848FF14-9025-D34E-A47B-6D1957DCA63E}"/>
              </a:ext>
            </a:extLst>
          </p:cNvPr>
          <p:cNvSpPr txBox="1">
            <a:spLocks noChangeArrowheads="1"/>
          </p:cNvSpPr>
          <p:nvPr userDrawn="1"/>
        </p:nvSpPr>
        <p:spPr bwMode="blackWhite">
          <a:xfrm>
            <a:off x="463277" y="6583681"/>
            <a:ext cx="11533187" cy="21973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111" eaLnBrk="0" hangingPunct="0"/>
            <a:r>
              <a:rPr lang="en-US" sz="700">
                <a:solidFill>
                  <a:schemeClr val="accent6">
                    <a:lumMod val="75000"/>
                  </a:schemeClr>
                </a:solidFill>
                <a:cs typeface="Segoe UI" pitchFamily="34" charset="0"/>
              </a:rPr>
              <a:t>©Microsoft Corporation									                                                                                                                                             Azure </a:t>
            </a:r>
          </a:p>
        </p:txBody>
      </p:sp>
      <p:sp>
        <p:nvSpPr>
          <p:cNvPr id="22" name="Text Placeholder 4">
            <a:extLst>
              <a:ext uri="{FF2B5EF4-FFF2-40B4-BE49-F238E27FC236}">
                <a16:creationId xmlns:a16="http://schemas.microsoft.com/office/drawing/2014/main" id="{B97163EF-E7E8-4446-98C1-DF17E29E7379}"/>
              </a:ext>
            </a:extLst>
          </p:cNvPr>
          <p:cNvSpPr>
            <a:spLocks noGrp="1"/>
          </p:cNvSpPr>
          <p:nvPr>
            <p:ph type="body" sz="quarter" idx="42" hasCustomPrompt="1"/>
          </p:nvPr>
        </p:nvSpPr>
        <p:spPr>
          <a:xfrm>
            <a:off x="463277" y="5260860"/>
            <a:ext cx="3690937" cy="923530"/>
          </a:xfrm>
          <a:prstGeom prst="rect">
            <a:avLst/>
          </a:prstGeom>
        </p:spPr>
        <p:txBody>
          <a:bodyPr lIns="0" tIns="0" rIns="0" bIns="0"/>
          <a:lstStyle>
            <a:lvl1pPr marL="0" indent="0">
              <a:lnSpc>
                <a:spcPts val="1800"/>
              </a:lnSpc>
              <a:spcBef>
                <a:spcPts val="0"/>
              </a:spcBef>
              <a:buFont typeface="Arial" panose="020B0604020202020204" pitchFamily="34" charset="0"/>
              <a:buNone/>
              <a:defRPr sz="1399" b="0" i="0" spc="0">
                <a:gradFill>
                  <a:gsLst>
                    <a:gs pos="0">
                      <a:schemeClr val="tx1"/>
                    </a:gs>
                    <a:gs pos="100000">
                      <a:schemeClr val="tx1"/>
                    </a:gs>
                  </a:gsLst>
                  <a:lin ang="5400000" scaled="1"/>
                </a:gradFill>
                <a:latin typeface="+mn-lt"/>
              </a:defRPr>
            </a:lvl1pPr>
            <a:lvl2pPr marL="0" indent="0">
              <a:lnSpc>
                <a:spcPts val="1800"/>
              </a:lnSpc>
              <a:spcBef>
                <a:spcPts val="0"/>
              </a:spcBef>
              <a:buNone/>
              <a:defRPr sz="1399">
                <a:solidFill>
                  <a:schemeClr val="tx1"/>
                </a:solidFill>
              </a:defRPr>
            </a:lvl2pPr>
            <a:lvl3pPr marL="457112" indent="0">
              <a:buNone/>
              <a:defRPr/>
            </a:lvl3pPr>
            <a:lvl4pPr marL="685669" indent="0">
              <a:buNone/>
              <a:defRPr/>
            </a:lvl4pPr>
            <a:lvl5pPr marL="91422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3" name="Text Placeholder 4">
            <a:extLst>
              <a:ext uri="{FF2B5EF4-FFF2-40B4-BE49-F238E27FC236}">
                <a16:creationId xmlns:a16="http://schemas.microsoft.com/office/drawing/2014/main" id="{8E57B78A-F25C-4D46-917C-E53FD3A557E0}"/>
              </a:ext>
            </a:extLst>
          </p:cNvPr>
          <p:cNvSpPr>
            <a:spLocks noGrp="1"/>
          </p:cNvSpPr>
          <p:nvPr>
            <p:ph type="body" sz="quarter" idx="43" hasCustomPrompt="1"/>
          </p:nvPr>
        </p:nvSpPr>
        <p:spPr>
          <a:xfrm>
            <a:off x="4388443" y="5260860"/>
            <a:ext cx="3688758" cy="923530"/>
          </a:xfrm>
          <a:prstGeom prst="rect">
            <a:avLst/>
          </a:prstGeom>
        </p:spPr>
        <p:txBody>
          <a:bodyPr lIns="0" tIns="0" rIns="0" bIns="0"/>
          <a:lstStyle>
            <a:lvl1pPr marL="0" indent="0">
              <a:lnSpc>
                <a:spcPts val="1800"/>
              </a:lnSpc>
              <a:spcBef>
                <a:spcPts val="0"/>
              </a:spcBef>
              <a:buFont typeface="Arial" panose="020B0604020202020204" pitchFamily="34" charset="0"/>
              <a:buNone/>
              <a:defRPr sz="1399" b="0" i="0" spc="0">
                <a:gradFill>
                  <a:gsLst>
                    <a:gs pos="0">
                      <a:schemeClr val="tx1"/>
                    </a:gs>
                    <a:gs pos="100000">
                      <a:schemeClr val="tx1"/>
                    </a:gs>
                  </a:gsLst>
                  <a:lin ang="5400000" scaled="1"/>
                </a:gradFill>
                <a:latin typeface="+mn-lt"/>
              </a:defRPr>
            </a:lvl1pPr>
            <a:lvl2pPr marL="0" indent="0">
              <a:lnSpc>
                <a:spcPts val="1800"/>
              </a:lnSpc>
              <a:spcBef>
                <a:spcPts val="0"/>
              </a:spcBef>
              <a:buNone/>
              <a:defRPr sz="1399">
                <a:solidFill>
                  <a:schemeClr val="tx1"/>
                </a:solidFill>
              </a:defRPr>
            </a:lvl2pPr>
            <a:lvl3pPr marL="457112" indent="0">
              <a:buNone/>
              <a:defRPr/>
            </a:lvl3pPr>
            <a:lvl4pPr marL="685669" indent="0">
              <a:buNone/>
              <a:defRPr/>
            </a:lvl4pPr>
            <a:lvl5pPr marL="91422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4" name="Text Placeholder 4">
            <a:extLst>
              <a:ext uri="{FF2B5EF4-FFF2-40B4-BE49-F238E27FC236}">
                <a16:creationId xmlns:a16="http://schemas.microsoft.com/office/drawing/2014/main" id="{A1AA5291-B66D-8249-B809-BA15DD1EEA3E}"/>
              </a:ext>
            </a:extLst>
          </p:cNvPr>
          <p:cNvSpPr>
            <a:spLocks noGrp="1"/>
          </p:cNvSpPr>
          <p:nvPr>
            <p:ph type="body" sz="quarter" idx="44" hasCustomPrompt="1"/>
          </p:nvPr>
        </p:nvSpPr>
        <p:spPr>
          <a:xfrm>
            <a:off x="8313739" y="5260860"/>
            <a:ext cx="3690937" cy="923530"/>
          </a:xfrm>
          <a:prstGeom prst="rect">
            <a:avLst/>
          </a:prstGeom>
        </p:spPr>
        <p:txBody>
          <a:bodyPr lIns="0" tIns="0" rIns="0" bIns="0"/>
          <a:lstStyle>
            <a:lvl1pPr marL="0" indent="0">
              <a:lnSpc>
                <a:spcPts val="1800"/>
              </a:lnSpc>
              <a:spcBef>
                <a:spcPts val="0"/>
              </a:spcBef>
              <a:buFont typeface="Arial" panose="020B0604020202020204" pitchFamily="34" charset="0"/>
              <a:buNone/>
              <a:defRPr sz="1399" b="0" i="0" spc="0">
                <a:gradFill>
                  <a:gsLst>
                    <a:gs pos="0">
                      <a:schemeClr val="tx1"/>
                    </a:gs>
                    <a:gs pos="100000">
                      <a:schemeClr val="tx1"/>
                    </a:gs>
                  </a:gsLst>
                  <a:lin ang="5400000" scaled="1"/>
                </a:gradFill>
                <a:latin typeface="+mn-lt"/>
              </a:defRPr>
            </a:lvl1pPr>
            <a:lvl2pPr marL="0" indent="0">
              <a:lnSpc>
                <a:spcPts val="1800"/>
              </a:lnSpc>
              <a:spcBef>
                <a:spcPts val="0"/>
              </a:spcBef>
              <a:buNone/>
              <a:defRPr sz="1399">
                <a:solidFill>
                  <a:schemeClr val="tx1"/>
                </a:solidFill>
              </a:defRPr>
            </a:lvl2pPr>
            <a:lvl3pPr marL="457112" indent="0">
              <a:buNone/>
              <a:defRPr/>
            </a:lvl3pPr>
            <a:lvl4pPr marL="685669" indent="0">
              <a:buNone/>
              <a:defRPr/>
            </a:lvl4pPr>
            <a:lvl5pPr marL="91422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Tree>
    <p:extLst>
      <p:ext uri="{BB962C8B-B14F-4D97-AF65-F5344CB8AC3E}">
        <p14:creationId xmlns:p14="http://schemas.microsoft.com/office/powerpoint/2010/main" val="1346942631"/>
      </p:ext>
    </p:extLst>
  </p:cSld>
  <p:clrMapOvr>
    <a:masterClrMapping/>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33902" y="426475"/>
            <a:ext cx="7902575" cy="6568052"/>
          </a:xfrm>
          <a:prstGeom prst="rect">
            <a:avLst/>
          </a:prstGeom>
        </p:spPr>
      </p:pic>
      <p:sp>
        <p:nvSpPr>
          <p:cNvPr id="2" name="Title 1"/>
          <p:cNvSpPr>
            <a:spLocks noGrp="1"/>
          </p:cNvSpPr>
          <p:nvPr>
            <p:ph type="title" hasCustomPrompt="1"/>
          </p:nvPr>
        </p:nvSpPr>
        <p:spPr>
          <a:xfrm>
            <a:off x="465139" y="632780"/>
            <a:ext cx="11533187" cy="411162"/>
          </a:xfrm>
          <a:prstGeom prst="rect">
            <a:avLst/>
          </a:prstGeom>
        </p:spPr>
        <p:txBody>
          <a:bodyPr wrap="square" lIns="0" tIns="0" rIns="0" bIns="0">
            <a:spAutoFit/>
          </a:bodyPr>
          <a:lstStyle>
            <a:lvl1pPr>
              <a:lnSpc>
                <a:spcPts val="3199"/>
              </a:lnSpc>
              <a:defRPr sz="2800">
                <a:gradFill>
                  <a:gsLst>
                    <a:gs pos="0">
                      <a:schemeClr val="tx1"/>
                    </a:gs>
                    <a:gs pos="100000">
                      <a:schemeClr val="tx1"/>
                    </a:gs>
                  </a:gsLst>
                  <a:lin ang="5400000" scaled="1"/>
                </a:gradFill>
              </a:defRPr>
            </a:lvl1pPr>
          </a:lstStyle>
          <a:p>
            <a:r>
              <a:rPr lang="en-US"/>
              <a:t>Device layout 1: one column</a:t>
            </a:r>
          </a:p>
        </p:txBody>
      </p:sp>
      <p:sp>
        <p:nvSpPr>
          <p:cNvPr id="4" name="Text Placeholder 3"/>
          <p:cNvSpPr>
            <a:spLocks noGrp="1"/>
          </p:cNvSpPr>
          <p:nvPr>
            <p:ph type="body" sz="quarter" idx="10" hasCustomPrompt="1"/>
          </p:nvPr>
        </p:nvSpPr>
        <p:spPr>
          <a:xfrm>
            <a:off x="465139" y="1961080"/>
            <a:ext cx="4853623" cy="615553"/>
          </a:xfrm>
          <a:prstGeom prst="rect">
            <a:avLst/>
          </a:prstGeom>
        </p:spPr>
        <p:txBody>
          <a:bodyPr wrap="square" lIns="0" tIns="0" rIns="0" bIns="0">
            <a:spAutoFit/>
          </a:bodyPr>
          <a:lstStyle>
            <a:lvl1pPr marL="0" indent="0">
              <a:lnSpc>
                <a:spcPts val="2400"/>
              </a:lnSpc>
              <a:buNone/>
              <a:defRPr sz="2000" b="0" i="0">
                <a:gradFill>
                  <a:gsLst>
                    <a:gs pos="0">
                      <a:schemeClr val="tx1"/>
                    </a:gs>
                    <a:gs pos="100000">
                      <a:schemeClr val="tx1"/>
                    </a:gs>
                  </a:gsLst>
                  <a:lin ang="5400000" scaled="1"/>
                </a:gradFill>
                <a:latin typeface="+mn-lt"/>
              </a:defRPr>
            </a:lvl1pPr>
            <a:lvl2pPr marL="228557" indent="0">
              <a:buNone/>
              <a:defRPr/>
            </a:lvl2pPr>
            <a:lvl3pPr marL="457112" indent="0">
              <a:buNone/>
              <a:defRPr/>
            </a:lvl3pPr>
            <a:lvl4pPr marL="685669" indent="0">
              <a:buNone/>
              <a:defRPr/>
            </a:lvl4pPr>
            <a:lvl5pPr marL="914224"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65139" y="2761499"/>
            <a:ext cx="4853622" cy="2571524"/>
          </a:xfrm>
          <a:prstGeom prst="rect">
            <a:avLst/>
          </a:prstGeom>
        </p:spPr>
        <p:txBody>
          <a:bodyPr lIns="0" tIns="0" rIns="0" bIns="0"/>
          <a:lstStyle>
            <a:lvl1pPr marL="285695" indent="-285695">
              <a:lnSpc>
                <a:spcPts val="1800"/>
              </a:lnSpc>
              <a:spcBef>
                <a:spcPts val="0"/>
              </a:spcBef>
              <a:buFont typeface="Arial" panose="020B0604020202020204" pitchFamily="34" charset="0"/>
              <a:buChar char="•"/>
              <a:defRPr sz="1399" b="0" i="0" spc="0">
                <a:gradFill>
                  <a:gsLst>
                    <a:gs pos="0">
                      <a:schemeClr val="tx1"/>
                    </a:gs>
                    <a:gs pos="100000">
                      <a:schemeClr val="tx1"/>
                    </a:gs>
                  </a:gsLst>
                  <a:lin ang="5400000" scaled="1"/>
                </a:gradFill>
                <a:latin typeface="+mn-lt"/>
              </a:defRPr>
            </a:lvl1pPr>
            <a:lvl2pPr marL="0" indent="0">
              <a:lnSpc>
                <a:spcPts val="1800"/>
              </a:lnSpc>
              <a:spcBef>
                <a:spcPts val="0"/>
              </a:spcBef>
              <a:buNone/>
              <a:defRPr sz="1399">
                <a:solidFill>
                  <a:schemeClr val="tx1"/>
                </a:solidFill>
              </a:defRPr>
            </a:lvl2pPr>
            <a:lvl3pPr marL="457112" indent="0">
              <a:buNone/>
              <a:defRPr/>
            </a:lvl3pPr>
            <a:lvl4pPr marL="685669" indent="0">
              <a:buNone/>
              <a:defRPr/>
            </a:lvl4pPr>
            <a:lvl5pPr marL="91422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485450" y="3304466"/>
            <a:ext cx="5951026" cy="926932"/>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
        <p:nvSpPr>
          <p:cNvPr id="14" name="Text Box 3">
            <a:extLst>
              <a:ext uri="{FF2B5EF4-FFF2-40B4-BE49-F238E27FC236}">
                <a16:creationId xmlns:a16="http://schemas.microsoft.com/office/drawing/2014/main" id="{9732C163-B0E6-5B41-A1A7-C570F404A2CB}"/>
              </a:ext>
            </a:extLst>
          </p:cNvPr>
          <p:cNvSpPr txBox="1">
            <a:spLocks noChangeArrowheads="1"/>
          </p:cNvSpPr>
          <p:nvPr userDrawn="1"/>
        </p:nvSpPr>
        <p:spPr bwMode="blackWhite">
          <a:xfrm>
            <a:off x="463277" y="6583681"/>
            <a:ext cx="11533187" cy="21973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111" eaLnBrk="0" hangingPunct="0"/>
            <a:r>
              <a:rPr lang="en-US" sz="70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808667694"/>
      </p:ext>
    </p:extLst>
  </p:cSld>
  <p:clrMapOvr>
    <a:masterClrMapping/>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33902" y="426475"/>
            <a:ext cx="7902575" cy="6568052"/>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485450" y="3304466"/>
            <a:ext cx="5951026" cy="926932"/>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66850" y="2040568"/>
            <a:ext cx="1727200" cy="451342"/>
          </a:xfrm>
          <a:prstGeom prst="rect">
            <a:avLst/>
          </a:prstGeom>
        </p:spPr>
        <p:txBody>
          <a:bodyPr lIns="0" tIns="0" rIns="0" bIns="0"/>
          <a:lstStyle>
            <a:lvl1pPr marL="0" indent="0">
              <a:lnSpc>
                <a:spcPts val="1800"/>
              </a:lnSpc>
              <a:spcBef>
                <a:spcPts val="900"/>
              </a:spcBef>
              <a:buNone/>
              <a:defRPr lang="en-US" sz="1399" b="0" kern="1200" spc="0" baseline="0" dirty="0">
                <a:gradFill>
                  <a:gsLst>
                    <a:gs pos="0">
                      <a:schemeClr val="tx2"/>
                    </a:gs>
                    <a:gs pos="100000">
                      <a:schemeClr val="tx2"/>
                    </a:gs>
                  </a:gsLst>
                  <a:lin ang="5400000" scaled="1"/>
                </a:gra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433639" y="2040568"/>
            <a:ext cx="1727200" cy="451342"/>
          </a:xfrm>
          <a:prstGeom prst="rect">
            <a:avLst/>
          </a:prstGeom>
        </p:spPr>
        <p:txBody>
          <a:bodyPr lIns="0" tIns="0" rIns="0" bIns="0"/>
          <a:lstStyle>
            <a:lvl1pPr marL="0" indent="0">
              <a:lnSpc>
                <a:spcPts val="1800"/>
              </a:lnSpc>
              <a:spcBef>
                <a:spcPts val="900"/>
              </a:spcBef>
              <a:buNone/>
              <a:defRPr lang="en-US" sz="1399" b="0" kern="1200" spc="0" baseline="0" dirty="0">
                <a:gradFill>
                  <a:gsLst>
                    <a:gs pos="0">
                      <a:schemeClr val="tx2"/>
                    </a:gs>
                    <a:gs pos="100000">
                      <a:schemeClr val="tx2"/>
                    </a:gs>
                  </a:gsLst>
                  <a:lin ang="5400000" scaled="1"/>
                </a:gra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65139" y="632780"/>
            <a:ext cx="11533187" cy="411162"/>
          </a:xfrm>
          <a:prstGeom prst="rect">
            <a:avLst/>
          </a:prstGeom>
        </p:spPr>
        <p:txBody>
          <a:bodyPr wrap="square" lIns="0" tIns="0" rIns="0" bIns="0">
            <a:spAutoFit/>
          </a:bodyPr>
          <a:lstStyle>
            <a:lvl1pPr>
              <a:lnSpc>
                <a:spcPts val="3199"/>
              </a:lnSpc>
              <a:defRPr sz="2800">
                <a:gradFill>
                  <a:gsLst>
                    <a:gs pos="0">
                      <a:schemeClr val="tx1"/>
                    </a:gs>
                    <a:gs pos="100000">
                      <a:schemeClr val="tx1"/>
                    </a:gs>
                  </a:gsLst>
                  <a:lin ang="5400000" scaled="1"/>
                </a:gradFill>
              </a:defRPr>
            </a:lvl1pPr>
          </a:lstStyle>
          <a:p>
            <a:r>
              <a:rPr lang="en-US"/>
              <a:t>Device layout 2: two columns</a:t>
            </a:r>
          </a:p>
        </p:txBody>
      </p:sp>
      <p:sp>
        <p:nvSpPr>
          <p:cNvPr id="17" name="Text Box 3">
            <a:extLst>
              <a:ext uri="{FF2B5EF4-FFF2-40B4-BE49-F238E27FC236}">
                <a16:creationId xmlns:a16="http://schemas.microsoft.com/office/drawing/2014/main" id="{E9958694-2D93-5A49-BF9C-C2FD1753BAA3}"/>
              </a:ext>
            </a:extLst>
          </p:cNvPr>
          <p:cNvSpPr txBox="1">
            <a:spLocks noChangeArrowheads="1"/>
          </p:cNvSpPr>
          <p:nvPr userDrawn="1"/>
        </p:nvSpPr>
        <p:spPr bwMode="blackWhite">
          <a:xfrm>
            <a:off x="463277" y="6583681"/>
            <a:ext cx="11533187" cy="21973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111" eaLnBrk="0" hangingPunct="0"/>
            <a:r>
              <a:rPr lang="en-US" sz="700">
                <a:solidFill>
                  <a:schemeClr val="accent6">
                    <a:lumMod val="75000"/>
                  </a:schemeClr>
                </a:solidFill>
                <a:cs typeface="Segoe UI" pitchFamily="34" charset="0"/>
              </a:rPr>
              <a:t>©Microsoft Corporation									                                                                                                                                             Azure </a:t>
            </a:r>
          </a:p>
        </p:txBody>
      </p:sp>
      <p:sp>
        <p:nvSpPr>
          <p:cNvPr id="18" name="Text Placeholder 4">
            <a:extLst>
              <a:ext uri="{FF2B5EF4-FFF2-40B4-BE49-F238E27FC236}">
                <a16:creationId xmlns:a16="http://schemas.microsoft.com/office/drawing/2014/main" id="{02963930-27DC-A146-BED0-307A0CE5F43A}"/>
              </a:ext>
            </a:extLst>
          </p:cNvPr>
          <p:cNvSpPr>
            <a:spLocks noGrp="1"/>
          </p:cNvSpPr>
          <p:nvPr>
            <p:ph type="body" sz="quarter" idx="42" hasCustomPrompt="1"/>
          </p:nvPr>
        </p:nvSpPr>
        <p:spPr>
          <a:xfrm>
            <a:off x="463278" y="2501585"/>
            <a:ext cx="1727200" cy="2336097"/>
          </a:xfrm>
          <a:prstGeom prst="rect">
            <a:avLst/>
          </a:prstGeom>
        </p:spPr>
        <p:txBody>
          <a:bodyPr lIns="0" tIns="0" rIns="0" bIns="0"/>
          <a:lstStyle>
            <a:lvl1pPr marL="0" indent="0">
              <a:lnSpc>
                <a:spcPts val="1800"/>
              </a:lnSpc>
              <a:spcBef>
                <a:spcPts val="0"/>
              </a:spcBef>
              <a:buFont typeface="Arial" panose="020B0604020202020204" pitchFamily="34" charset="0"/>
              <a:buNone/>
              <a:defRPr sz="1399" b="0" i="0" spc="0">
                <a:gradFill>
                  <a:gsLst>
                    <a:gs pos="0">
                      <a:schemeClr val="tx1"/>
                    </a:gs>
                    <a:gs pos="100000">
                      <a:schemeClr val="tx1"/>
                    </a:gs>
                  </a:gsLst>
                  <a:lin ang="5400000" scaled="1"/>
                </a:gradFill>
                <a:latin typeface="+mn-lt"/>
              </a:defRPr>
            </a:lvl1pPr>
            <a:lvl2pPr marL="0" indent="0">
              <a:lnSpc>
                <a:spcPts val="1800"/>
              </a:lnSpc>
              <a:spcBef>
                <a:spcPts val="0"/>
              </a:spcBef>
              <a:buNone/>
              <a:defRPr sz="1399">
                <a:solidFill>
                  <a:schemeClr val="tx1"/>
                </a:solidFill>
              </a:defRPr>
            </a:lvl2pPr>
            <a:lvl3pPr marL="457112" indent="0">
              <a:buNone/>
              <a:defRPr/>
            </a:lvl3pPr>
            <a:lvl4pPr marL="685669" indent="0">
              <a:buNone/>
              <a:defRPr/>
            </a:lvl4pPr>
            <a:lvl5pPr marL="91422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8EE99189-A4FF-8C44-809C-285F33AF913B}"/>
              </a:ext>
            </a:extLst>
          </p:cNvPr>
          <p:cNvSpPr>
            <a:spLocks noGrp="1"/>
          </p:cNvSpPr>
          <p:nvPr>
            <p:ph type="body" sz="quarter" idx="43" hasCustomPrompt="1"/>
          </p:nvPr>
        </p:nvSpPr>
        <p:spPr>
          <a:xfrm>
            <a:off x="2433365" y="2501585"/>
            <a:ext cx="1727200" cy="2336097"/>
          </a:xfrm>
          <a:prstGeom prst="rect">
            <a:avLst/>
          </a:prstGeom>
        </p:spPr>
        <p:txBody>
          <a:bodyPr lIns="0" tIns="0" rIns="0" bIns="0"/>
          <a:lstStyle>
            <a:lvl1pPr marL="0" indent="0">
              <a:lnSpc>
                <a:spcPts val="1800"/>
              </a:lnSpc>
              <a:spcBef>
                <a:spcPts val="0"/>
              </a:spcBef>
              <a:buFont typeface="Arial" panose="020B0604020202020204" pitchFamily="34" charset="0"/>
              <a:buNone/>
              <a:defRPr sz="1399" b="0" i="0" spc="0">
                <a:gradFill>
                  <a:gsLst>
                    <a:gs pos="0">
                      <a:schemeClr val="tx1"/>
                    </a:gs>
                    <a:gs pos="100000">
                      <a:schemeClr val="tx1"/>
                    </a:gs>
                  </a:gsLst>
                  <a:lin ang="5400000" scaled="1"/>
                </a:gradFill>
                <a:latin typeface="+mn-lt"/>
              </a:defRPr>
            </a:lvl1pPr>
            <a:lvl2pPr marL="0" indent="0">
              <a:lnSpc>
                <a:spcPts val="1800"/>
              </a:lnSpc>
              <a:spcBef>
                <a:spcPts val="0"/>
              </a:spcBef>
              <a:buNone/>
              <a:defRPr sz="1399">
                <a:solidFill>
                  <a:schemeClr val="tx1"/>
                </a:solidFill>
              </a:defRPr>
            </a:lvl2pPr>
            <a:lvl3pPr marL="457112" indent="0">
              <a:buNone/>
              <a:defRPr/>
            </a:lvl3pPr>
            <a:lvl4pPr marL="685669" indent="0">
              <a:buNone/>
              <a:defRPr/>
            </a:lvl4pPr>
            <a:lvl5pPr marL="91422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991615854"/>
      </p:ext>
    </p:extLst>
  </p:cSld>
  <p:clrMapOvr>
    <a:masterClrMapping/>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91954" y="496641"/>
            <a:ext cx="11087895" cy="6497884"/>
          </a:xfrm>
          <a:prstGeom prst="rect">
            <a:avLst/>
          </a:prstGeom>
        </p:spPr>
      </p:pic>
      <p:sp>
        <p:nvSpPr>
          <p:cNvPr id="2" name="Title 1"/>
          <p:cNvSpPr>
            <a:spLocks noGrp="1"/>
          </p:cNvSpPr>
          <p:nvPr>
            <p:ph type="title" hasCustomPrompt="1"/>
          </p:nvPr>
        </p:nvSpPr>
        <p:spPr>
          <a:xfrm>
            <a:off x="465139" y="632780"/>
            <a:ext cx="11533187" cy="411162"/>
          </a:xfrm>
          <a:prstGeom prst="rect">
            <a:avLst/>
          </a:prstGeom>
        </p:spPr>
        <p:txBody>
          <a:bodyPr wrap="square" lIns="0" tIns="0" rIns="0" bIns="0">
            <a:spAutoFit/>
          </a:bodyPr>
          <a:lstStyle>
            <a:lvl1pPr>
              <a:lnSpc>
                <a:spcPts val="3199"/>
              </a:lnSpc>
              <a:defRPr sz="2800">
                <a:gradFill>
                  <a:gsLst>
                    <a:gs pos="0">
                      <a:schemeClr val="tx1"/>
                    </a:gs>
                    <a:gs pos="100000">
                      <a:schemeClr val="tx1"/>
                    </a:gs>
                  </a:gsLst>
                  <a:lin ang="5400000" scaled="1"/>
                </a:gra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339975" y="3559515"/>
            <a:ext cx="7832726" cy="553998"/>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
        <p:nvSpPr>
          <p:cNvPr id="12" name="Text Box 3">
            <a:extLst>
              <a:ext uri="{FF2B5EF4-FFF2-40B4-BE49-F238E27FC236}">
                <a16:creationId xmlns:a16="http://schemas.microsoft.com/office/drawing/2014/main" id="{A8F5F40B-56C9-1D43-9521-8583515F1C5D}"/>
              </a:ext>
            </a:extLst>
          </p:cNvPr>
          <p:cNvSpPr txBox="1">
            <a:spLocks noChangeArrowheads="1"/>
          </p:cNvSpPr>
          <p:nvPr userDrawn="1"/>
        </p:nvSpPr>
        <p:spPr bwMode="blackWhite">
          <a:xfrm>
            <a:off x="463277" y="6583681"/>
            <a:ext cx="11533187" cy="21973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111" eaLnBrk="0" hangingPunct="0"/>
            <a:r>
              <a:rPr lang="en-US" sz="70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3669824932"/>
      </p:ext>
    </p:extLst>
  </p:cSld>
  <p:clrMapOvr>
    <a:masterClrMapping/>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40" y="1989615"/>
            <a:ext cx="3690933" cy="3605213"/>
          </a:xfrm>
          <a:prstGeom prst="rect">
            <a:avLst/>
          </a:prstGeom>
        </p:spPr>
        <p:txBody>
          <a:bodyPr anchor="ctr">
            <a:noAutofit/>
          </a:bodyPr>
          <a:lstStyle>
            <a:lvl1pPr marL="0" indent="0" algn="ctr">
              <a:buNone/>
              <a:defRPr sz="2400">
                <a:gradFill>
                  <a:gsLst>
                    <a:gs pos="0">
                      <a:schemeClr val="tx1"/>
                    </a:gs>
                    <a:gs pos="100000">
                      <a:schemeClr val="tx1"/>
                    </a:gs>
                  </a:gsLst>
                  <a:lin ang="5400000" scaled="1"/>
                </a:gradFill>
              </a:defRPr>
            </a:lvl1pPr>
          </a:lstStyle>
          <a:p>
            <a:r>
              <a:rPr lang="en-US"/>
              <a:t>Click icon to add chart</a:t>
            </a:r>
          </a:p>
        </p:txBody>
      </p:sp>
      <p:sp>
        <p:nvSpPr>
          <p:cNvPr id="2" name="Title 1"/>
          <p:cNvSpPr>
            <a:spLocks noGrp="1"/>
          </p:cNvSpPr>
          <p:nvPr>
            <p:ph type="title" hasCustomPrompt="1"/>
          </p:nvPr>
        </p:nvSpPr>
        <p:spPr>
          <a:xfrm>
            <a:off x="465139" y="632780"/>
            <a:ext cx="11533187" cy="411162"/>
          </a:xfrm>
          <a:prstGeom prst="rect">
            <a:avLst/>
          </a:prstGeom>
        </p:spPr>
        <p:txBody>
          <a:bodyPr wrap="square" lIns="0" tIns="0" rIns="0" bIns="0">
            <a:spAutoFit/>
          </a:bodyPr>
          <a:lstStyle>
            <a:lvl1pPr>
              <a:lnSpc>
                <a:spcPts val="3199"/>
              </a:lnSpc>
              <a:defRPr sz="2800">
                <a:gradFill>
                  <a:gsLst>
                    <a:gs pos="0">
                      <a:schemeClr val="tx1"/>
                    </a:gs>
                    <a:gs pos="100000">
                      <a:schemeClr val="tx1"/>
                    </a:gs>
                  </a:gsLst>
                  <a:lin ang="5400000" scaled="1"/>
                </a:gradFill>
              </a:defRPr>
            </a:lvl1pPr>
          </a:lstStyle>
          <a:p>
            <a:r>
              <a:rPr lang="en-US"/>
              <a:t>Chart examples</a:t>
            </a:r>
          </a:p>
        </p:txBody>
      </p:sp>
      <p:sp>
        <p:nvSpPr>
          <p:cNvPr id="9" name="Text Placeholder 4"/>
          <p:cNvSpPr>
            <a:spLocks noGrp="1"/>
          </p:cNvSpPr>
          <p:nvPr>
            <p:ph type="body" sz="quarter" idx="12" hasCustomPrompt="1"/>
          </p:nvPr>
        </p:nvSpPr>
        <p:spPr>
          <a:xfrm>
            <a:off x="465136" y="5973763"/>
            <a:ext cx="3690937" cy="307777"/>
          </a:xfrm>
          <a:prstGeom prst="rect">
            <a:avLst/>
          </a:prstGeom>
        </p:spPr>
        <p:txBody>
          <a:bodyPr lIns="0" tIns="0" rIns="0" bIns="0"/>
          <a:lstStyle>
            <a:lvl1pPr marL="0" indent="0">
              <a:lnSpc>
                <a:spcPts val="1199"/>
              </a:lnSpc>
              <a:spcBef>
                <a:spcPts val="900"/>
              </a:spcBef>
              <a:buFont typeface="Arial" panose="020B0604020202020204" pitchFamily="34" charset="0"/>
              <a:buNone/>
              <a:defRPr sz="1000" b="0" i="0" spc="0">
                <a:gradFill>
                  <a:gsLst>
                    <a:gs pos="0">
                      <a:schemeClr val="tx1"/>
                    </a:gs>
                    <a:gs pos="100000">
                      <a:schemeClr val="tx1"/>
                    </a:gs>
                  </a:gsLst>
                  <a:lin ang="5400000" scaled="1"/>
                </a:gradFill>
                <a:latin typeface="+mn-lt"/>
              </a:defRPr>
            </a:lvl1pPr>
            <a:lvl2pPr marL="0" marR="0" indent="0" algn="l" defTabSz="932563" rtl="0" eaLnBrk="1" fontAlgn="auto" latinLnBrk="0" hangingPunct="1">
              <a:lnSpc>
                <a:spcPts val="1199"/>
              </a:lnSpc>
              <a:spcBef>
                <a:spcPts val="450"/>
              </a:spcBef>
              <a:spcAft>
                <a:spcPts val="0"/>
              </a:spcAft>
              <a:buClrTx/>
              <a:buSzPct val="90000"/>
              <a:buFont typeface="Arial" panose="020B0604020202020204" pitchFamily="34" charset="0"/>
              <a:buNone/>
              <a:tabLst/>
              <a:defRPr sz="1000">
                <a:solidFill>
                  <a:schemeClr val="tx1"/>
                </a:solidFill>
              </a:defRPr>
            </a:lvl2pPr>
            <a:lvl3pPr marL="457112" indent="0">
              <a:buNone/>
              <a:defRPr/>
            </a:lvl3pPr>
            <a:lvl4pPr marL="685669" indent="0">
              <a:buNone/>
              <a:defRPr/>
            </a:lvl4pPr>
            <a:lvl5pPr marL="914224"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89439" y="5973763"/>
            <a:ext cx="3679825" cy="313904"/>
          </a:xfrm>
          <a:prstGeom prst="rect">
            <a:avLst/>
          </a:prstGeom>
        </p:spPr>
        <p:txBody>
          <a:bodyPr vert="horz" wrap="square" lIns="0" tIns="0" rIns="0" bIns="0" rtlCol="0">
            <a:spAutoFit/>
          </a:bodyPr>
          <a:lstStyle>
            <a:lvl1pPr>
              <a:tabLst/>
              <a:defRPr lang="en-US" sz="1000" b="0" i="0" spc="0" dirty="0" smtClean="0">
                <a:gradFill>
                  <a:gsLst>
                    <a:gs pos="0">
                      <a:schemeClr val="tx1"/>
                    </a:gs>
                    <a:gs pos="100000">
                      <a:schemeClr val="tx1"/>
                    </a:gs>
                  </a:gsLst>
                  <a:lin ang="5400000" scaled="1"/>
                </a:gradFill>
                <a:latin typeface="+mn-lt"/>
              </a:defRPr>
            </a:lvl1pPr>
          </a:lstStyle>
          <a:p>
            <a:pPr marL="0" lvl="0" indent="0">
              <a:lnSpc>
                <a:spcPts val="1199"/>
              </a:lnSpc>
              <a:spcBef>
                <a:spcPts val="900"/>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89439" y="1989615"/>
            <a:ext cx="3679825" cy="3605213"/>
          </a:xfrm>
          <a:prstGeom prst="rect">
            <a:avLst/>
          </a:prstGeom>
        </p:spPr>
        <p:txBody>
          <a:bodyPr anchor="ctr">
            <a:noAutofit/>
          </a:bodyPr>
          <a:lstStyle>
            <a:lvl1pPr marL="0" indent="0" algn="ctr">
              <a:buNone/>
              <a:defRPr sz="2400">
                <a:gradFill>
                  <a:gsLst>
                    <a:gs pos="0">
                      <a:schemeClr val="tx1"/>
                    </a:gs>
                    <a:gs pos="100000">
                      <a:schemeClr val="tx1"/>
                    </a:gs>
                  </a:gsLst>
                  <a:lin ang="5400000" scaled="1"/>
                </a:gradFill>
              </a:defRPr>
            </a:lvl1pPr>
          </a:lstStyle>
          <a:p>
            <a:r>
              <a:rPr lang="en-US"/>
              <a:t>Click icon to add chart</a:t>
            </a:r>
          </a:p>
        </p:txBody>
      </p:sp>
      <p:sp>
        <p:nvSpPr>
          <p:cNvPr id="21" name="Chart Placeholder 6"/>
          <p:cNvSpPr>
            <a:spLocks noGrp="1"/>
          </p:cNvSpPr>
          <p:nvPr>
            <p:ph type="chart" sz="quarter" idx="23"/>
          </p:nvPr>
        </p:nvSpPr>
        <p:spPr>
          <a:xfrm>
            <a:off x="8302625" y="1989615"/>
            <a:ext cx="3695701" cy="3605213"/>
          </a:xfrm>
          <a:prstGeom prst="rect">
            <a:avLst/>
          </a:prstGeom>
        </p:spPr>
        <p:txBody>
          <a:bodyPr anchor="ctr">
            <a:noAutofit/>
          </a:bodyPr>
          <a:lstStyle>
            <a:lvl1pPr marL="0" indent="0" algn="ctr">
              <a:buNone/>
              <a:defRPr sz="2400">
                <a:gradFill>
                  <a:gsLst>
                    <a:gs pos="0">
                      <a:schemeClr val="tx1"/>
                    </a:gs>
                    <a:gs pos="100000">
                      <a:schemeClr val="tx1"/>
                    </a:gs>
                  </a:gsLst>
                  <a:lin ang="5400000" scaled="1"/>
                </a:gradFill>
              </a:defRPr>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65134" y="5783264"/>
            <a:ext cx="3702053" cy="246221"/>
          </a:xfrm>
          <a:prstGeom prst="rect">
            <a:avLst/>
          </a:prstGeom>
        </p:spPr>
        <p:txBody>
          <a:bodyPr tIns="0"/>
          <a:lstStyle>
            <a:lvl1pPr>
              <a:defRPr lang="en-US" sz="1000" b="1" kern="1200" spc="0" dirty="0" smtClean="0">
                <a:gradFill>
                  <a:gsLst>
                    <a:gs pos="0">
                      <a:schemeClr val="tx1"/>
                    </a:gs>
                    <a:gs pos="100000">
                      <a:schemeClr val="tx1"/>
                    </a:gs>
                  </a:gsLst>
                  <a:lin ang="5400000" scaled="1"/>
                </a:gra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400549" y="5783264"/>
            <a:ext cx="3702053" cy="246221"/>
          </a:xfrm>
          <a:prstGeom prst="rect">
            <a:avLst/>
          </a:prstGeom>
        </p:spPr>
        <p:txBody>
          <a:bodyPr tIns="0"/>
          <a:lstStyle>
            <a:lvl1pPr>
              <a:defRPr lang="en-US" sz="1000" b="1" kern="1200" spc="0" dirty="0" smtClean="0">
                <a:gradFill>
                  <a:gsLst>
                    <a:gs pos="0">
                      <a:schemeClr val="tx1"/>
                    </a:gs>
                    <a:gs pos="100000">
                      <a:schemeClr val="tx1"/>
                    </a:gs>
                  </a:gsLst>
                  <a:lin ang="5400000" scaled="1"/>
                </a:gra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302625" y="5783264"/>
            <a:ext cx="3702053" cy="246221"/>
          </a:xfrm>
          <a:prstGeom prst="rect">
            <a:avLst/>
          </a:prstGeom>
        </p:spPr>
        <p:txBody>
          <a:bodyPr tIns="0"/>
          <a:lstStyle>
            <a:lvl1pPr>
              <a:defRPr lang="en-US" sz="1000" b="1" kern="1200" spc="0" dirty="0" smtClean="0">
                <a:gradFill>
                  <a:gsLst>
                    <a:gs pos="0">
                      <a:schemeClr val="tx1"/>
                    </a:gs>
                    <a:gs pos="100000">
                      <a:schemeClr val="tx1"/>
                    </a:gs>
                  </a:gsLst>
                  <a:lin ang="5400000" scaled="1"/>
                </a:gra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302626" y="5973763"/>
            <a:ext cx="3679825" cy="313904"/>
          </a:xfrm>
          <a:prstGeom prst="rect">
            <a:avLst/>
          </a:prstGeom>
        </p:spPr>
        <p:txBody>
          <a:bodyPr vert="horz" wrap="square" lIns="0" tIns="0" rIns="0" bIns="0" rtlCol="0">
            <a:spAutoFit/>
          </a:bodyPr>
          <a:lstStyle>
            <a:lvl1pPr>
              <a:tabLst/>
              <a:defRPr lang="en-US" sz="1000" b="0" i="0" spc="0" dirty="0" smtClean="0">
                <a:gradFill>
                  <a:gsLst>
                    <a:gs pos="0">
                      <a:schemeClr val="tx1"/>
                    </a:gs>
                    <a:gs pos="100000">
                      <a:schemeClr val="tx1"/>
                    </a:gs>
                  </a:gsLst>
                  <a:lin ang="5400000" scaled="1"/>
                </a:gradFill>
                <a:latin typeface="+mn-lt"/>
              </a:defRPr>
            </a:lvl1pPr>
          </a:lstStyle>
          <a:p>
            <a:pPr marL="0" lvl="0" indent="0">
              <a:lnSpc>
                <a:spcPts val="1199"/>
              </a:lnSpc>
              <a:spcBef>
                <a:spcPts val="900"/>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9" name="Text Box 3">
            <a:extLst>
              <a:ext uri="{FF2B5EF4-FFF2-40B4-BE49-F238E27FC236}">
                <a16:creationId xmlns:a16="http://schemas.microsoft.com/office/drawing/2014/main" id="{DD3304D6-24AF-6742-A22C-8D78DC39B073}"/>
              </a:ext>
            </a:extLst>
          </p:cNvPr>
          <p:cNvSpPr txBox="1">
            <a:spLocks noChangeArrowheads="1"/>
          </p:cNvSpPr>
          <p:nvPr userDrawn="1"/>
        </p:nvSpPr>
        <p:spPr bwMode="blackWhite">
          <a:xfrm>
            <a:off x="463277" y="6583681"/>
            <a:ext cx="11533187" cy="21973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111" eaLnBrk="0" hangingPunct="0"/>
            <a:r>
              <a:rPr lang="en-US" sz="70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3135286218"/>
      </p:ext>
    </p:extLst>
  </p:cSld>
  <p:clrMapOvr>
    <a:masterClrMapping/>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80"/>
            <a:ext cx="11533187" cy="411162"/>
          </a:xfrm>
          <a:prstGeom prst="rect">
            <a:avLst/>
          </a:prstGeom>
        </p:spPr>
        <p:txBody>
          <a:bodyPr wrap="square" lIns="0" tIns="0" rIns="0" bIns="0">
            <a:spAutoFit/>
          </a:bodyPr>
          <a:lstStyle>
            <a:lvl1pPr>
              <a:lnSpc>
                <a:spcPts val="3199"/>
              </a:lnSpc>
              <a:defRPr sz="2800">
                <a:gradFill>
                  <a:gsLst>
                    <a:gs pos="0">
                      <a:schemeClr val="tx1"/>
                    </a:gs>
                    <a:gs pos="100000">
                      <a:schemeClr val="tx1"/>
                    </a:gs>
                  </a:gsLst>
                  <a:lin ang="5400000" scaled="1"/>
                </a:gradFill>
              </a:defRPr>
            </a:lvl1pPr>
          </a:lstStyle>
          <a:p>
            <a:r>
              <a:rPr lang="en-US"/>
              <a:t>Table styling</a:t>
            </a:r>
          </a:p>
        </p:txBody>
      </p:sp>
      <p:sp>
        <p:nvSpPr>
          <p:cNvPr id="4" name="Table Placeholder 3"/>
          <p:cNvSpPr>
            <a:spLocks noGrp="1"/>
          </p:cNvSpPr>
          <p:nvPr>
            <p:ph type="tbl" sz="quarter" idx="10"/>
          </p:nvPr>
        </p:nvSpPr>
        <p:spPr>
          <a:xfrm>
            <a:off x="465139" y="2201863"/>
            <a:ext cx="11533187" cy="4159883"/>
          </a:xfrm>
          <a:prstGeom prst="rect">
            <a:avLst/>
          </a:prstGeom>
        </p:spPr>
        <p:txBody>
          <a:bodyPr anchor="ctr" anchorCtr="0">
            <a:noAutofit/>
          </a:bodyPr>
          <a:lstStyle>
            <a:lvl1pPr algn="ctr">
              <a:defRPr>
                <a:gradFill>
                  <a:gsLst>
                    <a:gs pos="0">
                      <a:schemeClr val="tx1"/>
                    </a:gs>
                    <a:gs pos="100000">
                      <a:schemeClr val="tx1"/>
                    </a:gs>
                  </a:gsLst>
                  <a:lin ang="5400000" scaled="1"/>
                </a:gradFill>
              </a:defRPr>
            </a:lvl1pPr>
          </a:lstStyle>
          <a:p>
            <a:r>
              <a:rPr lang="en-US"/>
              <a:t>Click icon to add table</a:t>
            </a:r>
          </a:p>
        </p:txBody>
      </p:sp>
      <p:sp>
        <p:nvSpPr>
          <p:cNvPr id="10" name="Text Box 3">
            <a:extLst>
              <a:ext uri="{FF2B5EF4-FFF2-40B4-BE49-F238E27FC236}">
                <a16:creationId xmlns:a16="http://schemas.microsoft.com/office/drawing/2014/main" id="{AD9F5927-827C-2E4D-8781-07CF39C27494}"/>
              </a:ext>
            </a:extLst>
          </p:cNvPr>
          <p:cNvSpPr txBox="1">
            <a:spLocks noChangeArrowheads="1"/>
          </p:cNvSpPr>
          <p:nvPr userDrawn="1"/>
        </p:nvSpPr>
        <p:spPr bwMode="blackWhite">
          <a:xfrm>
            <a:off x="463277" y="6583681"/>
            <a:ext cx="11533187" cy="21973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111" eaLnBrk="0" hangingPunct="0"/>
            <a:r>
              <a:rPr lang="en-US" sz="70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2531603369"/>
      </p:ext>
    </p:extLst>
  </p:cSld>
  <p:clrMapOvr>
    <a:masterClrMapping/>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Closing slide 1">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65139" y="1882012"/>
            <a:ext cx="7604125" cy="1502727"/>
          </a:xfrm>
          <a:prstGeom prst="rect">
            <a:avLst/>
          </a:prstGeom>
          <a:noFill/>
        </p:spPr>
        <p:txBody>
          <a:bodyPr lIns="0" tIns="0" rIns="0" bIns="0" anchor="t" anchorCtr="0"/>
          <a:lstStyle>
            <a:lvl1pPr>
              <a:lnSpc>
                <a:spcPct val="100000"/>
              </a:lnSpc>
              <a:spcAft>
                <a:spcPts val="1299"/>
              </a:spcAft>
              <a:defRPr sz="2600" spc="-50" baseline="0">
                <a:gradFill>
                  <a:gsLst>
                    <a:gs pos="0">
                      <a:schemeClr val="bg1"/>
                    </a:gs>
                    <a:gs pos="100000">
                      <a:schemeClr val="bg1"/>
                    </a:gs>
                  </a:gsLst>
                  <a:lin ang="5400000" scaled="1"/>
                </a:gra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63278" y="448055"/>
            <a:ext cx="1362456" cy="194066"/>
          </a:xfrm>
          <a:prstGeom prst="rect">
            <a:avLst/>
          </a:prstGeom>
        </p:spPr>
      </p:pic>
      <p:sp>
        <p:nvSpPr>
          <p:cNvPr id="6" name="Text Box 3">
            <a:extLst>
              <a:ext uri="{FF2B5EF4-FFF2-40B4-BE49-F238E27FC236}">
                <a16:creationId xmlns:a16="http://schemas.microsoft.com/office/drawing/2014/main" id="{4071864E-755E-AD40-A80D-10E454980F16}"/>
              </a:ext>
            </a:extLst>
          </p:cNvPr>
          <p:cNvSpPr txBox="1">
            <a:spLocks noChangeArrowheads="1"/>
          </p:cNvSpPr>
          <p:nvPr userDrawn="1"/>
        </p:nvSpPr>
        <p:spPr bwMode="blackWhite">
          <a:xfrm>
            <a:off x="463277" y="6579624"/>
            <a:ext cx="4572000" cy="109866"/>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111" eaLnBrk="0" hangingPunct="0"/>
            <a:r>
              <a:rPr lang="en-US" sz="700">
                <a:gradFill>
                  <a:gsLst>
                    <a:gs pos="0">
                      <a:schemeClr val="bg1"/>
                    </a:gs>
                    <a:gs pos="100000">
                      <a:schemeClr val="bg1"/>
                    </a:gs>
                  </a:gsLst>
                  <a:lin ang="5400000" scaled="1"/>
                </a:gradFill>
                <a:cs typeface="Segoe UI" pitchFamily="34" charset="0"/>
              </a:rPr>
              <a:t>© Copyright Microsoft Corporation. All rights reserved. </a:t>
            </a:r>
          </a:p>
        </p:txBody>
      </p:sp>
    </p:spTree>
    <p:extLst>
      <p:ext uri="{BB962C8B-B14F-4D97-AF65-F5344CB8AC3E}">
        <p14:creationId xmlns:p14="http://schemas.microsoft.com/office/powerpoint/2010/main" val="233324594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9.xml><?xml version="1.0" encoding="utf-8"?>
<p:sldLayout xmlns:a="http://schemas.openxmlformats.org/drawingml/2006/main" xmlns:r="http://schemas.openxmlformats.org/officeDocument/2006/relationships" xmlns:p="http://schemas.openxmlformats.org/presentationml/2006/main" userDrawn="1">
  <p:cSld name="Closing slide 2">
    <p:bg>
      <p:bgPr>
        <a:solidFill>
          <a:srgbClr val="000000"/>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65139" y="1882012"/>
            <a:ext cx="7604125" cy="1502727"/>
          </a:xfrm>
          <a:prstGeom prst="rect">
            <a:avLst/>
          </a:prstGeom>
          <a:noFill/>
        </p:spPr>
        <p:txBody>
          <a:bodyPr lIns="0" tIns="0" rIns="0" bIns="0" anchor="t" anchorCtr="0"/>
          <a:lstStyle>
            <a:lvl1pPr>
              <a:lnSpc>
                <a:spcPct val="100000"/>
              </a:lnSpc>
              <a:spcAft>
                <a:spcPts val="1299"/>
              </a:spcAft>
              <a:defRPr sz="2600" spc="-50" baseline="0">
                <a:gradFill>
                  <a:gsLst>
                    <a:gs pos="0">
                      <a:schemeClr val="bg1"/>
                    </a:gs>
                    <a:gs pos="100000">
                      <a:schemeClr val="bg1"/>
                    </a:gs>
                  </a:gsLst>
                  <a:lin ang="5400000" scaled="1"/>
                </a:gra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63277" y="6579624"/>
            <a:ext cx="4572000" cy="109866"/>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111" eaLnBrk="0" hangingPunct="0"/>
            <a:r>
              <a:rPr lang="en-US" sz="700">
                <a:gradFill>
                  <a:gsLst>
                    <a:gs pos="0">
                      <a:schemeClr val="bg1"/>
                    </a:gs>
                    <a:gs pos="100000">
                      <a:schemeClr val="bg1"/>
                    </a:gs>
                  </a:gsLst>
                  <a:lin ang="5400000" scaled="1"/>
                </a:gra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63278" y="448055"/>
            <a:ext cx="1362456" cy="194066"/>
          </a:xfrm>
          <a:prstGeom prst="rect">
            <a:avLst/>
          </a:prstGeom>
        </p:spPr>
      </p:pic>
      <p:sp>
        <p:nvSpPr>
          <p:cNvPr id="7" name="Picture Placeholder 27">
            <a:extLst>
              <a:ext uri="{FF2B5EF4-FFF2-40B4-BE49-F238E27FC236}">
                <a16:creationId xmlns:a16="http://schemas.microsoft.com/office/drawing/2014/main" id="{5496F88C-A399-48D0-ABC4-07E2F5BAD158}"/>
              </a:ext>
            </a:extLst>
          </p:cNvPr>
          <p:cNvSpPr>
            <a:spLocks noGrp="1"/>
          </p:cNvSpPr>
          <p:nvPr>
            <p:ph type="pic" sz="quarter" idx="16"/>
          </p:nvPr>
        </p:nvSpPr>
        <p:spPr>
          <a:xfrm>
            <a:off x="6284913" y="809625"/>
            <a:ext cx="2138362" cy="1651000"/>
          </a:xfrm>
          <a:solidFill>
            <a:schemeClr val="tx2"/>
          </a:solidFill>
        </p:spPr>
        <p:txBody>
          <a:bodyPr anchor="b" anchorCtr="1">
            <a:noAutofit/>
          </a:bodyPr>
          <a:lstStyle/>
          <a:p>
            <a:endParaRPr lang="en-US"/>
          </a:p>
        </p:txBody>
      </p:sp>
      <p:sp>
        <p:nvSpPr>
          <p:cNvPr id="8" name="Picture Placeholder 27">
            <a:extLst>
              <a:ext uri="{FF2B5EF4-FFF2-40B4-BE49-F238E27FC236}">
                <a16:creationId xmlns:a16="http://schemas.microsoft.com/office/drawing/2014/main" id="{0C21610F-709F-4799-BDC8-F5E07C8E7532}"/>
              </a:ext>
            </a:extLst>
          </p:cNvPr>
          <p:cNvSpPr>
            <a:spLocks noGrp="1"/>
          </p:cNvSpPr>
          <p:nvPr>
            <p:ph type="pic" sz="quarter" idx="17"/>
          </p:nvPr>
        </p:nvSpPr>
        <p:spPr>
          <a:xfrm>
            <a:off x="8642654" y="809625"/>
            <a:ext cx="2138362" cy="1651000"/>
          </a:xfrm>
          <a:solidFill>
            <a:schemeClr val="tx2"/>
          </a:solidFill>
        </p:spPr>
        <p:txBody>
          <a:bodyPr anchor="b" anchorCtr="1">
            <a:noAutofit/>
          </a:bodyPr>
          <a:lstStyle/>
          <a:p>
            <a:endParaRPr lang="en-US"/>
          </a:p>
        </p:txBody>
      </p:sp>
      <p:sp>
        <p:nvSpPr>
          <p:cNvPr id="10" name="Picture Placeholder 27">
            <a:extLst>
              <a:ext uri="{FF2B5EF4-FFF2-40B4-BE49-F238E27FC236}">
                <a16:creationId xmlns:a16="http://schemas.microsoft.com/office/drawing/2014/main" id="{D45E4476-7B91-4BF1-BEE6-AA780631C750}"/>
              </a:ext>
            </a:extLst>
          </p:cNvPr>
          <p:cNvSpPr>
            <a:spLocks noGrp="1"/>
          </p:cNvSpPr>
          <p:nvPr>
            <p:ph type="pic" sz="quarter" idx="18"/>
          </p:nvPr>
        </p:nvSpPr>
        <p:spPr>
          <a:xfrm>
            <a:off x="7348006" y="4549212"/>
            <a:ext cx="2138362" cy="1651000"/>
          </a:xfrm>
          <a:solidFill>
            <a:schemeClr val="tx2"/>
          </a:solidFill>
        </p:spPr>
        <p:txBody>
          <a:bodyPr anchor="b" anchorCtr="1">
            <a:noAutofit/>
          </a:bodyPr>
          <a:lstStyle/>
          <a:p>
            <a:endParaRPr lang="en-US"/>
          </a:p>
        </p:txBody>
      </p:sp>
      <p:sp>
        <p:nvSpPr>
          <p:cNvPr id="11" name="Picture Placeholder 27">
            <a:extLst>
              <a:ext uri="{FF2B5EF4-FFF2-40B4-BE49-F238E27FC236}">
                <a16:creationId xmlns:a16="http://schemas.microsoft.com/office/drawing/2014/main" id="{5AC165B8-0458-4204-A626-058362AA6257}"/>
              </a:ext>
            </a:extLst>
          </p:cNvPr>
          <p:cNvSpPr>
            <a:spLocks noGrp="1"/>
          </p:cNvSpPr>
          <p:nvPr>
            <p:ph type="pic" sz="quarter" idx="19"/>
          </p:nvPr>
        </p:nvSpPr>
        <p:spPr>
          <a:xfrm>
            <a:off x="9705747" y="4549212"/>
            <a:ext cx="2138362" cy="1651000"/>
          </a:xfrm>
          <a:solidFill>
            <a:schemeClr val="tx2"/>
          </a:solidFill>
        </p:spPr>
        <p:txBody>
          <a:bodyPr anchor="b" anchorCtr="1">
            <a:noAutofit/>
          </a:bodyPr>
          <a:lstStyle/>
          <a:p>
            <a:endParaRPr lang="en-US"/>
          </a:p>
        </p:txBody>
      </p:sp>
      <p:sp>
        <p:nvSpPr>
          <p:cNvPr id="12" name="Picture Placeholder 27">
            <a:extLst>
              <a:ext uri="{FF2B5EF4-FFF2-40B4-BE49-F238E27FC236}">
                <a16:creationId xmlns:a16="http://schemas.microsoft.com/office/drawing/2014/main" id="{1221D2EB-E466-48FD-BA3C-CBCAA9CB7AF3}"/>
              </a:ext>
            </a:extLst>
          </p:cNvPr>
          <p:cNvSpPr>
            <a:spLocks noGrp="1"/>
          </p:cNvSpPr>
          <p:nvPr>
            <p:ph type="pic" sz="quarter" idx="20"/>
          </p:nvPr>
        </p:nvSpPr>
        <p:spPr>
          <a:xfrm>
            <a:off x="5892622" y="2663737"/>
            <a:ext cx="2138362" cy="1651000"/>
          </a:xfrm>
          <a:solidFill>
            <a:schemeClr val="tx2"/>
          </a:solidFill>
        </p:spPr>
        <p:txBody>
          <a:bodyPr anchor="b" anchorCtr="1">
            <a:noAutofit/>
          </a:bodyPr>
          <a:lstStyle/>
          <a:p>
            <a:endParaRPr lang="en-US"/>
          </a:p>
        </p:txBody>
      </p:sp>
      <p:sp>
        <p:nvSpPr>
          <p:cNvPr id="13" name="Picture Placeholder 27">
            <a:extLst>
              <a:ext uri="{FF2B5EF4-FFF2-40B4-BE49-F238E27FC236}">
                <a16:creationId xmlns:a16="http://schemas.microsoft.com/office/drawing/2014/main" id="{D1ABACC9-8C8F-4BA1-B371-EF3BFD1A8D8E}"/>
              </a:ext>
            </a:extLst>
          </p:cNvPr>
          <p:cNvSpPr>
            <a:spLocks noGrp="1"/>
          </p:cNvSpPr>
          <p:nvPr>
            <p:ph type="pic" sz="quarter" idx="21"/>
          </p:nvPr>
        </p:nvSpPr>
        <p:spPr>
          <a:xfrm>
            <a:off x="8222765" y="2663737"/>
            <a:ext cx="2138362" cy="1651000"/>
          </a:xfrm>
          <a:solidFill>
            <a:schemeClr val="tx2"/>
          </a:solidFill>
        </p:spPr>
        <p:txBody>
          <a:bodyPr anchor="b" anchorCtr="1">
            <a:noAutofit/>
          </a:bodyPr>
          <a:lstStyle/>
          <a:p>
            <a:endParaRPr lang="en-US"/>
          </a:p>
        </p:txBody>
      </p:sp>
      <p:sp>
        <p:nvSpPr>
          <p:cNvPr id="14" name="Picture Placeholder 27">
            <a:extLst>
              <a:ext uri="{FF2B5EF4-FFF2-40B4-BE49-F238E27FC236}">
                <a16:creationId xmlns:a16="http://schemas.microsoft.com/office/drawing/2014/main" id="{7675766E-F1E6-47EC-A787-5D8F033D48B4}"/>
              </a:ext>
            </a:extLst>
          </p:cNvPr>
          <p:cNvSpPr>
            <a:spLocks noGrp="1"/>
          </p:cNvSpPr>
          <p:nvPr>
            <p:ph type="pic" sz="quarter" idx="22"/>
          </p:nvPr>
        </p:nvSpPr>
        <p:spPr>
          <a:xfrm>
            <a:off x="10552908" y="2663737"/>
            <a:ext cx="2138362" cy="1651000"/>
          </a:xfrm>
          <a:solidFill>
            <a:schemeClr val="tx2"/>
          </a:solidFill>
        </p:spPr>
        <p:txBody>
          <a:bodyPr anchor="b" anchorCtr="1">
            <a:noAutofit/>
          </a:bodyPr>
          <a:lstStyle/>
          <a:p>
            <a:endParaRPr lang="en-US"/>
          </a:p>
        </p:txBody>
      </p:sp>
    </p:spTree>
    <p:extLst>
      <p:ext uri="{BB962C8B-B14F-4D97-AF65-F5344CB8AC3E}">
        <p14:creationId xmlns:p14="http://schemas.microsoft.com/office/powerpoint/2010/main" val="23112673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Walkin 2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3" y="1211265"/>
            <a:ext cx="7315200" cy="1828800"/>
          </a:xfrm>
          <a:noFill/>
        </p:spPr>
        <p:txBody>
          <a:bodyPr lIns="146304" tIns="91440" rIns="146304" bIns="91440" anchor="b" anchorCtr="0"/>
          <a:lstStyle>
            <a:lvl1pPr>
              <a:defRPr sz="5399" spc="-100"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74702" y="3040064"/>
            <a:ext cx="5486400" cy="730183"/>
          </a:xfrm>
          <a:noFill/>
        </p:spPr>
        <p:txBody>
          <a:bodyPr lIns="164592" tIns="109728" rIns="164592" bIns="109728">
            <a:noAutofit/>
          </a:bodyPr>
          <a:lstStyle>
            <a:lvl1pPr marL="0" indent="0">
              <a:spcBef>
                <a:spcPts val="0"/>
              </a:spcBef>
              <a:buNone/>
              <a:defRPr sz="3199" spc="0" baseline="0">
                <a:gradFill>
                  <a:gsLst>
                    <a:gs pos="91000">
                      <a:schemeClr val="tx1"/>
                    </a:gs>
                    <a:gs pos="0">
                      <a:schemeClr val="tx1"/>
                    </a:gs>
                  </a:gsLst>
                  <a:lin ang="5400000" scaled="0"/>
                </a:gradFill>
                <a:latin typeface="+mn-lt"/>
              </a:defRPr>
            </a:lvl1pPr>
          </a:lstStyle>
          <a:p>
            <a:pPr lvl="0"/>
            <a:r>
              <a:rPr lang="en-US"/>
              <a:t>Date</a:t>
            </a:r>
          </a:p>
        </p:txBody>
      </p:sp>
      <p:sp>
        <p:nvSpPr>
          <p:cNvPr id="3" name="Text Placeholder 2"/>
          <p:cNvSpPr>
            <a:spLocks noGrp="1"/>
          </p:cNvSpPr>
          <p:nvPr>
            <p:ph type="body" sz="quarter" idx="13" hasCustomPrompt="1"/>
          </p:nvPr>
        </p:nvSpPr>
        <p:spPr>
          <a:xfrm>
            <a:off x="274639" y="3770247"/>
            <a:ext cx="5486400" cy="461665"/>
          </a:xfrm>
        </p:spPr>
        <p:txBody>
          <a:bodyPr/>
          <a:lstStyle>
            <a:lvl1pPr marL="0" indent="0">
              <a:buNone/>
              <a:defRPr lang="en-US" sz="2000"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a:t>Optional (City, State or venue)</a:t>
            </a:r>
          </a:p>
        </p:txBody>
      </p:sp>
      <p:pic>
        <p:nvPicPr>
          <p:cNvPr id="309" name="MS logo white emf"/>
          <p:cNvPicPr>
            <a:picLocks noChangeAspect="1"/>
          </p:cNvPicPr>
          <p:nvPr userDrawn="1"/>
        </p:nvPicPr>
        <p:blipFill>
          <a:blip r:embed="rId2"/>
          <a:stretch>
            <a:fillRect/>
          </a:stretch>
        </p:blipFill>
        <p:spPr>
          <a:xfrm>
            <a:off x="464974" y="479425"/>
            <a:ext cx="1451843" cy="310896"/>
          </a:xfrm>
          <a:prstGeom prst="rect">
            <a:avLst/>
          </a:prstGeom>
        </p:spPr>
      </p:pic>
      <p:grpSp>
        <p:nvGrpSpPr>
          <p:cNvPr id="229" name="Group 228"/>
          <p:cNvGrpSpPr/>
          <p:nvPr userDrawn="1"/>
        </p:nvGrpSpPr>
        <p:grpSpPr bwMode="gray">
          <a:xfrm>
            <a:off x="7498383" y="2125664"/>
            <a:ext cx="4419820" cy="4023316"/>
            <a:chOff x="8331487" y="2399994"/>
            <a:chExt cx="3607727" cy="3284076"/>
          </a:xfrm>
        </p:grpSpPr>
        <p:sp>
          <p:nvSpPr>
            <p:cNvPr id="230" name="Freeform 251"/>
            <p:cNvSpPr>
              <a:spLocks/>
            </p:cNvSpPr>
            <p:nvPr userDrawn="1"/>
          </p:nvSpPr>
          <p:spPr bwMode="gray">
            <a:xfrm>
              <a:off x="9772041" y="2625278"/>
              <a:ext cx="34904" cy="390283"/>
            </a:xfrm>
            <a:custGeom>
              <a:avLst/>
              <a:gdLst>
                <a:gd name="T0" fmla="*/ 11 w 11"/>
                <a:gd name="T1" fmla="*/ 123 h 123"/>
                <a:gd name="T2" fmla="*/ 0 w 11"/>
                <a:gd name="T3" fmla="*/ 123 h 123"/>
                <a:gd name="T4" fmla="*/ 2 w 11"/>
                <a:gd name="T5" fmla="*/ 0 h 123"/>
                <a:gd name="T6" fmla="*/ 9 w 11"/>
                <a:gd name="T7" fmla="*/ 0 h 123"/>
                <a:gd name="T8" fmla="*/ 11 w 11"/>
                <a:gd name="T9" fmla="*/ 123 h 123"/>
              </a:gdLst>
              <a:ahLst/>
              <a:cxnLst>
                <a:cxn ang="0">
                  <a:pos x="T0" y="T1"/>
                </a:cxn>
                <a:cxn ang="0">
                  <a:pos x="T2" y="T3"/>
                </a:cxn>
                <a:cxn ang="0">
                  <a:pos x="T4" y="T5"/>
                </a:cxn>
                <a:cxn ang="0">
                  <a:pos x="T6" y="T7"/>
                </a:cxn>
                <a:cxn ang="0">
                  <a:pos x="T8" y="T9"/>
                </a:cxn>
              </a:cxnLst>
              <a:rect l="0" t="0" r="r" b="b"/>
              <a:pathLst>
                <a:path w="11" h="123">
                  <a:moveTo>
                    <a:pt x="11" y="123"/>
                  </a:moveTo>
                  <a:lnTo>
                    <a:pt x="0" y="123"/>
                  </a:lnTo>
                  <a:lnTo>
                    <a:pt x="2" y="0"/>
                  </a:lnTo>
                  <a:lnTo>
                    <a:pt x="9" y="0"/>
                  </a:lnTo>
                  <a:lnTo>
                    <a:pt x="11" y="1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31" name="Freeform 252"/>
            <p:cNvSpPr>
              <a:spLocks/>
            </p:cNvSpPr>
            <p:nvPr userDrawn="1"/>
          </p:nvSpPr>
          <p:spPr bwMode="gray">
            <a:xfrm>
              <a:off x="9654638" y="2618931"/>
              <a:ext cx="145959" cy="44422"/>
            </a:xfrm>
            <a:custGeom>
              <a:avLst/>
              <a:gdLst>
                <a:gd name="T0" fmla="*/ 47 w 49"/>
                <a:gd name="T1" fmla="*/ 0 h 15"/>
                <a:gd name="T2" fmla="*/ 1 w 49"/>
                <a:gd name="T3" fmla="*/ 11 h 15"/>
                <a:gd name="T4" fmla="*/ 49 w 49"/>
                <a:gd name="T5" fmla="*/ 8 h 15"/>
                <a:gd name="T6" fmla="*/ 47 w 49"/>
                <a:gd name="T7" fmla="*/ 0 h 15"/>
              </a:gdLst>
              <a:ahLst/>
              <a:cxnLst>
                <a:cxn ang="0">
                  <a:pos x="T0" y="T1"/>
                </a:cxn>
                <a:cxn ang="0">
                  <a:pos x="T2" y="T3"/>
                </a:cxn>
                <a:cxn ang="0">
                  <a:pos x="T4" y="T5"/>
                </a:cxn>
                <a:cxn ang="0">
                  <a:pos x="T6" y="T7"/>
                </a:cxn>
              </a:cxnLst>
              <a:rect l="0" t="0" r="r" b="b"/>
              <a:pathLst>
                <a:path w="49" h="15">
                  <a:moveTo>
                    <a:pt x="47" y="0"/>
                  </a:moveTo>
                  <a:cubicBezTo>
                    <a:pt x="1" y="6"/>
                    <a:pt x="0" y="10"/>
                    <a:pt x="1" y="11"/>
                  </a:cubicBezTo>
                  <a:cubicBezTo>
                    <a:pt x="1" y="12"/>
                    <a:pt x="3" y="15"/>
                    <a:pt x="49" y="8"/>
                  </a:cubicBezTo>
                  <a:lnTo>
                    <a:pt x="4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32" name="Freeform 253"/>
            <p:cNvSpPr>
              <a:spLocks/>
            </p:cNvSpPr>
            <p:nvPr userDrawn="1"/>
          </p:nvSpPr>
          <p:spPr bwMode="gray">
            <a:xfrm>
              <a:off x="9775213" y="2622105"/>
              <a:ext cx="98365" cy="126921"/>
            </a:xfrm>
            <a:custGeom>
              <a:avLst/>
              <a:gdLst>
                <a:gd name="T0" fmla="*/ 0 w 34"/>
                <a:gd name="T1" fmla="*/ 5 h 43"/>
                <a:gd name="T2" fmla="*/ 30 w 34"/>
                <a:gd name="T3" fmla="*/ 41 h 43"/>
                <a:gd name="T4" fmla="*/ 7 w 34"/>
                <a:gd name="T5" fmla="*/ 0 h 43"/>
                <a:gd name="T6" fmla="*/ 0 w 34"/>
                <a:gd name="T7" fmla="*/ 5 h 43"/>
              </a:gdLst>
              <a:ahLst/>
              <a:cxnLst>
                <a:cxn ang="0">
                  <a:pos x="T0" y="T1"/>
                </a:cxn>
                <a:cxn ang="0">
                  <a:pos x="T2" y="T3"/>
                </a:cxn>
                <a:cxn ang="0">
                  <a:pos x="T4" y="T5"/>
                </a:cxn>
                <a:cxn ang="0">
                  <a:pos x="T6" y="T7"/>
                </a:cxn>
              </a:cxnLst>
              <a:rect l="0" t="0" r="r" b="b"/>
              <a:pathLst>
                <a:path w="34" h="43">
                  <a:moveTo>
                    <a:pt x="0" y="5"/>
                  </a:moveTo>
                  <a:cubicBezTo>
                    <a:pt x="26" y="43"/>
                    <a:pt x="29" y="42"/>
                    <a:pt x="30" y="41"/>
                  </a:cubicBezTo>
                  <a:cubicBezTo>
                    <a:pt x="31" y="40"/>
                    <a:pt x="34" y="38"/>
                    <a:pt x="7" y="0"/>
                  </a:cubicBezTo>
                  <a:lnTo>
                    <a:pt x="0"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33" name="Freeform 254"/>
            <p:cNvSpPr>
              <a:spLocks/>
            </p:cNvSpPr>
            <p:nvPr userDrawn="1"/>
          </p:nvSpPr>
          <p:spPr bwMode="gray">
            <a:xfrm>
              <a:off x="9775213" y="2501531"/>
              <a:ext cx="63460" cy="139613"/>
            </a:xfrm>
            <a:custGeom>
              <a:avLst/>
              <a:gdLst>
                <a:gd name="T0" fmla="*/ 0 w 22"/>
                <a:gd name="T1" fmla="*/ 45 h 47"/>
                <a:gd name="T2" fmla="*/ 18 w 22"/>
                <a:gd name="T3" fmla="*/ 1 h 47"/>
                <a:gd name="T4" fmla="*/ 8 w 22"/>
                <a:gd name="T5" fmla="*/ 47 h 47"/>
                <a:gd name="T6" fmla="*/ 0 w 22"/>
                <a:gd name="T7" fmla="*/ 45 h 47"/>
              </a:gdLst>
              <a:ahLst/>
              <a:cxnLst>
                <a:cxn ang="0">
                  <a:pos x="T0" y="T1"/>
                </a:cxn>
                <a:cxn ang="0">
                  <a:pos x="T2" y="T3"/>
                </a:cxn>
                <a:cxn ang="0">
                  <a:pos x="T4" y="T5"/>
                </a:cxn>
                <a:cxn ang="0">
                  <a:pos x="T6" y="T7"/>
                </a:cxn>
              </a:cxnLst>
              <a:rect l="0" t="0" r="r" b="b"/>
              <a:pathLst>
                <a:path w="22" h="47">
                  <a:moveTo>
                    <a:pt x="0" y="45"/>
                  </a:moveTo>
                  <a:cubicBezTo>
                    <a:pt x="14" y="0"/>
                    <a:pt x="17" y="1"/>
                    <a:pt x="18" y="1"/>
                  </a:cubicBezTo>
                  <a:cubicBezTo>
                    <a:pt x="19" y="2"/>
                    <a:pt x="22" y="3"/>
                    <a:pt x="8" y="47"/>
                  </a:cubicBezTo>
                  <a:lnTo>
                    <a:pt x="0" y="4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34" name="Freeform 255"/>
            <p:cNvSpPr>
              <a:spLocks/>
            </p:cNvSpPr>
            <p:nvPr userDrawn="1"/>
          </p:nvSpPr>
          <p:spPr bwMode="gray">
            <a:xfrm>
              <a:off x="9480123" y="2688738"/>
              <a:ext cx="41250" cy="307784"/>
            </a:xfrm>
            <a:custGeom>
              <a:avLst/>
              <a:gdLst>
                <a:gd name="T0" fmla="*/ 13 w 13"/>
                <a:gd name="T1" fmla="*/ 97 h 97"/>
                <a:gd name="T2" fmla="*/ 0 w 13"/>
                <a:gd name="T3" fmla="*/ 97 h 97"/>
                <a:gd name="T4" fmla="*/ 2 w 13"/>
                <a:gd name="T5" fmla="*/ 0 h 97"/>
                <a:gd name="T6" fmla="*/ 11 w 13"/>
                <a:gd name="T7" fmla="*/ 0 h 97"/>
                <a:gd name="T8" fmla="*/ 13 w 13"/>
                <a:gd name="T9" fmla="*/ 97 h 97"/>
              </a:gdLst>
              <a:ahLst/>
              <a:cxnLst>
                <a:cxn ang="0">
                  <a:pos x="T0" y="T1"/>
                </a:cxn>
                <a:cxn ang="0">
                  <a:pos x="T2" y="T3"/>
                </a:cxn>
                <a:cxn ang="0">
                  <a:pos x="T4" y="T5"/>
                </a:cxn>
                <a:cxn ang="0">
                  <a:pos x="T6" y="T7"/>
                </a:cxn>
                <a:cxn ang="0">
                  <a:pos x="T8" y="T9"/>
                </a:cxn>
              </a:cxnLst>
              <a:rect l="0" t="0" r="r" b="b"/>
              <a:pathLst>
                <a:path w="13" h="97">
                  <a:moveTo>
                    <a:pt x="13" y="97"/>
                  </a:moveTo>
                  <a:lnTo>
                    <a:pt x="0" y="97"/>
                  </a:lnTo>
                  <a:lnTo>
                    <a:pt x="2" y="0"/>
                  </a:lnTo>
                  <a:lnTo>
                    <a:pt x="11" y="0"/>
                  </a:lnTo>
                  <a:lnTo>
                    <a:pt x="13" y="9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35" name="Freeform 256"/>
            <p:cNvSpPr>
              <a:spLocks/>
            </p:cNvSpPr>
            <p:nvPr userDrawn="1"/>
          </p:nvSpPr>
          <p:spPr bwMode="gray">
            <a:xfrm>
              <a:off x="9483295" y="2676046"/>
              <a:ext cx="164997" cy="92019"/>
            </a:xfrm>
            <a:custGeom>
              <a:avLst/>
              <a:gdLst>
                <a:gd name="T0" fmla="*/ 0 w 55"/>
                <a:gd name="T1" fmla="*/ 10 h 32"/>
                <a:gd name="T2" fmla="*/ 54 w 55"/>
                <a:gd name="T3" fmla="*/ 27 h 32"/>
                <a:gd name="T4" fmla="*/ 4 w 55"/>
                <a:gd name="T5" fmla="*/ 0 h 32"/>
                <a:gd name="T6" fmla="*/ 0 w 55"/>
                <a:gd name="T7" fmla="*/ 10 h 32"/>
              </a:gdLst>
              <a:ahLst/>
              <a:cxnLst>
                <a:cxn ang="0">
                  <a:pos x="T0" y="T1"/>
                </a:cxn>
                <a:cxn ang="0">
                  <a:pos x="T2" y="T3"/>
                </a:cxn>
                <a:cxn ang="0">
                  <a:pos x="T4" y="T5"/>
                </a:cxn>
                <a:cxn ang="0">
                  <a:pos x="T6" y="T7"/>
                </a:cxn>
              </a:cxnLst>
              <a:rect l="0" t="0" r="r" b="b"/>
              <a:pathLst>
                <a:path w="55" h="32">
                  <a:moveTo>
                    <a:pt x="0" y="10"/>
                  </a:moveTo>
                  <a:cubicBezTo>
                    <a:pt x="51" y="32"/>
                    <a:pt x="54" y="29"/>
                    <a:pt x="54" y="27"/>
                  </a:cubicBezTo>
                  <a:cubicBezTo>
                    <a:pt x="55" y="26"/>
                    <a:pt x="55" y="22"/>
                    <a:pt x="4" y="0"/>
                  </a:cubicBezTo>
                  <a:lnTo>
                    <a:pt x="0"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36" name="Freeform 257"/>
            <p:cNvSpPr>
              <a:spLocks/>
            </p:cNvSpPr>
            <p:nvPr userDrawn="1"/>
          </p:nvSpPr>
          <p:spPr bwMode="gray">
            <a:xfrm>
              <a:off x="9473777" y="2536433"/>
              <a:ext cx="41250" cy="164997"/>
            </a:xfrm>
            <a:custGeom>
              <a:avLst/>
              <a:gdLst>
                <a:gd name="T0" fmla="*/ 14 w 14"/>
                <a:gd name="T1" fmla="*/ 56 h 56"/>
                <a:gd name="T2" fmla="*/ 6 w 14"/>
                <a:gd name="T3" fmla="*/ 1 h 56"/>
                <a:gd name="T4" fmla="*/ 4 w 14"/>
                <a:gd name="T5" fmla="*/ 56 h 56"/>
                <a:gd name="T6" fmla="*/ 14 w 14"/>
                <a:gd name="T7" fmla="*/ 56 h 56"/>
              </a:gdLst>
              <a:ahLst/>
              <a:cxnLst>
                <a:cxn ang="0">
                  <a:pos x="T0" y="T1"/>
                </a:cxn>
                <a:cxn ang="0">
                  <a:pos x="T2" y="T3"/>
                </a:cxn>
                <a:cxn ang="0">
                  <a:pos x="T4" y="T5"/>
                </a:cxn>
                <a:cxn ang="0">
                  <a:pos x="T6" y="T7"/>
                </a:cxn>
              </a:cxnLst>
              <a:rect l="0" t="0" r="r" b="b"/>
              <a:pathLst>
                <a:path w="14" h="56">
                  <a:moveTo>
                    <a:pt x="14" y="56"/>
                  </a:moveTo>
                  <a:cubicBezTo>
                    <a:pt x="11" y="0"/>
                    <a:pt x="8" y="0"/>
                    <a:pt x="6" y="1"/>
                  </a:cubicBezTo>
                  <a:cubicBezTo>
                    <a:pt x="4" y="1"/>
                    <a:pt x="0" y="1"/>
                    <a:pt x="4" y="56"/>
                  </a:cubicBezTo>
                  <a:lnTo>
                    <a:pt x="14" y="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37" name="Freeform 258"/>
            <p:cNvSpPr>
              <a:spLocks/>
            </p:cNvSpPr>
            <p:nvPr userDrawn="1"/>
          </p:nvSpPr>
          <p:spPr bwMode="gray">
            <a:xfrm>
              <a:off x="9372240" y="2682392"/>
              <a:ext cx="142787" cy="126921"/>
            </a:xfrm>
            <a:custGeom>
              <a:avLst/>
              <a:gdLst>
                <a:gd name="T0" fmla="*/ 49 w 49"/>
                <a:gd name="T1" fmla="*/ 8 h 44"/>
                <a:gd name="T2" fmla="*/ 4 w 49"/>
                <a:gd name="T3" fmla="*/ 41 h 44"/>
                <a:gd name="T4" fmla="*/ 42 w 49"/>
                <a:gd name="T5" fmla="*/ 0 h 44"/>
                <a:gd name="T6" fmla="*/ 49 w 49"/>
                <a:gd name="T7" fmla="*/ 8 h 44"/>
              </a:gdLst>
              <a:ahLst/>
              <a:cxnLst>
                <a:cxn ang="0">
                  <a:pos x="T0" y="T1"/>
                </a:cxn>
                <a:cxn ang="0">
                  <a:pos x="T2" y="T3"/>
                </a:cxn>
                <a:cxn ang="0">
                  <a:pos x="T4" y="T5"/>
                </a:cxn>
                <a:cxn ang="0">
                  <a:pos x="T6" y="T7"/>
                </a:cxn>
              </a:cxnLst>
              <a:rect l="0" t="0" r="r" b="b"/>
              <a:pathLst>
                <a:path w="49" h="44">
                  <a:moveTo>
                    <a:pt x="49" y="8"/>
                  </a:moveTo>
                  <a:cubicBezTo>
                    <a:pt x="7" y="44"/>
                    <a:pt x="5" y="42"/>
                    <a:pt x="4" y="41"/>
                  </a:cubicBezTo>
                  <a:cubicBezTo>
                    <a:pt x="3" y="39"/>
                    <a:pt x="0" y="36"/>
                    <a:pt x="42" y="0"/>
                  </a:cubicBezTo>
                  <a:lnTo>
                    <a:pt x="49"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38" name="Freeform 259"/>
            <p:cNvSpPr>
              <a:spLocks/>
            </p:cNvSpPr>
            <p:nvPr userDrawn="1"/>
          </p:nvSpPr>
          <p:spPr bwMode="gray">
            <a:xfrm>
              <a:off x="9984633" y="2606239"/>
              <a:ext cx="38076" cy="326822"/>
            </a:xfrm>
            <a:custGeom>
              <a:avLst/>
              <a:gdLst>
                <a:gd name="T0" fmla="*/ 12 w 12"/>
                <a:gd name="T1" fmla="*/ 103 h 103"/>
                <a:gd name="T2" fmla="*/ 0 w 12"/>
                <a:gd name="T3" fmla="*/ 103 h 103"/>
                <a:gd name="T4" fmla="*/ 2 w 12"/>
                <a:gd name="T5" fmla="*/ 0 h 103"/>
                <a:gd name="T6" fmla="*/ 10 w 12"/>
                <a:gd name="T7" fmla="*/ 0 h 103"/>
                <a:gd name="T8" fmla="*/ 12 w 12"/>
                <a:gd name="T9" fmla="*/ 103 h 103"/>
              </a:gdLst>
              <a:ahLst/>
              <a:cxnLst>
                <a:cxn ang="0">
                  <a:pos x="T0" y="T1"/>
                </a:cxn>
                <a:cxn ang="0">
                  <a:pos x="T2" y="T3"/>
                </a:cxn>
                <a:cxn ang="0">
                  <a:pos x="T4" y="T5"/>
                </a:cxn>
                <a:cxn ang="0">
                  <a:pos x="T6" y="T7"/>
                </a:cxn>
                <a:cxn ang="0">
                  <a:pos x="T8" y="T9"/>
                </a:cxn>
              </a:cxnLst>
              <a:rect l="0" t="0" r="r" b="b"/>
              <a:pathLst>
                <a:path w="12" h="103">
                  <a:moveTo>
                    <a:pt x="12" y="103"/>
                  </a:moveTo>
                  <a:lnTo>
                    <a:pt x="0" y="103"/>
                  </a:lnTo>
                  <a:lnTo>
                    <a:pt x="2" y="0"/>
                  </a:lnTo>
                  <a:lnTo>
                    <a:pt x="10" y="0"/>
                  </a:lnTo>
                  <a:lnTo>
                    <a:pt x="12" y="10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39" name="Freeform 260"/>
            <p:cNvSpPr>
              <a:spLocks/>
            </p:cNvSpPr>
            <p:nvPr userDrawn="1"/>
          </p:nvSpPr>
          <p:spPr bwMode="gray">
            <a:xfrm>
              <a:off x="9940210" y="2469800"/>
              <a:ext cx="82499" cy="149133"/>
            </a:xfrm>
            <a:custGeom>
              <a:avLst/>
              <a:gdLst>
                <a:gd name="T0" fmla="*/ 28 w 28"/>
                <a:gd name="T1" fmla="*/ 47 h 51"/>
                <a:gd name="T2" fmla="*/ 3 w 28"/>
                <a:gd name="T3" fmla="*/ 1 h 51"/>
                <a:gd name="T4" fmla="*/ 19 w 28"/>
                <a:gd name="T5" fmla="*/ 51 h 51"/>
                <a:gd name="T6" fmla="*/ 28 w 28"/>
                <a:gd name="T7" fmla="*/ 47 h 51"/>
              </a:gdLst>
              <a:ahLst/>
              <a:cxnLst>
                <a:cxn ang="0">
                  <a:pos x="T0" y="T1"/>
                </a:cxn>
                <a:cxn ang="0">
                  <a:pos x="T2" y="T3"/>
                </a:cxn>
                <a:cxn ang="0">
                  <a:pos x="T4" y="T5"/>
                </a:cxn>
                <a:cxn ang="0">
                  <a:pos x="T6" y="T7"/>
                </a:cxn>
              </a:cxnLst>
              <a:rect l="0" t="0" r="r" b="b"/>
              <a:pathLst>
                <a:path w="28" h="51">
                  <a:moveTo>
                    <a:pt x="28" y="47"/>
                  </a:moveTo>
                  <a:cubicBezTo>
                    <a:pt x="8" y="0"/>
                    <a:pt x="5" y="0"/>
                    <a:pt x="3" y="1"/>
                  </a:cubicBezTo>
                  <a:cubicBezTo>
                    <a:pt x="2" y="2"/>
                    <a:pt x="0" y="4"/>
                    <a:pt x="19" y="51"/>
                  </a:cubicBezTo>
                  <a:lnTo>
                    <a:pt x="28" y="4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40" name="Freeform 261"/>
            <p:cNvSpPr>
              <a:spLocks/>
            </p:cNvSpPr>
            <p:nvPr userDrawn="1"/>
          </p:nvSpPr>
          <p:spPr bwMode="gray">
            <a:xfrm>
              <a:off x="9898962" y="2587201"/>
              <a:ext cx="117403" cy="133267"/>
            </a:xfrm>
            <a:custGeom>
              <a:avLst/>
              <a:gdLst>
                <a:gd name="T0" fmla="*/ 33 w 40"/>
                <a:gd name="T1" fmla="*/ 0 h 45"/>
                <a:gd name="T2" fmla="*/ 3 w 40"/>
                <a:gd name="T3" fmla="*/ 41 h 45"/>
                <a:gd name="T4" fmla="*/ 40 w 40"/>
                <a:gd name="T5" fmla="*/ 7 h 45"/>
                <a:gd name="T6" fmla="*/ 33 w 40"/>
                <a:gd name="T7" fmla="*/ 0 h 45"/>
              </a:gdLst>
              <a:ahLst/>
              <a:cxnLst>
                <a:cxn ang="0">
                  <a:pos x="T0" y="T1"/>
                </a:cxn>
                <a:cxn ang="0">
                  <a:pos x="T2" y="T3"/>
                </a:cxn>
                <a:cxn ang="0">
                  <a:pos x="T4" y="T5"/>
                </a:cxn>
                <a:cxn ang="0">
                  <a:pos x="T6" y="T7"/>
                </a:cxn>
              </a:cxnLst>
              <a:rect l="0" t="0" r="r" b="b"/>
              <a:pathLst>
                <a:path w="40" h="45">
                  <a:moveTo>
                    <a:pt x="33" y="0"/>
                  </a:moveTo>
                  <a:cubicBezTo>
                    <a:pt x="0" y="38"/>
                    <a:pt x="2" y="40"/>
                    <a:pt x="3" y="41"/>
                  </a:cubicBezTo>
                  <a:cubicBezTo>
                    <a:pt x="4" y="42"/>
                    <a:pt x="7" y="45"/>
                    <a:pt x="40" y="7"/>
                  </a:cubicBezTo>
                  <a:lnTo>
                    <a:pt x="3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41" name="Freeform 262"/>
            <p:cNvSpPr>
              <a:spLocks/>
            </p:cNvSpPr>
            <p:nvPr userDrawn="1"/>
          </p:nvSpPr>
          <p:spPr bwMode="gray">
            <a:xfrm>
              <a:off x="10000499" y="2587201"/>
              <a:ext cx="149133" cy="38076"/>
            </a:xfrm>
            <a:custGeom>
              <a:avLst/>
              <a:gdLst>
                <a:gd name="T0" fmla="*/ 0 w 51"/>
                <a:gd name="T1" fmla="*/ 0 h 13"/>
                <a:gd name="T2" fmla="*/ 50 w 51"/>
                <a:gd name="T3" fmla="*/ 8 h 13"/>
                <a:gd name="T4" fmla="*/ 0 w 51"/>
                <a:gd name="T5" fmla="*/ 10 h 13"/>
                <a:gd name="T6" fmla="*/ 0 w 51"/>
                <a:gd name="T7" fmla="*/ 0 h 13"/>
              </a:gdLst>
              <a:ahLst/>
              <a:cxnLst>
                <a:cxn ang="0">
                  <a:pos x="T0" y="T1"/>
                </a:cxn>
                <a:cxn ang="0">
                  <a:pos x="T2" y="T3"/>
                </a:cxn>
                <a:cxn ang="0">
                  <a:pos x="T4" y="T5"/>
                </a:cxn>
                <a:cxn ang="0">
                  <a:pos x="T6" y="T7"/>
                </a:cxn>
              </a:cxnLst>
              <a:rect l="0" t="0" r="r" b="b"/>
              <a:pathLst>
                <a:path w="51" h="13">
                  <a:moveTo>
                    <a:pt x="0" y="0"/>
                  </a:moveTo>
                  <a:cubicBezTo>
                    <a:pt x="51" y="3"/>
                    <a:pt x="50" y="6"/>
                    <a:pt x="50" y="8"/>
                  </a:cubicBezTo>
                  <a:cubicBezTo>
                    <a:pt x="50" y="9"/>
                    <a:pt x="50" y="13"/>
                    <a:pt x="0" y="1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42" name="Oval 263"/>
            <p:cNvSpPr>
              <a:spLocks noChangeArrowheads="1"/>
            </p:cNvSpPr>
            <p:nvPr userDrawn="1"/>
          </p:nvSpPr>
          <p:spPr bwMode="gray">
            <a:xfrm>
              <a:off x="8620233" y="2961618"/>
              <a:ext cx="2738319" cy="2722452"/>
            </a:xfrm>
            <a:prstGeom prst="ellipse">
              <a:avLst/>
            </a:pr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43" name="Freeform 264"/>
            <p:cNvSpPr>
              <a:spLocks/>
            </p:cNvSpPr>
            <p:nvPr userDrawn="1"/>
          </p:nvSpPr>
          <p:spPr bwMode="gray">
            <a:xfrm>
              <a:off x="8772538" y="3113923"/>
              <a:ext cx="2586014" cy="2570147"/>
            </a:xfrm>
            <a:custGeom>
              <a:avLst/>
              <a:gdLst>
                <a:gd name="T0" fmla="*/ 623 w 873"/>
                <a:gd name="T1" fmla="*/ 0 h 873"/>
                <a:gd name="T2" fmla="*/ 675 w 873"/>
                <a:gd name="T3" fmla="*/ 213 h 873"/>
                <a:gd name="T4" fmla="*/ 213 w 873"/>
                <a:gd name="T5" fmla="*/ 675 h 873"/>
                <a:gd name="T6" fmla="*/ 0 w 873"/>
                <a:gd name="T7" fmla="*/ 623 h 873"/>
                <a:gd name="T8" fmla="*/ 410 w 873"/>
                <a:gd name="T9" fmla="*/ 873 h 873"/>
                <a:gd name="T10" fmla="*/ 873 w 873"/>
                <a:gd name="T11" fmla="*/ 410 h 873"/>
                <a:gd name="T12" fmla="*/ 623 w 873"/>
                <a:gd name="T13" fmla="*/ 0 h 873"/>
              </a:gdLst>
              <a:ahLst/>
              <a:cxnLst>
                <a:cxn ang="0">
                  <a:pos x="T0" y="T1"/>
                </a:cxn>
                <a:cxn ang="0">
                  <a:pos x="T2" y="T3"/>
                </a:cxn>
                <a:cxn ang="0">
                  <a:pos x="T4" y="T5"/>
                </a:cxn>
                <a:cxn ang="0">
                  <a:pos x="T6" y="T7"/>
                </a:cxn>
                <a:cxn ang="0">
                  <a:pos x="T8" y="T9"/>
                </a:cxn>
                <a:cxn ang="0">
                  <a:pos x="T10" y="T11"/>
                </a:cxn>
                <a:cxn ang="0">
                  <a:pos x="T12" y="T13"/>
                </a:cxn>
              </a:cxnLst>
              <a:rect l="0" t="0" r="r" b="b"/>
              <a:pathLst>
                <a:path w="873" h="873">
                  <a:moveTo>
                    <a:pt x="623" y="0"/>
                  </a:moveTo>
                  <a:cubicBezTo>
                    <a:pt x="657" y="63"/>
                    <a:pt x="675" y="136"/>
                    <a:pt x="675" y="213"/>
                  </a:cubicBezTo>
                  <a:cubicBezTo>
                    <a:pt x="675" y="468"/>
                    <a:pt x="468" y="675"/>
                    <a:pt x="213" y="675"/>
                  </a:cubicBezTo>
                  <a:cubicBezTo>
                    <a:pt x="136" y="675"/>
                    <a:pt x="63" y="657"/>
                    <a:pt x="0" y="623"/>
                  </a:cubicBezTo>
                  <a:cubicBezTo>
                    <a:pt x="77" y="772"/>
                    <a:pt x="232" y="873"/>
                    <a:pt x="410" y="873"/>
                  </a:cubicBezTo>
                  <a:cubicBezTo>
                    <a:pt x="666" y="873"/>
                    <a:pt x="873" y="666"/>
                    <a:pt x="873" y="410"/>
                  </a:cubicBezTo>
                  <a:cubicBezTo>
                    <a:pt x="873" y="232"/>
                    <a:pt x="772" y="77"/>
                    <a:pt x="623" y="0"/>
                  </a:cubicBezTo>
                  <a:close/>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44" name="Oval 265"/>
            <p:cNvSpPr>
              <a:spLocks noChangeArrowheads="1"/>
            </p:cNvSpPr>
            <p:nvPr userDrawn="1"/>
          </p:nvSpPr>
          <p:spPr bwMode="gray">
            <a:xfrm>
              <a:off x="9867232" y="3745355"/>
              <a:ext cx="218939" cy="215765"/>
            </a:xfrm>
            <a:prstGeom prst="ellipse">
              <a:avLst/>
            </a:pr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45" name="Freeform 266"/>
            <p:cNvSpPr>
              <a:spLocks/>
            </p:cNvSpPr>
            <p:nvPr userDrawn="1"/>
          </p:nvSpPr>
          <p:spPr bwMode="gray">
            <a:xfrm>
              <a:off x="9959248" y="3745355"/>
              <a:ext cx="126921" cy="215765"/>
            </a:xfrm>
            <a:custGeom>
              <a:avLst/>
              <a:gdLst>
                <a:gd name="T0" fmla="*/ 31 w 42"/>
                <a:gd name="T1" fmla="*/ 36 h 73"/>
                <a:gd name="T2" fmla="*/ 0 w 42"/>
                <a:gd name="T3" fmla="*/ 0 h 73"/>
                <a:gd name="T4" fmla="*/ 5 w 42"/>
                <a:gd name="T5" fmla="*/ 0 h 73"/>
                <a:gd name="T6" fmla="*/ 42 w 42"/>
                <a:gd name="T7" fmla="*/ 36 h 73"/>
                <a:gd name="T8" fmla="*/ 5 w 42"/>
                <a:gd name="T9" fmla="*/ 73 h 73"/>
                <a:gd name="T10" fmla="*/ 0 w 42"/>
                <a:gd name="T11" fmla="*/ 72 h 73"/>
                <a:gd name="T12" fmla="*/ 31 w 42"/>
                <a:gd name="T13" fmla="*/ 36 h 73"/>
              </a:gdLst>
              <a:ahLst/>
              <a:cxnLst>
                <a:cxn ang="0">
                  <a:pos x="T0" y="T1"/>
                </a:cxn>
                <a:cxn ang="0">
                  <a:pos x="T2" y="T3"/>
                </a:cxn>
                <a:cxn ang="0">
                  <a:pos x="T4" y="T5"/>
                </a:cxn>
                <a:cxn ang="0">
                  <a:pos x="T6" y="T7"/>
                </a:cxn>
                <a:cxn ang="0">
                  <a:pos x="T8" y="T9"/>
                </a:cxn>
                <a:cxn ang="0">
                  <a:pos x="T10" y="T11"/>
                </a:cxn>
                <a:cxn ang="0">
                  <a:pos x="T12" y="T13"/>
                </a:cxn>
              </a:cxnLst>
              <a:rect l="0" t="0" r="r" b="b"/>
              <a:pathLst>
                <a:path w="42" h="73">
                  <a:moveTo>
                    <a:pt x="31" y="36"/>
                  </a:moveTo>
                  <a:cubicBezTo>
                    <a:pt x="31" y="18"/>
                    <a:pt x="18" y="3"/>
                    <a:pt x="0" y="0"/>
                  </a:cubicBezTo>
                  <a:cubicBezTo>
                    <a:pt x="2" y="0"/>
                    <a:pt x="3" y="0"/>
                    <a:pt x="5" y="0"/>
                  </a:cubicBezTo>
                  <a:cubicBezTo>
                    <a:pt x="25" y="0"/>
                    <a:pt x="42" y="16"/>
                    <a:pt x="42" y="36"/>
                  </a:cubicBezTo>
                  <a:cubicBezTo>
                    <a:pt x="42" y="56"/>
                    <a:pt x="25" y="73"/>
                    <a:pt x="5" y="73"/>
                  </a:cubicBezTo>
                  <a:cubicBezTo>
                    <a:pt x="3" y="73"/>
                    <a:pt x="2" y="73"/>
                    <a:pt x="0" y="72"/>
                  </a:cubicBezTo>
                  <a:cubicBezTo>
                    <a:pt x="18" y="70"/>
                    <a:pt x="31" y="55"/>
                    <a:pt x="31" y="36"/>
                  </a:cubicBez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46" name="Freeform 267"/>
            <p:cNvSpPr>
              <a:spLocks/>
            </p:cNvSpPr>
            <p:nvPr userDrawn="1"/>
          </p:nvSpPr>
          <p:spPr bwMode="gray">
            <a:xfrm>
              <a:off x="9965595" y="3815162"/>
              <a:ext cx="19038" cy="253842"/>
            </a:xfrm>
            <a:custGeom>
              <a:avLst/>
              <a:gdLst>
                <a:gd name="T0" fmla="*/ 3 w 6"/>
                <a:gd name="T1" fmla="*/ 86 h 86"/>
                <a:gd name="T2" fmla="*/ 0 w 6"/>
                <a:gd name="T3" fmla="*/ 84 h 86"/>
                <a:gd name="T4" fmla="*/ 0 w 6"/>
                <a:gd name="T5" fmla="*/ 3 h 86"/>
                <a:gd name="T6" fmla="*/ 3 w 6"/>
                <a:gd name="T7" fmla="*/ 0 h 86"/>
                <a:gd name="T8" fmla="*/ 6 w 6"/>
                <a:gd name="T9" fmla="*/ 3 h 86"/>
                <a:gd name="T10" fmla="*/ 6 w 6"/>
                <a:gd name="T11" fmla="*/ 84 h 86"/>
                <a:gd name="T12" fmla="*/ 3 w 6"/>
                <a:gd name="T13" fmla="*/ 86 h 86"/>
              </a:gdLst>
              <a:ahLst/>
              <a:cxnLst>
                <a:cxn ang="0">
                  <a:pos x="T0" y="T1"/>
                </a:cxn>
                <a:cxn ang="0">
                  <a:pos x="T2" y="T3"/>
                </a:cxn>
                <a:cxn ang="0">
                  <a:pos x="T4" y="T5"/>
                </a:cxn>
                <a:cxn ang="0">
                  <a:pos x="T6" y="T7"/>
                </a:cxn>
                <a:cxn ang="0">
                  <a:pos x="T8" y="T9"/>
                </a:cxn>
                <a:cxn ang="0">
                  <a:pos x="T10" y="T11"/>
                </a:cxn>
                <a:cxn ang="0">
                  <a:pos x="T12" y="T13"/>
                </a:cxn>
              </a:cxnLst>
              <a:rect l="0" t="0" r="r" b="b"/>
              <a:pathLst>
                <a:path w="6" h="86">
                  <a:moveTo>
                    <a:pt x="3" y="86"/>
                  </a:moveTo>
                  <a:cubicBezTo>
                    <a:pt x="2" y="86"/>
                    <a:pt x="0" y="85"/>
                    <a:pt x="0" y="84"/>
                  </a:cubicBezTo>
                  <a:cubicBezTo>
                    <a:pt x="0" y="3"/>
                    <a:pt x="0" y="3"/>
                    <a:pt x="0" y="3"/>
                  </a:cubicBezTo>
                  <a:cubicBezTo>
                    <a:pt x="0" y="1"/>
                    <a:pt x="2" y="0"/>
                    <a:pt x="3" y="0"/>
                  </a:cubicBezTo>
                  <a:cubicBezTo>
                    <a:pt x="5" y="0"/>
                    <a:pt x="6" y="1"/>
                    <a:pt x="6" y="3"/>
                  </a:cubicBezTo>
                  <a:cubicBezTo>
                    <a:pt x="6" y="84"/>
                    <a:pt x="6" y="84"/>
                    <a:pt x="6" y="84"/>
                  </a:cubicBezTo>
                  <a:cubicBezTo>
                    <a:pt x="6" y="85"/>
                    <a:pt x="5" y="86"/>
                    <a:pt x="3" y="86"/>
                  </a:cubicBez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47" name="Freeform 268"/>
            <p:cNvSpPr>
              <a:spLocks/>
            </p:cNvSpPr>
            <p:nvPr userDrawn="1"/>
          </p:nvSpPr>
          <p:spPr bwMode="gray">
            <a:xfrm>
              <a:off x="9924346" y="3869102"/>
              <a:ext cx="95191" cy="63460"/>
            </a:xfrm>
            <a:custGeom>
              <a:avLst/>
              <a:gdLst>
                <a:gd name="T0" fmla="*/ 17 w 32"/>
                <a:gd name="T1" fmla="*/ 21 h 21"/>
                <a:gd name="T2" fmla="*/ 1 w 32"/>
                <a:gd name="T3" fmla="*/ 5 h 21"/>
                <a:gd name="T4" fmla="*/ 1 w 32"/>
                <a:gd name="T5" fmla="*/ 1 h 21"/>
                <a:gd name="T6" fmla="*/ 5 w 32"/>
                <a:gd name="T7" fmla="*/ 1 h 21"/>
                <a:gd name="T8" fmla="*/ 18 w 32"/>
                <a:gd name="T9" fmla="*/ 14 h 21"/>
                <a:gd name="T10" fmla="*/ 27 w 32"/>
                <a:gd name="T11" fmla="*/ 7 h 21"/>
                <a:gd name="T12" fmla="*/ 31 w 32"/>
                <a:gd name="T13" fmla="*/ 8 h 21"/>
                <a:gd name="T14" fmla="*/ 30 w 32"/>
                <a:gd name="T15" fmla="*/ 12 h 21"/>
                <a:gd name="T16" fmla="*/ 17 w 32"/>
                <a:gd name="T17"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21">
                  <a:moveTo>
                    <a:pt x="17" y="21"/>
                  </a:moveTo>
                  <a:cubicBezTo>
                    <a:pt x="1" y="5"/>
                    <a:pt x="1" y="5"/>
                    <a:pt x="1" y="5"/>
                  </a:cubicBezTo>
                  <a:cubicBezTo>
                    <a:pt x="0" y="4"/>
                    <a:pt x="0" y="2"/>
                    <a:pt x="1" y="1"/>
                  </a:cubicBezTo>
                  <a:cubicBezTo>
                    <a:pt x="2" y="0"/>
                    <a:pt x="4" y="0"/>
                    <a:pt x="5" y="1"/>
                  </a:cubicBezTo>
                  <a:cubicBezTo>
                    <a:pt x="18" y="14"/>
                    <a:pt x="18" y="14"/>
                    <a:pt x="18" y="14"/>
                  </a:cubicBezTo>
                  <a:cubicBezTo>
                    <a:pt x="27" y="7"/>
                    <a:pt x="27" y="7"/>
                    <a:pt x="27" y="7"/>
                  </a:cubicBezTo>
                  <a:cubicBezTo>
                    <a:pt x="28" y="6"/>
                    <a:pt x="30" y="7"/>
                    <a:pt x="31" y="8"/>
                  </a:cubicBezTo>
                  <a:cubicBezTo>
                    <a:pt x="32" y="9"/>
                    <a:pt x="32" y="11"/>
                    <a:pt x="30" y="12"/>
                  </a:cubicBezTo>
                  <a:lnTo>
                    <a:pt x="17" y="21"/>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48" name="Oval 269"/>
            <p:cNvSpPr>
              <a:spLocks noChangeArrowheads="1"/>
            </p:cNvSpPr>
            <p:nvPr userDrawn="1"/>
          </p:nvSpPr>
          <p:spPr bwMode="gray">
            <a:xfrm>
              <a:off x="10070305" y="3421707"/>
              <a:ext cx="279226" cy="282400"/>
            </a:xfrm>
            <a:prstGeom prst="ellipse">
              <a:avLst/>
            </a:pr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49" name="Freeform 270"/>
            <p:cNvSpPr>
              <a:spLocks/>
            </p:cNvSpPr>
            <p:nvPr userDrawn="1"/>
          </p:nvSpPr>
          <p:spPr bwMode="gray">
            <a:xfrm>
              <a:off x="10187706" y="3421707"/>
              <a:ext cx="161825" cy="282400"/>
            </a:xfrm>
            <a:custGeom>
              <a:avLst/>
              <a:gdLst>
                <a:gd name="T0" fmla="*/ 41 w 55"/>
                <a:gd name="T1" fmla="*/ 48 h 95"/>
                <a:gd name="T2" fmla="*/ 0 w 55"/>
                <a:gd name="T3" fmla="*/ 1 h 95"/>
                <a:gd name="T4" fmla="*/ 7 w 55"/>
                <a:gd name="T5" fmla="*/ 0 h 95"/>
                <a:gd name="T6" fmla="*/ 55 w 55"/>
                <a:gd name="T7" fmla="*/ 48 h 95"/>
                <a:gd name="T8" fmla="*/ 7 w 55"/>
                <a:gd name="T9" fmla="*/ 95 h 95"/>
                <a:gd name="T10" fmla="*/ 0 w 55"/>
                <a:gd name="T11" fmla="*/ 95 h 95"/>
                <a:gd name="T12" fmla="*/ 41 w 55"/>
                <a:gd name="T13" fmla="*/ 48 h 95"/>
              </a:gdLst>
              <a:ahLst/>
              <a:cxnLst>
                <a:cxn ang="0">
                  <a:pos x="T0" y="T1"/>
                </a:cxn>
                <a:cxn ang="0">
                  <a:pos x="T2" y="T3"/>
                </a:cxn>
                <a:cxn ang="0">
                  <a:pos x="T4" y="T5"/>
                </a:cxn>
                <a:cxn ang="0">
                  <a:pos x="T6" y="T7"/>
                </a:cxn>
                <a:cxn ang="0">
                  <a:pos x="T8" y="T9"/>
                </a:cxn>
                <a:cxn ang="0">
                  <a:pos x="T10" y="T11"/>
                </a:cxn>
                <a:cxn ang="0">
                  <a:pos x="T12" y="T13"/>
                </a:cxn>
              </a:cxnLst>
              <a:rect l="0" t="0" r="r" b="b"/>
              <a:pathLst>
                <a:path w="55" h="95">
                  <a:moveTo>
                    <a:pt x="41" y="48"/>
                  </a:moveTo>
                  <a:cubicBezTo>
                    <a:pt x="41" y="24"/>
                    <a:pt x="23" y="4"/>
                    <a:pt x="0" y="1"/>
                  </a:cubicBezTo>
                  <a:cubicBezTo>
                    <a:pt x="3" y="0"/>
                    <a:pt x="5" y="0"/>
                    <a:pt x="7" y="0"/>
                  </a:cubicBezTo>
                  <a:cubicBezTo>
                    <a:pt x="34" y="0"/>
                    <a:pt x="55" y="21"/>
                    <a:pt x="55" y="48"/>
                  </a:cubicBezTo>
                  <a:cubicBezTo>
                    <a:pt x="55" y="74"/>
                    <a:pt x="34" y="95"/>
                    <a:pt x="7" y="95"/>
                  </a:cubicBezTo>
                  <a:cubicBezTo>
                    <a:pt x="5" y="95"/>
                    <a:pt x="3" y="95"/>
                    <a:pt x="0" y="95"/>
                  </a:cubicBezTo>
                  <a:cubicBezTo>
                    <a:pt x="23" y="91"/>
                    <a:pt x="41" y="72"/>
                    <a:pt x="41" y="48"/>
                  </a:cubicBez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50" name="Freeform 271"/>
            <p:cNvSpPr>
              <a:spLocks/>
            </p:cNvSpPr>
            <p:nvPr userDrawn="1"/>
          </p:nvSpPr>
          <p:spPr bwMode="gray">
            <a:xfrm>
              <a:off x="10203572" y="3513724"/>
              <a:ext cx="15866" cy="323648"/>
            </a:xfrm>
            <a:custGeom>
              <a:avLst/>
              <a:gdLst>
                <a:gd name="T0" fmla="*/ 2 w 5"/>
                <a:gd name="T1" fmla="*/ 110 h 110"/>
                <a:gd name="T2" fmla="*/ 0 w 5"/>
                <a:gd name="T3" fmla="*/ 108 h 110"/>
                <a:gd name="T4" fmla="*/ 0 w 5"/>
                <a:gd name="T5" fmla="*/ 3 h 110"/>
                <a:gd name="T6" fmla="*/ 2 w 5"/>
                <a:gd name="T7" fmla="*/ 0 h 110"/>
                <a:gd name="T8" fmla="*/ 5 w 5"/>
                <a:gd name="T9" fmla="*/ 3 h 110"/>
                <a:gd name="T10" fmla="*/ 5 w 5"/>
                <a:gd name="T11" fmla="*/ 108 h 110"/>
                <a:gd name="T12" fmla="*/ 2 w 5"/>
                <a:gd name="T13" fmla="*/ 110 h 110"/>
              </a:gdLst>
              <a:ahLst/>
              <a:cxnLst>
                <a:cxn ang="0">
                  <a:pos x="T0" y="T1"/>
                </a:cxn>
                <a:cxn ang="0">
                  <a:pos x="T2" y="T3"/>
                </a:cxn>
                <a:cxn ang="0">
                  <a:pos x="T4" y="T5"/>
                </a:cxn>
                <a:cxn ang="0">
                  <a:pos x="T6" y="T7"/>
                </a:cxn>
                <a:cxn ang="0">
                  <a:pos x="T8" y="T9"/>
                </a:cxn>
                <a:cxn ang="0">
                  <a:pos x="T10" y="T11"/>
                </a:cxn>
                <a:cxn ang="0">
                  <a:pos x="T12" y="T13"/>
                </a:cxn>
              </a:cxnLst>
              <a:rect l="0" t="0" r="r" b="b"/>
              <a:pathLst>
                <a:path w="5" h="110">
                  <a:moveTo>
                    <a:pt x="2" y="110"/>
                  </a:moveTo>
                  <a:cubicBezTo>
                    <a:pt x="1" y="110"/>
                    <a:pt x="0" y="109"/>
                    <a:pt x="0" y="108"/>
                  </a:cubicBezTo>
                  <a:cubicBezTo>
                    <a:pt x="0" y="3"/>
                    <a:pt x="0" y="3"/>
                    <a:pt x="0" y="3"/>
                  </a:cubicBezTo>
                  <a:cubicBezTo>
                    <a:pt x="0" y="1"/>
                    <a:pt x="1" y="0"/>
                    <a:pt x="2" y="0"/>
                  </a:cubicBezTo>
                  <a:cubicBezTo>
                    <a:pt x="4" y="0"/>
                    <a:pt x="5" y="1"/>
                    <a:pt x="5" y="3"/>
                  </a:cubicBezTo>
                  <a:cubicBezTo>
                    <a:pt x="5" y="108"/>
                    <a:pt x="5" y="108"/>
                    <a:pt x="5" y="108"/>
                  </a:cubicBezTo>
                  <a:cubicBezTo>
                    <a:pt x="5" y="109"/>
                    <a:pt x="4" y="110"/>
                    <a:pt x="2" y="110"/>
                  </a:cubicBez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51" name="Freeform 272"/>
            <p:cNvSpPr>
              <a:spLocks/>
            </p:cNvSpPr>
            <p:nvPr userDrawn="1"/>
          </p:nvSpPr>
          <p:spPr bwMode="gray">
            <a:xfrm>
              <a:off x="10149630" y="3589876"/>
              <a:ext cx="111057" cy="69806"/>
            </a:xfrm>
            <a:custGeom>
              <a:avLst/>
              <a:gdLst>
                <a:gd name="T0" fmla="*/ 20 w 38"/>
                <a:gd name="T1" fmla="*/ 23 h 23"/>
                <a:gd name="T2" fmla="*/ 0 w 38"/>
                <a:gd name="T3" fmla="*/ 4 h 23"/>
                <a:gd name="T4" fmla="*/ 0 w 38"/>
                <a:gd name="T5" fmla="*/ 0 h 23"/>
                <a:gd name="T6" fmla="*/ 4 w 38"/>
                <a:gd name="T7" fmla="*/ 0 h 23"/>
                <a:gd name="T8" fmla="*/ 21 w 38"/>
                <a:gd name="T9" fmla="*/ 18 h 23"/>
                <a:gd name="T10" fmla="*/ 34 w 38"/>
                <a:gd name="T11" fmla="*/ 9 h 23"/>
                <a:gd name="T12" fmla="*/ 37 w 38"/>
                <a:gd name="T13" fmla="*/ 9 h 23"/>
                <a:gd name="T14" fmla="*/ 37 w 38"/>
                <a:gd name="T15" fmla="*/ 12 h 23"/>
                <a:gd name="T16" fmla="*/ 20 w 38"/>
                <a:gd name="T1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23">
                  <a:moveTo>
                    <a:pt x="20" y="23"/>
                  </a:moveTo>
                  <a:cubicBezTo>
                    <a:pt x="0" y="4"/>
                    <a:pt x="0" y="4"/>
                    <a:pt x="0" y="4"/>
                  </a:cubicBezTo>
                  <a:cubicBezTo>
                    <a:pt x="0" y="3"/>
                    <a:pt x="0" y="1"/>
                    <a:pt x="0" y="0"/>
                  </a:cubicBezTo>
                  <a:cubicBezTo>
                    <a:pt x="1" y="0"/>
                    <a:pt x="3" y="0"/>
                    <a:pt x="4" y="0"/>
                  </a:cubicBezTo>
                  <a:cubicBezTo>
                    <a:pt x="21" y="18"/>
                    <a:pt x="21" y="18"/>
                    <a:pt x="21" y="18"/>
                  </a:cubicBezTo>
                  <a:cubicBezTo>
                    <a:pt x="34" y="9"/>
                    <a:pt x="34" y="9"/>
                    <a:pt x="34" y="9"/>
                  </a:cubicBezTo>
                  <a:cubicBezTo>
                    <a:pt x="35" y="8"/>
                    <a:pt x="36" y="8"/>
                    <a:pt x="37" y="9"/>
                  </a:cubicBezTo>
                  <a:cubicBezTo>
                    <a:pt x="38" y="10"/>
                    <a:pt x="38" y="12"/>
                    <a:pt x="37" y="12"/>
                  </a:cubicBezTo>
                  <a:lnTo>
                    <a:pt x="20" y="23"/>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52" name="Oval 273"/>
            <p:cNvSpPr>
              <a:spLocks noChangeArrowheads="1"/>
            </p:cNvSpPr>
            <p:nvPr userDrawn="1"/>
          </p:nvSpPr>
          <p:spPr bwMode="gray">
            <a:xfrm>
              <a:off x="9753003" y="3231326"/>
              <a:ext cx="282400" cy="279226"/>
            </a:xfrm>
            <a:prstGeom prst="ellipse">
              <a:avLst/>
            </a:pr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53" name="Freeform 274"/>
            <p:cNvSpPr>
              <a:spLocks/>
            </p:cNvSpPr>
            <p:nvPr userDrawn="1"/>
          </p:nvSpPr>
          <p:spPr bwMode="gray">
            <a:xfrm>
              <a:off x="9873578" y="3231326"/>
              <a:ext cx="161825" cy="279226"/>
            </a:xfrm>
            <a:custGeom>
              <a:avLst/>
              <a:gdLst>
                <a:gd name="T0" fmla="*/ 40 w 54"/>
                <a:gd name="T1" fmla="*/ 48 h 95"/>
                <a:gd name="T2" fmla="*/ 0 w 54"/>
                <a:gd name="T3" fmla="*/ 0 h 95"/>
                <a:gd name="T4" fmla="*/ 6 w 54"/>
                <a:gd name="T5" fmla="*/ 0 h 95"/>
                <a:gd name="T6" fmla="*/ 54 w 54"/>
                <a:gd name="T7" fmla="*/ 48 h 95"/>
                <a:gd name="T8" fmla="*/ 6 w 54"/>
                <a:gd name="T9" fmla="*/ 95 h 95"/>
                <a:gd name="T10" fmla="*/ 0 w 54"/>
                <a:gd name="T11" fmla="*/ 95 h 95"/>
                <a:gd name="T12" fmla="*/ 40 w 54"/>
                <a:gd name="T13" fmla="*/ 48 h 95"/>
              </a:gdLst>
              <a:ahLst/>
              <a:cxnLst>
                <a:cxn ang="0">
                  <a:pos x="T0" y="T1"/>
                </a:cxn>
                <a:cxn ang="0">
                  <a:pos x="T2" y="T3"/>
                </a:cxn>
                <a:cxn ang="0">
                  <a:pos x="T4" y="T5"/>
                </a:cxn>
                <a:cxn ang="0">
                  <a:pos x="T6" y="T7"/>
                </a:cxn>
                <a:cxn ang="0">
                  <a:pos x="T8" y="T9"/>
                </a:cxn>
                <a:cxn ang="0">
                  <a:pos x="T10" y="T11"/>
                </a:cxn>
                <a:cxn ang="0">
                  <a:pos x="T12" y="T13"/>
                </a:cxn>
              </a:cxnLst>
              <a:rect l="0" t="0" r="r" b="b"/>
              <a:pathLst>
                <a:path w="54" h="95">
                  <a:moveTo>
                    <a:pt x="40" y="48"/>
                  </a:moveTo>
                  <a:cubicBezTo>
                    <a:pt x="40" y="24"/>
                    <a:pt x="23" y="4"/>
                    <a:pt x="0" y="0"/>
                  </a:cubicBezTo>
                  <a:cubicBezTo>
                    <a:pt x="2" y="0"/>
                    <a:pt x="4" y="0"/>
                    <a:pt x="6" y="0"/>
                  </a:cubicBezTo>
                  <a:cubicBezTo>
                    <a:pt x="33" y="0"/>
                    <a:pt x="54" y="21"/>
                    <a:pt x="54" y="48"/>
                  </a:cubicBezTo>
                  <a:cubicBezTo>
                    <a:pt x="54" y="74"/>
                    <a:pt x="33" y="95"/>
                    <a:pt x="6" y="95"/>
                  </a:cubicBezTo>
                  <a:cubicBezTo>
                    <a:pt x="4" y="95"/>
                    <a:pt x="2" y="95"/>
                    <a:pt x="0" y="95"/>
                  </a:cubicBezTo>
                  <a:cubicBezTo>
                    <a:pt x="23" y="91"/>
                    <a:pt x="40" y="71"/>
                    <a:pt x="40" y="48"/>
                  </a:cubicBez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54" name="Freeform 275"/>
            <p:cNvSpPr>
              <a:spLocks/>
            </p:cNvSpPr>
            <p:nvPr userDrawn="1"/>
          </p:nvSpPr>
          <p:spPr bwMode="gray">
            <a:xfrm>
              <a:off x="9886270" y="3323342"/>
              <a:ext cx="15866" cy="323648"/>
            </a:xfrm>
            <a:custGeom>
              <a:avLst/>
              <a:gdLst>
                <a:gd name="T0" fmla="*/ 2 w 5"/>
                <a:gd name="T1" fmla="*/ 110 h 110"/>
                <a:gd name="T2" fmla="*/ 0 w 5"/>
                <a:gd name="T3" fmla="*/ 108 h 110"/>
                <a:gd name="T4" fmla="*/ 0 w 5"/>
                <a:gd name="T5" fmla="*/ 3 h 110"/>
                <a:gd name="T6" fmla="*/ 2 w 5"/>
                <a:gd name="T7" fmla="*/ 0 h 110"/>
                <a:gd name="T8" fmla="*/ 5 w 5"/>
                <a:gd name="T9" fmla="*/ 3 h 110"/>
                <a:gd name="T10" fmla="*/ 5 w 5"/>
                <a:gd name="T11" fmla="*/ 108 h 110"/>
                <a:gd name="T12" fmla="*/ 2 w 5"/>
                <a:gd name="T13" fmla="*/ 110 h 110"/>
              </a:gdLst>
              <a:ahLst/>
              <a:cxnLst>
                <a:cxn ang="0">
                  <a:pos x="T0" y="T1"/>
                </a:cxn>
                <a:cxn ang="0">
                  <a:pos x="T2" y="T3"/>
                </a:cxn>
                <a:cxn ang="0">
                  <a:pos x="T4" y="T5"/>
                </a:cxn>
                <a:cxn ang="0">
                  <a:pos x="T6" y="T7"/>
                </a:cxn>
                <a:cxn ang="0">
                  <a:pos x="T8" y="T9"/>
                </a:cxn>
                <a:cxn ang="0">
                  <a:pos x="T10" y="T11"/>
                </a:cxn>
                <a:cxn ang="0">
                  <a:pos x="T12" y="T13"/>
                </a:cxn>
              </a:cxnLst>
              <a:rect l="0" t="0" r="r" b="b"/>
              <a:pathLst>
                <a:path w="5" h="110">
                  <a:moveTo>
                    <a:pt x="2" y="110"/>
                  </a:moveTo>
                  <a:cubicBezTo>
                    <a:pt x="1" y="110"/>
                    <a:pt x="0" y="109"/>
                    <a:pt x="0" y="108"/>
                  </a:cubicBezTo>
                  <a:cubicBezTo>
                    <a:pt x="0" y="3"/>
                    <a:pt x="0" y="3"/>
                    <a:pt x="0" y="3"/>
                  </a:cubicBezTo>
                  <a:cubicBezTo>
                    <a:pt x="0" y="1"/>
                    <a:pt x="1" y="0"/>
                    <a:pt x="2" y="0"/>
                  </a:cubicBezTo>
                  <a:cubicBezTo>
                    <a:pt x="4" y="0"/>
                    <a:pt x="5" y="1"/>
                    <a:pt x="5" y="3"/>
                  </a:cubicBezTo>
                  <a:cubicBezTo>
                    <a:pt x="5" y="108"/>
                    <a:pt x="5" y="108"/>
                    <a:pt x="5" y="108"/>
                  </a:cubicBezTo>
                  <a:cubicBezTo>
                    <a:pt x="5" y="109"/>
                    <a:pt x="4" y="110"/>
                    <a:pt x="2" y="110"/>
                  </a:cubicBez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55" name="Freeform 276"/>
            <p:cNvSpPr>
              <a:spLocks/>
            </p:cNvSpPr>
            <p:nvPr userDrawn="1"/>
          </p:nvSpPr>
          <p:spPr bwMode="gray">
            <a:xfrm>
              <a:off x="9832328" y="3399495"/>
              <a:ext cx="114229" cy="66634"/>
            </a:xfrm>
            <a:custGeom>
              <a:avLst/>
              <a:gdLst>
                <a:gd name="T0" fmla="*/ 20 w 38"/>
                <a:gd name="T1" fmla="*/ 23 h 23"/>
                <a:gd name="T2" fmla="*/ 0 w 38"/>
                <a:gd name="T3" fmla="*/ 3 h 23"/>
                <a:gd name="T4" fmla="*/ 0 w 38"/>
                <a:gd name="T5" fmla="*/ 0 h 23"/>
                <a:gd name="T6" fmla="*/ 4 w 38"/>
                <a:gd name="T7" fmla="*/ 0 h 23"/>
                <a:gd name="T8" fmla="*/ 21 w 38"/>
                <a:gd name="T9" fmla="*/ 18 h 23"/>
                <a:gd name="T10" fmla="*/ 34 w 38"/>
                <a:gd name="T11" fmla="*/ 9 h 23"/>
                <a:gd name="T12" fmla="*/ 37 w 38"/>
                <a:gd name="T13" fmla="*/ 9 h 23"/>
                <a:gd name="T14" fmla="*/ 37 w 38"/>
                <a:gd name="T15" fmla="*/ 12 h 23"/>
                <a:gd name="T16" fmla="*/ 20 w 38"/>
                <a:gd name="T1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23">
                  <a:moveTo>
                    <a:pt x="20" y="23"/>
                  </a:moveTo>
                  <a:cubicBezTo>
                    <a:pt x="0" y="3"/>
                    <a:pt x="0" y="3"/>
                    <a:pt x="0" y="3"/>
                  </a:cubicBezTo>
                  <a:cubicBezTo>
                    <a:pt x="0" y="3"/>
                    <a:pt x="0" y="1"/>
                    <a:pt x="0" y="0"/>
                  </a:cubicBezTo>
                  <a:cubicBezTo>
                    <a:pt x="1" y="0"/>
                    <a:pt x="3" y="0"/>
                    <a:pt x="4" y="0"/>
                  </a:cubicBezTo>
                  <a:cubicBezTo>
                    <a:pt x="21" y="18"/>
                    <a:pt x="21" y="18"/>
                    <a:pt x="21" y="18"/>
                  </a:cubicBezTo>
                  <a:cubicBezTo>
                    <a:pt x="34" y="9"/>
                    <a:pt x="34" y="9"/>
                    <a:pt x="34" y="9"/>
                  </a:cubicBezTo>
                  <a:cubicBezTo>
                    <a:pt x="35" y="8"/>
                    <a:pt x="36" y="8"/>
                    <a:pt x="37" y="9"/>
                  </a:cubicBezTo>
                  <a:cubicBezTo>
                    <a:pt x="38" y="10"/>
                    <a:pt x="38" y="11"/>
                    <a:pt x="37" y="12"/>
                  </a:cubicBezTo>
                  <a:lnTo>
                    <a:pt x="20" y="23"/>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56" name="Freeform 277"/>
            <p:cNvSpPr>
              <a:spLocks/>
            </p:cNvSpPr>
            <p:nvPr userDrawn="1"/>
          </p:nvSpPr>
          <p:spPr bwMode="gray">
            <a:xfrm>
              <a:off x="9146955" y="2825179"/>
              <a:ext cx="1304113" cy="450569"/>
            </a:xfrm>
            <a:custGeom>
              <a:avLst/>
              <a:gdLst>
                <a:gd name="T0" fmla="*/ 87 w 441"/>
                <a:gd name="T1" fmla="*/ 44 h 153"/>
                <a:gd name="T2" fmla="*/ 138 w 441"/>
                <a:gd name="T3" fmla="*/ 46 h 153"/>
                <a:gd name="T4" fmla="*/ 183 w 441"/>
                <a:gd name="T5" fmla="*/ 52 h 153"/>
                <a:gd name="T6" fmla="*/ 256 w 441"/>
                <a:gd name="T7" fmla="*/ 12 h 153"/>
                <a:gd name="T8" fmla="*/ 296 w 441"/>
                <a:gd name="T9" fmla="*/ 9 h 153"/>
                <a:gd name="T10" fmla="*/ 411 w 441"/>
                <a:gd name="T11" fmla="*/ 82 h 153"/>
                <a:gd name="T12" fmla="*/ 0 w 441"/>
                <a:gd name="T13" fmla="*/ 146 h 153"/>
                <a:gd name="T14" fmla="*/ 87 w 441"/>
                <a:gd name="T15" fmla="*/ 44 h 1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1" h="153">
                  <a:moveTo>
                    <a:pt x="87" y="44"/>
                  </a:moveTo>
                  <a:cubicBezTo>
                    <a:pt x="100" y="29"/>
                    <a:pt x="118" y="23"/>
                    <a:pt x="138" y="46"/>
                  </a:cubicBezTo>
                  <a:cubicBezTo>
                    <a:pt x="155" y="61"/>
                    <a:pt x="174" y="57"/>
                    <a:pt x="183" y="52"/>
                  </a:cubicBezTo>
                  <a:cubicBezTo>
                    <a:pt x="192" y="47"/>
                    <a:pt x="256" y="12"/>
                    <a:pt x="256" y="12"/>
                  </a:cubicBezTo>
                  <a:cubicBezTo>
                    <a:pt x="256" y="12"/>
                    <a:pt x="272" y="0"/>
                    <a:pt x="296" y="9"/>
                  </a:cubicBezTo>
                  <a:cubicBezTo>
                    <a:pt x="359" y="31"/>
                    <a:pt x="441" y="103"/>
                    <a:pt x="411" y="82"/>
                  </a:cubicBezTo>
                  <a:cubicBezTo>
                    <a:pt x="62" y="128"/>
                    <a:pt x="129" y="153"/>
                    <a:pt x="0" y="146"/>
                  </a:cubicBezTo>
                  <a:cubicBezTo>
                    <a:pt x="46" y="118"/>
                    <a:pt x="74" y="58"/>
                    <a:pt x="87" y="44"/>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57" name="Rectangle 278"/>
            <p:cNvSpPr>
              <a:spLocks noChangeArrowheads="1"/>
            </p:cNvSpPr>
            <p:nvPr userDrawn="1"/>
          </p:nvSpPr>
          <p:spPr bwMode="gray">
            <a:xfrm>
              <a:off x="9169167" y="3244018"/>
              <a:ext cx="28558" cy="9519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58" name="Oval 279"/>
            <p:cNvSpPr>
              <a:spLocks noChangeArrowheads="1"/>
            </p:cNvSpPr>
            <p:nvPr userDrawn="1"/>
          </p:nvSpPr>
          <p:spPr bwMode="gray">
            <a:xfrm>
              <a:off x="9045418" y="2980656"/>
              <a:ext cx="276054" cy="27605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59" name="Rectangle 280"/>
            <p:cNvSpPr>
              <a:spLocks noChangeArrowheads="1"/>
            </p:cNvSpPr>
            <p:nvPr userDrawn="1"/>
          </p:nvSpPr>
          <p:spPr bwMode="gray">
            <a:xfrm>
              <a:off x="9162821" y="3037770"/>
              <a:ext cx="44422" cy="158651"/>
            </a:xfrm>
            <a:prstGeom prst="rect">
              <a:avLst/>
            </a:prstGeom>
            <a:solidFill>
              <a:srgbClr val="107C1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60" name="Freeform 281"/>
            <p:cNvSpPr>
              <a:spLocks/>
            </p:cNvSpPr>
            <p:nvPr userDrawn="1"/>
          </p:nvSpPr>
          <p:spPr bwMode="gray">
            <a:xfrm>
              <a:off x="9089841" y="3094885"/>
              <a:ext cx="187209" cy="47596"/>
            </a:xfrm>
            <a:custGeom>
              <a:avLst/>
              <a:gdLst>
                <a:gd name="T0" fmla="*/ 54 w 59"/>
                <a:gd name="T1" fmla="*/ 0 h 15"/>
                <a:gd name="T2" fmla="*/ 59 w 59"/>
                <a:gd name="T3" fmla="*/ 15 h 15"/>
                <a:gd name="T4" fmla="*/ 0 w 59"/>
                <a:gd name="T5" fmla="*/ 15 h 15"/>
                <a:gd name="T6" fmla="*/ 4 w 59"/>
                <a:gd name="T7" fmla="*/ 0 h 15"/>
                <a:gd name="T8" fmla="*/ 54 w 59"/>
                <a:gd name="T9" fmla="*/ 0 h 15"/>
              </a:gdLst>
              <a:ahLst/>
              <a:cxnLst>
                <a:cxn ang="0">
                  <a:pos x="T0" y="T1"/>
                </a:cxn>
                <a:cxn ang="0">
                  <a:pos x="T2" y="T3"/>
                </a:cxn>
                <a:cxn ang="0">
                  <a:pos x="T4" y="T5"/>
                </a:cxn>
                <a:cxn ang="0">
                  <a:pos x="T6" y="T7"/>
                </a:cxn>
                <a:cxn ang="0">
                  <a:pos x="T8" y="T9"/>
                </a:cxn>
              </a:cxnLst>
              <a:rect l="0" t="0" r="r" b="b"/>
              <a:pathLst>
                <a:path w="59" h="15">
                  <a:moveTo>
                    <a:pt x="54" y="0"/>
                  </a:moveTo>
                  <a:lnTo>
                    <a:pt x="59" y="15"/>
                  </a:lnTo>
                  <a:lnTo>
                    <a:pt x="0" y="15"/>
                  </a:lnTo>
                  <a:lnTo>
                    <a:pt x="4" y="0"/>
                  </a:lnTo>
                  <a:lnTo>
                    <a:pt x="54" y="0"/>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61" name="Rectangle 282"/>
            <p:cNvSpPr>
              <a:spLocks noChangeArrowheads="1"/>
            </p:cNvSpPr>
            <p:nvPr userDrawn="1"/>
          </p:nvSpPr>
          <p:spPr bwMode="gray">
            <a:xfrm>
              <a:off x="8617061" y="3564492"/>
              <a:ext cx="377591" cy="56479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62" name="Rectangle 283"/>
            <p:cNvSpPr>
              <a:spLocks noChangeArrowheads="1"/>
            </p:cNvSpPr>
            <p:nvPr userDrawn="1"/>
          </p:nvSpPr>
          <p:spPr bwMode="gray">
            <a:xfrm>
              <a:off x="8617061" y="3564492"/>
              <a:ext cx="377591" cy="564798"/>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63" name="Rectangle 284"/>
            <p:cNvSpPr>
              <a:spLocks noChangeArrowheads="1"/>
            </p:cNvSpPr>
            <p:nvPr userDrawn="1"/>
          </p:nvSpPr>
          <p:spPr bwMode="gray">
            <a:xfrm>
              <a:off x="8680522" y="3631126"/>
              <a:ext cx="38076" cy="43470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64" name="Rectangle 285"/>
            <p:cNvSpPr>
              <a:spLocks noChangeArrowheads="1"/>
            </p:cNvSpPr>
            <p:nvPr userDrawn="1"/>
          </p:nvSpPr>
          <p:spPr bwMode="gray">
            <a:xfrm>
              <a:off x="8750328" y="3631126"/>
              <a:ext cx="41250" cy="43470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65" name="Rectangle 286"/>
            <p:cNvSpPr>
              <a:spLocks noChangeArrowheads="1"/>
            </p:cNvSpPr>
            <p:nvPr userDrawn="1"/>
          </p:nvSpPr>
          <p:spPr bwMode="gray">
            <a:xfrm>
              <a:off x="8823307" y="3631126"/>
              <a:ext cx="38076" cy="43470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66" name="Rectangle 287"/>
            <p:cNvSpPr>
              <a:spLocks noChangeArrowheads="1"/>
            </p:cNvSpPr>
            <p:nvPr userDrawn="1"/>
          </p:nvSpPr>
          <p:spPr bwMode="gray">
            <a:xfrm>
              <a:off x="8896287" y="3631126"/>
              <a:ext cx="38076" cy="43470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67" name="Rectangle 288"/>
            <p:cNvSpPr>
              <a:spLocks noChangeArrowheads="1"/>
            </p:cNvSpPr>
            <p:nvPr userDrawn="1"/>
          </p:nvSpPr>
          <p:spPr bwMode="gray">
            <a:xfrm>
              <a:off x="9369066" y="3564492"/>
              <a:ext cx="374417" cy="56479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68" name="Rectangle 289"/>
            <p:cNvSpPr>
              <a:spLocks noChangeArrowheads="1"/>
            </p:cNvSpPr>
            <p:nvPr userDrawn="1"/>
          </p:nvSpPr>
          <p:spPr bwMode="gray">
            <a:xfrm>
              <a:off x="9369066" y="3564492"/>
              <a:ext cx="374417" cy="564798"/>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69" name="Rectangle 290"/>
            <p:cNvSpPr>
              <a:spLocks noChangeArrowheads="1"/>
            </p:cNvSpPr>
            <p:nvPr userDrawn="1"/>
          </p:nvSpPr>
          <p:spPr bwMode="gray">
            <a:xfrm>
              <a:off x="8994650" y="3361418"/>
              <a:ext cx="377591" cy="76787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70" name="Rectangle 291"/>
            <p:cNvSpPr>
              <a:spLocks noChangeArrowheads="1"/>
            </p:cNvSpPr>
            <p:nvPr userDrawn="1"/>
          </p:nvSpPr>
          <p:spPr bwMode="gray">
            <a:xfrm>
              <a:off x="9054938" y="3424879"/>
              <a:ext cx="41250" cy="60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71" name="Rectangle 292"/>
            <p:cNvSpPr>
              <a:spLocks noChangeArrowheads="1"/>
            </p:cNvSpPr>
            <p:nvPr userDrawn="1"/>
          </p:nvSpPr>
          <p:spPr bwMode="gray">
            <a:xfrm>
              <a:off x="9127917" y="3424879"/>
              <a:ext cx="38076" cy="60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72" name="Rectangle 293"/>
            <p:cNvSpPr>
              <a:spLocks noChangeArrowheads="1"/>
            </p:cNvSpPr>
            <p:nvPr userDrawn="1"/>
          </p:nvSpPr>
          <p:spPr bwMode="gray">
            <a:xfrm>
              <a:off x="9200897" y="3424879"/>
              <a:ext cx="38076" cy="60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73" name="Rectangle 294"/>
            <p:cNvSpPr>
              <a:spLocks noChangeArrowheads="1"/>
            </p:cNvSpPr>
            <p:nvPr userDrawn="1"/>
          </p:nvSpPr>
          <p:spPr bwMode="gray">
            <a:xfrm>
              <a:off x="9270704" y="3424879"/>
              <a:ext cx="41250" cy="60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74" name="Rectangle 295"/>
            <p:cNvSpPr>
              <a:spLocks noChangeArrowheads="1"/>
            </p:cNvSpPr>
            <p:nvPr userDrawn="1"/>
          </p:nvSpPr>
          <p:spPr bwMode="gray">
            <a:xfrm>
              <a:off x="9054938" y="3523244"/>
              <a:ext cx="41250" cy="60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75" name="Rectangle 296"/>
            <p:cNvSpPr>
              <a:spLocks noChangeArrowheads="1"/>
            </p:cNvSpPr>
            <p:nvPr userDrawn="1"/>
          </p:nvSpPr>
          <p:spPr bwMode="gray">
            <a:xfrm>
              <a:off x="9127917" y="3523244"/>
              <a:ext cx="38076" cy="60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76" name="Rectangle 297"/>
            <p:cNvSpPr>
              <a:spLocks noChangeArrowheads="1"/>
            </p:cNvSpPr>
            <p:nvPr userDrawn="1"/>
          </p:nvSpPr>
          <p:spPr bwMode="gray">
            <a:xfrm>
              <a:off x="9200897" y="3523244"/>
              <a:ext cx="38076" cy="60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77" name="Rectangle 298"/>
            <p:cNvSpPr>
              <a:spLocks noChangeArrowheads="1"/>
            </p:cNvSpPr>
            <p:nvPr userDrawn="1"/>
          </p:nvSpPr>
          <p:spPr bwMode="gray">
            <a:xfrm>
              <a:off x="9270704" y="3523244"/>
              <a:ext cx="41250" cy="60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78" name="Rectangle 299"/>
            <p:cNvSpPr>
              <a:spLocks noChangeArrowheads="1"/>
            </p:cNvSpPr>
            <p:nvPr userDrawn="1"/>
          </p:nvSpPr>
          <p:spPr bwMode="gray">
            <a:xfrm>
              <a:off x="9054938" y="3621606"/>
              <a:ext cx="41250" cy="5394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79" name="Rectangle 300"/>
            <p:cNvSpPr>
              <a:spLocks noChangeArrowheads="1"/>
            </p:cNvSpPr>
            <p:nvPr userDrawn="1"/>
          </p:nvSpPr>
          <p:spPr bwMode="gray">
            <a:xfrm>
              <a:off x="9127917" y="3621606"/>
              <a:ext cx="38076" cy="5394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80" name="Rectangle 301"/>
            <p:cNvSpPr>
              <a:spLocks noChangeArrowheads="1"/>
            </p:cNvSpPr>
            <p:nvPr userDrawn="1"/>
          </p:nvSpPr>
          <p:spPr bwMode="gray">
            <a:xfrm>
              <a:off x="9200897" y="3621606"/>
              <a:ext cx="38076" cy="5394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81" name="Rectangle 302"/>
            <p:cNvSpPr>
              <a:spLocks noChangeArrowheads="1"/>
            </p:cNvSpPr>
            <p:nvPr userDrawn="1"/>
          </p:nvSpPr>
          <p:spPr bwMode="gray">
            <a:xfrm>
              <a:off x="9270704" y="3621606"/>
              <a:ext cx="41250" cy="5394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82" name="Rectangle 303"/>
            <p:cNvSpPr>
              <a:spLocks noChangeArrowheads="1"/>
            </p:cNvSpPr>
            <p:nvPr userDrawn="1"/>
          </p:nvSpPr>
          <p:spPr bwMode="gray">
            <a:xfrm>
              <a:off x="9054938" y="3716797"/>
              <a:ext cx="41250" cy="571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83" name="Rectangle 304"/>
            <p:cNvSpPr>
              <a:spLocks noChangeArrowheads="1"/>
            </p:cNvSpPr>
            <p:nvPr userDrawn="1"/>
          </p:nvSpPr>
          <p:spPr bwMode="gray">
            <a:xfrm>
              <a:off x="9127917" y="3716797"/>
              <a:ext cx="38076" cy="571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84" name="Rectangle 305"/>
            <p:cNvSpPr>
              <a:spLocks noChangeArrowheads="1"/>
            </p:cNvSpPr>
            <p:nvPr userDrawn="1"/>
          </p:nvSpPr>
          <p:spPr bwMode="gray">
            <a:xfrm>
              <a:off x="9200897" y="3716797"/>
              <a:ext cx="38076" cy="571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85" name="Rectangle 306"/>
            <p:cNvSpPr>
              <a:spLocks noChangeArrowheads="1"/>
            </p:cNvSpPr>
            <p:nvPr userDrawn="1"/>
          </p:nvSpPr>
          <p:spPr bwMode="gray">
            <a:xfrm>
              <a:off x="9270704" y="3716797"/>
              <a:ext cx="41250" cy="571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86" name="Rectangle 307"/>
            <p:cNvSpPr>
              <a:spLocks noChangeArrowheads="1"/>
            </p:cNvSpPr>
            <p:nvPr userDrawn="1"/>
          </p:nvSpPr>
          <p:spPr bwMode="gray">
            <a:xfrm>
              <a:off x="9054938" y="3815162"/>
              <a:ext cx="41250" cy="5394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87" name="Rectangle 308"/>
            <p:cNvSpPr>
              <a:spLocks noChangeArrowheads="1"/>
            </p:cNvSpPr>
            <p:nvPr userDrawn="1"/>
          </p:nvSpPr>
          <p:spPr bwMode="gray">
            <a:xfrm>
              <a:off x="9127917" y="3815162"/>
              <a:ext cx="38076" cy="5394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88" name="Rectangle 309"/>
            <p:cNvSpPr>
              <a:spLocks noChangeArrowheads="1"/>
            </p:cNvSpPr>
            <p:nvPr userDrawn="1"/>
          </p:nvSpPr>
          <p:spPr bwMode="gray">
            <a:xfrm>
              <a:off x="9200897" y="3815162"/>
              <a:ext cx="38076" cy="5394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89" name="Rectangle 310"/>
            <p:cNvSpPr>
              <a:spLocks noChangeArrowheads="1"/>
            </p:cNvSpPr>
            <p:nvPr userDrawn="1"/>
          </p:nvSpPr>
          <p:spPr bwMode="gray">
            <a:xfrm>
              <a:off x="9270704" y="3815162"/>
              <a:ext cx="41250" cy="5394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90" name="Rectangle 311"/>
            <p:cNvSpPr>
              <a:spLocks noChangeArrowheads="1"/>
            </p:cNvSpPr>
            <p:nvPr userDrawn="1"/>
          </p:nvSpPr>
          <p:spPr bwMode="gray">
            <a:xfrm>
              <a:off x="9054938" y="3910352"/>
              <a:ext cx="41250" cy="571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91" name="Rectangle 312"/>
            <p:cNvSpPr>
              <a:spLocks noChangeArrowheads="1"/>
            </p:cNvSpPr>
            <p:nvPr userDrawn="1"/>
          </p:nvSpPr>
          <p:spPr bwMode="gray">
            <a:xfrm>
              <a:off x="9127917" y="3910352"/>
              <a:ext cx="38076" cy="571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92" name="Rectangle 313"/>
            <p:cNvSpPr>
              <a:spLocks noChangeArrowheads="1"/>
            </p:cNvSpPr>
            <p:nvPr userDrawn="1"/>
          </p:nvSpPr>
          <p:spPr bwMode="gray">
            <a:xfrm>
              <a:off x="9200897" y="3910352"/>
              <a:ext cx="38076" cy="571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93" name="Rectangle 314"/>
            <p:cNvSpPr>
              <a:spLocks noChangeArrowheads="1"/>
            </p:cNvSpPr>
            <p:nvPr userDrawn="1"/>
          </p:nvSpPr>
          <p:spPr bwMode="gray">
            <a:xfrm>
              <a:off x="9270704" y="3910352"/>
              <a:ext cx="41250" cy="571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94" name="Rectangle 315"/>
            <p:cNvSpPr>
              <a:spLocks noChangeArrowheads="1"/>
            </p:cNvSpPr>
            <p:nvPr userDrawn="1"/>
          </p:nvSpPr>
          <p:spPr bwMode="gray">
            <a:xfrm>
              <a:off x="9054938" y="4005543"/>
              <a:ext cx="41250" cy="60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95" name="Rectangle 316"/>
            <p:cNvSpPr>
              <a:spLocks noChangeArrowheads="1"/>
            </p:cNvSpPr>
            <p:nvPr userDrawn="1"/>
          </p:nvSpPr>
          <p:spPr bwMode="gray">
            <a:xfrm>
              <a:off x="9127917" y="4005543"/>
              <a:ext cx="38076" cy="60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96" name="Rectangle 317"/>
            <p:cNvSpPr>
              <a:spLocks noChangeArrowheads="1"/>
            </p:cNvSpPr>
            <p:nvPr userDrawn="1"/>
          </p:nvSpPr>
          <p:spPr bwMode="gray">
            <a:xfrm>
              <a:off x="9200897" y="4005543"/>
              <a:ext cx="38076" cy="60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97" name="Rectangle 318"/>
            <p:cNvSpPr>
              <a:spLocks noChangeArrowheads="1"/>
            </p:cNvSpPr>
            <p:nvPr userDrawn="1"/>
          </p:nvSpPr>
          <p:spPr bwMode="gray">
            <a:xfrm>
              <a:off x="9270704" y="4005543"/>
              <a:ext cx="41250" cy="60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98" name="Rectangle 319"/>
            <p:cNvSpPr>
              <a:spLocks noChangeArrowheads="1"/>
            </p:cNvSpPr>
            <p:nvPr userDrawn="1"/>
          </p:nvSpPr>
          <p:spPr bwMode="gray">
            <a:xfrm>
              <a:off x="8617061" y="3529590"/>
              <a:ext cx="377591" cy="38076"/>
            </a:xfrm>
            <a:prstGeom prst="rect">
              <a:avLst/>
            </a:prstGeom>
            <a:solidFill>
              <a:srgbClr val="107C1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99" name="Rectangle 320"/>
            <p:cNvSpPr>
              <a:spLocks noChangeArrowheads="1"/>
            </p:cNvSpPr>
            <p:nvPr userDrawn="1"/>
          </p:nvSpPr>
          <p:spPr bwMode="gray">
            <a:xfrm>
              <a:off x="8994650" y="3323342"/>
              <a:ext cx="377591" cy="38076"/>
            </a:xfrm>
            <a:prstGeom prst="rect">
              <a:avLst/>
            </a:prstGeom>
            <a:solidFill>
              <a:srgbClr val="107C1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00" name="Rectangle 321"/>
            <p:cNvSpPr>
              <a:spLocks noChangeArrowheads="1"/>
            </p:cNvSpPr>
            <p:nvPr userDrawn="1"/>
          </p:nvSpPr>
          <p:spPr bwMode="gray">
            <a:xfrm>
              <a:off x="9372240" y="3529590"/>
              <a:ext cx="371245" cy="38076"/>
            </a:xfrm>
            <a:prstGeom prst="rect">
              <a:avLst/>
            </a:prstGeom>
            <a:solidFill>
              <a:srgbClr val="107C1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01" name="Rectangle 322"/>
            <p:cNvSpPr>
              <a:spLocks noChangeArrowheads="1"/>
            </p:cNvSpPr>
            <p:nvPr userDrawn="1"/>
          </p:nvSpPr>
          <p:spPr bwMode="gray">
            <a:xfrm>
              <a:off x="9429355" y="3631126"/>
              <a:ext cx="41250" cy="43470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02" name="Rectangle 323"/>
            <p:cNvSpPr>
              <a:spLocks noChangeArrowheads="1"/>
            </p:cNvSpPr>
            <p:nvPr userDrawn="1"/>
          </p:nvSpPr>
          <p:spPr bwMode="gray">
            <a:xfrm>
              <a:off x="9502333" y="3631126"/>
              <a:ext cx="38076" cy="43470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03" name="Rectangle 324"/>
            <p:cNvSpPr>
              <a:spLocks noChangeArrowheads="1"/>
            </p:cNvSpPr>
            <p:nvPr userDrawn="1"/>
          </p:nvSpPr>
          <p:spPr bwMode="gray">
            <a:xfrm>
              <a:off x="9572140" y="3631126"/>
              <a:ext cx="41250" cy="43470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04" name="Rectangle 325"/>
            <p:cNvSpPr>
              <a:spLocks noChangeArrowheads="1"/>
            </p:cNvSpPr>
            <p:nvPr userDrawn="1"/>
          </p:nvSpPr>
          <p:spPr bwMode="gray">
            <a:xfrm>
              <a:off x="9648292" y="3631126"/>
              <a:ext cx="38076" cy="43470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05" name="Rectangle 326"/>
            <p:cNvSpPr>
              <a:spLocks noChangeArrowheads="1"/>
            </p:cNvSpPr>
            <p:nvPr userDrawn="1"/>
          </p:nvSpPr>
          <p:spPr bwMode="gray">
            <a:xfrm>
              <a:off x="8515525" y="4129290"/>
              <a:ext cx="1335843" cy="571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06" name="Freeform 327"/>
            <p:cNvSpPr>
              <a:spLocks/>
            </p:cNvSpPr>
            <p:nvPr userDrawn="1"/>
          </p:nvSpPr>
          <p:spPr bwMode="gray">
            <a:xfrm>
              <a:off x="10257513" y="2485665"/>
              <a:ext cx="1066135" cy="542588"/>
            </a:xfrm>
            <a:custGeom>
              <a:avLst/>
              <a:gdLst>
                <a:gd name="T0" fmla="*/ 338 w 361"/>
                <a:gd name="T1" fmla="*/ 0 h 184"/>
                <a:gd name="T2" fmla="*/ 310 w 361"/>
                <a:gd name="T3" fmla="*/ 46 h 184"/>
                <a:gd name="T4" fmla="*/ 88 w 361"/>
                <a:gd name="T5" fmla="*/ 46 h 184"/>
                <a:gd name="T6" fmla="*/ 0 w 361"/>
                <a:gd name="T7" fmla="*/ 184 h 184"/>
                <a:gd name="T8" fmla="*/ 81 w 361"/>
                <a:gd name="T9" fmla="*/ 184 h 184"/>
                <a:gd name="T10" fmla="*/ 215 w 361"/>
                <a:gd name="T11" fmla="*/ 78 h 184"/>
                <a:gd name="T12" fmla="*/ 290 w 361"/>
                <a:gd name="T13" fmla="*/ 78 h 184"/>
                <a:gd name="T14" fmla="*/ 349 w 361"/>
                <a:gd name="T15" fmla="*/ 79 h 184"/>
                <a:gd name="T16" fmla="*/ 361 w 361"/>
                <a:gd name="T17" fmla="*/ 0 h 184"/>
                <a:gd name="T18" fmla="*/ 338 w 361"/>
                <a:gd name="T19"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1" h="184">
                  <a:moveTo>
                    <a:pt x="338" y="0"/>
                  </a:moveTo>
                  <a:cubicBezTo>
                    <a:pt x="310" y="46"/>
                    <a:pt x="310" y="46"/>
                    <a:pt x="310" y="46"/>
                  </a:cubicBezTo>
                  <a:cubicBezTo>
                    <a:pt x="88" y="46"/>
                    <a:pt x="88" y="46"/>
                    <a:pt x="88" y="46"/>
                  </a:cubicBezTo>
                  <a:cubicBezTo>
                    <a:pt x="12" y="46"/>
                    <a:pt x="0" y="108"/>
                    <a:pt x="0" y="184"/>
                  </a:cubicBezTo>
                  <a:cubicBezTo>
                    <a:pt x="81" y="184"/>
                    <a:pt x="81" y="184"/>
                    <a:pt x="81" y="184"/>
                  </a:cubicBezTo>
                  <a:cubicBezTo>
                    <a:pt x="146" y="184"/>
                    <a:pt x="201" y="139"/>
                    <a:pt x="215" y="78"/>
                  </a:cubicBezTo>
                  <a:cubicBezTo>
                    <a:pt x="290" y="78"/>
                    <a:pt x="290" y="78"/>
                    <a:pt x="290" y="78"/>
                  </a:cubicBezTo>
                  <a:cubicBezTo>
                    <a:pt x="349" y="79"/>
                    <a:pt x="349" y="79"/>
                    <a:pt x="349" y="79"/>
                  </a:cubicBezTo>
                  <a:cubicBezTo>
                    <a:pt x="361" y="0"/>
                    <a:pt x="361" y="0"/>
                    <a:pt x="361" y="0"/>
                  </a:cubicBezTo>
                  <a:lnTo>
                    <a:pt x="338" y="0"/>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07" name="Freeform 328"/>
            <p:cNvSpPr>
              <a:spLocks/>
            </p:cNvSpPr>
            <p:nvPr userDrawn="1"/>
          </p:nvSpPr>
          <p:spPr bwMode="gray">
            <a:xfrm>
              <a:off x="10650967" y="2425378"/>
              <a:ext cx="19038" cy="225286"/>
            </a:xfrm>
            <a:custGeom>
              <a:avLst/>
              <a:gdLst>
                <a:gd name="T0" fmla="*/ 0 w 7"/>
                <a:gd name="T1" fmla="*/ 3 h 77"/>
                <a:gd name="T2" fmla="*/ 0 w 7"/>
                <a:gd name="T3" fmla="*/ 74 h 77"/>
                <a:gd name="T4" fmla="*/ 4 w 7"/>
                <a:gd name="T5" fmla="*/ 77 h 77"/>
                <a:gd name="T6" fmla="*/ 7 w 7"/>
                <a:gd name="T7" fmla="*/ 74 h 77"/>
                <a:gd name="T8" fmla="*/ 7 w 7"/>
                <a:gd name="T9" fmla="*/ 3 h 77"/>
                <a:gd name="T10" fmla="*/ 4 w 7"/>
                <a:gd name="T11" fmla="*/ 0 h 77"/>
                <a:gd name="T12" fmla="*/ 0 w 7"/>
                <a:gd name="T13" fmla="*/ 3 h 77"/>
              </a:gdLst>
              <a:ahLst/>
              <a:cxnLst>
                <a:cxn ang="0">
                  <a:pos x="T0" y="T1"/>
                </a:cxn>
                <a:cxn ang="0">
                  <a:pos x="T2" y="T3"/>
                </a:cxn>
                <a:cxn ang="0">
                  <a:pos x="T4" y="T5"/>
                </a:cxn>
                <a:cxn ang="0">
                  <a:pos x="T6" y="T7"/>
                </a:cxn>
                <a:cxn ang="0">
                  <a:pos x="T8" y="T9"/>
                </a:cxn>
                <a:cxn ang="0">
                  <a:pos x="T10" y="T11"/>
                </a:cxn>
                <a:cxn ang="0">
                  <a:pos x="T12" y="T13"/>
                </a:cxn>
              </a:cxnLst>
              <a:rect l="0" t="0" r="r" b="b"/>
              <a:pathLst>
                <a:path w="7" h="77">
                  <a:moveTo>
                    <a:pt x="0" y="3"/>
                  </a:moveTo>
                  <a:cubicBezTo>
                    <a:pt x="0" y="74"/>
                    <a:pt x="0" y="74"/>
                    <a:pt x="0" y="74"/>
                  </a:cubicBezTo>
                  <a:cubicBezTo>
                    <a:pt x="0" y="76"/>
                    <a:pt x="2" y="77"/>
                    <a:pt x="4" y="77"/>
                  </a:cubicBezTo>
                  <a:cubicBezTo>
                    <a:pt x="5" y="77"/>
                    <a:pt x="7" y="76"/>
                    <a:pt x="7" y="74"/>
                  </a:cubicBezTo>
                  <a:cubicBezTo>
                    <a:pt x="7" y="3"/>
                    <a:pt x="7" y="3"/>
                    <a:pt x="7" y="3"/>
                  </a:cubicBezTo>
                  <a:cubicBezTo>
                    <a:pt x="7" y="2"/>
                    <a:pt x="5" y="0"/>
                    <a:pt x="4" y="0"/>
                  </a:cubicBezTo>
                  <a:cubicBezTo>
                    <a:pt x="2" y="0"/>
                    <a:pt x="0" y="2"/>
                    <a:pt x="0"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08" name="Oval 329"/>
            <p:cNvSpPr>
              <a:spLocks noChangeArrowheads="1"/>
            </p:cNvSpPr>
            <p:nvPr userDrawn="1"/>
          </p:nvSpPr>
          <p:spPr bwMode="gray">
            <a:xfrm>
              <a:off x="10276551" y="2399994"/>
              <a:ext cx="767871" cy="72980"/>
            </a:xfrm>
            <a:prstGeom prst="ellipse">
              <a:avLst/>
            </a:pr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10" name="Freeform 330"/>
            <p:cNvSpPr>
              <a:spLocks/>
            </p:cNvSpPr>
            <p:nvPr userDrawn="1"/>
          </p:nvSpPr>
          <p:spPr bwMode="gray">
            <a:xfrm>
              <a:off x="10260687" y="2622105"/>
              <a:ext cx="485473" cy="307784"/>
            </a:xfrm>
            <a:custGeom>
              <a:avLst/>
              <a:gdLst>
                <a:gd name="T0" fmla="*/ 87 w 164"/>
                <a:gd name="T1" fmla="*/ 0 h 104"/>
                <a:gd name="T2" fmla="*/ 164 w 164"/>
                <a:gd name="T3" fmla="*/ 0 h 104"/>
                <a:gd name="T4" fmla="*/ 60 w 164"/>
                <a:gd name="T5" fmla="*/ 104 h 104"/>
                <a:gd name="T6" fmla="*/ 0 w 164"/>
                <a:gd name="T7" fmla="*/ 104 h 104"/>
                <a:gd name="T8" fmla="*/ 87 w 164"/>
                <a:gd name="T9" fmla="*/ 0 h 104"/>
              </a:gdLst>
              <a:ahLst/>
              <a:cxnLst>
                <a:cxn ang="0">
                  <a:pos x="T0" y="T1"/>
                </a:cxn>
                <a:cxn ang="0">
                  <a:pos x="T2" y="T3"/>
                </a:cxn>
                <a:cxn ang="0">
                  <a:pos x="T4" y="T5"/>
                </a:cxn>
                <a:cxn ang="0">
                  <a:pos x="T6" y="T7"/>
                </a:cxn>
                <a:cxn ang="0">
                  <a:pos x="T8" y="T9"/>
                </a:cxn>
              </a:cxnLst>
              <a:rect l="0" t="0" r="r" b="b"/>
              <a:pathLst>
                <a:path w="164" h="104">
                  <a:moveTo>
                    <a:pt x="87" y="0"/>
                  </a:moveTo>
                  <a:cubicBezTo>
                    <a:pt x="164" y="0"/>
                    <a:pt x="164" y="0"/>
                    <a:pt x="164" y="0"/>
                  </a:cubicBezTo>
                  <a:cubicBezTo>
                    <a:pt x="164" y="57"/>
                    <a:pt x="117" y="104"/>
                    <a:pt x="60" y="104"/>
                  </a:cubicBezTo>
                  <a:cubicBezTo>
                    <a:pt x="0" y="104"/>
                    <a:pt x="0" y="104"/>
                    <a:pt x="0" y="104"/>
                  </a:cubicBezTo>
                  <a:cubicBezTo>
                    <a:pt x="5" y="44"/>
                    <a:pt x="23" y="0"/>
                    <a:pt x="8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11" name="Freeform 331"/>
            <p:cNvSpPr>
              <a:spLocks/>
            </p:cNvSpPr>
            <p:nvPr userDrawn="1"/>
          </p:nvSpPr>
          <p:spPr bwMode="gray">
            <a:xfrm>
              <a:off x="10260687" y="2622105"/>
              <a:ext cx="434705" cy="307784"/>
            </a:xfrm>
            <a:custGeom>
              <a:avLst/>
              <a:gdLst>
                <a:gd name="T0" fmla="*/ 147 w 147"/>
                <a:gd name="T1" fmla="*/ 0 h 104"/>
                <a:gd name="T2" fmla="*/ 87 w 147"/>
                <a:gd name="T3" fmla="*/ 0 h 104"/>
                <a:gd name="T4" fmla="*/ 0 w 147"/>
                <a:gd name="T5" fmla="*/ 104 h 104"/>
                <a:gd name="T6" fmla="*/ 60 w 147"/>
                <a:gd name="T7" fmla="*/ 104 h 104"/>
                <a:gd name="T8" fmla="*/ 147 w 147"/>
                <a:gd name="T9" fmla="*/ 0 h 104"/>
              </a:gdLst>
              <a:ahLst/>
              <a:cxnLst>
                <a:cxn ang="0">
                  <a:pos x="T0" y="T1"/>
                </a:cxn>
                <a:cxn ang="0">
                  <a:pos x="T2" y="T3"/>
                </a:cxn>
                <a:cxn ang="0">
                  <a:pos x="T4" y="T5"/>
                </a:cxn>
                <a:cxn ang="0">
                  <a:pos x="T6" y="T7"/>
                </a:cxn>
                <a:cxn ang="0">
                  <a:pos x="T8" y="T9"/>
                </a:cxn>
              </a:cxnLst>
              <a:rect l="0" t="0" r="r" b="b"/>
              <a:pathLst>
                <a:path w="147" h="104">
                  <a:moveTo>
                    <a:pt x="147" y="0"/>
                  </a:moveTo>
                  <a:cubicBezTo>
                    <a:pt x="87" y="0"/>
                    <a:pt x="87" y="0"/>
                    <a:pt x="87" y="0"/>
                  </a:cubicBezTo>
                  <a:cubicBezTo>
                    <a:pt x="23" y="0"/>
                    <a:pt x="5" y="44"/>
                    <a:pt x="0" y="104"/>
                  </a:cubicBezTo>
                  <a:cubicBezTo>
                    <a:pt x="60" y="104"/>
                    <a:pt x="60" y="104"/>
                    <a:pt x="60" y="104"/>
                  </a:cubicBezTo>
                  <a:cubicBezTo>
                    <a:pt x="64" y="44"/>
                    <a:pt x="83" y="0"/>
                    <a:pt x="147" y="0"/>
                  </a:cubicBezTo>
                  <a:close/>
                </a:path>
              </a:pathLst>
            </a:custGeom>
            <a:solidFill>
              <a:srgbClr val="78C5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12" name="Freeform 332"/>
            <p:cNvSpPr>
              <a:spLocks/>
            </p:cNvSpPr>
            <p:nvPr userDrawn="1"/>
          </p:nvSpPr>
          <p:spPr bwMode="gray">
            <a:xfrm>
              <a:off x="11498165" y="2568163"/>
              <a:ext cx="415667" cy="22212"/>
            </a:xfrm>
            <a:custGeom>
              <a:avLst/>
              <a:gdLst>
                <a:gd name="T0" fmla="*/ 3 w 140"/>
                <a:gd name="T1" fmla="*/ 7 h 7"/>
                <a:gd name="T2" fmla="*/ 137 w 140"/>
                <a:gd name="T3" fmla="*/ 7 h 7"/>
                <a:gd name="T4" fmla="*/ 140 w 140"/>
                <a:gd name="T5" fmla="*/ 3 h 7"/>
                <a:gd name="T6" fmla="*/ 137 w 140"/>
                <a:gd name="T7" fmla="*/ 0 h 7"/>
                <a:gd name="T8" fmla="*/ 3 w 140"/>
                <a:gd name="T9" fmla="*/ 0 h 7"/>
                <a:gd name="T10" fmla="*/ 0 w 140"/>
                <a:gd name="T11" fmla="*/ 3 h 7"/>
                <a:gd name="T12" fmla="*/ 3 w 140"/>
                <a:gd name="T13" fmla="*/ 7 h 7"/>
              </a:gdLst>
              <a:ahLst/>
              <a:cxnLst>
                <a:cxn ang="0">
                  <a:pos x="T0" y="T1"/>
                </a:cxn>
                <a:cxn ang="0">
                  <a:pos x="T2" y="T3"/>
                </a:cxn>
                <a:cxn ang="0">
                  <a:pos x="T4" y="T5"/>
                </a:cxn>
                <a:cxn ang="0">
                  <a:pos x="T6" y="T7"/>
                </a:cxn>
                <a:cxn ang="0">
                  <a:pos x="T8" y="T9"/>
                </a:cxn>
                <a:cxn ang="0">
                  <a:pos x="T10" y="T11"/>
                </a:cxn>
                <a:cxn ang="0">
                  <a:pos x="T12" y="T13"/>
                </a:cxn>
              </a:cxnLst>
              <a:rect l="0" t="0" r="r" b="b"/>
              <a:pathLst>
                <a:path w="140" h="7">
                  <a:moveTo>
                    <a:pt x="3" y="7"/>
                  </a:moveTo>
                  <a:cubicBezTo>
                    <a:pt x="137" y="7"/>
                    <a:pt x="137" y="7"/>
                    <a:pt x="137" y="7"/>
                  </a:cubicBezTo>
                  <a:cubicBezTo>
                    <a:pt x="139" y="7"/>
                    <a:pt x="140" y="5"/>
                    <a:pt x="140" y="3"/>
                  </a:cubicBezTo>
                  <a:cubicBezTo>
                    <a:pt x="140" y="2"/>
                    <a:pt x="139" y="0"/>
                    <a:pt x="137" y="0"/>
                  </a:cubicBezTo>
                  <a:cubicBezTo>
                    <a:pt x="3" y="0"/>
                    <a:pt x="3" y="0"/>
                    <a:pt x="3" y="0"/>
                  </a:cubicBezTo>
                  <a:cubicBezTo>
                    <a:pt x="1" y="0"/>
                    <a:pt x="0" y="2"/>
                    <a:pt x="0" y="3"/>
                  </a:cubicBezTo>
                  <a:cubicBezTo>
                    <a:pt x="0" y="5"/>
                    <a:pt x="1" y="7"/>
                    <a:pt x="3"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13" name="Freeform 333"/>
            <p:cNvSpPr>
              <a:spLocks/>
            </p:cNvSpPr>
            <p:nvPr userDrawn="1"/>
          </p:nvSpPr>
          <p:spPr bwMode="gray">
            <a:xfrm>
              <a:off x="11415666" y="2641144"/>
              <a:ext cx="415667" cy="15866"/>
            </a:xfrm>
            <a:custGeom>
              <a:avLst/>
              <a:gdLst>
                <a:gd name="T0" fmla="*/ 3 w 140"/>
                <a:gd name="T1" fmla="*/ 6 h 6"/>
                <a:gd name="T2" fmla="*/ 137 w 140"/>
                <a:gd name="T3" fmla="*/ 6 h 6"/>
                <a:gd name="T4" fmla="*/ 140 w 140"/>
                <a:gd name="T5" fmla="*/ 3 h 6"/>
                <a:gd name="T6" fmla="*/ 137 w 140"/>
                <a:gd name="T7" fmla="*/ 0 h 6"/>
                <a:gd name="T8" fmla="*/ 3 w 140"/>
                <a:gd name="T9" fmla="*/ 0 h 6"/>
                <a:gd name="T10" fmla="*/ 0 w 140"/>
                <a:gd name="T11" fmla="*/ 3 h 6"/>
                <a:gd name="T12" fmla="*/ 3 w 14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40" h="6">
                  <a:moveTo>
                    <a:pt x="3" y="6"/>
                  </a:moveTo>
                  <a:cubicBezTo>
                    <a:pt x="137" y="6"/>
                    <a:pt x="137" y="6"/>
                    <a:pt x="137" y="6"/>
                  </a:cubicBezTo>
                  <a:cubicBezTo>
                    <a:pt x="139" y="6"/>
                    <a:pt x="140" y="5"/>
                    <a:pt x="140" y="3"/>
                  </a:cubicBezTo>
                  <a:cubicBezTo>
                    <a:pt x="140" y="1"/>
                    <a:pt x="139" y="0"/>
                    <a:pt x="137" y="0"/>
                  </a:cubicBezTo>
                  <a:cubicBezTo>
                    <a:pt x="3" y="0"/>
                    <a:pt x="3" y="0"/>
                    <a:pt x="3" y="0"/>
                  </a:cubicBezTo>
                  <a:cubicBezTo>
                    <a:pt x="2" y="0"/>
                    <a:pt x="0" y="1"/>
                    <a:pt x="0" y="3"/>
                  </a:cubicBezTo>
                  <a:cubicBezTo>
                    <a:pt x="0" y="5"/>
                    <a:pt x="2" y="6"/>
                    <a:pt x="3"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14" name="Freeform 334"/>
            <p:cNvSpPr>
              <a:spLocks/>
            </p:cNvSpPr>
            <p:nvPr userDrawn="1"/>
          </p:nvSpPr>
          <p:spPr bwMode="gray">
            <a:xfrm>
              <a:off x="10714428" y="4928891"/>
              <a:ext cx="57114" cy="272880"/>
            </a:xfrm>
            <a:custGeom>
              <a:avLst/>
              <a:gdLst>
                <a:gd name="T0" fmla="*/ 17 w 19"/>
                <a:gd name="T1" fmla="*/ 73 h 92"/>
                <a:gd name="T2" fmla="*/ 14 w 19"/>
                <a:gd name="T3" fmla="*/ 73 h 92"/>
                <a:gd name="T4" fmla="*/ 14 w 19"/>
                <a:gd name="T5" fmla="*/ 0 h 92"/>
                <a:gd name="T6" fmla="*/ 5 w 19"/>
                <a:gd name="T7" fmla="*/ 0 h 92"/>
                <a:gd name="T8" fmla="*/ 5 w 19"/>
                <a:gd name="T9" fmla="*/ 73 h 92"/>
                <a:gd name="T10" fmla="*/ 3 w 19"/>
                <a:gd name="T11" fmla="*/ 73 h 92"/>
                <a:gd name="T12" fmla="*/ 0 w 19"/>
                <a:gd name="T13" fmla="*/ 76 h 92"/>
                <a:gd name="T14" fmla="*/ 0 w 19"/>
                <a:gd name="T15" fmla="*/ 92 h 92"/>
                <a:gd name="T16" fmla="*/ 19 w 19"/>
                <a:gd name="T17" fmla="*/ 92 h 92"/>
                <a:gd name="T18" fmla="*/ 19 w 19"/>
                <a:gd name="T19" fmla="*/ 76 h 92"/>
                <a:gd name="T20" fmla="*/ 17 w 19"/>
                <a:gd name="T21" fmla="*/ 73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92">
                  <a:moveTo>
                    <a:pt x="17" y="73"/>
                  </a:moveTo>
                  <a:cubicBezTo>
                    <a:pt x="14" y="73"/>
                    <a:pt x="14" y="73"/>
                    <a:pt x="14" y="73"/>
                  </a:cubicBezTo>
                  <a:cubicBezTo>
                    <a:pt x="14" y="0"/>
                    <a:pt x="14" y="0"/>
                    <a:pt x="14" y="0"/>
                  </a:cubicBezTo>
                  <a:cubicBezTo>
                    <a:pt x="5" y="0"/>
                    <a:pt x="5" y="0"/>
                    <a:pt x="5" y="0"/>
                  </a:cubicBezTo>
                  <a:cubicBezTo>
                    <a:pt x="5" y="73"/>
                    <a:pt x="5" y="73"/>
                    <a:pt x="5" y="73"/>
                  </a:cubicBezTo>
                  <a:cubicBezTo>
                    <a:pt x="3" y="73"/>
                    <a:pt x="3" y="73"/>
                    <a:pt x="3" y="73"/>
                  </a:cubicBezTo>
                  <a:cubicBezTo>
                    <a:pt x="2" y="73"/>
                    <a:pt x="0" y="74"/>
                    <a:pt x="0" y="76"/>
                  </a:cubicBezTo>
                  <a:cubicBezTo>
                    <a:pt x="0" y="92"/>
                    <a:pt x="0" y="92"/>
                    <a:pt x="0" y="92"/>
                  </a:cubicBezTo>
                  <a:cubicBezTo>
                    <a:pt x="19" y="92"/>
                    <a:pt x="19" y="92"/>
                    <a:pt x="19" y="92"/>
                  </a:cubicBezTo>
                  <a:cubicBezTo>
                    <a:pt x="19" y="76"/>
                    <a:pt x="19" y="76"/>
                    <a:pt x="19" y="76"/>
                  </a:cubicBezTo>
                  <a:cubicBezTo>
                    <a:pt x="19" y="74"/>
                    <a:pt x="18" y="73"/>
                    <a:pt x="17" y="73"/>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15" name="Freeform 335"/>
            <p:cNvSpPr>
              <a:spLocks/>
            </p:cNvSpPr>
            <p:nvPr userDrawn="1"/>
          </p:nvSpPr>
          <p:spPr bwMode="gray">
            <a:xfrm>
              <a:off x="10714428" y="4928891"/>
              <a:ext cx="28558" cy="272880"/>
            </a:xfrm>
            <a:custGeom>
              <a:avLst/>
              <a:gdLst>
                <a:gd name="T0" fmla="*/ 3 w 9"/>
                <a:gd name="T1" fmla="*/ 73 h 92"/>
                <a:gd name="T2" fmla="*/ 5 w 9"/>
                <a:gd name="T3" fmla="*/ 73 h 92"/>
                <a:gd name="T4" fmla="*/ 5 w 9"/>
                <a:gd name="T5" fmla="*/ 0 h 92"/>
                <a:gd name="T6" fmla="*/ 9 w 9"/>
                <a:gd name="T7" fmla="*/ 0 h 92"/>
                <a:gd name="T8" fmla="*/ 9 w 9"/>
                <a:gd name="T9" fmla="*/ 73 h 92"/>
                <a:gd name="T10" fmla="*/ 6 w 9"/>
                <a:gd name="T11" fmla="*/ 73 h 92"/>
                <a:gd name="T12" fmla="*/ 4 w 9"/>
                <a:gd name="T13" fmla="*/ 76 h 92"/>
                <a:gd name="T14" fmla="*/ 4 w 9"/>
                <a:gd name="T15" fmla="*/ 92 h 92"/>
                <a:gd name="T16" fmla="*/ 0 w 9"/>
                <a:gd name="T17" fmla="*/ 92 h 92"/>
                <a:gd name="T18" fmla="*/ 0 w 9"/>
                <a:gd name="T19" fmla="*/ 76 h 92"/>
                <a:gd name="T20" fmla="*/ 3 w 9"/>
                <a:gd name="T21" fmla="*/ 73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 h="92">
                  <a:moveTo>
                    <a:pt x="3" y="73"/>
                  </a:moveTo>
                  <a:cubicBezTo>
                    <a:pt x="5" y="73"/>
                    <a:pt x="5" y="73"/>
                    <a:pt x="5" y="73"/>
                  </a:cubicBezTo>
                  <a:cubicBezTo>
                    <a:pt x="5" y="0"/>
                    <a:pt x="5" y="0"/>
                    <a:pt x="5" y="0"/>
                  </a:cubicBezTo>
                  <a:cubicBezTo>
                    <a:pt x="9" y="0"/>
                    <a:pt x="9" y="0"/>
                    <a:pt x="9" y="0"/>
                  </a:cubicBezTo>
                  <a:cubicBezTo>
                    <a:pt x="9" y="73"/>
                    <a:pt x="9" y="73"/>
                    <a:pt x="9" y="73"/>
                  </a:cubicBezTo>
                  <a:cubicBezTo>
                    <a:pt x="6" y="73"/>
                    <a:pt x="6" y="73"/>
                    <a:pt x="6" y="73"/>
                  </a:cubicBezTo>
                  <a:cubicBezTo>
                    <a:pt x="5" y="73"/>
                    <a:pt x="4" y="74"/>
                    <a:pt x="4" y="76"/>
                  </a:cubicBezTo>
                  <a:cubicBezTo>
                    <a:pt x="4" y="92"/>
                    <a:pt x="4" y="92"/>
                    <a:pt x="4" y="92"/>
                  </a:cubicBezTo>
                  <a:cubicBezTo>
                    <a:pt x="0" y="92"/>
                    <a:pt x="0" y="92"/>
                    <a:pt x="0" y="92"/>
                  </a:cubicBezTo>
                  <a:cubicBezTo>
                    <a:pt x="0" y="76"/>
                    <a:pt x="0" y="76"/>
                    <a:pt x="0" y="76"/>
                  </a:cubicBezTo>
                  <a:cubicBezTo>
                    <a:pt x="0" y="74"/>
                    <a:pt x="2" y="73"/>
                    <a:pt x="3" y="73"/>
                  </a:cubicBezTo>
                  <a:close/>
                </a:path>
              </a:pathLst>
            </a:custGeom>
            <a:solidFill>
              <a:srgbClr val="38A1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16" name="Freeform 336"/>
            <p:cNvSpPr>
              <a:spLocks/>
            </p:cNvSpPr>
            <p:nvPr userDrawn="1"/>
          </p:nvSpPr>
          <p:spPr bwMode="gray">
            <a:xfrm>
              <a:off x="10330493" y="4519572"/>
              <a:ext cx="209419" cy="209419"/>
            </a:xfrm>
            <a:custGeom>
              <a:avLst/>
              <a:gdLst>
                <a:gd name="T0" fmla="*/ 66 w 66"/>
                <a:gd name="T1" fmla="*/ 43 h 66"/>
                <a:gd name="T2" fmla="*/ 43 w 66"/>
                <a:gd name="T3" fmla="*/ 66 h 66"/>
                <a:gd name="T4" fmla="*/ 0 w 66"/>
                <a:gd name="T5" fmla="*/ 23 h 66"/>
                <a:gd name="T6" fmla="*/ 22 w 66"/>
                <a:gd name="T7" fmla="*/ 0 h 66"/>
                <a:gd name="T8" fmla="*/ 66 w 66"/>
                <a:gd name="T9" fmla="*/ 43 h 66"/>
              </a:gdLst>
              <a:ahLst/>
              <a:cxnLst>
                <a:cxn ang="0">
                  <a:pos x="T0" y="T1"/>
                </a:cxn>
                <a:cxn ang="0">
                  <a:pos x="T2" y="T3"/>
                </a:cxn>
                <a:cxn ang="0">
                  <a:pos x="T4" y="T5"/>
                </a:cxn>
                <a:cxn ang="0">
                  <a:pos x="T6" y="T7"/>
                </a:cxn>
                <a:cxn ang="0">
                  <a:pos x="T8" y="T9"/>
                </a:cxn>
              </a:cxnLst>
              <a:rect l="0" t="0" r="r" b="b"/>
              <a:pathLst>
                <a:path w="66" h="66">
                  <a:moveTo>
                    <a:pt x="66" y="43"/>
                  </a:moveTo>
                  <a:lnTo>
                    <a:pt x="43" y="66"/>
                  </a:lnTo>
                  <a:lnTo>
                    <a:pt x="0" y="23"/>
                  </a:lnTo>
                  <a:lnTo>
                    <a:pt x="22" y="0"/>
                  </a:lnTo>
                  <a:lnTo>
                    <a:pt x="66" y="43"/>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17" name="Freeform 337"/>
            <p:cNvSpPr>
              <a:spLocks/>
            </p:cNvSpPr>
            <p:nvPr userDrawn="1"/>
          </p:nvSpPr>
          <p:spPr bwMode="gray">
            <a:xfrm>
              <a:off x="9981461" y="4170540"/>
              <a:ext cx="406147" cy="406147"/>
            </a:xfrm>
            <a:custGeom>
              <a:avLst/>
              <a:gdLst>
                <a:gd name="T0" fmla="*/ 134 w 137"/>
                <a:gd name="T1" fmla="*/ 120 h 138"/>
                <a:gd name="T2" fmla="*/ 134 w 137"/>
                <a:gd name="T3" fmla="*/ 130 h 138"/>
                <a:gd name="T4" fmla="*/ 130 w 137"/>
                <a:gd name="T5" fmla="*/ 135 h 138"/>
                <a:gd name="T6" fmla="*/ 120 w 137"/>
                <a:gd name="T7" fmla="*/ 135 h 138"/>
                <a:gd name="T8" fmla="*/ 2 w 137"/>
                <a:gd name="T9" fmla="*/ 17 h 138"/>
                <a:gd name="T10" fmla="*/ 2 w 137"/>
                <a:gd name="T11" fmla="*/ 7 h 138"/>
                <a:gd name="T12" fmla="*/ 7 w 137"/>
                <a:gd name="T13" fmla="*/ 3 h 138"/>
                <a:gd name="T14" fmla="*/ 17 w 137"/>
                <a:gd name="T15" fmla="*/ 3 h 138"/>
                <a:gd name="T16" fmla="*/ 134 w 137"/>
                <a:gd name="T17" fmla="*/ 12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7" h="138">
                  <a:moveTo>
                    <a:pt x="134" y="120"/>
                  </a:moveTo>
                  <a:cubicBezTo>
                    <a:pt x="137" y="123"/>
                    <a:pt x="137" y="127"/>
                    <a:pt x="134" y="130"/>
                  </a:cubicBezTo>
                  <a:cubicBezTo>
                    <a:pt x="130" y="135"/>
                    <a:pt x="130" y="135"/>
                    <a:pt x="130" y="135"/>
                  </a:cubicBezTo>
                  <a:cubicBezTo>
                    <a:pt x="127" y="138"/>
                    <a:pt x="123" y="138"/>
                    <a:pt x="120" y="135"/>
                  </a:cubicBezTo>
                  <a:cubicBezTo>
                    <a:pt x="2" y="17"/>
                    <a:pt x="2" y="17"/>
                    <a:pt x="2" y="17"/>
                  </a:cubicBezTo>
                  <a:cubicBezTo>
                    <a:pt x="0" y="15"/>
                    <a:pt x="0" y="10"/>
                    <a:pt x="2" y="7"/>
                  </a:cubicBezTo>
                  <a:cubicBezTo>
                    <a:pt x="7" y="3"/>
                    <a:pt x="7" y="3"/>
                    <a:pt x="7" y="3"/>
                  </a:cubicBezTo>
                  <a:cubicBezTo>
                    <a:pt x="10" y="0"/>
                    <a:pt x="14" y="0"/>
                    <a:pt x="17" y="3"/>
                  </a:cubicBezTo>
                  <a:lnTo>
                    <a:pt x="134" y="120"/>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18" name="Freeform 338"/>
            <p:cNvSpPr>
              <a:spLocks/>
            </p:cNvSpPr>
            <p:nvPr userDrawn="1"/>
          </p:nvSpPr>
          <p:spPr bwMode="gray">
            <a:xfrm>
              <a:off x="10432030" y="4621109"/>
              <a:ext cx="688547" cy="682201"/>
            </a:xfrm>
            <a:custGeom>
              <a:avLst/>
              <a:gdLst>
                <a:gd name="T0" fmla="*/ 217 w 217"/>
                <a:gd name="T1" fmla="*/ 183 h 215"/>
                <a:gd name="T2" fmla="*/ 184 w 217"/>
                <a:gd name="T3" fmla="*/ 215 h 215"/>
                <a:gd name="T4" fmla="*/ 0 w 217"/>
                <a:gd name="T5" fmla="*/ 32 h 215"/>
                <a:gd name="T6" fmla="*/ 32 w 217"/>
                <a:gd name="T7" fmla="*/ 0 h 215"/>
                <a:gd name="T8" fmla="*/ 217 w 217"/>
                <a:gd name="T9" fmla="*/ 183 h 215"/>
              </a:gdLst>
              <a:ahLst/>
              <a:cxnLst>
                <a:cxn ang="0">
                  <a:pos x="T0" y="T1"/>
                </a:cxn>
                <a:cxn ang="0">
                  <a:pos x="T2" y="T3"/>
                </a:cxn>
                <a:cxn ang="0">
                  <a:pos x="T4" y="T5"/>
                </a:cxn>
                <a:cxn ang="0">
                  <a:pos x="T6" y="T7"/>
                </a:cxn>
                <a:cxn ang="0">
                  <a:pos x="T8" y="T9"/>
                </a:cxn>
              </a:cxnLst>
              <a:rect l="0" t="0" r="r" b="b"/>
              <a:pathLst>
                <a:path w="217" h="215">
                  <a:moveTo>
                    <a:pt x="217" y="183"/>
                  </a:moveTo>
                  <a:lnTo>
                    <a:pt x="184" y="215"/>
                  </a:lnTo>
                  <a:lnTo>
                    <a:pt x="0" y="32"/>
                  </a:lnTo>
                  <a:lnTo>
                    <a:pt x="32" y="0"/>
                  </a:lnTo>
                  <a:lnTo>
                    <a:pt x="217" y="18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19" name="Freeform 339"/>
            <p:cNvSpPr>
              <a:spLocks/>
            </p:cNvSpPr>
            <p:nvPr userDrawn="1"/>
          </p:nvSpPr>
          <p:spPr bwMode="gray">
            <a:xfrm>
              <a:off x="10305109" y="4497360"/>
              <a:ext cx="120575" cy="114229"/>
            </a:xfrm>
            <a:custGeom>
              <a:avLst/>
              <a:gdLst>
                <a:gd name="T0" fmla="*/ 12 w 40"/>
                <a:gd name="T1" fmla="*/ 36 h 39"/>
                <a:gd name="T2" fmla="*/ 37 w 40"/>
                <a:gd name="T3" fmla="*/ 12 h 39"/>
                <a:gd name="T4" fmla="*/ 37 w 40"/>
                <a:gd name="T5" fmla="*/ 2 h 39"/>
                <a:gd name="T6" fmla="*/ 28 w 40"/>
                <a:gd name="T7" fmla="*/ 2 h 39"/>
                <a:gd name="T8" fmla="*/ 3 w 40"/>
                <a:gd name="T9" fmla="*/ 27 h 39"/>
                <a:gd name="T10" fmla="*/ 3 w 40"/>
                <a:gd name="T11" fmla="*/ 36 h 39"/>
                <a:gd name="T12" fmla="*/ 12 w 40"/>
                <a:gd name="T13" fmla="*/ 36 h 39"/>
              </a:gdLst>
              <a:ahLst/>
              <a:cxnLst>
                <a:cxn ang="0">
                  <a:pos x="T0" y="T1"/>
                </a:cxn>
                <a:cxn ang="0">
                  <a:pos x="T2" y="T3"/>
                </a:cxn>
                <a:cxn ang="0">
                  <a:pos x="T4" y="T5"/>
                </a:cxn>
                <a:cxn ang="0">
                  <a:pos x="T6" y="T7"/>
                </a:cxn>
                <a:cxn ang="0">
                  <a:pos x="T8" y="T9"/>
                </a:cxn>
                <a:cxn ang="0">
                  <a:pos x="T10" y="T11"/>
                </a:cxn>
                <a:cxn ang="0">
                  <a:pos x="T12" y="T13"/>
                </a:cxn>
              </a:cxnLst>
              <a:rect l="0" t="0" r="r" b="b"/>
              <a:pathLst>
                <a:path w="40" h="39">
                  <a:moveTo>
                    <a:pt x="12" y="36"/>
                  </a:moveTo>
                  <a:cubicBezTo>
                    <a:pt x="37" y="12"/>
                    <a:pt x="37" y="12"/>
                    <a:pt x="37" y="12"/>
                  </a:cubicBezTo>
                  <a:cubicBezTo>
                    <a:pt x="40" y="9"/>
                    <a:pt x="40" y="5"/>
                    <a:pt x="37" y="2"/>
                  </a:cubicBezTo>
                  <a:cubicBezTo>
                    <a:pt x="34" y="0"/>
                    <a:pt x="30" y="0"/>
                    <a:pt x="28" y="2"/>
                  </a:cubicBezTo>
                  <a:cubicBezTo>
                    <a:pt x="3" y="27"/>
                    <a:pt x="3" y="27"/>
                    <a:pt x="3" y="27"/>
                  </a:cubicBezTo>
                  <a:cubicBezTo>
                    <a:pt x="0" y="30"/>
                    <a:pt x="0" y="34"/>
                    <a:pt x="3" y="36"/>
                  </a:cubicBezTo>
                  <a:cubicBezTo>
                    <a:pt x="6" y="39"/>
                    <a:pt x="10" y="39"/>
                    <a:pt x="12" y="36"/>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20" name="Freeform 340"/>
            <p:cNvSpPr>
              <a:spLocks/>
            </p:cNvSpPr>
            <p:nvPr userDrawn="1"/>
          </p:nvSpPr>
          <p:spPr bwMode="gray">
            <a:xfrm>
              <a:off x="10070305" y="4262557"/>
              <a:ext cx="92019" cy="92019"/>
            </a:xfrm>
            <a:custGeom>
              <a:avLst/>
              <a:gdLst>
                <a:gd name="T0" fmla="*/ 12 w 31"/>
                <a:gd name="T1" fmla="*/ 28 h 31"/>
                <a:gd name="T2" fmla="*/ 29 w 31"/>
                <a:gd name="T3" fmla="*/ 12 h 31"/>
                <a:gd name="T4" fmla="*/ 29 w 31"/>
                <a:gd name="T5" fmla="*/ 2 h 31"/>
                <a:gd name="T6" fmla="*/ 20 w 31"/>
                <a:gd name="T7" fmla="*/ 2 h 31"/>
                <a:gd name="T8" fmla="*/ 3 w 31"/>
                <a:gd name="T9" fmla="*/ 19 h 31"/>
                <a:gd name="T10" fmla="*/ 3 w 31"/>
                <a:gd name="T11" fmla="*/ 28 h 31"/>
                <a:gd name="T12" fmla="*/ 12 w 31"/>
                <a:gd name="T13" fmla="*/ 28 h 31"/>
              </a:gdLst>
              <a:ahLst/>
              <a:cxnLst>
                <a:cxn ang="0">
                  <a:pos x="T0" y="T1"/>
                </a:cxn>
                <a:cxn ang="0">
                  <a:pos x="T2" y="T3"/>
                </a:cxn>
                <a:cxn ang="0">
                  <a:pos x="T4" y="T5"/>
                </a:cxn>
                <a:cxn ang="0">
                  <a:pos x="T6" y="T7"/>
                </a:cxn>
                <a:cxn ang="0">
                  <a:pos x="T8" y="T9"/>
                </a:cxn>
                <a:cxn ang="0">
                  <a:pos x="T10" y="T11"/>
                </a:cxn>
                <a:cxn ang="0">
                  <a:pos x="T12" y="T13"/>
                </a:cxn>
              </a:cxnLst>
              <a:rect l="0" t="0" r="r" b="b"/>
              <a:pathLst>
                <a:path w="31" h="31">
                  <a:moveTo>
                    <a:pt x="12" y="28"/>
                  </a:moveTo>
                  <a:cubicBezTo>
                    <a:pt x="29" y="12"/>
                    <a:pt x="29" y="12"/>
                    <a:pt x="29" y="12"/>
                  </a:cubicBezTo>
                  <a:cubicBezTo>
                    <a:pt x="31" y="9"/>
                    <a:pt x="31" y="5"/>
                    <a:pt x="29" y="2"/>
                  </a:cubicBezTo>
                  <a:cubicBezTo>
                    <a:pt x="26" y="0"/>
                    <a:pt x="22" y="0"/>
                    <a:pt x="20" y="2"/>
                  </a:cubicBezTo>
                  <a:cubicBezTo>
                    <a:pt x="3" y="19"/>
                    <a:pt x="3" y="19"/>
                    <a:pt x="3" y="19"/>
                  </a:cubicBezTo>
                  <a:cubicBezTo>
                    <a:pt x="0" y="21"/>
                    <a:pt x="0" y="26"/>
                    <a:pt x="3" y="28"/>
                  </a:cubicBezTo>
                  <a:cubicBezTo>
                    <a:pt x="6" y="31"/>
                    <a:pt x="10" y="31"/>
                    <a:pt x="12" y="2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21" name="Freeform 341"/>
            <p:cNvSpPr>
              <a:spLocks/>
            </p:cNvSpPr>
            <p:nvPr userDrawn="1"/>
          </p:nvSpPr>
          <p:spPr bwMode="gray">
            <a:xfrm>
              <a:off x="10505008" y="4627455"/>
              <a:ext cx="615566" cy="583836"/>
            </a:xfrm>
            <a:custGeom>
              <a:avLst/>
              <a:gdLst>
                <a:gd name="T0" fmla="*/ 194 w 194"/>
                <a:gd name="T1" fmla="*/ 181 h 184"/>
                <a:gd name="T2" fmla="*/ 191 w 194"/>
                <a:gd name="T3" fmla="*/ 184 h 184"/>
                <a:gd name="T4" fmla="*/ 0 w 194"/>
                <a:gd name="T5" fmla="*/ 11 h 184"/>
                <a:gd name="T6" fmla="*/ 12 w 194"/>
                <a:gd name="T7" fmla="*/ 0 h 184"/>
                <a:gd name="T8" fmla="*/ 194 w 194"/>
                <a:gd name="T9" fmla="*/ 181 h 184"/>
              </a:gdLst>
              <a:ahLst/>
              <a:cxnLst>
                <a:cxn ang="0">
                  <a:pos x="T0" y="T1"/>
                </a:cxn>
                <a:cxn ang="0">
                  <a:pos x="T2" y="T3"/>
                </a:cxn>
                <a:cxn ang="0">
                  <a:pos x="T4" y="T5"/>
                </a:cxn>
                <a:cxn ang="0">
                  <a:pos x="T6" y="T7"/>
                </a:cxn>
                <a:cxn ang="0">
                  <a:pos x="T8" y="T9"/>
                </a:cxn>
              </a:cxnLst>
              <a:rect l="0" t="0" r="r" b="b"/>
              <a:pathLst>
                <a:path w="194" h="184">
                  <a:moveTo>
                    <a:pt x="194" y="181"/>
                  </a:moveTo>
                  <a:lnTo>
                    <a:pt x="191" y="184"/>
                  </a:lnTo>
                  <a:lnTo>
                    <a:pt x="0" y="11"/>
                  </a:lnTo>
                  <a:lnTo>
                    <a:pt x="12" y="0"/>
                  </a:lnTo>
                  <a:lnTo>
                    <a:pt x="194" y="181"/>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22" name="Freeform 342"/>
            <p:cNvSpPr>
              <a:spLocks/>
            </p:cNvSpPr>
            <p:nvPr userDrawn="1"/>
          </p:nvSpPr>
          <p:spPr bwMode="gray">
            <a:xfrm>
              <a:off x="10438376" y="4690915"/>
              <a:ext cx="587010" cy="612394"/>
            </a:xfrm>
            <a:custGeom>
              <a:avLst/>
              <a:gdLst>
                <a:gd name="T0" fmla="*/ 182 w 185"/>
                <a:gd name="T1" fmla="*/ 193 h 193"/>
                <a:gd name="T2" fmla="*/ 185 w 185"/>
                <a:gd name="T3" fmla="*/ 190 h 193"/>
                <a:gd name="T4" fmla="*/ 12 w 185"/>
                <a:gd name="T5" fmla="*/ 0 h 193"/>
                <a:gd name="T6" fmla="*/ 0 w 185"/>
                <a:gd name="T7" fmla="*/ 12 h 193"/>
                <a:gd name="T8" fmla="*/ 182 w 185"/>
                <a:gd name="T9" fmla="*/ 193 h 193"/>
              </a:gdLst>
              <a:ahLst/>
              <a:cxnLst>
                <a:cxn ang="0">
                  <a:pos x="T0" y="T1"/>
                </a:cxn>
                <a:cxn ang="0">
                  <a:pos x="T2" y="T3"/>
                </a:cxn>
                <a:cxn ang="0">
                  <a:pos x="T4" y="T5"/>
                </a:cxn>
                <a:cxn ang="0">
                  <a:pos x="T6" y="T7"/>
                </a:cxn>
                <a:cxn ang="0">
                  <a:pos x="T8" y="T9"/>
                </a:cxn>
              </a:cxnLst>
              <a:rect l="0" t="0" r="r" b="b"/>
              <a:pathLst>
                <a:path w="185" h="193">
                  <a:moveTo>
                    <a:pt x="182" y="193"/>
                  </a:moveTo>
                  <a:lnTo>
                    <a:pt x="185" y="190"/>
                  </a:lnTo>
                  <a:lnTo>
                    <a:pt x="12" y="0"/>
                  </a:lnTo>
                  <a:lnTo>
                    <a:pt x="0" y="12"/>
                  </a:lnTo>
                  <a:lnTo>
                    <a:pt x="182" y="193"/>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23" name="Freeform 343"/>
            <p:cNvSpPr>
              <a:spLocks/>
            </p:cNvSpPr>
            <p:nvPr userDrawn="1"/>
          </p:nvSpPr>
          <p:spPr bwMode="gray">
            <a:xfrm>
              <a:off x="10565297" y="5201771"/>
              <a:ext cx="580664" cy="85673"/>
            </a:xfrm>
            <a:custGeom>
              <a:avLst/>
              <a:gdLst>
                <a:gd name="T0" fmla="*/ 197 w 197"/>
                <a:gd name="T1" fmla="*/ 12 h 29"/>
                <a:gd name="T2" fmla="*/ 185 w 197"/>
                <a:gd name="T3" fmla="*/ 0 h 29"/>
                <a:gd name="T4" fmla="*/ 11 w 197"/>
                <a:gd name="T5" fmla="*/ 0 h 29"/>
                <a:gd name="T6" fmla="*/ 0 w 197"/>
                <a:gd name="T7" fmla="*/ 12 h 29"/>
                <a:gd name="T8" fmla="*/ 0 w 197"/>
                <a:gd name="T9" fmla="*/ 17 h 29"/>
                <a:gd name="T10" fmla="*/ 11 w 197"/>
                <a:gd name="T11" fmla="*/ 29 h 29"/>
                <a:gd name="T12" fmla="*/ 185 w 197"/>
                <a:gd name="T13" fmla="*/ 29 h 29"/>
                <a:gd name="T14" fmla="*/ 197 w 197"/>
                <a:gd name="T15" fmla="*/ 17 h 29"/>
                <a:gd name="T16" fmla="*/ 197 w 197"/>
                <a:gd name="T17" fmla="*/ 12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7" h="29">
                  <a:moveTo>
                    <a:pt x="197" y="12"/>
                  </a:moveTo>
                  <a:cubicBezTo>
                    <a:pt x="197" y="5"/>
                    <a:pt x="192" y="0"/>
                    <a:pt x="185" y="0"/>
                  </a:cubicBezTo>
                  <a:cubicBezTo>
                    <a:pt x="11" y="0"/>
                    <a:pt x="11" y="0"/>
                    <a:pt x="11" y="0"/>
                  </a:cubicBezTo>
                  <a:cubicBezTo>
                    <a:pt x="5" y="0"/>
                    <a:pt x="0" y="5"/>
                    <a:pt x="0" y="12"/>
                  </a:cubicBezTo>
                  <a:cubicBezTo>
                    <a:pt x="0" y="17"/>
                    <a:pt x="0" y="17"/>
                    <a:pt x="0" y="17"/>
                  </a:cubicBezTo>
                  <a:cubicBezTo>
                    <a:pt x="0" y="23"/>
                    <a:pt x="5" y="29"/>
                    <a:pt x="11" y="29"/>
                  </a:cubicBezTo>
                  <a:cubicBezTo>
                    <a:pt x="185" y="29"/>
                    <a:pt x="185" y="29"/>
                    <a:pt x="185" y="29"/>
                  </a:cubicBezTo>
                  <a:cubicBezTo>
                    <a:pt x="192" y="29"/>
                    <a:pt x="197" y="23"/>
                    <a:pt x="197" y="17"/>
                  </a:cubicBezTo>
                  <a:lnTo>
                    <a:pt x="197" y="12"/>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24" name="Oval 344"/>
            <p:cNvSpPr>
              <a:spLocks noChangeArrowheads="1"/>
            </p:cNvSpPr>
            <p:nvPr userDrawn="1"/>
          </p:nvSpPr>
          <p:spPr bwMode="gray">
            <a:xfrm>
              <a:off x="10298763" y="5309654"/>
              <a:ext cx="164997" cy="164997"/>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25" name="Oval 345"/>
            <p:cNvSpPr>
              <a:spLocks noChangeArrowheads="1"/>
            </p:cNvSpPr>
            <p:nvPr userDrawn="1"/>
          </p:nvSpPr>
          <p:spPr bwMode="gray">
            <a:xfrm>
              <a:off x="10631929" y="5309654"/>
              <a:ext cx="164997" cy="164997"/>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26" name="Oval 346"/>
            <p:cNvSpPr>
              <a:spLocks noChangeArrowheads="1"/>
            </p:cNvSpPr>
            <p:nvPr userDrawn="1"/>
          </p:nvSpPr>
          <p:spPr bwMode="gray">
            <a:xfrm>
              <a:off x="10885771" y="5309654"/>
              <a:ext cx="164997" cy="164997"/>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27" name="Freeform 347"/>
            <p:cNvSpPr>
              <a:spLocks/>
            </p:cNvSpPr>
            <p:nvPr userDrawn="1"/>
          </p:nvSpPr>
          <p:spPr bwMode="gray">
            <a:xfrm>
              <a:off x="10175014" y="5036774"/>
              <a:ext cx="301438" cy="355378"/>
            </a:xfrm>
            <a:custGeom>
              <a:avLst/>
              <a:gdLst>
                <a:gd name="T0" fmla="*/ 101 w 101"/>
                <a:gd name="T1" fmla="*/ 0 h 121"/>
                <a:gd name="T2" fmla="*/ 28 w 101"/>
                <a:gd name="T3" fmla="*/ 0 h 121"/>
                <a:gd name="T4" fmla="*/ 7 w 101"/>
                <a:gd name="T5" fmla="*/ 121 h 121"/>
                <a:gd name="T6" fmla="*/ 81 w 101"/>
                <a:gd name="T7" fmla="*/ 121 h 121"/>
                <a:gd name="T8" fmla="*/ 101 w 101"/>
                <a:gd name="T9" fmla="*/ 0 h 121"/>
              </a:gdLst>
              <a:ahLst/>
              <a:cxnLst>
                <a:cxn ang="0">
                  <a:pos x="T0" y="T1"/>
                </a:cxn>
                <a:cxn ang="0">
                  <a:pos x="T2" y="T3"/>
                </a:cxn>
                <a:cxn ang="0">
                  <a:pos x="T4" y="T5"/>
                </a:cxn>
                <a:cxn ang="0">
                  <a:pos x="T6" y="T7"/>
                </a:cxn>
                <a:cxn ang="0">
                  <a:pos x="T8" y="T9"/>
                </a:cxn>
              </a:cxnLst>
              <a:rect l="0" t="0" r="r" b="b"/>
              <a:pathLst>
                <a:path w="101" h="121">
                  <a:moveTo>
                    <a:pt x="101" y="0"/>
                  </a:moveTo>
                  <a:cubicBezTo>
                    <a:pt x="79" y="0"/>
                    <a:pt x="40" y="0"/>
                    <a:pt x="28" y="0"/>
                  </a:cubicBezTo>
                  <a:cubicBezTo>
                    <a:pt x="0" y="31"/>
                    <a:pt x="7" y="121"/>
                    <a:pt x="7" y="121"/>
                  </a:cubicBezTo>
                  <a:cubicBezTo>
                    <a:pt x="81" y="121"/>
                    <a:pt x="81" y="121"/>
                    <a:pt x="81" y="121"/>
                  </a:cubicBezTo>
                  <a:cubicBezTo>
                    <a:pt x="81" y="121"/>
                    <a:pt x="74" y="31"/>
                    <a:pt x="101"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28" name="Freeform 348"/>
            <p:cNvSpPr>
              <a:spLocks/>
            </p:cNvSpPr>
            <p:nvPr userDrawn="1"/>
          </p:nvSpPr>
          <p:spPr bwMode="gray">
            <a:xfrm>
              <a:off x="10473278" y="5287443"/>
              <a:ext cx="3174" cy="0"/>
            </a:xfrm>
            <a:custGeom>
              <a:avLst/>
              <a:gdLst>
                <a:gd name="T0" fmla="*/ 0 w 1"/>
                <a:gd name="T1" fmla="*/ 1 w 1"/>
                <a:gd name="T2" fmla="*/ 0 w 1"/>
                <a:gd name="T3" fmla="*/ 0 w 1"/>
              </a:gdLst>
              <a:ahLst/>
              <a:cxnLst>
                <a:cxn ang="0">
                  <a:pos x="T0" y="0"/>
                </a:cxn>
                <a:cxn ang="0">
                  <a:pos x="T1" y="0"/>
                </a:cxn>
                <a:cxn ang="0">
                  <a:pos x="T2" y="0"/>
                </a:cxn>
                <a:cxn ang="0">
                  <a:pos x="T3" y="0"/>
                </a:cxn>
              </a:cxnLst>
              <a:rect l="0" t="0" r="r" b="b"/>
              <a:pathLst>
                <a:path w="1">
                  <a:moveTo>
                    <a:pt x="0" y="0"/>
                  </a:moveTo>
                  <a:lnTo>
                    <a:pt x="1" y="0"/>
                  </a:lnTo>
                  <a:lnTo>
                    <a:pt x="0" y="0"/>
                  </a:lnTo>
                  <a:lnTo>
                    <a:pt x="0" y="0"/>
                  </a:lnTo>
                  <a:close/>
                </a:path>
              </a:pathLst>
            </a:custGeom>
            <a:solidFill>
              <a:srgbClr val="38A1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29" name="Freeform 349"/>
            <p:cNvSpPr>
              <a:spLocks/>
            </p:cNvSpPr>
            <p:nvPr userDrawn="1"/>
          </p:nvSpPr>
          <p:spPr bwMode="gray">
            <a:xfrm>
              <a:off x="10175014" y="5036774"/>
              <a:ext cx="114229" cy="355378"/>
            </a:xfrm>
            <a:custGeom>
              <a:avLst/>
              <a:gdLst>
                <a:gd name="T0" fmla="*/ 38 w 38"/>
                <a:gd name="T1" fmla="*/ 0 h 121"/>
                <a:gd name="T2" fmla="*/ 27 w 38"/>
                <a:gd name="T3" fmla="*/ 0 h 121"/>
                <a:gd name="T4" fmla="*/ 7 w 38"/>
                <a:gd name="T5" fmla="*/ 121 h 121"/>
                <a:gd name="T6" fmla="*/ 18 w 38"/>
                <a:gd name="T7" fmla="*/ 121 h 121"/>
                <a:gd name="T8" fmla="*/ 38 w 38"/>
                <a:gd name="T9" fmla="*/ 0 h 121"/>
              </a:gdLst>
              <a:ahLst/>
              <a:cxnLst>
                <a:cxn ang="0">
                  <a:pos x="T0" y="T1"/>
                </a:cxn>
                <a:cxn ang="0">
                  <a:pos x="T2" y="T3"/>
                </a:cxn>
                <a:cxn ang="0">
                  <a:pos x="T4" y="T5"/>
                </a:cxn>
                <a:cxn ang="0">
                  <a:pos x="T6" y="T7"/>
                </a:cxn>
                <a:cxn ang="0">
                  <a:pos x="T8" y="T9"/>
                </a:cxn>
              </a:cxnLst>
              <a:rect l="0" t="0" r="r" b="b"/>
              <a:pathLst>
                <a:path w="38" h="121">
                  <a:moveTo>
                    <a:pt x="38" y="0"/>
                  </a:moveTo>
                  <a:cubicBezTo>
                    <a:pt x="34" y="0"/>
                    <a:pt x="30" y="0"/>
                    <a:pt x="27" y="0"/>
                  </a:cubicBezTo>
                  <a:cubicBezTo>
                    <a:pt x="0" y="31"/>
                    <a:pt x="7" y="121"/>
                    <a:pt x="7" y="121"/>
                  </a:cubicBezTo>
                  <a:cubicBezTo>
                    <a:pt x="18" y="121"/>
                    <a:pt x="18" y="121"/>
                    <a:pt x="18" y="121"/>
                  </a:cubicBezTo>
                  <a:cubicBezTo>
                    <a:pt x="18" y="121"/>
                    <a:pt x="11" y="31"/>
                    <a:pt x="38" y="0"/>
                  </a:cubicBezTo>
                  <a:close/>
                </a:path>
              </a:pathLst>
            </a:custGeom>
            <a:solidFill>
              <a:srgbClr val="38A1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30" name="Freeform 350"/>
            <p:cNvSpPr>
              <a:spLocks/>
            </p:cNvSpPr>
            <p:nvPr userDrawn="1"/>
          </p:nvSpPr>
          <p:spPr bwMode="gray">
            <a:xfrm>
              <a:off x="10368569" y="5036774"/>
              <a:ext cx="793255" cy="355378"/>
            </a:xfrm>
            <a:custGeom>
              <a:avLst/>
              <a:gdLst>
                <a:gd name="T0" fmla="*/ 263 w 268"/>
                <a:gd name="T1" fmla="*/ 85 h 121"/>
                <a:gd name="T2" fmla="*/ 89 w 268"/>
                <a:gd name="T3" fmla="*/ 85 h 121"/>
                <a:gd name="T4" fmla="*/ 89 w 268"/>
                <a:gd name="T5" fmla="*/ 85 h 121"/>
                <a:gd name="T6" fmla="*/ 89 w 268"/>
                <a:gd name="T7" fmla="*/ 0 h 121"/>
                <a:gd name="T8" fmla="*/ 27 w 268"/>
                <a:gd name="T9" fmla="*/ 0 h 121"/>
                <a:gd name="T10" fmla="*/ 6 w 268"/>
                <a:gd name="T11" fmla="*/ 121 h 121"/>
                <a:gd name="T12" fmla="*/ 263 w 268"/>
                <a:gd name="T13" fmla="*/ 121 h 121"/>
                <a:gd name="T14" fmla="*/ 268 w 268"/>
                <a:gd name="T15" fmla="*/ 115 h 121"/>
                <a:gd name="T16" fmla="*/ 268 w 268"/>
                <a:gd name="T17" fmla="*/ 91 h 121"/>
                <a:gd name="T18" fmla="*/ 263 w 268"/>
                <a:gd name="T19" fmla="*/ 85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8" h="121">
                  <a:moveTo>
                    <a:pt x="263" y="85"/>
                  </a:moveTo>
                  <a:cubicBezTo>
                    <a:pt x="89" y="85"/>
                    <a:pt x="89" y="85"/>
                    <a:pt x="89" y="85"/>
                  </a:cubicBezTo>
                  <a:cubicBezTo>
                    <a:pt x="89" y="85"/>
                    <a:pt x="89" y="85"/>
                    <a:pt x="89" y="85"/>
                  </a:cubicBezTo>
                  <a:cubicBezTo>
                    <a:pt x="89" y="0"/>
                    <a:pt x="89" y="0"/>
                    <a:pt x="89" y="0"/>
                  </a:cubicBezTo>
                  <a:cubicBezTo>
                    <a:pt x="89" y="0"/>
                    <a:pt x="49" y="0"/>
                    <a:pt x="27" y="0"/>
                  </a:cubicBezTo>
                  <a:cubicBezTo>
                    <a:pt x="0" y="31"/>
                    <a:pt x="6" y="121"/>
                    <a:pt x="6" y="121"/>
                  </a:cubicBezTo>
                  <a:cubicBezTo>
                    <a:pt x="263" y="121"/>
                    <a:pt x="263" y="121"/>
                    <a:pt x="263" y="121"/>
                  </a:cubicBezTo>
                  <a:cubicBezTo>
                    <a:pt x="266" y="121"/>
                    <a:pt x="268" y="118"/>
                    <a:pt x="268" y="115"/>
                  </a:cubicBezTo>
                  <a:cubicBezTo>
                    <a:pt x="268" y="91"/>
                    <a:pt x="268" y="91"/>
                    <a:pt x="268" y="91"/>
                  </a:cubicBezTo>
                  <a:cubicBezTo>
                    <a:pt x="268" y="87"/>
                    <a:pt x="266" y="85"/>
                    <a:pt x="263" y="85"/>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31" name="Freeform 351"/>
            <p:cNvSpPr>
              <a:spLocks/>
            </p:cNvSpPr>
            <p:nvPr userDrawn="1"/>
          </p:nvSpPr>
          <p:spPr bwMode="gray">
            <a:xfrm>
              <a:off x="10368569" y="5036774"/>
              <a:ext cx="263362" cy="355378"/>
            </a:xfrm>
            <a:custGeom>
              <a:avLst/>
              <a:gdLst>
                <a:gd name="T0" fmla="*/ 33 w 89"/>
                <a:gd name="T1" fmla="*/ 6 h 121"/>
                <a:gd name="T2" fmla="*/ 89 w 89"/>
                <a:gd name="T3" fmla="*/ 6 h 121"/>
                <a:gd name="T4" fmla="*/ 89 w 89"/>
                <a:gd name="T5" fmla="*/ 0 h 121"/>
                <a:gd name="T6" fmla="*/ 27 w 89"/>
                <a:gd name="T7" fmla="*/ 0 h 121"/>
                <a:gd name="T8" fmla="*/ 6 w 89"/>
                <a:gd name="T9" fmla="*/ 121 h 121"/>
                <a:gd name="T10" fmla="*/ 12 w 89"/>
                <a:gd name="T11" fmla="*/ 121 h 121"/>
                <a:gd name="T12" fmla="*/ 33 w 89"/>
                <a:gd name="T13" fmla="*/ 6 h 121"/>
              </a:gdLst>
              <a:ahLst/>
              <a:cxnLst>
                <a:cxn ang="0">
                  <a:pos x="T0" y="T1"/>
                </a:cxn>
                <a:cxn ang="0">
                  <a:pos x="T2" y="T3"/>
                </a:cxn>
                <a:cxn ang="0">
                  <a:pos x="T4" y="T5"/>
                </a:cxn>
                <a:cxn ang="0">
                  <a:pos x="T6" y="T7"/>
                </a:cxn>
                <a:cxn ang="0">
                  <a:pos x="T8" y="T9"/>
                </a:cxn>
                <a:cxn ang="0">
                  <a:pos x="T10" y="T11"/>
                </a:cxn>
                <a:cxn ang="0">
                  <a:pos x="T12" y="T13"/>
                </a:cxn>
              </a:cxnLst>
              <a:rect l="0" t="0" r="r" b="b"/>
              <a:pathLst>
                <a:path w="89" h="121">
                  <a:moveTo>
                    <a:pt x="33" y="6"/>
                  </a:moveTo>
                  <a:cubicBezTo>
                    <a:pt x="49" y="6"/>
                    <a:pt x="76" y="6"/>
                    <a:pt x="89" y="6"/>
                  </a:cubicBezTo>
                  <a:cubicBezTo>
                    <a:pt x="89" y="0"/>
                    <a:pt x="89" y="0"/>
                    <a:pt x="89" y="0"/>
                  </a:cubicBezTo>
                  <a:cubicBezTo>
                    <a:pt x="89" y="0"/>
                    <a:pt x="49" y="0"/>
                    <a:pt x="27" y="0"/>
                  </a:cubicBezTo>
                  <a:cubicBezTo>
                    <a:pt x="0" y="31"/>
                    <a:pt x="6" y="121"/>
                    <a:pt x="6" y="121"/>
                  </a:cubicBezTo>
                  <a:cubicBezTo>
                    <a:pt x="12" y="121"/>
                    <a:pt x="12" y="121"/>
                    <a:pt x="12" y="121"/>
                  </a:cubicBezTo>
                  <a:cubicBezTo>
                    <a:pt x="11" y="100"/>
                    <a:pt x="10" y="32"/>
                    <a:pt x="33" y="6"/>
                  </a:cubicBezTo>
                  <a:close/>
                </a:path>
              </a:pathLst>
            </a:custGeom>
            <a:solidFill>
              <a:srgbClr val="38A1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32" name="Freeform 352"/>
            <p:cNvSpPr>
              <a:spLocks/>
            </p:cNvSpPr>
            <p:nvPr userDrawn="1"/>
          </p:nvSpPr>
          <p:spPr bwMode="gray">
            <a:xfrm>
              <a:off x="10387607" y="5376288"/>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33" name="Freeform 353"/>
            <p:cNvSpPr>
              <a:spLocks/>
            </p:cNvSpPr>
            <p:nvPr userDrawn="1"/>
          </p:nvSpPr>
          <p:spPr bwMode="gray">
            <a:xfrm>
              <a:off x="10387607" y="5376288"/>
              <a:ext cx="0" cy="3174"/>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34" name="Freeform 354"/>
            <p:cNvSpPr>
              <a:spLocks/>
            </p:cNvSpPr>
            <p:nvPr userDrawn="1"/>
          </p:nvSpPr>
          <p:spPr bwMode="gray">
            <a:xfrm>
              <a:off x="10387607" y="5369942"/>
              <a:ext cx="0" cy="3174"/>
            </a:xfrm>
            <a:custGeom>
              <a:avLst/>
              <a:gdLst>
                <a:gd name="T0" fmla="*/ 0 h 1"/>
                <a:gd name="T1" fmla="*/ 0 h 1"/>
                <a:gd name="T2" fmla="*/ 1 h 1"/>
                <a:gd name="T3" fmla="*/ 0 h 1"/>
              </a:gdLst>
              <a:ahLst/>
              <a:cxnLst>
                <a:cxn ang="0">
                  <a:pos x="0" y="T0"/>
                </a:cxn>
                <a:cxn ang="0">
                  <a:pos x="0" y="T1"/>
                </a:cxn>
                <a:cxn ang="0">
                  <a:pos x="0" y="T2"/>
                </a:cxn>
                <a:cxn ang="0">
                  <a:pos x="0" y="T3"/>
                </a:cxn>
              </a:cxnLst>
              <a:rect l="0" t="0" r="r" b="b"/>
              <a:pathLst>
                <a:path h="1">
                  <a:moveTo>
                    <a:pt x="0" y="0"/>
                  </a:moveTo>
                  <a:lnTo>
                    <a:pt x="0" y="0"/>
                  </a:lnTo>
                  <a:lnTo>
                    <a:pt x="0" y="1"/>
                  </a:lnTo>
                  <a:lnTo>
                    <a:pt x="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35" name="Freeform 355"/>
            <p:cNvSpPr>
              <a:spLocks/>
            </p:cNvSpPr>
            <p:nvPr userDrawn="1"/>
          </p:nvSpPr>
          <p:spPr bwMode="gray">
            <a:xfrm>
              <a:off x="10387607" y="5385806"/>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36" name="Freeform 356"/>
            <p:cNvSpPr>
              <a:spLocks/>
            </p:cNvSpPr>
            <p:nvPr userDrawn="1"/>
          </p:nvSpPr>
          <p:spPr bwMode="gray">
            <a:xfrm>
              <a:off x="10403471" y="5287443"/>
              <a:ext cx="758353" cy="104711"/>
            </a:xfrm>
            <a:custGeom>
              <a:avLst/>
              <a:gdLst>
                <a:gd name="T0" fmla="*/ 251 w 256"/>
                <a:gd name="T1" fmla="*/ 0 h 36"/>
                <a:gd name="T2" fmla="*/ 251 w 256"/>
                <a:gd name="T3" fmla="*/ 22 h 36"/>
                <a:gd name="T4" fmla="*/ 245 w 256"/>
                <a:gd name="T5" fmla="*/ 28 h 36"/>
                <a:gd name="T6" fmla="*/ 0 w 256"/>
                <a:gd name="T7" fmla="*/ 28 h 36"/>
                <a:gd name="T8" fmla="*/ 0 w 256"/>
                <a:gd name="T9" fmla="*/ 36 h 36"/>
                <a:gd name="T10" fmla="*/ 251 w 256"/>
                <a:gd name="T11" fmla="*/ 36 h 36"/>
                <a:gd name="T12" fmla="*/ 256 w 256"/>
                <a:gd name="T13" fmla="*/ 30 h 36"/>
                <a:gd name="T14" fmla="*/ 256 w 256"/>
                <a:gd name="T15" fmla="*/ 6 h 36"/>
                <a:gd name="T16" fmla="*/ 251 w 256"/>
                <a:gd name="T17"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36">
                  <a:moveTo>
                    <a:pt x="251" y="0"/>
                  </a:moveTo>
                  <a:cubicBezTo>
                    <a:pt x="251" y="22"/>
                    <a:pt x="251" y="22"/>
                    <a:pt x="251" y="22"/>
                  </a:cubicBezTo>
                  <a:cubicBezTo>
                    <a:pt x="251" y="26"/>
                    <a:pt x="248" y="28"/>
                    <a:pt x="245" y="28"/>
                  </a:cubicBezTo>
                  <a:cubicBezTo>
                    <a:pt x="0" y="28"/>
                    <a:pt x="0" y="28"/>
                    <a:pt x="0" y="28"/>
                  </a:cubicBezTo>
                  <a:cubicBezTo>
                    <a:pt x="0" y="31"/>
                    <a:pt x="0" y="34"/>
                    <a:pt x="0" y="36"/>
                  </a:cubicBezTo>
                  <a:cubicBezTo>
                    <a:pt x="251" y="36"/>
                    <a:pt x="251" y="36"/>
                    <a:pt x="251" y="36"/>
                  </a:cubicBezTo>
                  <a:cubicBezTo>
                    <a:pt x="254" y="36"/>
                    <a:pt x="256" y="33"/>
                    <a:pt x="256" y="30"/>
                  </a:cubicBezTo>
                  <a:cubicBezTo>
                    <a:pt x="256" y="6"/>
                    <a:pt x="256" y="6"/>
                    <a:pt x="256" y="6"/>
                  </a:cubicBezTo>
                  <a:cubicBezTo>
                    <a:pt x="256" y="2"/>
                    <a:pt x="254" y="0"/>
                    <a:pt x="251" y="0"/>
                  </a:cubicBez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37" name="Freeform 357"/>
            <p:cNvSpPr>
              <a:spLocks/>
            </p:cNvSpPr>
            <p:nvPr userDrawn="1"/>
          </p:nvSpPr>
          <p:spPr bwMode="gray">
            <a:xfrm>
              <a:off x="10419338" y="5074850"/>
              <a:ext cx="177689" cy="212593"/>
            </a:xfrm>
            <a:custGeom>
              <a:avLst/>
              <a:gdLst>
                <a:gd name="T0" fmla="*/ 60 w 60"/>
                <a:gd name="T1" fmla="*/ 72 h 72"/>
                <a:gd name="T2" fmla="*/ 60 w 60"/>
                <a:gd name="T3" fmla="*/ 0 h 72"/>
                <a:gd name="T4" fmla="*/ 17 w 60"/>
                <a:gd name="T5" fmla="*/ 0 h 72"/>
                <a:gd name="T6" fmla="*/ 0 w 60"/>
                <a:gd name="T7" fmla="*/ 72 h 72"/>
                <a:gd name="T8" fmla="*/ 60 w 60"/>
                <a:gd name="T9" fmla="*/ 72 h 72"/>
              </a:gdLst>
              <a:ahLst/>
              <a:cxnLst>
                <a:cxn ang="0">
                  <a:pos x="T0" y="T1"/>
                </a:cxn>
                <a:cxn ang="0">
                  <a:pos x="T2" y="T3"/>
                </a:cxn>
                <a:cxn ang="0">
                  <a:pos x="T4" y="T5"/>
                </a:cxn>
                <a:cxn ang="0">
                  <a:pos x="T6" y="T7"/>
                </a:cxn>
                <a:cxn ang="0">
                  <a:pos x="T8" y="T9"/>
                </a:cxn>
              </a:cxnLst>
              <a:rect l="0" t="0" r="r" b="b"/>
              <a:pathLst>
                <a:path w="60" h="72">
                  <a:moveTo>
                    <a:pt x="60" y="72"/>
                  </a:moveTo>
                  <a:cubicBezTo>
                    <a:pt x="60" y="0"/>
                    <a:pt x="60" y="0"/>
                    <a:pt x="60" y="0"/>
                  </a:cubicBezTo>
                  <a:cubicBezTo>
                    <a:pt x="60" y="0"/>
                    <a:pt x="34" y="0"/>
                    <a:pt x="17" y="0"/>
                  </a:cubicBezTo>
                  <a:cubicBezTo>
                    <a:pt x="3" y="16"/>
                    <a:pt x="0" y="49"/>
                    <a:pt x="0" y="72"/>
                  </a:cubicBezTo>
                  <a:lnTo>
                    <a:pt x="60" y="72"/>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38" name="Freeform 358"/>
            <p:cNvSpPr>
              <a:spLocks/>
            </p:cNvSpPr>
            <p:nvPr userDrawn="1"/>
          </p:nvSpPr>
          <p:spPr bwMode="gray">
            <a:xfrm>
              <a:off x="10419338" y="5074850"/>
              <a:ext cx="177689" cy="212593"/>
            </a:xfrm>
            <a:custGeom>
              <a:avLst/>
              <a:gdLst>
                <a:gd name="T0" fmla="*/ 60 w 60"/>
                <a:gd name="T1" fmla="*/ 72 h 72"/>
                <a:gd name="T2" fmla="*/ 17 w 60"/>
                <a:gd name="T3" fmla="*/ 0 h 72"/>
                <a:gd name="T4" fmla="*/ 0 w 60"/>
                <a:gd name="T5" fmla="*/ 72 h 72"/>
                <a:gd name="T6" fmla="*/ 60 w 60"/>
                <a:gd name="T7" fmla="*/ 72 h 72"/>
              </a:gdLst>
              <a:ahLst/>
              <a:cxnLst>
                <a:cxn ang="0">
                  <a:pos x="T0" y="T1"/>
                </a:cxn>
                <a:cxn ang="0">
                  <a:pos x="T2" y="T3"/>
                </a:cxn>
                <a:cxn ang="0">
                  <a:pos x="T4" y="T5"/>
                </a:cxn>
                <a:cxn ang="0">
                  <a:pos x="T6" y="T7"/>
                </a:cxn>
              </a:cxnLst>
              <a:rect l="0" t="0" r="r" b="b"/>
              <a:pathLst>
                <a:path w="60" h="72">
                  <a:moveTo>
                    <a:pt x="60" y="72"/>
                  </a:moveTo>
                  <a:cubicBezTo>
                    <a:pt x="60" y="72"/>
                    <a:pt x="35" y="30"/>
                    <a:pt x="17" y="0"/>
                  </a:cubicBezTo>
                  <a:cubicBezTo>
                    <a:pt x="3" y="16"/>
                    <a:pt x="0" y="49"/>
                    <a:pt x="0" y="72"/>
                  </a:cubicBezTo>
                  <a:lnTo>
                    <a:pt x="60" y="72"/>
                  </a:lnTo>
                  <a:close/>
                </a:path>
              </a:pathLst>
            </a:custGeom>
            <a:solidFill>
              <a:srgbClr val="D7F0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39" name="Oval 359"/>
            <p:cNvSpPr>
              <a:spLocks noChangeArrowheads="1"/>
            </p:cNvSpPr>
            <p:nvPr userDrawn="1"/>
          </p:nvSpPr>
          <p:spPr bwMode="gray">
            <a:xfrm>
              <a:off x="10425684" y="5309654"/>
              <a:ext cx="164997" cy="164997"/>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40" name="Oval 360"/>
            <p:cNvSpPr>
              <a:spLocks noChangeArrowheads="1"/>
            </p:cNvSpPr>
            <p:nvPr userDrawn="1"/>
          </p:nvSpPr>
          <p:spPr bwMode="gray">
            <a:xfrm>
              <a:off x="10463760" y="5347730"/>
              <a:ext cx="88845" cy="88845"/>
            </a:xfrm>
            <a:prstGeom prst="ellipse">
              <a:avLst/>
            </a:pr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41" name="Oval 361"/>
            <p:cNvSpPr>
              <a:spLocks noChangeArrowheads="1"/>
            </p:cNvSpPr>
            <p:nvPr userDrawn="1"/>
          </p:nvSpPr>
          <p:spPr bwMode="gray">
            <a:xfrm>
              <a:off x="10936539" y="5309654"/>
              <a:ext cx="164997" cy="164997"/>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42" name="Oval 362"/>
            <p:cNvSpPr>
              <a:spLocks noChangeArrowheads="1"/>
            </p:cNvSpPr>
            <p:nvPr userDrawn="1"/>
          </p:nvSpPr>
          <p:spPr bwMode="gray">
            <a:xfrm>
              <a:off x="10974615" y="5347730"/>
              <a:ext cx="88845" cy="88845"/>
            </a:xfrm>
            <a:prstGeom prst="ellipse">
              <a:avLst/>
            </a:pr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43" name="Oval 363"/>
            <p:cNvSpPr>
              <a:spLocks noChangeArrowheads="1"/>
            </p:cNvSpPr>
            <p:nvPr userDrawn="1"/>
          </p:nvSpPr>
          <p:spPr bwMode="gray">
            <a:xfrm>
              <a:off x="10758850" y="5309654"/>
              <a:ext cx="164997" cy="164997"/>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44" name="Oval 364"/>
            <p:cNvSpPr>
              <a:spLocks noChangeArrowheads="1"/>
            </p:cNvSpPr>
            <p:nvPr userDrawn="1"/>
          </p:nvSpPr>
          <p:spPr bwMode="gray">
            <a:xfrm>
              <a:off x="10796926" y="5347730"/>
              <a:ext cx="88845" cy="88845"/>
            </a:xfrm>
            <a:prstGeom prst="ellipse">
              <a:avLst/>
            </a:pr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45" name="Freeform 365"/>
            <p:cNvSpPr>
              <a:spLocks/>
            </p:cNvSpPr>
            <p:nvPr userDrawn="1"/>
          </p:nvSpPr>
          <p:spPr bwMode="gray">
            <a:xfrm>
              <a:off x="10463760" y="5360422"/>
              <a:ext cx="72980" cy="76153"/>
            </a:xfrm>
            <a:custGeom>
              <a:avLst/>
              <a:gdLst>
                <a:gd name="T0" fmla="*/ 15 w 25"/>
                <a:gd name="T1" fmla="*/ 26 h 26"/>
                <a:gd name="T2" fmla="*/ 25 w 25"/>
                <a:gd name="T3" fmla="*/ 22 h 26"/>
                <a:gd name="T4" fmla="*/ 4 w 25"/>
                <a:gd name="T5" fmla="*/ 0 h 26"/>
                <a:gd name="T6" fmla="*/ 0 w 25"/>
                <a:gd name="T7" fmla="*/ 11 h 26"/>
                <a:gd name="T8" fmla="*/ 15 w 25"/>
                <a:gd name="T9" fmla="*/ 26 h 26"/>
              </a:gdLst>
              <a:ahLst/>
              <a:cxnLst>
                <a:cxn ang="0">
                  <a:pos x="T0" y="T1"/>
                </a:cxn>
                <a:cxn ang="0">
                  <a:pos x="T2" y="T3"/>
                </a:cxn>
                <a:cxn ang="0">
                  <a:pos x="T4" y="T5"/>
                </a:cxn>
                <a:cxn ang="0">
                  <a:pos x="T6" y="T7"/>
                </a:cxn>
                <a:cxn ang="0">
                  <a:pos x="T8" y="T9"/>
                </a:cxn>
              </a:cxnLst>
              <a:rect l="0" t="0" r="r" b="b"/>
              <a:pathLst>
                <a:path w="25" h="26">
                  <a:moveTo>
                    <a:pt x="15" y="26"/>
                  </a:moveTo>
                  <a:cubicBezTo>
                    <a:pt x="19" y="26"/>
                    <a:pt x="23" y="24"/>
                    <a:pt x="25" y="22"/>
                  </a:cubicBezTo>
                  <a:cubicBezTo>
                    <a:pt x="4" y="0"/>
                    <a:pt x="4" y="0"/>
                    <a:pt x="4" y="0"/>
                  </a:cubicBezTo>
                  <a:cubicBezTo>
                    <a:pt x="2" y="3"/>
                    <a:pt x="0" y="7"/>
                    <a:pt x="0" y="11"/>
                  </a:cubicBezTo>
                  <a:cubicBezTo>
                    <a:pt x="0" y="19"/>
                    <a:pt x="7" y="26"/>
                    <a:pt x="15" y="26"/>
                  </a:cubicBezTo>
                  <a:close/>
                </a:path>
              </a:pathLst>
            </a:custGeom>
            <a:solidFill>
              <a:srgbClr val="D7F0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46" name="Freeform 366"/>
            <p:cNvSpPr>
              <a:spLocks/>
            </p:cNvSpPr>
            <p:nvPr userDrawn="1"/>
          </p:nvSpPr>
          <p:spPr bwMode="gray">
            <a:xfrm>
              <a:off x="10796926" y="5360422"/>
              <a:ext cx="79327" cy="76153"/>
            </a:xfrm>
            <a:custGeom>
              <a:avLst/>
              <a:gdLst>
                <a:gd name="T0" fmla="*/ 15 w 26"/>
                <a:gd name="T1" fmla="*/ 26 h 26"/>
                <a:gd name="T2" fmla="*/ 26 w 26"/>
                <a:gd name="T3" fmla="*/ 22 h 26"/>
                <a:gd name="T4" fmla="*/ 4 w 26"/>
                <a:gd name="T5" fmla="*/ 0 h 26"/>
                <a:gd name="T6" fmla="*/ 0 w 26"/>
                <a:gd name="T7" fmla="*/ 11 h 26"/>
                <a:gd name="T8" fmla="*/ 15 w 26"/>
                <a:gd name="T9" fmla="*/ 26 h 26"/>
              </a:gdLst>
              <a:ahLst/>
              <a:cxnLst>
                <a:cxn ang="0">
                  <a:pos x="T0" y="T1"/>
                </a:cxn>
                <a:cxn ang="0">
                  <a:pos x="T2" y="T3"/>
                </a:cxn>
                <a:cxn ang="0">
                  <a:pos x="T4" y="T5"/>
                </a:cxn>
                <a:cxn ang="0">
                  <a:pos x="T6" y="T7"/>
                </a:cxn>
                <a:cxn ang="0">
                  <a:pos x="T8" y="T9"/>
                </a:cxn>
              </a:cxnLst>
              <a:rect l="0" t="0" r="r" b="b"/>
              <a:pathLst>
                <a:path w="26" h="26">
                  <a:moveTo>
                    <a:pt x="15" y="26"/>
                  </a:moveTo>
                  <a:cubicBezTo>
                    <a:pt x="19" y="26"/>
                    <a:pt x="23" y="24"/>
                    <a:pt x="26" y="22"/>
                  </a:cubicBezTo>
                  <a:cubicBezTo>
                    <a:pt x="4" y="0"/>
                    <a:pt x="4" y="0"/>
                    <a:pt x="4" y="0"/>
                  </a:cubicBezTo>
                  <a:cubicBezTo>
                    <a:pt x="2" y="3"/>
                    <a:pt x="0" y="7"/>
                    <a:pt x="0" y="11"/>
                  </a:cubicBezTo>
                  <a:cubicBezTo>
                    <a:pt x="0" y="19"/>
                    <a:pt x="7" y="26"/>
                    <a:pt x="15" y="26"/>
                  </a:cubicBezTo>
                  <a:close/>
                </a:path>
              </a:pathLst>
            </a:custGeom>
            <a:solidFill>
              <a:srgbClr val="D7F0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47" name="Freeform 367"/>
            <p:cNvSpPr>
              <a:spLocks/>
            </p:cNvSpPr>
            <p:nvPr userDrawn="1"/>
          </p:nvSpPr>
          <p:spPr bwMode="gray">
            <a:xfrm>
              <a:off x="10974615" y="5360422"/>
              <a:ext cx="76153" cy="76153"/>
            </a:xfrm>
            <a:custGeom>
              <a:avLst/>
              <a:gdLst>
                <a:gd name="T0" fmla="*/ 15 w 26"/>
                <a:gd name="T1" fmla="*/ 26 h 26"/>
                <a:gd name="T2" fmla="*/ 26 w 26"/>
                <a:gd name="T3" fmla="*/ 22 h 26"/>
                <a:gd name="T4" fmla="*/ 4 w 26"/>
                <a:gd name="T5" fmla="*/ 0 h 26"/>
                <a:gd name="T6" fmla="*/ 0 w 26"/>
                <a:gd name="T7" fmla="*/ 11 h 26"/>
                <a:gd name="T8" fmla="*/ 15 w 26"/>
                <a:gd name="T9" fmla="*/ 26 h 26"/>
              </a:gdLst>
              <a:ahLst/>
              <a:cxnLst>
                <a:cxn ang="0">
                  <a:pos x="T0" y="T1"/>
                </a:cxn>
                <a:cxn ang="0">
                  <a:pos x="T2" y="T3"/>
                </a:cxn>
                <a:cxn ang="0">
                  <a:pos x="T4" y="T5"/>
                </a:cxn>
                <a:cxn ang="0">
                  <a:pos x="T6" y="T7"/>
                </a:cxn>
                <a:cxn ang="0">
                  <a:pos x="T8" y="T9"/>
                </a:cxn>
              </a:cxnLst>
              <a:rect l="0" t="0" r="r" b="b"/>
              <a:pathLst>
                <a:path w="26" h="26">
                  <a:moveTo>
                    <a:pt x="15" y="26"/>
                  </a:moveTo>
                  <a:cubicBezTo>
                    <a:pt x="19" y="26"/>
                    <a:pt x="23" y="24"/>
                    <a:pt x="26" y="22"/>
                  </a:cubicBezTo>
                  <a:cubicBezTo>
                    <a:pt x="4" y="0"/>
                    <a:pt x="4" y="0"/>
                    <a:pt x="4" y="0"/>
                  </a:cubicBezTo>
                  <a:cubicBezTo>
                    <a:pt x="2" y="3"/>
                    <a:pt x="0" y="7"/>
                    <a:pt x="0" y="11"/>
                  </a:cubicBezTo>
                  <a:cubicBezTo>
                    <a:pt x="0" y="19"/>
                    <a:pt x="7" y="26"/>
                    <a:pt x="15" y="26"/>
                  </a:cubicBezTo>
                  <a:close/>
                </a:path>
              </a:pathLst>
            </a:custGeom>
            <a:solidFill>
              <a:srgbClr val="D7F0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48" name="Freeform 368"/>
            <p:cNvSpPr>
              <a:spLocks/>
            </p:cNvSpPr>
            <p:nvPr userDrawn="1"/>
          </p:nvSpPr>
          <p:spPr bwMode="gray">
            <a:xfrm>
              <a:off x="10235302" y="5319174"/>
              <a:ext cx="101537" cy="9520"/>
            </a:xfrm>
            <a:custGeom>
              <a:avLst/>
              <a:gdLst>
                <a:gd name="T0" fmla="*/ 2 w 34"/>
                <a:gd name="T1" fmla="*/ 3 h 3"/>
                <a:gd name="T2" fmla="*/ 33 w 34"/>
                <a:gd name="T3" fmla="*/ 3 h 3"/>
                <a:gd name="T4" fmla="*/ 34 w 34"/>
                <a:gd name="T5" fmla="*/ 1 h 3"/>
                <a:gd name="T6" fmla="*/ 33 w 34"/>
                <a:gd name="T7" fmla="*/ 0 h 3"/>
                <a:gd name="T8" fmla="*/ 2 w 34"/>
                <a:gd name="T9" fmla="*/ 0 h 3"/>
                <a:gd name="T10" fmla="*/ 0 w 34"/>
                <a:gd name="T11" fmla="*/ 1 h 3"/>
                <a:gd name="T12" fmla="*/ 2 w 34"/>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34" h="3">
                  <a:moveTo>
                    <a:pt x="2" y="3"/>
                  </a:moveTo>
                  <a:cubicBezTo>
                    <a:pt x="33" y="3"/>
                    <a:pt x="33" y="3"/>
                    <a:pt x="33" y="3"/>
                  </a:cubicBezTo>
                  <a:cubicBezTo>
                    <a:pt x="33" y="3"/>
                    <a:pt x="34" y="2"/>
                    <a:pt x="34" y="1"/>
                  </a:cubicBezTo>
                  <a:cubicBezTo>
                    <a:pt x="34" y="0"/>
                    <a:pt x="33" y="0"/>
                    <a:pt x="33" y="0"/>
                  </a:cubicBezTo>
                  <a:cubicBezTo>
                    <a:pt x="2" y="0"/>
                    <a:pt x="2" y="0"/>
                    <a:pt x="2" y="0"/>
                  </a:cubicBezTo>
                  <a:cubicBezTo>
                    <a:pt x="1" y="0"/>
                    <a:pt x="0" y="0"/>
                    <a:pt x="0" y="1"/>
                  </a:cubicBezTo>
                  <a:cubicBezTo>
                    <a:pt x="0" y="2"/>
                    <a:pt x="1" y="3"/>
                    <a:pt x="2" y="3"/>
                  </a:cubicBezTo>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49" name="Freeform 369"/>
            <p:cNvSpPr>
              <a:spLocks/>
            </p:cNvSpPr>
            <p:nvPr userDrawn="1"/>
          </p:nvSpPr>
          <p:spPr bwMode="gray">
            <a:xfrm>
              <a:off x="10235302" y="5350904"/>
              <a:ext cx="101537" cy="9520"/>
            </a:xfrm>
            <a:custGeom>
              <a:avLst/>
              <a:gdLst>
                <a:gd name="T0" fmla="*/ 2 w 34"/>
                <a:gd name="T1" fmla="*/ 3 h 3"/>
                <a:gd name="T2" fmla="*/ 33 w 34"/>
                <a:gd name="T3" fmla="*/ 3 h 3"/>
                <a:gd name="T4" fmla="*/ 34 w 34"/>
                <a:gd name="T5" fmla="*/ 1 h 3"/>
                <a:gd name="T6" fmla="*/ 33 w 34"/>
                <a:gd name="T7" fmla="*/ 0 h 3"/>
                <a:gd name="T8" fmla="*/ 2 w 34"/>
                <a:gd name="T9" fmla="*/ 0 h 3"/>
                <a:gd name="T10" fmla="*/ 0 w 34"/>
                <a:gd name="T11" fmla="*/ 1 h 3"/>
                <a:gd name="T12" fmla="*/ 2 w 34"/>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34" h="3">
                  <a:moveTo>
                    <a:pt x="2" y="3"/>
                  </a:moveTo>
                  <a:cubicBezTo>
                    <a:pt x="33" y="3"/>
                    <a:pt x="33" y="3"/>
                    <a:pt x="33" y="3"/>
                  </a:cubicBezTo>
                  <a:cubicBezTo>
                    <a:pt x="33" y="3"/>
                    <a:pt x="34" y="2"/>
                    <a:pt x="34" y="1"/>
                  </a:cubicBezTo>
                  <a:cubicBezTo>
                    <a:pt x="34" y="0"/>
                    <a:pt x="33" y="0"/>
                    <a:pt x="33" y="0"/>
                  </a:cubicBezTo>
                  <a:cubicBezTo>
                    <a:pt x="2" y="0"/>
                    <a:pt x="2" y="0"/>
                    <a:pt x="2" y="0"/>
                  </a:cubicBezTo>
                  <a:cubicBezTo>
                    <a:pt x="1" y="0"/>
                    <a:pt x="0" y="0"/>
                    <a:pt x="0" y="1"/>
                  </a:cubicBezTo>
                  <a:cubicBezTo>
                    <a:pt x="0" y="2"/>
                    <a:pt x="1" y="3"/>
                    <a:pt x="2" y="3"/>
                  </a:cubicBezTo>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50" name="Freeform 370"/>
            <p:cNvSpPr>
              <a:spLocks/>
            </p:cNvSpPr>
            <p:nvPr userDrawn="1"/>
          </p:nvSpPr>
          <p:spPr bwMode="gray">
            <a:xfrm>
              <a:off x="10206744" y="5074850"/>
              <a:ext cx="196727" cy="212593"/>
            </a:xfrm>
            <a:custGeom>
              <a:avLst/>
              <a:gdLst>
                <a:gd name="T0" fmla="*/ 13 w 67"/>
                <a:gd name="T1" fmla="*/ 0 h 72"/>
                <a:gd name="T2" fmla="*/ 0 w 67"/>
                <a:gd name="T3" fmla="*/ 72 h 72"/>
                <a:gd name="T4" fmla="*/ 54 w 67"/>
                <a:gd name="T5" fmla="*/ 72 h 72"/>
                <a:gd name="T6" fmla="*/ 67 w 67"/>
                <a:gd name="T7" fmla="*/ 0 h 72"/>
                <a:gd name="T8" fmla="*/ 13 w 67"/>
                <a:gd name="T9" fmla="*/ 0 h 72"/>
              </a:gdLst>
              <a:ahLst/>
              <a:cxnLst>
                <a:cxn ang="0">
                  <a:pos x="T0" y="T1"/>
                </a:cxn>
                <a:cxn ang="0">
                  <a:pos x="T2" y="T3"/>
                </a:cxn>
                <a:cxn ang="0">
                  <a:pos x="T4" y="T5"/>
                </a:cxn>
                <a:cxn ang="0">
                  <a:pos x="T6" y="T7"/>
                </a:cxn>
                <a:cxn ang="0">
                  <a:pos x="T8" y="T9"/>
                </a:cxn>
              </a:cxnLst>
              <a:rect l="0" t="0" r="r" b="b"/>
              <a:pathLst>
                <a:path w="67" h="72">
                  <a:moveTo>
                    <a:pt x="13" y="0"/>
                  </a:moveTo>
                  <a:cubicBezTo>
                    <a:pt x="4" y="20"/>
                    <a:pt x="1" y="49"/>
                    <a:pt x="0" y="72"/>
                  </a:cubicBezTo>
                  <a:cubicBezTo>
                    <a:pt x="54" y="72"/>
                    <a:pt x="54" y="72"/>
                    <a:pt x="54" y="72"/>
                  </a:cubicBezTo>
                  <a:cubicBezTo>
                    <a:pt x="55" y="49"/>
                    <a:pt x="58" y="20"/>
                    <a:pt x="67" y="0"/>
                  </a:cubicBezTo>
                  <a:lnTo>
                    <a:pt x="13" y="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51" name="Freeform 371"/>
            <p:cNvSpPr>
              <a:spLocks/>
            </p:cNvSpPr>
            <p:nvPr userDrawn="1"/>
          </p:nvSpPr>
          <p:spPr bwMode="gray">
            <a:xfrm>
              <a:off x="10206744" y="5074850"/>
              <a:ext cx="161825" cy="212593"/>
            </a:xfrm>
            <a:custGeom>
              <a:avLst/>
              <a:gdLst>
                <a:gd name="T0" fmla="*/ 13 w 55"/>
                <a:gd name="T1" fmla="*/ 0 h 72"/>
                <a:gd name="T2" fmla="*/ 0 w 55"/>
                <a:gd name="T3" fmla="*/ 72 h 72"/>
                <a:gd name="T4" fmla="*/ 54 w 55"/>
                <a:gd name="T5" fmla="*/ 72 h 72"/>
                <a:gd name="T6" fmla="*/ 13 w 55"/>
                <a:gd name="T7" fmla="*/ 0 h 72"/>
              </a:gdLst>
              <a:ahLst/>
              <a:cxnLst>
                <a:cxn ang="0">
                  <a:pos x="T0" y="T1"/>
                </a:cxn>
                <a:cxn ang="0">
                  <a:pos x="T2" y="T3"/>
                </a:cxn>
                <a:cxn ang="0">
                  <a:pos x="T4" y="T5"/>
                </a:cxn>
                <a:cxn ang="0">
                  <a:pos x="T6" y="T7"/>
                </a:cxn>
              </a:cxnLst>
              <a:rect l="0" t="0" r="r" b="b"/>
              <a:pathLst>
                <a:path w="55" h="72">
                  <a:moveTo>
                    <a:pt x="13" y="0"/>
                  </a:moveTo>
                  <a:cubicBezTo>
                    <a:pt x="4" y="20"/>
                    <a:pt x="1" y="49"/>
                    <a:pt x="0" y="72"/>
                  </a:cubicBezTo>
                  <a:cubicBezTo>
                    <a:pt x="54" y="72"/>
                    <a:pt x="54" y="72"/>
                    <a:pt x="54" y="72"/>
                  </a:cubicBezTo>
                  <a:cubicBezTo>
                    <a:pt x="55" y="49"/>
                    <a:pt x="13" y="0"/>
                    <a:pt x="13" y="0"/>
                  </a:cubicBezTo>
                  <a:close/>
                </a:path>
              </a:pathLst>
            </a:custGeom>
            <a:solidFill>
              <a:srgbClr val="D7F0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52" name="Freeform 372"/>
            <p:cNvSpPr>
              <a:spLocks/>
            </p:cNvSpPr>
            <p:nvPr userDrawn="1"/>
          </p:nvSpPr>
          <p:spPr bwMode="gray">
            <a:xfrm>
              <a:off x="10006845" y="4195924"/>
              <a:ext cx="19038" cy="345860"/>
            </a:xfrm>
            <a:custGeom>
              <a:avLst/>
              <a:gdLst>
                <a:gd name="T0" fmla="*/ 0 w 6"/>
                <a:gd name="T1" fmla="*/ 3 h 117"/>
                <a:gd name="T2" fmla="*/ 0 w 6"/>
                <a:gd name="T3" fmla="*/ 114 h 117"/>
                <a:gd name="T4" fmla="*/ 3 w 6"/>
                <a:gd name="T5" fmla="*/ 117 h 117"/>
                <a:gd name="T6" fmla="*/ 6 w 6"/>
                <a:gd name="T7" fmla="*/ 114 h 117"/>
                <a:gd name="T8" fmla="*/ 6 w 6"/>
                <a:gd name="T9" fmla="*/ 3 h 117"/>
                <a:gd name="T10" fmla="*/ 3 w 6"/>
                <a:gd name="T11" fmla="*/ 0 h 117"/>
                <a:gd name="T12" fmla="*/ 0 w 6"/>
                <a:gd name="T13" fmla="*/ 3 h 117"/>
              </a:gdLst>
              <a:ahLst/>
              <a:cxnLst>
                <a:cxn ang="0">
                  <a:pos x="T0" y="T1"/>
                </a:cxn>
                <a:cxn ang="0">
                  <a:pos x="T2" y="T3"/>
                </a:cxn>
                <a:cxn ang="0">
                  <a:pos x="T4" y="T5"/>
                </a:cxn>
                <a:cxn ang="0">
                  <a:pos x="T6" y="T7"/>
                </a:cxn>
                <a:cxn ang="0">
                  <a:pos x="T8" y="T9"/>
                </a:cxn>
                <a:cxn ang="0">
                  <a:pos x="T10" y="T11"/>
                </a:cxn>
                <a:cxn ang="0">
                  <a:pos x="T12" y="T13"/>
                </a:cxn>
              </a:cxnLst>
              <a:rect l="0" t="0" r="r" b="b"/>
              <a:pathLst>
                <a:path w="6" h="117">
                  <a:moveTo>
                    <a:pt x="0" y="3"/>
                  </a:moveTo>
                  <a:cubicBezTo>
                    <a:pt x="0" y="114"/>
                    <a:pt x="0" y="114"/>
                    <a:pt x="0" y="114"/>
                  </a:cubicBezTo>
                  <a:cubicBezTo>
                    <a:pt x="0" y="115"/>
                    <a:pt x="1" y="117"/>
                    <a:pt x="3" y="117"/>
                  </a:cubicBezTo>
                  <a:cubicBezTo>
                    <a:pt x="5" y="117"/>
                    <a:pt x="6" y="115"/>
                    <a:pt x="6" y="114"/>
                  </a:cubicBezTo>
                  <a:cubicBezTo>
                    <a:pt x="6" y="3"/>
                    <a:pt x="6" y="3"/>
                    <a:pt x="6" y="3"/>
                  </a:cubicBezTo>
                  <a:cubicBezTo>
                    <a:pt x="6" y="2"/>
                    <a:pt x="5" y="0"/>
                    <a:pt x="3" y="0"/>
                  </a:cubicBezTo>
                  <a:cubicBezTo>
                    <a:pt x="1" y="0"/>
                    <a:pt x="0" y="2"/>
                    <a:pt x="0" y="3"/>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53" name="Freeform 373"/>
            <p:cNvSpPr>
              <a:spLocks/>
            </p:cNvSpPr>
            <p:nvPr userDrawn="1"/>
          </p:nvSpPr>
          <p:spPr bwMode="gray">
            <a:xfrm>
              <a:off x="10406646" y="4595725"/>
              <a:ext cx="155479" cy="152305"/>
            </a:xfrm>
            <a:custGeom>
              <a:avLst/>
              <a:gdLst>
                <a:gd name="T0" fmla="*/ 11 w 52"/>
                <a:gd name="T1" fmla="*/ 50 h 52"/>
                <a:gd name="T2" fmla="*/ 49 w 52"/>
                <a:gd name="T3" fmla="*/ 12 h 52"/>
                <a:gd name="T4" fmla="*/ 49 w 52"/>
                <a:gd name="T5" fmla="*/ 2 h 52"/>
                <a:gd name="T6" fmla="*/ 40 w 52"/>
                <a:gd name="T7" fmla="*/ 2 h 52"/>
                <a:gd name="T8" fmla="*/ 2 w 52"/>
                <a:gd name="T9" fmla="*/ 41 h 52"/>
                <a:gd name="T10" fmla="*/ 2 w 52"/>
                <a:gd name="T11" fmla="*/ 50 h 52"/>
                <a:gd name="T12" fmla="*/ 11 w 52"/>
                <a:gd name="T13" fmla="*/ 50 h 52"/>
              </a:gdLst>
              <a:ahLst/>
              <a:cxnLst>
                <a:cxn ang="0">
                  <a:pos x="T0" y="T1"/>
                </a:cxn>
                <a:cxn ang="0">
                  <a:pos x="T2" y="T3"/>
                </a:cxn>
                <a:cxn ang="0">
                  <a:pos x="T4" y="T5"/>
                </a:cxn>
                <a:cxn ang="0">
                  <a:pos x="T6" y="T7"/>
                </a:cxn>
                <a:cxn ang="0">
                  <a:pos x="T8" y="T9"/>
                </a:cxn>
                <a:cxn ang="0">
                  <a:pos x="T10" y="T11"/>
                </a:cxn>
                <a:cxn ang="0">
                  <a:pos x="T12" y="T13"/>
                </a:cxn>
              </a:cxnLst>
              <a:rect l="0" t="0" r="r" b="b"/>
              <a:pathLst>
                <a:path w="52" h="52">
                  <a:moveTo>
                    <a:pt x="11" y="50"/>
                  </a:moveTo>
                  <a:cubicBezTo>
                    <a:pt x="49" y="12"/>
                    <a:pt x="49" y="12"/>
                    <a:pt x="49" y="12"/>
                  </a:cubicBezTo>
                  <a:cubicBezTo>
                    <a:pt x="52" y="9"/>
                    <a:pt x="52" y="5"/>
                    <a:pt x="49" y="2"/>
                  </a:cubicBezTo>
                  <a:cubicBezTo>
                    <a:pt x="47" y="0"/>
                    <a:pt x="43" y="0"/>
                    <a:pt x="40" y="2"/>
                  </a:cubicBezTo>
                  <a:cubicBezTo>
                    <a:pt x="2" y="41"/>
                    <a:pt x="2" y="41"/>
                    <a:pt x="2" y="41"/>
                  </a:cubicBezTo>
                  <a:cubicBezTo>
                    <a:pt x="0" y="43"/>
                    <a:pt x="0" y="47"/>
                    <a:pt x="2" y="50"/>
                  </a:cubicBezTo>
                  <a:cubicBezTo>
                    <a:pt x="5" y="52"/>
                    <a:pt x="9" y="52"/>
                    <a:pt x="11" y="50"/>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54" name="Freeform 374"/>
            <p:cNvSpPr>
              <a:spLocks/>
            </p:cNvSpPr>
            <p:nvPr userDrawn="1"/>
          </p:nvSpPr>
          <p:spPr bwMode="gray">
            <a:xfrm>
              <a:off x="9990979" y="4557649"/>
              <a:ext cx="120575" cy="85673"/>
            </a:xfrm>
            <a:custGeom>
              <a:avLst/>
              <a:gdLst>
                <a:gd name="T0" fmla="*/ 30 w 41"/>
                <a:gd name="T1" fmla="*/ 17 h 30"/>
                <a:gd name="T2" fmla="*/ 17 w 41"/>
                <a:gd name="T3" fmla="*/ 4 h 30"/>
                <a:gd name="T4" fmla="*/ 18 w 41"/>
                <a:gd name="T5" fmla="*/ 0 h 30"/>
                <a:gd name="T6" fmla="*/ 2 w 41"/>
                <a:gd name="T7" fmla="*/ 0 h 30"/>
                <a:gd name="T8" fmla="*/ 0 w 41"/>
                <a:gd name="T9" fmla="*/ 9 h 30"/>
                <a:gd name="T10" fmla="*/ 20 w 41"/>
                <a:gd name="T11" fmla="*/ 30 h 30"/>
                <a:gd name="T12" fmla="*/ 41 w 41"/>
                <a:gd name="T13" fmla="*/ 11 h 30"/>
                <a:gd name="T14" fmla="*/ 30 w 41"/>
                <a:gd name="T15" fmla="*/ 17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30">
                  <a:moveTo>
                    <a:pt x="30" y="17"/>
                  </a:moveTo>
                  <a:cubicBezTo>
                    <a:pt x="23" y="17"/>
                    <a:pt x="17" y="11"/>
                    <a:pt x="17" y="4"/>
                  </a:cubicBezTo>
                  <a:cubicBezTo>
                    <a:pt x="17" y="2"/>
                    <a:pt x="17" y="1"/>
                    <a:pt x="18" y="0"/>
                  </a:cubicBezTo>
                  <a:cubicBezTo>
                    <a:pt x="2" y="0"/>
                    <a:pt x="2" y="0"/>
                    <a:pt x="2" y="0"/>
                  </a:cubicBezTo>
                  <a:cubicBezTo>
                    <a:pt x="0" y="2"/>
                    <a:pt x="0" y="6"/>
                    <a:pt x="0" y="9"/>
                  </a:cubicBezTo>
                  <a:cubicBezTo>
                    <a:pt x="0" y="21"/>
                    <a:pt x="9" y="30"/>
                    <a:pt x="20" y="30"/>
                  </a:cubicBezTo>
                  <a:cubicBezTo>
                    <a:pt x="31" y="30"/>
                    <a:pt x="40" y="21"/>
                    <a:pt x="41" y="11"/>
                  </a:cubicBezTo>
                  <a:cubicBezTo>
                    <a:pt x="39" y="14"/>
                    <a:pt x="34" y="17"/>
                    <a:pt x="30" y="17"/>
                  </a:cubicBez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55" name="Oval 375"/>
            <p:cNvSpPr>
              <a:spLocks noChangeArrowheads="1"/>
            </p:cNvSpPr>
            <p:nvPr userDrawn="1"/>
          </p:nvSpPr>
          <p:spPr bwMode="gray">
            <a:xfrm>
              <a:off x="9984633" y="4503706"/>
              <a:ext cx="63460" cy="63460"/>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56" name="Oval 376"/>
            <p:cNvSpPr>
              <a:spLocks noChangeArrowheads="1"/>
            </p:cNvSpPr>
            <p:nvPr userDrawn="1"/>
          </p:nvSpPr>
          <p:spPr bwMode="gray">
            <a:xfrm>
              <a:off x="10000499" y="4522744"/>
              <a:ext cx="31730" cy="28558"/>
            </a:xfrm>
            <a:prstGeom prst="ellipse">
              <a:avLst/>
            </a:pr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57" name="Rectangle 377"/>
            <p:cNvSpPr>
              <a:spLocks noChangeArrowheads="1"/>
            </p:cNvSpPr>
            <p:nvPr userDrawn="1"/>
          </p:nvSpPr>
          <p:spPr bwMode="gray">
            <a:xfrm>
              <a:off x="9384933" y="4319671"/>
              <a:ext cx="174517" cy="44422"/>
            </a:xfrm>
            <a:prstGeom prst="rect">
              <a:avLst/>
            </a:prstGeom>
            <a:solidFill>
              <a:srgbClr val="107C1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58" name="Rectangle 378"/>
            <p:cNvSpPr>
              <a:spLocks noChangeArrowheads="1"/>
            </p:cNvSpPr>
            <p:nvPr userDrawn="1"/>
          </p:nvSpPr>
          <p:spPr bwMode="gray">
            <a:xfrm>
              <a:off x="9384933" y="4364093"/>
              <a:ext cx="174517" cy="35855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59" name="Freeform 379"/>
            <p:cNvSpPr>
              <a:spLocks/>
            </p:cNvSpPr>
            <p:nvPr userDrawn="1"/>
          </p:nvSpPr>
          <p:spPr bwMode="gray">
            <a:xfrm>
              <a:off x="9559448" y="4722646"/>
              <a:ext cx="545760" cy="241150"/>
            </a:xfrm>
            <a:custGeom>
              <a:avLst/>
              <a:gdLst>
                <a:gd name="T0" fmla="*/ 103 w 185"/>
                <a:gd name="T1" fmla="*/ 82 h 82"/>
                <a:gd name="T2" fmla="*/ 0 w 185"/>
                <a:gd name="T3" fmla="*/ 82 h 82"/>
                <a:gd name="T4" fmla="*/ 0 w 185"/>
                <a:gd name="T5" fmla="*/ 0 h 82"/>
                <a:gd name="T6" fmla="*/ 185 w 185"/>
                <a:gd name="T7" fmla="*/ 0 h 82"/>
                <a:gd name="T8" fmla="*/ 103 w 185"/>
                <a:gd name="T9" fmla="*/ 82 h 82"/>
              </a:gdLst>
              <a:ahLst/>
              <a:cxnLst>
                <a:cxn ang="0">
                  <a:pos x="T0" y="T1"/>
                </a:cxn>
                <a:cxn ang="0">
                  <a:pos x="T2" y="T3"/>
                </a:cxn>
                <a:cxn ang="0">
                  <a:pos x="T4" y="T5"/>
                </a:cxn>
                <a:cxn ang="0">
                  <a:pos x="T6" y="T7"/>
                </a:cxn>
                <a:cxn ang="0">
                  <a:pos x="T8" y="T9"/>
                </a:cxn>
              </a:cxnLst>
              <a:rect l="0" t="0" r="r" b="b"/>
              <a:pathLst>
                <a:path w="185" h="82">
                  <a:moveTo>
                    <a:pt x="103" y="82"/>
                  </a:moveTo>
                  <a:cubicBezTo>
                    <a:pt x="0" y="82"/>
                    <a:pt x="0" y="82"/>
                    <a:pt x="0" y="82"/>
                  </a:cubicBezTo>
                  <a:cubicBezTo>
                    <a:pt x="0" y="0"/>
                    <a:pt x="0" y="0"/>
                    <a:pt x="0" y="0"/>
                  </a:cubicBezTo>
                  <a:cubicBezTo>
                    <a:pt x="185" y="0"/>
                    <a:pt x="185" y="0"/>
                    <a:pt x="185" y="0"/>
                  </a:cubicBezTo>
                  <a:cubicBezTo>
                    <a:pt x="185" y="45"/>
                    <a:pt x="148" y="82"/>
                    <a:pt x="103" y="82"/>
                  </a:cubicBez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60" name="Freeform 380"/>
            <p:cNvSpPr>
              <a:spLocks/>
            </p:cNvSpPr>
            <p:nvPr userDrawn="1"/>
          </p:nvSpPr>
          <p:spPr bwMode="gray">
            <a:xfrm>
              <a:off x="8528217" y="4947929"/>
              <a:ext cx="1418342" cy="241150"/>
            </a:xfrm>
            <a:custGeom>
              <a:avLst/>
              <a:gdLst>
                <a:gd name="T0" fmla="*/ 397 w 479"/>
                <a:gd name="T1" fmla="*/ 82 h 82"/>
                <a:gd name="T2" fmla="*/ 479 w 479"/>
                <a:gd name="T3" fmla="*/ 0 h 82"/>
                <a:gd name="T4" fmla="*/ 0 w 479"/>
                <a:gd name="T5" fmla="*/ 0 h 82"/>
                <a:gd name="T6" fmla="*/ 138 w 479"/>
                <a:gd name="T7" fmla="*/ 82 h 82"/>
                <a:gd name="T8" fmla="*/ 397 w 479"/>
                <a:gd name="T9" fmla="*/ 82 h 82"/>
              </a:gdLst>
              <a:ahLst/>
              <a:cxnLst>
                <a:cxn ang="0">
                  <a:pos x="T0" y="T1"/>
                </a:cxn>
                <a:cxn ang="0">
                  <a:pos x="T2" y="T3"/>
                </a:cxn>
                <a:cxn ang="0">
                  <a:pos x="T4" y="T5"/>
                </a:cxn>
                <a:cxn ang="0">
                  <a:pos x="T6" y="T7"/>
                </a:cxn>
                <a:cxn ang="0">
                  <a:pos x="T8" y="T9"/>
                </a:cxn>
              </a:cxnLst>
              <a:rect l="0" t="0" r="r" b="b"/>
              <a:pathLst>
                <a:path w="479" h="82">
                  <a:moveTo>
                    <a:pt x="397" y="82"/>
                  </a:moveTo>
                  <a:cubicBezTo>
                    <a:pt x="443" y="82"/>
                    <a:pt x="479" y="45"/>
                    <a:pt x="479" y="0"/>
                  </a:cubicBezTo>
                  <a:cubicBezTo>
                    <a:pt x="0" y="0"/>
                    <a:pt x="0" y="0"/>
                    <a:pt x="0" y="0"/>
                  </a:cubicBezTo>
                  <a:cubicBezTo>
                    <a:pt x="138" y="82"/>
                    <a:pt x="138" y="82"/>
                    <a:pt x="138" y="82"/>
                  </a:cubicBezTo>
                  <a:lnTo>
                    <a:pt x="397" y="82"/>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61" name="Rectangle 381"/>
            <p:cNvSpPr>
              <a:spLocks noChangeArrowheads="1"/>
            </p:cNvSpPr>
            <p:nvPr userDrawn="1"/>
          </p:nvSpPr>
          <p:spPr bwMode="gray">
            <a:xfrm>
              <a:off x="8528217" y="4893989"/>
              <a:ext cx="1418342" cy="53942"/>
            </a:xfrm>
            <a:prstGeom prst="rect">
              <a:avLst/>
            </a:prstGeom>
            <a:solidFill>
              <a:srgbClr val="BAD8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62" name="Oval 382"/>
            <p:cNvSpPr>
              <a:spLocks noChangeArrowheads="1"/>
            </p:cNvSpPr>
            <p:nvPr userDrawn="1"/>
          </p:nvSpPr>
          <p:spPr bwMode="gray">
            <a:xfrm>
              <a:off x="8972440" y="5027256"/>
              <a:ext cx="60288" cy="63460"/>
            </a:xfrm>
            <a:prstGeom prst="ellipse">
              <a:avLst/>
            </a:pr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63" name="Oval 383"/>
            <p:cNvSpPr>
              <a:spLocks noChangeArrowheads="1"/>
            </p:cNvSpPr>
            <p:nvPr userDrawn="1"/>
          </p:nvSpPr>
          <p:spPr bwMode="gray">
            <a:xfrm>
              <a:off x="9086668" y="5027256"/>
              <a:ext cx="66634" cy="63460"/>
            </a:xfrm>
            <a:prstGeom prst="ellipse">
              <a:avLst/>
            </a:pr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64" name="Oval 384"/>
            <p:cNvSpPr>
              <a:spLocks noChangeArrowheads="1"/>
            </p:cNvSpPr>
            <p:nvPr userDrawn="1"/>
          </p:nvSpPr>
          <p:spPr bwMode="gray">
            <a:xfrm>
              <a:off x="9204069" y="5027256"/>
              <a:ext cx="63460" cy="63460"/>
            </a:xfrm>
            <a:prstGeom prst="ellipse">
              <a:avLst/>
            </a:pr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65" name="Rectangle 385"/>
            <p:cNvSpPr>
              <a:spLocks noChangeArrowheads="1"/>
            </p:cNvSpPr>
            <p:nvPr userDrawn="1"/>
          </p:nvSpPr>
          <p:spPr bwMode="gray">
            <a:xfrm>
              <a:off x="9035900" y="4722646"/>
              <a:ext cx="174517" cy="171343"/>
            </a:xfrm>
            <a:prstGeom prst="rect">
              <a:avLst/>
            </a:prstGeom>
            <a:solidFill>
              <a:srgbClr val="7373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66" name="Rectangle 386"/>
            <p:cNvSpPr>
              <a:spLocks noChangeArrowheads="1"/>
            </p:cNvSpPr>
            <p:nvPr userDrawn="1"/>
          </p:nvSpPr>
          <p:spPr bwMode="gray">
            <a:xfrm>
              <a:off x="8864557" y="4722646"/>
              <a:ext cx="171343" cy="17134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67" name="Rectangle 387"/>
            <p:cNvSpPr>
              <a:spLocks noChangeArrowheads="1"/>
            </p:cNvSpPr>
            <p:nvPr userDrawn="1"/>
          </p:nvSpPr>
          <p:spPr bwMode="gray">
            <a:xfrm>
              <a:off x="8864557" y="4551303"/>
              <a:ext cx="171343" cy="171343"/>
            </a:xfrm>
            <a:prstGeom prst="rect">
              <a:avLst/>
            </a:prstGeom>
            <a:solidFill>
              <a:srgbClr val="BAD8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68" name="Rectangle 388"/>
            <p:cNvSpPr>
              <a:spLocks noChangeArrowheads="1"/>
            </p:cNvSpPr>
            <p:nvPr userDrawn="1"/>
          </p:nvSpPr>
          <p:spPr bwMode="gray">
            <a:xfrm>
              <a:off x="9210415" y="4722646"/>
              <a:ext cx="174517" cy="171343"/>
            </a:xfrm>
            <a:prstGeom prst="rect">
              <a:avLst/>
            </a:prstGeom>
            <a:solidFill>
              <a:srgbClr val="00136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69" name="Rectangle 389"/>
            <p:cNvSpPr>
              <a:spLocks noChangeArrowheads="1"/>
            </p:cNvSpPr>
            <p:nvPr userDrawn="1"/>
          </p:nvSpPr>
          <p:spPr bwMode="gray">
            <a:xfrm>
              <a:off x="9384933" y="4722646"/>
              <a:ext cx="174517" cy="171343"/>
            </a:xfrm>
            <a:prstGeom prst="rect">
              <a:avLst/>
            </a:prstGeom>
            <a:solidFill>
              <a:srgbClr val="107C1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70" name="Rectangle 390"/>
            <p:cNvSpPr>
              <a:spLocks noChangeArrowheads="1"/>
            </p:cNvSpPr>
            <p:nvPr userDrawn="1"/>
          </p:nvSpPr>
          <p:spPr bwMode="gray">
            <a:xfrm>
              <a:off x="9035900" y="4551303"/>
              <a:ext cx="174517" cy="171343"/>
            </a:xfrm>
            <a:prstGeom prst="rect">
              <a:avLst/>
            </a:prstGeom>
            <a:solidFill>
              <a:srgbClr val="00136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71" name="Rectangle 391"/>
            <p:cNvSpPr>
              <a:spLocks noChangeArrowheads="1"/>
            </p:cNvSpPr>
            <p:nvPr userDrawn="1"/>
          </p:nvSpPr>
          <p:spPr bwMode="gray">
            <a:xfrm>
              <a:off x="9210415" y="4551303"/>
              <a:ext cx="174517" cy="171343"/>
            </a:xfrm>
            <a:prstGeom prst="rect">
              <a:avLst/>
            </a:prstGeom>
            <a:solidFill>
              <a:srgbClr val="107C1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72" name="Rectangle 392"/>
            <p:cNvSpPr>
              <a:spLocks noChangeArrowheads="1"/>
            </p:cNvSpPr>
            <p:nvPr userDrawn="1"/>
          </p:nvSpPr>
          <p:spPr bwMode="gray">
            <a:xfrm>
              <a:off x="9442047" y="4424382"/>
              <a:ext cx="41250" cy="241150"/>
            </a:xfrm>
            <a:prstGeom prst="rect">
              <a:avLst/>
            </a:prstGeom>
            <a:solidFill>
              <a:srgbClr val="BAD8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73" name="Freeform 393"/>
            <p:cNvSpPr>
              <a:spLocks/>
            </p:cNvSpPr>
            <p:nvPr userDrawn="1"/>
          </p:nvSpPr>
          <p:spPr bwMode="gray">
            <a:xfrm>
              <a:off x="8908979" y="5138310"/>
              <a:ext cx="917004" cy="53942"/>
            </a:xfrm>
            <a:custGeom>
              <a:avLst/>
              <a:gdLst>
                <a:gd name="T0" fmla="*/ 306 w 310"/>
                <a:gd name="T1" fmla="*/ 0 h 18"/>
                <a:gd name="T2" fmla="*/ 273 w 310"/>
                <a:gd name="T3" fmla="*/ 0 h 18"/>
                <a:gd name="T4" fmla="*/ 240 w 310"/>
                <a:gd name="T5" fmla="*/ 0 h 18"/>
                <a:gd name="T6" fmla="*/ 240 w 310"/>
                <a:gd name="T7" fmla="*/ 0 h 18"/>
                <a:gd name="T8" fmla="*/ 206 w 310"/>
                <a:gd name="T9" fmla="*/ 0 h 18"/>
                <a:gd name="T10" fmla="*/ 206 w 310"/>
                <a:gd name="T11" fmla="*/ 0 h 18"/>
                <a:gd name="T12" fmla="*/ 173 w 310"/>
                <a:gd name="T13" fmla="*/ 0 h 18"/>
                <a:gd name="T14" fmla="*/ 173 w 310"/>
                <a:gd name="T15" fmla="*/ 0 h 18"/>
                <a:gd name="T16" fmla="*/ 173 w 310"/>
                <a:gd name="T17" fmla="*/ 0 h 18"/>
                <a:gd name="T18" fmla="*/ 140 w 310"/>
                <a:gd name="T19" fmla="*/ 0 h 18"/>
                <a:gd name="T20" fmla="*/ 140 w 310"/>
                <a:gd name="T21" fmla="*/ 0 h 18"/>
                <a:gd name="T22" fmla="*/ 140 w 310"/>
                <a:gd name="T23" fmla="*/ 0 h 18"/>
                <a:gd name="T24" fmla="*/ 140 w 310"/>
                <a:gd name="T25" fmla="*/ 0 h 18"/>
                <a:gd name="T26" fmla="*/ 140 w 310"/>
                <a:gd name="T27" fmla="*/ 0 h 18"/>
                <a:gd name="T28" fmla="*/ 140 w 310"/>
                <a:gd name="T29" fmla="*/ 0 h 18"/>
                <a:gd name="T30" fmla="*/ 107 w 310"/>
                <a:gd name="T31" fmla="*/ 0 h 18"/>
                <a:gd name="T32" fmla="*/ 107 w 310"/>
                <a:gd name="T33" fmla="*/ 0 h 18"/>
                <a:gd name="T34" fmla="*/ 107 w 310"/>
                <a:gd name="T35" fmla="*/ 0 h 18"/>
                <a:gd name="T36" fmla="*/ 107 w 310"/>
                <a:gd name="T37" fmla="*/ 0 h 18"/>
                <a:gd name="T38" fmla="*/ 107 w 310"/>
                <a:gd name="T39" fmla="*/ 0 h 18"/>
                <a:gd name="T40" fmla="*/ 74 w 310"/>
                <a:gd name="T41" fmla="*/ 0 h 18"/>
                <a:gd name="T42" fmla="*/ 74 w 310"/>
                <a:gd name="T43" fmla="*/ 0 h 18"/>
                <a:gd name="T44" fmla="*/ 74 w 310"/>
                <a:gd name="T45" fmla="*/ 0 h 18"/>
                <a:gd name="T46" fmla="*/ 74 w 310"/>
                <a:gd name="T47" fmla="*/ 0 h 18"/>
                <a:gd name="T48" fmla="*/ 74 w 310"/>
                <a:gd name="T49" fmla="*/ 0 h 18"/>
                <a:gd name="T50" fmla="*/ 41 w 310"/>
                <a:gd name="T51" fmla="*/ 0 h 18"/>
                <a:gd name="T52" fmla="*/ 41 w 310"/>
                <a:gd name="T53" fmla="*/ 0 h 18"/>
                <a:gd name="T54" fmla="*/ 41 w 310"/>
                <a:gd name="T55" fmla="*/ 0 h 18"/>
                <a:gd name="T56" fmla="*/ 41 w 310"/>
                <a:gd name="T57" fmla="*/ 0 h 18"/>
                <a:gd name="T58" fmla="*/ 41 w 310"/>
                <a:gd name="T59" fmla="*/ 0 h 18"/>
                <a:gd name="T60" fmla="*/ 22 w 310"/>
                <a:gd name="T61" fmla="*/ 12 h 18"/>
                <a:gd name="T62" fmla="*/ 8 w 310"/>
                <a:gd name="T63" fmla="*/ 0 h 18"/>
                <a:gd name="T64" fmla="*/ 0 w 310"/>
                <a:gd name="T65" fmla="*/ 10 h 18"/>
                <a:gd name="T66" fmla="*/ 9 w 310"/>
                <a:gd name="T67" fmla="*/ 18 h 18"/>
                <a:gd name="T68" fmla="*/ 25 w 310"/>
                <a:gd name="T69" fmla="*/ 18 h 18"/>
                <a:gd name="T70" fmla="*/ 202 w 310"/>
                <a:gd name="T71" fmla="*/ 18 h 18"/>
                <a:gd name="T72" fmla="*/ 268 w 310"/>
                <a:gd name="T73" fmla="*/ 18 h 18"/>
                <a:gd name="T74" fmla="*/ 310 w 310"/>
                <a:gd name="T75" fmla="*/ 7 h 18"/>
                <a:gd name="T76" fmla="*/ 306 w 310"/>
                <a:gd name="T77"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10" h="18">
                  <a:moveTo>
                    <a:pt x="306" y="0"/>
                  </a:moveTo>
                  <a:cubicBezTo>
                    <a:pt x="301" y="16"/>
                    <a:pt x="278" y="16"/>
                    <a:pt x="273" y="0"/>
                  </a:cubicBezTo>
                  <a:cubicBezTo>
                    <a:pt x="268" y="14"/>
                    <a:pt x="241" y="18"/>
                    <a:pt x="240" y="0"/>
                  </a:cubicBezTo>
                  <a:cubicBezTo>
                    <a:pt x="240" y="0"/>
                    <a:pt x="240" y="0"/>
                    <a:pt x="240" y="0"/>
                  </a:cubicBezTo>
                  <a:cubicBezTo>
                    <a:pt x="235" y="16"/>
                    <a:pt x="211" y="16"/>
                    <a:pt x="206" y="0"/>
                  </a:cubicBezTo>
                  <a:cubicBezTo>
                    <a:pt x="206" y="0"/>
                    <a:pt x="206" y="0"/>
                    <a:pt x="206" y="0"/>
                  </a:cubicBezTo>
                  <a:cubicBezTo>
                    <a:pt x="202" y="16"/>
                    <a:pt x="178" y="16"/>
                    <a:pt x="173" y="0"/>
                  </a:cubicBezTo>
                  <a:cubicBezTo>
                    <a:pt x="173" y="0"/>
                    <a:pt x="173" y="0"/>
                    <a:pt x="173" y="0"/>
                  </a:cubicBezTo>
                  <a:cubicBezTo>
                    <a:pt x="173" y="0"/>
                    <a:pt x="173" y="0"/>
                    <a:pt x="173" y="0"/>
                  </a:cubicBezTo>
                  <a:cubicBezTo>
                    <a:pt x="168" y="16"/>
                    <a:pt x="145" y="16"/>
                    <a:pt x="140" y="0"/>
                  </a:cubicBezTo>
                  <a:cubicBezTo>
                    <a:pt x="140" y="0"/>
                    <a:pt x="140" y="0"/>
                    <a:pt x="140" y="0"/>
                  </a:cubicBezTo>
                  <a:cubicBezTo>
                    <a:pt x="140" y="0"/>
                    <a:pt x="140" y="0"/>
                    <a:pt x="140" y="0"/>
                  </a:cubicBezTo>
                  <a:cubicBezTo>
                    <a:pt x="140" y="0"/>
                    <a:pt x="140" y="0"/>
                    <a:pt x="140" y="0"/>
                  </a:cubicBezTo>
                  <a:cubicBezTo>
                    <a:pt x="140" y="0"/>
                    <a:pt x="140" y="0"/>
                    <a:pt x="140" y="0"/>
                  </a:cubicBezTo>
                  <a:cubicBezTo>
                    <a:pt x="140" y="0"/>
                    <a:pt x="140" y="0"/>
                    <a:pt x="140" y="0"/>
                  </a:cubicBezTo>
                  <a:cubicBezTo>
                    <a:pt x="135" y="16"/>
                    <a:pt x="112" y="16"/>
                    <a:pt x="107" y="0"/>
                  </a:cubicBezTo>
                  <a:cubicBezTo>
                    <a:pt x="107" y="0"/>
                    <a:pt x="107" y="0"/>
                    <a:pt x="107" y="0"/>
                  </a:cubicBezTo>
                  <a:cubicBezTo>
                    <a:pt x="107" y="0"/>
                    <a:pt x="107" y="0"/>
                    <a:pt x="107" y="0"/>
                  </a:cubicBezTo>
                  <a:cubicBezTo>
                    <a:pt x="107" y="0"/>
                    <a:pt x="107" y="0"/>
                    <a:pt x="107" y="0"/>
                  </a:cubicBezTo>
                  <a:cubicBezTo>
                    <a:pt x="107" y="0"/>
                    <a:pt x="107" y="0"/>
                    <a:pt x="107" y="0"/>
                  </a:cubicBezTo>
                  <a:cubicBezTo>
                    <a:pt x="102" y="15"/>
                    <a:pt x="79" y="16"/>
                    <a:pt x="74" y="0"/>
                  </a:cubicBezTo>
                  <a:cubicBezTo>
                    <a:pt x="74" y="0"/>
                    <a:pt x="74" y="0"/>
                    <a:pt x="74" y="0"/>
                  </a:cubicBezTo>
                  <a:cubicBezTo>
                    <a:pt x="74" y="0"/>
                    <a:pt x="74" y="0"/>
                    <a:pt x="74" y="0"/>
                  </a:cubicBezTo>
                  <a:cubicBezTo>
                    <a:pt x="74" y="0"/>
                    <a:pt x="74" y="0"/>
                    <a:pt x="74" y="0"/>
                  </a:cubicBezTo>
                  <a:cubicBezTo>
                    <a:pt x="74" y="0"/>
                    <a:pt x="74" y="0"/>
                    <a:pt x="74" y="0"/>
                  </a:cubicBezTo>
                  <a:cubicBezTo>
                    <a:pt x="69" y="16"/>
                    <a:pt x="46" y="16"/>
                    <a:pt x="41" y="0"/>
                  </a:cubicBezTo>
                  <a:cubicBezTo>
                    <a:pt x="41" y="0"/>
                    <a:pt x="41" y="0"/>
                    <a:pt x="41" y="0"/>
                  </a:cubicBezTo>
                  <a:cubicBezTo>
                    <a:pt x="41" y="0"/>
                    <a:pt x="41" y="0"/>
                    <a:pt x="41" y="0"/>
                  </a:cubicBezTo>
                  <a:cubicBezTo>
                    <a:pt x="41" y="0"/>
                    <a:pt x="41" y="0"/>
                    <a:pt x="41" y="0"/>
                  </a:cubicBezTo>
                  <a:cubicBezTo>
                    <a:pt x="41" y="0"/>
                    <a:pt x="41" y="0"/>
                    <a:pt x="41" y="0"/>
                  </a:cubicBezTo>
                  <a:cubicBezTo>
                    <a:pt x="39" y="8"/>
                    <a:pt x="30" y="13"/>
                    <a:pt x="22" y="12"/>
                  </a:cubicBezTo>
                  <a:cubicBezTo>
                    <a:pt x="15" y="11"/>
                    <a:pt x="10" y="6"/>
                    <a:pt x="8" y="0"/>
                  </a:cubicBezTo>
                  <a:cubicBezTo>
                    <a:pt x="7" y="4"/>
                    <a:pt x="4" y="8"/>
                    <a:pt x="0" y="10"/>
                  </a:cubicBezTo>
                  <a:cubicBezTo>
                    <a:pt x="9" y="18"/>
                    <a:pt x="9" y="18"/>
                    <a:pt x="9" y="18"/>
                  </a:cubicBezTo>
                  <a:cubicBezTo>
                    <a:pt x="25" y="18"/>
                    <a:pt x="25" y="18"/>
                    <a:pt x="25" y="18"/>
                  </a:cubicBezTo>
                  <a:cubicBezTo>
                    <a:pt x="202" y="18"/>
                    <a:pt x="202" y="18"/>
                    <a:pt x="202" y="18"/>
                  </a:cubicBezTo>
                  <a:cubicBezTo>
                    <a:pt x="268" y="18"/>
                    <a:pt x="268" y="18"/>
                    <a:pt x="268" y="18"/>
                  </a:cubicBezTo>
                  <a:cubicBezTo>
                    <a:pt x="283" y="18"/>
                    <a:pt x="297" y="14"/>
                    <a:pt x="310" y="7"/>
                  </a:cubicBezTo>
                  <a:cubicBezTo>
                    <a:pt x="308" y="5"/>
                    <a:pt x="307" y="3"/>
                    <a:pt x="306" y="0"/>
                  </a:cubicBez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74" name="Freeform 394"/>
            <p:cNvSpPr>
              <a:spLocks/>
            </p:cNvSpPr>
            <p:nvPr userDrawn="1"/>
          </p:nvSpPr>
          <p:spPr bwMode="gray">
            <a:xfrm>
              <a:off x="10841348" y="2904503"/>
              <a:ext cx="79327" cy="276054"/>
            </a:xfrm>
            <a:custGeom>
              <a:avLst/>
              <a:gdLst>
                <a:gd name="T0" fmla="*/ 25 w 25"/>
                <a:gd name="T1" fmla="*/ 87 h 87"/>
                <a:gd name="T2" fmla="*/ 0 w 25"/>
                <a:gd name="T3" fmla="*/ 87 h 87"/>
                <a:gd name="T4" fmla="*/ 12 w 25"/>
                <a:gd name="T5" fmla="*/ 0 h 87"/>
                <a:gd name="T6" fmla="*/ 25 w 25"/>
                <a:gd name="T7" fmla="*/ 87 h 87"/>
              </a:gdLst>
              <a:ahLst/>
              <a:cxnLst>
                <a:cxn ang="0">
                  <a:pos x="T0" y="T1"/>
                </a:cxn>
                <a:cxn ang="0">
                  <a:pos x="T2" y="T3"/>
                </a:cxn>
                <a:cxn ang="0">
                  <a:pos x="T4" y="T5"/>
                </a:cxn>
                <a:cxn ang="0">
                  <a:pos x="T6" y="T7"/>
                </a:cxn>
              </a:cxnLst>
              <a:rect l="0" t="0" r="r" b="b"/>
              <a:pathLst>
                <a:path w="25" h="87">
                  <a:moveTo>
                    <a:pt x="25" y="87"/>
                  </a:moveTo>
                  <a:lnTo>
                    <a:pt x="0" y="87"/>
                  </a:lnTo>
                  <a:lnTo>
                    <a:pt x="12" y="0"/>
                  </a:lnTo>
                  <a:lnTo>
                    <a:pt x="25" y="87"/>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75" name="Freeform 395"/>
            <p:cNvSpPr>
              <a:spLocks/>
            </p:cNvSpPr>
            <p:nvPr userDrawn="1"/>
          </p:nvSpPr>
          <p:spPr bwMode="gray">
            <a:xfrm>
              <a:off x="10742986" y="3263056"/>
              <a:ext cx="276054" cy="774217"/>
            </a:xfrm>
            <a:custGeom>
              <a:avLst/>
              <a:gdLst>
                <a:gd name="T0" fmla="*/ 90 w 94"/>
                <a:gd name="T1" fmla="*/ 0 h 263"/>
                <a:gd name="T2" fmla="*/ 82 w 94"/>
                <a:gd name="T3" fmla="*/ 0 h 263"/>
                <a:gd name="T4" fmla="*/ 11 w 94"/>
                <a:gd name="T5" fmla="*/ 0 h 263"/>
                <a:gd name="T6" fmla="*/ 4 w 94"/>
                <a:gd name="T7" fmla="*/ 0 h 263"/>
                <a:gd name="T8" fmla="*/ 0 w 94"/>
                <a:gd name="T9" fmla="*/ 4 h 263"/>
                <a:gd name="T10" fmla="*/ 0 w 94"/>
                <a:gd name="T11" fmla="*/ 263 h 263"/>
                <a:gd name="T12" fmla="*/ 11 w 94"/>
                <a:gd name="T13" fmla="*/ 263 h 263"/>
                <a:gd name="T14" fmla="*/ 82 w 94"/>
                <a:gd name="T15" fmla="*/ 263 h 263"/>
                <a:gd name="T16" fmla="*/ 94 w 94"/>
                <a:gd name="T17" fmla="*/ 263 h 263"/>
                <a:gd name="T18" fmla="*/ 94 w 94"/>
                <a:gd name="T19" fmla="*/ 4 h 263"/>
                <a:gd name="T20" fmla="*/ 90 w 94"/>
                <a:gd name="T21" fmla="*/ 0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4" h="263">
                  <a:moveTo>
                    <a:pt x="90" y="0"/>
                  </a:moveTo>
                  <a:cubicBezTo>
                    <a:pt x="82" y="0"/>
                    <a:pt x="82" y="0"/>
                    <a:pt x="82" y="0"/>
                  </a:cubicBezTo>
                  <a:cubicBezTo>
                    <a:pt x="11" y="0"/>
                    <a:pt x="11" y="0"/>
                    <a:pt x="11" y="0"/>
                  </a:cubicBezTo>
                  <a:cubicBezTo>
                    <a:pt x="4" y="0"/>
                    <a:pt x="4" y="0"/>
                    <a:pt x="4" y="0"/>
                  </a:cubicBezTo>
                  <a:cubicBezTo>
                    <a:pt x="2" y="0"/>
                    <a:pt x="0" y="2"/>
                    <a:pt x="0" y="4"/>
                  </a:cubicBezTo>
                  <a:cubicBezTo>
                    <a:pt x="0" y="263"/>
                    <a:pt x="0" y="263"/>
                    <a:pt x="0" y="263"/>
                  </a:cubicBezTo>
                  <a:cubicBezTo>
                    <a:pt x="11" y="263"/>
                    <a:pt x="11" y="263"/>
                    <a:pt x="11" y="263"/>
                  </a:cubicBezTo>
                  <a:cubicBezTo>
                    <a:pt x="82" y="263"/>
                    <a:pt x="82" y="263"/>
                    <a:pt x="82" y="263"/>
                  </a:cubicBezTo>
                  <a:cubicBezTo>
                    <a:pt x="94" y="263"/>
                    <a:pt x="94" y="263"/>
                    <a:pt x="94" y="263"/>
                  </a:cubicBezTo>
                  <a:cubicBezTo>
                    <a:pt x="94" y="4"/>
                    <a:pt x="94" y="4"/>
                    <a:pt x="94" y="4"/>
                  </a:cubicBezTo>
                  <a:cubicBezTo>
                    <a:pt x="94" y="2"/>
                    <a:pt x="92" y="0"/>
                    <a:pt x="9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76" name="Freeform 396"/>
            <p:cNvSpPr>
              <a:spLocks/>
            </p:cNvSpPr>
            <p:nvPr userDrawn="1"/>
          </p:nvSpPr>
          <p:spPr bwMode="gray">
            <a:xfrm>
              <a:off x="10796926" y="3180557"/>
              <a:ext cx="168171" cy="82499"/>
            </a:xfrm>
            <a:custGeom>
              <a:avLst/>
              <a:gdLst>
                <a:gd name="T0" fmla="*/ 56 w 56"/>
                <a:gd name="T1" fmla="*/ 28 h 28"/>
                <a:gd name="T2" fmla="*/ 56 w 56"/>
                <a:gd name="T3" fmla="*/ 4 h 28"/>
                <a:gd name="T4" fmla="*/ 52 w 56"/>
                <a:gd name="T5" fmla="*/ 0 h 28"/>
                <a:gd name="T6" fmla="*/ 44 w 56"/>
                <a:gd name="T7" fmla="*/ 0 h 28"/>
                <a:gd name="T8" fmla="*/ 11 w 56"/>
                <a:gd name="T9" fmla="*/ 0 h 28"/>
                <a:gd name="T10" fmla="*/ 4 w 56"/>
                <a:gd name="T11" fmla="*/ 0 h 28"/>
                <a:gd name="T12" fmla="*/ 0 w 56"/>
                <a:gd name="T13" fmla="*/ 4 h 28"/>
                <a:gd name="T14" fmla="*/ 0 w 56"/>
                <a:gd name="T15" fmla="*/ 28 h 28"/>
                <a:gd name="T16" fmla="*/ 56 w 56"/>
                <a:gd name="T17"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28">
                  <a:moveTo>
                    <a:pt x="56" y="28"/>
                  </a:moveTo>
                  <a:cubicBezTo>
                    <a:pt x="56" y="4"/>
                    <a:pt x="56" y="4"/>
                    <a:pt x="56" y="4"/>
                  </a:cubicBezTo>
                  <a:cubicBezTo>
                    <a:pt x="56" y="2"/>
                    <a:pt x="54" y="0"/>
                    <a:pt x="52" y="0"/>
                  </a:cubicBezTo>
                  <a:cubicBezTo>
                    <a:pt x="44" y="0"/>
                    <a:pt x="44" y="0"/>
                    <a:pt x="44" y="0"/>
                  </a:cubicBezTo>
                  <a:cubicBezTo>
                    <a:pt x="11" y="0"/>
                    <a:pt x="11" y="0"/>
                    <a:pt x="11" y="0"/>
                  </a:cubicBezTo>
                  <a:cubicBezTo>
                    <a:pt x="4" y="0"/>
                    <a:pt x="4" y="0"/>
                    <a:pt x="4" y="0"/>
                  </a:cubicBezTo>
                  <a:cubicBezTo>
                    <a:pt x="2" y="0"/>
                    <a:pt x="0" y="2"/>
                    <a:pt x="0" y="4"/>
                  </a:cubicBezTo>
                  <a:cubicBezTo>
                    <a:pt x="0" y="28"/>
                    <a:pt x="0" y="28"/>
                    <a:pt x="0" y="28"/>
                  </a:cubicBezTo>
                  <a:lnTo>
                    <a:pt x="56" y="28"/>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77" name="Freeform 397"/>
            <p:cNvSpPr>
              <a:spLocks/>
            </p:cNvSpPr>
            <p:nvPr userDrawn="1"/>
          </p:nvSpPr>
          <p:spPr bwMode="gray">
            <a:xfrm>
              <a:off x="10796926" y="3180557"/>
              <a:ext cx="168171" cy="82499"/>
            </a:xfrm>
            <a:custGeom>
              <a:avLst/>
              <a:gdLst>
                <a:gd name="T0" fmla="*/ 56 w 56"/>
                <a:gd name="T1" fmla="*/ 28 h 28"/>
                <a:gd name="T2" fmla="*/ 56 w 56"/>
                <a:gd name="T3" fmla="*/ 4 h 28"/>
                <a:gd name="T4" fmla="*/ 52 w 56"/>
                <a:gd name="T5" fmla="*/ 0 h 28"/>
                <a:gd name="T6" fmla="*/ 44 w 56"/>
                <a:gd name="T7" fmla="*/ 0 h 28"/>
                <a:gd name="T8" fmla="*/ 11 w 56"/>
                <a:gd name="T9" fmla="*/ 0 h 28"/>
                <a:gd name="T10" fmla="*/ 4 w 56"/>
                <a:gd name="T11" fmla="*/ 0 h 28"/>
                <a:gd name="T12" fmla="*/ 0 w 56"/>
                <a:gd name="T13" fmla="*/ 4 h 28"/>
                <a:gd name="T14" fmla="*/ 0 w 56"/>
                <a:gd name="T15" fmla="*/ 28 h 28"/>
                <a:gd name="T16" fmla="*/ 56 w 56"/>
                <a:gd name="T17"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28">
                  <a:moveTo>
                    <a:pt x="56" y="28"/>
                  </a:moveTo>
                  <a:cubicBezTo>
                    <a:pt x="56" y="4"/>
                    <a:pt x="56" y="4"/>
                    <a:pt x="56" y="4"/>
                  </a:cubicBezTo>
                  <a:cubicBezTo>
                    <a:pt x="56" y="2"/>
                    <a:pt x="54" y="0"/>
                    <a:pt x="52" y="0"/>
                  </a:cubicBezTo>
                  <a:cubicBezTo>
                    <a:pt x="44" y="0"/>
                    <a:pt x="44" y="0"/>
                    <a:pt x="44" y="0"/>
                  </a:cubicBezTo>
                  <a:cubicBezTo>
                    <a:pt x="11" y="0"/>
                    <a:pt x="11" y="0"/>
                    <a:pt x="11" y="0"/>
                  </a:cubicBezTo>
                  <a:cubicBezTo>
                    <a:pt x="4" y="0"/>
                    <a:pt x="4" y="0"/>
                    <a:pt x="4" y="0"/>
                  </a:cubicBezTo>
                  <a:cubicBezTo>
                    <a:pt x="2" y="0"/>
                    <a:pt x="0" y="2"/>
                    <a:pt x="0" y="4"/>
                  </a:cubicBezTo>
                  <a:cubicBezTo>
                    <a:pt x="0" y="28"/>
                    <a:pt x="0" y="28"/>
                    <a:pt x="0" y="28"/>
                  </a:cubicBezTo>
                  <a:lnTo>
                    <a:pt x="56" y="28"/>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78" name="Rectangle 398"/>
            <p:cNvSpPr>
              <a:spLocks noChangeArrowheads="1"/>
            </p:cNvSpPr>
            <p:nvPr userDrawn="1"/>
          </p:nvSpPr>
          <p:spPr bwMode="gray">
            <a:xfrm>
              <a:off x="10781062" y="3316996"/>
              <a:ext cx="12692" cy="66950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79" name="Rectangle 399"/>
            <p:cNvSpPr>
              <a:spLocks noChangeArrowheads="1"/>
            </p:cNvSpPr>
            <p:nvPr userDrawn="1"/>
          </p:nvSpPr>
          <p:spPr bwMode="gray">
            <a:xfrm>
              <a:off x="10809618" y="3316996"/>
              <a:ext cx="19038" cy="66950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80" name="Rectangle 400"/>
            <p:cNvSpPr>
              <a:spLocks noChangeArrowheads="1"/>
            </p:cNvSpPr>
            <p:nvPr userDrawn="1"/>
          </p:nvSpPr>
          <p:spPr bwMode="gray">
            <a:xfrm>
              <a:off x="10841348" y="3316996"/>
              <a:ext cx="15866" cy="66950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81" name="Rectangle 401"/>
            <p:cNvSpPr>
              <a:spLocks noChangeArrowheads="1"/>
            </p:cNvSpPr>
            <p:nvPr userDrawn="1"/>
          </p:nvSpPr>
          <p:spPr bwMode="gray">
            <a:xfrm>
              <a:off x="10873079" y="3316996"/>
              <a:ext cx="15866" cy="66950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82" name="Rectangle 402"/>
            <p:cNvSpPr>
              <a:spLocks noChangeArrowheads="1"/>
            </p:cNvSpPr>
            <p:nvPr userDrawn="1"/>
          </p:nvSpPr>
          <p:spPr bwMode="gray">
            <a:xfrm>
              <a:off x="10901637" y="3316996"/>
              <a:ext cx="19038" cy="66950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83" name="Rectangle 403"/>
            <p:cNvSpPr>
              <a:spLocks noChangeArrowheads="1"/>
            </p:cNvSpPr>
            <p:nvPr userDrawn="1"/>
          </p:nvSpPr>
          <p:spPr bwMode="gray">
            <a:xfrm>
              <a:off x="10933367" y="3316996"/>
              <a:ext cx="19038" cy="66950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84" name="Rectangle 404"/>
            <p:cNvSpPr>
              <a:spLocks noChangeArrowheads="1"/>
            </p:cNvSpPr>
            <p:nvPr userDrawn="1"/>
          </p:nvSpPr>
          <p:spPr bwMode="gray">
            <a:xfrm>
              <a:off x="10965097" y="3316996"/>
              <a:ext cx="15866" cy="66950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85" name="Freeform 405"/>
            <p:cNvSpPr>
              <a:spLocks noEditPoints="1"/>
            </p:cNvSpPr>
            <p:nvPr userDrawn="1"/>
          </p:nvSpPr>
          <p:spPr bwMode="gray">
            <a:xfrm>
              <a:off x="10409818" y="3256710"/>
              <a:ext cx="336340" cy="777391"/>
            </a:xfrm>
            <a:custGeom>
              <a:avLst/>
              <a:gdLst>
                <a:gd name="T0" fmla="*/ 96 w 106"/>
                <a:gd name="T1" fmla="*/ 38 h 245"/>
                <a:gd name="T2" fmla="*/ 54 w 106"/>
                <a:gd name="T3" fmla="*/ 14 h 245"/>
                <a:gd name="T4" fmla="*/ 50 w 106"/>
                <a:gd name="T5" fmla="*/ 0 h 245"/>
                <a:gd name="T6" fmla="*/ 9 w 106"/>
                <a:gd name="T7" fmla="*/ 38 h 245"/>
                <a:gd name="T8" fmla="*/ 106 w 106"/>
                <a:gd name="T9" fmla="*/ 245 h 245"/>
                <a:gd name="T10" fmla="*/ 78 w 106"/>
                <a:gd name="T11" fmla="*/ 78 h 245"/>
                <a:gd name="T12" fmla="*/ 78 w 106"/>
                <a:gd name="T13" fmla="*/ 94 h 245"/>
                <a:gd name="T14" fmla="*/ 66 w 106"/>
                <a:gd name="T15" fmla="*/ 120 h 245"/>
                <a:gd name="T16" fmla="*/ 66 w 106"/>
                <a:gd name="T17" fmla="*/ 120 h 245"/>
                <a:gd name="T18" fmla="*/ 66 w 106"/>
                <a:gd name="T19" fmla="*/ 167 h 245"/>
                <a:gd name="T20" fmla="*/ 20 w 106"/>
                <a:gd name="T21" fmla="*/ 78 h 245"/>
                <a:gd name="T22" fmla="*/ 20 w 106"/>
                <a:gd name="T23" fmla="*/ 94 h 245"/>
                <a:gd name="T24" fmla="*/ 9 w 106"/>
                <a:gd name="T25" fmla="*/ 120 h 245"/>
                <a:gd name="T26" fmla="*/ 9 w 106"/>
                <a:gd name="T27" fmla="*/ 120 h 245"/>
                <a:gd name="T28" fmla="*/ 9 w 106"/>
                <a:gd name="T29" fmla="*/ 167 h 245"/>
                <a:gd name="T30" fmla="*/ 20 w 106"/>
                <a:gd name="T31" fmla="*/ 193 h 245"/>
                <a:gd name="T32" fmla="*/ 9 w 106"/>
                <a:gd name="T33" fmla="*/ 239 h 245"/>
                <a:gd name="T34" fmla="*/ 22 w 106"/>
                <a:gd name="T35" fmla="*/ 239 h 245"/>
                <a:gd name="T36" fmla="*/ 22 w 106"/>
                <a:gd name="T37" fmla="*/ 239 h 245"/>
                <a:gd name="T38" fmla="*/ 30 w 106"/>
                <a:gd name="T39" fmla="*/ 209 h 245"/>
                <a:gd name="T40" fmla="*/ 34 w 106"/>
                <a:gd name="T41" fmla="*/ 209 h 245"/>
                <a:gd name="T42" fmla="*/ 28 w 106"/>
                <a:gd name="T43" fmla="*/ 193 h 245"/>
                <a:gd name="T44" fmla="*/ 39 w 106"/>
                <a:gd name="T45" fmla="*/ 167 h 245"/>
                <a:gd name="T46" fmla="*/ 39 w 106"/>
                <a:gd name="T47" fmla="*/ 167 h 245"/>
                <a:gd name="T48" fmla="*/ 39 w 106"/>
                <a:gd name="T49" fmla="*/ 120 h 245"/>
                <a:gd name="T50" fmla="*/ 28 w 106"/>
                <a:gd name="T51" fmla="*/ 94 h 245"/>
                <a:gd name="T52" fmla="*/ 28 w 106"/>
                <a:gd name="T53" fmla="*/ 78 h 245"/>
                <a:gd name="T54" fmla="*/ 47 w 106"/>
                <a:gd name="T55" fmla="*/ 239 h 245"/>
                <a:gd name="T56" fmla="*/ 47 w 106"/>
                <a:gd name="T57" fmla="*/ 239 h 245"/>
                <a:gd name="T58" fmla="*/ 55 w 106"/>
                <a:gd name="T59" fmla="*/ 209 h 245"/>
                <a:gd name="T60" fmla="*/ 47 w 106"/>
                <a:gd name="T61" fmla="*/ 173 h 245"/>
                <a:gd name="T62" fmla="*/ 47 w 106"/>
                <a:gd name="T63" fmla="*/ 167 h 245"/>
                <a:gd name="T64" fmla="*/ 58 w 106"/>
                <a:gd name="T65" fmla="*/ 142 h 245"/>
                <a:gd name="T66" fmla="*/ 58 w 106"/>
                <a:gd name="T67" fmla="*/ 142 h 245"/>
                <a:gd name="T68" fmla="*/ 58 w 106"/>
                <a:gd name="T69" fmla="*/ 94 h 245"/>
                <a:gd name="T70" fmla="*/ 47 w 106"/>
                <a:gd name="T71" fmla="*/ 58 h 245"/>
                <a:gd name="T72" fmla="*/ 59 w 106"/>
                <a:gd name="T73" fmla="*/ 239 h 245"/>
                <a:gd name="T74" fmla="*/ 66 w 106"/>
                <a:gd name="T75" fmla="*/ 173 h 245"/>
                <a:gd name="T76" fmla="*/ 66 w 106"/>
                <a:gd name="T77" fmla="*/ 173 h 245"/>
                <a:gd name="T78" fmla="*/ 71 w 106"/>
                <a:gd name="T79" fmla="*/ 209 h 245"/>
                <a:gd name="T80" fmla="*/ 76 w 106"/>
                <a:gd name="T81" fmla="*/ 209 h 245"/>
                <a:gd name="T82" fmla="*/ 84 w 106"/>
                <a:gd name="T83" fmla="*/ 239 h 245"/>
                <a:gd name="T84" fmla="*/ 96 w 106"/>
                <a:gd name="T85" fmla="*/ 239 h 245"/>
                <a:gd name="T86" fmla="*/ 96 w 106"/>
                <a:gd name="T87" fmla="*/ 239 h 245"/>
                <a:gd name="T88" fmla="*/ 96 w 106"/>
                <a:gd name="T89" fmla="*/ 173 h 245"/>
                <a:gd name="T90" fmla="*/ 85 w 106"/>
                <a:gd name="T91" fmla="*/ 147 h 245"/>
                <a:gd name="T92" fmla="*/ 85 w 106"/>
                <a:gd name="T93" fmla="*/ 142 h 245"/>
                <a:gd name="T94" fmla="*/ 96 w 106"/>
                <a:gd name="T95" fmla="*/ 115 h 245"/>
                <a:gd name="T96" fmla="*/ 96 w 106"/>
                <a:gd name="T97" fmla="*/ 115 h 245"/>
                <a:gd name="T98" fmla="*/ 96 w 106"/>
                <a:gd name="T99" fmla="*/ 58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6" h="245">
                  <a:moveTo>
                    <a:pt x="106" y="53"/>
                  </a:moveTo>
                  <a:lnTo>
                    <a:pt x="106" y="46"/>
                  </a:lnTo>
                  <a:lnTo>
                    <a:pt x="96" y="46"/>
                  </a:lnTo>
                  <a:lnTo>
                    <a:pt x="96" y="38"/>
                  </a:lnTo>
                  <a:lnTo>
                    <a:pt x="88" y="38"/>
                  </a:lnTo>
                  <a:lnTo>
                    <a:pt x="88" y="29"/>
                  </a:lnTo>
                  <a:lnTo>
                    <a:pt x="54" y="29"/>
                  </a:lnTo>
                  <a:lnTo>
                    <a:pt x="54" y="14"/>
                  </a:lnTo>
                  <a:lnTo>
                    <a:pt x="71" y="14"/>
                  </a:lnTo>
                  <a:lnTo>
                    <a:pt x="54" y="4"/>
                  </a:lnTo>
                  <a:lnTo>
                    <a:pt x="54" y="0"/>
                  </a:lnTo>
                  <a:lnTo>
                    <a:pt x="50" y="0"/>
                  </a:lnTo>
                  <a:lnTo>
                    <a:pt x="50" y="29"/>
                  </a:lnTo>
                  <a:lnTo>
                    <a:pt x="18" y="29"/>
                  </a:lnTo>
                  <a:lnTo>
                    <a:pt x="18" y="38"/>
                  </a:lnTo>
                  <a:lnTo>
                    <a:pt x="9" y="38"/>
                  </a:lnTo>
                  <a:lnTo>
                    <a:pt x="9" y="46"/>
                  </a:lnTo>
                  <a:lnTo>
                    <a:pt x="0" y="46"/>
                  </a:lnTo>
                  <a:lnTo>
                    <a:pt x="0" y="245"/>
                  </a:lnTo>
                  <a:lnTo>
                    <a:pt x="106" y="245"/>
                  </a:lnTo>
                  <a:lnTo>
                    <a:pt x="106" y="53"/>
                  </a:lnTo>
                  <a:close/>
                  <a:moveTo>
                    <a:pt x="66" y="58"/>
                  </a:moveTo>
                  <a:lnTo>
                    <a:pt x="78" y="58"/>
                  </a:lnTo>
                  <a:lnTo>
                    <a:pt x="78" y="78"/>
                  </a:lnTo>
                  <a:lnTo>
                    <a:pt x="66" y="78"/>
                  </a:lnTo>
                  <a:lnTo>
                    <a:pt x="66" y="58"/>
                  </a:lnTo>
                  <a:close/>
                  <a:moveTo>
                    <a:pt x="66" y="94"/>
                  </a:moveTo>
                  <a:lnTo>
                    <a:pt x="78" y="94"/>
                  </a:lnTo>
                  <a:lnTo>
                    <a:pt x="78" y="115"/>
                  </a:lnTo>
                  <a:lnTo>
                    <a:pt x="66" y="115"/>
                  </a:lnTo>
                  <a:lnTo>
                    <a:pt x="66" y="94"/>
                  </a:lnTo>
                  <a:close/>
                  <a:moveTo>
                    <a:pt x="66" y="120"/>
                  </a:moveTo>
                  <a:lnTo>
                    <a:pt x="78" y="120"/>
                  </a:lnTo>
                  <a:lnTo>
                    <a:pt x="78" y="142"/>
                  </a:lnTo>
                  <a:lnTo>
                    <a:pt x="66" y="142"/>
                  </a:lnTo>
                  <a:lnTo>
                    <a:pt x="66" y="120"/>
                  </a:lnTo>
                  <a:close/>
                  <a:moveTo>
                    <a:pt x="66" y="147"/>
                  </a:moveTo>
                  <a:lnTo>
                    <a:pt x="78" y="147"/>
                  </a:lnTo>
                  <a:lnTo>
                    <a:pt x="78" y="167"/>
                  </a:lnTo>
                  <a:lnTo>
                    <a:pt x="66" y="167"/>
                  </a:lnTo>
                  <a:lnTo>
                    <a:pt x="66" y="147"/>
                  </a:lnTo>
                  <a:close/>
                  <a:moveTo>
                    <a:pt x="9" y="58"/>
                  </a:moveTo>
                  <a:lnTo>
                    <a:pt x="20" y="58"/>
                  </a:lnTo>
                  <a:lnTo>
                    <a:pt x="20" y="78"/>
                  </a:lnTo>
                  <a:lnTo>
                    <a:pt x="9" y="78"/>
                  </a:lnTo>
                  <a:lnTo>
                    <a:pt x="9" y="58"/>
                  </a:lnTo>
                  <a:close/>
                  <a:moveTo>
                    <a:pt x="9" y="94"/>
                  </a:moveTo>
                  <a:lnTo>
                    <a:pt x="20" y="94"/>
                  </a:lnTo>
                  <a:lnTo>
                    <a:pt x="20" y="115"/>
                  </a:lnTo>
                  <a:lnTo>
                    <a:pt x="9" y="115"/>
                  </a:lnTo>
                  <a:lnTo>
                    <a:pt x="9" y="94"/>
                  </a:lnTo>
                  <a:close/>
                  <a:moveTo>
                    <a:pt x="9" y="120"/>
                  </a:moveTo>
                  <a:lnTo>
                    <a:pt x="20" y="120"/>
                  </a:lnTo>
                  <a:lnTo>
                    <a:pt x="20" y="142"/>
                  </a:lnTo>
                  <a:lnTo>
                    <a:pt x="9" y="142"/>
                  </a:lnTo>
                  <a:lnTo>
                    <a:pt x="9" y="120"/>
                  </a:lnTo>
                  <a:close/>
                  <a:moveTo>
                    <a:pt x="9" y="147"/>
                  </a:moveTo>
                  <a:lnTo>
                    <a:pt x="20" y="147"/>
                  </a:lnTo>
                  <a:lnTo>
                    <a:pt x="20" y="167"/>
                  </a:lnTo>
                  <a:lnTo>
                    <a:pt x="9" y="167"/>
                  </a:lnTo>
                  <a:lnTo>
                    <a:pt x="9" y="147"/>
                  </a:lnTo>
                  <a:close/>
                  <a:moveTo>
                    <a:pt x="9" y="173"/>
                  </a:moveTo>
                  <a:lnTo>
                    <a:pt x="20" y="173"/>
                  </a:lnTo>
                  <a:lnTo>
                    <a:pt x="20" y="193"/>
                  </a:lnTo>
                  <a:lnTo>
                    <a:pt x="9" y="193"/>
                  </a:lnTo>
                  <a:lnTo>
                    <a:pt x="9" y="173"/>
                  </a:lnTo>
                  <a:close/>
                  <a:moveTo>
                    <a:pt x="13" y="239"/>
                  </a:moveTo>
                  <a:lnTo>
                    <a:pt x="9" y="239"/>
                  </a:lnTo>
                  <a:lnTo>
                    <a:pt x="9" y="209"/>
                  </a:lnTo>
                  <a:lnTo>
                    <a:pt x="13" y="209"/>
                  </a:lnTo>
                  <a:lnTo>
                    <a:pt x="13" y="239"/>
                  </a:lnTo>
                  <a:close/>
                  <a:moveTo>
                    <a:pt x="22" y="239"/>
                  </a:moveTo>
                  <a:lnTo>
                    <a:pt x="17" y="239"/>
                  </a:lnTo>
                  <a:lnTo>
                    <a:pt x="17" y="209"/>
                  </a:lnTo>
                  <a:lnTo>
                    <a:pt x="22" y="209"/>
                  </a:lnTo>
                  <a:lnTo>
                    <a:pt x="22" y="239"/>
                  </a:lnTo>
                  <a:close/>
                  <a:moveTo>
                    <a:pt x="30" y="239"/>
                  </a:moveTo>
                  <a:lnTo>
                    <a:pt x="25" y="239"/>
                  </a:lnTo>
                  <a:lnTo>
                    <a:pt x="25" y="209"/>
                  </a:lnTo>
                  <a:lnTo>
                    <a:pt x="30" y="209"/>
                  </a:lnTo>
                  <a:lnTo>
                    <a:pt x="30" y="239"/>
                  </a:lnTo>
                  <a:close/>
                  <a:moveTo>
                    <a:pt x="38" y="239"/>
                  </a:moveTo>
                  <a:lnTo>
                    <a:pt x="34" y="239"/>
                  </a:lnTo>
                  <a:lnTo>
                    <a:pt x="34" y="209"/>
                  </a:lnTo>
                  <a:lnTo>
                    <a:pt x="38" y="209"/>
                  </a:lnTo>
                  <a:lnTo>
                    <a:pt x="38" y="239"/>
                  </a:lnTo>
                  <a:close/>
                  <a:moveTo>
                    <a:pt x="39" y="193"/>
                  </a:moveTo>
                  <a:lnTo>
                    <a:pt x="28" y="193"/>
                  </a:lnTo>
                  <a:lnTo>
                    <a:pt x="28" y="173"/>
                  </a:lnTo>
                  <a:lnTo>
                    <a:pt x="39" y="173"/>
                  </a:lnTo>
                  <a:lnTo>
                    <a:pt x="39" y="193"/>
                  </a:lnTo>
                  <a:close/>
                  <a:moveTo>
                    <a:pt x="39" y="167"/>
                  </a:moveTo>
                  <a:lnTo>
                    <a:pt x="28" y="167"/>
                  </a:lnTo>
                  <a:lnTo>
                    <a:pt x="28" y="147"/>
                  </a:lnTo>
                  <a:lnTo>
                    <a:pt x="39" y="147"/>
                  </a:lnTo>
                  <a:lnTo>
                    <a:pt x="39" y="167"/>
                  </a:lnTo>
                  <a:close/>
                  <a:moveTo>
                    <a:pt x="39" y="142"/>
                  </a:moveTo>
                  <a:lnTo>
                    <a:pt x="28" y="142"/>
                  </a:lnTo>
                  <a:lnTo>
                    <a:pt x="28" y="120"/>
                  </a:lnTo>
                  <a:lnTo>
                    <a:pt x="39" y="120"/>
                  </a:lnTo>
                  <a:lnTo>
                    <a:pt x="39" y="142"/>
                  </a:lnTo>
                  <a:close/>
                  <a:moveTo>
                    <a:pt x="39" y="115"/>
                  </a:moveTo>
                  <a:lnTo>
                    <a:pt x="28" y="115"/>
                  </a:lnTo>
                  <a:lnTo>
                    <a:pt x="28" y="94"/>
                  </a:lnTo>
                  <a:lnTo>
                    <a:pt x="39" y="94"/>
                  </a:lnTo>
                  <a:lnTo>
                    <a:pt x="39" y="115"/>
                  </a:lnTo>
                  <a:close/>
                  <a:moveTo>
                    <a:pt x="39" y="78"/>
                  </a:moveTo>
                  <a:lnTo>
                    <a:pt x="28" y="78"/>
                  </a:lnTo>
                  <a:lnTo>
                    <a:pt x="28" y="58"/>
                  </a:lnTo>
                  <a:lnTo>
                    <a:pt x="39" y="58"/>
                  </a:lnTo>
                  <a:lnTo>
                    <a:pt x="39" y="78"/>
                  </a:lnTo>
                  <a:close/>
                  <a:moveTo>
                    <a:pt x="47" y="239"/>
                  </a:moveTo>
                  <a:lnTo>
                    <a:pt x="42" y="239"/>
                  </a:lnTo>
                  <a:lnTo>
                    <a:pt x="42" y="209"/>
                  </a:lnTo>
                  <a:lnTo>
                    <a:pt x="47" y="209"/>
                  </a:lnTo>
                  <a:lnTo>
                    <a:pt x="47" y="239"/>
                  </a:lnTo>
                  <a:close/>
                  <a:moveTo>
                    <a:pt x="55" y="239"/>
                  </a:moveTo>
                  <a:lnTo>
                    <a:pt x="50" y="239"/>
                  </a:lnTo>
                  <a:lnTo>
                    <a:pt x="50" y="209"/>
                  </a:lnTo>
                  <a:lnTo>
                    <a:pt x="55" y="209"/>
                  </a:lnTo>
                  <a:lnTo>
                    <a:pt x="55" y="239"/>
                  </a:lnTo>
                  <a:close/>
                  <a:moveTo>
                    <a:pt x="58" y="193"/>
                  </a:moveTo>
                  <a:lnTo>
                    <a:pt x="47" y="193"/>
                  </a:lnTo>
                  <a:lnTo>
                    <a:pt x="47" y="173"/>
                  </a:lnTo>
                  <a:lnTo>
                    <a:pt x="58" y="173"/>
                  </a:lnTo>
                  <a:lnTo>
                    <a:pt x="58" y="193"/>
                  </a:lnTo>
                  <a:close/>
                  <a:moveTo>
                    <a:pt x="58" y="167"/>
                  </a:moveTo>
                  <a:lnTo>
                    <a:pt x="47" y="167"/>
                  </a:lnTo>
                  <a:lnTo>
                    <a:pt x="47" y="147"/>
                  </a:lnTo>
                  <a:lnTo>
                    <a:pt x="58" y="147"/>
                  </a:lnTo>
                  <a:lnTo>
                    <a:pt x="58" y="167"/>
                  </a:lnTo>
                  <a:close/>
                  <a:moveTo>
                    <a:pt x="58" y="142"/>
                  </a:moveTo>
                  <a:lnTo>
                    <a:pt x="47" y="142"/>
                  </a:lnTo>
                  <a:lnTo>
                    <a:pt x="47" y="120"/>
                  </a:lnTo>
                  <a:lnTo>
                    <a:pt x="58" y="120"/>
                  </a:lnTo>
                  <a:lnTo>
                    <a:pt x="58" y="142"/>
                  </a:lnTo>
                  <a:close/>
                  <a:moveTo>
                    <a:pt x="58" y="115"/>
                  </a:moveTo>
                  <a:lnTo>
                    <a:pt x="47" y="115"/>
                  </a:lnTo>
                  <a:lnTo>
                    <a:pt x="47" y="94"/>
                  </a:lnTo>
                  <a:lnTo>
                    <a:pt x="58" y="94"/>
                  </a:lnTo>
                  <a:lnTo>
                    <a:pt x="58" y="115"/>
                  </a:lnTo>
                  <a:close/>
                  <a:moveTo>
                    <a:pt x="58" y="78"/>
                  </a:moveTo>
                  <a:lnTo>
                    <a:pt x="47" y="78"/>
                  </a:lnTo>
                  <a:lnTo>
                    <a:pt x="47" y="58"/>
                  </a:lnTo>
                  <a:lnTo>
                    <a:pt x="58" y="58"/>
                  </a:lnTo>
                  <a:lnTo>
                    <a:pt x="58" y="78"/>
                  </a:lnTo>
                  <a:close/>
                  <a:moveTo>
                    <a:pt x="63" y="239"/>
                  </a:moveTo>
                  <a:lnTo>
                    <a:pt x="59" y="239"/>
                  </a:lnTo>
                  <a:lnTo>
                    <a:pt x="59" y="209"/>
                  </a:lnTo>
                  <a:lnTo>
                    <a:pt x="63" y="209"/>
                  </a:lnTo>
                  <a:lnTo>
                    <a:pt x="63" y="239"/>
                  </a:lnTo>
                  <a:close/>
                  <a:moveTo>
                    <a:pt x="66" y="173"/>
                  </a:moveTo>
                  <a:lnTo>
                    <a:pt x="78" y="173"/>
                  </a:lnTo>
                  <a:lnTo>
                    <a:pt x="78" y="193"/>
                  </a:lnTo>
                  <a:lnTo>
                    <a:pt x="66" y="193"/>
                  </a:lnTo>
                  <a:lnTo>
                    <a:pt x="66" y="173"/>
                  </a:lnTo>
                  <a:close/>
                  <a:moveTo>
                    <a:pt x="71" y="239"/>
                  </a:moveTo>
                  <a:lnTo>
                    <a:pt x="67" y="239"/>
                  </a:lnTo>
                  <a:lnTo>
                    <a:pt x="67" y="209"/>
                  </a:lnTo>
                  <a:lnTo>
                    <a:pt x="71" y="209"/>
                  </a:lnTo>
                  <a:lnTo>
                    <a:pt x="71" y="239"/>
                  </a:lnTo>
                  <a:close/>
                  <a:moveTo>
                    <a:pt x="79" y="239"/>
                  </a:moveTo>
                  <a:lnTo>
                    <a:pt x="76" y="239"/>
                  </a:lnTo>
                  <a:lnTo>
                    <a:pt x="76" y="209"/>
                  </a:lnTo>
                  <a:lnTo>
                    <a:pt x="79" y="209"/>
                  </a:lnTo>
                  <a:lnTo>
                    <a:pt x="79" y="239"/>
                  </a:lnTo>
                  <a:close/>
                  <a:moveTo>
                    <a:pt x="88" y="239"/>
                  </a:moveTo>
                  <a:lnTo>
                    <a:pt x="84" y="239"/>
                  </a:lnTo>
                  <a:lnTo>
                    <a:pt x="84" y="209"/>
                  </a:lnTo>
                  <a:lnTo>
                    <a:pt x="88" y="209"/>
                  </a:lnTo>
                  <a:lnTo>
                    <a:pt x="88" y="239"/>
                  </a:lnTo>
                  <a:close/>
                  <a:moveTo>
                    <a:pt x="96" y="239"/>
                  </a:moveTo>
                  <a:lnTo>
                    <a:pt x="92" y="239"/>
                  </a:lnTo>
                  <a:lnTo>
                    <a:pt x="92" y="209"/>
                  </a:lnTo>
                  <a:lnTo>
                    <a:pt x="96" y="209"/>
                  </a:lnTo>
                  <a:lnTo>
                    <a:pt x="96" y="239"/>
                  </a:lnTo>
                  <a:close/>
                  <a:moveTo>
                    <a:pt x="96" y="193"/>
                  </a:moveTo>
                  <a:lnTo>
                    <a:pt x="85" y="193"/>
                  </a:lnTo>
                  <a:lnTo>
                    <a:pt x="85" y="173"/>
                  </a:lnTo>
                  <a:lnTo>
                    <a:pt x="96" y="173"/>
                  </a:lnTo>
                  <a:lnTo>
                    <a:pt x="96" y="193"/>
                  </a:lnTo>
                  <a:close/>
                  <a:moveTo>
                    <a:pt x="96" y="167"/>
                  </a:moveTo>
                  <a:lnTo>
                    <a:pt x="85" y="167"/>
                  </a:lnTo>
                  <a:lnTo>
                    <a:pt x="85" y="147"/>
                  </a:lnTo>
                  <a:lnTo>
                    <a:pt x="96" y="147"/>
                  </a:lnTo>
                  <a:lnTo>
                    <a:pt x="96" y="167"/>
                  </a:lnTo>
                  <a:close/>
                  <a:moveTo>
                    <a:pt x="96" y="142"/>
                  </a:moveTo>
                  <a:lnTo>
                    <a:pt x="85" y="142"/>
                  </a:lnTo>
                  <a:lnTo>
                    <a:pt x="85" y="120"/>
                  </a:lnTo>
                  <a:lnTo>
                    <a:pt x="96" y="120"/>
                  </a:lnTo>
                  <a:lnTo>
                    <a:pt x="96" y="142"/>
                  </a:lnTo>
                  <a:close/>
                  <a:moveTo>
                    <a:pt x="96" y="115"/>
                  </a:moveTo>
                  <a:lnTo>
                    <a:pt x="85" y="115"/>
                  </a:lnTo>
                  <a:lnTo>
                    <a:pt x="85" y="94"/>
                  </a:lnTo>
                  <a:lnTo>
                    <a:pt x="96" y="94"/>
                  </a:lnTo>
                  <a:lnTo>
                    <a:pt x="96" y="115"/>
                  </a:lnTo>
                  <a:close/>
                  <a:moveTo>
                    <a:pt x="96" y="78"/>
                  </a:moveTo>
                  <a:lnTo>
                    <a:pt x="85" y="78"/>
                  </a:lnTo>
                  <a:lnTo>
                    <a:pt x="85" y="58"/>
                  </a:lnTo>
                  <a:lnTo>
                    <a:pt x="96" y="58"/>
                  </a:lnTo>
                  <a:lnTo>
                    <a:pt x="96" y="78"/>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86" name="Rectangle 406"/>
            <p:cNvSpPr>
              <a:spLocks noChangeArrowheads="1"/>
            </p:cNvSpPr>
            <p:nvPr userDrawn="1"/>
          </p:nvSpPr>
          <p:spPr bwMode="gray">
            <a:xfrm>
              <a:off x="11019038" y="3393149"/>
              <a:ext cx="304610" cy="64412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87" name="Rectangle 407"/>
            <p:cNvSpPr>
              <a:spLocks noChangeArrowheads="1"/>
            </p:cNvSpPr>
            <p:nvPr userDrawn="1"/>
          </p:nvSpPr>
          <p:spPr bwMode="gray">
            <a:xfrm>
              <a:off x="11047596" y="3367765"/>
              <a:ext cx="250670" cy="2538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88" name="Rectangle 408"/>
            <p:cNvSpPr>
              <a:spLocks noChangeArrowheads="1"/>
            </p:cNvSpPr>
            <p:nvPr userDrawn="1"/>
          </p:nvSpPr>
          <p:spPr bwMode="gray">
            <a:xfrm>
              <a:off x="11069806" y="3339208"/>
              <a:ext cx="203073" cy="28558"/>
            </a:xfrm>
            <a:prstGeom prst="rect">
              <a:avLst/>
            </a:prstGeom>
            <a:solidFill>
              <a:srgbClr val="BAD8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89" name="Freeform 409"/>
            <p:cNvSpPr>
              <a:spLocks/>
            </p:cNvSpPr>
            <p:nvPr userDrawn="1"/>
          </p:nvSpPr>
          <p:spPr bwMode="gray">
            <a:xfrm>
              <a:off x="11041250" y="3564492"/>
              <a:ext cx="28558" cy="38076"/>
            </a:xfrm>
            <a:custGeom>
              <a:avLst/>
              <a:gdLst>
                <a:gd name="T0" fmla="*/ 5 w 10"/>
                <a:gd name="T1" fmla="*/ 0 h 13"/>
                <a:gd name="T2" fmla="*/ 0 w 10"/>
                <a:gd name="T3" fmla="*/ 4 h 13"/>
                <a:gd name="T4" fmla="*/ 0 w 10"/>
                <a:gd name="T5" fmla="*/ 13 h 13"/>
                <a:gd name="T6" fmla="*/ 10 w 10"/>
                <a:gd name="T7" fmla="*/ 13 h 13"/>
                <a:gd name="T8" fmla="*/ 10 w 10"/>
                <a:gd name="T9" fmla="*/ 4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3" y="0"/>
                    <a:pt x="0" y="2"/>
                    <a:pt x="0" y="4"/>
                  </a:cubicBezTo>
                  <a:cubicBezTo>
                    <a:pt x="0" y="13"/>
                    <a:pt x="0" y="13"/>
                    <a:pt x="0" y="13"/>
                  </a:cubicBezTo>
                  <a:cubicBezTo>
                    <a:pt x="10" y="13"/>
                    <a:pt x="10" y="13"/>
                    <a:pt x="10" y="13"/>
                  </a:cubicBezTo>
                  <a:cubicBezTo>
                    <a:pt x="10" y="4"/>
                    <a:pt x="10" y="4"/>
                    <a:pt x="10" y="4"/>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90" name="Freeform 410"/>
            <p:cNvSpPr>
              <a:spLocks/>
            </p:cNvSpPr>
            <p:nvPr userDrawn="1"/>
          </p:nvSpPr>
          <p:spPr bwMode="gray">
            <a:xfrm>
              <a:off x="11088844" y="3564492"/>
              <a:ext cx="28558" cy="38076"/>
            </a:xfrm>
            <a:custGeom>
              <a:avLst/>
              <a:gdLst>
                <a:gd name="T0" fmla="*/ 5 w 10"/>
                <a:gd name="T1" fmla="*/ 0 h 13"/>
                <a:gd name="T2" fmla="*/ 0 w 10"/>
                <a:gd name="T3" fmla="*/ 4 h 13"/>
                <a:gd name="T4" fmla="*/ 0 w 10"/>
                <a:gd name="T5" fmla="*/ 13 h 13"/>
                <a:gd name="T6" fmla="*/ 10 w 10"/>
                <a:gd name="T7" fmla="*/ 13 h 13"/>
                <a:gd name="T8" fmla="*/ 10 w 10"/>
                <a:gd name="T9" fmla="*/ 4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4"/>
                  </a:cubicBezTo>
                  <a:cubicBezTo>
                    <a:pt x="0" y="13"/>
                    <a:pt x="0" y="13"/>
                    <a:pt x="0" y="13"/>
                  </a:cubicBezTo>
                  <a:cubicBezTo>
                    <a:pt x="10" y="13"/>
                    <a:pt x="10" y="13"/>
                    <a:pt x="10" y="13"/>
                  </a:cubicBezTo>
                  <a:cubicBezTo>
                    <a:pt x="10" y="4"/>
                    <a:pt x="10" y="4"/>
                    <a:pt x="10" y="4"/>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91" name="Freeform 411"/>
            <p:cNvSpPr>
              <a:spLocks/>
            </p:cNvSpPr>
            <p:nvPr userDrawn="1"/>
          </p:nvSpPr>
          <p:spPr bwMode="gray">
            <a:xfrm>
              <a:off x="11136441" y="3564492"/>
              <a:ext cx="25384" cy="38076"/>
            </a:xfrm>
            <a:custGeom>
              <a:avLst/>
              <a:gdLst>
                <a:gd name="T0" fmla="*/ 5 w 9"/>
                <a:gd name="T1" fmla="*/ 0 h 13"/>
                <a:gd name="T2" fmla="*/ 0 w 9"/>
                <a:gd name="T3" fmla="*/ 4 h 13"/>
                <a:gd name="T4" fmla="*/ 0 w 9"/>
                <a:gd name="T5" fmla="*/ 13 h 13"/>
                <a:gd name="T6" fmla="*/ 9 w 9"/>
                <a:gd name="T7" fmla="*/ 13 h 13"/>
                <a:gd name="T8" fmla="*/ 9 w 9"/>
                <a:gd name="T9" fmla="*/ 4 h 13"/>
                <a:gd name="T10" fmla="*/ 5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5" y="0"/>
                  </a:moveTo>
                  <a:cubicBezTo>
                    <a:pt x="2" y="0"/>
                    <a:pt x="0" y="2"/>
                    <a:pt x="0" y="4"/>
                  </a:cubicBezTo>
                  <a:cubicBezTo>
                    <a:pt x="0" y="13"/>
                    <a:pt x="0" y="13"/>
                    <a:pt x="0" y="13"/>
                  </a:cubicBezTo>
                  <a:cubicBezTo>
                    <a:pt x="9" y="13"/>
                    <a:pt x="9" y="13"/>
                    <a:pt x="9" y="13"/>
                  </a:cubicBezTo>
                  <a:cubicBezTo>
                    <a:pt x="9" y="4"/>
                    <a:pt x="9" y="4"/>
                    <a:pt x="9" y="4"/>
                  </a:cubicBezTo>
                  <a:cubicBezTo>
                    <a:pt x="9" y="2"/>
                    <a:pt x="7"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92" name="Freeform 412"/>
            <p:cNvSpPr>
              <a:spLocks/>
            </p:cNvSpPr>
            <p:nvPr userDrawn="1"/>
          </p:nvSpPr>
          <p:spPr bwMode="gray">
            <a:xfrm>
              <a:off x="11180863" y="3564492"/>
              <a:ext cx="28558" cy="38076"/>
            </a:xfrm>
            <a:custGeom>
              <a:avLst/>
              <a:gdLst>
                <a:gd name="T0" fmla="*/ 5 w 10"/>
                <a:gd name="T1" fmla="*/ 0 h 13"/>
                <a:gd name="T2" fmla="*/ 0 w 10"/>
                <a:gd name="T3" fmla="*/ 4 h 13"/>
                <a:gd name="T4" fmla="*/ 0 w 10"/>
                <a:gd name="T5" fmla="*/ 13 h 13"/>
                <a:gd name="T6" fmla="*/ 10 w 10"/>
                <a:gd name="T7" fmla="*/ 13 h 13"/>
                <a:gd name="T8" fmla="*/ 10 w 10"/>
                <a:gd name="T9" fmla="*/ 4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4"/>
                  </a:cubicBezTo>
                  <a:cubicBezTo>
                    <a:pt x="0" y="13"/>
                    <a:pt x="0" y="13"/>
                    <a:pt x="0" y="13"/>
                  </a:cubicBezTo>
                  <a:cubicBezTo>
                    <a:pt x="10" y="13"/>
                    <a:pt x="10" y="13"/>
                    <a:pt x="10" y="13"/>
                  </a:cubicBezTo>
                  <a:cubicBezTo>
                    <a:pt x="10" y="4"/>
                    <a:pt x="10" y="4"/>
                    <a:pt x="10" y="4"/>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93" name="Freeform 413"/>
            <p:cNvSpPr>
              <a:spLocks/>
            </p:cNvSpPr>
            <p:nvPr userDrawn="1"/>
          </p:nvSpPr>
          <p:spPr bwMode="gray">
            <a:xfrm>
              <a:off x="11228457" y="3564492"/>
              <a:ext cx="28558" cy="38076"/>
            </a:xfrm>
            <a:custGeom>
              <a:avLst/>
              <a:gdLst>
                <a:gd name="T0" fmla="*/ 5 w 10"/>
                <a:gd name="T1" fmla="*/ 0 h 13"/>
                <a:gd name="T2" fmla="*/ 0 w 10"/>
                <a:gd name="T3" fmla="*/ 4 h 13"/>
                <a:gd name="T4" fmla="*/ 0 w 10"/>
                <a:gd name="T5" fmla="*/ 13 h 13"/>
                <a:gd name="T6" fmla="*/ 10 w 10"/>
                <a:gd name="T7" fmla="*/ 13 h 13"/>
                <a:gd name="T8" fmla="*/ 10 w 10"/>
                <a:gd name="T9" fmla="*/ 4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4"/>
                  </a:cubicBezTo>
                  <a:cubicBezTo>
                    <a:pt x="0" y="13"/>
                    <a:pt x="0" y="13"/>
                    <a:pt x="0" y="13"/>
                  </a:cubicBezTo>
                  <a:cubicBezTo>
                    <a:pt x="10" y="13"/>
                    <a:pt x="10" y="13"/>
                    <a:pt x="10" y="13"/>
                  </a:cubicBezTo>
                  <a:cubicBezTo>
                    <a:pt x="10" y="4"/>
                    <a:pt x="10" y="4"/>
                    <a:pt x="10" y="4"/>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17" name="Freeform 414"/>
            <p:cNvSpPr>
              <a:spLocks/>
            </p:cNvSpPr>
            <p:nvPr userDrawn="1"/>
          </p:nvSpPr>
          <p:spPr bwMode="gray">
            <a:xfrm>
              <a:off x="11272879" y="3564492"/>
              <a:ext cx="28558" cy="38076"/>
            </a:xfrm>
            <a:custGeom>
              <a:avLst/>
              <a:gdLst>
                <a:gd name="T0" fmla="*/ 4 w 9"/>
                <a:gd name="T1" fmla="*/ 0 h 13"/>
                <a:gd name="T2" fmla="*/ 0 w 9"/>
                <a:gd name="T3" fmla="*/ 4 h 13"/>
                <a:gd name="T4" fmla="*/ 0 w 9"/>
                <a:gd name="T5" fmla="*/ 13 h 13"/>
                <a:gd name="T6" fmla="*/ 9 w 9"/>
                <a:gd name="T7" fmla="*/ 13 h 13"/>
                <a:gd name="T8" fmla="*/ 9 w 9"/>
                <a:gd name="T9" fmla="*/ 4 h 13"/>
                <a:gd name="T10" fmla="*/ 4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4" y="0"/>
                  </a:moveTo>
                  <a:cubicBezTo>
                    <a:pt x="2" y="0"/>
                    <a:pt x="0" y="2"/>
                    <a:pt x="0" y="4"/>
                  </a:cubicBezTo>
                  <a:cubicBezTo>
                    <a:pt x="0" y="13"/>
                    <a:pt x="0" y="13"/>
                    <a:pt x="0" y="13"/>
                  </a:cubicBezTo>
                  <a:cubicBezTo>
                    <a:pt x="9" y="13"/>
                    <a:pt x="9" y="13"/>
                    <a:pt x="9" y="13"/>
                  </a:cubicBezTo>
                  <a:cubicBezTo>
                    <a:pt x="9" y="4"/>
                    <a:pt x="9" y="4"/>
                    <a:pt x="9" y="4"/>
                  </a:cubicBezTo>
                  <a:cubicBezTo>
                    <a:pt x="9" y="2"/>
                    <a:pt x="7" y="0"/>
                    <a:pt x="4"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18" name="Freeform 415"/>
            <p:cNvSpPr>
              <a:spLocks/>
            </p:cNvSpPr>
            <p:nvPr userDrawn="1"/>
          </p:nvSpPr>
          <p:spPr bwMode="gray">
            <a:xfrm>
              <a:off x="11041250" y="3621606"/>
              <a:ext cx="28558" cy="38076"/>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3"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19" name="Freeform 416"/>
            <p:cNvSpPr>
              <a:spLocks/>
            </p:cNvSpPr>
            <p:nvPr userDrawn="1"/>
          </p:nvSpPr>
          <p:spPr bwMode="gray">
            <a:xfrm>
              <a:off x="11088844" y="3621606"/>
              <a:ext cx="28558" cy="38076"/>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20" name="Freeform 417"/>
            <p:cNvSpPr>
              <a:spLocks/>
            </p:cNvSpPr>
            <p:nvPr userDrawn="1"/>
          </p:nvSpPr>
          <p:spPr bwMode="gray">
            <a:xfrm>
              <a:off x="11136441" y="3621606"/>
              <a:ext cx="25384" cy="38076"/>
            </a:xfrm>
            <a:custGeom>
              <a:avLst/>
              <a:gdLst>
                <a:gd name="T0" fmla="*/ 5 w 9"/>
                <a:gd name="T1" fmla="*/ 0 h 13"/>
                <a:gd name="T2" fmla="*/ 0 w 9"/>
                <a:gd name="T3" fmla="*/ 5 h 13"/>
                <a:gd name="T4" fmla="*/ 0 w 9"/>
                <a:gd name="T5" fmla="*/ 13 h 13"/>
                <a:gd name="T6" fmla="*/ 9 w 9"/>
                <a:gd name="T7" fmla="*/ 13 h 13"/>
                <a:gd name="T8" fmla="*/ 9 w 9"/>
                <a:gd name="T9" fmla="*/ 5 h 13"/>
                <a:gd name="T10" fmla="*/ 5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5" y="0"/>
                  </a:moveTo>
                  <a:cubicBezTo>
                    <a:pt x="2" y="0"/>
                    <a:pt x="0" y="2"/>
                    <a:pt x="0" y="5"/>
                  </a:cubicBezTo>
                  <a:cubicBezTo>
                    <a:pt x="0" y="13"/>
                    <a:pt x="0" y="13"/>
                    <a:pt x="0" y="13"/>
                  </a:cubicBezTo>
                  <a:cubicBezTo>
                    <a:pt x="9" y="13"/>
                    <a:pt x="9" y="13"/>
                    <a:pt x="9" y="13"/>
                  </a:cubicBezTo>
                  <a:cubicBezTo>
                    <a:pt x="9" y="5"/>
                    <a:pt x="9" y="5"/>
                    <a:pt x="9" y="5"/>
                  </a:cubicBezTo>
                  <a:cubicBezTo>
                    <a:pt x="9" y="2"/>
                    <a:pt x="7"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21" name="Freeform 418"/>
            <p:cNvSpPr>
              <a:spLocks/>
            </p:cNvSpPr>
            <p:nvPr userDrawn="1"/>
          </p:nvSpPr>
          <p:spPr bwMode="gray">
            <a:xfrm>
              <a:off x="11180863" y="3621606"/>
              <a:ext cx="28558" cy="38076"/>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22" name="Freeform 419"/>
            <p:cNvSpPr>
              <a:spLocks/>
            </p:cNvSpPr>
            <p:nvPr userDrawn="1"/>
          </p:nvSpPr>
          <p:spPr bwMode="gray">
            <a:xfrm>
              <a:off x="11228457" y="3621606"/>
              <a:ext cx="28558" cy="38076"/>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23" name="Freeform 420"/>
            <p:cNvSpPr>
              <a:spLocks/>
            </p:cNvSpPr>
            <p:nvPr userDrawn="1"/>
          </p:nvSpPr>
          <p:spPr bwMode="gray">
            <a:xfrm>
              <a:off x="11272879" y="3621606"/>
              <a:ext cx="28558" cy="38076"/>
            </a:xfrm>
            <a:custGeom>
              <a:avLst/>
              <a:gdLst>
                <a:gd name="T0" fmla="*/ 4 w 9"/>
                <a:gd name="T1" fmla="*/ 0 h 13"/>
                <a:gd name="T2" fmla="*/ 0 w 9"/>
                <a:gd name="T3" fmla="*/ 5 h 13"/>
                <a:gd name="T4" fmla="*/ 0 w 9"/>
                <a:gd name="T5" fmla="*/ 13 h 13"/>
                <a:gd name="T6" fmla="*/ 9 w 9"/>
                <a:gd name="T7" fmla="*/ 13 h 13"/>
                <a:gd name="T8" fmla="*/ 9 w 9"/>
                <a:gd name="T9" fmla="*/ 5 h 13"/>
                <a:gd name="T10" fmla="*/ 4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4" y="0"/>
                  </a:moveTo>
                  <a:cubicBezTo>
                    <a:pt x="2" y="0"/>
                    <a:pt x="0" y="2"/>
                    <a:pt x="0" y="5"/>
                  </a:cubicBezTo>
                  <a:cubicBezTo>
                    <a:pt x="0" y="13"/>
                    <a:pt x="0" y="13"/>
                    <a:pt x="0" y="13"/>
                  </a:cubicBezTo>
                  <a:cubicBezTo>
                    <a:pt x="9" y="13"/>
                    <a:pt x="9" y="13"/>
                    <a:pt x="9" y="13"/>
                  </a:cubicBezTo>
                  <a:cubicBezTo>
                    <a:pt x="9" y="5"/>
                    <a:pt x="9" y="5"/>
                    <a:pt x="9" y="5"/>
                  </a:cubicBezTo>
                  <a:cubicBezTo>
                    <a:pt x="9" y="2"/>
                    <a:pt x="7" y="0"/>
                    <a:pt x="4"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24" name="Freeform 421"/>
            <p:cNvSpPr>
              <a:spLocks/>
            </p:cNvSpPr>
            <p:nvPr userDrawn="1"/>
          </p:nvSpPr>
          <p:spPr bwMode="gray">
            <a:xfrm>
              <a:off x="11041250" y="3675549"/>
              <a:ext cx="28558" cy="412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3"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25" name="Freeform 422"/>
            <p:cNvSpPr>
              <a:spLocks/>
            </p:cNvSpPr>
            <p:nvPr userDrawn="1"/>
          </p:nvSpPr>
          <p:spPr bwMode="gray">
            <a:xfrm>
              <a:off x="11088844" y="3675549"/>
              <a:ext cx="28558" cy="412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26" name="Freeform 423"/>
            <p:cNvSpPr>
              <a:spLocks/>
            </p:cNvSpPr>
            <p:nvPr userDrawn="1"/>
          </p:nvSpPr>
          <p:spPr bwMode="gray">
            <a:xfrm>
              <a:off x="11136441" y="3675549"/>
              <a:ext cx="25384" cy="41250"/>
            </a:xfrm>
            <a:custGeom>
              <a:avLst/>
              <a:gdLst>
                <a:gd name="T0" fmla="*/ 5 w 9"/>
                <a:gd name="T1" fmla="*/ 0 h 14"/>
                <a:gd name="T2" fmla="*/ 0 w 9"/>
                <a:gd name="T3" fmla="*/ 5 h 14"/>
                <a:gd name="T4" fmla="*/ 0 w 9"/>
                <a:gd name="T5" fmla="*/ 14 h 14"/>
                <a:gd name="T6" fmla="*/ 9 w 9"/>
                <a:gd name="T7" fmla="*/ 14 h 14"/>
                <a:gd name="T8" fmla="*/ 9 w 9"/>
                <a:gd name="T9" fmla="*/ 5 h 14"/>
                <a:gd name="T10" fmla="*/ 5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5" y="0"/>
                  </a:moveTo>
                  <a:cubicBezTo>
                    <a:pt x="2" y="0"/>
                    <a:pt x="0" y="2"/>
                    <a:pt x="0" y="5"/>
                  </a:cubicBezTo>
                  <a:cubicBezTo>
                    <a:pt x="0" y="14"/>
                    <a:pt x="0" y="14"/>
                    <a:pt x="0" y="14"/>
                  </a:cubicBezTo>
                  <a:cubicBezTo>
                    <a:pt x="9" y="14"/>
                    <a:pt x="9" y="14"/>
                    <a:pt x="9" y="14"/>
                  </a:cubicBezTo>
                  <a:cubicBezTo>
                    <a:pt x="9" y="5"/>
                    <a:pt x="9" y="5"/>
                    <a:pt x="9" y="5"/>
                  </a:cubicBezTo>
                  <a:cubicBezTo>
                    <a:pt x="9" y="2"/>
                    <a:pt x="7"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27" name="Freeform 424"/>
            <p:cNvSpPr>
              <a:spLocks/>
            </p:cNvSpPr>
            <p:nvPr userDrawn="1"/>
          </p:nvSpPr>
          <p:spPr bwMode="gray">
            <a:xfrm>
              <a:off x="11180863" y="3675549"/>
              <a:ext cx="28558" cy="412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28" name="Freeform 425"/>
            <p:cNvSpPr>
              <a:spLocks/>
            </p:cNvSpPr>
            <p:nvPr userDrawn="1"/>
          </p:nvSpPr>
          <p:spPr bwMode="gray">
            <a:xfrm>
              <a:off x="11228457" y="3675549"/>
              <a:ext cx="28558" cy="412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29" name="Freeform 426"/>
            <p:cNvSpPr>
              <a:spLocks/>
            </p:cNvSpPr>
            <p:nvPr userDrawn="1"/>
          </p:nvSpPr>
          <p:spPr bwMode="gray">
            <a:xfrm>
              <a:off x="11272879" y="3675549"/>
              <a:ext cx="28558" cy="41250"/>
            </a:xfrm>
            <a:custGeom>
              <a:avLst/>
              <a:gdLst>
                <a:gd name="T0" fmla="*/ 4 w 9"/>
                <a:gd name="T1" fmla="*/ 0 h 14"/>
                <a:gd name="T2" fmla="*/ 0 w 9"/>
                <a:gd name="T3" fmla="*/ 5 h 14"/>
                <a:gd name="T4" fmla="*/ 0 w 9"/>
                <a:gd name="T5" fmla="*/ 14 h 14"/>
                <a:gd name="T6" fmla="*/ 9 w 9"/>
                <a:gd name="T7" fmla="*/ 14 h 14"/>
                <a:gd name="T8" fmla="*/ 9 w 9"/>
                <a:gd name="T9" fmla="*/ 5 h 14"/>
                <a:gd name="T10" fmla="*/ 4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4" y="0"/>
                  </a:moveTo>
                  <a:cubicBezTo>
                    <a:pt x="2" y="0"/>
                    <a:pt x="0" y="2"/>
                    <a:pt x="0" y="5"/>
                  </a:cubicBezTo>
                  <a:cubicBezTo>
                    <a:pt x="0" y="14"/>
                    <a:pt x="0" y="14"/>
                    <a:pt x="0" y="14"/>
                  </a:cubicBezTo>
                  <a:cubicBezTo>
                    <a:pt x="9" y="14"/>
                    <a:pt x="9" y="14"/>
                    <a:pt x="9" y="14"/>
                  </a:cubicBezTo>
                  <a:cubicBezTo>
                    <a:pt x="9" y="5"/>
                    <a:pt x="9" y="5"/>
                    <a:pt x="9" y="5"/>
                  </a:cubicBezTo>
                  <a:cubicBezTo>
                    <a:pt x="9" y="2"/>
                    <a:pt x="7" y="0"/>
                    <a:pt x="4"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30" name="Freeform 427"/>
            <p:cNvSpPr>
              <a:spLocks/>
            </p:cNvSpPr>
            <p:nvPr userDrawn="1"/>
          </p:nvSpPr>
          <p:spPr bwMode="gray">
            <a:xfrm>
              <a:off x="11041250" y="3735835"/>
              <a:ext cx="28558" cy="38076"/>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3"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31" name="Freeform 428"/>
            <p:cNvSpPr>
              <a:spLocks/>
            </p:cNvSpPr>
            <p:nvPr userDrawn="1"/>
          </p:nvSpPr>
          <p:spPr bwMode="gray">
            <a:xfrm>
              <a:off x="11088844" y="3735835"/>
              <a:ext cx="28558" cy="38076"/>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32" name="Freeform 429"/>
            <p:cNvSpPr>
              <a:spLocks/>
            </p:cNvSpPr>
            <p:nvPr userDrawn="1"/>
          </p:nvSpPr>
          <p:spPr bwMode="gray">
            <a:xfrm>
              <a:off x="11136441" y="3735835"/>
              <a:ext cx="25384" cy="38076"/>
            </a:xfrm>
            <a:custGeom>
              <a:avLst/>
              <a:gdLst>
                <a:gd name="T0" fmla="*/ 5 w 9"/>
                <a:gd name="T1" fmla="*/ 0 h 13"/>
                <a:gd name="T2" fmla="*/ 0 w 9"/>
                <a:gd name="T3" fmla="*/ 5 h 13"/>
                <a:gd name="T4" fmla="*/ 0 w 9"/>
                <a:gd name="T5" fmla="*/ 13 h 13"/>
                <a:gd name="T6" fmla="*/ 9 w 9"/>
                <a:gd name="T7" fmla="*/ 13 h 13"/>
                <a:gd name="T8" fmla="*/ 9 w 9"/>
                <a:gd name="T9" fmla="*/ 5 h 13"/>
                <a:gd name="T10" fmla="*/ 5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5" y="0"/>
                  </a:moveTo>
                  <a:cubicBezTo>
                    <a:pt x="2" y="0"/>
                    <a:pt x="0" y="2"/>
                    <a:pt x="0" y="5"/>
                  </a:cubicBezTo>
                  <a:cubicBezTo>
                    <a:pt x="0" y="13"/>
                    <a:pt x="0" y="13"/>
                    <a:pt x="0" y="13"/>
                  </a:cubicBezTo>
                  <a:cubicBezTo>
                    <a:pt x="9" y="13"/>
                    <a:pt x="9" y="13"/>
                    <a:pt x="9" y="13"/>
                  </a:cubicBezTo>
                  <a:cubicBezTo>
                    <a:pt x="9" y="5"/>
                    <a:pt x="9" y="5"/>
                    <a:pt x="9" y="5"/>
                  </a:cubicBezTo>
                  <a:cubicBezTo>
                    <a:pt x="9" y="2"/>
                    <a:pt x="7"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33" name="Freeform 430"/>
            <p:cNvSpPr>
              <a:spLocks/>
            </p:cNvSpPr>
            <p:nvPr userDrawn="1"/>
          </p:nvSpPr>
          <p:spPr bwMode="gray">
            <a:xfrm>
              <a:off x="11180863" y="3735835"/>
              <a:ext cx="28558" cy="38076"/>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34" name="Freeform 431"/>
            <p:cNvSpPr>
              <a:spLocks/>
            </p:cNvSpPr>
            <p:nvPr userDrawn="1"/>
          </p:nvSpPr>
          <p:spPr bwMode="gray">
            <a:xfrm>
              <a:off x="11228457" y="3735835"/>
              <a:ext cx="28558" cy="38076"/>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35" name="Freeform 432"/>
            <p:cNvSpPr>
              <a:spLocks/>
            </p:cNvSpPr>
            <p:nvPr userDrawn="1"/>
          </p:nvSpPr>
          <p:spPr bwMode="gray">
            <a:xfrm>
              <a:off x="11272879" y="3735835"/>
              <a:ext cx="28558" cy="38076"/>
            </a:xfrm>
            <a:custGeom>
              <a:avLst/>
              <a:gdLst>
                <a:gd name="T0" fmla="*/ 4 w 9"/>
                <a:gd name="T1" fmla="*/ 0 h 13"/>
                <a:gd name="T2" fmla="*/ 0 w 9"/>
                <a:gd name="T3" fmla="*/ 5 h 13"/>
                <a:gd name="T4" fmla="*/ 0 w 9"/>
                <a:gd name="T5" fmla="*/ 13 h 13"/>
                <a:gd name="T6" fmla="*/ 9 w 9"/>
                <a:gd name="T7" fmla="*/ 13 h 13"/>
                <a:gd name="T8" fmla="*/ 9 w 9"/>
                <a:gd name="T9" fmla="*/ 5 h 13"/>
                <a:gd name="T10" fmla="*/ 4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4" y="0"/>
                  </a:moveTo>
                  <a:cubicBezTo>
                    <a:pt x="2" y="0"/>
                    <a:pt x="0" y="2"/>
                    <a:pt x="0" y="5"/>
                  </a:cubicBezTo>
                  <a:cubicBezTo>
                    <a:pt x="0" y="13"/>
                    <a:pt x="0" y="13"/>
                    <a:pt x="0" y="13"/>
                  </a:cubicBezTo>
                  <a:cubicBezTo>
                    <a:pt x="9" y="13"/>
                    <a:pt x="9" y="13"/>
                    <a:pt x="9" y="13"/>
                  </a:cubicBezTo>
                  <a:cubicBezTo>
                    <a:pt x="9" y="5"/>
                    <a:pt x="9" y="5"/>
                    <a:pt x="9" y="5"/>
                  </a:cubicBezTo>
                  <a:cubicBezTo>
                    <a:pt x="9" y="2"/>
                    <a:pt x="7" y="0"/>
                    <a:pt x="4"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36" name="Freeform 433"/>
            <p:cNvSpPr>
              <a:spLocks/>
            </p:cNvSpPr>
            <p:nvPr userDrawn="1"/>
          </p:nvSpPr>
          <p:spPr bwMode="gray">
            <a:xfrm>
              <a:off x="11041250" y="3789777"/>
              <a:ext cx="28558" cy="412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3"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37" name="Freeform 434"/>
            <p:cNvSpPr>
              <a:spLocks/>
            </p:cNvSpPr>
            <p:nvPr userDrawn="1"/>
          </p:nvSpPr>
          <p:spPr bwMode="gray">
            <a:xfrm>
              <a:off x="11088844" y="3789777"/>
              <a:ext cx="28558" cy="412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38" name="Freeform 435"/>
            <p:cNvSpPr>
              <a:spLocks/>
            </p:cNvSpPr>
            <p:nvPr userDrawn="1"/>
          </p:nvSpPr>
          <p:spPr bwMode="gray">
            <a:xfrm>
              <a:off x="11136441" y="3789777"/>
              <a:ext cx="25384" cy="41250"/>
            </a:xfrm>
            <a:custGeom>
              <a:avLst/>
              <a:gdLst>
                <a:gd name="T0" fmla="*/ 5 w 9"/>
                <a:gd name="T1" fmla="*/ 0 h 14"/>
                <a:gd name="T2" fmla="*/ 0 w 9"/>
                <a:gd name="T3" fmla="*/ 5 h 14"/>
                <a:gd name="T4" fmla="*/ 0 w 9"/>
                <a:gd name="T5" fmla="*/ 14 h 14"/>
                <a:gd name="T6" fmla="*/ 9 w 9"/>
                <a:gd name="T7" fmla="*/ 14 h 14"/>
                <a:gd name="T8" fmla="*/ 9 w 9"/>
                <a:gd name="T9" fmla="*/ 5 h 14"/>
                <a:gd name="T10" fmla="*/ 5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5" y="0"/>
                  </a:moveTo>
                  <a:cubicBezTo>
                    <a:pt x="2" y="0"/>
                    <a:pt x="0" y="2"/>
                    <a:pt x="0" y="5"/>
                  </a:cubicBezTo>
                  <a:cubicBezTo>
                    <a:pt x="0" y="14"/>
                    <a:pt x="0" y="14"/>
                    <a:pt x="0" y="14"/>
                  </a:cubicBezTo>
                  <a:cubicBezTo>
                    <a:pt x="9" y="14"/>
                    <a:pt x="9" y="14"/>
                    <a:pt x="9" y="14"/>
                  </a:cubicBezTo>
                  <a:cubicBezTo>
                    <a:pt x="9" y="5"/>
                    <a:pt x="9" y="5"/>
                    <a:pt x="9" y="5"/>
                  </a:cubicBezTo>
                  <a:cubicBezTo>
                    <a:pt x="9" y="2"/>
                    <a:pt x="7"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39" name="Freeform 436"/>
            <p:cNvSpPr>
              <a:spLocks/>
            </p:cNvSpPr>
            <p:nvPr userDrawn="1"/>
          </p:nvSpPr>
          <p:spPr bwMode="gray">
            <a:xfrm>
              <a:off x="11180863" y="3789777"/>
              <a:ext cx="28558" cy="412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40" name="Freeform 437"/>
            <p:cNvSpPr>
              <a:spLocks/>
            </p:cNvSpPr>
            <p:nvPr userDrawn="1"/>
          </p:nvSpPr>
          <p:spPr bwMode="gray">
            <a:xfrm>
              <a:off x="11228457" y="3789777"/>
              <a:ext cx="28558" cy="412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41" name="Freeform 438"/>
            <p:cNvSpPr>
              <a:spLocks/>
            </p:cNvSpPr>
            <p:nvPr userDrawn="1"/>
          </p:nvSpPr>
          <p:spPr bwMode="gray">
            <a:xfrm>
              <a:off x="11272879" y="3789777"/>
              <a:ext cx="28558" cy="41250"/>
            </a:xfrm>
            <a:custGeom>
              <a:avLst/>
              <a:gdLst>
                <a:gd name="T0" fmla="*/ 4 w 9"/>
                <a:gd name="T1" fmla="*/ 0 h 14"/>
                <a:gd name="T2" fmla="*/ 0 w 9"/>
                <a:gd name="T3" fmla="*/ 5 h 14"/>
                <a:gd name="T4" fmla="*/ 0 w 9"/>
                <a:gd name="T5" fmla="*/ 14 h 14"/>
                <a:gd name="T6" fmla="*/ 9 w 9"/>
                <a:gd name="T7" fmla="*/ 14 h 14"/>
                <a:gd name="T8" fmla="*/ 9 w 9"/>
                <a:gd name="T9" fmla="*/ 5 h 14"/>
                <a:gd name="T10" fmla="*/ 4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4" y="0"/>
                  </a:moveTo>
                  <a:cubicBezTo>
                    <a:pt x="2" y="0"/>
                    <a:pt x="0" y="2"/>
                    <a:pt x="0" y="5"/>
                  </a:cubicBezTo>
                  <a:cubicBezTo>
                    <a:pt x="0" y="14"/>
                    <a:pt x="0" y="14"/>
                    <a:pt x="0" y="14"/>
                  </a:cubicBezTo>
                  <a:cubicBezTo>
                    <a:pt x="9" y="14"/>
                    <a:pt x="9" y="14"/>
                    <a:pt x="9" y="14"/>
                  </a:cubicBezTo>
                  <a:cubicBezTo>
                    <a:pt x="9" y="5"/>
                    <a:pt x="9" y="5"/>
                    <a:pt x="9" y="5"/>
                  </a:cubicBezTo>
                  <a:cubicBezTo>
                    <a:pt x="9" y="2"/>
                    <a:pt x="7" y="0"/>
                    <a:pt x="4"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42" name="Freeform 439"/>
            <p:cNvSpPr>
              <a:spLocks/>
            </p:cNvSpPr>
            <p:nvPr userDrawn="1"/>
          </p:nvSpPr>
          <p:spPr bwMode="gray">
            <a:xfrm>
              <a:off x="11041250" y="3850064"/>
              <a:ext cx="28558" cy="38076"/>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3"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43" name="Freeform 440"/>
            <p:cNvSpPr>
              <a:spLocks/>
            </p:cNvSpPr>
            <p:nvPr userDrawn="1"/>
          </p:nvSpPr>
          <p:spPr bwMode="gray">
            <a:xfrm>
              <a:off x="11088844" y="3850064"/>
              <a:ext cx="28558" cy="38076"/>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44" name="Freeform 441"/>
            <p:cNvSpPr>
              <a:spLocks/>
            </p:cNvSpPr>
            <p:nvPr userDrawn="1"/>
          </p:nvSpPr>
          <p:spPr bwMode="gray">
            <a:xfrm>
              <a:off x="11136441" y="3850064"/>
              <a:ext cx="25384" cy="38076"/>
            </a:xfrm>
            <a:custGeom>
              <a:avLst/>
              <a:gdLst>
                <a:gd name="T0" fmla="*/ 5 w 9"/>
                <a:gd name="T1" fmla="*/ 0 h 13"/>
                <a:gd name="T2" fmla="*/ 0 w 9"/>
                <a:gd name="T3" fmla="*/ 5 h 13"/>
                <a:gd name="T4" fmla="*/ 0 w 9"/>
                <a:gd name="T5" fmla="*/ 13 h 13"/>
                <a:gd name="T6" fmla="*/ 9 w 9"/>
                <a:gd name="T7" fmla="*/ 13 h 13"/>
                <a:gd name="T8" fmla="*/ 9 w 9"/>
                <a:gd name="T9" fmla="*/ 5 h 13"/>
                <a:gd name="T10" fmla="*/ 5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5" y="0"/>
                  </a:moveTo>
                  <a:cubicBezTo>
                    <a:pt x="2" y="0"/>
                    <a:pt x="0" y="2"/>
                    <a:pt x="0" y="5"/>
                  </a:cubicBezTo>
                  <a:cubicBezTo>
                    <a:pt x="0" y="13"/>
                    <a:pt x="0" y="13"/>
                    <a:pt x="0" y="13"/>
                  </a:cubicBezTo>
                  <a:cubicBezTo>
                    <a:pt x="9" y="13"/>
                    <a:pt x="9" y="13"/>
                    <a:pt x="9" y="13"/>
                  </a:cubicBezTo>
                  <a:cubicBezTo>
                    <a:pt x="9" y="5"/>
                    <a:pt x="9" y="5"/>
                    <a:pt x="9" y="5"/>
                  </a:cubicBezTo>
                  <a:cubicBezTo>
                    <a:pt x="9" y="2"/>
                    <a:pt x="7"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45" name="Freeform 443"/>
            <p:cNvSpPr>
              <a:spLocks/>
            </p:cNvSpPr>
            <p:nvPr userDrawn="1"/>
          </p:nvSpPr>
          <p:spPr bwMode="gray">
            <a:xfrm>
              <a:off x="11180861" y="3850062"/>
              <a:ext cx="28558" cy="38076"/>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46" name="Freeform 444"/>
            <p:cNvSpPr>
              <a:spLocks/>
            </p:cNvSpPr>
            <p:nvPr userDrawn="1"/>
          </p:nvSpPr>
          <p:spPr bwMode="gray">
            <a:xfrm>
              <a:off x="11228457" y="3850062"/>
              <a:ext cx="28558" cy="38076"/>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47" name="Freeform 445"/>
            <p:cNvSpPr>
              <a:spLocks/>
            </p:cNvSpPr>
            <p:nvPr userDrawn="1"/>
          </p:nvSpPr>
          <p:spPr bwMode="gray">
            <a:xfrm>
              <a:off x="11272879" y="3850062"/>
              <a:ext cx="28558" cy="38076"/>
            </a:xfrm>
            <a:custGeom>
              <a:avLst/>
              <a:gdLst>
                <a:gd name="T0" fmla="*/ 4 w 9"/>
                <a:gd name="T1" fmla="*/ 0 h 13"/>
                <a:gd name="T2" fmla="*/ 0 w 9"/>
                <a:gd name="T3" fmla="*/ 5 h 13"/>
                <a:gd name="T4" fmla="*/ 0 w 9"/>
                <a:gd name="T5" fmla="*/ 13 h 13"/>
                <a:gd name="T6" fmla="*/ 9 w 9"/>
                <a:gd name="T7" fmla="*/ 13 h 13"/>
                <a:gd name="T8" fmla="*/ 9 w 9"/>
                <a:gd name="T9" fmla="*/ 5 h 13"/>
                <a:gd name="T10" fmla="*/ 4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4" y="0"/>
                  </a:moveTo>
                  <a:cubicBezTo>
                    <a:pt x="2" y="0"/>
                    <a:pt x="0" y="2"/>
                    <a:pt x="0" y="5"/>
                  </a:cubicBezTo>
                  <a:cubicBezTo>
                    <a:pt x="0" y="13"/>
                    <a:pt x="0" y="13"/>
                    <a:pt x="0" y="13"/>
                  </a:cubicBezTo>
                  <a:cubicBezTo>
                    <a:pt x="9" y="13"/>
                    <a:pt x="9" y="13"/>
                    <a:pt x="9" y="13"/>
                  </a:cubicBezTo>
                  <a:cubicBezTo>
                    <a:pt x="9" y="5"/>
                    <a:pt x="9" y="5"/>
                    <a:pt x="9" y="5"/>
                  </a:cubicBezTo>
                  <a:cubicBezTo>
                    <a:pt x="9" y="2"/>
                    <a:pt x="7" y="0"/>
                    <a:pt x="4"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48" name="Freeform 446"/>
            <p:cNvSpPr>
              <a:spLocks/>
            </p:cNvSpPr>
            <p:nvPr userDrawn="1"/>
          </p:nvSpPr>
          <p:spPr bwMode="gray">
            <a:xfrm>
              <a:off x="11041248" y="3907176"/>
              <a:ext cx="28558" cy="41248"/>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3" y="0"/>
                    <a:pt x="0" y="3"/>
                    <a:pt x="0" y="5"/>
                  </a:cubicBezTo>
                  <a:cubicBezTo>
                    <a:pt x="0" y="14"/>
                    <a:pt x="0" y="14"/>
                    <a:pt x="0" y="14"/>
                  </a:cubicBezTo>
                  <a:cubicBezTo>
                    <a:pt x="10" y="14"/>
                    <a:pt x="10" y="14"/>
                    <a:pt x="10" y="14"/>
                  </a:cubicBezTo>
                  <a:cubicBezTo>
                    <a:pt x="10" y="5"/>
                    <a:pt x="10" y="5"/>
                    <a:pt x="10" y="5"/>
                  </a:cubicBezTo>
                  <a:cubicBezTo>
                    <a:pt x="10" y="3"/>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49" name="Freeform 447"/>
            <p:cNvSpPr>
              <a:spLocks/>
            </p:cNvSpPr>
            <p:nvPr userDrawn="1"/>
          </p:nvSpPr>
          <p:spPr bwMode="gray">
            <a:xfrm>
              <a:off x="11088844" y="3907176"/>
              <a:ext cx="28558" cy="41248"/>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3"/>
                    <a:pt x="0" y="5"/>
                  </a:cubicBezTo>
                  <a:cubicBezTo>
                    <a:pt x="0" y="14"/>
                    <a:pt x="0" y="14"/>
                    <a:pt x="0" y="14"/>
                  </a:cubicBezTo>
                  <a:cubicBezTo>
                    <a:pt x="10" y="14"/>
                    <a:pt x="10" y="14"/>
                    <a:pt x="10" y="14"/>
                  </a:cubicBezTo>
                  <a:cubicBezTo>
                    <a:pt x="10" y="5"/>
                    <a:pt x="10" y="5"/>
                    <a:pt x="10" y="5"/>
                  </a:cubicBezTo>
                  <a:cubicBezTo>
                    <a:pt x="10" y="3"/>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50" name="Freeform 448"/>
            <p:cNvSpPr>
              <a:spLocks/>
            </p:cNvSpPr>
            <p:nvPr userDrawn="1"/>
          </p:nvSpPr>
          <p:spPr bwMode="gray">
            <a:xfrm>
              <a:off x="11136439" y="3907176"/>
              <a:ext cx="25384" cy="41248"/>
            </a:xfrm>
            <a:custGeom>
              <a:avLst/>
              <a:gdLst>
                <a:gd name="T0" fmla="*/ 5 w 9"/>
                <a:gd name="T1" fmla="*/ 0 h 14"/>
                <a:gd name="T2" fmla="*/ 0 w 9"/>
                <a:gd name="T3" fmla="*/ 5 h 14"/>
                <a:gd name="T4" fmla="*/ 0 w 9"/>
                <a:gd name="T5" fmla="*/ 14 h 14"/>
                <a:gd name="T6" fmla="*/ 9 w 9"/>
                <a:gd name="T7" fmla="*/ 14 h 14"/>
                <a:gd name="T8" fmla="*/ 9 w 9"/>
                <a:gd name="T9" fmla="*/ 5 h 14"/>
                <a:gd name="T10" fmla="*/ 5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5" y="0"/>
                  </a:moveTo>
                  <a:cubicBezTo>
                    <a:pt x="2" y="0"/>
                    <a:pt x="0" y="3"/>
                    <a:pt x="0" y="5"/>
                  </a:cubicBezTo>
                  <a:cubicBezTo>
                    <a:pt x="0" y="14"/>
                    <a:pt x="0" y="14"/>
                    <a:pt x="0" y="14"/>
                  </a:cubicBezTo>
                  <a:cubicBezTo>
                    <a:pt x="9" y="14"/>
                    <a:pt x="9" y="14"/>
                    <a:pt x="9" y="14"/>
                  </a:cubicBezTo>
                  <a:cubicBezTo>
                    <a:pt x="9" y="5"/>
                    <a:pt x="9" y="5"/>
                    <a:pt x="9" y="5"/>
                  </a:cubicBezTo>
                  <a:cubicBezTo>
                    <a:pt x="9" y="3"/>
                    <a:pt x="7"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51" name="Freeform 449"/>
            <p:cNvSpPr>
              <a:spLocks/>
            </p:cNvSpPr>
            <p:nvPr userDrawn="1"/>
          </p:nvSpPr>
          <p:spPr bwMode="gray">
            <a:xfrm>
              <a:off x="11180861" y="3907176"/>
              <a:ext cx="28558" cy="41248"/>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3"/>
                    <a:pt x="0" y="5"/>
                  </a:cubicBezTo>
                  <a:cubicBezTo>
                    <a:pt x="0" y="14"/>
                    <a:pt x="0" y="14"/>
                    <a:pt x="0" y="14"/>
                  </a:cubicBezTo>
                  <a:cubicBezTo>
                    <a:pt x="10" y="14"/>
                    <a:pt x="10" y="14"/>
                    <a:pt x="10" y="14"/>
                  </a:cubicBezTo>
                  <a:cubicBezTo>
                    <a:pt x="10" y="5"/>
                    <a:pt x="10" y="5"/>
                    <a:pt x="10" y="5"/>
                  </a:cubicBezTo>
                  <a:cubicBezTo>
                    <a:pt x="10" y="3"/>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52" name="Freeform 450"/>
            <p:cNvSpPr>
              <a:spLocks/>
            </p:cNvSpPr>
            <p:nvPr userDrawn="1"/>
          </p:nvSpPr>
          <p:spPr bwMode="gray">
            <a:xfrm>
              <a:off x="11228457" y="3907176"/>
              <a:ext cx="28558" cy="41248"/>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3"/>
                    <a:pt x="0" y="5"/>
                  </a:cubicBezTo>
                  <a:cubicBezTo>
                    <a:pt x="0" y="14"/>
                    <a:pt x="0" y="14"/>
                    <a:pt x="0" y="14"/>
                  </a:cubicBezTo>
                  <a:cubicBezTo>
                    <a:pt x="10" y="14"/>
                    <a:pt x="10" y="14"/>
                    <a:pt x="10" y="14"/>
                  </a:cubicBezTo>
                  <a:cubicBezTo>
                    <a:pt x="10" y="5"/>
                    <a:pt x="10" y="5"/>
                    <a:pt x="10" y="5"/>
                  </a:cubicBezTo>
                  <a:cubicBezTo>
                    <a:pt x="10" y="3"/>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53" name="Freeform 451"/>
            <p:cNvSpPr>
              <a:spLocks/>
            </p:cNvSpPr>
            <p:nvPr userDrawn="1"/>
          </p:nvSpPr>
          <p:spPr bwMode="gray">
            <a:xfrm>
              <a:off x="11272879" y="3907176"/>
              <a:ext cx="28558" cy="41248"/>
            </a:xfrm>
            <a:custGeom>
              <a:avLst/>
              <a:gdLst>
                <a:gd name="T0" fmla="*/ 4 w 9"/>
                <a:gd name="T1" fmla="*/ 0 h 14"/>
                <a:gd name="T2" fmla="*/ 0 w 9"/>
                <a:gd name="T3" fmla="*/ 5 h 14"/>
                <a:gd name="T4" fmla="*/ 0 w 9"/>
                <a:gd name="T5" fmla="*/ 14 h 14"/>
                <a:gd name="T6" fmla="*/ 9 w 9"/>
                <a:gd name="T7" fmla="*/ 14 h 14"/>
                <a:gd name="T8" fmla="*/ 9 w 9"/>
                <a:gd name="T9" fmla="*/ 5 h 14"/>
                <a:gd name="T10" fmla="*/ 4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4" y="0"/>
                  </a:moveTo>
                  <a:cubicBezTo>
                    <a:pt x="2" y="0"/>
                    <a:pt x="0" y="3"/>
                    <a:pt x="0" y="5"/>
                  </a:cubicBezTo>
                  <a:cubicBezTo>
                    <a:pt x="0" y="14"/>
                    <a:pt x="0" y="14"/>
                    <a:pt x="0" y="14"/>
                  </a:cubicBezTo>
                  <a:cubicBezTo>
                    <a:pt x="9" y="14"/>
                    <a:pt x="9" y="14"/>
                    <a:pt x="9" y="14"/>
                  </a:cubicBezTo>
                  <a:cubicBezTo>
                    <a:pt x="9" y="5"/>
                    <a:pt x="9" y="5"/>
                    <a:pt x="9" y="5"/>
                  </a:cubicBezTo>
                  <a:cubicBezTo>
                    <a:pt x="9" y="3"/>
                    <a:pt x="7" y="0"/>
                    <a:pt x="4"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54" name="Freeform 452"/>
            <p:cNvSpPr>
              <a:spLocks/>
            </p:cNvSpPr>
            <p:nvPr userDrawn="1"/>
          </p:nvSpPr>
          <p:spPr bwMode="gray">
            <a:xfrm>
              <a:off x="11041248" y="3964291"/>
              <a:ext cx="28558" cy="41248"/>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3"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55" name="Freeform 453"/>
            <p:cNvSpPr>
              <a:spLocks/>
            </p:cNvSpPr>
            <p:nvPr userDrawn="1"/>
          </p:nvSpPr>
          <p:spPr bwMode="gray">
            <a:xfrm>
              <a:off x="11088844" y="3964291"/>
              <a:ext cx="28558" cy="41248"/>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56" name="Freeform 454"/>
            <p:cNvSpPr>
              <a:spLocks/>
            </p:cNvSpPr>
            <p:nvPr userDrawn="1"/>
          </p:nvSpPr>
          <p:spPr bwMode="gray">
            <a:xfrm>
              <a:off x="11136439" y="3964291"/>
              <a:ext cx="25384" cy="41248"/>
            </a:xfrm>
            <a:custGeom>
              <a:avLst/>
              <a:gdLst>
                <a:gd name="T0" fmla="*/ 5 w 9"/>
                <a:gd name="T1" fmla="*/ 0 h 14"/>
                <a:gd name="T2" fmla="*/ 0 w 9"/>
                <a:gd name="T3" fmla="*/ 5 h 14"/>
                <a:gd name="T4" fmla="*/ 0 w 9"/>
                <a:gd name="T5" fmla="*/ 14 h 14"/>
                <a:gd name="T6" fmla="*/ 9 w 9"/>
                <a:gd name="T7" fmla="*/ 14 h 14"/>
                <a:gd name="T8" fmla="*/ 9 w 9"/>
                <a:gd name="T9" fmla="*/ 5 h 14"/>
                <a:gd name="T10" fmla="*/ 5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5" y="0"/>
                  </a:moveTo>
                  <a:cubicBezTo>
                    <a:pt x="2" y="0"/>
                    <a:pt x="0" y="2"/>
                    <a:pt x="0" y="5"/>
                  </a:cubicBezTo>
                  <a:cubicBezTo>
                    <a:pt x="0" y="14"/>
                    <a:pt x="0" y="14"/>
                    <a:pt x="0" y="14"/>
                  </a:cubicBezTo>
                  <a:cubicBezTo>
                    <a:pt x="9" y="14"/>
                    <a:pt x="9" y="14"/>
                    <a:pt x="9" y="14"/>
                  </a:cubicBezTo>
                  <a:cubicBezTo>
                    <a:pt x="9" y="5"/>
                    <a:pt x="9" y="5"/>
                    <a:pt x="9" y="5"/>
                  </a:cubicBezTo>
                  <a:cubicBezTo>
                    <a:pt x="9" y="2"/>
                    <a:pt x="7"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57" name="Freeform 455"/>
            <p:cNvSpPr>
              <a:spLocks/>
            </p:cNvSpPr>
            <p:nvPr userDrawn="1"/>
          </p:nvSpPr>
          <p:spPr bwMode="gray">
            <a:xfrm>
              <a:off x="11180861" y="3964291"/>
              <a:ext cx="28558" cy="41248"/>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58" name="Freeform 456"/>
            <p:cNvSpPr>
              <a:spLocks/>
            </p:cNvSpPr>
            <p:nvPr userDrawn="1"/>
          </p:nvSpPr>
          <p:spPr bwMode="gray">
            <a:xfrm>
              <a:off x="11228457" y="3964291"/>
              <a:ext cx="28558" cy="41248"/>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59" name="Freeform 457"/>
            <p:cNvSpPr>
              <a:spLocks/>
            </p:cNvSpPr>
            <p:nvPr userDrawn="1"/>
          </p:nvSpPr>
          <p:spPr bwMode="gray">
            <a:xfrm>
              <a:off x="11272879" y="3964291"/>
              <a:ext cx="28558" cy="41248"/>
            </a:xfrm>
            <a:custGeom>
              <a:avLst/>
              <a:gdLst>
                <a:gd name="T0" fmla="*/ 4 w 9"/>
                <a:gd name="T1" fmla="*/ 0 h 14"/>
                <a:gd name="T2" fmla="*/ 0 w 9"/>
                <a:gd name="T3" fmla="*/ 5 h 14"/>
                <a:gd name="T4" fmla="*/ 0 w 9"/>
                <a:gd name="T5" fmla="*/ 14 h 14"/>
                <a:gd name="T6" fmla="*/ 9 w 9"/>
                <a:gd name="T7" fmla="*/ 14 h 14"/>
                <a:gd name="T8" fmla="*/ 9 w 9"/>
                <a:gd name="T9" fmla="*/ 5 h 14"/>
                <a:gd name="T10" fmla="*/ 4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4" y="0"/>
                  </a:moveTo>
                  <a:cubicBezTo>
                    <a:pt x="2" y="0"/>
                    <a:pt x="0" y="2"/>
                    <a:pt x="0" y="5"/>
                  </a:cubicBezTo>
                  <a:cubicBezTo>
                    <a:pt x="0" y="14"/>
                    <a:pt x="0" y="14"/>
                    <a:pt x="0" y="14"/>
                  </a:cubicBezTo>
                  <a:cubicBezTo>
                    <a:pt x="9" y="14"/>
                    <a:pt x="9" y="14"/>
                    <a:pt x="9" y="14"/>
                  </a:cubicBezTo>
                  <a:cubicBezTo>
                    <a:pt x="9" y="5"/>
                    <a:pt x="9" y="5"/>
                    <a:pt x="9" y="5"/>
                  </a:cubicBezTo>
                  <a:cubicBezTo>
                    <a:pt x="9" y="2"/>
                    <a:pt x="7" y="0"/>
                    <a:pt x="4"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60" name="Freeform 458"/>
            <p:cNvSpPr>
              <a:spLocks/>
            </p:cNvSpPr>
            <p:nvPr userDrawn="1"/>
          </p:nvSpPr>
          <p:spPr bwMode="gray">
            <a:xfrm>
              <a:off x="11041248" y="3447087"/>
              <a:ext cx="28558" cy="41248"/>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3"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61" name="Freeform 459"/>
            <p:cNvSpPr>
              <a:spLocks/>
            </p:cNvSpPr>
            <p:nvPr userDrawn="1"/>
          </p:nvSpPr>
          <p:spPr bwMode="gray">
            <a:xfrm>
              <a:off x="11088844" y="3447087"/>
              <a:ext cx="28558" cy="41248"/>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62" name="Freeform 460"/>
            <p:cNvSpPr>
              <a:spLocks/>
            </p:cNvSpPr>
            <p:nvPr userDrawn="1"/>
          </p:nvSpPr>
          <p:spPr bwMode="gray">
            <a:xfrm>
              <a:off x="11136439" y="3447087"/>
              <a:ext cx="25384" cy="41248"/>
            </a:xfrm>
            <a:custGeom>
              <a:avLst/>
              <a:gdLst>
                <a:gd name="T0" fmla="*/ 5 w 9"/>
                <a:gd name="T1" fmla="*/ 0 h 14"/>
                <a:gd name="T2" fmla="*/ 0 w 9"/>
                <a:gd name="T3" fmla="*/ 5 h 14"/>
                <a:gd name="T4" fmla="*/ 0 w 9"/>
                <a:gd name="T5" fmla="*/ 14 h 14"/>
                <a:gd name="T6" fmla="*/ 9 w 9"/>
                <a:gd name="T7" fmla="*/ 14 h 14"/>
                <a:gd name="T8" fmla="*/ 9 w 9"/>
                <a:gd name="T9" fmla="*/ 5 h 14"/>
                <a:gd name="T10" fmla="*/ 5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5" y="0"/>
                  </a:moveTo>
                  <a:cubicBezTo>
                    <a:pt x="2" y="0"/>
                    <a:pt x="0" y="2"/>
                    <a:pt x="0" y="5"/>
                  </a:cubicBezTo>
                  <a:cubicBezTo>
                    <a:pt x="0" y="14"/>
                    <a:pt x="0" y="14"/>
                    <a:pt x="0" y="14"/>
                  </a:cubicBezTo>
                  <a:cubicBezTo>
                    <a:pt x="9" y="14"/>
                    <a:pt x="9" y="14"/>
                    <a:pt x="9" y="14"/>
                  </a:cubicBezTo>
                  <a:cubicBezTo>
                    <a:pt x="9" y="5"/>
                    <a:pt x="9" y="5"/>
                    <a:pt x="9" y="5"/>
                  </a:cubicBezTo>
                  <a:cubicBezTo>
                    <a:pt x="9" y="2"/>
                    <a:pt x="7"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63" name="Freeform 461"/>
            <p:cNvSpPr>
              <a:spLocks/>
            </p:cNvSpPr>
            <p:nvPr userDrawn="1"/>
          </p:nvSpPr>
          <p:spPr bwMode="gray">
            <a:xfrm>
              <a:off x="11180861" y="3447087"/>
              <a:ext cx="28558" cy="41248"/>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64" name="Freeform 462"/>
            <p:cNvSpPr>
              <a:spLocks/>
            </p:cNvSpPr>
            <p:nvPr userDrawn="1"/>
          </p:nvSpPr>
          <p:spPr bwMode="gray">
            <a:xfrm>
              <a:off x="11228457" y="3447087"/>
              <a:ext cx="28558" cy="41248"/>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65" name="Freeform 463"/>
            <p:cNvSpPr>
              <a:spLocks/>
            </p:cNvSpPr>
            <p:nvPr userDrawn="1"/>
          </p:nvSpPr>
          <p:spPr bwMode="gray">
            <a:xfrm>
              <a:off x="11272879" y="3447087"/>
              <a:ext cx="28558" cy="41248"/>
            </a:xfrm>
            <a:custGeom>
              <a:avLst/>
              <a:gdLst>
                <a:gd name="T0" fmla="*/ 4 w 9"/>
                <a:gd name="T1" fmla="*/ 0 h 14"/>
                <a:gd name="T2" fmla="*/ 0 w 9"/>
                <a:gd name="T3" fmla="*/ 5 h 14"/>
                <a:gd name="T4" fmla="*/ 0 w 9"/>
                <a:gd name="T5" fmla="*/ 14 h 14"/>
                <a:gd name="T6" fmla="*/ 9 w 9"/>
                <a:gd name="T7" fmla="*/ 14 h 14"/>
                <a:gd name="T8" fmla="*/ 9 w 9"/>
                <a:gd name="T9" fmla="*/ 5 h 14"/>
                <a:gd name="T10" fmla="*/ 4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4" y="0"/>
                  </a:moveTo>
                  <a:cubicBezTo>
                    <a:pt x="2" y="0"/>
                    <a:pt x="0" y="2"/>
                    <a:pt x="0" y="5"/>
                  </a:cubicBezTo>
                  <a:cubicBezTo>
                    <a:pt x="0" y="14"/>
                    <a:pt x="0" y="14"/>
                    <a:pt x="0" y="14"/>
                  </a:cubicBezTo>
                  <a:cubicBezTo>
                    <a:pt x="9" y="14"/>
                    <a:pt x="9" y="14"/>
                    <a:pt x="9" y="14"/>
                  </a:cubicBezTo>
                  <a:cubicBezTo>
                    <a:pt x="9" y="5"/>
                    <a:pt x="9" y="5"/>
                    <a:pt x="9" y="5"/>
                  </a:cubicBezTo>
                  <a:cubicBezTo>
                    <a:pt x="9" y="2"/>
                    <a:pt x="7" y="0"/>
                    <a:pt x="4"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66" name="Freeform 464"/>
            <p:cNvSpPr>
              <a:spLocks/>
            </p:cNvSpPr>
            <p:nvPr userDrawn="1"/>
          </p:nvSpPr>
          <p:spPr bwMode="gray">
            <a:xfrm>
              <a:off x="11041248" y="3504201"/>
              <a:ext cx="28558" cy="38076"/>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3"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67" name="Freeform 465"/>
            <p:cNvSpPr>
              <a:spLocks/>
            </p:cNvSpPr>
            <p:nvPr userDrawn="1"/>
          </p:nvSpPr>
          <p:spPr bwMode="gray">
            <a:xfrm>
              <a:off x="11088844" y="3504201"/>
              <a:ext cx="28558" cy="38076"/>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68" name="Freeform 466"/>
            <p:cNvSpPr>
              <a:spLocks/>
            </p:cNvSpPr>
            <p:nvPr userDrawn="1"/>
          </p:nvSpPr>
          <p:spPr bwMode="gray">
            <a:xfrm>
              <a:off x="11136439" y="3504201"/>
              <a:ext cx="25384" cy="38076"/>
            </a:xfrm>
            <a:custGeom>
              <a:avLst/>
              <a:gdLst>
                <a:gd name="T0" fmla="*/ 5 w 9"/>
                <a:gd name="T1" fmla="*/ 0 h 13"/>
                <a:gd name="T2" fmla="*/ 0 w 9"/>
                <a:gd name="T3" fmla="*/ 5 h 13"/>
                <a:gd name="T4" fmla="*/ 0 w 9"/>
                <a:gd name="T5" fmla="*/ 13 h 13"/>
                <a:gd name="T6" fmla="*/ 9 w 9"/>
                <a:gd name="T7" fmla="*/ 13 h 13"/>
                <a:gd name="T8" fmla="*/ 9 w 9"/>
                <a:gd name="T9" fmla="*/ 5 h 13"/>
                <a:gd name="T10" fmla="*/ 5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5" y="0"/>
                  </a:moveTo>
                  <a:cubicBezTo>
                    <a:pt x="2" y="0"/>
                    <a:pt x="0" y="2"/>
                    <a:pt x="0" y="5"/>
                  </a:cubicBezTo>
                  <a:cubicBezTo>
                    <a:pt x="0" y="13"/>
                    <a:pt x="0" y="13"/>
                    <a:pt x="0" y="13"/>
                  </a:cubicBezTo>
                  <a:cubicBezTo>
                    <a:pt x="9" y="13"/>
                    <a:pt x="9" y="13"/>
                    <a:pt x="9" y="13"/>
                  </a:cubicBezTo>
                  <a:cubicBezTo>
                    <a:pt x="9" y="5"/>
                    <a:pt x="9" y="5"/>
                    <a:pt x="9" y="5"/>
                  </a:cubicBezTo>
                  <a:cubicBezTo>
                    <a:pt x="9" y="2"/>
                    <a:pt x="7"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69" name="Freeform 467"/>
            <p:cNvSpPr>
              <a:spLocks/>
            </p:cNvSpPr>
            <p:nvPr userDrawn="1"/>
          </p:nvSpPr>
          <p:spPr bwMode="gray">
            <a:xfrm>
              <a:off x="11180861" y="3504201"/>
              <a:ext cx="28558" cy="38076"/>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70" name="Freeform 468"/>
            <p:cNvSpPr>
              <a:spLocks/>
            </p:cNvSpPr>
            <p:nvPr userDrawn="1"/>
          </p:nvSpPr>
          <p:spPr bwMode="gray">
            <a:xfrm>
              <a:off x="11228457" y="3504201"/>
              <a:ext cx="28558" cy="38076"/>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71" name="Freeform 469"/>
            <p:cNvSpPr>
              <a:spLocks/>
            </p:cNvSpPr>
            <p:nvPr userDrawn="1"/>
          </p:nvSpPr>
          <p:spPr bwMode="gray">
            <a:xfrm>
              <a:off x="11272879" y="3504201"/>
              <a:ext cx="28558" cy="38076"/>
            </a:xfrm>
            <a:custGeom>
              <a:avLst/>
              <a:gdLst>
                <a:gd name="T0" fmla="*/ 4 w 9"/>
                <a:gd name="T1" fmla="*/ 0 h 13"/>
                <a:gd name="T2" fmla="*/ 0 w 9"/>
                <a:gd name="T3" fmla="*/ 5 h 13"/>
                <a:gd name="T4" fmla="*/ 0 w 9"/>
                <a:gd name="T5" fmla="*/ 13 h 13"/>
                <a:gd name="T6" fmla="*/ 9 w 9"/>
                <a:gd name="T7" fmla="*/ 13 h 13"/>
                <a:gd name="T8" fmla="*/ 9 w 9"/>
                <a:gd name="T9" fmla="*/ 5 h 13"/>
                <a:gd name="T10" fmla="*/ 4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4" y="0"/>
                  </a:moveTo>
                  <a:cubicBezTo>
                    <a:pt x="2" y="0"/>
                    <a:pt x="0" y="2"/>
                    <a:pt x="0" y="5"/>
                  </a:cubicBezTo>
                  <a:cubicBezTo>
                    <a:pt x="0" y="13"/>
                    <a:pt x="0" y="13"/>
                    <a:pt x="0" y="13"/>
                  </a:cubicBezTo>
                  <a:cubicBezTo>
                    <a:pt x="9" y="13"/>
                    <a:pt x="9" y="13"/>
                    <a:pt x="9" y="13"/>
                  </a:cubicBezTo>
                  <a:cubicBezTo>
                    <a:pt x="9" y="5"/>
                    <a:pt x="9" y="5"/>
                    <a:pt x="9" y="5"/>
                  </a:cubicBezTo>
                  <a:cubicBezTo>
                    <a:pt x="9" y="2"/>
                    <a:pt x="7" y="0"/>
                    <a:pt x="4"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72" name="Rectangle 470"/>
            <p:cNvSpPr>
              <a:spLocks noChangeArrowheads="1"/>
            </p:cNvSpPr>
            <p:nvPr userDrawn="1"/>
          </p:nvSpPr>
          <p:spPr bwMode="gray">
            <a:xfrm>
              <a:off x="10714428" y="4583029"/>
              <a:ext cx="507683" cy="2855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73" name="Rectangle 471"/>
            <p:cNvSpPr>
              <a:spLocks noChangeArrowheads="1"/>
            </p:cNvSpPr>
            <p:nvPr userDrawn="1"/>
          </p:nvSpPr>
          <p:spPr bwMode="gray">
            <a:xfrm>
              <a:off x="10714428" y="4643317"/>
              <a:ext cx="507683" cy="2855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74" name="Rectangle 472"/>
            <p:cNvSpPr>
              <a:spLocks noChangeArrowheads="1"/>
            </p:cNvSpPr>
            <p:nvPr userDrawn="1"/>
          </p:nvSpPr>
          <p:spPr bwMode="gray">
            <a:xfrm>
              <a:off x="10714428" y="4611587"/>
              <a:ext cx="507683" cy="31730"/>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75" name="Rectangle 473"/>
            <p:cNvSpPr>
              <a:spLocks noChangeArrowheads="1"/>
            </p:cNvSpPr>
            <p:nvPr userDrawn="1"/>
          </p:nvSpPr>
          <p:spPr bwMode="gray">
            <a:xfrm>
              <a:off x="11063460" y="4335533"/>
              <a:ext cx="92019" cy="24749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76" name="Rectangle 474"/>
            <p:cNvSpPr>
              <a:spLocks noChangeArrowheads="1"/>
            </p:cNvSpPr>
            <p:nvPr userDrawn="1"/>
          </p:nvSpPr>
          <p:spPr bwMode="gray">
            <a:xfrm>
              <a:off x="11130092" y="4357745"/>
              <a:ext cx="25384" cy="225284"/>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77" name="Rectangle 475"/>
            <p:cNvSpPr>
              <a:spLocks noChangeArrowheads="1"/>
            </p:cNvSpPr>
            <p:nvPr userDrawn="1"/>
          </p:nvSpPr>
          <p:spPr bwMode="gray">
            <a:xfrm>
              <a:off x="10920673" y="4335533"/>
              <a:ext cx="92019" cy="24749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78" name="Rectangle 476"/>
            <p:cNvSpPr>
              <a:spLocks noChangeArrowheads="1"/>
            </p:cNvSpPr>
            <p:nvPr userDrawn="1"/>
          </p:nvSpPr>
          <p:spPr bwMode="gray">
            <a:xfrm>
              <a:off x="10987307" y="4357745"/>
              <a:ext cx="25384" cy="225284"/>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79" name="Rectangle 477"/>
            <p:cNvSpPr>
              <a:spLocks noChangeArrowheads="1"/>
            </p:cNvSpPr>
            <p:nvPr userDrawn="1"/>
          </p:nvSpPr>
          <p:spPr bwMode="gray">
            <a:xfrm>
              <a:off x="10777888" y="4335533"/>
              <a:ext cx="95191" cy="24749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80" name="Rectangle 478"/>
            <p:cNvSpPr>
              <a:spLocks noChangeArrowheads="1"/>
            </p:cNvSpPr>
            <p:nvPr userDrawn="1"/>
          </p:nvSpPr>
          <p:spPr bwMode="gray">
            <a:xfrm>
              <a:off x="10844521" y="4357745"/>
              <a:ext cx="28558" cy="225284"/>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81" name="Rectangle 479"/>
            <p:cNvSpPr>
              <a:spLocks noChangeArrowheads="1"/>
            </p:cNvSpPr>
            <p:nvPr userDrawn="1"/>
          </p:nvSpPr>
          <p:spPr bwMode="gray">
            <a:xfrm>
              <a:off x="10777888" y="4364091"/>
              <a:ext cx="66634" cy="25384"/>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82" name="Rectangle 480"/>
            <p:cNvSpPr>
              <a:spLocks noChangeArrowheads="1"/>
            </p:cNvSpPr>
            <p:nvPr userDrawn="1"/>
          </p:nvSpPr>
          <p:spPr bwMode="gray">
            <a:xfrm>
              <a:off x="10920673" y="4364091"/>
              <a:ext cx="66634" cy="25384"/>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83" name="Rectangle 481"/>
            <p:cNvSpPr>
              <a:spLocks noChangeArrowheads="1"/>
            </p:cNvSpPr>
            <p:nvPr userDrawn="1"/>
          </p:nvSpPr>
          <p:spPr bwMode="gray">
            <a:xfrm>
              <a:off x="11063460" y="4364091"/>
              <a:ext cx="66634" cy="25384"/>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84" name="Freeform 482"/>
            <p:cNvSpPr>
              <a:spLocks/>
            </p:cNvSpPr>
            <p:nvPr userDrawn="1"/>
          </p:nvSpPr>
          <p:spPr bwMode="gray">
            <a:xfrm>
              <a:off x="10714428" y="4176882"/>
              <a:ext cx="504511" cy="187207"/>
            </a:xfrm>
            <a:custGeom>
              <a:avLst/>
              <a:gdLst>
                <a:gd name="T0" fmla="*/ 159 w 159"/>
                <a:gd name="T1" fmla="*/ 59 h 59"/>
                <a:gd name="T2" fmla="*/ 0 w 159"/>
                <a:gd name="T3" fmla="*/ 59 h 59"/>
                <a:gd name="T4" fmla="*/ 79 w 159"/>
                <a:gd name="T5" fmla="*/ 0 h 59"/>
                <a:gd name="T6" fmla="*/ 159 w 159"/>
                <a:gd name="T7" fmla="*/ 59 h 59"/>
              </a:gdLst>
              <a:ahLst/>
              <a:cxnLst>
                <a:cxn ang="0">
                  <a:pos x="T0" y="T1"/>
                </a:cxn>
                <a:cxn ang="0">
                  <a:pos x="T2" y="T3"/>
                </a:cxn>
                <a:cxn ang="0">
                  <a:pos x="T4" y="T5"/>
                </a:cxn>
                <a:cxn ang="0">
                  <a:pos x="T6" y="T7"/>
                </a:cxn>
              </a:cxnLst>
              <a:rect l="0" t="0" r="r" b="b"/>
              <a:pathLst>
                <a:path w="159" h="59">
                  <a:moveTo>
                    <a:pt x="159" y="59"/>
                  </a:moveTo>
                  <a:lnTo>
                    <a:pt x="0" y="59"/>
                  </a:lnTo>
                  <a:lnTo>
                    <a:pt x="79" y="0"/>
                  </a:lnTo>
                  <a:lnTo>
                    <a:pt x="159" y="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85" name="Freeform 483"/>
            <p:cNvSpPr>
              <a:spLocks/>
            </p:cNvSpPr>
            <p:nvPr userDrawn="1"/>
          </p:nvSpPr>
          <p:spPr bwMode="gray">
            <a:xfrm>
              <a:off x="10942885" y="4176882"/>
              <a:ext cx="276054" cy="187207"/>
            </a:xfrm>
            <a:custGeom>
              <a:avLst/>
              <a:gdLst>
                <a:gd name="T0" fmla="*/ 7 w 87"/>
                <a:gd name="T1" fmla="*/ 0 h 59"/>
                <a:gd name="T2" fmla="*/ 0 w 87"/>
                <a:gd name="T3" fmla="*/ 6 h 59"/>
                <a:gd name="T4" fmla="*/ 46 w 87"/>
                <a:gd name="T5" fmla="*/ 59 h 59"/>
                <a:gd name="T6" fmla="*/ 87 w 87"/>
                <a:gd name="T7" fmla="*/ 59 h 59"/>
                <a:gd name="T8" fmla="*/ 7 w 87"/>
                <a:gd name="T9" fmla="*/ 0 h 59"/>
              </a:gdLst>
              <a:ahLst/>
              <a:cxnLst>
                <a:cxn ang="0">
                  <a:pos x="T0" y="T1"/>
                </a:cxn>
                <a:cxn ang="0">
                  <a:pos x="T2" y="T3"/>
                </a:cxn>
                <a:cxn ang="0">
                  <a:pos x="T4" y="T5"/>
                </a:cxn>
                <a:cxn ang="0">
                  <a:pos x="T6" y="T7"/>
                </a:cxn>
                <a:cxn ang="0">
                  <a:pos x="T8" y="T9"/>
                </a:cxn>
              </a:cxnLst>
              <a:rect l="0" t="0" r="r" b="b"/>
              <a:pathLst>
                <a:path w="87" h="59">
                  <a:moveTo>
                    <a:pt x="7" y="0"/>
                  </a:moveTo>
                  <a:lnTo>
                    <a:pt x="0" y="6"/>
                  </a:lnTo>
                  <a:lnTo>
                    <a:pt x="46" y="59"/>
                  </a:lnTo>
                  <a:lnTo>
                    <a:pt x="87" y="59"/>
                  </a:lnTo>
                  <a:lnTo>
                    <a:pt x="7"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86" name="Freeform 484"/>
            <p:cNvSpPr>
              <a:spLocks/>
            </p:cNvSpPr>
            <p:nvPr userDrawn="1"/>
          </p:nvSpPr>
          <p:spPr bwMode="gray">
            <a:xfrm>
              <a:off x="11291918" y="4189574"/>
              <a:ext cx="647296" cy="184035"/>
            </a:xfrm>
            <a:custGeom>
              <a:avLst/>
              <a:gdLst>
                <a:gd name="T0" fmla="*/ 193 w 219"/>
                <a:gd name="T1" fmla="*/ 0 h 63"/>
                <a:gd name="T2" fmla="*/ 198 w 219"/>
                <a:gd name="T3" fmla="*/ 17 h 63"/>
                <a:gd name="T4" fmla="*/ 184 w 219"/>
                <a:gd name="T5" fmla="*/ 44 h 63"/>
                <a:gd name="T6" fmla="*/ 166 w 219"/>
                <a:gd name="T7" fmla="*/ 49 h 63"/>
                <a:gd name="T8" fmla="*/ 11 w 219"/>
                <a:gd name="T9" fmla="*/ 49 h 63"/>
                <a:gd name="T10" fmla="*/ 0 w 219"/>
                <a:gd name="T11" fmla="*/ 48 h 63"/>
                <a:gd name="T12" fmla="*/ 32 w 219"/>
                <a:gd name="T13" fmla="*/ 63 h 63"/>
                <a:gd name="T14" fmla="*/ 187 w 219"/>
                <a:gd name="T15" fmla="*/ 63 h 63"/>
                <a:gd name="T16" fmla="*/ 205 w 219"/>
                <a:gd name="T17" fmla="*/ 58 h 63"/>
                <a:gd name="T18" fmla="*/ 219 w 219"/>
                <a:gd name="T19" fmla="*/ 32 h 63"/>
                <a:gd name="T20" fmla="*/ 193 w 219"/>
                <a:gd name="T21"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9" h="63">
                  <a:moveTo>
                    <a:pt x="193" y="0"/>
                  </a:moveTo>
                  <a:cubicBezTo>
                    <a:pt x="196" y="5"/>
                    <a:pt x="198" y="11"/>
                    <a:pt x="198" y="17"/>
                  </a:cubicBezTo>
                  <a:cubicBezTo>
                    <a:pt x="198" y="28"/>
                    <a:pt x="192" y="38"/>
                    <a:pt x="184" y="44"/>
                  </a:cubicBezTo>
                  <a:cubicBezTo>
                    <a:pt x="179" y="47"/>
                    <a:pt x="173" y="49"/>
                    <a:pt x="166" y="49"/>
                  </a:cubicBezTo>
                  <a:cubicBezTo>
                    <a:pt x="11" y="49"/>
                    <a:pt x="11" y="49"/>
                    <a:pt x="11" y="49"/>
                  </a:cubicBezTo>
                  <a:cubicBezTo>
                    <a:pt x="7" y="49"/>
                    <a:pt x="3" y="49"/>
                    <a:pt x="0" y="48"/>
                  </a:cubicBezTo>
                  <a:cubicBezTo>
                    <a:pt x="7" y="57"/>
                    <a:pt x="19" y="63"/>
                    <a:pt x="32" y="63"/>
                  </a:cubicBezTo>
                  <a:cubicBezTo>
                    <a:pt x="187" y="63"/>
                    <a:pt x="187" y="63"/>
                    <a:pt x="187" y="63"/>
                  </a:cubicBezTo>
                  <a:cubicBezTo>
                    <a:pt x="194" y="63"/>
                    <a:pt x="200" y="61"/>
                    <a:pt x="205" y="58"/>
                  </a:cubicBezTo>
                  <a:cubicBezTo>
                    <a:pt x="213" y="53"/>
                    <a:pt x="219" y="43"/>
                    <a:pt x="219" y="32"/>
                  </a:cubicBezTo>
                  <a:cubicBezTo>
                    <a:pt x="219" y="16"/>
                    <a:pt x="208" y="3"/>
                    <a:pt x="193"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87" name="Freeform 485"/>
            <p:cNvSpPr>
              <a:spLocks/>
            </p:cNvSpPr>
            <p:nvPr userDrawn="1"/>
          </p:nvSpPr>
          <p:spPr bwMode="gray">
            <a:xfrm>
              <a:off x="11269705" y="3996021"/>
              <a:ext cx="609220" cy="336340"/>
            </a:xfrm>
            <a:custGeom>
              <a:avLst/>
              <a:gdLst>
                <a:gd name="T0" fmla="*/ 201 w 206"/>
                <a:gd name="T1" fmla="*/ 65 h 114"/>
                <a:gd name="T2" fmla="*/ 197 w 206"/>
                <a:gd name="T3" fmla="*/ 60 h 114"/>
                <a:gd name="T4" fmla="*/ 197 w 206"/>
                <a:gd name="T5" fmla="*/ 57 h 114"/>
                <a:gd name="T6" fmla="*/ 168 w 206"/>
                <a:gd name="T7" fmla="*/ 19 h 114"/>
                <a:gd name="T8" fmla="*/ 157 w 206"/>
                <a:gd name="T9" fmla="*/ 17 h 114"/>
                <a:gd name="T10" fmla="*/ 133 w 206"/>
                <a:gd name="T11" fmla="*/ 25 h 114"/>
                <a:gd name="T12" fmla="*/ 117 w 206"/>
                <a:gd name="T13" fmla="*/ 8 h 114"/>
                <a:gd name="T14" fmla="*/ 107 w 206"/>
                <a:gd name="T15" fmla="*/ 3 h 114"/>
                <a:gd name="T16" fmla="*/ 90 w 206"/>
                <a:gd name="T17" fmla="*/ 0 h 114"/>
                <a:gd name="T18" fmla="*/ 40 w 206"/>
                <a:gd name="T19" fmla="*/ 48 h 114"/>
                <a:gd name="T20" fmla="*/ 40 w 206"/>
                <a:gd name="T21" fmla="*/ 49 h 114"/>
                <a:gd name="T22" fmla="*/ 40 w 206"/>
                <a:gd name="T23" fmla="*/ 49 h 114"/>
                <a:gd name="T24" fmla="*/ 0 w 206"/>
                <a:gd name="T25" fmla="*/ 89 h 114"/>
                <a:gd name="T26" fmla="*/ 8 w 206"/>
                <a:gd name="T27" fmla="*/ 113 h 114"/>
                <a:gd name="T28" fmla="*/ 19 w 206"/>
                <a:gd name="T29" fmla="*/ 114 h 114"/>
                <a:gd name="T30" fmla="*/ 174 w 206"/>
                <a:gd name="T31" fmla="*/ 114 h 114"/>
                <a:gd name="T32" fmla="*/ 192 w 206"/>
                <a:gd name="T33" fmla="*/ 109 h 114"/>
                <a:gd name="T34" fmla="*/ 206 w 206"/>
                <a:gd name="T35" fmla="*/ 82 h 114"/>
                <a:gd name="T36" fmla="*/ 201 w 206"/>
                <a:gd name="T37" fmla="*/ 65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6" h="114">
                  <a:moveTo>
                    <a:pt x="201" y="65"/>
                  </a:moveTo>
                  <a:cubicBezTo>
                    <a:pt x="200" y="63"/>
                    <a:pt x="198" y="61"/>
                    <a:pt x="197" y="60"/>
                  </a:cubicBezTo>
                  <a:cubicBezTo>
                    <a:pt x="197" y="59"/>
                    <a:pt x="197" y="58"/>
                    <a:pt x="197" y="57"/>
                  </a:cubicBezTo>
                  <a:cubicBezTo>
                    <a:pt x="197" y="39"/>
                    <a:pt x="184" y="23"/>
                    <a:pt x="168" y="19"/>
                  </a:cubicBezTo>
                  <a:cubicBezTo>
                    <a:pt x="164" y="18"/>
                    <a:pt x="161" y="17"/>
                    <a:pt x="157" y="17"/>
                  </a:cubicBezTo>
                  <a:cubicBezTo>
                    <a:pt x="148" y="17"/>
                    <a:pt x="140" y="20"/>
                    <a:pt x="133" y="25"/>
                  </a:cubicBezTo>
                  <a:cubicBezTo>
                    <a:pt x="129" y="18"/>
                    <a:pt x="124" y="12"/>
                    <a:pt x="117" y="8"/>
                  </a:cubicBezTo>
                  <a:cubicBezTo>
                    <a:pt x="114" y="6"/>
                    <a:pt x="110" y="4"/>
                    <a:pt x="107" y="3"/>
                  </a:cubicBezTo>
                  <a:cubicBezTo>
                    <a:pt x="101" y="1"/>
                    <a:pt x="96" y="0"/>
                    <a:pt x="90" y="0"/>
                  </a:cubicBezTo>
                  <a:cubicBezTo>
                    <a:pt x="63" y="0"/>
                    <a:pt x="41" y="21"/>
                    <a:pt x="40" y="48"/>
                  </a:cubicBezTo>
                  <a:cubicBezTo>
                    <a:pt x="40" y="49"/>
                    <a:pt x="40" y="49"/>
                    <a:pt x="40" y="49"/>
                  </a:cubicBezTo>
                  <a:cubicBezTo>
                    <a:pt x="40" y="49"/>
                    <a:pt x="40" y="49"/>
                    <a:pt x="40" y="49"/>
                  </a:cubicBezTo>
                  <a:cubicBezTo>
                    <a:pt x="18" y="49"/>
                    <a:pt x="0" y="67"/>
                    <a:pt x="0" y="89"/>
                  </a:cubicBezTo>
                  <a:cubicBezTo>
                    <a:pt x="0" y="98"/>
                    <a:pt x="3" y="106"/>
                    <a:pt x="8" y="113"/>
                  </a:cubicBezTo>
                  <a:cubicBezTo>
                    <a:pt x="11" y="114"/>
                    <a:pt x="15" y="114"/>
                    <a:pt x="19" y="114"/>
                  </a:cubicBezTo>
                  <a:cubicBezTo>
                    <a:pt x="174" y="114"/>
                    <a:pt x="174" y="114"/>
                    <a:pt x="174" y="114"/>
                  </a:cubicBezTo>
                  <a:cubicBezTo>
                    <a:pt x="181" y="114"/>
                    <a:pt x="187" y="112"/>
                    <a:pt x="192" y="109"/>
                  </a:cubicBezTo>
                  <a:cubicBezTo>
                    <a:pt x="200" y="103"/>
                    <a:pt x="206" y="93"/>
                    <a:pt x="206" y="82"/>
                  </a:cubicBezTo>
                  <a:cubicBezTo>
                    <a:pt x="206" y="76"/>
                    <a:pt x="204" y="70"/>
                    <a:pt x="201" y="6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88" name="Freeform 486"/>
            <p:cNvSpPr>
              <a:spLocks/>
            </p:cNvSpPr>
            <p:nvPr userDrawn="1"/>
          </p:nvSpPr>
          <p:spPr bwMode="gray">
            <a:xfrm>
              <a:off x="8347353" y="4544952"/>
              <a:ext cx="475953" cy="136439"/>
            </a:xfrm>
            <a:custGeom>
              <a:avLst/>
              <a:gdLst>
                <a:gd name="T0" fmla="*/ 142 w 161"/>
                <a:gd name="T1" fmla="*/ 0 h 47"/>
                <a:gd name="T2" fmla="*/ 145 w 161"/>
                <a:gd name="T3" fmla="*/ 13 h 47"/>
                <a:gd name="T4" fmla="*/ 135 w 161"/>
                <a:gd name="T5" fmla="*/ 33 h 47"/>
                <a:gd name="T6" fmla="*/ 122 w 161"/>
                <a:gd name="T7" fmla="*/ 36 h 47"/>
                <a:gd name="T8" fmla="*/ 8 w 161"/>
                <a:gd name="T9" fmla="*/ 36 h 47"/>
                <a:gd name="T10" fmla="*/ 0 w 161"/>
                <a:gd name="T11" fmla="*/ 35 h 47"/>
                <a:gd name="T12" fmla="*/ 23 w 161"/>
                <a:gd name="T13" fmla="*/ 47 h 47"/>
                <a:gd name="T14" fmla="*/ 137 w 161"/>
                <a:gd name="T15" fmla="*/ 47 h 47"/>
                <a:gd name="T16" fmla="*/ 150 w 161"/>
                <a:gd name="T17" fmla="*/ 43 h 47"/>
                <a:gd name="T18" fmla="*/ 161 w 161"/>
                <a:gd name="T19" fmla="*/ 23 h 47"/>
                <a:gd name="T20" fmla="*/ 142 w 161"/>
                <a:gd name="T21"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1" h="47">
                  <a:moveTo>
                    <a:pt x="142" y="0"/>
                  </a:moveTo>
                  <a:cubicBezTo>
                    <a:pt x="144" y="4"/>
                    <a:pt x="145" y="8"/>
                    <a:pt x="145" y="13"/>
                  </a:cubicBezTo>
                  <a:cubicBezTo>
                    <a:pt x="145" y="21"/>
                    <a:pt x="141" y="28"/>
                    <a:pt x="135" y="33"/>
                  </a:cubicBezTo>
                  <a:cubicBezTo>
                    <a:pt x="131" y="35"/>
                    <a:pt x="126" y="36"/>
                    <a:pt x="122" y="36"/>
                  </a:cubicBezTo>
                  <a:cubicBezTo>
                    <a:pt x="8" y="36"/>
                    <a:pt x="8" y="36"/>
                    <a:pt x="8" y="36"/>
                  </a:cubicBezTo>
                  <a:cubicBezTo>
                    <a:pt x="5" y="36"/>
                    <a:pt x="2" y="36"/>
                    <a:pt x="0" y="35"/>
                  </a:cubicBezTo>
                  <a:cubicBezTo>
                    <a:pt x="5" y="42"/>
                    <a:pt x="14" y="47"/>
                    <a:pt x="23" y="47"/>
                  </a:cubicBezTo>
                  <a:cubicBezTo>
                    <a:pt x="137" y="47"/>
                    <a:pt x="137" y="47"/>
                    <a:pt x="137" y="47"/>
                  </a:cubicBezTo>
                  <a:cubicBezTo>
                    <a:pt x="142" y="47"/>
                    <a:pt x="146" y="45"/>
                    <a:pt x="150" y="43"/>
                  </a:cubicBezTo>
                  <a:cubicBezTo>
                    <a:pt x="156" y="39"/>
                    <a:pt x="161" y="32"/>
                    <a:pt x="161" y="23"/>
                  </a:cubicBezTo>
                  <a:cubicBezTo>
                    <a:pt x="161" y="12"/>
                    <a:pt x="152" y="2"/>
                    <a:pt x="142"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89" name="Freeform 487"/>
            <p:cNvSpPr>
              <a:spLocks/>
            </p:cNvSpPr>
            <p:nvPr userDrawn="1"/>
          </p:nvSpPr>
          <p:spPr bwMode="gray">
            <a:xfrm>
              <a:off x="8331487" y="4405340"/>
              <a:ext cx="444223" cy="244322"/>
            </a:xfrm>
            <a:custGeom>
              <a:avLst/>
              <a:gdLst>
                <a:gd name="T0" fmla="*/ 148 w 151"/>
                <a:gd name="T1" fmla="*/ 47 h 83"/>
                <a:gd name="T2" fmla="*/ 144 w 151"/>
                <a:gd name="T3" fmla="*/ 43 h 83"/>
                <a:gd name="T4" fmla="*/ 144 w 151"/>
                <a:gd name="T5" fmla="*/ 41 h 83"/>
                <a:gd name="T6" fmla="*/ 123 w 151"/>
                <a:gd name="T7" fmla="*/ 13 h 83"/>
                <a:gd name="T8" fmla="*/ 115 w 151"/>
                <a:gd name="T9" fmla="*/ 12 h 83"/>
                <a:gd name="T10" fmla="*/ 98 w 151"/>
                <a:gd name="T11" fmla="*/ 18 h 83"/>
                <a:gd name="T12" fmla="*/ 86 w 151"/>
                <a:gd name="T13" fmla="*/ 5 h 83"/>
                <a:gd name="T14" fmla="*/ 78 w 151"/>
                <a:gd name="T15" fmla="*/ 2 h 83"/>
                <a:gd name="T16" fmla="*/ 66 w 151"/>
                <a:gd name="T17" fmla="*/ 0 h 83"/>
                <a:gd name="T18" fmla="*/ 29 w 151"/>
                <a:gd name="T19" fmla="*/ 35 h 83"/>
                <a:gd name="T20" fmla="*/ 29 w 151"/>
                <a:gd name="T21" fmla="*/ 35 h 83"/>
                <a:gd name="T22" fmla="*/ 29 w 151"/>
                <a:gd name="T23" fmla="*/ 35 h 83"/>
                <a:gd name="T24" fmla="*/ 0 w 151"/>
                <a:gd name="T25" fmla="*/ 65 h 83"/>
                <a:gd name="T26" fmla="*/ 6 w 151"/>
                <a:gd name="T27" fmla="*/ 82 h 83"/>
                <a:gd name="T28" fmla="*/ 14 w 151"/>
                <a:gd name="T29" fmla="*/ 83 h 83"/>
                <a:gd name="T30" fmla="*/ 128 w 151"/>
                <a:gd name="T31" fmla="*/ 83 h 83"/>
                <a:gd name="T32" fmla="*/ 141 w 151"/>
                <a:gd name="T33" fmla="*/ 80 h 83"/>
                <a:gd name="T34" fmla="*/ 151 w 151"/>
                <a:gd name="T35" fmla="*/ 60 h 83"/>
                <a:gd name="T36" fmla="*/ 148 w 151"/>
                <a:gd name="T37" fmla="*/ 47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1" h="83">
                  <a:moveTo>
                    <a:pt x="148" y="47"/>
                  </a:moveTo>
                  <a:cubicBezTo>
                    <a:pt x="147" y="46"/>
                    <a:pt x="146" y="45"/>
                    <a:pt x="144" y="43"/>
                  </a:cubicBezTo>
                  <a:cubicBezTo>
                    <a:pt x="144" y="43"/>
                    <a:pt x="144" y="42"/>
                    <a:pt x="144" y="41"/>
                  </a:cubicBezTo>
                  <a:cubicBezTo>
                    <a:pt x="144" y="28"/>
                    <a:pt x="135" y="17"/>
                    <a:pt x="123" y="13"/>
                  </a:cubicBezTo>
                  <a:cubicBezTo>
                    <a:pt x="120" y="13"/>
                    <a:pt x="118" y="12"/>
                    <a:pt x="115" y="12"/>
                  </a:cubicBezTo>
                  <a:cubicBezTo>
                    <a:pt x="109" y="12"/>
                    <a:pt x="103" y="14"/>
                    <a:pt x="98" y="18"/>
                  </a:cubicBezTo>
                  <a:cubicBezTo>
                    <a:pt x="95" y="13"/>
                    <a:pt x="91" y="8"/>
                    <a:pt x="86" y="5"/>
                  </a:cubicBezTo>
                  <a:cubicBezTo>
                    <a:pt x="83" y="4"/>
                    <a:pt x="81" y="3"/>
                    <a:pt x="78" y="2"/>
                  </a:cubicBezTo>
                  <a:cubicBezTo>
                    <a:pt x="74" y="0"/>
                    <a:pt x="70" y="0"/>
                    <a:pt x="66" y="0"/>
                  </a:cubicBezTo>
                  <a:cubicBezTo>
                    <a:pt x="46" y="0"/>
                    <a:pt x="30" y="15"/>
                    <a:pt x="29" y="35"/>
                  </a:cubicBezTo>
                  <a:cubicBezTo>
                    <a:pt x="29" y="35"/>
                    <a:pt x="29" y="35"/>
                    <a:pt x="29" y="35"/>
                  </a:cubicBezTo>
                  <a:cubicBezTo>
                    <a:pt x="29" y="35"/>
                    <a:pt x="29" y="35"/>
                    <a:pt x="29" y="35"/>
                  </a:cubicBezTo>
                  <a:cubicBezTo>
                    <a:pt x="13" y="35"/>
                    <a:pt x="0" y="48"/>
                    <a:pt x="0" y="65"/>
                  </a:cubicBezTo>
                  <a:cubicBezTo>
                    <a:pt x="0" y="71"/>
                    <a:pt x="2" y="77"/>
                    <a:pt x="6" y="82"/>
                  </a:cubicBezTo>
                  <a:cubicBezTo>
                    <a:pt x="8" y="83"/>
                    <a:pt x="11" y="83"/>
                    <a:pt x="14" y="83"/>
                  </a:cubicBezTo>
                  <a:cubicBezTo>
                    <a:pt x="128" y="83"/>
                    <a:pt x="128" y="83"/>
                    <a:pt x="128" y="83"/>
                  </a:cubicBezTo>
                  <a:cubicBezTo>
                    <a:pt x="132" y="83"/>
                    <a:pt x="137" y="82"/>
                    <a:pt x="141" y="80"/>
                  </a:cubicBezTo>
                  <a:cubicBezTo>
                    <a:pt x="147" y="75"/>
                    <a:pt x="151" y="68"/>
                    <a:pt x="151" y="60"/>
                  </a:cubicBezTo>
                  <a:cubicBezTo>
                    <a:pt x="151" y="55"/>
                    <a:pt x="150" y="51"/>
                    <a:pt x="148" y="4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90" name="Freeform 488"/>
            <p:cNvSpPr>
              <a:spLocks/>
            </p:cNvSpPr>
            <p:nvPr userDrawn="1"/>
          </p:nvSpPr>
          <p:spPr bwMode="gray">
            <a:xfrm>
              <a:off x="8893113" y="2564987"/>
              <a:ext cx="377591" cy="111055"/>
            </a:xfrm>
            <a:custGeom>
              <a:avLst/>
              <a:gdLst>
                <a:gd name="T0" fmla="*/ 113 w 128"/>
                <a:gd name="T1" fmla="*/ 0 h 37"/>
                <a:gd name="T2" fmla="*/ 116 w 128"/>
                <a:gd name="T3" fmla="*/ 10 h 37"/>
                <a:gd name="T4" fmla="*/ 108 w 128"/>
                <a:gd name="T5" fmla="*/ 26 h 37"/>
                <a:gd name="T6" fmla="*/ 97 w 128"/>
                <a:gd name="T7" fmla="*/ 29 h 37"/>
                <a:gd name="T8" fmla="*/ 6 w 128"/>
                <a:gd name="T9" fmla="*/ 29 h 37"/>
                <a:gd name="T10" fmla="*/ 0 w 128"/>
                <a:gd name="T11" fmla="*/ 28 h 37"/>
                <a:gd name="T12" fmla="*/ 19 w 128"/>
                <a:gd name="T13" fmla="*/ 37 h 37"/>
                <a:gd name="T14" fmla="*/ 110 w 128"/>
                <a:gd name="T15" fmla="*/ 37 h 37"/>
                <a:gd name="T16" fmla="*/ 120 w 128"/>
                <a:gd name="T17" fmla="*/ 34 h 37"/>
                <a:gd name="T18" fmla="*/ 128 w 128"/>
                <a:gd name="T19" fmla="*/ 19 h 37"/>
                <a:gd name="T20" fmla="*/ 113 w 128"/>
                <a:gd name="T21"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8" h="37">
                  <a:moveTo>
                    <a:pt x="113" y="0"/>
                  </a:moveTo>
                  <a:cubicBezTo>
                    <a:pt x="115" y="3"/>
                    <a:pt x="116" y="7"/>
                    <a:pt x="116" y="10"/>
                  </a:cubicBezTo>
                  <a:cubicBezTo>
                    <a:pt x="116" y="17"/>
                    <a:pt x="113" y="23"/>
                    <a:pt x="108" y="26"/>
                  </a:cubicBezTo>
                  <a:cubicBezTo>
                    <a:pt x="105" y="28"/>
                    <a:pt x="101" y="29"/>
                    <a:pt x="97" y="29"/>
                  </a:cubicBezTo>
                  <a:cubicBezTo>
                    <a:pt x="6" y="29"/>
                    <a:pt x="6" y="29"/>
                    <a:pt x="6" y="29"/>
                  </a:cubicBezTo>
                  <a:cubicBezTo>
                    <a:pt x="4" y="29"/>
                    <a:pt x="2" y="29"/>
                    <a:pt x="0" y="28"/>
                  </a:cubicBezTo>
                  <a:cubicBezTo>
                    <a:pt x="4" y="34"/>
                    <a:pt x="11" y="37"/>
                    <a:pt x="19" y="37"/>
                  </a:cubicBezTo>
                  <a:cubicBezTo>
                    <a:pt x="110" y="37"/>
                    <a:pt x="110" y="37"/>
                    <a:pt x="110" y="37"/>
                  </a:cubicBezTo>
                  <a:cubicBezTo>
                    <a:pt x="114" y="37"/>
                    <a:pt x="117" y="36"/>
                    <a:pt x="120" y="34"/>
                  </a:cubicBezTo>
                  <a:cubicBezTo>
                    <a:pt x="125" y="31"/>
                    <a:pt x="128" y="25"/>
                    <a:pt x="128" y="19"/>
                  </a:cubicBezTo>
                  <a:cubicBezTo>
                    <a:pt x="128" y="9"/>
                    <a:pt x="122" y="2"/>
                    <a:pt x="113"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91" name="Freeform 489"/>
            <p:cNvSpPr>
              <a:spLocks/>
            </p:cNvSpPr>
            <p:nvPr userDrawn="1"/>
          </p:nvSpPr>
          <p:spPr bwMode="gray">
            <a:xfrm>
              <a:off x="8877247" y="2453932"/>
              <a:ext cx="358552" cy="196727"/>
            </a:xfrm>
            <a:custGeom>
              <a:avLst/>
              <a:gdLst>
                <a:gd name="T0" fmla="*/ 118 w 121"/>
                <a:gd name="T1" fmla="*/ 38 h 67"/>
                <a:gd name="T2" fmla="*/ 116 w 121"/>
                <a:gd name="T3" fmla="*/ 35 h 67"/>
                <a:gd name="T4" fmla="*/ 116 w 121"/>
                <a:gd name="T5" fmla="*/ 33 h 67"/>
                <a:gd name="T6" fmla="*/ 99 w 121"/>
                <a:gd name="T7" fmla="*/ 11 h 67"/>
                <a:gd name="T8" fmla="*/ 92 w 121"/>
                <a:gd name="T9" fmla="*/ 10 h 67"/>
                <a:gd name="T10" fmla="*/ 78 w 121"/>
                <a:gd name="T11" fmla="*/ 15 h 67"/>
                <a:gd name="T12" fmla="*/ 69 w 121"/>
                <a:gd name="T13" fmla="*/ 5 h 67"/>
                <a:gd name="T14" fmla="*/ 63 w 121"/>
                <a:gd name="T15" fmla="*/ 2 h 67"/>
                <a:gd name="T16" fmla="*/ 53 w 121"/>
                <a:gd name="T17" fmla="*/ 0 h 67"/>
                <a:gd name="T18" fmla="*/ 24 w 121"/>
                <a:gd name="T19" fmla="*/ 28 h 67"/>
                <a:gd name="T20" fmla="*/ 24 w 121"/>
                <a:gd name="T21" fmla="*/ 29 h 67"/>
                <a:gd name="T22" fmla="*/ 24 w 121"/>
                <a:gd name="T23" fmla="*/ 29 h 67"/>
                <a:gd name="T24" fmla="*/ 0 w 121"/>
                <a:gd name="T25" fmla="*/ 52 h 67"/>
                <a:gd name="T26" fmla="*/ 5 w 121"/>
                <a:gd name="T27" fmla="*/ 66 h 67"/>
                <a:gd name="T28" fmla="*/ 11 w 121"/>
                <a:gd name="T29" fmla="*/ 67 h 67"/>
                <a:gd name="T30" fmla="*/ 102 w 121"/>
                <a:gd name="T31" fmla="*/ 67 h 67"/>
                <a:gd name="T32" fmla="*/ 113 w 121"/>
                <a:gd name="T33" fmla="*/ 64 h 67"/>
                <a:gd name="T34" fmla="*/ 121 w 121"/>
                <a:gd name="T35" fmla="*/ 48 h 67"/>
                <a:gd name="T36" fmla="*/ 118 w 121"/>
                <a:gd name="T37" fmla="*/ 38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1" h="67">
                  <a:moveTo>
                    <a:pt x="118" y="38"/>
                  </a:moveTo>
                  <a:cubicBezTo>
                    <a:pt x="117" y="37"/>
                    <a:pt x="117" y="36"/>
                    <a:pt x="116" y="35"/>
                  </a:cubicBezTo>
                  <a:cubicBezTo>
                    <a:pt x="116" y="34"/>
                    <a:pt x="116" y="34"/>
                    <a:pt x="116" y="33"/>
                  </a:cubicBezTo>
                  <a:cubicBezTo>
                    <a:pt x="116" y="23"/>
                    <a:pt x="108" y="14"/>
                    <a:pt x="99" y="11"/>
                  </a:cubicBezTo>
                  <a:cubicBezTo>
                    <a:pt x="97" y="10"/>
                    <a:pt x="95" y="10"/>
                    <a:pt x="92" y="10"/>
                  </a:cubicBezTo>
                  <a:cubicBezTo>
                    <a:pt x="87" y="10"/>
                    <a:pt x="82" y="12"/>
                    <a:pt x="78" y="15"/>
                  </a:cubicBezTo>
                  <a:cubicBezTo>
                    <a:pt x="76" y="10"/>
                    <a:pt x="73" y="7"/>
                    <a:pt x="69" y="5"/>
                  </a:cubicBezTo>
                  <a:cubicBezTo>
                    <a:pt x="67" y="3"/>
                    <a:pt x="65" y="2"/>
                    <a:pt x="63" y="2"/>
                  </a:cubicBezTo>
                  <a:cubicBezTo>
                    <a:pt x="60" y="1"/>
                    <a:pt x="57" y="0"/>
                    <a:pt x="53" y="0"/>
                  </a:cubicBezTo>
                  <a:cubicBezTo>
                    <a:pt x="37" y="0"/>
                    <a:pt x="25" y="12"/>
                    <a:pt x="24" y="28"/>
                  </a:cubicBezTo>
                  <a:cubicBezTo>
                    <a:pt x="24" y="29"/>
                    <a:pt x="24" y="29"/>
                    <a:pt x="24" y="29"/>
                  </a:cubicBezTo>
                  <a:cubicBezTo>
                    <a:pt x="24" y="29"/>
                    <a:pt x="24" y="29"/>
                    <a:pt x="24" y="29"/>
                  </a:cubicBezTo>
                  <a:cubicBezTo>
                    <a:pt x="11" y="29"/>
                    <a:pt x="0" y="39"/>
                    <a:pt x="0" y="52"/>
                  </a:cubicBezTo>
                  <a:cubicBezTo>
                    <a:pt x="0" y="57"/>
                    <a:pt x="2" y="62"/>
                    <a:pt x="5" y="66"/>
                  </a:cubicBezTo>
                  <a:cubicBezTo>
                    <a:pt x="7" y="67"/>
                    <a:pt x="9" y="67"/>
                    <a:pt x="11" y="67"/>
                  </a:cubicBezTo>
                  <a:cubicBezTo>
                    <a:pt x="102" y="67"/>
                    <a:pt x="102" y="67"/>
                    <a:pt x="102" y="67"/>
                  </a:cubicBezTo>
                  <a:cubicBezTo>
                    <a:pt x="106" y="67"/>
                    <a:pt x="110" y="66"/>
                    <a:pt x="113" y="64"/>
                  </a:cubicBezTo>
                  <a:cubicBezTo>
                    <a:pt x="118" y="61"/>
                    <a:pt x="121" y="55"/>
                    <a:pt x="121" y="48"/>
                  </a:cubicBezTo>
                  <a:cubicBezTo>
                    <a:pt x="121" y="45"/>
                    <a:pt x="120" y="41"/>
                    <a:pt x="118" y="3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30849407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0.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8776503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F0E4D0-296C-B341-A59A-80044084451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32C2206-5980-DD4F-B1E7-EC8A49D8130C}"/>
              </a:ext>
            </a:extLst>
          </p:cNvPr>
          <p:cNvSpPr>
            <a:spLocks noGrp="1"/>
          </p:cNvSpPr>
          <p:nvPr>
            <p:ph idx="1"/>
          </p:nvPr>
        </p:nvSpPr>
        <p:spPr>
          <a:xfrm>
            <a:off x="465138" y="1853742"/>
            <a:ext cx="11456988" cy="1446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F2D0632-D739-7A42-AC83-45E3AE77C2F1}"/>
              </a:ext>
            </a:extLst>
          </p:cNvPr>
          <p:cNvSpPr>
            <a:spLocks noGrp="1"/>
          </p:cNvSpPr>
          <p:nvPr>
            <p:ph type="dt" sz="half" idx="10"/>
          </p:nvPr>
        </p:nvSpPr>
        <p:spPr/>
        <p:txBody>
          <a:bodyPr/>
          <a:lstStyle/>
          <a:p>
            <a:pPr defTabSz="932418">
              <a:defRPr/>
            </a:pPr>
            <a:fld id="{14C20F7D-9508-814A-AA63-E29616D5BA44}" type="datetimeFigureOut">
              <a:rPr lang="en-US" smtClean="0">
                <a:solidFill>
                  <a:srgbClr val="000000"/>
                </a:solidFill>
              </a:rPr>
              <a:pPr defTabSz="932418">
                <a:defRPr/>
              </a:pPr>
              <a:t>5/7/2020</a:t>
            </a:fld>
            <a:endParaRPr lang="en-US">
              <a:solidFill>
                <a:srgbClr val="000000"/>
              </a:solidFill>
            </a:endParaRPr>
          </a:p>
        </p:txBody>
      </p:sp>
      <p:sp>
        <p:nvSpPr>
          <p:cNvPr id="5" name="Footer Placeholder 4">
            <a:extLst>
              <a:ext uri="{FF2B5EF4-FFF2-40B4-BE49-F238E27FC236}">
                <a16:creationId xmlns:a16="http://schemas.microsoft.com/office/drawing/2014/main" id="{11906416-B20C-3D4A-A7DB-EFD31CB55132}"/>
              </a:ext>
            </a:extLst>
          </p:cNvPr>
          <p:cNvSpPr>
            <a:spLocks noGrp="1"/>
          </p:cNvSpPr>
          <p:nvPr>
            <p:ph type="ftr" sz="quarter" idx="11"/>
          </p:nvPr>
        </p:nvSpPr>
        <p:spPr/>
        <p:txBody>
          <a:bodyPr/>
          <a:lstStyle/>
          <a:p>
            <a:pPr defTabSz="932418">
              <a:defRPr/>
            </a:pPr>
            <a:endParaRPr lang="en-US">
              <a:solidFill>
                <a:srgbClr val="000000"/>
              </a:solidFill>
            </a:endParaRPr>
          </a:p>
        </p:txBody>
      </p:sp>
      <p:sp>
        <p:nvSpPr>
          <p:cNvPr id="6" name="Slide Number Placeholder 5">
            <a:extLst>
              <a:ext uri="{FF2B5EF4-FFF2-40B4-BE49-F238E27FC236}">
                <a16:creationId xmlns:a16="http://schemas.microsoft.com/office/drawing/2014/main" id="{B6614F8A-D633-A44C-9183-C5249F93E567}"/>
              </a:ext>
            </a:extLst>
          </p:cNvPr>
          <p:cNvSpPr>
            <a:spLocks noGrp="1"/>
          </p:cNvSpPr>
          <p:nvPr>
            <p:ph type="sldNum" sz="quarter" idx="12"/>
          </p:nvPr>
        </p:nvSpPr>
        <p:spPr/>
        <p:txBody>
          <a:bodyPr/>
          <a:lstStyle/>
          <a:p>
            <a:pPr defTabSz="932418">
              <a:defRPr/>
            </a:pPr>
            <a:fld id="{04030B51-6F0E-5347-A21E-54811C2D8EB9}" type="slidenum">
              <a:rPr lang="en-US" smtClean="0">
                <a:solidFill>
                  <a:srgbClr val="000000"/>
                </a:solidFill>
              </a:rPr>
              <a:pPr defTabSz="932418">
                <a:defRPr/>
              </a:pPr>
              <a:t>‹#›</a:t>
            </a:fld>
            <a:endParaRPr lang="en-US">
              <a:solidFill>
                <a:srgbClr val="000000"/>
              </a:solidFill>
            </a:endParaRPr>
          </a:p>
        </p:txBody>
      </p:sp>
    </p:spTree>
    <p:extLst>
      <p:ext uri="{BB962C8B-B14F-4D97-AF65-F5344CB8AC3E}">
        <p14:creationId xmlns:p14="http://schemas.microsoft.com/office/powerpoint/2010/main" val="1507015890"/>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7831191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userDrawn="1">
  <p:cSld name="Title square photo">
    <p:bg>
      <p:bgRef idx="1001">
        <a:schemeClr val="bg1"/>
      </p:bgRef>
    </p:bg>
    <p:spTree>
      <p:nvGrpSpPr>
        <p:cNvPr id="1" name=""/>
        <p:cNvGrpSpPr/>
        <p:nvPr/>
      </p:nvGrpSpPr>
      <p:grpSpPr>
        <a:xfrm>
          <a:off x="0" y="0"/>
          <a:ext cx="0" cy="0"/>
          <a:chOff x="0" y="0"/>
          <a:chExt cx="0" cy="0"/>
        </a:xfrm>
      </p:grpSpPr>
      <p:pic>
        <p:nvPicPr>
          <p:cNvPr id="8" name="Picture 7" descr="A person standing in front of a building&#10;&#10;Description automatically generated">
            <a:extLst>
              <a:ext uri="{FF2B5EF4-FFF2-40B4-BE49-F238E27FC236}">
                <a16:creationId xmlns:a16="http://schemas.microsoft.com/office/drawing/2014/main" id="{CE6330C0-3B84-490E-B834-F221710F0388}"/>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12436475" cy="6994525"/>
          </a:xfrm>
          <a:prstGeom prst="rect">
            <a:avLst/>
          </a:prstGeom>
        </p:spPr>
      </p:pic>
      <p:sp>
        <p:nvSpPr>
          <p:cNvPr id="10" name="Rectangle 9">
            <a:extLst>
              <a:ext uri="{FF2B5EF4-FFF2-40B4-BE49-F238E27FC236}">
                <a16:creationId xmlns:a16="http://schemas.microsoft.com/office/drawing/2014/main" id="{ED6A5932-8232-42C9-9344-9FF243CD26ED}"/>
              </a:ext>
            </a:extLst>
          </p:cNvPr>
          <p:cNvSpPr/>
          <p:nvPr userDrawn="1"/>
        </p:nvSpPr>
        <p:spPr bwMode="auto">
          <a:xfrm rot="10800000" flipV="1">
            <a:off x="0" y="0"/>
            <a:ext cx="3568083" cy="6994525"/>
          </a:xfrm>
          <a:prstGeom prst="rect">
            <a:avLst/>
          </a:prstGeom>
          <a:gradFill flip="none" rotWithShape="1">
            <a:gsLst>
              <a:gs pos="50000">
                <a:srgbClr val="000000">
                  <a:alpha val="0"/>
                </a:srgbClr>
              </a:gs>
              <a:gs pos="0">
                <a:srgbClr val="000000">
                  <a:alpha val="0"/>
                </a:srgbClr>
              </a:gs>
              <a:gs pos="100000">
                <a:srgbClr val="000000">
                  <a:alpha val="85000"/>
                </a:srgbClr>
              </a:gs>
            </a:gsLst>
            <a:lin ang="189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l" defTabSz="950846" fontAlgn="base">
              <a:spcBef>
                <a:spcPct val="0"/>
              </a:spcBef>
              <a:spcAft>
                <a:spcPct val="0"/>
              </a:spcAft>
            </a:pPr>
            <a:endParaRPr lang="en-US" sz="2040">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2" descr="Image result for microsoft white logo">
            <a:extLst>
              <a:ext uri="{FF2B5EF4-FFF2-40B4-BE49-F238E27FC236}">
                <a16:creationId xmlns:a16="http://schemas.microsoft.com/office/drawing/2014/main" id="{F932C8D5-037B-40A8-993C-7DA4BF414936}"/>
              </a:ext>
            </a:extLst>
          </p:cNvPr>
          <p:cNvPicPr>
            <a:picLocks noChangeAspect="1" noChangeArrowheads="1"/>
          </p:cNvPicPr>
          <p:nvPr userDrawn="1"/>
        </p:nvPicPr>
        <p:blipFill rotWithShape="1">
          <a:blip r:embed="rId3" cstate="hqprint">
            <a:extLst>
              <a:ext uri="{28A0092B-C50C-407E-A947-70E740481C1C}">
                <a14:useLocalDpi xmlns:a14="http://schemas.microsoft.com/office/drawing/2010/main"/>
              </a:ext>
            </a:extLst>
          </a:blip>
          <a:srcRect/>
          <a:stretch/>
        </p:blipFill>
        <p:spPr bwMode="auto">
          <a:xfrm>
            <a:off x="575489" y="567610"/>
            <a:ext cx="1582620" cy="382343"/>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AF450EE6-E8E7-4616-8251-F987637743D8}"/>
              </a:ext>
            </a:extLst>
          </p:cNvPr>
          <p:cNvSpPr/>
          <p:nvPr userDrawn="1"/>
        </p:nvSpPr>
        <p:spPr bwMode="auto">
          <a:xfrm rot="10800000">
            <a:off x="-1" y="2927337"/>
            <a:ext cx="12436475" cy="4067187"/>
          </a:xfrm>
          <a:prstGeom prst="rect">
            <a:avLst/>
          </a:prstGeom>
          <a:gradFill>
            <a:gsLst>
              <a:gs pos="33000">
                <a:srgbClr val="000000">
                  <a:alpha val="76000"/>
                </a:srgbClr>
              </a:gs>
              <a:gs pos="0">
                <a:srgbClr val="000000">
                  <a:alpha val="85000"/>
                </a:srgbClr>
              </a:gs>
              <a:gs pos="100000">
                <a:srgbClr val="000000">
                  <a:alpha val="0"/>
                </a:srgb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l" defTabSz="950846" fontAlgn="base">
              <a:spcBef>
                <a:spcPct val="0"/>
              </a:spcBef>
              <a:spcAft>
                <a:spcPct val="0"/>
              </a:spcAft>
            </a:pPr>
            <a:endParaRPr lang="en-US" sz="2040">
              <a:gradFill>
                <a:gsLst>
                  <a:gs pos="0">
                    <a:srgbClr val="FFFFFF"/>
                  </a:gs>
                  <a:gs pos="100000">
                    <a:srgbClr val="FFFFFF"/>
                  </a:gs>
                </a:gsLst>
                <a:lin ang="5400000" scaled="0"/>
              </a:gradFill>
              <a:ea typeface="Segoe UI" pitchFamily="34" charset="0"/>
              <a:cs typeface="Segoe UI" pitchFamily="34" charset="0"/>
            </a:endParaRPr>
          </a:p>
        </p:txBody>
      </p:sp>
      <p:sp>
        <p:nvSpPr>
          <p:cNvPr id="9" name="Title 1">
            <a:extLst>
              <a:ext uri="{FF2B5EF4-FFF2-40B4-BE49-F238E27FC236}">
                <a16:creationId xmlns:a16="http://schemas.microsoft.com/office/drawing/2014/main" id="{212B7966-1AAC-47A0-BCD7-8870F9D34ABD}"/>
              </a:ext>
            </a:extLst>
          </p:cNvPr>
          <p:cNvSpPr>
            <a:spLocks noGrp="1"/>
          </p:cNvSpPr>
          <p:nvPr>
            <p:ph type="title"/>
          </p:nvPr>
        </p:nvSpPr>
        <p:spPr>
          <a:xfrm>
            <a:off x="602716" y="4067414"/>
            <a:ext cx="11239464" cy="633954"/>
          </a:xfrm>
        </p:spPr>
        <p:txBody>
          <a:bodyPr vert="horz" wrap="square" lIns="0" tIns="0" rIns="0" bIns="0" rtlCol="0">
            <a:spAutoFit/>
          </a:bodyPr>
          <a:lstStyle>
            <a:lvl1pPr>
              <a:defRPr lang="en-IN" sz="4488" spc="0">
                <a:solidFill>
                  <a:schemeClr val="bg1"/>
                </a:solidFill>
              </a:defRPr>
            </a:lvl1pPr>
          </a:lstStyle>
          <a:p>
            <a:pPr marL="0" marR="0" lvl="0" indent="0" fontAlgn="auto">
              <a:spcBef>
                <a:spcPct val="20000"/>
              </a:spcBef>
              <a:spcAft>
                <a:spcPts val="0"/>
              </a:spcAft>
              <a:buClrTx/>
              <a:buSzPct val="90000"/>
              <a:buFont typeface="Wingdings" panose="05000000000000000000" pitchFamily="2" charset="2"/>
              <a:tabLst/>
            </a:pPr>
            <a:r>
              <a:rPr lang="en-US"/>
              <a:t>Click to edit Master title style</a:t>
            </a:r>
            <a:endParaRPr lang="en-IN"/>
          </a:p>
        </p:txBody>
      </p:sp>
      <p:sp>
        <p:nvSpPr>
          <p:cNvPr id="12" name="Text Placeholder 5">
            <a:extLst>
              <a:ext uri="{FF2B5EF4-FFF2-40B4-BE49-F238E27FC236}">
                <a16:creationId xmlns:a16="http://schemas.microsoft.com/office/drawing/2014/main" id="{8F36A01F-3B27-45A7-9E71-F63C80D97A95}"/>
              </a:ext>
            </a:extLst>
          </p:cNvPr>
          <p:cNvSpPr>
            <a:spLocks noGrp="1"/>
          </p:cNvSpPr>
          <p:nvPr>
            <p:ph type="body" sz="quarter" idx="12" hasCustomPrompt="1"/>
          </p:nvPr>
        </p:nvSpPr>
        <p:spPr>
          <a:xfrm>
            <a:off x="595914" y="5470397"/>
            <a:ext cx="11246266" cy="448228"/>
          </a:xfrm>
        </p:spPr>
        <p:txBody>
          <a:bodyPr vert="horz" wrap="square" lIns="0" tIns="0" rIns="0" bIns="0" rtlCol="0">
            <a:spAutoFit/>
          </a:bodyPr>
          <a:lstStyle>
            <a:lvl1pPr marL="0" indent="0">
              <a:buNone/>
              <a:defRPr lang="en-US" dirty="0" smtClean="0">
                <a:solidFill>
                  <a:schemeClr val="bg1"/>
                </a:solidFill>
              </a:defRPr>
            </a:lvl1pPr>
            <a:lvl2pPr>
              <a:defRPr lang="en-US" dirty="0" smtClean="0"/>
            </a:lvl2pPr>
            <a:lvl3pPr>
              <a:defRPr lang="en-US" dirty="0" smtClean="0"/>
            </a:lvl3pPr>
            <a:lvl4pPr>
              <a:defRPr lang="en-US" dirty="0" smtClean="0"/>
            </a:lvl4pPr>
            <a:lvl5pPr>
              <a:defRPr lang="en-IN" dirty="0"/>
            </a:lvl5pPr>
          </a:lstStyle>
          <a:p>
            <a:r>
              <a:rPr lang="en-US" sz="2856">
                <a:solidFill>
                  <a:schemeClr val="bg1"/>
                </a:solidFill>
              </a:rPr>
              <a:t>Speaker name</a:t>
            </a:r>
          </a:p>
        </p:txBody>
      </p:sp>
      <p:sp>
        <p:nvSpPr>
          <p:cNvPr id="13" name="Text Placeholder 7">
            <a:extLst>
              <a:ext uri="{FF2B5EF4-FFF2-40B4-BE49-F238E27FC236}">
                <a16:creationId xmlns:a16="http://schemas.microsoft.com/office/drawing/2014/main" id="{31368380-82D3-44C9-AAEB-096531242365}"/>
              </a:ext>
            </a:extLst>
          </p:cNvPr>
          <p:cNvSpPr>
            <a:spLocks noGrp="1"/>
          </p:cNvSpPr>
          <p:nvPr>
            <p:ph type="body" sz="quarter" idx="13" hasCustomPrompt="1"/>
          </p:nvPr>
        </p:nvSpPr>
        <p:spPr>
          <a:xfrm>
            <a:off x="595914" y="6025841"/>
            <a:ext cx="11246266" cy="572547"/>
          </a:xfrm>
        </p:spPr>
        <p:txBody>
          <a:bodyPr/>
          <a:lstStyle>
            <a:lvl1pPr>
              <a:defRPr lang="en-IN" sz="2448" kern="1200" spc="0" baseline="0" dirty="0">
                <a:solidFill>
                  <a:schemeClr val="bg1"/>
                </a:solidFill>
                <a:latin typeface="+mn-lt"/>
                <a:ea typeface="+mn-ea"/>
                <a:cs typeface="Segoe UI" panose="020B0502040204020203" pitchFamily="34" charset="0"/>
              </a:defRPr>
            </a:lvl1pPr>
            <a:lvl2pPr>
              <a:defRPr/>
            </a:lvl2pPr>
            <a:lvl3pPr>
              <a:defRPr/>
            </a:lvl3pPr>
            <a:lvl4pPr>
              <a:defRPr/>
            </a:lvl4pPr>
            <a:lvl5pPr>
              <a:defRPr/>
            </a:lvl5pPr>
          </a:lstStyle>
          <a:p>
            <a:pPr marL="0" marR="0" lvl="0" indent="0" algn="l" defTabSz="951121"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Date</a:t>
            </a:r>
          </a:p>
        </p:txBody>
      </p:sp>
    </p:spTree>
    <p:extLst>
      <p:ext uri="{BB962C8B-B14F-4D97-AF65-F5344CB8AC3E}">
        <p14:creationId xmlns:p14="http://schemas.microsoft.com/office/powerpoint/2010/main" val="16751238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3600">
          <p15:clr>
            <a:srgbClr val="5ACBF0"/>
          </p15:clr>
        </p15:guide>
        <p15:guide id="7" pos="2996">
          <p15:clr>
            <a:srgbClr val="5ACBF0"/>
          </p15:clr>
        </p15:guide>
        <p15:guide id="8" orient="horz" pos="2256">
          <p15:clr>
            <a:srgbClr val="5ACBF0"/>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14946" y="3090314"/>
            <a:ext cx="9823498" cy="1828800"/>
          </a:xfrm>
          <a:noFill/>
        </p:spPr>
        <p:txBody>
          <a:bodyPr lIns="0" tIns="0" rIns="0" bIns="182880" anchor="b" anchorCtr="0"/>
          <a:lstStyle>
            <a:lvl1pPr>
              <a:defRPr sz="4800" strike="noStrike" spc="-50" baseline="0">
                <a:solidFill>
                  <a:schemeClr val="tx2"/>
                </a:solidFill>
              </a:defRPr>
            </a:lvl1pPr>
          </a:lstStyle>
          <a:p>
            <a:r>
              <a:rPr lang="en-US"/>
              <a:t>Microsoft </a:t>
            </a:r>
            <a:r>
              <a:rPr lang="en-US" err="1"/>
              <a:t>IoT</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74162" y="4944165"/>
            <a:ext cx="9795376" cy="760208"/>
          </a:xfrm>
        </p:spPr>
        <p:txBody>
          <a:bodyPr/>
          <a:lstStyle>
            <a:lvl1pPr>
              <a:defRPr sz="1800"/>
            </a:lvl1pPr>
            <a:lvl2pPr>
              <a:defRPr sz="1800"/>
            </a:lvl2pPr>
            <a:lvl3pPr>
              <a:defRPr sz="1400"/>
            </a:lvl3pPr>
            <a:lvl4pPr>
              <a:defRPr sz="1400"/>
            </a:lvl4pPr>
            <a:lvl5pPr>
              <a:defRPr sz="1050"/>
            </a:lvl5pPr>
          </a:lstStyle>
          <a:p>
            <a:pPr lvl="0"/>
            <a:r>
              <a:rPr lang="en-US"/>
              <a:t>Author name</a:t>
            </a:r>
          </a:p>
          <a:p>
            <a:pPr lvl="1"/>
            <a:r>
              <a:rPr lang="en-US"/>
              <a:t>Date</a:t>
            </a:r>
          </a:p>
        </p:txBody>
      </p:sp>
      <p:pic>
        <p:nvPicPr>
          <p:cNvPr id="2" name="Picture 1">
            <a:extLst>
              <a:ext uri="{FF2B5EF4-FFF2-40B4-BE49-F238E27FC236}">
                <a16:creationId xmlns:a16="http://schemas.microsoft.com/office/drawing/2014/main" id="{7B7211F8-4DBB-F148-9213-1CD906B157A9}"/>
              </a:ext>
            </a:extLst>
          </p:cNvPr>
          <p:cNvPicPr>
            <a:picLocks noChangeAspect="1"/>
          </p:cNvPicPr>
          <p:nvPr userDrawn="1"/>
        </p:nvPicPr>
        <p:blipFill>
          <a:blip r:embed="rId2"/>
          <a:stretch>
            <a:fillRect/>
          </a:stretch>
        </p:blipFill>
        <p:spPr>
          <a:xfrm>
            <a:off x="414946" y="414619"/>
            <a:ext cx="977900" cy="215900"/>
          </a:xfrm>
          <a:prstGeom prst="rect">
            <a:avLst/>
          </a:prstGeom>
        </p:spPr>
      </p:pic>
    </p:spTree>
    <p:extLst>
      <p:ext uri="{BB962C8B-B14F-4D97-AF65-F5344CB8AC3E}">
        <p14:creationId xmlns:p14="http://schemas.microsoft.com/office/powerpoint/2010/main" val="29037607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74162" y="4944165"/>
            <a:ext cx="9801726" cy="683264"/>
          </a:xfrm>
        </p:spPr>
        <p:txBody>
          <a:bodyPr/>
          <a:lstStyle>
            <a:lvl1pPr>
              <a:defRPr sz="1800">
                <a:solidFill>
                  <a:schemeClr val="bg1"/>
                </a:solidFill>
              </a:defRPr>
            </a:lvl1pPr>
            <a:lvl2pPr>
              <a:defRPr sz="1800">
                <a:solidFill>
                  <a:schemeClr val="bg1"/>
                </a:solidFill>
              </a:defRPr>
            </a:lvl2pPr>
            <a:lvl3pPr>
              <a:defRPr sz="1400"/>
            </a:lvl3pPr>
            <a:lvl4pPr>
              <a:defRPr sz="1400"/>
            </a:lvl4pPr>
            <a:lvl5pPr>
              <a:defRPr sz="1050"/>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15560" y="3090314"/>
            <a:ext cx="9823498" cy="1828800"/>
          </a:xfrm>
          <a:noFill/>
        </p:spPr>
        <p:txBody>
          <a:bodyPr lIns="0" tIns="0" rIns="0" bIns="182880" anchor="b" anchorCtr="0"/>
          <a:lstStyle>
            <a:lvl1pPr>
              <a:defRPr sz="4800" strike="noStrike" spc="-50" baseline="0">
                <a:solidFill>
                  <a:schemeClr val="bg1"/>
                </a:solidFill>
              </a:defRPr>
            </a:lvl1pPr>
          </a:lstStyle>
          <a:p>
            <a:r>
              <a:rPr lang="en-US"/>
              <a:t>Microsoft </a:t>
            </a:r>
            <a:r>
              <a:rPr lang="en-US" err="1"/>
              <a:t>IoT</a:t>
            </a:r>
            <a:br>
              <a:rPr lang="en-US"/>
            </a:br>
            <a:r>
              <a:rPr lang="en-US"/>
              <a:t>title or event name</a:t>
            </a:r>
          </a:p>
        </p:txBody>
      </p:sp>
      <p:pic>
        <p:nvPicPr>
          <p:cNvPr id="2" name="Picture 1">
            <a:extLst>
              <a:ext uri="{FF2B5EF4-FFF2-40B4-BE49-F238E27FC236}">
                <a16:creationId xmlns:a16="http://schemas.microsoft.com/office/drawing/2014/main" id="{D5788672-4E4F-384F-BC06-960DD2B92DCE}"/>
              </a:ext>
            </a:extLst>
          </p:cNvPr>
          <p:cNvPicPr>
            <a:picLocks noChangeAspect="1"/>
          </p:cNvPicPr>
          <p:nvPr userDrawn="1"/>
        </p:nvPicPr>
        <p:blipFill>
          <a:blip r:embed="rId2"/>
          <a:stretch>
            <a:fillRect/>
          </a:stretch>
        </p:blipFill>
        <p:spPr>
          <a:xfrm>
            <a:off x="415560" y="413780"/>
            <a:ext cx="977900" cy="215900"/>
          </a:xfrm>
          <a:prstGeom prst="rect">
            <a:avLst/>
          </a:prstGeom>
        </p:spPr>
      </p:pic>
    </p:spTree>
    <p:extLst>
      <p:ext uri="{BB962C8B-B14F-4D97-AF65-F5344CB8AC3E}">
        <p14:creationId xmlns:p14="http://schemas.microsoft.com/office/powerpoint/2010/main" val="12293624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0FF96BB-AF6E-5740-BF45-B6600B6FB469}"/>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6271" y="0"/>
            <a:ext cx="12403932" cy="6994525"/>
          </a:xfrm>
          <a:prstGeom prst="rect">
            <a:avLst/>
          </a:prstGeom>
        </p:spPr>
      </p:pic>
      <p:sp>
        <p:nvSpPr>
          <p:cNvPr id="11" name="Rectangle 10">
            <a:extLst>
              <a:ext uri="{FF2B5EF4-FFF2-40B4-BE49-F238E27FC236}">
                <a16:creationId xmlns:a16="http://schemas.microsoft.com/office/drawing/2014/main" id="{13532A61-7338-495C-8787-A222781205FF}"/>
              </a:ext>
            </a:extLst>
          </p:cNvPr>
          <p:cNvSpPr/>
          <p:nvPr userDrawn="1"/>
        </p:nvSpPr>
        <p:spPr bwMode="auto">
          <a:xfrm>
            <a:off x="434975" y="2170631"/>
            <a:ext cx="7627938" cy="36576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80562" y="4584725"/>
            <a:ext cx="6637838" cy="683264"/>
          </a:xfrm>
        </p:spPr>
        <p:txBody>
          <a:bodyPr/>
          <a:lstStyle>
            <a:lvl1pPr>
              <a:defRPr sz="1800">
                <a:solidFill>
                  <a:schemeClr val="bg1"/>
                </a:solidFill>
              </a:defRPr>
            </a:lvl1pPr>
            <a:lvl2pPr>
              <a:defRPr sz="1800">
                <a:solidFill>
                  <a:schemeClr val="bg1"/>
                </a:solidFill>
              </a:defRPr>
            </a:lvl2pPr>
            <a:lvl3pPr>
              <a:defRPr sz="1400"/>
            </a:lvl3pPr>
            <a:lvl4pPr>
              <a:defRPr sz="1400"/>
            </a:lvl4pPr>
            <a:lvl5pPr>
              <a:defRPr sz="1050"/>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21960" y="2730874"/>
            <a:ext cx="6696440" cy="1828800"/>
          </a:xfrm>
          <a:noFill/>
        </p:spPr>
        <p:txBody>
          <a:bodyPr lIns="0" tIns="0" rIns="0" bIns="182880" anchor="b" anchorCtr="0"/>
          <a:lstStyle>
            <a:lvl1pPr>
              <a:defRPr sz="4800" strike="noStrike" spc="-50" baseline="0">
                <a:solidFill>
                  <a:schemeClr val="bg1"/>
                </a:solidFill>
              </a:defRPr>
            </a:lvl1pPr>
          </a:lstStyle>
          <a:p>
            <a:r>
              <a:rPr lang="en-US"/>
              <a:t>Microsoft </a:t>
            </a:r>
            <a:r>
              <a:rPr lang="en-US" err="1"/>
              <a:t>IoT</a:t>
            </a:r>
            <a:r>
              <a:rPr lang="en-US"/>
              <a:t> title or event name</a:t>
            </a:r>
          </a:p>
        </p:txBody>
      </p:sp>
      <p:pic>
        <p:nvPicPr>
          <p:cNvPr id="14" name="Picture 13">
            <a:extLst>
              <a:ext uri="{FF2B5EF4-FFF2-40B4-BE49-F238E27FC236}">
                <a16:creationId xmlns:a16="http://schemas.microsoft.com/office/drawing/2014/main" id="{B05DEBAC-6A58-FF49-B5E5-237C6F450AF9}"/>
              </a:ext>
            </a:extLst>
          </p:cNvPr>
          <p:cNvPicPr>
            <a:picLocks noChangeAspect="1"/>
          </p:cNvPicPr>
          <p:nvPr userDrawn="1"/>
        </p:nvPicPr>
        <p:blipFill>
          <a:blip r:embed="rId3"/>
          <a:stretch>
            <a:fillRect/>
          </a:stretch>
        </p:blipFill>
        <p:spPr>
          <a:xfrm>
            <a:off x="415560" y="413780"/>
            <a:ext cx="977900" cy="215900"/>
          </a:xfrm>
          <a:prstGeom prst="rect">
            <a:avLst/>
          </a:prstGeom>
        </p:spPr>
      </p:pic>
    </p:spTree>
    <p:extLst>
      <p:ext uri="{BB962C8B-B14F-4D97-AF65-F5344CB8AC3E}">
        <p14:creationId xmlns:p14="http://schemas.microsoft.com/office/powerpoint/2010/main" val="36366006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97D9530F-1AE6-D546-884F-8D088BF19FC6}"/>
              </a:ext>
            </a:extLst>
          </p:cNvPr>
          <p:cNvPicPr>
            <a:picLocks noChangeAspect="1"/>
          </p:cNvPicPr>
          <p:nvPr userDrawn="1"/>
        </p:nvPicPr>
        <p:blipFill rotWithShape="1">
          <a:blip>
            <a:extLst>
              <a:ext uri="{28A0092B-C50C-407E-A947-70E740481C1C}">
                <a14:useLocalDpi xmlns:a14="http://schemas.microsoft.com/office/drawing/2010/main" val="0"/>
              </a:ext>
            </a:extLst>
          </a:blip>
          <a:srcRect t="15637"/>
          <a:stretch/>
        </p:blipFill>
        <p:spPr>
          <a:xfrm>
            <a:off x="-1" y="0"/>
            <a:ext cx="12436475" cy="6994525"/>
          </a:xfrm>
          <a:prstGeom prst="rect">
            <a:avLst/>
          </a:prstGeom>
        </p:spPr>
      </p:pic>
      <p:sp>
        <p:nvSpPr>
          <p:cNvPr id="7" name="Rectangle 6">
            <a:extLst>
              <a:ext uri="{FF2B5EF4-FFF2-40B4-BE49-F238E27FC236}">
                <a16:creationId xmlns:a16="http://schemas.microsoft.com/office/drawing/2014/main" id="{13532A61-7338-495C-8787-A222781205FF}"/>
              </a:ext>
            </a:extLst>
          </p:cNvPr>
          <p:cNvSpPr/>
          <p:nvPr userDrawn="1"/>
        </p:nvSpPr>
        <p:spPr bwMode="auto">
          <a:xfrm>
            <a:off x="437277" y="2204497"/>
            <a:ext cx="7627938" cy="36576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80562" y="4584725"/>
            <a:ext cx="6637838" cy="738664"/>
          </a:xfrm>
        </p:spPr>
        <p:txBody>
          <a:bodyPr/>
          <a:lstStyle>
            <a:lvl1pPr>
              <a:defRPr sz="1800">
                <a:solidFill>
                  <a:schemeClr val="tx1"/>
                </a:solidFill>
              </a:defRPr>
            </a:lvl1pPr>
            <a:lvl2pPr>
              <a:defRPr sz="1800">
                <a:solidFill>
                  <a:schemeClr val="tx1"/>
                </a:solidFill>
              </a:defRPr>
            </a:lvl2pPr>
            <a:lvl3pPr>
              <a:defRPr sz="1400"/>
            </a:lvl3pPr>
            <a:lvl4pPr>
              <a:defRPr sz="1400"/>
            </a:lvl4pPr>
            <a:lvl5pPr>
              <a:defRPr sz="1050"/>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21960" y="2730874"/>
            <a:ext cx="6696440" cy="1828800"/>
          </a:xfrm>
          <a:noFill/>
        </p:spPr>
        <p:txBody>
          <a:bodyPr lIns="0" tIns="0" rIns="0" bIns="182880" anchor="b" anchorCtr="0"/>
          <a:lstStyle>
            <a:lvl1pPr>
              <a:defRPr sz="4800" strike="noStrike" spc="-50" baseline="0">
                <a:solidFill>
                  <a:schemeClr val="tx2"/>
                </a:solidFill>
              </a:defRPr>
            </a:lvl1pPr>
          </a:lstStyle>
          <a:p>
            <a:r>
              <a:rPr lang="en-US"/>
              <a:t>Microsoft </a:t>
            </a:r>
            <a:r>
              <a:rPr lang="en-US" err="1"/>
              <a:t>IoT</a:t>
            </a:r>
            <a:r>
              <a:rPr lang="en-US"/>
              <a:t> title or event name</a:t>
            </a:r>
          </a:p>
        </p:txBody>
      </p:sp>
      <p:pic>
        <p:nvPicPr>
          <p:cNvPr id="2" name="Picture 1">
            <a:extLst>
              <a:ext uri="{FF2B5EF4-FFF2-40B4-BE49-F238E27FC236}">
                <a16:creationId xmlns:a16="http://schemas.microsoft.com/office/drawing/2014/main" id="{6847F158-6392-E149-AFD6-49796C5D3697}"/>
              </a:ext>
            </a:extLst>
          </p:cNvPr>
          <p:cNvPicPr>
            <a:picLocks noChangeAspect="1"/>
          </p:cNvPicPr>
          <p:nvPr userDrawn="1"/>
        </p:nvPicPr>
        <p:blipFill>
          <a:blip r:embed="rId2"/>
          <a:stretch>
            <a:fillRect/>
          </a:stretch>
        </p:blipFill>
        <p:spPr>
          <a:xfrm>
            <a:off x="437277" y="414618"/>
            <a:ext cx="977900" cy="215900"/>
          </a:xfrm>
          <a:prstGeom prst="rect">
            <a:avLst/>
          </a:prstGeom>
        </p:spPr>
      </p:pic>
    </p:spTree>
    <p:extLst>
      <p:ext uri="{BB962C8B-B14F-4D97-AF65-F5344CB8AC3E}">
        <p14:creationId xmlns:p14="http://schemas.microsoft.com/office/powerpoint/2010/main" val="852062239"/>
      </p:ext>
    </p:extLst>
  </p:cSld>
  <p:clrMapOvr>
    <a:masterClrMapping/>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1192213"/>
            <a:ext cx="3690937" cy="917575"/>
          </a:xfrm>
        </p:spPr>
        <p:txBody>
          <a:bodyPr lIns="0" tIns="0" rIns="0" bIns="0"/>
          <a:lstStyle>
            <a:lvl1pPr>
              <a:defRPr sz="1800"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354764" y="1192213"/>
            <a:ext cx="3914774" cy="3862387"/>
          </a:xfrm>
        </p:spPr>
        <p:txBody>
          <a:bodyPr wrap="square" lIns="0" tIns="0" rIns="0" bIns="0">
            <a:noAutofit/>
          </a:bodyPr>
          <a:lstStyle>
            <a:lvl1pPr marL="0" indent="0" defTabSz="517525">
              <a:spcAft>
                <a:spcPts val="500"/>
              </a:spcAft>
              <a:buNone/>
              <a:defRPr sz="1800" spc="0" baseline="0">
                <a:solidFill>
                  <a:schemeClr val="tx2"/>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3167238818"/>
      </p:ext>
    </p:extLst>
  </p:cSld>
  <p:clrMapOvr>
    <a:masterClrMapping/>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65138" y="1961079"/>
            <a:ext cx="11533187" cy="615553"/>
          </a:xfrm>
        </p:spPr>
        <p:txBody>
          <a:bodyPr wrap="square" lIns="0" tIns="0" rIns="0" bIns="0">
            <a:spAutoFit/>
          </a:bodyPr>
          <a:lstStyle>
            <a:lvl1pPr marL="0" indent="0">
              <a:lnSpc>
                <a:spcPts val="2400"/>
              </a:lnSpc>
              <a:buNone/>
              <a:defRPr sz="2000" b="0" i="0" spc="0">
                <a:solidFill>
                  <a:schemeClr val="tx1"/>
                </a:solidFill>
                <a:latin typeface="+mj-lt"/>
              </a:defRPr>
            </a:lvl1pPr>
            <a:lvl2pPr marL="0" indent="0">
              <a:lnSpc>
                <a:spcPts val="2400"/>
              </a:lnSpc>
              <a:buNone/>
              <a:defRPr spc="0"/>
            </a:lvl2pPr>
            <a:lvl3pPr marL="457200" indent="0">
              <a:buNone/>
              <a:defRPr/>
            </a:lvl3pPr>
            <a:lvl4pPr marL="685800" indent="0">
              <a:buNone/>
              <a:defRPr/>
            </a:lvl4pPr>
            <a:lvl5pPr marL="914400"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65138" y="3214124"/>
            <a:ext cx="11533187" cy="444609"/>
          </a:xfrm>
        </p:spPr>
        <p:txBody>
          <a:bodyPr lIns="0" tIns="0" rIns="0" bIns="0"/>
          <a:lstStyle>
            <a:lvl1pPr marL="0" indent="0">
              <a:lnSpc>
                <a:spcPts val="1800"/>
              </a:lnSpc>
              <a:spcBef>
                <a:spcPts val="0"/>
              </a:spcBef>
              <a:buNone/>
              <a:defRPr sz="1400" b="0" spc="0">
                <a:solidFill>
                  <a:schemeClr val="tx2"/>
                </a:solidFill>
                <a:latin typeface="+mj-lt"/>
              </a:defRPr>
            </a:lvl1pPr>
            <a:lvl2pPr marL="0" indent="0">
              <a:lnSpc>
                <a:spcPts val="1800"/>
              </a:lnSpc>
              <a:spcBef>
                <a:spcPts val="0"/>
              </a:spcBef>
              <a:buNone/>
              <a:defRPr sz="1400" spc="0">
                <a:solidFill>
                  <a:schemeClr val="tx1"/>
                </a:solidFill>
              </a:defRPr>
            </a:lvl2pPr>
            <a:lvl3pPr marL="457200" indent="0">
              <a:buNone/>
              <a:defRPr/>
            </a:lvl3pPr>
            <a:lvl4pPr marL="685800" indent="0">
              <a:buNone/>
              <a:defRPr/>
            </a:lvl4pPr>
            <a:lvl5pPr marL="914400"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65138" y="4439603"/>
            <a:ext cx="11533187" cy="338554"/>
          </a:xfrm>
        </p:spPr>
        <p:txBody>
          <a:bodyPr lIns="0" tIns="0" rIns="0" bIns="0"/>
          <a:lstStyle>
            <a:lvl1pPr marL="0" indent="0">
              <a:lnSpc>
                <a:spcPts val="1200"/>
              </a:lnSpc>
              <a:spcBef>
                <a:spcPts val="0"/>
              </a:spcBef>
              <a:buNone/>
              <a:defRPr sz="1000" spc="0">
                <a:solidFill>
                  <a:schemeClr val="tx1"/>
                </a:solidFill>
              </a:defRPr>
            </a:lvl1pPr>
            <a:lvl2pPr marL="0" indent="0">
              <a:lnSpc>
                <a:spcPct val="100000"/>
              </a:lnSpc>
              <a:spcBef>
                <a:spcPts val="0"/>
              </a:spcBef>
              <a:buNone/>
              <a:defRPr sz="1000" spc="0">
                <a:solidFill>
                  <a:schemeClr val="tx1"/>
                </a:solidFill>
              </a:defRPr>
            </a:lvl2pPr>
            <a:lvl3pPr marL="457200" indent="0">
              <a:buNone/>
              <a:defRPr/>
            </a:lvl3pPr>
            <a:lvl4pPr marL="685800"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822088450"/>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rgbClr val="000000"/>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37278" y="2582862"/>
            <a:ext cx="5992552" cy="1828800"/>
          </a:xfrm>
          <a:prstGeom prst="rect">
            <a:avLst/>
          </a:prstGeom>
          <a:noFill/>
        </p:spPr>
        <p:txBody>
          <a:bodyPr lIns="0" tIns="0" rIns="0" bIns="182880" anchor="b" anchorCtr="0"/>
          <a:lstStyle>
            <a:lvl1pPr>
              <a:defRPr sz="4800" strike="noStrike" spc="-50" baseline="0">
                <a:gradFill>
                  <a:gsLst>
                    <a:gs pos="0">
                      <a:schemeClr val="bg1"/>
                    </a:gs>
                    <a:gs pos="100000">
                      <a:schemeClr val="bg1"/>
                    </a:gs>
                  </a:gsLst>
                  <a:lin ang="5400000" scaled="1"/>
                </a:gradFill>
              </a:defRPr>
            </a:lvl1pPr>
          </a:lstStyle>
          <a:p>
            <a:r>
              <a:rPr lang="en-US"/>
              <a:t>Azure presentation title 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51338" y="4436713"/>
            <a:ext cx="5992552" cy="738664"/>
          </a:xfrm>
          <a:prstGeom prst="rect">
            <a:avLst/>
          </a:prstGeom>
        </p:spPr>
        <p:txBody>
          <a:bodyPr/>
          <a:lstStyle>
            <a:lvl1pPr>
              <a:defRPr sz="1800">
                <a:gradFill>
                  <a:gsLst>
                    <a:gs pos="0">
                      <a:schemeClr val="bg1"/>
                    </a:gs>
                    <a:gs pos="100000">
                      <a:schemeClr val="bg1"/>
                    </a:gs>
                  </a:gsLst>
                  <a:lin ang="5400000" scaled="1"/>
                </a:gradFill>
              </a:defRPr>
            </a:lvl1pPr>
            <a:lvl2pPr>
              <a:defRPr sz="1800">
                <a:solidFill>
                  <a:srgbClr val="000000"/>
                </a:solidFill>
              </a:defRPr>
            </a:lvl2pPr>
            <a:lvl3pPr>
              <a:defRPr sz="1400"/>
            </a:lvl3pPr>
            <a:lvl4pPr>
              <a:defRPr sz="1400"/>
            </a:lvl4pPr>
            <a:lvl5pPr>
              <a:defRPr sz="1050"/>
            </a:lvl5pPr>
          </a:lstStyle>
          <a:p>
            <a:pPr lvl="0"/>
            <a:r>
              <a:rPr lang="en-US"/>
              <a:t>Author name</a:t>
            </a:r>
            <a:br>
              <a:rPr lang="en-US"/>
            </a:br>
            <a:r>
              <a:rPr lang="en-US"/>
              <a:t>Date</a:t>
            </a:r>
          </a:p>
        </p:txBody>
      </p:sp>
      <p:pic>
        <p:nvPicPr>
          <p:cNvPr id="25" name="Picture 24">
            <a:extLst>
              <a:ext uri="{FF2B5EF4-FFF2-40B4-BE49-F238E27FC236}">
                <a16:creationId xmlns:a16="http://schemas.microsoft.com/office/drawing/2014/main" id="{DD6F765C-BA87-4024-A0EA-D44C275128C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9829" y="483228"/>
            <a:ext cx="1362456" cy="194066"/>
          </a:xfrm>
          <a:prstGeom prst="rect">
            <a:avLst/>
          </a:prstGeom>
        </p:spPr>
      </p:pic>
      <p:sp>
        <p:nvSpPr>
          <p:cNvPr id="28" name="Picture Placeholder 27">
            <a:extLst>
              <a:ext uri="{FF2B5EF4-FFF2-40B4-BE49-F238E27FC236}">
                <a16:creationId xmlns:a16="http://schemas.microsoft.com/office/drawing/2014/main" id="{F115ABEF-D43C-4943-82B6-BC159FC73908}"/>
              </a:ext>
            </a:extLst>
          </p:cNvPr>
          <p:cNvSpPr>
            <a:spLocks noGrp="1"/>
          </p:cNvSpPr>
          <p:nvPr>
            <p:ph type="pic" sz="quarter" idx="16"/>
          </p:nvPr>
        </p:nvSpPr>
        <p:spPr>
          <a:xfrm>
            <a:off x="6284913" y="809625"/>
            <a:ext cx="2138362" cy="1651000"/>
          </a:xfrm>
          <a:solidFill>
            <a:schemeClr val="tx2"/>
          </a:solidFill>
        </p:spPr>
        <p:txBody>
          <a:bodyPr anchor="b" anchorCtr="1">
            <a:noAutofit/>
          </a:bodyPr>
          <a:lstStyle/>
          <a:p>
            <a:endParaRPr lang="en-US"/>
          </a:p>
        </p:txBody>
      </p:sp>
      <p:sp>
        <p:nvSpPr>
          <p:cNvPr id="29" name="Picture Placeholder 27">
            <a:extLst>
              <a:ext uri="{FF2B5EF4-FFF2-40B4-BE49-F238E27FC236}">
                <a16:creationId xmlns:a16="http://schemas.microsoft.com/office/drawing/2014/main" id="{AA47FD53-1E53-4FDE-94A4-B6A5469787D2}"/>
              </a:ext>
            </a:extLst>
          </p:cNvPr>
          <p:cNvSpPr>
            <a:spLocks noGrp="1"/>
          </p:cNvSpPr>
          <p:nvPr>
            <p:ph type="pic" sz="quarter" idx="17"/>
          </p:nvPr>
        </p:nvSpPr>
        <p:spPr>
          <a:xfrm>
            <a:off x="8642654" y="809625"/>
            <a:ext cx="2138362" cy="1651000"/>
          </a:xfrm>
          <a:solidFill>
            <a:schemeClr val="tx2"/>
          </a:solidFill>
        </p:spPr>
        <p:txBody>
          <a:bodyPr anchor="b" anchorCtr="1">
            <a:noAutofit/>
          </a:bodyPr>
          <a:lstStyle/>
          <a:p>
            <a:endParaRPr lang="en-US"/>
          </a:p>
        </p:txBody>
      </p:sp>
      <p:sp>
        <p:nvSpPr>
          <p:cNvPr id="30" name="Picture Placeholder 27">
            <a:extLst>
              <a:ext uri="{FF2B5EF4-FFF2-40B4-BE49-F238E27FC236}">
                <a16:creationId xmlns:a16="http://schemas.microsoft.com/office/drawing/2014/main" id="{E251C08D-157D-49F9-81E7-B96806AE1099}"/>
              </a:ext>
            </a:extLst>
          </p:cNvPr>
          <p:cNvSpPr>
            <a:spLocks noGrp="1"/>
          </p:cNvSpPr>
          <p:nvPr>
            <p:ph type="pic" sz="quarter" idx="18"/>
          </p:nvPr>
        </p:nvSpPr>
        <p:spPr>
          <a:xfrm>
            <a:off x="7348006" y="4549212"/>
            <a:ext cx="2138362" cy="1651000"/>
          </a:xfrm>
          <a:solidFill>
            <a:schemeClr val="tx2"/>
          </a:solidFill>
        </p:spPr>
        <p:txBody>
          <a:bodyPr anchor="b" anchorCtr="1">
            <a:noAutofit/>
          </a:bodyPr>
          <a:lstStyle/>
          <a:p>
            <a:endParaRPr lang="en-US"/>
          </a:p>
        </p:txBody>
      </p:sp>
      <p:sp>
        <p:nvSpPr>
          <p:cNvPr id="31" name="Picture Placeholder 27">
            <a:extLst>
              <a:ext uri="{FF2B5EF4-FFF2-40B4-BE49-F238E27FC236}">
                <a16:creationId xmlns:a16="http://schemas.microsoft.com/office/drawing/2014/main" id="{72A7D44E-978B-43E5-9BC0-A9F9EE7738C9}"/>
              </a:ext>
            </a:extLst>
          </p:cNvPr>
          <p:cNvSpPr>
            <a:spLocks noGrp="1"/>
          </p:cNvSpPr>
          <p:nvPr>
            <p:ph type="pic" sz="quarter" idx="19"/>
          </p:nvPr>
        </p:nvSpPr>
        <p:spPr>
          <a:xfrm>
            <a:off x="9705747" y="4549212"/>
            <a:ext cx="2138362" cy="1651000"/>
          </a:xfrm>
          <a:solidFill>
            <a:schemeClr val="tx2"/>
          </a:solidFill>
        </p:spPr>
        <p:txBody>
          <a:bodyPr anchor="b" anchorCtr="1">
            <a:noAutofit/>
          </a:bodyPr>
          <a:lstStyle/>
          <a:p>
            <a:endParaRPr lang="en-US"/>
          </a:p>
        </p:txBody>
      </p:sp>
      <p:sp>
        <p:nvSpPr>
          <p:cNvPr id="32" name="Picture Placeholder 27">
            <a:extLst>
              <a:ext uri="{FF2B5EF4-FFF2-40B4-BE49-F238E27FC236}">
                <a16:creationId xmlns:a16="http://schemas.microsoft.com/office/drawing/2014/main" id="{FFC800EB-936E-4743-B0BB-27566A34C2D7}"/>
              </a:ext>
            </a:extLst>
          </p:cNvPr>
          <p:cNvSpPr>
            <a:spLocks noGrp="1"/>
          </p:cNvSpPr>
          <p:nvPr>
            <p:ph type="pic" sz="quarter" idx="20"/>
          </p:nvPr>
        </p:nvSpPr>
        <p:spPr>
          <a:xfrm>
            <a:off x="5892622" y="2663737"/>
            <a:ext cx="2138362" cy="1651000"/>
          </a:xfrm>
          <a:solidFill>
            <a:schemeClr val="tx2"/>
          </a:solidFill>
        </p:spPr>
        <p:txBody>
          <a:bodyPr anchor="b" anchorCtr="1">
            <a:noAutofit/>
          </a:bodyPr>
          <a:lstStyle/>
          <a:p>
            <a:endParaRPr lang="en-US"/>
          </a:p>
        </p:txBody>
      </p:sp>
      <p:sp>
        <p:nvSpPr>
          <p:cNvPr id="33" name="Picture Placeholder 27">
            <a:extLst>
              <a:ext uri="{FF2B5EF4-FFF2-40B4-BE49-F238E27FC236}">
                <a16:creationId xmlns:a16="http://schemas.microsoft.com/office/drawing/2014/main" id="{9F092611-3E78-46B1-BA8A-97F767E93167}"/>
              </a:ext>
            </a:extLst>
          </p:cNvPr>
          <p:cNvSpPr>
            <a:spLocks noGrp="1"/>
          </p:cNvSpPr>
          <p:nvPr>
            <p:ph type="pic" sz="quarter" idx="21"/>
          </p:nvPr>
        </p:nvSpPr>
        <p:spPr>
          <a:xfrm>
            <a:off x="8222765" y="2663737"/>
            <a:ext cx="2138362" cy="1651000"/>
          </a:xfrm>
          <a:solidFill>
            <a:schemeClr val="tx2"/>
          </a:solidFill>
        </p:spPr>
        <p:txBody>
          <a:bodyPr anchor="b" anchorCtr="1">
            <a:noAutofit/>
          </a:bodyPr>
          <a:lstStyle/>
          <a:p>
            <a:endParaRPr lang="en-US"/>
          </a:p>
        </p:txBody>
      </p:sp>
      <p:sp>
        <p:nvSpPr>
          <p:cNvPr id="34" name="Picture Placeholder 27">
            <a:extLst>
              <a:ext uri="{FF2B5EF4-FFF2-40B4-BE49-F238E27FC236}">
                <a16:creationId xmlns:a16="http://schemas.microsoft.com/office/drawing/2014/main" id="{CFCBDAA1-18C9-4D7C-B4F2-F169EEF5C655}"/>
              </a:ext>
            </a:extLst>
          </p:cNvPr>
          <p:cNvSpPr>
            <a:spLocks noGrp="1"/>
          </p:cNvSpPr>
          <p:nvPr>
            <p:ph type="pic" sz="quarter" idx="22"/>
          </p:nvPr>
        </p:nvSpPr>
        <p:spPr>
          <a:xfrm>
            <a:off x="10552908" y="2663737"/>
            <a:ext cx="2138362" cy="1651000"/>
          </a:xfrm>
          <a:solidFill>
            <a:schemeClr val="tx2"/>
          </a:solidFill>
        </p:spPr>
        <p:txBody>
          <a:bodyPr anchor="b" anchorCtr="1">
            <a:noAutofit/>
          </a:bodyPr>
          <a:lstStyle/>
          <a:p>
            <a:endParaRPr lang="en-US"/>
          </a:p>
        </p:txBody>
      </p:sp>
    </p:spTree>
    <p:extLst>
      <p:ext uri="{BB962C8B-B14F-4D97-AF65-F5344CB8AC3E}">
        <p14:creationId xmlns:p14="http://schemas.microsoft.com/office/powerpoint/2010/main" val="27112902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750"/>
                                        <p:tgtEl>
                                          <p:spTgt spid="28"/>
                                        </p:tgtEl>
                                      </p:cBhvr>
                                    </p:animEffect>
                                  </p:childTnLst>
                                </p:cTn>
                              </p:par>
                              <p:par>
                                <p:cTn id="8" presetID="42" presetClass="path" presetSubtype="0" decel="100000" fill="hold" grpId="1" nodeType="withEffect">
                                  <p:stCondLst>
                                    <p:cond delay="50"/>
                                  </p:stCondLst>
                                  <p:childTnLst>
                                    <p:animMotion origin="layout" path="M 1.17182E-6 -2.12892E-6 L 0.04353 -2.12892E-6 " pathEditMode="relative" rAng="0" ptsTypes="AA">
                                      <p:cBhvr>
                                        <p:cTn id="9" dur="750" spd="-100000" fill="hold"/>
                                        <p:tgtEl>
                                          <p:spTgt spid="28"/>
                                        </p:tgtEl>
                                        <p:attrNameLst>
                                          <p:attrName>ppt_x</p:attrName>
                                          <p:attrName>ppt_y</p:attrName>
                                        </p:attrNameLst>
                                      </p:cBhvr>
                                      <p:rCtr x="2170" y="0"/>
                                    </p:animMotion>
                                  </p:childTnLst>
                                </p:cTn>
                              </p:par>
                              <p:par>
                                <p:cTn id="10" presetID="10" presetClass="entr" presetSubtype="0" fill="hold" grpId="0" nodeType="withEffect">
                                  <p:stCondLst>
                                    <p:cond delay="15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750"/>
                                        <p:tgtEl>
                                          <p:spTgt spid="29"/>
                                        </p:tgtEl>
                                      </p:cBhvr>
                                    </p:animEffect>
                                  </p:childTnLst>
                                </p:cTn>
                              </p:par>
                              <p:par>
                                <p:cTn id="13" presetID="42" presetClass="path" presetSubtype="0" decel="100000" fill="hold" grpId="1" nodeType="withEffect">
                                  <p:stCondLst>
                                    <p:cond delay="150"/>
                                  </p:stCondLst>
                                  <p:childTnLst>
                                    <p:animMotion origin="layout" path="M 1.17182E-6 -2.12892E-6 L 0.04353 -2.12892E-6 " pathEditMode="relative" rAng="0" ptsTypes="AA">
                                      <p:cBhvr>
                                        <p:cTn id="14" dur="750" spd="-100000" fill="hold"/>
                                        <p:tgtEl>
                                          <p:spTgt spid="29"/>
                                        </p:tgtEl>
                                        <p:attrNameLst>
                                          <p:attrName>ppt_x</p:attrName>
                                          <p:attrName>ppt_y</p:attrName>
                                        </p:attrNameLst>
                                      </p:cBhvr>
                                      <p:rCtr x="2170" y="0"/>
                                    </p:animMotion>
                                  </p:childTnLst>
                                </p:cTn>
                              </p:par>
                              <p:par>
                                <p:cTn id="15" presetID="10" presetClass="entr" presetSubtype="0" fill="hold" grpId="0" nodeType="withEffect">
                                  <p:stCondLst>
                                    <p:cond delay="0"/>
                                  </p:stCondLst>
                                  <p:childTnLst>
                                    <p:set>
                                      <p:cBhvr>
                                        <p:cTn id="16" dur="1" fill="hold">
                                          <p:stCondLst>
                                            <p:cond delay="0"/>
                                          </p:stCondLst>
                                        </p:cTn>
                                        <p:tgtEl>
                                          <p:spTgt spid="32"/>
                                        </p:tgtEl>
                                        <p:attrNameLst>
                                          <p:attrName>style.visibility</p:attrName>
                                        </p:attrNameLst>
                                      </p:cBhvr>
                                      <p:to>
                                        <p:strVal val="visible"/>
                                      </p:to>
                                    </p:set>
                                    <p:animEffect transition="in" filter="fade">
                                      <p:cBhvr>
                                        <p:cTn id="17" dur="750"/>
                                        <p:tgtEl>
                                          <p:spTgt spid="32"/>
                                        </p:tgtEl>
                                      </p:cBhvr>
                                    </p:animEffect>
                                  </p:childTnLst>
                                </p:cTn>
                              </p:par>
                              <p:par>
                                <p:cTn id="18" presetID="42" presetClass="path" presetSubtype="0" decel="100000" fill="hold" grpId="1" nodeType="withEffect">
                                  <p:stCondLst>
                                    <p:cond delay="0"/>
                                  </p:stCondLst>
                                  <p:childTnLst>
                                    <p:animMotion origin="layout" path="M 1.17182E-6 -2.12892E-6 L 0.04353 -2.12892E-6 " pathEditMode="relative" rAng="0" ptsTypes="AA">
                                      <p:cBhvr>
                                        <p:cTn id="19" dur="750" spd="-100000" fill="hold"/>
                                        <p:tgtEl>
                                          <p:spTgt spid="32"/>
                                        </p:tgtEl>
                                        <p:attrNameLst>
                                          <p:attrName>ppt_x</p:attrName>
                                          <p:attrName>ppt_y</p:attrName>
                                        </p:attrNameLst>
                                      </p:cBhvr>
                                      <p:rCtr x="2170" y="0"/>
                                    </p:animMotion>
                                  </p:childTnLst>
                                </p:cTn>
                              </p:par>
                              <p:par>
                                <p:cTn id="20" presetID="10" presetClass="entr" presetSubtype="0" fill="hold" grpId="0" nodeType="withEffect">
                                  <p:stCondLst>
                                    <p:cond delay="150"/>
                                  </p:stCondLst>
                                  <p:childTnLst>
                                    <p:set>
                                      <p:cBhvr>
                                        <p:cTn id="21" dur="1" fill="hold">
                                          <p:stCondLst>
                                            <p:cond delay="0"/>
                                          </p:stCondLst>
                                        </p:cTn>
                                        <p:tgtEl>
                                          <p:spTgt spid="33"/>
                                        </p:tgtEl>
                                        <p:attrNameLst>
                                          <p:attrName>style.visibility</p:attrName>
                                        </p:attrNameLst>
                                      </p:cBhvr>
                                      <p:to>
                                        <p:strVal val="visible"/>
                                      </p:to>
                                    </p:set>
                                    <p:animEffect transition="in" filter="fade">
                                      <p:cBhvr>
                                        <p:cTn id="22" dur="750"/>
                                        <p:tgtEl>
                                          <p:spTgt spid="33"/>
                                        </p:tgtEl>
                                      </p:cBhvr>
                                    </p:animEffect>
                                  </p:childTnLst>
                                </p:cTn>
                              </p:par>
                              <p:par>
                                <p:cTn id="23" presetID="42" presetClass="path" presetSubtype="0" decel="100000" fill="hold" grpId="1" nodeType="withEffect">
                                  <p:stCondLst>
                                    <p:cond delay="150"/>
                                  </p:stCondLst>
                                  <p:childTnLst>
                                    <p:animMotion origin="layout" path="M 1.17182E-6 -2.12892E-6 L 0.04353 -2.12892E-6 " pathEditMode="relative" rAng="0" ptsTypes="AA">
                                      <p:cBhvr>
                                        <p:cTn id="24" dur="750" spd="-100000" fill="hold"/>
                                        <p:tgtEl>
                                          <p:spTgt spid="33"/>
                                        </p:tgtEl>
                                        <p:attrNameLst>
                                          <p:attrName>ppt_x</p:attrName>
                                          <p:attrName>ppt_y</p:attrName>
                                        </p:attrNameLst>
                                      </p:cBhvr>
                                      <p:rCtr x="2170" y="0"/>
                                    </p:animMotion>
                                  </p:childTnLst>
                                </p:cTn>
                              </p:par>
                              <p:par>
                                <p:cTn id="25" presetID="10" presetClass="entr" presetSubtype="0" fill="hold" grpId="0" nodeType="withEffect">
                                  <p:stCondLst>
                                    <p:cond delay="250"/>
                                  </p:stCondLst>
                                  <p:childTnLst>
                                    <p:set>
                                      <p:cBhvr>
                                        <p:cTn id="26" dur="1" fill="hold">
                                          <p:stCondLst>
                                            <p:cond delay="0"/>
                                          </p:stCondLst>
                                        </p:cTn>
                                        <p:tgtEl>
                                          <p:spTgt spid="34"/>
                                        </p:tgtEl>
                                        <p:attrNameLst>
                                          <p:attrName>style.visibility</p:attrName>
                                        </p:attrNameLst>
                                      </p:cBhvr>
                                      <p:to>
                                        <p:strVal val="visible"/>
                                      </p:to>
                                    </p:set>
                                    <p:animEffect transition="in" filter="fade">
                                      <p:cBhvr>
                                        <p:cTn id="27" dur="750"/>
                                        <p:tgtEl>
                                          <p:spTgt spid="34"/>
                                        </p:tgtEl>
                                      </p:cBhvr>
                                    </p:animEffect>
                                  </p:childTnLst>
                                </p:cTn>
                              </p:par>
                              <p:par>
                                <p:cTn id="28" presetID="42" presetClass="path" presetSubtype="0" decel="100000" fill="hold" grpId="1" nodeType="withEffect">
                                  <p:stCondLst>
                                    <p:cond delay="250"/>
                                  </p:stCondLst>
                                  <p:childTnLst>
                                    <p:animMotion origin="layout" path="M 1.17182E-6 -2.12892E-6 L 0.04353 -2.12892E-6 " pathEditMode="relative" rAng="0" ptsTypes="AA">
                                      <p:cBhvr>
                                        <p:cTn id="29" dur="750" spd="-100000" fill="hold"/>
                                        <p:tgtEl>
                                          <p:spTgt spid="34"/>
                                        </p:tgtEl>
                                        <p:attrNameLst>
                                          <p:attrName>ppt_x</p:attrName>
                                          <p:attrName>ppt_y</p:attrName>
                                        </p:attrNameLst>
                                      </p:cBhvr>
                                      <p:rCtr x="2170" y="0"/>
                                    </p:animMotion>
                                  </p:childTnLst>
                                </p:cTn>
                              </p:par>
                              <p:par>
                                <p:cTn id="30" presetID="10" presetClass="entr" presetSubtype="0" fill="hold" grpId="0" nodeType="withEffect">
                                  <p:stCondLst>
                                    <p:cond delay="50"/>
                                  </p:stCondLst>
                                  <p:childTnLst>
                                    <p:set>
                                      <p:cBhvr>
                                        <p:cTn id="31" dur="1" fill="hold">
                                          <p:stCondLst>
                                            <p:cond delay="0"/>
                                          </p:stCondLst>
                                        </p:cTn>
                                        <p:tgtEl>
                                          <p:spTgt spid="30"/>
                                        </p:tgtEl>
                                        <p:attrNameLst>
                                          <p:attrName>style.visibility</p:attrName>
                                        </p:attrNameLst>
                                      </p:cBhvr>
                                      <p:to>
                                        <p:strVal val="visible"/>
                                      </p:to>
                                    </p:set>
                                    <p:animEffect transition="in" filter="fade">
                                      <p:cBhvr>
                                        <p:cTn id="32" dur="750"/>
                                        <p:tgtEl>
                                          <p:spTgt spid="30"/>
                                        </p:tgtEl>
                                      </p:cBhvr>
                                    </p:animEffect>
                                  </p:childTnLst>
                                </p:cTn>
                              </p:par>
                              <p:par>
                                <p:cTn id="33" presetID="42" presetClass="path" presetSubtype="0" decel="100000" fill="hold" grpId="1" nodeType="withEffect">
                                  <p:stCondLst>
                                    <p:cond delay="50"/>
                                  </p:stCondLst>
                                  <p:childTnLst>
                                    <p:animMotion origin="layout" path="M 1.17182E-6 -2.12892E-6 L 0.04353 -2.12892E-6 " pathEditMode="relative" rAng="0" ptsTypes="AA">
                                      <p:cBhvr>
                                        <p:cTn id="34" dur="750" spd="-100000" fill="hold"/>
                                        <p:tgtEl>
                                          <p:spTgt spid="30"/>
                                        </p:tgtEl>
                                        <p:attrNameLst>
                                          <p:attrName>ppt_x</p:attrName>
                                          <p:attrName>ppt_y</p:attrName>
                                        </p:attrNameLst>
                                      </p:cBhvr>
                                      <p:rCtr x="2170" y="0"/>
                                    </p:animMotion>
                                  </p:childTnLst>
                                </p:cTn>
                              </p:par>
                              <p:par>
                                <p:cTn id="35" presetID="10" presetClass="entr" presetSubtype="0" fill="hold" grpId="0" nodeType="withEffect">
                                  <p:stCondLst>
                                    <p:cond delay="150"/>
                                  </p:stCondLst>
                                  <p:childTnLst>
                                    <p:set>
                                      <p:cBhvr>
                                        <p:cTn id="36" dur="1" fill="hold">
                                          <p:stCondLst>
                                            <p:cond delay="0"/>
                                          </p:stCondLst>
                                        </p:cTn>
                                        <p:tgtEl>
                                          <p:spTgt spid="31"/>
                                        </p:tgtEl>
                                        <p:attrNameLst>
                                          <p:attrName>style.visibility</p:attrName>
                                        </p:attrNameLst>
                                      </p:cBhvr>
                                      <p:to>
                                        <p:strVal val="visible"/>
                                      </p:to>
                                    </p:set>
                                    <p:animEffect transition="in" filter="fade">
                                      <p:cBhvr>
                                        <p:cTn id="37" dur="750"/>
                                        <p:tgtEl>
                                          <p:spTgt spid="31"/>
                                        </p:tgtEl>
                                      </p:cBhvr>
                                    </p:animEffect>
                                  </p:childTnLst>
                                </p:cTn>
                              </p:par>
                              <p:par>
                                <p:cTn id="38" presetID="42" presetClass="path" presetSubtype="0" decel="100000" fill="hold" grpId="1" nodeType="withEffect">
                                  <p:stCondLst>
                                    <p:cond delay="150"/>
                                  </p:stCondLst>
                                  <p:childTnLst>
                                    <p:animMotion origin="layout" path="M 1.17182E-6 -2.12892E-6 L 0.04353 -2.12892E-6 " pathEditMode="relative" rAng="0" ptsTypes="AA">
                                      <p:cBhvr>
                                        <p:cTn id="39" dur="750" spd="-100000" fill="hold"/>
                                        <p:tgtEl>
                                          <p:spTgt spid="31"/>
                                        </p:tgtEl>
                                        <p:attrNameLst>
                                          <p:attrName>ppt_x</p:attrName>
                                          <p:attrName>ppt_y</p:attrName>
                                        </p:attrNameLst>
                                      </p:cBhvr>
                                      <p:rCtr x="217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8" grpId="1" animBg="1"/>
      <p:bldP spid="29" grpId="0" animBg="1"/>
      <p:bldP spid="29" grpId="1" animBg="1"/>
      <p:bldP spid="30" grpId="0" animBg="1"/>
      <p:bldP spid="30" grpId="1" animBg="1"/>
      <p:bldP spid="31" grpId="0" animBg="1"/>
      <p:bldP spid="31" grpId="1" animBg="1"/>
      <p:bldP spid="32" grpId="0" animBg="1"/>
      <p:bldP spid="32" grpId="1" animBg="1"/>
      <p:bldP spid="33" grpId="0" animBg="1"/>
      <p:bldP spid="33" grpId="1" animBg="1"/>
      <p:bldP spid="34" grpId="0" animBg="1"/>
      <p:bldP spid="34" grpId="1" animBg="1"/>
    </p:bld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Walkin 3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3" y="1211265"/>
            <a:ext cx="7315200" cy="1828800"/>
          </a:xfrm>
          <a:noFill/>
        </p:spPr>
        <p:txBody>
          <a:bodyPr lIns="146304" tIns="91440" rIns="146304" bIns="91440" anchor="b" anchorCtr="0"/>
          <a:lstStyle>
            <a:lvl1pPr>
              <a:defRPr sz="5399" spc="-100"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74702" y="3040064"/>
            <a:ext cx="5486400" cy="730183"/>
          </a:xfrm>
          <a:noFill/>
        </p:spPr>
        <p:txBody>
          <a:bodyPr lIns="164592" tIns="109728" rIns="164592" bIns="109728">
            <a:noAutofit/>
          </a:bodyPr>
          <a:lstStyle>
            <a:lvl1pPr marL="0" indent="0">
              <a:spcBef>
                <a:spcPts val="0"/>
              </a:spcBef>
              <a:buNone/>
              <a:defRPr sz="3199" spc="0" baseline="0">
                <a:gradFill>
                  <a:gsLst>
                    <a:gs pos="91000">
                      <a:schemeClr val="tx1"/>
                    </a:gs>
                    <a:gs pos="0">
                      <a:schemeClr val="tx1"/>
                    </a:gs>
                  </a:gsLst>
                  <a:lin ang="5400000" scaled="0"/>
                </a:gradFill>
                <a:latin typeface="+mn-lt"/>
              </a:defRPr>
            </a:lvl1pPr>
          </a:lstStyle>
          <a:p>
            <a:pPr lvl="0"/>
            <a:r>
              <a:rPr lang="en-US"/>
              <a:t>Date</a:t>
            </a:r>
          </a:p>
        </p:txBody>
      </p:sp>
      <p:sp>
        <p:nvSpPr>
          <p:cNvPr id="3" name="Text Placeholder 2"/>
          <p:cNvSpPr>
            <a:spLocks noGrp="1"/>
          </p:cNvSpPr>
          <p:nvPr>
            <p:ph type="body" sz="quarter" idx="13" hasCustomPrompt="1"/>
          </p:nvPr>
        </p:nvSpPr>
        <p:spPr>
          <a:xfrm>
            <a:off x="274639" y="3770247"/>
            <a:ext cx="5486400" cy="461665"/>
          </a:xfrm>
        </p:spPr>
        <p:txBody>
          <a:bodyPr/>
          <a:lstStyle>
            <a:lvl1pPr marL="0" indent="0">
              <a:buNone/>
              <a:defRPr lang="en-US" sz="2000"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a:t>Optional (City, State or venue)</a:t>
            </a:r>
          </a:p>
        </p:txBody>
      </p:sp>
      <p:pic>
        <p:nvPicPr>
          <p:cNvPr id="309" name="MS logo white emf"/>
          <p:cNvPicPr>
            <a:picLocks noChangeAspect="1"/>
          </p:cNvPicPr>
          <p:nvPr userDrawn="1"/>
        </p:nvPicPr>
        <p:blipFill>
          <a:blip r:embed="rId2"/>
          <a:stretch>
            <a:fillRect/>
          </a:stretch>
        </p:blipFill>
        <p:spPr>
          <a:xfrm>
            <a:off x="464974" y="479425"/>
            <a:ext cx="1451843" cy="310896"/>
          </a:xfrm>
          <a:prstGeom prst="rect">
            <a:avLst/>
          </a:prstGeom>
        </p:spPr>
      </p:pic>
      <p:grpSp>
        <p:nvGrpSpPr>
          <p:cNvPr id="394" name="Group 393"/>
          <p:cNvGrpSpPr>
            <a:grpSpLocks noChangeAspect="1"/>
          </p:cNvGrpSpPr>
          <p:nvPr userDrawn="1"/>
        </p:nvGrpSpPr>
        <p:grpSpPr>
          <a:xfrm>
            <a:off x="7495132" y="2129687"/>
            <a:ext cx="4416552" cy="4017043"/>
            <a:chOff x="7454492" y="2089044"/>
            <a:chExt cx="4463711" cy="4059936"/>
          </a:xfrm>
        </p:grpSpPr>
        <p:sp>
          <p:nvSpPr>
            <p:cNvPr id="395" name="Freeform 6"/>
            <p:cNvSpPr>
              <a:spLocks/>
            </p:cNvSpPr>
            <p:nvPr userDrawn="1"/>
          </p:nvSpPr>
          <p:spPr bwMode="gray">
            <a:xfrm>
              <a:off x="9235984" y="2373018"/>
              <a:ext cx="46589" cy="481424"/>
            </a:xfrm>
            <a:custGeom>
              <a:avLst/>
              <a:gdLst>
                <a:gd name="T0" fmla="*/ 21 w 21"/>
                <a:gd name="T1" fmla="*/ 217 h 217"/>
                <a:gd name="T2" fmla="*/ 0 w 21"/>
                <a:gd name="T3" fmla="*/ 217 h 217"/>
                <a:gd name="T4" fmla="*/ 4 w 21"/>
                <a:gd name="T5" fmla="*/ 0 h 217"/>
                <a:gd name="T6" fmla="*/ 17 w 21"/>
                <a:gd name="T7" fmla="*/ 0 h 217"/>
                <a:gd name="T8" fmla="*/ 21 w 21"/>
                <a:gd name="T9" fmla="*/ 217 h 217"/>
              </a:gdLst>
              <a:ahLst/>
              <a:cxnLst>
                <a:cxn ang="0">
                  <a:pos x="T0" y="T1"/>
                </a:cxn>
                <a:cxn ang="0">
                  <a:pos x="T2" y="T3"/>
                </a:cxn>
                <a:cxn ang="0">
                  <a:pos x="T4" y="T5"/>
                </a:cxn>
                <a:cxn ang="0">
                  <a:pos x="T6" y="T7"/>
                </a:cxn>
                <a:cxn ang="0">
                  <a:pos x="T8" y="T9"/>
                </a:cxn>
              </a:cxnLst>
              <a:rect l="0" t="0" r="r" b="b"/>
              <a:pathLst>
                <a:path w="21" h="217">
                  <a:moveTo>
                    <a:pt x="21" y="217"/>
                  </a:moveTo>
                  <a:lnTo>
                    <a:pt x="0" y="217"/>
                  </a:lnTo>
                  <a:lnTo>
                    <a:pt x="4" y="0"/>
                  </a:lnTo>
                  <a:lnTo>
                    <a:pt x="17" y="0"/>
                  </a:lnTo>
                  <a:lnTo>
                    <a:pt x="21" y="21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96" name="Freeform 7"/>
            <p:cNvSpPr>
              <a:spLocks/>
            </p:cNvSpPr>
            <p:nvPr userDrawn="1"/>
          </p:nvSpPr>
          <p:spPr bwMode="gray">
            <a:xfrm>
              <a:off x="9096215" y="2359706"/>
              <a:ext cx="177484" cy="59901"/>
            </a:xfrm>
            <a:custGeom>
              <a:avLst/>
              <a:gdLst>
                <a:gd name="T0" fmla="*/ 67 w 69"/>
                <a:gd name="T1" fmla="*/ 0 h 23"/>
                <a:gd name="T2" fmla="*/ 1 w 69"/>
                <a:gd name="T3" fmla="*/ 17 h 23"/>
                <a:gd name="T4" fmla="*/ 69 w 69"/>
                <a:gd name="T5" fmla="*/ 13 h 23"/>
                <a:gd name="T6" fmla="*/ 67 w 69"/>
                <a:gd name="T7" fmla="*/ 0 h 23"/>
              </a:gdLst>
              <a:ahLst/>
              <a:cxnLst>
                <a:cxn ang="0">
                  <a:pos x="T0" y="T1"/>
                </a:cxn>
                <a:cxn ang="0">
                  <a:pos x="T2" y="T3"/>
                </a:cxn>
                <a:cxn ang="0">
                  <a:pos x="T4" y="T5"/>
                </a:cxn>
                <a:cxn ang="0">
                  <a:pos x="T6" y="T7"/>
                </a:cxn>
              </a:cxnLst>
              <a:rect l="0" t="0" r="r" b="b"/>
              <a:pathLst>
                <a:path w="69" h="23">
                  <a:moveTo>
                    <a:pt x="67" y="0"/>
                  </a:moveTo>
                  <a:cubicBezTo>
                    <a:pt x="2" y="10"/>
                    <a:pt x="0" y="15"/>
                    <a:pt x="1" y="17"/>
                  </a:cubicBezTo>
                  <a:cubicBezTo>
                    <a:pt x="1" y="19"/>
                    <a:pt x="3" y="23"/>
                    <a:pt x="69" y="13"/>
                  </a:cubicBezTo>
                  <a:lnTo>
                    <a:pt x="6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97" name="Freeform 8"/>
            <p:cNvSpPr>
              <a:spLocks/>
            </p:cNvSpPr>
            <p:nvPr userDrawn="1"/>
          </p:nvSpPr>
          <p:spPr bwMode="gray">
            <a:xfrm>
              <a:off x="9240421" y="2364143"/>
              <a:ext cx="122020" cy="159735"/>
            </a:xfrm>
            <a:custGeom>
              <a:avLst/>
              <a:gdLst>
                <a:gd name="T0" fmla="*/ 0 w 48"/>
                <a:gd name="T1" fmla="*/ 7 h 62"/>
                <a:gd name="T2" fmla="*/ 43 w 48"/>
                <a:gd name="T3" fmla="*/ 59 h 62"/>
                <a:gd name="T4" fmla="*/ 11 w 48"/>
                <a:gd name="T5" fmla="*/ 0 h 62"/>
                <a:gd name="T6" fmla="*/ 0 w 48"/>
                <a:gd name="T7" fmla="*/ 7 h 62"/>
              </a:gdLst>
              <a:ahLst/>
              <a:cxnLst>
                <a:cxn ang="0">
                  <a:pos x="T0" y="T1"/>
                </a:cxn>
                <a:cxn ang="0">
                  <a:pos x="T2" y="T3"/>
                </a:cxn>
                <a:cxn ang="0">
                  <a:pos x="T4" y="T5"/>
                </a:cxn>
                <a:cxn ang="0">
                  <a:pos x="T6" y="T7"/>
                </a:cxn>
              </a:cxnLst>
              <a:rect l="0" t="0" r="r" b="b"/>
              <a:pathLst>
                <a:path w="48" h="62">
                  <a:moveTo>
                    <a:pt x="0" y="7"/>
                  </a:moveTo>
                  <a:cubicBezTo>
                    <a:pt x="38" y="62"/>
                    <a:pt x="42" y="60"/>
                    <a:pt x="43" y="59"/>
                  </a:cubicBezTo>
                  <a:cubicBezTo>
                    <a:pt x="45" y="57"/>
                    <a:pt x="48" y="55"/>
                    <a:pt x="11" y="0"/>
                  </a:cubicBezTo>
                  <a:lnTo>
                    <a:pt x="0"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98" name="Freeform 9"/>
            <p:cNvSpPr>
              <a:spLocks/>
            </p:cNvSpPr>
            <p:nvPr userDrawn="1"/>
          </p:nvSpPr>
          <p:spPr bwMode="gray">
            <a:xfrm>
              <a:off x="9240421" y="2215501"/>
              <a:ext cx="82086" cy="175265"/>
            </a:xfrm>
            <a:custGeom>
              <a:avLst/>
              <a:gdLst>
                <a:gd name="T0" fmla="*/ 0 w 32"/>
                <a:gd name="T1" fmla="*/ 64 h 68"/>
                <a:gd name="T2" fmla="*/ 26 w 32"/>
                <a:gd name="T3" fmla="*/ 2 h 68"/>
                <a:gd name="T4" fmla="*/ 12 w 32"/>
                <a:gd name="T5" fmla="*/ 68 h 68"/>
                <a:gd name="T6" fmla="*/ 0 w 32"/>
                <a:gd name="T7" fmla="*/ 64 h 68"/>
              </a:gdLst>
              <a:ahLst/>
              <a:cxnLst>
                <a:cxn ang="0">
                  <a:pos x="T0" y="T1"/>
                </a:cxn>
                <a:cxn ang="0">
                  <a:pos x="T2" y="T3"/>
                </a:cxn>
                <a:cxn ang="0">
                  <a:pos x="T4" y="T5"/>
                </a:cxn>
                <a:cxn ang="0">
                  <a:pos x="T6" y="T7"/>
                </a:cxn>
              </a:cxnLst>
              <a:rect l="0" t="0" r="r" b="b"/>
              <a:pathLst>
                <a:path w="32" h="68">
                  <a:moveTo>
                    <a:pt x="0" y="64"/>
                  </a:moveTo>
                  <a:cubicBezTo>
                    <a:pt x="20" y="0"/>
                    <a:pt x="24" y="2"/>
                    <a:pt x="26" y="2"/>
                  </a:cubicBezTo>
                  <a:cubicBezTo>
                    <a:pt x="28" y="3"/>
                    <a:pt x="32" y="4"/>
                    <a:pt x="12" y="68"/>
                  </a:cubicBezTo>
                  <a:lnTo>
                    <a:pt x="0" y="6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99" name="Freeform 10"/>
            <p:cNvSpPr>
              <a:spLocks/>
            </p:cNvSpPr>
            <p:nvPr userDrawn="1"/>
          </p:nvSpPr>
          <p:spPr bwMode="gray">
            <a:xfrm>
              <a:off x="8878798" y="2452885"/>
              <a:ext cx="51027" cy="374934"/>
            </a:xfrm>
            <a:custGeom>
              <a:avLst/>
              <a:gdLst>
                <a:gd name="T0" fmla="*/ 23 w 23"/>
                <a:gd name="T1" fmla="*/ 169 h 169"/>
                <a:gd name="T2" fmla="*/ 0 w 23"/>
                <a:gd name="T3" fmla="*/ 169 h 169"/>
                <a:gd name="T4" fmla="*/ 4 w 23"/>
                <a:gd name="T5" fmla="*/ 0 h 169"/>
                <a:gd name="T6" fmla="*/ 19 w 23"/>
                <a:gd name="T7" fmla="*/ 0 h 169"/>
                <a:gd name="T8" fmla="*/ 23 w 23"/>
                <a:gd name="T9" fmla="*/ 169 h 169"/>
              </a:gdLst>
              <a:ahLst/>
              <a:cxnLst>
                <a:cxn ang="0">
                  <a:pos x="T0" y="T1"/>
                </a:cxn>
                <a:cxn ang="0">
                  <a:pos x="T2" y="T3"/>
                </a:cxn>
                <a:cxn ang="0">
                  <a:pos x="T4" y="T5"/>
                </a:cxn>
                <a:cxn ang="0">
                  <a:pos x="T6" y="T7"/>
                </a:cxn>
                <a:cxn ang="0">
                  <a:pos x="T8" y="T9"/>
                </a:cxn>
              </a:cxnLst>
              <a:rect l="0" t="0" r="r" b="b"/>
              <a:pathLst>
                <a:path w="23" h="169">
                  <a:moveTo>
                    <a:pt x="23" y="169"/>
                  </a:moveTo>
                  <a:lnTo>
                    <a:pt x="0" y="169"/>
                  </a:lnTo>
                  <a:lnTo>
                    <a:pt x="4" y="0"/>
                  </a:lnTo>
                  <a:lnTo>
                    <a:pt x="19" y="0"/>
                  </a:lnTo>
                  <a:lnTo>
                    <a:pt x="23" y="16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00" name="Freeform 11"/>
            <p:cNvSpPr>
              <a:spLocks/>
            </p:cNvSpPr>
            <p:nvPr userDrawn="1"/>
          </p:nvSpPr>
          <p:spPr bwMode="gray">
            <a:xfrm>
              <a:off x="8881017" y="2432918"/>
              <a:ext cx="204106" cy="113146"/>
            </a:xfrm>
            <a:custGeom>
              <a:avLst/>
              <a:gdLst>
                <a:gd name="T0" fmla="*/ 0 w 79"/>
                <a:gd name="T1" fmla="*/ 14 h 44"/>
                <a:gd name="T2" fmla="*/ 78 w 79"/>
                <a:gd name="T3" fmla="*/ 38 h 44"/>
                <a:gd name="T4" fmla="*/ 6 w 79"/>
                <a:gd name="T5" fmla="*/ 0 h 44"/>
                <a:gd name="T6" fmla="*/ 0 w 79"/>
                <a:gd name="T7" fmla="*/ 14 h 44"/>
              </a:gdLst>
              <a:ahLst/>
              <a:cxnLst>
                <a:cxn ang="0">
                  <a:pos x="T0" y="T1"/>
                </a:cxn>
                <a:cxn ang="0">
                  <a:pos x="T2" y="T3"/>
                </a:cxn>
                <a:cxn ang="0">
                  <a:pos x="T4" y="T5"/>
                </a:cxn>
                <a:cxn ang="0">
                  <a:pos x="T6" y="T7"/>
                </a:cxn>
              </a:cxnLst>
              <a:rect l="0" t="0" r="r" b="b"/>
              <a:pathLst>
                <a:path w="79" h="44">
                  <a:moveTo>
                    <a:pt x="0" y="14"/>
                  </a:moveTo>
                  <a:cubicBezTo>
                    <a:pt x="73" y="44"/>
                    <a:pt x="77" y="40"/>
                    <a:pt x="78" y="38"/>
                  </a:cubicBezTo>
                  <a:cubicBezTo>
                    <a:pt x="79" y="36"/>
                    <a:pt x="79" y="30"/>
                    <a:pt x="6" y="0"/>
                  </a:cubicBezTo>
                  <a:lnTo>
                    <a:pt x="0"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01" name="Freeform 12"/>
            <p:cNvSpPr>
              <a:spLocks/>
            </p:cNvSpPr>
            <p:nvPr userDrawn="1"/>
          </p:nvSpPr>
          <p:spPr bwMode="gray">
            <a:xfrm>
              <a:off x="8874361" y="2262090"/>
              <a:ext cx="51027" cy="201888"/>
            </a:xfrm>
            <a:custGeom>
              <a:avLst/>
              <a:gdLst>
                <a:gd name="T0" fmla="*/ 20 w 20"/>
                <a:gd name="T1" fmla="*/ 78 h 79"/>
                <a:gd name="T2" fmla="*/ 8 w 20"/>
                <a:gd name="T3" fmla="*/ 0 h 79"/>
                <a:gd name="T4" fmla="*/ 5 w 20"/>
                <a:gd name="T5" fmla="*/ 79 h 79"/>
                <a:gd name="T6" fmla="*/ 20 w 20"/>
                <a:gd name="T7" fmla="*/ 78 h 79"/>
              </a:gdLst>
              <a:ahLst/>
              <a:cxnLst>
                <a:cxn ang="0">
                  <a:pos x="T0" y="T1"/>
                </a:cxn>
                <a:cxn ang="0">
                  <a:pos x="T2" y="T3"/>
                </a:cxn>
                <a:cxn ang="0">
                  <a:pos x="T4" y="T5"/>
                </a:cxn>
                <a:cxn ang="0">
                  <a:pos x="T6" y="T7"/>
                </a:cxn>
              </a:cxnLst>
              <a:rect l="0" t="0" r="r" b="b"/>
              <a:pathLst>
                <a:path w="20" h="79">
                  <a:moveTo>
                    <a:pt x="20" y="78"/>
                  </a:moveTo>
                  <a:cubicBezTo>
                    <a:pt x="15" y="0"/>
                    <a:pt x="10" y="0"/>
                    <a:pt x="8" y="0"/>
                  </a:cubicBezTo>
                  <a:cubicBezTo>
                    <a:pt x="5" y="0"/>
                    <a:pt x="0" y="1"/>
                    <a:pt x="5" y="79"/>
                  </a:cubicBezTo>
                  <a:lnTo>
                    <a:pt x="20" y="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02" name="Freeform 13"/>
            <p:cNvSpPr>
              <a:spLocks/>
            </p:cNvSpPr>
            <p:nvPr userDrawn="1"/>
          </p:nvSpPr>
          <p:spPr bwMode="gray">
            <a:xfrm>
              <a:off x="8745685" y="2439574"/>
              <a:ext cx="177484" cy="161954"/>
            </a:xfrm>
            <a:custGeom>
              <a:avLst/>
              <a:gdLst>
                <a:gd name="T0" fmla="*/ 69 w 69"/>
                <a:gd name="T1" fmla="*/ 11 h 63"/>
                <a:gd name="T2" fmla="*/ 5 w 69"/>
                <a:gd name="T3" fmla="*/ 58 h 63"/>
                <a:gd name="T4" fmla="*/ 59 w 69"/>
                <a:gd name="T5" fmla="*/ 0 h 63"/>
                <a:gd name="T6" fmla="*/ 69 w 69"/>
                <a:gd name="T7" fmla="*/ 11 h 63"/>
              </a:gdLst>
              <a:ahLst/>
              <a:cxnLst>
                <a:cxn ang="0">
                  <a:pos x="T0" y="T1"/>
                </a:cxn>
                <a:cxn ang="0">
                  <a:pos x="T2" y="T3"/>
                </a:cxn>
                <a:cxn ang="0">
                  <a:pos x="T4" y="T5"/>
                </a:cxn>
                <a:cxn ang="0">
                  <a:pos x="T6" y="T7"/>
                </a:cxn>
              </a:cxnLst>
              <a:rect l="0" t="0" r="r" b="b"/>
              <a:pathLst>
                <a:path w="69" h="63">
                  <a:moveTo>
                    <a:pt x="69" y="11"/>
                  </a:moveTo>
                  <a:cubicBezTo>
                    <a:pt x="10" y="63"/>
                    <a:pt x="6" y="59"/>
                    <a:pt x="5" y="58"/>
                  </a:cubicBezTo>
                  <a:cubicBezTo>
                    <a:pt x="3" y="56"/>
                    <a:pt x="0" y="52"/>
                    <a:pt x="59" y="0"/>
                  </a:cubicBezTo>
                  <a:lnTo>
                    <a:pt x="69"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03" name="Freeform 14"/>
            <p:cNvSpPr>
              <a:spLocks/>
            </p:cNvSpPr>
            <p:nvPr userDrawn="1"/>
          </p:nvSpPr>
          <p:spPr bwMode="gray">
            <a:xfrm>
              <a:off x="9499990" y="2341958"/>
              <a:ext cx="48808" cy="405994"/>
            </a:xfrm>
            <a:custGeom>
              <a:avLst/>
              <a:gdLst>
                <a:gd name="T0" fmla="*/ 22 w 22"/>
                <a:gd name="T1" fmla="*/ 183 h 183"/>
                <a:gd name="T2" fmla="*/ 0 w 22"/>
                <a:gd name="T3" fmla="*/ 183 h 183"/>
                <a:gd name="T4" fmla="*/ 4 w 22"/>
                <a:gd name="T5" fmla="*/ 0 h 183"/>
                <a:gd name="T6" fmla="*/ 18 w 22"/>
                <a:gd name="T7" fmla="*/ 0 h 183"/>
                <a:gd name="T8" fmla="*/ 22 w 22"/>
                <a:gd name="T9" fmla="*/ 183 h 183"/>
              </a:gdLst>
              <a:ahLst/>
              <a:cxnLst>
                <a:cxn ang="0">
                  <a:pos x="T0" y="T1"/>
                </a:cxn>
                <a:cxn ang="0">
                  <a:pos x="T2" y="T3"/>
                </a:cxn>
                <a:cxn ang="0">
                  <a:pos x="T4" y="T5"/>
                </a:cxn>
                <a:cxn ang="0">
                  <a:pos x="T6" y="T7"/>
                </a:cxn>
                <a:cxn ang="0">
                  <a:pos x="T8" y="T9"/>
                </a:cxn>
              </a:cxnLst>
              <a:rect l="0" t="0" r="r" b="b"/>
              <a:pathLst>
                <a:path w="22" h="183">
                  <a:moveTo>
                    <a:pt x="22" y="183"/>
                  </a:moveTo>
                  <a:lnTo>
                    <a:pt x="0" y="183"/>
                  </a:lnTo>
                  <a:lnTo>
                    <a:pt x="4" y="0"/>
                  </a:lnTo>
                  <a:lnTo>
                    <a:pt x="18" y="0"/>
                  </a:lnTo>
                  <a:lnTo>
                    <a:pt x="22" y="18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04" name="Freeform 15"/>
            <p:cNvSpPr>
              <a:spLocks/>
            </p:cNvSpPr>
            <p:nvPr userDrawn="1"/>
          </p:nvSpPr>
          <p:spPr bwMode="gray">
            <a:xfrm>
              <a:off x="9444527" y="2177786"/>
              <a:ext cx="104272" cy="184139"/>
            </a:xfrm>
            <a:custGeom>
              <a:avLst/>
              <a:gdLst>
                <a:gd name="T0" fmla="*/ 40 w 40"/>
                <a:gd name="T1" fmla="*/ 66 h 72"/>
                <a:gd name="T2" fmla="*/ 5 w 40"/>
                <a:gd name="T3" fmla="*/ 1 h 72"/>
                <a:gd name="T4" fmla="*/ 27 w 40"/>
                <a:gd name="T5" fmla="*/ 72 h 72"/>
                <a:gd name="T6" fmla="*/ 40 w 40"/>
                <a:gd name="T7" fmla="*/ 66 h 72"/>
              </a:gdLst>
              <a:ahLst/>
              <a:cxnLst>
                <a:cxn ang="0">
                  <a:pos x="T0" y="T1"/>
                </a:cxn>
                <a:cxn ang="0">
                  <a:pos x="T2" y="T3"/>
                </a:cxn>
                <a:cxn ang="0">
                  <a:pos x="T4" y="T5"/>
                </a:cxn>
                <a:cxn ang="0">
                  <a:pos x="T6" y="T7"/>
                </a:cxn>
              </a:cxnLst>
              <a:rect l="0" t="0" r="r" b="b"/>
              <a:pathLst>
                <a:path w="40" h="72">
                  <a:moveTo>
                    <a:pt x="40" y="66"/>
                  </a:moveTo>
                  <a:cubicBezTo>
                    <a:pt x="12" y="0"/>
                    <a:pt x="7" y="0"/>
                    <a:pt x="5" y="1"/>
                  </a:cubicBezTo>
                  <a:cubicBezTo>
                    <a:pt x="3" y="2"/>
                    <a:pt x="0" y="5"/>
                    <a:pt x="27" y="72"/>
                  </a:cubicBezTo>
                  <a:lnTo>
                    <a:pt x="40" y="6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05" name="Freeform 16"/>
            <p:cNvSpPr>
              <a:spLocks/>
            </p:cNvSpPr>
            <p:nvPr userDrawn="1"/>
          </p:nvSpPr>
          <p:spPr bwMode="gray">
            <a:xfrm>
              <a:off x="9393500" y="2324210"/>
              <a:ext cx="148642" cy="161954"/>
            </a:xfrm>
            <a:custGeom>
              <a:avLst/>
              <a:gdLst>
                <a:gd name="T0" fmla="*/ 48 w 58"/>
                <a:gd name="T1" fmla="*/ 0 h 63"/>
                <a:gd name="T2" fmla="*/ 5 w 58"/>
                <a:gd name="T3" fmla="*/ 58 h 63"/>
                <a:gd name="T4" fmla="*/ 58 w 58"/>
                <a:gd name="T5" fmla="*/ 9 h 63"/>
                <a:gd name="T6" fmla="*/ 48 w 58"/>
                <a:gd name="T7" fmla="*/ 0 h 63"/>
              </a:gdLst>
              <a:ahLst/>
              <a:cxnLst>
                <a:cxn ang="0">
                  <a:pos x="T0" y="T1"/>
                </a:cxn>
                <a:cxn ang="0">
                  <a:pos x="T2" y="T3"/>
                </a:cxn>
                <a:cxn ang="0">
                  <a:pos x="T4" y="T5"/>
                </a:cxn>
                <a:cxn ang="0">
                  <a:pos x="T6" y="T7"/>
                </a:cxn>
              </a:cxnLst>
              <a:rect l="0" t="0" r="r" b="b"/>
              <a:pathLst>
                <a:path w="58" h="63">
                  <a:moveTo>
                    <a:pt x="48" y="0"/>
                  </a:moveTo>
                  <a:cubicBezTo>
                    <a:pt x="0" y="54"/>
                    <a:pt x="4" y="57"/>
                    <a:pt x="5" y="58"/>
                  </a:cubicBezTo>
                  <a:cubicBezTo>
                    <a:pt x="7" y="60"/>
                    <a:pt x="10" y="63"/>
                    <a:pt x="58" y="9"/>
                  </a:cubicBezTo>
                  <a:lnTo>
                    <a:pt x="4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06" name="Freeform 17"/>
            <p:cNvSpPr>
              <a:spLocks/>
            </p:cNvSpPr>
            <p:nvPr userDrawn="1"/>
          </p:nvSpPr>
          <p:spPr bwMode="gray">
            <a:xfrm>
              <a:off x="9517739" y="2321991"/>
              <a:ext cx="184139" cy="48808"/>
            </a:xfrm>
            <a:custGeom>
              <a:avLst/>
              <a:gdLst>
                <a:gd name="T0" fmla="*/ 1 w 72"/>
                <a:gd name="T1" fmla="*/ 0 h 19"/>
                <a:gd name="T2" fmla="*/ 72 w 72"/>
                <a:gd name="T3" fmla="*/ 12 h 19"/>
                <a:gd name="T4" fmla="*/ 0 w 72"/>
                <a:gd name="T5" fmla="*/ 14 h 19"/>
                <a:gd name="T6" fmla="*/ 1 w 72"/>
                <a:gd name="T7" fmla="*/ 0 h 19"/>
              </a:gdLst>
              <a:ahLst/>
              <a:cxnLst>
                <a:cxn ang="0">
                  <a:pos x="T0" y="T1"/>
                </a:cxn>
                <a:cxn ang="0">
                  <a:pos x="T2" y="T3"/>
                </a:cxn>
                <a:cxn ang="0">
                  <a:pos x="T4" y="T5"/>
                </a:cxn>
                <a:cxn ang="0">
                  <a:pos x="T6" y="T7"/>
                </a:cxn>
              </a:cxnLst>
              <a:rect l="0" t="0" r="r" b="b"/>
              <a:pathLst>
                <a:path w="72" h="19">
                  <a:moveTo>
                    <a:pt x="1" y="0"/>
                  </a:moveTo>
                  <a:cubicBezTo>
                    <a:pt x="72" y="5"/>
                    <a:pt x="72" y="10"/>
                    <a:pt x="72" y="12"/>
                  </a:cubicBezTo>
                  <a:cubicBezTo>
                    <a:pt x="72" y="14"/>
                    <a:pt x="72" y="19"/>
                    <a:pt x="0" y="14"/>
                  </a:cubicBez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07" name="Oval 18"/>
            <p:cNvSpPr>
              <a:spLocks noChangeArrowheads="1"/>
            </p:cNvSpPr>
            <p:nvPr userDrawn="1"/>
          </p:nvSpPr>
          <p:spPr bwMode="gray">
            <a:xfrm>
              <a:off x="7813897" y="2781230"/>
              <a:ext cx="3385498" cy="3367750"/>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08" name="Freeform 19"/>
            <p:cNvSpPr>
              <a:spLocks/>
            </p:cNvSpPr>
            <p:nvPr userDrawn="1"/>
          </p:nvSpPr>
          <p:spPr bwMode="gray">
            <a:xfrm>
              <a:off x="8004692" y="2972025"/>
              <a:ext cx="3194703" cy="3176955"/>
            </a:xfrm>
            <a:custGeom>
              <a:avLst/>
              <a:gdLst>
                <a:gd name="T0" fmla="*/ 886 w 1241"/>
                <a:gd name="T1" fmla="*/ 0 h 1241"/>
                <a:gd name="T2" fmla="*/ 960 w 1241"/>
                <a:gd name="T3" fmla="*/ 303 h 1241"/>
                <a:gd name="T4" fmla="*/ 303 w 1241"/>
                <a:gd name="T5" fmla="*/ 960 h 1241"/>
                <a:gd name="T6" fmla="*/ 0 w 1241"/>
                <a:gd name="T7" fmla="*/ 887 h 1241"/>
                <a:gd name="T8" fmla="*/ 583 w 1241"/>
                <a:gd name="T9" fmla="*/ 1241 h 1241"/>
                <a:gd name="T10" fmla="*/ 1241 w 1241"/>
                <a:gd name="T11" fmla="*/ 584 h 1241"/>
                <a:gd name="T12" fmla="*/ 886 w 1241"/>
                <a:gd name="T13" fmla="*/ 0 h 1241"/>
              </a:gdLst>
              <a:ahLst/>
              <a:cxnLst>
                <a:cxn ang="0">
                  <a:pos x="T0" y="T1"/>
                </a:cxn>
                <a:cxn ang="0">
                  <a:pos x="T2" y="T3"/>
                </a:cxn>
                <a:cxn ang="0">
                  <a:pos x="T4" y="T5"/>
                </a:cxn>
                <a:cxn ang="0">
                  <a:pos x="T6" y="T7"/>
                </a:cxn>
                <a:cxn ang="0">
                  <a:pos x="T8" y="T9"/>
                </a:cxn>
                <a:cxn ang="0">
                  <a:pos x="T10" y="T11"/>
                </a:cxn>
                <a:cxn ang="0">
                  <a:pos x="T12" y="T13"/>
                </a:cxn>
              </a:cxnLst>
              <a:rect l="0" t="0" r="r" b="b"/>
              <a:pathLst>
                <a:path w="1241" h="1241">
                  <a:moveTo>
                    <a:pt x="886" y="0"/>
                  </a:moveTo>
                  <a:cubicBezTo>
                    <a:pt x="933" y="91"/>
                    <a:pt x="960" y="194"/>
                    <a:pt x="960" y="303"/>
                  </a:cubicBezTo>
                  <a:cubicBezTo>
                    <a:pt x="960" y="666"/>
                    <a:pt x="666" y="960"/>
                    <a:pt x="303" y="960"/>
                  </a:cubicBezTo>
                  <a:cubicBezTo>
                    <a:pt x="193" y="960"/>
                    <a:pt x="91" y="934"/>
                    <a:pt x="0" y="887"/>
                  </a:cubicBezTo>
                  <a:cubicBezTo>
                    <a:pt x="109" y="1097"/>
                    <a:pt x="330" y="1241"/>
                    <a:pt x="583" y="1241"/>
                  </a:cubicBezTo>
                  <a:cubicBezTo>
                    <a:pt x="946" y="1241"/>
                    <a:pt x="1241" y="947"/>
                    <a:pt x="1241" y="584"/>
                  </a:cubicBezTo>
                  <a:cubicBezTo>
                    <a:pt x="1241" y="330"/>
                    <a:pt x="1097" y="110"/>
                    <a:pt x="886" y="0"/>
                  </a:cubicBezTo>
                  <a:close/>
                </a:path>
              </a:pathLst>
            </a:custGeom>
            <a:solidFill>
              <a:srgbClr val="C4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09" name="Oval 20"/>
            <p:cNvSpPr>
              <a:spLocks noChangeArrowheads="1"/>
            </p:cNvSpPr>
            <p:nvPr userDrawn="1"/>
          </p:nvSpPr>
          <p:spPr bwMode="gray">
            <a:xfrm>
              <a:off x="9358004" y="3755171"/>
              <a:ext cx="268444" cy="266225"/>
            </a:xfrm>
            <a:prstGeom prst="ellipse">
              <a:avLst/>
            </a:prstGeom>
            <a:solidFill>
              <a:srgbClr val="3C50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10" name="Freeform 21"/>
            <p:cNvSpPr>
              <a:spLocks/>
            </p:cNvSpPr>
            <p:nvPr userDrawn="1"/>
          </p:nvSpPr>
          <p:spPr bwMode="gray">
            <a:xfrm>
              <a:off x="9471149" y="3755171"/>
              <a:ext cx="155298" cy="266225"/>
            </a:xfrm>
            <a:custGeom>
              <a:avLst/>
              <a:gdLst>
                <a:gd name="T0" fmla="*/ 44 w 60"/>
                <a:gd name="T1" fmla="*/ 52 h 104"/>
                <a:gd name="T2" fmla="*/ 0 w 60"/>
                <a:gd name="T3" fmla="*/ 0 h 104"/>
                <a:gd name="T4" fmla="*/ 8 w 60"/>
                <a:gd name="T5" fmla="*/ 0 h 104"/>
                <a:gd name="T6" fmla="*/ 60 w 60"/>
                <a:gd name="T7" fmla="*/ 52 h 104"/>
                <a:gd name="T8" fmla="*/ 8 w 60"/>
                <a:gd name="T9" fmla="*/ 104 h 104"/>
                <a:gd name="T10" fmla="*/ 0 w 60"/>
                <a:gd name="T11" fmla="*/ 103 h 104"/>
                <a:gd name="T12" fmla="*/ 44 w 60"/>
                <a:gd name="T13" fmla="*/ 52 h 104"/>
              </a:gdLst>
              <a:ahLst/>
              <a:cxnLst>
                <a:cxn ang="0">
                  <a:pos x="T0" y="T1"/>
                </a:cxn>
                <a:cxn ang="0">
                  <a:pos x="T2" y="T3"/>
                </a:cxn>
                <a:cxn ang="0">
                  <a:pos x="T4" y="T5"/>
                </a:cxn>
                <a:cxn ang="0">
                  <a:pos x="T6" y="T7"/>
                </a:cxn>
                <a:cxn ang="0">
                  <a:pos x="T8" y="T9"/>
                </a:cxn>
                <a:cxn ang="0">
                  <a:pos x="T10" y="T11"/>
                </a:cxn>
                <a:cxn ang="0">
                  <a:pos x="T12" y="T13"/>
                </a:cxn>
              </a:cxnLst>
              <a:rect l="0" t="0" r="r" b="b"/>
              <a:pathLst>
                <a:path w="60" h="104">
                  <a:moveTo>
                    <a:pt x="44" y="52"/>
                  </a:moveTo>
                  <a:cubicBezTo>
                    <a:pt x="44" y="26"/>
                    <a:pt x="25" y="4"/>
                    <a:pt x="0" y="0"/>
                  </a:cubicBezTo>
                  <a:cubicBezTo>
                    <a:pt x="3" y="0"/>
                    <a:pt x="5" y="0"/>
                    <a:pt x="8" y="0"/>
                  </a:cubicBezTo>
                  <a:cubicBezTo>
                    <a:pt x="36" y="0"/>
                    <a:pt x="60" y="23"/>
                    <a:pt x="60" y="52"/>
                  </a:cubicBezTo>
                  <a:cubicBezTo>
                    <a:pt x="60" y="80"/>
                    <a:pt x="36" y="104"/>
                    <a:pt x="8" y="104"/>
                  </a:cubicBezTo>
                  <a:cubicBezTo>
                    <a:pt x="5" y="104"/>
                    <a:pt x="3" y="104"/>
                    <a:pt x="0" y="103"/>
                  </a:cubicBezTo>
                  <a:cubicBezTo>
                    <a:pt x="25" y="100"/>
                    <a:pt x="44" y="78"/>
                    <a:pt x="44" y="52"/>
                  </a:cubicBezTo>
                  <a:close/>
                </a:path>
              </a:pathLst>
            </a:custGeom>
            <a:solidFill>
              <a:srgbClr val="0011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11" name="Freeform 22"/>
            <p:cNvSpPr>
              <a:spLocks/>
            </p:cNvSpPr>
            <p:nvPr userDrawn="1"/>
          </p:nvSpPr>
          <p:spPr bwMode="gray">
            <a:xfrm>
              <a:off x="9482242" y="3839475"/>
              <a:ext cx="19967" cy="315033"/>
            </a:xfrm>
            <a:custGeom>
              <a:avLst/>
              <a:gdLst>
                <a:gd name="T0" fmla="*/ 4 w 8"/>
                <a:gd name="T1" fmla="*/ 123 h 123"/>
                <a:gd name="T2" fmla="*/ 0 w 8"/>
                <a:gd name="T3" fmla="*/ 119 h 123"/>
                <a:gd name="T4" fmla="*/ 0 w 8"/>
                <a:gd name="T5" fmla="*/ 4 h 123"/>
                <a:gd name="T6" fmla="*/ 4 w 8"/>
                <a:gd name="T7" fmla="*/ 0 h 123"/>
                <a:gd name="T8" fmla="*/ 8 w 8"/>
                <a:gd name="T9" fmla="*/ 4 h 123"/>
                <a:gd name="T10" fmla="*/ 8 w 8"/>
                <a:gd name="T11" fmla="*/ 119 h 123"/>
                <a:gd name="T12" fmla="*/ 4 w 8"/>
                <a:gd name="T13" fmla="*/ 123 h 123"/>
              </a:gdLst>
              <a:ahLst/>
              <a:cxnLst>
                <a:cxn ang="0">
                  <a:pos x="T0" y="T1"/>
                </a:cxn>
                <a:cxn ang="0">
                  <a:pos x="T2" y="T3"/>
                </a:cxn>
                <a:cxn ang="0">
                  <a:pos x="T4" y="T5"/>
                </a:cxn>
                <a:cxn ang="0">
                  <a:pos x="T6" y="T7"/>
                </a:cxn>
                <a:cxn ang="0">
                  <a:pos x="T8" y="T9"/>
                </a:cxn>
                <a:cxn ang="0">
                  <a:pos x="T10" y="T11"/>
                </a:cxn>
                <a:cxn ang="0">
                  <a:pos x="T12" y="T13"/>
                </a:cxn>
              </a:cxnLst>
              <a:rect l="0" t="0" r="r" b="b"/>
              <a:pathLst>
                <a:path w="8" h="123">
                  <a:moveTo>
                    <a:pt x="4" y="123"/>
                  </a:moveTo>
                  <a:cubicBezTo>
                    <a:pt x="2" y="123"/>
                    <a:pt x="0" y="121"/>
                    <a:pt x="0" y="119"/>
                  </a:cubicBezTo>
                  <a:cubicBezTo>
                    <a:pt x="0" y="4"/>
                    <a:pt x="0" y="4"/>
                    <a:pt x="0" y="4"/>
                  </a:cubicBezTo>
                  <a:cubicBezTo>
                    <a:pt x="0" y="1"/>
                    <a:pt x="2" y="0"/>
                    <a:pt x="4" y="0"/>
                  </a:cubicBezTo>
                  <a:cubicBezTo>
                    <a:pt x="6" y="0"/>
                    <a:pt x="8" y="1"/>
                    <a:pt x="8" y="4"/>
                  </a:cubicBezTo>
                  <a:cubicBezTo>
                    <a:pt x="8" y="119"/>
                    <a:pt x="8" y="119"/>
                    <a:pt x="8" y="119"/>
                  </a:cubicBezTo>
                  <a:cubicBezTo>
                    <a:pt x="8" y="121"/>
                    <a:pt x="6" y="123"/>
                    <a:pt x="4" y="123"/>
                  </a:cubicBez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12" name="Freeform 23"/>
            <p:cNvSpPr>
              <a:spLocks/>
            </p:cNvSpPr>
            <p:nvPr userDrawn="1"/>
          </p:nvSpPr>
          <p:spPr bwMode="gray">
            <a:xfrm>
              <a:off x="9426779" y="3908250"/>
              <a:ext cx="115364" cy="75431"/>
            </a:xfrm>
            <a:custGeom>
              <a:avLst/>
              <a:gdLst>
                <a:gd name="T0" fmla="*/ 24 w 45"/>
                <a:gd name="T1" fmla="*/ 29 h 29"/>
                <a:gd name="T2" fmla="*/ 2 w 45"/>
                <a:gd name="T3" fmla="*/ 7 h 29"/>
                <a:gd name="T4" fmla="*/ 2 w 45"/>
                <a:gd name="T5" fmla="*/ 1 h 29"/>
                <a:gd name="T6" fmla="*/ 7 w 45"/>
                <a:gd name="T7" fmla="*/ 1 h 29"/>
                <a:gd name="T8" fmla="*/ 25 w 45"/>
                <a:gd name="T9" fmla="*/ 19 h 29"/>
                <a:gd name="T10" fmla="*/ 39 w 45"/>
                <a:gd name="T11" fmla="*/ 10 h 29"/>
                <a:gd name="T12" fmla="*/ 44 w 45"/>
                <a:gd name="T13" fmla="*/ 11 h 29"/>
                <a:gd name="T14" fmla="*/ 43 w 45"/>
                <a:gd name="T15" fmla="*/ 17 h 29"/>
                <a:gd name="T16" fmla="*/ 24 w 45"/>
                <a:gd name="T17"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29">
                  <a:moveTo>
                    <a:pt x="24" y="29"/>
                  </a:moveTo>
                  <a:cubicBezTo>
                    <a:pt x="2" y="7"/>
                    <a:pt x="2" y="7"/>
                    <a:pt x="2" y="7"/>
                  </a:cubicBezTo>
                  <a:cubicBezTo>
                    <a:pt x="0" y="5"/>
                    <a:pt x="0" y="3"/>
                    <a:pt x="2" y="1"/>
                  </a:cubicBezTo>
                  <a:cubicBezTo>
                    <a:pt x="3" y="0"/>
                    <a:pt x="6" y="0"/>
                    <a:pt x="7" y="1"/>
                  </a:cubicBezTo>
                  <a:cubicBezTo>
                    <a:pt x="25" y="19"/>
                    <a:pt x="25" y="19"/>
                    <a:pt x="25" y="19"/>
                  </a:cubicBezTo>
                  <a:cubicBezTo>
                    <a:pt x="39" y="10"/>
                    <a:pt x="39" y="10"/>
                    <a:pt x="39" y="10"/>
                  </a:cubicBezTo>
                  <a:cubicBezTo>
                    <a:pt x="41" y="9"/>
                    <a:pt x="43" y="9"/>
                    <a:pt x="44" y="11"/>
                  </a:cubicBezTo>
                  <a:cubicBezTo>
                    <a:pt x="45" y="13"/>
                    <a:pt x="45" y="15"/>
                    <a:pt x="43" y="17"/>
                  </a:cubicBezTo>
                  <a:lnTo>
                    <a:pt x="24" y="29"/>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13" name="Oval 24"/>
            <p:cNvSpPr>
              <a:spLocks noChangeArrowheads="1"/>
            </p:cNvSpPr>
            <p:nvPr userDrawn="1"/>
          </p:nvSpPr>
          <p:spPr bwMode="gray">
            <a:xfrm>
              <a:off x="9606481" y="3355833"/>
              <a:ext cx="348311" cy="346093"/>
            </a:xfrm>
            <a:prstGeom prst="ellipse">
              <a:avLst/>
            </a:prstGeom>
            <a:solidFill>
              <a:srgbClr val="3C50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14" name="Freeform 25"/>
            <p:cNvSpPr>
              <a:spLocks/>
            </p:cNvSpPr>
            <p:nvPr userDrawn="1"/>
          </p:nvSpPr>
          <p:spPr bwMode="gray">
            <a:xfrm>
              <a:off x="9755123" y="3355833"/>
              <a:ext cx="199669" cy="346093"/>
            </a:xfrm>
            <a:custGeom>
              <a:avLst/>
              <a:gdLst>
                <a:gd name="T0" fmla="*/ 58 w 78"/>
                <a:gd name="T1" fmla="*/ 68 h 135"/>
                <a:gd name="T2" fmla="*/ 0 w 78"/>
                <a:gd name="T3" fmla="*/ 1 h 135"/>
                <a:gd name="T4" fmla="*/ 10 w 78"/>
                <a:gd name="T5" fmla="*/ 0 h 135"/>
                <a:gd name="T6" fmla="*/ 78 w 78"/>
                <a:gd name="T7" fmla="*/ 68 h 135"/>
                <a:gd name="T8" fmla="*/ 10 w 78"/>
                <a:gd name="T9" fmla="*/ 135 h 135"/>
                <a:gd name="T10" fmla="*/ 0 w 78"/>
                <a:gd name="T11" fmla="*/ 135 h 135"/>
                <a:gd name="T12" fmla="*/ 58 w 78"/>
                <a:gd name="T13" fmla="*/ 68 h 135"/>
              </a:gdLst>
              <a:ahLst/>
              <a:cxnLst>
                <a:cxn ang="0">
                  <a:pos x="T0" y="T1"/>
                </a:cxn>
                <a:cxn ang="0">
                  <a:pos x="T2" y="T3"/>
                </a:cxn>
                <a:cxn ang="0">
                  <a:pos x="T4" y="T5"/>
                </a:cxn>
                <a:cxn ang="0">
                  <a:pos x="T6" y="T7"/>
                </a:cxn>
                <a:cxn ang="0">
                  <a:pos x="T8" y="T9"/>
                </a:cxn>
                <a:cxn ang="0">
                  <a:pos x="T10" y="T11"/>
                </a:cxn>
                <a:cxn ang="0">
                  <a:pos x="T12" y="T13"/>
                </a:cxn>
              </a:cxnLst>
              <a:rect l="0" t="0" r="r" b="b"/>
              <a:pathLst>
                <a:path w="78" h="135">
                  <a:moveTo>
                    <a:pt x="58" y="68"/>
                  </a:moveTo>
                  <a:cubicBezTo>
                    <a:pt x="58" y="34"/>
                    <a:pt x="33" y="6"/>
                    <a:pt x="0" y="1"/>
                  </a:cubicBezTo>
                  <a:cubicBezTo>
                    <a:pt x="4" y="0"/>
                    <a:pt x="7" y="0"/>
                    <a:pt x="10" y="0"/>
                  </a:cubicBezTo>
                  <a:cubicBezTo>
                    <a:pt x="48" y="0"/>
                    <a:pt x="78" y="30"/>
                    <a:pt x="78" y="68"/>
                  </a:cubicBezTo>
                  <a:cubicBezTo>
                    <a:pt x="78" y="105"/>
                    <a:pt x="48" y="135"/>
                    <a:pt x="10" y="135"/>
                  </a:cubicBezTo>
                  <a:cubicBezTo>
                    <a:pt x="7" y="135"/>
                    <a:pt x="4" y="135"/>
                    <a:pt x="0" y="135"/>
                  </a:cubicBezTo>
                  <a:cubicBezTo>
                    <a:pt x="33" y="130"/>
                    <a:pt x="58" y="102"/>
                    <a:pt x="58" y="68"/>
                  </a:cubicBezTo>
                  <a:close/>
                </a:path>
              </a:pathLst>
            </a:custGeom>
            <a:solidFill>
              <a:srgbClr val="0011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15" name="Freeform 26"/>
            <p:cNvSpPr>
              <a:spLocks/>
            </p:cNvSpPr>
            <p:nvPr userDrawn="1"/>
          </p:nvSpPr>
          <p:spPr bwMode="gray">
            <a:xfrm>
              <a:off x="9772871" y="3471197"/>
              <a:ext cx="15530" cy="399338"/>
            </a:xfrm>
            <a:custGeom>
              <a:avLst/>
              <a:gdLst>
                <a:gd name="T0" fmla="*/ 3 w 6"/>
                <a:gd name="T1" fmla="*/ 156 h 156"/>
                <a:gd name="T2" fmla="*/ 0 w 6"/>
                <a:gd name="T3" fmla="*/ 153 h 156"/>
                <a:gd name="T4" fmla="*/ 0 w 6"/>
                <a:gd name="T5" fmla="*/ 3 h 156"/>
                <a:gd name="T6" fmla="*/ 3 w 6"/>
                <a:gd name="T7" fmla="*/ 0 h 156"/>
                <a:gd name="T8" fmla="*/ 6 w 6"/>
                <a:gd name="T9" fmla="*/ 3 h 156"/>
                <a:gd name="T10" fmla="*/ 6 w 6"/>
                <a:gd name="T11" fmla="*/ 153 h 156"/>
                <a:gd name="T12" fmla="*/ 3 w 6"/>
                <a:gd name="T13" fmla="*/ 156 h 156"/>
              </a:gdLst>
              <a:ahLst/>
              <a:cxnLst>
                <a:cxn ang="0">
                  <a:pos x="T0" y="T1"/>
                </a:cxn>
                <a:cxn ang="0">
                  <a:pos x="T2" y="T3"/>
                </a:cxn>
                <a:cxn ang="0">
                  <a:pos x="T4" y="T5"/>
                </a:cxn>
                <a:cxn ang="0">
                  <a:pos x="T6" y="T7"/>
                </a:cxn>
                <a:cxn ang="0">
                  <a:pos x="T8" y="T9"/>
                </a:cxn>
                <a:cxn ang="0">
                  <a:pos x="T10" y="T11"/>
                </a:cxn>
                <a:cxn ang="0">
                  <a:pos x="T12" y="T13"/>
                </a:cxn>
              </a:cxnLst>
              <a:rect l="0" t="0" r="r" b="b"/>
              <a:pathLst>
                <a:path w="6" h="156">
                  <a:moveTo>
                    <a:pt x="3" y="156"/>
                  </a:moveTo>
                  <a:cubicBezTo>
                    <a:pt x="2" y="156"/>
                    <a:pt x="0" y="155"/>
                    <a:pt x="0" y="153"/>
                  </a:cubicBezTo>
                  <a:cubicBezTo>
                    <a:pt x="0" y="3"/>
                    <a:pt x="0" y="3"/>
                    <a:pt x="0" y="3"/>
                  </a:cubicBezTo>
                  <a:cubicBezTo>
                    <a:pt x="0" y="1"/>
                    <a:pt x="2" y="0"/>
                    <a:pt x="3" y="0"/>
                  </a:cubicBezTo>
                  <a:cubicBezTo>
                    <a:pt x="5" y="0"/>
                    <a:pt x="6" y="1"/>
                    <a:pt x="6" y="3"/>
                  </a:cubicBezTo>
                  <a:cubicBezTo>
                    <a:pt x="6" y="153"/>
                    <a:pt x="6" y="153"/>
                    <a:pt x="6" y="153"/>
                  </a:cubicBezTo>
                  <a:cubicBezTo>
                    <a:pt x="6" y="155"/>
                    <a:pt x="5" y="156"/>
                    <a:pt x="3" y="156"/>
                  </a:cubicBez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16" name="Freeform 27"/>
            <p:cNvSpPr>
              <a:spLocks/>
            </p:cNvSpPr>
            <p:nvPr userDrawn="1"/>
          </p:nvSpPr>
          <p:spPr bwMode="gray">
            <a:xfrm>
              <a:off x="9706315" y="3559939"/>
              <a:ext cx="137550" cy="88742"/>
            </a:xfrm>
            <a:custGeom>
              <a:avLst/>
              <a:gdLst>
                <a:gd name="T0" fmla="*/ 29 w 54"/>
                <a:gd name="T1" fmla="*/ 34 h 34"/>
                <a:gd name="T2" fmla="*/ 1 w 54"/>
                <a:gd name="T3" fmla="*/ 6 h 34"/>
                <a:gd name="T4" fmla="*/ 1 w 54"/>
                <a:gd name="T5" fmla="*/ 2 h 34"/>
                <a:gd name="T6" fmla="*/ 5 w 54"/>
                <a:gd name="T7" fmla="*/ 2 h 34"/>
                <a:gd name="T8" fmla="*/ 30 w 54"/>
                <a:gd name="T9" fmla="*/ 26 h 34"/>
                <a:gd name="T10" fmla="*/ 49 w 54"/>
                <a:gd name="T11" fmla="*/ 13 h 34"/>
                <a:gd name="T12" fmla="*/ 53 w 54"/>
                <a:gd name="T13" fmla="*/ 14 h 34"/>
                <a:gd name="T14" fmla="*/ 52 w 54"/>
                <a:gd name="T15" fmla="*/ 18 h 34"/>
                <a:gd name="T16" fmla="*/ 29 w 54"/>
                <a:gd name="T17"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34">
                  <a:moveTo>
                    <a:pt x="29" y="34"/>
                  </a:moveTo>
                  <a:cubicBezTo>
                    <a:pt x="1" y="6"/>
                    <a:pt x="1" y="6"/>
                    <a:pt x="1" y="6"/>
                  </a:cubicBezTo>
                  <a:cubicBezTo>
                    <a:pt x="0" y="5"/>
                    <a:pt x="0" y="3"/>
                    <a:pt x="1" y="2"/>
                  </a:cubicBezTo>
                  <a:cubicBezTo>
                    <a:pt x="2" y="0"/>
                    <a:pt x="4" y="0"/>
                    <a:pt x="5" y="2"/>
                  </a:cubicBezTo>
                  <a:cubicBezTo>
                    <a:pt x="30" y="26"/>
                    <a:pt x="30" y="26"/>
                    <a:pt x="30" y="26"/>
                  </a:cubicBezTo>
                  <a:cubicBezTo>
                    <a:pt x="49" y="13"/>
                    <a:pt x="49" y="13"/>
                    <a:pt x="49" y="13"/>
                  </a:cubicBezTo>
                  <a:cubicBezTo>
                    <a:pt x="50" y="12"/>
                    <a:pt x="52" y="13"/>
                    <a:pt x="53" y="14"/>
                  </a:cubicBezTo>
                  <a:cubicBezTo>
                    <a:pt x="54" y="15"/>
                    <a:pt x="54" y="17"/>
                    <a:pt x="52" y="18"/>
                  </a:cubicBezTo>
                  <a:lnTo>
                    <a:pt x="29" y="34"/>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17" name="Oval 28"/>
            <p:cNvSpPr>
              <a:spLocks noChangeArrowheads="1"/>
            </p:cNvSpPr>
            <p:nvPr userDrawn="1"/>
          </p:nvSpPr>
          <p:spPr bwMode="gray">
            <a:xfrm>
              <a:off x="9216017" y="3120667"/>
              <a:ext cx="348311" cy="346093"/>
            </a:xfrm>
            <a:prstGeom prst="ellipse">
              <a:avLst/>
            </a:prstGeom>
            <a:solidFill>
              <a:srgbClr val="3C50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18" name="Freeform 29"/>
            <p:cNvSpPr>
              <a:spLocks/>
            </p:cNvSpPr>
            <p:nvPr userDrawn="1"/>
          </p:nvSpPr>
          <p:spPr bwMode="gray">
            <a:xfrm>
              <a:off x="9362441" y="3120667"/>
              <a:ext cx="201888" cy="346093"/>
            </a:xfrm>
            <a:custGeom>
              <a:avLst/>
              <a:gdLst>
                <a:gd name="T0" fmla="*/ 58 w 78"/>
                <a:gd name="T1" fmla="*/ 67 h 135"/>
                <a:gd name="T2" fmla="*/ 0 w 78"/>
                <a:gd name="T3" fmla="*/ 0 h 135"/>
                <a:gd name="T4" fmla="*/ 10 w 78"/>
                <a:gd name="T5" fmla="*/ 0 h 135"/>
                <a:gd name="T6" fmla="*/ 78 w 78"/>
                <a:gd name="T7" fmla="*/ 67 h 135"/>
                <a:gd name="T8" fmla="*/ 10 w 78"/>
                <a:gd name="T9" fmla="*/ 135 h 135"/>
                <a:gd name="T10" fmla="*/ 0 w 78"/>
                <a:gd name="T11" fmla="*/ 134 h 135"/>
                <a:gd name="T12" fmla="*/ 58 w 78"/>
                <a:gd name="T13" fmla="*/ 67 h 135"/>
              </a:gdLst>
              <a:ahLst/>
              <a:cxnLst>
                <a:cxn ang="0">
                  <a:pos x="T0" y="T1"/>
                </a:cxn>
                <a:cxn ang="0">
                  <a:pos x="T2" y="T3"/>
                </a:cxn>
                <a:cxn ang="0">
                  <a:pos x="T4" y="T5"/>
                </a:cxn>
                <a:cxn ang="0">
                  <a:pos x="T6" y="T7"/>
                </a:cxn>
                <a:cxn ang="0">
                  <a:pos x="T8" y="T9"/>
                </a:cxn>
                <a:cxn ang="0">
                  <a:pos x="T10" y="T11"/>
                </a:cxn>
                <a:cxn ang="0">
                  <a:pos x="T12" y="T13"/>
                </a:cxn>
              </a:cxnLst>
              <a:rect l="0" t="0" r="r" b="b"/>
              <a:pathLst>
                <a:path w="78" h="135">
                  <a:moveTo>
                    <a:pt x="58" y="67"/>
                  </a:moveTo>
                  <a:cubicBezTo>
                    <a:pt x="58" y="33"/>
                    <a:pt x="33" y="5"/>
                    <a:pt x="0" y="0"/>
                  </a:cubicBezTo>
                  <a:cubicBezTo>
                    <a:pt x="4" y="0"/>
                    <a:pt x="7" y="0"/>
                    <a:pt x="10" y="0"/>
                  </a:cubicBezTo>
                  <a:cubicBezTo>
                    <a:pt x="48" y="0"/>
                    <a:pt x="78" y="30"/>
                    <a:pt x="78" y="67"/>
                  </a:cubicBezTo>
                  <a:cubicBezTo>
                    <a:pt x="78" y="105"/>
                    <a:pt x="48" y="135"/>
                    <a:pt x="10" y="135"/>
                  </a:cubicBezTo>
                  <a:cubicBezTo>
                    <a:pt x="7" y="135"/>
                    <a:pt x="4" y="135"/>
                    <a:pt x="0" y="134"/>
                  </a:cubicBezTo>
                  <a:cubicBezTo>
                    <a:pt x="33" y="129"/>
                    <a:pt x="58" y="101"/>
                    <a:pt x="58" y="67"/>
                  </a:cubicBezTo>
                  <a:close/>
                </a:path>
              </a:pathLst>
            </a:custGeom>
            <a:solidFill>
              <a:srgbClr val="0011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19" name="Freeform 30"/>
            <p:cNvSpPr>
              <a:spLocks/>
            </p:cNvSpPr>
            <p:nvPr userDrawn="1"/>
          </p:nvSpPr>
          <p:spPr bwMode="gray">
            <a:xfrm>
              <a:off x="9380189" y="3233813"/>
              <a:ext cx="15530" cy="399338"/>
            </a:xfrm>
            <a:custGeom>
              <a:avLst/>
              <a:gdLst>
                <a:gd name="T0" fmla="*/ 3 w 6"/>
                <a:gd name="T1" fmla="*/ 156 h 156"/>
                <a:gd name="T2" fmla="*/ 0 w 6"/>
                <a:gd name="T3" fmla="*/ 153 h 156"/>
                <a:gd name="T4" fmla="*/ 0 w 6"/>
                <a:gd name="T5" fmla="*/ 3 h 156"/>
                <a:gd name="T6" fmla="*/ 3 w 6"/>
                <a:gd name="T7" fmla="*/ 0 h 156"/>
                <a:gd name="T8" fmla="*/ 6 w 6"/>
                <a:gd name="T9" fmla="*/ 3 h 156"/>
                <a:gd name="T10" fmla="*/ 6 w 6"/>
                <a:gd name="T11" fmla="*/ 153 h 156"/>
                <a:gd name="T12" fmla="*/ 3 w 6"/>
                <a:gd name="T13" fmla="*/ 156 h 156"/>
              </a:gdLst>
              <a:ahLst/>
              <a:cxnLst>
                <a:cxn ang="0">
                  <a:pos x="T0" y="T1"/>
                </a:cxn>
                <a:cxn ang="0">
                  <a:pos x="T2" y="T3"/>
                </a:cxn>
                <a:cxn ang="0">
                  <a:pos x="T4" y="T5"/>
                </a:cxn>
                <a:cxn ang="0">
                  <a:pos x="T6" y="T7"/>
                </a:cxn>
                <a:cxn ang="0">
                  <a:pos x="T8" y="T9"/>
                </a:cxn>
                <a:cxn ang="0">
                  <a:pos x="T10" y="T11"/>
                </a:cxn>
                <a:cxn ang="0">
                  <a:pos x="T12" y="T13"/>
                </a:cxn>
              </a:cxnLst>
              <a:rect l="0" t="0" r="r" b="b"/>
              <a:pathLst>
                <a:path w="6" h="156">
                  <a:moveTo>
                    <a:pt x="3" y="156"/>
                  </a:moveTo>
                  <a:cubicBezTo>
                    <a:pt x="2" y="156"/>
                    <a:pt x="0" y="155"/>
                    <a:pt x="0" y="153"/>
                  </a:cubicBezTo>
                  <a:cubicBezTo>
                    <a:pt x="0" y="3"/>
                    <a:pt x="0" y="3"/>
                    <a:pt x="0" y="3"/>
                  </a:cubicBezTo>
                  <a:cubicBezTo>
                    <a:pt x="0" y="2"/>
                    <a:pt x="2" y="0"/>
                    <a:pt x="3" y="0"/>
                  </a:cubicBezTo>
                  <a:cubicBezTo>
                    <a:pt x="5" y="0"/>
                    <a:pt x="6" y="2"/>
                    <a:pt x="6" y="3"/>
                  </a:cubicBezTo>
                  <a:cubicBezTo>
                    <a:pt x="6" y="153"/>
                    <a:pt x="6" y="153"/>
                    <a:pt x="6" y="153"/>
                  </a:cubicBezTo>
                  <a:cubicBezTo>
                    <a:pt x="6" y="155"/>
                    <a:pt x="5" y="156"/>
                    <a:pt x="3" y="156"/>
                  </a:cubicBez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20" name="Freeform 31"/>
            <p:cNvSpPr>
              <a:spLocks/>
            </p:cNvSpPr>
            <p:nvPr userDrawn="1"/>
          </p:nvSpPr>
          <p:spPr bwMode="gray">
            <a:xfrm>
              <a:off x="9313633" y="3324773"/>
              <a:ext cx="139768" cy="84305"/>
            </a:xfrm>
            <a:custGeom>
              <a:avLst/>
              <a:gdLst>
                <a:gd name="T0" fmla="*/ 29 w 54"/>
                <a:gd name="T1" fmla="*/ 33 h 33"/>
                <a:gd name="T2" fmla="*/ 1 w 54"/>
                <a:gd name="T3" fmla="*/ 5 h 33"/>
                <a:gd name="T4" fmla="*/ 1 w 54"/>
                <a:gd name="T5" fmla="*/ 1 h 33"/>
                <a:gd name="T6" fmla="*/ 5 w 54"/>
                <a:gd name="T7" fmla="*/ 1 h 33"/>
                <a:gd name="T8" fmla="*/ 30 w 54"/>
                <a:gd name="T9" fmla="*/ 26 h 33"/>
                <a:gd name="T10" fmla="*/ 49 w 54"/>
                <a:gd name="T11" fmla="*/ 13 h 33"/>
                <a:gd name="T12" fmla="*/ 53 w 54"/>
                <a:gd name="T13" fmla="*/ 14 h 33"/>
                <a:gd name="T14" fmla="*/ 52 w 54"/>
                <a:gd name="T15" fmla="*/ 18 h 33"/>
                <a:gd name="T16" fmla="*/ 29 w 54"/>
                <a:gd name="T1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33">
                  <a:moveTo>
                    <a:pt x="29" y="33"/>
                  </a:moveTo>
                  <a:cubicBezTo>
                    <a:pt x="1" y="5"/>
                    <a:pt x="1" y="5"/>
                    <a:pt x="1" y="5"/>
                  </a:cubicBezTo>
                  <a:cubicBezTo>
                    <a:pt x="0" y="4"/>
                    <a:pt x="0" y="2"/>
                    <a:pt x="1" y="1"/>
                  </a:cubicBezTo>
                  <a:cubicBezTo>
                    <a:pt x="2" y="0"/>
                    <a:pt x="4" y="0"/>
                    <a:pt x="5" y="1"/>
                  </a:cubicBezTo>
                  <a:cubicBezTo>
                    <a:pt x="30" y="26"/>
                    <a:pt x="30" y="26"/>
                    <a:pt x="30" y="26"/>
                  </a:cubicBezTo>
                  <a:cubicBezTo>
                    <a:pt x="49" y="13"/>
                    <a:pt x="49" y="13"/>
                    <a:pt x="49" y="13"/>
                  </a:cubicBezTo>
                  <a:cubicBezTo>
                    <a:pt x="50" y="12"/>
                    <a:pt x="52" y="12"/>
                    <a:pt x="53" y="14"/>
                  </a:cubicBezTo>
                  <a:cubicBezTo>
                    <a:pt x="54" y="15"/>
                    <a:pt x="54" y="17"/>
                    <a:pt x="52" y="18"/>
                  </a:cubicBezTo>
                  <a:lnTo>
                    <a:pt x="29" y="33"/>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21" name="Freeform 32"/>
            <p:cNvSpPr>
              <a:spLocks/>
            </p:cNvSpPr>
            <p:nvPr userDrawn="1"/>
          </p:nvSpPr>
          <p:spPr bwMode="gray">
            <a:xfrm>
              <a:off x="8466149" y="2614839"/>
              <a:ext cx="1612881" cy="561292"/>
            </a:xfrm>
            <a:custGeom>
              <a:avLst/>
              <a:gdLst>
                <a:gd name="T0" fmla="*/ 123 w 626"/>
                <a:gd name="T1" fmla="*/ 63 h 219"/>
                <a:gd name="T2" fmla="*/ 195 w 626"/>
                <a:gd name="T3" fmla="*/ 65 h 219"/>
                <a:gd name="T4" fmla="*/ 259 w 626"/>
                <a:gd name="T5" fmla="*/ 74 h 219"/>
                <a:gd name="T6" fmla="*/ 363 w 626"/>
                <a:gd name="T7" fmla="*/ 18 h 219"/>
                <a:gd name="T8" fmla="*/ 421 w 626"/>
                <a:gd name="T9" fmla="*/ 13 h 219"/>
                <a:gd name="T10" fmla="*/ 584 w 626"/>
                <a:gd name="T11" fmla="*/ 117 h 219"/>
                <a:gd name="T12" fmla="*/ 0 w 626"/>
                <a:gd name="T13" fmla="*/ 208 h 219"/>
                <a:gd name="T14" fmla="*/ 123 w 626"/>
                <a:gd name="T15" fmla="*/ 63 h 2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26" h="219">
                  <a:moveTo>
                    <a:pt x="123" y="63"/>
                  </a:moveTo>
                  <a:cubicBezTo>
                    <a:pt x="141" y="42"/>
                    <a:pt x="167" y="33"/>
                    <a:pt x="195" y="65"/>
                  </a:cubicBezTo>
                  <a:cubicBezTo>
                    <a:pt x="219" y="87"/>
                    <a:pt x="246" y="81"/>
                    <a:pt x="259" y="74"/>
                  </a:cubicBezTo>
                  <a:cubicBezTo>
                    <a:pt x="272" y="67"/>
                    <a:pt x="363" y="18"/>
                    <a:pt x="363" y="18"/>
                  </a:cubicBezTo>
                  <a:cubicBezTo>
                    <a:pt x="363" y="18"/>
                    <a:pt x="386" y="0"/>
                    <a:pt x="421" y="13"/>
                  </a:cubicBezTo>
                  <a:cubicBezTo>
                    <a:pt x="510" y="45"/>
                    <a:pt x="626" y="146"/>
                    <a:pt x="584" y="117"/>
                  </a:cubicBezTo>
                  <a:cubicBezTo>
                    <a:pt x="88" y="182"/>
                    <a:pt x="183" y="219"/>
                    <a:pt x="0" y="208"/>
                  </a:cubicBezTo>
                  <a:cubicBezTo>
                    <a:pt x="65" y="168"/>
                    <a:pt x="105" y="83"/>
                    <a:pt x="123" y="63"/>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22" name="Rectangle 33"/>
            <p:cNvSpPr>
              <a:spLocks noChangeArrowheads="1"/>
            </p:cNvSpPr>
            <p:nvPr userDrawn="1"/>
          </p:nvSpPr>
          <p:spPr bwMode="gray">
            <a:xfrm>
              <a:off x="8494990" y="3136197"/>
              <a:ext cx="31060" cy="11980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23" name="Oval 34"/>
            <p:cNvSpPr>
              <a:spLocks noChangeArrowheads="1"/>
            </p:cNvSpPr>
            <p:nvPr userDrawn="1"/>
          </p:nvSpPr>
          <p:spPr bwMode="gray">
            <a:xfrm>
              <a:off x="8341910" y="2807852"/>
              <a:ext cx="339437" cy="33721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24" name="Rectangle 35"/>
            <p:cNvSpPr>
              <a:spLocks noChangeArrowheads="1"/>
            </p:cNvSpPr>
            <p:nvPr userDrawn="1"/>
          </p:nvSpPr>
          <p:spPr bwMode="gray">
            <a:xfrm>
              <a:off x="8481679" y="2878846"/>
              <a:ext cx="57682" cy="197450"/>
            </a:xfrm>
            <a:prstGeom prst="rect">
              <a:avLst/>
            </a:prstGeom>
            <a:solidFill>
              <a:srgbClr val="2D3D8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25" name="Freeform 36"/>
            <p:cNvSpPr>
              <a:spLocks/>
            </p:cNvSpPr>
            <p:nvPr userDrawn="1"/>
          </p:nvSpPr>
          <p:spPr bwMode="gray">
            <a:xfrm>
              <a:off x="8397374" y="2952058"/>
              <a:ext cx="228510" cy="57682"/>
            </a:xfrm>
            <a:custGeom>
              <a:avLst/>
              <a:gdLst>
                <a:gd name="T0" fmla="*/ 96 w 103"/>
                <a:gd name="T1" fmla="*/ 0 h 26"/>
                <a:gd name="T2" fmla="*/ 103 w 103"/>
                <a:gd name="T3" fmla="*/ 26 h 26"/>
                <a:gd name="T4" fmla="*/ 0 w 103"/>
                <a:gd name="T5" fmla="*/ 26 h 26"/>
                <a:gd name="T6" fmla="*/ 7 w 103"/>
                <a:gd name="T7" fmla="*/ 0 h 26"/>
                <a:gd name="T8" fmla="*/ 96 w 103"/>
                <a:gd name="T9" fmla="*/ 0 h 26"/>
              </a:gdLst>
              <a:ahLst/>
              <a:cxnLst>
                <a:cxn ang="0">
                  <a:pos x="T0" y="T1"/>
                </a:cxn>
                <a:cxn ang="0">
                  <a:pos x="T2" y="T3"/>
                </a:cxn>
                <a:cxn ang="0">
                  <a:pos x="T4" y="T5"/>
                </a:cxn>
                <a:cxn ang="0">
                  <a:pos x="T6" y="T7"/>
                </a:cxn>
                <a:cxn ang="0">
                  <a:pos x="T8" y="T9"/>
                </a:cxn>
              </a:cxnLst>
              <a:rect l="0" t="0" r="r" b="b"/>
              <a:pathLst>
                <a:path w="103" h="26">
                  <a:moveTo>
                    <a:pt x="96" y="0"/>
                  </a:moveTo>
                  <a:lnTo>
                    <a:pt x="103" y="26"/>
                  </a:lnTo>
                  <a:lnTo>
                    <a:pt x="0" y="26"/>
                  </a:lnTo>
                  <a:lnTo>
                    <a:pt x="7" y="0"/>
                  </a:lnTo>
                  <a:lnTo>
                    <a:pt x="96" y="0"/>
                  </a:lnTo>
                  <a:close/>
                </a:path>
              </a:pathLst>
            </a:custGeom>
            <a:solidFill>
              <a:srgbClr val="2D3D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26" name="Rectangle 37"/>
            <p:cNvSpPr>
              <a:spLocks noChangeArrowheads="1"/>
            </p:cNvSpPr>
            <p:nvPr userDrawn="1"/>
          </p:nvSpPr>
          <p:spPr bwMode="gray">
            <a:xfrm>
              <a:off x="7813897" y="3531098"/>
              <a:ext cx="465894" cy="69884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27" name="Rectangle 38"/>
            <p:cNvSpPr>
              <a:spLocks noChangeArrowheads="1"/>
            </p:cNvSpPr>
            <p:nvPr userDrawn="1"/>
          </p:nvSpPr>
          <p:spPr bwMode="gray">
            <a:xfrm>
              <a:off x="7813897" y="3531098"/>
              <a:ext cx="465894" cy="698841"/>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28" name="Rectangle 39"/>
            <p:cNvSpPr>
              <a:spLocks noChangeArrowheads="1"/>
            </p:cNvSpPr>
            <p:nvPr userDrawn="1"/>
          </p:nvSpPr>
          <p:spPr bwMode="gray">
            <a:xfrm>
              <a:off x="7887109" y="3615402"/>
              <a:ext cx="48808" cy="5346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29" name="Rectangle 40"/>
            <p:cNvSpPr>
              <a:spLocks noChangeArrowheads="1"/>
            </p:cNvSpPr>
            <p:nvPr userDrawn="1"/>
          </p:nvSpPr>
          <p:spPr bwMode="gray">
            <a:xfrm>
              <a:off x="7975851" y="3615402"/>
              <a:ext cx="48808" cy="5346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30" name="Rectangle 41"/>
            <p:cNvSpPr>
              <a:spLocks noChangeArrowheads="1"/>
            </p:cNvSpPr>
            <p:nvPr userDrawn="1"/>
          </p:nvSpPr>
          <p:spPr bwMode="gray">
            <a:xfrm>
              <a:off x="8064592" y="3615402"/>
              <a:ext cx="51027" cy="5346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31" name="Rectangle 42"/>
            <p:cNvSpPr>
              <a:spLocks noChangeArrowheads="1"/>
            </p:cNvSpPr>
            <p:nvPr userDrawn="1"/>
          </p:nvSpPr>
          <p:spPr bwMode="gray">
            <a:xfrm>
              <a:off x="8155553" y="3615402"/>
              <a:ext cx="48808" cy="5346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32" name="Rectangle 43"/>
            <p:cNvSpPr>
              <a:spLocks noChangeArrowheads="1"/>
            </p:cNvSpPr>
            <p:nvPr userDrawn="1"/>
          </p:nvSpPr>
          <p:spPr bwMode="gray">
            <a:xfrm>
              <a:off x="8739030" y="3531098"/>
              <a:ext cx="465894" cy="69884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33" name="Rectangle 44"/>
            <p:cNvSpPr>
              <a:spLocks noChangeArrowheads="1"/>
            </p:cNvSpPr>
            <p:nvPr userDrawn="1"/>
          </p:nvSpPr>
          <p:spPr bwMode="gray">
            <a:xfrm>
              <a:off x="8739030" y="3531098"/>
              <a:ext cx="465894" cy="698841"/>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34" name="Rectangle 45"/>
            <p:cNvSpPr>
              <a:spLocks noChangeArrowheads="1"/>
            </p:cNvSpPr>
            <p:nvPr userDrawn="1"/>
          </p:nvSpPr>
          <p:spPr bwMode="gray">
            <a:xfrm>
              <a:off x="8279791" y="3278184"/>
              <a:ext cx="465894" cy="95175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35" name="Rectangle 46"/>
            <p:cNvSpPr>
              <a:spLocks noChangeArrowheads="1"/>
            </p:cNvSpPr>
            <p:nvPr userDrawn="1"/>
          </p:nvSpPr>
          <p:spPr bwMode="gray">
            <a:xfrm>
              <a:off x="8353003" y="3360270"/>
              <a:ext cx="48808" cy="732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36" name="Rectangle 47"/>
            <p:cNvSpPr>
              <a:spLocks noChangeArrowheads="1"/>
            </p:cNvSpPr>
            <p:nvPr userDrawn="1"/>
          </p:nvSpPr>
          <p:spPr bwMode="gray">
            <a:xfrm>
              <a:off x="8441745" y="3360270"/>
              <a:ext cx="48808" cy="732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37" name="Rectangle 48"/>
            <p:cNvSpPr>
              <a:spLocks noChangeArrowheads="1"/>
            </p:cNvSpPr>
            <p:nvPr userDrawn="1"/>
          </p:nvSpPr>
          <p:spPr bwMode="gray">
            <a:xfrm>
              <a:off x="8530487" y="3360270"/>
              <a:ext cx="51027" cy="732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38" name="Rectangle 49"/>
            <p:cNvSpPr>
              <a:spLocks noChangeArrowheads="1"/>
            </p:cNvSpPr>
            <p:nvPr userDrawn="1"/>
          </p:nvSpPr>
          <p:spPr bwMode="gray">
            <a:xfrm>
              <a:off x="8621447" y="3360270"/>
              <a:ext cx="48808" cy="732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39" name="Rectangle 50"/>
            <p:cNvSpPr>
              <a:spLocks noChangeArrowheads="1"/>
            </p:cNvSpPr>
            <p:nvPr userDrawn="1"/>
          </p:nvSpPr>
          <p:spPr bwMode="gray">
            <a:xfrm>
              <a:off x="8353003" y="3477853"/>
              <a:ext cx="48808" cy="732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40" name="Rectangle 51"/>
            <p:cNvSpPr>
              <a:spLocks noChangeArrowheads="1"/>
            </p:cNvSpPr>
            <p:nvPr userDrawn="1"/>
          </p:nvSpPr>
          <p:spPr bwMode="gray">
            <a:xfrm>
              <a:off x="8441745" y="3477853"/>
              <a:ext cx="48808" cy="732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41" name="Rectangle 52"/>
            <p:cNvSpPr>
              <a:spLocks noChangeArrowheads="1"/>
            </p:cNvSpPr>
            <p:nvPr userDrawn="1"/>
          </p:nvSpPr>
          <p:spPr bwMode="gray">
            <a:xfrm>
              <a:off x="8530487" y="3477853"/>
              <a:ext cx="51027" cy="732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42" name="Rectangle 53"/>
            <p:cNvSpPr>
              <a:spLocks noChangeArrowheads="1"/>
            </p:cNvSpPr>
            <p:nvPr userDrawn="1"/>
          </p:nvSpPr>
          <p:spPr bwMode="gray">
            <a:xfrm>
              <a:off x="8621447" y="3477853"/>
              <a:ext cx="48808" cy="732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43" name="Rectangle 54"/>
            <p:cNvSpPr>
              <a:spLocks noChangeArrowheads="1"/>
            </p:cNvSpPr>
            <p:nvPr userDrawn="1"/>
          </p:nvSpPr>
          <p:spPr bwMode="gray">
            <a:xfrm>
              <a:off x="8353003" y="3599873"/>
              <a:ext cx="48808" cy="7099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44" name="Rectangle 55"/>
            <p:cNvSpPr>
              <a:spLocks noChangeArrowheads="1"/>
            </p:cNvSpPr>
            <p:nvPr userDrawn="1"/>
          </p:nvSpPr>
          <p:spPr bwMode="gray">
            <a:xfrm>
              <a:off x="8441745" y="3599873"/>
              <a:ext cx="48808" cy="7099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45" name="Rectangle 56"/>
            <p:cNvSpPr>
              <a:spLocks noChangeArrowheads="1"/>
            </p:cNvSpPr>
            <p:nvPr userDrawn="1"/>
          </p:nvSpPr>
          <p:spPr bwMode="gray">
            <a:xfrm>
              <a:off x="8530487" y="3599873"/>
              <a:ext cx="51027" cy="7099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46" name="Rectangle 57"/>
            <p:cNvSpPr>
              <a:spLocks noChangeArrowheads="1"/>
            </p:cNvSpPr>
            <p:nvPr userDrawn="1"/>
          </p:nvSpPr>
          <p:spPr bwMode="gray">
            <a:xfrm>
              <a:off x="8621447" y="3599873"/>
              <a:ext cx="48808" cy="7099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47" name="Rectangle 58"/>
            <p:cNvSpPr>
              <a:spLocks noChangeArrowheads="1"/>
            </p:cNvSpPr>
            <p:nvPr userDrawn="1"/>
          </p:nvSpPr>
          <p:spPr bwMode="gray">
            <a:xfrm>
              <a:off x="8353003" y="3719674"/>
              <a:ext cx="48808" cy="687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48" name="Rectangle 59"/>
            <p:cNvSpPr>
              <a:spLocks noChangeArrowheads="1"/>
            </p:cNvSpPr>
            <p:nvPr userDrawn="1"/>
          </p:nvSpPr>
          <p:spPr bwMode="gray">
            <a:xfrm>
              <a:off x="8441745" y="3719674"/>
              <a:ext cx="48808" cy="687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49" name="Rectangle 60"/>
            <p:cNvSpPr>
              <a:spLocks noChangeArrowheads="1"/>
            </p:cNvSpPr>
            <p:nvPr userDrawn="1"/>
          </p:nvSpPr>
          <p:spPr bwMode="gray">
            <a:xfrm>
              <a:off x="8530487" y="3719674"/>
              <a:ext cx="51027" cy="687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50" name="Rectangle 61"/>
            <p:cNvSpPr>
              <a:spLocks noChangeArrowheads="1"/>
            </p:cNvSpPr>
            <p:nvPr userDrawn="1"/>
          </p:nvSpPr>
          <p:spPr bwMode="gray">
            <a:xfrm>
              <a:off x="8621447" y="3719674"/>
              <a:ext cx="48808" cy="687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51" name="Rectangle 62"/>
            <p:cNvSpPr>
              <a:spLocks noChangeArrowheads="1"/>
            </p:cNvSpPr>
            <p:nvPr userDrawn="1"/>
          </p:nvSpPr>
          <p:spPr bwMode="gray">
            <a:xfrm>
              <a:off x="8353003" y="3837257"/>
              <a:ext cx="48808" cy="7099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52" name="Rectangle 63"/>
            <p:cNvSpPr>
              <a:spLocks noChangeArrowheads="1"/>
            </p:cNvSpPr>
            <p:nvPr userDrawn="1"/>
          </p:nvSpPr>
          <p:spPr bwMode="gray">
            <a:xfrm>
              <a:off x="8441745" y="3837257"/>
              <a:ext cx="48808" cy="7099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53" name="Rectangle 64"/>
            <p:cNvSpPr>
              <a:spLocks noChangeArrowheads="1"/>
            </p:cNvSpPr>
            <p:nvPr userDrawn="1"/>
          </p:nvSpPr>
          <p:spPr bwMode="gray">
            <a:xfrm>
              <a:off x="8530487" y="3837257"/>
              <a:ext cx="51027" cy="7099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54" name="Rectangle 65"/>
            <p:cNvSpPr>
              <a:spLocks noChangeArrowheads="1"/>
            </p:cNvSpPr>
            <p:nvPr userDrawn="1"/>
          </p:nvSpPr>
          <p:spPr bwMode="gray">
            <a:xfrm>
              <a:off x="8621447" y="3837257"/>
              <a:ext cx="48808" cy="7099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55" name="Rectangle 66"/>
            <p:cNvSpPr>
              <a:spLocks noChangeArrowheads="1"/>
            </p:cNvSpPr>
            <p:nvPr userDrawn="1"/>
          </p:nvSpPr>
          <p:spPr bwMode="gray">
            <a:xfrm>
              <a:off x="8353003" y="3957058"/>
              <a:ext cx="48808" cy="732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56" name="Rectangle 67"/>
            <p:cNvSpPr>
              <a:spLocks noChangeArrowheads="1"/>
            </p:cNvSpPr>
            <p:nvPr userDrawn="1"/>
          </p:nvSpPr>
          <p:spPr bwMode="gray">
            <a:xfrm>
              <a:off x="8441745" y="3957058"/>
              <a:ext cx="48808" cy="732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57" name="Rectangle 68"/>
            <p:cNvSpPr>
              <a:spLocks noChangeArrowheads="1"/>
            </p:cNvSpPr>
            <p:nvPr userDrawn="1"/>
          </p:nvSpPr>
          <p:spPr bwMode="gray">
            <a:xfrm>
              <a:off x="8530487" y="3957058"/>
              <a:ext cx="51027" cy="732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58" name="Rectangle 69"/>
            <p:cNvSpPr>
              <a:spLocks noChangeArrowheads="1"/>
            </p:cNvSpPr>
            <p:nvPr userDrawn="1"/>
          </p:nvSpPr>
          <p:spPr bwMode="gray">
            <a:xfrm>
              <a:off x="8621447" y="3957058"/>
              <a:ext cx="48808" cy="732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59" name="Rectangle 70"/>
            <p:cNvSpPr>
              <a:spLocks noChangeArrowheads="1"/>
            </p:cNvSpPr>
            <p:nvPr userDrawn="1"/>
          </p:nvSpPr>
          <p:spPr bwMode="gray">
            <a:xfrm>
              <a:off x="8353003" y="4079078"/>
              <a:ext cx="48808" cy="687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60" name="Rectangle 71"/>
            <p:cNvSpPr>
              <a:spLocks noChangeArrowheads="1"/>
            </p:cNvSpPr>
            <p:nvPr userDrawn="1"/>
          </p:nvSpPr>
          <p:spPr bwMode="gray">
            <a:xfrm>
              <a:off x="8441745" y="4079078"/>
              <a:ext cx="48808" cy="687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61" name="Rectangle 72"/>
            <p:cNvSpPr>
              <a:spLocks noChangeArrowheads="1"/>
            </p:cNvSpPr>
            <p:nvPr userDrawn="1"/>
          </p:nvSpPr>
          <p:spPr bwMode="gray">
            <a:xfrm>
              <a:off x="8530487" y="4079078"/>
              <a:ext cx="51027" cy="687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62" name="Rectangle 73"/>
            <p:cNvSpPr>
              <a:spLocks noChangeArrowheads="1"/>
            </p:cNvSpPr>
            <p:nvPr userDrawn="1"/>
          </p:nvSpPr>
          <p:spPr bwMode="gray">
            <a:xfrm>
              <a:off x="8621447" y="4079078"/>
              <a:ext cx="48808" cy="687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63" name="Rectangle 74"/>
            <p:cNvSpPr>
              <a:spLocks noChangeArrowheads="1"/>
            </p:cNvSpPr>
            <p:nvPr userDrawn="1"/>
          </p:nvSpPr>
          <p:spPr bwMode="gray">
            <a:xfrm>
              <a:off x="7813897" y="3486727"/>
              <a:ext cx="465894" cy="48808"/>
            </a:xfrm>
            <a:prstGeom prst="rect">
              <a:avLst/>
            </a:prstGeom>
            <a:solidFill>
              <a:srgbClr val="3C50B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64" name="Rectangle 75"/>
            <p:cNvSpPr>
              <a:spLocks noChangeArrowheads="1"/>
            </p:cNvSpPr>
            <p:nvPr userDrawn="1"/>
          </p:nvSpPr>
          <p:spPr bwMode="gray">
            <a:xfrm>
              <a:off x="8279791" y="3229376"/>
              <a:ext cx="465894" cy="48808"/>
            </a:xfrm>
            <a:prstGeom prst="rect">
              <a:avLst/>
            </a:prstGeom>
            <a:solidFill>
              <a:srgbClr val="3C50B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65" name="Rectangle 76"/>
            <p:cNvSpPr>
              <a:spLocks noChangeArrowheads="1"/>
            </p:cNvSpPr>
            <p:nvPr userDrawn="1"/>
          </p:nvSpPr>
          <p:spPr bwMode="gray">
            <a:xfrm>
              <a:off x="8745685" y="3486727"/>
              <a:ext cx="459239" cy="48808"/>
            </a:xfrm>
            <a:prstGeom prst="rect">
              <a:avLst/>
            </a:prstGeom>
            <a:solidFill>
              <a:srgbClr val="3C50B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66" name="Rectangle 77"/>
            <p:cNvSpPr>
              <a:spLocks noChangeArrowheads="1"/>
            </p:cNvSpPr>
            <p:nvPr userDrawn="1"/>
          </p:nvSpPr>
          <p:spPr bwMode="gray">
            <a:xfrm>
              <a:off x="8814460" y="3615402"/>
              <a:ext cx="48808" cy="5346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67" name="Rectangle 78"/>
            <p:cNvSpPr>
              <a:spLocks noChangeArrowheads="1"/>
            </p:cNvSpPr>
            <p:nvPr userDrawn="1"/>
          </p:nvSpPr>
          <p:spPr bwMode="gray">
            <a:xfrm>
              <a:off x="8905421" y="3615402"/>
              <a:ext cx="48808" cy="5346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68" name="Rectangle 79"/>
            <p:cNvSpPr>
              <a:spLocks noChangeArrowheads="1"/>
            </p:cNvSpPr>
            <p:nvPr userDrawn="1"/>
          </p:nvSpPr>
          <p:spPr bwMode="gray">
            <a:xfrm>
              <a:off x="8991944" y="3615402"/>
              <a:ext cx="48808" cy="5346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69" name="Rectangle 80"/>
            <p:cNvSpPr>
              <a:spLocks noChangeArrowheads="1"/>
            </p:cNvSpPr>
            <p:nvPr userDrawn="1"/>
          </p:nvSpPr>
          <p:spPr bwMode="gray">
            <a:xfrm>
              <a:off x="9082904" y="3615402"/>
              <a:ext cx="48808" cy="5346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70" name="Rectangle 81"/>
            <p:cNvSpPr>
              <a:spLocks noChangeArrowheads="1"/>
            </p:cNvSpPr>
            <p:nvPr userDrawn="1"/>
          </p:nvSpPr>
          <p:spPr bwMode="gray">
            <a:xfrm>
              <a:off x="7687440" y="4229939"/>
              <a:ext cx="1646160" cy="687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71" name="Freeform 82"/>
            <p:cNvSpPr>
              <a:spLocks/>
            </p:cNvSpPr>
            <p:nvPr userDrawn="1"/>
          </p:nvSpPr>
          <p:spPr bwMode="gray">
            <a:xfrm>
              <a:off x="9837209" y="2199971"/>
              <a:ext cx="1320034" cy="670000"/>
            </a:xfrm>
            <a:custGeom>
              <a:avLst/>
              <a:gdLst>
                <a:gd name="T0" fmla="*/ 481 w 513"/>
                <a:gd name="T1" fmla="*/ 0 h 261"/>
                <a:gd name="T2" fmla="*/ 441 w 513"/>
                <a:gd name="T3" fmla="*/ 65 h 261"/>
                <a:gd name="T4" fmla="*/ 126 w 513"/>
                <a:gd name="T5" fmla="*/ 65 h 261"/>
                <a:gd name="T6" fmla="*/ 0 w 513"/>
                <a:gd name="T7" fmla="*/ 261 h 261"/>
                <a:gd name="T8" fmla="*/ 115 w 513"/>
                <a:gd name="T9" fmla="*/ 261 h 261"/>
                <a:gd name="T10" fmla="*/ 306 w 513"/>
                <a:gd name="T11" fmla="*/ 110 h 261"/>
                <a:gd name="T12" fmla="*/ 412 w 513"/>
                <a:gd name="T13" fmla="*/ 110 h 261"/>
                <a:gd name="T14" fmla="*/ 496 w 513"/>
                <a:gd name="T15" fmla="*/ 111 h 261"/>
                <a:gd name="T16" fmla="*/ 513 w 513"/>
                <a:gd name="T17" fmla="*/ 0 h 261"/>
                <a:gd name="T18" fmla="*/ 481 w 513"/>
                <a:gd name="T19" fmla="*/ 0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3" h="261">
                  <a:moveTo>
                    <a:pt x="481" y="0"/>
                  </a:moveTo>
                  <a:cubicBezTo>
                    <a:pt x="441" y="65"/>
                    <a:pt x="441" y="65"/>
                    <a:pt x="441" y="65"/>
                  </a:cubicBezTo>
                  <a:cubicBezTo>
                    <a:pt x="126" y="65"/>
                    <a:pt x="126" y="65"/>
                    <a:pt x="126" y="65"/>
                  </a:cubicBezTo>
                  <a:cubicBezTo>
                    <a:pt x="17" y="65"/>
                    <a:pt x="0" y="153"/>
                    <a:pt x="0" y="261"/>
                  </a:cubicBezTo>
                  <a:cubicBezTo>
                    <a:pt x="115" y="261"/>
                    <a:pt x="115" y="261"/>
                    <a:pt x="115" y="261"/>
                  </a:cubicBezTo>
                  <a:cubicBezTo>
                    <a:pt x="208" y="261"/>
                    <a:pt x="286" y="197"/>
                    <a:pt x="306" y="110"/>
                  </a:cubicBezTo>
                  <a:cubicBezTo>
                    <a:pt x="412" y="110"/>
                    <a:pt x="412" y="110"/>
                    <a:pt x="412" y="110"/>
                  </a:cubicBezTo>
                  <a:cubicBezTo>
                    <a:pt x="496" y="111"/>
                    <a:pt x="496" y="111"/>
                    <a:pt x="496" y="111"/>
                  </a:cubicBezTo>
                  <a:cubicBezTo>
                    <a:pt x="513" y="0"/>
                    <a:pt x="513" y="0"/>
                    <a:pt x="513" y="0"/>
                  </a:cubicBezTo>
                  <a:lnTo>
                    <a:pt x="481" y="0"/>
                  </a:lnTo>
                  <a:close/>
                </a:path>
              </a:pathLst>
            </a:custGeom>
            <a:solidFill>
              <a:srgbClr val="C4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72" name="Line 83"/>
            <p:cNvSpPr>
              <a:spLocks noChangeShapeType="1"/>
            </p:cNvSpPr>
            <p:nvPr userDrawn="1"/>
          </p:nvSpPr>
          <p:spPr bwMode="gray">
            <a:xfrm>
              <a:off x="10336382" y="2133415"/>
              <a:ext cx="0" cy="257351"/>
            </a:xfrm>
            <a:prstGeom prst="line">
              <a:avLst/>
            </a:prstGeom>
            <a:noFill/>
            <a:ln w="17463"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73" name="Oval 84"/>
            <p:cNvSpPr>
              <a:spLocks noChangeArrowheads="1"/>
            </p:cNvSpPr>
            <p:nvPr userDrawn="1"/>
          </p:nvSpPr>
          <p:spPr bwMode="gray">
            <a:xfrm>
              <a:off x="9861613" y="2089044"/>
              <a:ext cx="947318" cy="90960"/>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74" name="Freeform 85"/>
            <p:cNvSpPr>
              <a:spLocks/>
            </p:cNvSpPr>
            <p:nvPr userDrawn="1"/>
          </p:nvSpPr>
          <p:spPr bwMode="gray">
            <a:xfrm>
              <a:off x="9841646" y="2366362"/>
              <a:ext cx="599007" cy="377153"/>
            </a:xfrm>
            <a:custGeom>
              <a:avLst/>
              <a:gdLst>
                <a:gd name="T0" fmla="*/ 124 w 233"/>
                <a:gd name="T1" fmla="*/ 0 h 147"/>
                <a:gd name="T2" fmla="*/ 233 w 233"/>
                <a:gd name="T3" fmla="*/ 0 h 147"/>
                <a:gd name="T4" fmla="*/ 85 w 233"/>
                <a:gd name="T5" fmla="*/ 147 h 147"/>
                <a:gd name="T6" fmla="*/ 0 w 233"/>
                <a:gd name="T7" fmla="*/ 147 h 147"/>
                <a:gd name="T8" fmla="*/ 124 w 233"/>
                <a:gd name="T9" fmla="*/ 0 h 147"/>
              </a:gdLst>
              <a:ahLst/>
              <a:cxnLst>
                <a:cxn ang="0">
                  <a:pos x="T0" y="T1"/>
                </a:cxn>
                <a:cxn ang="0">
                  <a:pos x="T2" y="T3"/>
                </a:cxn>
                <a:cxn ang="0">
                  <a:pos x="T4" y="T5"/>
                </a:cxn>
                <a:cxn ang="0">
                  <a:pos x="T6" y="T7"/>
                </a:cxn>
                <a:cxn ang="0">
                  <a:pos x="T8" y="T9"/>
                </a:cxn>
              </a:cxnLst>
              <a:rect l="0" t="0" r="r" b="b"/>
              <a:pathLst>
                <a:path w="233" h="147">
                  <a:moveTo>
                    <a:pt x="124" y="0"/>
                  </a:moveTo>
                  <a:cubicBezTo>
                    <a:pt x="233" y="0"/>
                    <a:pt x="233" y="0"/>
                    <a:pt x="233" y="0"/>
                  </a:cubicBezTo>
                  <a:cubicBezTo>
                    <a:pt x="233" y="81"/>
                    <a:pt x="167" y="147"/>
                    <a:pt x="85" y="147"/>
                  </a:cubicBezTo>
                  <a:cubicBezTo>
                    <a:pt x="0" y="147"/>
                    <a:pt x="0" y="147"/>
                    <a:pt x="0" y="147"/>
                  </a:cubicBezTo>
                  <a:cubicBezTo>
                    <a:pt x="6" y="62"/>
                    <a:pt x="33" y="0"/>
                    <a:pt x="12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75" name="Freeform 86"/>
            <p:cNvSpPr>
              <a:spLocks/>
            </p:cNvSpPr>
            <p:nvPr userDrawn="1"/>
          </p:nvSpPr>
          <p:spPr bwMode="gray">
            <a:xfrm>
              <a:off x="9841646" y="2366362"/>
              <a:ext cx="539106" cy="377153"/>
            </a:xfrm>
            <a:custGeom>
              <a:avLst/>
              <a:gdLst>
                <a:gd name="T0" fmla="*/ 209 w 209"/>
                <a:gd name="T1" fmla="*/ 0 h 147"/>
                <a:gd name="T2" fmla="*/ 124 w 209"/>
                <a:gd name="T3" fmla="*/ 0 h 147"/>
                <a:gd name="T4" fmla="*/ 0 w 209"/>
                <a:gd name="T5" fmla="*/ 147 h 147"/>
                <a:gd name="T6" fmla="*/ 85 w 209"/>
                <a:gd name="T7" fmla="*/ 147 h 147"/>
                <a:gd name="T8" fmla="*/ 209 w 209"/>
                <a:gd name="T9" fmla="*/ 0 h 147"/>
              </a:gdLst>
              <a:ahLst/>
              <a:cxnLst>
                <a:cxn ang="0">
                  <a:pos x="T0" y="T1"/>
                </a:cxn>
                <a:cxn ang="0">
                  <a:pos x="T2" y="T3"/>
                </a:cxn>
                <a:cxn ang="0">
                  <a:pos x="T4" y="T5"/>
                </a:cxn>
                <a:cxn ang="0">
                  <a:pos x="T6" y="T7"/>
                </a:cxn>
                <a:cxn ang="0">
                  <a:pos x="T8" y="T9"/>
                </a:cxn>
              </a:cxnLst>
              <a:rect l="0" t="0" r="r" b="b"/>
              <a:pathLst>
                <a:path w="209" h="147">
                  <a:moveTo>
                    <a:pt x="209" y="0"/>
                  </a:moveTo>
                  <a:cubicBezTo>
                    <a:pt x="124" y="0"/>
                    <a:pt x="124" y="0"/>
                    <a:pt x="124" y="0"/>
                  </a:cubicBezTo>
                  <a:cubicBezTo>
                    <a:pt x="33" y="0"/>
                    <a:pt x="6" y="62"/>
                    <a:pt x="0" y="147"/>
                  </a:cubicBezTo>
                  <a:cubicBezTo>
                    <a:pt x="85" y="147"/>
                    <a:pt x="85" y="147"/>
                    <a:pt x="85" y="147"/>
                  </a:cubicBezTo>
                  <a:cubicBezTo>
                    <a:pt x="91" y="62"/>
                    <a:pt x="117" y="0"/>
                    <a:pt x="209"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76" name="Line 87"/>
            <p:cNvSpPr>
              <a:spLocks noChangeShapeType="1"/>
            </p:cNvSpPr>
            <p:nvPr userDrawn="1"/>
          </p:nvSpPr>
          <p:spPr bwMode="gray">
            <a:xfrm>
              <a:off x="11383534" y="2313117"/>
              <a:ext cx="488080" cy="0"/>
            </a:xfrm>
            <a:prstGeom prst="line">
              <a:avLst/>
            </a:prstGeom>
            <a:noFill/>
            <a:ln w="17463"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77" name="Line 88"/>
            <p:cNvSpPr>
              <a:spLocks noChangeShapeType="1"/>
            </p:cNvSpPr>
            <p:nvPr userDrawn="1"/>
          </p:nvSpPr>
          <p:spPr bwMode="gray">
            <a:xfrm>
              <a:off x="11283700" y="2397422"/>
              <a:ext cx="488080" cy="0"/>
            </a:xfrm>
            <a:prstGeom prst="line">
              <a:avLst/>
            </a:prstGeom>
            <a:noFill/>
            <a:ln w="17463"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78" name="Freeform 89"/>
            <p:cNvSpPr>
              <a:spLocks/>
            </p:cNvSpPr>
            <p:nvPr userDrawn="1"/>
          </p:nvSpPr>
          <p:spPr bwMode="gray">
            <a:xfrm>
              <a:off x="10405156" y="5217191"/>
              <a:ext cx="66556" cy="337219"/>
            </a:xfrm>
            <a:custGeom>
              <a:avLst/>
              <a:gdLst>
                <a:gd name="T0" fmla="*/ 23 w 26"/>
                <a:gd name="T1" fmla="*/ 105 h 131"/>
                <a:gd name="T2" fmla="*/ 19 w 26"/>
                <a:gd name="T3" fmla="*/ 105 h 131"/>
                <a:gd name="T4" fmla="*/ 19 w 26"/>
                <a:gd name="T5" fmla="*/ 0 h 131"/>
                <a:gd name="T6" fmla="*/ 7 w 26"/>
                <a:gd name="T7" fmla="*/ 0 h 131"/>
                <a:gd name="T8" fmla="*/ 7 w 26"/>
                <a:gd name="T9" fmla="*/ 105 h 131"/>
                <a:gd name="T10" fmla="*/ 4 w 26"/>
                <a:gd name="T11" fmla="*/ 105 h 131"/>
                <a:gd name="T12" fmla="*/ 0 w 26"/>
                <a:gd name="T13" fmla="*/ 108 h 131"/>
                <a:gd name="T14" fmla="*/ 0 w 26"/>
                <a:gd name="T15" fmla="*/ 131 h 131"/>
                <a:gd name="T16" fmla="*/ 26 w 26"/>
                <a:gd name="T17" fmla="*/ 131 h 131"/>
                <a:gd name="T18" fmla="*/ 26 w 26"/>
                <a:gd name="T19" fmla="*/ 108 h 131"/>
                <a:gd name="T20" fmla="*/ 23 w 26"/>
                <a:gd name="T21" fmla="*/ 105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 h="131">
                  <a:moveTo>
                    <a:pt x="23" y="105"/>
                  </a:moveTo>
                  <a:cubicBezTo>
                    <a:pt x="19" y="105"/>
                    <a:pt x="19" y="105"/>
                    <a:pt x="19" y="105"/>
                  </a:cubicBezTo>
                  <a:cubicBezTo>
                    <a:pt x="19" y="0"/>
                    <a:pt x="19" y="0"/>
                    <a:pt x="19" y="0"/>
                  </a:cubicBezTo>
                  <a:cubicBezTo>
                    <a:pt x="7" y="0"/>
                    <a:pt x="7" y="0"/>
                    <a:pt x="7" y="0"/>
                  </a:cubicBezTo>
                  <a:cubicBezTo>
                    <a:pt x="7" y="105"/>
                    <a:pt x="7" y="105"/>
                    <a:pt x="7" y="105"/>
                  </a:cubicBezTo>
                  <a:cubicBezTo>
                    <a:pt x="4" y="105"/>
                    <a:pt x="4" y="105"/>
                    <a:pt x="4" y="105"/>
                  </a:cubicBezTo>
                  <a:cubicBezTo>
                    <a:pt x="2" y="105"/>
                    <a:pt x="0" y="106"/>
                    <a:pt x="0" y="108"/>
                  </a:cubicBezTo>
                  <a:cubicBezTo>
                    <a:pt x="0" y="131"/>
                    <a:pt x="0" y="131"/>
                    <a:pt x="0" y="131"/>
                  </a:cubicBezTo>
                  <a:cubicBezTo>
                    <a:pt x="26" y="131"/>
                    <a:pt x="26" y="131"/>
                    <a:pt x="26" y="131"/>
                  </a:cubicBezTo>
                  <a:cubicBezTo>
                    <a:pt x="26" y="108"/>
                    <a:pt x="26" y="108"/>
                    <a:pt x="26" y="108"/>
                  </a:cubicBezTo>
                  <a:cubicBezTo>
                    <a:pt x="26" y="106"/>
                    <a:pt x="25" y="105"/>
                    <a:pt x="23" y="105"/>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79" name="Freeform 90"/>
            <p:cNvSpPr>
              <a:spLocks/>
            </p:cNvSpPr>
            <p:nvPr userDrawn="1"/>
          </p:nvSpPr>
          <p:spPr bwMode="gray">
            <a:xfrm>
              <a:off x="10405156" y="5217191"/>
              <a:ext cx="31060" cy="337219"/>
            </a:xfrm>
            <a:custGeom>
              <a:avLst/>
              <a:gdLst>
                <a:gd name="T0" fmla="*/ 4 w 12"/>
                <a:gd name="T1" fmla="*/ 105 h 131"/>
                <a:gd name="T2" fmla="*/ 7 w 12"/>
                <a:gd name="T3" fmla="*/ 105 h 131"/>
                <a:gd name="T4" fmla="*/ 7 w 12"/>
                <a:gd name="T5" fmla="*/ 0 h 131"/>
                <a:gd name="T6" fmla="*/ 12 w 12"/>
                <a:gd name="T7" fmla="*/ 0 h 131"/>
                <a:gd name="T8" fmla="*/ 12 w 12"/>
                <a:gd name="T9" fmla="*/ 105 h 131"/>
                <a:gd name="T10" fmla="*/ 8 w 12"/>
                <a:gd name="T11" fmla="*/ 105 h 131"/>
                <a:gd name="T12" fmla="*/ 5 w 12"/>
                <a:gd name="T13" fmla="*/ 108 h 131"/>
                <a:gd name="T14" fmla="*/ 5 w 12"/>
                <a:gd name="T15" fmla="*/ 131 h 131"/>
                <a:gd name="T16" fmla="*/ 0 w 12"/>
                <a:gd name="T17" fmla="*/ 131 h 131"/>
                <a:gd name="T18" fmla="*/ 0 w 12"/>
                <a:gd name="T19" fmla="*/ 108 h 131"/>
                <a:gd name="T20" fmla="*/ 4 w 12"/>
                <a:gd name="T21" fmla="*/ 105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 h="131">
                  <a:moveTo>
                    <a:pt x="4" y="105"/>
                  </a:moveTo>
                  <a:cubicBezTo>
                    <a:pt x="7" y="105"/>
                    <a:pt x="7" y="105"/>
                    <a:pt x="7" y="105"/>
                  </a:cubicBezTo>
                  <a:cubicBezTo>
                    <a:pt x="7" y="0"/>
                    <a:pt x="7" y="0"/>
                    <a:pt x="7" y="0"/>
                  </a:cubicBezTo>
                  <a:cubicBezTo>
                    <a:pt x="12" y="0"/>
                    <a:pt x="12" y="0"/>
                    <a:pt x="12" y="0"/>
                  </a:cubicBezTo>
                  <a:cubicBezTo>
                    <a:pt x="12" y="105"/>
                    <a:pt x="12" y="105"/>
                    <a:pt x="12" y="105"/>
                  </a:cubicBezTo>
                  <a:cubicBezTo>
                    <a:pt x="8" y="105"/>
                    <a:pt x="8" y="105"/>
                    <a:pt x="8" y="105"/>
                  </a:cubicBezTo>
                  <a:cubicBezTo>
                    <a:pt x="6" y="105"/>
                    <a:pt x="5" y="106"/>
                    <a:pt x="5" y="108"/>
                  </a:cubicBezTo>
                  <a:cubicBezTo>
                    <a:pt x="5" y="131"/>
                    <a:pt x="5" y="131"/>
                    <a:pt x="5" y="131"/>
                  </a:cubicBezTo>
                  <a:cubicBezTo>
                    <a:pt x="0" y="131"/>
                    <a:pt x="0" y="131"/>
                    <a:pt x="0" y="131"/>
                  </a:cubicBezTo>
                  <a:cubicBezTo>
                    <a:pt x="0" y="108"/>
                    <a:pt x="0" y="108"/>
                    <a:pt x="0" y="108"/>
                  </a:cubicBezTo>
                  <a:cubicBezTo>
                    <a:pt x="0" y="106"/>
                    <a:pt x="2" y="105"/>
                    <a:pt x="4" y="105"/>
                  </a:cubicBezTo>
                  <a:close/>
                </a:path>
              </a:pathLst>
            </a:custGeom>
            <a:solidFill>
              <a:srgbClr val="E6A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80" name="Freeform 91"/>
            <p:cNvSpPr>
              <a:spLocks/>
            </p:cNvSpPr>
            <p:nvPr userDrawn="1"/>
          </p:nvSpPr>
          <p:spPr bwMode="gray">
            <a:xfrm>
              <a:off x="9925951" y="4709145"/>
              <a:ext cx="264007" cy="259570"/>
            </a:xfrm>
            <a:custGeom>
              <a:avLst/>
              <a:gdLst>
                <a:gd name="T0" fmla="*/ 119 w 119"/>
                <a:gd name="T1" fmla="*/ 77 h 117"/>
                <a:gd name="T2" fmla="*/ 78 w 119"/>
                <a:gd name="T3" fmla="*/ 117 h 117"/>
                <a:gd name="T4" fmla="*/ 0 w 119"/>
                <a:gd name="T5" fmla="*/ 41 h 117"/>
                <a:gd name="T6" fmla="*/ 42 w 119"/>
                <a:gd name="T7" fmla="*/ 0 h 117"/>
                <a:gd name="T8" fmla="*/ 119 w 119"/>
                <a:gd name="T9" fmla="*/ 77 h 117"/>
              </a:gdLst>
              <a:ahLst/>
              <a:cxnLst>
                <a:cxn ang="0">
                  <a:pos x="T0" y="T1"/>
                </a:cxn>
                <a:cxn ang="0">
                  <a:pos x="T2" y="T3"/>
                </a:cxn>
                <a:cxn ang="0">
                  <a:pos x="T4" y="T5"/>
                </a:cxn>
                <a:cxn ang="0">
                  <a:pos x="T6" y="T7"/>
                </a:cxn>
                <a:cxn ang="0">
                  <a:pos x="T8" y="T9"/>
                </a:cxn>
              </a:cxnLst>
              <a:rect l="0" t="0" r="r" b="b"/>
              <a:pathLst>
                <a:path w="119" h="117">
                  <a:moveTo>
                    <a:pt x="119" y="77"/>
                  </a:moveTo>
                  <a:lnTo>
                    <a:pt x="78" y="117"/>
                  </a:lnTo>
                  <a:lnTo>
                    <a:pt x="0" y="41"/>
                  </a:lnTo>
                  <a:lnTo>
                    <a:pt x="42" y="0"/>
                  </a:lnTo>
                  <a:lnTo>
                    <a:pt x="119" y="77"/>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81" name="Freeform 92"/>
            <p:cNvSpPr>
              <a:spLocks/>
            </p:cNvSpPr>
            <p:nvPr userDrawn="1"/>
          </p:nvSpPr>
          <p:spPr bwMode="gray">
            <a:xfrm>
              <a:off x="9497772" y="4280966"/>
              <a:ext cx="501391" cy="499172"/>
            </a:xfrm>
            <a:custGeom>
              <a:avLst/>
              <a:gdLst>
                <a:gd name="T0" fmla="*/ 191 w 195"/>
                <a:gd name="T1" fmla="*/ 171 h 195"/>
                <a:gd name="T2" fmla="*/ 191 w 195"/>
                <a:gd name="T3" fmla="*/ 185 h 195"/>
                <a:gd name="T4" fmla="*/ 185 w 195"/>
                <a:gd name="T5" fmla="*/ 191 h 195"/>
                <a:gd name="T6" fmla="*/ 170 w 195"/>
                <a:gd name="T7" fmla="*/ 191 h 195"/>
                <a:gd name="T8" fmla="*/ 4 w 195"/>
                <a:gd name="T9" fmla="*/ 25 h 195"/>
                <a:gd name="T10" fmla="*/ 4 w 195"/>
                <a:gd name="T11" fmla="*/ 10 h 195"/>
                <a:gd name="T12" fmla="*/ 10 w 195"/>
                <a:gd name="T13" fmla="*/ 4 h 195"/>
                <a:gd name="T14" fmla="*/ 24 w 195"/>
                <a:gd name="T15" fmla="*/ 4 h 195"/>
                <a:gd name="T16" fmla="*/ 191 w 195"/>
                <a:gd name="T17" fmla="*/ 171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5" h="195">
                  <a:moveTo>
                    <a:pt x="191" y="171"/>
                  </a:moveTo>
                  <a:cubicBezTo>
                    <a:pt x="195" y="174"/>
                    <a:pt x="195" y="181"/>
                    <a:pt x="191" y="185"/>
                  </a:cubicBezTo>
                  <a:cubicBezTo>
                    <a:pt x="185" y="191"/>
                    <a:pt x="185" y="191"/>
                    <a:pt x="185" y="191"/>
                  </a:cubicBezTo>
                  <a:cubicBezTo>
                    <a:pt x="181" y="195"/>
                    <a:pt x="174" y="195"/>
                    <a:pt x="170" y="191"/>
                  </a:cubicBezTo>
                  <a:cubicBezTo>
                    <a:pt x="4" y="25"/>
                    <a:pt x="4" y="25"/>
                    <a:pt x="4" y="25"/>
                  </a:cubicBezTo>
                  <a:cubicBezTo>
                    <a:pt x="0" y="21"/>
                    <a:pt x="0" y="14"/>
                    <a:pt x="4" y="10"/>
                  </a:cubicBezTo>
                  <a:cubicBezTo>
                    <a:pt x="10" y="4"/>
                    <a:pt x="10" y="4"/>
                    <a:pt x="10" y="4"/>
                  </a:cubicBezTo>
                  <a:cubicBezTo>
                    <a:pt x="14" y="0"/>
                    <a:pt x="21" y="0"/>
                    <a:pt x="24" y="4"/>
                  </a:cubicBezTo>
                  <a:lnTo>
                    <a:pt x="191" y="171"/>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82" name="Freeform 93"/>
            <p:cNvSpPr>
              <a:spLocks/>
            </p:cNvSpPr>
            <p:nvPr userDrawn="1"/>
          </p:nvSpPr>
          <p:spPr bwMode="gray">
            <a:xfrm>
              <a:off x="10054626" y="4835602"/>
              <a:ext cx="849702" cy="845265"/>
            </a:xfrm>
            <a:custGeom>
              <a:avLst/>
              <a:gdLst>
                <a:gd name="T0" fmla="*/ 383 w 383"/>
                <a:gd name="T1" fmla="*/ 325 h 381"/>
                <a:gd name="T2" fmla="*/ 325 w 383"/>
                <a:gd name="T3" fmla="*/ 381 h 381"/>
                <a:gd name="T4" fmla="*/ 0 w 383"/>
                <a:gd name="T5" fmla="*/ 57 h 381"/>
                <a:gd name="T6" fmla="*/ 57 w 383"/>
                <a:gd name="T7" fmla="*/ 0 h 381"/>
                <a:gd name="T8" fmla="*/ 383 w 383"/>
                <a:gd name="T9" fmla="*/ 325 h 381"/>
              </a:gdLst>
              <a:ahLst/>
              <a:cxnLst>
                <a:cxn ang="0">
                  <a:pos x="T0" y="T1"/>
                </a:cxn>
                <a:cxn ang="0">
                  <a:pos x="T2" y="T3"/>
                </a:cxn>
                <a:cxn ang="0">
                  <a:pos x="T4" y="T5"/>
                </a:cxn>
                <a:cxn ang="0">
                  <a:pos x="T6" y="T7"/>
                </a:cxn>
                <a:cxn ang="0">
                  <a:pos x="T8" y="T9"/>
                </a:cxn>
              </a:cxnLst>
              <a:rect l="0" t="0" r="r" b="b"/>
              <a:pathLst>
                <a:path w="383" h="381">
                  <a:moveTo>
                    <a:pt x="383" y="325"/>
                  </a:moveTo>
                  <a:lnTo>
                    <a:pt x="325" y="381"/>
                  </a:lnTo>
                  <a:lnTo>
                    <a:pt x="0" y="57"/>
                  </a:lnTo>
                  <a:lnTo>
                    <a:pt x="57" y="0"/>
                  </a:lnTo>
                  <a:lnTo>
                    <a:pt x="383" y="3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83" name="Line 94"/>
            <p:cNvSpPr>
              <a:spLocks noChangeShapeType="1"/>
            </p:cNvSpPr>
            <p:nvPr userDrawn="1"/>
          </p:nvSpPr>
          <p:spPr bwMode="gray">
            <a:xfrm flipV="1">
              <a:off x="9925951" y="4709145"/>
              <a:ext cx="93179" cy="90960"/>
            </a:xfrm>
            <a:prstGeom prst="line">
              <a:avLst/>
            </a:prstGeom>
            <a:noFill/>
            <a:ln w="34925" cap="rnd">
              <a:solidFill>
                <a:srgbClr val="73737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84" name="Line 95"/>
            <p:cNvSpPr>
              <a:spLocks noChangeShapeType="1"/>
            </p:cNvSpPr>
            <p:nvPr userDrawn="1"/>
          </p:nvSpPr>
          <p:spPr bwMode="gray">
            <a:xfrm flipV="1">
              <a:off x="9635322" y="4418515"/>
              <a:ext cx="59901" cy="59901"/>
            </a:xfrm>
            <a:prstGeom prst="line">
              <a:avLst/>
            </a:prstGeom>
            <a:noFill/>
            <a:ln w="34925" cap="rnd">
              <a:solidFill>
                <a:srgbClr val="73737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485" name="Freeform 96"/>
            <p:cNvSpPr>
              <a:spLocks/>
            </p:cNvSpPr>
            <p:nvPr userDrawn="1"/>
          </p:nvSpPr>
          <p:spPr bwMode="gray">
            <a:xfrm>
              <a:off x="10145587" y="4844476"/>
              <a:ext cx="758742" cy="718808"/>
            </a:xfrm>
            <a:custGeom>
              <a:avLst/>
              <a:gdLst>
                <a:gd name="T0" fmla="*/ 342 w 342"/>
                <a:gd name="T1" fmla="*/ 321 h 324"/>
                <a:gd name="T2" fmla="*/ 338 w 342"/>
                <a:gd name="T3" fmla="*/ 324 h 324"/>
                <a:gd name="T4" fmla="*/ 0 w 342"/>
                <a:gd name="T5" fmla="*/ 21 h 324"/>
                <a:gd name="T6" fmla="*/ 21 w 342"/>
                <a:gd name="T7" fmla="*/ 0 h 324"/>
                <a:gd name="T8" fmla="*/ 342 w 342"/>
                <a:gd name="T9" fmla="*/ 321 h 324"/>
              </a:gdLst>
              <a:ahLst/>
              <a:cxnLst>
                <a:cxn ang="0">
                  <a:pos x="T0" y="T1"/>
                </a:cxn>
                <a:cxn ang="0">
                  <a:pos x="T2" y="T3"/>
                </a:cxn>
                <a:cxn ang="0">
                  <a:pos x="T4" y="T5"/>
                </a:cxn>
                <a:cxn ang="0">
                  <a:pos x="T6" y="T7"/>
                </a:cxn>
                <a:cxn ang="0">
                  <a:pos x="T8" y="T9"/>
                </a:cxn>
              </a:cxnLst>
              <a:rect l="0" t="0" r="r" b="b"/>
              <a:pathLst>
                <a:path w="342" h="324">
                  <a:moveTo>
                    <a:pt x="342" y="321"/>
                  </a:moveTo>
                  <a:lnTo>
                    <a:pt x="338" y="324"/>
                  </a:lnTo>
                  <a:lnTo>
                    <a:pt x="0" y="21"/>
                  </a:lnTo>
                  <a:lnTo>
                    <a:pt x="21" y="0"/>
                  </a:lnTo>
                  <a:lnTo>
                    <a:pt x="342" y="321"/>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86" name="Freeform 97"/>
            <p:cNvSpPr>
              <a:spLocks/>
            </p:cNvSpPr>
            <p:nvPr userDrawn="1"/>
          </p:nvSpPr>
          <p:spPr bwMode="gray">
            <a:xfrm>
              <a:off x="10063501" y="4926562"/>
              <a:ext cx="723245" cy="754305"/>
            </a:xfrm>
            <a:custGeom>
              <a:avLst/>
              <a:gdLst>
                <a:gd name="T0" fmla="*/ 321 w 326"/>
                <a:gd name="T1" fmla="*/ 340 h 340"/>
                <a:gd name="T2" fmla="*/ 326 w 326"/>
                <a:gd name="T3" fmla="*/ 336 h 340"/>
                <a:gd name="T4" fmla="*/ 21 w 326"/>
                <a:gd name="T5" fmla="*/ 0 h 340"/>
                <a:gd name="T6" fmla="*/ 0 w 326"/>
                <a:gd name="T7" fmla="*/ 20 h 340"/>
                <a:gd name="T8" fmla="*/ 321 w 326"/>
                <a:gd name="T9" fmla="*/ 340 h 340"/>
              </a:gdLst>
              <a:ahLst/>
              <a:cxnLst>
                <a:cxn ang="0">
                  <a:pos x="T0" y="T1"/>
                </a:cxn>
                <a:cxn ang="0">
                  <a:pos x="T2" y="T3"/>
                </a:cxn>
                <a:cxn ang="0">
                  <a:pos x="T4" y="T5"/>
                </a:cxn>
                <a:cxn ang="0">
                  <a:pos x="T6" y="T7"/>
                </a:cxn>
                <a:cxn ang="0">
                  <a:pos x="T8" y="T9"/>
                </a:cxn>
              </a:cxnLst>
              <a:rect l="0" t="0" r="r" b="b"/>
              <a:pathLst>
                <a:path w="326" h="340">
                  <a:moveTo>
                    <a:pt x="321" y="340"/>
                  </a:moveTo>
                  <a:lnTo>
                    <a:pt x="326" y="336"/>
                  </a:lnTo>
                  <a:lnTo>
                    <a:pt x="21" y="0"/>
                  </a:lnTo>
                  <a:lnTo>
                    <a:pt x="0" y="20"/>
                  </a:lnTo>
                  <a:lnTo>
                    <a:pt x="321" y="34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87" name="Freeform 98"/>
            <p:cNvSpPr>
              <a:spLocks/>
            </p:cNvSpPr>
            <p:nvPr userDrawn="1"/>
          </p:nvSpPr>
          <p:spPr bwMode="gray">
            <a:xfrm>
              <a:off x="10216580" y="5554410"/>
              <a:ext cx="721027" cy="104272"/>
            </a:xfrm>
            <a:custGeom>
              <a:avLst/>
              <a:gdLst>
                <a:gd name="T0" fmla="*/ 280 w 280"/>
                <a:gd name="T1" fmla="*/ 17 h 41"/>
                <a:gd name="T2" fmla="*/ 263 w 280"/>
                <a:gd name="T3" fmla="*/ 0 h 41"/>
                <a:gd name="T4" fmla="*/ 16 w 280"/>
                <a:gd name="T5" fmla="*/ 0 h 41"/>
                <a:gd name="T6" fmla="*/ 0 w 280"/>
                <a:gd name="T7" fmla="*/ 17 h 41"/>
                <a:gd name="T8" fmla="*/ 0 w 280"/>
                <a:gd name="T9" fmla="*/ 24 h 41"/>
                <a:gd name="T10" fmla="*/ 16 w 280"/>
                <a:gd name="T11" fmla="*/ 41 h 41"/>
                <a:gd name="T12" fmla="*/ 263 w 280"/>
                <a:gd name="T13" fmla="*/ 41 h 41"/>
                <a:gd name="T14" fmla="*/ 280 w 280"/>
                <a:gd name="T15" fmla="*/ 24 h 41"/>
                <a:gd name="T16" fmla="*/ 280 w 280"/>
                <a:gd name="T17" fmla="*/ 17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0" h="41">
                  <a:moveTo>
                    <a:pt x="280" y="17"/>
                  </a:moveTo>
                  <a:cubicBezTo>
                    <a:pt x="280" y="8"/>
                    <a:pt x="272" y="0"/>
                    <a:pt x="263" y="0"/>
                  </a:cubicBezTo>
                  <a:cubicBezTo>
                    <a:pt x="16" y="0"/>
                    <a:pt x="16" y="0"/>
                    <a:pt x="16" y="0"/>
                  </a:cubicBezTo>
                  <a:cubicBezTo>
                    <a:pt x="7" y="0"/>
                    <a:pt x="0" y="8"/>
                    <a:pt x="0" y="17"/>
                  </a:cubicBezTo>
                  <a:cubicBezTo>
                    <a:pt x="0" y="24"/>
                    <a:pt x="0" y="24"/>
                    <a:pt x="0" y="24"/>
                  </a:cubicBezTo>
                  <a:cubicBezTo>
                    <a:pt x="0" y="33"/>
                    <a:pt x="7" y="41"/>
                    <a:pt x="16" y="41"/>
                  </a:cubicBezTo>
                  <a:cubicBezTo>
                    <a:pt x="263" y="41"/>
                    <a:pt x="263" y="41"/>
                    <a:pt x="263" y="41"/>
                  </a:cubicBezTo>
                  <a:cubicBezTo>
                    <a:pt x="272" y="41"/>
                    <a:pt x="280" y="33"/>
                    <a:pt x="280" y="24"/>
                  </a:cubicBezTo>
                  <a:lnTo>
                    <a:pt x="280" y="17"/>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88" name="Oval 99"/>
            <p:cNvSpPr>
              <a:spLocks noChangeArrowheads="1"/>
            </p:cNvSpPr>
            <p:nvPr userDrawn="1"/>
          </p:nvSpPr>
          <p:spPr bwMode="gray">
            <a:xfrm>
              <a:off x="9888236" y="5687523"/>
              <a:ext cx="206325" cy="204106"/>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89" name="Oval 100"/>
            <p:cNvSpPr>
              <a:spLocks noChangeArrowheads="1"/>
            </p:cNvSpPr>
            <p:nvPr userDrawn="1"/>
          </p:nvSpPr>
          <p:spPr bwMode="gray">
            <a:xfrm>
              <a:off x="10303103" y="5687523"/>
              <a:ext cx="206325" cy="204106"/>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90" name="Oval 101"/>
            <p:cNvSpPr>
              <a:spLocks noChangeArrowheads="1"/>
            </p:cNvSpPr>
            <p:nvPr userDrawn="1"/>
          </p:nvSpPr>
          <p:spPr bwMode="gray">
            <a:xfrm>
              <a:off x="10615918" y="5687523"/>
              <a:ext cx="206325" cy="204106"/>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91" name="Freeform 102"/>
            <p:cNvSpPr>
              <a:spLocks/>
            </p:cNvSpPr>
            <p:nvPr userDrawn="1"/>
          </p:nvSpPr>
          <p:spPr bwMode="gray">
            <a:xfrm>
              <a:off x="9741812" y="5350304"/>
              <a:ext cx="368278" cy="439272"/>
            </a:xfrm>
            <a:custGeom>
              <a:avLst/>
              <a:gdLst>
                <a:gd name="T0" fmla="*/ 143 w 143"/>
                <a:gd name="T1" fmla="*/ 0 h 171"/>
                <a:gd name="T2" fmla="*/ 38 w 143"/>
                <a:gd name="T3" fmla="*/ 0 h 171"/>
                <a:gd name="T4" fmla="*/ 9 w 143"/>
                <a:gd name="T5" fmla="*/ 171 h 171"/>
                <a:gd name="T6" fmla="*/ 114 w 143"/>
                <a:gd name="T7" fmla="*/ 171 h 171"/>
                <a:gd name="T8" fmla="*/ 143 w 143"/>
                <a:gd name="T9" fmla="*/ 0 h 171"/>
              </a:gdLst>
              <a:ahLst/>
              <a:cxnLst>
                <a:cxn ang="0">
                  <a:pos x="T0" y="T1"/>
                </a:cxn>
                <a:cxn ang="0">
                  <a:pos x="T2" y="T3"/>
                </a:cxn>
                <a:cxn ang="0">
                  <a:pos x="T4" y="T5"/>
                </a:cxn>
                <a:cxn ang="0">
                  <a:pos x="T6" y="T7"/>
                </a:cxn>
                <a:cxn ang="0">
                  <a:pos x="T8" y="T9"/>
                </a:cxn>
              </a:cxnLst>
              <a:rect l="0" t="0" r="r" b="b"/>
              <a:pathLst>
                <a:path w="143" h="171">
                  <a:moveTo>
                    <a:pt x="143" y="0"/>
                  </a:moveTo>
                  <a:cubicBezTo>
                    <a:pt x="112" y="0"/>
                    <a:pt x="56" y="0"/>
                    <a:pt x="38" y="0"/>
                  </a:cubicBezTo>
                  <a:cubicBezTo>
                    <a:pt x="0" y="44"/>
                    <a:pt x="9" y="171"/>
                    <a:pt x="9" y="171"/>
                  </a:cubicBezTo>
                  <a:cubicBezTo>
                    <a:pt x="114" y="171"/>
                    <a:pt x="114" y="171"/>
                    <a:pt x="114" y="171"/>
                  </a:cubicBezTo>
                  <a:cubicBezTo>
                    <a:pt x="114" y="171"/>
                    <a:pt x="105" y="44"/>
                    <a:pt x="143" y="0"/>
                  </a:cubicBezTo>
                  <a:close/>
                </a:path>
              </a:pathLst>
            </a:custGeom>
            <a:solidFill>
              <a:srgbClr val="BA6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92" name="Freeform 103"/>
            <p:cNvSpPr>
              <a:spLocks/>
            </p:cNvSpPr>
            <p:nvPr userDrawn="1"/>
          </p:nvSpPr>
          <p:spPr bwMode="gray">
            <a:xfrm>
              <a:off x="10103434" y="5658682"/>
              <a:ext cx="4437"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1" y="0"/>
                    <a:pt x="1" y="0"/>
                    <a:pt x="1" y="0"/>
                  </a:cubicBezTo>
                  <a:cubicBezTo>
                    <a:pt x="0" y="0"/>
                    <a:pt x="0" y="0"/>
                    <a:pt x="0" y="0"/>
                  </a:cubicBezTo>
                  <a:close/>
                </a:path>
              </a:pathLst>
            </a:custGeom>
            <a:solidFill>
              <a:srgbClr val="E6A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93" name="Freeform 104"/>
            <p:cNvSpPr>
              <a:spLocks/>
            </p:cNvSpPr>
            <p:nvPr userDrawn="1"/>
          </p:nvSpPr>
          <p:spPr bwMode="gray">
            <a:xfrm>
              <a:off x="9739593" y="5350304"/>
              <a:ext cx="137550" cy="439272"/>
            </a:xfrm>
            <a:custGeom>
              <a:avLst/>
              <a:gdLst>
                <a:gd name="T0" fmla="*/ 54 w 54"/>
                <a:gd name="T1" fmla="*/ 0 h 171"/>
                <a:gd name="T2" fmla="*/ 39 w 54"/>
                <a:gd name="T3" fmla="*/ 0 h 171"/>
                <a:gd name="T4" fmla="*/ 10 w 54"/>
                <a:gd name="T5" fmla="*/ 171 h 171"/>
                <a:gd name="T6" fmla="*/ 25 w 54"/>
                <a:gd name="T7" fmla="*/ 171 h 171"/>
                <a:gd name="T8" fmla="*/ 54 w 54"/>
                <a:gd name="T9" fmla="*/ 0 h 171"/>
              </a:gdLst>
              <a:ahLst/>
              <a:cxnLst>
                <a:cxn ang="0">
                  <a:pos x="T0" y="T1"/>
                </a:cxn>
                <a:cxn ang="0">
                  <a:pos x="T2" y="T3"/>
                </a:cxn>
                <a:cxn ang="0">
                  <a:pos x="T4" y="T5"/>
                </a:cxn>
                <a:cxn ang="0">
                  <a:pos x="T6" y="T7"/>
                </a:cxn>
                <a:cxn ang="0">
                  <a:pos x="T8" y="T9"/>
                </a:cxn>
              </a:cxnLst>
              <a:rect l="0" t="0" r="r" b="b"/>
              <a:pathLst>
                <a:path w="54" h="171">
                  <a:moveTo>
                    <a:pt x="54" y="0"/>
                  </a:moveTo>
                  <a:cubicBezTo>
                    <a:pt x="48" y="0"/>
                    <a:pt x="43" y="0"/>
                    <a:pt x="39" y="0"/>
                  </a:cubicBezTo>
                  <a:cubicBezTo>
                    <a:pt x="0" y="44"/>
                    <a:pt x="10" y="171"/>
                    <a:pt x="10" y="171"/>
                  </a:cubicBezTo>
                  <a:cubicBezTo>
                    <a:pt x="25" y="171"/>
                    <a:pt x="25" y="171"/>
                    <a:pt x="25" y="171"/>
                  </a:cubicBezTo>
                  <a:cubicBezTo>
                    <a:pt x="25" y="171"/>
                    <a:pt x="16" y="44"/>
                    <a:pt x="54" y="0"/>
                  </a:cubicBezTo>
                  <a:close/>
                </a:path>
              </a:pathLst>
            </a:custGeom>
            <a:solidFill>
              <a:srgbClr val="E6A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94" name="Freeform 105"/>
            <p:cNvSpPr>
              <a:spLocks/>
            </p:cNvSpPr>
            <p:nvPr userDrawn="1"/>
          </p:nvSpPr>
          <p:spPr bwMode="gray">
            <a:xfrm>
              <a:off x="9974759" y="5350304"/>
              <a:ext cx="985034" cy="439272"/>
            </a:xfrm>
            <a:custGeom>
              <a:avLst/>
              <a:gdLst>
                <a:gd name="T0" fmla="*/ 373 w 382"/>
                <a:gd name="T1" fmla="*/ 120 h 171"/>
                <a:gd name="T2" fmla="*/ 127 w 382"/>
                <a:gd name="T3" fmla="*/ 120 h 171"/>
                <a:gd name="T4" fmla="*/ 126 w 382"/>
                <a:gd name="T5" fmla="*/ 120 h 171"/>
                <a:gd name="T6" fmla="*/ 126 w 382"/>
                <a:gd name="T7" fmla="*/ 0 h 171"/>
                <a:gd name="T8" fmla="*/ 38 w 382"/>
                <a:gd name="T9" fmla="*/ 0 h 171"/>
                <a:gd name="T10" fmla="*/ 9 w 382"/>
                <a:gd name="T11" fmla="*/ 171 h 171"/>
                <a:gd name="T12" fmla="*/ 373 w 382"/>
                <a:gd name="T13" fmla="*/ 171 h 171"/>
                <a:gd name="T14" fmla="*/ 382 w 382"/>
                <a:gd name="T15" fmla="*/ 163 h 171"/>
                <a:gd name="T16" fmla="*/ 382 w 382"/>
                <a:gd name="T17" fmla="*/ 128 h 171"/>
                <a:gd name="T18" fmla="*/ 373 w 382"/>
                <a:gd name="T19" fmla="*/ 120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2" h="171">
                  <a:moveTo>
                    <a:pt x="373" y="120"/>
                  </a:moveTo>
                  <a:cubicBezTo>
                    <a:pt x="127" y="120"/>
                    <a:pt x="127" y="120"/>
                    <a:pt x="127" y="120"/>
                  </a:cubicBezTo>
                  <a:cubicBezTo>
                    <a:pt x="127" y="120"/>
                    <a:pt x="127" y="120"/>
                    <a:pt x="126" y="120"/>
                  </a:cubicBezTo>
                  <a:cubicBezTo>
                    <a:pt x="126" y="0"/>
                    <a:pt x="126" y="0"/>
                    <a:pt x="126" y="0"/>
                  </a:cubicBezTo>
                  <a:cubicBezTo>
                    <a:pt x="126" y="0"/>
                    <a:pt x="69" y="0"/>
                    <a:pt x="38" y="0"/>
                  </a:cubicBezTo>
                  <a:cubicBezTo>
                    <a:pt x="0" y="44"/>
                    <a:pt x="9" y="171"/>
                    <a:pt x="9" y="171"/>
                  </a:cubicBezTo>
                  <a:cubicBezTo>
                    <a:pt x="373" y="171"/>
                    <a:pt x="373" y="171"/>
                    <a:pt x="373" y="171"/>
                  </a:cubicBezTo>
                  <a:cubicBezTo>
                    <a:pt x="378" y="171"/>
                    <a:pt x="382" y="168"/>
                    <a:pt x="382" y="163"/>
                  </a:cubicBezTo>
                  <a:cubicBezTo>
                    <a:pt x="382" y="128"/>
                    <a:pt x="382" y="128"/>
                    <a:pt x="382" y="128"/>
                  </a:cubicBezTo>
                  <a:cubicBezTo>
                    <a:pt x="382" y="124"/>
                    <a:pt x="378" y="120"/>
                    <a:pt x="373" y="12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95" name="Freeform 106"/>
            <p:cNvSpPr>
              <a:spLocks/>
            </p:cNvSpPr>
            <p:nvPr userDrawn="1"/>
          </p:nvSpPr>
          <p:spPr bwMode="gray">
            <a:xfrm>
              <a:off x="9974759" y="5350304"/>
              <a:ext cx="326126" cy="439272"/>
            </a:xfrm>
            <a:custGeom>
              <a:avLst/>
              <a:gdLst>
                <a:gd name="T0" fmla="*/ 47 w 126"/>
                <a:gd name="T1" fmla="*/ 8 h 171"/>
                <a:gd name="T2" fmla="*/ 126 w 126"/>
                <a:gd name="T3" fmla="*/ 8 h 171"/>
                <a:gd name="T4" fmla="*/ 126 w 126"/>
                <a:gd name="T5" fmla="*/ 0 h 171"/>
                <a:gd name="T6" fmla="*/ 38 w 126"/>
                <a:gd name="T7" fmla="*/ 0 h 171"/>
                <a:gd name="T8" fmla="*/ 9 w 126"/>
                <a:gd name="T9" fmla="*/ 171 h 171"/>
                <a:gd name="T10" fmla="*/ 17 w 126"/>
                <a:gd name="T11" fmla="*/ 171 h 171"/>
                <a:gd name="T12" fmla="*/ 47 w 126"/>
                <a:gd name="T13" fmla="*/ 8 h 171"/>
              </a:gdLst>
              <a:ahLst/>
              <a:cxnLst>
                <a:cxn ang="0">
                  <a:pos x="T0" y="T1"/>
                </a:cxn>
                <a:cxn ang="0">
                  <a:pos x="T2" y="T3"/>
                </a:cxn>
                <a:cxn ang="0">
                  <a:pos x="T4" y="T5"/>
                </a:cxn>
                <a:cxn ang="0">
                  <a:pos x="T6" y="T7"/>
                </a:cxn>
                <a:cxn ang="0">
                  <a:pos x="T8" y="T9"/>
                </a:cxn>
                <a:cxn ang="0">
                  <a:pos x="T10" y="T11"/>
                </a:cxn>
                <a:cxn ang="0">
                  <a:pos x="T12" y="T13"/>
                </a:cxn>
              </a:cxnLst>
              <a:rect l="0" t="0" r="r" b="b"/>
              <a:pathLst>
                <a:path w="126" h="171">
                  <a:moveTo>
                    <a:pt x="47" y="8"/>
                  </a:moveTo>
                  <a:cubicBezTo>
                    <a:pt x="71" y="8"/>
                    <a:pt x="109" y="8"/>
                    <a:pt x="126" y="8"/>
                  </a:cubicBezTo>
                  <a:cubicBezTo>
                    <a:pt x="126" y="0"/>
                    <a:pt x="126" y="0"/>
                    <a:pt x="126" y="0"/>
                  </a:cubicBezTo>
                  <a:cubicBezTo>
                    <a:pt x="126" y="0"/>
                    <a:pt x="69" y="0"/>
                    <a:pt x="38" y="0"/>
                  </a:cubicBezTo>
                  <a:cubicBezTo>
                    <a:pt x="0" y="44"/>
                    <a:pt x="9" y="171"/>
                    <a:pt x="9" y="171"/>
                  </a:cubicBezTo>
                  <a:cubicBezTo>
                    <a:pt x="17" y="171"/>
                    <a:pt x="17" y="171"/>
                    <a:pt x="17" y="171"/>
                  </a:cubicBezTo>
                  <a:cubicBezTo>
                    <a:pt x="16" y="142"/>
                    <a:pt x="14" y="46"/>
                    <a:pt x="47" y="8"/>
                  </a:cubicBezTo>
                  <a:close/>
                </a:path>
              </a:pathLst>
            </a:custGeom>
            <a:solidFill>
              <a:srgbClr val="BA6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96" name="Freeform 107"/>
            <p:cNvSpPr>
              <a:spLocks/>
            </p:cNvSpPr>
            <p:nvPr userDrawn="1"/>
          </p:nvSpPr>
          <p:spPr bwMode="gray">
            <a:xfrm>
              <a:off x="9996944" y="576739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97" name="Freeform 108"/>
            <p:cNvSpPr>
              <a:spLocks/>
            </p:cNvSpPr>
            <p:nvPr userDrawn="1"/>
          </p:nvSpPr>
          <p:spPr bwMode="gray">
            <a:xfrm>
              <a:off x="9999163" y="577404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98" name="Freeform 109"/>
            <p:cNvSpPr>
              <a:spLocks/>
            </p:cNvSpPr>
            <p:nvPr userDrawn="1"/>
          </p:nvSpPr>
          <p:spPr bwMode="gray">
            <a:xfrm>
              <a:off x="9996944" y="5762953"/>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99" name="Freeform 110"/>
            <p:cNvSpPr>
              <a:spLocks/>
            </p:cNvSpPr>
            <p:nvPr userDrawn="1"/>
          </p:nvSpPr>
          <p:spPr bwMode="gray">
            <a:xfrm>
              <a:off x="9999163" y="578292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00" name="Freeform 111"/>
            <p:cNvSpPr>
              <a:spLocks/>
            </p:cNvSpPr>
            <p:nvPr userDrawn="1"/>
          </p:nvSpPr>
          <p:spPr bwMode="gray">
            <a:xfrm>
              <a:off x="10019130" y="5658682"/>
              <a:ext cx="940663" cy="130894"/>
            </a:xfrm>
            <a:custGeom>
              <a:avLst/>
              <a:gdLst>
                <a:gd name="T0" fmla="*/ 357 w 365"/>
                <a:gd name="T1" fmla="*/ 0 h 51"/>
                <a:gd name="T2" fmla="*/ 357 w 365"/>
                <a:gd name="T3" fmla="*/ 32 h 51"/>
                <a:gd name="T4" fmla="*/ 348 w 365"/>
                <a:gd name="T5" fmla="*/ 41 h 51"/>
                <a:gd name="T6" fmla="*/ 0 w 365"/>
                <a:gd name="T7" fmla="*/ 41 h 51"/>
                <a:gd name="T8" fmla="*/ 0 w 365"/>
                <a:gd name="T9" fmla="*/ 51 h 51"/>
                <a:gd name="T10" fmla="*/ 356 w 365"/>
                <a:gd name="T11" fmla="*/ 51 h 51"/>
                <a:gd name="T12" fmla="*/ 365 w 365"/>
                <a:gd name="T13" fmla="*/ 43 h 51"/>
                <a:gd name="T14" fmla="*/ 365 w 365"/>
                <a:gd name="T15" fmla="*/ 8 h 51"/>
                <a:gd name="T16" fmla="*/ 357 w 365"/>
                <a:gd name="T17"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5" h="51">
                  <a:moveTo>
                    <a:pt x="357" y="0"/>
                  </a:moveTo>
                  <a:cubicBezTo>
                    <a:pt x="357" y="32"/>
                    <a:pt x="357" y="32"/>
                    <a:pt x="357" y="32"/>
                  </a:cubicBezTo>
                  <a:cubicBezTo>
                    <a:pt x="357" y="37"/>
                    <a:pt x="353" y="41"/>
                    <a:pt x="348" y="41"/>
                  </a:cubicBezTo>
                  <a:cubicBezTo>
                    <a:pt x="0" y="41"/>
                    <a:pt x="0" y="41"/>
                    <a:pt x="0" y="41"/>
                  </a:cubicBezTo>
                  <a:cubicBezTo>
                    <a:pt x="0" y="45"/>
                    <a:pt x="0" y="49"/>
                    <a:pt x="0" y="51"/>
                  </a:cubicBezTo>
                  <a:cubicBezTo>
                    <a:pt x="356" y="51"/>
                    <a:pt x="356" y="51"/>
                    <a:pt x="356" y="51"/>
                  </a:cubicBezTo>
                  <a:cubicBezTo>
                    <a:pt x="361" y="51"/>
                    <a:pt x="365" y="48"/>
                    <a:pt x="365" y="43"/>
                  </a:cubicBezTo>
                  <a:cubicBezTo>
                    <a:pt x="365" y="8"/>
                    <a:pt x="365" y="8"/>
                    <a:pt x="365" y="8"/>
                  </a:cubicBezTo>
                  <a:cubicBezTo>
                    <a:pt x="365" y="4"/>
                    <a:pt x="361" y="0"/>
                    <a:pt x="357" y="0"/>
                  </a:cubicBezTo>
                  <a:close/>
                </a:path>
              </a:pathLst>
            </a:custGeom>
            <a:solidFill>
              <a:srgbClr val="BA6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01" name="Freeform 112"/>
            <p:cNvSpPr>
              <a:spLocks/>
            </p:cNvSpPr>
            <p:nvPr userDrawn="1"/>
          </p:nvSpPr>
          <p:spPr bwMode="gray">
            <a:xfrm>
              <a:off x="10039097" y="5399112"/>
              <a:ext cx="217417" cy="259570"/>
            </a:xfrm>
            <a:custGeom>
              <a:avLst/>
              <a:gdLst>
                <a:gd name="T0" fmla="*/ 84 w 84"/>
                <a:gd name="T1" fmla="*/ 101 h 101"/>
                <a:gd name="T2" fmla="*/ 84 w 84"/>
                <a:gd name="T3" fmla="*/ 0 h 101"/>
                <a:gd name="T4" fmla="*/ 23 w 84"/>
                <a:gd name="T5" fmla="*/ 0 h 101"/>
                <a:gd name="T6" fmla="*/ 0 w 84"/>
                <a:gd name="T7" fmla="*/ 101 h 101"/>
                <a:gd name="T8" fmla="*/ 84 w 84"/>
                <a:gd name="T9" fmla="*/ 101 h 101"/>
              </a:gdLst>
              <a:ahLst/>
              <a:cxnLst>
                <a:cxn ang="0">
                  <a:pos x="T0" y="T1"/>
                </a:cxn>
                <a:cxn ang="0">
                  <a:pos x="T2" y="T3"/>
                </a:cxn>
                <a:cxn ang="0">
                  <a:pos x="T4" y="T5"/>
                </a:cxn>
                <a:cxn ang="0">
                  <a:pos x="T6" y="T7"/>
                </a:cxn>
                <a:cxn ang="0">
                  <a:pos x="T8" y="T9"/>
                </a:cxn>
              </a:cxnLst>
              <a:rect l="0" t="0" r="r" b="b"/>
              <a:pathLst>
                <a:path w="84" h="101">
                  <a:moveTo>
                    <a:pt x="84" y="101"/>
                  </a:moveTo>
                  <a:cubicBezTo>
                    <a:pt x="84" y="0"/>
                    <a:pt x="84" y="0"/>
                    <a:pt x="84" y="0"/>
                  </a:cubicBezTo>
                  <a:cubicBezTo>
                    <a:pt x="84" y="0"/>
                    <a:pt x="47" y="0"/>
                    <a:pt x="23" y="0"/>
                  </a:cubicBezTo>
                  <a:cubicBezTo>
                    <a:pt x="4" y="21"/>
                    <a:pt x="0" y="69"/>
                    <a:pt x="0" y="101"/>
                  </a:cubicBezTo>
                  <a:lnTo>
                    <a:pt x="84" y="101"/>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02" name="Freeform 113"/>
            <p:cNvSpPr>
              <a:spLocks/>
            </p:cNvSpPr>
            <p:nvPr userDrawn="1"/>
          </p:nvSpPr>
          <p:spPr bwMode="gray">
            <a:xfrm>
              <a:off x="10039097" y="5399112"/>
              <a:ext cx="217417" cy="259570"/>
            </a:xfrm>
            <a:custGeom>
              <a:avLst/>
              <a:gdLst>
                <a:gd name="T0" fmla="*/ 84 w 84"/>
                <a:gd name="T1" fmla="*/ 101 h 101"/>
                <a:gd name="T2" fmla="*/ 23 w 84"/>
                <a:gd name="T3" fmla="*/ 0 h 101"/>
                <a:gd name="T4" fmla="*/ 0 w 84"/>
                <a:gd name="T5" fmla="*/ 101 h 101"/>
                <a:gd name="T6" fmla="*/ 84 w 84"/>
                <a:gd name="T7" fmla="*/ 101 h 101"/>
              </a:gdLst>
              <a:ahLst/>
              <a:cxnLst>
                <a:cxn ang="0">
                  <a:pos x="T0" y="T1"/>
                </a:cxn>
                <a:cxn ang="0">
                  <a:pos x="T2" y="T3"/>
                </a:cxn>
                <a:cxn ang="0">
                  <a:pos x="T4" y="T5"/>
                </a:cxn>
                <a:cxn ang="0">
                  <a:pos x="T6" y="T7"/>
                </a:cxn>
              </a:cxnLst>
              <a:rect l="0" t="0" r="r" b="b"/>
              <a:pathLst>
                <a:path w="84" h="101">
                  <a:moveTo>
                    <a:pt x="84" y="101"/>
                  </a:moveTo>
                  <a:cubicBezTo>
                    <a:pt x="84" y="101"/>
                    <a:pt x="49" y="42"/>
                    <a:pt x="23" y="0"/>
                  </a:cubicBezTo>
                  <a:cubicBezTo>
                    <a:pt x="4" y="21"/>
                    <a:pt x="0" y="69"/>
                    <a:pt x="0" y="101"/>
                  </a:cubicBezTo>
                  <a:lnTo>
                    <a:pt x="84" y="101"/>
                  </a:ln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03" name="Oval 114"/>
            <p:cNvSpPr>
              <a:spLocks noChangeArrowheads="1"/>
            </p:cNvSpPr>
            <p:nvPr userDrawn="1"/>
          </p:nvSpPr>
          <p:spPr bwMode="gray">
            <a:xfrm>
              <a:off x="10045752" y="5687523"/>
              <a:ext cx="206325" cy="204106"/>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04" name="Oval 115"/>
            <p:cNvSpPr>
              <a:spLocks noChangeArrowheads="1"/>
            </p:cNvSpPr>
            <p:nvPr userDrawn="1"/>
          </p:nvSpPr>
          <p:spPr bwMode="gray">
            <a:xfrm>
              <a:off x="10094560" y="5734112"/>
              <a:ext cx="106490" cy="110927"/>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05" name="Oval 116"/>
            <p:cNvSpPr>
              <a:spLocks noChangeArrowheads="1"/>
            </p:cNvSpPr>
            <p:nvPr userDrawn="1"/>
          </p:nvSpPr>
          <p:spPr bwMode="gray">
            <a:xfrm>
              <a:off x="10678037" y="5687523"/>
              <a:ext cx="206325" cy="204106"/>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06" name="Oval 117"/>
            <p:cNvSpPr>
              <a:spLocks noChangeArrowheads="1"/>
            </p:cNvSpPr>
            <p:nvPr userDrawn="1"/>
          </p:nvSpPr>
          <p:spPr bwMode="gray">
            <a:xfrm>
              <a:off x="10726845" y="5734112"/>
              <a:ext cx="108709" cy="110927"/>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07" name="Oval 118"/>
            <p:cNvSpPr>
              <a:spLocks noChangeArrowheads="1"/>
            </p:cNvSpPr>
            <p:nvPr userDrawn="1"/>
          </p:nvSpPr>
          <p:spPr bwMode="gray">
            <a:xfrm>
              <a:off x="10460620" y="5687523"/>
              <a:ext cx="204106" cy="204106"/>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08" name="Oval 119"/>
            <p:cNvSpPr>
              <a:spLocks noChangeArrowheads="1"/>
            </p:cNvSpPr>
            <p:nvPr userDrawn="1"/>
          </p:nvSpPr>
          <p:spPr bwMode="gray">
            <a:xfrm>
              <a:off x="10504991" y="5734112"/>
              <a:ext cx="110927" cy="110927"/>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09" name="Freeform 120"/>
            <p:cNvSpPr>
              <a:spLocks/>
            </p:cNvSpPr>
            <p:nvPr userDrawn="1"/>
          </p:nvSpPr>
          <p:spPr bwMode="gray">
            <a:xfrm>
              <a:off x="10094560" y="5749642"/>
              <a:ext cx="93179" cy="95397"/>
            </a:xfrm>
            <a:custGeom>
              <a:avLst/>
              <a:gdLst>
                <a:gd name="T0" fmla="*/ 21 w 36"/>
                <a:gd name="T1" fmla="*/ 37 h 37"/>
                <a:gd name="T2" fmla="*/ 36 w 36"/>
                <a:gd name="T3" fmla="*/ 31 h 37"/>
                <a:gd name="T4" fmla="*/ 6 w 36"/>
                <a:gd name="T5" fmla="*/ 0 h 37"/>
                <a:gd name="T6" fmla="*/ 0 w 36"/>
                <a:gd name="T7" fmla="*/ 15 h 37"/>
                <a:gd name="T8" fmla="*/ 21 w 36"/>
                <a:gd name="T9" fmla="*/ 37 h 37"/>
              </a:gdLst>
              <a:ahLst/>
              <a:cxnLst>
                <a:cxn ang="0">
                  <a:pos x="T0" y="T1"/>
                </a:cxn>
                <a:cxn ang="0">
                  <a:pos x="T2" y="T3"/>
                </a:cxn>
                <a:cxn ang="0">
                  <a:pos x="T4" y="T5"/>
                </a:cxn>
                <a:cxn ang="0">
                  <a:pos x="T6" y="T7"/>
                </a:cxn>
                <a:cxn ang="0">
                  <a:pos x="T8" y="T9"/>
                </a:cxn>
              </a:cxnLst>
              <a:rect l="0" t="0" r="r" b="b"/>
              <a:pathLst>
                <a:path w="36" h="37">
                  <a:moveTo>
                    <a:pt x="21" y="37"/>
                  </a:moveTo>
                  <a:cubicBezTo>
                    <a:pt x="27" y="37"/>
                    <a:pt x="32" y="34"/>
                    <a:pt x="36" y="31"/>
                  </a:cubicBezTo>
                  <a:cubicBezTo>
                    <a:pt x="6" y="0"/>
                    <a:pt x="6" y="0"/>
                    <a:pt x="6" y="0"/>
                  </a:cubicBezTo>
                  <a:cubicBezTo>
                    <a:pt x="2" y="4"/>
                    <a:pt x="0" y="10"/>
                    <a:pt x="0" y="15"/>
                  </a:cubicBezTo>
                  <a:cubicBezTo>
                    <a:pt x="0" y="27"/>
                    <a:pt x="9" y="37"/>
                    <a:pt x="21" y="37"/>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10" name="Freeform 121"/>
            <p:cNvSpPr>
              <a:spLocks/>
            </p:cNvSpPr>
            <p:nvPr userDrawn="1"/>
          </p:nvSpPr>
          <p:spPr bwMode="gray">
            <a:xfrm>
              <a:off x="10504991" y="5749642"/>
              <a:ext cx="95397" cy="95397"/>
            </a:xfrm>
            <a:custGeom>
              <a:avLst/>
              <a:gdLst>
                <a:gd name="T0" fmla="*/ 22 w 37"/>
                <a:gd name="T1" fmla="*/ 37 h 37"/>
                <a:gd name="T2" fmla="*/ 37 w 37"/>
                <a:gd name="T3" fmla="*/ 31 h 37"/>
                <a:gd name="T4" fmla="*/ 7 w 37"/>
                <a:gd name="T5" fmla="*/ 0 h 37"/>
                <a:gd name="T6" fmla="*/ 0 w 37"/>
                <a:gd name="T7" fmla="*/ 15 h 37"/>
                <a:gd name="T8" fmla="*/ 22 w 37"/>
                <a:gd name="T9" fmla="*/ 37 h 37"/>
              </a:gdLst>
              <a:ahLst/>
              <a:cxnLst>
                <a:cxn ang="0">
                  <a:pos x="T0" y="T1"/>
                </a:cxn>
                <a:cxn ang="0">
                  <a:pos x="T2" y="T3"/>
                </a:cxn>
                <a:cxn ang="0">
                  <a:pos x="T4" y="T5"/>
                </a:cxn>
                <a:cxn ang="0">
                  <a:pos x="T6" y="T7"/>
                </a:cxn>
                <a:cxn ang="0">
                  <a:pos x="T8" y="T9"/>
                </a:cxn>
              </a:cxnLst>
              <a:rect l="0" t="0" r="r" b="b"/>
              <a:pathLst>
                <a:path w="37" h="37">
                  <a:moveTo>
                    <a:pt x="22" y="37"/>
                  </a:moveTo>
                  <a:cubicBezTo>
                    <a:pt x="28" y="37"/>
                    <a:pt x="33" y="34"/>
                    <a:pt x="37" y="31"/>
                  </a:cubicBezTo>
                  <a:cubicBezTo>
                    <a:pt x="7" y="0"/>
                    <a:pt x="7" y="0"/>
                    <a:pt x="7" y="0"/>
                  </a:cubicBezTo>
                  <a:cubicBezTo>
                    <a:pt x="3" y="4"/>
                    <a:pt x="0" y="10"/>
                    <a:pt x="0" y="15"/>
                  </a:cubicBezTo>
                  <a:cubicBezTo>
                    <a:pt x="0" y="27"/>
                    <a:pt x="10" y="37"/>
                    <a:pt x="22" y="37"/>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11" name="Freeform 122"/>
            <p:cNvSpPr>
              <a:spLocks/>
            </p:cNvSpPr>
            <p:nvPr userDrawn="1"/>
          </p:nvSpPr>
          <p:spPr bwMode="gray">
            <a:xfrm>
              <a:off x="10726845" y="5749642"/>
              <a:ext cx="93179" cy="95397"/>
            </a:xfrm>
            <a:custGeom>
              <a:avLst/>
              <a:gdLst>
                <a:gd name="T0" fmla="*/ 21 w 36"/>
                <a:gd name="T1" fmla="*/ 37 h 37"/>
                <a:gd name="T2" fmla="*/ 36 w 36"/>
                <a:gd name="T3" fmla="*/ 31 h 37"/>
                <a:gd name="T4" fmla="*/ 6 w 36"/>
                <a:gd name="T5" fmla="*/ 0 h 37"/>
                <a:gd name="T6" fmla="*/ 0 w 36"/>
                <a:gd name="T7" fmla="*/ 15 h 37"/>
                <a:gd name="T8" fmla="*/ 21 w 36"/>
                <a:gd name="T9" fmla="*/ 37 h 37"/>
              </a:gdLst>
              <a:ahLst/>
              <a:cxnLst>
                <a:cxn ang="0">
                  <a:pos x="T0" y="T1"/>
                </a:cxn>
                <a:cxn ang="0">
                  <a:pos x="T2" y="T3"/>
                </a:cxn>
                <a:cxn ang="0">
                  <a:pos x="T4" y="T5"/>
                </a:cxn>
                <a:cxn ang="0">
                  <a:pos x="T6" y="T7"/>
                </a:cxn>
                <a:cxn ang="0">
                  <a:pos x="T8" y="T9"/>
                </a:cxn>
              </a:cxnLst>
              <a:rect l="0" t="0" r="r" b="b"/>
              <a:pathLst>
                <a:path w="36" h="37">
                  <a:moveTo>
                    <a:pt x="21" y="37"/>
                  </a:moveTo>
                  <a:cubicBezTo>
                    <a:pt x="27" y="37"/>
                    <a:pt x="32" y="34"/>
                    <a:pt x="36" y="31"/>
                  </a:cubicBezTo>
                  <a:cubicBezTo>
                    <a:pt x="6" y="0"/>
                    <a:pt x="6" y="0"/>
                    <a:pt x="6" y="0"/>
                  </a:cubicBezTo>
                  <a:cubicBezTo>
                    <a:pt x="2" y="4"/>
                    <a:pt x="0" y="10"/>
                    <a:pt x="0" y="15"/>
                  </a:cubicBezTo>
                  <a:cubicBezTo>
                    <a:pt x="0" y="27"/>
                    <a:pt x="9" y="37"/>
                    <a:pt x="21" y="37"/>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12" name="Line 123"/>
            <p:cNvSpPr>
              <a:spLocks noChangeShapeType="1"/>
            </p:cNvSpPr>
            <p:nvPr userDrawn="1"/>
          </p:nvSpPr>
          <p:spPr bwMode="gray">
            <a:xfrm>
              <a:off x="9819461" y="5705271"/>
              <a:ext cx="113146" cy="0"/>
            </a:xfrm>
            <a:prstGeom prst="line">
              <a:avLst/>
            </a:prstGeom>
            <a:noFill/>
            <a:ln w="9525" cap="rnd">
              <a:solidFill>
                <a:srgbClr val="00205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513" name="Line 124"/>
            <p:cNvSpPr>
              <a:spLocks noChangeShapeType="1"/>
            </p:cNvSpPr>
            <p:nvPr userDrawn="1"/>
          </p:nvSpPr>
          <p:spPr bwMode="gray">
            <a:xfrm>
              <a:off x="9819461" y="5745205"/>
              <a:ext cx="113146" cy="0"/>
            </a:xfrm>
            <a:prstGeom prst="line">
              <a:avLst/>
            </a:prstGeom>
            <a:noFill/>
            <a:ln w="9525" cap="rnd">
              <a:solidFill>
                <a:srgbClr val="00205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514" name="Freeform 125"/>
            <p:cNvSpPr>
              <a:spLocks/>
            </p:cNvSpPr>
            <p:nvPr userDrawn="1"/>
          </p:nvSpPr>
          <p:spPr bwMode="gray">
            <a:xfrm>
              <a:off x="9775090" y="5399112"/>
              <a:ext cx="246258" cy="259570"/>
            </a:xfrm>
            <a:custGeom>
              <a:avLst/>
              <a:gdLst>
                <a:gd name="T0" fmla="*/ 18 w 96"/>
                <a:gd name="T1" fmla="*/ 0 h 101"/>
                <a:gd name="T2" fmla="*/ 0 w 96"/>
                <a:gd name="T3" fmla="*/ 101 h 101"/>
                <a:gd name="T4" fmla="*/ 78 w 96"/>
                <a:gd name="T5" fmla="*/ 101 h 101"/>
                <a:gd name="T6" fmla="*/ 96 w 96"/>
                <a:gd name="T7" fmla="*/ 0 h 101"/>
                <a:gd name="T8" fmla="*/ 18 w 96"/>
                <a:gd name="T9" fmla="*/ 0 h 101"/>
              </a:gdLst>
              <a:ahLst/>
              <a:cxnLst>
                <a:cxn ang="0">
                  <a:pos x="T0" y="T1"/>
                </a:cxn>
                <a:cxn ang="0">
                  <a:pos x="T2" y="T3"/>
                </a:cxn>
                <a:cxn ang="0">
                  <a:pos x="T4" y="T5"/>
                </a:cxn>
                <a:cxn ang="0">
                  <a:pos x="T6" y="T7"/>
                </a:cxn>
                <a:cxn ang="0">
                  <a:pos x="T8" y="T9"/>
                </a:cxn>
              </a:cxnLst>
              <a:rect l="0" t="0" r="r" b="b"/>
              <a:pathLst>
                <a:path w="96" h="101">
                  <a:moveTo>
                    <a:pt x="18" y="0"/>
                  </a:moveTo>
                  <a:cubicBezTo>
                    <a:pt x="5" y="28"/>
                    <a:pt x="1" y="69"/>
                    <a:pt x="0" y="101"/>
                  </a:cubicBezTo>
                  <a:cubicBezTo>
                    <a:pt x="78" y="101"/>
                    <a:pt x="78" y="101"/>
                    <a:pt x="78" y="101"/>
                  </a:cubicBezTo>
                  <a:cubicBezTo>
                    <a:pt x="79" y="69"/>
                    <a:pt x="83" y="28"/>
                    <a:pt x="96" y="0"/>
                  </a:cubicBezTo>
                  <a:lnTo>
                    <a:pt x="18"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15" name="Freeform 126"/>
            <p:cNvSpPr>
              <a:spLocks/>
            </p:cNvSpPr>
            <p:nvPr userDrawn="1"/>
          </p:nvSpPr>
          <p:spPr bwMode="gray">
            <a:xfrm>
              <a:off x="9775090" y="5399112"/>
              <a:ext cx="204106" cy="259570"/>
            </a:xfrm>
            <a:custGeom>
              <a:avLst/>
              <a:gdLst>
                <a:gd name="T0" fmla="*/ 18 w 79"/>
                <a:gd name="T1" fmla="*/ 0 h 101"/>
                <a:gd name="T2" fmla="*/ 0 w 79"/>
                <a:gd name="T3" fmla="*/ 101 h 101"/>
                <a:gd name="T4" fmla="*/ 78 w 79"/>
                <a:gd name="T5" fmla="*/ 101 h 101"/>
                <a:gd name="T6" fmla="*/ 18 w 79"/>
                <a:gd name="T7" fmla="*/ 0 h 101"/>
              </a:gdLst>
              <a:ahLst/>
              <a:cxnLst>
                <a:cxn ang="0">
                  <a:pos x="T0" y="T1"/>
                </a:cxn>
                <a:cxn ang="0">
                  <a:pos x="T2" y="T3"/>
                </a:cxn>
                <a:cxn ang="0">
                  <a:pos x="T4" y="T5"/>
                </a:cxn>
                <a:cxn ang="0">
                  <a:pos x="T6" y="T7"/>
                </a:cxn>
              </a:cxnLst>
              <a:rect l="0" t="0" r="r" b="b"/>
              <a:pathLst>
                <a:path w="79" h="101">
                  <a:moveTo>
                    <a:pt x="18" y="0"/>
                  </a:moveTo>
                  <a:cubicBezTo>
                    <a:pt x="5" y="28"/>
                    <a:pt x="1" y="69"/>
                    <a:pt x="0" y="101"/>
                  </a:cubicBezTo>
                  <a:cubicBezTo>
                    <a:pt x="78" y="101"/>
                    <a:pt x="78" y="101"/>
                    <a:pt x="78" y="101"/>
                  </a:cubicBezTo>
                  <a:cubicBezTo>
                    <a:pt x="79" y="69"/>
                    <a:pt x="18" y="0"/>
                    <a:pt x="18" y="0"/>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16" name="Line 127"/>
            <p:cNvSpPr>
              <a:spLocks noChangeShapeType="1"/>
            </p:cNvSpPr>
            <p:nvPr userDrawn="1"/>
          </p:nvSpPr>
          <p:spPr bwMode="gray">
            <a:xfrm>
              <a:off x="9539924" y="4327555"/>
              <a:ext cx="0" cy="399338"/>
            </a:xfrm>
            <a:prstGeom prst="line">
              <a:avLst/>
            </a:prstGeom>
            <a:noFill/>
            <a:ln w="17463" cap="rnd">
              <a:solidFill>
                <a:srgbClr val="73737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517" name="Line 128"/>
            <p:cNvSpPr>
              <a:spLocks noChangeShapeType="1"/>
            </p:cNvSpPr>
            <p:nvPr userDrawn="1"/>
          </p:nvSpPr>
          <p:spPr bwMode="gray">
            <a:xfrm flipV="1">
              <a:off x="10047971" y="4831165"/>
              <a:ext cx="141987" cy="137550"/>
            </a:xfrm>
            <a:prstGeom prst="line">
              <a:avLst/>
            </a:prstGeom>
            <a:noFill/>
            <a:ln w="34925" cap="rnd">
              <a:solidFill>
                <a:srgbClr val="93939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518" name="Freeform 129"/>
            <p:cNvSpPr>
              <a:spLocks/>
            </p:cNvSpPr>
            <p:nvPr userDrawn="1"/>
          </p:nvSpPr>
          <p:spPr bwMode="gray">
            <a:xfrm>
              <a:off x="9506646" y="4753516"/>
              <a:ext cx="150861" cy="110927"/>
            </a:xfrm>
            <a:custGeom>
              <a:avLst/>
              <a:gdLst>
                <a:gd name="T0" fmla="*/ 43 w 58"/>
                <a:gd name="T1" fmla="*/ 25 h 43"/>
                <a:gd name="T2" fmla="*/ 25 w 58"/>
                <a:gd name="T3" fmla="*/ 7 h 43"/>
                <a:gd name="T4" fmla="*/ 26 w 58"/>
                <a:gd name="T5" fmla="*/ 0 h 43"/>
                <a:gd name="T6" fmla="*/ 3 w 58"/>
                <a:gd name="T7" fmla="*/ 0 h 43"/>
                <a:gd name="T8" fmla="*/ 0 w 58"/>
                <a:gd name="T9" fmla="*/ 14 h 43"/>
                <a:gd name="T10" fmla="*/ 29 w 58"/>
                <a:gd name="T11" fmla="*/ 43 h 43"/>
                <a:gd name="T12" fmla="*/ 58 w 58"/>
                <a:gd name="T13" fmla="*/ 16 h 43"/>
                <a:gd name="T14" fmla="*/ 43 w 58"/>
                <a:gd name="T15" fmla="*/ 25 h 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43">
                  <a:moveTo>
                    <a:pt x="43" y="25"/>
                  </a:moveTo>
                  <a:cubicBezTo>
                    <a:pt x="33" y="25"/>
                    <a:pt x="25" y="17"/>
                    <a:pt x="25" y="7"/>
                  </a:cubicBezTo>
                  <a:cubicBezTo>
                    <a:pt x="25" y="4"/>
                    <a:pt x="25" y="2"/>
                    <a:pt x="26" y="0"/>
                  </a:cubicBezTo>
                  <a:cubicBezTo>
                    <a:pt x="3" y="0"/>
                    <a:pt x="3" y="0"/>
                    <a:pt x="3" y="0"/>
                  </a:cubicBezTo>
                  <a:cubicBezTo>
                    <a:pt x="1" y="4"/>
                    <a:pt x="0" y="9"/>
                    <a:pt x="0" y="14"/>
                  </a:cubicBezTo>
                  <a:cubicBezTo>
                    <a:pt x="0" y="30"/>
                    <a:pt x="13" y="43"/>
                    <a:pt x="29" y="43"/>
                  </a:cubicBezTo>
                  <a:cubicBezTo>
                    <a:pt x="45" y="43"/>
                    <a:pt x="57" y="31"/>
                    <a:pt x="58" y="16"/>
                  </a:cubicBezTo>
                  <a:cubicBezTo>
                    <a:pt x="55" y="21"/>
                    <a:pt x="49" y="25"/>
                    <a:pt x="43" y="25"/>
                  </a:cubicBez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19" name="Oval 130"/>
            <p:cNvSpPr>
              <a:spLocks noChangeArrowheads="1"/>
            </p:cNvSpPr>
            <p:nvPr userDrawn="1"/>
          </p:nvSpPr>
          <p:spPr bwMode="gray">
            <a:xfrm>
              <a:off x="9502209" y="4693615"/>
              <a:ext cx="79868" cy="77649"/>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20" name="Oval 131"/>
            <p:cNvSpPr>
              <a:spLocks noChangeArrowheads="1"/>
            </p:cNvSpPr>
            <p:nvPr userDrawn="1"/>
          </p:nvSpPr>
          <p:spPr bwMode="gray">
            <a:xfrm>
              <a:off x="9524394" y="4715800"/>
              <a:ext cx="33278" cy="33278"/>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21" name="Rectangle 132"/>
            <p:cNvSpPr>
              <a:spLocks noChangeArrowheads="1"/>
            </p:cNvSpPr>
            <p:nvPr userDrawn="1"/>
          </p:nvSpPr>
          <p:spPr bwMode="gray">
            <a:xfrm>
              <a:off x="8758997" y="4465105"/>
              <a:ext cx="215199" cy="55464"/>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22" name="Rectangle 133"/>
            <p:cNvSpPr>
              <a:spLocks noChangeArrowheads="1"/>
            </p:cNvSpPr>
            <p:nvPr userDrawn="1"/>
          </p:nvSpPr>
          <p:spPr bwMode="gray">
            <a:xfrm>
              <a:off x="8758997" y="4520569"/>
              <a:ext cx="215199" cy="4414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23" name="Freeform 134"/>
            <p:cNvSpPr>
              <a:spLocks/>
            </p:cNvSpPr>
            <p:nvPr userDrawn="1"/>
          </p:nvSpPr>
          <p:spPr bwMode="gray">
            <a:xfrm>
              <a:off x="8974196" y="4962059"/>
              <a:ext cx="676656" cy="297285"/>
            </a:xfrm>
            <a:custGeom>
              <a:avLst/>
              <a:gdLst>
                <a:gd name="T0" fmla="*/ 147 w 263"/>
                <a:gd name="T1" fmla="*/ 116 h 116"/>
                <a:gd name="T2" fmla="*/ 0 w 263"/>
                <a:gd name="T3" fmla="*/ 116 h 116"/>
                <a:gd name="T4" fmla="*/ 0 w 263"/>
                <a:gd name="T5" fmla="*/ 0 h 116"/>
                <a:gd name="T6" fmla="*/ 263 w 263"/>
                <a:gd name="T7" fmla="*/ 0 h 116"/>
                <a:gd name="T8" fmla="*/ 147 w 263"/>
                <a:gd name="T9" fmla="*/ 116 h 116"/>
              </a:gdLst>
              <a:ahLst/>
              <a:cxnLst>
                <a:cxn ang="0">
                  <a:pos x="T0" y="T1"/>
                </a:cxn>
                <a:cxn ang="0">
                  <a:pos x="T2" y="T3"/>
                </a:cxn>
                <a:cxn ang="0">
                  <a:pos x="T4" y="T5"/>
                </a:cxn>
                <a:cxn ang="0">
                  <a:pos x="T6" y="T7"/>
                </a:cxn>
                <a:cxn ang="0">
                  <a:pos x="T8" y="T9"/>
                </a:cxn>
              </a:cxnLst>
              <a:rect l="0" t="0" r="r" b="b"/>
              <a:pathLst>
                <a:path w="263" h="116">
                  <a:moveTo>
                    <a:pt x="147" y="116"/>
                  </a:moveTo>
                  <a:cubicBezTo>
                    <a:pt x="0" y="116"/>
                    <a:pt x="0" y="116"/>
                    <a:pt x="0" y="116"/>
                  </a:cubicBezTo>
                  <a:cubicBezTo>
                    <a:pt x="0" y="0"/>
                    <a:pt x="0" y="0"/>
                    <a:pt x="0" y="0"/>
                  </a:cubicBezTo>
                  <a:cubicBezTo>
                    <a:pt x="263" y="0"/>
                    <a:pt x="263" y="0"/>
                    <a:pt x="263" y="0"/>
                  </a:cubicBezTo>
                  <a:cubicBezTo>
                    <a:pt x="263" y="64"/>
                    <a:pt x="211" y="116"/>
                    <a:pt x="147" y="116"/>
                  </a:cubicBez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24" name="Freeform 135"/>
            <p:cNvSpPr>
              <a:spLocks/>
            </p:cNvSpPr>
            <p:nvPr userDrawn="1"/>
          </p:nvSpPr>
          <p:spPr bwMode="gray">
            <a:xfrm>
              <a:off x="7700751" y="5241595"/>
              <a:ext cx="1754868" cy="297285"/>
            </a:xfrm>
            <a:custGeom>
              <a:avLst/>
              <a:gdLst>
                <a:gd name="T0" fmla="*/ 565 w 682"/>
                <a:gd name="T1" fmla="*/ 116 h 116"/>
                <a:gd name="T2" fmla="*/ 682 w 682"/>
                <a:gd name="T3" fmla="*/ 0 h 116"/>
                <a:gd name="T4" fmla="*/ 0 w 682"/>
                <a:gd name="T5" fmla="*/ 0 h 116"/>
                <a:gd name="T6" fmla="*/ 196 w 682"/>
                <a:gd name="T7" fmla="*/ 116 h 116"/>
                <a:gd name="T8" fmla="*/ 565 w 682"/>
                <a:gd name="T9" fmla="*/ 116 h 116"/>
              </a:gdLst>
              <a:ahLst/>
              <a:cxnLst>
                <a:cxn ang="0">
                  <a:pos x="T0" y="T1"/>
                </a:cxn>
                <a:cxn ang="0">
                  <a:pos x="T2" y="T3"/>
                </a:cxn>
                <a:cxn ang="0">
                  <a:pos x="T4" y="T5"/>
                </a:cxn>
                <a:cxn ang="0">
                  <a:pos x="T6" y="T7"/>
                </a:cxn>
                <a:cxn ang="0">
                  <a:pos x="T8" y="T9"/>
                </a:cxn>
              </a:cxnLst>
              <a:rect l="0" t="0" r="r" b="b"/>
              <a:pathLst>
                <a:path w="682" h="116">
                  <a:moveTo>
                    <a:pt x="565" y="116"/>
                  </a:moveTo>
                  <a:cubicBezTo>
                    <a:pt x="630" y="116"/>
                    <a:pt x="682" y="64"/>
                    <a:pt x="682" y="0"/>
                  </a:cubicBezTo>
                  <a:cubicBezTo>
                    <a:pt x="0" y="0"/>
                    <a:pt x="0" y="0"/>
                    <a:pt x="0" y="0"/>
                  </a:cubicBezTo>
                  <a:cubicBezTo>
                    <a:pt x="196" y="116"/>
                    <a:pt x="196" y="116"/>
                    <a:pt x="196" y="116"/>
                  </a:cubicBezTo>
                  <a:lnTo>
                    <a:pt x="565" y="116"/>
                  </a:lnTo>
                  <a:close/>
                </a:path>
              </a:pathLst>
            </a:custGeom>
            <a:solidFill>
              <a:srgbClr val="BA6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25" name="Rectangle 136"/>
            <p:cNvSpPr>
              <a:spLocks noChangeArrowheads="1"/>
            </p:cNvSpPr>
            <p:nvPr userDrawn="1"/>
          </p:nvSpPr>
          <p:spPr bwMode="gray">
            <a:xfrm>
              <a:off x="7700751" y="5175039"/>
              <a:ext cx="1754868" cy="66556"/>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26" name="Oval 137"/>
            <p:cNvSpPr>
              <a:spLocks noChangeArrowheads="1"/>
            </p:cNvSpPr>
            <p:nvPr userDrawn="1"/>
          </p:nvSpPr>
          <p:spPr bwMode="gray">
            <a:xfrm>
              <a:off x="8250950" y="5339211"/>
              <a:ext cx="77649" cy="75431"/>
            </a:xfrm>
            <a:prstGeom prst="ellipse">
              <a:avLst/>
            </a:pr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27" name="Oval 138"/>
            <p:cNvSpPr>
              <a:spLocks noChangeArrowheads="1"/>
            </p:cNvSpPr>
            <p:nvPr userDrawn="1"/>
          </p:nvSpPr>
          <p:spPr bwMode="gray">
            <a:xfrm>
              <a:off x="8392937" y="5339211"/>
              <a:ext cx="79868" cy="75431"/>
            </a:xfrm>
            <a:prstGeom prst="ellipse">
              <a:avLst/>
            </a:pr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28" name="Oval 139"/>
            <p:cNvSpPr>
              <a:spLocks noChangeArrowheads="1"/>
            </p:cNvSpPr>
            <p:nvPr userDrawn="1"/>
          </p:nvSpPr>
          <p:spPr bwMode="gray">
            <a:xfrm>
              <a:off x="8537142" y="5339211"/>
              <a:ext cx="77649" cy="75431"/>
            </a:xfrm>
            <a:prstGeom prst="ellipse">
              <a:avLst/>
            </a:pr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29" name="Rectangle 140"/>
            <p:cNvSpPr>
              <a:spLocks noChangeArrowheads="1"/>
            </p:cNvSpPr>
            <p:nvPr userDrawn="1"/>
          </p:nvSpPr>
          <p:spPr bwMode="gray">
            <a:xfrm>
              <a:off x="8330818" y="4962059"/>
              <a:ext cx="212980" cy="212980"/>
            </a:xfrm>
            <a:prstGeom prst="rect">
              <a:avLst/>
            </a:prstGeom>
            <a:solidFill>
              <a:srgbClr val="7373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30" name="Rectangle 141"/>
            <p:cNvSpPr>
              <a:spLocks noChangeArrowheads="1"/>
            </p:cNvSpPr>
            <p:nvPr userDrawn="1"/>
          </p:nvSpPr>
          <p:spPr bwMode="gray">
            <a:xfrm>
              <a:off x="8117838" y="4962059"/>
              <a:ext cx="212980" cy="21298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31" name="Rectangle 142"/>
            <p:cNvSpPr>
              <a:spLocks noChangeArrowheads="1"/>
            </p:cNvSpPr>
            <p:nvPr userDrawn="1"/>
          </p:nvSpPr>
          <p:spPr bwMode="gray">
            <a:xfrm>
              <a:off x="8117838" y="4749079"/>
              <a:ext cx="212980" cy="212980"/>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32" name="Rectangle 143"/>
            <p:cNvSpPr>
              <a:spLocks noChangeArrowheads="1"/>
            </p:cNvSpPr>
            <p:nvPr userDrawn="1"/>
          </p:nvSpPr>
          <p:spPr bwMode="gray">
            <a:xfrm>
              <a:off x="8543798" y="4962059"/>
              <a:ext cx="215199" cy="212980"/>
            </a:xfrm>
            <a:prstGeom prst="rect">
              <a:avLst/>
            </a:prstGeom>
            <a:solidFill>
              <a:srgbClr val="00136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33" name="Rectangle 144"/>
            <p:cNvSpPr>
              <a:spLocks noChangeArrowheads="1"/>
            </p:cNvSpPr>
            <p:nvPr userDrawn="1"/>
          </p:nvSpPr>
          <p:spPr bwMode="gray">
            <a:xfrm>
              <a:off x="8758997" y="4962059"/>
              <a:ext cx="215199" cy="212980"/>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34" name="Rectangle 145"/>
            <p:cNvSpPr>
              <a:spLocks noChangeArrowheads="1"/>
            </p:cNvSpPr>
            <p:nvPr userDrawn="1"/>
          </p:nvSpPr>
          <p:spPr bwMode="gray">
            <a:xfrm>
              <a:off x="8330818" y="4749079"/>
              <a:ext cx="212980" cy="212980"/>
            </a:xfrm>
            <a:prstGeom prst="rect">
              <a:avLst/>
            </a:prstGeom>
            <a:solidFill>
              <a:srgbClr val="00136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35" name="Rectangle 146"/>
            <p:cNvSpPr>
              <a:spLocks noChangeArrowheads="1"/>
            </p:cNvSpPr>
            <p:nvPr userDrawn="1"/>
          </p:nvSpPr>
          <p:spPr bwMode="gray">
            <a:xfrm>
              <a:off x="8543798" y="4749079"/>
              <a:ext cx="215199" cy="212980"/>
            </a:xfrm>
            <a:prstGeom prst="rect">
              <a:avLst/>
            </a:prstGeom>
            <a:solidFill>
              <a:srgbClr val="F084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36" name="Rectangle 147"/>
            <p:cNvSpPr>
              <a:spLocks noChangeArrowheads="1"/>
            </p:cNvSpPr>
            <p:nvPr userDrawn="1"/>
          </p:nvSpPr>
          <p:spPr bwMode="gray">
            <a:xfrm>
              <a:off x="8829990" y="4593780"/>
              <a:ext cx="53245" cy="29728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37" name="Freeform 148"/>
            <p:cNvSpPr>
              <a:spLocks/>
            </p:cNvSpPr>
            <p:nvPr userDrawn="1"/>
          </p:nvSpPr>
          <p:spPr bwMode="gray">
            <a:xfrm>
              <a:off x="8171083" y="5476761"/>
              <a:ext cx="1135895" cy="66556"/>
            </a:xfrm>
            <a:custGeom>
              <a:avLst/>
              <a:gdLst>
                <a:gd name="T0" fmla="*/ 435 w 441"/>
                <a:gd name="T1" fmla="*/ 0 h 26"/>
                <a:gd name="T2" fmla="*/ 388 w 441"/>
                <a:gd name="T3" fmla="*/ 0 h 26"/>
                <a:gd name="T4" fmla="*/ 341 w 441"/>
                <a:gd name="T5" fmla="*/ 0 h 26"/>
                <a:gd name="T6" fmla="*/ 341 w 441"/>
                <a:gd name="T7" fmla="*/ 0 h 26"/>
                <a:gd name="T8" fmla="*/ 341 w 441"/>
                <a:gd name="T9" fmla="*/ 0 h 26"/>
                <a:gd name="T10" fmla="*/ 294 w 441"/>
                <a:gd name="T11" fmla="*/ 0 h 26"/>
                <a:gd name="T12" fmla="*/ 294 w 441"/>
                <a:gd name="T13" fmla="*/ 0 h 26"/>
                <a:gd name="T14" fmla="*/ 294 w 441"/>
                <a:gd name="T15" fmla="*/ 0 h 26"/>
                <a:gd name="T16" fmla="*/ 247 w 441"/>
                <a:gd name="T17" fmla="*/ 0 h 26"/>
                <a:gd name="T18" fmla="*/ 247 w 441"/>
                <a:gd name="T19" fmla="*/ 1 h 26"/>
                <a:gd name="T20" fmla="*/ 247 w 441"/>
                <a:gd name="T21" fmla="*/ 0 h 26"/>
                <a:gd name="T22" fmla="*/ 200 w 441"/>
                <a:gd name="T23" fmla="*/ 0 h 26"/>
                <a:gd name="T24" fmla="*/ 200 w 441"/>
                <a:gd name="T25" fmla="*/ 1 h 26"/>
                <a:gd name="T26" fmla="*/ 200 w 441"/>
                <a:gd name="T27" fmla="*/ 0 h 26"/>
                <a:gd name="T28" fmla="*/ 200 w 441"/>
                <a:gd name="T29" fmla="*/ 0 h 26"/>
                <a:gd name="T30" fmla="*/ 200 w 441"/>
                <a:gd name="T31" fmla="*/ 1 h 26"/>
                <a:gd name="T32" fmla="*/ 200 w 441"/>
                <a:gd name="T33" fmla="*/ 0 h 26"/>
                <a:gd name="T34" fmla="*/ 153 w 441"/>
                <a:gd name="T35" fmla="*/ 0 h 26"/>
                <a:gd name="T36" fmla="*/ 153 w 441"/>
                <a:gd name="T37" fmla="*/ 1 h 26"/>
                <a:gd name="T38" fmla="*/ 153 w 441"/>
                <a:gd name="T39" fmla="*/ 0 h 26"/>
                <a:gd name="T40" fmla="*/ 153 w 441"/>
                <a:gd name="T41" fmla="*/ 1 h 26"/>
                <a:gd name="T42" fmla="*/ 153 w 441"/>
                <a:gd name="T43" fmla="*/ 0 h 26"/>
                <a:gd name="T44" fmla="*/ 106 w 441"/>
                <a:gd name="T45" fmla="*/ 0 h 26"/>
                <a:gd name="T46" fmla="*/ 106 w 441"/>
                <a:gd name="T47" fmla="*/ 1 h 26"/>
                <a:gd name="T48" fmla="*/ 106 w 441"/>
                <a:gd name="T49" fmla="*/ 0 h 26"/>
                <a:gd name="T50" fmla="*/ 106 w 441"/>
                <a:gd name="T51" fmla="*/ 1 h 26"/>
                <a:gd name="T52" fmla="*/ 106 w 441"/>
                <a:gd name="T53" fmla="*/ 0 h 26"/>
                <a:gd name="T54" fmla="*/ 59 w 441"/>
                <a:gd name="T55" fmla="*/ 0 h 26"/>
                <a:gd name="T56" fmla="*/ 59 w 441"/>
                <a:gd name="T57" fmla="*/ 1 h 26"/>
                <a:gd name="T58" fmla="*/ 59 w 441"/>
                <a:gd name="T59" fmla="*/ 1 h 26"/>
                <a:gd name="T60" fmla="*/ 59 w 441"/>
                <a:gd name="T61" fmla="*/ 0 h 26"/>
                <a:gd name="T62" fmla="*/ 59 w 441"/>
                <a:gd name="T63" fmla="*/ 0 h 26"/>
                <a:gd name="T64" fmla="*/ 32 w 441"/>
                <a:gd name="T65" fmla="*/ 17 h 26"/>
                <a:gd name="T66" fmla="*/ 32 w 441"/>
                <a:gd name="T67" fmla="*/ 17 h 26"/>
                <a:gd name="T68" fmla="*/ 12 w 441"/>
                <a:gd name="T69" fmla="*/ 0 h 26"/>
                <a:gd name="T70" fmla="*/ 0 w 441"/>
                <a:gd name="T71" fmla="*/ 15 h 26"/>
                <a:gd name="T72" fmla="*/ 13 w 441"/>
                <a:gd name="T73" fmla="*/ 26 h 26"/>
                <a:gd name="T74" fmla="*/ 37 w 441"/>
                <a:gd name="T75" fmla="*/ 26 h 26"/>
                <a:gd name="T76" fmla="*/ 288 w 441"/>
                <a:gd name="T77" fmla="*/ 26 h 26"/>
                <a:gd name="T78" fmla="*/ 382 w 441"/>
                <a:gd name="T79" fmla="*/ 26 h 26"/>
                <a:gd name="T80" fmla="*/ 441 w 441"/>
                <a:gd name="T81" fmla="*/ 10 h 26"/>
                <a:gd name="T82" fmla="*/ 435 w 441"/>
                <a:gd name="T83"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41" h="26">
                  <a:moveTo>
                    <a:pt x="435" y="0"/>
                  </a:moveTo>
                  <a:cubicBezTo>
                    <a:pt x="428" y="23"/>
                    <a:pt x="395" y="23"/>
                    <a:pt x="388" y="0"/>
                  </a:cubicBezTo>
                  <a:cubicBezTo>
                    <a:pt x="382" y="20"/>
                    <a:pt x="343" y="26"/>
                    <a:pt x="341" y="0"/>
                  </a:cubicBezTo>
                  <a:cubicBezTo>
                    <a:pt x="341" y="0"/>
                    <a:pt x="341" y="0"/>
                    <a:pt x="341" y="0"/>
                  </a:cubicBezTo>
                  <a:cubicBezTo>
                    <a:pt x="341" y="0"/>
                    <a:pt x="341" y="0"/>
                    <a:pt x="341" y="0"/>
                  </a:cubicBezTo>
                  <a:cubicBezTo>
                    <a:pt x="334" y="23"/>
                    <a:pt x="301" y="23"/>
                    <a:pt x="294" y="0"/>
                  </a:cubicBezTo>
                  <a:cubicBezTo>
                    <a:pt x="294" y="0"/>
                    <a:pt x="294" y="0"/>
                    <a:pt x="294" y="0"/>
                  </a:cubicBezTo>
                  <a:cubicBezTo>
                    <a:pt x="294" y="0"/>
                    <a:pt x="294" y="0"/>
                    <a:pt x="294" y="0"/>
                  </a:cubicBezTo>
                  <a:cubicBezTo>
                    <a:pt x="287" y="23"/>
                    <a:pt x="254" y="23"/>
                    <a:pt x="247" y="0"/>
                  </a:cubicBezTo>
                  <a:cubicBezTo>
                    <a:pt x="247" y="1"/>
                    <a:pt x="247" y="1"/>
                    <a:pt x="247" y="1"/>
                  </a:cubicBezTo>
                  <a:cubicBezTo>
                    <a:pt x="247" y="0"/>
                    <a:pt x="247" y="0"/>
                    <a:pt x="247" y="0"/>
                  </a:cubicBezTo>
                  <a:cubicBezTo>
                    <a:pt x="240" y="23"/>
                    <a:pt x="207" y="23"/>
                    <a:pt x="200" y="0"/>
                  </a:cubicBezTo>
                  <a:cubicBezTo>
                    <a:pt x="200" y="1"/>
                    <a:pt x="200" y="1"/>
                    <a:pt x="200" y="1"/>
                  </a:cubicBezTo>
                  <a:cubicBezTo>
                    <a:pt x="200" y="0"/>
                    <a:pt x="200" y="0"/>
                    <a:pt x="200" y="0"/>
                  </a:cubicBezTo>
                  <a:cubicBezTo>
                    <a:pt x="200" y="0"/>
                    <a:pt x="200" y="0"/>
                    <a:pt x="200" y="0"/>
                  </a:cubicBezTo>
                  <a:cubicBezTo>
                    <a:pt x="200" y="1"/>
                    <a:pt x="200" y="1"/>
                    <a:pt x="200" y="1"/>
                  </a:cubicBezTo>
                  <a:cubicBezTo>
                    <a:pt x="200" y="1"/>
                    <a:pt x="200" y="1"/>
                    <a:pt x="200" y="0"/>
                  </a:cubicBezTo>
                  <a:cubicBezTo>
                    <a:pt x="193" y="23"/>
                    <a:pt x="160" y="23"/>
                    <a:pt x="153" y="0"/>
                  </a:cubicBezTo>
                  <a:cubicBezTo>
                    <a:pt x="153" y="1"/>
                    <a:pt x="153" y="1"/>
                    <a:pt x="153" y="1"/>
                  </a:cubicBezTo>
                  <a:cubicBezTo>
                    <a:pt x="153" y="0"/>
                    <a:pt x="153" y="0"/>
                    <a:pt x="153" y="0"/>
                  </a:cubicBezTo>
                  <a:cubicBezTo>
                    <a:pt x="153" y="1"/>
                    <a:pt x="153" y="1"/>
                    <a:pt x="153" y="1"/>
                  </a:cubicBezTo>
                  <a:cubicBezTo>
                    <a:pt x="153" y="1"/>
                    <a:pt x="153" y="1"/>
                    <a:pt x="153" y="0"/>
                  </a:cubicBezTo>
                  <a:cubicBezTo>
                    <a:pt x="146" y="22"/>
                    <a:pt x="113" y="23"/>
                    <a:pt x="106" y="0"/>
                  </a:cubicBezTo>
                  <a:cubicBezTo>
                    <a:pt x="106" y="0"/>
                    <a:pt x="106" y="1"/>
                    <a:pt x="106" y="1"/>
                  </a:cubicBezTo>
                  <a:cubicBezTo>
                    <a:pt x="106" y="1"/>
                    <a:pt x="106" y="1"/>
                    <a:pt x="106" y="0"/>
                  </a:cubicBezTo>
                  <a:cubicBezTo>
                    <a:pt x="106" y="1"/>
                    <a:pt x="106" y="1"/>
                    <a:pt x="106" y="1"/>
                  </a:cubicBezTo>
                  <a:cubicBezTo>
                    <a:pt x="106" y="0"/>
                    <a:pt x="106" y="0"/>
                    <a:pt x="106" y="0"/>
                  </a:cubicBezTo>
                  <a:cubicBezTo>
                    <a:pt x="99" y="23"/>
                    <a:pt x="66" y="23"/>
                    <a:pt x="59" y="0"/>
                  </a:cubicBezTo>
                  <a:cubicBezTo>
                    <a:pt x="59" y="1"/>
                    <a:pt x="59" y="1"/>
                    <a:pt x="59" y="1"/>
                  </a:cubicBezTo>
                  <a:cubicBezTo>
                    <a:pt x="59" y="1"/>
                    <a:pt x="59" y="1"/>
                    <a:pt x="59" y="1"/>
                  </a:cubicBezTo>
                  <a:cubicBezTo>
                    <a:pt x="59" y="0"/>
                    <a:pt x="59" y="0"/>
                    <a:pt x="59" y="0"/>
                  </a:cubicBezTo>
                  <a:cubicBezTo>
                    <a:pt x="59" y="0"/>
                    <a:pt x="59" y="0"/>
                    <a:pt x="59" y="0"/>
                  </a:cubicBezTo>
                  <a:cubicBezTo>
                    <a:pt x="56" y="12"/>
                    <a:pt x="44" y="19"/>
                    <a:pt x="32" y="17"/>
                  </a:cubicBezTo>
                  <a:cubicBezTo>
                    <a:pt x="32" y="17"/>
                    <a:pt x="32" y="17"/>
                    <a:pt x="32" y="17"/>
                  </a:cubicBezTo>
                  <a:cubicBezTo>
                    <a:pt x="23" y="16"/>
                    <a:pt x="15" y="9"/>
                    <a:pt x="12" y="0"/>
                  </a:cubicBezTo>
                  <a:cubicBezTo>
                    <a:pt x="10" y="7"/>
                    <a:pt x="6" y="12"/>
                    <a:pt x="0" y="15"/>
                  </a:cubicBezTo>
                  <a:cubicBezTo>
                    <a:pt x="13" y="26"/>
                    <a:pt x="13" y="26"/>
                    <a:pt x="13" y="26"/>
                  </a:cubicBezTo>
                  <a:cubicBezTo>
                    <a:pt x="37" y="26"/>
                    <a:pt x="37" y="26"/>
                    <a:pt x="37" y="26"/>
                  </a:cubicBezTo>
                  <a:cubicBezTo>
                    <a:pt x="288" y="26"/>
                    <a:pt x="288" y="26"/>
                    <a:pt x="288" y="26"/>
                  </a:cubicBezTo>
                  <a:cubicBezTo>
                    <a:pt x="382" y="26"/>
                    <a:pt x="382" y="26"/>
                    <a:pt x="382" y="26"/>
                  </a:cubicBezTo>
                  <a:cubicBezTo>
                    <a:pt x="404" y="26"/>
                    <a:pt x="423" y="20"/>
                    <a:pt x="441" y="10"/>
                  </a:cubicBezTo>
                  <a:cubicBezTo>
                    <a:pt x="438" y="7"/>
                    <a:pt x="436" y="4"/>
                    <a:pt x="435" y="0"/>
                  </a:cubicBezTo>
                  <a:close/>
                </a:path>
              </a:pathLst>
            </a:custGeom>
            <a:solidFill>
              <a:srgbClr val="3C50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38" name="Freeform 149"/>
            <p:cNvSpPr>
              <a:spLocks/>
            </p:cNvSpPr>
            <p:nvPr userDrawn="1"/>
          </p:nvSpPr>
          <p:spPr bwMode="gray">
            <a:xfrm>
              <a:off x="10560454" y="2714673"/>
              <a:ext cx="97616" cy="341656"/>
            </a:xfrm>
            <a:custGeom>
              <a:avLst/>
              <a:gdLst>
                <a:gd name="T0" fmla="*/ 44 w 44"/>
                <a:gd name="T1" fmla="*/ 154 h 154"/>
                <a:gd name="T2" fmla="*/ 0 w 44"/>
                <a:gd name="T3" fmla="*/ 154 h 154"/>
                <a:gd name="T4" fmla="*/ 22 w 44"/>
                <a:gd name="T5" fmla="*/ 0 h 154"/>
                <a:gd name="T6" fmla="*/ 44 w 44"/>
                <a:gd name="T7" fmla="*/ 154 h 154"/>
              </a:gdLst>
              <a:ahLst/>
              <a:cxnLst>
                <a:cxn ang="0">
                  <a:pos x="T0" y="T1"/>
                </a:cxn>
                <a:cxn ang="0">
                  <a:pos x="T2" y="T3"/>
                </a:cxn>
                <a:cxn ang="0">
                  <a:pos x="T4" y="T5"/>
                </a:cxn>
                <a:cxn ang="0">
                  <a:pos x="T6" y="T7"/>
                </a:cxn>
              </a:cxnLst>
              <a:rect l="0" t="0" r="r" b="b"/>
              <a:pathLst>
                <a:path w="44" h="154">
                  <a:moveTo>
                    <a:pt x="44" y="154"/>
                  </a:moveTo>
                  <a:lnTo>
                    <a:pt x="0" y="154"/>
                  </a:lnTo>
                  <a:lnTo>
                    <a:pt x="22" y="0"/>
                  </a:lnTo>
                  <a:lnTo>
                    <a:pt x="44" y="154"/>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39" name="Freeform 150"/>
            <p:cNvSpPr>
              <a:spLocks/>
            </p:cNvSpPr>
            <p:nvPr userDrawn="1"/>
          </p:nvSpPr>
          <p:spPr bwMode="gray">
            <a:xfrm>
              <a:off x="10436216" y="3160601"/>
              <a:ext cx="346093" cy="953974"/>
            </a:xfrm>
            <a:custGeom>
              <a:avLst/>
              <a:gdLst>
                <a:gd name="T0" fmla="*/ 128 w 134"/>
                <a:gd name="T1" fmla="*/ 0 h 372"/>
                <a:gd name="T2" fmla="*/ 117 w 134"/>
                <a:gd name="T3" fmla="*/ 0 h 372"/>
                <a:gd name="T4" fmla="*/ 16 w 134"/>
                <a:gd name="T5" fmla="*/ 0 h 372"/>
                <a:gd name="T6" fmla="*/ 6 w 134"/>
                <a:gd name="T7" fmla="*/ 0 h 372"/>
                <a:gd name="T8" fmla="*/ 0 w 134"/>
                <a:gd name="T9" fmla="*/ 5 h 372"/>
                <a:gd name="T10" fmla="*/ 0 w 134"/>
                <a:gd name="T11" fmla="*/ 372 h 372"/>
                <a:gd name="T12" fmla="*/ 16 w 134"/>
                <a:gd name="T13" fmla="*/ 372 h 372"/>
                <a:gd name="T14" fmla="*/ 117 w 134"/>
                <a:gd name="T15" fmla="*/ 372 h 372"/>
                <a:gd name="T16" fmla="*/ 134 w 134"/>
                <a:gd name="T17" fmla="*/ 372 h 372"/>
                <a:gd name="T18" fmla="*/ 134 w 134"/>
                <a:gd name="T19" fmla="*/ 5 h 372"/>
                <a:gd name="T20" fmla="*/ 128 w 134"/>
                <a:gd name="T21" fmla="*/ 0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4" h="372">
                  <a:moveTo>
                    <a:pt x="128" y="0"/>
                  </a:moveTo>
                  <a:cubicBezTo>
                    <a:pt x="117" y="0"/>
                    <a:pt x="117" y="0"/>
                    <a:pt x="117" y="0"/>
                  </a:cubicBezTo>
                  <a:cubicBezTo>
                    <a:pt x="16" y="0"/>
                    <a:pt x="16" y="0"/>
                    <a:pt x="16" y="0"/>
                  </a:cubicBezTo>
                  <a:cubicBezTo>
                    <a:pt x="6" y="0"/>
                    <a:pt x="6" y="0"/>
                    <a:pt x="6" y="0"/>
                  </a:cubicBezTo>
                  <a:cubicBezTo>
                    <a:pt x="3" y="0"/>
                    <a:pt x="0" y="2"/>
                    <a:pt x="0" y="5"/>
                  </a:cubicBezTo>
                  <a:cubicBezTo>
                    <a:pt x="0" y="372"/>
                    <a:pt x="0" y="372"/>
                    <a:pt x="0" y="372"/>
                  </a:cubicBezTo>
                  <a:cubicBezTo>
                    <a:pt x="16" y="372"/>
                    <a:pt x="16" y="372"/>
                    <a:pt x="16" y="372"/>
                  </a:cubicBezTo>
                  <a:cubicBezTo>
                    <a:pt x="117" y="372"/>
                    <a:pt x="117" y="372"/>
                    <a:pt x="117" y="372"/>
                  </a:cubicBezTo>
                  <a:cubicBezTo>
                    <a:pt x="134" y="372"/>
                    <a:pt x="134" y="372"/>
                    <a:pt x="134" y="372"/>
                  </a:cubicBezTo>
                  <a:cubicBezTo>
                    <a:pt x="134" y="5"/>
                    <a:pt x="134" y="5"/>
                    <a:pt x="134" y="5"/>
                  </a:cubicBezTo>
                  <a:cubicBezTo>
                    <a:pt x="134" y="2"/>
                    <a:pt x="131" y="0"/>
                    <a:pt x="128"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40" name="Freeform 151"/>
            <p:cNvSpPr>
              <a:spLocks/>
            </p:cNvSpPr>
            <p:nvPr userDrawn="1"/>
          </p:nvSpPr>
          <p:spPr bwMode="gray">
            <a:xfrm>
              <a:off x="10504991" y="3056329"/>
              <a:ext cx="204106" cy="104272"/>
            </a:xfrm>
            <a:custGeom>
              <a:avLst/>
              <a:gdLst>
                <a:gd name="T0" fmla="*/ 79 w 79"/>
                <a:gd name="T1" fmla="*/ 41 h 41"/>
                <a:gd name="T2" fmla="*/ 79 w 79"/>
                <a:gd name="T3" fmla="*/ 6 h 41"/>
                <a:gd name="T4" fmla="*/ 74 w 79"/>
                <a:gd name="T5" fmla="*/ 0 h 41"/>
                <a:gd name="T6" fmla="*/ 63 w 79"/>
                <a:gd name="T7" fmla="*/ 0 h 41"/>
                <a:gd name="T8" fmla="*/ 17 w 79"/>
                <a:gd name="T9" fmla="*/ 0 h 41"/>
                <a:gd name="T10" fmla="*/ 6 w 79"/>
                <a:gd name="T11" fmla="*/ 0 h 41"/>
                <a:gd name="T12" fmla="*/ 0 w 79"/>
                <a:gd name="T13" fmla="*/ 6 h 41"/>
                <a:gd name="T14" fmla="*/ 0 w 79"/>
                <a:gd name="T15" fmla="*/ 41 h 41"/>
                <a:gd name="T16" fmla="*/ 79 w 79"/>
                <a:gd name="T17" fmla="*/ 4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 h="41">
                  <a:moveTo>
                    <a:pt x="79" y="41"/>
                  </a:moveTo>
                  <a:cubicBezTo>
                    <a:pt x="79" y="6"/>
                    <a:pt x="79" y="6"/>
                    <a:pt x="79" y="6"/>
                  </a:cubicBezTo>
                  <a:cubicBezTo>
                    <a:pt x="79" y="3"/>
                    <a:pt x="77" y="0"/>
                    <a:pt x="74" y="0"/>
                  </a:cubicBezTo>
                  <a:cubicBezTo>
                    <a:pt x="63" y="0"/>
                    <a:pt x="63" y="0"/>
                    <a:pt x="63" y="0"/>
                  </a:cubicBezTo>
                  <a:cubicBezTo>
                    <a:pt x="17" y="0"/>
                    <a:pt x="17" y="0"/>
                    <a:pt x="17" y="0"/>
                  </a:cubicBezTo>
                  <a:cubicBezTo>
                    <a:pt x="6" y="0"/>
                    <a:pt x="6" y="0"/>
                    <a:pt x="6" y="0"/>
                  </a:cubicBezTo>
                  <a:cubicBezTo>
                    <a:pt x="3" y="0"/>
                    <a:pt x="0" y="3"/>
                    <a:pt x="0" y="6"/>
                  </a:cubicBezTo>
                  <a:cubicBezTo>
                    <a:pt x="0" y="41"/>
                    <a:pt x="0" y="41"/>
                    <a:pt x="0" y="41"/>
                  </a:cubicBezTo>
                  <a:lnTo>
                    <a:pt x="79" y="41"/>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41" name="Freeform 152"/>
            <p:cNvSpPr>
              <a:spLocks/>
            </p:cNvSpPr>
            <p:nvPr userDrawn="1"/>
          </p:nvSpPr>
          <p:spPr bwMode="gray">
            <a:xfrm>
              <a:off x="10504991" y="3056329"/>
              <a:ext cx="204106" cy="104272"/>
            </a:xfrm>
            <a:custGeom>
              <a:avLst/>
              <a:gdLst>
                <a:gd name="T0" fmla="*/ 79 w 79"/>
                <a:gd name="T1" fmla="*/ 41 h 41"/>
                <a:gd name="T2" fmla="*/ 79 w 79"/>
                <a:gd name="T3" fmla="*/ 6 h 41"/>
                <a:gd name="T4" fmla="*/ 74 w 79"/>
                <a:gd name="T5" fmla="*/ 0 h 41"/>
                <a:gd name="T6" fmla="*/ 63 w 79"/>
                <a:gd name="T7" fmla="*/ 0 h 41"/>
                <a:gd name="T8" fmla="*/ 17 w 79"/>
                <a:gd name="T9" fmla="*/ 0 h 41"/>
                <a:gd name="T10" fmla="*/ 6 w 79"/>
                <a:gd name="T11" fmla="*/ 0 h 41"/>
                <a:gd name="T12" fmla="*/ 0 w 79"/>
                <a:gd name="T13" fmla="*/ 6 h 41"/>
                <a:gd name="T14" fmla="*/ 0 w 79"/>
                <a:gd name="T15" fmla="*/ 41 h 41"/>
                <a:gd name="T16" fmla="*/ 79 w 79"/>
                <a:gd name="T17" fmla="*/ 4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 h="41">
                  <a:moveTo>
                    <a:pt x="79" y="41"/>
                  </a:moveTo>
                  <a:cubicBezTo>
                    <a:pt x="79" y="6"/>
                    <a:pt x="79" y="6"/>
                    <a:pt x="79" y="6"/>
                  </a:cubicBezTo>
                  <a:cubicBezTo>
                    <a:pt x="79" y="3"/>
                    <a:pt x="77" y="0"/>
                    <a:pt x="74" y="0"/>
                  </a:cubicBezTo>
                  <a:cubicBezTo>
                    <a:pt x="63" y="0"/>
                    <a:pt x="63" y="0"/>
                    <a:pt x="63" y="0"/>
                  </a:cubicBezTo>
                  <a:cubicBezTo>
                    <a:pt x="17" y="0"/>
                    <a:pt x="17" y="0"/>
                    <a:pt x="17" y="0"/>
                  </a:cubicBezTo>
                  <a:cubicBezTo>
                    <a:pt x="6" y="0"/>
                    <a:pt x="6" y="0"/>
                    <a:pt x="6" y="0"/>
                  </a:cubicBezTo>
                  <a:cubicBezTo>
                    <a:pt x="3" y="0"/>
                    <a:pt x="0" y="3"/>
                    <a:pt x="0" y="6"/>
                  </a:cubicBezTo>
                  <a:cubicBezTo>
                    <a:pt x="0" y="41"/>
                    <a:pt x="0" y="41"/>
                    <a:pt x="0" y="41"/>
                  </a:cubicBezTo>
                  <a:lnTo>
                    <a:pt x="79" y="41"/>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42" name="Rectangle 153"/>
            <p:cNvSpPr>
              <a:spLocks noChangeArrowheads="1"/>
            </p:cNvSpPr>
            <p:nvPr userDrawn="1"/>
          </p:nvSpPr>
          <p:spPr bwMode="gray">
            <a:xfrm>
              <a:off x="10482805" y="3222720"/>
              <a:ext cx="22185" cy="829736"/>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43" name="Rectangle 154"/>
            <p:cNvSpPr>
              <a:spLocks noChangeArrowheads="1"/>
            </p:cNvSpPr>
            <p:nvPr userDrawn="1"/>
          </p:nvSpPr>
          <p:spPr bwMode="gray">
            <a:xfrm>
              <a:off x="10520521" y="3222720"/>
              <a:ext cx="22185" cy="829736"/>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44" name="Rectangle 155"/>
            <p:cNvSpPr>
              <a:spLocks noChangeArrowheads="1"/>
            </p:cNvSpPr>
            <p:nvPr userDrawn="1"/>
          </p:nvSpPr>
          <p:spPr bwMode="gray">
            <a:xfrm>
              <a:off x="10560454" y="3222720"/>
              <a:ext cx="19967" cy="829736"/>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45" name="Rectangle 156"/>
            <p:cNvSpPr>
              <a:spLocks noChangeArrowheads="1"/>
            </p:cNvSpPr>
            <p:nvPr userDrawn="1"/>
          </p:nvSpPr>
          <p:spPr bwMode="gray">
            <a:xfrm>
              <a:off x="10598170" y="3222720"/>
              <a:ext cx="19967" cy="829736"/>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46" name="Rectangle 157"/>
            <p:cNvSpPr>
              <a:spLocks noChangeArrowheads="1"/>
            </p:cNvSpPr>
            <p:nvPr userDrawn="1"/>
          </p:nvSpPr>
          <p:spPr bwMode="gray">
            <a:xfrm>
              <a:off x="10638104" y="3222720"/>
              <a:ext cx="19967" cy="829736"/>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47" name="Rectangle 158"/>
            <p:cNvSpPr>
              <a:spLocks noChangeArrowheads="1"/>
            </p:cNvSpPr>
            <p:nvPr userDrawn="1"/>
          </p:nvSpPr>
          <p:spPr bwMode="gray">
            <a:xfrm>
              <a:off x="10673600" y="3222720"/>
              <a:ext cx="22185" cy="829736"/>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48" name="Rectangle 159"/>
            <p:cNvSpPr>
              <a:spLocks noChangeArrowheads="1"/>
            </p:cNvSpPr>
            <p:nvPr userDrawn="1"/>
          </p:nvSpPr>
          <p:spPr bwMode="gray">
            <a:xfrm>
              <a:off x="10711315" y="3222720"/>
              <a:ext cx="24404" cy="829736"/>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49" name="Freeform 160"/>
            <p:cNvSpPr>
              <a:spLocks noEditPoints="1"/>
            </p:cNvSpPr>
            <p:nvPr userDrawn="1"/>
          </p:nvSpPr>
          <p:spPr bwMode="gray">
            <a:xfrm>
              <a:off x="10028004" y="3153945"/>
              <a:ext cx="412649" cy="958411"/>
            </a:xfrm>
            <a:custGeom>
              <a:avLst/>
              <a:gdLst>
                <a:gd name="T0" fmla="*/ 170 w 186"/>
                <a:gd name="T1" fmla="*/ 65 h 432"/>
                <a:gd name="T2" fmla="*/ 96 w 186"/>
                <a:gd name="T3" fmla="*/ 24 h 432"/>
                <a:gd name="T4" fmla="*/ 89 w 186"/>
                <a:gd name="T5" fmla="*/ 0 h 432"/>
                <a:gd name="T6" fmla="*/ 15 w 186"/>
                <a:gd name="T7" fmla="*/ 65 h 432"/>
                <a:gd name="T8" fmla="*/ 185 w 186"/>
                <a:gd name="T9" fmla="*/ 432 h 432"/>
                <a:gd name="T10" fmla="*/ 137 w 186"/>
                <a:gd name="T11" fmla="*/ 137 h 432"/>
                <a:gd name="T12" fmla="*/ 137 w 186"/>
                <a:gd name="T13" fmla="*/ 165 h 432"/>
                <a:gd name="T14" fmla="*/ 117 w 186"/>
                <a:gd name="T15" fmla="*/ 211 h 432"/>
                <a:gd name="T16" fmla="*/ 117 w 186"/>
                <a:gd name="T17" fmla="*/ 211 h 432"/>
                <a:gd name="T18" fmla="*/ 117 w 186"/>
                <a:gd name="T19" fmla="*/ 294 h 432"/>
                <a:gd name="T20" fmla="*/ 36 w 186"/>
                <a:gd name="T21" fmla="*/ 137 h 432"/>
                <a:gd name="T22" fmla="*/ 36 w 186"/>
                <a:gd name="T23" fmla="*/ 165 h 432"/>
                <a:gd name="T24" fmla="*/ 16 w 186"/>
                <a:gd name="T25" fmla="*/ 211 h 432"/>
                <a:gd name="T26" fmla="*/ 16 w 186"/>
                <a:gd name="T27" fmla="*/ 211 h 432"/>
                <a:gd name="T28" fmla="*/ 16 w 186"/>
                <a:gd name="T29" fmla="*/ 294 h 432"/>
                <a:gd name="T30" fmla="*/ 36 w 186"/>
                <a:gd name="T31" fmla="*/ 340 h 432"/>
                <a:gd name="T32" fmla="*/ 16 w 186"/>
                <a:gd name="T33" fmla="*/ 420 h 432"/>
                <a:gd name="T34" fmla="*/ 38 w 186"/>
                <a:gd name="T35" fmla="*/ 420 h 432"/>
                <a:gd name="T36" fmla="*/ 38 w 186"/>
                <a:gd name="T37" fmla="*/ 420 h 432"/>
                <a:gd name="T38" fmla="*/ 52 w 186"/>
                <a:gd name="T39" fmla="*/ 368 h 432"/>
                <a:gd name="T40" fmla="*/ 60 w 186"/>
                <a:gd name="T41" fmla="*/ 368 h 432"/>
                <a:gd name="T42" fmla="*/ 49 w 186"/>
                <a:gd name="T43" fmla="*/ 340 h 432"/>
                <a:gd name="T44" fmla="*/ 69 w 186"/>
                <a:gd name="T45" fmla="*/ 294 h 432"/>
                <a:gd name="T46" fmla="*/ 69 w 186"/>
                <a:gd name="T47" fmla="*/ 294 h 432"/>
                <a:gd name="T48" fmla="*/ 69 w 186"/>
                <a:gd name="T49" fmla="*/ 211 h 432"/>
                <a:gd name="T50" fmla="*/ 49 w 186"/>
                <a:gd name="T51" fmla="*/ 165 h 432"/>
                <a:gd name="T52" fmla="*/ 49 w 186"/>
                <a:gd name="T53" fmla="*/ 137 h 432"/>
                <a:gd name="T54" fmla="*/ 82 w 186"/>
                <a:gd name="T55" fmla="*/ 420 h 432"/>
                <a:gd name="T56" fmla="*/ 82 w 186"/>
                <a:gd name="T57" fmla="*/ 420 h 432"/>
                <a:gd name="T58" fmla="*/ 96 w 186"/>
                <a:gd name="T59" fmla="*/ 368 h 432"/>
                <a:gd name="T60" fmla="*/ 83 w 186"/>
                <a:gd name="T61" fmla="*/ 305 h 432"/>
                <a:gd name="T62" fmla="*/ 83 w 186"/>
                <a:gd name="T63" fmla="*/ 294 h 432"/>
                <a:gd name="T64" fmla="*/ 103 w 186"/>
                <a:gd name="T65" fmla="*/ 248 h 432"/>
                <a:gd name="T66" fmla="*/ 103 w 186"/>
                <a:gd name="T67" fmla="*/ 248 h 432"/>
                <a:gd name="T68" fmla="*/ 103 w 186"/>
                <a:gd name="T69" fmla="*/ 165 h 432"/>
                <a:gd name="T70" fmla="*/ 83 w 186"/>
                <a:gd name="T71" fmla="*/ 100 h 432"/>
                <a:gd name="T72" fmla="*/ 104 w 186"/>
                <a:gd name="T73" fmla="*/ 420 h 432"/>
                <a:gd name="T74" fmla="*/ 117 w 186"/>
                <a:gd name="T75" fmla="*/ 305 h 432"/>
                <a:gd name="T76" fmla="*/ 117 w 186"/>
                <a:gd name="T77" fmla="*/ 305 h 432"/>
                <a:gd name="T78" fmla="*/ 126 w 186"/>
                <a:gd name="T79" fmla="*/ 368 h 432"/>
                <a:gd name="T80" fmla="*/ 133 w 186"/>
                <a:gd name="T81" fmla="*/ 368 h 432"/>
                <a:gd name="T82" fmla="*/ 148 w 186"/>
                <a:gd name="T83" fmla="*/ 420 h 432"/>
                <a:gd name="T84" fmla="*/ 170 w 186"/>
                <a:gd name="T85" fmla="*/ 420 h 432"/>
                <a:gd name="T86" fmla="*/ 170 w 186"/>
                <a:gd name="T87" fmla="*/ 420 h 432"/>
                <a:gd name="T88" fmla="*/ 170 w 186"/>
                <a:gd name="T89" fmla="*/ 305 h 432"/>
                <a:gd name="T90" fmla="*/ 150 w 186"/>
                <a:gd name="T91" fmla="*/ 257 h 432"/>
                <a:gd name="T92" fmla="*/ 150 w 186"/>
                <a:gd name="T93" fmla="*/ 248 h 432"/>
                <a:gd name="T94" fmla="*/ 170 w 186"/>
                <a:gd name="T95" fmla="*/ 202 h 432"/>
                <a:gd name="T96" fmla="*/ 170 w 186"/>
                <a:gd name="T97" fmla="*/ 202 h 432"/>
                <a:gd name="T98" fmla="*/ 170 w 186"/>
                <a:gd name="T99" fmla="*/ 100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86" h="432">
                  <a:moveTo>
                    <a:pt x="185" y="93"/>
                  </a:moveTo>
                  <a:lnTo>
                    <a:pt x="186" y="80"/>
                  </a:lnTo>
                  <a:lnTo>
                    <a:pt x="170" y="80"/>
                  </a:lnTo>
                  <a:lnTo>
                    <a:pt x="170" y="65"/>
                  </a:lnTo>
                  <a:lnTo>
                    <a:pt x="154" y="65"/>
                  </a:lnTo>
                  <a:lnTo>
                    <a:pt x="154" y="51"/>
                  </a:lnTo>
                  <a:lnTo>
                    <a:pt x="96" y="51"/>
                  </a:lnTo>
                  <a:lnTo>
                    <a:pt x="96" y="24"/>
                  </a:lnTo>
                  <a:lnTo>
                    <a:pt x="125" y="24"/>
                  </a:lnTo>
                  <a:lnTo>
                    <a:pt x="96" y="6"/>
                  </a:lnTo>
                  <a:lnTo>
                    <a:pt x="96" y="0"/>
                  </a:lnTo>
                  <a:lnTo>
                    <a:pt x="89" y="0"/>
                  </a:lnTo>
                  <a:lnTo>
                    <a:pt x="89" y="51"/>
                  </a:lnTo>
                  <a:lnTo>
                    <a:pt x="31" y="51"/>
                  </a:lnTo>
                  <a:lnTo>
                    <a:pt x="31" y="65"/>
                  </a:lnTo>
                  <a:lnTo>
                    <a:pt x="15" y="65"/>
                  </a:lnTo>
                  <a:lnTo>
                    <a:pt x="15" y="80"/>
                  </a:lnTo>
                  <a:lnTo>
                    <a:pt x="0" y="80"/>
                  </a:lnTo>
                  <a:lnTo>
                    <a:pt x="0" y="432"/>
                  </a:lnTo>
                  <a:lnTo>
                    <a:pt x="185" y="432"/>
                  </a:lnTo>
                  <a:lnTo>
                    <a:pt x="185" y="93"/>
                  </a:lnTo>
                  <a:close/>
                  <a:moveTo>
                    <a:pt x="117" y="100"/>
                  </a:moveTo>
                  <a:lnTo>
                    <a:pt x="137" y="100"/>
                  </a:lnTo>
                  <a:lnTo>
                    <a:pt x="137" y="137"/>
                  </a:lnTo>
                  <a:lnTo>
                    <a:pt x="117" y="137"/>
                  </a:lnTo>
                  <a:lnTo>
                    <a:pt x="117" y="100"/>
                  </a:lnTo>
                  <a:close/>
                  <a:moveTo>
                    <a:pt x="117" y="165"/>
                  </a:moveTo>
                  <a:lnTo>
                    <a:pt x="137" y="165"/>
                  </a:lnTo>
                  <a:lnTo>
                    <a:pt x="137" y="202"/>
                  </a:lnTo>
                  <a:lnTo>
                    <a:pt x="117" y="202"/>
                  </a:lnTo>
                  <a:lnTo>
                    <a:pt x="117" y="165"/>
                  </a:lnTo>
                  <a:close/>
                  <a:moveTo>
                    <a:pt x="117" y="211"/>
                  </a:moveTo>
                  <a:lnTo>
                    <a:pt x="137" y="211"/>
                  </a:lnTo>
                  <a:lnTo>
                    <a:pt x="137" y="248"/>
                  </a:lnTo>
                  <a:lnTo>
                    <a:pt x="117" y="248"/>
                  </a:lnTo>
                  <a:lnTo>
                    <a:pt x="117" y="211"/>
                  </a:lnTo>
                  <a:close/>
                  <a:moveTo>
                    <a:pt x="117" y="257"/>
                  </a:moveTo>
                  <a:lnTo>
                    <a:pt x="137" y="257"/>
                  </a:lnTo>
                  <a:lnTo>
                    <a:pt x="137" y="294"/>
                  </a:lnTo>
                  <a:lnTo>
                    <a:pt x="117" y="294"/>
                  </a:lnTo>
                  <a:lnTo>
                    <a:pt x="117" y="257"/>
                  </a:lnTo>
                  <a:close/>
                  <a:moveTo>
                    <a:pt x="16" y="100"/>
                  </a:moveTo>
                  <a:lnTo>
                    <a:pt x="36" y="100"/>
                  </a:lnTo>
                  <a:lnTo>
                    <a:pt x="36" y="137"/>
                  </a:lnTo>
                  <a:lnTo>
                    <a:pt x="16" y="137"/>
                  </a:lnTo>
                  <a:lnTo>
                    <a:pt x="16" y="100"/>
                  </a:lnTo>
                  <a:close/>
                  <a:moveTo>
                    <a:pt x="16" y="165"/>
                  </a:moveTo>
                  <a:lnTo>
                    <a:pt x="36" y="165"/>
                  </a:lnTo>
                  <a:lnTo>
                    <a:pt x="36" y="202"/>
                  </a:lnTo>
                  <a:lnTo>
                    <a:pt x="16" y="202"/>
                  </a:lnTo>
                  <a:lnTo>
                    <a:pt x="16" y="165"/>
                  </a:lnTo>
                  <a:close/>
                  <a:moveTo>
                    <a:pt x="16" y="211"/>
                  </a:moveTo>
                  <a:lnTo>
                    <a:pt x="36" y="211"/>
                  </a:lnTo>
                  <a:lnTo>
                    <a:pt x="36" y="248"/>
                  </a:lnTo>
                  <a:lnTo>
                    <a:pt x="16" y="248"/>
                  </a:lnTo>
                  <a:lnTo>
                    <a:pt x="16" y="211"/>
                  </a:lnTo>
                  <a:close/>
                  <a:moveTo>
                    <a:pt x="16" y="257"/>
                  </a:moveTo>
                  <a:lnTo>
                    <a:pt x="36" y="257"/>
                  </a:lnTo>
                  <a:lnTo>
                    <a:pt x="36" y="294"/>
                  </a:lnTo>
                  <a:lnTo>
                    <a:pt x="16" y="294"/>
                  </a:lnTo>
                  <a:lnTo>
                    <a:pt x="16" y="257"/>
                  </a:lnTo>
                  <a:close/>
                  <a:moveTo>
                    <a:pt x="16" y="305"/>
                  </a:moveTo>
                  <a:lnTo>
                    <a:pt x="36" y="305"/>
                  </a:lnTo>
                  <a:lnTo>
                    <a:pt x="36" y="340"/>
                  </a:lnTo>
                  <a:lnTo>
                    <a:pt x="16" y="340"/>
                  </a:lnTo>
                  <a:lnTo>
                    <a:pt x="16" y="305"/>
                  </a:lnTo>
                  <a:close/>
                  <a:moveTo>
                    <a:pt x="23" y="420"/>
                  </a:moveTo>
                  <a:lnTo>
                    <a:pt x="16" y="420"/>
                  </a:lnTo>
                  <a:lnTo>
                    <a:pt x="16" y="368"/>
                  </a:lnTo>
                  <a:lnTo>
                    <a:pt x="23" y="368"/>
                  </a:lnTo>
                  <a:lnTo>
                    <a:pt x="23" y="420"/>
                  </a:lnTo>
                  <a:close/>
                  <a:moveTo>
                    <a:pt x="38" y="420"/>
                  </a:moveTo>
                  <a:lnTo>
                    <a:pt x="30" y="420"/>
                  </a:lnTo>
                  <a:lnTo>
                    <a:pt x="30" y="368"/>
                  </a:lnTo>
                  <a:lnTo>
                    <a:pt x="38" y="368"/>
                  </a:lnTo>
                  <a:lnTo>
                    <a:pt x="38" y="420"/>
                  </a:lnTo>
                  <a:close/>
                  <a:moveTo>
                    <a:pt x="52" y="420"/>
                  </a:moveTo>
                  <a:lnTo>
                    <a:pt x="45" y="420"/>
                  </a:lnTo>
                  <a:lnTo>
                    <a:pt x="45" y="368"/>
                  </a:lnTo>
                  <a:lnTo>
                    <a:pt x="52" y="368"/>
                  </a:lnTo>
                  <a:lnTo>
                    <a:pt x="52" y="420"/>
                  </a:lnTo>
                  <a:close/>
                  <a:moveTo>
                    <a:pt x="67" y="420"/>
                  </a:moveTo>
                  <a:lnTo>
                    <a:pt x="60" y="420"/>
                  </a:lnTo>
                  <a:lnTo>
                    <a:pt x="60" y="368"/>
                  </a:lnTo>
                  <a:lnTo>
                    <a:pt x="67" y="368"/>
                  </a:lnTo>
                  <a:lnTo>
                    <a:pt x="67" y="420"/>
                  </a:lnTo>
                  <a:close/>
                  <a:moveTo>
                    <a:pt x="69" y="340"/>
                  </a:moveTo>
                  <a:lnTo>
                    <a:pt x="49" y="340"/>
                  </a:lnTo>
                  <a:lnTo>
                    <a:pt x="49" y="305"/>
                  </a:lnTo>
                  <a:lnTo>
                    <a:pt x="69" y="305"/>
                  </a:lnTo>
                  <a:lnTo>
                    <a:pt x="69" y="340"/>
                  </a:lnTo>
                  <a:close/>
                  <a:moveTo>
                    <a:pt x="69" y="294"/>
                  </a:moveTo>
                  <a:lnTo>
                    <a:pt x="49" y="294"/>
                  </a:lnTo>
                  <a:lnTo>
                    <a:pt x="49" y="257"/>
                  </a:lnTo>
                  <a:lnTo>
                    <a:pt x="69" y="257"/>
                  </a:lnTo>
                  <a:lnTo>
                    <a:pt x="69" y="294"/>
                  </a:lnTo>
                  <a:close/>
                  <a:moveTo>
                    <a:pt x="69" y="248"/>
                  </a:moveTo>
                  <a:lnTo>
                    <a:pt x="49" y="248"/>
                  </a:lnTo>
                  <a:lnTo>
                    <a:pt x="49" y="211"/>
                  </a:lnTo>
                  <a:lnTo>
                    <a:pt x="69" y="211"/>
                  </a:lnTo>
                  <a:lnTo>
                    <a:pt x="69" y="248"/>
                  </a:lnTo>
                  <a:close/>
                  <a:moveTo>
                    <a:pt x="69" y="202"/>
                  </a:moveTo>
                  <a:lnTo>
                    <a:pt x="49" y="202"/>
                  </a:lnTo>
                  <a:lnTo>
                    <a:pt x="49" y="165"/>
                  </a:lnTo>
                  <a:lnTo>
                    <a:pt x="69" y="165"/>
                  </a:lnTo>
                  <a:lnTo>
                    <a:pt x="69" y="202"/>
                  </a:lnTo>
                  <a:close/>
                  <a:moveTo>
                    <a:pt x="69" y="137"/>
                  </a:moveTo>
                  <a:lnTo>
                    <a:pt x="49" y="137"/>
                  </a:lnTo>
                  <a:lnTo>
                    <a:pt x="49" y="100"/>
                  </a:lnTo>
                  <a:lnTo>
                    <a:pt x="69" y="100"/>
                  </a:lnTo>
                  <a:lnTo>
                    <a:pt x="69" y="137"/>
                  </a:lnTo>
                  <a:close/>
                  <a:moveTo>
                    <a:pt x="82" y="420"/>
                  </a:moveTo>
                  <a:lnTo>
                    <a:pt x="74" y="420"/>
                  </a:lnTo>
                  <a:lnTo>
                    <a:pt x="74" y="368"/>
                  </a:lnTo>
                  <a:lnTo>
                    <a:pt x="82" y="368"/>
                  </a:lnTo>
                  <a:lnTo>
                    <a:pt x="82" y="420"/>
                  </a:lnTo>
                  <a:close/>
                  <a:moveTo>
                    <a:pt x="96" y="420"/>
                  </a:moveTo>
                  <a:lnTo>
                    <a:pt x="89" y="420"/>
                  </a:lnTo>
                  <a:lnTo>
                    <a:pt x="89" y="368"/>
                  </a:lnTo>
                  <a:lnTo>
                    <a:pt x="96" y="368"/>
                  </a:lnTo>
                  <a:lnTo>
                    <a:pt x="96" y="420"/>
                  </a:lnTo>
                  <a:close/>
                  <a:moveTo>
                    <a:pt x="103" y="340"/>
                  </a:moveTo>
                  <a:lnTo>
                    <a:pt x="83" y="340"/>
                  </a:lnTo>
                  <a:lnTo>
                    <a:pt x="83" y="305"/>
                  </a:lnTo>
                  <a:lnTo>
                    <a:pt x="103" y="305"/>
                  </a:lnTo>
                  <a:lnTo>
                    <a:pt x="103" y="340"/>
                  </a:lnTo>
                  <a:close/>
                  <a:moveTo>
                    <a:pt x="103" y="294"/>
                  </a:moveTo>
                  <a:lnTo>
                    <a:pt x="83" y="294"/>
                  </a:lnTo>
                  <a:lnTo>
                    <a:pt x="83" y="257"/>
                  </a:lnTo>
                  <a:lnTo>
                    <a:pt x="103" y="257"/>
                  </a:lnTo>
                  <a:lnTo>
                    <a:pt x="103" y="294"/>
                  </a:lnTo>
                  <a:close/>
                  <a:moveTo>
                    <a:pt x="103" y="248"/>
                  </a:moveTo>
                  <a:lnTo>
                    <a:pt x="83" y="248"/>
                  </a:lnTo>
                  <a:lnTo>
                    <a:pt x="83" y="211"/>
                  </a:lnTo>
                  <a:lnTo>
                    <a:pt x="103" y="211"/>
                  </a:lnTo>
                  <a:lnTo>
                    <a:pt x="103" y="248"/>
                  </a:lnTo>
                  <a:close/>
                  <a:moveTo>
                    <a:pt x="103" y="202"/>
                  </a:moveTo>
                  <a:lnTo>
                    <a:pt x="83" y="202"/>
                  </a:lnTo>
                  <a:lnTo>
                    <a:pt x="83" y="165"/>
                  </a:lnTo>
                  <a:lnTo>
                    <a:pt x="103" y="165"/>
                  </a:lnTo>
                  <a:lnTo>
                    <a:pt x="103" y="202"/>
                  </a:lnTo>
                  <a:close/>
                  <a:moveTo>
                    <a:pt x="103" y="137"/>
                  </a:moveTo>
                  <a:lnTo>
                    <a:pt x="83" y="137"/>
                  </a:lnTo>
                  <a:lnTo>
                    <a:pt x="83" y="100"/>
                  </a:lnTo>
                  <a:lnTo>
                    <a:pt x="103" y="100"/>
                  </a:lnTo>
                  <a:lnTo>
                    <a:pt x="103" y="137"/>
                  </a:lnTo>
                  <a:close/>
                  <a:moveTo>
                    <a:pt x="111" y="420"/>
                  </a:moveTo>
                  <a:lnTo>
                    <a:pt x="104" y="420"/>
                  </a:lnTo>
                  <a:lnTo>
                    <a:pt x="104" y="368"/>
                  </a:lnTo>
                  <a:lnTo>
                    <a:pt x="111" y="368"/>
                  </a:lnTo>
                  <a:lnTo>
                    <a:pt x="111" y="420"/>
                  </a:lnTo>
                  <a:close/>
                  <a:moveTo>
                    <a:pt x="117" y="305"/>
                  </a:moveTo>
                  <a:lnTo>
                    <a:pt x="137" y="305"/>
                  </a:lnTo>
                  <a:lnTo>
                    <a:pt x="137" y="340"/>
                  </a:lnTo>
                  <a:lnTo>
                    <a:pt x="117" y="340"/>
                  </a:lnTo>
                  <a:lnTo>
                    <a:pt x="117" y="305"/>
                  </a:lnTo>
                  <a:close/>
                  <a:moveTo>
                    <a:pt x="126" y="420"/>
                  </a:moveTo>
                  <a:lnTo>
                    <a:pt x="118" y="420"/>
                  </a:lnTo>
                  <a:lnTo>
                    <a:pt x="118" y="368"/>
                  </a:lnTo>
                  <a:lnTo>
                    <a:pt x="126" y="368"/>
                  </a:lnTo>
                  <a:lnTo>
                    <a:pt x="126" y="420"/>
                  </a:lnTo>
                  <a:close/>
                  <a:moveTo>
                    <a:pt x="140" y="420"/>
                  </a:moveTo>
                  <a:lnTo>
                    <a:pt x="133" y="420"/>
                  </a:lnTo>
                  <a:lnTo>
                    <a:pt x="133" y="368"/>
                  </a:lnTo>
                  <a:lnTo>
                    <a:pt x="140" y="368"/>
                  </a:lnTo>
                  <a:lnTo>
                    <a:pt x="140" y="420"/>
                  </a:lnTo>
                  <a:close/>
                  <a:moveTo>
                    <a:pt x="155" y="420"/>
                  </a:moveTo>
                  <a:lnTo>
                    <a:pt x="148" y="420"/>
                  </a:lnTo>
                  <a:lnTo>
                    <a:pt x="148" y="368"/>
                  </a:lnTo>
                  <a:lnTo>
                    <a:pt x="155" y="368"/>
                  </a:lnTo>
                  <a:lnTo>
                    <a:pt x="155" y="420"/>
                  </a:lnTo>
                  <a:close/>
                  <a:moveTo>
                    <a:pt x="170" y="420"/>
                  </a:moveTo>
                  <a:lnTo>
                    <a:pt x="162" y="420"/>
                  </a:lnTo>
                  <a:lnTo>
                    <a:pt x="162" y="368"/>
                  </a:lnTo>
                  <a:lnTo>
                    <a:pt x="170" y="368"/>
                  </a:lnTo>
                  <a:lnTo>
                    <a:pt x="170" y="420"/>
                  </a:lnTo>
                  <a:close/>
                  <a:moveTo>
                    <a:pt x="170" y="340"/>
                  </a:moveTo>
                  <a:lnTo>
                    <a:pt x="150" y="340"/>
                  </a:lnTo>
                  <a:lnTo>
                    <a:pt x="150" y="305"/>
                  </a:lnTo>
                  <a:lnTo>
                    <a:pt x="170" y="305"/>
                  </a:lnTo>
                  <a:lnTo>
                    <a:pt x="170" y="340"/>
                  </a:lnTo>
                  <a:close/>
                  <a:moveTo>
                    <a:pt x="170" y="294"/>
                  </a:moveTo>
                  <a:lnTo>
                    <a:pt x="150" y="294"/>
                  </a:lnTo>
                  <a:lnTo>
                    <a:pt x="150" y="257"/>
                  </a:lnTo>
                  <a:lnTo>
                    <a:pt x="170" y="257"/>
                  </a:lnTo>
                  <a:lnTo>
                    <a:pt x="170" y="294"/>
                  </a:lnTo>
                  <a:close/>
                  <a:moveTo>
                    <a:pt x="170" y="248"/>
                  </a:moveTo>
                  <a:lnTo>
                    <a:pt x="150" y="248"/>
                  </a:lnTo>
                  <a:lnTo>
                    <a:pt x="150" y="211"/>
                  </a:lnTo>
                  <a:lnTo>
                    <a:pt x="170" y="211"/>
                  </a:lnTo>
                  <a:lnTo>
                    <a:pt x="170" y="248"/>
                  </a:lnTo>
                  <a:close/>
                  <a:moveTo>
                    <a:pt x="170" y="202"/>
                  </a:moveTo>
                  <a:lnTo>
                    <a:pt x="150" y="202"/>
                  </a:lnTo>
                  <a:lnTo>
                    <a:pt x="150" y="165"/>
                  </a:lnTo>
                  <a:lnTo>
                    <a:pt x="170" y="165"/>
                  </a:lnTo>
                  <a:lnTo>
                    <a:pt x="170" y="202"/>
                  </a:lnTo>
                  <a:close/>
                  <a:moveTo>
                    <a:pt x="170" y="137"/>
                  </a:moveTo>
                  <a:lnTo>
                    <a:pt x="150" y="137"/>
                  </a:lnTo>
                  <a:lnTo>
                    <a:pt x="150" y="100"/>
                  </a:lnTo>
                  <a:lnTo>
                    <a:pt x="170" y="100"/>
                  </a:lnTo>
                  <a:lnTo>
                    <a:pt x="170" y="137"/>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50" name="Rectangle 161"/>
            <p:cNvSpPr>
              <a:spLocks noChangeArrowheads="1"/>
            </p:cNvSpPr>
            <p:nvPr userDrawn="1"/>
          </p:nvSpPr>
          <p:spPr bwMode="gray">
            <a:xfrm>
              <a:off x="10782309" y="3320336"/>
              <a:ext cx="374934" cy="79423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51" name="Rectangle 162"/>
            <p:cNvSpPr>
              <a:spLocks noChangeArrowheads="1"/>
            </p:cNvSpPr>
            <p:nvPr userDrawn="1"/>
          </p:nvSpPr>
          <p:spPr bwMode="gray">
            <a:xfrm>
              <a:off x="10815587" y="3287058"/>
              <a:ext cx="308378" cy="332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52" name="Rectangle 163"/>
            <p:cNvSpPr>
              <a:spLocks noChangeArrowheads="1"/>
            </p:cNvSpPr>
            <p:nvPr userDrawn="1"/>
          </p:nvSpPr>
          <p:spPr bwMode="gray">
            <a:xfrm>
              <a:off x="10842210" y="3253780"/>
              <a:ext cx="252914" cy="33278"/>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53" name="Freeform 164"/>
            <p:cNvSpPr>
              <a:spLocks/>
            </p:cNvSpPr>
            <p:nvPr userDrawn="1"/>
          </p:nvSpPr>
          <p:spPr bwMode="gray">
            <a:xfrm>
              <a:off x="10808931" y="3531098"/>
              <a:ext cx="33278" cy="46589"/>
            </a:xfrm>
            <a:custGeom>
              <a:avLst/>
              <a:gdLst>
                <a:gd name="T0" fmla="*/ 6 w 13"/>
                <a:gd name="T1" fmla="*/ 0 h 19"/>
                <a:gd name="T2" fmla="*/ 0 w 13"/>
                <a:gd name="T3" fmla="*/ 6 h 19"/>
                <a:gd name="T4" fmla="*/ 0 w 13"/>
                <a:gd name="T5" fmla="*/ 19 h 19"/>
                <a:gd name="T6" fmla="*/ 13 w 13"/>
                <a:gd name="T7" fmla="*/ 19 h 19"/>
                <a:gd name="T8" fmla="*/ 13 w 13"/>
                <a:gd name="T9" fmla="*/ 6 h 19"/>
                <a:gd name="T10" fmla="*/ 6 w 13"/>
                <a:gd name="T11" fmla="*/ 0 h 19"/>
              </a:gdLst>
              <a:ahLst/>
              <a:cxnLst>
                <a:cxn ang="0">
                  <a:pos x="T0" y="T1"/>
                </a:cxn>
                <a:cxn ang="0">
                  <a:pos x="T2" y="T3"/>
                </a:cxn>
                <a:cxn ang="0">
                  <a:pos x="T4" y="T5"/>
                </a:cxn>
                <a:cxn ang="0">
                  <a:pos x="T6" y="T7"/>
                </a:cxn>
                <a:cxn ang="0">
                  <a:pos x="T8" y="T9"/>
                </a:cxn>
                <a:cxn ang="0">
                  <a:pos x="T10" y="T11"/>
                </a:cxn>
              </a:cxnLst>
              <a:rect l="0" t="0" r="r" b="b"/>
              <a:pathLst>
                <a:path w="13" h="19">
                  <a:moveTo>
                    <a:pt x="6" y="0"/>
                  </a:moveTo>
                  <a:cubicBezTo>
                    <a:pt x="3" y="0"/>
                    <a:pt x="0" y="3"/>
                    <a:pt x="0" y="6"/>
                  </a:cubicBezTo>
                  <a:cubicBezTo>
                    <a:pt x="0" y="19"/>
                    <a:pt x="0" y="19"/>
                    <a:pt x="0" y="19"/>
                  </a:cubicBezTo>
                  <a:cubicBezTo>
                    <a:pt x="13" y="19"/>
                    <a:pt x="13" y="19"/>
                    <a:pt x="13" y="19"/>
                  </a:cubicBezTo>
                  <a:cubicBezTo>
                    <a:pt x="13" y="6"/>
                    <a:pt x="13" y="6"/>
                    <a:pt x="13" y="6"/>
                  </a:cubicBezTo>
                  <a:cubicBezTo>
                    <a:pt x="13" y="3"/>
                    <a:pt x="10" y="0"/>
                    <a:pt x="6"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54" name="Freeform 165"/>
            <p:cNvSpPr>
              <a:spLocks/>
            </p:cNvSpPr>
            <p:nvPr userDrawn="1"/>
          </p:nvSpPr>
          <p:spPr bwMode="gray">
            <a:xfrm>
              <a:off x="10866614" y="3531098"/>
              <a:ext cx="35497" cy="46589"/>
            </a:xfrm>
            <a:custGeom>
              <a:avLst/>
              <a:gdLst>
                <a:gd name="T0" fmla="*/ 7 w 14"/>
                <a:gd name="T1" fmla="*/ 0 h 19"/>
                <a:gd name="T2" fmla="*/ 0 w 14"/>
                <a:gd name="T3" fmla="*/ 6 h 19"/>
                <a:gd name="T4" fmla="*/ 0 w 14"/>
                <a:gd name="T5" fmla="*/ 19 h 19"/>
                <a:gd name="T6" fmla="*/ 14 w 14"/>
                <a:gd name="T7" fmla="*/ 19 h 19"/>
                <a:gd name="T8" fmla="*/ 14 w 14"/>
                <a:gd name="T9" fmla="*/ 6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6"/>
                  </a:cubicBezTo>
                  <a:cubicBezTo>
                    <a:pt x="0" y="19"/>
                    <a:pt x="0" y="19"/>
                    <a:pt x="0" y="19"/>
                  </a:cubicBezTo>
                  <a:cubicBezTo>
                    <a:pt x="14" y="19"/>
                    <a:pt x="14" y="19"/>
                    <a:pt x="14" y="19"/>
                  </a:cubicBezTo>
                  <a:cubicBezTo>
                    <a:pt x="14" y="6"/>
                    <a:pt x="14" y="6"/>
                    <a:pt x="14" y="6"/>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55" name="Freeform 166"/>
            <p:cNvSpPr>
              <a:spLocks/>
            </p:cNvSpPr>
            <p:nvPr userDrawn="1"/>
          </p:nvSpPr>
          <p:spPr bwMode="gray">
            <a:xfrm>
              <a:off x="10922077" y="3531098"/>
              <a:ext cx="37715" cy="46589"/>
            </a:xfrm>
            <a:custGeom>
              <a:avLst/>
              <a:gdLst>
                <a:gd name="T0" fmla="*/ 7 w 14"/>
                <a:gd name="T1" fmla="*/ 0 h 19"/>
                <a:gd name="T2" fmla="*/ 0 w 14"/>
                <a:gd name="T3" fmla="*/ 6 h 19"/>
                <a:gd name="T4" fmla="*/ 0 w 14"/>
                <a:gd name="T5" fmla="*/ 19 h 19"/>
                <a:gd name="T6" fmla="*/ 14 w 14"/>
                <a:gd name="T7" fmla="*/ 19 h 19"/>
                <a:gd name="T8" fmla="*/ 14 w 14"/>
                <a:gd name="T9" fmla="*/ 6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6"/>
                  </a:cubicBezTo>
                  <a:cubicBezTo>
                    <a:pt x="0" y="19"/>
                    <a:pt x="0" y="19"/>
                    <a:pt x="0" y="19"/>
                  </a:cubicBezTo>
                  <a:cubicBezTo>
                    <a:pt x="14" y="19"/>
                    <a:pt x="14" y="19"/>
                    <a:pt x="14" y="19"/>
                  </a:cubicBezTo>
                  <a:cubicBezTo>
                    <a:pt x="14" y="6"/>
                    <a:pt x="14" y="6"/>
                    <a:pt x="14" y="6"/>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56" name="Freeform 167"/>
            <p:cNvSpPr>
              <a:spLocks/>
            </p:cNvSpPr>
            <p:nvPr userDrawn="1"/>
          </p:nvSpPr>
          <p:spPr bwMode="gray">
            <a:xfrm>
              <a:off x="10979759" y="3531098"/>
              <a:ext cx="35497" cy="46589"/>
            </a:xfrm>
            <a:custGeom>
              <a:avLst/>
              <a:gdLst>
                <a:gd name="T0" fmla="*/ 7 w 14"/>
                <a:gd name="T1" fmla="*/ 0 h 19"/>
                <a:gd name="T2" fmla="*/ 0 w 14"/>
                <a:gd name="T3" fmla="*/ 6 h 19"/>
                <a:gd name="T4" fmla="*/ 0 w 14"/>
                <a:gd name="T5" fmla="*/ 19 h 19"/>
                <a:gd name="T6" fmla="*/ 14 w 14"/>
                <a:gd name="T7" fmla="*/ 19 h 19"/>
                <a:gd name="T8" fmla="*/ 14 w 14"/>
                <a:gd name="T9" fmla="*/ 6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6"/>
                  </a:cubicBezTo>
                  <a:cubicBezTo>
                    <a:pt x="0" y="19"/>
                    <a:pt x="0" y="19"/>
                    <a:pt x="0" y="19"/>
                  </a:cubicBezTo>
                  <a:cubicBezTo>
                    <a:pt x="14" y="19"/>
                    <a:pt x="14" y="19"/>
                    <a:pt x="14" y="19"/>
                  </a:cubicBezTo>
                  <a:cubicBezTo>
                    <a:pt x="14" y="6"/>
                    <a:pt x="14" y="6"/>
                    <a:pt x="14" y="6"/>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57" name="Freeform 168"/>
            <p:cNvSpPr>
              <a:spLocks/>
            </p:cNvSpPr>
            <p:nvPr userDrawn="1"/>
          </p:nvSpPr>
          <p:spPr bwMode="gray">
            <a:xfrm>
              <a:off x="11035223" y="3531098"/>
              <a:ext cx="37715" cy="46589"/>
            </a:xfrm>
            <a:custGeom>
              <a:avLst/>
              <a:gdLst>
                <a:gd name="T0" fmla="*/ 7 w 14"/>
                <a:gd name="T1" fmla="*/ 0 h 19"/>
                <a:gd name="T2" fmla="*/ 0 w 14"/>
                <a:gd name="T3" fmla="*/ 6 h 19"/>
                <a:gd name="T4" fmla="*/ 0 w 14"/>
                <a:gd name="T5" fmla="*/ 19 h 19"/>
                <a:gd name="T6" fmla="*/ 14 w 14"/>
                <a:gd name="T7" fmla="*/ 19 h 19"/>
                <a:gd name="T8" fmla="*/ 14 w 14"/>
                <a:gd name="T9" fmla="*/ 6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6"/>
                  </a:cubicBezTo>
                  <a:cubicBezTo>
                    <a:pt x="0" y="19"/>
                    <a:pt x="0" y="19"/>
                    <a:pt x="0" y="19"/>
                  </a:cubicBezTo>
                  <a:cubicBezTo>
                    <a:pt x="14" y="19"/>
                    <a:pt x="14" y="19"/>
                    <a:pt x="14" y="19"/>
                  </a:cubicBezTo>
                  <a:cubicBezTo>
                    <a:pt x="14" y="6"/>
                    <a:pt x="14" y="6"/>
                    <a:pt x="14" y="6"/>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58" name="Freeform 169"/>
            <p:cNvSpPr>
              <a:spLocks/>
            </p:cNvSpPr>
            <p:nvPr userDrawn="1"/>
          </p:nvSpPr>
          <p:spPr bwMode="gray">
            <a:xfrm>
              <a:off x="11092905" y="3531098"/>
              <a:ext cx="35497" cy="46589"/>
            </a:xfrm>
            <a:custGeom>
              <a:avLst/>
              <a:gdLst>
                <a:gd name="T0" fmla="*/ 7 w 14"/>
                <a:gd name="T1" fmla="*/ 0 h 19"/>
                <a:gd name="T2" fmla="*/ 0 w 14"/>
                <a:gd name="T3" fmla="*/ 6 h 19"/>
                <a:gd name="T4" fmla="*/ 0 w 14"/>
                <a:gd name="T5" fmla="*/ 19 h 19"/>
                <a:gd name="T6" fmla="*/ 14 w 14"/>
                <a:gd name="T7" fmla="*/ 19 h 19"/>
                <a:gd name="T8" fmla="*/ 14 w 14"/>
                <a:gd name="T9" fmla="*/ 6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4" y="0"/>
                    <a:pt x="0" y="3"/>
                    <a:pt x="0" y="6"/>
                  </a:cubicBezTo>
                  <a:cubicBezTo>
                    <a:pt x="0" y="19"/>
                    <a:pt x="0" y="19"/>
                    <a:pt x="0" y="19"/>
                  </a:cubicBezTo>
                  <a:cubicBezTo>
                    <a:pt x="14" y="19"/>
                    <a:pt x="14" y="19"/>
                    <a:pt x="14" y="19"/>
                  </a:cubicBezTo>
                  <a:cubicBezTo>
                    <a:pt x="14" y="6"/>
                    <a:pt x="14" y="6"/>
                    <a:pt x="14" y="6"/>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59" name="Freeform 170"/>
            <p:cNvSpPr>
              <a:spLocks/>
            </p:cNvSpPr>
            <p:nvPr userDrawn="1"/>
          </p:nvSpPr>
          <p:spPr bwMode="gray">
            <a:xfrm>
              <a:off x="10808931" y="3599873"/>
              <a:ext cx="33278" cy="48808"/>
            </a:xfrm>
            <a:custGeom>
              <a:avLst/>
              <a:gdLst>
                <a:gd name="T0" fmla="*/ 6 w 13"/>
                <a:gd name="T1" fmla="*/ 0 h 19"/>
                <a:gd name="T2" fmla="*/ 0 w 13"/>
                <a:gd name="T3" fmla="*/ 7 h 19"/>
                <a:gd name="T4" fmla="*/ 0 w 13"/>
                <a:gd name="T5" fmla="*/ 19 h 19"/>
                <a:gd name="T6" fmla="*/ 13 w 13"/>
                <a:gd name="T7" fmla="*/ 19 h 19"/>
                <a:gd name="T8" fmla="*/ 13 w 13"/>
                <a:gd name="T9" fmla="*/ 7 h 19"/>
                <a:gd name="T10" fmla="*/ 6 w 13"/>
                <a:gd name="T11" fmla="*/ 0 h 19"/>
              </a:gdLst>
              <a:ahLst/>
              <a:cxnLst>
                <a:cxn ang="0">
                  <a:pos x="T0" y="T1"/>
                </a:cxn>
                <a:cxn ang="0">
                  <a:pos x="T2" y="T3"/>
                </a:cxn>
                <a:cxn ang="0">
                  <a:pos x="T4" y="T5"/>
                </a:cxn>
                <a:cxn ang="0">
                  <a:pos x="T6" y="T7"/>
                </a:cxn>
                <a:cxn ang="0">
                  <a:pos x="T8" y="T9"/>
                </a:cxn>
                <a:cxn ang="0">
                  <a:pos x="T10" y="T11"/>
                </a:cxn>
              </a:cxnLst>
              <a:rect l="0" t="0" r="r" b="b"/>
              <a:pathLst>
                <a:path w="13" h="19">
                  <a:moveTo>
                    <a:pt x="6" y="0"/>
                  </a:moveTo>
                  <a:cubicBezTo>
                    <a:pt x="3" y="0"/>
                    <a:pt x="0" y="3"/>
                    <a:pt x="0" y="7"/>
                  </a:cubicBezTo>
                  <a:cubicBezTo>
                    <a:pt x="0" y="19"/>
                    <a:pt x="0" y="19"/>
                    <a:pt x="0" y="19"/>
                  </a:cubicBezTo>
                  <a:cubicBezTo>
                    <a:pt x="13" y="19"/>
                    <a:pt x="13" y="19"/>
                    <a:pt x="13" y="19"/>
                  </a:cubicBezTo>
                  <a:cubicBezTo>
                    <a:pt x="13" y="7"/>
                    <a:pt x="13" y="7"/>
                    <a:pt x="13" y="7"/>
                  </a:cubicBezTo>
                  <a:cubicBezTo>
                    <a:pt x="13" y="3"/>
                    <a:pt x="10" y="0"/>
                    <a:pt x="6"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60" name="Freeform 171"/>
            <p:cNvSpPr>
              <a:spLocks/>
            </p:cNvSpPr>
            <p:nvPr userDrawn="1"/>
          </p:nvSpPr>
          <p:spPr bwMode="gray">
            <a:xfrm>
              <a:off x="10866614" y="3599873"/>
              <a:ext cx="35497"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61" name="Freeform 172"/>
            <p:cNvSpPr>
              <a:spLocks/>
            </p:cNvSpPr>
            <p:nvPr userDrawn="1"/>
          </p:nvSpPr>
          <p:spPr bwMode="gray">
            <a:xfrm>
              <a:off x="10922077" y="3599873"/>
              <a:ext cx="37715"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62" name="Freeform 173"/>
            <p:cNvSpPr>
              <a:spLocks/>
            </p:cNvSpPr>
            <p:nvPr userDrawn="1"/>
          </p:nvSpPr>
          <p:spPr bwMode="gray">
            <a:xfrm>
              <a:off x="10979759" y="3599873"/>
              <a:ext cx="35497"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63" name="Freeform 174"/>
            <p:cNvSpPr>
              <a:spLocks/>
            </p:cNvSpPr>
            <p:nvPr userDrawn="1"/>
          </p:nvSpPr>
          <p:spPr bwMode="gray">
            <a:xfrm>
              <a:off x="11035223" y="3599873"/>
              <a:ext cx="37715"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64" name="Freeform 175"/>
            <p:cNvSpPr>
              <a:spLocks/>
            </p:cNvSpPr>
            <p:nvPr userDrawn="1"/>
          </p:nvSpPr>
          <p:spPr bwMode="gray">
            <a:xfrm>
              <a:off x="11092905" y="3599873"/>
              <a:ext cx="35497"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4"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65" name="Freeform 176"/>
            <p:cNvSpPr>
              <a:spLocks/>
            </p:cNvSpPr>
            <p:nvPr userDrawn="1"/>
          </p:nvSpPr>
          <p:spPr bwMode="gray">
            <a:xfrm>
              <a:off x="10808931" y="3670866"/>
              <a:ext cx="33278" cy="48808"/>
            </a:xfrm>
            <a:custGeom>
              <a:avLst/>
              <a:gdLst>
                <a:gd name="T0" fmla="*/ 6 w 13"/>
                <a:gd name="T1" fmla="*/ 0 h 19"/>
                <a:gd name="T2" fmla="*/ 0 w 13"/>
                <a:gd name="T3" fmla="*/ 6 h 19"/>
                <a:gd name="T4" fmla="*/ 0 w 13"/>
                <a:gd name="T5" fmla="*/ 19 h 19"/>
                <a:gd name="T6" fmla="*/ 13 w 13"/>
                <a:gd name="T7" fmla="*/ 19 h 19"/>
                <a:gd name="T8" fmla="*/ 13 w 13"/>
                <a:gd name="T9" fmla="*/ 6 h 19"/>
                <a:gd name="T10" fmla="*/ 6 w 13"/>
                <a:gd name="T11" fmla="*/ 0 h 19"/>
              </a:gdLst>
              <a:ahLst/>
              <a:cxnLst>
                <a:cxn ang="0">
                  <a:pos x="T0" y="T1"/>
                </a:cxn>
                <a:cxn ang="0">
                  <a:pos x="T2" y="T3"/>
                </a:cxn>
                <a:cxn ang="0">
                  <a:pos x="T4" y="T5"/>
                </a:cxn>
                <a:cxn ang="0">
                  <a:pos x="T6" y="T7"/>
                </a:cxn>
                <a:cxn ang="0">
                  <a:pos x="T8" y="T9"/>
                </a:cxn>
                <a:cxn ang="0">
                  <a:pos x="T10" y="T11"/>
                </a:cxn>
              </a:cxnLst>
              <a:rect l="0" t="0" r="r" b="b"/>
              <a:pathLst>
                <a:path w="13" h="19">
                  <a:moveTo>
                    <a:pt x="6" y="0"/>
                  </a:moveTo>
                  <a:cubicBezTo>
                    <a:pt x="3" y="0"/>
                    <a:pt x="0" y="3"/>
                    <a:pt x="0" y="6"/>
                  </a:cubicBezTo>
                  <a:cubicBezTo>
                    <a:pt x="0" y="19"/>
                    <a:pt x="0" y="19"/>
                    <a:pt x="0" y="19"/>
                  </a:cubicBezTo>
                  <a:cubicBezTo>
                    <a:pt x="13" y="19"/>
                    <a:pt x="13" y="19"/>
                    <a:pt x="13" y="19"/>
                  </a:cubicBezTo>
                  <a:cubicBezTo>
                    <a:pt x="13" y="6"/>
                    <a:pt x="13" y="6"/>
                    <a:pt x="13" y="6"/>
                  </a:cubicBezTo>
                  <a:cubicBezTo>
                    <a:pt x="13" y="3"/>
                    <a:pt x="10" y="0"/>
                    <a:pt x="6"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66" name="Freeform 177"/>
            <p:cNvSpPr>
              <a:spLocks/>
            </p:cNvSpPr>
            <p:nvPr userDrawn="1"/>
          </p:nvSpPr>
          <p:spPr bwMode="gray">
            <a:xfrm>
              <a:off x="10866614" y="3670866"/>
              <a:ext cx="35497" cy="48808"/>
            </a:xfrm>
            <a:custGeom>
              <a:avLst/>
              <a:gdLst>
                <a:gd name="T0" fmla="*/ 7 w 14"/>
                <a:gd name="T1" fmla="*/ 0 h 19"/>
                <a:gd name="T2" fmla="*/ 0 w 14"/>
                <a:gd name="T3" fmla="*/ 6 h 19"/>
                <a:gd name="T4" fmla="*/ 0 w 14"/>
                <a:gd name="T5" fmla="*/ 19 h 19"/>
                <a:gd name="T6" fmla="*/ 14 w 14"/>
                <a:gd name="T7" fmla="*/ 19 h 19"/>
                <a:gd name="T8" fmla="*/ 14 w 14"/>
                <a:gd name="T9" fmla="*/ 6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6"/>
                  </a:cubicBezTo>
                  <a:cubicBezTo>
                    <a:pt x="0" y="19"/>
                    <a:pt x="0" y="19"/>
                    <a:pt x="0" y="19"/>
                  </a:cubicBezTo>
                  <a:cubicBezTo>
                    <a:pt x="14" y="19"/>
                    <a:pt x="14" y="19"/>
                    <a:pt x="14" y="19"/>
                  </a:cubicBezTo>
                  <a:cubicBezTo>
                    <a:pt x="14" y="6"/>
                    <a:pt x="14" y="6"/>
                    <a:pt x="14" y="6"/>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67" name="Freeform 178"/>
            <p:cNvSpPr>
              <a:spLocks/>
            </p:cNvSpPr>
            <p:nvPr userDrawn="1"/>
          </p:nvSpPr>
          <p:spPr bwMode="gray">
            <a:xfrm>
              <a:off x="10922077" y="3670866"/>
              <a:ext cx="37715" cy="48808"/>
            </a:xfrm>
            <a:custGeom>
              <a:avLst/>
              <a:gdLst>
                <a:gd name="T0" fmla="*/ 7 w 14"/>
                <a:gd name="T1" fmla="*/ 0 h 19"/>
                <a:gd name="T2" fmla="*/ 0 w 14"/>
                <a:gd name="T3" fmla="*/ 6 h 19"/>
                <a:gd name="T4" fmla="*/ 0 w 14"/>
                <a:gd name="T5" fmla="*/ 19 h 19"/>
                <a:gd name="T6" fmla="*/ 14 w 14"/>
                <a:gd name="T7" fmla="*/ 19 h 19"/>
                <a:gd name="T8" fmla="*/ 14 w 14"/>
                <a:gd name="T9" fmla="*/ 6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6"/>
                  </a:cubicBezTo>
                  <a:cubicBezTo>
                    <a:pt x="0" y="19"/>
                    <a:pt x="0" y="19"/>
                    <a:pt x="0" y="19"/>
                  </a:cubicBezTo>
                  <a:cubicBezTo>
                    <a:pt x="14" y="19"/>
                    <a:pt x="14" y="19"/>
                    <a:pt x="14" y="19"/>
                  </a:cubicBezTo>
                  <a:cubicBezTo>
                    <a:pt x="14" y="6"/>
                    <a:pt x="14" y="6"/>
                    <a:pt x="14" y="6"/>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68" name="Freeform 179"/>
            <p:cNvSpPr>
              <a:spLocks/>
            </p:cNvSpPr>
            <p:nvPr userDrawn="1"/>
          </p:nvSpPr>
          <p:spPr bwMode="gray">
            <a:xfrm>
              <a:off x="10979759" y="3670866"/>
              <a:ext cx="35497" cy="48808"/>
            </a:xfrm>
            <a:custGeom>
              <a:avLst/>
              <a:gdLst>
                <a:gd name="T0" fmla="*/ 7 w 14"/>
                <a:gd name="T1" fmla="*/ 0 h 19"/>
                <a:gd name="T2" fmla="*/ 0 w 14"/>
                <a:gd name="T3" fmla="*/ 6 h 19"/>
                <a:gd name="T4" fmla="*/ 0 w 14"/>
                <a:gd name="T5" fmla="*/ 19 h 19"/>
                <a:gd name="T6" fmla="*/ 14 w 14"/>
                <a:gd name="T7" fmla="*/ 19 h 19"/>
                <a:gd name="T8" fmla="*/ 14 w 14"/>
                <a:gd name="T9" fmla="*/ 6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6"/>
                  </a:cubicBezTo>
                  <a:cubicBezTo>
                    <a:pt x="0" y="19"/>
                    <a:pt x="0" y="19"/>
                    <a:pt x="0" y="19"/>
                  </a:cubicBezTo>
                  <a:cubicBezTo>
                    <a:pt x="14" y="19"/>
                    <a:pt x="14" y="19"/>
                    <a:pt x="14" y="19"/>
                  </a:cubicBezTo>
                  <a:cubicBezTo>
                    <a:pt x="14" y="6"/>
                    <a:pt x="14" y="6"/>
                    <a:pt x="14" y="6"/>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69" name="Freeform 180"/>
            <p:cNvSpPr>
              <a:spLocks/>
            </p:cNvSpPr>
            <p:nvPr userDrawn="1"/>
          </p:nvSpPr>
          <p:spPr bwMode="gray">
            <a:xfrm>
              <a:off x="11035223" y="3670866"/>
              <a:ext cx="37715" cy="48808"/>
            </a:xfrm>
            <a:custGeom>
              <a:avLst/>
              <a:gdLst>
                <a:gd name="T0" fmla="*/ 7 w 14"/>
                <a:gd name="T1" fmla="*/ 0 h 19"/>
                <a:gd name="T2" fmla="*/ 0 w 14"/>
                <a:gd name="T3" fmla="*/ 6 h 19"/>
                <a:gd name="T4" fmla="*/ 0 w 14"/>
                <a:gd name="T5" fmla="*/ 19 h 19"/>
                <a:gd name="T6" fmla="*/ 14 w 14"/>
                <a:gd name="T7" fmla="*/ 19 h 19"/>
                <a:gd name="T8" fmla="*/ 14 w 14"/>
                <a:gd name="T9" fmla="*/ 6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6"/>
                  </a:cubicBezTo>
                  <a:cubicBezTo>
                    <a:pt x="0" y="19"/>
                    <a:pt x="0" y="19"/>
                    <a:pt x="0" y="19"/>
                  </a:cubicBezTo>
                  <a:cubicBezTo>
                    <a:pt x="14" y="19"/>
                    <a:pt x="14" y="19"/>
                    <a:pt x="14" y="19"/>
                  </a:cubicBezTo>
                  <a:cubicBezTo>
                    <a:pt x="14" y="6"/>
                    <a:pt x="14" y="6"/>
                    <a:pt x="14" y="6"/>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70" name="Freeform 181"/>
            <p:cNvSpPr>
              <a:spLocks/>
            </p:cNvSpPr>
            <p:nvPr userDrawn="1"/>
          </p:nvSpPr>
          <p:spPr bwMode="gray">
            <a:xfrm>
              <a:off x="11092905" y="3670866"/>
              <a:ext cx="35497" cy="48808"/>
            </a:xfrm>
            <a:custGeom>
              <a:avLst/>
              <a:gdLst>
                <a:gd name="T0" fmla="*/ 7 w 14"/>
                <a:gd name="T1" fmla="*/ 0 h 19"/>
                <a:gd name="T2" fmla="*/ 0 w 14"/>
                <a:gd name="T3" fmla="*/ 6 h 19"/>
                <a:gd name="T4" fmla="*/ 0 w 14"/>
                <a:gd name="T5" fmla="*/ 19 h 19"/>
                <a:gd name="T6" fmla="*/ 14 w 14"/>
                <a:gd name="T7" fmla="*/ 19 h 19"/>
                <a:gd name="T8" fmla="*/ 14 w 14"/>
                <a:gd name="T9" fmla="*/ 6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4" y="0"/>
                    <a:pt x="0" y="3"/>
                    <a:pt x="0" y="6"/>
                  </a:cubicBezTo>
                  <a:cubicBezTo>
                    <a:pt x="0" y="19"/>
                    <a:pt x="0" y="19"/>
                    <a:pt x="0" y="19"/>
                  </a:cubicBezTo>
                  <a:cubicBezTo>
                    <a:pt x="14" y="19"/>
                    <a:pt x="14" y="19"/>
                    <a:pt x="14" y="19"/>
                  </a:cubicBezTo>
                  <a:cubicBezTo>
                    <a:pt x="14" y="6"/>
                    <a:pt x="14" y="6"/>
                    <a:pt x="14" y="6"/>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71" name="Freeform 182"/>
            <p:cNvSpPr>
              <a:spLocks/>
            </p:cNvSpPr>
            <p:nvPr userDrawn="1"/>
          </p:nvSpPr>
          <p:spPr bwMode="gray">
            <a:xfrm>
              <a:off x="10808931" y="3739641"/>
              <a:ext cx="33278" cy="48808"/>
            </a:xfrm>
            <a:custGeom>
              <a:avLst/>
              <a:gdLst>
                <a:gd name="T0" fmla="*/ 6 w 13"/>
                <a:gd name="T1" fmla="*/ 0 h 19"/>
                <a:gd name="T2" fmla="*/ 0 w 13"/>
                <a:gd name="T3" fmla="*/ 7 h 19"/>
                <a:gd name="T4" fmla="*/ 0 w 13"/>
                <a:gd name="T5" fmla="*/ 19 h 19"/>
                <a:gd name="T6" fmla="*/ 13 w 13"/>
                <a:gd name="T7" fmla="*/ 19 h 19"/>
                <a:gd name="T8" fmla="*/ 13 w 13"/>
                <a:gd name="T9" fmla="*/ 7 h 19"/>
                <a:gd name="T10" fmla="*/ 6 w 13"/>
                <a:gd name="T11" fmla="*/ 0 h 19"/>
              </a:gdLst>
              <a:ahLst/>
              <a:cxnLst>
                <a:cxn ang="0">
                  <a:pos x="T0" y="T1"/>
                </a:cxn>
                <a:cxn ang="0">
                  <a:pos x="T2" y="T3"/>
                </a:cxn>
                <a:cxn ang="0">
                  <a:pos x="T4" y="T5"/>
                </a:cxn>
                <a:cxn ang="0">
                  <a:pos x="T6" y="T7"/>
                </a:cxn>
                <a:cxn ang="0">
                  <a:pos x="T8" y="T9"/>
                </a:cxn>
                <a:cxn ang="0">
                  <a:pos x="T10" y="T11"/>
                </a:cxn>
              </a:cxnLst>
              <a:rect l="0" t="0" r="r" b="b"/>
              <a:pathLst>
                <a:path w="13" h="19">
                  <a:moveTo>
                    <a:pt x="6" y="0"/>
                  </a:moveTo>
                  <a:cubicBezTo>
                    <a:pt x="3" y="0"/>
                    <a:pt x="0" y="3"/>
                    <a:pt x="0" y="7"/>
                  </a:cubicBezTo>
                  <a:cubicBezTo>
                    <a:pt x="0" y="19"/>
                    <a:pt x="0" y="19"/>
                    <a:pt x="0" y="19"/>
                  </a:cubicBezTo>
                  <a:cubicBezTo>
                    <a:pt x="13" y="19"/>
                    <a:pt x="13" y="19"/>
                    <a:pt x="13" y="19"/>
                  </a:cubicBezTo>
                  <a:cubicBezTo>
                    <a:pt x="13" y="7"/>
                    <a:pt x="13" y="7"/>
                    <a:pt x="13" y="7"/>
                  </a:cubicBezTo>
                  <a:cubicBezTo>
                    <a:pt x="13" y="3"/>
                    <a:pt x="10" y="0"/>
                    <a:pt x="6"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72" name="Freeform 183"/>
            <p:cNvSpPr>
              <a:spLocks/>
            </p:cNvSpPr>
            <p:nvPr userDrawn="1"/>
          </p:nvSpPr>
          <p:spPr bwMode="gray">
            <a:xfrm>
              <a:off x="10866614" y="3739641"/>
              <a:ext cx="35497"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73" name="Freeform 184"/>
            <p:cNvSpPr>
              <a:spLocks/>
            </p:cNvSpPr>
            <p:nvPr userDrawn="1"/>
          </p:nvSpPr>
          <p:spPr bwMode="gray">
            <a:xfrm>
              <a:off x="10922077" y="3739641"/>
              <a:ext cx="37715"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74" name="Freeform 185"/>
            <p:cNvSpPr>
              <a:spLocks/>
            </p:cNvSpPr>
            <p:nvPr userDrawn="1"/>
          </p:nvSpPr>
          <p:spPr bwMode="gray">
            <a:xfrm>
              <a:off x="10979759" y="3739641"/>
              <a:ext cx="35497"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75" name="Freeform 186"/>
            <p:cNvSpPr>
              <a:spLocks/>
            </p:cNvSpPr>
            <p:nvPr userDrawn="1"/>
          </p:nvSpPr>
          <p:spPr bwMode="gray">
            <a:xfrm>
              <a:off x="11035223" y="3739641"/>
              <a:ext cx="37715"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76" name="Freeform 187"/>
            <p:cNvSpPr>
              <a:spLocks/>
            </p:cNvSpPr>
            <p:nvPr userDrawn="1"/>
          </p:nvSpPr>
          <p:spPr bwMode="gray">
            <a:xfrm>
              <a:off x="11092905" y="3739641"/>
              <a:ext cx="35497"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4"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77" name="Freeform 188"/>
            <p:cNvSpPr>
              <a:spLocks/>
            </p:cNvSpPr>
            <p:nvPr userDrawn="1"/>
          </p:nvSpPr>
          <p:spPr bwMode="gray">
            <a:xfrm>
              <a:off x="10808931" y="3812853"/>
              <a:ext cx="33278" cy="46589"/>
            </a:xfrm>
            <a:custGeom>
              <a:avLst/>
              <a:gdLst>
                <a:gd name="T0" fmla="*/ 6 w 13"/>
                <a:gd name="T1" fmla="*/ 0 h 19"/>
                <a:gd name="T2" fmla="*/ 0 w 13"/>
                <a:gd name="T3" fmla="*/ 7 h 19"/>
                <a:gd name="T4" fmla="*/ 0 w 13"/>
                <a:gd name="T5" fmla="*/ 19 h 19"/>
                <a:gd name="T6" fmla="*/ 13 w 13"/>
                <a:gd name="T7" fmla="*/ 19 h 19"/>
                <a:gd name="T8" fmla="*/ 13 w 13"/>
                <a:gd name="T9" fmla="*/ 7 h 19"/>
                <a:gd name="T10" fmla="*/ 6 w 13"/>
                <a:gd name="T11" fmla="*/ 0 h 19"/>
              </a:gdLst>
              <a:ahLst/>
              <a:cxnLst>
                <a:cxn ang="0">
                  <a:pos x="T0" y="T1"/>
                </a:cxn>
                <a:cxn ang="0">
                  <a:pos x="T2" y="T3"/>
                </a:cxn>
                <a:cxn ang="0">
                  <a:pos x="T4" y="T5"/>
                </a:cxn>
                <a:cxn ang="0">
                  <a:pos x="T6" y="T7"/>
                </a:cxn>
                <a:cxn ang="0">
                  <a:pos x="T8" y="T9"/>
                </a:cxn>
                <a:cxn ang="0">
                  <a:pos x="T10" y="T11"/>
                </a:cxn>
              </a:cxnLst>
              <a:rect l="0" t="0" r="r" b="b"/>
              <a:pathLst>
                <a:path w="13" h="19">
                  <a:moveTo>
                    <a:pt x="6" y="0"/>
                  </a:moveTo>
                  <a:cubicBezTo>
                    <a:pt x="3" y="0"/>
                    <a:pt x="0" y="3"/>
                    <a:pt x="0" y="7"/>
                  </a:cubicBezTo>
                  <a:cubicBezTo>
                    <a:pt x="0" y="19"/>
                    <a:pt x="0" y="19"/>
                    <a:pt x="0" y="19"/>
                  </a:cubicBezTo>
                  <a:cubicBezTo>
                    <a:pt x="13" y="19"/>
                    <a:pt x="13" y="19"/>
                    <a:pt x="13" y="19"/>
                  </a:cubicBezTo>
                  <a:cubicBezTo>
                    <a:pt x="13" y="7"/>
                    <a:pt x="13" y="7"/>
                    <a:pt x="13" y="7"/>
                  </a:cubicBezTo>
                  <a:cubicBezTo>
                    <a:pt x="13" y="3"/>
                    <a:pt x="10" y="0"/>
                    <a:pt x="6"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78" name="Freeform 189"/>
            <p:cNvSpPr>
              <a:spLocks/>
            </p:cNvSpPr>
            <p:nvPr userDrawn="1"/>
          </p:nvSpPr>
          <p:spPr bwMode="gray">
            <a:xfrm>
              <a:off x="10866614" y="3812853"/>
              <a:ext cx="35497" cy="4658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79" name="Freeform 190"/>
            <p:cNvSpPr>
              <a:spLocks/>
            </p:cNvSpPr>
            <p:nvPr userDrawn="1"/>
          </p:nvSpPr>
          <p:spPr bwMode="gray">
            <a:xfrm>
              <a:off x="10922077" y="3812853"/>
              <a:ext cx="37715" cy="4658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80" name="Freeform 191"/>
            <p:cNvSpPr>
              <a:spLocks/>
            </p:cNvSpPr>
            <p:nvPr userDrawn="1"/>
          </p:nvSpPr>
          <p:spPr bwMode="gray">
            <a:xfrm>
              <a:off x="10979759" y="3812853"/>
              <a:ext cx="35497" cy="4658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81" name="Freeform 192"/>
            <p:cNvSpPr>
              <a:spLocks/>
            </p:cNvSpPr>
            <p:nvPr userDrawn="1"/>
          </p:nvSpPr>
          <p:spPr bwMode="gray">
            <a:xfrm>
              <a:off x="11035223" y="3812853"/>
              <a:ext cx="37715" cy="4658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82" name="Freeform 193"/>
            <p:cNvSpPr>
              <a:spLocks/>
            </p:cNvSpPr>
            <p:nvPr userDrawn="1"/>
          </p:nvSpPr>
          <p:spPr bwMode="gray">
            <a:xfrm>
              <a:off x="11092905" y="3812853"/>
              <a:ext cx="35497" cy="4658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4"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83" name="Freeform 194"/>
            <p:cNvSpPr>
              <a:spLocks/>
            </p:cNvSpPr>
            <p:nvPr userDrawn="1"/>
          </p:nvSpPr>
          <p:spPr bwMode="gray">
            <a:xfrm>
              <a:off x="10808931" y="3883846"/>
              <a:ext cx="33278" cy="48808"/>
            </a:xfrm>
            <a:custGeom>
              <a:avLst/>
              <a:gdLst>
                <a:gd name="T0" fmla="*/ 6 w 13"/>
                <a:gd name="T1" fmla="*/ 0 h 19"/>
                <a:gd name="T2" fmla="*/ 0 w 13"/>
                <a:gd name="T3" fmla="*/ 7 h 19"/>
                <a:gd name="T4" fmla="*/ 0 w 13"/>
                <a:gd name="T5" fmla="*/ 19 h 19"/>
                <a:gd name="T6" fmla="*/ 13 w 13"/>
                <a:gd name="T7" fmla="*/ 19 h 19"/>
                <a:gd name="T8" fmla="*/ 13 w 13"/>
                <a:gd name="T9" fmla="*/ 7 h 19"/>
                <a:gd name="T10" fmla="*/ 6 w 13"/>
                <a:gd name="T11" fmla="*/ 0 h 19"/>
              </a:gdLst>
              <a:ahLst/>
              <a:cxnLst>
                <a:cxn ang="0">
                  <a:pos x="T0" y="T1"/>
                </a:cxn>
                <a:cxn ang="0">
                  <a:pos x="T2" y="T3"/>
                </a:cxn>
                <a:cxn ang="0">
                  <a:pos x="T4" y="T5"/>
                </a:cxn>
                <a:cxn ang="0">
                  <a:pos x="T6" y="T7"/>
                </a:cxn>
                <a:cxn ang="0">
                  <a:pos x="T8" y="T9"/>
                </a:cxn>
                <a:cxn ang="0">
                  <a:pos x="T10" y="T11"/>
                </a:cxn>
              </a:cxnLst>
              <a:rect l="0" t="0" r="r" b="b"/>
              <a:pathLst>
                <a:path w="13" h="19">
                  <a:moveTo>
                    <a:pt x="6" y="0"/>
                  </a:moveTo>
                  <a:cubicBezTo>
                    <a:pt x="3" y="0"/>
                    <a:pt x="0" y="3"/>
                    <a:pt x="0" y="7"/>
                  </a:cubicBezTo>
                  <a:cubicBezTo>
                    <a:pt x="0" y="19"/>
                    <a:pt x="0" y="19"/>
                    <a:pt x="0" y="19"/>
                  </a:cubicBezTo>
                  <a:cubicBezTo>
                    <a:pt x="13" y="19"/>
                    <a:pt x="13" y="19"/>
                    <a:pt x="13" y="19"/>
                  </a:cubicBezTo>
                  <a:cubicBezTo>
                    <a:pt x="13" y="7"/>
                    <a:pt x="13" y="7"/>
                    <a:pt x="13" y="7"/>
                  </a:cubicBezTo>
                  <a:cubicBezTo>
                    <a:pt x="13" y="3"/>
                    <a:pt x="10" y="0"/>
                    <a:pt x="6"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84" name="Freeform 195"/>
            <p:cNvSpPr>
              <a:spLocks/>
            </p:cNvSpPr>
            <p:nvPr userDrawn="1"/>
          </p:nvSpPr>
          <p:spPr bwMode="gray">
            <a:xfrm>
              <a:off x="10866614" y="3883846"/>
              <a:ext cx="35497"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85" name="Freeform 196"/>
            <p:cNvSpPr>
              <a:spLocks/>
            </p:cNvSpPr>
            <p:nvPr userDrawn="1"/>
          </p:nvSpPr>
          <p:spPr bwMode="gray">
            <a:xfrm>
              <a:off x="10922077" y="3883846"/>
              <a:ext cx="37715"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86" name="Freeform 197"/>
            <p:cNvSpPr>
              <a:spLocks/>
            </p:cNvSpPr>
            <p:nvPr userDrawn="1"/>
          </p:nvSpPr>
          <p:spPr bwMode="gray">
            <a:xfrm>
              <a:off x="10979759" y="3883846"/>
              <a:ext cx="35497"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87" name="Freeform 198"/>
            <p:cNvSpPr>
              <a:spLocks/>
            </p:cNvSpPr>
            <p:nvPr userDrawn="1"/>
          </p:nvSpPr>
          <p:spPr bwMode="gray">
            <a:xfrm>
              <a:off x="11035223" y="3883846"/>
              <a:ext cx="37715"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88" name="Freeform 199"/>
            <p:cNvSpPr>
              <a:spLocks/>
            </p:cNvSpPr>
            <p:nvPr userDrawn="1"/>
          </p:nvSpPr>
          <p:spPr bwMode="gray">
            <a:xfrm>
              <a:off x="11092905" y="3883846"/>
              <a:ext cx="35497"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4"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89" name="Freeform 200"/>
            <p:cNvSpPr>
              <a:spLocks/>
            </p:cNvSpPr>
            <p:nvPr userDrawn="1"/>
          </p:nvSpPr>
          <p:spPr bwMode="gray">
            <a:xfrm>
              <a:off x="10808931" y="3954840"/>
              <a:ext cx="33278" cy="48808"/>
            </a:xfrm>
            <a:custGeom>
              <a:avLst/>
              <a:gdLst>
                <a:gd name="T0" fmla="*/ 6 w 13"/>
                <a:gd name="T1" fmla="*/ 0 h 19"/>
                <a:gd name="T2" fmla="*/ 0 w 13"/>
                <a:gd name="T3" fmla="*/ 7 h 19"/>
                <a:gd name="T4" fmla="*/ 0 w 13"/>
                <a:gd name="T5" fmla="*/ 19 h 19"/>
                <a:gd name="T6" fmla="*/ 13 w 13"/>
                <a:gd name="T7" fmla="*/ 19 h 19"/>
                <a:gd name="T8" fmla="*/ 13 w 13"/>
                <a:gd name="T9" fmla="*/ 7 h 19"/>
                <a:gd name="T10" fmla="*/ 6 w 13"/>
                <a:gd name="T11" fmla="*/ 0 h 19"/>
              </a:gdLst>
              <a:ahLst/>
              <a:cxnLst>
                <a:cxn ang="0">
                  <a:pos x="T0" y="T1"/>
                </a:cxn>
                <a:cxn ang="0">
                  <a:pos x="T2" y="T3"/>
                </a:cxn>
                <a:cxn ang="0">
                  <a:pos x="T4" y="T5"/>
                </a:cxn>
                <a:cxn ang="0">
                  <a:pos x="T6" y="T7"/>
                </a:cxn>
                <a:cxn ang="0">
                  <a:pos x="T8" y="T9"/>
                </a:cxn>
                <a:cxn ang="0">
                  <a:pos x="T10" y="T11"/>
                </a:cxn>
              </a:cxnLst>
              <a:rect l="0" t="0" r="r" b="b"/>
              <a:pathLst>
                <a:path w="13" h="19">
                  <a:moveTo>
                    <a:pt x="6" y="0"/>
                  </a:moveTo>
                  <a:cubicBezTo>
                    <a:pt x="3" y="0"/>
                    <a:pt x="0" y="3"/>
                    <a:pt x="0" y="7"/>
                  </a:cubicBezTo>
                  <a:cubicBezTo>
                    <a:pt x="0" y="19"/>
                    <a:pt x="0" y="19"/>
                    <a:pt x="0" y="19"/>
                  </a:cubicBezTo>
                  <a:cubicBezTo>
                    <a:pt x="13" y="19"/>
                    <a:pt x="13" y="19"/>
                    <a:pt x="13" y="19"/>
                  </a:cubicBezTo>
                  <a:cubicBezTo>
                    <a:pt x="13" y="7"/>
                    <a:pt x="13" y="7"/>
                    <a:pt x="13" y="7"/>
                  </a:cubicBezTo>
                  <a:cubicBezTo>
                    <a:pt x="13" y="3"/>
                    <a:pt x="10" y="0"/>
                    <a:pt x="6"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90" name="Freeform 201"/>
            <p:cNvSpPr>
              <a:spLocks/>
            </p:cNvSpPr>
            <p:nvPr userDrawn="1"/>
          </p:nvSpPr>
          <p:spPr bwMode="gray">
            <a:xfrm>
              <a:off x="10866614" y="3954840"/>
              <a:ext cx="35497"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91" name="Freeform 202"/>
            <p:cNvSpPr>
              <a:spLocks/>
            </p:cNvSpPr>
            <p:nvPr userDrawn="1"/>
          </p:nvSpPr>
          <p:spPr bwMode="gray">
            <a:xfrm>
              <a:off x="10922077" y="3954840"/>
              <a:ext cx="37715"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92" name="Freeform 203"/>
            <p:cNvSpPr>
              <a:spLocks/>
            </p:cNvSpPr>
            <p:nvPr userDrawn="1"/>
          </p:nvSpPr>
          <p:spPr bwMode="gray">
            <a:xfrm>
              <a:off x="10979759" y="3954840"/>
              <a:ext cx="35497"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93" name="Freeform 204"/>
            <p:cNvSpPr>
              <a:spLocks/>
            </p:cNvSpPr>
            <p:nvPr userDrawn="1"/>
          </p:nvSpPr>
          <p:spPr bwMode="gray">
            <a:xfrm>
              <a:off x="11035223" y="3954840"/>
              <a:ext cx="37715"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94" name="Freeform 206"/>
            <p:cNvSpPr>
              <a:spLocks/>
            </p:cNvSpPr>
            <p:nvPr userDrawn="1"/>
          </p:nvSpPr>
          <p:spPr bwMode="gray">
            <a:xfrm>
              <a:off x="11092905" y="3954840"/>
              <a:ext cx="35497"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4"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95" name="Freeform 207"/>
            <p:cNvSpPr>
              <a:spLocks/>
            </p:cNvSpPr>
            <p:nvPr userDrawn="1"/>
          </p:nvSpPr>
          <p:spPr bwMode="gray">
            <a:xfrm>
              <a:off x="10808931" y="4028052"/>
              <a:ext cx="33279" cy="46589"/>
            </a:xfrm>
            <a:custGeom>
              <a:avLst/>
              <a:gdLst>
                <a:gd name="T0" fmla="*/ 6 w 13"/>
                <a:gd name="T1" fmla="*/ 0 h 19"/>
                <a:gd name="T2" fmla="*/ 0 w 13"/>
                <a:gd name="T3" fmla="*/ 7 h 19"/>
                <a:gd name="T4" fmla="*/ 0 w 13"/>
                <a:gd name="T5" fmla="*/ 19 h 19"/>
                <a:gd name="T6" fmla="*/ 13 w 13"/>
                <a:gd name="T7" fmla="*/ 19 h 19"/>
                <a:gd name="T8" fmla="*/ 13 w 13"/>
                <a:gd name="T9" fmla="*/ 7 h 19"/>
                <a:gd name="T10" fmla="*/ 6 w 13"/>
                <a:gd name="T11" fmla="*/ 0 h 19"/>
              </a:gdLst>
              <a:ahLst/>
              <a:cxnLst>
                <a:cxn ang="0">
                  <a:pos x="T0" y="T1"/>
                </a:cxn>
                <a:cxn ang="0">
                  <a:pos x="T2" y="T3"/>
                </a:cxn>
                <a:cxn ang="0">
                  <a:pos x="T4" y="T5"/>
                </a:cxn>
                <a:cxn ang="0">
                  <a:pos x="T6" y="T7"/>
                </a:cxn>
                <a:cxn ang="0">
                  <a:pos x="T8" y="T9"/>
                </a:cxn>
                <a:cxn ang="0">
                  <a:pos x="T10" y="T11"/>
                </a:cxn>
              </a:cxnLst>
              <a:rect l="0" t="0" r="r" b="b"/>
              <a:pathLst>
                <a:path w="13" h="19">
                  <a:moveTo>
                    <a:pt x="6" y="0"/>
                  </a:moveTo>
                  <a:cubicBezTo>
                    <a:pt x="3" y="0"/>
                    <a:pt x="0" y="3"/>
                    <a:pt x="0" y="7"/>
                  </a:cubicBezTo>
                  <a:cubicBezTo>
                    <a:pt x="0" y="19"/>
                    <a:pt x="0" y="19"/>
                    <a:pt x="0" y="19"/>
                  </a:cubicBezTo>
                  <a:cubicBezTo>
                    <a:pt x="13" y="19"/>
                    <a:pt x="13" y="19"/>
                    <a:pt x="13" y="19"/>
                  </a:cubicBezTo>
                  <a:cubicBezTo>
                    <a:pt x="13" y="7"/>
                    <a:pt x="13" y="7"/>
                    <a:pt x="13" y="7"/>
                  </a:cubicBezTo>
                  <a:cubicBezTo>
                    <a:pt x="13" y="3"/>
                    <a:pt x="10" y="0"/>
                    <a:pt x="6"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96" name="Freeform 208"/>
            <p:cNvSpPr>
              <a:spLocks/>
            </p:cNvSpPr>
            <p:nvPr userDrawn="1"/>
          </p:nvSpPr>
          <p:spPr bwMode="gray">
            <a:xfrm>
              <a:off x="10866613" y="4028052"/>
              <a:ext cx="35497" cy="4658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97" name="Freeform 209"/>
            <p:cNvSpPr>
              <a:spLocks/>
            </p:cNvSpPr>
            <p:nvPr userDrawn="1"/>
          </p:nvSpPr>
          <p:spPr bwMode="gray">
            <a:xfrm>
              <a:off x="10922077" y="4028052"/>
              <a:ext cx="37716" cy="4658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98" name="Freeform 210"/>
            <p:cNvSpPr>
              <a:spLocks/>
            </p:cNvSpPr>
            <p:nvPr userDrawn="1"/>
          </p:nvSpPr>
          <p:spPr bwMode="gray">
            <a:xfrm>
              <a:off x="10979759" y="4028052"/>
              <a:ext cx="35497" cy="4658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99" name="Freeform 211"/>
            <p:cNvSpPr>
              <a:spLocks/>
            </p:cNvSpPr>
            <p:nvPr userDrawn="1"/>
          </p:nvSpPr>
          <p:spPr bwMode="gray">
            <a:xfrm>
              <a:off x="11035222" y="4028052"/>
              <a:ext cx="37716" cy="4658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00" name="Freeform 212"/>
            <p:cNvSpPr>
              <a:spLocks/>
            </p:cNvSpPr>
            <p:nvPr userDrawn="1"/>
          </p:nvSpPr>
          <p:spPr bwMode="gray">
            <a:xfrm>
              <a:off x="11092905" y="4028052"/>
              <a:ext cx="35497" cy="4658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4"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01" name="Freeform 213"/>
            <p:cNvSpPr>
              <a:spLocks/>
            </p:cNvSpPr>
            <p:nvPr userDrawn="1"/>
          </p:nvSpPr>
          <p:spPr bwMode="gray">
            <a:xfrm>
              <a:off x="10808931" y="3386893"/>
              <a:ext cx="33279" cy="48808"/>
            </a:xfrm>
            <a:custGeom>
              <a:avLst/>
              <a:gdLst>
                <a:gd name="T0" fmla="*/ 6 w 13"/>
                <a:gd name="T1" fmla="*/ 0 h 19"/>
                <a:gd name="T2" fmla="*/ 0 w 13"/>
                <a:gd name="T3" fmla="*/ 7 h 19"/>
                <a:gd name="T4" fmla="*/ 0 w 13"/>
                <a:gd name="T5" fmla="*/ 19 h 19"/>
                <a:gd name="T6" fmla="*/ 13 w 13"/>
                <a:gd name="T7" fmla="*/ 19 h 19"/>
                <a:gd name="T8" fmla="*/ 13 w 13"/>
                <a:gd name="T9" fmla="*/ 7 h 19"/>
                <a:gd name="T10" fmla="*/ 6 w 13"/>
                <a:gd name="T11" fmla="*/ 0 h 19"/>
              </a:gdLst>
              <a:ahLst/>
              <a:cxnLst>
                <a:cxn ang="0">
                  <a:pos x="T0" y="T1"/>
                </a:cxn>
                <a:cxn ang="0">
                  <a:pos x="T2" y="T3"/>
                </a:cxn>
                <a:cxn ang="0">
                  <a:pos x="T4" y="T5"/>
                </a:cxn>
                <a:cxn ang="0">
                  <a:pos x="T6" y="T7"/>
                </a:cxn>
                <a:cxn ang="0">
                  <a:pos x="T8" y="T9"/>
                </a:cxn>
                <a:cxn ang="0">
                  <a:pos x="T10" y="T11"/>
                </a:cxn>
              </a:cxnLst>
              <a:rect l="0" t="0" r="r" b="b"/>
              <a:pathLst>
                <a:path w="13" h="19">
                  <a:moveTo>
                    <a:pt x="6" y="0"/>
                  </a:moveTo>
                  <a:cubicBezTo>
                    <a:pt x="3" y="0"/>
                    <a:pt x="0" y="3"/>
                    <a:pt x="0" y="7"/>
                  </a:cubicBezTo>
                  <a:cubicBezTo>
                    <a:pt x="0" y="19"/>
                    <a:pt x="0" y="19"/>
                    <a:pt x="0" y="19"/>
                  </a:cubicBezTo>
                  <a:cubicBezTo>
                    <a:pt x="13" y="19"/>
                    <a:pt x="13" y="19"/>
                    <a:pt x="13" y="19"/>
                  </a:cubicBezTo>
                  <a:cubicBezTo>
                    <a:pt x="13" y="7"/>
                    <a:pt x="13" y="7"/>
                    <a:pt x="13" y="7"/>
                  </a:cubicBezTo>
                  <a:cubicBezTo>
                    <a:pt x="13" y="3"/>
                    <a:pt x="10" y="0"/>
                    <a:pt x="6"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02" name="Freeform 214"/>
            <p:cNvSpPr>
              <a:spLocks/>
            </p:cNvSpPr>
            <p:nvPr userDrawn="1"/>
          </p:nvSpPr>
          <p:spPr bwMode="gray">
            <a:xfrm>
              <a:off x="10866613" y="3386893"/>
              <a:ext cx="35497"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03" name="Freeform 215"/>
            <p:cNvSpPr>
              <a:spLocks/>
            </p:cNvSpPr>
            <p:nvPr userDrawn="1"/>
          </p:nvSpPr>
          <p:spPr bwMode="gray">
            <a:xfrm>
              <a:off x="10922077" y="3386893"/>
              <a:ext cx="37716"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04" name="Freeform 216"/>
            <p:cNvSpPr>
              <a:spLocks/>
            </p:cNvSpPr>
            <p:nvPr userDrawn="1"/>
          </p:nvSpPr>
          <p:spPr bwMode="gray">
            <a:xfrm>
              <a:off x="10979759" y="3384674"/>
              <a:ext cx="35497" cy="51026"/>
            </a:xfrm>
            <a:custGeom>
              <a:avLst/>
              <a:gdLst>
                <a:gd name="T0" fmla="*/ 6 w 14"/>
                <a:gd name="T1" fmla="*/ 1 h 20"/>
                <a:gd name="T2" fmla="*/ 0 w 14"/>
                <a:gd name="T3" fmla="*/ 8 h 20"/>
                <a:gd name="T4" fmla="*/ 0 w 14"/>
                <a:gd name="T5" fmla="*/ 20 h 20"/>
                <a:gd name="T6" fmla="*/ 14 w 14"/>
                <a:gd name="T7" fmla="*/ 20 h 20"/>
                <a:gd name="T8" fmla="*/ 14 w 14"/>
                <a:gd name="T9" fmla="*/ 8 h 20"/>
                <a:gd name="T10" fmla="*/ 6 w 14"/>
                <a:gd name="T11" fmla="*/ 1 h 20"/>
              </a:gdLst>
              <a:ahLst/>
              <a:cxnLst>
                <a:cxn ang="0">
                  <a:pos x="T0" y="T1"/>
                </a:cxn>
                <a:cxn ang="0">
                  <a:pos x="T2" y="T3"/>
                </a:cxn>
                <a:cxn ang="0">
                  <a:pos x="T4" y="T5"/>
                </a:cxn>
                <a:cxn ang="0">
                  <a:pos x="T6" y="T7"/>
                </a:cxn>
                <a:cxn ang="0">
                  <a:pos x="T8" y="T9"/>
                </a:cxn>
                <a:cxn ang="0">
                  <a:pos x="T10" y="T11"/>
                </a:cxn>
              </a:cxnLst>
              <a:rect l="0" t="0" r="r" b="b"/>
              <a:pathLst>
                <a:path w="14" h="20">
                  <a:moveTo>
                    <a:pt x="6" y="1"/>
                  </a:moveTo>
                  <a:cubicBezTo>
                    <a:pt x="6" y="4"/>
                    <a:pt x="3" y="7"/>
                    <a:pt x="0" y="8"/>
                  </a:cubicBezTo>
                  <a:cubicBezTo>
                    <a:pt x="0" y="20"/>
                    <a:pt x="0" y="20"/>
                    <a:pt x="0" y="20"/>
                  </a:cubicBezTo>
                  <a:cubicBezTo>
                    <a:pt x="14" y="20"/>
                    <a:pt x="14" y="20"/>
                    <a:pt x="14" y="20"/>
                  </a:cubicBezTo>
                  <a:cubicBezTo>
                    <a:pt x="14" y="8"/>
                    <a:pt x="14" y="8"/>
                    <a:pt x="14" y="8"/>
                  </a:cubicBezTo>
                  <a:cubicBezTo>
                    <a:pt x="14" y="3"/>
                    <a:pt x="10" y="0"/>
                    <a:pt x="6" y="1"/>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05" name="Freeform 217"/>
            <p:cNvSpPr>
              <a:spLocks/>
            </p:cNvSpPr>
            <p:nvPr userDrawn="1"/>
          </p:nvSpPr>
          <p:spPr bwMode="gray">
            <a:xfrm>
              <a:off x="11035222" y="3386893"/>
              <a:ext cx="37716"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06" name="Freeform 218"/>
            <p:cNvSpPr>
              <a:spLocks/>
            </p:cNvSpPr>
            <p:nvPr userDrawn="1"/>
          </p:nvSpPr>
          <p:spPr bwMode="gray">
            <a:xfrm>
              <a:off x="11092905" y="3386893"/>
              <a:ext cx="35497"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4"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07" name="Freeform 219"/>
            <p:cNvSpPr>
              <a:spLocks/>
            </p:cNvSpPr>
            <p:nvPr userDrawn="1"/>
          </p:nvSpPr>
          <p:spPr bwMode="gray">
            <a:xfrm>
              <a:off x="10808931" y="3455667"/>
              <a:ext cx="33279" cy="51026"/>
            </a:xfrm>
            <a:custGeom>
              <a:avLst/>
              <a:gdLst>
                <a:gd name="T0" fmla="*/ 6 w 13"/>
                <a:gd name="T1" fmla="*/ 0 h 20"/>
                <a:gd name="T2" fmla="*/ 0 w 13"/>
                <a:gd name="T3" fmla="*/ 7 h 20"/>
                <a:gd name="T4" fmla="*/ 0 w 13"/>
                <a:gd name="T5" fmla="*/ 20 h 20"/>
                <a:gd name="T6" fmla="*/ 13 w 13"/>
                <a:gd name="T7" fmla="*/ 20 h 20"/>
                <a:gd name="T8" fmla="*/ 13 w 13"/>
                <a:gd name="T9" fmla="*/ 7 h 20"/>
                <a:gd name="T10" fmla="*/ 6 w 13"/>
                <a:gd name="T11" fmla="*/ 0 h 20"/>
              </a:gdLst>
              <a:ahLst/>
              <a:cxnLst>
                <a:cxn ang="0">
                  <a:pos x="T0" y="T1"/>
                </a:cxn>
                <a:cxn ang="0">
                  <a:pos x="T2" y="T3"/>
                </a:cxn>
                <a:cxn ang="0">
                  <a:pos x="T4" y="T5"/>
                </a:cxn>
                <a:cxn ang="0">
                  <a:pos x="T6" y="T7"/>
                </a:cxn>
                <a:cxn ang="0">
                  <a:pos x="T8" y="T9"/>
                </a:cxn>
                <a:cxn ang="0">
                  <a:pos x="T10" y="T11"/>
                </a:cxn>
              </a:cxnLst>
              <a:rect l="0" t="0" r="r" b="b"/>
              <a:pathLst>
                <a:path w="13" h="20">
                  <a:moveTo>
                    <a:pt x="6" y="0"/>
                  </a:moveTo>
                  <a:cubicBezTo>
                    <a:pt x="3" y="0"/>
                    <a:pt x="0" y="4"/>
                    <a:pt x="0" y="7"/>
                  </a:cubicBezTo>
                  <a:cubicBezTo>
                    <a:pt x="0" y="20"/>
                    <a:pt x="0" y="20"/>
                    <a:pt x="0" y="20"/>
                  </a:cubicBezTo>
                  <a:cubicBezTo>
                    <a:pt x="13" y="20"/>
                    <a:pt x="13" y="20"/>
                    <a:pt x="13" y="20"/>
                  </a:cubicBezTo>
                  <a:cubicBezTo>
                    <a:pt x="13" y="7"/>
                    <a:pt x="13" y="7"/>
                    <a:pt x="13" y="7"/>
                  </a:cubicBezTo>
                  <a:cubicBezTo>
                    <a:pt x="13" y="4"/>
                    <a:pt x="10" y="0"/>
                    <a:pt x="6"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08" name="Freeform 220"/>
            <p:cNvSpPr>
              <a:spLocks/>
            </p:cNvSpPr>
            <p:nvPr userDrawn="1"/>
          </p:nvSpPr>
          <p:spPr bwMode="gray">
            <a:xfrm>
              <a:off x="10866613" y="3455667"/>
              <a:ext cx="35497" cy="51026"/>
            </a:xfrm>
            <a:custGeom>
              <a:avLst/>
              <a:gdLst>
                <a:gd name="T0" fmla="*/ 7 w 14"/>
                <a:gd name="T1" fmla="*/ 0 h 20"/>
                <a:gd name="T2" fmla="*/ 0 w 14"/>
                <a:gd name="T3" fmla="*/ 7 h 20"/>
                <a:gd name="T4" fmla="*/ 0 w 14"/>
                <a:gd name="T5" fmla="*/ 20 h 20"/>
                <a:gd name="T6" fmla="*/ 14 w 14"/>
                <a:gd name="T7" fmla="*/ 20 h 20"/>
                <a:gd name="T8" fmla="*/ 14 w 14"/>
                <a:gd name="T9" fmla="*/ 7 h 20"/>
                <a:gd name="T10" fmla="*/ 7 w 14"/>
                <a:gd name="T11" fmla="*/ 0 h 20"/>
              </a:gdLst>
              <a:ahLst/>
              <a:cxnLst>
                <a:cxn ang="0">
                  <a:pos x="T0" y="T1"/>
                </a:cxn>
                <a:cxn ang="0">
                  <a:pos x="T2" y="T3"/>
                </a:cxn>
                <a:cxn ang="0">
                  <a:pos x="T4" y="T5"/>
                </a:cxn>
                <a:cxn ang="0">
                  <a:pos x="T6" y="T7"/>
                </a:cxn>
                <a:cxn ang="0">
                  <a:pos x="T8" y="T9"/>
                </a:cxn>
                <a:cxn ang="0">
                  <a:pos x="T10" y="T11"/>
                </a:cxn>
              </a:cxnLst>
              <a:rect l="0" t="0" r="r" b="b"/>
              <a:pathLst>
                <a:path w="14" h="20">
                  <a:moveTo>
                    <a:pt x="7" y="0"/>
                  </a:moveTo>
                  <a:cubicBezTo>
                    <a:pt x="3" y="0"/>
                    <a:pt x="0" y="4"/>
                    <a:pt x="0" y="7"/>
                  </a:cubicBezTo>
                  <a:cubicBezTo>
                    <a:pt x="0" y="20"/>
                    <a:pt x="0" y="20"/>
                    <a:pt x="0" y="20"/>
                  </a:cubicBezTo>
                  <a:cubicBezTo>
                    <a:pt x="14" y="20"/>
                    <a:pt x="14" y="20"/>
                    <a:pt x="14" y="20"/>
                  </a:cubicBezTo>
                  <a:cubicBezTo>
                    <a:pt x="14" y="7"/>
                    <a:pt x="14" y="7"/>
                    <a:pt x="14" y="7"/>
                  </a:cubicBezTo>
                  <a:cubicBezTo>
                    <a:pt x="14" y="4"/>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09" name="Freeform 221"/>
            <p:cNvSpPr>
              <a:spLocks/>
            </p:cNvSpPr>
            <p:nvPr userDrawn="1"/>
          </p:nvSpPr>
          <p:spPr bwMode="gray">
            <a:xfrm>
              <a:off x="10922077" y="3455667"/>
              <a:ext cx="37716" cy="51026"/>
            </a:xfrm>
            <a:custGeom>
              <a:avLst/>
              <a:gdLst>
                <a:gd name="T0" fmla="*/ 7 w 14"/>
                <a:gd name="T1" fmla="*/ 0 h 20"/>
                <a:gd name="T2" fmla="*/ 0 w 14"/>
                <a:gd name="T3" fmla="*/ 7 h 20"/>
                <a:gd name="T4" fmla="*/ 0 w 14"/>
                <a:gd name="T5" fmla="*/ 20 h 20"/>
                <a:gd name="T6" fmla="*/ 14 w 14"/>
                <a:gd name="T7" fmla="*/ 20 h 20"/>
                <a:gd name="T8" fmla="*/ 14 w 14"/>
                <a:gd name="T9" fmla="*/ 7 h 20"/>
                <a:gd name="T10" fmla="*/ 7 w 14"/>
                <a:gd name="T11" fmla="*/ 0 h 20"/>
              </a:gdLst>
              <a:ahLst/>
              <a:cxnLst>
                <a:cxn ang="0">
                  <a:pos x="T0" y="T1"/>
                </a:cxn>
                <a:cxn ang="0">
                  <a:pos x="T2" y="T3"/>
                </a:cxn>
                <a:cxn ang="0">
                  <a:pos x="T4" y="T5"/>
                </a:cxn>
                <a:cxn ang="0">
                  <a:pos x="T6" y="T7"/>
                </a:cxn>
                <a:cxn ang="0">
                  <a:pos x="T8" y="T9"/>
                </a:cxn>
                <a:cxn ang="0">
                  <a:pos x="T10" y="T11"/>
                </a:cxn>
              </a:cxnLst>
              <a:rect l="0" t="0" r="r" b="b"/>
              <a:pathLst>
                <a:path w="14" h="20">
                  <a:moveTo>
                    <a:pt x="7" y="0"/>
                  </a:moveTo>
                  <a:cubicBezTo>
                    <a:pt x="3" y="0"/>
                    <a:pt x="0" y="4"/>
                    <a:pt x="0" y="7"/>
                  </a:cubicBezTo>
                  <a:cubicBezTo>
                    <a:pt x="0" y="20"/>
                    <a:pt x="0" y="20"/>
                    <a:pt x="0" y="20"/>
                  </a:cubicBezTo>
                  <a:cubicBezTo>
                    <a:pt x="14" y="20"/>
                    <a:pt x="14" y="20"/>
                    <a:pt x="14" y="20"/>
                  </a:cubicBezTo>
                  <a:cubicBezTo>
                    <a:pt x="14" y="7"/>
                    <a:pt x="14" y="7"/>
                    <a:pt x="14" y="7"/>
                  </a:cubicBezTo>
                  <a:cubicBezTo>
                    <a:pt x="14" y="4"/>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10" name="Freeform 222"/>
            <p:cNvSpPr>
              <a:spLocks/>
            </p:cNvSpPr>
            <p:nvPr userDrawn="1"/>
          </p:nvSpPr>
          <p:spPr bwMode="gray">
            <a:xfrm>
              <a:off x="10979759" y="3455667"/>
              <a:ext cx="35497" cy="51026"/>
            </a:xfrm>
            <a:custGeom>
              <a:avLst/>
              <a:gdLst>
                <a:gd name="T0" fmla="*/ 7 w 14"/>
                <a:gd name="T1" fmla="*/ 0 h 20"/>
                <a:gd name="T2" fmla="*/ 0 w 14"/>
                <a:gd name="T3" fmla="*/ 7 h 20"/>
                <a:gd name="T4" fmla="*/ 0 w 14"/>
                <a:gd name="T5" fmla="*/ 20 h 20"/>
                <a:gd name="T6" fmla="*/ 14 w 14"/>
                <a:gd name="T7" fmla="*/ 20 h 20"/>
                <a:gd name="T8" fmla="*/ 14 w 14"/>
                <a:gd name="T9" fmla="*/ 7 h 20"/>
                <a:gd name="T10" fmla="*/ 7 w 14"/>
                <a:gd name="T11" fmla="*/ 0 h 20"/>
              </a:gdLst>
              <a:ahLst/>
              <a:cxnLst>
                <a:cxn ang="0">
                  <a:pos x="T0" y="T1"/>
                </a:cxn>
                <a:cxn ang="0">
                  <a:pos x="T2" y="T3"/>
                </a:cxn>
                <a:cxn ang="0">
                  <a:pos x="T4" y="T5"/>
                </a:cxn>
                <a:cxn ang="0">
                  <a:pos x="T6" y="T7"/>
                </a:cxn>
                <a:cxn ang="0">
                  <a:pos x="T8" y="T9"/>
                </a:cxn>
                <a:cxn ang="0">
                  <a:pos x="T10" y="T11"/>
                </a:cxn>
              </a:cxnLst>
              <a:rect l="0" t="0" r="r" b="b"/>
              <a:pathLst>
                <a:path w="14" h="20">
                  <a:moveTo>
                    <a:pt x="7" y="0"/>
                  </a:moveTo>
                  <a:cubicBezTo>
                    <a:pt x="3" y="0"/>
                    <a:pt x="0" y="4"/>
                    <a:pt x="0" y="7"/>
                  </a:cubicBezTo>
                  <a:cubicBezTo>
                    <a:pt x="0" y="20"/>
                    <a:pt x="0" y="20"/>
                    <a:pt x="0" y="20"/>
                  </a:cubicBezTo>
                  <a:cubicBezTo>
                    <a:pt x="14" y="20"/>
                    <a:pt x="14" y="20"/>
                    <a:pt x="14" y="20"/>
                  </a:cubicBezTo>
                  <a:cubicBezTo>
                    <a:pt x="14" y="7"/>
                    <a:pt x="14" y="7"/>
                    <a:pt x="14" y="7"/>
                  </a:cubicBezTo>
                  <a:cubicBezTo>
                    <a:pt x="14" y="4"/>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11" name="Freeform 223"/>
            <p:cNvSpPr>
              <a:spLocks/>
            </p:cNvSpPr>
            <p:nvPr userDrawn="1"/>
          </p:nvSpPr>
          <p:spPr bwMode="gray">
            <a:xfrm>
              <a:off x="11035222" y="3455667"/>
              <a:ext cx="37716" cy="51026"/>
            </a:xfrm>
            <a:custGeom>
              <a:avLst/>
              <a:gdLst>
                <a:gd name="T0" fmla="*/ 7 w 14"/>
                <a:gd name="T1" fmla="*/ 0 h 20"/>
                <a:gd name="T2" fmla="*/ 0 w 14"/>
                <a:gd name="T3" fmla="*/ 7 h 20"/>
                <a:gd name="T4" fmla="*/ 0 w 14"/>
                <a:gd name="T5" fmla="*/ 20 h 20"/>
                <a:gd name="T6" fmla="*/ 14 w 14"/>
                <a:gd name="T7" fmla="*/ 20 h 20"/>
                <a:gd name="T8" fmla="*/ 14 w 14"/>
                <a:gd name="T9" fmla="*/ 7 h 20"/>
                <a:gd name="T10" fmla="*/ 7 w 14"/>
                <a:gd name="T11" fmla="*/ 0 h 20"/>
              </a:gdLst>
              <a:ahLst/>
              <a:cxnLst>
                <a:cxn ang="0">
                  <a:pos x="T0" y="T1"/>
                </a:cxn>
                <a:cxn ang="0">
                  <a:pos x="T2" y="T3"/>
                </a:cxn>
                <a:cxn ang="0">
                  <a:pos x="T4" y="T5"/>
                </a:cxn>
                <a:cxn ang="0">
                  <a:pos x="T6" y="T7"/>
                </a:cxn>
                <a:cxn ang="0">
                  <a:pos x="T8" y="T9"/>
                </a:cxn>
                <a:cxn ang="0">
                  <a:pos x="T10" y="T11"/>
                </a:cxn>
              </a:cxnLst>
              <a:rect l="0" t="0" r="r" b="b"/>
              <a:pathLst>
                <a:path w="14" h="20">
                  <a:moveTo>
                    <a:pt x="7" y="0"/>
                  </a:moveTo>
                  <a:cubicBezTo>
                    <a:pt x="3" y="0"/>
                    <a:pt x="0" y="4"/>
                    <a:pt x="0" y="7"/>
                  </a:cubicBezTo>
                  <a:cubicBezTo>
                    <a:pt x="0" y="20"/>
                    <a:pt x="0" y="20"/>
                    <a:pt x="0" y="20"/>
                  </a:cubicBezTo>
                  <a:cubicBezTo>
                    <a:pt x="14" y="20"/>
                    <a:pt x="14" y="20"/>
                    <a:pt x="14" y="20"/>
                  </a:cubicBezTo>
                  <a:cubicBezTo>
                    <a:pt x="14" y="7"/>
                    <a:pt x="14" y="7"/>
                    <a:pt x="14" y="7"/>
                  </a:cubicBezTo>
                  <a:cubicBezTo>
                    <a:pt x="14" y="4"/>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12" name="Freeform 224"/>
            <p:cNvSpPr>
              <a:spLocks/>
            </p:cNvSpPr>
            <p:nvPr userDrawn="1"/>
          </p:nvSpPr>
          <p:spPr bwMode="gray">
            <a:xfrm>
              <a:off x="11092905" y="3455667"/>
              <a:ext cx="35497" cy="51026"/>
            </a:xfrm>
            <a:custGeom>
              <a:avLst/>
              <a:gdLst>
                <a:gd name="T0" fmla="*/ 7 w 14"/>
                <a:gd name="T1" fmla="*/ 0 h 20"/>
                <a:gd name="T2" fmla="*/ 0 w 14"/>
                <a:gd name="T3" fmla="*/ 7 h 20"/>
                <a:gd name="T4" fmla="*/ 0 w 14"/>
                <a:gd name="T5" fmla="*/ 20 h 20"/>
                <a:gd name="T6" fmla="*/ 14 w 14"/>
                <a:gd name="T7" fmla="*/ 20 h 20"/>
                <a:gd name="T8" fmla="*/ 14 w 14"/>
                <a:gd name="T9" fmla="*/ 7 h 20"/>
                <a:gd name="T10" fmla="*/ 7 w 14"/>
                <a:gd name="T11" fmla="*/ 0 h 20"/>
              </a:gdLst>
              <a:ahLst/>
              <a:cxnLst>
                <a:cxn ang="0">
                  <a:pos x="T0" y="T1"/>
                </a:cxn>
                <a:cxn ang="0">
                  <a:pos x="T2" y="T3"/>
                </a:cxn>
                <a:cxn ang="0">
                  <a:pos x="T4" y="T5"/>
                </a:cxn>
                <a:cxn ang="0">
                  <a:pos x="T6" y="T7"/>
                </a:cxn>
                <a:cxn ang="0">
                  <a:pos x="T8" y="T9"/>
                </a:cxn>
                <a:cxn ang="0">
                  <a:pos x="T10" y="T11"/>
                </a:cxn>
              </a:cxnLst>
              <a:rect l="0" t="0" r="r" b="b"/>
              <a:pathLst>
                <a:path w="14" h="20">
                  <a:moveTo>
                    <a:pt x="7" y="0"/>
                  </a:moveTo>
                  <a:cubicBezTo>
                    <a:pt x="4" y="0"/>
                    <a:pt x="0" y="4"/>
                    <a:pt x="0" y="7"/>
                  </a:cubicBezTo>
                  <a:cubicBezTo>
                    <a:pt x="0" y="20"/>
                    <a:pt x="0" y="20"/>
                    <a:pt x="0" y="20"/>
                  </a:cubicBezTo>
                  <a:cubicBezTo>
                    <a:pt x="14" y="20"/>
                    <a:pt x="14" y="20"/>
                    <a:pt x="14" y="20"/>
                  </a:cubicBezTo>
                  <a:cubicBezTo>
                    <a:pt x="14" y="7"/>
                    <a:pt x="14" y="7"/>
                    <a:pt x="14" y="7"/>
                  </a:cubicBezTo>
                  <a:cubicBezTo>
                    <a:pt x="14" y="4"/>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13" name="Rectangle 225"/>
            <p:cNvSpPr>
              <a:spLocks noChangeArrowheads="1"/>
            </p:cNvSpPr>
            <p:nvPr userDrawn="1"/>
          </p:nvSpPr>
          <p:spPr bwMode="gray">
            <a:xfrm>
              <a:off x="10402938" y="4791231"/>
              <a:ext cx="625629" cy="3549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14" name="Rectangle 226"/>
            <p:cNvSpPr>
              <a:spLocks noChangeArrowheads="1"/>
            </p:cNvSpPr>
            <p:nvPr userDrawn="1"/>
          </p:nvSpPr>
          <p:spPr bwMode="gray">
            <a:xfrm>
              <a:off x="10402938" y="4864444"/>
              <a:ext cx="625629" cy="3549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15" name="Rectangle 227"/>
            <p:cNvSpPr>
              <a:spLocks noChangeArrowheads="1"/>
            </p:cNvSpPr>
            <p:nvPr userDrawn="1"/>
          </p:nvSpPr>
          <p:spPr bwMode="gray">
            <a:xfrm>
              <a:off x="10402938" y="4826728"/>
              <a:ext cx="625629" cy="37715"/>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16" name="Rectangle 228"/>
            <p:cNvSpPr>
              <a:spLocks noChangeArrowheads="1"/>
            </p:cNvSpPr>
            <p:nvPr userDrawn="1"/>
          </p:nvSpPr>
          <p:spPr bwMode="gray">
            <a:xfrm>
              <a:off x="10835553" y="4482854"/>
              <a:ext cx="115364" cy="30837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92" name="Rectangle 229"/>
            <p:cNvSpPr>
              <a:spLocks noChangeArrowheads="1"/>
            </p:cNvSpPr>
            <p:nvPr userDrawn="1"/>
          </p:nvSpPr>
          <p:spPr bwMode="gray">
            <a:xfrm>
              <a:off x="10917640" y="4511694"/>
              <a:ext cx="33279" cy="279537"/>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93" name="Rectangle 230"/>
            <p:cNvSpPr>
              <a:spLocks noChangeArrowheads="1"/>
            </p:cNvSpPr>
            <p:nvPr userDrawn="1"/>
          </p:nvSpPr>
          <p:spPr bwMode="gray">
            <a:xfrm>
              <a:off x="10658070" y="4482854"/>
              <a:ext cx="115364" cy="30837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94" name="Rectangle 231"/>
            <p:cNvSpPr>
              <a:spLocks noChangeArrowheads="1"/>
            </p:cNvSpPr>
            <p:nvPr userDrawn="1"/>
          </p:nvSpPr>
          <p:spPr bwMode="gray">
            <a:xfrm>
              <a:off x="10740157" y="4511694"/>
              <a:ext cx="33279" cy="279537"/>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95" name="Rectangle 232"/>
            <p:cNvSpPr>
              <a:spLocks noChangeArrowheads="1"/>
            </p:cNvSpPr>
            <p:nvPr userDrawn="1"/>
          </p:nvSpPr>
          <p:spPr bwMode="gray">
            <a:xfrm>
              <a:off x="10482806" y="4482854"/>
              <a:ext cx="115364" cy="30837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96" name="Rectangle 233"/>
            <p:cNvSpPr>
              <a:spLocks noChangeArrowheads="1"/>
            </p:cNvSpPr>
            <p:nvPr userDrawn="1"/>
          </p:nvSpPr>
          <p:spPr bwMode="gray">
            <a:xfrm>
              <a:off x="10564891" y="4511694"/>
              <a:ext cx="33279" cy="279537"/>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97" name="Rectangle 234"/>
            <p:cNvSpPr>
              <a:spLocks noChangeArrowheads="1"/>
            </p:cNvSpPr>
            <p:nvPr userDrawn="1"/>
          </p:nvSpPr>
          <p:spPr bwMode="gray">
            <a:xfrm>
              <a:off x="10482806" y="4518351"/>
              <a:ext cx="82087" cy="3106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98" name="Rectangle 235"/>
            <p:cNvSpPr>
              <a:spLocks noChangeArrowheads="1"/>
            </p:cNvSpPr>
            <p:nvPr userDrawn="1"/>
          </p:nvSpPr>
          <p:spPr bwMode="gray">
            <a:xfrm>
              <a:off x="10658070" y="4518351"/>
              <a:ext cx="82087" cy="3106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99" name="Rectangle 236"/>
            <p:cNvSpPr>
              <a:spLocks noChangeArrowheads="1"/>
            </p:cNvSpPr>
            <p:nvPr userDrawn="1"/>
          </p:nvSpPr>
          <p:spPr bwMode="gray">
            <a:xfrm>
              <a:off x="10835553" y="4518351"/>
              <a:ext cx="82087" cy="3106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00" name="Freeform 237"/>
            <p:cNvSpPr>
              <a:spLocks/>
            </p:cNvSpPr>
            <p:nvPr userDrawn="1"/>
          </p:nvSpPr>
          <p:spPr bwMode="gray">
            <a:xfrm>
              <a:off x="10405156" y="4287622"/>
              <a:ext cx="621192" cy="230729"/>
            </a:xfrm>
            <a:custGeom>
              <a:avLst/>
              <a:gdLst>
                <a:gd name="T0" fmla="*/ 280 w 280"/>
                <a:gd name="T1" fmla="*/ 104 h 104"/>
                <a:gd name="T2" fmla="*/ 0 w 280"/>
                <a:gd name="T3" fmla="*/ 104 h 104"/>
                <a:gd name="T4" fmla="*/ 141 w 280"/>
                <a:gd name="T5" fmla="*/ 0 h 104"/>
                <a:gd name="T6" fmla="*/ 280 w 280"/>
                <a:gd name="T7" fmla="*/ 104 h 104"/>
              </a:gdLst>
              <a:ahLst/>
              <a:cxnLst>
                <a:cxn ang="0">
                  <a:pos x="T0" y="T1"/>
                </a:cxn>
                <a:cxn ang="0">
                  <a:pos x="T2" y="T3"/>
                </a:cxn>
                <a:cxn ang="0">
                  <a:pos x="T4" y="T5"/>
                </a:cxn>
                <a:cxn ang="0">
                  <a:pos x="T6" y="T7"/>
                </a:cxn>
              </a:cxnLst>
              <a:rect l="0" t="0" r="r" b="b"/>
              <a:pathLst>
                <a:path w="280" h="104">
                  <a:moveTo>
                    <a:pt x="280" y="104"/>
                  </a:moveTo>
                  <a:lnTo>
                    <a:pt x="0" y="104"/>
                  </a:lnTo>
                  <a:lnTo>
                    <a:pt x="141" y="0"/>
                  </a:lnTo>
                  <a:lnTo>
                    <a:pt x="280" y="10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01" name="Freeform 238"/>
            <p:cNvSpPr>
              <a:spLocks/>
            </p:cNvSpPr>
            <p:nvPr userDrawn="1"/>
          </p:nvSpPr>
          <p:spPr bwMode="gray">
            <a:xfrm>
              <a:off x="10686912" y="4287622"/>
              <a:ext cx="339438" cy="230729"/>
            </a:xfrm>
            <a:custGeom>
              <a:avLst/>
              <a:gdLst>
                <a:gd name="T0" fmla="*/ 14 w 153"/>
                <a:gd name="T1" fmla="*/ 0 h 104"/>
                <a:gd name="T2" fmla="*/ 0 w 153"/>
                <a:gd name="T3" fmla="*/ 9 h 104"/>
                <a:gd name="T4" fmla="*/ 81 w 153"/>
                <a:gd name="T5" fmla="*/ 104 h 104"/>
                <a:gd name="T6" fmla="*/ 153 w 153"/>
                <a:gd name="T7" fmla="*/ 104 h 104"/>
                <a:gd name="T8" fmla="*/ 14 w 153"/>
                <a:gd name="T9" fmla="*/ 0 h 104"/>
              </a:gdLst>
              <a:ahLst/>
              <a:cxnLst>
                <a:cxn ang="0">
                  <a:pos x="T0" y="T1"/>
                </a:cxn>
                <a:cxn ang="0">
                  <a:pos x="T2" y="T3"/>
                </a:cxn>
                <a:cxn ang="0">
                  <a:pos x="T4" y="T5"/>
                </a:cxn>
                <a:cxn ang="0">
                  <a:pos x="T6" y="T7"/>
                </a:cxn>
                <a:cxn ang="0">
                  <a:pos x="T8" y="T9"/>
                </a:cxn>
              </a:cxnLst>
              <a:rect l="0" t="0" r="r" b="b"/>
              <a:pathLst>
                <a:path w="153" h="104">
                  <a:moveTo>
                    <a:pt x="14" y="0"/>
                  </a:moveTo>
                  <a:lnTo>
                    <a:pt x="0" y="9"/>
                  </a:lnTo>
                  <a:lnTo>
                    <a:pt x="81" y="104"/>
                  </a:lnTo>
                  <a:lnTo>
                    <a:pt x="153" y="104"/>
                  </a:lnTo>
                  <a:lnTo>
                    <a:pt x="14"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02" name="Freeform 239"/>
            <p:cNvSpPr>
              <a:spLocks/>
            </p:cNvSpPr>
            <p:nvPr userDrawn="1"/>
          </p:nvSpPr>
          <p:spPr bwMode="gray">
            <a:xfrm>
              <a:off x="11119527" y="4303151"/>
              <a:ext cx="798676" cy="228509"/>
            </a:xfrm>
            <a:custGeom>
              <a:avLst/>
              <a:gdLst>
                <a:gd name="T0" fmla="*/ 274 w 311"/>
                <a:gd name="T1" fmla="*/ 0 h 89"/>
                <a:gd name="T2" fmla="*/ 281 w 311"/>
                <a:gd name="T3" fmla="*/ 24 h 89"/>
                <a:gd name="T4" fmla="*/ 261 w 311"/>
                <a:gd name="T5" fmla="*/ 62 h 89"/>
                <a:gd name="T6" fmla="*/ 236 w 311"/>
                <a:gd name="T7" fmla="*/ 69 h 89"/>
                <a:gd name="T8" fmla="*/ 15 w 311"/>
                <a:gd name="T9" fmla="*/ 69 h 89"/>
                <a:gd name="T10" fmla="*/ 0 w 311"/>
                <a:gd name="T11" fmla="*/ 67 h 89"/>
                <a:gd name="T12" fmla="*/ 45 w 311"/>
                <a:gd name="T13" fmla="*/ 89 h 89"/>
                <a:gd name="T14" fmla="*/ 266 w 311"/>
                <a:gd name="T15" fmla="*/ 89 h 89"/>
                <a:gd name="T16" fmla="*/ 290 w 311"/>
                <a:gd name="T17" fmla="*/ 82 h 89"/>
                <a:gd name="T18" fmla="*/ 311 w 311"/>
                <a:gd name="T19" fmla="*/ 44 h 89"/>
                <a:gd name="T20" fmla="*/ 274 w 311"/>
                <a:gd name="T21"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1" h="89">
                  <a:moveTo>
                    <a:pt x="274" y="0"/>
                  </a:moveTo>
                  <a:cubicBezTo>
                    <a:pt x="279" y="7"/>
                    <a:pt x="281" y="15"/>
                    <a:pt x="281" y="24"/>
                  </a:cubicBezTo>
                  <a:cubicBezTo>
                    <a:pt x="281" y="40"/>
                    <a:pt x="273" y="54"/>
                    <a:pt x="261" y="62"/>
                  </a:cubicBezTo>
                  <a:cubicBezTo>
                    <a:pt x="253" y="66"/>
                    <a:pt x="245" y="69"/>
                    <a:pt x="236" y="69"/>
                  </a:cubicBezTo>
                  <a:cubicBezTo>
                    <a:pt x="15" y="69"/>
                    <a:pt x="15" y="69"/>
                    <a:pt x="15" y="69"/>
                  </a:cubicBezTo>
                  <a:cubicBezTo>
                    <a:pt x="10" y="69"/>
                    <a:pt x="4" y="68"/>
                    <a:pt x="0" y="67"/>
                  </a:cubicBezTo>
                  <a:cubicBezTo>
                    <a:pt x="10" y="81"/>
                    <a:pt x="26" y="89"/>
                    <a:pt x="45" y="89"/>
                  </a:cubicBezTo>
                  <a:cubicBezTo>
                    <a:pt x="266" y="89"/>
                    <a:pt x="266" y="89"/>
                    <a:pt x="266" y="89"/>
                  </a:cubicBezTo>
                  <a:cubicBezTo>
                    <a:pt x="275" y="89"/>
                    <a:pt x="283" y="87"/>
                    <a:pt x="290" y="82"/>
                  </a:cubicBezTo>
                  <a:cubicBezTo>
                    <a:pt x="303" y="74"/>
                    <a:pt x="311" y="60"/>
                    <a:pt x="311" y="44"/>
                  </a:cubicBezTo>
                  <a:cubicBezTo>
                    <a:pt x="311" y="22"/>
                    <a:pt x="295" y="4"/>
                    <a:pt x="274"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03" name="Freeform 240"/>
            <p:cNvSpPr>
              <a:spLocks/>
            </p:cNvSpPr>
            <p:nvPr userDrawn="1"/>
          </p:nvSpPr>
          <p:spPr bwMode="gray">
            <a:xfrm>
              <a:off x="11088467" y="4065768"/>
              <a:ext cx="754305" cy="414867"/>
            </a:xfrm>
            <a:custGeom>
              <a:avLst/>
              <a:gdLst>
                <a:gd name="T0" fmla="*/ 286 w 293"/>
                <a:gd name="T1" fmla="*/ 93 h 162"/>
                <a:gd name="T2" fmla="*/ 280 w 293"/>
                <a:gd name="T3" fmla="*/ 85 h 162"/>
                <a:gd name="T4" fmla="*/ 280 w 293"/>
                <a:gd name="T5" fmla="*/ 81 h 162"/>
                <a:gd name="T6" fmla="*/ 239 w 293"/>
                <a:gd name="T7" fmla="*/ 26 h 162"/>
                <a:gd name="T8" fmla="*/ 223 w 293"/>
                <a:gd name="T9" fmla="*/ 24 h 162"/>
                <a:gd name="T10" fmla="*/ 190 w 293"/>
                <a:gd name="T11" fmla="*/ 35 h 162"/>
                <a:gd name="T12" fmla="*/ 166 w 293"/>
                <a:gd name="T13" fmla="*/ 11 h 162"/>
                <a:gd name="T14" fmla="*/ 152 w 293"/>
                <a:gd name="T15" fmla="*/ 4 h 162"/>
                <a:gd name="T16" fmla="*/ 128 w 293"/>
                <a:gd name="T17" fmla="*/ 0 h 162"/>
                <a:gd name="T18" fmla="*/ 57 w 293"/>
                <a:gd name="T19" fmla="*/ 68 h 162"/>
                <a:gd name="T20" fmla="*/ 57 w 293"/>
                <a:gd name="T21" fmla="*/ 69 h 162"/>
                <a:gd name="T22" fmla="*/ 57 w 293"/>
                <a:gd name="T23" fmla="*/ 69 h 162"/>
                <a:gd name="T24" fmla="*/ 0 w 293"/>
                <a:gd name="T25" fmla="*/ 126 h 162"/>
                <a:gd name="T26" fmla="*/ 12 w 293"/>
                <a:gd name="T27" fmla="*/ 160 h 162"/>
                <a:gd name="T28" fmla="*/ 27 w 293"/>
                <a:gd name="T29" fmla="*/ 162 h 162"/>
                <a:gd name="T30" fmla="*/ 248 w 293"/>
                <a:gd name="T31" fmla="*/ 162 h 162"/>
                <a:gd name="T32" fmla="*/ 273 w 293"/>
                <a:gd name="T33" fmla="*/ 155 h 162"/>
                <a:gd name="T34" fmla="*/ 293 w 293"/>
                <a:gd name="T35" fmla="*/ 117 h 162"/>
                <a:gd name="T36" fmla="*/ 286 w 293"/>
                <a:gd name="T37" fmla="*/ 93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93" h="162">
                  <a:moveTo>
                    <a:pt x="286" y="93"/>
                  </a:moveTo>
                  <a:cubicBezTo>
                    <a:pt x="284" y="90"/>
                    <a:pt x="282" y="87"/>
                    <a:pt x="280" y="85"/>
                  </a:cubicBezTo>
                  <a:cubicBezTo>
                    <a:pt x="280" y="84"/>
                    <a:pt x="280" y="82"/>
                    <a:pt x="280" y="81"/>
                  </a:cubicBezTo>
                  <a:cubicBezTo>
                    <a:pt x="280" y="55"/>
                    <a:pt x="262" y="33"/>
                    <a:pt x="239" y="26"/>
                  </a:cubicBezTo>
                  <a:cubicBezTo>
                    <a:pt x="234" y="25"/>
                    <a:pt x="229" y="24"/>
                    <a:pt x="223" y="24"/>
                  </a:cubicBezTo>
                  <a:cubicBezTo>
                    <a:pt x="211" y="24"/>
                    <a:pt x="199" y="28"/>
                    <a:pt x="190" y="35"/>
                  </a:cubicBezTo>
                  <a:cubicBezTo>
                    <a:pt x="184" y="25"/>
                    <a:pt x="176" y="17"/>
                    <a:pt x="166" y="11"/>
                  </a:cubicBezTo>
                  <a:cubicBezTo>
                    <a:pt x="162" y="8"/>
                    <a:pt x="157" y="6"/>
                    <a:pt x="152" y="4"/>
                  </a:cubicBezTo>
                  <a:cubicBezTo>
                    <a:pt x="144" y="1"/>
                    <a:pt x="137" y="0"/>
                    <a:pt x="128" y="0"/>
                  </a:cubicBezTo>
                  <a:cubicBezTo>
                    <a:pt x="90" y="0"/>
                    <a:pt x="59" y="30"/>
                    <a:pt x="57" y="68"/>
                  </a:cubicBezTo>
                  <a:cubicBezTo>
                    <a:pt x="57" y="68"/>
                    <a:pt x="57" y="69"/>
                    <a:pt x="57" y="69"/>
                  </a:cubicBezTo>
                  <a:cubicBezTo>
                    <a:pt x="57" y="69"/>
                    <a:pt x="57" y="69"/>
                    <a:pt x="57" y="69"/>
                  </a:cubicBezTo>
                  <a:cubicBezTo>
                    <a:pt x="25" y="69"/>
                    <a:pt x="0" y="95"/>
                    <a:pt x="0" y="126"/>
                  </a:cubicBezTo>
                  <a:cubicBezTo>
                    <a:pt x="0" y="139"/>
                    <a:pt x="4" y="151"/>
                    <a:pt x="12" y="160"/>
                  </a:cubicBezTo>
                  <a:cubicBezTo>
                    <a:pt x="16" y="161"/>
                    <a:pt x="22" y="162"/>
                    <a:pt x="27" y="162"/>
                  </a:cubicBezTo>
                  <a:cubicBezTo>
                    <a:pt x="248" y="162"/>
                    <a:pt x="248" y="162"/>
                    <a:pt x="248" y="162"/>
                  </a:cubicBezTo>
                  <a:cubicBezTo>
                    <a:pt x="257" y="162"/>
                    <a:pt x="265" y="159"/>
                    <a:pt x="273" y="155"/>
                  </a:cubicBezTo>
                  <a:cubicBezTo>
                    <a:pt x="285" y="147"/>
                    <a:pt x="293" y="133"/>
                    <a:pt x="293" y="117"/>
                  </a:cubicBezTo>
                  <a:cubicBezTo>
                    <a:pt x="293" y="108"/>
                    <a:pt x="291" y="100"/>
                    <a:pt x="286" y="9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04" name="Freeform 241"/>
            <p:cNvSpPr>
              <a:spLocks/>
            </p:cNvSpPr>
            <p:nvPr userDrawn="1"/>
          </p:nvSpPr>
          <p:spPr bwMode="gray">
            <a:xfrm>
              <a:off x="7478897" y="4744642"/>
              <a:ext cx="585696" cy="168609"/>
            </a:xfrm>
            <a:custGeom>
              <a:avLst/>
              <a:gdLst>
                <a:gd name="T0" fmla="*/ 201 w 228"/>
                <a:gd name="T1" fmla="*/ 0 h 66"/>
                <a:gd name="T2" fmla="*/ 206 w 228"/>
                <a:gd name="T3" fmla="*/ 18 h 66"/>
                <a:gd name="T4" fmla="*/ 191 w 228"/>
                <a:gd name="T5" fmla="*/ 46 h 66"/>
                <a:gd name="T6" fmla="*/ 173 w 228"/>
                <a:gd name="T7" fmla="*/ 51 h 66"/>
                <a:gd name="T8" fmla="*/ 11 w 228"/>
                <a:gd name="T9" fmla="*/ 51 h 66"/>
                <a:gd name="T10" fmla="*/ 0 w 228"/>
                <a:gd name="T11" fmla="*/ 49 h 66"/>
                <a:gd name="T12" fmla="*/ 33 w 228"/>
                <a:gd name="T13" fmla="*/ 66 h 66"/>
                <a:gd name="T14" fmla="*/ 195 w 228"/>
                <a:gd name="T15" fmla="*/ 66 h 66"/>
                <a:gd name="T16" fmla="*/ 213 w 228"/>
                <a:gd name="T17" fmla="*/ 60 h 66"/>
                <a:gd name="T18" fmla="*/ 228 w 228"/>
                <a:gd name="T19" fmla="*/ 33 h 66"/>
                <a:gd name="T20" fmla="*/ 201 w 228"/>
                <a:gd name="T21" fmla="*/ 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8" h="66">
                  <a:moveTo>
                    <a:pt x="201" y="0"/>
                  </a:moveTo>
                  <a:cubicBezTo>
                    <a:pt x="204" y="5"/>
                    <a:pt x="206" y="11"/>
                    <a:pt x="206" y="18"/>
                  </a:cubicBezTo>
                  <a:cubicBezTo>
                    <a:pt x="206" y="29"/>
                    <a:pt x="200" y="40"/>
                    <a:pt x="191" y="46"/>
                  </a:cubicBezTo>
                  <a:cubicBezTo>
                    <a:pt x="186" y="49"/>
                    <a:pt x="180" y="51"/>
                    <a:pt x="173" y="51"/>
                  </a:cubicBezTo>
                  <a:cubicBezTo>
                    <a:pt x="11" y="51"/>
                    <a:pt x="11" y="51"/>
                    <a:pt x="11" y="51"/>
                  </a:cubicBezTo>
                  <a:cubicBezTo>
                    <a:pt x="7" y="51"/>
                    <a:pt x="3" y="50"/>
                    <a:pt x="0" y="49"/>
                  </a:cubicBezTo>
                  <a:cubicBezTo>
                    <a:pt x="7" y="59"/>
                    <a:pt x="19" y="66"/>
                    <a:pt x="33" y="66"/>
                  </a:cubicBezTo>
                  <a:cubicBezTo>
                    <a:pt x="195" y="66"/>
                    <a:pt x="195" y="66"/>
                    <a:pt x="195" y="66"/>
                  </a:cubicBezTo>
                  <a:cubicBezTo>
                    <a:pt x="202" y="66"/>
                    <a:pt x="208" y="64"/>
                    <a:pt x="213" y="60"/>
                  </a:cubicBezTo>
                  <a:cubicBezTo>
                    <a:pt x="222" y="55"/>
                    <a:pt x="228" y="44"/>
                    <a:pt x="228" y="33"/>
                  </a:cubicBezTo>
                  <a:cubicBezTo>
                    <a:pt x="228" y="16"/>
                    <a:pt x="216" y="3"/>
                    <a:pt x="201"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05" name="Freeform 242"/>
            <p:cNvSpPr>
              <a:spLocks/>
            </p:cNvSpPr>
            <p:nvPr userDrawn="1"/>
          </p:nvSpPr>
          <p:spPr bwMode="gray">
            <a:xfrm>
              <a:off x="7454492" y="4569376"/>
              <a:ext cx="554636" cy="306159"/>
            </a:xfrm>
            <a:custGeom>
              <a:avLst/>
              <a:gdLst>
                <a:gd name="T0" fmla="*/ 210 w 215"/>
                <a:gd name="T1" fmla="*/ 68 h 119"/>
                <a:gd name="T2" fmla="*/ 205 w 215"/>
                <a:gd name="T3" fmla="*/ 62 h 119"/>
                <a:gd name="T4" fmla="*/ 205 w 215"/>
                <a:gd name="T5" fmla="*/ 59 h 119"/>
                <a:gd name="T6" fmla="*/ 175 w 215"/>
                <a:gd name="T7" fmla="*/ 19 h 119"/>
                <a:gd name="T8" fmla="*/ 164 w 215"/>
                <a:gd name="T9" fmla="*/ 18 h 119"/>
                <a:gd name="T10" fmla="*/ 139 w 215"/>
                <a:gd name="T11" fmla="*/ 26 h 119"/>
                <a:gd name="T12" fmla="*/ 122 w 215"/>
                <a:gd name="T13" fmla="*/ 8 h 119"/>
                <a:gd name="T14" fmla="*/ 111 w 215"/>
                <a:gd name="T15" fmla="*/ 3 h 119"/>
                <a:gd name="T16" fmla="*/ 94 w 215"/>
                <a:gd name="T17" fmla="*/ 0 h 119"/>
                <a:gd name="T18" fmla="*/ 42 w 215"/>
                <a:gd name="T19" fmla="*/ 50 h 119"/>
                <a:gd name="T20" fmla="*/ 42 w 215"/>
                <a:gd name="T21" fmla="*/ 51 h 119"/>
                <a:gd name="T22" fmla="*/ 42 w 215"/>
                <a:gd name="T23" fmla="*/ 51 h 119"/>
                <a:gd name="T24" fmla="*/ 0 w 215"/>
                <a:gd name="T25" fmla="*/ 92 h 119"/>
                <a:gd name="T26" fmla="*/ 9 w 215"/>
                <a:gd name="T27" fmla="*/ 117 h 119"/>
                <a:gd name="T28" fmla="*/ 20 w 215"/>
                <a:gd name="T29" fmla="*/ 119 h 119"/>
                <a:gd name="T30" fmla="*/ 182 w 215"/>
                <a:gd name="T31" fmla="*/ 119 h 119"/>
                <a:gd name="T32" fmla="*/ 200 w 215"/>
                <a:gd name="T33" fmla="*/ 114 h 119"/>
                <a:gd name="T34" fmla="*/ 215 w 215"/>
                <a:gd name="T35" fmla="*/ 86 h 119"/>
                <a:gd name="T36" fmla="*/ 210 w 215"/>
                <a:gd name="T37" fmla="*/ 68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15" h="119">
                  <a:moveTo>
                    <a:pt x="210" y="68"/>
                  </a:moveTo>
                  <a:cubicBezTo>
                    <a:pt x="209" y="66"/>
                    <a:pt x="207" y="64"/>
                    <a:pt x="205" y="62"/>
                  </a:cubicBezTo>
                  <a:cubicBezTo>
                    <a:pt x="205" y="61"/>
                    <a:pt x="205" y="60"/>
                    <a:pt x="205" y="59"/>
                  </a:cubicBezTo>
                  <a:cubicBezTo>
                    <a:pt x="205" y="40"/>
                    <a:pt x="193" y="24"/>
                    <a:pt x="175" y="19"/>
                  </a:cubicBezTo>
                  <a:cubicBezTo>
                    <a:pt x="172" y="18"/>
                    <a:pt x="168" y="18"/>
                    <a:pt x="164" y="18"/>
                  </a:cubicBezTo>
                  <a:cubicBezTo>
                    <a:pt x="155" y="18"/>
                    <a:pt x="146" y="21"/>
                    <a:pt x="139" y="26"/>
                  </a:cubicBezTo>
                  <a:cubicBezTo>
                    <a:pt x="135" y="19"/>
                    <a:pt x="129" y="12"/>
                    <a:pt x="122" y="8"/>
                  </a:cubicBezTo>
                  <a:cubicBezTo>
                    <a:pt x="119" y="6"/>
                    <a:pt x="115" y="4"/>
                    <a:pt x="111" y="3"/>
                  </a:cubicBezTo>
                  <a:cubicBezTo>
                    <a:pt x="106" y="1"/>
                    <a:pt x="100" y="0"/>
                    <a:pt x="94" y="0"/>
                  </a:cubicBezTo>
                  <a:cubicBezTo>
                    <a:pt x="66" y="0"/>
                    <a:pt x="43" y="22"/>
                    <a:pt x="42" y="50"/>
                  </a:cubicBezTo>
                  <a:cubicBezTo>
                    <a:pt x="42" y="50"/>
                    <a:pt x="42" y="51"/>
                    <a:pt x="42" y="51"/>
                  </a:cubicBezTo>
                  <a:cubicBezTo>
                    <a:pt x="42" y="51"/>
                    <a:pt x="42" y="51"/>
                    <a:pt x="42" y="51"/>
                  </a:cubicBezTo>
                  <a:cubicBezTo>
                    <a:pt x="19" y="51"/>
                    <a:pt x="0" y="69"/>
                    <a:pt x="0" y="92"/>
                  </a:cubicBezTo>
                  <a:cubicBezTo>
                    <a:pt x="0" y="102"/>
                    <a:pt x="3" y="110"/>
                    <a:pt x="9" y="117"/>
                  </a:cubicBezTo>
                  <a:cubicBezTo>
                    <a:pt x="12" y="118"/>
                    <a:pt x="16" y="119"/>
                    <a:pt x="20" y="119"/>
                  </a:cubicBezTo>
                  <a:cubicBezTo>
                    <a:pt x="182" y="119"/>
                    <a:pt x="182" y="119"/>
                    <a:pt x="182" y="119"/>
                  </a:cubicBezTo>
                  <a:cubicBezTo>
                    <a:pt x="189" y="119"/>
                    <a:pt x="195" y="117"/>
                    <a:pt x="200" y="114"/>
                  </a:cubicBezTo>
                  <a:cubicBezTo>
                    <a:pt x="209" y="108"/>
                    <a:pt x="215" y="97"/>
                    <a:pt x="215" y="86"/>
                  </a:cubicBezTo>
                  <a:cubicBezTo>
                    <a:pt x="215" y="79"/>
                    <a:pt x="213" y="73"/>
                    <a:pt x="210" y="6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06" name="Freeform 243"/>
            <p:cNvSpPr>
              <a:spLocks/>
            </p:cNvSpPr>
            <p:nvPr userDrawn="1"/>
          </p:nvSpPr>
          <p:spPr bwMode="gray">
            <a:xfrm>
              <a:off x="8151115" y="2297587"/>
              <a:ext cx="470331" cy="133113"/>
            </a:xfrm>
            <a:custGeom>
              <a:avLst/>
              <a:gdLst>
                <a:gd name="T0" fmla="*/ 161 w 183"/>
                <a:gd name="T1" fmla="*/ 0 h 52"/>
                <a:gd name="T2" fmla="*/ 165 w 183"/>
                <a:gd name="T3" fmla="*/ 14 h 52"/>
                <a:gd name="T4" fmla="*/ 153 w 183"/>
                <a:gd name="T5" fmla="*/ 36 h 52"/>
                <a:gd name="T6" fmla="*/ 139 w 183"/>
                <a:gd name="T7" fmla="*/ 41 h 52"/>
                <a:gd name="T8" fmla="*/ 9 w 183"/>
                <a:gd name="T9" fmla="*/ 41 h 52"/>
                <a:gd name="T10" fmla="*/ 0 w 183"/>
                <a:gd name="T11" fmla="*/ 39 h 52"/>
                <a:gd name="T12" fmla="*/ 27 w 183"/>
                <a:gd name="T13" fmla="*/ 52 h 52"/>
                <a:gd name="T14" fmla="*/ 156 w 183"/>
                <a:gd name="T15" fmla="*/ 52 h 52"/>
                <a:gd name="T16" fmla="*/ 171 w 183"/>
                <a:gd name="T17" fmla="*/ 48 h 52"/>
                <a:gd name="T18" fmla="*/ 183 w 183"/>
                <a:gd name="T19" fmla="*/ 26 h 52"/>
                <a:gd name="T20" fmla="*/ 161 w 183"/>
                <a:gd name="T21"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3" h="52">
                  <a:moveTo>
                    <a:pt x="161" y="0"/>
                  </a:moveTo>
                  <a:cubicBezTo>
                    <a:pt x="164" y="4"/>
                    <a:pt x="165" y="9"/>
                    <a:pt x="165" y="14"/>
                  </a:cubicBezTo>
                  <a:cubicBezTo>
                    <a:pt x="165" y="23"/>
                    <a:pt x="161" y="31"/>
                    <a:pt x="153" y="36"/>
                  </a:cubicBezTo>
                  <a:cubicBezTo>
                    <a:pt x="149" y="39"/>
                    <a:pt x="144" y="41"/>
                    <a:pt x="139" y="41"/>
                  </a:cubicBezTo>
                  <a:cubicBezTo>
                    <a:pt x="9" y="41"/>
                    <a:pt x="9" y="41"/>
                    <a:pt x="9" y="41"/>
                  </a:cubicBezTo>
                  <a:cubicBezTo>
                    <a:pt x="6" y="41"/>
                    <a:pt x="3" y="40"/>
                    <a:pt x="0" y="39"/>
                  </a:cubicBezTo>
                  <a:cubicBezTo>
                    <a:pt x="6" y="47"/>
                    <a:pt x="16" y="52"/>
                    <a:pt x="27" y="52"/>
                  </a:cubicBezTo>
                  <a:cubicBezTo>
                    <a:pt x="156" y="52"/>
                    <a:pt x="156" y="52"/>
                    <a:pt x="156" y="52"/>
                  </a:cubicBezTo>
                  <a:cubicBezTo>
                    <a:pt x="162" y="52"/>
                    <a:pt x="167" y="51"/>
                    <a:pt x="171" y="48"/>
                  </a:cubicBezTo>
                  <a:cubicBezTo>
                    <a:pt x="178" y="43"/>
                    <a:pt x="183" y="35"/>
                    <a:pt x="183" y="26"/>
                  </a:cubicBezTo>
                  <a:cubicBezTo>
                    <a:pt x="183" y="13"/>
                    <a:pt x="174" y="2"/>
                    <a:pt x="161"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07" name="Freeform 244"/>
            <p:cNvSpPr>
              <a:spLocks/>
            </p:cNvSpPr>
            <p:nvPr userDrawn="1"/>
          </p:nvSpPr>
          <p:spPr bwMode="gray">
            <a:xfrm>
              <a:off x="8135586" y="2157820"/>
              <a:ext cx="439272" cy="246258"/>
            </a:xfrm>
            <a:custGeom>
              <a:avLst/>
              <a:gdLst>
                <a:gd name="T0" fmla="*/ 167 w 171"/>
                <a:gd name="T1" fmla="*/ 55 h 96"/>
                <a:gd name="T2" fmla="*/ 163 w 171"/>
                <a:gd name="T3" fmla="*/ 50 h 96"/>
                <a:gd name="T4" fmla="*/ 164 w 171"/>
                <a:gd name="T5" fmla="*/ 48 h 96"/>
                <a:gd name="T6" fmla="*/ 139 w 171"/>
                <a:gd name="T7" fmla="*/ 16 h 96"/>
                <a:gd name="T8" fmla="*/ 130 w 171"/>
                <a:gd name="T9" fmla="*/ 15 h 96"/>
                <a:gd name="T10" fmla="*/ 111 w 171"/>
                <a:gd name="T11" fmla="*/ 21 h 96"/>
                <a:gd name="T12" fmla="*/ 97 w 171"/>
                <a:gd name="T13" fmla="*/ 7 h 96"/>
                <a:gd name="T14" fmla="*/ 89 w 171"/>
                <a:gd name="T15" fmla="*/ 3 h 96"/>
                <a:gd name="T16" fmla="*/ 75 w 171"/>
                <a:gd name="T17" fmla="*/ 0 h 96"/>
                <a:gd name="T18" fmla="*/ 33 w 171"/>
                <a:gd name="T19" fmla="*/ 40 h 96"/>
                <a:gd name="T20" fmla="*/ 33 w 171"/>
                <a:gd name="T21" fmla="*/ 41 h 96"/>
                <a:gd name="T22" fmla="*/ 33 w 171"/>
                <a:gd name="T23" fmla="*/ 41 h 96"/>
                <a:gd name="T24" fmla="*/ 0 w 171"/>
                <a:gd name="T25" fmla="*/ 74 h 96"/>
                <a:gd name="T26" fmla="*/ 6 w 171"/>
                <a:gd name="T27" fmla="*/ 94 h 96"/>
                <a:gd name="T28" fmla="*/ 15 w 171"/>
                <a:gd name="T29" fmla="*/ 96 h 96"/>
                <a:gd name="T30" fmla="*/ 145 w 171"/>
                <a:gd name="T31" fmla="*/ 96 h 96"/>
                <a:gd name="T32" fmla="*/ 159 w 171"/>
                <a:gd name="T33" fmla="*/ 91 h 96"/>
                <a:gd name="T34" fmla="*/ 171 w 171"/>
                <a:gd name="T35" fmla="*/ 69 h 96"/>
                <a:gd name="T36" fmla="*/ 167 w 171"/>
                <a:gd name="T37" fmla="*/ 5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71" h="96">
                  <a:moveTo>
                    <a:pt x="167" y="55"/>
                  </a:moveTo>
                  <a:cubicBezTo>
                    <a:pt x="166" y="53"/>
                    <a:pt x="165" y="52"/>
                    <a:pt x="163" y="50"/>
                  </a:cubicBezTo>
                  <a:cubicBezTo>
                    <a:pt x="164" y="49"/>
                    <a:pt x="164" y="49"/>
                    <a:pt x="164" y="48"/>
                  </a:cubicBezTo>
                  <a:cubicBezTo>
                    <a:pt x="164" y="33"/>
                    <a:pt x="153" y="20"/>
                    <a:pt x="139" y="16"/>
                  </a:cubicBezTo>
                  <a:cubicBezTo>
                    <a:pt x="136" y="15"/>
                    <a:pt x="134" y="15"/>
                    <a:pt x="130" y="15"/>
                  </a:cubicBezTo>
                  <a:cubicBezTo>
                    <a:pt x="123" y="15"/>
                    <a:pt x="116" y="17"/>
                    <a:pt x="111" y="21"/>
                  </a:cubicBezTo>
                  <a:cubicBezTo>
                    <a:pt x="107" y="15"/>
                    <a:pt x="103" y="10"/>
                    <a:pt x="97" y="7"/>
                  </a:cubicBezTo>
                  <a:cubicBezTo>
                    <a:pt x="94" y="5"/>
                    <a:pt x="92" y="4"/>
                    <a:pt x="89" y="3"/>
                  </a:cubicBezTo>
                  <a:cubicBezTo>
                    <a:pt x="84" y="1"/>
                    <a:pt x="80" y="0"/>
                    <a:pt x="75" y="0"/>
                  </a:cubicBezTo>
                  <a:cubicBezTo>
                    <a:pt x="52" y="0"/>
                    <a:pt x="34" y="18"/>
                    <a:pt x="33" y="40"/>
                  </a:cubicBezTo>
                  <a:cubicBezTo>
                    <a:pt x="33" y="41"/>
                    <a:pt x="33" y="41"/>
                    <a:pt x="33" y="41"/>
                  </a:cubicBezTo>
                  <a:cubicBezTo>
                    <a:pt x="33" y="41"/>
                    <a:pt x="33" y="41"/>
                    <a:pt x="33" y="41"/>
                  </a:cubicBezTo>
                  <a:cubicBezTo>
                    <a:pt x="14" y="41"/>
                    <a:pt x="0" y="56"/>
                    <a:pt x="0" y="74"/>
                  </a:cubicBezTo>
                  <a:cubicBezTo>
                    <a:pt x="0" y="82"/>
                    <a:pt x="2" y="89"/>
                    <a:pt x="6" y="94"/>
                  </a:cubicBezTo>
                  <a:cubicBezTo>
                    <a:pt x="9" y="95"/>
                    <a:pt x="12" y="96"/>
                    <a:pt x="15" y="96"/>
                  </a:cubicBezTo>
                  <a:cubicBezTo>
                    <a:pt x="145" y="96"/>
                    <a:pt x="145" y="96"/>
                    <a:pt x="145" y="96"/>
                  </a:cubicBezTo>
                  <a:cubicBezTo>
                    <a:pt x="150" y="96"/>
                    <a:pt x="155" y="94"/>
                    <a:pt x="159" y="91"/>
                  </a:cubicBezTo>
                  <a:cubicBezTo>
                    <a:pt x="167" y="86"/>
                    <a:pt x="171" y="78"/>
                    <a:pt x="171" y="69"/>
                  </a:cubicBezTo>
                  <a:cubicBezTo>
                    <a:pt x="171" y="64"/>
                    <a:pt x="170" y="59"/>
                    <a:pt x="167" y="5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37792469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65138" y="1960860"/>
            <a:ext cx="9572625" cy="615553"/>
          </a:xfrm>
        </p:spPr>
        <p:txBody>
          <a:bodyPr wrap="square" lIns="0" tIns="0" rIns="0" bIns="0">
            <a:spAutoFit/>
          </a:bodyPr>
          <a:lstStyle>
            <a:lvl1pPr marL="0" indent="0">
              <a:lnSpc>
                <a:spcPts val="2400"/>
              </a:lnSpc>
              <a:buNone/>
              <a:defRPr lang="en-US" sz="2000" kern="1200" spc="0" baseline="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65138" y="3214124"/>
            <a:ext cx="3690937" cy="2675989"/>
          </a:xfrm>
        </p:spPr>
        <p:txBody>
          <a:bodyPr lIns="0" tIns="0" rIns="0" bIns="0"/>
          <a:lstStyle>
            <a:lvl1pPr marL="0" indent="0">
              <a:lnSpc>
                <a:spcPts val="1800"/>
              </a:lnSpc>
              <a:spcBef>
                <a:spcPts val="0"/>
              </a:spcBef>
              <a:spcAft>
                <a:spcPts val="600"/>
              </a:spcAft>
              <a:buNone/>
              <a:defRPr sz="1400" b="0" spc="0" baseline="0">
                <a:solidFill>
                  <a:schemeClr val="tx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Paragraph title Segoe UI </a:t>
            </a:r>
            <a:r>
              <a:rPr lang="en-US" err="1"/>
              <a:t>Semibold</a:t>
            </a:r>
            <a:r>
              <a:rPr lang="en-US"/>
              <a:t> 14/18</a:t>
            </a:r>
          </a:p>
          <a:p>
            <a:pPr marL="285750" marR="0" lvl="1" indent="-285750" algn="l" defTabSz="932742" rtl="0" eaLnBrk="1" fontAlgn="auto" latinLnBrk="0" hangingPunct="1">
              <a:lnSpc>
                <a:spcPts val="1800"/>
              </a:lnSpc>
              <a:spcBef>
                <a:spcPts val="1200"/>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5750" marR="0" lvl="1" indent="-285750" algn="l" defTabSz="932742" rtl="0" eaLnBrk="1" fontAlgn="auto" latinLnBrk="0" hangingPunct="1">
              <a:lnSpc>
                <a:spcPts val="1800"/>
              </a:lnSpc>
              <a:spcBef>
                <a:spcPts val="1200"/>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405042" y="3214124"/>
            <a:ext cx="3690937" cy="2675989"/>
          </a:xfrm>
        </p:spPr>
        <p:txBody>
          <a:bodyPr lIns="0" tIns="0" rIns="0" bIns="0"/>
          <a:lstStyle>
            <a:lvl1pPr marL="0" indent="0">
              <a:lnSpc>
                <a:spcPts val="1800"/>
              </a:lnSpc>
              <a:spcBef>
                <a:spcPts val="0"/>
              </a:spcBef>
              <a:spcAft>
                <a:spcPts val="600"/>
              </a:spcAft>
              <a:buNone/>
              <a:defRPr sz="1400" b="0" spc="0" baseline="0">
                <a:solidFill>
                  <a:schemeClr val="tx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Paragraph title Segoe UI </a:t>
            </a:r>
            <a:r>
              <a:rPr lang="en-US" err="1"/>
              <a:t>Semibold</a:t>
            </a:r>
            <a:r>
              <a:rPr lang="en-US"/>
              <a:t> 14/18</a:t>
            </a:r>
          </a:p>
          <a:p>
            <a:pPr marL="285750" marR="0" lvl="1" indent="-285750" algn="l" defTabSz="932742" rtl="0" eaLnBrk="1" fontAlgn="auto" latinLnBrk="0" hangingPunct="1">
              <a:lnSpc>
                <a:spcPts val="1800"/>
              </a:lnSpc>
              <a:spcBef>
                <a:spcPts val="1200"/>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5750" marR="0" lvl="1" indent="-285750" algn="l" defTabSz="932742" rtl="0" eaLnBrk="1" fontAlgn="auto" latinLnBrk="0" hangingPunct="1">
              <a:lnSpc>
                <a:spcPts val="1800"/>
              </a:lnSpc>
              <a:spcBef>
                <a:spcPts val="1200"/>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313383" y="3214124"/>
            <a:ext cx="3690937" cy="2675989"/>
          </a:xfrm>
        </p:spPr>
        <p:txBody>
          <a:bodyPr lIns="0" tIns="0" rIns="0" bIns="0"/>
          <a:lstStyle>
            <a:lvl1pPr marL="0" indent="0">
              <a:lnSpc>
                <a:spcPts val="1800"/>
              </a:lnSpc>
              <a:spcBef>
                <a:spcPts val="0"/>
              </a:spcBef>
              <a:spcAft>
                <a:spcPts val="600"/>
              </a:spcAft>
              <a:buNone/>
              <a:defRPr sz="1400" b="0" spc="0" baseline="0">
                <a:solidFill>
                  <a:schemeClr val="tx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Paragraph title Segoe UI </a:t>
            </a:r>
            <a:r>
              <a:rPr lang="en-US" err="1"/>
              <a:t>Semibold</a:t>
            </a:r>
            <a:r>
              <a:rPr lang="en-US"/>
              <a:t> 14/18</a:t>
            </a:r>
          </a:p>
          <a:p>
            <a:pPr marL="285750" marR="0" lvl="1" indent="-285750" algn="l" defTabSz="932742" rtl="0" eaLnBrk="1" fontAlgn="auto" latinLnBrk="0" hangingPunct="1">
              <a:lnSpc>
                <a:spcPts val="1800"/>
              </a:lnSpc>
              <a:spcBef>
                <a:spcPts val="1200"/>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5750" marR="0" lvl="1" indent="-285750" algn="l" defTabSz="932742" rtl="0" eaLnBrk="1" fontAlgn="auto" latinLnBrk="0" hangingPunct="1">
              <a:lnSpc>
                <a:spcPts val="1800"/>
              </a:lnSpc>
              <a:spcBef>
                <a:spcPts val="1200"/>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2693854987"/>
      </p:ext>
    </p:extLst>
  </p:cSld>
  <p:clrMapOvr>
    <a:masterClrMapping/>
  </p:clrMapOvr>
  <p:transition>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65138" y="2410676"/>
            <a:ext cx="3690937" cy="2483629"/>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89438" y="2410676"/>
            <a:ext cx="3690937" cy="2483629"/>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1118396200"/>
      </p:ext>
    </p:extLst>
  </p:cSld>
  <p:clrMapOvr>
    <a:masterClrMapping/>
  </p:clrMapOvr>
  <p:transition>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74281" y="1631570"/>
            <a:ext cx="3681793" cy="3161094"/>
          </a:xfrm>
          <a:blipFill>
            <a:blip r:embed="rId2"/>
            <a:stretch>
              <a:fillRect/>
            </a:stretch>
          </a:blipFill>
        </p:spPr>
        <p:txBody>
          <a:bodyPr anchor="ctr" anchorCtr="0">
            <a:noAutofit/>
          </a:bodyPr>
          <a:lstStyle>
            <a:lvl1pPr marL="0" indent="0" algn="ctr">
              <a:buNone/>
              <a:defRPr sz="2000">
                <a:solidFill>
                  <a:schemeClr val="bg1"/>
                </a:solidFill>
              </a:defRPr>
            </a:lvl1pPr>
          </a:lstStyle>
          <a:p>
            <a:pPr lvl="0"/>
            <a:r>
              <a:rPr lang="en-US"/>
              <a:t>Place photo</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86263" y="1631570"/>
            <a:ext cx="3681793" cy="3161094"/>
          </a:xfrm>
          <a:blipFill>
            <a:blip r:embed="rId3"/>
            <a:stretch>
              <a:fillRect/>
            </a:stretch>
          </a:blipFill>
        </p:spPr>
        <p:txBody>
          <a:bodyPr anchor="ctr" anchorCtr="0">
            <a:noAutofit/>
          </a:bodyPr>
          <a:lstStyle>
            <a:lvl1pPr marL="0" indent="0" algn="ctr">
              <a:buNone/>
              <a:defRPr sz="2000">
                <a:solidFill>
                  <a:schemeClr val="bg1"/>
                </a:solidFill>
              </a:defRPr>
            </a:lvl1pPr>
          </a:lstStyle>
          <a:p>
            <a:pPr lvl="0"/>
            <a:r>
              <a:rPr lang="en-US"/>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307388" y="1631568"/>
            <a:ext cx="3681793" cy="3161095"/>
          </a:xfrm>
          <a:blipFill>
            <a:blip r:embed="rId4"/>
            <a:stretch>
              <a:fillRect/>
            </a:stretch>
          </a:blipFill>
        </p:spPr>
        <p:txBody>
          <a:bodyPr anchor="ctr" anchorCtr="0">
            <a:noAutofit/>
          </a:bodyPr>
          <a:lstStyle>
            <a:lvl1pPr marL="0" indent="0" algn="ctr">
              <a:buNone/>
              <a:defRPr sz="2000">
                <a:solidFill>
                  <a:schemeClr val="bg1"/>
                </a:solidFill>
              </a:defRPr>
            </a:lvl1pPr>
          </a:lstStyle>
          <a:p>
            <a:pPr lvl="0"/>
            <a:r>
              <a:rPr lang="en-US"/>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89438" y="5026024"/>
            <a:ext cx="3690937" cy="1209675"/>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2" name="Footer Placeholder 14">
            <a:extLst>
              <a:ext uri="{FF2B5EF4-FFF2-40B4-BE49-F238E27FC236}">
                <a16:creationId xmlns:a16="http://schemas.microsoft.com/office/drawing/2014/main" id="{CA59C6B7-B917-1840-9DE3-C346678711AC}"/>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2669954851"/>
      </p:ext>
    </p:extLst>
  </p:cSld>
  <p:clrMapOvr>
    <a:masterClrMapping/>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201863"/>
            <a:ext cx="1727200" cy="913689"/>
          </a:xfrm>
        </p:spPr>
        <p:txBody>
          <a:bodyPr>
            <a:noAutofit/>
          </a:bodyPr>
          <a:lstStyle>
            <a:lvl1pPr marL="0" indent="0">
              <a:buNone/>
              <a:defRPr sz="2000"/>
            </a:lvl1pPr>
          </a:lstStyle>
          <a:p>
            <a:pPr lvl="0"/>
            <a:r>
              <a:rPr lang="en-US"/>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426019" y="2201863"/>
            <a:ext cx="1727200" cy="913689"/>
          </a:xfrm>
        </p:spPr>
        <p:txBody>
          <a:bodyPr>
            <a:noAutofit/>
          </a:bodyPr>
          <a:lstStyle>
            <a:lvl1pPr marL="0" indent="0">
              <a:buNone/>
              <a:defRPr sz="2000"/>
            </a:lvl1pPr>
          </a:lstStyle>
          <a:p>
            <a:pPr lvl="0"/>
            <a:r>
              <a:rPr lang="en-US"/>
              <a:t>Picture</a:t>
            </a:r>
          </a:p>
        </p:txBody>
      </p:sp>
      <p:sp>
        <p:nvSpPr>
          <p:cNvPr id="26" name="Content Placeholder 15"/>
          <p:cNvSpPr>
            <a:spLocks noGrp="1"/>
          </p:cNvSpPr>
          <p:nvPr>
            <p:ph sz="quarter" idx="27" hasCustomPrompt="1"/>
          </p:nvPr>
        </p:nvSpPr>
        <p:spPr>
          <a:xfrm>
            <a:off x="4386899" y="2201863"/>
            <a:ext cx="1727200" cy="913689"/>
          </a:xfrm>
        </p:spPr>
        <p:txBody>
          <a:bodyPr>
            <a:noAutofit/>
          </a:bodyPr>
          <a:lstStyle>
            <a:lvl1pPr marL="0" indent="0">
              <a:buNone/>
              <a:defRPr sz="2000"/>
            </a:lvl1pPr>
          </a:lstStyle>
          <a:p>
            <a:pPr lvl="0"/>
            <a:r>
              <a:rPr lang="en-US"/>
              <a:t>Picture</a:t>
            </a:r>
          </a:p>
        </p:txBody>
      </p:sp>
      <p:sp>
        <p:nvSpPr>
          <p:cNvPr id="27" name="Content Placeholder 15"/>
          <p:cNvSpPr>
            <a:spLocks noGrp="1"/>
          </p:cNvSpPr>
          <p:nvPr>
            <p:ph sz="quarter" idx="28" hasCustomPrompt="1"/>
          </p:nvPr>
        </p:nvSpPr>
        <p:spPr>
          <a:xfrm>
            <a:off x="6347779" y="2201863"/>
            <a:ext cx="1727200" cy="913689"/>
          </a:xfrm>
        </p:spPr>
        <p:txBody>
          <a:bodyPr>
            <a:noAutofit/>
          </a:bodyPr>
          <a:lstStyle>
            <a:lvl1pPr marL="0" indent="0">
              <a:buNone/>
              <a:defRPr sz="2000"/>
            </a:lvl1pPr>
          </a:lstStyle>
          <a:p>
            <a:pPr lvl="0"/>
            <a:r>
              <a:rPr lang="en-US"/>
              <a:t>Picture</a:t>
            </a:r>
          </a:p>
        </p:txBody>
      </p:sp>
      <p:sp>
        <p:nvSpPr>
          <p:cNvPr id="28" name="Content Placeholder 15"/>
          <p:cNvSpPr>
            <a:spLocks noGrp="1"/>
          </p:cNvSpPr>
          <p:nvPr>
            <p:ph sz="quarter" idx="29" hasCustomPrompt="1"/>
          </p:nvPr>
        </p:nvSpPr>
        <p:spPr>
          <a:xfrm>
            <a:off x="8308659" y="2201863"/>
            <a:ext cx="1727200" cy="913689"/>
          </a:xfrm>
        </p:spPr>
        <p:txBody>
          <a:bodyPr>
            <a:noAutofit/>
          </a:bodyPr>
          <a:lstStyle>
            <a:lvl1pPr marL="0" indent="0">
              <a:buNone/>
              <a:defRPr sz="2000"/>
            </a:lvl1pPr>
          </a:lstStyle>
          <a:p>
            <a:pPr lvl="0"/>
            <a:r>
              <a:rPr lang="en-US"/>
              <a:t>Picture</a:t>
            </a:r>
          </a:p>
        </p:txBody>
      </p:sp>
      <p:sp>
        <p:nvSpPr>
          <p:cNvPr id="29" name="Content Placeholder 15"/>
          <p:cNvSpPr>
            <a:spLocks noGrp="1"/>
          </p:cNvSpPr>
          <p:nvPr>
            <p:ph sz="quarter" idx="30" hasCustomPrompt="1"/>
          </p:nvPr>
        </p:nvSpPr>
        <p:spPr>
          <a:xfrm>
            <a:off x="10269538" y="2201863"/>
            <a:ext cx="1727200" cy="913689"/>
          </a:xfrm>
        </p:spPr>
        <p:txBody>
          <a:bodyPr>
            <a:noAutofit/>
          </a:bodyPr>
          <a:lstStyle>
            <a:lvl1pPr marL="0" indent="0">
              <a:buNone/>
              <a:defRPr sz="2000"/>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65139"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427288"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89438"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354763"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302625"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269538"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6.</a:t>
            </a:r>
          </a:p>
        </p:txBody>
      </p:sp>
      <p:sp>
        <p:nvSpPr>
          <p:cNvPr id="23" name="Footer Placeholder 14">
            <a:extLst>
              <a:ext uri="{FF2B5EF4-FFF2-40B4-BE49-F238E27FC236}">
                <a16:creationId xmlns:a16="http://schemas.microsoft.com/office/drawing/2014/main" id="{CDC19876-13E5-1847-AE6E-14EA37A9CEDD}"/>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2453069778"/>
      </p:ext>
    </p:extLst>
  </p:cSld>
  <p:clrMapOvr>
    <a:masterClrMapping/>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4107187434"/>
      </p:ext>
    </p:extLst>
  </p:cSld>
  <p:clrMapOvr>
    <a:masterClrMapping/>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960438"/>
            <a:ext cx="7604124" cy="3629025"/>
          </a:xfrm>
          <a:noFill/>
        </p:spPr>
        <p:txBody>
          <a:bodyPr vert="horz" wrap="square" lIns="0" tIns="0" rIns="0" bIns="0" rtlCol="0" anchor="t" anchorCtr="0">
            <a:noAutofit/>
          </a:bodyPr>
          <a:lstStyle>
            <a:lvl1pPr>
              <a:defRPr lang="en-US" sz="4800" spc="-50" baseline="0" dirty="0">
                <a:solidFill>
                  <a:schemeClr val="tx2"/>
                </a:solidFill>
              </a:defRPr>
            </a:lvl1pPr>
          </a:lstStyle>
          <a:p>
            <a:pPr marL="0" lvl="0">
              <a:lnSpc>
                <a:spcPts val="5600"/>
              </a:lnSpc>
            </a:pPr>
            <a:r>
              <a:rPr lang="en-US"/>
              <a:t>Section title</a:t>
            </a:r>
          </a:p>
        </p:txBody>
      </p:sp>
    </p:spTree>
    <p:extLst>
      <p:ext uri="{BB962C8B-B14F-4D97-AF65-F5344CB8AC3E}">
        <p14:creationId xmlns:p14="http://schemas.microsoft.com/office/powerpoint/2010/main" val="28419269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65138" y="960438"/>
            <a:ext cx="7604124" cy="3629025"/>
          </a:xfrm>
          <a:noFill/>
        </p:spPr>
        <p:txBody>
          <a:bodyPr vert="horz" wrap="square" lIns="0" tIns="0" rIns="0" bIns="0" rtlCol="0" anchor="t" anchorCtr="0">
            <a:noAutofit/>
          </a:bodyPr>
          <a:lstStyle>
            <a:lvl1pPr>
              <a:defRPr lang="en-US" sz="4800" spc="-50" baseline="0" dirty="0">
                <a:solidFill>
                  <a:schemeClr val="tx1"/>
                </a:solidFill>
              </a:defRPr>
            </a:lvl1pPr>
          </a:lstStyle>
          <a:p>
            <a:pPr marL="0" lvl="0">
              <a:lnSpc>
                <a:spcPts val="5600"/>
              </a:lnSpc>
            </a:pPr>
            <a:r>
              <a:rPr lang="en-US"/>
              <a:t>Section title</a:t>
            </a:r>
          </a:p>
        </p:txBody>
      </p:sp>
    </p:spTree>
    <p:extLst>
      <p:ext uri="{BB962C8B-B14F-4D97-AF65-F5344CB8AC3E}">
        <p14:creationId xmlns:p14="http://schemas.microsoft.com/office/powerpoint/2010/main" val="33835041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354763" y="0"/>
            <a:ext cx="6081712" cy="6994525"/>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baseline="0">
                <a:solidFill>
                  <a:schemeClr val="tx1"/>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65138" y="2410676"/>
            <a:ext cx="4919662" cy="2701637"/>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65138" y="1960860"/>
            <a:ext cx="4919661" cy="307777"/>
          </a:xfrm>
        </p:spPr>
        <p:txBody>
          <a:bodyPr wrap="square" lIns="0" tIns="0" rIns="0" bIns="0">
            <a:spAutoFit/>
          </a:bodyPr>
          <a:lstStyle>
            <a:lvl1pPr marL="0" indent="0">
              <a:lnSpc>
                <a:spcPts val="2400"/>
              </a:lnSpc>
              <a:buNone/>
              <a:defRPr lang="en-US" sz="2000" kern="1200" spc="0" baseline="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2518741288"/>
      </p:ext>
    </p:extLst>
  </p:cSld>
  <p:clrMapOvr>
    <a:masterClrMapping/>
  </p:clrMapOvr>
  <p:transition>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201863"/>
            <a:ext cx="3690937" cy="2590800"/>
          </a:xfrm>
          <a:blipFill>
            <a:blip r:embed="rId2"/>
            <a:stretch>
              <a:fillRect/>
            </a:stretch>
          </a:blipFill>
        </p:spPr>
        <p:txBody>
          <a:bodyPr anchor="ctr" anchorCtr="0">
            <a:noAutofit/>
          </a:bodyPr>
          <a:lstStyle>
            <a:lvl1pPr marL="0" indent="0" algn="ctr">
              <a:buNone/>
              <a:defRPr sz="2000">
                <a:solidFill>
                  <a:schemeClr val="bg2"/>
                </a:solidFill>
              </a:defRPr>
            </a:lvl1pPr>
          </a:lstStyle>
          <a:p>
            <a:r>
              <a:rPr lang="en-US"/>
              <a:t>Click icon to add picture</a:t>
            </a:r>
          </a:p>
        </p:txBody>
      </p:sp>
      <p:sp>
        <p:nvSpPr>
          <p:cNvPr id="12" name="Picture Placeholder 10"/>
          <p:cNvSpPr>
            <a:spLocks noGrp="1"/>
          </p:cNvSpPr>
          <p:nvPr>
            <p:ph type="pic" sz="quarter" idx="15"/>
          </p:nvPr>
        </p:nvSpPr>
        <p:spPr>
          <a:xfrm>
            <a:off x="4389437" y="2201863"/>
            <a:ext cx="3679825" cy="2590800"/>
          </a:xfrm>
          <a:blipFill>
            <a:blip r:embed="rId3"/>
            <a:stretch>
              <a:fillRect/>
            </a:stretch>
          </a:blipFill>
        </p:spPr>
        <p:txBody>
          <a:bodyPr anchor="ctr" anchorCtr="0">
            <a:noAutofit/>
          </a:bodyPr>
          <a:lstStyle>
            <a:lvl1pPr marL="0" indent="0" algn="ctr">
              <a:buNone/>
              <a:defRPr sz="2000">
                <a:solidFill>
                  <a:schemeClr val="bg2"/>
                </a:solidFill>
              </a:defRPr>
            </a:lvl1pPr>
          </a:lstStyle>
          <a:p>
            <a:r>
              <a:rPr lang="en-US"/>
              <a:t>Click icon to add picture</a:t>
            </a:r>
          </a:p>
        </p:txBody>
      </p:sp>
      <p:sp>
        <p:nvSpPr>
          <p:cNvPr id="13" name="Picture Placeholder 10"/>
          <p:cNvSpPr>
            <a:spLocks noGrp="1"/>
          </p:cNvSpPr>
          <p:nvPr>
            <p:ph type="pic" sz="quarter" idx="16"/>
          </p:nvPr>
        </p:nvSpPr>
        <p:spPr>
          <a:xfrm>
            <a:off x="8302625" y="2201863"/>
            <a:ext cx="3695700" cy="2590800"/>
          </a:xfrm>
          <a:blipFill>
            <a:blip r:embed="rId4"/>
            <a:stretch>
              <a:fillRect/>
            </a:stretch>
          </a:blipFill>
        </p:spPr>
        <p:txBody>
          <a:bodyPr anchor="ctr" anchorCtr="0">
            <a:noAutofit/>
          </a:bodyPr>
          <a:lstStyle>
            <a:lvl1pPr marL="0" indent="0" algn="ctr">
              <a:buNone/>
              <a:defRPr sz="2000">
                <a:solidFill>
                  <a:schemeClr val="bg2"/>
                </a:solidFill>
              </a:defRPr>
            </a:lvl1pPr>
          </a:lstStyle>
          <a:p>
            <a:r>
              <a:rPr lang="en-US"/>
              <a:t>Click icon to add 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Photo layout 2</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sz="1400">
                <a:solidFill>
                  <a:schemeClr val="tx2"/>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sz="1400">
                <a:solidFill>
                  <a:schemeClr val="tx2"/>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4" name="Footer Placeholder 14">
            <a:extLst>
              <a:ext uri="{FF2B5EF4-FFF2-40B4-BE49-F238E27FC236}">
                <a16:creationId xmlns:a16="http://schemas.microsoft.com/office/drawing/2014/main" id="{3B5B741A-7576-5149-903B-7C99768D88C1}"/>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3540896183"/>
      </p:ext>
    </p:extLst>
  </p:cSld>
  <p:clrMapOvr>
    <a:masterClrMapping/>
  </p:clrMapOvr>
  <p:transition>
    <p:fade/>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33900" y="426474"/>
            <a:ext cx="7902575" cy="6568052"/>
          </a:xfrm>
          <a:prstGeom prst="rect">
            <a:avLst/>
          </a:prstGeom>
        </p:spPr>
      </p:pic>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65138" y="1961079"/>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65139" y="2761498"/>
            <a:ext cx="4853622" cy="2522101"/>
          </a:xfrm>
        </p:spPr>
        <p:txBody>
          <a:bodyPr lIns="0" tIns="0" rIns="0" bIns="0"/>
          <a:lstStyle>
            <a:lvl1pPr marL="285750" indent="-285750">
              <a:lnSpc>
                <a:spcPts val="1800"/>
              </a:lnSpc>
              <a:spcBef>
                <a:spcPts val="0"/>
              </a:spcBef>
              <a:buFont typeface="Arial" panose="020B0604020202020204" pitchFamily="34" charset="0"/>
              <a:buChar char="•"/>
              <a:defRPr sz="1400" b="0" i="0" spc="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485449" y="1562100"/>
            <a:ext cx="5951026" cy="4411663"/>
          </a:xfrm>
        </p:spPr>
        <p:txBody>
          <a:bodyPr anchor="ctr" anchorCtr="0"/>
          <a:lstStyle>
            <a:lvl1pPr algn="ctr">
              <a:defRPr/>
            </a:lvl1pPr>
          </a:lstStyle>
          <a:p>
            <a:r>
              <a:rPr lang="en-US"/>
              <a:t>Click icon to add picture</a:t>
            </a:r>
          </a:p>
        </p:txBody>
      </p:sp>
      <p:sp>
        <p:nvSpPr>
          <p:cNvPr id="8" name="Footer Placeholder 14">
            <a:extLst>
              <a:ext uri="{FF2B5EF4-FFF2-40B4-BE49-F238E27FC236}">
                <a16:creationId xmlns:a16="http://schemas.microsoft.com/office/drawing/2014/main" id="{91B60D61-6FC1-0E45-8A2E-51410A6C6305}"/>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3569326217"/>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3" y="2125678"/>
            <a:ext cx="7315200" cy="1828786"/>
          </a:xfrm>
          <a:noFill/>
        </p:spPr>
        <p:txBody>
          <a:bodyPr lIns="146304" tIns="91440" rIns="146304" bIns="91440" anchor="t" anchorCtr="0"/>
          <a:lstStyle>
            <a:lvl1pPr>
              <a:defRPr sz="5399"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3955786"/>
            <a:ext cx="6400800" cy="1828007"/>
          </a:xfrm>
          <a:noFill/>
        </p:spPr>
        <p:txBody>
          <a:bodyPr lIns="164592" tIns="109728" rIns="164592" bIns="109728">
            <a:noAutofit/>
          </a:bodyPr>
          <a:lstStyle>
            <a:lvl1pPr marL="0" indent="0">
              <a:spcBef>
                <a:spcPts val="0"/>
              </a:spcBef>
              <a:buNone/>
              <a:defRPr sz="3199" spc="0" baseline="0">
                <a:gradFill>
                  <a:gsLst>
                    <a:gs pos="91000">
                      <a:schemeClr val="tx1"/>
                    </a:gs>
                    <a:gs pos="0">
                      <a:schemeClr val="tx1"/>
                    </a:gs>
                  </a:gsLst>
                  <a:lin ang="5400000" scaled="0"/>
                </a:gradFill>
                <a:latin typeface="+mn-lt"/>
              </a:defRPr>
            </a:lvl1pPr>
          </a:lstStyle>
          <a:p>
            <a:pPr lvl="0"/>
            <a:r>
              <a:rPr lang="en-US"/>
              <a:t>Speaker name</a:t>
            </a:r>
          </a:p>
        </p:txBody>
      </p:sp>
      <p:pic>
        <p:nvPicPr>
          <p:cNvPr id="3" name="Picture 2"/>
          <p:cNvPicPr>
            <a:picLocks noChangeAspect="1"/>
          </p:cNvPicPr>
          <p:nvPr userDrawn="1"/>
        </p:nvPicPr>
        <p:blipFill>
          <a:blip r:embed="rId2"/>
          <a:stretch>
            <a:fillRect/>
          </a:stretch>
        </p:blipFill>
        <p:spPr bwMode="black">
          <a:xfrm>
            <a:off x="457200" y="479425"/>
            <a:ext cx="1483418" cy="310896"/>
          </a:xfrm>
          <a:prstGeom prst="rect">
            <a:avLst/>
          </a:prstGeom>
        </p:spPr>
      </p:pic>
      <p:grpSp>
        <p:nvGrpSpPr>
          <p:cNvPr id="244" name="Group 243"/>
          <p:cNvGrpSpPr>
            <a:grpSpLocks noChangeAspect="1"/>
          </p:cNvGrpSpPr>
          <p:nvPr userDrawn="1"/>
        </p:nvGrpSpPr>
        <p:grpSpPr bwMode="gray">
          <a:xfrm>
            <a:off x="7496245" y="2125620"/>
            <a:ext cx="4421959" cy="4023360"/>
            <a:chOff x="4158236" y="1224815"/>
            <a:chExt cx="4421959" cy="4023360"/>
          </a:xfrm>
        </p:grpSpPr>
        <p:grpSp>
          <p:nvGrpSpPr>
            <p:cNvPr id="245" name="Group 244"/>
            <p:cNvGrpSpPr/>
            <p:nvPr userDrawn="1"/>
          </p:nvGrpSpPr>
          <p:grpSpPr bwMode="gray">
            <a:xfrm>
              <a:off x="4386601" y="1224815"/>
              <a:ext cx="4160377" cy="4023360"/>
              <a:chOff x="4386601" y="1224815"/>
              <a:chExt cx="4160377" cy="4023360"/>
            </a:xfrm>
          </p:grpSpPr>
          <p:sp>
            <p:nvSpPr>
              <p:cNvPr id="298" name="Freeform 18"/>
              <p:cNvSpPr>
                <a:spLocks/>
              </p:cNvSpPr>
              <p:nvPr userDrawn="1"/>
            </p:nvSpPr>
            <p:spPr bwMode="gray">
              <a:xfrm>
                <a:off x="5922868" y="1503003"/>
                <a:ext cx="45674" cy="477490"/>
              </a:xfrm>
              <a:custGeom>
                <a:avLst/>
                <a:gdLst>
                  <a:gd name="T0" fmla="*/ 11 w 11"/>
                  <a:gd name="T1" fmla="*/ 115 h 115"/>
                  <a:gd name="T2" fmla="*/ 0 w 11"/>
                  <a:gd name="T3" fmla="*/ 115 h 115"/>
                  <a:gd name="T4" fmla="*/ 2 w 11"/>
                  <a:gd name="T5" fmla="*/ 0 h 115"/>
                  <a:gd name="T6" fmla="*/ 9 w 11"/>
                  <a:gd name="T7" fmla="*/ 0 h 115"/>
                  <a:gd name="T8" fmla="*/ 11 w 11"/>
                  <a:gd name="T9" fmla="*/ 115 h 115"/>
                </a:gdLst>
                <a:ahLst/>
                <a:cxnLst>
                  <a:cxn ang="0">
                    <a:pos x="T0" y="T1"/>
                  </a:cxn>
                  <a:cxn ang="0">
                    <a:pos x="T2" y="T3"/>
                  </a:cxn>
                  <a:cxn ang="0">
                    <a:pos x="T4" y="T5"/>
                  </a:cxn>
                  <a:cxn ang="0">
                    <a:pos x="T6" y="T7"/>
                  </a:cxn>
                  <a:cxn ang="0">
                    <a:pos x="T8" y="T9"/>
                  </a:cxn>
                </a:cxnLst>
                <a:rect l="0" t="0" r="r" b="b"/>
                <a:pathLst>
                  <a:path w="11" h="115">
                    <a:moveTo>
                      <a:pt x="11" y="115"/>
                    </a:moveTo>
                    <a:lnTo>
                      <a:pt x="0" y="115"/>
                    </a:lnTo>
                    <a:lnTo>
                      <a:pt x="2" y="0"/>
                    </a:lnTo>
                    <a:lnTo>
                      <a:pt x="9" y="0"/>
                    </a:lnTo>
                    <a:lnTo>
                      <a:pt x="11" y="1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99" name="Freeform 19"/>
              <p:cNvSpPr>
                <a:spLocks/>
              </p:cNvSpPr>
              <p:nvPr userDrawn="1"/>
            </p:nvSpPr>
            <p:spPr bwMode="gray">
              <a:xfrm>
                <a:off x="5781697" y="1494698"/>
                <a:ext cx="178540" cy="53978"/>
              </a:xfrm>
              <a:custGeom>
                <a:avLst/>
                <a:gdLst>
                  <a:gd name="T0" fmla="*/ 47 w 49"/>
                  <a:gd name="T1" fmla="*/ 0 h 15"/>
                  <a:gd name="T2" fmla="*/ 1 w 49"/>
                  <a:gd name="T3" fmla="*/ 11 h 15"/>
                  <a:gd name="T4" fmla="*/ 49 w 49"/>
                  <a:gd name="T5" fmla="*/ 8 h 15"/>
                  <a:gd name="T6" fmla="*/ 47 w 49"/>
                  <a:gd name="T7" fmla="*/ 0 h 15"/>
                </a:gdLst>
                <a:ahLst/>
                <a:cxnLst>
                  <a:cxn ang="0">
                    <a:pos x="T0" y="T1"/>
                  </a:cxn>
                  <a:cxn ang="0">
                    <a:pos x="T2" y="T3"/>
                  </a:cxn>
                  <a:cxn ang="0">
                    <a:pos x="T4" y="T5"/>
                  </a:cxn>
                  <a:cxn ang="0">
                    <a:pos x="T6" y="T7"/>
                  </a:cxn>
                </a:cxnLst>
                <a:rect l="0" t="0" r="r" b="b"/>
                <a:pathLst>
                  <a:path w="49" h="15">
                    <a:moveTo>
                      <a:pt x="47" y="0"/>
                    </a:moveTo>
                    <a:cubicBezTo>
                      <a:pt x="1" y="6"/>
                      <a:pt x="0" y="10"/>
                      <a:pt x="1" y="11"/>
                    </a:cubicBezTo>
                    <a:cubicBezTo>
                      <a:pt x="1" y="12"/>
                      <a:pt x="3" y="15"/>
                      <a:pt x="49" y="8"/>
                    </a:cubicBezTo>
                    <a:lnTo>
                      <a:pt x="4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00" name="Freeform 20"/>
              <p:cNvSpPr>
                <a:spLocks/>
              </p:cNvSpPr>
              <p:nvPr userDrawn="1"/>
            </p:nvSpPr>
            <p:spPr bwMode="gray">
              <a:xfrm>
                <a:off x="5927019" y="1498852"/>
                <a:ext cx="124562" cy="153628"/>
              </a:xfrm>
              <a:custGeom>
                <a:avLst/>
                <a:gdLst>
                  <a:gd name="T0" fmla="*/ 0 w 34"/>
                  <a:gd name="T1" fmla="*/ 5 h 43"/>
                  <a:gd name="T2" fmla="*/ 30 w 34"/>
                  <a:gd name="T3" fmla="*/ 41 h 43"/>
                  <a:gd name="T4" fmla="*/ 7 w 34"/>
                  <a:gd name="T5" fmla="*/ 0 h 43"/>
                  <a:gd name="T6" fmla="*/ 0 w 34"/>
                  <a:gd name="T7" fmla="*/ 5 h 43"/>
                </a:gdLst>
                <a:ahLst/>
                <a:cxnLst>
                  <a:cxn ang="0">
                    <a:pos x="T0" y="T1"/>
                  </a:cxn>
                  <a:cxn ang="0">
                    <a:pos x="T2" y="T3"/>
                  </a:cxn>
                  <a:cxn ang="0">
                    <a:pos x="T4" y="T5"/>
                  </a:cxn>
                  <a:cxn ang="0">
                    <a:pos x="T6" y="T7"/>
                  </a:cxn>
                </a:cxnLst>
                <a:rect l="0" t="0" r="r" b="b"/>
                <a:pathLst>
                  <a:path w="34" h="43">
                    <a:moveTo>
                      <a:pt x="0" y="5"/>
                    </a:moveTo>
                    <a:cubicBezTo>
                      <a:pt x="26" y="43"/>
                      <a:pt x="29" y="42"/>
                      <a:pt x="30" y="41"/>
                    </a:cubicBezTo>
                    <a:cubicBezTo>
                      <a:pt x="31" y="40"/>
                      <a:pt x="34" y="38"/>
                      <a:pt x="7" y="0"/>
                    </a:cubicBezTo>
                    <a:lnTo>
                      <a:pt x="0"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01" name="Freeform 21"/>
              <p:cNvSpPr>
                <a:spLocks/>
              </p:cNvSpPr>
              <p:nvPr userDrawn="1"/>
            </p:nvSpPr>
            <p:spPr bwMode="gray">
              <a:xfrm>
                <a:off x="5927019" y="1349377"/>
                <a:ext cx="78891" cy="170236"/>
              </a:xfrm>
              <a:custGeom>
                <a:avLst/>
                <a:gdLst>
                  <a:gd name="T0" fmla="*/ 0 w 22"/>
                  <a:gd name="T1" fmla="*/ 45 h 47"/>
                  <a:gd name="T2" fmla="*/ 18 w 22"/>
                  <a:gd name="T3" fmla="*/ 1 h 47"/>
                  <a:gd name="T4" fmla="*/ 8 w 22"/>
                  <a:gd name="T5" fmla="*/ 47 h 47"/>
                  <a:gd name="T6" fmla="*/ 0 w 22"/>
                  <a:gd name="T7" fmla="*/ 45 h 47"/>
                </a:gdLst>
                <a:ahLst/>
                <a:cxnLst>
                  <a:cxn ang="0">
                    <a:pos x="T0" y="T1"/>
                  </a:cxn>
                  <a:cxn ang="0">
                    <a:pos x="T2" y="T3"/>
                  </a:cxn>
                  <a:cxn ang="0">
                    <a:pos x="T4" y="T5"/>
                  </a:cxn>
                  <a:cxn ang="0">
                    <a:pos x="T6" y="T7"/>
                  </a:cxn>
                </a:cxnLst>
                <a:rect l="0" t="0" r="r" b="b"/>
                <a:pathLst>
                  <a:path w="22" h="47">
                    <a:moveTo>
                      <a:pt x="0" y="45"/>
                    </a:moveTo>
                    <a:cubicBezTo>
                      <a:pt x="14" y="0"/>
                      <a:pt x="17" y="1"/>
                      <a:pt x="18" y="1"/>
                    </a:cubicBezTo>
                    <a:cubicBezTo>
                      <a:pt x="19" y="2"/>
                      <a:pt x="22" y="3"/>
                      <a:pt x="8" y="47"/>
                    </a:cubicBezTo>
                    <a:lnTo>
                      <a:pt x="0" y="4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02" name="Freeform 22"/>
              <p:cNvSpPr>
                <a:spLocks/>
              </p:cNvSpPr>
              <p:nvPr userDrawn="1"/>
            </p:nvSpPr>
            <p:spPr bwMode="gray">
              <a:xfrm>
                <a:off x="5569940" y="1581893"/>
                <a:ext cx="49825" cy="373687"/>
              </a:xfrm>
              <a:custGeom>
                <a:avLst/>
                <a:gdLst>
                  <a:gd name="T0" fmla="*/ 12 w 12"/>
                  <a:gd name="T1" fmla="*/ 90 h 90"/>
                  <a:gd name="T2" fmla="*/ 0 w 12"/>
                  <a:gd name="T3" fmla="*/ 90 h 90"/>
                  <a:gd name="T4" fmla="*/ 1 w 12"/>
                  <a:gd name="T5" fmla="*/ 0 h 90"/>
                  <a:gd name="T6" fmla="*/ 10 w 12"/>
                  <a:gd name="T7" fmla="*/ 0 h 90"/>
                  <a:gd name="T8" fmla="*/ 12 w 12"/>
                  <a:gd name="T9" fmla="*/ 90 h 90"/>
                </a:gdLst>
                <a:ahLst/>
                <a:cxnLst>
                  <a:cxn ang="0">
                    <a:pos x="T0" y="T1"/>
                  </a:cxn>
                  <a:cxn ang="0">
                    <a:pos x="T2" y="T3"/>
                  </a:cxn>
                  <a:cxn ang="0">
                    <a:pos x="T4" y="T5"/>
                  </a:cxn>
                  <a:cxn ang="0">
                    <a:pos x="T6" y="T7"/>
                  </a:cxn>
                  <a:cxn ang="0">
                    <a:pos x="T8" y="T9"/>
                  </a:cxn>
                </a:cxnLst>
                <a:rect l="0" t="0" r="r" b="b"/>
                <a:pathLst>
                  <a:path w="12" h="90">
                    <a:moveTo>
                      <a:pt x="12" y="90"/>
                    </a:moveTo>
                    <a:lnTo>
                      <a:pt x="0" y="90"/>
                    </a:lnTo>
                    <a:lnTo>
                      <a:pt x="1" y="0"/>
                    </a:lnTo>
                    <a:lnTo>
                      <a:pt x="10" y="0"/>
                    </a:lnTo>
                    <a:lnTo>
                      <a:pt x="12" y="9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03" name="Freeform 23"/>
              <p:cNvSpPr>
                <a:spLocks/>
              </p:cNvSpPr>
              <p:nvPr userDrawn="1"/>
            </p:nvSpPr>
            <p:spPr bwMode="gray">
              <a:xfrm>
                <a:off x="5574094" y="1565285"/>
                <a:ext cx="199299" cy="112107"/>
              </a:xfrm>
              <a:custGeom>
                <a:avLst/>
                <a:gdLst>
                  <a:gd name="T0" fmla="*/ 0 w 55"/>
                  <a:gd name="T1" fmla="*/ 10 h 32"/>
                  <a:gd name="T2" fmla="*/ 54 w 55"/>
                  <a:gd name="T3" fmla="*/ 27 h 32"/>
                  <a:gd name="T4" fmla="*/ 4 w 55"/>
                  <a:gd name="T5" fmla="*/ 0 h 32"/>
                  <a:gd name="T6" fmla="*/ 0 w 55"/>
                  <a:gd name="T7" fmla="*/ 10 h 32"/>
                </a:gdLst>
                <a:ahLst/>
                <a:cxnLst>
                  <a:cxn ang="0">
                    <a:pos x="T0" y="T1"/>
                  </a:cxn>
                  <a:cxn ang="0">
                    <a:pos x="T2" y="T3"/>
                  </a:cxn>
                  <a:cxn ang="0">
                    <a:pos x="T4" y="T5"/>
                  </a:cxn>
                  <a:cxn ang="0">
                    <a:pos x="T6" y="T7"/>
                  </a:cxn>
                </a:cxnLst>
                <a:rect l="0" t="0" r="r" b="b"/>
                <a:pathLst>
                  <a:path w="55" h="32">
                    <a:moveTo>
                      <a:pt x="0" y="10"/>
                    </a:moveTo>
                    <a:cubicBezTo>
                      <a:pt x="51" y="32"/>
                      <a:pt x="54" y="29"/>
                      <a:pt x="54" y="27"/>
                    </a:cubicBezTo>
                    <a:cubicBezTo>
                      <a:pt x="55" y="26"/>
                      <a:pt x="55" y="22"/>
                      <a:pt x="4" y="0"/>
                    </a:cubicBezTo>
                    <a:lnTo>
                      <a:pt x="0"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04" name="Freeform 24"/>
              <p:cNvSpPr>
                <a:spLocks/>
              </p:cNvSpPr>
              <p:nvPr userDrawn="1"/>
            </p:nvSpPr>
            <p:spPr bwMode="gray">
              <a:xfrm>
                <a:off x="5561636" y="1395049"/>
                <a:ext cx="49825" cy="199300"/>
              </a:xfrm>
              <a:custGeom>
                <a:avLst/>
                <a:gdLst>
                  <a:gd name="T0" fmla="*/ 14 w 14"/>
                  <a:gd name="T1" fmla="*/ 56 h 56"/>
                  <a:gd name="T2" fmla="*/ 6 w 14"/>
                  <a:gd name="T3" fmla="*/ 1 h 56"/>
                  <a:gd name="T4" fmla="*/ 4 w 14"/>
                  <a:gd name="T5" fmla="*/ 56 h 56"/>
                  <a:gd name="T6" fmla="*/ 14 w 14"/>
                  <a:gd name="T7" fmla="*/ 56 h 56"/>
                </a:gdLst>
                <a:ahLst/>
                <a:cxnLst>
                  <a:cxn ang="0">
                    <a:pos x="T0" y="T1"/>
                  </a:cxn>
                  <a:cxn ang="0">
                    <a:pos x="T2" y="T3"/>
                  </a:cxn>
                  <a:cxn ang="0">
                    <a:pos x="T4" y="T5"/>
                  </a:cxn>
                  <a:cxn ang="0">
                    <a:pos x="T6" y="T7"/>
                  </a:cxn>
                </a:cxnLst>
                <a:rect l="0" t="0" r="r" b="b"/>
                <a:pathLst>
                  <a:path w="14" h="56">
                    <a:moveTo>
                      <a:pt x="14" y="56"/>
                    </a:moveTo>
                    <a:cubicBezTo>
                      <a:pt x="11" y="0"/>
                      <a:pt x="8" y="0"/>
                      <a:pt x="6" y="1"/>
                    </a:cubicBezTo>
                    <a:cubicBezTo>
                      <a:pt x="4" y="1"/>
                      <a:pt x="0" y="1"/>
                      <a:pt x="4" y="56"/>
                    </a:cubicBezTo>
                    <a:lnTo>
                      <a:pt x="14" y="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05" name="Freeform 25"/>
              <p:cNvSpPr>
                <a:spLocks/>
              </p:cNvSpPr>
              <p:nvPr userDrawn="1"/>
            </p:nvSpPr>
            <p:spPr bwMode="gray">
              <a:xfrm>
                <a:off x="5432923" y="1569436"/>
                <a:ext cx="178540" cy="161932"/>
              </a:xfrm>
              <a:custGeom>
                <a:avLst/>
                <a:gdLst>
                  <a:gd name="T0" fmla="*/ 49 w 49"/>
                  <a:gd name="T1" fmla="*/ 8 h 44"/>
                  <a:gd name="T2" fmla="*/ 4 w 49"/>
                  <a:gd name="T3" fmla="*/ 41 h 44"/>
                  <a:gd name="T4" fmla="*/ 42 w 49"/>
                  <a:gd name="T5" fmla="*/ 0 h 44"/>
                  <a:gd name="T6" fmla="*/ 49 w 49"/>
                  <a:gd name="T7" fmla="*/ 8 h 44"/>
                </a:gdLst>
                <a:ahLst/>
                <a:cxnLst>
                  <a:cxn ang="0">
                    <a:pos x="T0" y="T1"/>
                  </a:cxn>
                  <a:cxn ang="0">
                    <a:pos x="T2" y="T3"/>
                  </a:cxn>
                  <a:cxn ang="0">
                    <a:pos x="T4" y="T5"/>
                  </a:cxn>
                  <a:cxn ang="0">
                    <a:pos x="T6" y="T7"/>
                  </a:cxn>
                </a:cxnLst>
                <a:rect l="0" t="0" r="r" b="b"/>
                <a:pathLst>
                  <a:path w="49" h="44">
                    <a:moveTo>
                      <a:pt x="49" y="8"/>
                    </a:moveTo>
                    <a:cubicBezTo>
                      <a:pt x="7" y="44"/>
                      <a:pt x="5" y="42"/>
                      <a:pt x="4" y="41"/>
                    </a:cubicBezTo>
                    <a:cubicBezTo>
                      <a:pt x="3" y="39"/>
                      <a:pt x="0" y="36"/>
                      <a:pt x="42" y="0"/>
                    </a:cubicBezTo>
                    <a:lnTo>
                      <a:pt x="49"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06" name="Freeform 26"/>
              <p:cNvSpPr>
                <a:spLocks/>
              </p:cNvSpPr>
              <p:nvPr userDrawn="1"/>
            </p:nvSpPr>
            <p:spPr bwMode="gray">
              <a:xfrm>
                <a:off x="6184447" y="1478090"/>
                <a:ext cx="45674" cy="398599"/>
              </a:xfrm>
              <a:custGeom>
                <a:avLst/>
                <a:gdLst>
                  <a:gd name="T0" fmla="*/ 11 w 11"/>
                  <a:gd name="T1" fmla="*/ 96 h 96"/>
                  <a:gd name="T2" fmla="*/ 0 w 11"/>
                  <a:gd name="T3" fmla="*/ 96 h 96"/>
                  <a:gd name="T4" fmla="*/ 2 w 11"/>
                  <a:gd name="T5" fmla="*/ 0 h 96"/>
                  <a:gd name="T6" fmla="*/ 10 w 11"/>
                  <a:gd name="T7" fmla="*/ 0 h 96"/>
                  <a:gd name="T8" fmla="*/ 11 w 11"/>
                  <a:gd name="T9" fmla="*/ 96 h 96"/>
                </a:gdLst>
                <a:ahLst/>
                <a:cxnLst>
                  <a:cxn ang="0">
                    <a:pos x="T0" y="T1"/>
                  </a:cxn>
                  <a:cxn ang="0">
                    <a:pos x="T2" y="T3"/>
                  </a:cxn>
                  <a:cxn ang="0">
                    <a:pos x="T4" y="T5"/>
                  </a:cxn>
                  <a:cxn ang="0">
                    <a:pos x="T6" y="T7"/>
                  </a:cxn>
                  <a:cxn ang="0">
                    <a:pos x="T8" y="T9"/>
                  </a:cxn>
                </a:cxnLst>
                <a:rect l="0" t="0" r="r" b="b"/>
                <a:pathLst>
                  <a:path w="11" h="96">
                    <a:moveTo>
                      <a:pt x="11" y="96"/>
                    </a:moveTo>
                    <a:lnTo>
                      <a:pt x="0" y="96"/>
                    </a:lnTo>
                    <a:lnTo>
                      <a:pt x="2" y="0"/>
                    </a:lnTo>
                    <a:lnTo>
                      <a:pt x="10" y="0"/>
                    </a:lnTo>
                    <a:lnTo>
                      <a:pt x="11" y="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07" name="Freeform 27"/>
              <p:cNvSpPr>
                <a:spLocks/>
              </p:cNvSpPr>
              <p:nvPr userDrawn="1"/>
            </p:nvSpPr>
            <p:spPr bwMode="gray">
              <a:xfrm>
                <a:off x="6130472" y="1312007"/>
                <a:ext cx="99650" cy="182691"/>
              </a:xfrm>
              <a:custGeom>
                <a:avLst/>
                <a:gdLst>
                  <a:gd name="T0" fmla="*/ 28 w 28"/>
                  <a:gd name="T1" fmla="*/ 47 h 51"/>
                  <a:gd name="T2" fmla="*/ 3 w 28"/>
                  <a:gd name="T3" fmla="*/ 1 h 51"/>
                  <a:gd name="T4" fmla="*/ 19 w 28"/>
                  <a:gd name="T5" fmla="*/ 51 h 51"/>
                  <a:gd name="T6" fmla="*/ 28 w 28"/>
                  <a:gd name="T7" fmla="*/ 47 h 51"/>
                </a:gdLst>
                <a:ahLst/>
                <a:cxnLst>
                  <a:cxn ang="0">
                    <a:pos x="T0" y="T1"/>
                  </a:cxn>
                  <a:cxn ang="0">
                    <a:pos x="T2" y="T3"/>
                  </a:cxn>
                  <a:cxn ang="0">
                    <a:pos x="T4" y="T5"/>
                  </a:cxn>
                  <a:cxn ang="0">
                    <a:pos x="T6" y="T7"/>
                  </a:cxn>
                </a:cxnLst>
                <a:rect l="0" t="0" r="r" b="b"/>
                <a:pathLst>
                  <a:path w="28" h="51">
                    <a:moveTo>
                      <a:pt x="28" y="47"/>
                    </a:moveTo>
                    <a:cubicBezTo>
                      <a:pt x="8" y="0"/>
                      <a:pt x="5" y="0"/>
                      <a:pt x="3" y="1"/>
                    </a:cubicBezTo>
                    <a:cubicBezTo>
                      <a:pt x="2" y="2"/>
                      <a:pt x="0" y="4"/>
                      <a:pt x="19" y="51"/>
                    </a:cubicBezTo>
                    <a:lnTo>
                      <a:pt x="28" y="4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08" name="Freeform 28"/>
              <p:cNvSpPr>
                <a:spLocks/>
              </p:cNvSpPr>
              <p:nvPr userDrawn="1"/>
            </p:nvSpPr>
            <p:spPr bwMode="gray">
              <a:xfrm>
                <a:off x="6080647" y="1457331"/>
                <a:ext cx="145324" cy="161932"/>
              </a:xfrm>
              <a:custGeom>
                <a:avLst/>
                <a:gdLst>
                  <a:gd name="T0" fmla="*/ 33 w 40"/>
                  <a:gd name="T1" fmla="*/ 0 h 45"/>
                  <a:gd name="T2" fmla="*/ 3 w 40"/>
                  <a:gd name="T3" fmla="*/ 41 h 45"/>
                  <a:gd name="T4" fmla="*/ 40 w 40"/>
                  <a:gd name="T5" fmla="*/ 7 h 45"/>
                  <a:gd name="T6" fmla="*/ 33 w 40"/>
                  <a:gd name="T7" fmla="*/ 0 h 45"/>
                </a:gdLst>
                <a:ahLst/>
                <a:cxnLst>
                  <a:cxn ang="0">
                    <a:pos x="T0" y="T1"/>
                  </a:cxn>
                  <a:cxn ang="0">
                    <a:pos x="T2" y="T3"/>
                  </a:cxn>
                  <a:cxn ang="0">
                    <a:pos x="T4" y="T5"/>
                  </a:cxn>
                  <a:cxn ang="0">
                    <a:pos x="T6" y="T7"/>
                  </a:cxn>
                </a:cxnLst>
                <a:rect l="0" t="0" r="r" b="b"/>
                <a:pathLst>
                  <a:path w="40" h="45">
                    <a:moveTo>
                      <a:pt x="33" y="0"/>
                    </a:moveTo>
                    <a:cubicBezTo>
                      <a:pt x="0" y="38"/>
                      <a:pt x="2" y="40"/>
                      <a:pt x="3" y="41"/>
                    </a:cubicBezTo>
                    <a:cubicBezTo>
                      <a:pt x="4" y="42"/>
                      <a:pt x="7" y="45"/>
                      <a:pt x="40" y="7"/>
                    </a:cubicBezTo>
                    <a:lnTo>
                      <a:pt x="3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09" name="Freeform 29"/>
              <p:cNvSpPr>
                <a:spLocks/>
              </p:cNvSpPr>
              <p:nvPr userDrawn="1"/>
            </p:nvSpPr>
            <p:spPr bwMode="gray">
              <a:xfrm>
                <a:off x="6201056" y="1457331"/>
                <a:ext cx="186845" cy="45674"/>
              </a:xfrm>
              <a:custGeom>
                <a:avLst/>
                <a:gdLst>
                  <a:gd name="T0" fmla="*/ 0 w 51"/>
                  <a:gd name="T1" fmla="*/ 0 h 13"/>
                  <a:gd name="T2" fmla="*/ 50 w 51"/>
                  <a:gd name="T3" fmla="*/ 8 h 13"/>
                  <a:gd name="T4" fmla="*/ 0 w 51"/>
                  <a:gd name="T5" fmla="*/ 10 h 13"/>
                  <a:gd name="T6" fmla="*/ 0 w 51"/>
                  <a:gd name="T7" fmla="*/ 0 h 13"/>
                </a:gdLst>
                <a:ahLst/>
                <a:cxnLst>
                  <a:cxn ang="0">
                    <a:pos x="T0" y="T1"/>
                  </a:cxn>
                  <a:cxn ang="0">
                    <a:pos x="T2" y="T3"/>
                  </a:cxn>
                  <a:cxn ang="0">
                    <a:pos x="T4" y="T5"/>
                  </a:cxn>
                  <a:cxn ang="0">
                    <a:pos x="T6" y="T7"/>
                  </a:cxn>
                </a:cxnLst>
                <a:rect l="0" t="0" r="r" b="b"/>
                <a:pathLst>
                  <a:path w="51" h="13">
                    <a:moveTo>
                      <a:pt x="0" y="0"/>
                    </a:moveTo>
                    <a:cubicBezTo>
                      <a:pt x="51" y="3"/>
                      <a:pt x="50" y="6"/>
                      <a:pt x="50" y="8"/>
                    </a:cubicBezTo>
                    <a:cubicBezTo>
                      <a:pt x="50" y="9"/>
                      <a:pt x="50" y="13"/>
                      <a:pt x="0" y="1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10" name="Oval 30"/>
              <p:cNvSpPr>
                <a:spLocks noChangeArrowheads="1"/>
              </p:cNvSpPr>
              <p:nvPr userDrawn="1"/>
            </p:nvSpPr>
            <p:spPr bwMode="gray">
              <a:xfrm>
                <a:off x="4515314" y="1914059"/>
                <a:ext cx="3350724" cy="3334116"/>
              </a:xfrm>
              <a:prstGeom prst="ellipse">
                <a:avLst/>
              </a:pr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11" name="Freeform 31"/>
              <p:cNvSpPr>
                <a:spLocks/>
              </p:cNvSpPr>
              <p:nvPr userDrawn="1"/>
            </p:nvSpPr>
            <p:spPr bwMode="gray">
              <a:xfrm>
                <a:off x="4702159" y="2100901"/>
                <a:ext cx="3163880" cy="3147271"/>
              </a:xfrm>
              <a:custGeom>
                <a:avLst/>
                <a:gdLst>
                  <a:gd name="T0" fmla="*/ 623 w 873"/>
                  <a:gd name="T1" fmla="*/ 0 h 873"/>
                  <a:gd name="T2" fmla="*/ 675 w 873"/>
                  <a:gd name="T3" fmla="*/ 213 h 873"/>
                  <a:gd name="T4" fmla="*/ 213 w 873"/>
                  <a:gd name="T5" fmla="*/ 675 h 873"/>
                  <a:gd name="T6" fmla="*/ 0 w 873"/>
                  <a:gd name="T7" fmla="*/ 623 h 873"/>
                  <a:gd name="T8" fmla="*/ 410 w 873"/>
                  <a:gd name="T9" fmla="*/ 873 h 873"/>
                  <a:gd name="T10" fmla="*/ 873 w 873"/>
                  <a:gd name="T11" fmla="*/ 410 h 873"/>
                  <a:gd name="T12" fmla="*/ 623 w 873"/>
                  <a:gd name="T13" fmla="*/ 0 h 873"/>
                </a:gdLst>
                <a:ahLst/>
                <a:cxnLst>
                  <a:cxn ang="0">
                    <a:pos x="T0" y="T1"/>
                  </a:cxn>
                  <a:cxn ang="0">
                    <a:pos x="T2" y="T3"/>
                  </a:cxn>
                  <a:cxn ang="0">
                    <a:pos x="T4" y="T5"/>
                  </a:cxn>
                  <a:cxn ang="0">
                    <a:pos x="T6" y="T7"/>
                  </a:cxn>
                  <a:cxn ang="0">
                    <a:pos x="T8" y="T9"/>
                  </a:cxn>
                  <a:cxn ang="0">
                    <a:pos x="T10" y="T11"/>
                  </a:cxn>
                  <a:cxn ang="0">
                    <a:pos x="T12" y="T13"/>
                  </a:cxn>
                </a:cxnLst>
                <a:rect l="0" t="0" r="r" b="b"/>
                <a:pathLst>
                  <a:path w="873" h="873">
                    <a:moveTo>
                      <a:pt x="623" y="0"/>
                    </a:moveTo>
                    <a:cubicBezTo>
                      <a:pt x="657" y="63"/>
                      <a:pt x="675" y="136"/>
                      <a:pt x="675" y="213"/>
                    </a:cubicBezTo>
                    <a:cubicBezTo>
                      <a:pt x="675" y="468"/>
                      <a:pt x="468" y="675"/>
                      <a:pt x="213" y="675"/>
                    </a:cubicBezTo>
                    <a:cubicBezTo>
                      <a:pt x="136" y="675"/>
                      <a:pt x="63" y="657"/>
                      <a:pt x="0" y="623"/>
                    </a:cubicBezTo>
                    <a:cubicBezTo>
                      <a:pt x="77" y="772"/>
                      <a:pt x="232" y="873"/>
                      <a:pt x="410" y="873"/>
                    </a:cubicBezTo>
                    <a:cubicBezTo>
                      <a:pt x="666" y="873"/>
                      <a:pt x="873" y="666"/>
                      <a:pt x="873" y="410"/>
                    </a:cubicBezTo>
                    <a:cubicBezTo>
                      <a:pt x="873" y="232"/>
                      <a:pt x="772" y="77"/>
                      <a:pt x="623" y="0"/>
                    </a:cubicBez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12" name="Oval 32"/>
              <p:cNvSpPr>
                <a:spLocks noChangeArrowheads="1"/>
              </p:cNvSpPr>
              <p:nvPr userDrawn="1"/>
            </p:nvSpPr>
            <p:spPr bwMode="gray">
              <a:xfrm>
                <a:off x="6043277" y="2877340"/>
                <a:ext cx="265733" cy="261582"/>
              </a:xfrm>
              <a:prstGeom prst="ellipse">
                <a:avLst/>
              </a:pr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13" name="Freeform 33"/>
              <p:cNvSpPr>
                <a:spLocks/>
              </p:cNvSpPr>
              <p:nvPr userDrawn="1"/>
            </p:nvSpPr>
            <p:spPr bwMode="gray">
              <a:xfrm>
                <a:off x="6155384" y="2877340"/>
                <a:ext cx="153628" cy="261582"/>
              </a:xfrm>
              <a:custGeom>
                <a:avLst/>
                <a:gdLst>
                  <a:gd name="T0" fmla="*/ 31 w 42"/>
                  <a:gd name="T1" fmla="*/ 36 h 73"/>
                  <a:gd name="T2" fmla="*/ 0 w 42"/>
                  <a:gd name="T3" fmla="*/ 0 h 73"/>
                  <a:gd name="T4" fmla="*/ 5 w 42"/>
                  <a:gd name="T5" fmla="*/ 0 h 73"/>
                  <a:gd name="T6" fmla="*/ 42 w 42"/>
                  <a:gd name="T7" fmla="*/ 36 h 73"/>
                  <a:gd name="T8" fmla="*/ 5 w 42"/>
                  <a:gd name="T9" fmla="*/ 73 h 73"/>
                  <a:gd name="T10" fmla="*/ 0 w 42"/>
                  <a:gd name="T11" fmla="*/ 72 h 73"/>
                  <a:gd name="T12" fmla="*/ 31 w 42"/>
                  <a:gd name="T13" fmla="*/ 36 h 73"/>
                </a:gdLst>
                <a:ahLst/>
                <a:cxnLst>
                  <a:cxn ang="0">
                    <a:pos x="T0" y="T1"/>
                  </a:cxn>
                  <a:cxn ang="0">
                    <a:pos x="T2" y="T3"/>
                  </a:cxn>
                  <a:cxn ang="0">
                    <a:pos x="T4" y="T5"/>
                  </a:cxn>
                  <a:cxn ang="0">
                    <a:pos x="T6" y="T7"/>
                  </a:cxn>
                  <a:cxn ang="0">
                    <a:pos x="T8" y="T9"/>
                  </a:cxn>
                  <a:cxn ang="0">
                    <a:pos x="T10" y="T11"/>
                  </a:cxn>
                  <a:cxn ang="0">
                    <a:pos x="T12" y="T13"/>
                  </a:cxn>
                </a:cxnLst>
                <a:rect l="0" t="0" r="r" b="b"/>
                <a:pathLst>
                  <a:path w="42" h="73">
                    <a:moveTo>
                      <a:pt x="31" y="36"/>
                    </a:moveTo>
                    <a:cubicBezTo>
                      <a:pt x="31" y="18"/>
                      <a:pt x="18" y="3"/>
                      <a:pt x="0" y="0"/>
                    </a:cubicBezTo>
                    <a:cubicBezTo>
                      <a:pt x="2" y="0"/>
                      <a:pt x="3" y="0"/>
                      <a:pt x="5" y="0"/>
                    </a:cubicBezTo>
                    <a:cubicBezTo>
                      <a:pt x="25" y="0"/>
                      <a:pt x="42" y="16"/>
                      <a:pt x="42" y="36"/>
                    </a:cubicBezTo>
                    <a:cubicBezTo>
                      <a:pt x="42" y="56"/>
                      <a:pt x="25" y="73"/>
                      <a:pt x="5" y="73"/>
                    </a:cubicBezTo>
                    <a:cubicBezTo>
                      <a:pt x="3" y="73"/>
                      <a:pt x="2" y="73"/>
                      <a:pt x="0" y="72"/>
                    </a:cubicBezTo>
                    <a:cubicBezTo>
                      <a:pt x="18" y="70"/>
                      <a:pt x="31" y="55"/>
                      <a:pt x="31" y="36"/>
                    </a:cubicBez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14" name="Freeform 34"/>
              <p:cNvSpPr>
                <a:spLocks/>
              </p:cNvSpPr>
              <p:nvPr userDrawn="1"/>
            </p:nvSpPr>
            <p:spPr bwMode="gray">
              <a:xfrm>
                <a:off x="6163688" y="2960381"/>
                <a:ext cx="20762" cy="307253"/>
              </a:xfrm>
              <a:custGeom>
                <a:avLst/>
                <a:gdLst>
                  <a:gd name="T0" fmla="*/ 3 w 6"/>
                  <a:gd name="T1" fmla="*/ 86 h 86"/>
                  <a:gd name="T2" fmla="*/ 0 w 6"/>
                  <a:gd name="T3" fmla="*/ 84 h 86"/>
                  <a:gd name="T4" fmla="*/ 0 w 6"/>
                  <a:gd name="T5" fmla="*/ 3 h 86"/>
                  <a:gd name="T6" fmla="*/ 3 w 6"/>
                  <a:gd name="T7" fmla="*/ 0 h 86"/>
                  <a:gd name="T8" fmla="*/ 6 w 6"/>
                  <a:gd name="T9" fmla="*/ 3 h 86"/>
                  <a:gd name="T10" fmla="*/ 6 w 6"/>
                  <a:gd name="T11" fmla="*/ 84 h 86"/>
                  <a:gd name="T12" fmla="*/ 3 w 6"/>
                  <a:gd name="T13" fmla="*/ 86 h 86"/>
                </a:gdLst>
                <a:ahLst/>
                <a:cxnLst>
                  <a:cxn ang="0">
                    <a:pos x="T0" y="T1"/>
                  </a:cxn>
                  <a:cxn ang="0">
                    <a:pos x="T2" y="T3"/>
                  </a:cxn>
                  <a:cxn ang="0">
                    <a:pos x="T4" y="T5"/>
                  </a:cxn>
                  <a:cxn ang="0">
                    <a:pos x="T6" y="T7"/>
                  </a:cxn>
                  <a:cxn ang="0">
                    <a:pos x="T8" y="T9"/>
                  </a:cxn>
                  <a:cxn ang="0">
                    <a:pos x="T10" y="T11"/>
                  </a:cxn>
                  <a:cxn ang="0">
                    <a:pos x="T12" y="T13"/>
                  </a:cxn>
                </a:cxnLst>
                <a:rect l="0" t="0" r="r" b="b"/>
                <a:pathLst>
                  <a:path w="6" h="86">
                    <a:moveTo>
                      <a:pt x="3" y="86"/>
                    </a:moveTo>
                    <a:cubicBezTo>
                      <a:pt x="2" y="86"/>
                      <a:pt x="0" y="85"/>
                      <a:pt x="0" y="84"/>
                    </a:cubicBezTo>
                    <a:cubicBezTo>
                      <a:pt x="0" y="3"/>
                      <a:pt x="0" y="3"/>
                      <a:pt x="0" y="3"/>
                    </a:cubicBezTo>
                    <a:cubicBezTo>
                      <a:pt x="0" y="1"/>
                      <a:pt x="2" y="0"/>
                      <a:pt x="3" y="0"/>
                    </a:cubicBezTo>
                    <a:cubicBezTo>
                      <a:pt x="5" y="0"/>
                      <a:pt x="6" y="1"/>
                      <a:pt x="6" y="3"/>
                    </a:cubicBezTo>
                    <a:cubicBezTo>
                      <a:pt x="6" y="84"/>
                      <a:pt x="6" y="84"/>
                      <a:pt x="6" y="84"/>
                    </a:cubicBezTo>
                    <a:cubicBezTo>
                      <a:pt x="6" y="85"/>
                      <a:pt x="5" y="86"/>
                      <a:pt x="3" y="86"/>
                    </a:cubicBez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15" name="Freeform 35"/>
              <p:cNvSpPr>
                <a:spLocks/>
              </p:cNvSpPr>
              <p:nvPr userDrawn="1"/>
            </p:nvSpPr>
            <p:spPr bwMode="gray">
              <a:xfrm>
                <a:off x="6113863" y="3026815"/>
                <a:ext cx="116258" cy="74737"/>
              </a:xfrm>
              <a:custGeom>
                <a:avLst/>
                <a:gdLst>
                  <a:gd name="T0" fmla="*/ 17 w 32"/>
                  <a:gd name="T1" fmla="*/ 21 h 21"/>
                  <a:gd name="T2" fmla="*/ 1 w 32"/>
                  <a:gd name="T3" fmla="*/ 5 h 21"/>
                  <a:gd name="T4" fmla="*/ 1 w 32"/>
                  <a:gd name="T5" fmla="*/ 1 h 21"/>
                  <a:gd name="T6" fmla="*/ 5 w 32"/>
                  <a:gd name="T7" fmla="*/ 1 h 21"/>
                  <a:gd name="T8" fmla="*/ 18 w 32"/>
                  <a:gd name="T9" fmla="*/ 14 h 21"/>
                  <a:gd name="T10" fmla="*/ 27 w 32"/>
                  <a:gd name="T11" fmla="*/ 7 h 21"/>
                  <a:gd name="T12" fmla="*/ 31 w 32"/>
                  <a:gd name="T13" fmla="*/ 8 h 21"/>
                  <a:gd name="T14" fmla="*/ 30 w 32"/>
                  <a:gd name="T15" fmla="*/ 12 h 21"/>
                  <a:gd name="T16" fmla="*/ 17 w 32"/>
                  <a:gd name="T17"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21">
                    <a:moveTo>
                      <a:pt x="17" y="21"/>
                    </a:moveTo>
                    <a:cubicBezTo>
                      <a:pt x="1" y="5"/>
                      <a:pt x="1" y="5"/>
                      <a:pt x="1" y="5"/>
                    </a:cubicBezTo>
                    <a:cubicBezTo>
                      <a:pt x="0" y="4"/>
                      <a:pt x="0" y="2"/>
                      <a:pt x="1" y="1"/>
                    </a:cubicBezTo>
                    <a:cubicBezTo>
                      <a:pt x="2" y="0"/>
                      <a:pt x="4" y="0"/>
                      <a:pt x="5" y="1"/>
                    </a:cubicBezTo>
                    <a:cubicBezTo>
                      <a:pt x="18" y="14"/>
                      <a:pt x="18" y="14"/>
                      <a:pt x="18" y="14"/>
                    </a:cubicBezTo>
                    <a:cubicBezTo>
                      <a:pt x="27" y="7"/>
                      <a:pt x="27" y="7"/>
                      <a:pt x="27" y="7"/>
                    </a:cubicBezTo>
                    <a:cubicBezTo>
                      <a:pt x="28" y="6"/>
                      <a:pt x="30" y="7"/>
                      <a:pt x="31" y="8"/>
                    </a:cubicBezTo>
                    <a:cubicBezTo>
                      <a:pt x="32" y="9"/>
                      <a:pt x="32" y="11"/>
                      <a:pt x="30" y="12"/>
                    </a:cubicBezTo>
                    <a:lnTo>
                      <a:pt x="17" y="21"/>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16" name="Oval 36"/>
              <p:cNvSpPr>
                <a:spLocks noChangeArrowheads="1"/>
              </p:cNvSpPr>
              <p:nvPr userDrawn="1"/>
            </p:nvSpPr>
            <p:spPr bwMode="gray">
              <a:xfrm>
                <a:off x="6288250" y="2478741"/>
                <a:ext cx="344623" cy="344623"/>
              </a:xfrm>
              <a:prstGeom prst="ellipse">
                <a:avLst/>
              </a:pr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17" name="Freeform 37"/>
              <p:cNvSpPr>
                <a:spLocks/>
              </p:cNvSpPr>
              <p:nvPr userDrawn="1"/>
            </p:nvSpPr>
            <p:spPr bwMode="gray">
              <a:xfrm>
                <a:off x="6433572" y="2478741"/>
                <a:ext cx="199299" cy="344623"/>
              </a:xfrm>
              <a:custGeom>
                <a:avLst/>
                <a:gdLst>
                  <a:gd name="T0" fmla="*/ 41 w 55"/>
                  <a:gd name="T1" fmla="*/ 48 h 95"/>
                  <a:gd name="T2" fmla="*/ 0 w 55"/>
                  <a:gd name="T3" fmla="*/ 1 h 95"/>
                  <a:gd name="T4" fmla="*/ 7 w 55"/>
                  <a:gd name="T5" fmla="*/ 0 h 95"/>
                  <a:gd name="T6" fmla="*/ 55 w 55"/>
                  <a:gd name="T7" fmla="*/ 48 h 95"/>
                  <a:gd name="T8" fmla="*/ 7 w 55"/>
                  <a:gd name="T9" fmla="*/ 95 h 95"/>
                  <a:gd name="T10" fmla="*/ 0 w 55"/>
                  <a:gd name="T11" fmla="*/ 95 h 95"/>
                  <a:gd name="T12" fmla="*/ 41 w 55"/>
                  <a:gd name="T13" fmla="*/ 48 h 95"/>
                </a:gdLst>
                <a:ahLst/>
                <a:cxnLst>
                  <a:cxn ang="0">
                    <a:pos x="T0" y="T1"/>
                  </a:cxn>
                  <a:cxn ang="0">
                    <a:pos x="T2" y="T3"/>
                  </a:cxn>
                  <a:cxn ang="0">
                    <a:pos x="T4" y="T5"/>
                  </a:cxn>
                  <a:cxn ang="0">
                    <a:pos x="T6" y="T7"/>
                  </a:cxn>
                  <a:cxn ang="0">
                    <a:pos x="T8" y="T9"/>
                  </a:cxn>
                  <a:cxn ang="0">
                    <a:pos x="T10" y="T11"/>
                  </a:cxn>
                  <a:cxn ang="0">
                    <a:pos x="T12" y="T13"/>
                  </a:cxn>
                </a:cxnLst>
                <a:rect l="0" t="0" r="r" b="b"/>
                <a:pathLst>
                  <a:path w="55" h="95">
                    <a:moveTo>
                      <a:pt x="41" y="48"/>
                    </a:moveTo>
                    <a:cubicBezTo>
                      <a:pt x="41" y="24"/>
                      <a:pt x="23" y="4"/>
                      <a:pt x="0" y="1"/>
                    </a:cubicBezTo>
                    <a:cubicBezTo>
                      <a:pt x="3" y="0"/>
                      <a:pt x="5" y="0"/>
                      <a:pt x="7" y="0"/>
                    </a:cubicBezTo>
                    <a:cubicBezTo>
                      <a:pt x="34" y="0"/>
                      <a:pt x="55" y="21"/>
                      <a:pt x="55" y="48"/>
                    </a:cubicBezTo>
                    <a:cubicBezTo>
                      <a:pt x="55" y="74"/>
                      <a:pt x="34" y="95"/>
                      <a:pt x="7" y="95"/>
                    </a:cubicBezTo>
                    <a:cubicBezTo>
                      <a:pt x="5" y="95"/>
                      <a:pt x="3" y="95"/>
                      <a:pt x="0" y="95"/>
                    </a:cubicBezTo>
                    <a:cubicBezTo>
                      <a:pt x="23" y="91"/>
                      <a:pt x="41" y="72"/>
                      <a:pt x="41" y="48"/>
                    </a:cubicBez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18" name="Freeform 38"/>
              <p:cNvSpPr>
                <a:spLocks/>
              </p:cNvSpPr>
              <p:nvPr userDrawn="1"/>
            </p:nvSpPr>
            <p:spPr bwMode="gray">
              <a:xfrm>
                <a:off x="6454333" y="2590846"/>
                <a:ext cx="16608" cy="398599"/>
              </a:xfrm>
              <a:custGeom>
                <a:avLst/>
                <a:gdLst>
                  <a:gd name="T0" fmla="*/ 2 w 5"/>
                  <a:gd name="T1" fmla="*/ 110 h 110"/>
                  <a:gd name="T2" fmla="*/ 0 w 5"/>
                  <a:gd name="T3" fmla="*/ 108 h 110"/>
                  <a:gd name="T4" fmla="*/ 0 w 5"/>
                  <a:gd name="T5" fmla="*/ 3 h 110"/>
                  <a:gd name="T6" fmla="*/ 2 w 5"/>
                  <a:gd name="T7" fmla="*/ 0 h 110"/>
                  <a:gd name="T8" fmla="*/ 5 w 5"/>
                  <a:gd name="T9" fmla="*/ 3 h 110"/>
                  <a:gd name="T10" fmla="*/ 5 w 5"/>
                  <a:gd name="T11" fmla="*/ 108 h 110"/>
                  <a:gd name="T12" fmla="*/ 2 w 5"/>
                  <a:gd name="T13" fmla="*/ 110 h 110"/>
                </a:gdLst>
                <a:ahLst/>
                <a:cxnLst>
                  <a:cxn ang="0">
                    <a:pos x="T0" y="T1"/>
                  </a:cxn>
                  <a:cxn ang="0">
                    <a:pos x="T2" y="T3"/>
                  </a:cxn>
                  <a:cxn ang="0">
                    <a:pos x="T4" y="T5"/>
                  </a:cxn>
                  <a:cxn ang="0">
                    <a:pos x="T6" y="T7"/>
                  </a:cxn>
                  <a:cxn ang="0">
                    <a:pos x="T8" y="T9"/>
                  </a:cxn>
                  <a:cxn ang="0">
                    <a:pos x="T10" y="T11"/>
                  </a:cxn>
                  <a:cxn ang="0">
                    <a:pos x="T12" y="T13"/>
                  </a:cxn>
                </a:cxnLst>
                <a:rect l="0" t="0" r="r" b="b"/>
                <a:pathLst>
                  <a:path w="5" h="110">
                    <a:moveTo>
                      <a:pt x="2" y="110"/>
                    </a:moveTo>
                    <a:cubicBezTo>
                      <a:pt x="1" y="110"/>
                      <a:pt x="0" y="109"/>
                      <a:pt x="0" y="108"/>
                    </a:cubicBezTo>
                    <a:cubicBezTo>
                      <a:pt x="0" y="3"/>
                      <a:pt x="0" y="3"/>
                      <a:pt x="0" y="3"/>
                    </a:cubicBezTo>
                    <a:cubicBezTo>
                      <a:pt x="0" y="1"/>
                      <a:pt x="1" y="0"/>
                      <a:pt x="2" y="0"/>
                    </a:cubicBezTo>
                    <a:cubicBezTo>
                      <a:pt x="4" y="0"/>
                      <a:pt x="5" y="1"/>
                      <a:pt x="5" y="3"/>
                    </a:cubicBezTo>
                    <a:cubicBezTo>
                      <a:pt x="5" y="108"/>
                      <a:pt x="5" y="108"/>
                      <a:pt x="5" y="108"/>
                    </a:cubicBezTo>
                    <a:cubicBezTo>
                      <a:pt x="5" y="109"/>
                      <a:pt x="4" y="110"/>
                      <a:pt x="2" y="110"/>
                    </a:cubicBez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19" name="Freeform 39"/>
              <p:cNvSpPr>
                <a:spLocks/>
              </p:cNvSpPr>
              <p:nvPr userDrawn="1"/>
            </p:nvSpPr>
            <p:spPr bwMode="gray">
              <a:xfrm>
                <a:off x="6387900" y="2686345"/>
                <a:ext cx="137020" cy="83041"/>
              </a:xfrm>
              <a:custGeom>
                <a:avLst/>
                <a:gdLst>
                  <a:gd name="T0" fmla="*/ 20 w 38"/>
                  <a:gd name="T1" fmla="*/ 23 h 23"/>
                  <a:gd name="T2" fmla="*/ 0 w 38"/>
                  <a:gd name="T3" fmla="*/ 4 h 23"/>
                  <a:gd name="T4" fmla="*/ 0 w 38"/>
                  <a:gd name="T5" fmla="*/ 0 h 23"/>
                  <a:gd name="T6" fmla="*/ 4 w 38"/>
                  <a:gd name="T7" fmla="*/ 0 h 23"/>
                  <a:gd name="T8" fmla="*/ 21 w 38"/>
                  <a:gd name="T9" fmla="*/ 18 h 23"/>
                  <a:gd name="T10" fmla="*/ 34 w 38"/>
                  <a:gd name="T11" fmla="*/ 9 h 23"/>
                  <a:gd name="T12" fmla="*/ 37 w 38"/>
                  <a:gd name="T13" fmla="*/ 9 h 23"/>
                  <a:gd name="T14" fmla="*/ 37 w 38"/>
                  <a:gd name="T15" fmla="*/ 12 h 23"/>
                  <a:gd name="T16" fmla="*/ 20 w 38"/>
                  <a:gd name="T1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23">
                    <a:moveTo>
                      <a:pt x="20" y="23"/>
                    </a:moveTo>
                    <a:cubicBezTo>
                      <a:pt x="0" y="4"/>
                      <a:pt x="0" y="4"/>
                      <a:pt x="0" y="4"/>
                    </a:cubicBezTo>
                    <a:cubicBezTo>
                      <a:pt x="0" y="3"/>
                      <a:pt x="0" y="1"/>
                      <a:pt x="0" y="0"/>
                    </a:cubicBezTo>
                    <a:cubicBezTo>
                      <a:pt x="1" y="0"/>
                      <a:pt x="3" y="0"/>
                      <a:pt x="4" y="0"/>
                    </a:cubicBezTo>
                    <a:cubicBezTo>
                      <a:pt x="21" y="18"/>
                      <a:pt x="21" y="18"/>
                      <a:pt x="21" y="18"/>
                    </a:cubicBezTo>
                    <a:cubicBezTo>
                      <a:pt x="34" y="9"/>
                      <a:pt x="34" y="9"/>
                      <a:pt x="34" y="9"/>
                    </a:cubicBezTo>
                    <a:cubicBezTo>
                      <a:pt x="35" y="8"/>
                      <a:pt x="36" y="8"/>
                      <a:pt x="37" y="9"/>
                    </a:cubicBezTo>
                    <a:cubicBezTo>
                      <a:pt x="38" y="10"/>
                      <a:pt x="38" y="12"/>
                      <a:pt x="37" y="12"/>
                    </a:cubicBezTo>
                    <a:lnTo>
                      <a:pt x="20" y="23"/>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20" name="Oval 40"/>
              <p:cNvSpPr>
                <a:spLocks noChangeArrowheads="1"/>
              </p:cNvSpPr>
              <p:nvPr userDrawn="1"/>
            </p:nvSpPr>
            <p:spPr bwMode="gray">
              <a:xfrm>
                <a:off x="5902106" y="2246225"/>
                <a:ext cx="344623" cy="340470"/>
              </a:xfrm>
              <a:prstGeom prst="ellipse">
                <a:avLst/>
              </a:pr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21" name="Freeform 41"/>
              <p:cNvSpPr>
                <a:spLocks/>
              </p:cNvSpPr>
              <p:nvPr userDrawn="1"/>
            </p:nvSpPr>
            <p:spPr bwMode="gray">
              <a:xfrm>
                <a:off x="6051581" y="2246225"/>
                <a:ext cx="195149" cy="340470"/>
              </a:xfrm>
              <a:custGeom>
                <a:avLst/>
                <a:gdLst>
                  <a:gd name="T0" fmla="*/ 40 w 54"/>
                  <a:gd name="T1" fmla="*/ 48 h 95"/>
                  <a:gd name="T2" fmla="*/ 0 w 54"/>
                  <a:gd name="T3" fmla="*/ 0 h 95"/>
                  <a:gd name="T4" fmla="*/ 6 w 54"/>
                  <a:gd name="T5" fmla="*/ 0 h 95"/>
                  <a:gd name="T6" fmla="*/ 54 w 54"/>
                  <a:gd name="T7" fmla="*/ 48 h 95"/>
                  <a:gd name="T8" fmla="*/ 6 w 54"/>
                  <a:gd name="T9" fmla="*/ 95 h 95"/>
                  <a:gd name="T10" fmla="*/ 0 w 54"/>
                  <a:gd name="T11" fmla="*/ 95 h 95"/>
                  <a:gd name="T12" fmla="*/ 40 w 54"/>
                  <a:gd name="T13" fmla="*/ 48 h 95"/>
                </a:gdLst>
                <a:ahLst/>
                <a:cxnLst>
                  <a:cxn ang="0">
                    <a:pos x="T0" y="T1"/>
                  </a:cxn>
                  <a:cxn ang="0">
                    <a:pos x="T2" y="T3"/>
                  </a:cxn>
                  <a:cxn ang="0">
                    <a:pos x="T4" y="T5"/>
                  </a:cxn>
                  <a:cxn ang="0">
                    <a:pos x="T6" y="T7"/>
                  </a:cxn>
                  <a:cxn ang="0">
                    <a:pos x="T8" y="T9"/>
                  </a:cxn>
                  <a:cxn ang="0">
                    <a:pos x="T10" y="T11"/>
                  </a:cxn>
                  <a:cxn ang="0">
                    <a:pos x="T12" y="T13"/>
                  </a:cxn>
                </a:cxnLst>
                <a:rect l="0" t="0" r="r" b="b"/>
                <a:pathLst>
                  <a:path w="54" h="95">
                    <a:moveTo>
                      <a:pt x="40" y="48"/>
                    </a:moveTo>
                    <a:cubicBezTo>
                      <a:pt x="40" y="24"/>
                      <a:pt x="23" y="4"/>
                      <a:pt x="0" y="0"/>
                    </a:cubicBezTo>
                    <a:cubicBezTo>
                      <a:pt x="2" y="0"/>
                      <a:pt x="4" y="0"/>
                      <a:pt x="6" y="0"/>
                    </a:cubicBezTo>
                    <a:cubicBezTo>
                      <a:pt x="33" y="0"/>
                      <a:pt x="54" y="21"/>
                      <a:pt x="54" y="48"/>
                    </a:cubicBezTo>
                    <a:cubicBezTo>
                      <a:pt x="54" y="74"/>
                      <a:pt x="33" y="95"/>
                      <a:pt x="6" y="95"/>
                    </a:cubicBezTo>
                    <a:cubicBezTo>
                      <a:pt x="4" y="95"/>
                      <a:pt x="2" y="95"/>
                      <a:pt x="0" y="95"/>
                    </a:cubicBezTo>
                    <a:cubicBezTo>
                      <a:pt x="23" y="91"/>
                      <a:pt x="40" y="71"/>
                      <a:pt x="40" y="48"/>
                    </a:cubicBez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22" name="Freeform 42"/>
              <p:cNvSpPr>
                <a:spLocks/>
              </p:cNvSpPr>
              <p:nvPr userDrawn="1"/>
            </p:nvSpPr>
            <p:spPr bwMode="gray">
              <a:xfrm>
                <a:off x="6064038" y="2358330"/>
                <a:ext cx="20762" cy="394448"/>
              </a:xfrm>
              <a:custGeom>
                <a:avLst/>
                <a:gdLst>
                  <a:gd name="T0" fmla="*/ 2 w 5"/>
                  <a:gd name="T1" fmla="*/ 110 h 110"/>
                  <a:gd name="T2" fmla="*/ 0 w 5"/>
                  <a:gd name="T3" fmla="*/ 108 h 110"/>
                  <a:gd name="T4" fmla="*/ 0 w 5"/>
                  <a:gd name="T5" fmla="*/ 3 h 110"/>
                  <a:gd name="T6" fmla="*/ 2 w 5"/>
                  <a:gd name="T7" fmla="*/ 0 h 110"/>
                  <a:gd name="T8" fmla="*/ 5 w 5"/>
                  <a:gd name="T9" fmla="*/ 3 h 110"/>
                  <a:gd name="T10" fmla="*/ 5 w 5"/>
                  <a:gd name="T11" fmla="*/ 108 h 110"/>
                  <a:gd name="T12" fmla="*/ 2 w 5"/>
                  <a:gd name="T13" fmla="*/ 110 h 110"/>
                </a:gdLst>
                <a:ahLst/>
                <a:cxnLst>
                  <a:cxn ang="0">
                    <a:pos x="T0" y="T1"/>
                  </a:cxn>
                  <a:cxn ang="0">
                    <a:pos x="T2" y="T3"/>
                  </a:cxn>
                  <a:cxn ang="0">
                    <a:pos x="T4" y="T5"/>
                  </a:cxn>
                  <a:cxn ang="0">
                    <a:pos x="T6" y="T7"/>
                  </a:cxn>
                  <a:cxn ang="0">
                    <a:pos x="T8" y="T9"/>
                  </a:cxn>
                  <a:cxn ang="0">
                    <a:pos x="T10" y="T11"/>
                  </a:cxn>
                  <a:cxn ang="0">
                    <a:pos x="T12" y="T13"/>
                  </a:cxn>
                </a:cxnLst>
                <a:rect l="0" t="0" r="r" b="b"/>
                <a:pathLst>
                  <a:path w="5" h="110">
                    <a:moveTo>
                      <a:pt x="2" y="110"/>
                    </a:moveTo>
                    <a:cubicBezTo>
                      <a:pt x="1" y="110"/>
                      <a:pt x="0" y="109"/>
                      <a:pt x="0" y="108"/>
                    </a:cubicBezTo>
                    <a:cubicBezTo>
                      <a:pt x="0" y="3"/>
                      <a:pt x="0" y="3"/>
                      <a:pt x="0" y="3"/>
                    </a:cubicBezTo>
                    <a:cubicBezTo>
                      <a:pt x="0" y="1"/>
                      <a:pt x="1" y="0"/>
                      <a:pt x="2" y="0"/>
                    </a:cubicBezTo>
                    <a:cubicBezTo>
                      <a:pt x="4" y="0"/>
                      <a:pt x="5" y="1"/>
                      <a:pt x="5" y="3"/>
                    </a:cubicBezTo>
                    <a:cubicBezTo>
                      <a:pt x="5" y="108"/>
                      <a:pt x="5" y="108"/>
                      <a:pt x="5" y="108"/>
                    </a:cubicBezTo>
                    <a:cubicBezTo>
                      <a:pt x="5" y="109"/>
                      <a:pt x="4" y="110"/>
                      <a:pt x="2" y="110"/>
                    </a:cubicBez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23" name="Freeform 43"/>
              <p:cNvSpPr>
                <a:spLocks/>
              </p:cNvSpPr>
              <p:nvPr userDrawn="1"/>
            </p:nvSpPr>
            <p:spPr bwMode="gray">
              <a:xfrm>
                <a:off x="6001756" y="2449675"/>
                <a:ext cx="137020" cy="83041"/>
              </a:xfrm>
              <a:custGeom>
                <a:avLst/>
                <a:gdLst>
                  <a:gd name="T0" fmla="*/ 20 w 38"/>
                  <a:gd name="T1" fmla="*/ 23 h 23"/>
                  <a:gd name="T2" fmla="*/ 0 w 38"/>
                  <a:gd name="T3" fmla="*/ 3 h 23"/>
                  <a:gd name="T4" fmla="*/ 0 w 38"/>
                  <a:gd name="T5" fmla="*/ 0 h 23"/>
                  <a:gd name="T6" fmla="*/ 4 w 38"/>
                  <a:gd name="T7" fmla="*/ 0 h 23"/>
                  <a:gd name="T8" fmla="*/ 21 w 38"/>
                  <a:gd name="T9" fmla="*/ 18 h 23"/>
                  <a:gd name="T10" fmla="*/ 34 w 38"/>
                  <a:gd name="T11" fmla="*/ 9 h 23"/>
                  <a:gd name="T12" fmla="*/ 37 w 38"/>
                  <a:gd name="T13" fmla="*/ 9 h 23"/>
                  <a:gd name="T14" fmla="*/ 37 w 38"/>
                  <a:gd name="T15" fmla="*/ 12 h 23"/>
                  <a:gd name="T16" fmla="*/ 20 w 38"/>
                  <a:gd name="T1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23">
                    <a:moveTo>
                      <a:pt x="20" y="23"/>
                    </a:moveTo>
                    <a:cubicBezTo>
                      <a:pt x="0" y="3"/>
                      <a:pt x="0" y="3"/>
                      <a:pt x="0" y="3"/>
                    </a:cubicBezTo>
                    <a:cubicBezTo>
                      <a:pt x="0" y="3"/>
                      <a:pt x="0" y="1"/>
                      <a:pt x="0" y="0"/>
                    </a:cubicBezTo>
                    <a:cubicBezTo>
                      <a:pt x="1" y="0"/>
                      <a:pt x="3" y="0"/>
                      <a:pt x="4" y="0"/>
                    </a:cubicBezTo>
                    <a:cubicBezTo>
                      <a:pt x="21" y="18"/>
                      <a:pt x="21" y="18"/>
                      <a:pt x="21" y="18"/>
                    </a:cubicBezTo>
                    <a:cubicBezTo>
                      <a:pt x="34" y="9"/>
                      <a:pt x="34" y="9"/>
                      <a:pt x="34" y="9"/>
                    </a:cubicBezTo>
                    <a:cubicBezTo>
                      <a:pt x="35" y="8"/>
                      <a:pt x="36" y="8"/>
                      <a:pt x="37" y="9"/>
                    </a:cubicBezTo>
                    <a:cubicBezTo>
                      <a:pt x="38" y="10"/>
                      <a:pt x="38" y="11"/>
                      <a:pt x="37" y="12"/>
                    </a:cubicBezTo>
                    <a:lnTo>
                      <a:pt x="20" y="23"/>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24" name="Freeform 44"/>
              <p:cNvSpPr>
                <a:spLocks/>
              </p:cNvSpPr>
              <p:nvPr userDrawn="1"/>
            </p:nvSpPr>
            <p:spPr bwMode="gray">
              <a:xfrm>
                <a:off x="5158887" y="1747976"/>
                <a:ext cx="1598549" cy="552227"/>
              </a:xfrm>
              <a:custGeom>
                <a:avLst/>
                <a:gdLst>
                  <a:gd name="T0" fmla="*/ 87 w 441"/>
                  <a:gd name="T1" fmla="*/ 44 h 153"/>
                  <a:gd name="T2" fmla="*/ 138 w 441"/>
                  <a:gd name="T3" fmla="*/ 46 h 153"/>
                  <a:gd name="T4" fmla="*/ 183 w 441"/>
                  <a:gd name="T5" fmla="*/ 52 h 153"/>
                  <a:gd name="T6" fmla="*/ 256 w 441"/>
                  <a:gd name="T7" fmla="*/ 12 h 153"/>
                  <a:gd name="T8" fmla="*/ 296 w 441"/>
                  <a:gd name="T9" fmla="*/ 9 h 153"/>
                  <a:gd name="T10" fmla="*/ 411 w 441"/>
                  <a:gd name="T11" fmla="*/ 82 h 153"/>
                  <a:gd name="T12" fmla="*/ 0 w 441"/>
                  <a:gd name="T13" fmla="*/ 146 h 153"/>
                  <a:gd name="T14" fmla="*/ 87 w 441"/>
                  <a:gd name="T15" fmla="*/ 44 h 1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1" h="153">
                    <a:moveTo>
                      <a:pt x="87" y="44"/>
                    </a:moveTo>
                    <a:cubicBezTo>
                      <a:pt x="100" y="29"/>
                      <a:pt x="118" y="23"/>
                      <a:pt x="138" y="46"/>
                    </a:cubicBezTo>
                    <a:cubicBezTo>
                      <a:pt x="155" y="61"/>
                      <a:pt x="174" y="57"/>
                      <a:pt x="183" y="52"/>
                    </a:cubicBezTo>
                    <a:cubicBezTo>
                      <a:pt x="192" y="47"/>
                      <a:pt x="256" y="12"/>
                      <a:pt x="256" y="12"/>
                    </a:cubicBezTo>
                    <a:cubicBezTo>
                      <a:pt x="256" y="12"/>
                      <a:pt x="272" y="0"/>
                      <a:pt x="296" y="9"/>
                    </a:cubicBezTo>
                    <a:cubicBezTo>
                      <a:pt x="359" y="31"/>
                      <a:pt x="441" y="103"/>
                      <a:pt x="411" y="82"/>
                    </a:cubicBezTo>
                    <a:cubicBezTo>
                      <a:pt x="62" y="128"/>
                      <a:pt x="129" y="153"/>
                      <a:pt x="0" y="146"/>
                    </a:cubicBezTo>
                    <a:cubicBezTo>
                      <a:pt x="46" y="118"/>
                      <a:pt x="74" y="58"/>
                      <a:pt x="87" y="44"/>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25" name="Rectangle 45"/>
              <p:cNvSpPr>
                <a:spLocks noChangeArrowheads="1"/>
              </p:cNvSpPr>
              <p:nvPr userDrawn="1"/>
            </p:nvSpPr>
            <p:spPr bwMode="gray">
              <a:xfrm>
                <a:off x="5187950" y="2258680"/>
                <a:ext cx="33217" cy="12041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26" name="Oval 46"/>
              <p:cNvSpPr>
                <a:spLocks noChangeArrowheads="1"/>
              </p:cNvSpPr>
              <p:nvPr userDrawn="1"/>
            </p:nvSpPr>
            <p:spPr bwMode="gray">
              <a:xfrm>
                <a:off x="5038475" y="1938972"/>
                <a:ext cx="336319" cy="33631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27" name="Rectangle 47"/>
              <p:cNvSpPr>
                <a:spLocks noChangeArrowheads="1"/>
              </p:cNvSpPr>
              <p:nvPr userDrawn="1"/>
            </p:nvSpPr>
            <p:spPr bwMode="gray">
              <a:xfrm>
                <a:off x="5179646" y="2005405"/>
                <a:ext cx="53978" cy="195149"/>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28" name="Freeform 48"/>
              <p:cNvSpPr>
                <a:spLocks/>
              </p:cNvSpPr>
              <p:nvPr userDrawn="1"/>
            </p:nvSpPr>
            <p:spPr bwMode="gray">
              <a:xfrm>
                <a:off x="5092453" y="2080142"/>
                <a:ext cx="228365" cy="58129"/>
              </a:xfrm>
              <a:custGeom>
                <a:avLst/>
                <a:gdLst>
                  <a:gd name="T0" fmla="*/ 50 w 55"/>
                  <a:gd name="T1" fmla="*/ 0 h 14"/>
                  <a:gd name="T2" fmla="*/ 55 w 55"/>
                  <a:gd name="T3" fmla="*/ 14 h 14"/>
                  <a:gd name="T4" fmla="*/ 0 w 55"/>
                  <a:gd name="T5" fmla="*/ 14 h 14"/>
                  <a:gd name="T6" fmla="*/ 3 w 55"/>
                  <a:gd name="T7" fmla="*/ 0 h 14"/>
                  <a:gd name="T8" fmla="*/ 50 w 55"/>
                  <a:gd name="T9" fmla="*/ 0 h 14"/>
                </a:gdLst>
                <a:ahLst/>
                <a:cxnLst>
                  <a:cxn ang="0">
                    <a:pos x="T0" y="T1"/>
                  </a:cxn>
                  <a:cxn ang="0">
                    <a:pos x="T2" y="T3"/>
                  </a:cxn>
                  <a:cxn ang="0">
                    <a:pos x="T4" y="T5"/>
                  </a:cxn>
                  <a:cxn ang="0">
                    <a:pos x="T6" y="T7"/>
                  </a:cxn>
                  <a:cxn ang="0">
                    <a:pos x="T8" y="T9"/>
                  </a:cxn>
                </a:cxnLst>
                <a:rect l="0" t="0" r="r" b="b"/>
                <a:pathLst>
                  <a:path w="55" h="14">
                    <a:moveTo>
                      <a:pt x="50" y="0"/>
                    </a:moveTo>
                    <a:lnTo>
                      <a:pt x="55" y="14"/>
                    </a:lnTo>
                    <a:lnTo>
                      <a:pt x="0" y="14"/>
                    </a:lnTo>
                    <a:lnTo>
                      <a:pt x="3" y="0"/>
                    </a:lnTo>
                    <a:lnTo>
                      <a:pt x="50"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29" name="Rectangle 49"/>
              <p:cNvSpPr>
                <a:spLocks noChangeArrowheads="1"/>
              </p:cNvSpPr>
              <p:nvPr userDrawn="1"/>
            </p:nvSpPr>
            <p:spPr bwMode="gray">
              <a:xfrm>
                <a:off x="4511163" y="2653128"/>
                <a:ext cx="465032" cy="69339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30" name="Rectangle 50"/>
              <p:cNvSpPr>
                <a:spLocks noChangeArrowheads="1"/>
              </p:cNvSpPr>
              <p:nvPr userDrawn="1"/>
            </p:nvSpPr>
            <p:spPr bwMode="gray">
              <a:xfrm>
                <a:off x="4511163" y="2653128"/>
                <a:ext cx="465032" cy="693397"/>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31" name="Rectangle 51"/>
              <p:cNvSpPr>
                <a:spLocks noChangeArrowheads="1"/>
              </p:cNvSpPr>
              <p:nvPr userDrawn="1"/>
            </p:nvSpPr>
            <p:spPr bwMode="gray">
              <a:xfrm>
                <a:off x="4585900" y="2736170"/>
                <a:ext cx="49825" cy="52731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32" name="Rectangle 52"/>
              <p:cNvSpPr>
                <a:spLocks noChangeArrowheads="1"/>
              </p:cNvSpPr>
              <p:nvPr userDrawn="1"/>
            </p:nvSpPr>
            <p:spPr bwMode="gray">
              <a:xfrm>
                <a:off x="4673093" y="2736170"/>
                <a:ext cx="49825" cy="52731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33" name="Rectangle 53"/>
              <p:cNvSpPr>
                <a:spLocks noChangeArrowheads="1"/>
              </p:cNvSpPr>
              <p:nvPr userDrawn="1"/>
            </p:nvSpPr>
            <p:spPr bwMode="gray">
              <a:xfrm>
                <a:off x="4764438" y="2736170"/>
                <a:ext cx="45674" cy="52731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34" name="Rectangle 54"/>
              <p:cNvSpPr>
                <a:spLocks noChangeArrowheads="1"/>
              </p:cNvSpPr>
              <p:nvPr userDrawn="1"/>
            </p:nvSpPr>
            <p:spPr bwMode="gray">
              <a:xfrm>
                <a:off x="4851633" y="2736170"/>
                <a:ext cx="45674" cy="52731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35" name="Rectangle 55"/>
              <p:cNvSpPr>
                <a:spLocks noChangeArrowheads="1"/>
              </p:cNvSpPr>
              <p:nvPr userDrawn="1"/>
            </p:nvSpPr>
            <p:spPr bwMode="gray">
              <a:xfrm>
                <a:off x="5432923" y="2653128"/>
                <a:ext cx="456728" cy="69339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36" name="Rectangle 56"/>
              <p:cNvSpPr>
                <a:spLocks noChangeArrowheads="1"/>
              </p:cNvSpPr>
              <p:nvPr userDrawn="1"/>
            </p:nvSpPr>
            <p:spPr bwMode="gray">
              <a:xfrm>
                <a:off x="5432923" y="2653128"/>
                <a:ext cx="456728" cy="693397"/>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37" name="Rectangle 57"/>
              <p:cNvSpPr>
                <a:spLocks noChangeArrowheads="1"/>
              </p:cNvSpPr>
              <p:nvPr userDrawn="1"/>
            </p:nvSpPr>
            <p:spPr bwMode="gray">
              <a:xfrm>
                <a:off x="4976195" y="2404004"/>
                <a:ext cx="456728" cy="942522"/>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38" name="Rectangle 58"/>
              <p:cNvSpPr>
                <a:spLocks noChangeArrowheads="1"/>
              </p:cNvSpPr>
              <p:nvPr userDrawn="1"/>
            </p:nvSpPr>
            <p:spPr bwMode="gray">
              <a:xfrm>
                <a:off x="5046779" y="2482892"/>
                <a:ext cx="49825" cy="70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39" name="Rectangle 59"/>
              <p:cNvSpPr>
                <a:spLocks noChangeArrowheads="1"/>
              </p:cNvSpPr>
              <p:nvPr userDrawn="1"/>
            </p:nvSpPr>
            <p:spPr bwMode="gray">
              <a:xfrm>
                <a:off x="5138125" y="2482892"/>
                <a:ext cx="45674" cy="70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40" name="Rectangle 60"/>
              <p:cNvSpPr>
                <a:spLocks noChangeArrowheads="1"/>
              </p:cNvSpPr>
              <p:nvPr userDrawn="1"/>
            </p:nvSpPr>
            <p:spPr bwMode="gray">
              <a:xfrm>
                <a:off x="5225320" y="2482892"/>
                <a:ext cx="45674" cy="70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41" name="Rectangle 61"/>
              <p:cNvSpPr>
                <a:spLocks noChangeArrowheads="1"/>
              </p:cNvSpPr>
              <p:nvPr userDrawn="1"/>
            </p:nvSpPr>
            <p:spPr bwMode="gray">
              <a:xfrm>
                <a:off x="5312512" y="2482892"/>
                <a:ext cx="49825" cy="70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42" name="Rectangle 62"/>
              <p:cNvSpPr>
                <a:spLocks noChangeArrowheads="1"/>
              </p:cNvSpPr>
              <p:nvPr userDrawn="1"/>
            </p:nvSpPr>
            <p:spPr bwMode="gray">
              <a:xfrm>
                <a:off x="5046779" y="2603303"/>
                <a:ext cx="49825" cy="70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43" name="Rectangle 63"/>
              <p:cNvSpPr>
                <a:spLocks noChangeArrowheads="1"/>
              </p:cNvSpPr>
              <p:nvPr userDrawn="1"/>
            </p:nvSpPr>
            <p:spPr bwMode="gray">
              <a:xfrm>
                <a:off x="5138125" y="2603303"/>
                <a:ext cx="45674" cy="70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44" name="Rectangle 64"/>
              <p:cNvSpPr>
                <a:spLocks noChangeArrowheads="1"/>
              </p:cNvSpPr>
              <p:nvPr userDrawn="1"/>
            </p:nvSpPr>
            <p:spPr bwMode="gray">
              <a:xfrm>
                <a:off x="5225320" y="2603303"/>
                <a:ext cx="45674" cy="70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45" name="Rectangle 65"/>
              <p:cNvSpPr>
                <a:spLocks noChangeArrowheads="1"/>
              </p:cNvSpPr>
              <p:nvPr userDrawn="1"/>
            </p:nvSpPr>
            <p:spPr bwMode="gray">
              <a:xfrm>
                <a:off x="5312512" y="2603303"/>
                <a:ext cx="49825" cy="70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46" name="Rectangle 66"/>
              <p:cNvSpPr>
                <a:spLocks noChangeArrowheads="1"/>
              </p:cNvSpPr>
              <p:nvPr userDrawn="1"/>
            </p:nvSpPr>
            <p:spPr bwMode="gray">
              <a:xfrm>
                <a:off x="5046779" y="2719561"/>
                <a:ext cx="49825" cy="70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47" name="Rectangle 67"/>
              <p:cNvSpPr>
                <a:spLocks noChangeArrowheads="1"/>
              </p:cNvSpPr>
              <p:nvPr userDrawn="1"/>
            </p:nvSpPr>
            <p:spPr bwMode="gray">
              <a:xfrm>
                <a:off x="5138125" y="2719561"/>
                <a:ext cx="45674" cy="70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48" name="Rectangle 68"/>
              <p:cNvSpPr>
                <a:spLocks noChangeArrowheads="1"/>
              </p:cNvSpPr>
              <p:nvPr userDrawn="1"/>
            </p:nvSpPr>
            <p:spPr bwMode="gray">
              <a:xfrm>
                <a:off x="5225320" y="2719561"/>
                <a:ext cx="45674" cy="70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49" name="Rectangle 69"/>
              <p:cNvSpPr>
                <a:spLocks noChangeArrowheads="1"/>
              </p:cNvSpPr>
              <p:nvPr userDrawn="1"/>
            </p:nvSpPr>
            <p:spPr bwMode="gray">
              <a:xfrm>
                <a:off x="5312512" y="2719561"/>
                <a:ext cx="49825" cy="70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50" name="Rectangle 70"/>
              <p:cNvSpPr>
                <a:spLocks noChangeArrowheads="1"/>
              </p:cNvSpPr>
              <p:nvPr userDrawn="1"/>
            </p:nvSpPr>
            <p:spPr bwMode="gray">
              <a:xfrm>
                <a:off x="5046779" y="2839970"/>
                <a:ext cx="49825" cy="664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51" name="Rectangle 71"/>
              <p:cNvSpPr>
                <a:spLocks noChangeArrowheads="1"/>
              </p:cNvSpPr>
              <p:nvPr userDrawn="1"/>
            </p:nvSpPr>
            <p:spPr bwMode="gray">
              <a:xfrm>
                <a:off x="5138125" y="2839970"/>
                <a:ext cx="45674" cy="664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52" name="Rectangle 72"/>
              <p:cNvSpPr>
                <a:spLocks noChangeArrowheads="1"/>
              </p:cNvSpPr>
              <p:nvPr userDrawn="1"/>
            </p:nvSpPr>
            <p:spPr bwMode="gray">
              <a:xfrm>
                <a:off x="5225320" y="2839970"/>
                <a:ext cx="45674" cy="664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53" name="Rectangle 73"/>
              <p:cNvSpPr>
                <a:spLocks noChangeArrowheads="1"/>
              </p:cNvSpPr>
              <p:nvPr userDrawn="1"/>
            </p:nvSpPr>
            <p:spPr bwMode="gray">
              <a:xfrm>
                <a:off x="5312512" y="2839970"/>
                <a:ext cx="49825" cy="664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54" name="Rectangle 74"/>
              <p:cNvSpPr>
                <a:spLocks noChangeArrowheads="1"/>
              </p:cNvSpPr>
              <p:nvPr userDrawn="1"/>
            </p:nvSpPr>
            <p:spPr bwMode="gray">
              <a:xfrm>
                <a:off x="5046779" y="2960381"/>
                <a:ext cx="49825" cy="664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55" name="Rectangle 75"/>
              <p:cNvSpPr>
                <a:spLocks noChangeArrowheads="1"/>
              </p:cNvSpPr>
              <p:nvPr userDrawn="1"/>
            </p:nvSpPr>
            <p:spPr bwMode="gray">
              <a:xfrm>
                <a:off x="5138125" y="2960381"/>
                <a:ext cx="45674" cy="664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56" name="Rectangle 76"/>
              <p:cNvSpPr>
                <a:spLocks noChangeArrowheads="1"/>
              </p:cNvSpPr>
              <p:nvPr userDrawn="1"/>
            </p:nvSpPr>
            <p:spPr bwMode="gray">
              <a:xfrm>
                <a:off x="5225320" y="2960381"/>
                <a:ext cx="45674" cy="664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57" name="Rectangle 77"/>
              <p:cNvSpPr>
                <a:spLocks noChangeArrowheads="1"/>
              </p:cNvSpPr>
              <p:nvPr userDrawn="1"/>
            </p:nvSpPr>
            <p:spPr bwMode="gray">
              <a:xfrm>
                <a:off x="5312512" y="2960381"/>
                <a:ext cx="49825" cy="664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58" name="Rectangle 78"/>
              <p:cNvSpPr>
                <a:spLocks noChangeArrowheads="1"/>
              </p:cNvSpPr>
              <p:nvPr userDrawn="1"/>
            </p:nvSpPr>
            <p:spPr bwMode="gray">
              <a:xfrm>
                <a:off x="5046779" y="3072486"/>
                <a:ext cx="49825" cy="747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59" name="Rectangle 79"/>
              <p:cNvSpPr>
                <a:spLocks noChangeArrowheads="1"/>
              </p:cNvSpPr>
              <p:nvPr userDrawn="1"/>
            </p:nvSpPr>
            <p:spPr bwMode="gray">
              <a:xfrm>
                <a:off x="5138125" y="3072486"/>
                <a:ext cx="45674" cy="747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60" name="Rectangle 80"/>
              <p:cNvSpPr>
                <a:spLocks noChangeArrowheads="1"/>
              </p:cNvSpPr>
              <p:nvPr userDrawn="1"/>
            </p:nvSpPr>
            <p:spPr bwMode="gray">
              <a:xfrm>
                <a:off x="5225320" y="3072486"/>
                <a:ext cx="45674" cy="747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61" name="Rectangle 81"/>
              <p:cNvSpPr>
                <a:spLocks noChangeArrowheads="1"/>
              </p:cNvSpPr>
              <p:nvPr userDrawn="1"/>
            </p:nvSpPr>
            <p:spPr bwMode="gray">
              <a:xfrm>
                <a:off x="5312512" y="3072486"/>
                <a:ext cx="49825" cy="747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62" name="Rectangle 82"/>
              <p:cNvSpPr>
                <a:spLocks noChangeArrowheads="1"/>
              </p:cNvSpPr>
              <p:nvPr userDrawn="1"/>
            </p:nvSpPr>
            <p:spPr bwMode="gray">
              <a:xfrm>
                <a:off x="5046779" y="3192898"/>
                <a:ext cx="49825" cy="70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63" name="Rectangle 83"/>
              <p:cNvSpPr>
                <a:spLocks noChangeArrowheads="1"/>
              </p:cNvSpPr>
              <p:nvPr userDrawn="1"/>
            </p:nvSpPr>
            <p:spPr bwMode="gray">
              <a:xfrm>
                <a:off x="5138125" y="3192898"/>
                <a:ext cx="45674" cy="70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64" name="Rectangle 84"/>
              <p:cNvSpPr>
                <a:spLocks noChangeArrowheads="1"/>
              </p:cNvSpPr>
              <p:nvPr userDrawn="1"/>
            </p:nvSpPr>
            <p:spPr bwMode="gray">
              <a:xfrm>
                <a:off x="5225320" y="3192898"/>
                <a:ext cx="45674" cy="70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65" name="Rectangle 85"/>
              <p:cNvSpPr>
                <a:spLocks noChangeArrowheads="1"/>
              </p:cNvSpPr>
              <p:nvPr userDrawn="1"/>
            </p:nvSpPr>
            <p:spPr bwMode="gray">
              <a:xfrm>
                <a:off x="5312512" y="3192898"/>
                <a:ext cx="49825" cy="70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66" name="Rectangle 86"/>
              <p:cNvSpPr>
                <a:spLocks noChangeArrowheads="1"/>
              </p:cNvSpPr>
              <p:nvPr userDrawn="1"/>
            </p:nvSpPr>
            <p:spPr bwMode="gray">
              <a:xfrm>
                <a:off x="4511163" y="2607454"/>
                <a:ext cx="465032" cy="49825"/>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67" name="Rectangle 87"/>
              <p:cNvSpPr>
                <a:spLocks noChangeArrowheads="1"/>
              </p:cNvSpPr>
              <p:nvPr userDrawn="1"/>
            </p:nvSpPr>
            <p:spPr bwMode="gray">
              <a:xfrm>
                <a:off x="4976195" y="2358330"/>
                <a:ext cx="456728" cy="45674"/>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68" name="Rectangle 88"/>
              <p:cNvSpPr>
                <a:spLocks noChangeArrowheads="1"/>
              </p:cNvSpPr>
              <p:nvPr userDrawn="1"/>
            </p:nvSpPr>
            <p:spPr bwMode="gray">
              <a:xfrm>
                <a:off x="5432923" y="2607454"/>
                <a:ext cx="456728" cy="49825"/>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69" name="Rectangle 89"/>
              <p:cNvSpPr>
                <a:spLocks noChangeArrowheads="1"/>
              </p:cNvSpPr>
              <p:nvPr userDrawn="1"/>
            </p:nvSpPr>
            <p:spPr bwMode="gray">
              <a:xfrm>
                <a:off x="5503507" y="2736170"/>
                <a:ext cx="49825" cy="52731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70" name="Rectangle 90"/>
              <p:cNvSpPr>
                <a:spLocks noChangeArrowheads="1"/>
              </p:cNvSpPr>
              <p:nvPr userDrawn="1"/>
            </p:nvSpPr>
            <p:spPr bwMode="gray">
              <a:xfrm>
                <a:off x="5594853" y="2736170"/>
                <a:ext cx="45674" cy="52731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71" name="Rectangle 91"/>
              <p:cNvSpPr>
                <a:spLocks noChangeArrowheads="1"/>
              </p:cNvSpPr>
              <p:nvPr userDrawn="1"/>
            </p:nvSpPr>
            <p:spPr bwMode="gray">
              <a:xfrm>
                <a:off x="5682048" y="2736170"/>
                <a:ext cx="49825" cy="52731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72" name="Rectangle 92"/>
              <p:cNvSpPr>
                <a:spLocks noChangeArrowheads="1"/>
              </p:cNvSpPr>
              <p:nvPr userDrawn="1"/>
            </p:nvSpPr>
            <p:spPr bwMode="gray">
              <a:xfrm>
                <a:off x="5773393" y="2736170"/>
                <a:ext cx="45674" cy="52731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73" name="Rectangle 93"/>
              <p:cNvSpPr>
                <a:spLocks noChangeArrowheads="1"/>
              </p:cNvSpPr>
              <p:nvPr userDrawn="1"/>
            </p:nvSpPr>
            <p:spPr bwMode="gray">
              <a:xfrm>
                <a:off x="4386601" y="3346523"/>
                <a:ext cx="1635917" cy="664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74" name="Freeform 94"/>
              <p:cNvSpPr>
                <a:spLocks/>
              </p:cNvSpPr>
              <p:nvPr userDrawn="1"/>
            </p:nvSpPr>
            <p:spPr bwMode="gray">
              <a:xfrm>
                <a:off x="6516613" y="1332769"/>
                <a:ext cx="1307904" cy="664332"/>
              </a:xfrm>
              <a:custGeom>
                <a:avLst/>
                <a:gdLst>
                  <a:gd name="T0" fmla="*/ 338 w 361"/>
                  <a:gd name="T1" fmla="*/ 0 h 184"/>
                  <a:gd name="T2" fmla="*/ 310 w 361"/>
                  <a:gd name="T3" fmla="*/ 46 h 184"/>
                  <a:gd name="T4" fmla="*/ 88 w 361"/>
                  <a:gd name="T5" fmla="*/ 46 h 184"/>
                  <a:gd name="T6" fmla="*/ 0 w 361"/>
                  <a:gd name="T7" fmla="*/ 184 h 184"/>
                  <a:gd name="T8" fmla="*/ 81 w 361"/>
                  <a:gd name="T9" fmla="*/ 184 h 184"/>
                  <a:gd name="T10" fmla="*/ 215 w 361"/>
                  <a:gd name="T11" fmla="*/ 78 h 184"/>
                  <a:gd name="T12" fmla="*/ 290 w 361"/>
                  <a:gd name="T13" fmla="*/ 78 h 184"/>
                  <a:gd name="T14" fmla="*/ 349 w 361"/>
                  <a:gd name="T15" fmla="*/ 79 h 184"/>
                  <a:gd name="T16" fmla="*/ 361 w 361"/>
                  <a:gd name="T17" fmla="*/ 0 h 184"/>
                  <a:gd name="T18" fmla="*/ 338 w 361"/>
                  <a:gd name="T19"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1" h="184">
                    <a:moveTo>
                      <a:pt x="338" y="0"/>
                    </a:moveTo>
                    <a:cubicBezTo>
                      <a:pt x="310" y="46"/>
                      <a:pt x="310" y="46"/>
                      <a:pt x="310" y="46"/>
                    </a:cubicBezTo>
                    <a:cubicBezTo>
                      <a:pt x="88" y="46"/>
                      <a:pt x="88" y="46"/>
                      <a:pt x="88" y="46"/>
                    </a:cubicBezTo>
                    <a:cubicBezTo>
                      <a:pt x="12" y="46"/>
                      <a:pt x="0" y="108"/>
                      <a:pt x="0" y="184"/>
                    </a:cubicBezTo>
                    <a:cubicBezTo>
                      <a:pt x="81" y="184"/>
                      <a:pt x="81" y="184"/>
                      <a:pt x="81" y="184"/>
                    </a:cubicBezTo>
                    <a:cubicBezTo>
                      <a:pt x="146" y="184"/>
                      <a:pt x="201" y="139"/>
                      <a:pt x="215" y="78"/>
                    </a:cubicBezTo>
                    <a:cubicBezTo>
                      <a:pt x="290" y="78"/>
                      <a:pt x="290" y="78"/>
                      <a:pt x="290" y="78"/>
                    </a:cubicBezTo>
                    <a:cubicBezTo>
                      <a:pt x="349" y="79"/>
                      <a:pt x="349" y="79"/>
                      <a:pt x="349" y="79"/>
                    </a:cubicBezTo>
                    <a:cubicBezTo>
                      <a:pt x="361" y="0"/>
                      <a:pt x="361" y="0"/>
                      <a:pt x="361" y="0"/>
                    </a:cubicBezTo>
                    <a:lnTo>
                      <a:pt x="338"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75" name="Freeform 95"/>
              <p:cNvSpPr>
                <a:spLocks/>
              </p:cNvSpPr>
              <p:nvPr userDrawn="1"/>
            </p:nvSpPr>
            <p:spPr bwMode="gray">
              <a:xfrm>
                <a:off x="6998254" y="1258032"/>
                <a:ext cx="24912" cy="278190"/>
              </a:xfrm>
              <a:custGeom>
                <a:avLst/>
                <a:gdLst>
                  <a:gd name="T0" fmla="*/ 0 w 7"/>
                  <a:gd name="T1" fmla="*/ 3 h 77"/>
                  <a:gd name="T2" fmla="*/ 0 w 7"/>
                  <a:gd name="T3" fmla="*/ 74 h 77"/>
                  <a:gd name="T4" fmla="*/ 4 w 7"/>
                  <a:gd name="T5" fmla="*/ 77 h 77"/>
                  <a:gd name="T6" fmla="*/ 7 w 7"/>
                  <a:gd name="T7" fmla="*/ 74 h 77"/>
                  <a:gd name="T8" fmla="*/ 7 w 7"/>
                  <a:gd name="T9" fmla="*/ 3 h 77"/>
                  <a:gd name="T10" fmla="*/ 4 w 7"/>
                  <a:gd name="T11" fmla="*/ 0 h 77"/>
                  <a:gd name="T12" fmla="*/ 0 w 7"/>
                  <a:gd name="T13" fmla="*/ 3 h 77"/>
                </a:gdLst>
                <a:ahLst/>
                <a:cxnLst>
                  <a:cxn ang="0">
                    <a:pos x="T0" y="T1"/>
                  </a:cxn>
                  <a:cxn ang="0">
                    <a:pos x="T2" y="T3"/>
                  </a:cxn>
                  <a:cxn ang="0">
                    <a:pos x="T4" y="T5"/>
                  </a:cxn>
                  <a:cxn ang="0">
                    <a:pos x="T6" y="T7"/>
                  </a:cxn>
                  <a:cxn ang="0">
                    <a:pos x="T8" y="T9"/>
                  </a:cxn>
                  <a:cxn ang="0">
                    <a:pos x="T10" y="T11"/>
                  </a:cxn>
                  <a:cxn ang="0">
                    <a:pos x="T12" y="T13"/>
                  </a:cxn>
                </a:cxnLst>
                <a:rect l="0" t="0" r="r" b="b"/>
                <a:pathLst>
                  <a:path w="7" h="77">
                    <a:moveTo>
                      <a:pt x="0" y="3"/>
                    </a:moveTo>
                    <a:cubicBezTo>
                      <a:pt x="0" y="74"/>
                      <a:pt x="0" y="74"/>
                      <a:pt x="0" y="74"/>
                    </a:cubicBezTo>
                    <a:cubicBezTo>
                      <a:pt x="0" y="76"/>
                      <a:pt x="2" y="77"/>
                      <a:pt x="4" y="77"/>
                    </a:cubicBezTo>
                    <a:cubicBezTo>
                      <a:pt x="5" y="77"/>
                      <a:pt x="7" y="76"/>
                      <a:pt x="7" y="74"/>
                    </a:cubicBezTo>
                    <a:cubicBezTo>
                      <a:pt x="7" y="3"/>
                      <a:pt x="7" y="3"/>
                      <a:pt x="7" y="3"/>
                    </a:cubicBezTo>
                    <a:cubicBezTo>
                      <a:pt x="7" y="2"/>
                      <a:pt x="5" y="0"/>
                      <a:pt x="4" y="0"/>
                    </a:cubicBezTo>
                    <a:cubicBezTo>
                      <a:pt x="2" y="0"/>
                      <a:pt x="0" y="2"/>
                      <a:pt x="0"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76" name="Oval 96"/>
              <p:cNvSpPr>
                <a:spLocks noChangeArrowheads="1"/>
              </p:cNvSpPr>
              <p:nvPr userDrawn="1"/>
            </p:nvSpPr>
            <p:spPr bwMode="gray">
              <a:xfrm>
                <a:off x="6541526" y="1224815"/>
                <a:ext cx="938368" cy="91346"/>
              </a:xfrm>
              <a:prstGeom prst="ellipse">
                <a:avLst/>
              </a:pr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77" name="Freeform 97"/>
              <p:cNvSpPr>
                <a:spLocks/>
              </p:cNvSpPr>
              <p:nvPr userDrawn="1"/>
            </p:nvSpPr>
            <p:spPr bwMode="gray">
              <a:xfrm>
                <a:off x="6520766" y="1498852"/>
                <a:ext cx="593748" cy="373687"/>
              </a:xfrm>
              <a:custGeom>
                <a:avLst/>
                <a:gdLst>
                  <a:gd name="T0" fmla="*/ 87 w 164"/>
                  <a:gd name="T1" fmla="*/ 0 h 104"/>
                  <a:gd name="T2" fmla="*/ 164 w 164"/>
                  <a:gd name="T3" fmla="*/ 0 h 104"/>
                  <a:gd name="T4" fmla="*/ 60 w 164"/>
                  <a:gd name="T5" fmla="*/ 104 h 104"/>
                  <a:gd name="T6" fmla="*/ 0 w 164"/>
                  <a:gd name="T7" fmla="*/ 104 h 104"/>
                  <a:gd name="T8" fmla="*/ 87 w 164"/>
                  <a:gd name="T9" fmla="*/ 0 h 104"/>
                </a:gdLst>
                <a:ahLst/>
                <a:cxnLst>
                  <a:cxn ang="0">
                    <a:pos x="T0" y="T1"/>
                  </a:cxn>
                  <a:cxn ang="0">
                    <a:pos x="T2" y="T3"/>
                  </a:cxn>
                  <a:cxn ang="0">
                    <a:pos x="T4" y="T5"/>
                  </a:cxn>
                  <a:cxn ang="0">
                    <a:pos x="T6" y="T7"/>
                  </a:cxn>
                  <a:cxn ang="0">
                    <a:pos x="T8" y="T9"/>
                  </a:cxn>
                </a:cxnLst>
                <a:rect l="0" t="0" r="r" b="b"/>
                <a:pathLst>
                  <a:path w="164" h="104">
                    <a:moveTo>
                      <a:pt x="87" y="0"/>
                    </a:moveTo>
                    <a:cubicBezTo>
                      <a:pt x="164" y="0"/>
                      <a:pt x="164" y="0"/>
                      <a:pt x="164" y="0"/>
                    </a:cubicBezTo>
                    <a:cubicBezTo>
                      <a:pt x="164" y="57"/>
                      <a:pt x="117" y="104"/>
                      <a:pt x="60" y="104"/>
                    </a:cubicBezTo>
                    <a:cubicBezTo>
                      <a:pt x="0" y="104"/>
                      <a:pt x="0" y="104"/>
                      <a:pt x="0" y="104"/>
                    </a:cubicBezTo>
                    <a:cubicBezTo>
                      <a:pt x="5" y="44"/>
                      <a:pt x="23" y="0"/>
                      <a:pt x="8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78" name="Freeform 98"/>
              <p:cNvSpPr>
                <a:spLocks/>
              </p:cNvSpPr>
              <p:nvPr userDrawn="1"/>
            </p:nvSpPr>
            <p:spPr bwMode="gray">
              <a:xfrm>
                <a:off x="6520766" y="1498852"/>
                <a:ext cx="531465" cy="373687"/>
              </a:xfrm>
              <a:custGeom>
                <a:avLst/>
                <a:gdLst>
                  <a:gd name="T0" fmla="*/ 147 w 147"/>
                  <a:gd name="T1" fmla="*/ 0 h 104"/>
                  <a:gd name="T2" fmla="*/ 87 w 147"/>
                  <a:gd name="T3" fmla="*/ 0 h 104"/>
                  <a:gd name="T4" fmla="*/ 0 w 147"/>
                  <a:gd name="T5" fmla="*/ 104 h 104"/>
                  <a:gd name="T6" fmla="*/ 60 w 147"/>
                  <a:gd name="T7" fmla="*/ 104 h 104"/>
                  <a:gd name="T8" fmla="*/ 147 w 147"/>
                  <a:gd name="T9" fmla="*/ 0 h 104"/>
                </a:gdLst>
                <a:ahLst/>
                <a:cxnLst>
                  <a:cxn ang="0">
                    <a:pos x="T0" y="T1"/>
                  </a:cxn>
                  <a:cxn ang="0">
                    <a:pos x="T2" y="T3"/>
                  </a:cxn>
                  <a:cxn ang="0">
                    <a:pos x="T4" y="T5"/>
                  </a:cxn>
                  <a:cxn ang="0">
                    <a:pos x="T6" y="T7"/>
                  </a:cxn>
                  <a:cxn ang="0">
                    <a:pos x="T8" y="T9"/>
                  </a:cxn>
                </a:cxnLst>
                <a:rect l="0" t="0" r="r" b="b"/>
                <a:pathLst>
                  <a:path w="147" h="104">
                    <a:moveTo>
                      <a:pt x="147" y="0"/>
                    </a:moveTo>
                    <a:cubicBezTo>
                      <a:pt x="87" y="0"/>
                      <a:pt x="87" y="0"/>
                      <a:pt x="87" y="0"/>
                    </a:cubicBezTo>
                    <a:cubicBezTo>
                      <a:pt x="23" y="0"/>
                      <a:pt x="5" y="44"/>
                      <a:pt x="0" y="104"/>
                    </a:cubicBezTo>
                    <a:cubicBezTo>
                      <a:pt x="60" y="104"/>
                      <a:pt x="60" y="104"/>
                      <a:pt x="60" y="104"/>
                    </a:cubicBezTo>
                    <a:cubicBezTo>
                      <a:pt x="64" y="44"/>
                      <a:pt x="83" y="0"/>
                      <a:pt x="147" y="0"/>
                    </a:cubicBezTo>
                    <a:close/>
                  </a:path>
                </a:pathLst>
              </a:custGeom>
              <a:solidFill>
                <a:srgbClr val="409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79" name="Freeform 99"/>
              <p:cNvSpPr>
                <a:spLocks/>
              </p:cNvSpPr>
              <p:nvPr userDrawn="1"/>
            </p:nvSpPr>
            <p:spPr bwMode="gray">
              <a:xfrm>
                <a:off x="8040425" y="1432419"/>
                <a:ext cx="506553" cy="24912"/>
              </a:xfrm>
              <a:custGeom>
                <a:avLst/>
                <a:gdLst>
                  <a:gd name="T0" fmla="*/ 3 w 140"/>
                  <a:gd name="T1" fmla="*/ 7 h 7"/>
                  <a:gd name="T2" fmla="*/ 137 w 140"/>
                  <a:gd name="T3" fmla="*/ 7 h 7"/>
                  <a:gd name="T4" fmla="*/ 140 w 140"/>
                  <a:gd name="T5" fmla="*/ 3 h 7"/>
                  <a:gd name="T6" fmla="*/ 137 w 140"/>
                  <a:gd name="T7" fmla="*/ 0 h 7"/>
                  <a:gd name="T8" fmla="*/ 3 w 140"/>
                  <a:gd name="T9" fmla="*/ 0 h 7"/>
                  <a:gd name="T10" fmla="*/ 0 w 140"/>
                  <a:gd name="T11" fmla="*/ 3 h 7"/>
                  <a:gd name="T12" fmla="*/ 3 w 140"/>
                  <a:gd name="T13" fmla="*/ 7 h 7"/>
                </a:gdLst>
                <a:ahLst/>
                <a:cxnLst>
                  <a:cxn ang="0">
                    <a:pos x="T0" y="T1"/>
                  </a:cxn>
                  <a:cxn ang="0">
                    <a:pos x="T2" y="T3"/>
                  </a:cxn>
                  <a:cxn ang="0">
                    <a:pos x="T4" y="T5"/>
                  </a:cxn>
                  <a:cxn ang="0">
                    <a:pos x="T6" y="T7"/>
                  </a:cxn>
                  <a:cxn ang="0">
                    <a:pos x="T8" y="T9"/>
                  </a:cxn>
                  <a:cxn ang="0">
                    <a:pos x="T10" y="T11"/>
                  </a:cxn>
                  <a:cxn ang="0">
                    <a:pos x="T12" y="T13"/>
                  </a:cxn>
                </a:cxnLst>
                <a:rect l="0" t="0" r="r" b="b"/>
                <a:pathLst>
                  <a:path w="140" h="7">
                    <a:moveTo>
                      <a:pt x="3" y="7"/>
                    </a:moveTo>
                    <a:cubicBezTo>
                      <a:pt x="137" y="7"/>
                      <a:pt x="137" y="7"/>
                      <a:pt x="137" y="7"/>
                    </a:cubicBezTo>
                    <a:cubicBezTo>
                      <a:pt x="139" y="7"/>
                      <a:pt x="140" y="5"/>
                      <a:pt x="140" y="3"/>
                    </a:cubicBezTo>
                    <a:cubicBezTo>
                      <a:pt x="140" y="2"/>
                      <a:pt x="139" y="0"/>
                      <a:pt x="137" y="0"/>
                    </a:cubicBezTo>
                    <a:cubicBezTo>
                      <a:pt x="3" y="0"/>
                      <a:pt x="3" y="0"/>
                      <a:pt x="3" y="0"/>
                    </a:cubicBezTo>
                    <a:cubicBezTo>
                      <a:pt x="1" y="0"/>
                      <a:pt x="0" y="2"/>
                      <a:pt x="0" y="3"/>
                    </a:cubicBezTo>
                    <a:cubicBezTo>
                      <a:pt x="0" y="5"/>
                      <a:pt x="1" y="7"/>
                      <a:pt x="3"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80" name="Freeform 100"/>
              <p:cNvSpPr>
                <a:spLocks/>
              </p:cNvSpPr>
              <p:nvPr userDrawn="1"/>
            </p:nvSpPr>
            <p:spPr bwMode="gray">
              <a:xfrm>
                <a:off x="7936622" y="1519611"/>
                <a:ext cx="506553" cy="20762"/>
              </a:xfrm>
              <a:custGeom>
                <a:avLst/>
                <a:gdLst>
                  <a:gd name="T0" fmla="*/ 3 w 140"/>
                  <a:gd name="T1" fmla="*/ 6 h 6"/>
                  <a:gd name="T2" fmla="*/ 137 w 140"/>
                  <a:gd name="T3" fmla="*/ 6 h 6"/>
                  <a:gd name="T4" fmla="*/ 140 w 140"/>
                  <a:gd name="T5" fmla="*/ 3 h 6"/>
                  <a:gd name="T6" fmla="*/ 137 w 140"/>
                  <a:gd name="T7" fmla="*/ 0 h 6"/>
                  <a:gd name="T8" fmla="*/ 3 w 140"/>
                  <a:gd name="T9" fmla="*/ 0 h 6"/>
                  <a:gd name="T10" fmla="*/ 0 w 140"/>
                  <a:gd name="T11" fmla="*/ 3 h 6"/>
                  <a:gd name="T12" fmla="*/ 3 w 14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40" h="6">
                    <a:moveTo>
                      <a:pt x="3" y="6"/>
                    </a:moveTo>
                    <a:cubicBezTo>
                      <a:pt x="137" y="6"/>
                      <a:pt x="137" y="6"/>
                      <a:pt x="137" y="6"/>
                    </a:cubicBezTo>
                    <a:cubicBezTo>
                      <a:pt x="139" y="6"/>
                      <a:pt x="140" y="5"/>
                      <a:pt x="140" y="3"/>
                    </a:cubicBezTo>
                    <a:cubicBezTo>
                      <a:pt x="140" y="1"/>
                      <a:pt x="139" y="0"/>
                      <a:pt x="137" y="0"/>
                    </a:cubicBezTo>
                    <a:cubicBezTo>
                      <a:pt x="3" y="0"/>
                      <a:pt x="3" y="0"/>
                      <a:pt x="3" y="0"/>
                    </a:cubicBezTo>
                    <a:cubicBezTo>
                      <a:pt x="2" y="0"/>
                      <a:pt x="0" y="1"/>
                      <a:pt x="0" y="3"/>
                    </a:cubicBezTo>
                    <a:cubicBezTo>
                      <a:pt x="0" y="5"/>
                      <a:pt x="2" y="6"/>
                      <a:pt x="3"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81" name="Freeform 101"/>
              <p:cNvSpPr>
                <a:spLocks/>
              </p:cNvSpPr>
              <p:nvPr userDrawn="1"/>
            </p:nvSpPr>
            <p:spPr bwMode="gray">
              <a:xfrm>
                <a:off x="7081295" y="4326412"/>
                <a:ext cx="66433" cy="332166"/>
              </a:xfrm>
              <a:custGeom>
                <a:avLst/>
                <a:gdLst>
                  <a:gd name="T0" fmla="*/ 17 w 19"/>
                  <a:gd name="T1" fmla="*/ 73 h 92"/>
                  <a:gd name="T2" fmla="*/ 14 w 19"/>
                  <a:gd name="T3" fmla="*/ 73 h 92"/>
                  <a:gd name="T4" fmla="*/ 14 w 19"/>
                  <a:gd name="T5" fmla="*/ 0 h 92"/>
                  <a:gd name="T6" fmla="*/ 5 w 19"/>
                  <a:gd name="T7" fmla="*/ 0 h 92"/>
                  <a:gd name="T8" fmla="*/ 5 w 19"/>
                  <a:gd name="T9" fmla="*/ 73 h 92"/>
                  <a:gd name="T10" fmla="*/ 3 w 19"/>
                  <a:gd name="T11" fmla="*/ 73 h 92"/>
                  <a:gd name="T12" fmla="*/ 0 w 19"/>
                  <a:gd name="T13" fmla="*/ 76 h 92"/>
                  <a:gd name="T14" fmla="*/ 0 w 19"/>
                  <a:gd name="T15" fmla="*/ 92 h 92"/>
                  <a:gd name="T16" fmla="*/ 19 w 19"/>
                  <a:gd name="T17" fmla="*/ 92 h 92"/>
                  <a:gd name="T18" fmla="*/ 19 w 19"/>
                  <a:gd name="T19" fmla="*/ 76 h 92"/>
                  <a:gd name="T20" fmla="*/ 17 w 19"/>
                  <a:gd name="T21" fmla="*/ 73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92">
                    <a:moveTo>
                      <a:pt x="17" y="73"/>
                    </a:moveTo>
                    <a:cubicBezTo>
                      <a:pt x="14" y="73"/>
                      <a:pt x="14" y="73"/>
                      <a:pt x="14" y="73"/>
                    </a:cubicBezTo>
                    <a:cubicBezTo>
                      <a:pt x="14" y="0"/>
                      <a:pt x="14" y="0"/>
                      <a:pt x="14" y="0"/>
                    </a:cubicBezTo>
                    <a:cubicBezTo>
                      <a:pt x="5" y="0"/>
                      <a:pt x="5" y="0"/>
                      <a:pt x="5" y="0"/>
                    </a:cubicBezTo>
                    <a:cubicBezTo>
                      <a:pt x="5" y="73"/>
                      <a:pt x="5" y="73"/>
                      <a:pt x="5" y="73"/>
                    </a:cubicBezTo>
                    <a:cubicBezTo>
                      <a:pt x="3" y="73"/>
                      <a:pt x="3" y="73"/>
                      <a:pt x="3" y="73"/>
                    </a:cubicBezTo>
                    <a:cubicBezTo>
                      <a:pt x="2" y="73"/>
                      <a:pt x="0" y="74"/>
                      <a:pt x="0" y="76"/>
                    </a:cubicBezTo>
                    <a:cubicBezTo>
                      <a:pt x="0" y="92"/>
                      <a:pt x="0" y="92"/>
                      <a:pt x="0" y="92"/>
                    </a:cubicBezTo>
                    <a:cubicBezTo>
                      <a:pt x="19" y="92"/>
                      <a:pt x="19" y="92"/>
                      <a:pt x="19" y="92"/>
                    </a:cubicBezTo>
                    <a:cubicBezTo>
                      <a:pt x="19" y="76"/>
                      <a:pt x="19" y="76"/>
                      <a:pt x="19" y="76"/>
                    </a:cubicBezTo>
                    <a:cubicBezTo>
                      <a:pt x="19" y="74"/>
                      <a:pt x="18" y="73"/>
                      <a:pt x="17" y="73"/>
                    </a:cubicBezTo>
                    <a:close/>
                  </a:path>
                </a:pathLst>
              </a:custGeom>
              <a:solidFill>
                <a:srgbClr val="1595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82" name="Freeform 102"/>
              <p:cNvSpPr>
                <a:spLocks/>
              </p:cNvSpPr>
              <p:nvPr userDrawn="1"/>
            </p:nvSpPr>
            <p:spPr bwMode="gray">
              <a:xfrm>
                <a:off x="7081295" y="4326412"/>
                <a:ext cx="29066" cy="332166"/>
              </a:xfrm>
              <a:custGeom>
                <a:avLst/>
                <a:gdLst>
                  <a:gd name="T0" fmla="*/ 3 w 9"/>
                  <a:gd name="T1" fmla="*/ 73 h 92"/>
                  <a:gd name="T2" fmla="*/ 5 w 9"/>
                  <a:gd name="T3" fmla="*/ 73 h 92"/>
                  <a:gd name="T4" fmla="*/ 5 w 9"/>
                  <a:gd name="T5" fmla="*/ 0 h 92"/>
                  <a:gd name="T6" fmla="*/ 9 w 9"/>
                  <a:gd name="T7" fmla="*/ 0 h 92"/>
                  <a:gd name="T8" fmla="*/ 9 w 9"/>
                  <a:gd name="T9" fmla="*/ 73 h 92"/>
                  <a:gd name="T10" fmla="*/ 6 w 9"/>
                  <a:gd name="T11" fmla="*/ 73 h 92"/>
                  <a:gd name="T12" fmla="*/ 4 w 9"/>
                  <a:gd name="T13" fmla="*/ 76 h 92"/>
                  <a:gd name="T14" fmla="*/ 4 w 9"/>
                  <a:gd name="T15" fmla="*/ 92 h 92"/>
                  <a:gd name="T16" fmla="*/ 0 w 9"/>
                  <a:gd name="T17" fmla="*/ 92 h 92"/>
                  <a:gd name="T18" fmla="*/ 0 w 9"/>
                  <a:gd name="T19" fmla="*/ 76 h 92"/>
                  <a:gd name="T20" fmla="*/ 3 w 9"/>
                  <a:gd name="T21" fmla="*/ 73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 h="92">
                    <a:moveTo>
                      <a:pt x="3" y="73"/>
                    </a:moveTo>
                    <a:cubicBezTo>
                      <a:pt x="5" y="73"/>
                      <a:pt x="5" y="73"/>
                      <a:pt x="5" y="73"/>
                    </a:cubicBezTo>
                    <a:cubicBezTo>
                      <a:pt x="5" y="0"/>
                      <a:pt x="5" y="0"/>
                      <a:pt x="5" y="0"/>
                    </a:cubicBezTo>
                    <a:cubicBezTo>
                      <a:pt x="9" y="0"/>
                      <a:pt x="9" y="0"/>
                      <a:pt x="9" y="0"/>
                    </a:cubicBezTo>
                    <a:cubicBezTo>
                      <a:pt x="9" y="73"/>
                      <a:pt x="9" y="73"/>
                      <a:pt x="9" y="73"/>
                    </a:cubicBezTo>
                    <a:cubicBezTo>
                      <a:pt x="6" y="73"/>
                      <a:pt x="6" y="73"/>
                      <a:pt x="6" y="73"/>
                    </a:cubicBezTo>
                    <a:cubicBezTo>
                      <a:pt x="5" y="73"/>
                      <a:pt x="4" y="74"/>
                      <a:pt x="4" y="76"/>
                    </a:cubicBezTo>
                    <a:cubicBezTo>
                      <a:pt x="4" y="92"/>
                      <a:pt x="4" y="92"/>
                      <a:pt x="4" y="92"/>
                    </a:cubicBezTo>
                    <a:cubicBezTo>
                      <a:pt x="0" y="92"/>
                      <a:pt x="0" y="92"/>
                      <a:pt x="0" y="92"/>
                    </a:cubicBezTo>
                    <a:cubicBezTo>
                      <a:pt x="0" y="76"/>
                      <a:pt x="0" y="76"/>
                      <a:pt x="0" y="76"/>
                    </a:cubicBezTo>
                    <a:cubicBezTo>
                      <a:pt x="0" y="74"/>
                      <a:pt x="2" y="73"/>
                      <a:pt x="3" y="73"/>
                    </a:cubicBez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83" name="Freeform 103"/>
              <p:cNvSpPr>
                <a:spLocks/>
              </p:cNvSpPr>
              <p:nvPr userDrawn="1"/>
            </p:nvSpPr>
            <p:spPr bwMode="gray">
              <a:xfrm>
                <a:off x="6607959" y="3819859"/>
                <a:ext cx="257429" cy="261582"/>
              </a:xfrm>
              <a:custGeom>
                <a:avLst/>
                <a:gdLst>
                  <a:gd name="T0" fmla="*/ 62 w 62"/>
                  <a:gd name="T1" fmla="*/ 41 h 63"/>
                  <a:gd name="T2" fmla="*/ 40 w 62"/>
                  <a:gd name="T3" fmla="*/ 63 h 63"/>
                  <a:gd name="T4" fmla="*/ 0 w 62"/>
                  <a:gd name="T5" fmla="*/ 22 h 63"/>
                  <a:gd name="T6" fmla="*/ 21 w 62"/>
                  <a:gd name="T7" fmla="*/ 0 h 63"/>
                  <a:gd name="T8" fmla="*/ 62 w 62"/>
                  <a:gd name="T9" fmla="*/ 41 h 63"/>
                </a:gdLst>
                <a:ahLst/>
                <a:cxnLst>
                  <a:cxn ang="0">
                    <a:pos x="T0" y="T1"/>
                  </a:cxn>
                  <a:cxn ang="0">
                    <a:pos x="T2" y="T3"/>
                  </a:cxn>
                  <a:cxn ang="0">
                    <a:pos x="T4" y="T5"/>
                  </a:cxn>
                  <a:cxn ang="0">
                    <a:pos x="T6" y="T7"/>
                  </a:cxn>
                  <a:cxn ang="0">
                    <a:pos x="T8" y="T9"/>
                  </a:cxn>
                </a:cxnLst>
                <a:rect l="0" t="0" r="r" b="b"/>
                <a:pathLst>
                  <a:path w="62" h="63">
                    <a:moveTo>
                      <a:pt x="62" y="41"/>
                    </a:moveTo>
                    <a:lnTo>
                      <a:pt x="40" y="63"/>
                    </a:lnTo>
                    <a:lnTo>
                      <a:pt x="0" y="22"/>
                    </a:lnTo>
                    <a:lnTo>
                      <a:pt x="21" y="0"/>
                    </a:lnTo>
                    <a:lnTo>
                      <a:pt x="62" y="41"/>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84" name="Freeform 104"/>
              <p:cNvSpPr>
                <a:spLocks/>
              </p:cNvSpPr>
              <p:nvPr userDrawn="1"/>
            </p:nvSpPr>
            <p:spPr bwMode="gray">
              <a:xfrm>
                <a:off x="6180296" y="3396348"/>
                <a:ext cx="498249" cy="498249"/>
              </a:xfrm>
              <a:custGeom>
                <a:avLst/>
                <a:gdLst>
                  <a:gd name="T0" fmla="*/ 134 w 137"/>
                  <a:gd name="T1" fmla="*/ 120 h 138"/>
                  <a:gd name="T2" fmla="*/ 134 w 137"/>
                  <a:gd name="T3" fmla="*/ 130 h 138"/>
                  <a:gd name="T4" fmla="*/ 130 w 137"/>
                  <a:gd name="T5" fmla="*/ 135 h 138"/>
                  <a:gd name="T6" fmla="*/ 120 w 137"/>
                  <a:gd name="T7" fmla="*/ 135 h 138"/>
                  <a:gd name="T8" fmla="*/ 2 w 137"/>
                  <a:gd name="T9" fmla="*/ 17 h 138"/>
                  <a:gd name="T10" fmla="*/ 2 w 137"/>
                  <a:gd name="T11" fmla="*/ 7 h 138"/>
                  <a:gd name="T12" fmla="*/ 7 w 137"/>
                  <a:gd name="T13" fmla="*/ 3 h 138"/>
                  <a:gd name="T14" fmla="*/ 17 w 137"/>
                  <a:gd name="T15" fmla="*/ 3 h 138"/>
                  <a:gd name="T16" fmla="*/ 134 w 137"/>
                  <a:gd name="T17" fmla="*/ 12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7" h="138">
                    <a:moveTo>
                      <a:pt x="134" y="120"/>
                    </a:moveTo>
                    <a:cubicBezTo>
                      <a:pt x="137" y="123"/>
                      <a:pt x="137" y="127"/>
                      <a:pt x="134" y="130"/>
                    </a:cubicBezTo>
                    <a:cubicBezTo>
                      <a:pt x="130" y="135"/>
                      <a:pt x="130" y="135"/>
                      <a:pt x="130" y="135"/>
                    </a:cubicBezTo>
                    <a:cubicBezTo>
                      <a:pt x="127" y="138"/>
                      <a:pt x="123" y="138"/>
                      <a:pt x="120" y="135"/>
                    </a:cubicBezTo>
                    <a:cubicBezTo>
                      <a:pt x="2" y="17"/>
                      <a:pt x="2" y="17"/>
                      <a:pt x="2" y="17"/>
                    </a:cubicBezTo>
                    <a:cubicBezTo>
                      <a:pt x="0" y="15"/>
                      <a:pt x="0" y="10"/>
                      <a:pt x="2" y="7"/>
                    </a:cubicBezTo>
                    <a:cubicBezTo>
                      <a:pt x="7" y="3"/>
                      <a:pt x="7" y="3"/>
                      <a:pt x="7" y="3"/>
                    </a:cubicBezTo>
                    <a:cubicBezTo>
                      <a:pt x="10" y="0"/>
                      <a:pt x="14" y="0"/>
                      <a:pt x="17" y="3"/>
                    </a:cubicBezTo>
                    <a:lnTo>
                      <a:pt x="134" y="12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85" name="Freeform 105"/>
              <p:cNvSpPr>
                <a:spLocks/>
              </p:cNvSpPr>
              <p:nvPr userDrawn="1"/>
            </p:nvSpPr>
            <p:spPr bwMode="gray">
              <a:xfrm>
                <a:off x="6732521" y="3948575"/>
                <a:ext cx="842872" cy="834568"/>
              </a:xfrm>
              <a:custGeom>
                <a:avLst/>
                <a:gdLst>
                  <a:gd name="T0" fmla="*/ 203 w 203"/>
                  <a:gd name="T1" fmla="*/ 171 h 201"/>
                  <a:gd name="T2" fmla="*/ 173 w 203"/>
                  <a:gd name="T3" fmla="*/ 201 h 201"/>
                  <a:gd name="T4" fmla="*/ 0 w 203"/>
                  <a:gd name="T5" fmla="*/ 30 h 201"/>
                  <a:gd name="T6" fmla="*/ 30 w 203"/>
                  <a:gd name="T7" fmla="*/ 0 h 201"/>
                  <a:gd name="T8" fmla="*/ 203 w 203"/>
                  <a:gd name="T9" fmla="*/ 171 h 201"/>
                </a:gdLst>
                <a:ahLst/>
                <a:cxnLst>
                  <a:cxn ang="0">
                    <a:pos x="T0" y="T1"/>
                  </a:cxn>
                  <a:cxn ang="0">
                    <a:pos x="T2" y="T3"/>
                  </a:cxn>
                  <a:cxn ang="0">
                    <a:pos x="T4" y="T5"/>
                  </a:cxn>
                  <a:cxn ang="0">
                    <a:pos x="T6" y="T7"/>
                  </a:cxn>
                  <a:cxn ang="0">
                    <a:pos x="T8" y="T9"/>
                  </a:cxn>
                </a:cxnLst>
                <a:rect l="0" t="0" r="r" b="b"/>
                <a:pathLst>
                  <a:path w="203" h="201">
                    <a:moveTo>
                      <a:pt x="203" y="171"/>
                    </a:moveTo>
                    <a:lnTo>
                      <a:pt x="173" y="201"/>
                    </a:lnTo>
                    <a:lnTo>
                      <a:pt x="0" y="30"/>
                    </a:lnTo>
                    <a:lnTo>
                      <a:pt x="30" y="0"/>
                    </a:lnTo>
                    <a:lnTo>
                      <a:pt x="203" y="17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86" name="Freeform 106"/>
              <p:cNvSpPr>
                <a:spLocks/>
              </p:cNvSpPr>
              <p:nvPr userDrawn="1"/>
            </p:nvSpPr>
            <p:spPr bwMode="gray">
              <a:xfrm>
                <a:off x="6578895" y="3794947"/>
                <a:ext cx="145324" cy="141170"/>
              </a:xfrm>
              <a:custGeom>
                <a:avLst/>
                <a:gdLst>
                  <a:gd name="T0" fmla="*/ 12 w 40"/>
                  <a:gd name="T1" fmla="*/ 36 h 39"/>
                  <a:gd name="T2" fmla="*/ 37 w 40"/>
                  <a:gd name="T3" fmla="*/ 12 h 39"/>
                  <a:gd name="T4" fmla="*/ 37 w 40"/>
                  <a:gd name="T5" fmla="*/ 2 h 39"/>
                  <a:gd name="T6" fmla="*/ 28 w 40"/>
                  <a:gd name="T7" fmla="*/ 2 h 39"/>
                  <a:gd name="T8" fmla="*/ 3 w 40"/>
                  <a:gd name="T9" fmla="*/ 27 h 39"/>
                  <a:gd name="T10" fmla="*/ 3 w 40"/>
                  <a:gd name="T11" fmla="*/ 36 h 39"/>
                  <a:gd name="T12" fmla="*/ 12 w 40"/>
                  <a:gd name="T13" fmla="*/ 36 h 39"/>
                </a:gdLst>
                <a:ahLst/>
                <a:cxnLst>
                  <a:cxn ang="0">
                    <a:pos x="T0" y="T1"/>
                  </a:cxn>
                  <a:cxn ang="0">
                    <a:pos x="T2" y="T3"/>
                  </a:cxn>
                  <a:cxn ang="0">
                    <a:pos x="T4" y="T5"/>
                  </a:cxn>
                  <a:cxn ang="0">
                    <a:pos x="T6" y="T7"/>
                  </a:cxn>
                  <a:cxn ang="0">
                    <a:pos x="T8" y="T9"/>
                  </a:cxn>
                  <a:cxn ang="0">
                    <a:pos x="T10" y="T11"/>
                  </a:cxn>
                  <a:cxn ang="0">
                    <a:pos x="T12" y="T13"/>
                  </a:cxn>
                </a:cxnLst>
                <a:rect l="0" t="0" r="r" b="b"/>
                <a:pathLst>
                  <a:path w="40" h="39">
                    <a:moveTo>
                      <a:pt x="12" y="36"/>
                    </a:moveTo>
                    <a:cubicBezTo>
                      <a:pt x="37" y="12"/>
                      <a:pt x="37" y="12"/>
                      <a:pt x="37" y="12"/>
                    </a:cubicBezTo>
                    <a:cubicBezTo>
                      <a:pt x="40" y="9"/>
                      <a:pt x="40" y="5"/>
                      <a:pt x="37" y="2"/>
                    </a:cubicBezTo>
                    <a:cubicBezTo>
                      <a:pt x="34" y="0"/>
                      <a:pt x="30" y="0"/>
                      <a:pt x="28" y="2"/>
                    </a:cubicBezTo>
                    <a:cubicBezTo>
                      <a:pt x="3" y="27"/>
                      <a:pt x="3" y="27"/>
                      <a:pt x="3" y="27"/>
                    </a:cubicBezTo>
                    <a:cubicBezTo>
                      <a:pt x="0" y="30"/>
                      <a:pt x="0" y="34"/>
                      <a:pt x="3" y="36"/>
                    </a:cubicBezTo>
                    <a:cubicBezTo>
                      <a:pt x="6" y="39"/>
                      <a:pt x="10" y="39"/>
                      <a:pt x="12" y="36"/>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87" name="Freeform 107"/>
              <p:cNvSpPr>
                <a:spLocks/>
              </p:cNvSpPr>
              <p:nvPr userDrawn="1"/>
            </p:nvSpPr>
            <p:spPr bwMode="gray">
              <a:xfrm>
                <a:off x="6288250" y="3508455"/>
                <a:ext cx="112107" cy="112107"/>
              </a:xfrm>
              <a:custGeom>
                <a:avLst/>
                <a:gdLst>
                  <a:gd name="T0" fmla="*/ 12 w 31"/>
                  <a:gd name="T1" fmla="*/ 28 h 31"/>
                  <a:gd name="T2" fmla="*/ 29 w 31"/>
                  <a:gd name="T3" fmla="*/ 12 h 31"/>
                  <a:gd name="T4" fmla="*/ 29 w 31"/>
                  <a:gd name="T5" fmla="*/ 2 h 31"/>
                  <a:gd name="T6" fmla="*/ 20 w 31"/>
                  <a:gd name="T7" fmla="*/ 2 h 31"/>
                  <a:gd name="T8" fmla="*/ 3 w 31"/>
                  <a:gd name="T9" fmla="*/ 19 h 31"/>
                  <a:gd name="T10" fmla="*/ 3 w 31"/>
                  <a:gd name="T11" fmla="*/ 28 h 31"/>
                  <a:gd name="T12" fmla="*/ 12 w 31"/>
                  <a:gd name="T13" fmla="*/ 28 h 31"/>
                </a:gdLst>
                <a:ahLst/>
                <a:cxnLst>
                  <a:cxn ang="0">
                    <a:pos x="T0" y="T1"/>
                  </a:cxn>
                  <a:cxn ang="0">
                    <a:pos x="T2" y="T3"/>
                  </a:cxn>
                  <a:cxn ang="0">
                    <a:pos x="T4" y="T5"/>
                  </a:cxn>
                  <a:cxn ang="0">
                    <a:pos x="T6" y="T7"/>
                  </a:cxn>
                  <a:cxn ang="0">
                    <a:pos x="T8" y="T9"/>
                  </a:cxn>
                  <a:cxn ang="0">
                    <a:pos x="T10" y="T11"/>
                  </a:cxn>
                  <a:cxn ang="0">
                    <a:pos x="T12" y="T13"/>
                  </a:cxn>
                </a:cxnLst>
                <a:rect l="0" t="0" r="r" b="b"/>
                <a:pathLst>
                  <a:path w="31" h="31">
                    <a:moveTo>
                      <a:pt x="12" y="28"/>
                    </a:moveTo>
                    <a:cubicBezTo>
                      <a:pt x="29" y="12"/>
                      <a:pt x="29" y="12"/>
                      <a:pt x="29" y="12"/>
                    </a:cubicBezTo>
                    <a:cubicBezTo>
                      <a:pt x="31" y="9"/>
                      <a:pt x="31" y="5"/>
                      <a:pt x="29" y="2"/>
                    </a:cubicBezTo>
                    <a:cubicBezTo>
                      <a:pt x="26" y="0"/>
                      <a:pt x="22" y="0"/>
                      <a:pt x="20" y="2"/>
                    </a:cubicBezTo>
                    <a:cubicBezTo>
                      <a:pt x="3" y="19"/>
                      <a:pt x="3" y="19"/>
                      <a:pt x="3" y="19"/>
                    </a:cubicBezTo>
                    <a:cubicBezTo>
                      <a:pt x="0" y="21"/>
                      <a:pt x="0" y="26"/>
                      <a:pt x="3" y="28"/>
                    </a:cubicBezTo>
                    <a:cubicBezTo>
                      <a:pt x="6" y="31"/>
                      <a:pt x="10" y="31"/>
                      <a:pt x="12" y="2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88" name="Freeform 108"/>
              <p:cNvSpPr>
                <a:spLocks/>
              </p:cNvSpPr>
              <p:nvPr userDrawn="1"/>
            </p:nvSpPr>
            <p:spPr bwMode="gray">
              <a:xfrm>
                <a:off x="6823866" y="3952726"/>
                <a:ext cx="751526" cy="714157"/>
              </a:xfrm>
              <a:custGeom>
                <a:avLst/>
                <a:gdLst>
                  <a:gd name="T0" fmla="*/ 181 w 181"/>
                  <a:gd name="T1" fmla="*/ 170 h 172"/>
                  <a:gd name="T2" fmla="*/ 178 w 181"/>
                  <a:gd name="T3" fmla="*/ 172 h 172"/>
                  <a:gd name="T4" fmla="*/ 0 w 181"/>
                  <a:gd name="T5" fmla="*/ 11 h 172"/>
                  <a:gd name="T6" fmla="*/ 11 w 181"/>
                  <a:gd name="T7" fmla="*/ 0 h 172"/>
                  <a:gd name="T8" fmla="*/ 181 w 181"/>
                  <a:gd name="T9" fmla="*/ 170 h 172"/>
                </a:gdLst>
                <a:ahLst/>
                <a:cxnLst>
                  <a:cxn ang="0">
                    <a:pos x="T0" y="T1"/>
                  </a:cxn>
                  <a:cxn ang="0">
                    <a:pos x="T2" y="T3"/>
                  </a:cxn>
                  <a:cxn ang="0">
                    <a:pos x="T4" y="T5"/>
                  </a:cxn>
                  <a:cxn ang="0">
                    <a:pos x="T6" y="T7"/>
                  </a:cxn>
                  <a:cxn ang="0">
                    <a:pos x="T8" y="T9"/>
                  </a:cxn>
                </a:cxnLst>
                <a:rect l="0" t="0" r="r" b="b"/>
                <a:pathLst>
                  <a:path w="181" h="172">
                    <a:moveTo>
                      <a:pt x="181" y="170"/>
                    </a:moveTo>
                    <a:lnTo>
                      <a:pt x="178" y="172"/>
                    </a:lnTo>
                    <a:lnTo>
                      <a:pt x="0" y="11"/>
                    </a:lnTo>
                    <a:lnTo>
                      <a:pt x="11" y="0"/>
                    </a:lnTo>
                    <a:lnTo>
                      <a:pt x="181" y="17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89" name="Freeform 109"/>
              <p:cNvSpPr>
                <a:spLocks/>
              </p:cNvSpPr>
              <p:nvPr userDrawn="1"/>
            </p:nvSpPr>
            <p:spPr bwMode="gray">
              <a:xfrm>
                <a:off x="6740825" y="4031616"/>
                <a:ext cx="718310" cy="751527"/>
              </a:xfrm>
              <a:custGeom>
                <a:avLst/>
                <a:gdLst>
                  <a:gd name="T0" fmla="*/ 171 w 173"/>
                  <a:gd name="T1" fmla="*/ 181 h 181"/>
                  <a:gd name="T2" fmla="*/ 173 w 173"/>
                  <a:gd name="T3" fmla="*/ 178 h 181"/>
                  <a:gd name="T4" fmla="*/ 11 w 173"/>
                  <a:gd name="T5" fmla="*/ 0 h 181"/>
                  <a:gd name="T6" fmla="*/ 0 w 173"/>
                  <a:gd name="T7" fmla="*/ 12 h 181"/>
                  <a:gd name="T8" fmla="*/ 171 w 173"/>
                  <a:gd name="T9" fmla="*/ 181 h 181"/>
                </a:gdLst>
                <a:ahLst/>
                <a:cxnLst>
                  <a:cxn ang="0">
                    <a:pos x="T0" y="T1"/>
                  </a:cxn>
                  <a:cxn ang="0">
                    <a:pos x="T2" y="T3"/>
                  </a:cxn>
                  <a:cxn ang="0">
                    <a:pos x="T4" y="T5"/>
                  </a:cxn>
                  <a:cxn ang="0">
                    <a:pos x="T6" y="T7"/>
                  </a:cxn>
                  <a:cxn ang="0">
                    <a:pos x="T8" y="T9"/>
                  </a:cxn>
                </a:cxnLst>
                <a:rect l="0" t="0" r="r" b="b"/>
                <a:pathLst>
                  <a:path w="173" h="181">
                    <a:moveTo>
                      <a:pt x="171" y="181"/>
                    </a:moveTo>
                    <a:lnTo>
                      <a:pt x="173" y="178"/>
                    </a:lnTo>
                    <a:lnTo>
                      <a:pt x="11" y="0"/>
                    </a:lnTo>
                    <a:lnTo>
                      <a:pt x="0" y="12"/>
                    </a:lnTo>
                    <a:lnTo>
                      <a:pt x="171" y="181"/>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90" name="Freeform 110"/>
              <p:cNvSpPr>
                <a:spLocks/>
              </p:cNvSpPr>
              <p:nvPr userDrawn="1"/>
            </p:nvSpPr>
            <p:spPr bwMode="gray">
              <a:xfrm>
                <a:off x="6894453" y="4658578"/>
                <a:ext cx="714157" cy="103803"/>
              </a:xfrm>
              <a:custGeom>
                <a:avLst/>
                <a:gdLst>
                  <a:gd name="T0" fmla="*/ 197 w 197"/>
                  <a:gd name="T1" fmla="*/ 12 h 29"/>
                  <a:gd name="T2" fmla="*/ 185 w 197"/>
                  <a:gd name="T3" fmla="*/ 0 h 29"/>
                  <a:gd name="T4" fmla="*/ 11 w 197"/>
                  <a:gd name="T5" fmla="*/ 0 h 29"/>
                  <a:gd name="T6" fmla="*/ 0 w 197"/>
                  <a:gd name="T7" fmla="*/ 12 h 29"/>
                  <a:gd name="T8" fmla="*/ 0 w 197"/>
                  <a:gd name="T9" fmla="*/ 17 h 29"/>
                  <a:gd name="T10" fmla="*/ 11 w 197"/>
                  <a:gd name="T11" fmla="*/ 29 h 29"/>
                  <a:gd name="T12" fmla="*/ 185 w 197"/>
                  <a:gd name="T13" fmla="*/ 29 h 29"/>
                  <a:gd name="T14" fmla="*/ 197 w 197"/>
                  <a:gd name="T15" fmla="*/ 17 h 29"/>
                  <a:gd name="T16" fmla="*/ 197 w 197"/>
                  <a:gd name="T17" fmla="*/ 12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7" h="29">
                    <a:moveTo>
                      <a:pt x="197" y="12"/>
                    </a:moveTo>
                    <a:cubicBezTo>
                      <a:pt x="197" y="5"/>
                      <a:pt x="192" y="0"/>
                      <a:pt x="185" y="0"/>
                    </a:cubicBezTo>
                    <a:cubicBezTo>
                      <a:pt x="11" y="0"/>
                      <a:pt x="11" y="0"/>
                      <a:pt x="11" y="0"/>
                    </a:cubicBezTo>
                    <a:cubicBezTo>
                      <a:pt x="5" y="0"/>
                      <a:pt x="0" y="5"/>
                      <a:pt x="0" y="12"/>
                    </a:cubicBezTo>
                    <a:cubicBezTo>
                      <a:pt x="0" y="17"/>
                      <a:pt x="0" y="17"/>
                      <a:pt x="0" y="17"/>
                    </a:cubicBezTo>
                    <a:cubicBezTo>
                      <a:pt x="0" y="23"/>
                      <a:pt x="5" y="29"/>
                      <a:pt x="11" y="29"/>
                    </a:cubicBezTo>
                    <a:cubicBezTo>
                      <a:pt x="185" y="29"/>
                      <a:pt x="185" y="29"/>
                      <a:pt x="185" y="29"/>
                    </a:cubicBezTo>
                    <a:cubicBezTo>
                      <a:pt x="192" y="29"/>
                      <a:pt x="197" y="23"/>
                      <a:pt x="197" y="17"/>
                    </a:cubicBezTo>
                    <a:lnTo>
                      <a:pt x="197" y="12"/>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91" name="Oval 111"/>
              <p:cNvSpPr>
                <a:spLocks noChangeArrowheads="1"/>
              </p:cNvSpPr>
              <p:nvPr userDrawn="1"/>
            </p:nvSpPr>
            <p:spPr bwMode="gray">
              <a:xfrm>
                <a:off x="6570591" y="4791444"/>
                <a:ext cx="199299" cy="199300"/>
              </a:xfrm>
              <a:prstGeom prst="ellipse">
                <a:avLst/>
              </a:pr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92" name="Oval 112"/>
              <p:cNvSpPr>
                <a:spLocks noChangeArrowheads="1"/>
              </p:cNvSpPr>
              <p:nvPr userDrawn="1"/>
            </p:nvSpPr>
            <p:spPr bwMode="gray">
              <a:xfrm>
                <a:off x="6977494" y="4791444"/>
                <a:ext cx="203453" cy="199300"/>
              </a:xfrm>
              <a:prstGeom prst="ellipse">
                <a:avLst/>
              </a:pr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32" name="Oval 113"/>
              <p:cNvSpPr>
                <a:spLocks noChangeArrowheads="1"/>
              </p:cNvSpPr>
              <p:nvPr userDrawn="1"/>
            </p:nvSpPr>
            <p:spPr bwMode="gray">
              <a:xfrm>
                <a:off x="7288899" y="4791444"/>
                <a:ext cx="203453" cy="199300"/>
              </a:xfrm>
              <a:prstGeom prst="ellipse">
                <a:avLst/>
              </a:pr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33" name="Freeform 114"/>
              <p:cNvSpPr>
                <a:spLocks/>
              </p:cNvSpPr>
              <p:nvPr userDrawn="1"/>
            </p:nvSpPr>
            <p:spPr bwMode="gray">
              <a:xfrm>
                <a:off x="6421117" y="4455128"/>
                <a:ext cx="365382" cy="435969"/>
              </a:xfrm>
              <a:custGeom>
                <a:avLst/>
                <a:gdLst>
                  <a:gd name="T0" fmla="*/ 101 w 101"/>
                  <a:gd name="T1" fmla="*/ 0 h 121"/>
                  <a:gd name="T2" fmla="*/ 28 w 101"/>
                  <a:gd name="T3" fmla="*/ 0 h 121"/>
                  <a:gd name="T4" fmla="*/ 7 w 101"/>
                  <a:gd name="T5" fmla="*/ 121 h 121"/>
                  <a:gd name="T6" fmla="*/ 81 w 101"/>
                  <a:gd name="T7" fmla="*/ 121 h 121"/>
                  <a:gd name="T8" fmla="*/ 101 w 101"/>
                  <a:gd name="T9" fmla="*/ 0 h 121"/>
                </a:gdLst>
                <a:ahLst/>
                <a:cxnLst>
                  <a:cxn ang="0">
                    <a:pos x="T0" y="T1"/>
                  </a:cxn>
                  <a:cxn ang="0">
                    <a:pos x="T2" y="T3"/>
                  </a:cxn>
                  <a:cxn ang="0">
                    <a:pos x="T4" y="T5"/>
                  </a:cxn>
                  <a:cxn ang="0">
                    <a:pos x="T6" y="T7"/>
                  </a:cxn>
                  <a:cxn ang="0">
                    <a:pos x="T8" y="T9"/>
                  </a:cxn>
                </a:cxnLst>
                <a:rect l="0" t="0" r="r" b="b"/>
                <a:pathLst>
                  <a:path w="101" h="121">
                    <a:moveTo>
                      <a:pt x="101" y="0"/>
                    </a:moveTo>
                    <a:cubicBezTo>
                      <a:pt x="79" y="0"/>
                      <a:pt x="40" y="0"/>
                      <a:pt x="28" y="0"/>
                    </a:cubicBezTo>
                    <a:cubicBezTo>
                      <a:pt x="0" y="31"/>
                      <a:pt x="7" y="121"/>
                      <a:pt x="7" y="121"/>
                    </a:cubicBezTo>
                    <a:cubicBezTo>
                      <a:pt x="81" y="121"/>
                      <a:pt x="81" y="121"/>
                      <a:pt x="81" y="121"/>
                    </a:cubicBezTo>
                    <a:cubicBezTo>
                      <a:pt x="81" y="121"/>
                      <a:pt x="74" y="31"/>
                      <a:pt x="101"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34" name="Freeform 115"/>
              <p:cNvSpPr>
                <a:spLocks/>
              </p:cNvSpPr>
              <p:nvPr userDrawn="1"/>
            </p:nvSpPr>
            <p:spPr bwMode="gray">
              <a:xfrm>
                <a:off x="6782346" y="4762381"/>
                <a:ext cx="4153" cy="0"/>
              </a:xfrm>
              <a:custGeom>
                <a:avLst/>
                <a:gdLst>
                  <a:gd name="T0" fmla="*/ 0 w 1"/>
                  <a:gd name="T1" fmla="*/ 1 w 1"/>
                  <a:gd name="T2" fmla="*/ 0 w 1"/>
                  <a:gd name="T3" fmla="*/ 0 w 1"/>
                </a:gdLst>
                <a:ahLst/>
                <a:cxnLst>
                  <a:cxn ang="0">
                    <a:pos x="T0" y="0"/>
                  </a:cxn>
                  <a:cxn ang="0">
                    <a:pos x="T1" y="0"/>
                  </a:cxn>
                  <a:cxn ang="0">
                    <a:pos x="T2" y="0"/>
                  </a:cxn>
                  <a:cxn ang="0">
                    <a:pos x="T3" y="0"/>
                  </a:cxn>
                </a:cxnLst>
                <a:rect l="0" t="0" r="r" b="b"/>
                <a:pathLst>
                  <a:path w="1">
                    <a:moveTo>
                      <a:pt x="0" y="0"/>
                    </a:moveTo>
                    <a:lnTo>
                      <a:pt x="1" y="0"/>
                    </a:lnTo>
                    <a:lnTo>
                      <a:pt x="0" y="0"/>
                    </a:lnTo>
                    <a:lnTo>
                      <a:pt x="0"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35" name="Freeform 116"/>
              <p:cNvSpPr>
                <a:spLocks/>
              </p:cNvSpPr>
              <p:nvPr userDrawn="1"/>
            </p:nvSpPr>
            <p:spPr bwMode="gray">
              <a:xfrm>
                <a:off x="6421117" y="4455128"/>
                <a:ext cx="137020" cy="435969"/>
              </a:xfrm>
              <a:custGeom>
                <a:avLst/>
                <a:gdLst>
                  <a:gd name="T0" fmla="*/ 38 w 38"/>
                  <a:gd name="T1" fmla="*/ 0 h 121"/>
                  <a:gd name="T2" fmla="*/ 27 w 38"/>
                  <a:gd name="T3" fmla="*/ 0 h 121"/>
                  <a:gd name="T4" fmla="*/ 7 w 38"/>
                  <a:gd name="T5" fmla="*/ 121 h 121"/>
                  <a:gd name="T6" fmla="*/ 18 w 38"/>
                  <a:gd name="T7" fmla="*/ 121 h 121"/>
                  <a:gd name="T8" fmla="*/ 38 w 38"/>
                  <a:gd name="T9" fmla="*/ 0 h 121"/>
                </a:gdLst>
                <a:ahLst/>
                <a:cxnLst>
                  <a:cxn ang="0">
                    <a:pos x="T0" y="T1"/>
                  </a:cxn>
                  <a:cxn ang="0">
                    <a:pos x="T2" y="T3"/>
                  </a:cxn>
                  <a:cxn ang="0">
                    <a:pos x="T4" y="T5"/>
                  </a:cxn>
                  <a:cxn ang="0">
                    <a:pos x="T6" y="T7"/>
                  </a:cxn>
                  <a:cxn ang="0">
                    <a:pos x="T8" y="T9"/>
                  </a:cxn>
                </a:cxnLst>
                <a:rect l="0" t="0" r="r" b="b"/>
                <a:pathLst>
                  <a:path w="38" h="121">
                    <a:moveTo>
                      <a:pt x="38" y="0"/>
                    </a:moveTo>
                    <a:cubicBezTo>
                      <a:pt x="34" y="0"/>
                      <a:pt x="30" y="0"/>
                      <a:pt x="27" y="0"/>
                    </a:cubicBezTo>
                    <a:cubicBezTo>
                      <a:pt x="0" y="31"/>
                      <a:pt x="7" y="121"/>
                      <a:pt x="7" y="121"/>
                    </a:cubicBezTo>
                    <a:cubicBezTo>
                      <a:pt x="18" y="121"/>
                      <a:pt x="18" y="121"/>
                      <a:pt x="18" y="121"/>
                    </a:cubicBezTo>
                    <a:cubicBezTo>
                      <a:pt x="18" y="121"/>
                      <a:pt x="11" y="31"/>
                      <a:pt x="38" y="0"/>
                    </a:cubicBezTo>
                    <a:close/>
                  </a:path>
                </a:pathLst>
              </a:custGeom>
              <a:solidFill>
                <a:srgbClr val="1595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36" name="Freeform 117"/>
              <p:cNvSpPr>
                <a:spLocks/>
              </p:cNvSpPr>
              <p:nvPr userDrawn="1"/>
            </p:nvSpPr>
            <p:spPr bwMode="gray">
              <a:xfrm>
                <a:off x="6653633" y="4455128"/>
                <a:ext cx="971585" cy="435969"/>
              </a:xfrm>
              <a:custGeom>
                <a:avLst/>
                <a:gdLst>
                  <a:gd name="T0" fmla="*/ 263 w 268"/>
                  <a:gd name="T1" fmla="*/ 85 h 121"/>
                  <a:gd name="T2" fmla="*/ 89 w 268"/>
                  <a:gd name="T3" fmla="*/ 85 h 121"/>
                  <a:gd name="T4" fmla="*/ 89 w 268"/>
                  <a:gd name="T5" fmla="*/ 85 h 121"/>
                  <a:gd name="T6" fmla="*/ 89 w 268"/>
                  <a:gd name="T7" fmla="*/ 0 h 121"/>
                  <a:gd name="T8" fmla="*/ 27 w 268"/>
                  <a:gd name="T9" fmla="*/ 0 h 121"/>
                  <a:gd name="T10" fmla="*/ 6 w 268"/>
                  <a:gd name="T11" fmla="*/ 121 h 121"/>
                  <a:gd name="T12" fmla="*/ 263 w 268"/>
                  <a:gd name="T13" fmla="*/ 121 h 121"/>
                  <a:gd name="T14" fmla="*/ 268 w 268"/>
                  <a:gd name="T15" fmla="*/ 115 h 121"/>
                  <a:gd name="T16" fmla="*/ 268 w 268"/>
                  <a:gd name="T17" fmla="*/ 91 h 121"/>
                  <a:gd name="T18" fmla="*/ 263 w 268"/>
                  <a:gd name="T19" fmla="*/ 85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8" h="121">
                    <a:moveTo>
                      <a:pt x="263" y="85"/>
                    </a:moveTo>
                    <a:cubicBezTo>
                      <a:pt x="89" y="85"/>
                      <a:pt x="89" y="85"/>
                      <a:pt x="89" y="85"/>
                    </a:cubicBezTo>
                    <a:cubicBezTo>
                      <a:pt x="89" y="85"/>
                      <a:pt x="89" y="85"/>
                      <a:pt x="89" y="85"/>
                    </a:cubicBezTo>
                    <a:cubicBezTo>
                      <a:pt x="89" y="0"/>
                      <a:pt x="89" y="0"/>
                      <a:pt x="89" y="0"/>
                    </a:cubicBezTo>
                    <a:cubicBezTo>
                      <a:pt x="89" y="0"/>
                      <a:pt x="49" y="0"/>
                      <a:pt x="27" y="0"/>
                    </a:cubicBezTo>
                    <a:cubicBezTo>
                      <a:pt x="0" y="31"/>
                      <a:pt x="6" y="121"/>
                      <a:pt x="6" y="121"/>
                    </a:cubicBezTo>
                    <a:cubicBezTo>
                      <a:pt x="263" y="121"/>
                      <a:pt x="263" y="121"/>
                      <a:pt x="263" y="121"/>
                    </a:cubicBezTo>
                    <a:cubicBezTo>
                      <a:pt x="266" y="121"/>
                      <a:pt x="268" y="118"/>
                      <a:pt x="268" y="115"/>
                    </a:cubicBezTo>
                    <a:cubicBezTo>
                      <a:pt x="268" y="91"/>
                      <a:pt x="268" y="91"/>
                      <a:pt x="268" y="91"/>
                    </a:cubicBezTo>
                    <a:cubicBezTo>
                      <a:pt x="268" y="87"/>
                      <a:pt x="266" y="85"/>
                      <a:pt x="263" y="85"/>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37" name="Freeform 118"/>
              <p:cNvSpPr>
                <a:spLocks/>
              </p:cNvSpPr>
              <p:nvPr userDrawn="1"/>
            </p:nvSpPr>
            <p:spPr bwMode="gray">
              <a:xfrm>
                <a:off x="6653633" y="4455128"/>
                <a:ext cx="323862" cy="435969"/>
              </a:xfrm>
              <a:custGeom>
                <a:avLst/>
                <a:gdLst>
                  <a:gd name="T0" fmla="*/ 33 w 89"/>
                  <a:gd name="T1" fmla="*/ 6 h 121"/>
                  <a:gd name="T2" fmla="*/ 89 w 89"/>
                  <a:gd name="T3" fmla="*/ 6 h 121"/>
                  <a:gd name="T4" fmla="*/ 89 w 89"/>
                  <a:gd name="T5" fmla="*/ 0 h 121"/>
                  <a:gd name="T6" fmla="*/ 27 w 89"/>
                  <a:gd name="T7" fmla="*/ 0 h 121"/>
                  <a:gd name="T8" fmla="*/ 6 w 89"/>
                  <a:gd name="T9" fmla="*/ 121 h 121"/>
                  <a:gd name="T10" fmla="*/ 12 w 89"/>
                  <a:gd name="T11" fmla="*/ 121 h 121"/>
                  <a:gd name="T12" fmla="*/ 33 w 89"/>
                  <a:gd name="T13" fmla="*/ 6 h 121"/>
                </a:gdLst>
                <a:ahLst/>
                <a:cxnLst>
                  <a:cxn ang="0">
                    <a:pos x="T0" y="T1"/>
                  </a:cxn>
                  <a:cxn ang="0">
                    <a:pos x="T2" y="T3"/>
                  </a:cxn>
                  <a:cxn ang="0">
                    <a:pos x="T4" y="T5"/>
                  </a:cxn>
                  <a:cxn ang="0">
                    <a:pos x="T6" y="T7"/>
                  </a:cxn>
                  <a:cxn ang="0">
                    <a:pos x="T8" y="T9"/>
                  </a:cxn>
                  <a:cxn ang="0">
                    <a:pos x="T10" y="T11"/>
                  </a:cxn>
                  <a:cxn ang="0">
                    <a:pos x="T12" y="T13"/>
                  </a:cxn>
                </a:cxnLst>
                <a:rect l="0" t="0" r="r" b="b"/>
                <a:pathLst>
                  <a:path w="89" h="121">
                    <a:moveTo>
                      <a:pt x="33" y="6"/>
                    </a:moveTo>
                    <a:cubicBezTo>
                      <a:pt x="49" y="6"/>
                      <a:pt x="76" y="6"/>
                      <a:pt x="89" y="6"/>
                    </a:cubicBezTo>
                    <a:cubicBezTo>
                      <a:pt x="89" y="0"/>
                      <a:pt x="89" y="0"/>
                      <a:pt x="89" y="0"/>
                    </a:cubicBezTo>
                    <a:cubicBezTo>
                      <a:pt x="89" y="0"/>
                      <a:pt x="49" y="0"/>
                      <a:pt x="27" y="0"/>
                    </a:cubicBezTo>
                    <a:cubicBezTo>
                      <a:pt x="0" y="31"/>
                      <a:pt x="6" y="121"/>
                      <a:pt x="6" y="121"/>
                    </a:cubicBezTo>
                    <a:cubicBezTo>
                      <a:pt x="12" y="121"/>
                      <a:pt x="12" y="121"/>
                      <a:pt x="12" y="121"/>
                    </a:cubicBezTo>
                    <a:cubicBezTo>
                      <a:pt x="11" y="100"/>
                      <a:pt x="10" y="32"/>
                      <a:pt x="33" y="6"/>
                    </a:cubicBezTo>
                    <a:close/>
                  </a:path>
                </a:pathLst>
              </a:custGeom>
              <a:solidFill>
                <a:srgbClr val="1595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38" name="Freeform 119"/>
              <p:cNvSpPr>
                <a:spLocks/>
              </p:cNvSpPr>
              <p:nvPr userDrawn="1"/>
            </p:nvSpPr>
            <p:spPr bwMode="gray">
              <a:xfrm>
                <a:off x="6678545" y="487033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39" name="Freeform 120"/>
              <p:cNvSpPr>
                <a:spLocks/>
              </p:cNvSpPr>
              <p:nvPr userDrawn="1"/>
            </p:nvSpPr>
            <p:spPr bwMode="gray">
              <a:xfrm>
                <a:off x="6678545" y="4874486"/>
                <a:ext cx="0" cy="4153"/>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40" name="Freeform 121"/>
              <p:cNvSpPr>
                <a:spLocks/>
              </p:cNvSpPr>
              <p:nvPr userDrawn="1"/>
            </p:nvSpPr>
            <p:spPr bwMode="gray">
              <a:xfrm>
                <a:off x="6678545" y="4862031"/>
                <a:ext cx="0" cy="4153"/>
              </a:xfrm>
              <a:custGeom>
                <a:avLst/>
                <a:gdLst>
                  <a:gd name="T0" fmla="*/ 0 h 1"/>
                  <a:gd name="T1" fmla="*/ 0 h 1"/>
                  <a:gd name="T2" fmla="*/ 1 h 1"/>
                  <a:gd name="T3" fmla="*/ 0 h 1"/>
                </a:gdLst>
                <a:ahLst/>
                <a:cxnLst>
                  <a:cxn ang="0">
                    <a:pos x="0" y="T0"/>
                  </a:cxn>
                  <a:cxn ang="0">
                    <a:pos x="0" y="T1"/>
                  </a:cxn>
                  <a:cxn ang="0">
                    <a:pos x="0" y="T2"/>
                  </a:cxn>
                  <a:cxn ang="0">
                    <a:pos x="0" y="T3"/>
                  </a:cxn>
                </a:cxnLst>
                <a:rect l="0" t="0" r="r" b="b"/>
                <a:pathLst>
                  <a:path h="1">
                    <a:moveTo>
                      <a:pt x="0" y="0"/>
                    </a:moveTo>
                    <a:lnTo>
                      <a:pt x="0" y="0"/>
                    </a:lnTo>
                    <a:lnTo>
                      <a:pt x="0" y="1"/>
                    </a:lnTo>
                    <a:lnTo>
                      <a:pt x="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41" name="Freeform 122"/>
              <p:cNvSpPr>
                <a:spLocks/>
              </p:cNvSpPr>
              <p:nvPr userDrawn="1"/>
            </p:nvSpPr>
            <p:spPr bwMode="gray">
              <a:xfrm>
                <a:off x="6678545" y="488279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42" name="Freeform 123"/>
              <p:cNvSpPr>
                <a:spLocks/>
              </p:cNvSpPr>
              <p:nvPr userDrawn="1"/>
            </p:nvSpPr>
            <p:spPr bwMode="gray">
              <a:xfrm>
                <a:off x="6699304" y="4762381"/>
                <a:ext cx="925914" cy="128716"/>
              </a:xfrm>
              <a:custGeom>
                <a:avLst/>
                <a:gdLst>
                  <a:gd name="T0" fmla="*/ 251 w 256"/>
                  <a:gd name="T1" fmla="*/ 0 h 36"/>
                  <a:gd name="T2" fmla="*/ 251 w 256"/>
                  <a:gd name="T3" fmla="*/ 22 h 36"/>
                  <a:gd name="T4" fmla="*/ 245 w 256"/>
                  <a:gd name="T5" fmla="*/ 28 h 36"/>
                  <a:gd name="T6" fmla="*/ 0 w 256"/>
                  <a:gd name="T7" fmla="*/ 28 h 36"/>
                  <a:gd name="T8" fmla="*/ 0 w 256"/>
                  <a:gd name="T9" fmla="*/ 36 h 36"/>
                  <a:gd name="T10" fmla="*/ 251 w 256"/>
                  <a:gd name="T11" fmla="*/ 36 h 36"/>
                  <a:gd name="T12" fmla="*/ 256 w 256"/>
                  <a:gd name="T13" fmla="*/ 30 h 36"/>
                  <a:gd name="T14" fmla="*/ 256 w 256"/>
                  <a:gd name="T15" fmla="*/ 6 h 36"/>
                  <a:gd name="T16" fmla="*/ 251 w 256"/>
                  <a:gd name="T17"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36">
                    <a:moveTo>
                      <a:pt x="251" y="0"/>
                    </a:moveTo>
                    <a:cubicBezTo>
                      <a:pt x="251" y="22"/>
                      <a:pt x="251" y="22"/>
                      <a:pt x="251" y="22"/>
                    </a:cubicBezTo>
                    <a:cubicBezTo>
                      <a:pt x="251" y="26"/>
                      <a:pt x="248" y="28"/>
                      <a:pt x="245" y="28"/>
                    </a:cubicBezTo>
                    <a:cubicBezTo>
                      <a:pt x="0" y="28"/>
                      <a:pt x="0" y="28"/>
                      <a:pt x="0" y="28"/>
                    </a:cubicBezTo>
                    <a:cubicBezTo>
                      <a:pt x="0" y="31"/>
                      <a:pt x="0" y="34"/>
                      <a:pt x="0" y="36"/>
                    </a:cubicBezTo>
                    <a:cubicBezTo>
                      <a:pt x="251" y="36"/>
                      <a:pt x="251" y="36"/>
                      <a:pt x="251" y="36"/>
                    </a:cubicBezTo>
                    <a:cubicBezTo>
                      <a:pt x="254" y="36"/>
                      <a:pt x="256" y="33"/>
                      <a:pt x="256" y="30"/>
                    </a:cubicBezTo>
                    <a:cubicBezTo>
                      <a:pt x="256" y="6"/>
                      <a:pt x="256" y="6"/>
                      <a:pt x="256" y="6"/>
                    </a:cubicBezTo>
                    <a:cubicBezTo>
                      <a:pt x="256" y="2"/>
                      <a:pt x="254" y="0"/>
                      <a:pt x="251" y="0"/>
                    </a:cubicBez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43" name="Freeform 124"/>
              <p:cNvSpPr>
                <a:spLocks/>
              </p:cNvSpPr>
              <p:nvPr userDrawn="1"/>
            </p:nvSpPr>
            <p:spPr bwMode="gray">
              <a:xfrm>
                <a:off x="6715913" y="4500799"/>
                <a:ext cx="220061" cy="261582"/>
              </a:xfrm>
              <a:custGeom>
                <a:avLst/>
                <a:gdLst>
                  <a:gd name="T0" fmla="*/ 60 w 60"/>
                  <a:gd name="T1" fmla="*/ 72 h 72"/>
                  <a:gd name="T2" fmla="*/ 60 w 60"/>
                  <a:gd name="T3" fmla="*/ 0 h 72"/>
                  <a:gd name="T4" fmla="*/ 17 w 60"/>
                  <a:gd name="T5" fmla="*/ 0 h 72"/>
                  <a:gd name="T6" fmla="*/ 0 w 60"/>
                  <a:gd name="T7" fmla="*/ 72 h 72"/>
                  <a:gd name="T8" fmla="*/ 60 w 60"/>
                  <a:gd name="T9" fmla="*/ 72 h 72"/>
                </a:gdLst>
                <a:ahLst/>
                <a:cxnLst>
                  <a:cxn ang="0">
                    <a:pos x="T0" y="T1"/>
                  </a:cxn>
                  <a:cxn ang="0">
                    <a:pos x="T2" y="T3"/>
                  </a:cxn>
                  <a:cxn ang="0">
                    <a:pos x="T4" y="T5"/>
                  </a:cxn>
                  <a:cxn ang="0">
                    <a:pos x="T6" y="T7"/>
                  </a:cxn>
                  <a:cxn ang="0">
                    <a:pos x="T8" y="T9"/>
                  </a:cxn>
                </a:cxnLst>
                <a:rect l="0" t="0" r="r" b="b"/>
                <a:pathLst>
                  <a:path w="60" h="72">
                    <a:moveTo>
                      <a:pt x="60" y="72"/>
                    </a:moveTo>
                    <a:cubicBezTo>
                      <a:pt x="60" y="0"/>
                      <a:pt x="60" y="0"/>
                      <a:pt x="60" y="0"/>
                    </a:cubicBezTo>
                    <a:cubicBezTo>
                      <a:pt x="60" y="0"/>
                      <a:pt x="34" y="0"/>
                      <a:pt x="17" y="0"/>
                    </a:cubicBezTo>
                    <a:cubicBezTo>
                      <a:pt x="3" y="16"/>
                      <a:pt x="0" y="49"/>
                      <a:pt x="0" y="72"/>
                    </a:cubicBezTo>
                    <a:lnTo>
                      <a:pt x="60" y="72"/>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44" name="Freeform 125"/>
              <p:cNvSpPr>
                <a:spLocks/>
              </p:cNvSpPr>
              <p:nvPr userDrawn="1"/>
            </p:nvSpPr>
            <p:spPr bwMode="gray">
              <a:xfrm>
                <a:off x="6715913" y="4500799"/>
                <a:ext cx="220061" cy="261582"/>
              </a:xfrm>
              <a:custGeom>
                <a:avLst/>
                <a:gdLst>
                  <a:gd name="T0" fmla="*/ 60 w 60"/>
                  <a:gd name="T1" fmla="*/ 72 h 72"/>
                  <a:gd name="T2" fmla="*/ 17 w 60"/>
                  <a:gd name="T3" fmla="*/ 0 h 72"/>
                  <a:gd name="T4" fmla="*/ 0 w 60"/>
                  <a:gd name="T5" fmla="*/ 72 h 72"/>
                  <a:gd name="T6" fmla="*/ 60 w 60"/>
                  <a:gd name="T7" fmla="*/ 72 h 72"/>
                </a:gdLst>
                <a:ahLst/>
                <a:cxnLst>
                  <a:cxn ang="0">
                    <a:pos x="T0" y="T1"/>
                  </a:cxn>
                  <a:cxn ang="0">
                    <a:pos x="T2" y="T3"/>
                  </a:cxn>
                  <a:cxn ang="0">
                    <a:pos x="T4" y="T5"/>
                  </a:cxn>
                  <a:cxn ang="0">
                    <a:pos x="T6" y="T7"/>
                  </a:cxn>
                </a:cxnLst>
                <a:rect l="0" t="0" r="r" b="b"/>
                <a:pathLst>
                  <a:path w="60" h="72">
                    <a:moveTo>
                      <a:pt x="60" y="72"/>
                    </a:moveTo>
                    <a:cubicBezTo>
                      <a:pt x="60" y="72"/>
                      <a:pt x="35" y="30"/>
                      <a:pt x="17" y="0"/>
                    </a:cubicBezTo>
                    <a:cubicBezTo>
                      <a:pt x="3" y="16"/>
                      <a:pt x="0" y="49"/>
                      <a:pt x="0" y="72"/>
                    </a:cubicBezTo>
                    <a:lnTo>
                      <a:pt x="60" y="72"/>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45" name="Oval 126"/>
              <p:cNvSpPr>
                <a:spLocks noChangeArrowheads="1"/>
              </p:cNvSpPr>
              <p:nvPr userDrawn="1"/>
            </p:nvSpPr>
            <p:spPr bwMode="gray">
              <a:xfrm>
                <a:off x="6724217" y="4791444"/>
                <a:ext cx="203453" cy="199300"/>
              </a:xfrm>
              <a:prstGeom prst="ellipse">
                <a:avLst/>
              </a:pr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46" name="Oval 127"/>
              <p:cNvSpPr>
                <a:spLocks noChangeArrowheads="1"/>
              </p:cNvSpPr>
              <p:nvPr userDrawn="1"/>
            </p:nvSpPr>
            <p:spPr bwMode="gray">
              <a:xfrm>
                <a:off x="6769891" y="4837118"/>
                <a:ext cx="112107" cy="107954"/>
              </a:xfrm>
              <a:prstGeom prst="ellipse">
                <a:avLst/>
              </a:pr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47" name="Oval 128"/>
              <p:cNvSpPr>
                <a:spLocks noChangeArrowheads="1"/>
              </p:cNvSpPr>
              <p:nvPr userDrawn="1"/>
            </p:nvSpPr>
            <p:spPr bwMode="gray">
              <a:xfrm>
                <a:off x="7351181" y="4791444"/>
                <a:ext cx="203453" cy="199300"/>
              </a:xfrm>
              <a:prstGeom prst="ellipse">
                <a:avLst/>
              </a:pr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48" name="Oval 129"/>
              <p:cNvSpPr>
                <a:spLocks noChangeArrowheads="1"/>
              </p:cNvSpPr>
              <p:nvPr userDrawn="1"/>
            </p:nvSpPr>
            <p:spPr bwMode="gray">
              <a:xfrm>
                <a:off x="7396853" y="4837118"/>
                <a:ext cx="107954" cy="107954"/>
              </a:xfrm>
              <a:prstGeom prst="ellipse">
                <a:avLst/>
              </a:pr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49" name="Oval 130"/>
              <p:cNvSpPr>
                <a:spLocks noChangeArrowheads="1"/>
              </p:cNvSpPr>
              <p:nvPr userDrawn="1"/>
            </p:nvSpPr>
            <p:spPr bwMode="gray">
              <a:xfrm>
                <a:off x="7135273" y="4791444"/>
                <a:ext cx="199299" cy="199300"/>
              </a:xfrm>
              <a:prstGeom prst="ellipse">
                <a:avLst/>
              </a:pr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50" name="Oval 131"/>
              <p:cNvSpPr>
                <a:spLocks noChangeArrowheads="1"/>
              </p:cNvSpPr>
              <p:nvPr userDrawn="1"/>
            </p:nvSpPr>
            <p:spPr bwMode="gray">
              <a:xfrm>
                <a:off x="7180945" y="4837118"/>
                <a:ext cx="107954" cy="107954"/>
              </a:xfrm>
              <a:prstGeom prst="ellipse">
                <a:avLst/>
              </a:pr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51" name="Freeform 132"/>
              <p:cNvSpPr>
                <a:spLocks/>
              </p:cNvSpPr>
              <p:nvPr userDrawn="1"/>
            </p:nvSpPr>
            <p:spPr bwMode="gray">
              <a:xfrm>
                <a:off x="6769891" y="4853727"/>
                <a:ext cx="91346" cy="91346"/>
              </a:xfrm>
              <a:custGeom>
                <a:avLst/>
                <a:gdLst>
                  <a:gd name="T0" fmla="*/ 15 w 25"/>
                  <a:gd name="T1" fmla="*/ 26 h 26"/>
                  <a:gd name="T2" fmla="*/ 25 w 25"/>
                  <a:gd name="T3" fmla="*/ 22 h 26"/>
                  <a:gd name="T4" fmla="*/ 4 w 25"/>
                  <a:gd name="T5" fmla="*/ 0 h 26"/>
                  <a:gd name="T6" fmla="*/ 0 w 25"/>
                  <a:gd name="T7" fmla="*/ 11 h 26"/>
                  <a:gd name="T8" fmla="*/ 15 w 25"/>
                  <a:gd name="T9" fmla="*/ 26 h 26"/>
                </a:gdLst>
                <a:ahLst/>
                <a:cxnLst>
                  <a:cxn ang="0">
                    <a:pos x="T0" y="T1"/>
                  </a:cxn>
                  <a:cxn ang="0">
                    <a:pos x="T2" y="T3"/>
                  </a:cxn>
                  <a:cxn ang="0">
                    <a:pos x="T4" y="T5"/>
                  </a:cxn>
                  <a:cxn ang="0">
                    <a:pos x="T6" y="T7"/>
                  </a:cxn>
                  <a:cxn ang="0">
                    <a:pos x="T8" y="T9"/>
                  </a:cxn>
                </a:cxnLst>
                <a:rect l="0" t="0" r="r" b="b"/>
                <a:pathLst>
                  <a:path w="25" h="26">
                    <a:moveTo>
                      <a:pt x="15" y="26"/>
                    </a:moveTo>
                    <a:cubicBezTo>
                      <a:pt x="19" y="26"/>
                      <a:pt x="23" y="24"/>
                      <a:pt x="25" y="22"/>
                    </a:cubicBezTo>
                    <a:cubicBezTo>
                      <a:pt x="4" y="0"/>
                      <a:pt x="4" y="0"/>
                      <a:pt x="4" y="0"/>
                    </a:cubicBezTo>
                    <a:cubicBezTo>
                      <a:pt x="2" y="3"/>
                      <a:pt x="0" y="7"/>
                      <a:pt x="0" y="11"/>
                    </a:cubicBezTo>
                    <a:cubicBezTo>
                      <a:pt x="0" y="19"/>
                      <a:pt x="7" y="26"/>
                      <a:pt x="15" y="26"/>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52" name="Freeform 133"/>
              <p:cNvSpPr>
                <a:spLocks/>
              </p:cNvSpPr>
              <p:nvPr userDrawn="1"/>
            </p:nvSpPr>
            <p:spPr bwMode="gray">
              <a:xfrm>
                <a:off x="7180945" y="4853727"/>
                <a:ext cx="95499" cy="91346"/>
              </a:xfrm>
              <a:custGeom>
                <a:avLst/>
                <a:gdLst>
                  <a:gd name="T0" fmla="*/ 15 w 26"/>
                  <a:gd name="T1" fmla="*/ 26 h 26"/>
                  <a:gd name="T2" fmla="*/ 26 w 26"/>
                  <a:gd name="T3" fmla="*/ 22 h 26"/>
                  <a:gd name="T4" fmla="*/ 4 w 26"/>
                  <a:gd name="T5" fmla="*/ 0 h 26"/>
                  <a:gd name="T6" fmla="*/ 0 w 26"/>
                  <a:gd name="T7" fmla="*/ 11 h 26"/>
                  <a:gd name="T8" fmla="*/ 15 w 26"/>
                  <a:gd name="T9" fmla="*/ 26 h 26"/>
                </a:gdLst>
                <a:ahLst/>
                <a:cxnLst>
                  <a:cxn ang="0">
                    <a:pos x="T0" y="T1"/>
                  </a:cxn>
                  <a:cxn ang="0">
                    <a:pos x="T2" y="T3"/>
                  </a:cxn>
                  <a:cxn ang="0">
                    <a:pos x="T4" y="T5"/>
                  </a:cxn>
                  <a:cxn ang="0">
                    <a:pos x="T6" y="T7"/>
                  </a:cxn>
                  <a:cxn ang="0">
                    <a:pos x="T8" y="T9"/>
                  </a:cxn>
                </a:cxnLst>
                <a:rect l="0" t="0" r="r" b="b"/>
                <a:pathLst>
                  <a:path w="26" h="26">
                    <a:moveTo>
                      <a:pt x="15" y="26"/>
                    </a:moveTo>
                    <a:cubicBezTo>
                      <a:pt x="19" y="26"/>
                      <a:pt x="23" y="24"/>
                      <a:pt x="26" y="22"/>
                    </a:cubicBezTo>
                    <a:cubicBezTo>
                      <a:pt x="4" y="0"/>
                      <a:pt x="4" y="0"/>
                      <a:pt x="4" y="0"/>
                    </a:cubicBezTo>
                    <a:cubicBezTo>
                      <a:pt x="2" y="3"/>
                      <a:pt x="0" y="7"/>
                      <a:pt x="0" y="11"/>
                    </a:cubicBezTo>
                    <a:cubicBezTo>
                      <a:pt x="0" y="19"/>
                      <a:pt x="7" y="26"/>
                      <a:pt x="15" y="26"/>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53" name="Freeform 134"/>
              <p:cNvSpPr>
                <a:spLocks/>
              </p:cNvSpPr>
              <p:nvPr userDrawn="1"/>
            </p:nvSpPr>
            <p:spPr bwMode="gray">
              <a:xfrm>
                <a:off x="7396853" y="4853727"/>
                <a:ext cx="95499" cy="91346"/>
              </a:xfrm>
              <a:custGeom>
                <a:avLst/>
                <a:gdLst>
                  <a:gd name="T0" fmla="*/ 15 w 26"/>
                  <a:gd name="T1" fmla="*/ 26 h 26"/>
                  <a:gd name="T2" fmla="*/ 26 w 26"/>
                  <a:gd name="T3" fmla="*/ 22 h 26"/>
                  <a:gd name="T4" fmla="*/ 4 w 26"/>
                  <a:gd name="T5" fmla="*/ 0 h 26"/>
                  <a:gd name="T6" fmla="*/ 0 w 26"/>
                  <a:gd name="T7" fmla="*/ 11 h 26"/>
                  <a:gd name="T8" fmla="*/ 15 w 26"/>
                  <a:gd name="T9" fmla="*/ 26 h 26"/>
                </a:gdLst>
                <a:ahLst/>
                <a:cxnLst>
                  <a:cxn ang="0">
                    <a:pos x="T0" y="T1"/>
                  </a:cxn>
                  <a:cxn ang="0">
                    <a:pos x="T2" y="T3"/>
                  </a:cxn>
                  <a:cxn ang="0">
                    <a:pos x="T4" y="T5"/>
                  </a:cxn>
                  <a:cxn ang="0">
                    <a:pos x="T6" y="T7"/>
                  </a:cxn>
                  <a:cxn ang="0">
                    <a:pos x="T8" y="T9"/>
                  </a:cxn>
                </a:cxnLst>
                <a:rect l="0" t="0" r="r" b="b"/>
                <a:pathLst>
                  <a:path w="26" h="26">
                    <a:moveTo>
                      <a:pt x="15" y="26"/>
                    </a:moveTo>
                    <a:cubicBezTo>
                      <a:pt x="19" y="26"/>
                      <a:pt x="23" y="24"/>
                      <a:pt x="26" y="22"/>
                    </a:cubicBezTo>
                    <a:cubicBezTo>
                      <a:pt x="4" y="0"/>
                      <a:pt x="4" y="0"/>
                      <a:pt x="4" y="0"/>
                    </a:cubicBezTo>
                    <a:cubicBezTo>
                      <a:pt x="2" y="3"/>
                      <a:pt x="0" y="7"/>
                      <a:pt x="0" y="11"/>
                    </a:cubicBezTo>
                    <a:cubicBezTo>
                      <a:pt x="0" y="19"/>
                      <a:pt x="7" y="26"/>
                      <a:pt x="15" y="26"/>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54" name="Freeform 135"/>
              <p:cNvSpPr>
                <a:spLocks/>
              </p:cNvSpPr>
              <p:nvPr userDrawn="1"/>
            </p:nvSpPr>
            <p:spPr bwMode="gray">
              <a:xfrm>
                <a:off x="6491701" y="4799749"/>
                <a:ext cx="124562" cy="12458"/>
              </a:xfrm>
              <a:custGeom>
                <a:avLst/>
                <a:gdLst>
                  <a:gd name="T0" fmla="*/ 2 w 34"/>
                  <a:gd name="T1" fmla="*/ 3 h 3"/>
                  <a:gd name="T2" fmla="*/ 33 w 34"/>
                  <a:gd name="T3" fmla="*/ 3 h 3"/>
                  <a:gd name="T4" fmla="*/ 34 w 34"/>
                  <a:gd name="T5" fmla="*/ 1 h 3"/>
                  <a:gd name="T6" fmla="*/ 33 w 34"/>
                  <a:gd name="T7" fmla="*/ 0 h 3"/>
                  <a:gd name="T8" fmla="*/ 2 w 34"/>
                  <a:gd name="T9" fmla="*/ 0 h 3"/>
                  <a:gd name="T10" fmla="*/ 0 w 34"/>
                  <a:gd name="T11" fmla="*/ 1 h 3"/>
                  <a:gd name="T12" fmla="*/ 2 w 34"/>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34" h="3">
                    <a:moveTo>
                      <a:pt x="2" y="3"/>
                    </a:moveTo>
                    <a:cubicBezTo>
                      <a:pt x="33" y="3"/>
                      <a:pt x="33" y="3"/>
                      <a:pt x="33" y="3"/>
                    </a:cubicBezTo>
                    <a:cubicBezTo>
                      <a:pt x="33" y="3"/>
                      <a:pt x="34" y="2"/>
                      <a:pt x="34" y="1"/>
                    </a:cubicBezTo>
                    <a:cubicBezTo>
                      <a:pt x="34" y="0"/>
                      <a:pt x="33" y="0"/>
                      <a:pt x="33" y="0"/>
                    </a:cubicBezTo>
                    <a:cubicBezTo>
                      <a:pt x="2" y="0"/>
                      <a:pt x="2" y="0"/>
                      <a:pt x="2" y="0"/>
                    </a:cubicBezTo>
                    <a:cubicBezTo>
                      <a:pt x="1" y="0"/>
                      <a:pt x="0" y="0"/>
                      <a:pt x="0" y="1"/>
                    </a:cubicBezTo>
                    <a:cubicBezTo>
                      <a:pt x="0" y="2"/>
                      <a:pt x="1" y="3"/>
                      <a:pt x="2" y="3"/>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55" name="Freeform 136"/>
              <p:cNvSpPr>
                <a:spLocks/>
              </p:cNvSpPr>
              <p:nvPr userDrawn="1"/>
            </p:nvSpPr>
            <p:spPr bwMode="gray">
              <a:xfrm>
                <a:off x="6491701" y="4841269"/>
                <a:ext cx="124562" cy="12458"/>
              </a:xfrm>
              <a:custGeom>
                <a:avLst/>
                <a:gdLst>
                  <a:gd name="T0" fmla="*/ 2 w 34"/>
                  <a:gd name="T1" fmla="*/ 3 h 3"/>
                  <a:gd name="T2" fmla="*/ 33 w 34"/>
                  <a:gd name="T3" fmla="*/ 3 h 3"/>
                  <a:gd name="T4" fmla="*/ 34 w 34"/>
                  <a:gd name="T5" fmla="*/ 1 h 3"/>
                  <a:gd name="T6" fmla="*/ 33 w 34"/>
                  <a:gd name="T7" fmla="*/ 0 h 3"/>
                  <a:gd name="T8" fmla="*/ 2 w 34"/>
                  <a:gd name="T9" fmla="*/ 0 h 3"/>
                  <a:gd name="T10" fmla="*/ 0 w 34"/>
                  <a:gd name="T11" fmla="*/ 1 h 3"/>
                  <a:gd name="T12" fmla="*/ 2 w 34"/>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34" h="3">
                    <a:moveTo>
                      <a:pt x="2" y="3"/>
                    </a:moveTo>
                    <a:cubicBezTo>
                      <a:pt x="33" y="3"/>
                      <a:pt x="33" y="3"/>
                      <a:pt x="33" y="3"/>
                    </a:cubicBezTo>
                    <a:cubicBezTo>
                      <a:pt x="33" y="3"/>
                      <a:pt x="34" y="2"/>
                      <a:pt x="34" y="1"/>
                    </a:cubicBezTo>
                    <a:cubicBezTo>
                      <a:pt x="34" y="0"/>
                      <a:pt x="33" y="0"/>
                      <a:pt x="33" y="0"/>
                    </a:cubicBezTo>
                    <a:cubicBezTo>
                      <a:pt x="2" y="0"/>
                      <a:pt x="2" y="0"/>
                      <a:pt x="2" y="0"/>
                    </a:cubicBezTo>
                    <a:cubicBezTo>
                      <a:pt x="1" y="0"/>
                      <a:pt x="0" y="0"/>
                      <a:pt x="0" y="1"/>
                    </a:cubicBezTo>
                    <a:cubicBezTo>
                      <a:pt x="0" y="2"/>
                      <a:pt x="1" y="3"/>
                      <a:pt x="2" y="3"/>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56" name="Freeform 137"/>
              <p:cNvSpPr>
                <a:spLocks/>
              </p:cNvSpPr>
              <p:nvPr userDrawn="1"/>
            </p:nvSpPr>
            <p:spPr bwMode="gray">
              <a:xfrm>
                <a:off x="6454333" y="4500799"/>
                <a:ext cx="244974" cy="261582"/>
              </a:xfrm>
              <a:custGeom>
                <a:avLst/>
                <a:gdLst>
                  <a:gd name="T0" fmla="*/ 13 w 67"/>
                  <a:gd name="T1" fmla="*/ 0 h 72"/>
                  <a:gd name="T2" fmla="*/ 0 w 67"/>
                  <a:gd name="T3" fmla="*/ 72 h 72"/>
                  <a:gd name="T4" fmla="*/ 54 w 67"/>
                  <a:gd name="T5" fmla="*/ 72 h 72"/>
                  <a:gd name="T6" fmla="*/ 67 w 67"/>
                  <a:gd name="T7" fmla="*/ 0 h 72"/>
                  <a:gd name="T8" fmla="*/ 13 w 67"/>
                  <a:gd name="T9" fmla="*/ 0 h 72"/>
                </a:gdLst>
                <a:ahLst/>
                <a:cxnLst>
                  <a:cxn ang="0">
                    <a:pos x="T0" y="T1"/>
                  </a:cxn>
                  <a:cxn ang="0">
                    <a:pos x="T2" y="T3"/>
                  </a:cxn>
                  <a:cxn ang="0">
                    <a:pos x="T4" y="T5"/>
                  </a:cxn>
                  <a:cxn ang="0">
                    <a:pos x="T6" y="T7"/>
                  </a:cxn>
                  <a:cxn ang="0">
                    <a:pos x="T8" y="T9"/>
                  </a:cxn>
                </a:cxnLst>
                <a:rect l="0" t="0" r="r" b="b"/>
                <a:pathLst>
                  <a:path w="67" h="72">
                    <a:moveTo>
                      <a:pt x="13" y="0"/>
                    </a:moveTo>
                    <a:cubicBezTo>
                      <a:pt x="4" y="20"/>
                      <a:pt x="1" y="49"/>
                      <a:pt x="0" y="72"/>
                    </a:cubicBezTo>
                    <a:cubicBezTo>
                      <a:pt x="54" y="72"/>
                      <a:pt x="54" y="72"/>
                      <a:pt x="54" y="72"/>
                    </a:cubicBezTo>
                    <a:cubicBezTo>
                      <a:pt x="55" y="49"/>
                      <a:pt x="58" y="20"/>
                      <a:pt x="67" y="0"/>
                    </a:cubicBezTo>
                    <a:lnTo>
                      <a:pt x="13"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57" name="Freeform 138"/>
              <p:cNvSpPr>
                <a:spLocks/>
              </p:cNvSpPr>
              <p:nvPr userDrawn="1"/>
            </p:nvSpPr>
            <p:spPr bwMode="gray">
              <a:xfrm>
                <a:off x="6454333" y="4500799"/>
                <a:ext cx="199299" cy="261582"/>
              </a:xfrm>
              <a:custGeom>
                <a:avLst/>
                <a:gdLst>
                  <a:gd name="T0" fmla="*/ 13 w 55"/>
                  <a:gd name="T1" fmla="*/ 0 h 72"/>
                  <a:gd name="T2" fmla="*/ 0 w 55"/>
                  <a:gd name="T3" fmla="*/ 72 h 72"/>
                  <a:gd name="T4" fmla="*/ 54 w 55"/>
                  <a:gd name="T5" fmla="*/ 72 h 72"/>
                  <a:gd name="T6" fmla="*/ 13 w 55"/>
                  <a:gd name="T7" fmla="*/ 0 h 72"/>
                </a:gdLst>
                <a:ahLst/>
                <a:cxnLst>
                  <a:cxn ang="0">
                    <a:pos x="T0" y="T1"/>
                  </a:cxn>
                  <a:cxn ang="0">
                    <a:pos x="T2" y="T3"/>
                  </a:cxn>
                  <a:cxn ang="0">
                    <a:pos x="T4" y="T5"/>
                  </a:cxn>
                  <a:cxn ang="0">
                    <a:pos x="T6" y="T7"/>
                  </a:cxn>
                </a:cxnLst>
                <a:rect l="0" t="0" r="r" b="b"/>
                <a:pathLst>
                  <a:path w="55" h="72">
                    <a:moveTo>
                      <a:pt x="13" y="0"/>
                    </a:moveTo>
                    <a:cubicBezTo>
                      <a:pt x="4" y="20"/>
                      <a:pt x="1" y="49"/>
                      <a:pt x="0" y="72"/>
                    </a:cubicBezTo>
                    <a:cubicBezTo>
                      <a:pt x="54" y="72"/>
                      <a:pt x="54" y="72"/>
                      <a:pt x="54" y="72"/>
                    </a:cubicBezTo>
                    <a:cubicBezTo>
                      <a:pt x="55" y="49"/>
                      <a:pt x="13" y="0"/>
                      <a:pt x="13" y="0"/>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58" name="Freeform 139"/>
              <p:cNvSpPr>
                <a:spLocks/>
              </p:cNvSpPr>
              <p:nvPr userDrawn="1"/>
            </p:nvSpPr>
            <p:spPr bwMode="gray">
              <a:xfrm>
                <a:off x="6213513" y="3429564"/>
                <a:ext cx="20762" cy="419361"/>
              </a:xfrm>
              <a:custGeom>
                <a:avLst/>
                <a:gdLst>
                  <a:gd name="T0" fmla="*/ 0 w 6"/>
                  <a:gd name="T1" fmla="*/ 3 h 117"/>
                  <a:gd name="T2" fmla="*/ 0 w 6"/>
                  <a:gd name="T3" fmla="*/ 114 h 117"/>
                  <a:gd name="T4" fmla="*/ 3 w 6"/>
                  <a:gd name="T5" fmla="*/ 117 h 117"/>
                  <a:gd name="T6" fmla="*/ 6 w 6"/>
                  <a:gd name="T7" fmla="*/ 114 h 117"/>
                  <a:gd name="T8" fmla="*/ 6 w 6"/>
                  <a:gd name="T9" fmla="*/ 3 h 117"/>
                  <a:gd name="T10" fmla="*/ 3 w 6"/>
                  <a:gd name="T11" fmla="*/ 0 h 117"/>
                  <a:gd name="T12" fmla="*/ 0 w 6"/>
                  <a:gd name="T13" fmla="*/ 3 h 117"/>
                </a:gdLst>
                <a:ahLst/>
                <a:cxnLst>
                  <a:cxn ang="0">
                    <a:pos x="T0" y="T1"/>
                  </a:cxn>
                  <a:cxn ang="0">
                    <a:pos x="T2" y="T3"/>
                  </a:cxn>
                  <a:cxn ang="0">
                    <a:pos x="T4" y="T5"/>
                  </a:cxn>
                  <a:cxn ang="0">
                    <a:pos x="T6" y="T7"/>
                  </a:cxn>
                  <a:cxn ang="0">
                    <a:pos x="T8" y="T9"/>
                  </a:cxn>
                  <a:cxn ang="0">
                    <a:pos x="T10" y="T11"/>
                  </a:cxn>
                  <a:cxn ang="0">
                    <a:pos x="T12" y="T13"/>
                  </a:cxn>
                </a:cxnLst>
                <a:rect l="0" t="0" r="r" b="b"/>
                <a:pathLst>
                  <a:path w="6" h="117">
                    <a:moveTo>
                      <a:pt x="0" y="3"/>
                    </a:moveTo>
                    <a:cubicBezTo>
                      <a:pt x="0" y="114"/>
                      <a:pt x="0" y="114"/>
                      <a:pt x="0" y="114"/>
                    </a:cubicBezTo>
                    <a:cubicBezTo>
                      <a:pt x="0" y="115"/>
                      <a:pt x="1" y="117"/>
                      <a:pt x="3" y="117"/>
                    </a:cubicBezTo>
                    <a:cubicBezTo>
                      <a:pt x="5" y="117"/>
                      <a:pt x="6" y="115"/>
                      <a:pt x="6" y="114"/>
                    </a:cubicBezTo>
                    <a:cubicBezTo>
                      <a:pt x="6" y="3"/>
                      <a:pt x="6" y="3"/>
                      <a:pt x="6" y="3"/>
                    </a:cubicBezTo>
                    <a:cubicBezTo>
                      <a:pt x="6" y="2"/>
                      <a:pt x="5" y="0"/>
                      <a:pt x="3" y="0"/>
                    </a:cubicBezTo>
                    <a:cubicBezTo>
                      <a:pt x="1" y="0"/>
                      <a:pt x="0" y="2"/>
                      <a:pt x="0" y="3"/>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59" name="Freeform 140"/>
              <p:cNvSpPr>
                <a:spLocks/>
              </p:cNvSpPr>
              <p:nvPr userDrawn="1"/>
            </p:nvSpPr>
            <p:spPr bwMode="gray">
              <a:xfrm>
                <a:off x="6703458" y="3915358"/>
                <a:ext cx="186845" cy="186845"/>
              </a:xfrm>
              <a:custGeom>
                <a:avLst/>
                <a:gdLst>
                  <a:gd name="T0" fmla="*/ 11 w 52"/>
                  <a:gd name="T1" fmla="*/ 50 h 52"/>
                  <a:gd name="T2" fmla="*/ 49 w 52"/>
                  <a:gd name="T3" fmla="*/ 12 h 52"/>
                  <a:gd name="T4" fmla="*/ 49 w 52"/>
                  <a:gd name="T5" fmla="*/ 2 h 52"/>
                  <a:gd name="T6" fmla="*/ 40 w 52"/>
                  <a:gd name="T7" fmla="*/ 2 h 52"/>
                  <a:gd name="T8" fmla="*/ 2 w 52"/>
                  <a:gd name="T9" fmla="*/ 41 h 52"/>
                  <a:gd name="T10" fmla="*/ 2 w 52"/>
                  <a:gd name="T11" fmla="*/ 50 h 52"/>
                  <a:gd name="T12" fmla="*/ 11 w 52"/>
                  <a:gd name="T13" fmla="*/ 50 h 52"/>
                </a:gdLst>
                <a:ahLst/>
                <a:cxnLst>
                  <a:cxn ang="0">
                    <a:pos x="T0" y="T1"/>
                  </a:cxn>
                  <a:cxn ang="0">
                    <a:pos x="T2" y="T3"/>
                  </a:cxn>
                  <a:cxn ang="0">
                    <a:pos x="T4" y="T5"/>
                  </a:cxn>
                  <a:cxn ang="0">
                    <a:pos x="T6" y="T7"/>
                  </a:cxn>
                  <a:cxn ang="0">
                    <a:pos x="T8" y="T9"/>
                  </a:cxn>
                  <a:cxn ang="0">
                    <a:pos x="T10" y="T11"/>
                  </a:cxn>
                  <a:cxn ang="0">
                    <a:pos x="T12" y="T13"/>
                  </a:cxn>
                </a:cxnLst>
                <a:rect l="0" t="0" r="r" b="b"/>
                <a:pathLst>
                  <a:path w="52" h="52">
                    <a:moveTo>
                      <a:pt x="11" y="50"/>
                    </a:moveTo>
                    <a:cubicBezTo>
                      <a:pt x="49" y="12"/>
                      <a:pt x="49" y="12"/>
                      <a:pt x="49" y="12"/>
                    </a:cubicBezTo>
                    <a:cubicBezTo>
                      <a:pt x="52" y="9"/>
                      <a:pt x="52" y="5"/>
                      <a:pt x="49" y="2"/>
                    </a:cubicBezTo>
                    <a:cubicBezTo>
                      <a:pt x="47" y="0"/>
                      <a:pt x="43" y="0"/>
                      <a:pt x="40" y="2"/>
                    </a:cubicBezTo>
                    <a:cubicBezTo>
                      <a:pt x="2" y="41"/>
                      <a:pt x="2" y="41"/>
                      <a:pt x="2" y="41"/>
                    </a:cubicBezTo>
                    <a:cubicBezTo>
                      <a:pt x="0" y="43"/>
                      <a:pt x="0" y="47"/>
                      <a:pt x="2" y="50"/>
                    </a:cubicBezTo>
                    <a:cubicBezTo>
                      <a:pt x="5" y="52"/>
                      <a:pt x="9" y="52"/>
                      <a:pt x="11" y="50"/>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60" name="Freeform 141"/>
              <p:cNvSpPr>
                <a:spLocks/>
              </p:cNvSpPr>
              <p:nvPr userDrawn="1"/>
            </p:nvSpPr>
            <p:spPr bwMode="gray">
              <a:xfrm>
                <a:off x="6192751" y="3865533"/>
                <a:ext cx="149475" cy="112107"/>
              </a:xfrm>
              <a:custGeom>
                <a:avLst/>
                <a:gdLst>
                  <a:gd name="T0" fmla="*/ 30 w 41"/>
                  <a:gd name="T1" fmla="*/ 17 h 30"/>
                  <a:gd name="T2" fmla="*/ 17 w 41"/>
                  <a:gd name="T3" fmla="*/ 4 h 30"/>
                  <a:gd name="T4" fmla="*/ 18 w 41"/>
                  <a:gd name="T5" fmla="*/ 0 h 30"/>
                  <a:gd name="T6" fmla="*/ 2 w 41"/>
                  <a:gd name="T7" fmla="*/ 0 h 30"/>
                  <a:gd name="T8" fmla="*/ 0 w 41"/>
                  <a:gd name="T9" fmla="*/ 9 h 30"/>
                  <a:gd name="T10" fmla="*/ 20 w 41"/>
                  <a:gd name="T11" fmla="*/ 30 h 30"/>
                  <a:gd name="T12" fmla="*/ 41 w 41"/>
                  <a:gd name="T13" fmla="*/ 11 h 30"/>
                  <a:gd name="T14" fmla="*/ 30 w 41"/>
                  <a:gd name="T15" fmla="*/ 17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30">
                    <a:moveTo>
                      <a:pt x="30" y="17"/>
                    </a:moveTo>
                    <a:cubicBezTo>
                      <a:pt x="23" y="17"/>
                      <a:pt x="17" y="11"/>
                      <a:pt x="17" y="4"/>
                    </a:cubicBezTo>
                    <a:cubicBezTo>
                      <a:pt x="17" y="2"/>
                      <a:pt x="17" y="1"/>
                      <a:pt x="18" y="0"/>
                    </a:cubicBezTo>
                    <a:cubicBezTo>
                      <a:pt x="2" y="0"/>
                      <a:pt x="2" y="0"/>
                      <a:pt x="2" y="0"/>
                    </a:cubicBezTo>
                    <a:cubicBezTo>
                      <a:pt x="0" y="2"/>
                      <a:pt x="0" y="6"/>
                      <a:pt x="0" y="9"/>
                    </a:cubicBezTo>
                    <a:cubicBezTo>
                      <a:pt x="0" y="21"/>
                      <a:pt x="9" y="30"/>
                      <a:pt x="20" y="30"/>
                    </a:cubicBezTo>
                    <a:cubicBezTo>
                      <a:pt x="31" y="30"/>
                      <a:pt x="40" y="21"/>
                      <a:pt x="41" y="11"/>
                    </a:cubicBezTo>
                    <a:cubicBezTo>
                      <a:pt x="39" y="14"/>
                      <a:pt x="34" y="17"/>
                      <a:pt x="30" y="17"/>
                    </a:cubicBez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61" name="Oval 142"/>
              <p:cNvSpPr>
                <a:spLocks noChangeArrowheads="1"/>
              </p:cNvSpPr>
              <p:nvPr userDrawn="1"/>
            </p:nvSpPr>
            <p:spPr bwMode="gray">
              <a:xfrm>
                <a:off x="6184447" y="3803251"/>
                <a:ext cx="78891" cy="78891"/>
              </a:xfrm>
              <a:prstGeom prst="ellipse">
                <a:avLst/>
              </a:pr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62" name="Oval 143"/>
              <p:cNvSpPr>
                <a:spLocks noChangeArrowheads="1"/>
              </p:cNvSpPr>
              <p:nvPr userDrawn="1"/>
            </p:nvSpPr>
            <p:spPr bwMode="gray">
              <a:xfrm>
                <a:off x="6205209" y="3828163"/>
                <a:ext cx="37370" cy="33217"/>
              </a:xfrm>
              <a:prstGeom prst="ellipse">
                <a:avLst/>
              </a:pr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63" name="Rectangle 144"/>
              <p:cNvSpPr>
                <a:spLocks noChangeArrowheads="1"/>
              </p:cNvSpPr>
              <p:nvPr userDrawn="1"/>
            </p:nvSpPr>
            <p:spPr bwMode="gray">
              <a:xfrm>
                <a:off x="5449532" y="3579039"/>
                <a:ext cx="211757" cy="53978"/>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64" name="Rectangle 145"/>
              <p:cNvSpPr>
                <a:spLocks noChangeArrowheads="1"/>
              </p:cNvSpPr>
              <p:nvPr userDrawn="1"/>
            </p:nvSpPr>
            <p:spPr bwMode="gray">
              <a:xfrm>
                <a:off x="5449532" y="3633017"/>
                <a:ext cx="211757" cy="4359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65" name="Freeform 146"/>
              <p:cNvSpPr>
                <a:spLocks/>
              </p:cNvSpPr>
              <p:nvPr userDrawn="1"/>
            </p:nvSpPr>
            <p:spPr bwMode="gray">
              <a:xfrm>
                <a:off x="5661286" y="4068984"/>
                <a:ext cx="672636" cy="294798"/>
              </a:xfrm>
              <a:custGeom>
                <a:avLst/>
                <a:gdLst>
                  <a:gd name="T0" fmla="*/ 103 w 185"/>
                  <a:gd name="T1" fmla="*/ 82 h 82"/>
                  <a:gd name="T2" fmla="*/ 0 w 185"/>
                  <a:gd name="T3" fmla="*/ 82 h 82"/>
                  <a:gd name="T4" fmla="*/ 0 w 185"/>
                  <a:gd name="T5" fmla="*/ 0 h 82"/>
                  <a:gd name="T6" fmla="*/ 185 w 185"/>
                  <a:gd name="T7" fmla="*/ 0 h 82"/>
                  <a:gd name="T8" fmla="*/ 103 w 185"/>
                  <a:gd name="T9" fmla="*/ 82 h 82"/>
                </a:gdLst>
                <a:ahLst/>
                <a:cxnLst>
                  <a:cxn ang="0">
                    <a:pos x="T0" y="T1"/>
                  </a:cxn>
                  <a:cxn ang="0">
                    <a:pos x="T2" y="T3"/>
                  </a:cxn>
                  <a:cxn ang="0">
                    <a:pos x="T4" y="T5"/>
                  </a:cxn>
                  <a:cxn ang="0">
                    <a:pos x="T6" y="T7"/>
                  </a:cxn>
                  <a:cxn ang="0">
                    <a:pos x="T8" y="T9"/>
                  </a:cxn>
                </a:cxnLst>
                <a:rect l="0" t="0" r="r" b="b"/>
                <a:pathLst>
                  <a:path w="185" h="82">
                    <a:moveTo>
                      <a:pt x="103" y="82"/>
                    </a:moveTo>
                    <a:cubicBezTo>
                      <a:pt x="0" y="82"/>
                      <a:pt x="0" y="82"/>
                      <a:pt x="0" y="82"/>
                    </a:cubicBezTo>
                    <a:cubicBezTo>
                      <a:pt x="0" y="0"/>
                      <a:pt x="0" y="0"/>
                      <a:pt x="0" y="0"/>
                    </a:cubicBezTo>
                    <a:cubicBezTo>
                      <a:pt x="185" y="0"/>
                      <a:pt x="185" y="0"/>
                      <a:pt x="185" y="0"/>
                    </a:cubicBezTo>
                    <a:cubicBezTo>
                      <a:pt x="185" y="45"/>
                      <a:pt x="148" y="82"/>
                      <a:pt x="103" y="82"/>
                    </a:cubicBez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66" name="Freeform 147"/>
              <p:cNvSpPr>
                <a:spLocks/>
              </p:cNvSpPr>
              <p:nvPr userDrawn="1"/>
            </p:nvSpPr>
            <p:spPr bwMode="gray">
              <a:xfrm>
                <a:off x="4403209" y="4347174"/>
                <a:ext cx="1735566" cy="294798"/>
              </a:xfrm>
              <a:custGeom>
                <a:avLst/>
                <a:gdLst>
                  <a:gd name="T0" fmla="*/ 397 w 479"/>
                  <a:gd name="T1" fmla="*/ 82 h 82"/>
                  <a:gd name="T2" fmla="*/ 479 w 479"/>
                  <a:gd name="T3" fmla="*/ 0 h 82"/>
                  <a:gd name="T4" fmla="*/ 0 w 479"/>
                  <a:gd name="T5" fmla="*/ 0 h 82"/>
                  <a:gd name="T6" fmla="*/ 138 w 479"/>
                  <a:gd name="T7" fmla="*/ 82 h 82"/>
                  <a:gd name="T8" fmla="*/ 397 w 479"/>
                  <a:gd name="T9" fmla="*/ 82 h 82"/>
                </a:gdLst>
                <a:ahLst/>
                <a:cxnLst>
                  <a:cxn ang="0">
                    <a:pos x="T0" y="T1"/>
                  </a:cxn>
                  <a:cxn ang="0">
                    <a:pos x="T2" y="T3"/>
                  </a:cxn>
                  <a:cxn ang="0">
                    <a:pos x="T4" y="T5"/>
                  </a:cxn>
                  <a:cxn ang="0">
                    <a:pos x="T6" y="T7"/>
                  </a:cxn>
                  <a:cxn ang="0">
                    <a:pos x="T8" y="T9"/>
                  </a:cxn>
                </a:cxnLst>
                <a:rect l="0" t="0" r="r" b="b"/>
                <a:pathLst>
                  <a:path w="479" h="82">
                    <a:moveTo>
                      <a:pt x="397" y="82"/>
                    </a:moveTo>
                    <a:cubicBezTo>
                      <a:pt x="443" y="82"/>
                      <a:pt x="479" y="45"/>
                      <a:pt x="479" y="0"/>
                    </a:cubicBezTo>
                    <a:cubicBezTo>
                      <a:pt x="0" y="0"/>
                      <a:pt x="0" y="0"/>
                      <a:pt x="0" y="0"/>
                    </a:cubicBezTo>
                    <a:cubicBezTo>
                      <a:pt x="138" y="82"/>
                      <a:pt x="138" y="82"/>
                      <a:pt x="138" y="82"/>
                    </a:cubicBezTo>
                    <a:lnTo>
                      <a:pt x="397" y="82"/>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67" name="Rectangle 148"/>
              <p:cNvSpPr>
                <a:spLocks noChangeArrowheads="1"/>
              </p:cNvSpPr>
              <p:nvPr userDrawn="1"/>
            </p:nvSpPr>
            <p:spPr bwMode="gray">
              <a:xfrm>
                <a:off x="4403209" y="4280741"/>
                <a:ext cx="1735566" cy="66433"/>
              </a:xfrm>
              <a:prstGeom prst="rect">
                <a:avLst/>
              </a:prstGeom>
              <a:solidFill>
                <a:srgbClr val="40CD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68" name="Oval 149"/>
              <p:cNvSpPr>
                <a:spLocks noChangeArrowheads="1"/>
              </p:cNvSpPr>
              <p:nvPr userDrawn="1"/>
            </p:nvSpPr>
            <p:spPr bwMode="gray">
              <a:xfrm>
                <a:off x="4947130" y="4442670"/>
                <a:ext cx="74737" cy="78891"/>
              </a:xfrm>
              <a:prstGeom prst="ellipse">
                <a:avLst/>
              </a:prstGeom>
              <a:solidFill>
                <a:srgbClr val="40CDF5"/>
              </a:solidFill>
              <a:ln>
                <a:noFill/>
              </a:ln>
            </p:spPr>
            <p:txBody>
              <a:bodyPr vert="horz" wrap="square" lIns="91440" tIns="45720" rIns="91440" bIns="45720" numCol="1" anchor="t" anchorCtr="0" compatLnSpc="1">
                <a:prstTxWarp prst="textNoShape">
                  <a:avLst/>
                </a:prstTxWarp>
              </a:bodyPr>
              <a:lstStyle/>
              <a:p>
                <a:endParaRPr lang="en-US" sz="1800"/>
              </a:p>
            </p:txBody>
          </p:sp>
          <p:sp>
            <p:nvSpPr>
              <p:cNvPr id="669" name="Oval 150"/>
              <p:cNvSpPr>
                <a:spLocks noChangeArrowheads="1"/>
              </p:cNvSpPr>
              <p:nvPr userDrawn="1"/>
            </p:nvSpPr>
            <p:spPr bwMode="gray">
              <a:xfrm>
                <a:off x="5088300" y="4442670"/>
                <a:ext cx="78891" cy="78891"/>
              </a:xfrm>
              <a:prstGeom prst="ellipse">
                <a:avLst/>
              </a:prstGeom>
              <a:solidFill>
                <a:srgbClr val="40CDF5"/>
              </a:solidFill>
              <a:ln>
                <a:noFill/>
              </a:ln>
            </p:spPr>
            <p:txBody>
              <a:bodyPr vert="horz" wrap="square" lIns="91440" tIns="45720" rIns="91440" bIns="45720" numCol="1" anchor="t" anchorCtr="0" compatLnSpc="1">
                <a:prstTxWarp prst="textNoShape">
                  <a:avLst/>
                </a:prstTxWarp>
              </a:bodyPr>
              <a:lstStyle/>
              <a:p>
                <a:endParaRPr lang="en-US" sz="1800"/>
              </a:p>
            </p:txBody>
          </p:sp>
          <p:sp>
            <p:nvSpPr>
              <p:cNvPr id="670" name="Oval 151"/>
              <p:cNvSpPr>
                <a:spLocks noChangeArrowheads="1"/>
              </p:cNvSpPr>
              <p:nvPr userDrawn="1"/>
            </p:nvSpPr>
            <p:spPr bwMode="gray">
              <a:xfrm>
                <a:off x="5229470" y="4442670"/>
                <a:ext cx="78891" cy="78891"/>
              </a:xfrm>
              <a:prstGeom prst="ellipse">
                <a:avLst/>
              </a:prstGeom>
              <a:solidFill>
                <a:srgbClr val="40CDF5"/>
              </a:solidFill>
              <a:ln>
                <a:noFill/>
              </a:ln>
            </p:spPr>
            <p:txBody>
              <a:bodyPr vert="horz" wrap="square" lIns="91440" tIns="45720" rIns="91440" bIns="45720" numCol="1" anchor="t" anchorCtr="0" compatLnSpc="1">
                <a:prstTxWarp prst="textNoShape">
                  <a:avLst/>
                </a:prstTxWarp>
              </a:bodyPr>
              <a:lstStyle/>
              <a:p>
                <a:endParaRPr lang="en-US" sz="1800"/>
              </a:p>
            </p:txBody>
          </p:sp>
          <p:sp>
            <p:nvSpPr>
              <p:cNvPr id="671" name="Rectangle 152"/>
              <p:cNvSpPr>
                <a:spLocks noChangeArrowheads="1"/>
              </p:cNvSpPr>
              <p:nvPr userDrawn="1"/>
            </p:nvSpPr>
            <p:spPr bwMode="gray">
              <a:xfrm>
                <a:off x="5026020" y="4068984"/>
                <a:ext cx="211757" cy="211757"/>
              </a:xfrm>
              <a:prstGeom prst="rect">
                <a:avLst/>
              </a:prstGeom>
              <a:solidFill>
                <a:srgbClr val="7373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72" name="Rectangle 153"/>
              <p:cNvSpPr>
                <a:spLocks noChangeArrowheads="1"/>
              </p:cNvSpPr>
              <p:nvPr userDrawn="1"/>
            </p:nvSpPr>
            <p:spPr bwMode="gray">
              <a:xfrm>
                <a:off x="4814263" y="4068984"/>
                <a:ext cx="211757" cy="2117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73" name="Rectangle 154"/>
              <p:cNvSpPr>
                <a:spLocks noChangeArrowheads="1"/>
              </p:cNvSpPr>
              <p:nvPr userDrawn="1"/>
            </p:nvSpPr>
            <p:spPr bwMode="gray">
              <a:xfrm>
                <a:off x="4814263" y="3861380"/>
                <a:ext cx="211757" cy="207604"/>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74" name="Rectangle 155"/>
              <p:cNvSpPr>
                <a:spLocks noChangeArrowheads="1"/>
              </p:cNvSpPr>
              <p:nvPr userDrawn="1"/>
            </p:nvSpPr>
            <p:spPr bwMode="gray">
              <a:xfrm>
                <a:off x="5237775" y="4068984"/>
                <a:ext cx="211757" cy="211757"/>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75" name="Rectangle 156"/>
              <p:cNvSpPr>
                <a:spLocks noChangeArrowheads="1"/>
              </p:cNvSpPr>
              <p:nvPr userDrawn="1"/>
            </p:nvSpPr>
            <p:spPr bwMode="gray">
              <a:xfrm>
                <a:off x="5449532" y="4068984"/>
                <a:ext cx="211757" cy="211757"/>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76" name="Rectangle 157"/>
              <p:cNvSpPr>
                <a:spLocks noChangeArrowheads="1"/>
              </p:cNvSpPr>
              <p:nvPr userDrawn="1"/>
            </p:nvSpPr>
            <p:spPr bwMode="gray">
              <a:xfrm>
                <a:off x="5026020" y="3861380"/>
                <a:ext cx="211757" cy="207604"/>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77" name="Rectangle 158"/>
              <p:cNvSpPr>
                <a:spLocks noChangeArrowheads="1"/>
              </p:cNvSpPr>
              <p:nvPr userDrawn="1"/>
            </p:nvSpPr>
            <p:spPr bwMode="gray">
              <a:xfrm>
                <a:off x="5237775" y="3861380"/>
                <a:ext cx="211757" cy="207604"/>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78" name="Rectangle 159"/>
              <p:cNvSpPr>
                <a:spLocks noChangeArrowheads="1"/>
              </p:cNvSpPr>
              <p:nvPr userDrawn="1"/>
            </p:nvSpPr>
            <p:spPr bwMode="gray">
              <a:xfrm>
                <a:off x="5520116" y="3703601"/>
                <a:ext cx="53978" cy="298949"/>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79" name="Freeform 160"/>
              <p:cNvSpPr>
                <a:spLocks/>
              </p:cNvSpPr>
              <p:nvPr userDrawn="1"/>
            </p:nvSpPr>
            <p:spPr bwMode="gray">
              <a:xfrm>
                <a:off x="4868241" y="4579690"/>
                <a:ext cx="1125213" cy="66433"/>
              </a:xfrm>
              <a:custGeom>
                <a:avLst/>
                <a:gdLst>
                  <a:gd name="T0" fmla="*/ 306 w 310"/>
                  <a:gd name="T1" fmla="*/ 0 h 18"/>
                  <a:gd name="T2" fmla="*/ 273 w 310"/>
                  <a:gd name="T3" fmla="*/ 0 h 18"/>
                  <a:gd name="T4" fmla="*/ 240 w 310"/>
                  <a:gd name="T5" fmla="*/ 0 h 18"/>
                  <a:gd name="T6" fmla="*/ 240 w 310"/>
                  <a:gd name="T7" fmla="*/ 0 h 18"/>
                  <a:gd name="T8" fmla="*/ 206 w 310"/>
                  <a:gd name="T9" fmla="*/ 0 h 18"/>
                  <a:gd name="T10" fmla="*/ 206 w 310"/>
                  <a:gd name="T11" fmla="*/ 0 h 18"/>
                  <a:gd name="T12" fmla="*/ 173 w 310"/>
                  <a:gd name="T13" fmla="*/ 0 h 18"/>
                  <a:gd name="T14" fmla="*/ 173 w 310"/>
                  <a:gd name="T15" fmla="*/ 0 h 18"/>
                  <a:gd name="T16" fmla="*/ 173 w 310"/>
                  <a:gd name="T17" fmla="*/ 0 h 18"/>
                  <a:gd name="T18" fmla="*/ 140 w 310"/>
                  <a:gd name="T19" fmla="*/ 0 h 18"/>
                  <a:gd name="T20" fmla="*/ 140 w 310"/>
                  <a:gd name="T21" fmla="*/ 0 h 18"/>
                  <a:gd name="T22" fmla="*/ 140 w 310"/>
                  <a:gd name="T23" fmla="*/ 0 h 18"/>
                  <a:gd name="T24" fmla="*/ 140 w 310"/>
                  <a:gd name="T25" fmla="*/ 0 h 18"/>
                  <a:gd name="T26" fmla="*/ 140 w 310"/>
                  <a:gd name="T27" fmla="*/ 0 h 18"/>
                  <a:gd name="T28" fmla="*/ 140 w 310"/>
                  <a:gd name="T29" fmla="*/ 0 h 18"/>
                  <a:gd name="T30" fmla="*/ 107 w 310"/>
                  <a:gd name="T31" fmla="*/ 0 h 18"/>
                  <a:gd name="T32" fmla="*/ 107 w 310"/>
                  <a:gd name="T33" fmla="*/ 0 h 18"/>
                  <a:gd name="T34" fmla="*/ 107 w 310"/>
                  <a:gd name="T35" fmla="*/ 0 h 18"/>
                  <a:gd name="T36" fmla="*/ 107 w 310"/>
                  <a:gd name="T37" fmla="*/ 0 h 18"/>
                  <a:gd name="T38" fmla="*/ 107 w 310"/>
                  <a:gd name="T39" fmla="*/ 0 h 18"/>
                  <a:gd name="T40" fmla="*/ 74 w 310"/>
                  <a:gd name="T41" fmla="*/ 0 h 18"/>
                  <a:gd name="T42" fmla="*/ 74 w 310"/>
                  <a:gd name="T43" fmla="*/ 0 h 18"/>
                  <a:gd name="T44" fmla="*/ 74 w 310"/>
                  <a:gd name="T45" fmla="*/ 0 h 18"/>
                  <a:gd name="T46" fmla="*/ 74 w 310"/>
                  <a:gd name="T47" fmla="*/ 0 h 18"/>
                  <a:gd name="T48" fmla="*/ 74 w 310"/>
                  <a:gd name="T49" fmla="*/ 0 h 18"/>
                  <a:gd name="T50" fmla="*/ 41 w 310"/>
                  <a:gd name="T51" fmla="*/ 0 h 18"/>
                  <a:gd name="T52" fmla="*/ 41 w 310"/>
                  <a:gd name="T53" fmla="*/ 0 h 18"/>
                  <a:gd name="T54" fmla="*/ 41 w 310"/>
                  <a:gd name="T55" fmla="*/ 0 h 18"/>
                  <a:gd name="T56" fmla="*/ 41 w 310"/>
                  <a:gd name="T57" fmla="*/ 0 h 18"/>
                  <a:gd name="T58" fmla="*/ 41 w 310"/>
                  <a:gd name="T59" fmla="*/ 0 h 18"/>
                  <a:gd name="T60" fmla="*/ 22 w 310"/>
                  <a:gd name="T61" fmla="*/ 12 h 18"/>
                  <a:gd name="T62" fmla="*/ 8 w 310"/>
                  <a:gd name="T63" fmla="*/ 0 h 18"/>
                  <a:gd name="T64" fmla="*/ 0 w 310"/>
                  <a:gd name="T65" fmla="*/ 10 h 18"/>
                  <a:gd name="T66" fmla="*/ 9 w 310"/>
                  <a:gd name="T67" fmla="*/ 18 h 18"/>
                  <a:gd name="T68" fmla="*/ 25 w 310"/>
                  <a:gd name="T69" fmla="*/ 18 h 18"/>
                  <a:gd name="T70" fmla="*/ 202 w 310"/>
                  <a:gd name="T71" fmla="*/ 18 h 18"/>
                  <a:gd name="T72" fmla="*/ 268 w 310"/>
                  <a:gd name="T73" fmla="*/ 18 h 18"/>
                  <a:gd name="T74" fmla="*/ 310 w 310"/>
                  <a:gd name="T75" fmla="*/ 7 h 18"/>
                  <a:gd name="T76" fmla="*/ 306 w 310"/>
                  <a:gd name="T77"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10" h="18">
                    <a:moveTo>
                      <a:pt x="306" y="0"/>
                    </a:moveTo>
                    <a:cubicBezTo>
                      <a:pt x="301" y="16"/>
                      <a:pt x="278" y="16"/>
                      <a:pt x="273" y="0"/>
                    </a:cubicBezTo>
                    <a:cubicBezTo>
                      <a:pt x="268" y="14"/>
                      <a:pt x="241" y="18"/>
                      <a:pt x="240" y="0"/>
                    </a:cubicBezTo>
                    <a:cubicBezTo>
                      <a:pt x="240" y="0"/>
                      <a:pt x="240" y="0"/>
                      <a:pt x="240" y="0"/>
                    </a:cubicBezTo>
                    <a:cubicBezTo>
                      <a:pt x="235" y="16"/>
                      <a:pt x="211" y="16"/>
                      <a:pt x="206" y="0"/>
                    </a:cubicBezTo>
                    <a:cubicBezTo>
                      <a:pt x="206" y="0"/>
                      <a:pt x="206" y="0"/>
                      <a:pt x="206" y="0"/>
                    </a:cubicBezTo>
                    <a:cubicBezTo>
                      <a:pt x="202" y="16"/>
                      <a:pt x="178" y="16"/>
                      <a:pt x="173" y="0"/>
                    </a:cubicBezTo>
                    <a:cubicBezTo>
                      <a:pt x="173" y="0"/>
                      <a:pt x="173" y="0"/>
                      <a:pt x="173" y="0"/>
                    </a:cubicBezTo>
                    <a:cubicBezTo>
                      <a:pt x="173" y="0"/>
                      <a:pt x="173" y="0"/>
                      <a:pt x="173" y="0"/>
                    </a:cubicBezTo>
                    <a:cubicBezTo>
                      <a:pt x="168" y="16"/>
                      <a:pt x="145" y="16"/>
                      <a:pt x="140" y="0"/>
                    </a:cubicBezTo>
                    <a:cubicBezTo>
                      <a:pt x="140" y="0"/>
                      <a:pt x="140" y="0"/>
                      <a:pt x="140" y="0"/>
                    </a:cubicBezTo>
                    <a:cubicBezTo>
                      <a:pt x="140" y="0"/>
                      <a:pt x="140" y="0"/>
                      <a:pt x="140" y="0"/>
                    </a:cubicBezTo>
                    <a:cubicBezTo>
                      <a:pt x="140" y="0"/>
                      <a:pt x="140" y="0"/>
                      <a:pt x="140" y="0"/>
                    </a:cubicBezTo>
                    <a:cubicBezTo>
                      <a:pt x="140" y="0"/>
                      <a:pt x="140" y="0"/>
                      <a:pt x="140" y="0"/>
                    </a:cubicBezTo>
                    <a:cubicBezTo>
                      <a:pt x="140" y="0"/>
                      <a:pt x="140" y="0"/>
                      <a:pt x="140" y="0"/>
                    </a:cubicBezTo>
                    <a:cubicBezTo>
                      <a:pt x="135" y="16"/>
                      <a:pt x="112" y="16"/>
                      <a:pt x="107" y="0"/>
                    </a:cubicBezTo>
                    <a:cubicBezTo>
                      <a:pt x="107" y="0"/>
                      <a:pt x="107" y="0"/>
                      <a:pt x="107" y="0"/>
                    </a:cubicBezTo>
                    <a:cubicBezTo>
                      <a:pt x="107" y="0"/>
                      <a:pt x="107" y="0"/>
                      <a:pt x="107" y="0"/>
                    </a:cubicBezTo>
                    <a:cubicBezTo>
                      <a:pt x="107" y="0"/>
                      <a:pt x="107" y="0"/>
                      <a:pt x="107" y="0"/>
                    </a:cubicBezTo>
                    <a:cubicBezTo>
                      <a:pt x="107" y="0"/>
                      <a:pt x="107" y="0"/>
                      <a:pt x="107" y="0"/>
                    </a:cubicBezTo>
                    <a:cubicBezTo>
                      <a:pt x="102" y="15"/>
                      <a:pt x="79" y="16"/>
                      <a:pt x="74" y="0"/>
                    </a:cubicBezTo>
                    <a:cubicBezTo>
                      <a:pt x="74" y="0"/>
                      <a:pt x="74" y="0"/>
                      <a:pt x="74" y="0"/>
                    </a:cubicBezTo>
                    <a:cubicBezTo>
                      <a:pt x="74" y="0"/>
                      <a:pt x="74" y="0"/>
                      <a:pt x="74" y="0"/>
                    </a:cubicBezTo>
                    <a:cubicBezTo>
                      <a:pt x="74" y="0"/>
                      <a:pt x="74" y="0"/>
                      <a:pt x="74" y="0"/>
                    </a:cubicBezTo>
                    <a:cubicBezTo>
                      <a:pt x="74" y="0"/>
                      <a:pt x="74" y="0"/>
                      <a:pt x="74" y="0"/>
                    </a:cubicBezTo>
                    <a:cubicBezTo>
                      <a:pt x="69" y="16"/>
                      <a:pt x="46" y="16"/>
                      <a:pt x="41" y="0"/>
                    </a:cubicBezTo>
                    <a:cubicBezTo>
                      <a:pt x="41" y="0"/>
                      <a:pt x="41" y="0"/>
                      <a:pt x="41" y="0"/>
                    </a:cubicBezTo>
                    <a:cubicBezTo>
                      <a:pt x="41" y="0"/>
                      <a:pt x="41" y="0"/>
                      <a:pt x="41" y="0"/>
                    </a:cubicBezTo>
                    <a:cubicBezTo>
                      <a:pt x="41" y="0"/>
                      <a:pt x="41" y="0"/>
                      <a:pt x="41" y="0"/>
                    </a:cubicBezTo>
                    <a:cubicBezTo>
                      <a:pt x="41" y="0"/>
                      <a:pt x="41" y="0"/>
                      <a:pt x="41" y="0"/>
                    </a:cubicBezTo>
                    <a:cubicBezTo>
                      <a:pt x="39" y="8"/>
                      <a:pt x="30" y="13"/>
                      <a:pt x="22" y="12"/>
                    </a:cubicBezTo>
                    <a:cubicBezTo>
                      <a:pt x="15" y="11"/>
                      <a:pt x="10" y="6"/>
                      <a:pt x="8" y="0"/>
                    </a:cubicBezTo>
                    <a:cubicBezTo>
                      <a:pt x="7" y="4"/>
                      <a:pt x="4" y="8"/>
                      <a:pt x="0" y="10"/>
                    </a:cubicBezTo>
                    <a:cubicBezTo>
                      <a:pt x="9" y="18"/>
                      <a:pt x="9" y="18"/>
                      <a:pt x="9" y="18"/>
                    </a:cubicBezTo>
                    <a:cubicBezTo>
                      <a:pt x="25" y="18"/>
                      <a:pt x="25" y="18"/>
                      <a:pt x="25" y="18"/>
                    </a:cubicBezTo>
                    <a:cubicBezTo>
                      <a:pt x="202" y="18"/>
                      <a:pt x="202" y="18"/>
                      <a:pt x="202" y="18"/>
                    </a:cubicBezTo>
                    <a:cubicBezTo>
                      <a:pt x="268" y="18"/>
                      <a:pt x="268" y="18"/>
                      <a:pt x="268" y="18"/>
                    </a:cubicBezTo>
                    <a:cubicBezTo>
                      <a:pt x="283" y="18"/>
                      <a:pt x="297" y="14"/>
                      <a:pt x="310" y="7"/>
                    </a:cubicBezTo>
                    <a:cubicBezTo>
                      <a:pt x="308" y="5"/>
                      <a:pt x="307" y="3"/>
                      <a:pt x="306" y="0"/>
                    </a:cubicBez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80" name="Freeform 161"/>
              <p:cNvSpPr>
                <a:spLocks/>
              </p:cNvSpPr>
              <p:nvPr userDrawn="1"/>
            </p:nvSpPr>
            <p:spPr bwMode="gray">
              <a:xfrm>
                <a:off x="7234923" y="1843473"/>
                <a:ext cx="95499" cy="340470"/>
              </a:xfrm>
              <a:custGeom>
                <a:avLst/>
                <a:gdLst>
                  <a:gd name="T0" fmla="*/ 23 w 23"/>
                  <a:gd name="T1" fmla="*/ 82 h 82"/>
                  <a:gd name="T2" fmla="*/ 0 w 23"/>
                  <a:gd name="T3" fmla="*/ 82 h 82"/>
                  <a:gd name="T4" fmla="*/ 11 w 23"/>
                  <a:gd name="T5" fmla="*/ 0 h 82"/>
                  <a:gd name="T6" fmla="*/ 23 w 23"/>
                  <a:gd name="T7" fmla="*/ 82 h 82"/>
                </a:gdLst>
                <a:ahLst/>
                <a:cxnLst>
                  <a:cxn ang="0">
                    <a:pos x="T0" y="T1"/>
                  </a:cxn>
                  <a:cxn ang="0">
                    <a:pos x="T2" y="T3"/>
                  </a:cxn>
                  <a:cxn ang="0">
                    <a:pos x="T4" y="T5"/>
                  </a:cxn>
                  <a:cxn ang="0">
                    <a:pos x="T6" y="T7"/>
                  </a:cxn>
                </a:cxnLst>
                <a:rect l="0" t="0" r="r" b="b"/>
                <a:pathLst>
                  <a:path w="23" h="82">
                    <a:moveTo>
                      <a:pt x="23" y="82"/>
                    </a:moveTo>
                    <a:lnTo>
                      <a:pt x="0" y="82"/>
                    </a:lnTo>
                    <a:lnTo>
                      <a:pt x="11" y="0"/>
                    </a:lnTo>
                    <a:lnTo>
                      <a:pt x="23" y="82"/>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81" name="Freeform 162"/>
              <p:cNvSpPr>
                <a:spLocks/>
              </p:cNvSpPr>
              <p:nvPr userDrawn="1"/>
            </p:nvSpPr>
            <p:spPr bwMode="gray">
              <a:xfrm>
                <a:off x="7110361" y="2283592"/>
                <a:ext cx="340470" cy="950826"/>
              </a:xfrm>
              <a:custGeom>
                <a:avLst/>
                <a:gdLst>
                  <a:gd name="T0" fmla="*/ 90 w 94"/>
                  <a:gd name="T1" fmla="*/ 0 h 263"/>
                  <a:gd name="T2" fmla="*/ 82 w 94"/>
                  <a:gd name="T3" fmla="*/ 0 h 263"/>
                  <a:gd name="T4" fmla="*/ 11 w 94"/>
                  <a:gd name="T5" fmla="*/ 0 h 263"/>
                  <a:gd name="T6" fmla="*/ 4 w 94"/>
                  <a:gd name="T7" fmla="*/ 0 h 263"/>
                  <a:gd name="T8" fmla="*/ 0 w 94"/>
                  <a:gd name="T9" fmla="*/ 4 h 263"/>
                  <a:gd name="T10" fmla="*/ 0 w 94"/>
                  <a:gd name="T11" fmla="*/ 263 h 263"/>
                  <a:gd name="T12" fmla="*/ 11 w 94"/>
                  <a:gd name="T13" fmla="*/ 263 h 263"/>
                  <a:gd name="T14" fmla="*/ 82 w 94"/>
                  <a:gd name="T15" fmla="*/ 263 h 263"/>
                  <a:gd name="T16" fmla="*/ 94 w 94"/>
                  <a:gd name="T17" fmla="*/ 263 h 263"/>
                  <a:gd name="T18" fmla="*/ 94 w 94"/>
                  <a:gd name="T19" fmla="*/ 4 h 263"/>
                  <a:gd name="T20" fmla="*/ 90 w 94"/>
                  <a:gd name="T21" fmla="*/ 0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4" h="263">
                    <a:moveTo>
                      <a:pt x="90" y="0"/>
                    </a:moveTo>
                    <a:cubicBezTo>
                      <a:pt x="82" y="0"/>
                      <a:pt x="82" y="0"/>
                      <a:pt x="82" y="0"/>
                    </a:cubicBezTo>
                    <a:cubicBezTo>
                      <a:pt x="11" y="0"/>
                      <a:pt x="11" y="0"/>
                      <a:pt x="11" y="0"/>
                    </a:cubicBezTo>
                    <a:cubicBezTo>
                      <a:pt x="4" y="0"/>
                      <a:pt x="4" y="0"/>
                      <a:pt x="4" y="0"/>
                    </a:cubicBezTo>
                    <a:cubicBezTo>
                      <a:pt x="2" y="0"/>
                      <a:pt x="0" y="2"/>
                      <a:pt x="0" y="4"/>
                    </a:cubicBezTo>
                    <a:cubicBezTo>
                      <a:pt x="0" y="263"/>
                      <a:pt x="0" y="263"/>
                      <a:pt x="0" y="263"/>
                    </a:cubicBezTo>
                    <a:cubicBezTo>
                      <a:pt x="11" y="263"/>
                      <a:pt x="11" y="263"/>
                      <a:pt x="11" y="263"/>
                    </a:cubicBezTo>
                    <a:cubicBezTo>
                      <a:pt x="82" y="263"/>
                      <a:pt x="82" y="263"/>
                      <a:pt x="82" y="263"/>
                    </a:cubicBezTo>
                    <a:cubicBezTo>
                      <a:pt x="94" y="263"/>
                      <a:pt x="94" y="263"/>
                      <a:pt x="94" y="263"/>
                    </a:cubicBezTo>
                    <a:cubicBezTo>
                      <a:pt x="94" y="4"/>
                      <a:pt x="94" y="4"/>
                      <a:pt x="94" y="4"/>
                    </a:cubicBezTo>
                    <a:cubicBezTo>
                      <a:pt x="94" y="2"/>
                      <a:pt x="92" y="0"/>
                      <a:pt x="9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82" name="Freeform 163"/>
              <p:cNvSpPr>
                <a:spLocks/>
              </p:cNvSpPr>
              <p:nvPr userDrawn="1"/>
            </p:nvSpPr>
            <p:spPr bwMode="gray">
              <a:xfrm>
                <a:off x="7180945" y="2183943"/>
                <a:ext cx="203453" cy="99650"/>
              </a:xfrm>
              <a:custGeom>
                <a:avLst/>
                <a:gdLst>
                  <a:gd name="T0" fmla="*/ 56 w 56"/>
                  <a:gd name="T1" fmla="*/ 28 h 28"/>
                  <a:gd name="T2" fmla="*/ 56 w 56"/>
                  <a:gd name="T3" fmla="*/ 4 h 28"/>
                  <a:gd name="T4" fmla="*/ 52 w 56"/>
                  <a:gd name="T5" fmla="*/ 0 h 28"/>
                  <a:gd name="T6" fmla="*/ 44 w 56"/>
                  <a:gd name="T7" fmla="*/ 0 h 28"/>
                  <a:gd name="T8" fmla="*/ 11 w 56"/>
                  <a:gd name="T9" fmla="*/ 0 h 28"/>
                  <a:gd name="T10" fmla="*/ 4 w 56"/>
                  <a:gd name="T11" fmla="*/ 0 h 28"/>
                  <a:gd name="T12" fmla="*/ 0 w 56"/>
                  <a:gd name="T13" fmla="*/ 4 h 28"/>
                  <a:gd name="T14" fmla="*/ 0 w 56"/>
                  <a:gd name="T15" fmla="*/ 28 h 28"/>
                  <a:gd name="T16" fmla="*/ 56 w 56"/>
                  <a:gd name="T17"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28">
                    <a:moveTo>
                      <a:pt x="56" y="28"/>
                    </a:moveTo>
                    <a:cubicBezTo>
                      <a:pt x="56" y="4"/>
                      <a:pt x="56" y="4"/>
                      <a:pt x="56" y="4"/>
                    </a:cubicBezTo>
                    <a:cubicBezTo>
                      <a:pt x="56" y="2"/>
                      <a:pt x="54" y="0"/>
                      <a:pt x="52" y="0"/>
                    </a:cubicBezTo>
                    <a:cubicBezTo>
                      <a:pt x="44" y="0"/>
                      <a:pt x="44" y="0"/>
                      <a:pt x="44" y="0"/>
                    </a:cubicBezTo>
                    <a:cubicBezTo>
                      <a:pt x="11" y="0"/>
                      <a:pt x="11" y="0"/>
                      <a:pt x="11" y="0"/>
                    </a:cubicBezTo>
                    <a:cubicBezTo>
                      <a:pt x="4" y="0"/>
                      <a:pt x="4" y="0"/>
                      <a:pt x="4" y="0"/>
                    </a:cubicBezTo>
                    <a:cubicBezTo>
                      <a:pt x="2" y="0"/>
                      <a:pt x="0" y="2"/>
                      <a:pt x="0" y="4"/>
                    </a:cubicBezTo>
                    <a:cubicBezTo>
                      <a:pt x="0" y="28"/>
                      <a:pt x="0" y="28"/>
                      <a:pt x="0" y="28"/>
                    </a:cubicBezTo>
                    <a:lnTo>
                      <a:pt x="56" y="28"/>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83" name="Freeform 164"/>
              <p:cNvSpPr>
                <a:spLocks/>
              </p:cNvSpPr>
              <p:nvPr userDrawn="1"/>
            </p:nvSpPr>
            <p:spPr bwMode="gray">
              <a:xfrm>
                <a:off x="7180945" y="2183943"/>
                <a:ext cx="203453" cy="99650"/>
              </a:xfrm>
              <a:custGeom>
                <a:avLst/>
                <a:gdLst>
                  <a:gd name="T0" fmla="*/ 56 w 56"/>
                  <a:gd name="T1" fmla="*/ 28 h 28"/>
                  <a:gd name="T2" fmla="*/ 56 w 56"/>
                  <a:gd name="T3" fmla="*/ 4 h 28"/>
                  <a:gd name="T4" fmla="*/ 52 w 56"/>
                  <a:gd name="T5" fmla="*/ 0 h 28"/>
                  <a:gd name="T6" fmla="*/ 44 w 56"/>
                  <a:gd name="T7" fmla="*/ 0 h 28"/>
                  <a:gd name="T8" fmla="*/ 11 w 56"/>
                  <a:gd name="T9" fmla="*/ 0 h 28"/>
                  <a:gd name="T10" fmla="*/ 4 w 56"/>
                  <a:gd name="T11" fmla="*/ 0 h 28"/>
                  <a:gd name="T12" fmla="*/ 0 w 56"/>
                  <a:gd name="T13" fmla="*/ 4 h 28"/>
                  <a:gd name="T14" fmla="*/ 0 w 56"/>
                  <a:gd name="T15" fmla="*/ 28 h 28"/>
                  <a:gd name="T16" fmla="*/ 56 w 56"/>
                  <a:gd name="T17"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28">
                    <a:moveTo>
                      <a:pt x="56" y="28"/>
                    </a:moveTo>
                    <a:cubicBezTo>
                      <a:pt x="56" y="4"/>
                      <a:pt x="56" y="4"/>
                      <a:pt x="56" y="4"/>
                    </a:cubicBezTo>
                    <a:cubicBezTo>
                      <a:pt x="56" y="2"/>
                      <a:pt x="54" y="0"/>
                      <a:pt x="52" y="0"/>
                    </a:cubicBezTo>
                    <a:cubicBezTo>
                      <a:pt x="44" y="0"/>
                      <a:pt x="44" y="0"/>
                      <a:pt x="44" y="0"/>
                    </a:cubicBezTo>
                    <a:cubicBezTo>
                      <a:pt x="11" y="0"/>
                      <a:pt x="11" y="0"/>
                      <a:pt x="11" y="0"/>
                    </a:cubicBezTo>
                    <a:cubicBezTo>
                      <a:pt x="4" y="0"/>
                      <a:pt x="4" y="0"/>
                      <a:pt x="4" y="0"/>
                    </a:cubicBezTo>
                    <a:cubicBezTo>
                      <a:pt x="2" y="0"/>
                      <a:pt x="0" y="2"/>
                      <a:pt x="0" y="4"/>
                    </a:cubicBezTo>
                    <a:cubicBezTo>
                      <a:pt x="0" y="28"/>
                      <a:pt x="0" y="28"/>
                      <a:pt x="0" y="28"/>
                    </a:cubicBezTo>
                    <a:lnTo>
                      <a:pt x="56" y="28"/>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84" name="Rectangle 165"/>
              <p:cNvSpPr>
                <a:spLocks noChangeArrowheads="1"/>
              </p:cNvSpPr>
              <p:nvPr userDrawn="1"/>
            </p:nvSpPr>
            <p:spPr bwMode="gray">
              <a:xfrm>
                <a:off x="7160186" y="2350025"/>
                <a:ext cx="16608" cy="8179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85" name="Rectangle 166"/>
              <p:cNvSpPr>
                <a:spLocks noChangeArrowheads="1"/>
              </p:cNvSpPr>
              <p:nvPr userDrawn="1"/>
            </p:nvSpPr>
            <p:spPr bwMode="gray">
              <a:xfrm>
                <a:off x="7193402" y="2350025"/>
                <a:ext cx="24912" cy="8179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86" name="Rectangle 167"/>
              <p:cNvSpPr>
                <a:spLocks noChangeArrowheads="1"/>
              </p:cNvSpPr>
              <p:nvPr userDrawn="1"/>
            </p:nvSpPr>
            <p:spPr bwMode="gray">
              <a:xfrm>
                <a:off x="7234923" y="2350025"/>
                <a:ext cx="16608" cy="8179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87" name="Rectangle 168"/>
              <p:cNvSpPr>
                <a:spLocks noChangeArrowheads="1"/>
              </p:cNvSpPr>
              <p:nvPr userDrawn="1"/>
            </p:nvSpPr>
            <p:spPr bwMode="gray">
              <a:xfrm>
                <a:off x="7272290" y="2350025"/>
                <a:ext cx="20762" cy="8179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88" name="Rectangle 169"/>
              <p:cNvSpPr>
                <a:spLocks noChangeArrowheads="1"/>
              </p:cNvSpPr>
              <p:nvPr userDrawn="1"/>
            </p:nvSpPr>
            <p:spPr bwMode="gray">
              <a:xfrm>
                <a:off x="7305507" y="2350025"/>
                <a:ext cx="24912" cy="8179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89" name="Rectangle 170"/>
              <p:cNvSpPr>
                <a:spLocks noChangeArrowheads="1"/>
              </p:cNvSpPr>
              <p:nvPr userDrawn="1"/>
            </p:nvSpPr>
            <p:spPr bwMode="gray">
              <a:xfrm>
                <a:off x="7347028" y="2350025"/>
                <a:ext cx="20762" cy="8179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90" name="Rectangle 171"/>
              <p:cNvSpPr>
                <a:spLocks noChangeArrowheads="1"/>
              </p:cNvSpPr>
              <p:nvPr userDrawn="1"/>
            </p:nvSpPr>
            <p:spPr bwMode="gray">
              <a:xfrm>
                <a:off x="7384398" y="2350025"/>
                <a:ext cx="20762" cy="8179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91" name="Freeform 172"/>
              <p:cNvSpPr>
                <a:spLocks noEditPoints="1"/>
              </p:cNvSpPr>
              <p:nvPr userDrawn="1"/>
            </p:nvSpPr>
            <p:spPr bwMode="gray">
              <a:xfrm>
                <a:off x="6707608" y="2279442"/>
                <a:ext cx="406903" cy="950826"/>
              </a:xfrm>
              <a:custGeom>
                <a:avLst/>
                <a:gdLst>
                  <a:gd name="T0" fmla="*/ 90 w 98"/>
                  <a:gd name="T1" fmla="*/ 34 h 229"/>
                  <a:gd name="T2" fmla="*/ 50 w 98"/>
                  <a:gd name="T3" fmla="*/ 13 h 229"/>
                  <a:gd name="T4" fmla="*/ 47 w 98"/>
                  <a:gd name="T5" fmla="*/ 0 h 229"/>
                  <a:gd name="T6" fmla="*/ 8 w 98"/>
                  <a:gd name="T7" fmla="*/ 34 h 229"/>
                  <a:gd name="T8" fmla="*/ 98 w 98"/>
                  <a:gd name="T9" fmla="*/ 229 h 229"/>
                  <a:gd name="T10" fmla="*/ 72 w 98"/>
                  <a:gd name="T11" fmla="*/ 72 h 229"/>
                  <a:gd name="T12" fmla="*/ 72 w 98"/>
                  <a:gd name="T13" fmla="*/ 87 h 229"/>
                  <a:gd name="T14" fmla="*/ 62 w 98"/>
                  <a:gd name="T15" fmla="*/ 112 h 229"/>
                  <a:gd name="T16" fmla="*/ 62 w 98"/>
                  <a:gd name="T17" fmla="*/ 112 h 229"/>
                  <a:gd name="T18" fmla="*/ 62 w 98"/>
                  <a:gd name="T19" fmla="*/ 156 h 229"/>
                  <a:gd name="T20" fmla="*/ 18 w 98"/>
                  <a:gd name="T21" fmla="*/ 72 h 229"/>
                  <a:gd name="T22" fmla="*/ 18 w 98"/>
                  <a:gd name="T23" fmla="*/ 87 h 229"/>
                  <a:gd name="T24" fmla="*/ 8 w 98"/>
                  <a:gd name="T25" fmla="*/ 112 h 229"/>
                  <a:gd name="T26" fmla="*/ 8 w 98"/>
                  <a:gd name="T27" fmla="*/ 112 h 229"/>
                  <a:gd name="T28" fmla="*/ 8 w 98"/>
                  <a:gd name="T29" fmla="*/ 156 h 229"/>
                  <a:gd name="T30" fmla="*/ 18 w 98"/>
                  <a:gd name="T31" fmla="*/ 180 h 229"/>
                  <a:gd name="T32" fmla="*/ 8 w 98"/>
                  <a:gd name="T33" fmla="*/ 223 h 229"/>
                  <a:gd name="T34" fmla="*/ 20 w 98"/>
                  <a:gd name="T35" fmla="*/ 223 h 229"/>
                  <a:gd name="T36" fmla="*/ 20 w 98"/>
                  <a:gd name="T37" fmla="*/ 223 h 229"/>
                  <a:gd name="T38" fmla="*/ 28 w 98"/>
                  <a:gd name="T39" fmla="*/ 195 h 229"/>
                  <a:gd name="T40" fmla="*/ 31 w 98"/>
                  <a:gd name="T41" fmla="*/ 195 h 229"/>
                  <a:gd name="T42" fmla="*/ 26 w 98"/>
                  <a:gd name="T43" fmla="*/ 180 h 229"/>
                  <a:gd name="T44" fmla="*/ 36 w 98"/>
                  <a:gd name="T45" fmla="*/ 156 h 229"/>
                  <a:gd name="T46" fmla="*/ 36 w 98"/>
                  <a:gd name="T47" fmla="*/ 156 h 229"/>
                  <a:gd name="T48" fmla="*/ 36 w 98"/>
                  <a:gd name="T49" fmla="*/ 112 h 229"/>
                  <a:gd name="T50" fmla="*/ 26 w 98"/>
                  <a:gd name="T51" fmla="*/ 87 h 229"/>
                  <a:gd name="T52" fmla="*/ 26 w 98"/>
                  <a:gd name="T53" fmla="*/ 72 h 229"/>
                  <a:gd name="T54" fmla="*/ 43 w 98"/>
                  <a:gd name="T55" fmla="*/ 223 h 229"/>
                  <a:gd name="T56" fmla="*/ 43 w 98"/>
                  <a:gd name="T57" fmla="*/ 223 h 229"/>
                  <a:gd name="T58" fmla="*/ 51 w 98"/>
                  <a:gd name="T59" fmla="*/ 195 h 229"/>
                  <a:gd name="T60" fmla="*/ 43 w 98"/>
                  <a:gd name="T61" fmla="*/ 161 h 229"/>
                  <a:gd name="T62" fmla="*/ 43 w 98"/>
                  <a:gd name="T63" fmla="*/ 156 h 229"/>
                  <a:gd name="T64" fmla="*/ 54 w 98"/>
                  <a:gd name="T65" fmla="*/ 132 h 229"/>
                  <a:gd name="T66" fmla="*/ 54 w 98"/>
                  <a:gd name="T67" fmla="*/ 132 h 229"/>
                  <a:gd name="T68" fmla="*/ 54 w 98"/>
                  <a:gd name="T69" fmla="*/ 87 h 229"/>
                  <a:gd name="T70" fmla="*/ 43 w 98"/>
                  <a:gd name="T71" fmla="*/ 53 h 229"/>
                  <a:gd name="T72" fmla="*/ 55 w 98"/>
                  <a:gd name="T73" fmla="*/ 223 h 229"/>
                  <a:gd name="T74" fmla="*/ 62 w 98"/>
                  <a:gd name="T75" fmla="*/ 161 h 229"/>
                  <a:gd name="T76" fmla="*/ 62 w 98"/>
                  <a:gd name="T77" fmla="*/ 161 h 229"/>
                  <a:gd name="T78" fmla="*/ 66 w 98"/>
                  <a:gd name="T79" fmla="*/ 195 h 229"/>
                  <a:gd name="T80" fmla="*/ 70 w 98"/>
                  <a:gd name="T81" fmla="*/ 195 h 229"/>
                  <a:gd name="T82" fmla="*/ 78 w 98"/>
                  <a:gd name="T83" fmla="*/ 223 h 229"/>
                  <a:gd name="T84" fmla="*/ 90 w 98"/>
                  <a:gd name="T85" fmla="*/ 223 h 229"/>
                  <a:gd name="T86" fmla="*/ 90 w 98"/>
                  <a:gd name="T87" fmla="*/ 223 h 229"/>
                  <a:gd name="T88" fmla="*/ 90 w 98"/>
                  <a:gd name="T89" fmla="*/ 161 h 229"/>
                  <a:gd name="T90" fmla="*/ 79 w 98"/>
                  <a:gd name="T91" fmla="*/ 137 h 229"/>
                  <a:gd name="T92" fmla="*/ 79 w 98"/>
                  <a:gd name="T93" fmla="*/ 132 h 229"/>
                  <a:gd name="T94" fmla="*/ 90 w 98"/>
                  <a:gd name="T95" fmla="*/ 106 h 229"/>
                  <a:gd name="T96" fmla="*/ 90 w 98"/>
                  <a:gd name="T97" fmla="*/ 106 h 229"/>
                  <a:gd name="T98" fmla="*/ 90 w 98"/>
                  <a:gd name="T99" fmla="*/ 53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8" h="229">
                    <a:moveTo>
                      <a:pt x="98" y="49"/>
                    </a:moveTo>
                    <a:lnTo>
                      <a:pt x="98" y="42"/>
                    </a:lnTo>
                    <a:lnTo>
                      <a:pt x="90" y="42"/>
                    </a:lnTo>
                    <a:lnTo>
                      <a:pt x="90" y="34"/>
                    </a:lnTo>
                    <a:lnTo>
                      <a:pt x="82" y="34"/>
                    </a:lnTo>
                    <a:lnTo>
                      <a:pt x="82" y="26"/>
                    </a:lnTo>
                    <a:lnTo>
                      <a:pt x="50" y="26"/>
                    </a:lnTo>
                    <a:lnTo>
                      <a:pt x="50" y="13"/>
                    </a:lnTo>
                    <a:lnTo>
                      <a:pt x="66" y="13"/>
                    </a:lnTo>
                    <a:lnTo>
                      <a:pt x="50" y="3"/>
                    </a:lnTo>
                    <a:lnTo>
                      <a:pt x="50" y="0"/>
                    </a:lnTo>
                    <a:lnTo>
                      <a:pt x="47" y="0"/>
                    </a:lnTo>
                    <a:lnTo>
                      <a:pt x="47" y="26"/>
                    </a:lnTo>
                    <a:lnTo>
                      <a:pt x="16" y="26"/>
                    </a:lnTo>
                    <a:lnTo>
                      <a:pt x="16" y="34"/>
                    </a:lnTo>
                    <a:lnTo>
                      <a:pt x="8" y="34"/>
                    </a:lnTo>
                    <a:lnTo>
                      <a:pt x="8" y="42"/>
                    </a:lnTo>
                    <a:lnTo>
                      <a:pt x="0" y="42"/>
                    </a:lnTo>
                    <a:lnTo>
                      <a:pt x="0" y="229"/>
                    </a:lnTo>
                    <a:lnTo>
                      <a:pt x="98" y="229"/>
                    </a:lnTo>
                    <a:lnTo>
                      <a:pt x="98" y="49"/>
                    </a:lnTo>
                    <a:close/>
                    <a:moveTo>
                      <a:pt x="62" y="53"/>
                    </a:moveTo>
                    <a:lnTo>
                      <a:pt x="72" y="53"/>
                    </a:lnTo>
                    <a:lnTo>
                      <a:pt x="72" y="72"/>
                    </a:lnTo>
                    <a:lnTo>
                      <a:pt x="62" y="72"/>
                    </a:lnTo>
                    <a:lnTo>
                      <a:pt x="62" y="53"/>
                    </a:lnTo>
                    <a:close/>
                    <a:moveTo>
                      <a:pt x="62" y="87"/>
                    </a:moveTo>
                    <a:lnTo>
                      <a:pt x="72" y="87"/>
                    </a:lnTo>
                    <a:lnTo>
                      <a:pt x="72" y="106"/>
                    </a:lnTo>
                    <a:lnTo>
                      <a:pt x="62" y="106"/>
                    </a:lnTo>
                    <a:lnTo>
                      <a:pt x="62" y="87"/>
                    </a:lnTo>
                    <a:close/>
                    <a:moveTo>
                      <a:pt x="62" y="112"/>
                    </a:moveTo>
                    <a:lnTo>
                      <a:pt x="72" y="112"/>
                    </a:lnTo>
                    <a:lnTo>
                      <a:pt x="72" y="132"/>
                    </a:lnTo>
                    <a:lnTo>
                      <a:pt x="62" y="132"/>
                    </a:lnTo>
                    <a:lnTo>
                      <a:pt x="62" y="112"/>
                    </a:lnTo>
                    <a:close/>
                    <a:moveTo>
                      <a:pt x="62" y="137"/>
                    </a:moveTo>
                    <a:lnTo>
                      <a:pt x="72" y="137"/>
                    </a:lnTo>
                    <a:lnTo>
                      <a:pt x="72" y="156"/>
                    </a:lnTo>
                    <a:lnTo>
                      <a:pt x="62" y="156"/>
                    </a:lnTo>
                    <a:lnTo>
                      <a:pt x="62" y="137"/>
                    </a:lnTo>
                    <a:close/>
                    <a:moveTo>
                      <a:pt x="8" y="53"/>
                    </a:moveTo>
                    <a:lnTo>
                      <a:pt x="18" y="53"/>
                    </a:lnTo>
                    <a:lnTo>
                      <a:pt x="18" y="72"/>
                    </a:lnTo>
                    <a:lnTo>
                      <a:pt x="8" y="72"/>
                    </a:lnTo>
                    <a:lnTo>
                      <a:pt x="8" y="53"/>
                    </a:lnTo>
                    <a:close/>
                    <a:moveTo>
                      <a:pt x="8" y="87"/>
                    </a:moveTo>
                    <a:lnTo>
                      <a:pt x="18" y="87"/>
                    </a:lnTo>
                    <a:lnTo>
                      <a:pt x="18" y="106"/>
                    </a:lnTo>
                    <a:lnTo>
                      <a:pt x="8" y="106"/>
                    </a:lnTo>
                    <a:lnTo>
                      <a:pt x="8" y="87"/>
                    </a:lnTo>
                    <a:close/>
                    <a:moveTo>
                      <a:pt x="8" y="112"/>
                    </a:moveTo>
                    <a:lnTo>
                      <a:pt x="18" y="112"/>
                    </a:lnTo>
                    <a:lnTo>
                      <a:pt x="18" y="132"/>
                    </a:lnTo>
                    <a:lnTo>
                      <a:pt x="8" y="132"/>
                    </a:lnTo>
                    <a:lnTo>
                      <a:pt x="8" y="112"/>
                    </a:lnTo>
                    <a:close/>
                    <a:moveTo>
                      <a:pt x="8" y="137"/>
                    </a:moveTo>
                    <a:lnTo>
                      <a:pt x="18" y="137"/>
                    </a:lnTo>
                    <a:lnTo>
                      <a:pt x="18" y="156"/>
                    </a:lnTo>
                    <a:lnTo>
                      <a:pt x="8" y="156"/>
                    </a:lnTo>
                    <a:lnTo>
                      <a:pt x="8" y="137"/>
                    </a:lnTo>
                    <a:close/>
                    <a:moveTo>
                      <a:pt x="8" y="161"/>
                    </a:moveTo>
                    <a:lnTo>
                      <a:pt x="18" y="161"/>
                    </a:lnTo>
                    <a:lnTo>
                      <a:pt x="18" y="180"/>
                    </a:lnTo>
                    <a:lnTo>
                      <a:pt x="8" y="180"/>
                    </a:lnTo>
                    <a:lnTo>
                      <a:pt x="8" y="161"/>
                    </a:lnTo>
                    <a:close/>
                    <a:moveTo>
                      <a:pt x="12" y="223"/>
                    </a:moveTo>
                    <a:lnTo>
                      <a:pt x="8" y="223"/>
                    </a:lnTo>
                    <a:lnTo>
                      <a:pt x="8" y="195"/>
                    </a:lnTo>
                    <a:lnTo>
                      <a:pt x="12" y="195"/>
                    </a:lnTo>
                    <a:lnTo>
                      <a:pt x="12" y="223"/>
                    </a:lnTo>
                    <a:close/>
                    <a:moveTo>
                      <a:pt x="20" y="223"/>
                    </a:moveTo>
                    <a:lnTo>
                      <a:pt x="15" y="223"/>
                    </a:lnTo>
                    <a:lnTo>
                      <a:pt x="15" y="195"/>
                    </a:lnTo>
                    <a:lnTo>
                      <a:pt x="20" y="195"/>
                    </a:lnTo>
                    <a:lnTo>
                      <a:pt x="20" y="223"/>
                    </a:lnTo>
                    <a:close/>
                    <a:moveTo>
                      <a:pt x="28" y="223"/>
                    </a:moveTo>
                    <a:lnTo>
                      <a:pt x="23" y="223"/>
                    </a:lnTo>
                    <a:lnTo>
                      <a:pt x="23" y="195"/>
                    </a:lnTo>
                    <a:lnTo>
                      <a:pt x="28" y="195"/>
                    </a:lnTo>
                    <a:lnTo>
                      <a:pt x="28" y="223"/>
                    </a:lnTo>
                    <a:close/>
                    <a:moveTo>
                      <a:pt x="35" y="223"/>
                    </a:moveTo>
                    <a:lnTo>
                      <a:pt x="31" y="223"/>
                    </a:lnTo>
                    <a:lnTo>
                      <a:pt x="31" y="195"/>
                    </a:lnTo>
                    <a:lnTo>
                      <a:pt x="35" y="195"/>
                    </a:lnTo>
                    <a:lnTo>
                      <a:pt x="35" y="223"/>
                    </a:lnTo>
                    <a:close/>
                    <a:moveTo>
                      <a:pt x="36" y="180"/>
                    </a:moveTo>
                    <a:lnTo>
                      <a:pt x="26" y="180"/>
                    </a:lnTo>
                    <a:lnTo>
                      <a:pt x="26" y="161"/>
                    </a:lnTo>
                    <a:lnTo>
                      <a:pt x="36" y="161"/>
                    </a:lnTo>
                    <a:lnTo>
                      <a:pt x="36" y="180"/>
                    </a:lnTo>
                    <a:close/>
                    <a:moveTo>
                      <a:pt x="36" y="156"/>
                    </a:moveTo>
                    <a:lnTo>
                      <a:pt x="26" y="156"/>
                    </a:lnTo>
                    <a:lnTo>
                      <a:pt x="26" y="137"/>
                    </a:lnTo>
                    <a:lnTo>
                      <a:pt x="36" y="137"/>
                    </a:lnTo>
                    <a:lnTo>
                      <a:pt x="36" y="156"/>
                    </a:lnTo>
                    <a:close/>
                    <a:moveTo>
                      <a:pt x="36" y="132"/>
                    </a:moveTo>
                    <a:lnTo>
                      <a:pt x="26" y="132"/>
                    </a:lnTo>
                    <a:lnTo>
                      <a:pt x="26" y="112"/>
                    </a:lnTo>
                    <a:lnTo>
                      <a:pt x="36" y="112"/>
                    </a:lnTo>
                    <a:lnTo>
                      <a:pt x="36" y="132"/>
                    </a:lnTo>
                    <a:close/>
                    <a:moveTo>
                      <a:pt x="36" y="106"/>
                    </a:moveTo>
                    <a:lnTo>
                      <a:pt x="26" y="106"/>
                    </a:lnTo>
                    <a:lnTo>
                      <a:pt x="26" y="87"/>
                    </a:lnTo>
                    <a:lnTo>
                      <a:pt x="36" y="87"/>
                    </a:lnTo>
                    <a:lnTo>
                      <a:pt x="36" y="106"/>
                    </a:lnTo>
                    <a:close/>
                    <a:moveTo>
                      <a:pt x="36" y="72"/>
                    </a:moveTo>
                    <a:lnTo>
                      <a:pt x="26" y="72"/>
                    </a:lnTo>
                    <a:lnTo>
                      <a:pt x="26" y="53"/>
                    </a:lnTo>
                    <a:lnTo>
                      <a:pt x="36" y="53"/>
                    </a:lnTo>
                    <a:lnTo>
                      <a:pt x="36" y="72"/>
                    </a:lnTo>
                    <a:close/>
                    <a:moveTo>
                      <a:pt x="43" y="223"/>
                    </a:moveTo>
                    <a:lnTo>
                      <a:pt x="39" y="223"/>
                    </a:lnTo>
                    <a:lnTo>
                      <a:pt x="39" y="195"/>
                    </a:lnTo>
                    <a:lnTo>
                      <a:pt x="43" y="195"/>
                    </a:lnTo>
                    <a:lnTo>
                      <a:pt x="43" y="223"/>
                    </a:lnTo>
                    <a:close/>
                    <a:moveTo>
                      <a:pt x="51" y="223"/>
                    </a:moveTo>
                    <a:lnTo>
                      <a:pt x="47" y="223"/>
                    </a:lnTo>
                    <a:lnTo>
                      <a:pt x="47" y="195"/>
                    </a:lnTo>
                    <a:lnTo>
                      <a:pt x="51" y="195"/>
                    </a:lnTo>
                    <a:lnTo>
                      <a:pt x="51" y="223"/>
                    </a:lnTo>
                    <a:close/>
                    <a:moveTo>
                      <a:pt x="54" y="180"/>
                    </a:moveTo>
                    <a:lnTo>
                      <a:pt x="43" y="180"/>
                    </a:lnTo>
                    <a:lnTo>
                      <a:pt x="43" y="161"/>
                    </a:lnTo>
                    <a:lnTo>
                      <a:pt x="54" y="161"/>
                    </a:lnTo>
                    <a:lnTo>
                      <a:pt x="54" y="180"/>
                    </a:lnTo>
                    <a:close/>
                    <a:moveTo>
                      <a:pt x="54" y="156"/>
                    </a:moveTo>
                    <a:lnTo>
                      <a:pt x="43" y="156"/>
                    </a:lnTo>
                    <a:lnTo>
                      <a:pt x="43" y="137"/>
                    </a:lnTo>
                    <a:lnTo>
                      <a:pt x="54" y="137"/>
                    </a:lnTo>
                    <a:lnTo>
                      <a:pt x="54" y="156"/>
                    </a:lnTo>
                    <a:close/>
                    <a:moveTo>
                      <a:pt x="54" y="132"/>
                    </a:moveTo>
                    <a:lnTo>
                      <a:pt x="43" y="132"/>
                    </a:lnTo>
                    <a:lnTo>
                      <a:pt x="43" y="112"/>
                    </a:lnTo>
                    <a:lnTo>
                      <a:pt x="54" y="112"/>
                    </a:lnTo>
                    <a:lnTo>
                      <a:pt x="54" y="132"/>
                    </a:lnTo>
                    <a:close/>
                    <a:moveTo>
                      <a:pt x="54" y="106"/>
                    </a:moveTo>
                    <a:lnTo>
                      <a:pt x="43" y="106"/>
                    </a:lnTo>
                    <a:lnTo>
                      <a:pt x="43" y="87"/>
                    </a:lnTo>
                    <a:lnTo>
                      <a:pt x="54" y="87"/>
                    </a:lnTo>
                    <a:lnTo>
                      <a:pt x="54" y="106"/>
                    </a:lnTo>
                    <a:close/>
                    <a:moveTo>
                      <a:pt x="54" y="72"/>
                    </a:moveTo>
                    <a:lnTo>
                      <a:pt x="43" y="72"/>
                    </a:lnTo>
                    <a:lnTo>
                      <a:pt x="43" y="53"/>
                    </a:lnTo>
                    <a:lnTo>
                      <a:pt x="54" y="53"/>
                    </a:lnTo>
                    <a:lnTo>
                      <a:pt x="54" y="72"/>
                    </a:lnTo>
                    <a:close/>
                    <a:moveTo>
                      <a:pt x="58" y="223"/>
                    </a:moveTo>
                    <a:lnTo>
                      <a:pt x="55" y="223"/>
                    </a:lnTo>
                    <a:lnTo>
                      <a:pt x="55" y="195"/>
                    </a:lnTo>
                    <a:lnTo>
                      <a:pt x="58" y="195"/>
                    </a:lnTo>
                    <a:lnTo>
                      <a:pt x="58" y="223"/>
                    </a:lnTo>
                    <a:close/>
                    <a:moveTo>
                      <a:pt x="62" y="161"/>
                    </a:moveTo>
                    <a:lnTo>
                      <a:pt x="72" y="161"/>
                    </a:lnTo>
                    <a:lnTo>
                      <a:pt x="72" y="180"/>
                    </a:lnTo>
                    <a:lnTo>
                      <a:pt x="62" y="180"/>
                    </a:lnTo>
                    <a:lnTo>
                      <a:pt x="62" y="161"/>
                    </a:lnTo>
                    <a:close/>
                    <a:moveTo>
                      <a:pt x="66" y="223"/>
                    </a:moveTo>
                    <a:lnTo>
                      <a:pt x="62" y="223"/>
                    </a:lnTo>
                    <a:lnTo>
                      <a:pt x="62" y="195"/>
                    </a:lnTo>
                    <a:lnTo>
                      <a:pt x="66" y="195"/>
                    </a:lnTo>
                    <a:lnTo>
                      <a:pt x="66" y="223"/>
                    </a:lnTo>
                    <a:close/>
                    <a:moveTo>
                      <a:pt x="74" y="223"/>
                    </a:moveTo>
                    <a:lnTo>
                      <a:pt x="70" y="223"/>
                    </a:lnTo>
                    <a:lnTo>
                      <a:pt x="70" y="195"/>
                    </a:lnTo>
                    <a:lnTo>
                      <a:pt x="74" y="195"/>
                    </a:lnTo>
                    <a:lnTo>
                      <a:pt x="74" y="223"/>
                    </a:lnTo>
                    <a:close/>
                    <a:moveTo>
                      <a:pt x="82" y="223"/>
                    </a:moveTo>
                    <a:lnTo>
                      <a:pt x="78" y="223"/>
                    </a:lnTo>
                    <a:lnTo>
                      <a:pt x="78" y="195"/>
                    </a:lnTo>
                    <a:lnTo>
                      <a:pt x="82" y="195"/>
                    </a:lnTo>
                    <a:lnTo>
                      <a:pt x="82" y="223"/>
                    </a:lnTo>
                    <a:close/>
                    <a:moveTo>
                      <a:pt x="90" y="223"/>
                    </a:moveTo>
                    <a:lnTo>
                      <a:pt x="86" y="223"/>
                    </a:lnTo>
                    <a:lnTo>
                      <a:pt x="86" y="195"/>
                    </a:lnTo>
                    <a:lnTo>
                      <a:pt x="90" y="195"/>
                    </a:lnTo>
                    <a:lnTo>
                      <a:pt x="90" y="223"/>
                    </a:lnTo>
                    <a:close/>
                    <a:moveTo>
                      <a:pt x="90" y="180"/>
                    </a:moveTo>
                    <a:lnTo>
                      <a:pt x="79" y="180"/>
                    </a:lnTo>
                    <a:lnTo>
                      <a:pt x="79" y="161"/>
                    </a:lnTo>
                    <a:lnTo>
                      <a:pt x="90" y="161"/>
                    </a:lnTo>
                    <a:lnTo>
                      <a:pt x="90" y="180"/>
                    </a:lnTo>
                    <a:close/>
                    <a:moveTo>
                      <a:pt x="90" y="156"/>
                    </a:moveTo>
                    <a:lnTo>
                      <a:pt x="79" y="156"/>
                    </a:lnTo>
                    <a:lnTo>
                      <a:pt x="79" y="137"/>
                    </a:lnTo>
                    <a:lnTo>
                      <a:pt x="90" y="137"/>
                    </a:lnTo>
                    <a:lnTo>
                      <a:pt x="90" y="156"/>
                    </a:lnTo>
                    <a:close/>
                    <a:moveTo>
                      <a:pt x="90" y="132"/>
                    </a:moveTo>
                    <a:lnTo>
                      <a:pt x="79" y="132"/>
                    </a:lnTo>
                    <a:lnTo>
                      <a:pt x="79" y="112"/>
                    </a:lnTo>
                    <a:lnTo>
                      <a:pt x="90" y="112"/>
                    </a:lnTo>
                    <a:lnTo>
                      <a:pt x="90" y="132"/>
                    </a:lnTo>
                    <a:close/>
                    <a:moveTo>
                      <a:pt x="90" y="106"/>
                    </a:moveTo>
                    <a:lnTo>
                      <a:pt x="79" y="106"/>
                    </a:lnTo>
                    <a:lnTo>
                      <a:pt x="79" y="87"/>
                    </a:lnTo>
                    <a:lnTo>
                      <a:pt x="90" y="87"/>
                    </a:lnTo>
                    <a:lnTo>
                      <a:pt x="90" y="106"/>
                    </a:lnTo>
                    <a:close/>
                    <a:moveTo>
                      <a:pt x="90" y="72"/>
                    </a:moveTo>
                    <a:lnTo>
                      <a:pt x="79" y="72"/>
                    </a:lnTo>
                    <a:lnTo>
                      <a:pt x="79" y="53"/>
                    </a:lnTo>
                    <a:lnTo>
                      <a:pt x="90" y="53"/>
                    </a:lnTo>
                    <a:lnTo>
                      <a:pt x="90" y="72"/>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92" name="Rectangle 173"/>
              <p:cNvSpPr>
                <a:spLocks noChangeArrowheads="1"/>
              </p:cNvSpPr>
              <p:nvPr userDrawn="1"/>
            </p:nvSpPr>
            <p:spPr bwMode="gray">
              <a:xfrm>
                <a:off x="7450831" y="2441371"/>
                <a:ext cx="373687" cy="79304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93" name="Rectangle 174"/>
              <p:cNvSpPr>
                <a:spLocks noChangeArrowheads="1"/>
              </p:cNvSpPr>
              <p:nvPr userDrawn="1"/>
            </p:nvSpPr>
            <p:spPr bwMode="gray">
              <a:xfrm>
                <a:off x="7484047" y="2412308"/>
                <a:ext cx="307253" cy="2906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94" name="Rectangle 175"/>
              <p:cNvSpPr>
                <a:spLocks noChangeArrowheads="1"/>
              </p:cNvSpPr>
              <p:nvPr userDrawn="1"/>
            </p:nvSpPr>
            <p:spPr bwMode="gray">
              <a:xfrm>
                <a:off x="7513111" y="2379091"/>
                <a:ext cx="249124" cy="33217"/>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95" name="Freeform 176"/>
              <p:cNvSpPr>
                <a:spLocks/>
              </p:cNvSpPr>
              <p:nvPr userDrawn="1"/>
            </p:nvSpPr>
            <p:spPr bwMode="gray">
              <a:xfrm>
                <a:off x="7475743" y="2653128"/>
                <a:ext cx="37370" cy="45674"/>
              </a:xfrm>
              <a:custGeom>
                <a:avLst/>
                <a:gdLst>
                  <a:gd name="T0" fmla="*/ 5 w 10"/>
                  <a:gd name="T1" fmla="*/ 0 h 13"/>
                  <a:gd name="T2" fmla="*/ 0 w 10"/>
                  <a:gd name="T3" fmla="*/ 4 h 13"/>
                  <a:gd name="T4" fmla="*/ 0 w 10"/>
                  <a:gd name="T5" fmla="*/ 13 h 13"/>
                  <a:gd name="T6" fmla="*/ 10 w 10"/>
                  <a:gd name="T7" fmla="*/ 13 h 13"/>
                  <a:gd name="T8" fmla="*/ 10 w 10"/>
                  <a:gd name="T9" fmla="*/ 4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3" y="0"/>
                      <a:pt x="0" y="2"/>
                      <a:pt x="0" y="4"/>
                    </a:cubicBezTo>
                    <a:cubicBezTo>
                      <a:pt x="0" y="13"/>
                      <a:pt x="0" y="13"/>
                      <a:pt x="0" y="13"/>
                    </a:cubicBezTo>
                    <a:cubicBezTo>
                      <a:pt x="10" y="13"/>
                      <a:pt x="10" y="13"/>
                      <a:pt x="10" y="13"/>
                    </a:cubicBezTo>
                    <a:cubicBezTo>
                      <a:pt x="10" y="4"/>
                      <a:pt x="10" y="4"/>
                      <a:pt x="10" y="4"/>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96" name="Freeform 177"/>
              <p:cNvSpPr>
                <a:spLocks/>
              </p:cNvSpPr>
              <p:nvPr userDrawn="1"/>
            </p:nvSpPr>
            <p:spPr bwMode="gray">
              <a:xfrm>
                <a:off x="7533872" y="2653128"/>
                <a:ext cx="37370" cy="45674"/>
              </a:xfrm>
              <a:custGeom>
                <a:avLst/>
                <a:gdLst>
                  <a:gd name="T0" fmla="*/ 5 w 10"/>
                  <a:gd name="T1" fmla="*/ 0 h 13"/>
                  <a:gd name="T2" fmla="*/ 0 w 10"/>
                  <a:gd name="T3" fmla="*/ 4 h 13"/>
                  <a:gd name="T4" fmla="*/ 0 w 10"/>
                  <a:gd name="T5" fmla="*/ 13 h 13"/>
                  <a:gd name="T6" fmla="*/ 10 w 10"/>
                  <a:gd name="T7" fmla="*/ 13 h 13"/>
                  <a:gd name="T8" fmla="*/ 10 w 10"/>
                  <a:gd name="T9" fmla="*/ 4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4"/>
                    </a:cubicBezTo>
                    <a:cubicBezTo>
                      <a:pt x="0" y="13"/>
                      <a:pt x="0" y="13"/>
                      <a:pt x="0" y="13"/>
                    </a:cubicBezTo>
                    <a:cubicBezTo>
                      <a:pt x="10" y="13"/>
                      <a:pt x="10" y="13"/>
                      <a:pt x="10" y="13"/>
                    </a:cubicBezTo>
                    <a:cubicBezTo>
                      <a:pt x="10" y="4"/>
                      <a:pt x="10" y="4"/>
                      <a:pt x="10" y="4"/>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97" name="Freeform 178"/>
              <p:cNvSpPr>
                <a:spLocks/>
              </p:cNvSpPr>
              <p:nvPr userDrawn="1"/>
            </p:nvSpPr>
            <p:spPr bwMode="gray">
              <a:xfrm>
                <a:off x="7592001" y="2653128"/>
                <a:ext cx="33217" cy="45674"/>
              </a:xfrm>
              <a:custGeom>
                <a:avLst/>
                <a:gdLst>
                  <a:gd name="T0" fmla="*/ 5 w 9"/>
                  <a:gd name="T1" fmla="*/ 0 h 13"/>
                  <a:gd name="T2" fmla="*/ 0 w 9"/>
                  <a:gd name="T3" fmla="*/ 4 h 13"/>
                  <a:gd name="T4" fmla="*/ 0 w 9"/>
                  <a:gd name="T5" fmla="*/ 13 h 13"/>
                  <a:gd name="T6" fmla="*/ 9 w 9"/>
                  <a:gd name="T7" fmla="*/ 13 h 13"/>
                  <a:gd name="T8" fmla="*/ 9 w 9"/>
                  <a:gd name="T9" fmla="*/ 4 h 13"/>
                  <a:gd name="T10" fmla="*/ 5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5" y="0"/>
                    </a:moveTo>
                    <a:cubicBezTo>
                      <a:pt x="2" y="0"/>
                      <a:pt x="0" y="2"/>
                      <a:pt x="0" y="4"/>
                    </a:cubicBezTo>
                    <a:cubicBezTo>
                      <a:pt x="0" y="13"/>
                      <a:pt x="0" y="13"/>
                      <a:pt x="0" y="13"/>
                    </a:cubicBezTo>
                    <a:cubicBezTo>
                      <a:pt x="9" y="13"/>
                      <a:pt x="9" y="13"/>
                      <a:pt x="9" y="13"/>
                    </a:cubicBezTo>
                    <a:cubicBezTo>
                      <a:pt x="9" y="4"/>
                      <a:pt x="9" y="4"/>
                      <a:pt x="9" y="4"/>
                    </a:cubicBezTo>
                    <a:cubicBezTo>
                      <a:pt x="9" y="2"/>
                      <a:pt x="7"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98" name="Freeform 179"/>
              <p:cNvSpPr>
                <a:spLocks/>
              </p:cNvSpPr>
              <p:nvPr userDrawn="1"/>
            </p:nvSpPr>
            <p:spPr bwMode="gray">
              <a:xfrm>
                <a:off x="7645977" y="2653128"/>
                <a:ext cx="37370" cy="45674"/>
              </a:xfrm>
              <a:custGeom>
                <a:avLst/>
                <a:gdLst>
                  <a:gd name="T0" fmla="*/ 5 w 10"/>
                  <a:gd name="T1" fmla="*/ 0 h 13"/>
                  <a:gd name="T2" fmla="*/ 0 w 10"/>
                  <a:gd name="T3" fmla="*/ 4 h 13"/>
                  <a:gd name="T4" fmla="*/ 0 w 10"/>
                  <a:gd name="T5" fmla="*/ 13 h 13"/>
                  <a:gd name="T6" fmla="*/ 10 w 10"/>
                  <a:gd name="T7" fmla="*/ 13 h 13"/>
                  <a:gd name="T8" fmla="*/ 10 w 10"/>
                  <a:gd name="T9" fmla="*/ 4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4"/>
                    </a:cubicBezTo>
                    <a:cubicBezTo>
                      <a:pt x="0" y="13"/>
                      <a:pt x="0" y="13"/>
                      <a:pt x="0" y="13"/>
                    </a:cubicBezTo>
                    <a:cubicBezTo>
                      <a:pt x="10" y="13"/>
                      <a:pt x="10" y="13"/>
                      <a:pt x="10" y="13"/>
                    </a:cubicBezTo>
                    <a:cubicBezTo>
                      <a:pt x="10" y="4"/>
                      <a:pt x="10" y="4"/>
                      <a:pt x="10" y="4"/>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99" name="Freeform 180"/>
              <p:cNvSpPr>
                <a:spLocks/>
              </p:cNvSpPr>
              <p:nvPr userDrawn="1"/>
            </p:nvSpPr>
            <p:spPr bwMode="gray">
              <a:xfrm>
                <a:off x="7704106" y="2653128"/>
                <a:ext cx="37370" cy="45674"/>
              </a:xfrm>
              <a:custGeom>
                <a:avLst/>
                <a:gdLst>
                  <a:gd name="T0" fmla="*/ 5 w 10"/>
                  <a:gd name="T1" fmla="*/ 0 h 13"/>
                  <a:gd name="T2" fmla="*/ 0 w 10"/>
                  <a:gd name="T3" fmla="*/ 4 h 13"/>
                  <a:gd name="T4" fmla="*/ 0 w 10"/>
                  <a:gd name="T5" fmla="*/ 13 h 13"/>
                  <a:gd name="T6" fmla="*/ 10 w 10"/>
                  <a:gd name="T7" fmla="*/ 13 h 13"/>
                  <a:gd name="T8" fmla="*/ 10 w 10"/>
                  <a:gd name="T9" fmla="*/ 4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4"/>
                    </a:cubicBezTo>
                    <a:cubicBezTo>
                      <a:pt x="0" y="13"/>
                      <a:pt x="0" y="13"/>
                      <a:pt x="0" y="13"/>
                    </a:cubicBezTo>
                    <a:cubicBezTo>
                      <a:pt x="10" y="13"/>
                      <a:pt x="10" y="13"/>
                      <a:pt x="10" y="13"/>
                    </a:cubicBezTo>
                    <a:cubicBezTo>
                      <a:pt x="10" y="4"/>
                      <a:pt x="10" y="4"/>
                      <a:pt x="10" y="4"/>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00" name="Freeform 181"/>
              <p:cNvSpPr>
                <a:spLocks/>
              </p:cNvSpPr>
              <p:nvPr userDrawn="1"/>
            </p:nvSpPr>
            <p:spPr bwMode="gray">
              <a:xfrm>
                <a:off x="7762235" y="2653128"/>
                <a:ext cx="33217" cy="45674"/>
              </a:xfrm>
              <a:custGeom>
                <a:avLst/>
                <a:gdLst>
                  <a:gd name="T0" fmla="*/ 4 w 9"/>
                  <a:gd name="T1" fmla="*/ 0 h 13"/>
                  <a:gd name="T2" fmla="*/ 0 w 9"/>
                  <a:gd name="T3" fmla="*/ 4 h 13"/>
                  <a:gd name="T4" fmla="*/ 0 w 9"/>
                  <a:gd name="T5" fmla="*/ 13 h 13"/>
                  <a:gd name="T6" fmla="*/ 9 w 9"/>
                  <a:gd name="T7" fmla="*/ 13 h 13"/>
                  <a:gd name="T8" fmla="*/ 9 w 9"/>
                  <a:gd name="T9" fmla="*/ 4 h 13"/>
                  <a:gd name="T10" fmla="*/ 4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4" y="0"/>
                    </a:moveTo>
                    <a:cubicBezTo>
                      <a:pt x="2" y="0"/>
                      <a:pt x="0" y="2"/>
                      <a:pt x="0" y="4"/>
                    </a:cubicBezTo>
                    <a:cubicBezTo>
                      <a:pt x="0" y="13"/>
                      <a:pt x="0" y="13"/>
                      <a:pt x="0" y="13"/>
                    </a:cubicBezTo>
                    <a:cubicBezTo>
                      <a:pt x="9" y="13"/>
                      <a:pt x="9" y="13"/>
                      <a:pt x="9" y="13"/>
                    </a:cubicBezTo>
                    <a:cubicBezTo>
                      <a:pt x="9" y="4"/>
                      <a:pt x="9" y="4"/>
                      <a:pt x="9" y="4"/>
                    </a:cubicBezTo>
                    <a:cubicBezTo>
                      <a:pt x="9" y="2"/>
                      <a:pt x="7" y="0"/>
                      <a:pt x="4"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01" name="Freeform 182"/>
              <p:cNvSpPr>
                <a:spLocks/>
              </p:cNvSpPr>
              <p:nvPr userDrawn="1"/>
            </p:nvSpPr>
            <p:spPr bwMode="gray">
              <a:xfrm>
                <a:off x="7475743" y="2719561"/>
                <a:ext cx="37370" cy="49825"/>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3"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02" name="Freeform 183"/>
              <p:cNvSpPr>
                <a:spLocks/>
              </p:cNvSpPr>
              <p:nvPr userDrawn="1"/>
            </p:nvSpPr>
            <p:spPr bwMode="gray">
              <a:xfrm>
                <a:off x="7533872" y="2719561"/>
                <a:ext cx="37370" cy="49825"/>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03" name="Freeform 184"/>
              <p:cNvSpPr>
                <a:spLocks/>
              </p:cNvSpPr>
              <p:nvPr userDrawn="1"/>
            </p:nvSpPr>
            <p:spPr bwMode="gray">
              <a:xfrm>
                <a:off x="7592001" y="2719561"/>
                <a:ext cx="33217" cy="49825"/>
              </a:xfrm>
              <a:custGeom>
                <a:avLst/>
                <a:gdLst>
                  <a:gd name="T0" fmla="*/ 5 w 9"/>
                  <a:gd name="T1" fmla="*/ 0 h 13"/>
                  <a:gd name="T2" fmla="*/ 0 w 9"/>
                  <a:gd name="T3" fmla="*/ 5 h 13"/>
                  <a:gd name="T4" fmla="*/ 0 w 9"/>
                  <a:gd name="T5" fmla="*/ 13 h 13"/>
                  <a:gd name="T6" fmla="*/ 9 w 9"/>
                  <a:gd name="T7" fmla="*/ 13 h 13"/>
                  <a:gd name="T8" fmla="*/ 9 w 9"/>
                  <a:gd name="T9" fmla="*/ 5 h 13"/>
                  <a:gd name="T10" fmla="*/ 5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5" y="0"/>
                    </a:moveTo>
                    <a:cubicBezTo>
                      <a:pt x="2" y="0"/>
                      <a:pt x="0" y="2"/>
                      <a:pt x="0" y="5"/>
                    </a:cubicBezTo>
                    <a:cubicBezTo>
                      <a:pt x="0" y="13"/>
                      <a:pt x="0" y="13"/>
                      <a:pt x="0" y="13"/>
                    </a:cubicBezTo>
                    <a:cubicBezTo>
                      <a:pt x="9" y="13"/>
                      <a:pt x="9" y="13"/>
                      <a:pt x="9" y="13"/>
                    </a:cubicBezTo>
                    <a:cubicBezTo>
                      <a:pt x="9" y="5"/>
                      <a:pt x="9" y="5"/>
                      <a:pt x="9" y="5"/>
                    </a:cubicBezTo>
                    <a:cubicBezTo>
                      <a:pt x="9" y="2"/>
                      <a:pt x="7"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04" name="Freeform 185"/>
              <p:cNvSpPr>
                <a:spLocks/>
              </p:cNvSpPr>
              <p:nvPr userDrawn="1"/>
            </p:nvSpPr>
            <p:spPr bwMode="gray">
              <a:xfrm>
                <a:off x="7645977" y="2719561"/>
                <a:ext cx="37370" cy="49825"/>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05" name="Freeform 186"/>
              <p:cNvSpPr>
                <a:spLocks/>
              </p:cNvSpPr>
              <p:nvPr userDrawn="1"/>
            </p:nvSpPr>
            <p:spPr bwMode="gray">
              <a:xfrm>
                <a:off x="7704106" y="2719561"/>
                <a:ext cx="37370" cy="49825"/>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06" name="Freeform 187"/>
              <p:cNvSpPr>
                <a:spLocks/>
              </p:cNvSpPr>
              <p:nvPr userDrawn="1"/>
            </p:nvSpPr>
            <p:spPr bwMode="gray">
              <a:xfrm>
                <a:off x="7762235" y="2719561"/>
                <a:ext cx="33217" cy="49825"/>
              </a:xfrm>
              <a:custGeom>
                <a:avLst/>
                <a:gdLst>
                  <a:gd name="T0" fmla="*/ 4 w 9"/>
                  <a:gd name="T1" fmla="*/ 0 h 13"/>
                  <a:gd name="T2" fmla="*/ 0 w 9"/>
                  <a:gd name="T3" fmla="*/ 5 h 13"/>
                  <a:gd name="T4" fmla="*/ 0 w 9"/>
                  <a:gd name="T5" fmla="*/ 13 h 13"/>
                  <a:gd name="T6" fmla="*/ 9 w 9"/>
                  <a:gd name="T7" fmla="*/ 13 h 13"/>
                  <a:gd name="T8" fmla="*/ 9 w 9"/>
                  <a:gd name="T9" fmla="*/ 5 h 13"/>
                  <a:gd name="T10" fmla="*/ 4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4" y="0"/>
                    </a:moveTo>
                    <a:cubicBezTo>
                      <a:pt x="2" y="0"/>
                      <a:pt x="0" y="2"/>
                      <a:pt x="0" y="5"/>
                    </a:cubicBezTo>
                    <a:cubicBezTo>
                      <a:pt x="0" y="13"/>
                      <a:pt x="0" y="13"/>
                      <a:pt x="0" y="13"/>
                    </a:cubicBezTo>
                    <a:cubicBezTo>
                      <a:pt x="9" y="13"/>
                      <a:pt x="9" y="13"/>
                      <a:pt x="9" y="13"/>
                    </a:cubicBezTo>
                    <a:cubicBezTo>
                      <a:pt x="9" y="5"/>
                      <a:pt x="9" y="5"/>
                      <a:pt x="9" y="5"/>
                    </a:cubicBezTo>
                    <a:cubicBezTo>
                      <a:pt x="9" y="2"/>
                      <a:pt x="7" y="0"/>
                      <a:pt x="4"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07" name="Freeform 188"/>
              <p:cNvSpPr>
                <a:spLocks/>
              </p:cNvSpPr>
              <p:nvPr userDrawn="1"/>
            </p:nvSpPr>
            <p:spPr bwMode="gray">
              <a:xfrm>
                <a:off x="7475743" y="2790145"/>
                <a:ext cx="37370" cy="49825"/>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3"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08" name="Freeform 189"/>
              <p:cNvSpPr>
                <a:spLocks/>
              </p:cNvSpPr>
              <p:nvPr userDrawn="1"/>
            </p:nvSpPr>
            <p:spPr bwMode="gray">
              <a:xfrm>
                <a:off x="7533872" y="2790145"/>
                <a:ext cx="37370" cy="49825"/>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09" name="Freeform 190"/>
              <p:cNvSpPr>
                <a:spLocks/>
              </p:cNvSpPr>
              <p:nvPr userDrawn="1"/>
            </p:nvSpPr>
            <p:spPr bwMode="gray">
              <a:xfrm>
                <a:off x="7592001" y="2790145"/>
                <a:ext cx="33217" cy="49825"/>
              </a:xfrm>
              <a:custGeom>
                <a:avLst/>
                <a:gdLst>
                  <a:gd name="T0" fmla="*/ 5 w 9"/>
                  <a:gd name="T1" fmla="*/ 0 h 14"/>
                  <a:gd name="T2" fmla="*/ 0 w 9"/>
                  <a:gd name="T3" fmla="*/ 5 h 14"/>
                  <a:gd name="T4" fmla="*/ 0 w 9"/>
                  <a:gd name="T5" fmla="*/ 14 h 14"/>
                  <a:gd name="T6" fmla="*/ 9 w 9"/>
                  <a:gd name="T7" fmla="*/ 14 h 14"/>
                  <a:gd name="T8" fmla="*/ 9 w 9"/>
                  <a:gd name="T9" fmla="*/ 5 h 14"/>
                  <a:gd name="T10" fmla="*/ 5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5" y="0"/>
                    </a:moveTo>
                    <a:cubicBezTo>
                      <a:pt x="2" y="0"/>
                      <a:pt x="0" y="2"/>
                      <a:pt x="0" y="5"/>
                    </a:cubicBezTo>
                    <a:cubicBezTo>
                      <a:pt x="0" y="14"/>
                      <a:pt x="0" y="14"/>
                      <a:pt x="0" y="14"/>
                    </a:cubicBezTo>
                    <a:cubicBezTo>
                      <a:pt x="9" y="14"/>
                      <a:pt x="9" y="14"/>
                      <a:pt x="9" y="14"/>
                    </a:cubicBezTo>
                    <a:cubicBezTo>
                      <a:pt x="9" y="5"/>
                      <a:pt x="9" y="5"/>
                      <a:pt x="9" y="5"/>
                    </a:cubicBezTo>
                    <a:cubicBezTo>
                      <a:pt x="9" y="2"/>
                      <a:pt x="7"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10" name="Freeform 191"/>
              <p:cNvSpPr>
                <a:spLocks/>
              </p:cNvSpPr>
              <p:nvPr userDrawn="1"/>
            </p:nvSpPr>
            <p:spPr bwMode="gray">
              <a:xfrm>
                <a:off x="7645977" y="2790145"/>
                <a:ext cx="37370" cy="49825"/>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11" name="Freeform 192"/>
              <p:cNvSpPr>
                <a:spLocks/>
              </p:cNvSpPr>
              <p:nvPr userDrawn="1"/>
            </p:nvSpPr>
            <p:spPr bwMode="gray">
              <a:xfrm>
                <a:off x="7704106" y="2790145"/>
                <a:ext cx="37370" cy="49825"/>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12" name="Freeform 193"/>
              <p:cNvSpPr>
                <a:spLocks/>
              </p:cNvSpPr>
              <p:nvPr userDrawn="1"/>
            </p:nvSpPr>
            <p:spPr bwMode="gray">
              <a:xfrm>
                <a:off x="7762235" y="2790145"/>
                <a:ext cx="33217" cy="49825"/>
              </a:xfrm>
              <a:custGeom>
                <a:avLst/>
                <a:gdLst>
                  <a:gd name="T0" fmla="*/ 4 w 9"/>
                  <a:gd name="T1" fmla="*/ 0 h 14"/>
                  <a:gd name="T2" fmla="*/ 0 w 9"/>
                  <a:gd name="T3" fmla="*/ 5 h 14"/>
                  <a:gd name="T4" fmla="*/ 0 w 9"/>
                  <a:gd name="T5" fmla="*/ 14 h 14"/>
                  <a:gd name="T6" fmla="*/ 9 w 9"/>
                  <a:gd name="T7" fmla="*/ 14 h 14"/>
                  <a:gd name="T8" fmla="*/ 9 w 9"/>
                  <a:gd name="T9" fmla="*/ 5 h 14"/>
                  <a:gd name="T10" fmla="*/ 4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4" y="0"/>
                    </a:moveTo>
                    <a:cubicBezTo>
                      <a:pt x="2" y="0"/>
                      <a:pt x="0" y="2"/>
                      <a:pt x="0" y="5"/>
                    </a:cubicBezTo>
                    <a:cubicBezTo>
                      <a:pt x="0" y="14"/>
                      <a:pt x="0" y="14"/>
                      <a:pt x="0" y="14"/>
                    </a:cubicBezTo>
                    <a:cubicBezTo>
                      <a:pt x="9" y="14"/>
                      <a:pt x="9" y="14"/>
                      <a:pt x="9" y="14"/>
                    </a:cubicBezTo>
                    <a:cubicBezTo>
                      <a:pt x="9" y="5"/>
                      <a:pt x="9" y="5"/>
                      <a:pt x="9" y="5"/>
                    </a:cubicBezTo>
                    <a:cubicBezTo>
                      <a:pt x="9" y="2"/>
                      <a:pt x="7" y="0"/>
                      <a:pt x="4"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13" name="Freeform 194"/>
              <p:cNvSpPr>
                <a:spLocks/>
              </p:cNvSpPr>
              <p:nvPr userDrawn="1"/>
            </p:nvSpPr>
            <p:spPr bwMode="gray">
              <a:xfrm>
                <a:off x="7475743" y="2860732"/>
                <a:ext cx="37370" cy="45674"/>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3"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14" name="Freeform 195"/>
              <p:cNvSpPr>
                <a:spLocks/>
              </p:cNvSpPr>
              <p:nvPr userDrawn="1"/>
            </p:nvSpPr>
            <p:spPr bwMode="gray">
              <a:xfrm>
                <a:off x="7533872" y="2860732"/>
                <a:ext cx="37370" cy="45674"/>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15" name="Freeform 196"/>
              <p:cNvSpPr>
                <a:spLocks/>
              </p:cNvSpPr>
              <p:nvPr userDrawn="1"/>
            </p:nvSpPr>
            <p:spPr bwMode="gray">
              <a:xfrm>
                <a:off x="7592001" y="2860732"/>
                <a:ext cx="33217" cy="45674"/>
              </a:xfrm>
              <a:custGeom>
                <a:avLst/>
                <a:gdLst>
                  <a:gd name="T0" fmla="*/ 5 w 9"/>
                  <a:gd name="T1" fmla="*/ 0 h 13"/>
                  <a:gd name="T2" fmla="*/ 0 w 9"/>
                  <a:gd name="T3" fmla="*/ 5 h 13"/>
                  <a:gd name="T4" fmla="*/ 0 w 9"/>
                  <a:gd name="T5" fmla="*/ 13 h 13"/>
                  <a:gd name="T6" fmla="*/ 9 w 9"/>
                  <a:gd name="T7" fmla="*/ 13 h 13"/>
                  <a:gd name="T8" fmla="*/ 9 w 9"/>
                  <a:gd name="T9" fmla="*/ 5 h 13"/>
                  <a:gd name="T10" fmla="*/ 5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5" y="0"/>
                    </a:moveTo>
                    <a:cubicBezTo>
                      <a:pt x="2" y="0"/>
                      <a:pt x="0" y="2"/>
                      <a:pt x="0" y="5"/>
                    </a:cubicBezTo>
                    <a:cubicBezTo>
                      <a:pt x="0" y="13"/>
                      <a:pt x="0" y="13"/>
                      <a:pt x="0" y="13"/>
                    </a:cubicBezTo>
                    <a:cubicBezTo>
                      <a:pt x="9" y="13"/>
                      <a:pt x="9" y="13"/>
                      <a:pt x="9" y="13"/>
                    </a:cubicBezTo>
                    <a:cubicBezTo>
                      <a:pt x="9" y="5"/>
                      <a:pt x="9" y="5"/>
                      <a:pt x="9" y="5"/>
                    </a:cubicBezTo>
                    <a:cubicBezTo>
                      <a:pt x="9" y="2"/>
                      <a:pt x="7"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16" name="Freeform 197"/>
              <p:cNvSpPr>
                <a:spLocks/>
              </p:cNvSpPr>
              <p:nvPr userDrawn="1"/>
            </p:nvSpPr>
            <p:spPr bwMode="gray">
              <a:xfrm>
                <a:off x="7645977" y="2860732"/>
                <a:ext cx="37370" cy="45674"/>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17" name="Freeform 198"/>
              <p:cNvSpPr>
                <a:spLocks/>
              </p:cNvSpPr>
              <p:nvPr userDrawn="1"/>
            </p:nvSpPr>
            <p:spPr bwMode="gray">
              <a:xfrm>
                <a:off x="7704106" y="2860732"/>
                <a:ext cx="37370" cy="45674"/>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18" name="Freeform 199"/>
              <p:cNvSpPr>
                <a:spLocks/>
              </p:cNvSpPr>
              <p:nvPr userDrawn="1"/>
            </p:nvSpPr>
            <p:spPr bwMode="gray">
              <a:xfrm>
                <a:off x="7762235" y="2860732"/>
                <a:ext cx="33217" cy="45674"/>
              </a:xfrm>
              <a:custGeom>
                <a:avLst/>
                <a:gdLst>
                  <a:gd name="T0" fmla="*/ 4 w 9"/>
                  <a:gd name="T1" fmla="*/ 0 h 13"/>
                  <a:gd name="T2" fmla="*/ 0 w 9"/>
                  <a:gd name="T3" fmla="*/ 5 h 13"/>
                  <a:gd name="T4" fmla="*/ 0 w 9"/>
                  <a:gd name="T5" fmla="*/ 13 h 13"/>
                  <a:gd name="T6" fmla="*/ 9 w 9"/>
                  <a:gd name="T7" fmla="*/ 13 h 13"/>
                  <a:gd name="T8" fmla="*/ 9 w 9"/>
                  <a:gd name="T9" fmla="*/ 5 h 13"/>
                  <a:gd name="T10" fmla="*/ 4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4" y="0"/>
                    </a:moveTo>
                    <a:cubicBezTo>
                      <a:pt x="2" y="0"/>
                      <a:pt x="0" y="2"/>
                      <a:pt x="0" y="5"/>
                    </a:cubicBezTo>
                    <a:cubicBezTo>
                      <a:pt x="0" y="13"/>
                      <a:pt x="0" y="13"/>
                      <a:pt x="0" y="13"/>
                    </a:cubicBezTo>
                    <a:cubicBezTo>
                      <a:pt x="9" y="13"/>
                      <a:pt x="9" y="13"/>
                      <a:pt x="9" y="13"/>
                    </a:cubicBezTo>
                    <a:cubicBezTo>
                      <a:pt x="9" y="5"/>
                      <a:pt x="9" y="5"/>
                      <a:pt x="9" y="5"/>
                    </a:cubicBezTo>
                    <a:cubicBezTo>
                      <a:pt x="9" y="2"/>
                      <a:pt x="7" y="0"/>
                      <a:pt x="4"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19" name="Freeform 200"/>
              <p:cNvSpPr>
                <a:spLocks/>
              </p:cNvSpPr>
              <p:nvPr userDrawn="1"/>
            </p:nvSpPr>
            <p:spPr bwMode="gray">
              <a:xfrm>
                <a:off x="7475743" y="2931316"/>
                <a:ext cx="37370" cy="49825"/>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3"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20" name="Freeform 201"/>
              <p:cNvSpPr>
                <a:spLocks/>
              </p:cNvSpPr>
              <p:nvPr userDrawn="1"/>
            </p:nvSpPr>
            <p:spPr bwMode="gray">
              <a:xfrm>
                <a:off x="7533872" y="2931316"/>
                <a:ext cx="37370" cy="49825"/>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21" name="Freeform 202"/>
              <p:cNvSpPr>
                <a:spLocks/>
              </p:cNvSpPr>
              <p:nvPr userDrawn="1"/>
            </p:nvSpPr>
            <p:spPr bwMode="gray">
              <a:xfrm>
                <a:off x="7592001" y="2931316"/>
                <a:ext cx="33217" cy="49825"/>
              </a:xfrm>
              <a:custGeom>
                <a:avLst/>
                <a:gdLst>
                  <a:gd name="T0" fmla="*/ 5 w 9"/>
                  <a:gd name="T1" fmla="*/ 0 h 14"/>
                  <a:gd name="T2" fmla="*/ 0 w 9"/>
                  <a:gd name="T3" fmla="*/ 5 h 14"/>
                  <a:gd name="T4" fmla="*/ 0 w 9"/>
                  <a:gd name="T5" fmla="*/ 14 h 14"/>
                  <a:gd name="T6" fmla="*/ 9 w 9"/>
                  <a:gd name="T7" fmla="*/ 14 h 14"/>
                  <a:gd name="T8" fmla="*/ 9 w 9"/>
                  <a:gd name="T9" fmla="*/ 5 h 14"/>
                  <a:gd name="T10" fmla="*/ 5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5" y="0"/>
                    </a:moveTo>
                    <a:cubicBezTo>
                      <a:pt x="2" y="0"/>
                      <a:pt x="0" y="2"/>
                      <a:pt x="0" y="5"/>
                    </a:cubicBezTo>
                    <a:cubicBezTo>
                      <a:pt x="0" y="14"/>
                      <a:pt x="0" y="14"/>
                      <a:pt x="0" y="14"/>
                    </a:cubicBezTo>
                    <a:cubicBezTo>
                      <a:pt x="9" y="14"/>
                      <a:pt x="9" y="14"/>
                      <a:pt x="9" y="14"/>
                    </a:cubicBezTo>
                    <a:cubicBezTo>
                      <a:pt x="9" y="5"/>
                      <a:pt x="9" y="5"/>
                      <a:pt x="9" y="5"/>
                    </a:cubicBezTo>
                    <a:cubicBezTo>
                      <a:pt x="9" y="2"/>
                      <a:pt x="7"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22" name="Freeform 203"/>
              <p:cNvSpPr>
                <a:spLocks/>
              </p:cNvSpPr>
              <p:nvPr userDrawn="1"/>
            </p:nvSpPr>
            <p:spPr bwMode="gray">
              <a:xfrm>
                <a:off x="7645977" y="2931316"/>
                <a:ext cx="37370" cy="49825"/>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23" name="Freeform 204"/>
              <p:cNvSpPr>
                <a:spLocks/>
              </p:cNvSpPr>
              <p:nvPr userDrawn="1"/>
            </p:nvSpPr>
            <p:spPr bwMode="gray">
              <a:xfrm>
                <a:off x="7704106" y="2931316"/>
                <a:ext cx="37370" cy="49825"/>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grpSp>
          <p:nvGrpSpPr>
            <p:cNvPr id="246" name="Group 245"/>
            <p:cNvGrpSpPr>
              <a:grpSpLocks noChangeAspect="1"/>
            </p:cNvGrpSpPr>
            <p:nvPr userDrawn="1"/>
          </p:nvGrpSpPr>
          <p:grpSpPr bwMode="gray">
            <a:xfrm>
              <a:off x="4158236" y="1291257"/>
              <a:ext cx="4421959" cy="2732056"/>
              <a:chOff x="2667004" y="3332163"/>
              <a:chExt cx="1690690" cy="1044571"/>
            </a:xfrm>
          </p:grpSpPr>
          <p:sp>
            <p:nvSpPr>
              <p:cNvPr id="247" name="Freeform 206"/>
              <p:cNvSpPr>
                <a:spLocks/>
              </p:cNvSpPr>
              <p:nvPr userDrawn="1"/>
            </p:nvSpPr>
            <p:spPr bwMode="gray">
              <a:xfrm>
                <a:off x="4044956" y="3959221"/>
                <a:ext cx="12700" cy="19050"/>
              </a:xfrm>
              <a:custGeom>
                <a:avLst/>
                <a:gdLst>
                  <a:gd name="T0" fmla="*/ 4 w 9"/>
                  <a:gd name="T1" fmla="*/ 0 h 14"/>
                  <a:gd name="T2" fmla="*/ 0 w 9"/>
                  <a:gd name="T3" fmla="*/ 5 h 14"/>
                  <a:gd name="T4" fmla="*/ 0 w 9"/>
                  <a:gd name="T5" fmla="*/ 14 h 14"/>
                  <a:gd name="T6" fmla="*/ 9 w 9"/>
                  <a:gd name="T7" fmla="*/ 14 h 14"/>
                  <a:gd name="T8" fmla="*/ 9 w 9"/>
                  <a:gd name="T9" fmla="*/ 5 h 14"/>
                  <a:gd name="T10" fmla="*/ 4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4" y="0"/>
                    </a:moveTo>
                    <a:cubicBezTo>
                      <a:pt x="2" y="0"/>
                      <a:pt x="0" y="2"/>
                      <a:pt x="0" y="5"/>
                    </a:cubicBezTo>
                    <a:cubicBezTo>
                      <a:pt x="0" y="14"/>
                      <a:pt x="0" y="14"/>
                      <a:pt x="0" y="14"/>
                    </a:cubicBezTo>
                    <a:cubicBezTo>
                      <a:pt x="9" y="14"/>
                      <a:pt x="9" y="14"/>
                      <a:pt x="9" y="14"/>
                    </a:cubicBezTo>
                    <a:cubicBezTo>
                      <a:pt x="9" y="5"/>
                      <a:pt x="9" y="5"/>
                      <a:pt x="9" y="5"/>
                    </a:cubicBezTo>
                    <a:cubicBezTo>
                      <a:pt x="9" y="2"/>
                      <a:pt x="7" y="0"/>
                      <a:pt x="4"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48" name="Freeform 207"/>
              <p:cNvSpPr>
                <a:spLocks/>
              </p:cNvSpPr>
              <p:nvPr userDrawn="1"/>
            </p:nvSpPr>
            <p:spPr bwMode="gray">
              <a:xfrm>
                <a:off x="3935418" y="3986209"/>
                <a:ext cx="14288" cy="17463"/>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3"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49" name="Freeform 208"/>
              <p:cNvSpPr>
                <a:spLocks/>
              </p:cNvSpPr>
              <p:nvPr userDrawn="1"/>
            </p:nvSpPr>
            <p:spPr bwMode="gray">
              <a:xfrm>
                <a:off x="3957643" y="3986209"/>
                <a:ext cx="14288" cy="17463"/>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50" name="Freeform 209"/>
              <p:cNvSpPr>
                <a:spLocks/>
              </p:cNvSpPr>
              <p:nvPr userDrawn="1"/>
            </p:nvSpPr>
            <p:spPr bwMode="gray">
              <a:xfrm>
                <a:off x="3979868" y="3986209"/>
                <a:ext cx="12700" cy="17463"/>
              </a:xfrm>
              <a:custGeom>
                <a:avLst/>
                <a:gdLst>
                  <a:gd name="T0" fmla="*/ 5 w 9"/>
                  <a:gd name="T1" fmla="*/ 0 h 13"/>
                  <a:gd name="T2" fmla="*/ 0 w 9"/>
                  <a:gd name="T3" fmla="*/ 5 h 13"/>
                  <a:gd name="T4" fmla="*/ 0 w 9"/>
                  <a:gd name="T5" fmla="*/ 13 h 13"/>
                  <a:gd name="T6" fmla="*/ 9 w 9"/>
                  <a:gd name="T7" fmla="*/ 13 h 13"/>
                  <a:gd name="T8" fmla="*/ 9 w 9"/>
                  <a:gd name="T9" fmla="*/ 5 h 13"/>
                  <a:gd name="T10" fmla="*/ 5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5" y="0"/>
                    </a:moveTo>
                    <a:cubicBezTo>
                      <a:pt x="2" y="0"/>
                      <a:pt x="0" y="2"/>
                      <a:pt x="0" y="5"/>
                    </a:cubicBezTo>
                    <a:cubicBezTo>
                      <a:pt x="0" y="13"/>
                      <a:pt x="0" y="13"/>
                      <a:pt x="0" y="13"/>
                    </a:cubicBezTo>
                    <a:cubicBezTo>
                      <a:pt x="9" y="13"/>
                      <a:pt x="9" y="13"/>
                      <a:pt x="9" y="13"/>
                    </a:cubicBezTo>
                    <a:cubicBezTo>
                      <a:pt x="9" y="5"/>
                      <a:pt x="9" y="5"/>
                      <a:pt x="9" y="5"/>
                    </a:cubicBezTo>
                    <a:cubicBezTo>
                      <a:pt x="9" y="2"/>
                      <a:pt x="7"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51" name="Freeform 210"/>
              <p:cNvSpPr>
                <a:spLocks/>
              </p:cNvSpPr>
              <p:nvPr userDrawn="1"/>
            </p:nvSpPr>
            <p:spPr bwMode="gray">
              <a:xfrm>
                <a:off x="4000505" y="3986209"/>
                <a:ext cx="14288" cy="17463"/>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52" name="Freeform 211"/>
              <p:cNvSpPr>
                <a:spLocks/>
              </p:cNvSpPr>
              <p:nvPr userDrawn="1"/>
            </p:nvSpPr>
            <p:spPr bwMode="gray">
              <a:xfrm>
                <a:off x="4022730" y="3986209"/>
                <a:ext cx="14288" cy="17463"/>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53" name="Freeform 212"/>
              <p:cNvSpPr>
                <a:spLocks/>
              </p:cNvSpPr>
              <p:nvPr userDrawn="1"/>
            </p:nvSpPr>
            <p:spPr bwMode="gray">
              <a:xfrm>
                <a:off x="4044956" y="3986209"/>
                <a:ext cx="12700" cy="17463"/>
              </a:xfrm>
              <a:custGeom>
                <a:avLst/>
                <a:gdLst>
                  <a:gd name="T0" fmla="*/ 4 w 9"/>
                  <a:gd name="T1" fmla="*/ 0 h 13"/>
                  <a:gd name="T2" fmla="*/ 0 w 9"/>
                  <a:gd name="T3" fmla="*/ 5 h 13"/>
                  <a:gd name="T4" fmla="*/ 0 w 9"/>
                  <a:gd name="T5" fmla="*/ 13 h 13"/>
                  <a:gd name="T6" fmla="*/ 9 w 9"/>
                  <a:gd name="T7" fmla="*/ 13 h 13"/>
                  <a:gd name="T8" fmla="*/ 9 w 9"/>
                  <a:gd name="T9" fmla="*/ 5 h 13"/>
                  <a:gd name="T10" fmla="*/ 4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4" y="0"/>
                    </a:moveTo>
                    <a:cubicBezTo>
                      <a:pt x="2" y="0"/>
                      <a:pt x="0" y="2"/>
                      <a:pt x="0" y="5"/>
                    </a:cubicBezTo>
                    <a:cubicBezTo>
                      <a:pt x="0" y="13"/>
                      <a:pt x="0" y="13"/>
                      <a:pt x="0" y="13"/>
                    </a:cubicBezTo>
                    <a:cubicBezTo>
                      <a:pt x="9" y="13"/>
                      <a:pt x="9" y="13"/>
                      <a:pt x="9" y="13"/>
                    </a:cubicBezTo>
                    <a:cubicBezTo>
                      <a:pt x="9" y="5"/>
                      <a:pt x="9" y="5"/>
                      <a:pt x="9" y="5"/>
                    </a:cubicBezTo>
                    <a:cubicBezTo>
                      <a:pt x="9" y="2"/>
                      <a:pt x="7" y="0"/>
                      <a:pt x="4"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54" name="Freeform 213"/>
              <p:cNvSpPr>
                <a:spLocks/>
              </p:cNvSpPr>
              <p:nvPr userDrawn="1"/>
            </p:nvSpPr>
            <p:spPr bwMode="gray">
              <a:xfrm>
                <a:off x="3935418" y="4013196"/>
                <a:ext cx="14288" cy="190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3" y="0"/>
                      <a:pt x="0" y="3"/>
                      <a:pt x="0" y="5"/>
                    </a:cubicBezTo>
                    <a:cubicBezTo>
                      <a:pt x="0" y="14"/>
                      <a:pt x="0" y="14"/>
                      <a:pt x="0" y="14"/>
                    </a:cubicBezTo>
                    <a:cubicBezTo>
                      <a:pt x="10" y="14"/>
                      <a:pt x="10" y="14"/>
                      <a:pt x="10" y="14"/>
                    </a:cubicBezTo>
                    <a:cubicBezTo>
                      <a:pt x="10" y="5"/>
                      <a:pt x="10" y="5"/>
                      <a:pt x="10" y="5"/>
                    </a:cubicBezTo>
                    <a:cubicBezTo>
                      <a:pt x="10" y="3"/>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55" name="Freeform 214"/>
              <p:cNvSpPr>
                <a:spLocks/>
              </p:cNvSpPr>
              <p:nvPr userDrawn="1"/>
            </p:nvSpPr>
            <p:spPr bwMode="gray">
              <a:xfrm>
                <a:off x="3957643" y="4013196"/>
                <a:ext cx="14288" cy="190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3"/>
                      <a:pt x="0" y="5"/>
                    </a:cubicBezTo>
                    <a:cubicBezTo>
                      <a:pt x="0" y="14"/>
                      <a:pt x="0" y="14"/>
                      <a:pt x="0" y="14"/>
                    </a:cubicBezTo>
                    <a:cubicBezTo>
                      <a:pt x="10" y="14"/>
                      <a:pt x="10" y="14"/>
                      <a:pt x="10" y="14"/>
                    </a:cubicBezTo>
                    <a:cubicBezTo>
                      <a:pt x="10" y="5"/>
                      <a:pt x="10" y="5"/>
                      <a:pt x="10" y="5"/>
                    </a:cubicBezTo>
                    <a:cubicBezTo>
                      <a:pt x="10" y="3"/>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56" name="Freeform 215"/>
              <p:cNvSpPr>
                <a:spLocks/>
              </p:cNvSpPr>
              <p:nvPr userDrawn="1"/>
            </p:nvSpPr>
            <p:spPr bwMode="gray">
              <a:xfrm>
                <a:off x="3979868" y="4013196"/>
                <a:ext cx="12700" cy="19050"/>
              </a:xfrm>
              <a:custGeom>
                <a:avLst/>
                <a:gdLst>
                  <a:gd name="T0" fmla="*/ 5 w 9"/>
                  <a:gd name="T1" fmla="*/ 0 h 14"/>
                  <a:gd name="T2" fmla="*/ 0 w 9"/>
                  <a:gd name="T3" fmla="*/ 5 h 14"/>
                  <a:gd name="T4" fmla="*/ 0 w 9"/>
                  <a:gd name="T5" fmla="*/ 14 h 14"/>
                  <a:gd name="T6" fmla="*/ 9 w 9"/>
                  <a:gd name="T7" fmla="*/ 14 h 14"/>
                  <a:gd name="T8" fmla="*/ 9 w 9"/>
                  <a:gd name="T9" fmla="*/ 5 h 14"/>
                  <a:gd name="T10" fmla="*/ 5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5" y="0"/>
                    </a:moveTo>
                    <a:cubicBezTo>
                      <a:pt x="2" y="0"/>
                      <a:pt x="0" y="3"/>
                      <a:pt x="0" y="5"/>
                    </a:cubicBezTo>
                    <a:cubicBezTo>
                      <a:pt x="0" y="14"/>
                      <a:pt x="0" y="14"/>
                      <a:pt x="0" y="14"/>
                    </a:cubicBezTo>
                    <a:cubicBezTo>
                      <a:pt x="9" y="14"/>
                      <a:pt x="9" y="14"/>
                      <a:pt x="9" y="14"/>
                    </a:cubicBezTo>
                    <a:cubicBezTo>
                      <a:pt x="9" y="5"/>
                      <a:pt x="9" y="5"/>
                      <a:pt x="9" y="5"/>
                    </a:cubicBezTo>
                    <a:cubicBezTo>
                      <a:pt x="9" y="3"/>
                      <a:pt x="7"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57" name="Freeform 216"/>
              <p:cNvSpPr>
                <a:spLocks/>
              </p:cNvSpPr>
              <p:nvPr userDrawn="1"/>
            </p:nvSpPr>
            <p:spPr bwMode="gray">
              <a:xfrm>
                <a:off x="4000505" y="4013196"/>
                <a:ext cx="14288" cy="190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3"/>
                      <a:pt x="0" y="5"/>
                    </a:cubicBezTo>
                    <a:cubicBezTo>
                      <a:pt x="0" y="14"/>
                      <a:pt x="0" y="14"/>
                      <a:pt x="0" y="14"/>
                    </a:cubicBezTo>
                    <a:cubicBezTo>
                      <a:pt x="10" y="14"/>
                      <a:pt x="10" y="14"/>
                      <a:pt x="10" y="14"/>
                    </a:cubicBezTo>
                    <a:cubicBezTo>
                      <a:pt x="10" y="5"/>
                      <a:pt x="10" y="5"/>
                      <a:pt x="10" y="5"/>
                    </a:cubicBezTo>
                    <a:cubicBezTo>
                      <a:pt x="10" y="3"/>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58" name="Freeform 217"/>
              <p:cNvSpPr>
                <a:spLocks/>
              </p:cNvSpPr>
              <p:nvPr userDrawn="1"/>
            </p:nvSpPr>
            <p:spPr bwMode="gray">
              <a:xfrm>
                <a:off x="4022730" y="4013196"/>
                <a:ext cx="14288" cy="190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3"/>
                      <a:pt x="0" y="5"/>
                    </a:cubicBezTo>
                    <a:cubicBezTo>
                      <a:pt x="0" y="14"/>
                      <a:pt x="0" y="14"/>
                      <a:pt x="0" y="14"/>
                    </a:cubicBezTo>
                    <a:cubicBezTo>
                      <a:pt x="10" y="14"/>
                      <a:pt x="10" y="14"/>
                      <a:pt x="10" y="14"/>
                    </a:cubicBezTo>
                    <a:cubicBezTo>
                      <a:pt x="10" y="5"/>
                      <a:pt x="10" y="5"/>
                      <a:pt x="10" y="5"/>
                    </a:cubicBezTo>
                    <a:cubicBezTo>
                      <a:pt x="10" y="3"/>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59" name="Freeform 218"/>
              <p:cNvSpPr>
                <a:spLocks/>
              </p:cNvSpPr>
              <p:nvPr userDrawn="1"/>
            </p:nvSpPr>
            <p:spPr bwMode="gray">
              <a:xfrm>
                <a:off x="4044956" y="4013196"/>
                <a:ext cx="12700" cy="19050"/>
              </a:xfrm>
              <a:custGeom>
                <a:avLst/>
                <a:gdLst>
                  <a:gd name="T0" fmla="*/ 4 w 9"/>
                  <a:gd name="T1" fmla="*/ 0 h 14"/>
                  <a:gd name="T2" fmla="*/ 0 w 9"/>
                  <a:gd name="T3" fmla="*/ 5 h 14"/>
                  <a:gd name="T4" fmla="*/ 0 w 9"/>
                  <a:gd name="T5" fmla="*/ 14 h 14"/>
                  <a:gd name="T6" fmla="*/ 9 w 9"/>
                  <a:gd name="T7" fmla="*/ 14 h 14"/>
                  <a:gd name="T8" fmla="*/ 9 w 9"/>
                  <a:gd name="T9" fmla="*/ 5 h 14"/>
                  <a:gd name="T10" fmla="*/ 4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4" y="0"/>
                    </a:moveTo>
                    <a:cubicBezTo>
                      <a:pt x="2" y="0"/>
                      <a:pt x="0" y="3"/>
                      <a:pt x="0" y="5"/>
                    </a:cubicBezTo>
                    <a:cubicBezTo>
                      <a:pt x="0" y="14"/>
                      <a:pt x="0" y="14"/>
                      <a:pt x="0" y="14"/>
                    </a:cubicBezTo>
                    <a:cubicBezTo>
                      <a:pt x="9" y="14"/>
                      <a:pt x="9" y="14"/>
                      <a:pt x="9" y="14"/>
                    </a:cubicBezTo>
                    <a:cubicBezTo>
                      <a:pt x="9" y="5"/>
                      <a:pt x="9" y="5"/>
                      <a:pt x="9" y="5"/>
                    </a:cubicBezTo>
                    <a:cubicBezTo>
                      <a:pt x="9" y="3"/>
                      <a:pt x="7" y="0"/>
                      <a:pt x="4"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60" name="Freeform 219"/>
              <p:cNvSpPr>
                <a:spLocks/>
              </p:cNvSpPr>
              <p:nvPr userDrawn="1"/>
            </p:nvSpPr>
            <p:spPr bwMode="gray">
              <a:xfrm>
                <a:off x="3935418" y="4040184"/>
                <a:ext cx="14288" cy="190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3"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61" name="Freeform 220"/>
              <p:cNvSpPr>
                <a:spLocks/>
              </p:cNvSpPr>
              <p:nvPr userDrawn="1"/>
            </p:nvSpPr>
            <p:spPr bwMode="gray">
              <a:xfrm>
                <a:off x="3957643" y="4040184"/>
                <a:ext cx="14288" cy="190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62" name="Freeform 221"/>
              <p:cNvSpPr>
                <a:spLocks/>
              </p:cNvSpPr>
              <p:nvPr userDrawn="1"/>
            </p:nvSpPr>
            <p:spPr bwMode="gray">
              <a:xfrm>
                <a:off x="3979868" y="4040184"/>
                <a:ext cx="12700" cy="19050"/>
              </a:xfrm>
              <a:custGeom>
                <a:avLst/>
                <a:gdLst>
                  <a:gd name="T0" fmla="*/ 5 w 9"/>
                  <a:gd name="T1" fmla="*/ 0 h 14"/>
                  <a:gd name="T2" fmla="*/ 0 w 9"/>
                  <a:gd name="T3" fmla="*/ 5 h 14"/>
                  <a:gd name="T4" fmla="*/ 0 w 9"/>
                  <a:gd name="T5" fmla="*/ 14 h 14"/>
                  <a:gd name="T6" fmla="*/ 9 w 9"/>
                  <a:gd name="T7" fmla="*/ 14 h 14"/>
                  <a:gd name="T8" fmla="*/ 9 w 9"/>
                  <a:gd name="T9" fmla="*/ 5 h 14"/>
                  <a:gd name="T10" fmla="*/ 5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5" y="0"/>
                    </a:moveTo>
                    <a:cubicBezTo>
                      <a:pt x="2" y="0"/>
                      <a:pt x="0" y="2"/>
                      <a:pt x="0" y="5"/>
                    </a:cubicBezTo>
                    <a:cubicBezTo>
                      <a:pt x="0" y="14"/>
                      <a:pt x="0" y="14"/>
                      <a:pt x="0" y="14"/>
                    </a:cubicBezTo>
                    <a:cubicBezTo>
                      <a:pt x="9" y="14"/>
                      <a:pt x="9" y="14"/>
                      <a:pt x="9" y="14"/>
                    </a:cubicBezTo>
                    <a:cubicBezTo>
                      <a:pt x="9" y="5"/>
                      <a:pt x="9" y="5"/>
                      <a:pt x="9" y="5"/>
                    </a:cubicBezTo>
                    <a:cubicBezTo>
                      <a:pt x="9" y="2"/>
                      <a:pt x="7"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63" name="Freeform 222"/>
              <p:cNvSpPr>
                <a:spLocks/>
              </p:cNvSpPr>
              <p:nvPr userDrawn="1"/>
            </p:nvSpPr>
            <p:spPr bwMode="gray">
              <a:xfrm>
                <a:off x="4000505" y="4040184"/>
                <a:ext cx="14288" cy="190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64" name="Freeform 223"/>
              <p:cNvSpPr>
                <a:spLocks/>
              </p:cNvSpPr>
              <p:nvPr userDrawn="1"/>
            </p:nvSpPr>
            <p:spPr bwMode="gray">
              <a:xfrm>
                <a:off x="4022730" y="4040184"/>
                <a:ext cx="14288" cy="190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65" name="Freeform 224"/>
              <p:cNvSpPr>
                <a:spLocks/>
              </p:cNvSpPr>
              <p:nvPr userDrawn="1"/>
            </p:nvSpPr>
            <p:spPr bwMode="gray">
              <a:xfrm>
                <a:off x="4044956" y="4040184"/>
                <a:ext cx="12700" cy="19050"/>
              </a:xfrm>
              <a:custGeom>
                <a:avLst/>
                <a:gdLst>
                  <a:gd name="T0" fmla="*/ 4 w 9"/>
                  <a:gd name="T1" fmla="*/ 0 h 14"/>
                  <a:gd name="T2" fmla="*/ 0 w 9"/>
                  <a:gd name="T3" fmla="*/ 5 h 14"/>
                  <a:gd name="T4" fmla="*/ 0 w 9"/>
                  <a:gd name="T5" fmla="*/ 14 h 14"/>
                  <a:gd name="T6" fmla="*/ 9 w 9"/>
                  <a:gd name="T7" fmla="*/ 14 h 14"/>
                  <a:gd name="T8" fmla="*/ 9 w 9"/>
                  <a:gd name="T9" fmla="*/ 5 h 14"/>
                  <a:gd name="T10" fmla="*/ 4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4" y="0"/>
                    </a:moveTo>
                    <a:cubicBezTo>
                      <a:pt x="2" y="0"/>
                      <a:pt x="0" y="2"/>
                      <a:pt x="0" y="5"/>
                    </a:cubicBezTo>
                    <a:cubicBezTo>
                      <a:pt x="0" y="14"/>
                      <a:pt x="0" y="14"/>
                      <a:pt x="0" y="14"/>
                    </a:cubicBezTo>
                    <a:cubicBezTo>
                      <a:pt x="9" y="14"/>
                      <a:pt x="9" y="14"/>
                      <a:pt x="9" y="14"/>
                    </a:cubicBezTo>
                    <a:cubicBezTo>
                      <a:pt x="9" y="5"/>
                      <a:pt x="9" y="5"/>
                      <a:pt x="9" y="5"/>
                    </a:cubicBezTo>
                    <a:cubicBezTo>
                      <a:pt x="9" y="2"/>
                      <a:pt x="7" y="0"/>
                      <a:pt x="4"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66" name="Freeform 225"/>
              <p:cNvSpPr>
                <a:spLocks/>
              </p:cNvSpPr>
              <p:nvPr userDrawn="1"/>
            </p:nvSpPr>
            <p:spPr bwMode="gray">
              <a:xfrm>
                <a:off x="3935418" y="3797296"/>
                <a:ext cx="14288" cy="190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3"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67" name="Freeform 226"/>
              <p:cNvSpPr>
                <a:spLocks/>
              </p:cNvSpPr>
              <p:nvPr userDrawn="1"/>
            </p:nvSpPr>
            <p:spPr bwMode="gray">
              <a:xfrm>
                <a:off x="3957643" y="3797296"/>
                <a:ext cx="14288" cy="190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68" name="Freeform 227"/>
              <p:cNvSpPr>
                <a:spLocks/>
              </p:cNvSpPr>
              <p:nvPr userDrawn="1"/>
            </p:nvSpPr>
            <p:spPr bwMode="gray">
              <a:xfrm>
                <a:off x="3979868" y="3797296"/>
                <a:ext cx="12700" cy="19050"/>
              </a:xfrm>
              <a:custGeom>
                <a:avLst/>
                <a:gdLst>
                  <a:gd name="T0" fmla="*/ 5 w 9"/>
                  <a:gd name="T1" fmla="*/ 0 h 14"/>
                  <a:gd name="T2" fmla="*/ 0 w 9"/>
                  <a:gd name="T3" fmla="*/ 5 h 14"/>
                  <a:gd name="T4" fmla="*/ 0 w 9"/>
                  <a:gd name="T5" fmla="*/ 14 h 14"/>
                  <a:gd name="T6" fmla="*/ 9 w 9"/>
                  <a:gd name="T7" fmla="*/ 14 h 14"/>
                  <a:gd name="T8" fmla="*/ 9 w 9"/>
                  <a:gd name="T9" fmla="*/ 5 h 14"/>
                  <a:gd name="T10" fmla="*/ 5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5" y="0"/>
                    </a:moveTo>
                    <a:cubicBezTo>
                      <a:pt x="2" y="0"/>
                      <a:pt x="0" y="2"/>
                      <a:pt x="0" y="5"/>
                    </a:cubicBezTo>
                    <a:cubicBezTo>
                      <a:pt x="0" y="14"/>
                      <a:pt x="0" y="14"/>
                      <a:pt x="0" y="14"/>
                    </a:cubicBezTo>
                    <a:cubicBezTo>
                      <a:pt x="9" y="14"/>
                      <a:pt x="9" y="14"/>
                      <a:pt x="9" y="14"/>
                    </a:cubicBezTo>
                    <a:cubicBezTo>
                      <a:pt x="9" y="5"/>
                      <a:pt x="9" y="5"/>
                      <a:pt x="9" y="5"/>
                    </a:cubicBezTo>
                    <a:cubicBezTo>
                      <a:pt x="9" y="2"/>
                      <a:pt x="7"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69" name="Freeform 228"/>
              <p:cNvSpPr>
                <a:spLocks/>
              </p:cNvSpPr>
              <p:nvPr userDrawn="1"/>
            </p:nvSpPr>
            <p:spPr bwMode="gray">
              <a:xfrm>
                <a:off x="4000505" y="3797296"/>
                <a:ext cx="14288" cy="190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70" name="Freeform 229"/>
              <p:cNvSpPr>
                <a:spLocks/>
              </p:cNvSpPr>
              <p:nvPr userDrawn="1"/>
            </p:nvSpPr>
            <p:spPr bwMode="gray">
              <a:xfrm>
                <a:off x="4022730" y="3797296"/>
                <a:ext cx="14288" cy="190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71" name="Freeform 230"/>
              <p:cNvSpPr>
                <a:spLocks/>
              </p:cNvSpPr>
              <p:nvPr userDrawn="1"/>
            </p:nvSpPr>
            <p:spPr bwMode="gray">
              <a:xfrm>
                <a:off x="4044956" y="3797296"/>
                <a:ext cx="12700" cy="19050"/>
              </a:xfrm>
              <a:custGeom>
                <a:avLst/>
                <a:gdLst>
                  <a:gd name="T0" fmla="*/ 4 w 9"/>
                  <a:gd name="T1" fmla="*/ 0 h 14"/>
                  <a:gd name="T2" fmla="*/ 0 w 9"/>
                  <a:gd name="T3" fmla="*/ 5 h 14"/>
                  <a:gd name="T4" fmla="*/ 0 w 9"/>
                  <a:gd name="T5" fmla="*/ 14 h 14"/>
                  <a:gd name="T6" fmla="*/ 9 w 9"/>
                  <a:gd name="T7" fmla="*/ 14 h 14"/>
                  <a:gd name="T8" fmla="*/ 9 w 9"/>
                  <a:gd name="T9" fmla="*/ 5 h 14"/>
                  <a:gd name="T10" fmla="*/ 4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4" y="0"/>
                    </a:moveTo>
                    <a:cubicBezTo>
                      <a:pt x="2" y="0"/>
                      <a:pt x="0" y="2"/>
                      <a:pt x="0" y="5"/>
                    </a:cubicBezTo>
                    <a:cubicBezTo>
                      <a:pt x="0" y="14"/>
                      <a:pt x="0" y="14"/>
                      <a:pt x="0" y="14"/>
                    </a:cubicBezTo>
                    <a:cubicBezTo>
                      <a:pt x="9" y="14"/>
                      <a:pt x="9" y="14"/>
                      <a:pt x="9" y="14"/>
                    </a:cubicBezTo>
                    <a:cubicBezTo>
                      <a:pt x="9" y="5"/>
                      <a:pt x="9" y="5"/>
                      <a:pt x="9" y="5"/>
                    </a:cubicBezTo>
                    <a:cubicBezTo>
                      <a:pt x="9" y="2"/>
                      <a:pt x="7" y="0"/>
                      <a:pt x="4"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72" name="Freeform 231"/>
              <p:cNvSpPr>
                <a:spLocks/>
              </p:cNvSpPr>
              <p:nvPr userDrawn="1"/>
            </p:nvSpPr>
            <p:spPr bwMode="gray">
              <a:xfrm>
                <a:off x="3935418" y="3824284"/>
                <a:ext cx="14288" cy="19050"/>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3"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73" name="Freeform 232"/>
              <p:cNvSpPr>
                <a:spLocks/>
              </p:cNvSpPr>
              <p:nvPr userDrawn="1"/>
            </p:nvSpPr>
            <p:spPr bwMode="gray">
              <a:xfrm>
                <a:off x="3957643" y="3824284"/>
                <a:ext cx="14288" cy="19050"/>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74" name="Freeform 233"/>
              <p:cNvSpPr>
                <a:spLocks/>
              </p:cNvSpPr>
              <p:nvPr userDrawn="1"/>
            </p:nvSpPr>
            <p:spPr bwMode="gray">
              <a:xfrm>
                <a:off x="3979868" y="3824284"/>
                <a:ext cx="12700" cy="19050"/>
              </a:xfrm>
              <a:custGeom>
                <a:avLst/>
                <a:gdLst>
                  <a:gd name="T0" fmla="*/ 5 w 9"/>
                  <a:gd name="T1" fmla="*/ 0 h 13"/>
                  <a:gd name="T2" fmla="*/ 0 w 9"/>
                  <a:gd name="T3" fmla="*/ 5 h 13"/>
                  <a:gd name="T4" fmla="*/ 0 w 9"/>
                  <a:gd name="T5" fmla="*/ 13 h 13"/>
                  <a:gd name="T6" fmla="*/ 9 w 9"/>
                  <a:gd name="T7" fmla="*/ 13 h 13"/>
                  <a:gd name="T8" fmla="*/ 9 w 9"/>
                  <a:gd name="T9" fmla="*/ 5 h 13"/>
                  <a:gd name="T10" fmla="*/ 5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5" y="0"/>
                    </a:moveTo>
                    <a:cubicBezTo>
                      <a:pt x="2" y="0"/>
                      <a:pt x="0" y="2"/>
                      <a:pt x="0" y="5"/>
                    </a:cubicBezTo>
                    <a:cubicBezTo>
                      <a:pt x="0" y="13"/>
                      <a:pt x="0" y="13"/>
                      <a:pt x="0" y="13"/>
                    </a:cubicBezTo>
                    <a:cubicBezTo>
                      <a:pt x="9" y="13"/>
                      <a:pt x="9" y="13"/>
                      <a:pt x="9" y="13"/>
                    </a:cubicBezTo>
                    <a:cubicBezTo>
                      <a:pt x="9" y="5"/>
                      <a:pt x="9" y="5"/>
                      <a:pt x="9" y="5"/>
                    </a:cubicBezTo>
                    <a:cubicBezTo>
                      <a:pt x="9" y="2"/>
                      <a:pt x="7"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75" name="Freeform 234"/>
              <p:cNvSpPr>
                <a:spLocks/>
              </p:cNvSpPr>
              <p:nvPr userDrawn="1"/>
            </p:nvSpPr>
            <p:spPr bwMode="gray">
              <a:xfrm>
                <a:off x="4000505" y="3824284"/>
                <a:ext cx="14288" cy="19050"/>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76" name="Freeform 235"/>
              <p:cNvSpPr>
                <a:spLocks/>
              </p:cNvSpPr>
              <p:nvPr userDrawn="1"/>
            </p:nvSpPr>
            <p:spPr bwMode="gray">
              <a:xfrm>
                <a:off x="4022730" y="3824284"/>
                <a:ext cx="14288" cy="19050"/>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77" name="Freeform 236"/>
              <p:cNvSpPr>
                <a:spLocks/>
              </p:cNvSpPr>
              <p:nvPr userDrawn="1"/>
            </p:nvSpPr>
            <p:spPr bwMode="gray">
              <a:xfrm>
                <a:off x="4044956" y="3824284"/>
                <a:ext cx="12700" cy="19050"/>
              </a:xfrm>
              <a:custGeom>
                <a:avLst/>
                <a:gdLst>
                  <a:gd name="T0" fmla="*/ 4 w 9"/>
                  <a:gd name="T1" fmla="*/ 0 h 13"/>
                  <a:gd name="T2" fmla="*/ 0 w 9"/>
                  <a:gd name="T3" fmla="*/ 5 h 13"/>
                  <a:gd name="T4" fmla="*/ 0 w 9"/>
                  <a:gd name="T5" fmla="*/ 13 h 13"/>
                  <a:gd name="T6" fmla="*/ 9 w 9"/>
                  <a:gd name="T7" fmla="*/ 13 h 13"/>
                  <a:gd name="T8" fmla="*/ 9 w 9"/>
                  <a:gd name="T9" fmla="*/ 5 h 13"/>
                  <a:gd name="T10" fmla="*/ 4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4" y="0"/>
                    </a:moveTo>
                    <a:cubicBezTo>
                      <a:pt x="2" y="0"/>
                      <a:pt x="0" y="2"/>
                      <a:pt x="0" y="5"/>
                    </a:cubicBezTo>
                    <a:cubicBezTo>
                      <a:pt x="0" y="13"/>
                      <a:pt x="0" y="13"/>
                      <a:pt x="0" y="13"/>
                    </a:cubicBezTo>
                    <a:cubicBezTo>
                      <a:pt x="9" y="13"/>
                      <a:pt x="9" y="13"/>
                      <a:pt x="9" y="13"/>
                    </a:cubicBezTo>
                    <a:cubicBezTo>
                      <a:pt x="9" y="5"/>
                      <a:pt x="9" y="5"/>
                      <a:pt x="9" y="5"/>
                    </a:cubicBezTo>
                    <a:cubicBezTo>
                      <a:pt x="9" y="2"/>
                      <a:pt x="7" y="0"/>
                      <a:pt x="4"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78" name="Rectangle 237"/>
              <p:cNvSpPr>
                <a:spLocks noChangeArrowheads="1"/>
              </p:cNvSpPr>
              <p:nvPr userDrawn="1"/>
            </p:nvSpPr>
            <p:spPr bwMode="gray">
              <a:xfrm>
                <a:off x="3784605" y="4329109"/>
                <a:ext cx="236538"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79" name="Rectangle 238"/>
              <p:cNvSpPr>
                <a:spLocks noChangeArrowheads="1"/>
              </p:cNvSpPr>
              <p:nvPr userDrawn="1"/>
            </p:nvSpPr>
            <p:spPr bwMode="gray">
              <a:xfrm>
                <a:off x="3784605" y="4357684"/>
                <a:ext cx="236538" cy="12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80" name="Rectangle 239"/>
              <p:cNvSpPr>
                <a:spLocks noChangeArrowheads="1"/>
              </p:cNvSpPr>
              <p:nvPr userDrawn="1"/>
            </p:nvSpPr>
            <p:spPr bwMode="gray">
              <a:xfrm>
                <a:off x="3784605" y="4343396"/>
                <a:ext cx="236538" cy="14288"/>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81" name="Rectangle 240"/>
              <p:cNvSpPr>
                <a:spLocks noChangeArrowheads="1"/>
              </p:cNvSpPr>
              <p:nvPr userDrawn="1"/>
            </p:nvSpPr>
            <p:spPr bwMode="gray">
              <a:xfrm>
                <a:off x="3946531" y="4213221"/>
                <a:ext cx="44450" cy="1158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82" name="Rectangle 241"/>
              <p:cNvSpPr>
                <a:spLocks noChangeArrowheads="1"/>
              </p:cNvSpPr>
              <p:nvPr userDrawn="1"/>
            </p:nvSpPr>
            <p:spPr bwMode="gray">
              <a:xfrm>
                <a:off x="3978280" y="4222746"/>
                <a:ext cx="12700" cy="106363"/>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83" name="Rectangle 242"/>
              <p:cNvSpPr>
                <a:spLocks noChangeArrowheads="1"/>
              </p:cNvSpPr>
              <p:nvPr userDrawn="1"/>
            </p:nvSpPr>
            <p:spPr bwMode="gray">
              <a:xfrm>
                <a:off x="3879856" y="4213221"/>
                <a:ext cx="44450" cy="1158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84" name="Rectangle 243"/>
              <p:cNvSpPr>
                <a:spLocks noChangeArrowheads="1"/>
              </p:cNvSpPr>
              <p:nvPr userDrawn="1"/>
            </p:nvSpPr>
            <p:spPr bwMode="gray">
              <a:xfrm>
                <a:off x="3911605" y="4222746"/>
                <a:ext cx="12700" cy="106363"/>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85" name="Rectangle 244"/>
              <p:cNvSpPr>
                <a:spLocks noChangeArrowheads="1"/>
              </p:cNvSpPr>
              <p:nvPr userDrawn="1"/>
            </p:nvSpPr>
            <p:spPr bwMode="gray">
              <a:xfrm>
                <a:off x="3813180" y="4213221"/>
                <a:ext cx="44450" cy="1158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86" name="Rectangle 245"/>
              <p:cNvSpPr>
                <a:spLocks noChangeArrowheads="1"/>
              </p:cNvSpPr>
              <p:nvPr userDrawn="1"/>
            </p:nvSpPr>
            <p:spPr bwMode="gray">
              <a:xfrm>
                <a:off x="3844930" y="4222746"/>
                <a:ext cx="12700" cy="106363"/>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87" name="Rectangle 246"/>
              <p:cNvSpPr>
                <a:spLocks noChangeArrowheads="1"/>
              </p:cNvSpPr>
              <p:nvPr userDrawn="1"/>
            </p:nvSpPr>
            <p:spPr bwMode="gray">
              <a:xfrm>
                <a:off x="3813180" y="4227509"/>
                <a:ext cx="31750" cy="11113"/>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88" name="Rectangle 247"/>
              <p:cNvSpPr>
                <a:spLocks noChangeArrowheads="1"/>
              </p:cNvSpPr>
              <p:nvPr userDrawn="1"/>
            </p:nvSpPr>
            <p:spPr bwMode="gray">
              <a:xfrm>
                <a:off x="3879856" y="4227509"/>
                <a:ext cx="31750" cy="11113"/>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89" name="Rectangle 248"/>
              <p:cNvSpPr>
                <a:spLocks noChangeArrowheads="1"/>
              </p:cNvSpPr>
              <p:nvPr userDrawn="1"/>
            </p:nvSpPr>
            <p:spPr bwMode="gray">
              <a:xfrm>
                <a:off x="3946531" y="4227509"/>
                <a:ext cx="31750" cy="11113"/>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90" name="Freeform 249"/>
              <p:cNvSpPr>
                <a:spLocks/>
              </p:cNvSpPr>
              <p:nvPr userDrawn="1"/>
            </p:nvSpPr>
            <p:spPr bwMode="gray">
              <a:xfrm>
                <a:off x="3784605" y="4138609"/>
                <a:ext cx="234950" cy="88900"/>
              </a:xfrm>
              <a:custGeom>
                <a:avLst/>
                <a:gdLst>
                  <a:gd name="T0" fmla="*/ 148 w 148"/>
                  <a:gd name="T1" fmla="*/ 56 h 56"/>
                  <a:gd name="T2" fmla="*/ 0 w 148"/>
                  <a:gd name="T3" fmla="*/ 56 h 56"/>
                  <a:gd name="T4" fmla="*/ 74 w 148"/>
                  <a:gd name="T5" fmla="*/ 0 h 56"/>
                  <a:gd name="T6" fmla="*/ 148 w 148"/>
                  <a:gd name="T7" fmla="*/ 56 h 56"/>
                </a:gdLst>
                <a:ahLst/>
                <a:cxnLst>
                  <a:cxn ang="0">
                    <a:pos x="T0" y="T1"/>
                  </a:cxn>
                  <a:cxn ang="0">
                    <a:pos x="T2" y="T3"/>
                  </a:cxn>
                  <a:cxn ang="0">
                    <a:pos x="T4" y="T5"/>
                  </a:cxn>
                  <a:cxn ang="0">
                    <a:pos x="T6" y="T7"/>
                  </a:cxn>
                </a:cxnLst>
                <a:rect l="0" t="0" r="r" b="b"/>
                <a:pathLst>
                  <a:path w="148" h="56">
                    <a:moveTo>
                      <a:pt x="148" y="56"/>
                    </a:moveTo>
                    <a:lnTo>
                      <a:pt x="0" y="56"/>
                    </a:lnTo>
                    <a:lnTo>
                      <a:pt x="74" y="0"/>
                    </a:lnTo>
                    <a:lnTo>
                      <a:pt x="148" y="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91" name="Freeform 250"/>
              <p:cNvSpPr>
                <a:spLocks/>
              </p:cNvSpPr>
              <p:nvPr userDrawn="1"/>
            </p:nvSpPr>
            <p:spPr bwMode="gray">
              <a:xfrm>
                <a:off x="3890967" y="4138609"/>
                <a:ext cx="128588" cy="88900"/>
              </a:xfrm>
              <a:custGeom>
                <a:avLst/>
                <a:gdLst>
                  <a:gd name="T0" fmla="*/ 7 w 81"/>
                  <a:gd name="T1" fmla="*/ 0 h 56"/>
                  <a:gd name="T2" fmla="*/ 0 w 81"/>
                  <a:gd name="T3" fmla="*/ 6 h 56"/>
                  <a:gd name="T4" fmla="*/ 42 w 81"/>
                  <a:gd name="T5" fmla="*/ 56 h 56"/>
                  <a:gd name="T6" fmla="*/ 81 w 81"/>
                  <a:gd name="T7" fmla="*/ 56 h 56"/>
                  <a:gd name="T8" fmla="*/ 7 w 81"/>
                  <a:gd name="T9" fmla="*/ 0 h 56"/>
                </a:gdLst>
                <a:ahLst/>
                <a:cxnLst>
                  <a:cxn ang="0">
                    <a:pos x="T0" y="T1"/>
                  </a:cxn>
                  <a:cxn ang="0">
                    <a:pos x="T2" y="T3"/>
                  </a:cxn>
                  <a:cxn ang="0">
                    <a:pos x="T4" y="T5"/>
                  </a:cxn>
                  <a:cxn ang="0">
                    <a:pos x="T6" y="T7"/>
                  </a:cxn>
                  <a:cxn ang="0">
                    <a:pos x="T8" y="T9"/>
                  </a:cxn>
                </a:cxnLst>
                <a:rect l="0" t="0" r="r" b="b"/>
                <a:pathLst>
                  <a:path w="81" h="56">
                    <a:moveTo>
                      <a:pt x="7" y="0"/>
                    </a:moveTo>
                    <a:lnTo>
                      <a:pt x="0" y="6"/>
                    </a:lnTo>
                    <a:lnTo>
                      <a:pt x="42" y="56"/>
                    </a:lnTo>
                    <a:lnTo>
                      <a:pt x="81" y="56"/>
                    </a:lnTo>
                    <a:lnTo>
                      <a:pt x="7"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92" name="Freeform 251"/>
              <p:cNvSpPr>
                <a:spLocks/>
              </p:cNvSpPr>
              <p:nvPr userDrawn="1"/>
            </p:nvSpPr>
            <p:spPr bwMode="gray">
              <a:xfrm>
                <a:off x="4054481" y="4144959"/>
                <a:ext cx="303213" cy="87313"/>
              </a:xfrm>
              <a:custGeom>
                <a:avLst/>
                <a:gdLst>
                  <a:gd name="T0" fmla="*/ 193 w 219"/>
                  <a:gd name="T1" fmla="*/ 0 h 63"/>
                  <a:gd name="T2" fmla="*/ 198 w 219"/>
                  <a:gd name="T3" fmla="*/ 17 h 63"/>
                  <a:gd name="T4" fmla="*/ 184 w 219"/>
                  <a:gd name="T5" fmla="*/ 44 h 63"/>
                  <a:gd name="T6" fmla="*/ 166 w 219"/>
                  <a:gd name="T7" fmla="*/ 49 h 63"/>
                  <a:gd name="T8" fmla="*/ 11 w 219"/>
                  <a:gd name="T9" fmla="*/ 49 h 63"/>
                  <a:gd name="T10" fmla="*/ 0 w 219"/>
                  <a:gd name="T11" fmla="*/ 48 h 63"/>
                  <a:gd name="T12" fmla="*/ 32 w 219"/>
                  <a:gd name="T13" fmla="*/ 63 h 63"/>
                  <a:gd name="T14" fmla="*/ 187 w 219"/>
                  <a:gd name="T15" fmla="*/ 63 h 63"/>
                  <a:gd name="T16" fmla="*/ 205 w 219"/>
                  <a:gd name="T17" fmla="*/ 58 h 63"/>
                  <a:gd name="T18" fmla="*/ 219 w 219"/>
                  <a:gd name="T19" fmla="*/ 32 h 63"/>
                  <a:gd name="T20" fmla="*/ 193 w 219"/>
                  <a:gd name="T21"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9" h="63">
                    <a:moveTo>
                      <a:pt x="193" y="0"/>
                    </a:moveTo>
                    <a:cubicBezTo>
                      <a:pt x="196" y="5"/>
                      <a:pt x="198" y="11"/>
                      <a:pt x="198" y="17"/>
                    </a:cubicBezTo>
                    <a:cubicBezTo>
                      <a:pt x="198" y="28"/>
                      <a:pt x="192" y="38"/>
                      <a:pt x="184" y="44"/>
                    </a:cubicBezTo>
                    <a:cubicBezTo>
                      <a:pt x="179" y="47"/>
                      <a:pt x="173" y="49"/>
                      <a:pt x="166" y="49"/>
                    </a:cubicBezTo>
                    <a:cubicBezTo>
                      <a:pt x="11" y="49"/>
                      <a:pt x="11" y="49"/>
                      <a:pt x="11" y="49"/>
                    </a:cubicBezTo>
                    <a:cubicBezTo>
                      <a:pt x="7" y="49"/>
                      <a:pt x="3" y="49"/>
                      <a:pt x="0" y="48"/>
                    </a:cubicBezTo>
                    <a:cubicBezTo>
                      <a:pt x="7" y="57"/>
                      <a:pt x="19" y="63"/>
                      <a:pt x="32" y="63"/>
                    </a:cubicBezTo>
                    <a:cubicBezTo>
                      <a:pt x="187" y="63"/>
                      <a:pt x="187" y="63"/>
                      <a:pt x="187" y="63"/>
                    </a:cubicBezTo>
                    <a:cubicBezTo>
                      <a:pt x="194" y="63"/>
                      <a:pt x="200" y="61"/>
                      <a:pt x="205" y="58"/>
                    </a:cubicBezTo>
                    <a:cubicBezTo>
                      <a:pt x="213" y="53"/>
                      <a:pt x="219" y="43"/>
                      <a:pt x="219" y="32"/>
                    </a:cubicBezTo>
                    <a:cubicBezTo>
                      <a:pt x="219" y="16"/>
                      <a:pt x="208" y="3"/>
                      <a:pt x="193"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93" name="Freeform 252"/>
              <p:cNvSpPr>
                <a:spLocks/>
              </p:cNvSpPr>
              <p:nvPr userDrawn="1"/>
            </p:nvSpPr>
            <p:spPr bwMode="gray">
              <a:xfrm>
                <a:off x="4043368" y="4054471"/>
                <a:ext cx="284163" cy="157163"/>
              </a:xfrm>
              <a:custGeom>
                <a:avLst/>
                <a:gdLst>
                  <a:gd name="T0" fmla="*/ 201 w 206"/>
                  <a:gd name="T1" fmla="*/ 65 h 114"/>
                  <a:gd name="T2" fmla="*/ 197 w 206"/>
                  <a:gd name="T3" fmla="*/ 60 h 114"/>
                  <a:gd name="T4" fmla="*/ 197 w 206"/>
                  <a:gd name="T5" fmla="*/ 57 h 114"/>
                  <a:gd name="T6" fmla="*/ 168 w 206"/>
                  <a:gd name="T7" fmla="*/ 19 h 114"/>
                  <a:gd name="T8" fmla="*/ 157 w 206"/>
                  <a:gd name="T9" fmla="*/ 17 h 114"/>
                  <a:gd name="T10" fmla="*/ 133 w 206"/>
                  <a:gd name="T11" fmla="*/ 25 h 114"/>
                  <a:gd name="T12" fmla="*/ 117 w 206"/>
                  <a:gd name="T13" fmla="*/ 8 h 114"/>
                  <a:gd name="T14" fmla="*/ 107 w 206"/>
                  <a:gd name="T15" fmla="*/ 3 h 114"/>
                  <a:gd name="T16" fmla="*/ 90 w 206"/>
                  <a:gd name="T17" fmla="*/ 0 h 114"/>
                  <a:gd name="T18" fmla="*/ 40 w 206"/>
                  <a:gd name="T19" fmla="*/ 48 h 114"/>
                  <a:gd name="T20" fmla="*/ 40 w 206"/>
                  <a:gd name="T21" fmla="*/ 49 h 114"/>
                  <a:gd name="T22" fmla="*/ 40 w 206"/>
                  <a:gd name="T23" fmla="*/ 49 h 114"/>
                  <a:gd name="T24" fmla="*/ 0 w 206"/>
                  <a:gd name="T25" fmla="*/ 89 h 114"/>
                  <a:gd name="T26" fmla="*/ 8 w 206"/>
                  <a:gd name="T27" fmla="*/ 113 h 114"/>
                  <a:gd name="T28" fmla="*/ 19 w 206"/>
                  <a:gd name="T29" fmla="*/ 114 h 114"/>
                  <a:gd name="T30" fmla="*/ 174 w 206"/>
                  <a:gd name="T31" fmla="*/ 114 h 114"/>
                  <a:gd name="T32" fmla="*/ 192 w 206"/>
                  <a:gd name="T33" fmla="*/ 109 h 114"/>
                  <a:gd name="T34" fmla="*/ 206 w 206"/>
                  <a:gd name="T35" fmla="*/ 82 h 114"/>
                  <a:gd name="T36" fmla="*/ 201 w 206"/>
                  <a:gd name="T37" fmla="*/ 65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6" h="114">
                    <a:moveTo>
                      <a:pt x="201" y="65"/>
                    </a:moveTo>
                    <a:cubicBezTo>
                      <a:pt x="200" y="63"/>
                      <a:pt x="198" y="61"/>
                      <a:pt x="197" y="60"/>
                    </a:cubicBezTo>
                    <a:cubicBezTo>
                      <a:pt x="197" y="59"/>
                      <a:pt x="197" y="58"/>
                      <a:pt x="197" y="57"/>
                    </a:cubicBezTo>
                    <a:cubicBezTo>
                      <a:pt x="197" y="39"/>
                      <a:pt x="184" y="23"/>
                      <a:pt x="168" y="19"/>
                    </a:cubicBezTo>
                    <a:cubicBezTo>
                      <a:pt x="164" y="18"/>
                      <a:pt x="161" y="17"/>
                      <a:pt x="157" y="17"/>
                    </a:cubicBezTo>
                    <a:cubicBezTo>
                      <a:pt x="148" y="17"/>
                      <a:pt x="140" y="20"/>
                      <a:pt x="133" y="25"/>
                    </a:cubicBezTo>
                    <a:cubicBezTo>
                      <a:pt x="129" y="18"/>
                      <a:pt x="124" y="12"/>
                      <a:pt x="117" y="8"/>
                    </a:cubicBezTo>
                    <a:cubicBezTo>
                      <a:pt x="114" y="6"/>
                      <a:pt x="110" y="4"/>
                      <a:pt x="107" y="3"/>
                    </a:cubicBezTo>
                    <a:cubicBezTo>
                      <a:pt x="101" y="1"/>
                      <a:pt x="96" y="0"/>
                      <a:pt x="90" y="0"/>
                    </a:cubicBezTo>
                    <a:cubicBezTo>
                      <a:pt x="63" y="0"/>
                      <a:pt x="41" y="21"/>
                      <a:pt x="40" y="48"/>
                    </a:cubicBezTo>
                    <a:cubicBezTo>
                      <a:pt x="40" y="49"/>
                      <a:pt x="40" y="49"/>
                      <a:pt x="40" y="49"/>
                    </a:cubicBezTo>
                    <a:cubicBezTo>
                      <a:pt x="40" y="49"/>
                      <a:pt x="40" y="49"/>
                      <a:pt x="40" y="49"/>
                    </a:cubicBezTo>
                    <a:cubicBezTo>
                      <a:pt x="18" y="49"/>
                      <a:pt x="0" y="67"/>
                      <a:pt x="0" y="89"/>
                    </a:cubicBezTo>
                    <a:cubicBezTo>
                      <a:pt x="0" y="98"/>
                      <a:pt x="3" y="106"/>
                      <a:pt x="8" y="113"/>
                    </a:cubicBezTo>
                    <a:cubicBezTo>
                      <a:pt x="11" y="114"/>
                      <a:pt x="15" y="114"/>
                      <a:pt x="19" y="114"/>
                    </a:cubicBezTo>
                    <a:cubicBezTo>
                      <a:pt x="174" y="114"/>
                      <a:pt x="174" y="114"/>
                      <a:pt x="174" y="114"/>
                    </a:cubicBezTo>
                    <a:cubicBezTo>
                      <a:pt x="181" y="114"/>
                      <a:pt x="187" y="112"/>
                      <a:pt x="192" y="109"/>
                    </a:cubicBezTo>
                    <a:cubicBezTo>
                      <a:pt x="200" y="103"/>
                      <a:pt x="206" y="93"/>
                      <a:pt x="206" y="82"/>
                    </a:cubicBezTo>
                    <a:cubicBezTo>
                      <a:pt x="206" y="76"/>
                      <a:pt x="204" y="70"/>
                      <a:pt x="201" y="6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94" name="Freeform 253"/>
              <p:cNvSpPr>
                <a:spLocks/>
              </p:cNvSpPr>
              <p:nvPr userDrawn="1"/>
            </p:nvSpPr>
            <p:spPr bwMode="gray">
              <a:xfrm>
                <a:off x="2676529" y="4311646"/>
                <a:ext cx="222250" cy="65088"/>
              </a:xfrm>
              <a:custGeom>
                <a:avLst/>
                <a:gdLst>
                  <a:gd name="T0" fmla="*/ 142 w 161"/>
                  <a:gd name="T1" fmla="*/ 0 h 47"/>
                  <a:gd name="T2" fmla="*/ 145 w 161"/>
                  <a:gd name="T3" fmla="*/ 13 h 47"/>
                  <a:gd name="T4" fmla="*/ 135 w 161"/>
                  <a:gd name="T5" fmla="*/ 33 h 47"/>
                  <a:gd name="T6" fmla="*/ 122 w 161"/>
                  <a:gd name="T7" fmla="*/ 36 h 47"/>
                  <a:gd name="T8" fmla="*/ 8 w 161"/>
                  <a:gd name="T9" fmla="*/ 36 h 47"/>
                  <a:gd name="T10" fmla="*/ 0 w 161"/>
                  <a:gd name="T11" fmla="*/ 35 h 47"/>
                  <a:gd name="T12" fmla="*/ 23 w 161"/>
                  <a:gd name="T13" fmla="*/ 47 h 47"/>
                  <a:gd name="T14" fmla="*/ 137 w 161"/>
                  <a:gd name="T15" fmla="*/ 47 h 47"/>
                  <a:gd name="T16" fmla="*/ 150 w 161"/>
                  <a:gd name="T17" fmla="*/ 43 h 47"/>
                  <a:gd name="T18" fmla="*/ 161 w 161"/>
                  <a:gd name="T19" fmla="*/ 23 h 47"/>
                  <a:gd name="T20" fmla="*/ 142 w 161"/>
                  <a:gd name="T21"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1" h="47">
                    <a:moveTo>
                      <a:pt x="142" y="0"/>
                    </a:moveTo>
                    <a:cubicBezTo>
                      <a:pt x="144" y="4"/>
                      <a:pt x="145" y="8"/>
                      <a:pt x="145" y="13"/>
                    </a:cubicBezTo>
                    <a:cubicBezTo>
                      <a:pt x="145" y="21"/>
                      <a:pt x="141" y="28"/>
                      <a:pt x="135" y="33"/>
                    </a:cubicBezTo>
                    <a:cubicBezTo>
                      <a:pt x="131" y="35"/>
                      <a:pt x="126" y="36"/>
                      <a:pt x="122" y="36"/>
                    </a:cubicBezTo>
                    <a:cubicBezTo>
                      <a:pt x="8" y="36"/>
                      <a:pt x="8" y="36"/>
                      <a:pt x="8" y="36"/>
                    </a:cubicBezTo>
                    <a:cubicBezTo>
                      <a:pt x="5" y="36"/>
                      <a:pt x="2" y="36"/>
                      <a:pt x="0" y="35"/>
                    </a:cubicBezTo>
                    <a:cubicBezTo>
                      <a:pt x="5" y="42"/>
                      <a:pt x="14" y="47"/>
                      <a:pt x="23" y="47"/>
                    </a:cubicBezTo>
                    <a:cubicBezTo>
                      <a:pt x="137" y="47"/>
                      <a:pt x="137" y="47"/>
                      <a:pt x="137" y="47"/>
                    </a:cubicBezTo>
                    <a:cubicBezTo>
                      <a:pt x="142" y="47"/>
                      <a:pt x="146" y="45"/>
                      <a:pt x="150" y="43"/>
                    </a:cubicBezTo>
                    <a:cubicBezTo>
                      <a:pt x="156" y="39"/>
                      <a:pt x="161" y="32"/>
                      <a:pt x="161" y="23"/>
                    </a:cubicBezTo>
                    <a:cubicBezTo>
                      <a:pt x="161" y="12"/>
                      <a:pt x="152" y="2"/>
                      <a:pt x="142"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95" name="Freeform 254"/>
              <p:cNvSpPr>
                <a:spLocks/>
              </p:cNvSpPr>
              <p:nvPr userDrawn="1"/>
            </p:nvSpPr>
            <p:spPr bwMode="gray">
              <a:xfrm>
                <a:off x="2667004" y="4246559"/>
                <a:ext cx="209550" cy="114300"/>
              </a:xfrm>
              <a:custGeom>
                <a:avLst/>
                <a:gdLst>
                  <a:gd name="T0" fmla="*/ 148 w 151"/>
                  <a:gd name="T1" fmla="*/ 47 h 83"/>
                  <a:gd name="T2" fmla="*/ 144 w 151"/>
                  <a:gd name="T3" fmla="*/ 43 h 83"/>
                  <a:gd name="T4" fmla="*/ 144 w 151"/>
                  <a:gd name="T5" fmla="*/ 41 h 83"/>
                  <a:gd name="T6" fmla="*/ 123 w 151"/>
                  <a:gd name="T7" fmla="*/ 13 h 83"/>
                  <a:gd name="T8" fmla="*/ 115 w 151"/>
                  <a:gd name="T9" fmla="*/ 12 h 83"/>
                  <a:gd name="T10" fmla="*/ 98 w 151"/>
                  <a:gd name="T11" fmla="*/ 18 h 83"/>
                  <a:gd name="T12" fmla="*/ 86 w 151"/>
                  <a:gd name="T13" fmla="*/ 5 h 83"/>
                  <a:gd name="T14" fmla="*/ 78 w 151"/>
                  <a:gd name="T15" fmla="*/ 2 h 83"/>
                  <a:gd name="T16" fmla="*/ 66 w 151"/>
                  <a:gd name="T17" fmla="*/ 0 h 83"/>
                  <a:gd name="T18" fmla="*/ 29 w 151"/>
                  <a:gd name="T19" fmla="*/ 35 h 83"/>
                  <a:gd name="T20" fmla="*/ 29 w 151"/>
                  <a:gd name="T21" fmla="*/ 35 h 83"/>
                  <a:gd name="T22" fmla="*/ 29 w 151"/>
                  <a:gd name="T23" fmla="*/ 35 h 83"/>
                  <a:gd name="T24" fmla="*/ 0 w 151"/>
                  <a:gd name="T25" fmla="*/ 65 h 83"/>
                  <a:gd name="T26" fmla="*/ 6 w 151"/>
                  <a:gd name="T27" fmla="*/ 82 h 83"/>
                  <a:gd name="T28" fmla="*/ 14 w 151"/>
                  <a:gd name="T29" fmla="*/ 83 h 83"/>
                  <a:gd name="T30" fmla="*/ 128 w 151"/>
                  <a:gd name="T31" fmla="*/ 83 h 83"/>
                  <a:gd name="T32" fmla="*/ 141 w 151"/>
                  <a:gd name="T33" fmla="*/ 80 h 83"/>
                  <a:gd name="T34" fmla="*/ 151 w 151"/>
                  <a:gd name="T35" fmla="*/ 60 h 83"/>
                  <a:gd name="T36" fmla="*/ 148 w 151"/>
                  <a:gd name="T37" fmla="*/ 47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1" h="83">
                    <a:moveTo>
                      <a:pt x="148" y="47"/>
                    </a:moveTo>
                    <a:cubicBezTo>
                      <a:pt x="147" y="46"/>
                      <a:pt x="146" y="45"/>
                      <a:pt x="144" y="43"/>
                    </a:cubicBezTo>
                    <a:cubicBezTo>
                      <a:pt x="144" y="43"/>
                      <a:pt x="144" y="42"/>
                      <a:pt x="144" y="41"/>
                    </a:cubicBezTo>
                    <a:cubicBezTo>
                      <a:pt x="144" y="28"/>
                      <a:pt x="135" y="17"/>
                      <a:pt x="123" y="13"/>
                    </a:cubicBezTo>
                    <a:cubicBezTo>
                      <a:pt x="120" y="13"/>
                      <a:pt x="118" y="12"/>
                      <a:pt x="115" y="12"/>
                    </a:cubicBezTo>
                    <a:cubicBezTo>
                      <a:pt x="109" y="12"/>
                      <a:pt x="103" y="14"/>
                      <a:pt x="98" y="18"/>
                    </a:cubicBezTo>
                    <a:cubicBezTo>
                      <a:pt x="95" y="13"/>
                      <a:pt x="91" y="8"/>
                      <a:pt x="86" y="5"/>
                    </a:cubicBezTo>
                    <a:cubicBezTo>
                      <a:pt x="83" y="4"/>
                      <a:pt x="81" y="3"/>
                      <a:pt x="78" y="2"/>
                    </a:cubicBezTo>
                    <a:cubicBezTo>
                      <a:pt x="74" y="0"/>
                      <a:pt x="70" y="0"/>
                      <a:pt x="66" y="0"/>
                    </a:cubicBezTo>
                    <a:cubicBezTo>
                      <a:pt x="46" y="0"/>
                      <a:pt x="30" y="15"/>
                      <a:pt x="29" y="35"/>
                    </a:cubicBezTo>
                    <a:cubicBezTo>
                      <a:pt x="29" y="35"/>
                      <a:pt x="29" y="35"/>
                      <a:pt x="29" y="35"/>
                    </a:cubicBezTo>
                    <a:cubicBezTo>
                      <a:pt x="29" y="35"/>
                      <a:pt x="29" y="35"/>
                      <a:pt x="29" y="35"/>
                    </a:cubicBezTo>
                    <a:cubicBezTo>
                      <a:pt x="13" y="35"/>
                      <a:pt x="0" y="48"/>
                      <a:pt x="0" y="65"/>
                    </a:cubicBezTo>
                    <a:cubicBezTo>
                      <a:pt x="0" y="71"/>
                      <a:pt x="2" y="77"/>
                      <a:pt x="6" y="82"/>
                    </a:cubicBezTo>
                    <a:cubicBezTo>
                      <a:pt x="8" y="83"/>
                      <a:pt x="11" y="83"/>
                      <a:pt x="14" y="83"/>
                    </a:cubicBezTo>
                    <a:cubicBezTo>
                      <a:pt x="128" y="83"/>
                      <a:pt x="128" y="83"/>
                      <a:pt x="128" y="83"/>
                    </a:cubicBezTo>
                    <a:cubicBezTo>
                      <a:pt x="132" y="83"/>
                      <a:pt x="137" y="82"/>
                      <a:pt x="141" y="80"/>
                    </a:cubicBezTo>
                    <a:cubicBezTo>
                      <a:pt x="147" y="75"/>
                      <a:pt x="151" y="68"/>
                      <a:pt x="151" y="60"/>
                    </a:cubicBezTo>
                    <a:cubicBezTo>
                      <a:pt x="151" y="55"/>
                      <a:pt x="150" y="51"/>
                      <a:pt x="148" y="4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96" name="Freeform 255"/>
              <p:cNvSpPr>
                <a:spLocks/>
              </p:cNvSpPr>
              <p:nvPr userDrawn="1"/>
            </p:nvSpPr>
            <p:spPr bwMode="gray">
              <a:xfrm>
                <a:off x="2930526" y="3384545"/>
                <a:ext cx="177800" cy="52388"/>
              </a:xfrm>
              <a:custGeom>
                <a:avLst/>
                <a:gdLst>
                  <a:gd name="T0" fmla="*/ 113 w 128"/>
                  <a:gd name="T1" fmla="*/ 0 h 37"/>
                  <a:gd name="T2" fmla="*/ 116 w 128"/>
                  <a:gd name="T3" fmla="*/ 10 h 37"/>
                  <a:gd name="T4" fmla="*/ 108 w 128"/>
                  <a:gd name="T5" fmla="*/ 26 h 37"/>
                  <a:gd name="T6" fmla="*/ 97 w 128"/>
                  <a:gd name="T7" fmla="*/ 29 h 37"/>
                  <a:gd name="T8" fmla="*/ 6 w 128"/>
                  <a:gd name="T9" fmla="*/ 29 h 37"/>
                  <a:gd name="T10" fmla="*/ 0 w 128"/>
                  <a:gd name="T11" fmla="*/ 28 h 37"/>
                  <a:gd name="T12" fmla="*/ 19 w 128"/>
                  <a:gd name="T13" fmla="*/ 37 h 37"/>
                  <a:gd name="T14" fmla="*/ 110 w 128"/>
                  <a:gd name="T15" fmla="*/ 37 h 37"/>
                  <a:gd name="T16" fmla="*/ 120 w 128"/>
                  <a:gd name="T17" fmla="*/ 34 h 37"/>
                  <a:gd name="T18" fmla="*/ 128 w 128"/>
                  <a:gd name="T19" fmla="*/ 19 h 37"/>
                  <a:gd name="T20" fmla="*/ 113 w 128"/>
                  <a:gd name="T21"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8" h="37">
                    <a:moveTo>
                      <a:pt x="113" y="0"/>
                    </a:moveTo>
                    <a:cubicBezTo>
                      <a:pt x="115" y="3"/>
                      <a:pt x="116" y="7"/>
                      <a:pt x="116" y="10"/>
                    </a:cubicBezTo>
                    <a:cubicBezTo>
                      <a:pt x="116" y="17"/>
                      <a:pt x="113" y="23"/>
                      <a:pt x="108" y="26"/>
                    </a:cubicBezTo>
                    <a:cubicBezTo>
                      <a:pt x="105" y="28"/>
                      <a:pt x="101" y="29"/>
                      <a:pt x="97" y="29"/>
                    </a:cubicBezTo>
                    <a:cubicBezTo>
                      <a:pt x="6" y="29"/>
                      <a:pt x="6" y="29"/>
                      <a:pt x="6" y="29"/>
                    </a:cubicBezTo>
                    <a:cubicBezTo>
                      <a:pt x="4" y="29"/>
                      <a:pt x="2" y="29"/>
                      <a:pt x="0" y="28"/>
                    </a:cubicBezTo>
                    <a:cubicBezTo>
                      <a:pt x="4" y="34"/>
                      <a:pt x="11" y="37"/>
                      <a:pt x="19" y="37"/>
                    </a:cubicBezTo>
                    <a:cubicBezTo>
                      <a:pt x="110" y="37"/>
                      <a:pt x="110" y="37"/>
                      <a:pt x="110" y="37"/>
                    </a:cubicBezTo>
                    <a:cubicBezTo>
                      <a:pt x="114" y="37"/>
                      <a:pt x="117" y="36"/>
                      <a:pt x="120" y="34"/>
                    </a:cubicBezTo>
                    <a:cubicBezTo>
                      <a:pt x="125" y="31"/>
                      <a:pt x="128" y="25"/>
                      <a:pt x="128" y="19"/>
                    </a:cubicBezTo>
                    <a:cubicBezTo>
                      <a:pt x="128" y="9"/>
                      <a:pt x="122" y="2"/>
                      <a:pt x="113"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97" name="Freeform 256"/>
              <p:cNvSpPr>
                <a:spLocks/>
              </p:cNvSpPr>
              <p:nvPr userDrawn="1"/>
            </p:nvSpPr>
            <p:spPr bwMode="gray">
              <a:xfrm>
                <a:off x="2924176" y="3332163"/>
                <a:ext cx="166688" cy="93663"/>
              </a:xfrm>
              <a:custGeom>
                <a:avLst/>
                <a:gdLst>
                  <a:gd name="T0" fmla="*/ 118 w 121"/>
                  <a:gd name="T1" fmla="*/ 38 h 67"/>
                  <a:gd name="T2" fmla="*/ 116 w 121"/>
                  <a:gd name="T3" fmla="*/ 35 h 67"/>
                  <a:gd name="T4" fmla="*/ 116 w 121"/>
                  <a:gd name="T5" fmla="*/ 33 h 67"/>
                  <a:gd name="T6" fmla="*/ 99 w 121"/>
                  <a:gd name="T7" fmla="*/ 11 h 67"/>
                  <a:gd name="T8" fmla="*/ 92 w 121"/>
                  <a:gd name="T9" fmla="*/ 10 h 67"/>
                  <a:gd name="T10" fmla="*/ 78 w 121"/>
                  <a:gd name="T11" fmla="*/ 15 h 67"/>
                  <a:gd name="T12" fmla="*/ 69 w 121"/>
                  <a:gd name="T13" fmla="*/ 5 h 67"/>
                  <a:gd name="T14" fmla="*/ 63 w 121"/>
                  <a:gd name="T15" fmla="*/ 2 h 67"/>
                  <a:gd name="T16" fmla="*/ 53 w 121"/>
                  <a:gd name="T17" fmla="*/ 0 h 67"/>
                  <a:gd name="T18" fmla="*/ 24 w 121"/>
                  <a:gd name="T19" fmla="*/ 28 h 67"/>
                  <a:gd name="T20" fmla="*/ 24 w 121"/>
                  <a:gd name="T21" fmla="*/ 29 h 67"/>
                  <a:gd name="T22" fmla="*/ 24 w 121"/>
                  <a:gd name="T23" fmla="*/ 29 h 67"/>
                  <a:gd name="T24" fmla="*/ 0 w 121"/>
                  <a:gd name="T25" fmla="*/ 52 h 67"/>
                  <a:gd name="T26" fmla="*/ 5 w 121"/>
                  <a:gd name="T27" fmla="*/ 66 h 67"/>
                  <a:gd name="T28" fmla="*/ 11 w 121"/>
                  <a:gd name="T29" fmla="*/ 67 h 67"/>
                  <a:gd name="T30" fmla="*/ 102 w 121"/>
                  <a:gd name="T31" fmla="*/ 67 h 67"/>
                  <a:gd name="T32" fmla="*/ 113 w 121"/>
                  <a:gd name="T33" fmla="*/ 64 h 67"/>
                  <a:gd name="T34" fmla="*/ 121 w 121"/>
                  <a:gd name="T35" fmla="*/ 48 h 67"/>
                  <a:gd name="T36" fmla="*/ 118 w 121"/>
                  <a:gd name="T37" fmla="*/ 38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1" h="67">
                    <a:moveTo>
                      <a:pt x="118" y="38"/>
                    </a:moveTo>
                    <a:cubicBezTo>
                      <a:pt x="117" y="37"/>
                      <a:pt x="117" y="36"/>
                      <a:pt x="116" y="35"/>
                    </a:cubicBezTo>
                    <a:cubicBezTo>
                      <a:pt x="116" y="34"/>
                      <a:pt x="116" y="34"/>
                      <a:pt x="116" y="33"/>
                    </a:cubicBezTo>
                    <a:cubicBezTo>
                      <a:pt x="116" y="23"/>
                      <a:pt x="108" y="14"/>
                      <a:pt x="99" y="11"/>
                    </a:cubicBezTo>
                    <a:cubicBezTo>
                      <a:pt x="97" y="10"/>
                      <a:pt x="95" y="10"/>
                      <a:pt x="92" y="10"/>
                    </a:cubicBezTo>
                    <a:cubicBezTo>
                      <a:pt x="87" y="10"/>
                      <a:pt x="82" y="12"/>
                      <a:pt x="78" y="15"/>
                    </a:cubicBezTo>
                    <a:cubicBezTo>
                      <a:pt x="76" y="10"/>
                      <a:pt x="73" y="7"/>
                      <a:pt x="69" y="5"/>
                    </a:cubicBezTo>
                    <a:cubicBezTo>
                      <a:pt x="67" y="3"/>
                      <a:pt x="65" y="2"/>
                      <a:pt x="63" y="2"/>
                    </a:cubicBezTo>
                    <a:cubicBezTo>
                      <a:pt x="60" y="1"/>
                      <a:pt x="57" y="0"/>
                      <a:pt x="53" y="0"/>
                    </a:cubicBezTo>
                    <a:cubicBezTo>
                      <a:pt x="37" y="0"/>
                      <a:pt x="25" y="12"/>
                      <a:pt x="24" y="28"/>
                    </a:cubicBezTo>
                    <a:cubicBezTo>
                      <a:pt x="24" y="29"/>
                      <a:pt x="24" y="29"/>
                      <a:pt x="24" y="29"/>
                    </a:cubicBezTo>
                    <a:cubicBezTo>
                      <a:pt x="24" y="29"/>
                      <a:pt x="24" y="29"/>
                      <a:pt x="24" y="29"/>
                    </a:cubicBezTo>
                    <a:cubicBezTo>
                      <a:pt x="11" y="29"/>
                      <a:pt x="0" y="39"/>
                      <a:pt x="0" y="52"/>
                    </a:cubicBezTo>
                    <a:cubicBezTo>
                      <a:pt x="0" y="57"/>
                      <a:pt x="2" y="62"/>
                      <a:pt x="5" y="66"/>
                    </a:cubicBezTo>
                    <a:cubicBezTo>
                      <a:pt x="7" y="67"/>
                      <a:pt x="9" y="67"/>
                      <a:pt x="11" y="67"/>
                    </a:cubicBezTo>
                    <a:cubicBezTo>
                      <a:pt x="102" y="67"/>
                      <a:pt x="102" y="67"/>
                      <a:pt x="102" y="67"/>
                    </a:cubicBezTo>
                    <a:cubicBezTo>
                      <a:pt x="106" y="67"/>
                      <a:pt x="110" y="66"/>
                      <a:pt x="113" y="64"/>
                    </a:cubicBezTo>
                    <a:cubicBezTo>
                      <a:pt x="118" y="61"/>
                      <a:pt x="121" y="55"/>
                      <a:pt x="121" y="48"/>
                    </a:cubicBezTo>
                    <a:cubicBezTo>
                      <a:pt x="121" y="45"/>
                      <a:pt x="120" y="41"/>
                      <a:pt x="118" y="3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grpSp>
    </p:spTree>
    <p:extLst>
      <p:ext uri="{BB962C8B-B14F-4D97-AF65-F5344CB8AC3E}">
        <p14:creationId xmlns:p14="http://schemas.microsoft.com/office/powerpoint/2010/main" val="10225547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33900" y="426474"/>
            <a:ext cx="7902575" cy="6568052"/>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485449" y="1562100"/>
            <a:ext cx="5951026" cy="4411663"/>
          </a:xfrm>
        </p:spPr>
        <p:txBody>
          <a:bodyPr anchor="ctr" anchorCtr="0"/>
          <a:lstStyle>
            <a:lvl1pPr algn="ctr">
              <a:defRPr/>
            </a:lvl1pPr>
          </a:lstStyle>
          <a:p>
            <a:r>
              <a:rPr lang="en-US"/>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66849" y="2040568"/>
            <a:ext cx="1727200" cy="3047886"/>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433638" y="2040568"/>
            <a:ext cx="1727200" cy="3047886"/>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Device layout 2: two columns</a:t>
            </a:r>
          </a:p>
        </p:txBody>
      </p:sp>
      <p:sp>
        <p:nvSpPr>
          <p:cNvPr id="10" name="Footer Placeholder 14">
            <a:extLst>
              <a:ext uri="{FF2B5EF4-FFF2-40B4-BE49-F238E27FC236}">
                <a16:creationId xmlns:a16="http://schemas.microsoft.com/office/drawing/2014/main" id="{E48FC59D-3F2F-9746-A309-EDC9968BC4CC}"/>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853038345"/>
      </p:ext>
    </p:extLst>
  </p:cSld>
  <p:clrMapOvr>
    <a:masterClrMapping/>
  </p:clrMapOvr>
  <p:transition>
    <p:fade/>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91953" y="496641"/>
            <a:ext cx="11087895" cy="6497884"/>
          </a:xfrm>
          <a:prstGeom prst="rect">
            <a:avLst/>
          </a:prstGeom>
        </p:spPr>
      </p:pic>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339975" y="1633858"/>
            <a:ext cx="7832726" cy="4405313"/>
          </a:xfrm>
        </p:spPr>
        <p:txBody>
          <a:bodyPr anchor="ctr" anchorCtr="0"/>
          <a:lstStyle>
            <a:lvl1pPr algn="ctr">
              <a:defRPr/>
            </a:lvl1pPr>
          </a:lstStyle>
          <a:p>
            <a:r>
              <a:rPr lang="en-US"/>
              <a:t>Click icon to add picture</a:t>
            </a:r>
          </a:p>
        </p:txBody>
      </p:sp>
      <p:sp>
        <p:nvSpPr>
          <p:cNvPr id="6" name="Footer Placeholder 14">
            <a:extLst>
              <a:ext uri="{FF2B5EF4-FFF2-40B4-BE49-F238E27FC236}">
                <a16:creationId xmlns:a16="http://schemas.microsoft.com/office/drawing/2014/main" id="{C171A6F7-E2D5-4545-B545-35D9AA4D1332}"/>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240943647"/>
      </p:ext>
    </p:extLst>
  </p:cSld>
  <p:clrMapOvr>
    <a:masterClrMapping/>
  </p:clrMapOvr>
  <p:transition>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1989614"/>
            <a:ext cx="3690933" cy="3605213"/>
          </a:xfrm>
        </p:spPr>
        <p:txBody>
          <a:bodyPr anchor="ctr">
            <a:noAutofit/>
          </a:bodyPr>
          <a:lstStyle>
            <a:lvl1pPr marL="0" indent="0" algn="ctr">
              <a:buNone/>
              <a:defRPr sz="2400"/>
            </a:lvl1pPr>
          </a:lstStyle>
          <a:p>
            <a:r>
              <a:rPr lang="en-US"/>
              <a:t>Click icon to add chart</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Chart examples</a:t>
            </a:r>
          </a:p>
        </p:txBody>
      </p:sp>
      <p:sp>
        <p:nvSpPr>
          <p:cNvPr id="9" name="Text Placeholder 4"/>
          <p:cNvSpPr>
            <a:spLocks noGrp="1"/>
          </p:cNvSpPr>
          <p:nvPr>
            <p:ph type="body" sz="quarter" idx="12" hasCustomPrompt="1"/>
          </p:nvPr>
        </p:nvSpPr>
        <p:spPr>
          <a:xfrm>
            <a:off x="465135" y="5973763"/>
            <a:ext cx="3690937" cy="307777"/>
          </a:xfrm>
        </p:spPr>
        <p:txBody>
          <a:bodyPr lIns="0" tIns="0" rIns="0" bIns="0"/>
          <a:lstStyle>
            <a:lvl1pPr marL="0" indent="0">
              <a:lnSpc>
                <a:spcPts val="1200"/>
              </a:lnSpc>
              <a:spcBef>
                <a:spcPts val="900"/>
              </a:spcBef>
              <a:buFont typeface="Arial" panose="020B0604020202020204" pitchFamily="34" charset="0"/>
              <a:buNone/>
              <a:defRPr sz="1000" b="0" i="0" spc="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89438" y="5973763"/>
            <a:ext cx="3679825" cy="307777"/>
          </a:xfrm>
        </p:spPr>
        <p:txBody>
          <a:bodyPr vert="horz" wrap="square" lIns="0" tIns="0" rIns="0" bIns="0" rtlCol="0">
            <a:spAutoFit/>
          </a:bodyPr>
          <a:lstStyle>
            <a:lvl1pPr>
              <a:tabLst/>
              <a:defRPr lang="en-US" sz="1000" b="0" i="0" spc="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89438" y="1989614"/>
            <a:ext cx="3679825" cy="3605213"/>
          </a:xfrm>
        </p:spPr>
        <p:txBody>
          <a:bodyPr anchor="ctr">
            <a:noAutofit/>
          </a:bodyPr>
          <a:lstStyle>
            <a:lvl1pPr marL="0" indent="0" algn="ctr">
              <a:buNone/>
              <a:defRPr sz="2400"/>
            </a:lvl1pPr>
          </a:lstStyle>
          <a:p>
            <a:r>
              <a:rPr lang="en-US"/>
              <a:t>Click icon to add chart</a:t>
            </a:r>
          </a:p>
        </p:txBody>
      </p:sp>
      <p:sp>
        <p:nvSpPr>
          <p:cNvPr id="21" name="Chart Placeholder 6"/>
          <p:cNvSpPr>
            <a:spLocks noGrp="1"/>
          </p:cNvSpPr>
          <p:nvPr>
            <p:ph type="chart" sz="quarter" idx="23"/>
          </p:nvPr>
        </p:nvSpPr>
        <p:spPr>
          <a:xfrm>
            <a:off x="8302624" y="1989614"/>
            <a:ext cx="3695701" cy="3605213"/>
          </a:xfrm>
        </p:spPr>
        <p:txBody>
          <a:bodyPr anchor="ctr">
            <a:noAutofit/>
          </a:bodyPr>
          <a:lstStyle>
            <a:lvl1pPr marL="0" indent="0" algn="ctr">
              <a:buNone/>
              <a:defRPr sz="2400"/>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65134" y="5783263"/>
            <a:ext cx="3702053" cy="199692"/>
          </a:xfrm>
        </p:spPr>
        <p:txBody>
          <a:bodyPr tIns="0"/>
          <a:lstStyle>
            <a:lvl1pPr>
              <a:defRPr lang="en-US" sz="1000" b="1" kern="1200" spc="0" dirty="0" smtClean="0">
                <a:solidFill>
                  <a:schemeClr val="tx1"/>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400549" y="5783263"/>
            <a:ext cx="3702053" cy="199692"/>
          </a:xfrm>
        </p:spPr>
        <p:txBody>
          <a:bodyPr tIns="0"/>
          <a:lstStyle>
            <a:lvl1pPr>
              <a:defRPr lang="en-US" sz="1000" b="1" kern="1200" spc="0" dirty="0" smtClean="0">
                <a:solidFill>
                  <a:schemeClr val="tx1"/>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302624" y="5783263"/>
            <a:ext cx="3702053" cy="199692"/>
          </a:xfrm>
        </p:spPr>
        <p:txBody>
          <a:bodyPr tIns="0"/>
          <a:lstStyle>
            <a:lvl1pPr>
              <a:defRPr lang="en-US" sz="1000" b="1" kern="1200" spc="0" dirty="0" smtClean="0">
                <a:solidFill>
                  <a:schemeClr val="tx1"/>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302624" y="5973763"/>
            <a:ext cx="3679825" cy="307777"/>
          </a:xfrm>
        </p:spPr>
        <p:txBody>
          <a:bodyPr vert="horz" wrap="square" lIns="0" tIns="0" rIns="0" bIns="0" rtlCol="0">
            <a:spAutoFit/>
          </a:bodyPr>
          <a:lstStyle>
            <a:lvl1pPr>
              <a:tabLst/>
              <a:defRPr lang="en-US" sz="1000" b="0" i="0" spc="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3" name="Footer Placeholder 14">
            <a:extLst>
              <a:ext uri="{FF2B5EF4-FFF2-40B4-BE49-F238E27FC236}">
                <a16:creationId xmlns:a16="http://schemas.microsoft.com/office/drawing/2014/main" id="{592F5440-0E12-0F44-ACE7-3C2064AE32D5}"/>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3345316642"/>
      </p:ext>
    </p:extLst>
  </p:cSld>
  <p:clrMapOvr>
    <a:masterClrMapping/>
  </p:clrMapOvr>
  <p:transition>
    <p:fade/>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Table styling</a:t>
            </a:r>
          </a:p>
        </p:txBody>
      </p:sp>
      <p:sp>
        <p:nvSpPr>
          <p:cNvPr id="4" name="Table Placeholder 3"/>
          <p:cNvSpPr>
            <a:spLocks noGrp="1"/>
          </p:cNvSpPr>
          <p:nvPr>
            <p:ph type="tbl" sz="quarter" idx="10"/>
          </p:nvPr>
        </p:nvSpPr>
        <p:spPr>
          <a:xfrm>
            <a:off x="465138" y="2201862"/>
            <a:ext cx="11533187" cy="4159883"/>
          </a:xfrm>
        </p:spPr>
        <p:txBody>
          <a:bodyPr anchor="ctr" anchorCtr="0"/>
          <a:lstStyle>
            <a:lvl1pPr algn="ctr">
              <a:defRPr/>
            </a:lvl1pPr>
          </a:lstStyle>
          <a:p>
            <a:r>
              <a:rPr lang="en-US"/>
              <a:t>Click icon to add table</a:t>
            </a:r>
          </a:p>
        </p:txBody>
      </p:sp>
      <p:sp>
        <p:nvSpPr>
          <p:cNvPr id="6" name="Footer Placeholder 14">
            <a:extLst>
              <a:ext uri="{FF2B5EF4-FFF2-40B4-BE49-F238E27FC236}">
                <a16:creationId xmlns:a16="http://schemas.microsoft.com/office/drawing/2014/main" id="{8FFE576D-7F23-5D49-98BE-F31E6740176A}"/>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227641596"/>
      </p:ext>
    </p:extLst>
  </p:cSld>
  <p:clrMapOvr>
    <a:masterClrMapping/>
  </p:clrMapOvr>
  <p:transition>
    <p:fade/>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63277" y="6579623"/>
            <a:ext cx="4572000"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65138" y="1882011"/>
            <a:ext cx="7604125" cy="1502728"/>
          </a:xfrm>
          <a:noFill/>
        </p:spPr>
        <p:txBody>
          <a:bodyPr lIns="0" tIns="0" rIns="0" bIns="0" anchor="t" anchorCtr="0"/>
          <a:lstStyle>
            <a:lvl1pPr>
              <a:lnSpc>
                <a:spcPct val="100000"/>
              </a:lnSpc>
              <a:spcAft>
                <a:spcPts val="1300"/>
              </a:spcAft>
              <a:defRPr sz="2600" spc="-50" baseline="0">
                <a:solidFill>
                  <a:schemeClr val="bg1"/>
                </a:solidFill>
              </a:defRPr>
            </a:lvl1pPr>
          </a:lstStyle>
          <a:p>
            <a:r>
              <a:rPr lang="en-US"/>
              <a:t>Thank you.</a:t>
            </a:r>
          </a:p>
        </p:txBody>
      </p:sp>
      <p:pic>
        <p:nvPicPr>
          <p:cNvPr id="2" name="Picture 1">
            <a:extLst>
              <a:ext uri="{FF2B5EF4-FFF2-40B4-BE49-F238E27FC236}">
                <a16:creationId xmlns:a16="http://schemas.microsoft.com/office/drawing/2014/main" id="{085186FC-0D32-394B-A766-D567AE5C4DA4}"/>
              </a:ext>
            </a:extLst>
          </p:cNvPr>
          <p:cNvPicPr>
            <a:picLocks noChangeAspect="1"/>
          </p:cNvPicPr>
          <p:nvPr userDrawn="1"/>
        </p:nvPicPr>
        <p:blipFill>
          <a:blip r:embed="rId2"/>
          <a:stretch>
            <a:fillRect/>
          </a:stretch>
        </p:blipFill>
        <p:spPr>
          <a:xfrm>
            <a:off x="463277" y="287297"/>
            <a:ext cx="977900" cy="215900"/>
          </a:xfrm>
          <a:prstGeom prst="rect">
            <a:avLst/>
          </a:prstGeom>
        </p:spPr>
      </p:pic>
    </p:spTree>
    <p:extLst>
      <p:ext uri="{BB962C8B-B14F-4D97-AF65-F5344CB8AC3E}">
        <p14:creationId xmlns:p14="http://schemas.microsoft.com/office/powerpoint/2010/main" val="8538443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15.xml><?xml version="1.0" encoding="utf-8"?>
<p:sldLayout xmlns:a="http://schemas.openxmlformats.org/drawingml/2006/main" xmlns:r="http://schemas.openxmlformats.org/officeDocument/2006/relationships" xmlns:p="http://schemas.openxmlformats.org/presentationml/2006/main" showMasterSp="0">
  <p:cSld name="Divider (Viz 2)">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77786E81-E6CB-644F-A2CF-67E98B2C4FFA}"/>
              </a:ext>
            </a:extLst>
          </p:cNvPr>
          <p:cNvPicPr>
            <a:picLocks noChangeAspect="1"/>
          </p:cNvPicPr>
          <p:nvPr/>
        </p:nvPicPr>
        <p:blipFill>
          <a:blip r:embed="rId2">
            <a:lum bright="13000"/>
            <a:alphaModFix amt="8000"/>
          </a:blip>
          <a:stretch>
            <a:fillRect/>
          </a:stretch>
        </p:blipFill>
        <p:spPr>
          <a:xfrm>
            <a:off x="5930186" y="118051"/>
            <a:ext cx="6135371" cy="6567792"/>
          </a:xfrm>
          <a:prstGeom prst="rect">
            <a:avLst/>
          </a:prstGeom>
        </p:spPr>
      </p:pic>
      <p:sp>
        <p:nvSpPr>
          <p:cNvPr id="9" name="Title 13">
            <a:extLst>
              <a:ext uri="{FF2B5EF4-FFF2-40B4-BE49-F238E27FC236}">
                <a16:creationId xmlns:a16="http://schemas.microsoft.com/office/drawing/2014/main" id="{6037461D-632E-404D-BB75-731493EDC066}"/>
              </a:ext>
            </a:extLst>
          </p:cNvPr>
          <p:cNvSpPr>
            <a:spLocks noGrp="1"/>
          </p:cNvSpPr>
          <p:nvPr>
            <p:ph type="title" hasCustomPrompt="1"/>
          </p:nvPr>
        </p:nvSpPr>
        <p:spPr>
          <a:xfrm>
            <a:off x="413770" y="3341830"/>
            <a:ext cx="9379954" cy="1430359"/>
          </a:xfrm>
          <a:prstGeom prst="rect">
            <a:avLst/>
          </a:prstGeom>
        </p:spPr>
        <p:txBody>
          <a:bodyPr lIns="0" anchor="t" anchorCtr="0">
            <a:noAutofit/>
          </a:bodyPr>
          <a:lstStyle>
            <a:lvl1pPr>
              <a:defRPr sz="5507" baseline="0">
                <a:solidFill>
                  <a:schemeClr val="tx1"/>
                </a:solidFill>
              </a:defRPr>
            </a:lvl1pPr>
          </a:lstStyle>
          <a:p>
            <a:r>
              <a:rPr lang="en-US" dirty="0"/>
              <a:t>Divider</a:t>
            </a:r>
          </a:p>
        </p:txBody>
      </p:sp>
      <p:sp>
        <p:nvSpPr>
          <p:cNvPr id="10" name="Shape 78">
            <a:extLst>
              <a:ext uri="{FF2B5EF4-FFF2-40B4-BE49-F238E27FC236}">
                <a16:creationId xmlns:a16="http://schemas.microsoft.com/office/drawing/2014/main" id="{02FD2D8F-4FAF-48C2-B9C9-6D1822EE9549}"/>
              </a:ext>
            </a:extLst>
          </p:cNvPr>
          <p:cNvSpPr txBox="1">
            <a:spLocks noGrp="1"/>
          </p:cNvSpPr>
          <p:nvPr>
            <p:ph type="body" idx="7" hasCustomPrompt="1"/>
          </p:nvPr>
        </p:nvSpPr>
        <p:spPr>
          <a:xfrm>
            <a:off x="472243" y="2642376"/>
            <a:ext cx="8621929" cy="699454"/>
          </a:xfrm>
          <a:prstGeom prst="rect">
            <a:avLst/>
          </a:prstGeom>
        </p:spPr>
        <p:txBody>
          <a:bodyPr vert="horz" lIns="0" tIns="0" rIns="0" bIns="0" rtlCol="0" anchor="b" anchorCtr="0">
            <a:noAutofit/>
          </a:bodyPr>
          <a:lstStyle>
            <a:lvl1pPr marL="466211" indent="-466211">
              <a:buFont typeface="+mj-lt"/>
              <a:buNone/>
              <a:defRPr sz="2448" b="0" i="0" dirty="0">
                <a:solidFill>
                  <a:schemeClr val="accent2"/>
                </a:solidFill>
                <a:latin typeface="Segoe UI Semibold" panose="020B0702040204020203" pitchFamily="34" charset="0"/>
                <a:cs typeface="Segoe UI Semibold" panose="020B0702040204020203" pitchFamily="34" charset="0"/>
              </a:defRPr>
            </a:lvl1pPr>
          </a:lstStyle>
          <a:p>
            <a:pPr marL="0" lvl="0" indent="0"/>
            <a:r>
              <a:rPr lang="en-US" dirty="0"/>
              <a:t>Click to edit Master text styles</a:t>
            </a:r>
          </a:p>
        </p:txBody>
      </p:sp>
      <p:sp>
        <p:nvSpPr>
          <p:cNvPr id="2" name="Slide Number Placeholder 1">
            <a:extLst>
              <a:ext uri="{FF2B5EF4-FFF2-40B4-BE49-F238E27FC236}">
                <a16:creationId xmlns:a16="http://schemas.microsoft.com/office/drawing/2014/main" id="{78DB1D9C-4A07-1A4E-8C31-FDBDD36F1915}"/>
              </a:ext>
            </a:extLst>
          </p:cNvPr>
          <p:cNvSpPr>
            <a:spLocks noGrp="1"/>
          </p:cNvSpPr>
          <p:nvPr>
            <p:ph type="sldNum" sz="quarter" idx="31"/>
          </p:nvPr>
        </p:nvSpPr>
        <p:spPr>
          <a:xfrm>
            <a:off x="11231691" y="6570756"/>
            <a:ext cx="1203799" cy="423769"/>
          </a:xfrm>
          <a:prstGeom prst="rect">
            <a:avLst/>
          </a:prstGeom>
        </p:spPr>
        <p:txBody>
          <a:bodyPr/>
          <a:lstStyle/>
          <a:p>
            <a:fld id="{342CE631-D64F-40A6-959C-05AB2D65FE46}" type="slidenum">
              <a:rPr lang="en-US" smtClean="0"/>
              <a:t>‹#›</a:t>
            </a:fld>
            <a:endParaRPr lang="en-US"/>
          </a:p>
        </p:txBody>
      </p:sp>
    </p:spTree>
    <p:extLst>
      <p:ext uri="{BB962C8B-B14F-4D97-AF65-F5344CB8AC3E}">
        <p14:creationId xmlns:p14="http://schemas.microsoft.com/office/powerpoint/2010/main" val="444638069"/>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showMasterSp="0">
  <p:cSld name="Demo">
    <p:spTree>
      <p:nvGrpSpPr>
        <p:cNvPr id="1" name=""/>
        <p:cNvGrpSpPr/>
        <p:nvPr/>
      </p:nvGrpSpPr>
      <p:grpSpPr>
        <a:xfrm>
          <a:off x="0" y="0"/>
          <a:ext cx="0" cy="0"/>
          <a:chOff x="0" y="0"/>
          <a:chExt cx="0" cy="0"/>
        </a:xfrm>
      </p:grpSpPr>
      <p:sp>
        <p:nvSpPr>
          <p:cNvPr id="19" name="Title 13">
            <a:extLst>
              <a:ext uri="{FF2B5EF4-FFF2-40B4-BE49-F238E27FC236}">
                <a16:creationId xmlns:a16="http://schemas.microsoft.com/office/drawing/2014/main" id="{FB11FEBD-5C2F-4BE7-BB21-A5DB64908724}"/>
              </a:ext>
            </a:extLst>
          </p:cNvPr>
          <p:cNvSpPr>
            <a:spLocks noGrp="1"/>
          </p:cNvSpPr>
          <p:nvPr>
            <p:ph type="title" hasCustomPrompt="1"/>
          </p:nvPr>
        </p:nvSpPr>
        <p:spPr>
          <a:xfrm>
            <a:off x="417347" y="2642377"/>
            <a:ext cx="10814344" cy="1010352"/>
          </a:xfrm>
          <a:prstGeom prst="rect">
            <a:avLst/>
          </a:prstGeom>
        </p:spPr>
        <p:txBody>
          <a:bodyPr lIns="0" anchor="b" anchorCtr="0">
            <a:noAutofit/>
          </a:bodyPr>
          <a:lstStyle>
            <a:lvl1pPr>
              <a:defRPr sz="6119" b="1" i="0" baseline="0">
                <a:solidFill>
                  <a:schemeClr val="tx1"/>
                </a:solidFill>
                <a:latin typeface="Segoe UI Semibold" charset="0"/>
                <a:ea typeface="Segoe UI Semibold" charset="0"/>
                <a:cs typeface="Segoe UI Semibold" charset="0"/>
              </a:defRPr>
            </a:lvl1pPr>
          </a:lstStyle>
          <a:p>
            <a:r>
              <a:rPr lang="en-US" dirty="0"/>
              <a:t>Demo</a:t>
            </a:r>
          </a:p>
        </p:txBody>
      </p:sp>
      <p:sp>
        <p:nvSpPr>
          <p:cNvPr id="24" name="Shape 78">
            <a:extLst>
              <a:ext uri="{FF2B5EF4-FFF2-40B4-BE49-F238E27FC236}">
                <a16:creationId xmlns:a16="http://schemas.microsoft.com/office/drawing/2014/main" id="{BAAE8EAD-16BA-4B71-B2FF-661EA6C64800}"/>
              </a:ext>
            </a:extLst>
          </p:cNvPr>
          <p:cNvSpPr txBox="1">
            <a:spLocks noGrp="1"/>
          </p:cNvSpPr>
          <p:nvPr>
            <p:ph type="body" idx="7" hasCustomPrompt="1"/>
          </p:nvPr>
        </p:nvSpPr>
        <p:spPr>
          <a:xfrm>
            <a:off x="466368" y="3652729"/>
            <a:ext cx="10765324" cy="433227"/>
          </a:xfrm>
          <a:prstGeom prst="rect">
            <a:avLst/>
          </a:prstGeom>
        </p:spPr>
        <p:txBody>
          <a:bodyPr vert="horz" lIns="0" tIns="0" rIns="0" bIns="0" rtlCol="0" anchor="t" anchorCtr="0">
            <a:noAutofit/>
          </a:bodyPr>
          <a:lstStyle>
            <a:lvl1pPr marL="466211" indent="-466211">
              <a:buFont typeface="+mj-lt"/>
              <a:buNone/>
              <a:defRPr sz="2856" b="1" i="0" dirty="0">
                <a:solidFill>
                  <a:schemeClr val="accent2"/>
                </a:solidFill>
                <a:latin typeface="Segoe UI Semibold" charset="0"/>
                <a:ea typeface="Segoe UI Semibold" charset="0"/>
                <a:cs typeface="Segoe UI Semibold" charset="0"/>
              </a:defRPr>
            </a:lvl1pPr>
          </a:lstStyle>
          <a:p>
            <a:pPr marL="0" lvl="0" indent="0"/>
            <a:r>
              <a:rPr lang="en-US" dirty="0"/>
              <a:t>Click to edit Master text styles</a:t>
            </a:r>
          </a:p>
        </p:txBody>
      </p:sp>
      <p:sp>
        <p:nvSpPr>
          <p:cNvPr id="26" name="Text Placeholder 2">
            <a:extLst>
              <a:ext uri="{FF2B5EF4-FFF2-40B4-BE49-F238E27FC236}">
                <a16:creationId xmlns:a16="http://schemas.microsoft.com/office/drawing/2014/main" id="{01413CC7-FF34-4272-956B-B08BCBB287FE}"/>
              </a:ext>
            </a:extLst>
          </p:cNvPr>
          <p:cNvSpPr>
            <a:spLocks noGrp="1"/>
          </p:cNvSpPr>
          <p:nvPr>
            <p:ph type="body" sz="quarter" idx="25" hasCustomPrompt="1"/>
          </p:nvPr>
        </p:nvSpPr>
        <p:spPr>
          <a:xfrm>
            <a:off x="466368" y="5479044"/>
            <a:ext cx="3849592" cy="624145"/>
          </a:xfrm>
          <a:prstGeom prst="rect">
            <a:avLst/>
          </a:prstGeom>
        </p:spPr>
        <p:txBody>
          <a:bodyPr/>
          <a:lstStyle>
            <a:lvl1pPr>
              <a:defRPr sz="2856" b="1" i="0">
                <a:solidFill>
                  <a:schemeClr val="tx1"/>
                </a:solidFill>
                <a:latin typeface="Segoe UI Semibold" charset="0"/>
                <a:ea typeface="Segoe UI Semibold" charset="0"/>
                <a:cs typeface="Segoe UI Semibold" charset="0"/>
              </a:defRPr>
            </a:lvl1pPr>
          </a:lstStyle>
          <a:p>
            <a:pPr lvl="0"/>
            <a:r>
              <a:rPr lang="en-US" dirty="0"/>
              <a:t>Speaker</a:t>
            </a:r>
          </a:p>
        </p:txBody>
      </p:sp>
      <p:sp>
        <p:nvSpPr>
          <p:cNvPr id="27" name="Text Placeholder 2">
            <a:extLst>
              <a:ext uri="{FF2B5EF4-FFF2-40B4-BE49-F238E27FC236}">
                <a16:creationId xmlns:a16="http://schemas.microsoft.com/office/drawing/2014/main" id="{7FC9AA33-9990-4126-B01B-6E5F8AB46A1D}"/>
              </a:ext>
            </a:extLst>
          </p:cNvPr>
          <p:cNvSpPr>
            <a:spLocks noGrp="1"/>
          </p:cNvSpPr>
          <p:nvPr>
            <p:ph type="body" sz="quarter" idx="26" hasCustomPrompt="1"/>
          </p:nvPr>
        </p:nvSpPr>
        <p:spPr>
          <a:xfrm>
            <a:off x="466368" y="5791215"/>
            <a:ext cx="3849592" cy="498598"/>
          </a:xfrm>
          <a:prstGeom prst="rect">
            <a:avLst/>
          </a:prstGeom>
        </p:spPr>
        <p:txBody>
          <a:bodyPr anchor="b"/>
          <a:lstStyle>
            <a:lvl1pPr>
              <a:defRPr sz="2040" b="0" i="0">
                <a:solidFill>
                  <a:schemeClr val="tx1"/>
                </a:solidFill>
                <a:latin typeface="Segoe UI" charset="0"/>
                <a:ea typeface="Segoe UI" charset="0"/>
                <a:cs typeface="Segoe UI" charset="0"/>
              </a:defRPr>
            </a:lvl1pPr>
          </a:lstStyle>
          <a:p>
            <a:pPr lvl="0"/>
            <a:r>
              <a:rPr lang="en-US" dirty="0"/>
              <a:t>Speaker title</a:t>
            </a:r>
          </a:p>
        </p:txBody>
      </p:sp>
      <p:sp>
        <p:nvSpPr>
          <p:cNvPr id="2" name="Slide Number Placeholder 1">
            <a:extLst>
              <a:ext uri="{FF2B5EF4-FFF2-40B4-BE49-F238E27FC236}">
                <a16:creationId xmlns:a16="http://schemas.microsoft.com/office/drawing/2014/main" id="{FB2C2356-D61D-0A43-A1C6-D11A93A3A509}"/>
              </a:ext>
            </a:extLst>
          </p:cNvPr>
          <p:cNvSpPr>
            <a:spLocks noGrp="1"/>
          </p:cNvSpPr>
          <p:nvPr>
            <p:ph type="sldNum" sz="quarter" idx="27"/>
          </p:nvPr>
        </p:nvSpPr>
        <p:spPr/>
        <p:txBody>
          <a:bodyPr/>
          <a:lstStyle/>
          <a:p>
            <a:fld id="{342CE631-D64F-40A6-959C-05AB2D65FE46}" type="slidenum">
              <a:rPr lang="en-US" smtClean="0"/>
              <a:t>‹#›</a:t>
            </a:fld>
            <a:endParaRPr lang="en-US"/>
          </a:p>
        </p:txBody>
      </p:sp>
      <p:sp>
        <p:nvSpPr>
          <p:cNvPr id="8" name="MSIPCM914a47ef9da007a5f5ca1e01" descr="{&quot;HashCode&quot;:-1634785317,&quot;Placement&quot;:&quot;Footer&quot;,&quot;Top&quot;:519.343,&quot;Left&quot;:0.0,&quot;SlideWidth&quot;:960,&quot;SlideHeight&quot;:540}">
            <a:extLst>
              <a:ext uri="{FF2B5EF4-FFF2-40B4-BE49-F238E27FC236}">
                <a16:creationId xmlns:a16="http://schemas.microsoft.com/office/drawing/2014/main" id="{5A3DB5A4-3B39-4F7C-A696-23A2A8A963EE}"/>
              </a:ext>
            </a:extLst>
          </p:cNvPr>
          <p:cNvSpPr txBox="1"/>
          <p:nvPr/>
        </p:nvSpPr>
        <p:spPr>
          <a:xfrm>
            <a:off x="0" y="6780696"/>
            <a:ext cx="2166441" cy="160091"/>
          </a:xfrm>
          <a:prstGeom prst="rect">
            <a:avLst/>
          </a:prstGeom>
        </p:spPr>
        <p:txBody>
          <a:bodyPr vert="horz" wrap="square" lIns="0" tIns="0" rIns="0" bIns="0" rtlCol="0" anchor="ctr" anchorCtr="1">
            <a:spAutoFit/>
          </a:bodyPr>
          <a:lstStyle/>
          <a:p>
            <a:pPr algn="l">
              <a:spcBef>
                <a:spcPts val="0"/>
              </a:spcBef>
              <a:spcAft>
                <a:spcPts val="0"/>
              </a:spcAft>
            </a:pPr>
            <a:r>
              <a:rPr lang="en-US" sz="1020">
                <a:solidFill>
                  <a:schemeClr val="accent6"/>
                </a:solidFill>
                <a:latin typeface="Calibri" panose="020F0502020204030204" pitchFamily="34" charset="0"/>
              </a:rPr>
              <a:t>Classified as Microsoft Confidential</a:t>
            </a:r>
          </a:p>
        </p:txBody>
      </p:sp>
    </p:spTree>
    <p:extLst>
      <p:ext uri="{BB962C8B-B14F-4D97-AF65-F5344CB8AC3E}">
        <p14:creationId xmlns:p14="http://schemas.microsoft.com/office/powerpoint/2010/main" val="2428710982"/>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CDE20FB-D5C9-44C8-9315-B34B9B31CF3D}"/>
              </a:ext>
            </a:extLst>
          </p:cNvPr>
          <p:cNvSpPr>
            <a:spLocks noGrp="1"/>
          </p:cNvSpPr>
          <p:nvPr>
            <p:ph type="dt" sz="half" idx="10"/>
          </p:nvPr>
        </p:nvSpPr>
        <p:spPr/>
        <p:txBody>
          <a:bodyPr/>
          <a:lstStyle/>
          <a:p>
            <a:fld id="{D209D745-82CA-4567-8C7D-E682255DBDA9}" type="datetimeFigureOut">
              <a:rPr lang="en-US" smtClean="0"/>
              <a:t>5/7/2020</a:t>
            </a:fld>
            <a:endParaRPr lang="en-US"/>
          </a:p>
        </p:txBody>
      </p:sp>
      <p:sp>
        <p:nvSpPr>
          <p:cNvPr id="3" name="Footer Placeholder 2">
            <a:extLst>
              <a:ext uri="{FF2B5EF4-FFF2-40B4-BE49-F238E27FC236}">
                <a16:creationId xmlns:a16="http://schemas.microsoft.com/office/drawing/2014/main" id="{E29127E7-FF9B-4E50-91FB-FA4C23DC7A4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8ADFC21-3921-4672-B858-EFA3F4D4D758}"/>
              </a:ext>
            </a:extLst>
          </p:cNvPr>
          <p:cNvSpPr>
            <a:spLocks noGrp="1"/>
          </p:cNvSpPr>
          <p:nvPr>
            <p:ph type="sldNum" sz="quarter" idx="12"/>
          </p:nvPr>
        </p:nvSpPr>
        <p:spPr/>
        <p:txBody>
          <a:bodyPr/>
          <a:lstStyle/>
          <a:p>
            <a:fld id="{A86CC0C0-3DF2-4BF0-ABDD-17A8E304AB84}" type="slidenum">
              <a:rPr lang="en-US" smtClean="0"/>
              <a:t>‹#›</a:t>
            </a:fld>
            <a:endParaRPr lang="en-US"/>
          </a:p>
        </p:txBody>
      </p:sp>
    </p:spTree>
    <p:extLst>
      <p:ext uri="{BB962C8B-B14F-4D97-AF65-F5344CB8AC3E}">
        <p14:creationId xmlns:p14="http://schemas.microsoft.com/office/powerpoint/2010/main" val="957464089"/>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98739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14947" y="3090314"/>
            <a:ext cx="9823498" cy="1828800"/>
          </a:xfrm>
          <a:noFill/>
        </p:spPr>
        <p:txBody>
          <a:bodyPr lIns="0" tIns="0" rIns="0" bIns="182880" anchor="b" anchorCtr="0"/>
          <a:lstStyle>
            <a:lvl1pPr>
              <a:defRPr sz="4799" strike="noStrike" spc="-50" baseline="0">
                <a:solidFill>
                  <a:schemeClr val="tx2"/>
                </a:solidFill>
              </a:defRPr>
            </a:lvl1pPr>
          </a:lstStyle>
          <a:p>
            <a:r>
              <a:rPr lang="en-US"/>
              <a:t>Microsoft </a:t>
            </a:r>
            <a:r>
              <a:rPr lang="en-US" err="1"/>
              <a:t>IoT</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74162" y="4944165"/>
            <a:ext cx="9795376" cy="760208"/>
          </a:xfrm>
        </p:spPr>
        <p:txBody>
          <a:bodyPr/>
          <a:lstStyle>
            <a:lvl1pPr>
              <a:defRPr sz="1800"/>
            </a:lvl1pPr>
            <a:lvl2pPr>
              <a:defRPr sz="1800"/>
            </a:lvl2pPr>
            <a:lvl3pPr>
              <a:defRPr sz="1399"/>
            </a:lvl3pPr>
            <a:lvl4pPr>
              <a:defRPr sz="1399"/>
            </a:lvl4pPr>
            <a:lvl5pPr>
              <a:defRPr sz="1049"/>
            </a:lvl5pPr>
          </a:lstStyle>
          <a:p>
            <a:pPr lvl="0"/>
            <a:r>
              <a:rPr lang="en-US"/>
              <a:t>Author name</a:t>
            </a:r>
          </a:p>
          <a:p>
            <a:pPr lvl="1"/>
            <a:r>
              <a:rPr lang="en-US"/>
              <a:t>Date</a:t>
            </a:r>
          </a:p>
        </p:txBody>
      </p:sp>
      <p:pic>
        <p:nvPicPr>
          <p:cNvPr id="2" name="Picture 1">
            <a:extLst>
              <a:ext uri="{FF2B5EF4-FFF2-40B4-BE49-F238E27FC236}">
                <a16:creationId xmlns:a16="http://schemas.microsoft.com/office/drawing/2014/main" id="{7B7211F8-4DBB-F148-9213-1CD906B157A9}"/>
              </a:ext>
            </a:extLst>
          </p:cNvPr>
          <p:cNvPicPr>
            <a:picLocks noChangeAspect="1"/>
          </p:cNvPicPr>
          <p:nvPr userDrawn="1"/>
        </p:nvPicPr>
        <p:blipFill>
          <a:blip r:embed="rId2"/>
          <a:stretch>
            <a:fillRect/>
          </a:stretch>
        </p:blipFill>
        <p:spPr>
          <a:xfrm>
            <a:off x="414947" y="414619"/>
            <a:ext cx="977900" cy="215900"/>
          </a:xfrm>
          <a:prstGeom prst="rect">
            <a:avLst/>
          </a:prstGeom>
        </p:spPr>
      </p:pic>
    </p:spTree>
    <p:extLst>
      <p:ext uri="{BB962C8B-B14F-4D97-AF65-F5344CB8AC3E}">
        <p14:creationId xmlns:p14="http://schemas.microsoft.com/office/powerpoint/2010/main" val="34893281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3" y="2125678"/>
            <a:ext cx="7315200" cy="1828786"/>
          </a:xfrm>
          <a:noFill/>
        </p:spPr>
        <p:txBody>
          <a:bodyPr lIns="146304" tIns="91440" rIns="146304" bIns="91440" anchor="t" anchorCtr="0"/>
          <a:lstStyle>
            <a:lvl1pPr>
              <a:defRPr sz="5399"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3955786"/>
            <a:ext cx="6400800" cy="1828007"/>
          </a:xfrm>
          <a:noFill/>
        </p:spPr>
        <p:txBody>
          <a:bodyPr lIns="164592" tIns="109728" rIns="164592" bIns="109728">
            <a:noAutofit/>
          </a:bodyPr>
          <a:lstStyle>
            <a:lvl1pPr marL="0" indent="0">
              <a:spcBef>
                <a:spcPts val="0"/>
              </a:spcBef>
              <a:buNone/>
              <a:defRPr sz="3199" spc="0" baseline="0">
                <a:gradFill>
                  <a:gsLst>
                    <a:gs pos="91000">
                      <a:schemeClr val="tx1"/>
                    </a:gs>
                    <a:gs pos="0">
                      <a:schemeClr val="tx1"/>
                    </a:gs>
                  </a:gsLst>
                  <a:lin ang="5400000" scaled="0"/>
                </a:gradFill>
                <a:latin typeface="+mn-lt"/>
              </a:defRPr>
            </a:lvl1pPr>
          </a:lstStyle>
          <a:p>
            <a:pPr lvl="0"/>
            <a:r>
              <a:rPr lang="en-US"/>
              <a:t>Speaker name</a:t>
            </a:r>
          </a:p>
        </p:txBody>
      </p:sp>
      <p:pic>
        <p:nvPicPr>
          <p:cNvPr id="3" name="Picture 2"/>
          <p:cNvPicPr>
            <a:picLocks noChangeAspect="1"/>
          </p:cNvPicPr>
          <p:nvPr userDrawn="1"/>
        </p:nvPicPr>
        <p:blipFill>
          <a:blip r:embed="rId2"/>
          <a:stretch>
            <a:fillRect/>
          </a:stretch>
        </p:blipFill>
        <p:spPr bwMode="black">
          <a:xfrm>
            <a:off x="457200" y="479425"/>
            <a:ext cx="1483418" cy="310896"/>
          </a:xfrm>
          <a:prstGeom prst="rect">
            <a:avLst/>
          </a:prstGeom>
        </p:spPr>
      </p:pic>
      <p:grpSp>
        <p:nvGrpSpPr>
          <p:cNvPr id="393" name="Group 392"/>
          <p:cNvGrpSpPr/>
          <p:nvPr userDrawn="1"/>
        </p:nvGrpSpPr>
        <p:grpSpPr bwMode="gray">
          <a:xfrm>
            <a:off x="7498383" y="2125664"/>
            <a:ext cx="4419820" cy="4023316"/>
            <a:chOff x="8331487" y="2399994"/>
            <a:chExt cx="3607727" cy="3284076"/>
          </a:xfrm>
        </p:grpSpPr>
        <p:sp>
          <p:nvSpPr>
            <p:cNvPr id="394" name="Freeform 251"/>
            <p:cNvSpPr>
              <a:spLocks/>
            </p:cNvSpPr>
            <p:nvPr userDrawn="1"/>
          </p:nvSpPr>
          <p:spPr bwMode="gray">
            <a:xfrm>
              <a:off x="9772041" y="2625278"/>
              <a:ext cx="34904" cy="390283"/>
            </a:xfrm>
            <a:custGeom>
              <a:avLst/>
              <a:gdLst>
                <a:gd name="T0" fmla="*/ 11 w 11"/>
                <a:gd name="T1" fmla="*/ 123 h 123"/>
                <a:gd name="T2" fmla="*/ 0 w 11"/>
                <a:gd name="T3" fmla="*/ 123 h 123"/>
                <a:gd name="T4" fmla="*/ 2 w 11"/>
                <a:gd name="T5" fmla="*/ 0 h 123"/>
                <a:gd name="T6" fmla="*/ 9 w 11"/>
                <a:gd name="T7" fmla="*/ 0 h 123"/>
                <a:gd name="T8" fmla="*/ 11 w 11"/>
                <a:gd name="T9" fmla="*/ 123 h 123"/>
              </a:gdLst>
              <a:ahLst/>
              <a:cxnLst>
                <a:cxn ang="0">
                  <a:pos x="T0" y="T1"/>
                </a:cxn>
                <a:cxn ang="0">
                  <a:pos x="T2" y="T3"/>
                </a:cxn>
                <a:cxn ang="0">
                  <a:pos x="T4" y="T5"/>
                </a:cxn>
                <a:cxn ang="0">
                  <a:pos x="T6" y="T7"/>
                </a:cxn>
                <a:cxn ang="0">
                  <a:pos x="T8" y="T9"/>
                </a:cxn>
              </a:cxnLst>
              <a:rect l="0" t="0" r="r" b="b"/>
              <a:pathLst>
                <a:path w="11" h="123">
                  <a:moveTo>
                    <a:pt x="11" y="123"/>
                  </a:moveTo>
                  <a:lnTo>
                    <a:pt x="0" y="123"/>
                  </a:lnTo>
                  <a:lnTo>
                    <a:pt x="2" y="0"/>
                  </a:lnTo>
                  <a:lnTo>
                    <a:pt x="9" y="0"/>
                  </a:lnTo>
                  <a:lnTo>
                    <a:pt x="11" y="1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95" name="Freeform 252"/>
            <p:cNvSpPr>
              <a:spLocks/>
            </p:cNvSpPr>
            <p:nvPr userDrawn="1"/>
          </p:nvSpPr>
          <p:spPr bwMode="gray">
            <a:xfrm>
              <a:off x="9654638" y="2618931"/>
              <a:ext cx="145959" cy="44422"/>
            </a:xfrm>
            <a:custGeom>
              <a:avLst/>
              <a:gdLst>
                <a:gd name="T0" fmla="*/ 47 w 49"/>
                <a:gd name="T1" fmla="*/ 0 h 15"/>
                <a:gd name="T2" fmla="*/ 1 w 49"/>
                <a:gd name="T3" fmla="*/ 11 h 15"/>
                <a:gd name="T4" fmla="*/ 49 w 49"/>
                <a:gd name="T5" fmla="*/ 8 h 15"/>
                <a:gd name="T6" fmla="*/ 47 w 49"/>
                <a:gd name="T7" fmla="*/ 0 h 15"/>
              </a:gdLst>
              <a:ahLst/>
              <a:cxnLst>
                <a:cxn ang="0">
                  <a:pos x="T0" y="T1"/>
                </a:cxn>
                <a:cxn ang="0">
                  <a:pos x="T2" y="T3"/>
                </a:cxn>
                <a:cxn ang="0">
                  <a:pos x="T4" y="T5"/>
                </a:cxn>
                <a:cxn ang="0">
                  <a:pos x="T6" y="T7"/>
                </a:cxn>
              </a:cxnLst>
              <a:rect l="0" t="0" r="r" b="b"/>
              <a:pathLst>
                <a:path w="49" h="15">
                  <a:moveTo>
                    <a:pt x="47" y="0"/>
                  </a:moveTo>
                  <a:cubicBezTo>
                    <a:pt x="1" y="6"/>
                    <a:pt x="0" y="10"/>
                    <a:pt x="1" y="11"/>
                  </a:cubicBezTo>
                  <a:cubicBezTo>
                    <a:pt x="1" y="12"/>
                    <a:pt x="3" y="15"/>
                    <a:pt x="49" y="8"/>
                  </a:cubicBezTo>
                  <a:lnTo>
                    <a:pt x="4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96" name="Freeform 253"/>
            <p:cNvSpPr>
              <a:spLocks/>
            </p:cNvSpPr>
            <p:nvPr userDrawn="1"/>
          </p:nvSpPr>
          <p:spPr bwMode="gray">
            <a:xfrm>
              <a:off x="9775213" y="2622105"/>
              <a:ext cx="98365" cy="126921"/>
            </a:xfrm>
            <a:custGeom>
              <a:avLst/>
              <a:gdLst>
                <a:gd name="T0" fmla="*/ 0 w 34"/>
                <a:gd name="T1" fmla="*/ 5 h 43"/>
                <a:gd name="T2" fmla="*/ 30 w 34"/>
                <a:gd name="T3" fmla="*/ 41 h 43"/>
                <a:gd name="T4" fmla="*/ 7 w 34"/>
                <a:gd name="T5" fmla="*/ 0 h 43"/>
                <a:gd name="T6" fmla="*/ 0 w 34"/>
                <a:gd name="T7" fmla="*/ 5 h 43"/>
              </a:gdLst>
              <a:ahLst/>
              <a:cxnLst>
                <a:cxn ang="0">
                  <a:pos x="T0" y="T1"/>
                </a:cxn>
                <a:cxn ang="0">
                  <a:pos x="T2" y="T3"/>
                </a:cxn>
                <a:cxn ang="0">
                  <a:pos x="T4" y="T5"/>
                </a:cxn>
                <a:cxn ang="0">
                  <a:pos x="T6" y="T7"/>
                </a:cxn>
              </a:cxnLst>
              <a:rect l="0" t="0" r="r" b="b"/>
              <a:pathLst>
                <a:path w="34" h="43">
                  <a:moveTo>
                    <a:pt x="0" y="5"/>
                  </a:moveTo>
                  <a:cubicBezTo>
                    <a:pt x="26" y="43"/>
                    <a:pt x="29" y="42"/>
                    <a:pt x="30" y="41"/>
                  </a:cubicBezTo>
                  <a:cubicBezTo>
                    <a:pt x="31" y="40"/>
                    <a:pt x="34" y="38"/>
                    <a:pt x="7" y="0"/>
                  </a:cubicBezTo>
                  <a:lnTo>
                    <a:pt x="0"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97" name="Freeform 254"/>
            <p:cNvSpPr>
              <a:spLocks/>
            </p:cNvSpPr>
            <p:nvPr userDrawn="1"/>
          </p:nvSpPr>
          <p:spPr bwMode="gray">
            <a:xfrm>
              <a:off x="9775213" y="2501531"/>
              <a:ext cx="63460" cy="139613"/>
            </a:xfrm>
            <a:custGeom>
              <a:avLst/>
              <a:gdLst>
                <a:gd name="T0" fmla="*/ 0 w 22"/>
                <a:gd name="T1" fmla="*/ 45 h 47"/>
                <a:gd name="T2" fmla="*/ 18 w 22"/>
                <a:gd name="T3" fmla="*/ 1 h 47"/>
                <a:gd name="T4" fmla="*/ 8 w 22"/>
                <a:gd name="T5" fmla="*/ 47 h 47"/>
                <a:gd name="T6" fmla="*/ 0 w 22"/>
                <a:gd name="T7" fmla="*/ 45 h 47"/>
              </a:gdLst>
              <a:ahLst/>
              <a:cxnLst>
                <a:cxn ang="0">
                  <a:pos x="T0" y="T1"/>
                </a:cxn>
                <a:cxn ang="0">
                  <a:pos x="T2" y="T3"/>
                </a:cxn>
                <a:cxn ang="0">
                  <a:pos x="T4" y="T5"/>
                </a:cxn>
                <a:cxn ang="0">
                  <a:pos x="T6" y="T7"/>
                </a:cxn>
              </a:cxnLst>
              <a:rect l="0" t="0" r="r" b="b"/>
              <a:pathLst>
                <a:path w="22" h="47">
                  <a:moveTo>
                    <a:pt x="0" y="45"/>
                  </a:moveTo>
                  <a:cubicBezTo>
                    <a:pt x="14" y="0"/>
                    <a:pt x="17" y="1"/>
                    <a:pt x="18" y="1"/>
                  </a:cubicBezTo>
                  <a:cubicBezTo>
                    <a:pt x="19" y="2"/>
                    <a:pt x="22" y="3"/>
                    <a:pt x="8" y="47"/>
                  </a:cubicBezTo>
                  <a:lnTo>
                    <a:pt x="0" y="4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98" name="Freeform 255"/>
            <p:cNvSpPr>
              <a:spLocks/>
            </p:cNvSpPr>
            <p:nvPr userDrawn="1"/>
          </p:nvSpPr>
          <p:spPr bwMode="gray">
            <a:xfrm>
              <a:off x="9480123" y="2688738"/>
              <a:ext cx="41250" cy="307784"/>
            </a:xfrm>
            <a:custGeom>
              <a:avLst/>
              <a:gdLst>
                <a:gd name="T0" fmla="*/ 13 w 13"/>
                <a:gd name="T1" fmla="*/ 97 h 97"/>
                <a:gd name="T2" fmla="*/ 0 w 13"/>
                <a:gd name="T3" fmla="*/ 97 h 97"/>
                <a:gd name="T4" fmla="*/ 2 w 13"/>
                <a:gd name="T5" fmla="*/ 0 h 97"/>
                <a:gd name="T6" fmla="*/ 11 w 13"/>
                <a:gd name="T7" fmla="*/ 0 h 97"/>
                <a:gd name="T8" fmla="*/ 13 w 13"/>
                <a:gd name="T9" fmla="*/ 97 h 97"/>
              </a:gdLst>
              <a:ahLst/>
              <a:cxnLst>
                <a:cxn ang="0">
                  <a:pos x="T0" y="T1"/>
                </a:cxn>
                <a:cxn ang="0">
                  <a:pos x="T2" y="T3"/>
                </a:cxn>
                <a:cxn ang="0">
                  <a:pos x="T4" y="T5"/>
                </a:cxn>
                <a:cxn ang="0">
                  <a:pos x="T6" y="T7"/>
                </a:cxn>
                <a:cxn ang="0">
                  <a:pos x="T8" y="T9"/>
                </a:cxn>
              </a:cxnLst>
              <a:rect l="0" t="0" r="r" b="b"/>
              <a:pathLst>
                <a:path w="13" h="97">
                  <a:moveTo>
                    <a:pt x="13" y="97"/>
                  </a:moveTo>
                  <a:lnTo>
                    <a:pt x="0" y="97"/>
                  </a:lnTo>
                  <a:lnTo>
                    <a:pt x="2" y="0"/>
                  </a:lnTo>
                  <a:lnTo>
                    <a:pt x="11" y="0"/>
                  </a:lnTo>
                  <a:lnTo>
                    <a:pt x="13" y="9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99" name="Freeform 256"/>
            <p:cNvSpPr>
              <a:spLocks/>
            </p:cNvSpPr>
            <p:nvPr userDrawn="1"/>
          </p:nvSpPr>
          <p:spPr bwMode="gray">
            <a:xfrm>
              <a:off x="9483295" y="2676046"/>
              <a:ext cx="164997" cy="92019"/>
            </a:xfrm>
            <a:custGeom>
              <a:avLst/>
              <a:gdLst>
                <a:gd name="T0" fmla="*/ 0 w 55"/>
                <a:gd name="T1" fmla="*/ 10 h 32"/>
                <a:gd name="T2" fmla="*/ 54 w 55"/>
                <a:gd name="T3" fmla="*/ 27 h 32"/>
                <a:gd name="T4" fmla="*/ 4 w 55"/>
                <a:gd name="T5" fmla="*/ 0 h 32"/>
                <a:gd name="T6" fmla="*/ 0 w 55"/>
                <a:gd name="T7" fmla="*/ 10 h 32"/>
              </a:gdLst>
              <a:ahLst/>
              <a:cxnLst>
                <a:cxn ang="0">
                  <a:pos x="T0" y="T1"/>
                </a:cxn>
                <a:cxn ang="0">
                  <a:pos x="T2" y="T3"/>
                </a:cxn>
                <a:cxn ang="0">
                  <a:pos x="T4" y="T5"/>
                </a:cxn>
                <a:cxn ang="0">
                  <a:pos x="T6" y="T7"/>
                </a:cxn>
              </a:cxnLst>
              <a:rect l="0" t="0" r="r" b="b"/>
              <a:pathLst>
                <a:path w="55" h="32">
                  <a:moveTo>
                    <a:pt x="0" y="10"/>
                  </a:moveTo>
                  <a:cubicBezTo>
                    <a:pt x="51" y="32"/>
                    <a:pt x="54" y="29"/>
                    <a:pt x="54" y="27"/>
                  </a:cubicBezTo>
                  <a:cubicBezTo>
                    <a:pt x="55" y="26"/>
                    <a:pt x="55" y="22"/>
                    <a:pt x="4" y="0"/>
                  </a:cubicBezTo>
                  <a:lnTo>
                    <a:pt x="0"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00" name="Freeform 257"/>
            <p:cNvSpPr>
              <a:spLocks/>
            </p:cNvSpPr>
            <p:nvPr userDrawn="1"/>
          </p:nvSpPr>
          <p:spPr bwMode="gray">
            <a:xfrm>
              <a:off x="9473777" y="2536433"/>
              <a:ext cx="41250" cy="164997"/>
            </a:xfrm>
            <a:custGeom>
              <a:avLst/>
              <a:gdLst>
                <a:gd name="T0" fmla="*/ 14 w 14"/>
                <a:gd name="T1" fmla="*/ 56 h 56"/>
                <a:gd name="T2" fmla="*/ 6 w 14"/>
                <a:gd name="T3" fmla="*/ 1 h 56"/>
                <a:gd name="T4" fmla="*/ 4 w 14"/>
                <a:gd name="T5" fmla="*/ 56 h 56"/>
                <a:gd name="T6" fmla="*/ 14 w 14"/>
                <a:gd name="T7" fmla="*/ 56 h 56"/>
              </a:gdLst>
              <a:ahLst/>
              <a:cxnLst>
                <a:cxn ang="0">
                  <a:pos x="T0" y="T1"/>
                </a:cxn>
                <a:cxn ang="0">
                  <a:pos x="T2" y="T3"/>
                </a:cxn>
                <a:cxn ang="0">
                  <a:pos x="T4" y="T5"/>
                </a:cxn>
                <a:cxn ang="0">
                  <a:pos x="T6" y="T7"/>
                </a:cxn>
              </a:cxnLst>
              <a:rect l="0" t="0" r="r" b="b"/>
              <a:pathLst>
                <a:path w="14" h="56">
                  <a:moveTo>
                    <a:pt x="14" y="56"/>
                  </a:moveTo>
                  <a:cubicBezTo>
                    <a:pt x="11" y="0"/>
                    <a:pt x="8" y="0"/>
                    <a:pt x="6" y="1"/>
                  </a:cubicBezTo>
                  <a:cubicBezTo>
                    <a:pt x="4" y="1"/>
                    <a:pt x="0" y="1"/>
                    <a:pt x="4" y="56"/>
                  </a:cubicBezTo>
                  <a:lnTo>
                    <a:pt x="14" y="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01" name="Freeform 258"/>
            <p:cNvSpPr>
              <a:spLocks/>
            </p:cNvSpPr>
            <p:nvPr userDrawn="1"/>
          </p:nvSpPr>
          <p:spPr bwMode="gray">
            <a:xfrm>
              <a:off x="9372240" y="2682392"/>
              <a:ext cx="142787" cy="126921"/>
            </a:xfrm>
            <a:custGeom>
              <a:avLst/>
              <a:gdLst>
                <a:gd name="T0" fmla="*/ 49 w 49"/>
                <a:gd name="T1" fmla="*/ 8 h 44"/>
                <a:gd name="T2" fmla="*/ 4 w 49"/>
                <a:gd name="T3" fmla="*/ 41 h 44"/>
                <a:gd name="T4" fmla="*/ 42 w 49"/>
                <a:gd name="T5" fmla="*/ 0 h 44"/>
                <a:gd name="T6" fmla="*/ 49 w 49"/>
                <a:gd name="T7" fmla="*/ 8 h 44"/>
              </a:gdLst>
              <a:ahLst/>
              <a:cxnLst>
                <a:cxn ang="0">
                  <a:pos x="T0" y="T1"/>
                </a:cxn>
                <a:cxn ang="0">
                  <a:pos x="T2" y="T3"/>
                </a:cxn>
                <a:cxn ang="0">
                  <a:pos x="T4" y="T5"/>
                </a:cxn>
                <a:cxn ang="0">
                  <a:pos x="T6" y="T7"/>
                </a:cxn>
              </a:cxnLst>
              <a:rect l="0" t="0" r="r" b="b"/>
              <a:pathLst>
                <a:path w="49" h="44">
                  <a:moveTo>
                    <a:pt x="49" y="8"/>
                  </a:moveTo>
                  <a:cubicBezTo>
                    <a:pt x="7" y="44"/>
                    <a:pt x="5" y="42"/>
                    <a:pt x="4" y="41"/>
                  </a:cubicBezTo>
                  <a:cubicBezTo>
                    <a:pt x="3" y="39"/>
                    <a:pt x="0" y="36"/>
                    <a:pt x="42" y="0"/>
                  </a:cubicBezTo>
                  <a:lnTo>
                    <a:pt x="49"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02" name="Freeform 259"/>
            <p:cNvSpPr>
              <a:spLocks/>
            </p:cNvSpPr>
            <p:nvPr userDrawn="1"/>
          </p:nvSpPr>
          <p:spPr bwMode="gray">
            <a:xfrm>
              <a:off x="9984633" y="2606239"/>
              <a:ext cx="38076" cy="326822"/>
            </a:xfrm>
            <a:custGeom>
              <a:avLst/>
              <a:gdLst>
                <a:gd name="T0" fmla="*/ 12 w 12"/>
                <a:gd name="T1" fmla="*/ 103 h 103"/>
                <a:gd name="T2" fmla="*/ 0 w 12"/>
                <a:gd name="T3" fmla="*/ 103 h 103"/>
                <a:gd name="T4" fmla="*/ 2 w 12"/>
                <a:gd name="T5" fmla="*/ 0 h 103"/>
                <a:gd name="T6" fmla="*/ 10 w 12"/>
                <a:gd name="T7" fmla="*/ 0 h 103"/>
                <a:gd name="T8" fmla="*/ 12 w 12"/>
                <a:gd name="T9" fmla="*/ 103 h 103"/>
              </a:gdLst>
              <a:ahLst/>
              <a:cxnLst>
                <a:cxn ang="0">
                  <a:pos x="T0" y="T1"/>
                </a:cxn>
                <a:cxn ang="0">
                  <a:pos x="T2" y="T3"/>
                </a:cxn>
                <a:cxn ang="0">
                  <a:pos x="T4" y="T5"/>
                </a:cxn>
                <a:cxn ang="0">
                  <a:pos x="T6" y="T7"/>
                </a:cxn>
                <a:cxn ang="0">
                  <a:pos x="T8" y="T9"/>
                </a:cxn>
              </a:cxnLst>
              <a:rect l="0" t="0" r="r" b="b"/>
              <a:pathLst>
                <a:path w="12" h="103">
                  <a:moveTo>
                    <a:pt x="12" y="103"/>
                  </a:moveTo>
                  <a:lnTo>
                    <a:pt x="0" y="103"/>
                  </a:lnTo>
                  <a:lnTo>
                    <a:pt x="2" y="0"/>
                  </a:lnTo>
                  <a:lnTo>
                    <a:pt x="10" y="0"/>
                  </a:lnTo>
                  <a:lnTo>
                    <a:pt x="12" y="10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03" name="Freeform 260"/>
            <p:cNvSpPr>
              <a:spLocks/>
            </p:cNvSpPr>
            <p:nvPr userDrawn="1"/>
          </p:nvSpPr>
          <p:spPr bwMode="gray">
            <a:xfrm>
              <a:off x="9940210" y="2469800"/>
              <a:ext cx="82499" cy="149133"/>
            </a:xfrm>
            <a:custGeom>
              <a:avLst/>
              <a:gdLst>
                <a:gd name="T0" fmla="*/ 28 w 28"/>
                <a:gd name="T1" fmla="*/ 47 h 51"/>
                <a:gd name="T2" fmla="*/ 3 w 28"/>
                <a:gd name="T3" fmla="*/ 1 h 51"/>
                <a:gd name="T4" fmla="*/ 19 w 28"/>
                <a:gd name="T5" fmla="*/ 51 h 51"/>
                <a:gd name="T6" fmla="*/ 28 w 28"/>
                <a:gd name="T7" fmla="*/ 47 h 51"/>
              </a:gdLst>
              <a:ahLst/>
              <a:cxnLst>
                <a:cxn ang="0">
                  <a:pos x="T0" y="T1"/>
                </a:cxn>
                <a:cxn ang="0">
                  <a:pos x="T2" y="T3"/>
                </a:cxn>
                <a:cxn ang="0">
                  <a:pos x="T4" y="T5"/>
                </a:cxn>
                <a:cxn ang="0">
                  <a:pos x="T6" y="T7"/>
                </a:cxn>
              </a:cxnLst>
              <a:rect l="0" t="0" r="r" b="b"/>
              <a:pathLst>
                <a:path w="28" h="51">
                  <a:moveTo>
                    <a:pt x="28" y="47"/>
                  </a:moveTo>
                  <a:cubicBezTo>
                    <a:pt x="8" y="0"/>
                    <a:pt x="5" y="0"/>
                    <a:pt x="3" y="1"/>
                  </a:cubicBezTo>
                  <a:cubicBezTo>
                    <a:pt x="2" y="2"/>
                    <a:pt x="0" y="4"/>
                    <a:pt x="19" y="51"/>
                  </a:cubicBezTo>
                  <a:lnTo>
                    <a:pt x="28" y="4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04" name="Freeform 261"/>
            <p:cNvSpPr>
              <a:spLocks/>
            </p:cNvSpPr>
            <p:nvPr userDrawn="1"/>
          </p:nvSpPr>
          <p:spPr bwMode="gray">
            <a:xfrm>
              <a:off x="9898962" y="2587201"/>
              <a:ext cx="117403" cy="133267"/>
            </a:xfrm>
            <a:custGeom>
              <a:avLst/>
              <a:gdLst>
                <a:gd name="T0" fmla="*/ 33 w 40"/>
                <a:gd name="T1" fmla="*/ 0 h 45"/>
                <a:gd name="T2" fmla="*/ 3 w 40"/>
                <a:gd name="T3" fmla="*/ 41 h 45"/>
                <a:gd name="T4" fmla="*/ 40 w 40"/>
                <a:gd name="T5" fmla="*/ 7 h 45"/>
                <a:gd name="T6" fmla="*/ 33 w 40"/>
                <a:gd name="T7" fmla="*/ 0 h 45"/>
              </a:gdLst>
              <a:ahLst/>
              <a:cxnLst>
                <a:cxn ang="0">
                  <a:pos x="T0" y="T1"/>
                </a:cxn>
                <a:cxn ang="0">
                  <a:pos x="T2" y="T3"/>
                </a:cxn>
                <a:cxn ang="0">
                  <a:pos x="T4" y="T5"/>
                </a:cxn>
                <a:cxn ang="0">
                  <a:pos x="T6" y="T7"/>
                </a:cxn>
              </a:cxnLst>
              <a:rect l="0" t="0" r="r" b="b"/>
              <a:pathLst>
                <a:path w="40" h="45">
                  <a:moveTo>
                    <a:pt x="33" y="0"/>
                  </a:moveTo>
                  <a:cubicBezTo>
                    <a:pt x="0" y="38"/>
                    <a:pt x="2" y="40"/>
                    <a:pt x="3" y="41"/>
                  </a:cubicBezTo>
                  <a:cubicBezTo>
                    <a:pt x="4" y="42"/>
                    <a:pt x="7" y="45"/>
                    <a:pt x="40" y="7"/>
                  </a:cubicBezTo>
                  <a:lnTo>
                    <a:pt x="3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05" name="Freeform 262"/>
            <p:cNvSpPr>
              <a:spLocks/>
            </p:cNvSpPr>
            <p:nvPr userDrawn="1"/>
          </p:nvSpPr>
          <p:spPr bwMode="gray">
            <a:xfrm>
              <a:off x="10000499" y="2587201"/>
              <a:ext cx="149133" cy="38076"/>
            </a:xfrm>
            <a:custGeom>
              <a:avLst/>
              <a:gdLst>
                <a:gd name="T0" fmla="*/ 0 w 51"/>
                <a:gd name="T1" fmla="*/ 0 h 13"/>
                <a:gd name="T2" fmla="*/ 50 w 51"/>
                <a:gd name="T3" fmla="*/ 8 h 13"/>
                <a:gd name="T4" fmla="*/ 0 w 51"/>
                <a:gd name="T5" fmla="*/ 10 h 13"/>
                <a:gd name="T6" fmla="*/ 0 w 51"/>
                <a:gd name="T7" fmla="*/ 0 h 13"/>
              </a:gdLst>
              <a:ahLst/>
              <a:cxnLst>
                <a:cxn ang="0">
                  <a:pos x="T0" y="T1"/>
                </a:cxn>
                <a:cxn ang="0">
                  <a:pos x="T2" y="T3"/>
                </a:cxn>
                <a:cxn ang="0">
                  <a:pos x="T4" y="T5"/>
                </a:cxn>
                <a:cxn ang="0">
                  <a:pos x="T6" y="T7"/>
                </a:cxn>
              </a:cxnLst>
              <a:rect l="0" t="0" r="r" b="b"/>
              <a:pathLst>
                <a:path w="51" h="13">
                  <a:moveTo>
                    <a:pt x="0" y="0"/>
                  </a:moveTo>
                  <a:cubicBezTo>
                    <a:pt x="51" y="3"/>
                    <a:pt x="50" y="6"/>
                    <a:pt x="50" y="8"/>
                  </a:cubicBezTo>
                  <a:cubicBezTo>
                    <a:pt x="50" y="9"/>
                    <a:pt x="50" y="13"/>
                    <a:pt x="0" y="1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06" name="Oval 263"/>
            <p:cNvSpPr>
              <a:spLocks noChangeArrowheads="1"/>
            </p:cNvSpPr>
            <p:nvPr userDrawn="1"/>
          </p:nvSpPr>
          <p:spPr bwMode="gray">
            <a:xfrm>
              <a:off x="8620233" y="2961618"/>
              <a:ext cx="2738319" cy="2722452"/>
            </a:xfrm>
            <a:prstGeom prst="ellipse">
              <a:avLst/>
            </a:pr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07" name="Freeform 264"/>
            <p:cNvSpPr>
              <a:spLocks/>
            </p:cNvSpPr>
            <p:nvPr userDrawn="1"/>
          </p:nvSpPr>
          <p:spPr bwMode="gray">
            <a:xfrm>
              <a:off x="8772538" y="3113923"/>
              <a:ext cx="2586014" cy="2570147"/>
            </a:xfrm>
            <a:custGeom>
              <a:avLst/>
              <a:gdLst>
                <a:gd name="T0" fmla="*/ 623 w 873"/>
                <a:gd name="T1" fmla="*/ 0 h 873"/>
                <a:gd name="T2" fmla="*/ 675 w 873"/>
                <a:gd name="T3" fmla="*/ 213 h 873"/>
                <a:gd name="T4" fmla="*/ 213 w 873"/>
                <a:gd name="T5" fmla="*/ 675 h 873"/>
                <a:gd name="T6" fmla="*/ 0 w 873"/>
                <a:gd name="T7" fmla="*/ 623 h 873"/>
                <a:gd name="T8" fmla="*/ 410 w 873"/>
                <a:gd name="T9" fmla="*/ 873 h 873"/>
                <a:gd name="T10" fmla="*/ 873 w 873"/>
                <a:gd name="T11" fmla="*/ 410 h 873"/>
                <a:gd name="T12" fmla="*/ 623 w 873"/>
                <a:gd name="T13" fmla="*/ 0 h 873"/>
              </a:gdLst>
              <a:ahLst/>
              <a:cxnLst>
                <a:cxn ang="0">
                  <a:pos x="T0" y="T1"/>
                </a:cxn>
                <a:cxn ang="0">
                  <a:pos x="T2" y="T3"/>
                </a:cxn>
                <a:cxn ang="0">
                  <a:pos x="T4" y="T5"/>
                </a:cxn>
                <a:cxn ang="0">
                  <a:pos x="T6" y="T7"/>
                </a:cxn>
                <a:cxn ang="0">
                  <a:pos x="T8" y="T9"/>
                </a:cxn>
                <a:cxn ang="0">
                  <a:pos x="T10" y="T11"/>
                </a:cxn>
                <a:cxn ang="0">
                  <a:pos x="T12" y="T13"/>
                </a:cxn>
              </a:cxnLst>
              <a:rect l="0" t="0" r="r" b="b"/>
              <a:pathLst>
                <a:path w="873" h="873">
                  <a:moveTo>
                    <a:pt x="623" y="0"/>
                  </a:moveTo>
                  <a:cubicBezTo>
                    <a:pt x="657" y="63"/>
                    <a:pt x="675" y="136"/>
                    <a:pt x="675" y="213"/>
                  </a:cubicBezTo>
                  <a:cubicBezTo>
                    <a:pt x="675" y="468"/>
                    <a:pt x="468" y="675"/>
                    <a:pt x="213" y="675"/>
                  </a:cubicBezTo>
                  <a:cubicBezTo>
                    <a:pt x="136" y="675"/>
                    <a:pt x="63" y="657"/>
                    <a:pt x="0" y="623"/>
                  </a:cubicBezTo>
                  <a:cubicBezTo>
                    <a:pt x="77" y="772"/>
                    <a:pt x="232" y="873"/>
                    <a:pt x="410" y="873"/>
                  </a:cubicBezTo>
                  <a:cubicBezTo>
                    <a:pt x="666" y="873"/>
                    <a:pt x="873" y="666"/>
                    <a:pt x="873" y="410"/>
                  </a:cubicBezTo>
                  <a:cubicBezTo>
                    <a:pt x="873" y="232"/>
                    <a:pt x="772" y="77"/>
                    <a:pt x="623" y="0"/>
                  </a:cubicBezTo>
                  <a:close/>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08" name="Oval 265"/>
            <p:cNvSpPr>
              <a:spLocks noChangeArrowheads="1"/>
            </p:cNvSpPr>
            <p:nvPr userDrawn="1"/>
          </p:nvSpPr>
          <p:spPr bwMode="gray">
            <a:xfrm>
              <a:off x="9867232" y="3745355"/>
              <a:ext cx="218939" cy="215765"/>
            </a:xfrm>
            <a:prstGeom prst="ellipse">
              <a:avLst/>
            </a:pr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09" name="Freeform 266"/>
            <p:cNvSpPr>
              <a:spLocks/>
            </p:cNvSpPr>
            <p:nvPr userDrawn="1"/>
          </p:nvSpPr>
          <p:spPr bwMode="gray">
            <a:xfrm>
              <a:off x="9959248" y="3745355"/>
              <a:ext cx="126921" cy="215765"/>
            </a:xfrm>
            <a:custGeom>
              <a:avLst/>
              <a:gdLst>
                <a:gd name="T0" fmla="*/ 31 w 42"/>
                <a:gd name="T1" fmla="*/ 36 h 73"/>
                <a:gd name="T2" fmla="*/ 0 w 42"/>
                <a:gd name="T3" fmla="*/ 0 h 73"/>
                <a:gd name="T4" fmla="*/ 5 w 42"/>
                <a:gd name="T5" fmla="*/ 0 h 73"/>
                <a:gd name="T6" fmla="*/ 42 w 42"/>
                <a:gd name="T7" fmla="*/ 36 h 73"/>
                <a:gd name="T8" fmla="*/ 5 w 42"/>
                <a:gd name="T9" fmla="*/ 73 h 73"/>
                <a:gd name="T10" fmla="*/ 0 w 42"/>
                <a:gd name="T11" fmla="*/ 72 h 73"/>
                <a:gd name="T12" fmla="*/ 31 w 42"/>
                <a:gd name="T13" fmla="*/ 36 h 73"/>
              </a:gdLst>
              <a:ahLst/>
              <a:cxnLst>
                <a:cxn ang="0">
                  <a:pos x="T0" y="T1"/>
                </a:cxn>
                <a:cxn ang="0">
                  <a:pos x="T2" y="T3"/>
                </a:cxn>
                <a:cxn ang="0">
                  <a:pos x="T4" y="T5"/>
                </a:cxn>
                <a:cxn ang="0">
                  <a:pos x="T6" y="T7"/>
                </a:cxn>
                <a:cxn ang="0">
                  <a:pos x="T8" y="T9"/>
                </a:cxn>
                <a:cxn ang="0">
                  <a:pos x="T10" y="T11"/>
                </a:cxn>
                <a:cxn ang="0">
                  <a:pos x="T12" y="T13"/>
                </a:cxn>
              </a:cxnLst>
              <a:rect l="0" t="0" r="r" b="b"/>
              <a:pathLst>
                <a:path w="42" h="73">
                  <a:moveTo>
                    <a:pt x="31" y="36"/>
                  </a:moveTo>
                  <a:cubicBezTo>
                    <a:pt x="31" y="18"/>
                    <a:pt x="18" y="3"/>
                    <a:pt x="0" y="0"/>
                  </a:cubicBezTo>
                  <a:cubicBezTo>
                    <a:pt x="2" y="0"/>
                    <a:pt x="3" y="0"/>
                    <a:pt x="5" y="0"/>
                  </a:cubicBezTo>
                  <a:cubicBezTo>
                    <a:pt x="25" y="0"/>
                    <a:pt x="42" y="16"/>
                    <a:pt x="42" y="36"/>
                  </a:cubicBezTo>
                  <a:cubicBezTo>
                    <a:pt x="42" y="56"/>
                    <a:pt x="25" y="73"/>
                    <a:pt x="5" y="73"/>
                  </a:cubicBezTo>
                  <a:cubicBezTo>
                    <a:pt x="3" y="73"/>
                    <a:pt x="2" y="73"/>
                    <a:pt x="0" y="72"/>
                  </a:cubicBezTo>
                  <a:cubicBezTo>
                    <a:pt x="18" y="70"/>
                    <a:pt x="31" y="55"/>
                    <a:pt x="31" y="36"/>
                  </a:cubicBez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10" name="Freeform 267"/>
            <p:cNvSpPr>
              <a:spLocks/>
            </p:cNvSpPr>
            <p:nvPr userDrawn="1"/>
          </p:nvSpPr>
          <p:spPr bwMode="gray">
            <a:xfrm>
              <a:off x="9965595" y="3815162"/>
              <a:ext cx="19038" cy="253842"/>
            </a:xfrm>
            <a:custGeom>
              <a:avLst/>
              <a:gdLst>
                <a:gd name="T0" fmla="*/ 3 w 6"/>
                <a:gd name="T1" fmla="*/ 86 h 86"/>
                <a:gd name="T2" fmla="*/ 0 w 6"/>
                <a:gd name="T3" fmla="*/ 84 h 86"/>
                <a:gd name="T4" fmla="*/ 0 w 6"/>
                <a:gd name="T5" fmla="*/ 3 h 86"/>
                <a:gd name="T6" fmla="*/ 3 w 6"/>
                <a:gd name="T7" fmla="*/ 0 h 86"/>
                <a:gd name="T8" fmla="*/ 6 w 6"/>
                <a:gd name="T9" fmla="*/ 3 h 86"/>
                <a:gd name="T10" fmla="*/ 6 w 6"/>
                <a:gd name="T11" fmla="*/ 84 h 86"/>
                <a:gd name="T12" fmla="*/ 3 w 6"/>
                <a:gd name="T13" fmla="*/ 86 h 86"/>
              </a:gdLst>
              <a:ahLst/>
              <a:cxnLst>
                <a:cxn ang="0">
                  <a:pos x="T0" y="T1"/>
                </a:cxn>
                <a:cxn ang="0">
                  <a:pos x="T2" y="T3"/>
                </a:cxn>
                <a:cxn ang="0">
                  <a:pos x="T4" y="T5"/>
                </a:cxn>
                <a:cxn ang="0">
                  <a:pos x="T6" y="T7"/>
                </a:cxn>
                <a:cxn ang="0">
                  <a:pos x="T8" y="T9"/>
                </a:cxn>
                <a:cxn ang="0">
                  <a:pos x="T10" y="T11"/>
                </a:cxn>
                <a:cxn ang="0">
                  <a:pos x="T12" y="T13"/>
                </a:cxn>
              </a:cxnLst>
              <a:rect l="0" t="0" r="r" b="b"/>
              <a:pathLst>
                <a:path w="6" h="86">
                  <a:moveTo>
                    <a:pt x="3" y="86"/>
                  </a:moveTo>
                  <a:cubicBezTo>
                    <a:pt x="2" y="86"/>
                    <a:pt x="0" y="85"/>
                    <a:pt x="0" y="84"/>
                  </a:cubicBezTo>
                  <a:cubicBezTo>
                    <a:pt x="0" y="3"/>
                    <a:pt x="0" y="3"/>
                    <a:pt x="0" y="3"/>
                  </a:cubicBezTo>
                  <a:cubicBezTo>
                    <a:pt x="0" y="1"/>
                    <a:pt x="2" y="0"/>
                    <a:pt x="3" y="0"/>
                  </a:cubicBezTo>
                  <a:cubicBezTo>
                    <a:pt x="5" y="0"/>
                    <a:pt x="6" y="1"/>
                    <a:pt x="6" y="3"/>
                  </a:cubicBezTo>
                  <a:cubicBezTo>
                    <a:pt x="6" y="84"/>
                    <a:pt x="6" y="84"/>
                    <a:pt x="6" y="84"/>
                  </a:cubicBezTo>
                  <a:cubicBezTo>
                    <a:pt x="6" y="85"/>
                    <a:pt x="5" y="86"/>
                    <a:pt x="3" y="86"/>
                  </a:cubicBez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11" name="Freeform 268"/>
            <p:cNvSpPr>
              <a:spLocks/>
            </p:cNvSpPr>
            <p:nvPr userDrawn="1"/>
          </p:nvSpPr>
          <p:spPr bwMode="gray">
            <a:xfrm>
              <a:off x="9924346" y="3869102"/>
              <a:ext cx="95191" cy="63460"/>
            </a:xfrm>
            <a:custGeom>
              <a:avLst/>
              <a:gdLst>
                <a:gd name="T0" fmla="*/ 17 w 32"/>
                <a:gd name="T1" fmla="*/ 21 h 21"/>
                <a:gd name="T2" fmla="*/ 1 w 32"/>
                <a:gd name="T3" fmla="*/ 5 h 21"/>
                <a:gd name="T4" fmla="*/ 1 w 32"/>
                <a:gd name="T5" fmla="*/ 1 h 21"/>
                <a:gd name="T6" fmla="*/ 5 w 32"/>
                <a:gd name="T7" fmla="*/ 1 h 21"/>
                <a:gd name="T8" fmla="*/ 18 w 32"/>
                <a:gd name="T9" fmla="*/ 14 h 21"/>
                <a:gd name="T10" fmla="*/ 27 w 32"/>
                <a:gd name="T11" fmla="*/ 7 h 21"/>
                <a:gd name="T12" fmla="*/ 31 w 32"/>
                <a:gd name="T13" fmla="*/ 8 h 21"/>
                <a:gd name="T14" fmla="*/ 30 w 32"/>
                <a:gd name="T15" fmla="*/ 12 h 21"/>
                <a:gd name="T16" fmla="*/ 17 w 32"/>
                <a:gd name="T17"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21">
                  <a:moveTo>
                    <a:pt x="17" y="21"/>
                  </a:moveTo>
                  <a:cubicBezTo>
                    <a:pt x="1" y="5"/>
                    <a:pt x="1" y="5"/>
                    <a:pt x="1" y="5"/>
                  </a:cubicBezTo>
                  <a:cubicBezTo>
                    <a:pt x="0" y="4"/>
                    <a:pt x="0" y="2"/>
                    <a:pt x="1" y="1"/>
                  </a:cubicBezTo>
                  <a:cubicBezTo>
                    <a:pt x="2" y="0"/>
                    <a:pt x="4" y="0"/>
                    <a:pt x="5" y="1"/>
                  </a:cubicBezTo>
                  <a:cubicBezTo>
                    <a:pt x="18" y="14"/>
                    <a:pt x="18" y="14"/>
                    <a:pt x="18" y="14"/>
                  </a:cubicBezTo>
                  <a:cubicBezTo>
                    <a:pt x="27" y="7"/>
                    <a:pt x="27" y="7"/>
                    <a:pt x="27" y="7"/>
                  </a:cubicBezTo>
                  <a:cubicBezTo>
                    <a:pt x="28" y="6"/>
                    <a:pt x="30" y="7"/>
                    <a:pt x="31" y="8"/>
                  </a:cubicBezTo>
                  <a:cubicBezTo>
                    <a:pt x="32" y="9"/>
                    <a:pt x="32" y="11"/>
                    <a:pt x="30" y="12"/>
                  </a:cubicBezTo>
                  <a:lnTo>
                    <a:pt x="17" y="21"/>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12" name="Oval 269"/>
            <p:cNvSpPr>
              <a:spLocks noChangeArrowheads="1"/>
            </p:cNvSpPr>
            <p:nvPr userDrawn="1"/>
          </p:nvSpPr>
          <p:spPr bwMode="gray">
            <a:xfrm>
              <a:off x="10070305" y="3421707"/>
              <a:ext cx="279226" cy="282400"/>
            </a:xfrm>
            <a:prstGeom prst="ellipse">
              <a:avLst/>
            </a:pr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13" name="Freeform 270"/>
            <p:cNvSpPr>
              <a:spLocks/>
            </p:cNvSpPr>
            <p:nvPr userDrawn="1"/>
          </p:nvSpPr>
          <p:spPr bwMode="gray">
            <a:xfrm>
              <a:off x="10187706" y="3421707"/>
              <a:ext cx="161825" cy="282400"/>
            </a:xfrm>
            <a:custGeom>
              <a:avLst/>
              <a:gdLst>
                <a:gd name="T0" fmla="*/ 41 w 55"/>
                <a:gd name="T1" fmla="*/ 48 h 95"/>
                <a:gd name="T2" fmla="*/ 0 w 55"/>
                <a:gd name="T3" fmla="*/ 1 h 95"/>
                <a:gd name="T4" fmla="*/ 7 w 55"/>
                <a:gd name="T5" fmla="*/ 0 h 95"/>
                <a:gd name="T6" fmla="*/ 55 w 55"/>
                <a:gd name="T7" fmla="*/ 48 h 95"/>
                <a:gd name="T8" fmla="*/ 7 w 55"/>
                <a:gd name="T9" fmla="*/ 95 h 95"/>
                <a:gd name="T10" fmla="*/ 0 w 55"/>
                <a:gd name="T11" fmla="*/ 95 h 95"/>
                <a:gd name="T12" fmla="*/ 41 w 55"/>
                <a:gd name="T13" fmla="*/ 48 h 95"/>
              </a:gdLst>
              <a:ahLst/>
              <a:cxnLst>
                <a:cxn ang="0">
                  <a:pos x="T0" y="T1"/>
                </a:cxn>
                <a:cxn ang="0">
                  <a:pos x="T2" y="T3"/>
                </a:cxn>
                <a:cxn ang="0">
                  <a:pos x="T4" y="T5"/>
                </a:cxn>
                <a:cxn ang="0">
                  <a:pos x="T6" y="T7"/>
                </a:cxn>
                <a:cxn ang="0">
                  <a:pos x="T8" y="T9"/>
                </a:cxn>
                <a:cxn ang="0">
                  <a:pos x="T10" y="T11"/>
                </a:cxn>
                <a:cxn ang="0">
                  <a:pos x="T12" y="T13"/>
                </a:cxn>
              </a:cxnLst>
              <a:rect l="0" t="0" r="r" b="b"/>
              <a:pathLst>
                <a:path w="55" h="95">
                  <a:moveTo>
                    <a:pt x="41" y="48"/>
                  </a:moveTo>
                  <a:cubicBezTo>
                    <a:pt x="41" y="24"/>
                    <a:pt x="23" y="4"/>
                    <a:pt x="0" y="1"/>
                  </a:cubicBezTo>
                  <a:cubicBezTo>
                    <a:pt x="3" y="0"/>
                    <a:pt x="5" y="0"/>
                    <a:pt x="7" y="0"/>
                  </a:cubicBezTo>
                  <a:cubicBezTo>
                    <a:pt x="34" y="0"/>
                    <a:pt x="55" y="21"/>
                    <a:pt x="55" y="48"/>
                  </a:cubicBezTo>
                  <a:cubicBezTo>
                    <a:pt x="55" y="74"/>
                    <a:pt x="34" y="95"/>
                    <a:pt x="7" y="95"/>
                  </a:cubicBezTo>
                  <a:cubicBezTo>
                    <a:pt x="5" y="95"/>
                    <a:pt x="3" y="95"/>
                    <a:pt x="0" y="95"/>
                  </a:cubicBezTo>
                  <a:cubicBezTo>
                    <a:pt x="23" y="91"/>
                    <a:pt x="41" y="72"/>
                    <a:pt x="41" y="48"/>
                  </a:cubicBez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14" name="Freeform 271"/>
            <p:cNvSpPr>
              <a:spLocks/>
            </p:cNvSpPr>
            <p:nvPr userDrawn="1"/>
          </p:nvSpPr>
          <p:spPr bwMode="gray">
            <a:xfrm>
              <a:off x="10203572" y="3513724"/>
              <a:ext cx="15866" cy="323648"/>
            </a:xfrm>
            <a:custGeom>
              <a:avLst/>
              <a:gdLst>
                <a:gd name="T0" fmla="*/ 2 w 5"/>
                <a:gd name="T1" fmla="*/ 110 h 110"/>
                <a:gd name="T2" fmla="*/ 0 w 5"/>
                <a:gd name="T3" fmla="*/ 108 h 110"/>
                <a:gd name="T4" fmla="*/ 0 w 5"/>
                <a:gd name="T5" fmla="*/ 3 h 110"/>
                <a:gd name="T6" fmla="*/ 2 w 5"/>
                <a:gd name="T7" fmla="*/ 0 h 110"/>
                <a:gd name="T8" fmla="*/ 5 w 5"/>
                <a:gd name="T9" fmla="*/ 3 h 110"/>
                <a:gd name="T10" fmla="*/ 5 w 5"/>
                <a:gd name="T11" fmla="*/ 108 h 110"/>
                <a:gd name="T12" fmla="*/ 2 w 5"/>
                <a:gd name="T13" fmla="*/ 110 h 110"/>
              </a:gdLst>
              <a:ahLst/>
              <a:cxnLst>
                <a:cxn ang="0">
                  <a:pos x="T0" y="T1"/>
                </a:cxn>
                <a:cxn ang="0">
                  <a:pos x="T2" y="T3"/>
                </a:cxn>
                <a:cxn ang="0">
                  <a:pos x="T4" y="T5"/>
                </a:cxn>
                <a:cxn ang="0">
                  <a:pos x="T6" y="T7"/>
                </a:cxn>
                <a:cxn ang="0">
                  <a:pos x="T8" y="T9"/>
                </a:cxn>
                <a:cxn ang="0">
                  <a:pos x="T10" y="T11"/>
                </a:cxn>
                <a:cxn ang="0">
                  <a:pos x="T12" y="T13"/>
                </a:cxn>
              </a:cxnLst>
              <a:rect l="0" t="0" r="r" b="b"/>
              <a:pathLst>
                <a:path w="5" h="110">
                  <a:moveTo>
                    <a:pt x="2" y="110"/>
                  </a:moveTo>
                  <a:cubicBezTo>
                    <a:pt x="1" y="110"/>
                    <a:pt x="0" y="109"/>
                    <a:pt x="0" y="108"/>
                  </a:cubicBezTo>
                  <a:cubicBezTo>
                    <a:pt x="0" y="3"/>
                    <a:pt x="0" y="3"/>
                    <a:pt x="0" y="3"/>
                  </a:cubicBezTo>
                  <a:cubicBezTo>
                    <a:pt x="0" y="1"/>
                    <a:pt x="1" y="0"/>
                    <a:pt x="2" y="0"/>
                  </a:cubicBezTo>
                  <a:cubicBezTo>
                    <a:pt x="4" y="0"/>
                    <a:pt x="5" y="1"/>
                    <a:pt x="5" y="3"/>
                  </a:cubicBezTo>
                  <a:cubicBezTo>
                    <a:pt x="5" y="108"/>
                    <a:pt x="5" y="108"/>
                    <a:pt x="5" y="108"/>
                  </a:cubicBezTo>
                  <a:cubicBezTo>
                    <a:pt x="5" y="109"/>
                    <a:pt x="4" y="110"/>
                    <a:pt x="2" y="110"/>
                  </a:cubicBez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15" name="Freeform 272"/>
            <p:cNvSpPr>
              <a:spLocks/>
            </p:cNvSpPr>
            <p:nvPr userDrawn="1"/>
          </p:nvSpPr>
          <p:spPr bwMode="gray">
            <a:xfrm>
              <a:off x="10149630" y="3589876"/>
              <a:ext cx="111057" cy="69806"/>
            </a:xfrm>
            <a:custGeom>
              <a:avLst/>
              <a:gdLst>
                <a:gd name="T0" fmla="*/ 20 w 38"/>
                <a:gd name="T1" fmla="*/ 23 h 23"/>
                <a:gd name="T2" fmla="*/ 0 w 38"/>
                <a:gd name="T3" fmla="*/ 4 h 23"/>
                <a:gd name="T4" fmla="*/ 0 w 38"/>
                <a:gd name="T5" fmla="*/ 0 h 23"/>
                <a:gd name="T6" fmla="*/ 4 w 38"/>
                <a:gd name="T7" fmla="*/ 0 h 23"/>
                <a:gd name="T8" fmla="*/ 21 w 38"/>
                <a:gd name="T9" fmla="*/ 18 h 23"/>
                <a:gd name="T10" fmla="*/ 34 w 38"/>
                <a:gd name="T11" fmla="*/ 9 h 23"/>
                <a:gd name="T12" fmla="*/ 37 w 38"/>
                <a:gd name="T13" fmla="*/ 9 h 23"/>
                <a:gd name="T14" fmla="*/ 37 w 38"/>
                <a:gd name="T15" fmla="*/ 12 h 23"/>
                <a:gd name="T16" fmla="*/ 20 w 38"/>
                <a:gd name="T1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23">
                  <a:moveTo>
                    <a:pt x="20" y="23"/>
                  </a:moveTo>
                  <a:cubicBezTo>
                    <a:pt x="0" y="4"/>
                    <a:pt x="0" y="4"/>
                    <a:pt x="0" y="4"/>
                  </a:cubicBezTo>
                  <a:cubicBezTo>
                    <a:pt x="0" y="3"/>
                    <a:pt x="0" y="1"/>
                    <a:pt x="0" y="0"/>
                  </a:cubicBezTo>
                  <a:cubicBezTo>
                    <a:pt x="1" y="0"/>
                    <a:pt x="3" y="0"/>
                    <a:pt x="4" y="0"/>
                  </a:cubicBezTo>
                  <a:cubicBezTo>
                    <a:pt x="21" y="18"/>
                    <a:pt x="21" y="18"/>
                    <a:pt x="21" y="18"/>
                  </a:cubicBezTo>
                  <a:cubicBezTo>
                    <a:pt x="34" y="9"/>
                    <a:pt x="34" y="9"/>
                    <a:pt x="34" y="9"/>
                  </a:cubicBezTo>
                  <a:cubicBezTo>
                    <a:pt x="35" y="8"/>
                    <a:pt x="36" y="8"/>
                    <a:pt x="37" y="9"/>
                  </a:cubicBezTo>
                  <a:cubicBezTo>
                    <a:pt x="38" y="10"/>
                    <a:pt x="38" y="12"/>
                    <a:pt x="37" y="12"/>
                  </a:cubicBezTo>
                  <a:lnTo>
                    <a:pt x="20" y="23"/>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16" name="Oval 273"/>
            <p:cNvSpPr>
              <a:spLocks noChangeArrowheads="1"/>
            </p:cNvSpPr>
            <p:nvPr userDrawn="1"/>
          </p:nvSpPr>
          <p:spPr bwMode="gray">
            <a:xfrm>
              <a:off x="9753003" y="3231326"/>
              <a:ext cx="282400" cy="279226"/>
            </a:xfrm>
            <a:prstGeom prst="ellipse">
              <a:avLst/>
            </a:pr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17" name="Freeform 274"/>
            <p:cNvSpPr>
              <a:spLocks/>
            </p:cNvSpPr>
            <p:nvPr userDrawn="1"/>
          </p:nvSpPr>
          <p:spPr bwMode="gray">
            <a:xfrm>
              <a:off x="9873578" y="3231326"/>
              <a:ext cx="161825" cy="279226"/>
            </a:xfrm>
            <a:custGeom>
              <a:avLst/>
              <a:gdLst>
                <a:gd name="T0" fmla="*/ 40 w 54"/>
                <a:gd name="T1" fmla="*/ 48 h 95"/>
                <a:gd name="T2" fmla="*/ 0 w 54"/>
                <a:gd name="T3" fmla="*/ 0 h 95"/>
                <a:gd name="T4" fmla="*/ 6 w 54"/>
                <a:gd name="T5" fmla="*/ 0 h 95"/>
                <a:gd name="T6" fmla="*/ 54 w 54"/>
                <a:gd name="T7" fmla="*/ 48 h 95"/>
                <a:gd name="T8" fmla="*/ 6 w 54"/>
                <a:gd name="T9" fmla="*/ 95 h 95"/>
                <a:gd name="T10" fmla="*/ 0 w 54"/>
                <a:gd name="T11" fmla="*/ 95 h 95"/>
                <a:gd name="T12" fmla="*/ 40 w 54"/>
                <a:gd name="T13" fmla="*/ 48 h 95"/>
              </a:gdLst>
              <a:ahLst/>
              <a:cxnLst>
                <a:cxn ang="0">
                  <a:pos x="T0" y="T1"/>
                </a:cxn>
                <a:cxn ang="0">
                  <a:pos x="T2" y="T3"/>
                </a:cxn>
                <a:cxn ang="0">
                  <a:pos x="T4" y="T5"/>
                </a:cxn>
                <a:cxn ang="0">
                  <a:pos x="T6" y="T7"/>
                </a:cxn>
                <a:cxn ang="0">
                  <a:pos x="T8" y="T9"/>
                </a:cxn>
                <a:cxn ang="0">
                  <a:pos x="T10" y="T11"/>
                </a:cxn>
                <a:cxn ang="0">
                  <a:pos x="T12" y="T13"/>
                </a:cxn>
              </a:cxnLst>
              <a:rect l="0" t="0" r="r" b="b"/>
              <a:pathLst>
                <a:path w="54" h="95">
                  <a:moveTo>
                    <a:pt x="40" y="48"/>
                  </a:moveTo>
                  <a:cubicBezTo>
                    <a:pt x="40" y="24"/>
                    <a:pt x="23" y="4"/>
                    <a:pt x="0" y="0"/>
                  </a:cubicBezTo>
                  <a:cubicBezTo>
                    <a:pt x="2" y="0"/>
                    <a:pt x="4" y="0"/>
                    <a:pt x="6" y="0"/>
                  </a:cubicBezTo>
                  <a:cubicBezTo>
                    <a:pt x="33" y="0"/>
                    <a:pt x="54" y="21"/>
                    <a:pt x="54" y="48"/>
                  </a:cubicBezTo>
                  <a:cubicBezTo>
                    <a:pt x="54" y="74"/>
                    <a:pt x="33" y="95"/>
                    <a:pt x="6" y="95"/>
                  </a:cubicBezTo>
                  <a:cubicBezTo>
                    <a:pt x="4" y="95"/>
                    <a:pt x="2" y="95"/>
                    <a:pt x="0" y="95"/>
                  </a:cubicBezTo>
                  <a:cubicBezTo>
                    <a:pt x="23" y="91"/>
                    <a:pt x="40" y="71"/>
                    <a:pt x="40" y="48"/>
                  </a:cubicBez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18" name="Freeform 275"/>
            <p:cNvSpPr>
              <a:spLocks/>
            </p:cNvSpPr>
            <p:nvPr userDrawn="1"/>
          </p:nvSpPr>
          <p:spPr bwMode="gray">
            <a:xfrm>
              <a:off x="9886270" y="3323342"/>
              <a:ext cx="15866" cy="323648"/>
            </a:xfrm>
            <a:custGeom>
              <a:avLst/>
              <a:gdLst>
                <a:gd name="T0" fmla="*/ 2 w 5"/>
                <a:gd name="T1" fmla="*/ 110 h 110"/>
                <a:gd name="T2" fmla="*/ 0 w 5"/>
                <a:gd name="T3" fmla="*/ 108 h 110"/>
                <a:gd name="T4" fmla="*/ 0 w 5"/>
                <a:gd name="T5" fmla="*/ 3 h 110"/>
                <a:gd name="T6" fmla="*/ 2 w 5"/>
                <a:gd name="T7" fmla="*/ 0 h 110"/>
                <a:gd name="T8" fmla="*/ 5 w 5"/>
                <a:gd name="T9" fmla="*/ 3 h 110"/>
                <a:gd name="T10" fmla="*/ 5 w 5"/>
                <a:gd name="T11" fmla="*/ 108 h 110"/>
                <a:gd name="T12" fmla="*/ 2 w 5"/>
                <a:gd name="T13" fmla="*/ 110 h 110"/>
              </a:gdLst>
              <a:ahLst/>
              <a:cxnLst>
                <a:cxn ang="0">
                  <a:pos x="T0" y="T1"/>
                </a:cxn>
                <a:cxn ang="0">
                  <a:pos x="T2" y="T3"/>
                </a:cxn>
                <a:cxn ang="0">
                  <a:pos x="T4" y="T5"/>
                </a:cxn>
                <a:cxn ang="0">
                  <a:pos x="T6" y="T7"/>
                </a:cxn>
                <a:cxn ang="0">
                  <a:pos x="T8" y="T9"/>
                </a:cxn>
                <a:cxn ang="0">
                  <a:pos x="T10" y="T11"/>
                </a:cxn>
                <a:cxn ang="0">
                  <a:pos x="T12" y="T13"/>
                </a:cxn>
              </a:cxnLst>
              <a:rect l="0" t="0" r="r" b="b"/>
              <a:pathLst>
                <a:path w="5" h="110">
                  <a:moveTo>
                    <a:pt x="2" y="110"/>
                  </a:moveTo>
                  <a:cubicBezTo>
                    <a:pt x="1" y="110"/>
                    <a:pt x="0" y="109"/>
                    <a:pt x="0" y="108"/>
                  </a:cubicBezTo>
                  <a:cubicBezTo>
                    <a:pt x="0" y="3"/>
                    <a:pt x="0" y="3"/>
                    <a:pt x="0" y="3"/>
                  </a:cubicBezTo>
                  <a:cubicBezTo>
                    <a:pt x="0" y="1"/>
                    <a:pt x="1" y="0"/>
                    <a:pt x="2" y="0"/>
                  </a:cubicBezTo>
                  <a:cubicBezTo>
                    <a:pt x="4" y="0"/>
                    <a:pt x="5" y="1"/>
                    <a:pt x="5" y="3"/>
                  </a:cubicBezTo>
                  <a:cubicBezTo>
                    <a:pt x="5" y="108"/>
                    <a:pt x="5" y="108"/>
                    <a:pt x="5" y="108"/>
                  </a:cubicBezTo>
                  <a:cubicBezTo>
                    <a:pt x="5" y="109"/>
                    <a:pt x="4" y="110"/>
                    <a:pt x="2" y="110"/>
                  </a:cubicBez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19" name="Freeform 276"/>
            <p:cNvSpPr>
              <a:spLocks/>
            </p:cNvSpPr>
            <p:nvPr userDrawn="1"/>
          </p:nvSpPr>
          <p:spPr bwMode="gray">
            <a:xfrm>
              <a:off x="9832328" y="3399495"/>
              <a:ext cx="114229" cy="66634"/>
            </a:xfrm>
            <a:custGeom>
              <a:avLst/>
              <a:gdLst>
                <a:gd name="T0" fmla="*/ 20 w 38"/>
                <a:gd name="T1" fmla="*/ 23 h 23"/>
                <a:gd name="T2" fmla="*/ 0 w 38"/>
                <a:gd name="T3" fmla="*/ 3 h 23"/>
                <a:gd name="T4" fmla="*/ 0 w 38"/>
                <a:gd name="T5" fmla="*/ 0 h 23"/>
                <a:gd name="T6" fmla="*/ 4 w 38"/>
                <a:gd name="T7" fmla="*/ 0 h 23"/>
                <a:gd name="T8" fmla="*/ 21 w 38"/>
                <a:gd name="T9" fmla="*/ 18 h 23"/>
                <a:gd name="T10" fmla="*/ 34 w 38"/>
                <a:gd name="T11" fmla="*/ 9 h 23"/>
                <a:gd name="T12" fmla="*/ 37 w 38"/>
                <a:gd name="T13" fmla="*/ 9 h 23"/>
                <a:gd name="T14" fmla="*/ 37 w 38"/>
                <a:gd name="T15" fmla="*/ 12 h 23"/>
                <a:gd name="T16" fmla="*/ 20 w 38"/>
                <a:gd name="T1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23">
                  <a:moveTo>
                    <a:pt x="20" y="23"/>
                  </a:moveTo>
                  <a:cubicBezTo>
                    <a:pt x="0" y="3"/>
                    <a:pt x="0" y="3"/>
                    <a:pt x="0" y="3"/>
                  </a:cubicBezTo>
                  <a:cubicBezTo>
                    <a:pt x="0" y="3"/>
                    <a:pt x="0" y="1"/>
                    <a:pt x="0" y="0"/>
                  </a:cubicBezTo>
                  <a:cubicBezTo>
                    <a:pt x="1" y="0"/>
                    <a:pt x="3" y="0"/>
                    <a:pt x="4" y="0"/>
                  </a:cubicBezTo>
                  <a:cubicBezTo>
                    <a:pt x="21" y="18"/>
                    <a:pt x="21" y="18"/>
                    <a:pt x="21" y="18"/>
                  </a:cubicBezTo>
                  <a:cubicBezTo>
                    <a:pt x="34" y="9"/>
                    <a:pt x="34" y="9"/>
                    <a:pt x="34" y="9"/>
                  </a:cubicBezTo>
                  <a:cubicBezTo>
                    <a:pt x="35" y="8"/>
                    <a:pt x="36" y="8"/>
                    <a:pt x="37" y="9"/>
                  </a:cubicBezTo>
                  <a:cubicBezTo>
                    <a:pt x="38" y="10"/>
                    <a:pt x="38" y="11"/>
                    <a:pt x="37" y="12"/>
                  </a:cubicBezTo>
                  <a:lnTo>
                    <a:pt x="20" y="23"/>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20" name="Freeform 277"/>
            <p:cNvSpPr>
              <a:spLocks/>
            </p:cNvSpPr>
            <p:nvPr userDrawn="1"/>
          </p:nvSpPr>
          <p:spPr bwMode="gray">
            <a:xfrm>
              <a:off x="9146955" y="2825179"/>
              <a:ext cx="1304113" cy="450569"/>
            </a:xfrm>
            <a:custGeom>
              <a:avLst/>
              <a:gdLst>
                <a:gd name="T0" fmla="*/ 87 w 441"/>
                <a:gd name="T1" fmla="*/ 44 h 153"/>
                <a:gd name="T2" fmla="*/ 138 w 441"/>
                <a:gd name="T3" fmla="*/ 46 h 153"/>
                <a:gd name="T4" fmla="*/ 183 w 441"/>
                <a:gd name="T5" fmla="*/ 52 h 153"/>
                <a:gd name="T6" fmla="*/ 256 w 441"/>
                <a:gd name="T7" fmla="*/ 12 h 153"/>
                <a:gd name="T8" fmla="*/ 296 w 441"/>
                <a:gd name="T9" fmla="*/ 9 h 153"/>
                <a:gd name="T10" fmla="*/ 411 w 441"/>
                <a:gd name="T11" fmla="*/ 82 h 153"/>
                <a:gd name="T12" fmla="*/ 0 w 441"/>
                <a:gd name="T13" fmla="*/ 146 h 153"/>
                <a:gd name="T14" fmla="*/ 87 w 441"/>
                <a:gd name="T15" fmla="*/ 44 h 1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1" h="153">
                  <a:moveTo>
                    <a:pt x="87" y="44"/>
                  </a:moveTo>
                  <a:cubicBezTo>
                    <a:pt x="100" y="29"/>
                    <a:pt x="118" y="23"/>
                    <a:pt x="138" y="46"/>
                  </a:cubicBezTo>
                  <a:cubicBezTo>
                    <a:pt x="155" y="61"/>
                    <a:pt x="174" y="57"/>
                    <a:pt x="183" y="52"/>
                  </a:cubicBezTo>
                  <a:cubicBezTo>
                    <a:pt x="192" y="47"/>
                    <a:pt x="256" y="12"/>
                    <a:pt x="256" y="12"/>
                  </a:cubicBezTo>
                  <a:cubicBezTo>
                    <a:pt x="256" y="12"/>
                    <a:pt x="272" y="0"/>
                    <a:pt x="296" y="9"/>
                  </a:cubicBezTo>
                  <a:cubicBezTo>
                    <a:pt x="359" y="31"/>
                    <a:pt x="441" y="103"/>
                    <a:pt x="411" y="82"/>
                  </a:cubicBezTo>
                  <a:cubicBezTo>
                    <a:pt x="62" y="128"/>
                    <a:pt x="129" y="153"/>
                    <a:pt x="0" y="146"/>
                  </a:cubicBezTo>
                  <a:cubicBezTo>
                    <a:pt x="46" y="118"/>
                    <a:pt x="74" y="58"/>
                    <a:pt x="87" y="44"/>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21" name="Rectangle 278"/>
            <p:cNvSpPr>
              <a:spLocks noChangeArrowheads="1"/>
            </p:cNvSpPr>
            <p:nvPr userDrawn="1"/>
          </p:nvSpPr>
          <p:spPr bwMode="gray">
            <a:xfrm>
              <a:off x="9169167" y="3244018"/>
              <a:ext cx="28558" cy="9519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22" name="Oval 279"/>
            <p:cNvSpPr>
              <a:spLocks noChangeArrowheads="1"/>
            </p:cNvSpPr>
            <p:nvPr userDrawn="1"/>
          </p:nvSpPr>
          <p:spPr bwMode="gray">
            <a:xfrm>
              <a:off x="9045418" y="2980656"/>
              <a:ext cx="276054" cy="27605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23" name="Rectangle 280"/>
            <p:cNvSpPr>
              <a:spLocks noChangeArrowheads="1"/>
            </p:cNvSpPr>
            <p:nvPr userDrawn="1"/>
          </p:nvSpPr>
          <p:spPr bwMode="gray">
            <a:xfrm>
              <a:off x="9162821" y="3037770"/>
              <a:ext cx="44422" cy="158651"/>
            </a:xfrm>
            <a:prstGeom prst="rect">
              <a:avLst/>
            </a:prstGeom>
            <a:solidFill>
              <a:srgbClr val="107C1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24" name="Freeform 281"/>
            <p:cNvSpPr>
              <a:spLocks/>
            </p:cNvSpPr>
            <p:nvPr userDrawn="1"/>
          </p:nvSpPr>
          <p:spPr bwMode="gray">
            <a:xfrm>
              <a:off x="9089841" y="3094885"/>
              <a:ext cx="187209" cy="47596"/>
            </a:xfrm>
            <a:custGeom>
              <a:avLst/>
              <a:gdLst>
                <a:gd name="T0" fmla="*/ 54 w 59"/>
                <a:gd name="T1" fmla="*/ 0 h 15"/>
                <a:gd name="T2" fmla="*/ 59 w 59"/>
                <a:gd name="T3" fmla="*/ 15 h 15"/>
                <a:gd name="T4" fmla="*/ 0 w 59"/>
                <a:gd name="T5" fmla="*/ 15 h 15"/>
                <a:gd name="T6" fmla="*/ 4 w 59"/>
                <a:gd name="T7" fmla="*/ 0 h 15"/>
                <a:gd name="T8" fmla="*/ 54 w 59"/>
                <a:gd name="T9" fmla="*/ 0 h 15"/>
              </a:gdLst>
              <a:ahLst/>
              <a:cxnLst>
                <a:cxn ang="0">
                  <a:pos x="T0" y="T1"/>
                </a:cxn>
                <a:cxn ang="0">
                  <a:pos x="T2" y="T3"/>
                </a:cxn>
                <a:cxn ang="0">
                  <a:pos x="T4" y="T5"/>
                </a:cxn>
                <a:cxn ang="0">
                  <a:pos x="T6" y="T7"/>
                </a:cxn>
                <a:cxn ang="0">
                  <a:pos x="T8" y="T9"/>
                </a:cxn>
              </a:cxnLst>
              <a:rect l="0" t="0" r="r" b="b"/>
              <a:pathLst>
                <a:path w="59" h="15">
                  <a:moveTo>
                    <a:pt x="54" y="0"/>
                  </a:moveTo>
                  <a:lnTo>
                    <a:pt x="59" y="15"/>
                  </a:lnTo>
                  <a:lnTo>
                    <a:pt x="0" y="15"/>
                  </a:lnTo>
                  <a:lnTo>
                    <a:pt x="4" y="0"/>
                  </a:lnTo>
                  <a:lnTo>
                    <a:pt x="54" y="0"/>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25" name="Rectangle 282"/>
            <p:cNvSpPr>
              <a:spLocks noChangeArrowheads="1"/>
            </p:cNvSpPr>
            <p:nvPr userDrawn="1"/>
          </p:nvSpPr>
          <p:spPr bwMode="gray">
            <a:xfrm>
              <a:off x="8617061" y="3564492"/>
              <a:ext cx="377591" cy="56479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26" name="Rectangle 283"/>
            <p:cNvSpPr>
              <a:spLocks noChangeArrowheads="1"/>
            </p:cNvSpPr>
            <p:nvPr userDrawn="1"/>
          </p:nvSpPr>
          <p:spPr bwMode="gray">
            <a:xfrm>
              <a:off x="8617061" y="3564492"/>
              <a:ext cx="377591" cy="564798"/>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27" name="Rectangle 284"/>
            <p:cNvSpPr>
              <a:spLocks noChangeArrowheads="1"/>
            </p:cNvSpPr>
            <p:nvPr userDrawn="1"/>
          </p:nvSpPr>
          <p:spPr bwMode="gray">
            <a:xfrm>
              <a:off x="8680522" y="3631126"/>
              <a:ext cx="38076" cy="43470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28" name="Rectangle 285"/>
            <p:cNvSpPr>
              <a:spLocks noChangeArrowheads="1"/>
            </p:cNvSpPr>
            <p:nvPr userDrawn="1"/>
          </p:nvSpPr>
          <p:spPr bwMode="gray">
            <a:xfrm>
              <a:off x="8750328" y="3631126"/>
              <a:ext cx="41250" cy="43470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29" name="Rectangle 286"/>
            <p:cNvSpPr>
              <a:spLocks noChangeArrowheads="1"/>
            </p:cNvSpPr>
            <p:nvPr userDrawn="1"/>
          </p:nvSpPr>
          <p:spPr bwMode="gray">
            <a:xfrm>
              <a:off x="8823307" y="3631126"/>
              <a:ext cx="38076" cy="43470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30" name="Rectangle 287"/>
            <p:cNvSpPr>
              <a:spLocks noChangeArrowheads="1"/>
            </p:cNvSpPr>
            <p:nvPr userDrawn="1"/>
          </p:nvSpPr>
          <p:spPr bwMode="gray">
            <a:xfrm>
              <a:off x="8896287" y="3631126"/>
              <a:ext cx="38076" cy="43470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31" name="Rectangle 288"/>
            <p:cNvSpPr>
              <a:spLocks noChangeArrowheads="1"/>
            </p:cNvSpPr>
            <p:nvPr userDrawn="1"/>
          </p:nvSpPr>
          <p:spPr bwMode="gray">
            <a:xfrm>
              <a:off x="9369066" y="3564492"/>
              <a:ext cx="374417" cy="56479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32" name="Rectangle 289"/>
            <p:cNvSpPr>
              <a:spLocks noChangeArrowheads="1"/>
            </p:cNvSpPr>
            <p:nvPr userDrawn="1"/>
          </p:nvSpPr>
          <p:spPr bwMode="gray">
            <a:xfrm>
              <a:off x="9369066" y="3564492"/>
              <a:ext cx="374417" cy="564798"/>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33" name="Rectangle 290"/>
            <p:cNvSpPr>
              <a:spLocks noChangeArrowheads="1"/>
            </p:cNvSpPr>
            <p:nvPr userDrawn="1"/>
          </p:nvSpPr>
          <p:spPr bwMode="gray">
            <a:xfrm>
              <a:off x="8994650" y="3361418"/>
              <a:ext cx="377591" cy="76787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34" name="Rectangle 291"/>
            <p:cNvSpPr>
              <a:spLocks noChangeArrowheads="1"/>
            </p:cNvSpPr>
            <p:nvPr userDrawn="1"/>
          </p:nvSpPr>
          <p:spPr bwMode="gray">
            <a:xfrm>
              <a:off x="9054938" y="3424879"/>
              <a:ext cx="41250" cy="60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35" name="Rectangle 292"/>
            <p:cNvSpPr>
              <a:spLocks noChangeArrowheads="1"/>
            </p:cNvSpPr>
            <p:nvPr userDrawn="1"/>
          </p:nvSpPr>
          <p:spPr bwMode="gray">
            <a:xfrm>
              <a:off x="9127917" y="3424879"/>
              <a:ext cx="38076" cy="60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36" name="Rectangle 293"/>
            <p:cNvSpPr>
              <a:spLocks noChangeArrowheads="1"/>
            </p:cNvSpPr>
            <p:nvPr userDrawn="1"/>
          </p:nvSpPr>
          <p:spPr bwMode="gray">
            <a:xfrm>
              <a:off x="9200897" y="3424879"/>
              <a:ext cx="38076" cy="60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37" name="Rectangle 294"/>
            <p:cNvSpPr>
              <a:spLocks noChangeArrowheads="1"/>
            </p:cNvSpPr>
            <p:nvPr userDrawn="1"/>
          </p:nvSpPr>
          <p:spPr bwMode="gray">
            <a:xfrm>
              <a:off x="9270704" y="3424879"/>
              <a:ext cx="41250" cy="60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38" name="Rectangle 295"/>
            <p:cNvSpPr>
              <a:spLocks noChangeArrowheads="1"/>
            </p:cNvSpPr>
            <p:nvPr userDrawn="1"/>
          </p:nvSpPr>
          <p:spPr bwMode="gray">
            <a:xfrm>
              <a:off x="9054938" y="3523244"/>
              <a:ext cx="41250" cy="60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39" name="Rectangle 296"/>
            <p:cNvSpPr>
              <a:spLocks noChangeArrowheads="1"/>
            </p:cNvSpPr>
            <p:nvPr userDrawn="1"/>
          </p:nvSpPr>
          <p:spPr bwMode="gray">
            <a:xfrm>
              <a:off x="9127917" y="3523244"/>
              <a:ext cx="38076" cy="60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40" name="Rectangle 297"/>
            <p:cNvSpPr>
              <a:spLocks noChangeArrowheads="1"/>
            </p:cNvSpPr>
            <p:nvPr userDrawn="1"/>
          </p:nvSpPr>
          <p:spPr bwMode="gray">
            <a:xfrm>
              <a:off x="9200897" y="3523244"/>
              <a:ext cx="38076" cy="60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41" name="Rectangle 298"/>
            <p:cNvSpPr>
              <a:spLocks noChangeArrowheads="1"/>
            </p:cNvSpPr>
            <p:nvPr userDrawn="1"/>
          </p:nvSpPr>
          <p:spPr bwMode="gray">
            <a:xfrm>
              <a:off x="9270704" y="3523244"/>
              <a:ext cx="41250" cy="60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42" name="Rectangle 299"/>
            <p:cNvSpPr>
              <a:spLocks noChangeArrowheads="1"/>
            </p:cNvSpPr>
            <p:nvPr userDrawn="1"/>
          </p:nvSpPr>
          <p:spPr bwMode="gray">
            <a:xfrm>
              <a:off x="9054938" y="3621606"/>
              <a:ext cx="41250" cy="5394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43" name="Rectangle 300"/>
            <p:cNvSpPr>
              <a:spLocks noChangeArrowheads="1"/>
            </p:cNvSpPr>
            <p:nvPr userDrawn="1"/>
          </p:nvSpPr>
          <p:spPr bwMode="gray">
            <a:xfrm>
              <a:off x="9127917" y="3621606"/>
              <a:ext cx="38076" cy="5394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44" name="Rectangle 301"/>
            <p:cNvSpPr>
              <a:spLocks noChangeArrowheads="1"/>
            </p:cNvSpPr>
            <p:nvPr userDrawn="1"/>
          </p:nvSpPr>
          <p:spPr bwMode="gray">
            <a:xfrm>
              <a:off x="9200897" y="3621606"/>
              <a:ext cx="38076" cy="5394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45" name="Rectangle 302"/>
            <p:cNvSpPr>
              <a:spLocks noChangeArrowheads="1"/>
            </p:cNvSpPr>
            <p:nvPr userDrawn="1"/>
          </p:nvSpPr>
          <p:spPr bwMode="gray">
            <a:xfrm>
              <a:off x="9270704" y="3621606"/>
              <a:ext cx="41250" cy="5394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46" name="Rectangle 303"/>
            <p:cNvSpPr>
              <a:spLocks noChangeArrowheads="1"/>
            </p:cNvSpPr>
            <p:nvPr userDrawn="1"/>
          </p:nvSpPr>
          <p:spPr bwMode="gray">
            <a:xfrm>
              <a:off x="9054938" y="3716797"/>
              <a:ext cx="41250" cy="571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47" name="Rectangle 304"/>
            <p:cNvSpPr>
              <a:spLocks noChangeArrowheads="1"/>
            </p:cNvSpPr>
            <p:nvPr userDrawn="1"/>
          </p:nvSpPr>
          <p:spPr bwMode="gray">
            <a:xfrm>
              <a:off x="9127917" y="3716797"/>
              <a:ext cx="38076" cy="571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48" name="Rectangle 305"/>
            <p:cNvSpPr>
              <a:spLocks noChangeArrowheads="1"/>
            </p:cNvSpPr>
            <p:nvPr userDrawn="1"/>
          </p:nvSpPr>
          <p:spPr bwMode="gray">
            <a:xfrm>
              <a:off x="9200897" y="3716797"/>
              <a:ext cx="38076" cy="571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49" name="Rectangle 306"/>
            <p:cNvSpPr>
              <a:spLocks noChangeArrowheads="1"/>
            </p:cNvSpPr>
            <p:nvPr userDrawn="1"/>
          </p:nvSpPr>
          <p:spPr bwMode="gray">
            <a:xfrm>
              <a:off x="9270704" y="3716797"/>
              <a:ext cx="41250" cy="571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50" name="Rectangle 307"/>
            <p:cNvSpPr>
              <a:spLocks noChangeArrowheads="1"/>
            </p:cNvSpPr>
            <p:nvPr userDrawn="1"/>
          </p:nvSpPr>
          <p:spPr bwMode="gray">
            <a:xfrm>
              <a:off x="9054938" y="3815162"/>
              <a:ext cx="41250" cy="5394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51" name="Rectangle 308"/>
            <p:cNvSpPr>
              <a:spLocks noChangeArrowheads="1"/>
            </p:cNvSpPr>
            <p:nvPr userDrawn="1"/>
          </p:nvSpPr>
          <p:spPr bwMode="gray">
            <a:xfrm>
              <a:off x="9127917" y="3815162"/>
              <a:ext cx="38076" cy="5394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52" name="Rectangle 309"/>
            <p:cNvSpPr>
              <a:spLocks noChangeArrowheads="1"/>
            </p:cNvSpPr>
            <p:nvPr userDrawn="1"/>
          </p:nvSpPr>
          <p:spPr bwMode="gray">
            <a:xfrm>
              <a:off x="9200897" y="3815162"/>
              <a:ext cx="38076" cy="5394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53" name="Rectangle 310"/>
            <p:cNvSpPr>
              <a:spLocks noChangeArrowheads="1"/>
            </p:cNvSpPr>
            <p:nvPr userDrawn="1"/>
          </p:nvSpPr>
          <p:spPr bwMode="gray">
            <a:xfrm>
              <a:off x="9270704" y="3815162"/>
              <a:ext cx="41250" cy="5394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54" name="Rectangle 311"/>
            <p:cNvSpPr>
              <a:spLocks noChangeArrowheads="1"/>
            </p:cNvSpPr>
            <p:nvPr userDrawn="1"/>
          </p:nvSpPr>
          <p:spPr bwMode="gray">
            <a:xfrm>
              <a:off x="9054938" y="3910352"/>
              <a:ext cx="41250" cy="571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55" name="Rectangle 312"/>
            <p:cNvSpPr>
              <a:spLocks noChangeArrowheads="1"/>
            </p:cNvSpPr>
            <p:nvPr userDrawn="1"/>
          </p:nvSpPr>
          <p:spPr bwMode="gray">
            <a:xfrm>
              <a:off x="9127917" y="3910352"/>
              <a:ext cx="38076" cy="571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56" name="Rectangle 313"/>
            <p:cNvSpPr>
              <a:spLocks noChangeArrowheads="1"/>
            </p:cNvSpPr>
            <p:nvPr userDrawn="1"/>
          </p:nvSpPr>
          <p:spPr bwMode="gray">
            <a:xfrm>
              <a:off x="9200897" y="3910352"/>
              <a:ext cx="38076" cy="571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57" name="Rectangle 314"/>
            <p:cNvSpPr>
              <a:spLocks noChangeArrowheads="1"/>
            </p:cNvSpPr>
            <p:nvPr userDrawn="1"/>
          </p:nvSpPr>
          <p:spPr bwMode="gray">
            <a:xfrm>
              <a:off x="9270704" y="3910352"/>
              <a:ext cx="41250" cy="571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58" name="Rectangle 315"/>
            <p:cNvSpPr>
              <a:spLocks noChangeArrowheads="1"/>
            </p:cNvSpPr>
            <p:nvPr userDrawn="1"/>
          </p:nvSpPr>
          <p:spPr bwMode="gray">
            <a:xfrm>
              <a:off x="9054938" y="4005543"/>
              <a:ext cx="41250" cy="60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59" name="Rectangle 316"/>
            <p:cNvSpPr>
              <a:spLocks noChangeArrowheads="1"/>
            </p:cNvSpPr>
            <p:nvPr userDrawn="1"/>
          </p:nvSpPr>
          <p:spPr bwMode="gray">
            <a:xfrm>
              <a:off x="9127917" y="4005543"/>
              <a:ext cx="38076" cy="60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60" name="Rectangle 317"/>
            <p:cNvSpPr>
              <a:spLocks noChangeArrowheads="1"/>
            </p:cNvSpPr>
            <p:nvPr userDrawn="1"/>
          </p:nvSpPr>
          <p:spPr bwMode="gray">
            <a:xfrm>
              <a:off x="9200897" y="4005543"/>
              <a:ext cx="38076" cy="60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61" name="Rectangle 318"/>
            <p:cNvSpPr>
              <a:spLocks noChangeArrowheads="1"/>
            </p:cNvSpPr>
            <p:nvPr userDrawn="1"/>
          </p:nvSpPr>
          <p:spPr bwMode="gray">
            <a:xfrm>
              <a:off x="9270704" y="4005543"/>
              <a:ext cx="41250" cy="60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62" name="Rectangle 319"/>
            <p:cNvSpPr>
              <a:spLocks noChangeArrowheads="1"/>
            </p:cNvSpPr>
            <p:nvPr userDrawn="1"/>
          </p:nvSpPr>
          <p:spPr bwMode="gray">
            <a:xfrm>
              <a:off x="8617061" y="3529590"/>
              <a:ext cx="377591" cy="38076"/>
            </a:xfrm>
            <a:prstGeom prst="rect">
              <a:avLst/>
            </a:prstGeom>
            <a:solidFill>
              <a:srgbClr val="107C1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63" name="Rectangle 320"/>
            <p:cNvSpPr>
              <a:spLocks noChangeArrowheads="1"/>
            </p:cNvSpPr>
            <p:nvPr userDrawn="1"/>
          </p:nvSpPr>
          <p:spPr bwMode="gray">
            <a:xfrm>
              <a:off x="8994650" y="3323342"/>
              <a:ext cx="377591" cy="38076"/>
            </a:xfrm>
            <a:prstGeom prst="rect">
              <a:avLst/>
            </a:prstGeom>
            <a:solidFill>
              <a:srgbClr val="107C1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64" name="Rectangle 321"/>
            <p:cNvSpPr>
              <a:spLocks noChangeArrowheads="1"/>
            </p:cNvSpPr>
            <p:nvPr userDrawn="1"/>
          </p:nvSpPr>
          <p:spPr bwMode="gray">
            <a:xfrm>
              <a:off x="9372240" y="3529590"/>
              <a:ext cx="371245" cy="38076"/>
            </a:xfrm>
            <a:prstGeom prst="rect">
              <a:avLst/>
            </a:prstGeom>
            <a:solidFill>
              <a:srgbClr val="107C1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65" name="Rectangle 322"/>
            <p:cNvSpPr>
              <a:spLocks noChangeArrowheads="1"/>
            </p:cNvSpPr>
            <p:nvPr userDrawn="1"/>
          </p:nvSpPr>
          <p:spPr bwMode="gray">
            <a:xfrm>
              <a:off x="9429355" y="3631126"/>
              <a:ext cx="41250" cy="43470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66" name="Rectangle 323"/>
            <p:cNvSpPr>
              <a:spLocks noChangeArrowheads="1"/>
            </p:cNvSpPr>
            <p:nvPr userDrawn="1"/>
          </p:nvSpPr>
          <p:spPr bwMode="gray">
            <a:xfrm>
              <a:off x="9502333" y="3631126"/>
              <a:ext cx="38076" cy="43470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67" name="Rectangle 324"/>
            <p:cNvSpPr>
              <a:spLocks noChangeArrowheads="1"/>
            </p:cNvSpPr>
            <p:nvPr userDrawn="1"/>
          </p:nvSpPr>
          <p:spPr bwMode="gray">
            <a:xfrm>
              <a:off x="9572140" y="3631126"/>
              <a:ext cx="41250" cy="43470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68" name="Rectangle 325"/>
            <p:cNvSpPr>
              <a:spLocks noChangeArrowheads="1"/>
            </p:cNvSpPr>
            <p:nvPr userDrawn="1"/>
          </p:nvSpPr>
          <p:spPr bwMode="gray">
            <a:xfrm>
              <a:off x="9648292" y="3631126"/>
              <a:ext cx="38076" cy="43470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69" name="Rectangle 326"/>
            <p:cNvSpPr>
              <a:spLocks noChangeArrowheads="1"/>
            </p:cNvSpPr>
            <p:nvPr userDrawn="1"/>
          </p:nvSpPr>
          <p:spPr bwMode="gray">
            <a:xfrm>
              <a:off x="8515525" y="4129290"/>
              <a:ext cx="1335843" cy="571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70" name="Freeform 327"/>
            <p:cNvSpPr>
              <a:spLocks/>
            </p:cNvSpPr>
            <p:nvPr userDrawn="1"/>
          </p:nvSpPr>
          <p:spPr bwMode="gray">
            <a:xfrm>
              <a:off x="10257513" y="2485665"/>
              <a:ext cx="1066135" cy="542588"/>
            </a:xfrm>
            <a:custGeom>
              <a:avLst/>
              <a:gdLst>
                <a:gd name="T0" fmla="*/ 338 w 361"/>
                <a:gd name="T1" fmla="*/ 0 h 184"/>
                <a:gd name="T2" fmla="*/ 310 w 361"/>
                <a:gd name="T3" fmla="*/ 46 h 184"/>
                <a:gd name="T4" fmla="*/ 88 w 361"/>
                <a:gd name="T5" fmla="*/ 46 h 184"/>
                <a:gd name="T6" fmla="*/ 0 w 361"/>
                <a:gd name="T7" fmla="*/ 184 h 184"/>
                <a:gd name="T8" fmla="*/ 81 w 361"/>
                <a:gd name="T9" fmla="*/ 184 h 184"/>
                <a:gd name="T10" fmla="*/ 215 w 361"/>
                <a:gd name="T11" fmla="*/ 78 h 184"/>
                <a:gd name="T12" fmla="*/ 290 w 361"/>
                <a:gd name="T13" fmla="*/ 78 h 184"/>
                <a:gd name="T14" fmla="*/ 349 w 361"/>
                <a:gd name="T15" fmla="*/ 79 h 184"/>
                <a:gd name="T16" fmla="*/ 361 w 361"/>
                <a:gd name="T17" fmla="*/ 0 h 184"/>
                <a:gd name="T18" fmla="*/ 338 w 361"/>
                <a:gd name="T19"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1" h="184">
                  <a:moveTo>
                    <a:pt x="338" y="0"/>
                  </a:moveTo>
                  <a:cubicBezTo>
                    <a:pt x="310" y="46"/>
                    <a:pt x="310" y="46"/>
                    <a:pt x="310" y="46"/>
                  </a:cubicBezTo>
                  <a:cubicBezTo>
                    <a:pt x="88" y="46"/>
                    <a:pt x="88" y="46"/>
                    <a:pt x="88" y="46"/>
                  </a:cubicBezTo>
                  <a:cubicBezTo>
                    <a:pt x="12" y="46"/>
                    <a:pt x="0" y="108"/>
                    <a:pt x="0" y="184"/>
                  </a:cubicBezTo>
                  <a:cubicBezTo>
                    <a:pt x="81" y="184"/>
                    <a:pt x="81" y="184"/>
                    <a:pt x="81" y="184"/>
                  </a:cubicBezTo>
                  <a:cubicBezTo>
                    <a:pt x="146" y="184"/>
                    <a:pt x="201" y="139"/>
                    <a:pt x="215" y="78"/>
                  </a:cubicBezTo>
                  <a:cubicBezTo>
                    <a:pt x="290" y="78"/>
                    <a:pt x="290" y="78"/>
                    <a:pt x="290" y="78"/>
                  </a:cubicBezTo>
                  <a:cubicBezTo>
                    <a:pt x="349" y="79"/>
                    <a:pt x="349" y="79"/>
                    <a:pt x="349" y="79"/>
                  </a:cubicBezTo>
                  <a:cubicBezTo>
                    <a:pt x="361" y="0"/>
                    <a:pt x="361" y="0"/>
                    <a:pt x="361" y="0"/>
                  </a:cubicBezTo>
                  <a:lnTo>
                    <a:pt x="338" y="0"/>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71" name="Freeform 328"/>
            <p:cNvSpPr>
              <a:spLocks/>
            </p:cNvSpPr>
            <p:nvPr userDrawn="1"/>
          </p:nvSpPr>
          <p:spPr bwMode="gray">
            <a:xfrm>
              <a:off x="10650967" y="2425378"/>
              <a:ext cx="19038" cy="225286"/>
            </a:xfrm>
            <a:custGeom>
              <a:avLst/>
              <a:gdLst>
                <a:gd name="T0" fmla="*/ 0 w 7"/>
                <a:gd name="T1" fmla="*/ 3 h 77"/>
                <a:gd name="T2" fmla="*/ 0 w 7"/>
                <a:gd name="T3" fmla="*/ 74 h 77"/>
                <a:gd name="T4" fmla="*/ 4 w 7"/>
                <a:gd name="T5" fmla="*/ 77 h 77"/>
                <a:gd name="T6" fmla="*/ 7 w 7"/>
                <a:gd name="T7" fmla="*/ 74 h 77"/>
                <a:gd name="T8" fmla="*/ 7 w 7"/>
                <a:gd name="T9" fmla="*/ 3 h 77"/>
                <a:gd name="T10" fmla="*/ 4 w 7"/>
                <a:gd name="T11" fmla="*/ 0 h 77"/>
                <a:gd name="T12" fmla="*/ 0 w 7"/>
                <a:gd name="T13" fmla="*/ 3 h 77"/>
              </a:gdLst>
              <a:ahLst/>
              <a:cxnLst>
                <a:cxn ang="0">
                  <a:pos x="T0" y="T1"/>
                </a:cxn>
                <a:cxn ang="0">
                  <a:pos x="T2" y="T3"/>
                </a:cxn>
                <a:cxn ang="0">
                  <a:pos x="T4" y="T5"/>
                </a:cxn>
                <a:cxn ang="0">
                  <a:pos x="T6" y="T7"/>
                </a:cxn>
                <a:cxn ang="0">
                  <a:pos x="T8" y="T9"/>
                </a:cxn>
                <a:cxn ang="0">
                  <a:pos x="T10" y="T11"/>
                </a:cxn>
                <a:cxn ang="0">
                  <a:pos x="T12" y="T13"/>
                </a:cxn>
              </a:cxnLst>
              <a:rect l="0" t="0" r="r" b="b"/>
              <a:pathLst>
                <a:path w="7" h="77">
                  <a:moveTo>
                    <a:pt x="0" y="3"/>
                  </a:moveTo>
                  <a:cubicBezTo>
                    <a:pt x="0" y="74"/>
                    <a:pt x="0" y="74"/>
                    <a:pt x="0" y="74"/>
                  </a:cubicBezTo>
                  <a:cubicBezTo>
                    <a:pt x="0" y="76"/>
                    <a:pt x="2" y="77"/>
                    <a:pt x="4" y="77"/>
                  </a:cubicBezTo>
                  <a:cubicBezTo>
                    <a:pt x="5" y="77"/>
                    <a:pt x="7" y="76"/>
                    <a:pt x="7" y="74"/>
                  </a:cubicBezTo>
                  <a:cubicBezTo>
                    <a:pt x="7" y="3"/>
                    <a:pt x="7" y="3"/>
                    <a:pt x="7" y="3"/>
                  </a:cubicBezTo>
                  <a:cubicBezTo>
                    <a:pt x="7" y="2"/>
                    <a:pt x="5" y="0"/>
                    <a:pt x="4" y="0"/>
                  </a:cubicBezTo>
                  <a:cubicBezTo>
                    <a:pt x="2" y="0"/>
                    <a:pt x="0" y="2"/>
                    <a:pt x="0"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72" name="Oval 329"/>
            <p:cNvSpPr>
              <a:spLocks noChangeArrowheads="1"/>
            </p:cNvSpPr>
            <p:nvPr userDrawn="1"/>
          </p:nvSpPr>
          <p:spPr bwMode="gray">
            <a:xfrm>
              <a:off x="10276551" y="2399994"/>
              <a:ext cx="767871" cy="72980"/>
            </a:xfrm>
            <a:prstGeom prst="ellipse">
              <a:avLst/>
            </a:pr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73" name="Freeform 330"/>
            <p:cNvSpPr>
              <a:spLocks/>
            </p:cNvSpPr>
            <p:nvPr userDrawn="1"/>
          </p:nvSpPr>
          <p:spPr bwMode="gray">
            <a:xfrm>
              <a:off x="10260687" y="2622105"/>
              <a:ext cx="485473" cy="307784"/>
            </a:xfrm>
            <a:custGeom>
              <a:avLst/>
              <a:gdLst>
                <a:gd name="T0" fmla="*/ 87 w 164"/>
                <a:gd name="T1" fmla="*/ 0 h 104"/>
                <a:gd name="T2" fmla="*/ 164 w 164"/>
                <a:gd name="T3" fmla="*/ 0 h 104"/>
                <a:gd name="T4" fmla="*/ 60 w 164"/>
                <a:gd name="T5" fmla="*/ 104 h 104"/>
                <a:gd name="T6" fmla="*/ 0 w 164"/>
                <a:gd name="T7" fmla="*/ 104 h 104"/>
                <a:gd name="T8" fmla="*/ 87 w 164"/>
                <a:gd name="T9" fmla="*/ 0 h 104"/>
              </a:gdLst>
              <a:ahLst/>
              <a:cxnLst>
                <a:cxn ang="0">
                  <a:pos x="T0" y="T1"/>
                </a:cxn>
                <a:cxn ang="0">
                  <a:pos x="T2" y="T3"/>
                </a:cxn>
                <a:cxn ang="0">
                  <a:pos x="T4" y="T5"/>
                </a:cxn>
                <a:cxn ang="0">
                  <a:pos x="T6" y="T7"/>
                </a:cxn>
                <a:cxn ang="0">
                  <a:pos x="T8" y="T9"/>
                </a:cxn>
              </a:cxnLst>
              <a:rect l="0" t="0" r="r" b="b"/>
              <a:pathLst>
                <a:path w="164" h="104">
                  <a:moveTo>
                    <a:pt x="87" y="0"/>
                  </a:moveTo>
                  <a:cubicBezTo>
                    <a:pt x="164" y="0"/>
                    <a:pt x="164" y="0"/>
                    <a:pt x="164" y="0"/>
                  </a:cubicBezTo>
                  <a:cubicBezTo>
                    <a:pt x="164" y="57"/>
                    <a:pt x="117" y="104"/>
                    <a:pt x="60" y="104"/>
                  </a:cubicBezTo>
                  <a:cubicBezTo>
                    <a:pt x="0" y="104"/>
                    <a:pt x="0" y="104"/>
                    <a:pt x="0" y="104"/>
                  </a:cubicBezTo>
                  <a:cubicBezTo>
                    <a:pt x="5" y="44"/>
                    <a:pt x="23" y="0"/>
                    <a:pt x="8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74" name="Freeform 331"/>
            <p:cNvSpPr>
              <a:spLocks/>
            </p:cNvSpPr>
            <p:nvPr userDrawn="1"/>
          </p:nvSpPr>
          <p:spPr bwMode="gray">
            <a:xfrm>
              <a:off x="10260687" y="2622105"/>
              <a:ext cx="434705" cy="307784"/>
            </a:xfrm>
            <a:custGeom>
              <a:avLst/>
              <a:gdLst>
                <a:gd name="T0" fmla="*/ 147 w 147"/>
                <a:gd name="T1" fmla="*/ 0 h 104"/>
                <a:gd name="T2" fmla="*/ 87 w 147"/>
                <a:gd name="T3" fmla="*/ 0 h 104"/>
                <a:gd name="T4" fmla="*/ 0 w 147"/>
                <a:gd name="T5" fmla="*/ 104 h 104"/>
                <a:gd name="T6" fmla="*/ 60 w 147"/>
                <a:gd name="T7" fmla="*/ 104 h 104"/>
                <a:gd name="T8" fmla="*/ 147 w 147"/>
                <a:gd name="T9" fmla="*/ 0 h 104"/>
              </a:gdLst>
              <a:ahLst/>
              <a:cxnLst>
                <a:cxn ang="0">
                  <a:pos x="T0" y="T1"/>
                </a:cxn>
                <a:cxn ang="0">
                  <a:pos x="T2" y="T3"/>
                </a:cxn>
                <a:cxn ang="0">
                  <a:pos x="T4" y="T5"/>
                </a:cxn>
                <a:cxn ang="0">
                  <a:pos x="T6" y="T7"/>
                </a:cxn>
                <a:cxn ang="0">
                  <a:pos x="T8" y="T9"/>
                </a:cxn>
              </a:cxnLst>
              <a:rect l="0" t="0" r="r" b="b"/>
              <a:pathLst>
                <a:path w="147" h="104">
                  <a:moveTo>
                    <a:pt x="147" y="0"/>
                  </a:moveTo>
                  <a:cubicBezTo>
                    <a:pt x="87" y="0"/>
                    <a:pt x="87" y="0"/>
                    <a:pt x="87" y="0"/>
                  </a:cubicBezTo>
                  <a:cubicBezTo>
                    <a:pt x="23" y="0"/>
                    <a:pt x="5" y="44"/>
                    <a:pt x="0" y="104"/>
                  </a:cubicBezTo>
                  <a:cubicBezTo>
                    <a:pt x="60" y="104"/>
                    <a:pt x="60" y="104"/>
                    <a:pt x="60" y="104"/>
                  </a:cubicBezTo>
                  <a:cubicBezTo>
                    <a:pt x="64" y="44"/>
                    <a:pt x="83" y="0"/>
                    <a:pt x="147" y="0"/>
                  </a:cubicBezTo>
                  <a:close/>
                </a:path>
              </a:pathLst>
            </a:custGeom>
            <a:solidFill>
              <a:srgbClr val="78C5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75" name="Freeform 332"/>
            <p:cNvSpPr>
              <a:spLocks/>
            </p:cNvSpPr>
            <p:nvPr userDrawn="1"/>
          </p:nvSpPr>
          <p:spPr bwMode="gray">
            <a:xfrm>
              <a:off x="11498165" y="2568163"/>
              <a:ext cx="415667" cy="22212"/>
            </a:xfrm>
            <a:custGeom>
              <a:avLst/>
              <a:gdLst>
                <a:gd name="T0" fmla="*/ 3 w 140"/>
                <a:gd name="T1" fmla="*/ 7 h 7"/>
                <a:gd name="T2" fmla="*/ 137 w 140"/>
                <a:gd name="T3" fmla="*/ 7 h 7"/>
                <a:gd name="T4" fmla="*/ 140 w 140"/>
                <a:gd name="T5" fmla="*/ 3 h 7"/>
                <a:gd name="T6" fmla="*/ 137 w 140"/>
                <a:gd name="T7" fmla="*/ 0 h 7"/>
                <a:gd name="T8" fmla="*/ 3 w 140"/>
                <a:gd name="T9" fmla="*/ 0 h 7"/>
                <a:gd name="T10" fmla="*/ 0 w 140"/>
                <a:gd name="T11" fmla="*/ 3 h 7"/>
                <a:gd name="T12" fmla="*/ 3 w 140"/>
                <a:gd name="T13" fmla="*/ 7 h 7"/>
              </a:gdLst>
              <a:ahLst/>
              <a:cxnLst>
                <a:cxn ang="0">
                  <a:pos x="T0" y="T1"/>
                </a:cxn>
                <a:cxn ang="0">
                  <a:pos x="T2" y="T3"/>
                </a:cxn>
                <a:cxn ang="0">
                  <a:pos x="T4" y="T5"/>
                </a:cxn>
                <a:cxn ang="0">
                  <a:pos x="T6" y="T7"/>
                </a:cxn>
                <a:cxn ang="0">
                  <a:pos x="T8" y="T9"/>
                </a:cxn>
                <a:cxn ang="0">
                  <a:pos x="T10" y="T11"/>
                </a:cxn>
                <a:cxn ang="0">
                  <a:pos x="T12" y="T13"/>
                </a:cxn>
              </a:cxnLst>
              <a:rect l="0" t="0" r="r" b="b"/>
              <a:pathLst>
                <a:path w="140" h="7">
                  <a:moveTo>
                    <a:pt x="3" y="7"/>
                  </a:moveTo>
                  <a:cubicBezTo>
                    <a:pt x="137" y="7"/>
                    <a:pt x="137" y="7"/>
                    <a:pt x="137" y="7"/>
                  </a:cubicBezTo>
                  <a:cubicBezTo>
                    <a:pt x="139" y="7"/>
                    <a:pt x="140" y="5"/>
                    <a:pt x="140" y="3"/>
                  </a:cubicBezTo>
                  <a:cubicBezTo>
                    <a:pt x="140" y="2"/>
                    <a:pt x="139" y="0"/>
                    <a:pt x="137" y="0"/>
                  </a:cubicBezTo>
                  <a:cubicBezTo>
                    <a:pt x="3" y="0"/>
                    <a:pt x="3" y="0"/>
                    <a:pt x="3" y="0"/>
                  </a:cubicBezTo>
                  <a:cubicBezTo>
                    <a:pt x="1" y="0"/>
                    <a:pt x="0" y="2"/>
                    <a:pt x="0" y="3"/>
                  </a:cubicBezTo>
                  <a:cubicBezTo>
                    <a:pt x="0" y="5"/>
                    <a:pt x="1" y="7"/>
                    <a:pt x="3"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76" name="Freeform 333"/>
            <p:cNvSpPr>
              <a:spLocks/>
            </p:cNvSpPr>
            <p:nvPr userDrawn="1"/>
          </p:nvSpPr>
          <p:spPr bwMode="gray">
            <a:xfrm>
              <a:off x="11415666" y="2641144"/>
              <a:ext cx="415667" cy="15866"/>
            </a:xfrm>
            <a:custGeom>
              <a:avLst/>
              <a:gdLst>
                <a:gd name="T0" fmla="*/ 3 w 140"/>
                <a:gd name="T1" fmla="*/ 6 h 6"/>
                <a:gd name="T2" fmla="*/ 137 w 140"/>
                <a:gd name="T3" fmla="*/ 6 h 6"/>
                <a:gd name="T4" fmla="*/ 140 w 140"/>
                <a:gd name="T5" fmla="*/ 3 h 6"/>
                <a:gd name="T6" fmla="*/ 137 w 140"/>
                <a:gd name="T7" fmla="*/ 0 h 6"/>
                <a:gd name="T8" fmla="*/ 3 w 140"/>
                <a:gd name="T9" fmla="*/ 0 h 6"/>
                <a:gd name="T10" fmla="*/ 0 w 140"/>
                <a:gd name="T11" fmla="*/ 3 h 6"/>
                <a:gd name="T12" fmla="*/ 3 w 14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40" h="6">
                  <a:moveTo>
                    <a:pt x="3" y="6"/>
                  </a:moveTo>
                  <a:cubicBezTo>
                    <a:pt x="137" y="6"/>
                    <a:pt x="137" y="6"/>
                    <a:pt x="137" y="6"/>
                  </a:cubicBezTo>
                  <a:cubicBezTo>
                    <a:pt x="139" y="6"/>
                    <a:pt x="140" y="5"/>
                    <a:pt x="140" y="3"/>
                  </a:cubicBezTo>
                  <a:cubicBezTo>
                    <a:pt x="140" y="1"/>
                    <a:pt x="139" y="0"/>
                    <a:pt x="137" y="0"/>
                  </a:cubicBezTo>
                  <a:cubicBezTo>
                    <a:pt x="3" y="0"/>
                    <a:pt x="3" y="0"/>
                    <a:pt x="3" y="0"/>
                  </a:cubicBezTo>
                  <a:cubicBezTo>
                    <a:pt x="2" y="0"/>
                    <a:pt x="0" y="1"/>
                    <a:pt x="0" y="3"/>
                  </a:cubicBezTo>
                  <a:cubicBezTo>
                    <a:pt x="0" y="5"/>
                    <a:pt x="2" y="6"/>
                    <a:pt x="3"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77" name="Freeform 334"/>
            <p:cNvSpPr>
              <a:spLocks/>
            </p:cNvSpPr>
            <p:nvPr userDrawn="1"/>
          </p:nvSpPr>
          <p:spPr bwMode="gray">
            <a:xfrm>
              <a:off x="10714428" y="4928891"/>
              <a:ext cx="57114" cy="272880"/>
            </a:xfrm>
            <a:custGeom>
              <a:avLst/>
              <a:gdLst>
                <a:gd name="T0" fmla="*/ 17 w 19"/>
                <a:gd name="T1" fmla="*/ 73 h 92"/>
                <a:gd name="T2" fmla="*/ 14 w 19"/>
                <a:gd name="T3" fmla="*/ 73 h 92"/>
                <a:gd name="T4" fmla="*/ 14 w 19"/>
                <a:gd name="T5" fmla="*/ 0 h 92"/>
                <a:gd name="T6" fmla="*/ 5 w 19"/>
                <a:gd name="T7" fmla="*/ 0 h 92"/>
                <a:gd name="T8" fmla="*/ 5 w 19"/>
                <a:gd name="T9" fmla="*/ 73 h 92"/>
                <a:gd name="T10" fmla="*/ 3 w 19"/>
                <a:gd name="T11" fmla="*/ 73 h 92"/>
                <a:gd name="T12" fmla="*/ 0 w 19"/>
                <a:gd name="T13" fmla="*/ 76 h 92"/>
                <a:gd name="T14" fmla="*/ 0 w 19"/>
                <a:gd name="T15" fmla="*/ 92 h 92"/>
                <a:gd name="T16" fmla="*/ 19 w 19"/>
                <a:gd name="T17" fmla="*/ 92 h 92"/>
                <a:gd name="T18" fmla="*/ 19 w 19"/>
                <a:gd name="T19" fmla="*/ 76 h 92"/>
                <a:gd name="T20" fmla="*/ 17 w 19"/>
                <a:gd name="T21" fmla="*/ 73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92">
                  <a:moveTo>
                    <a:pt x="17" y="73"/>
                  </a:moveTo>
                  <a:cubicBezTo>
                    <a:pt x="14" y="73"/>
                    <a:pt x="14" y="73"/>
                    <a:pt x="14" y="73"/>
                  </a:cubicBezTo>
                  <a:cubicBezTo>
                    <a:pt x="14" y="0"/>
                    <a:pt x="14" y="0"/>
                    <a:pt x="14" y="0"/>
                  </a:cubicBezTo>
                  <a:cubicBezTo>
                    <a:pt x="5" y="0"/>
                    <a:pt x="5" y="0"/>
                    <a:pt x="5" y="0"/>
                  </a:cubicBezTo>
                  <a:cubicBezTo>
                    <a:pt x="5" y="73"/>
                    <a:pt x="5" y="73"/>
                    <a:pt x="5" y="73"/>
                  </a:cubicBezTo>
                  <a:cubicBezTo>
                    <a:pt x="3" y="73"/>
                    <a:pt x="3" y="73"/>
                    <a:pt x="3" y="73"/>
                  </a:cubicBezTo>
                  <a:cubicBezTo>
                    <a:pt x="2" y="73"/>
                    <a:pt x="0" y="74"/>
                    <a:pt x="0" y="76"/>
                  </a:cubicBezTo>
                  <a:cubicBezTo>
                    <a:pt x="0" y="92"/>
                    <a:pt x="0" y="92"/>
                    <a:pt x="0" y="92"/>
                  </a:cubicBezTo>
                  <a:cubicBezTo>
                    <a:pt x="19" y="92"/>
                    <a:pt x="19" y="92"/>
                    <a:pt x="19" y="92"/>
                  </a:cubicBezTo>
                  <a:cubicBezTo>
                    <a:pt x="19" y="76"/>
                    <a:pt x="19" y="76"/>
                    <a:pt x="19" y="76"/>
                  </a:cubicBezTo>
                  <a:cubicBezTo>
                    <a:pt x="19" y="74"/>
                    <a:pt x="18" y="73"/>
                    <a:pt x="17" y="73"/>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78" name="Freeform 335"/>
            <p:cNvSpPr>
              <a:spLocks/>
            </p:cNvSpPr>
            <p:nvPr userDrawn="1"/>
          </p:nvSpPr>
          <p:spPr bwMode="gray">
            <a:xfrm>
              <a:off x="10714428" y="4928891"/>
              <a:ext cx="28558" cy="272880"/>
            </a:xfrm>
            <a:custGeom>
              <a:avLst/>
              <a:gdLst>
                <a:gd name="T0" fmla="*/ 3 w 9"/>
                <a:gd name="T1" fmla="*/ 73 h 92"/>
                <a:gd name="T2" fmla="*/ 5 w 9"/>
                <a:gd name="T3" fmla="*/ 73 h 92"/>
                <a:gd name="T4" fmla="*/ 5 w 9"/>
                <a:gd name="T5" fmla="*/ 0 h 92"/>
                <a:gd name="T6" fmla="*/ 9 w 9"/>
                <a:gd name="T7" fmla="*/ 0 h 92"/>
                <a:gd name="T8" fmla="*/ 9 w 9"/>
                <a:gd name="T9" fmla="*/ 73 h 92"/>
                <a:gd name="T10" fmla="*/ 6 w 9"/>
                <a:gd name="T11" fmla="*/ 73 h 92"/>
                <a:gd name="T12" fmla="*/ 4 w 9"/>
                <a:gd name="T13" fmla="*/ 76 h 92"/>
                <a:gd name="T14" fmla="*/ 4 w 9"/>
                <a:gd name="T15" fmla="*/ 92 h 92"/>
                <a:gd name="T16" fmla="*/ 0 w 9"/>
                <a:gd name="T17" fmla="*/ 92 h 92"/>
                <a:gd name="T18" fmla="*/ 0 w 9"/>
                <a:gd name="T19" fmla="*/ 76 h 92"/>
                <a:gd name="T20" fmla="*/ 3 w 9"/>
                <a:gd name="T21" fmla="*/ 73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 h="92">
                  <a:moveTo>
                    <a:pt x="3" y="73"/>
                  </a:moveTo>
                  <a:cubicBezTo>
                    <a:pt x="5" y="73"/>
                    <a:pt x="5" y="73"/>
                    <a:pt x="5" y="73"/>
                  </a:cubicBezTo>
                  <a:cubicBezTo>
                    <a:pt x="5" y="0"/>
                    <a:pt x="5" y="0"/>
                    <a:pt x="5" y="0"/>
                  </a:cubicBezTo>
                  <a:cubicBezTo>
                    <a:pt x="9" y="0"/>
                    <a:pt x="9" y="0"/>
                    <a:pt x="9" y="0"/>
                  </a:cubicBezTo>
                  <a:cubicBezTo>
                    <a:pt x="9" y="73"/>
                    <a:pt x="9" y="73"/>
                    <a:pt x="9" y="73"/>
                  </a:cubicBezTo>
                  <a:cubicBezTo>
                    <a:pt x="6" y="73"/>
                    <a:pt x="6" y="73"/>
                    <a:pt x="6" y="73"/>
                  </a:cubicBezTo>
                  <a:cubicBezTo>
                    <a:pt x="5" y="73"/>
                    <a:pt x="4" y="74"/>
                    <a:pt x="4" y="76"/>
                  </a:cubicBezTo>
                  <a:cubicBezTo>
                    <a:pt x="4" y="92"/>
                    <a:pt x="4" y="92"/>
                    <a:pt x="4" y="92"/>
                  </a:cubicBezTo>
                  <a:cubicBezTo>
                    <a:pt x="0" y="92"/>
                    <a:pt x="0" y="92"/>
                    <a:pt x="0" y="92"/>
                  </a:cubicBezTo>
                  <a:cubicBezTo>
                    <a:pt x="0" y="76"/>
                    <a:pt x="0" y="76"/>
                    <a:pt x="0" y="76"/>
                  </a:cubicBezTo>
                  <a:cubicBezTo>
                    <a:pt x="0" y="74"/>
                    <a:pt x="2" y="73"/>
                    <a:pt x="3" y="73"/>
                  </a:cubicBezTo>
                  <a:close/>
                </a:path>
              </a:pathLst>
            </a:custGeom>
            <a:solidFill>
              <a:srgbClr val="38A1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79" name="Freeform 336"/>
            <p:cNvSpPr>
              <a:spLocks/>
            </p:cNvSpPr>
            <p:nvPr userDrawn="1"/>
          </p:nvSpPr>
          <p:spPr bwMode="gray">
            <a:xfrm>
              <a:off x="10330493" y="4519572"/>
              <a:ext cx="209419" cy="209419"/>
            </a:xfrm>
            <a:custGeom>
              <a:avLst/>
              <a:gdLst>
                <a:gd name="T0" fmla="*/ 66 w 66"/>
                <a:gd name="T1" fmla="*/ 43 h 66"/>
                <a:gd name="T2" fmla="*/ 43 w 66"/>
                <a:gd name="T3" fmla="*/ 66 h 66"/>
                <a:gd name="T4" fmla="*/ 0 w 66"/>
                <a:gd name="T5" fmla="*/ 23 h 66"/>
                <a:gd name="T6" fmla="*/ 22 w 66"/>
                <a:gd name="T7" fmla="*/ 0 h 66"/>
                <a:gd name="T8" fmla="*/ 66 w 66"/>
                <a:gd name="T9" fmla="*/ 43 h 66"/>
              </a:gdLst>
              <a:ahLst/>
              <a:cxnLst>
                <a:cxn ang="0">
                  <a:pos x="T0" y="T1"/>
                </a:cxn>
                <a:cxn ang="0">
                  <a:pos x="T2" y="T3"/>
                </a:cxn>
                <a:cxn ang="0">
                  <a:pos x="T4" y="T5"/>
                </a:cxn>
                <a:cxn ang="0">
                  <a:pos x="T6" y="T7"/>
                </a:cxn>
                <a:cxn ang="0">
                  <a:pos x="T8" y="T9"/>
                </a:cxn>
              </a:cxnLst>
              <a:rect l="0" t="0" r="r" b="b"/>
              <a:pathLst>
                <a:path w="66" h="66">
                  <a:moveTo>
                    <a:pt x="66" y="43"/>
                  </a:moveTo>
                  <a:lnTo>
                    <a:pt x="43" y="66"/>
                  </a:lnTo>
                  <a:lnTo>
                    <a:pt x="0" y="23"/>
                  </a:lnTo>
                  <a:lnTo>
                    <a:pt x="22" y="0"/>
                  </a:lnTo>
                  <a:lnTo>
                    <a:pt x="66" y="43"/>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80" name="Freeform 337"/>
            <p:cNvSpPr>
              <a:spLocks/>
            </p:cNvSpPr>
            <p:nvPr userDrawn="1"/>
          </p:nvSpPr>
          <p:spPr bwMode="gray">
            <a:xfrm>
              <a:off x="9981461" y="4170540"/>
              <a:ext cx="406147" cy="406147"/>
            </a:xfrm>
            <a:custGeom>
              <a:avLst/>
              <a:gdLst>
                <a:gd name="T0" fmla="*/ 134 w 137"/>
                <a:gd name="T1" fmla="*/ 120 h 138"/>
                <a:gd name="T2" fmla="*/ 134 w 137"/>
                <a:gd name="T3" fmla="*/ 130 h 138"/>
                <a:gd name="T4" fmla="*/ 130 w 137"/>
                <a:gd name="T5" fmla="*/ 135 h 138"/>
                <a:gd name="T6" fmla="*/ 120 w 137"/>
                <a:gd name="T7" fmla="*/ 135 h 138"/>
                <a:gd name="T8" fmla="*/ 2 w 137"/>
                <a:gd name="T9" fmla="*/ 17 h 138"/>
                <a:gd name="T10" fmla="*/ 2 w 137"/>
                <a:gd name="T11" fmla="*/ 7 h 138"/>
                <a:gd name="T12" fmla="*/ 7 w 137"/>
                <a:gd name="T13" fmla="*/ 3 h 138"/>
                <a:gd name="T14" fmla="*/ 17 w 137"/>
                <a:gd name="T15" fmla="*/ 3 h 138"/>
                <a:gd name="T16" fmla="*/ 134 w 137"/>
                <a:gd name="T17" fmla="*/ 12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7" h="138">
                  <a:moveTo>
                    <a:pt x="134" y="120"/>
                  </a:moveTo>
                  <a:cubicBezTo>
                    <a:pt x="137" y="123"/>
                    <a:pt x="137" y="127"/>
                    <a:pt x="134" y="130"/>
                  </a:cubicBezTo>
                  <a:cubicBezTo>
                    <a:pt x="130" y="135"/>
                    <a:pt x="130" y="135"/>
                    <a:pt x="130" y="135"/>
                  </a:cubicBezTo>
                  <a:cubicBezTo>
                    <a:pt x="127" y="138"/>
                    <a:pt x="123" y="138"/>
                    <a:pt x="120" y="135"/>
                  </a:cubicBezTo>
                  <a:cubicBezTo>
                    <a:pt x="2" y="17"/>
                    <a:pt x="2" y="17"/>
                    <a:pt x="2" y="17"/>
                  </a:cubicBezTo>
                  <a:cubicBezTo>
                    <a:pt x="0" y="15"/>
                    <a:pt x="0" y="10"/>
                    <a:pt x="2" y="7"/>
                  </a:cubicBezTo>
                  <a:cubicBezTo>
                    <a:pt x="7" y="3"/>
                    <a:pt x="7" y="3"/>
                    <a:pt x="7" y="3"/>
                  </a:cubicBezTo>
                  <a:cubicBezTo>
                    <a:pt x="10" y="0"/>
                    <a:pt x="14" y="0"/>
                    <a:pt x="17" y="3"/>
                  </a:cubicBezTo>
                  <a:lnTo>
                    <a:pt x="134" y="120"/>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81" name="Freeform 338"/>
            <p:cNvSpPr>
              <a:spLocks/>
            </p:cNvSpPr>
            <p:nvPr userDrawn="1"/>
          </p:nvSpPr>
          <p:spPr bwMode="gray">
            <a:xfrm>
              <a:off x="10432030" y="4621109"/>
              <a:ext cx="688547" cy="682201"/>
            </a:xfrm>
            <a:custGeom>
              <a:avLst/>
              <a:gdLst>
                <a:gd name="T0" fmla="*/ 217 w 217"/>
                <a:gd name="T1" fmla="*/ 183 h 215"/>
                <a:gd name="T2" fmla="*/ 184 w 217"/>
                <a:gd name="T3" fmla="*/ 215 h 215"/>
                <a:gd name="T4" fmla="*/ 0 w 217"/>
                <a:gd name="T5" fmla="*/ 32 h 215"/>
                <a:gd name="T6" fmla="*/ 32 w 217"/>
                <a:gd name="T7" fmla="*/ 0 h 215"/>
                <a:gd name="T8" fmla="*/ 217 w 217"/>
                <a:gd name="T9" fmla="*/ 183 h 215"/>
              </a:gdLst>
              <a:ahLst/>
              <a:cxnLst>
                <a:cxn ang="0">
                  <a:pos x="T0" y="T1"/>
                </a:cxn>
                <a:cxn ang="0">
                  <a:pos x="T2" y="T3"/>
                </a:cxn>
                <a:cxn ang="0">
                  <a:pos x="T4" y="T5"/>
                </a:cxn>
                <a:cxn ang="0">
                  <a:pos x="T6" y="T7"/>
                </a:cxn>
                <a:cxn ang="0">
                  <a:pos x="T8" y="T9"/>
                </a:cxn>
              </a:cxnLst>
              <a:rect l="0" t="0" r="r" b="b"/>
              <a:pathLst>
                <a:path w="217" h="215">
                  <a:moveTo>
                    <a:pt x="217" y="183"/>
                  </a:moveTo>
                  <a:lnTo>
                    <a:pt x="184" y="215"/>
                  </a:lnTo>
                  <a:lnTo>
                    <a:pt x="0" y="32"/>
                  </a:lnTo>
                  <a:lnTo>
                    <a:pt x="32" y="0"/>
                  </a:lnTo>
                  <a:lnTo>
                    <a:pt x="217" y="18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82" name="Freeform 339"/>
            <p:cNvSpPr>
              <a:spLocks/>
            </p:cNvSpPr>
            <p:nvPr userDrawn="1"/>
          </p:nvSpPr>
          <p:spPr bwMode="gray">
            <a:xfrm>
              <a:off x="10305109" y="4497360"/>
              <a:ext cx="120575" cy="114229"/>
            </a:xfrm>
            <a:custGeom>
              <a:avLst/>
              <a:gdLst>
                <a:gd name="T0" fmla="*/ 12 w 40"/>
                <a:gd name="T1" fmla="*/ 36 h 39"/>
                <a:gd name="T2" fmla="*/ 37 w 40"/>
                <a:gd name="T3" fmla="*/ 12 h 39"/>
                <a:gd name="T4" fmla="*/ 37 w 40"/>
                <a:gd name="T5" fmla="*/ 2 h 39"/>
                <a:gd name="T6" fmla="*/ 28 w 40"/>
                <a:gd name="T7" fmla="*/ 2 h 39"/>
                <a:gd name="T8" fmla="*/ 3 w 40"/>
                <a:gd name="T9" fmla="*/ 27 h 39"/>
                <a:gd name="T10" fmla="*/ 3 w 40"/>
                <a:gd name="T11" fmla="*/ 36 h 39"/>
                <a:gd name="T12" fmla="*/ 12 w 40"/>
                <a:gd name="T13" fmla="*/ 36 h 39"/>
              </a:gdLst>
              <a:ahLst/>
              <a:cxnLst>
                <a:cxn ang="0">
                  <a:pos x="T0" y="T1"/>
                </a:cxn>
                <a:cxn ang="0">
                  <a:pos x="T2" y="T3"/>
                </a:cxn>
                <a:cxn ang="0">
                  <a:pos x="T4" y="T5"/>
                </a:cxn>
                <a:cxn ang="0">
                  <a:pos x="T6" y="T7"/>
                </a:cxn>
                <a:cxn ang="0">
                  <a:pos x="T8" y="T9"/>
                </a:cxn>
                <a:cxn ang="0">
                  <a:pos x="T10" y="T11"/>
                </a:cxn>
                <a:cxn ang="0">
                  <a:pos x="T12" y="T13"/>
                </a:cxn>
              </a:cxnLst>
              <a:rect l="0" t="0" r="r" b="b"/>
              <a:pathLst>
                <a:path w="40" h="39">
                  <a:moveTo>
                    <a:pt x="12" y="36"/>
                  </a:moveTo>
                  <a:cubicBezTo>
                    <a:pt x="37" y="12"/>
                    <a:pt x="37" y="12"/>
                    <a:pt x="37" y="12"/>
                  </a:cubicBezTo>
                  <a:cubicBezTo>
                    <a:pt x="40" y="9"/>
                    <a:pt x="40" y="5"/>
                    <a:pt x="37" y="2"/>
                  </a:cubicBezTo>
                  <a:cubicBezTo>
                    <a:pt x="34" y="0"/>
                    <a:pt x="30" y="0"/>
                    <a:pt x="28" y="2"/>
                  </a:cubicBezTo>
                  <a:cubicBezTo>
                    <a:pt x="3" y="27"/>
                    <a:pt x="3" y="27"/>
                    <a:pt x="3" y="27"/>
                  </a:cubicBezTo>
                  <a:cubicBezTo>
                    <a:pt x="0" y="30"/>
                    <a:pt x="0" y="34"/>
                    <a:pt x="3" y="36"/>
                  </a:cubicBezTo>
                  <a:cubicBezTo>
                    <a:pt x="6" y="39"/>
                    <a:pt x="10" y="39"/>
                    <a:pt x="12" y="36"/>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83" name="Freeform 340"/>
            <p:cNvSpPr>
              <a:spLocks/>
            </p:cNvSpPr>
            <p:nvPr userDrawn="1"/>
          </p:nvSpPr>
          <p:spPr bwMode="gray">
            <a:xfrm>
              <a:off x="10070305" y="4262557"/>
              <a:ext cx="92019" cy="92019"/>
            </a:xfrm>
            <a:custGeom>
              <a:avLst/>
              <a:gdLst>
                <a:gd name="T0" fmla="*/ 12 w 31"/>
                <a:gd name="T1" fmla="*/ 28 h 31"/>
                <a:gd name="T2" fmla="*/ 29 w 31"/>
                <a:gd name="T3" fmla="*/ 12 h 31"/>
                <a:gd name="T4" fmla="*/ 29 w 31"/>
                <a:gd name="T5" fmla="*/ 2 h 31"/>
                <a:gd name="T6" fmla="*/ 20 w 31"/>
                <a:gd name="T7" fmla="*/ 2 h 31"/>
                <a:gd name="T8" fmla="*/ 3 w 31"/>
                <a:gd name="T9" fmla="*/ 19 h 31"/>
                <a:gd name="T10" fmla="*/ 3 w 31"/>
                <a:gd name="T11" fmla="*/ 28 h 31"/>
                <a:gd name="T12" fmla="*/ 12 w 31"/>
                <a:gd name="T13" fmla="*/ 28 h 31"/>
              </a:gdLst>
              <a:ahLst/>
              <a:cxnLst>
                <a:cxn ang="0">
                  <a:pos x="T0" y="T1"/>
                </a:cxn>
                <a:cxn ang="0">
                  <a:pos x="T2" y="T3"/>
                </a:cxn>
                <a:cxn ang="0">
                  <a:pos x="T4" y="T5"/>
                </a:cxn>
                <a:cxn ang="0">
                  <a:pos x="T6" y="T7"/>
                </a:cxn>
                <a:cxn ang="0">
                  <a:pos x="T8" y="T9"/>
                </a:cxn>
                <a:cxn ang="0">
                  <a:pos x="T10" y="T11"/>
                </a:cxn>
                <a:cxn ang="0">
                  <a:pos x="T12" y="T13"/>
                </a:cxn>
              </a:cxnLst>
              <a:rect l="0" t="0" r="r" b="b"/>
              <a:pathLst>
                <a:path w="31" h="31">
                  <a:moveTo>
                    <a:pt x="12" y="28"/>
                  </a:moveTo>
                  <a:cubicBezTo>
                    <a:pt x="29" y="12"/>
                    <a:pt x="29" y="12"/>
                    <a:pt x="29" y="12"/>
                  </a:cubicBezTo>
                  <a:cubicBezTo>
                    <a:pt x="31" y="9"/>
                    <a:pt x="31" y="5"/>
                    <a:pt x="29" y="2"/>
                  </a:cubicBezTo>
                  <a:cubicBezTo>
                    <a:pt x="26" y="0"/>
                    <a:pt x="22" y="0"/>
                    <a:pt x="20" y="2"/>
                  </a:cubicBezTo>
                  <a:cubicBezTo>
                    <a:pt x="3" y="19"/>
                    <a:pt x="3" y="19"/>
                    <a:pt x="3" y="19"/>
                  </a:cubicBezTo>
                  <a:cubicBezTo>
                    <a:pt x="0" y="21"/>
                    <a:pt x="0" y="26"/>
                    <a:pt x="3" y="28"/>
                  </a:cubicBezTo>
                  <a:cubicBezTo>
                    <a:pt x="6" y="31"/>
                    <a:pt x="10" y="31"/>
                    <a:pt x="12" y="2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84" name="Freeform 341"/>
            <p:cNvSpPr>
              <a:spLocks/>
            </p:cNvSpPr>
            <p:nvPr userDrawn="1"/>
          </p:nvSpPr>
          <p:spPr bwMode="gray">
            <a:xfrm>
              <a:off x="10505008" y="4627455"/>
              <a:ext cx="615566" cy="583836"/>
            </a:xfrm>
            <a:custGeom>
              <a:avLst/>
              <a:gdLst>
                <a:gd name="T0" fmla="*/ 194 w 194"/>
                <a:gd name="T1" fmla="*/ 181 h 184"/>
                <a:gd name="T2" fmla="*/ 191 w 194"/>
                <a:gd name="T3" fmla="*/ 184 h 184"/>
                <a:gd name="T4" fmla="*/ 0 w 194"/>
                <a:gd name="T5" fmla="*/ 11 h 184"/>
                <a:gd name="T6" fmla="*/ 12 w 194"/>
                <a:gd name="T7" fmla="*/ 0 h 184"/>
                <a:gd name="T8" fmla="*/ 194 w 194"/>
                <a:gd name="T9" fmla="*/ 181 h 184"/>
              </a:gdLst>
              <a:ahLst/>
              <a:cxnLst>
                <a:cxn ang="0">
                  <a:pos x="T0" y="T1"/>
                </a:cxn>
                <a:cxn ang="0">
                  <a:pos x="T2" y="T3"/>
                </a:cxn>
                <a:cxn ang="0">
                  <a:pos x="T4" y="T5"/>
                </a:cxn>
                <a:cxn ang="0">
                  <a:pos x="T6" y="T7"/>
                </a:cxn>
                <a:cxn ang="0">
                  <a:pos x="T8" y="T9"/>
                </a:cxn>
              </a:cxnLst>
              <a:rect l="0" t="0" r="r" b="b"/>
              <a:pathLst>
                <a:path w="194" h="184">
                  <a:moveTo>
                    <a:pt x="194" y="181"/>
                  </a:moveTo>
                  <a:lnTo>
                    <a:pt x="191" y="184"/>
                  </a:lnTo>
                  <a:lnTo>
                    <a:pt x="0" y="11"/>
                  </a:lnTo>
                  <a:lnTo>
                    <a:pt x="12" y="0"/>
                  </a:lnTo>
                  <a:lnTo>
                    <a:pt x="194" y="181"/>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85" name="Freeform 342"/>
            <p:cNvSpPr>
              <a:spLocks/>
            </p:cNvSpPr>
            <p:nvPr userDrawn="1"/>
          </p:nvSpPr>
          <p:spPr bwMode="gray">
            <a:xfrm>
              <a:off x="10438376" y="4690915"/>
              <a:ext cx="587010" cy="612394"/>
            </a:xfrm>
            <a:custGeom>
              <a:avLst/>
              <a:gdLst>
                <a:gd name="T0" fmla="*/ 182 w 185"/>
                <a:gd name="T1" fmla="*/ 193 h 193"/>
                <a:gd name="T2" fmla="*/ 185 w 185"/>
                <a:gd name="T3" fmla="*/ 190 h 193"/>
                <a:gd name="T4" fmla="*/ 12 w 185"/>
                <a:gd name="T5" fmla="*/ 0 h 193"/>
                <a:gd name="T6" fmla="*/ 0 w 185"/>
                <a:gd name="T7" fmla="*/ 12 h 193"/>
                <a:gd name="T8" fmla="*/ 182 w 185"/>
                <a:gd name="T9" fmla="*/ 193 h 193"/>
              </a:gdLst>
              <a:ahLst/>
              <a:cxnLst>
                <a:cxn ang="0">
                  <a:pos x="T0" y="T1"/>
                </a:cxn>
                <a:cxn ang="0">
                  <a:pos x="T2" y="T3"/>
                </a:cxn>
                <a:cxn ang="0">
                  <a:pos x="T4" y="T5"/>
                </a:cxn>
                <a:cxn ang="0">
                  <a:pos x="T6" y="T7"/>
                </a:cxn>
                <a:cxn ang="0">
                  <a:pos x="T8" y="T9"/>
                </a:cxn>
              </a:cxnLst>
              <a:rect l="0" t="0" r="r" b="b"/>
              <a:pathLst>
                <a:path w="185" h="193">
                  <a:moveTo>
                    <a:pt x="182" y="193"/>
                  </a:moveTo>
                  <a:lnTo>
                    <a:pt x="185" y="190"/>
                  </a:lnTo>
                  <a:lnTo>
                    <a:pt x="12" y="0"/>
                  </a:lnTo>
                  <a:lnTo>
                    <a:pt x="0" y="12"/>
                  </a:lnTo>
                  <a:lnTo>
                    <a:pt x="182" y="193"/>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86" name="Freeform 343"/>
            <p:cNvSpPr>
              <a:spLocks/>
            </p:cNvSpPr>
            <p:nvPr userDrawn="1"/>
          </p:nvSpPr>
          <p:spPr bwMode="gray">
            <a:xfrm>
              <a:off x="10565297" y="5201771"/>
              <a:ext cx="580664" cy="85673"/>
            </a:xfrm>
            <a:custGeom>
              <a:avLst/>
              <a:gdLst>
                <a:gd name="T0" fmla="*/ 197 w 197"/>
                <a:gd name="T1" fmla="*/ 12 h 29"/>
                <a:gd name="T2" fmla="*/ 185 w 197"/>
                <a:gd name="T3" fmla="*/ 0 h 29"/>
                <a:gd name="T4" fmla="*/ 11 w 197"/>
                <a:gd name="T5" fmla="*/ 0 h 29"/>
                <a:gd name="T6" fmla="*/ 0 w 197"/>
                <a:gd name="T7" fmla="*/ 12 h 29"/>
                <a:gd name="T8" fmla="*/ 0 w 197"/>
                <a:gd name="T9" fmla="*/ 17 h 29"/>
                <a:gd name="T10" fmla="*/ 11 w 197"/>
                <a:gd name="T11" fmla="*/ 29 h 29"/>
                <a:gd name="T12" fmla="*/ 185 w 197"/>
                <a:gd name="T13" fmla="*/ 29 h 29"/>
                <a:gd name="T14" fmla="*/ 197 w 197"/>
                <a:gd name="T15" fmla="*/ 17 h 29"/>
                <a:gd name="T16" fmla="*/ 197 w 197"/>
                <a:gd name="T17" fmla="*/ 12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7" h="29">
                  <a:moveTo>
                    <a:pt x="197" y="12"/>
                  </a:moveTo>
                  <a:cubicBezTo>
                    <a:pt x="197" y="5"/>
                    <a:pt x="192" y="0"/>
                    <a:pt x="185" y="0"/>
                  </a:cubicBezTo>
                  <a:cubicBezTo>
                    <a:pt x="11" y="0"/>
                    <a:pt x="11" y="0"/>
                    <a:pt x="11" y="0"/>
                  </a:cubicBezTo>
                  <a:cubicBezTo>
                    <a:pt x="5" y="0"/>
                    <a:pt x="0" y="5"/>
                    <a:pt x="0" y="12"/>
                  </a:cubicBezTo>
                  <a:cubicBezTo>
                    <a:pt x="0" y="17"/>
                    <a:pt x="0" y="17"/>
                    <a:pt x="0" y="17"/>
                  </a:cubicBezTo>
                  <a:cubicBezTo>
                    <a:pt x="0" y="23"/>
                    <a:pt x="5" y="29"/>
                    <a:pt x="11" y="29"/>
                  </a:cubicBezTo>
                  <a:cubicBezTo>
                    <a:pt x="185" y="29"/>
                    <a:pt x="185" y="29"/>
                    <a:pt x="185" y="29"/>
                  </a:cubicBezTo>
                  <a:cubicBezTo>
                    <a:pt x="192" y="29"/>
                    <a:pt x="197" y="23"/>
                    <a:pt x="197" y="17"/>
                  </a:cubicBezTo>
                  <a:lnTo>
                    <a:pt x="197" y="12"/>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87" name="Oval 344"/>
            <p:cNvSpPr>
              <a:spLocks noChangeArrowheads="1"/>
            </p:cNvSpPr>
            <p:nvPr userDrawn="1"/>
          </p:nvSpPr>
          <p:spPr bwMode="gray">
            <a:xfrm>
              <a:off x="10298763" y="5309654"/>
              <a:ext cx="164997" cy="164997"/>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88" name="Oval 345"/>
            <p:cNvSpPr>
              <a:spLocks noChangeArrowheads="1"/>
            </p:cNvSpPr>
            <p:nvPr userDrawn="1"/>
          </p:nvSpPr>
          <p:spPr bwMode="gray">
            <a:xfrm>
              <a:off x="10631929" y="5309654"/>
              <a:ext cx="164997" cy="164997"/>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89" name="Oval 346"/>
            <p:cNvSpPr>
              <a:spLocks noChangeArrowheads="1"/>
            </p:cNvSpPr>
            <p:nvPr userDrawn="1"/>
          </p:nvSpPr>
          <p:spPr bwMode="gray">
            <a:xfrm>
              <a:off x="10885771" y="5309654"/>
              <a:ext cx="164997" cy="164997"/>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90" name="Freeform 347"/>
            <p:cNvSpPr>
              <a:spLocks/>
            </p:cNvSpPr>
            <p:nvPr userDrawn="1"/>
          </p:nvSpPr>
          <p:spPr bwMode="gray">
            <a:xfrm>
              <a:off x="10175014" y="5036774"/>
              <a:ext cx="301438" cy="355378"/>
            </a:xfrm>
            <a:custGeom>
              <a:avLst/>
              <a:gdLst>
                <a:gd name="T0" fmla="*/ 101 w 101"/>
                <a:gd name="T1" fmla="*/ 0 h 121"/>
                <a:gd name="T2" fmla="*/ 28 w 101"/>
                <a:gd name="T3" fmla="*/ 0 h 121"/>
                <a:gd name="T4" fmla="*/ 7 w 101"/>
                <a:gd name="T5" fmla="*/ 121 h 121"/>
                <a:gd name="T6" fmla="*/ 81 w 101"/>
                <a:gd name="T7" fmla="*/ 121 h 121"/>
                <a:gd name="T8" fmla="*/ 101 w 101"/>
                <a:gd name="T9" fmla="*/ 0 h 121"/>
              </a:gdLst>
              <a:ahLst/>
              <a:cxnLst>
                <a:cxn ang="0">
                  <a:pos x="T0" y="T1"/>
                </a:cxn>
                <a:cxn ang="0">
                  <a:pos x="T2" y="T3"/>
                </a:cxn>
                <a:cxn ang="0">
                  <a:pos x="T4" y="T5"/>
                </a:cxn>
                <a:cxn ang="0">
                  <a:pos x="T6" y="T7"/>
                </a:cxn>
                <a:cxn ang="0">
                  <a:pos x="T8" y="T9"/>
                </a:cxn>
              </a:cxnLst>
              <a:rect l="0" t="0" r="r" b="b"/>
              <a:pathLst>
                <a:path w="101" h="121">
                  <a:moveTo>
                    <a:pt x="101" y="0"/>
                  </a:moveTo>
                  <a:cubicBezTo>
                    <a:pt x="79" y="0"/>
                    <a:pt x="40" y="0"/>
                    <a:pt x="28" y="0"/>
                  </a:cubicBezTo>
                  <a:cubicBezTo>
                    <a:pt x="0" y="31"/>
                    <a:pt x="7" y="121"/>
                    <a:pt x="7" y="121"/>
                  </a:cubicBezTo>
                  <a:cubicBezTo>
                    <a:pt x="81" y="121"/>
                    <a:pt x="81" y="121"/>
                    <a:pt x="81" y="121"/>
                  </a:cubicBezTo>
                  <a:cubicBezTo>
                    <a:pt x="81" y="121"/>
                    <a:pt x="74" y="31"/>
                    <a:pt x="101"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91" name="Freeform 348"/>
            <p:cNvSpPr>
              <a:spLocks/>
            </p:cNvSpPr>
            <p:nvPr userDrawn="1"/>
          </p:nvSpPr>
          <p:spPr bwMode="gray">
            <a:xfrm>
              <a:off x="10473278" y="5287443"/>
              <a:ext cx="3174" cy="0"/>
            </a:xfrm>
            <a:custGeom>
              <a:avLst/>
              <a:gdLst>
                <a:gd name="T0" fmla="*/ 0 w 1"/>
                <a:gd name="T1" fmla="*/ 1 w 1"/>
                <a:gd name="T2" fmla="*/ 0 w 1"/>
                <a:gd name="T3" fmla="*/ 0 w 1"/>
              </a:gdLst>
              <a:ahLst/>
              <a:cxnLst>
                <a:cxn ang="0">
                  <a:pos x="T0" y="0"/>
                </a:cxn>
                <a:cxn ang="0">
                  <a:pos x="T1" y="0"/>
                </a:cxn>
                <a:cxn ang="0">
                  <a:pos x="T2" y="0"/>
                </a:cxn>
                <a:cxn ang="0">
                  <a:pos x="T3" y="0"/>
                </a:cxn>
              </a:cxnLst>
              <a:rect l="0" t="0" r="r" b="b"/>
              <a:pathLst>
                <a:path w="1">
                  <a:moveTo>
                    <a:pt x="0" y="0"/>
                  </a:moveTo>
                  <a:lnTo>
                    <a:pt x="1" y="0"/>
                  </a:lnTo>
                  <a:lnTo>
                    <a:pt x="0" y="0"/>
                  </a:lnTo>
                  <a:lnTo>
                    <a:pt x="0" y="0"/>
                  </a:lnTo>
                  <a:close/>
                </a:path>
              </a:pathLst>
            </a:custGeom>
            <a:solidFill>
              <a:srgbClr val="38A1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92" name="Freeform 349"/>
            <p:cNvSpPr>
              <a:spLocks/>
            </p:cNvSpPr>
            <p:nvPr userDrawn="1"/>
          </p:nvSpPr>
          <p:spPr bwMode="gray">
            <a:xfrm>
              <a:off x="10175014" y="5036774"/>
              <a:ext cx="114229" cy="355378"/>
            </a:xfrm>
            <a:custGeom>
              <a:avLst/>
              <a:gdLst>
                <a:gd name="T0" fmla="*/ 38 w 38"/>
                <a:gd name="T1" fmla="*/ 0 h 121"/>
                <a:gd name="T2" fmla="*/ 27 w 38"/>
                <a:gd name="T3" fmla="*/ 0 h 121"/>
                <a:gd name="T4" fmla="*/ 7 w 38"/>
                <a:gd name="T5" fmla="*/ 121 h 121"/>
                <a:gd name="T6" fmla="*/ 18 w 38"/>
                <a:gd name="T7" fmla="*/ 121 h 121"/>
                <a:gd name="T8" fmla="*/ 38 w 38"/>
                <a:gd name="T9" fmla="*/ 0 h 121"/>
              </a:gdLst>
              <a:ahLst/>
              <a:cxnLst>
                <a:cxn ang="0">
                  <a:pos x="T0" y="T1"/>
                </a:cxn>
                <a:cxn ang="0">
                  <a:pos x="T2" y="T3"/>
                </a:cxn>
                <a:cxn ang="0">
                  <a:pos x="T4" y="T5"/>
                </a:cxn>
                <a:cxn ang="0">
                  <a:pos x="T6" y="T7"/>
                </a:cxn>
                <a:cxn ang="0">
                  <a:pos x="T8" y="T9"/>
                </a:cxn>
              </a:cxnLst>
              <a:rect l="0" t="0" r="r" b="b"/>
              <a:pathLst>
                <a:path w="38" h="121">
                  <a:moveTo>
                    <a:pt x="38" y="0"/>
                  </a:moveTo>
                  <a:cubicBezTo>
                    <a:pt x="34" y="0"/>
                    <a:pt x="30" y="0"/>
                    <a:pt x="27" y="0"/>
                  </a:cubicBezTo>
                  <a:cubicBezTo>
                    <a:pt x="0" y="31"/>
                    <a:pt x="7" y="121"/>
                    <a:pt x="7" y="121"/>
                  </a:cubicBezTo>
                  <a:cubicBezTo>
                    <a:pt x="18" y="121"/>
                    <a:pt x="18" y="121"/>
                    <a:pt x="18" y="121"/>
                  </a:cubicBezTo>
                  <a:cubicBezTo>
                    <a:pt x="18" y="121"/>
                    <a:pt x="11" y="31"/>
                    <a:pt x="38" y="0"/>
                  </a:cubicBezTo>
                  <a:close/>
                </a:path>
              </a:pathLst>
            </a:custGeom>
            <a:solidFill>
              <a:srgbClr val="38A1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93" name="Freeform 350"/>
            <p:cNvSpPr>
              <a:spLocks/>
            </p:cNvSpPr>
            <p:nvPr userDrawn="1"/>
          </p:nvSpPr>
          <p:spPr bwMode="gray">
            <a:xfrm>
              <a:off x="10368569" y="5036774"/>
              <a:ext cx="793255" cy="355378"/>
            </a:xfrm>
            <a:custGeom>
              <a:avLst/>
              <a:gdLst>
                <a:gd name="T0" fmla="*/ 263 w 268"/>
                <a:gd name="T1" fmla="*/ 85 h 121"/>
                <a:gd name="T2" fmla="*/ 89 w 268"/>
                <a:gd name="T3" fmla="*/ 85 h 121"/>
                <a:gd name="T4" fmla="*/ 89 w 268"/>
                <a:gd name="T5" fmla="*/ 85 h 121"/>
                <a:gd name="T6" fmla="*/ 89 w 268"/>
                <a:gd name="T7" fmla="*/ 0 h 121"/>
                <a:gd name="T8" fmla="*/ 27 w 268"/>
                <a:gd name="T9" fmla="*/ 0 h 121"/>
                <a:gd name="T10" fmla="*/ 6 w 268"/>
                <a:gd name="T11" fmla="*/ 121 h 121"/>
                <a:gd name="T12" fmla="*/ 263 w 268"/>
                <a:gd name="T13" fmla="*/ 121 h 121"/>
                <a:gd name="T14" fmla="*/ 268 w 268"/>
                <a:gd name="T15" fmla="*/ 115 h 121"/>
                <a:gd name="T16" fmla="*/ 268 w 268"/>
                <a:gd name="T17" fmla="*/ 91 h 121"/>
                <a:gd name="T18" fmla="*/ 263 w 268"/>
                <a:gd name="T19" fmla="*/ 85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8" h="121">
                  <a:moveTo>
                    <a:pt x="263" y="85"/>
                  </a:moveTo>
                  <a:cubicBezTo>
                    <a:pt x="89" y="85"/>
                    <a:pt x="89" y="85"/>
                    <a:pt x="89" y="85"/>
                  </a:cubicBezTo>
                  <a:cubicBezTo>
                    <a:pt x="89" y="85"/>
                    <a:pt x="89" y="85"/>
                    <a:pt x="89" y="85"/>
                  </a:cubicBezTo>
                  <a:cubicBezTo>
                    <a:pt x="89" y="0"/>
                    <a:pt x="89" y="0"/>
                    <a:pt x="89" y="0"/>
                  </a:cubicBezTo>
                  <a:cubicBezTo>
                    <a:pt x="89" y="0"/>
                    <a:pt x="49" y="0"/>
                    <a:pt x="27" y="0"/>
                  </a:cubicBezTo>
                  <a:cubicBezTo>
                    <a:pt x="0" y="31"/>
                    <a:pt x="6" y="121"/>
                    <a:pt x="6" y="121"/>
                  </a:cubicBezTo>
                  <a:cubicBezTo>
                    <a:pt x="263" y="121"/>
                    <a:pt x="263" y="121"/>
                    <a:pt x="263" y="121"/>
                  </a:cubicBezTo>
                  <a:cubicBezTo>
                    <a:pt x="266" y="121"/>
                    <a:pt x="268" y="118"/>
                    <a:pt x="268" y="115"/>
                  </a:cubicBezTo>
                  <a:cubicBezTo>
                    <a:pt x="268" y="91"/>
                    <a:pt x="268" y="91"/>
                    <a:pt x="268" y="91"/>
                  </a:cubicBezTo>
                  <a:cubicBezTo>
                    <a:pt x="268" y="87"/>
                    <a:pt x="266" y="85"/>
                    <a:pt x="263" y="85"/>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94" name="Freeform 351"/>
            <p:cNvSpPr>
              <a:spLocks/>
            </p:cNvSpPr>
            <p:nvPr userDrawn="1"/>
          </p:nvSpPr>
          <p:spPr bwMode="gray">
            <a:xfrm>
              <a:off x="10368569" y="5036774"/>
              <a:ext cx="263362" cy="355378"/>
            </a:xfrm>
            <a:custGeom>
              <a:avLst/>
              <a:gdLst>
                <a:gd name="T0" fmla="*/ 33 w 89"/>
                <a:gd name="T1" fmla="*/ 6 h 121"/>
                <a:gd name="T2" fmla="*/ 89 w 89"/>
                <a:gd name="T3" fmla="*/ 6 h 121"/>
                <a:gd name="T4" fmla="*/ 89 w 89"/>
                <a:gd name="T5" fmla="*/ 0 h 121"/>
                <a:gd name="T6" fmla="*/ 27 w 89"/>
                <a:gd name="T7" fmla="*/ 0 h 121"/>
                <a:gd name="T8" fmla="*/ 6 w 89"/>
                <a:gd name="T9" fmla="*/ 121 h 121"/>
                <a:gd name="T10" fmla="*/ 12 w 89"/>
                <a:gd name="T11" fmla="*/ 121 h 121"/>
                <a:gd name="T12" fmla="*/ 33 w 89"/>
                <a:gd name="T13" fmla="*/ 6 h 121"/>
              </a:gdLst>
              <a:ahLst/>
              <a:cxnLst>
                <a:cxn ang="0">
                  <a:pos x="T0" y="T1"/>
                </a:cxn>
                <a:cxn ang="0">
                  <a:pos x="T2" y="T3"/>
                </a:cxn>
                <a:cxn ang="0">
                  <a:pos x="T4" y="T5"/>
                </a:cxn>
                <a:cxn ang="0">
                  <a:pos x="T6" y="T7"/>
                </a:cxn>
                <a:cxn ang="0">
                  <a:pos x="T8" y="T9"/>
                </a:cxn>
                <a:cxn ang="0">
                  <a:pos x="T10" y="T11"/>
                </a:cxn>
                <a:cxn ang="0">
                  <a:pos x="T12" y="T13"/>
                </a:cxn>
              </a:cxnLst>
              <a:rect l="0" t="0" r="r" b="b"/>
              <a:pathLst>
                <a:path w="89" h="121">
                  <a:moveTo>
                    <a:pt x="33" y="6"/>
                  </a:moveTo>
                  <a:cubicBezTo>
                    <a:pt x="49" y="6"/>
                    <a:pt x="76" y="6"/>
                    <a:pt x="89" y="6"/>
                  </a:cubicBezTo>
                  <a:cubicBezTo>
                    <a:pt x="89" y="0"/>
                    <a:pt x="89" y="0"/>
                    <a:pt x="89" y="0"/>
                  </a:cubicBezTo>
                  <a:cubicBezTo>
                    <a:pt x="89" y="0"/>
                    <a:pt x="49" y="0"/>
                    <a:pt x="27" y="0"/>
                  </a:cubicBezTo>
                  <a:cubicBezTo>
                    <a:pt x="0" y="31"/>
                    <a:pt x="6" y="121"/>
                    <a:pt x="6" y="121"/>
                  </a:cubicBezTo>
                  <a:cubicBezTo>
                    <a:pt x="12" y="121"/>
                    <a:pt x="12" y="121"/>
                    <a:pt x="12" y="121"/>
                  </a:cubicBezTo>
                  <a:cubicBezTo>
                    <a:pt x="11" y="100"/>
                    <a:pt x="10" y="32"/>
                    <a:pt x="33" y="6"/>
                  </a:cubicBezTo>
                  <a:close/>
                </a:path>
              </a:pathLst>
            </a:custGeom>
            <a:solidFill>
              <a:srgbClr val="38A1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95" name="Freeform 352"/>
            <p:cNvSpPr>
              <a:spLocks/>
            </p:cNvSpPr>
            <p:nvPr userDrawn="1"/>
          </p:nvSpPr>
          <p:spPr bwMode="gray">
            <a:xfrm>
              <a:off x="10387607" y="5376288"/>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96" name="Freeform 353"/>
            <p:cNvSpPr>
              <a:spLocks/>
            </p:cNvSpPr>
            <p:nvPr userDrawn="1"/>
          </p:nvSpPr>
          <p:spPr bwMode="gray">
            <a:xfrm>
              <a:off x="10387607" y="5376288"/>
              <a:ext cx="0" cy="3174"/>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97" name="Freeform 354"/>
            <p:cNvSpPr>
              <a:spLocks/>
            </p:cNvSpPr>
            <p:nvPr userDrawn="1"/>
          </p:nvSpPr>
          <p:spPr bwMode="gray">
            <a:xfrm>
              <a:off x="10387607" y="5369942"/>
              <a:ext cx="0" cy="3174"/>
            </a:xfrm>
            <a:custGeom>
              <a:avLst/>
              <a:gdLst>
                <a:gd name="T0" fmla="*/ 0 h 1"/>
                <a:gd name="T1" fmla="*/ 0 h 1"/>
                <a:gd name="T2" fmla="*/ 1 h 1"/>
                <a:gd name="T3" fmla="*/ 0 h 1"/>
              </a:gdLst>
              <a:ahLst/>
              <a:cxnLst>
                <a:cxn ang="0">
                  <a:pos x="0" y="T0"/>
                </a:cxn>
                <a:cxn ang="0">
                  <a:pos x="0" y="T1"/>
                </a:cxn>
                <a:cxn ang="0">
                  <a:pos x="0" y="T2"/>
                </a:cxn>
                <a:cxn ang="0">
                  <a:pos x="0" y="T3"/>
                </a:cxn>
              </a:cxnLst>
              <a:rect l="0" t="0" r="r" b="b"/>
              <a:pathLst>
                <a:path h="1">
                  <a:moveTo>
                    <a:pt x="0" y="0"/>
                  </a:moveTo>
                  <a:lnTo>
                    <a:pt x="0" y="0"/>
                  </a:lnTo>
                  <a:lnTo>
                    <a:pt x="0" y="1"/>
                  </a:lnTo>
                  <a:lnTo>
                    <a:pt x="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98" name="Freeform 355"/>
            <p:cNvSpPr>
              <a:spLocks/>
            </p:cNvSpPr>
            <p:nvPr userDrawn="1"/>
          </p:nvSpPr>
          <p:spPr bwMode="gray">
            <a:xfrm>
              <a:off x="10387607" y="5385806"/>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99" name="Freeform 356"/>
            <p:cNvSpPr>
              <a:spLocks/>
            </p:cNvSpPr>
            <p:nvPr userDrawn="1"/>
          </p:nvSpPr>
          <p:spPr bwMode="gray">
            <a:xfrm>
              <a:off x="10403471" y="5287443"/>
              <a:ext cx="758353" cy="104711"/>
            </a:xfrm>
            <a:custGeom>
              <a:avLst/>
              <a:gdLst>
                <a:gd name="T0" fmla="*/ 251 w 256"/>
                <a:gd name="T1" fmla="*/ 0 h 36"/>
                <a:gd name="T2" fmla="*/ 251 w 256"/>
                <a:gd name="T3" fmla="*/ 22 h 36"/>
                <a:gd name="T4" fmla="*/ 245 w 256"/>
                <a:gd name="T5" fmla="*/ 28 h 36"/>
                <a:gd name="T6" fmla="*/ 0 w 256"/>
                <a:gd name="T7" fmla="*/ 28 h 36"/>
                <a:gd name="T8" fmla="*/ 0 w 256"/>
                <a:gd name="T9" fmla="*/ 36 h 36"/>
                <a:gd name="T10" fmla="*/ 251 w 256"/>
                <a:gd name="T11" fmla="*/ 36 h 36"/>
                <a:gd name="T12" fmla="*/ 256 w 256"/>
                <a:gd name="T13" fmla="*/ 30 h 36"/>
                <a:gd name="T14" fmla="*/ 256 w 256"/>
                <a:gd name="T15" fmla="*/ 6 h 36"/>
                <a:gd name="T16" fmla="*/ 251 w 256"/>
                <a:gd name="T17"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36">
                  <a:moveTo>
                    <a:pt x="251" y="0"/>
                  </a:moveTo>
                  <a:cubicBezTo>
                    <a:pt x="251" y="22"/>
                    <a:pt x="251" y="22"/>
                    <a:pt x="251" y="22"/>
                  </a:cubicBezTo>
                  <a:cubicBezTo>
                    <a:pt x="251" y="26"/>
                    <a:pt x="248" y="28"/>
                    <a:pt x="245" y="28"/>
                  </a:cubicBezTo>
                  <a:cubicBezTo>
                    <a:pt x="0" y="28"/>
                    <a:pt x="0" y="28"/>
                    <a:pt x="0" y="28"/>
                  </a:cubicBezTo>
                  <a:cubicBezTo>
                    <a:pt x="0" y="31"/>
                    <a:pt x="0" y="34"/>
                    <a:pt x="0" y="36"/>
                  </a:cubicBezTo>
                  <a:cubicBezTo>
                    <a:pt x="251" y="36"/>
                    <a:pt x="251" y="36"/>
                    <a:pt x="251" y="36"/>
                  </a:cubicBezTo>
                  <a:cubicBezTo>
                    <a:pt x="254" y="36"/>
                    <a:pt x="256" y="33"/>
                    <a:pt x="256" y="30"/>
                  </a:cubicBezTo>
                  <a:cubicBezTo>
                    <a:pt x="256" y="6"/>
                    <a:pt x="256" y="6"/>
                    <a:pt x="256" y="6"/>
                  </a:cubicBezTo>
                  <a:cubicBezTo>
                    <a:pt x="256" y="2"/>
                    <a:pt x="254" y="0"/>
                    <a:pt x="251" y="0"/>
                  </a:cubicBez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00" name="Freeform 357"/>
            <p:cNvSpPr>
              <a:spLocks/>
            </p:cNvSpPr>
            <p:nvPr userDrawn="1"/>
          </p:nvSpPr>
          <p:spPr bwMode="gray">
            <a:xfrm>
              <a:off x="10419338" y="5074850"/>
              <a:ext cx="177689" cy="212593"/>
            </a:xfrm>
            <a:custGeom>
              <a:avLst/>
              <a:gdLst>
                <a:gd name="T0" fmla="*/ 60 w 60"/>
                <a:gd name="T1" fmla="*/ 72 h 72"/>
                <a:gd name="T2" fmla="*/ 60 w 60"/>
                <a:gd name="T3" fmla="*/ 0 h 72"/>
                <a:gd name="T4" fmla="*/ 17 w 60"/>
                <a:gd name="T5" fmla="*/ 0 h 72"/>
                <a:gd name="T6" fmla="*/ 0 w 60"/>
                <a:gd name="T7" fmla="*/ 72 h 72"/>
                <a:gd name="T8" fmla="*/ 60 w 60"/>
                <a:gd name="T9" fmla="*/ 72 h 72"/>
              </a:gdLst>
              <a:ahLst/>
              <a:cxnLst>
                <a:cxn ang="0">
                  <a:pos x="T0" y="T1"/>
                </a:cxn>
                <a:cxn ang="0">
                  <a:pos x="T2" y="T3"/>
                </a:cxn>
                <a:cxn ang="0">
                  <a:pos x="T4" y="T5"/>
                </a:cxn>
                <a:cxn ang="0">
                  <a:pos x="T6" y="T7"/>
                </a:cxn>
                <a:cxn ang="0">
                  <a:pos x="T8" y="T9"/>
                </a:cxn>
              </a:cxnLst>
              <a:rect l="0" t="0" r="r" b="b"/>
              <a:pathLst>
                <a:path w="60" h="72">
                  <a:moveTo>
                    <a:pt x="60" y="72"/>
                  </a:moveTo>
                  <a:cubicBezTo>
                    <a:pt x="60" y="0"/>
                    <a:pt x="60" y="0"/>
                    <a:pt x="60" y="0"/>
                  </a:cubicBezTo>
                  <a:cubicBezTo>
                    <a:pt x="60" y="0"/>
                    <a:pt x="34" y="0"/>
                    <a:pt x="17" y="0"/>
                  </a:cubicBezTo>
                  <a:cubicBezTo>
                    <a:pt x="3" y="16"/>
                    <a:pt x="0" y="49"/>
                    <a:pt x="0" y="72"/>
                  </a:cubicBezTo>
                  <a:lnTo>
                    <a:pt x="60" y="72"/>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01" name="Freeform 358"/>
            <p:cNvSpPr>
              <a:spLocks/>
            </p:cNvSpPr>
            <p:nvPr userDrawn="1"/>
          </p:nvSpPr>
          <p:spPr bwMode="gray">
            <a:xfrm>
              <a:off x="10419338" y="5074850"/>
              <a:ext cx="177689" cy="212593"/>
            </a:xfrm>
            <a:custGeom>
              <a:avLst/>
              <a:gdLst>
                <a:gd name="T0" fmla="*/ 60 w 60"/>
                <a:gd name="T1" fmla="*/ 72 h 72"/>
                <a:gd name="T2" fmla="*/ 17 w 60"/>
                <a:gd name="T3" fmla="*/ 0 h 72"/>
                <a:gd name="T4" fmla="*/ 0 w 60"/>
                <a:gd name="T5" fmla="*/ 72 h 72"/>
                <a:gd name="T6" fmla="*/ 60 w 60"/>
                <a:gd name="T7" fmla="*/ 72 h 72"/>
              </a:gdLst>
              <a:ahLst/>
              <a:cxnLst>
                <a:cxn ang="0">
                  <a:pos x="T0" y="T1"/>
                </a:cxn>
                <a:cxn ang="0">
                  <a:pos x="T2" y="T3"/>
                </a:cxn>
                <a:cxn ang="0">
                  <a:pos x="T4" y="T5"/>
                </a:cxn>
                <a:cxn ang="0">
                  <a:pos x="T6" y="T7"/>
                </a:cxn>
              </a:cxnLst>
              <a:rect l="0" t="0" r="r" b="b"/>
              <a:pathLst>
                <a:path w="60" h="72">
                  <a:moveTo>
                    <a:pt x="60" y="72"/>
                  </a:moveTo>
                  <a:cubicBezTo>
                    <a:pt x="60" y="72"/>
                    <a:pt x="35" y="30"/>
                    <a:pt x="17" y="0"/>
                  </a:cubicBezTo>
                  <a:cubicBezTo>
                    <a:pt x="3" y="16"/>
                    <a:pt x="0" y="49"/>
                    <a:pt x="0" y="72"/>
                  </a:cubicBezTo>
                  <a:lnTo>
                    <a:pt x="60" y="72"/>
                  </a:lnTo>
                  <a:close/>
                </a:path>
              </a:pathLst>
            </a:custGeom>
            <a:solidFill>
              <a:srgbClr val="D7F0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02" name="Oval 359"/>
            <p:cNvSpPr>
              <a:spLocks noChangeArrowheads="1"/>
            </p:cNvSpPr>
            <p:nvPr userDrawn="1"/>
          </p:nvSpPr>
          <p:spPr bwMode="gray">
            <a:xfrm>
              <a:off x="10425684" y="5309654"/>
              <a:ext cx="164997" cy="164997"/>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03" name="Oval 360"/>
            <p:cNvSpPr>
              <a:spLocks noChangeArrowheads="1"/>
            </p:cNvSpPr>
            <p:nvPr userDrawn="1"/>
          </p:nvSpPr>
          <p:spPr bwMode="gray">
            <a:xfrm>
              <a:off x="10463760" y="5347730"/>
              <a:ext cx="88845" cy="88845"/>
            </a:xfrm>
            <a:prstGeom prst="ellipse">
              <a:avLst/>
            </a:pr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04" name="Oval 361"/>
            <p:cNvSpPr>
              <a:spLocks noChangeArrowheads="1"/>
            </p:cNvSpPr>
            <p:nvPr userDrawn="1"/>
          </p:nvSpPr>
          <p:spPr bwMode="gray">
            <a:xfrm>
              <a:off x="10936539" y="5309654"/>
              <a:ext cx="164997" cy="164997"/>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05" name="Oval 362"/>
            <p:cNvSpPr>
              <a:spLocks noChangeArrowheads="1"/>
            </p:cNvSpPr>
            <p:nvPr userDrawn="1"/>
          </p:nvSpPr>
          <p:spPr bwMode="gray">
            <a:xfrm>
              <a:off x="10974615" y="5347730"/>
              <a:ext cx="88845" cy="88845"/>
            </a:xfrm>
            <a:prstGeom prst="ellipse">
              <a:avLst/>
            </a:pr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06" name="Oval 363"/>
            <p:cNvSpPr>
              <a:spLocks noChangeArrowheads="1"/>
            </p:cNvSpPr>
            <p:nvPr userDrawn="1"/>
          </p:nvSpPr>
          <p:spPr bwMode="gray">
            <a:xfrm>
              <a:off x="10758850" y="5309654"/>
              <a:ext cx="164997" cy="164997"/>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07" name="Oval 364"/>
            <p:cNvSpPr>
              <a:spLocks noChangeArrowheads="1"/>
            </p:cNvSpPr>
            <p:nvPr userDrawn="1"/>
          </p:nvSpPr>
          <p:spPr bwMode="gray">
            <a:xfrm>
              <a:off x="10796926" y="5347730"/>
              <a:ext cx="88845" cy="88845"/>
            </a:xfrm>
            <a:prstGeom prst="ellipse">
              <a:avLst/>
            </a:pr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08" name="Freeform 365"/>
            <p:cNvSpPr>
              <a:spLocks/>
            </p:cNvSpPr>
            <p:nvPr userDrawn="1"/>
          </p:nvSpPr>
          <p:spPr bwMode="gray">
            <a:xfrm>
              <a:off x="10463760" y="5360422"/>
              <a:ext cx="72980" cy="76153"/>
            </a:xfrm>
            <a:custGeom>
              <a:avLst/>
              <a:gdLst>
                <a:gd name="T0" fmla="*/ 15 w 25"/>
                <a:gd name="T1" fmla="*/ 26 h 26"/>
                <a:gd name="T2" fmla="*/ 25 w 25"/>
                <a:gd name="T3" fmla="*/ 22 h 26"/>
                <a:gd name="T4" fmla="*/ 4 w 25"/>
                <a:gd name="T5" fmla="*/ 0 h 26"/>
                <a:gd name="T6" fmla="*/ 0 w 25"/>
                <a:gd name="T7" fmla="*/ 11 h 26"/>
                <a:gd name="T8" fmla="*/ 15 w 25"/>
                <a:gd name="T9" fmla="*/ 26 h 26"/>
              </a:gdLst>
              <a:ahLst/>
              <a:cxnLst>
                <a:cxn ang="0">
                  <a:pos x="T0" y="T1"/>
                </a:cxn>
                <a:cxn ang="0">
                  <a:pos x="T2" y="T3"/>
                </a:cxn>
                <a:cxn ang="0">
                  <a:pos x="T4" y="T5"/>
                </a:cxn>
                <a:cxn ang="0">
                  <a:pos x="T6" y="T7"/>
                </a:cxn>
                <a:cxn ang="0">
                  <a:pos x="T8" y="T9"/>
                </a:cxn>
              </a:cxnLst>
              <a:rect l="0" t="0" r="r" b="b"/>
              <a:pathLst>
                <a:path w="25" h="26">
                  <a:moveTo>
                    <a:pt x="15" y="26"/>
                  </a:moveTo>
                  <a:cubicBezTo>
                    <a:pt x="19" y="26"/>
                    <a:pt x="23" y="24"/>
                    <a:pt x="25" y="22"/>
                  </a:cubicBezTo>
                  <a:cubicBezTo>
                    <a:pt x="4" y="0"/>
                    <a:pt x="4" y="0"/>
                    <a:pt x="4" y="0"/>
                  </a:cubicBezTo>
                  <a:cubicBezTo>
                    <a:pt x="2" y="3"/>
                    <a:pt x="0" y="7"/>
                    <a:pt x="0" y="11"/>
                  </a:cubicBezTo>
                  <a:cubicBezTo>
                    <a:pt x="0" y="19"/>
                    <a:pt x="7" y="26"/>
                    <a:pt x="15" y="26"/>
                  </a:cubicBezTo>
                  <a:close/>
                </a:path>
              </a:pathLst>
            </a:custGeom>
            <a:solidFill>
              <a:srgbClr val="D7F0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09" name="Freeform 366"/>
            <p:cNvSpPr>
              <a:spLocks/>
            </p:cNvSpPr>
            <p:nvPr userDrawn="1"/>
          </p:nvSpPr>
          <p:spPr bwMode="gray">
            <a:xfrm>
              <a:off x="10796926" y="5360422"/>
              <a:ext cx="79327" cy="76153"/>
            </a:xfrm>
            <a:custGeom>
              <a:avLst/>
              <a:gdLst>
                <a:gd name="T0" fmla="*/ 15 w 26"/>
                <a:gd name="T1" fmla="*/ 26 h 26"/>
                <a:gd name="T2" fmla="*/ 26 w 26"/>
                <a:gd name="T3" fmla="*/ 22 h 26"/>
                <a:gd name="T4" fmla="*/ 4 w 26"/>
                <a:gd name="T5" fmla="*/ 0 h 26"/>
                <a:gd name="T6" fmla="*/ 0 w 26"/>
                <a:gd name="T7" fmla="*/ 11 h 26"/>
                <a:gd name="T8" fmla="*/ 15 w 26"/>
                <a:gd name="T9" fmla="*/ 26 h 26"/>
              </a:gdLst>
              <a:ahLst/>
              <a:cxnLst>
                <a:cxn ang="0">
                  <a:pos x="T0" y="T1"/>
                </a:cxn>
                <a:cxn ang="0">
                  <a:pos x="T2" y="T3"/>
                </a:cxn>
                <a:cxn ang="0">
                  <a:pos x="T4" y="T5"/>
                </a:cxn>
                <a:cxn ang="0">
                  <a:pos x="T6" y="T7"/>
                </a:cxn>
                <a:cxn ang="0">
                  <a:pos x="T8" y="T9"/>
                </a:cxn>
              </a:cxnLst>
              <a:rect l="0" t="0" r="r" b="b"/>
              <a:pathLst>
                <a:path w="26" h="26">
                  <a:moveTo>
                    <a:pt x="15" y="26"/>
                  </a:moveTo>
                  <a:cubicBezTo>
                    <a:pt x="19" y="26"/>
                    <a:pt x="23" y="24"/>
                    <a:pt x="26" y="22"/>
                  </a:cubicBezTo>
                  <a:cubicBezTo>
                    <a:pt x="4" y="0"/>
                    <a:pt x="4" y="0"/>
                    <a:pt x="4" y="0"/>
                  </a:cubicBezTo>
                  <a:cubicBezTo>
                    <a:pt x="2" y="3"/>
                    <a:pt x="0" y="7"/>
                    <a:pt x="0" y="11"/>
                  </a:cubicBezTo>
                  <a:cubicBezTo>
                    <a:pt x="0" y="19"/>
                    <a:pt x="7" y="26"/>
                    <a:pt x="15" y="26"/>
                  </a:cubicBezTo>
                  <a:close/>
                </a:path>
              </a:pathLst>
            </a:custGeom>
            <a:solidFill>
              <a:srgbClr val="D7F0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10" name="Freeform 367"/>
            <p:cNvSpPr>
              <a:spLocks/>
            </p:cNvSpPr>
            <p:nvPr userDrawn="1"/>
          </p:nvSpPr>
          <p:spPr bwMode="gray">
            <a:xfrm>
              <a:off x="10974615" y="5360422"/>
              <a:ext cx="76153" cy="76153"/>
            </a:xfrm>
            <a:custGeom>
              <a:avLst/>
              <a:gdLst>
                <a:gd name="T0" fmla="*/ 15 w 26"/>
                <a:gd name="T1" fmla="*/ 26 h 26"/>
                <a:gd name="T2" fmla="*/ 26 w 26"/>
                <a:gd name="T3" fmla="*/ 22 h 26"/>
                <a:gd name="T4" fmla="*/ 4 w 26"/>
                <a:gd name="T5" fmla="*/ 0 h 26"/>
                <a:gd name="T6" fmla="*/ 0 w 26"/>
                <a:gd name="T7" fmla="*/ 11 h 26"/>
                <a:gd name="T8" fmla="*/ 15 w 26"/>
                <a:gd name="T9" fmla="*/ 26 h 26"/>
              </a:gdLst>
              <a:ahLst/>
              <a:cxnLst>
                <a:cxn ang="0">
                  <a:pos x="T0" y="T1"/>
                </a:cxn>
                <a:cxn ang="0">
                  <a:pos x="T2" y="T3"/>
                </a:cxn>
                <a:cxn ang="0">
                  <a:pos x="T4" y="T5"/>
                </a:cxn>
                <a:cxn ang="0">
                  <a:pos x="T6" y="T7"/>
                </a:cxn>
                <a:cxn ang="0">
                  <a:pos x="T8" y="T9"/>
                </a:cxn>
              </a:cxnLst>
              <a:rect l="0" t="0" r="r" b="b"/>
              <a:pathLst>
                <a:path w="26" h="26">
                  <a:moveTo>
                    <a:pt x="15" y="26"/>
                  </a:moveTo>
                  <a:cubicBezTo>
                    <a:pt x="19" y="26"/>
                    <a:pt x="23" y="24"/>
                    <a:pt x="26" y="22"/>
                  </a:cubicBezTo>
                  <a:cubicBezTo>
                    <a:pt x="4" y="0"/>
                    <a:pt x="4" y="0"/>
                    <a:pt x="4" y="0"/>
                  </a:cubicBezTo>
                  <a:cubicBezTo>
                    <a:pt x="2" y="3"/>
                    <a:pt x="0" y="7"/>
                    <a:pt x="0" y="11"/>
                  </a:cubicBezTo>
                  <a:cubicBezTo>
                    <a:pt x="0" y="19"/>
                    <a:pt x="7" y="26"/>
                    <a:pt x="15" y="26"/>
                  </a:cubicBezTo>
                  <a:close/>
                </a:path>
              </a:pathLst>
            </a:custGeom>
            <a:solidFill>
              <a:srgbClr val="D7F0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11" name="Freeform 368"/>
            <p:cNvSpPr>
              <a:spLocks/>
            </p:cNvSpPr>
            <p:nvPr userDrawn="1"/>
          </p:nvSpPr>
          <p:spPr bwMode="gray">
            <a:xfrm>
              <a:off x="10235302" y="5319174"/>
              <a:ext cx="101537" cy="9520"/>
            </a:xfrm>
            <a:custGeom>
              <a:avLst/>
              <a:gdLst>
                <a:gd name="T0" fmla="*/ 2 w 34"/>
                <a:gd name="T1" fmla="*/ 3 h 3"/>
                <a:gd name="T2" fmla="*/ 33 w 34"/>
                <a:gd name="T3" fmla="*/ 3 h 3"/>
                <a:gd name="T4" fmla="*/ 34 w 34"/>
                <a:gd name="T5" fmla="*/ 1 h 3"/>
                <a:gd name="T6" fmla="*/ 33 w 34"/>
                <a:gd name="T7" fmla="*/ 0 h 3"/>
                <a:gd name="T8" fmla="*/ 2 w 34"/>
                <a:gd name="T9" fmla="*/ 0 h 3"/>
                <a:gd name="T10" fmla="*/ 0 w 34"/>
                <a:gd name="T11" fmla="*/ 1 h 3"/>
                <a:gd name="T12" fmla="*/ 2 w 34"/>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34" h="3">
                  <a:moveTo>
                    <a:pt x="2" y="3"/>
                  </a:moveTo>
                  <a:cubicBezTo>
                    <a:pt x="33" y="3"/>
                    <a:pt x="33" y="3"/>
                    <a:pt x="33" y="3"/>
                  </a:cubicBezTo>
                  <a:cubicBezTo>
                    <a:pt x="33" y="3"/>
                    <a:pt x="34" y="2"/>
                    <a:pt x="34" y="1"/>
                  </a:cubicBezTo>
                  <a:cubicBezTo>
                    <a:pt x="34" y="0"/>
                    <a:pt x="33" y="0"/>
                    <a:pt x="33" y="0"/>
                  </a:cubicBezTo>
                  <a:cubicBezTo>
                    <a:pt x="2" y="0"/>
                    <a:pt x="2" y="0"/>
                    <a:pt x="2" y="0"/>
                  </a:cubicBezTo>
                  <a:cubicBezTo>
                    <a:pt x="1" y="0"/>
                    <a:pt x="0" y="0"/>
                    <a:pt x="0" y="1"/>
                  </a:cubicBezTo>
                  <a:cubicBezTo>
                    <a:pt x="0" y="2"/>
                    <a:pt x="1" y="3"/>
                    <a:pt x="2" y="3"/>
                  </a:cubicBezTo>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12" name="Freeform 369"/>
            <p:cNvSpPr>
              <a:spLocks/>
            </p:cNvSpPr>
            <p:nvPr userDrawn="1"/>
          </p:nvSpPr>
          <p:spPr bwMode="gray">
            <a:xfrm>
              <a:off x="10235302" y="5350904"/>
              <a:ext cx="101537" cy="9520"/>
            </a:xfrm>
            <a:custGeom>
              <a:avLst/>
              <a:gdLst>
                <a:gd name="T0" fmla="*/ 2 w 34"/>
                <a:gd name="T1" fmla="*/ 3 h 3"/>
                <a:gd name="T2" fmla="*/ 33 w 34"/>
                <a:gd name="T3" fmla="*/ 3 h 3"/>
                <a:gd name="T4" fmla="*/ 34 w 34"/>
                <a:gd name="T5" fmla="*/ 1 h 3"/>
                <a:gd name="T6" fmla="*/ 33 w 34"/>
                <a:gd name="T7" fmla="*/ 0 h 3"/>
                <a:gd name="T8" fmla="*/ 2 w 34"/>
                <a:gd name="T9" fmla="*/ 0 h 3"/>
                <a:gd name="T10" fmla="*/ 0 w 34"/>
                <a:gd name="T11" fmla="*/ 1 h 3"/>
                <a:gd name="T12" fmla="*/ 2 w 34"/>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34" h="3">
                  <a:moveTo>
                    <a:pt x="2" y="3"/>
                  </a:moveTo>
                  <a:cubicBezTo>
                    <a:pt x="33" y="3"/>
                    <a:pt x="33" y="3"/>
                    <a:pt x="33" y="3"/>
                  </a:cubicBezTo>
                  <a:cubicBezTo>
                    <a:pt x="33" y="3"/>
                    <a:pt x="34" y="2"/>
                    <a:pt x="34" y="1"/>
                  </a:cubicBezTo>
                  <a:cubicBezTo>
                    <a:pt x="34" y="0"/>
                    <a:pt x="33" y="0"/>
                    <a:pt x="33" y="0"/>
                  </a:cubicBezTo>
                  <a:cubicBezTo>
                    <a:pt x="2" y="0"/>
                    <a:pt x="2" y="0"/>
                    <a:pt x="2" y="0"/>
                  </a:cubicBezTo>
                  <a:cubicBezTo>
                    <a:pt x="1" y="0"/>
                    <a:pt x="0" y="0"/>
                    <a:pt x="0" y="1"/>
                  </a:cubicBezTo>
                  <a:cubicBezTo>
                    <a:pt x="0" y="2"/>
                    <a:pt x="1" y="3"/>
                    <a:pt x="2" y="3"/>
                  </a:cubicBezTo>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13" name="Freeform 370"/>
            <p:cNvSpPr>
              <a:spLocks/>
            </p:cNvSpPr>
            <p:nvPr userDrawn="1"/>
          </p:nvSpPr>
          <p:spPr bwMode="gray">
            <a:xfrm>
              <a:off x="10206744" y="5074850"/>
              <a:ext cx="196727" cy="212593"/>
            </a:xfrm>
            <a:custGeom>
              <a:avLst/>
              <a:gdLst>
                <a:gd name="T0" fmla="*/ 13 w 67"/>
                <a:gd name="T1" fmla="*/ 0 h 72"/>
                <a:gd name="T2" fmla="*/ 0 w 67"/>
                <a:gd name="T3" fmla="*/ 72 h 72"/>
                <a:gd name="T4" fmla="*/ 54 w 67"/>
                <a:gd name="T5" fmla="*/ 72 h 72"/>
                <a:gd name="T6" fmla="*/ 67 w 67"/>
                <a:gd name="T7" fmla="*/ 0 h 72"/>
                <a:gd name="T8" fmla="*/ 13 w 67"/>
                <a:gd name="T9" fmla="*/ 0 h 72"/>
              </a:gdLst>
              <a:ahLst/>
              <a:cxnLst>
                <a:cxn ang="0">
                  <a:pos x="T0" y="T1"/>
                </a:cxn>
                <a:cxn ang="0">
                  <a:pos x="T2" y="T3"/>
                </a:cxn>
                <a:cxn ang="0">
                  <a:pos x="T4" y="T5"/>
                </a:cxn>
                <a:cxn ang="0">
                  <a:pos x="T6" y="T7"/>
                </a:cxn>
                <a:cxn ang="0">
                  <a:pos x="T8" y="T9"/>
                </a:cxn>
              </a:cxnLst>
              <a:rect l="0" t="0" r="r" b="b"/>
              <a:pathLst>
                <a:path w="67" h="72">
                  <a:moveTo>
                    <a:pt x="13" y="0"/>
                  </a:moveTo>
                  <a:cubicBezTo>
                    <a:pt x="4" y="20"/>
                    <a:pt x="1" y="49"/>
                    <a:pt x="0" y="72"/>
                  </a:cubicBezTo>
                  <a:cubicBezTo>
                    <a:pt x="54" y="72"/>
                    <a:pt x="54" y="72"/>
                    <a:pt x="54" y="72"/>
                  </a:cubicBezTo>
                  <a:cubicBezTo>
                    <a:pt x="55" y="49"/>
                    <a:pt x="58" y="20"/>
                    <a:pt x="67" y="0"/>
                  </a:cubicBezTo>
                  <a:lnTo>
                    <a:pt x="13" y="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14" name="Freeform 371"/>
            <p:cNvSpPr>
              <a:spLocks/>
            </p:cNvSpPr>
            <p:nvPr userDrawn="1"/>
          </p:nvSpPr>
          <p:spPr bwMode="gray">
            <a:xfrm>
              <a:off x="10206744" y="5074850"/>
              <a:ext cx="161825" cy="212593"/>
            </a:xfrm>
            <a:custGeom>
              <a:avLst/>
              <a:gdLst>
                <a:gd name="T0" fmla="*/ 13 w 55"/>
                <a:gd name="T1" fmla="*/ 0 h 72"/>
                <a:gd name="T2" fmla="*/ 0 w 55"/>
                <a:gd name="T3" fmla="*/ 72 h 72"/>
                <a:gd name="T4" fmla="*/ 54 w 55"/>
                <a:gd name="T5" fmla="*/ 72 h 72"/>
                <a:gd name="T6" fmla="*/ 13 w 55"/>
                <a:gd name="T7" fmla="*/ 0 h 72"/>
              </a:gdLst>
              <a:ahLst/>
              <a:cxnLst>
                <a:cxn ang="0">
                  <a:pos x="T0" y="T1"/>
                </a:cxn>
                <a:cxn ang="0">
                  <a:pos x="T2" y="T3"/>
                </a:cxn>
                <a:cxn ang="0">
                  <a:pos x="T4" y="T5"/>
                </a:cxn>
                <a:cxn ang="0">
                  <a:pos x="T6" y="T7"/>
                </a:cxn>
              </a:cxnLst>
              <a:rect l="0" t="0" r="r" b="b"/>
              <a:pathLst>
                <a:path w="55" h="72">
                  <a:moveTo>
                    <a:pt x="13" y="0"/>
                  </a:moveTo>
                  <a:cubicBezTo>
                    <a:pt x="4" y="20"/>
                    <a:pt x="1" y="49"/>
                    <a:pt x="0" y="72"/>
                  </a:cubicBezTo>
                  <a:cubicBezTo>
                    <a:pt x="54" y="72"/>
                    <a:pt x="54" y="72"/>
                    <a:pt x="54" y="72"/>
                  </a:cubicBezTo>
                  <a:cubicBezTo>
                    <a:pt x="55" y="49"/>
                    <a:pt x="13" y="0"/>
                    <a:pt x="13" y="0"/>
                  </a:cubicBezTo>
                  <a:close/>
                </a:path>
              </a:pathLst>
            </a:custGeom>
            <a:solidFill>
              <a:srgbClr val="D7F0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15" name="Freeform 372"/>
            <p:cNvSpPr>
              <a:spLocks/>
            </p:cNvSpPr>
            <p:nvPr userDrawn="1"/>
          </p:nvSpPr>
          <p:spPr bwMode="gray">
            <a:xfrm>
              <a:off x="10006845" y="4195924"/>
              <a:ext cx="19038" cy="345860"/>
            </a:xfrm>
            <a:custGeom>
              <a:avLst/>
              <a:gdLst>
                <a:gd name="T0" fmla="*/ 0 w 6"/>
                <a:gd name="T1" fmla="*/ 3 h 117"/>
                <a:gd name="T2" fmla="*/ 0 w 6"/>
                <a:gd name="T3" fmla="*/ 114 h 117"/>
                <a:gd name="T4" fmla="*/ 3 w 6"/>
                <a:gd name="T5" fmla="*/ 117 h 117"/>
                <a:gd name="T6" fmla="*/ 6 w 6"/>
                <a:gd name="T7" fmla="*/ 114 h 117"/>
                <a:gd name="T8" fmla="*/ 6 w 6"/>
                <a:gd name="T9" fmla="*/ 3 h 117"/>
                <a:gd name="T10" fmla="*/ 3 w 6"/>
                <a:gd name="T11" fmla="*/ 0 h 117"/>
                <a:gd name="T12" fmla="*/ 0 w 6"/>
                <a:gd name="T13" fmla="*/ 3 h 117"/>
              </a:gdLst>
              <a:ahLst/>
              <a:cxnLst>
                <a:cxn ang="0">
                  <a:pos x="T0" y="T1"/>
                </a:cxn>
                <a:cxn ang="0">
                  <a:pos x="T2" y="T3"/>
                </a:cxn>
                <a:cxn ang="0">
                  <a:pos x="T4" y="T5"/>
                </a:cxn>
                <a:cxn ang="0">
                  <a:pos x="T6" y="T7"/>
                </a:cxn>
                <a:cxn ang="0">
                  <a:pos x="T8" y="T9"/>
                </a:cxn>
                <a:cxn ang="0">
                  <a:pos x="T10" y="T11"/>
                </a:cxn>
                <a:cxn ang="0">
                  <a:pos x="T12" y="T13"/>
                </a:cxn>
              </a:cxnLst>
              <a:rect l="0" t="0" r="r" b="b"/>
              <a:pathLst>
                <a:path w="6" h="117">
                  <a:moveTo>
                    <a:pt x="0" y="3"/>
                  </a:moveTo>
                  <a:cubicBezTo>
                    <a:pt x="0" y="114"/>
                    <a:pt x="0" y="114"/>
                    <a:pt x="0" y="114"/>
                  </a:cubicBezTo>
                  <a:cubicBezTo>
                    <a:pt x="0" y="115"/>
                    <a:pt x="1" y="117"/>
                    <a:pt x="3" y="117"/>
                  </a:cubicBezTo>
                  <a:cubicBezTo>
                    <a:pt x="5" y="117"/>
                    <a:pt x="6" y="115"/>
                    <a:pt x="6" y="114"/>
                  </a:cubicBezTo>
                  <a:cubicBezTo>
                    <a:pt x="6" y="3"/>
                    <a:pt x="6" y="3"/>
                    <a:pt x="6" y="3"/>
                  </a:cubicBezTo>
                  <a:cubicBezTo>
                    <a:pt x="6" y="2"/>
                    <a:pt x="5" y="0"/>
                    <a:pt x="3" y="0"/>
                  </a:cubicBezTo>
                  <a:cubicBezTo>
                    <a:pt x="1" y="0"/>
                    <a:pt x="0" y="2"/>
                    <a:pt x="0" y="3"/>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16" name="Freeform 373"/>
            <p:cNvSpPr>
              <a:spLocks/>
            </p:cNvSpPr>
            <p:nvPr userDrawn="1"/>
          </p:nvSpPr>
          <p:spPr bwMode="gray">
            <a:xfrm>
              <a:off x="10406646" y="4595725"/>
              <a:ext cx="155479" cy="152305"/>
            </a:xfrm>
            <a:custGeom>
              <a:avLst/>
              <a:gdLst>
                <a:gd name="T0" fmla="*/ 11 w 52"/>
                <a:gd name="T1" fmla="*/ 50 h 52"/>
                <a:gd name="T2" fmla="*/ 49 w 52"/>
                <a:gd name="T3" fmla="*/ 12 h 52"/>
                <a:gd name="T4" fmla="*/ 49 w 52"/>
                <a:gd name="T5" fmla="*/ 2 h 52"/>
                <a:gd name="T6" fmla="*/ 40 w 52"/>
                <a:gd name="T7" fmla="*/ 2 h 52"/>
                <a:gd name="T8" fmla="*/ 2 w 52"/>
                <a:gd name="T9" fmla="*/ 41 h 52"/>
                <a:gd name="T10" fmla="*/ 2 w 52"/>
                <a:gd name="T11" fmla="*/ 50 h 52"/>
                <a:gd name="T12" fmla="*/ 11 w 52"/>
                <a:gd name="T13" fmla="*/ 50 h 52"/>
              </a:gdLst>
              <a:ahLst/>
              <a:cxnLst>
                <a:cxn ang="0">
                  <a:pos x="T0" y="T1"/>
                </a:cxn>
                <a:cxn ang="0">
                  <a:pos x="T2" y="T3"/>
                </a:cxn>
                <a:cxn ang="0">
                  <a:pos x="T4" y="T5"/>
                </a:cxn>
                <a:cxn ang="0">
                  <a:pos x="T6" y="T7"/>
                </a:cxn>
                <a:cxn ang="0">
                  <a:pos x="T8" y="T9"/>
                </a:cxn>
                <a:cxn ang="0">
                  <a:pos x="T10" y="T11"/>
                </a:cxn>
                <a:cxn ang="0">
                  <a:pos x="T12" y="T13"/>
                </a:cxn>
              </a:cxnLst>
              <a:rect l="0" t="0" r="r" b="b"/>
              <a:pathLst>
                <a:path w="52" h="52">
                  <a:moveTo>
                    <a:pt x="11" y="50"/>
                  </a:moveTo>
                  <a:cubicBezTo>
                    <a:pt x="49" y="12"/>
                    <a:pt x="49" y="12"/>
                    <a:pt x="49" y="12"/>
                  </a:cubicBezTo>
                  <a:cubicBezTo>
                    <a:pt x="52" y="9"/>
                    <a:pt x="52" y="5"/>
                    <a:pt x="49" y="2"/>
                  </a:cubicBezTo>
                  <a:cubicBezTo>
                    <a:pt x="47" y="0"/>
                    <a:pt x="43" y="0"/>
                    <a:pt x="40" y="2"/>
                  </a:cubicBezTo>
                  <a:cubicBezTo>
                    <a:pt x="2" y="41"/>
                    <a:pt x="2" y="41"/>
                    <a:pt x="2" y="41"/>
                  </a:cubicBezTo>
                  <a:cubicBezTo>
                    <a:pt x="0" y="43"/>
                    <a:pt x="0" y="47"/>
                    <a:pt x="2" y="50"/>
                  </a:cubicBezTo>
                  <a:cubicBezTo>
                    <a:pt x="5" y="52"/>
                    <a:pt x="9" y="52"/>
                    <a:pt x="11" y="50"/>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17" name="Freeform 374"/>
            <p:cNvSpPr>
              <a:spLocks/>
            </p:cNvSpPr>
            <p:nvPr userDrawn="1"/>
          </p:nvSpPr>
          <p:spPr bwMode="gray">
            <a:xfrm>
              <a:off x="9990979" y="4557649"/>
              <a:ext cx="120575" cy="85673"/>
            </a:xfrm>
            <a:custGeom>
              <a:avLst/>
              <a:gdLst>
                <a:gd name="T0" fmla="*/ 30 w 41"/>
                <a:gd name="T1" fmla="*/ 17 h 30"/>
                <a:gd name="T2" fmla="*/ 17 w 41"/>
                <a:gd name="T3" fmla="*/ 4 h 30"/>
                <a:gd name="T4" fmla="*/ 18 w 41"/>
                <a:gd name="T5" fmla="*/ 0 h 30"/>
                <a:gd name="T6" fmla="*/ 2 w 41"/>
                <a:gd name="T7" fmla="*/ 0 h 30"/>
                <a:gd name="T8" fmla="*/ 0 w 41"/>
                <a:gd name="T9" fmla="*/ 9 h 30"/>
                <a:gd name="T10" fmla="*/ 20 w 41"/>
                <a:gd name="T11" fmla="*/ 30 h 30"/>
                <a:gd name="T12" fmla="*/ 41 w 41"/>
                <a:gd name="T13" fmla="*/ 11 h 30"/>
                <a:gd name="T14" fmla="*/ 30 w 41"/>
                <a:gd name="T15" fmla="*/ 17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30">
                  <a:moveTo>
                    <a:pt x="30" y="17"/>
                  </a:moveTo>
                  <a:cubicBezTo>
                    <a:pt x="23" y="17"/>
                    <a:pt x="17" y="11"/>
                    <a:pt x="17" y="4"/>
                  </a:cubicBezTo>
                  <a:cubicBezTo>
                    <a:pt x="17" y="2"/>
                    <a:pt x="17" y="1"/>
                    <a:pt x="18" y="0"/>
                  </a:cubicBezTo>
                  <a:cubicBezTo>
                    <a:pt x="2" y="0"/>
                    <a:pt x="2" y="0"/>
                    <a:pt x="2" y="0"/>
                  </a:cubicBezTo>
                  <a:cubicBezTo>
                    <a:pt x="0" y="2"/>
                    <a:pt x="0" y="6"/>
                    <a:pt x="0" y="9"/>
                  </a:cubicBezTo>
                  <a:cubicBezTo>
                    <a:pt x="0" y="21"/>
                    <a:pt x="9" y="30"/>
                    <a:pt x="20" y="30"/>
                  </a:cubicBezTo>
                  <a:cubicBezTo>
                    <a:pt x="31" y="30"/>
                    <a:pt x="40" y="21"/>
                    <a:pt x="41" y="11"/>
                  </a:cubicBezTo>
                  <a:cubicBezTo>
                    <a:pt x="39" y="14"/>
                    <a:pt x="34" y="17"/>
                    <a:pt x="30" y="17"/>
                  </a:cubicBez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18" name="Oval 375"/>
            <p:cNvSpPr>
              <a:spLocks noChangeArrowheads="1"/>
            </p:cNvSpPr>
            <p:nvPr userDrawn="1"/>
          </p:nvSpPr>
          <p:spPr bwMode="gray">
            <a:xfrm>
              <a:off x="9984633" y="4503706"/>
              <a:ext cx="63460" cy="63460"/>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19" name="Oval 376"/>
            <p:cNvSpPr>
              <a:spLocks noChangeArrowheads="1"/>
            </p:cNvSpPr>
            <p:nvPr userDrawn="1"/>
          </p:nvSpPr>
          <p:spPr bwMode="gray">
            <a:xfrm>
              <a:off x="10000499" y="4522744"/>
              <a:ext cx="31730" cy="28558"/>
            </a:xfrm>
            <a:prstGeom prst="ellipse">
              <a:avLst/>
            </a:pr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20" name="Rectangle 377"/>
            <p:cNvSpPr>
              <a:spLocks noChangeArrowheads="1"/>
            </p:cNvSpPr>
            <p:nvPr userDrawn="1"/>
          </p:nvSpPr>
          <p:spPr bwMode="gray">
            <a:xfrm>
              <a:off x="9384933" y="4319671"/>
              <a:ext cx="174517" cy="44422"/>
            </a:xfrm>
            <a:prstGeom prst="rect">
              <a:avLst/>
            </a:prstGeom>
            <a:solidFill>
              <a:srgbClr val="107C1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21" name="Rectangle 378"/>
            <p:cNvSpPr>
              <a:spLocks noChangeArrowheads="1"/>
            </p:cNvSpPr>
            <p:nvPr userDrawn="1"/>
          </p:nvSpPr>
          <p:spPr bwMode="gray">
            <a:xfrm>
              <a:off x="9384933" y="4364093"/>
              <a:ext cx="174517" cy="35855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22" name="Freeform 379"/>
            <p:cNvSpPr>
              <a:spLocks/>
            </p:cNvSpPr>
            <p:nvPr userDrawn="1"/>
          </p:nvSpPr>
          <p:spPr bwMode="gray">
            <a:xfrm>
              <a:off x="9559448" y="4722646"/>
              <a:ext cx="545760" cy="241150"/>
            </a:xfrm>
            <a:custGeom>
              <a:avLst/>
              <a:gdLst>
                <a:gd name="T0" fmla="*/ 103 w 185"/>
                <a:gd name="T1" fmla="*/ 82 h 82"/>
                <a:gd name="T2" fmla="*/ 0 w 185"/>
                <a:gd name="T3" fmla="*/ 82 h 82"/>
                <a:gd name="T4" fmla="*/ 0 w 185"/>
                <a:gd name="T5" fmla="*/ 0 h 82"/>
                <a:gd name="T6" fmla="*/ 185 w 185"/>
                <a:gd name="T7" fmla="*/ 0 h 82"/>
                <a:gd name="T8" fmla="*/ 103 w 185"/>
                <a:gd name="T9" fmla="*/ 82 h 82"/>
              </a:gdLst>
              <a:ahLst/>
              <a:cxnLst>
                <a:cxn ang="0">
                  <a:pos x="T0" y="T1"/>
                </a:cxn>
                <a:cxn ang="0">
                  <a:pos x="T2" y="T3"/>
                </a:cxn>
                <a:cxn ang="0">
                  <a:pos x="T4" y="T5"/>
                </a:cxn>
                <a:cxn ang="0">
                  <a:pos x="T6" y="T7"/>
                </a:cxn>
                <a:cxn ang="0">
                  <a:pos x="T8" y="T9"/>
                </a:cxn>
              </a:cxnLst>
              <a:rect l="0" t="0" r="r" b="b"/>
              <a:pathLst>
                <a:path w="185" h="82">
                  <a:moveTo>
                    <a:pt x="103" y="82"/>
                  </a:moveTo>
                  <a:cubicBezTo>
                    <a:pt x="0" y="82"/>
                    <a:pt x="0" y="82"/>
                    <a:pt x="0" y="82"/>
                  </a:cubicBezTo>
                  <a:cubicBezTo>
                    <a:pt x="0" y="0"/>
                    <a:pt x="0" y="0"/>
                    <a:pt x="0" y="0"/>
                  </a:cubicBezTo>
                  <a:cubicBezTo>
                    <a:pt x="185" y="0"/>
                    <a:pt x="185" y="0"/>
                    <a:pt x="185" y="0"/>
                  </a:cubicBezTo>
                  <a:cubicBezTo>
                    <a:pt x="185" y="45"/>
                    <a:pt x="148" y="82"/>
                    <a:pt x="103" y="82"/>
                  </a:cubicBez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23" name="Freeform 380"/>
            <p:cNvSpPr>
              <a:spLocks/>
            </p:cNvSpPr>
            <p:nvPr userDrawn="1"/>
          </p:nvSpPr>
          <p:spPr bwMode="gray">
            <a:xfrm>
              <a:off x="8528217" y="4947929"/>
              <a:ext cx="1418342" cy="241150"/>
            </a:xfrm>
            <a:custGeom>
              <a:avLst/>
              <a:gdLst>
                <a:gd name="T0" fmla="*/ 397 w 479"/>
                <a:gd name="T1" fmla="*/ 82 h 82"/>
                <a:gd name="T2" fmla="*/ 479 w 479"/>
                <a:gd name="T3" fmla="*/ 0 h 82"/>
                <a:gd name="T4" fmla="*/ 0 w 479"/>
                <a:gd name="T5" fmla="*/ 0 h 82"/>
                <a:gd name="T6" fmla="*/ 138 w 479"/>
                <a:gd name="T7" fmla="*/ 82 h 82"/>
                <a:gd name="T8" fmla="*/ 397 w 479"/>
                <a:gd name="T9" fmla="*/ 82 h 82"/>
              </a:gdLst>
              <a:ahLst/>
              <a:cxnLst>
                <a:cxn ang="0">
                  <a:pos x="T0" y="T1"/>
                </a:cxn>
                <a:cxn ang="0">
                  <a:pos x="T2" y="T3"/>
                </a:cxn>
                <a:cxn ang="0">
                  <a:pos x="T4" y="T5"/>
                </a:cxn>
                <a:cxn ang="0">
                  <a:pos x="T6" y="T7"/>
                </a:cxn>
                <a:cxn ang="0">
                  <a:pos x="T8" y="T9"/>
                </a:cxn>
              </a:cxnLst>
              <a:rect l="0" t="0" r="r" b="b"/>
              <a:pathLst>
                <a:path w="479" h="82">
                  <a:moveTo>
                    <a:pt x="397" y="82"/>
                  </a:moveTo>
                  <a:cubicBezTo>
                    <a:pt x="443" y="82"/>
                    <a:pt x="479" y="45"/>
                    <a:pt x="479" y="0"/>
                  </a:cubicBezTo>
                  <a:cubicBezTo>
                    <a:pt x="0" y="0"/>
                    <a:pt x="0" y="0"/>
                    <a:pt x="0" y="0"/>
                  </a:cubicBezTo>
                  <a:cubicBezTo>
                    <a:pt x="138" y="82"/>
                    <a:pt x="138" y="82"/>
                    <a:pt x="138" y="82"/>
                  </a:cubicBezTo>
                  <a:lnTo>
                    <a:pt x="397" y="82"/>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24" name="Rectangle 381"/>
            <p:cNvSpPr>
              <a:spLocks noChangeArrowheads="1"/>
            </p:cNvSpPr>
            <p:nvPr userDrawn="1"/>
          </p:nvSpPr>
          <p:spPr bwMode="gray">
            <a:xfrm>
              <a:off x="8528217" y="4893989"/>
              <a:ext cx="1418342" cy="53942"/>
            </a:xfrm>
            <a:prstGeom prst="rect">
              <a:avLst/>
            </a:prstGeom>
            <a:solidFill>
              <a:srgbClr val="BAD8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25" name="Oval 382"/>
            <p:cNvSpPr>
              <a:spLocks noChangeArrowheads="1"/>
            </p:cNvSpPr>
            <p:nvPr userDrawn="1"/>
          </p:nvSpPr>
          <p:spPr bwMode="gray">
            <a:xfrm>
              <a:off x="8972440" y="5027256"/>
              <a:ext cx="60288" cy="63460"/>
            </a:xfrm>
            <a:prstGeom prst="ellipse">
              <a:avLst/>
            </a:pr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26" name="Oval 383"/>
            <p:cNvSpPr>
              <a:spLocks noChangeArrowheads="1"/>
            </p:cNvSpPr>
            <p:nvPr userDrawn="1"/>
          </p:nvSpPr>
          <p:spPr bwMode="gray">
            <a:xfrm>
              <a:off x="9086668" y="5027256"/>
              <a:ext cx="66634" cy="63460"/>
            </a:xfrm>
            <a:prstGeom prst="ellipse">
              <a:avLst/>
            </a:pr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27" name="Oval 384"/>
            <p:cNvSpPr>
              <a:spLocks noChangeArrowheads="1"/>
            </p:cNvSpPr>
            <p:nvPr userDrawn="1"/>
          </p:nvSpPr>
          <p:spPr bwMode="gray">
            <a:xfrm>
              <a:off x="9204069" y="5027256"/>
              <a:ext cx="63460" cy="63460"/>
            </a:xfrm>
            <a:prstGeom prst="ellipse">
              <a:avLst/>
            </a:pr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28" name="Rectangle 385"/>
            <p:cNvSpPr>
              <a:spLocks noChangeArrowheads="1"/>
            </p:cNvSpPr>
            <p:nvPr userDrawn="1"/>
          </p:nvSpPr>
          <p:spPr bwMode="gray">
            <a:xfrm>
              <a:off x="9035900" y="4722646"/>
              <a:ext cx="174517" cy="171343"/>
            </a:xfrm>
            <a:prstGeom prst="rect">
              <a:avLst/>
            </a:prstGeom>
            <a:solidFill>
              <a:srgbClr val="7373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29" name="Rectangle 386"/>
            <p:cNvSpPr>
              <a:spLocks noChangeArrowheads="1"/>
            </p:cNvSpPr>
            <p:nvPr userDrawn="1"/>
          </p:nvSpPr>
          <p:spPr bwMode="gray">
            <a:xfrm>
              <a:off x="8864557" y="4722646"/>
              <a:ext cx="171343" cy="17134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30" name="Rectangle 387"/>
            <p:cNvSpPr>
              <a:spLocks noChangeArrowheads="1"/>
            </p:cNvSpPr>
            <p:nvPr userDrawn="1"/>
          </p:nvSpPr>
          <p:spPr bwMode="gray">
            <a:xfrm>
              <a:off x="8864557" y="4551303"/>
              <a:ext cx="171343" cy="171343"/>
            </a:xfrm>
            <a:prstGeom prst="rect">
              <a:avLst/>
            </a:prstGeom>
            <a:solidFill>
              <a:srgbClr val="BAD8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31" name="Rectangle 388"/>
            <p:cNvSpPr>
              <a:spLocks noChangeArrowheads="1"/>
            </p:cNvSpPr>
            <p:nvPr userDrawn="1"/>
          </p:nvSpPr>
          <p:spPr bwMode="gray">
            <a:xfrm>
              <a:off x="9210415" y="4722646"/>
              <a:ext cx="174517" cy="171343"/>
            </a:xfrm>
            <a:prstGeom prst="rect">
              <a:avLst/>
            </a:prstGeom>
            <a:solidFill>
              <a:srgbClr val="00136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32" name="Rectangle 389"/>
            <p:cNvSpPr>
              <a:spLocks noChangeArrowheads="1"/>
            </p:cNvSpPr>
            <p:nvPr userDrawn="1"/>
          </p:nvSpPr>
          <p:spPr bwMode="gray">
            <a:xfrm>
              <a:off x="9384933" y="4722646"/>
              <a:ext cx="174517" cy="171343"/>
            </a:xfrm>
            <a:prstGeom prst="rect">
              <a:avLst/>
            </a:prstGeom>
            <a:solidFill>
              <a:srgbClr val="107C1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33" name="Rectangle 390"/>
            <p:cNvSpPr>
              <a:spLocks noChangeArrowheads="1"/>
            </p:cNvSpPr>
            <p:nvPr userDrawn="1"/>
          </p:nvSpPr>
          <p:spPr bwMode="gray">
            <a:xfrm>
              <a:off x="9035900" y="4551303"/>
              <a:ext cx="174517" cy="171343"/>
            </a:xfrm>
            <a:prstGeom prst="rect">
              <a:avLst/>
            </a:prstGeom>
            <a:solidFill>
              <a:srgbClr val="00136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34" name="Rectangle 391"/>
            <p:cNvSpPr>
              <a:spLocks noChangeArrowheads="1"/>
            </p:cNvSpPr>
            <p:nvPr userDrawn="1"/>
          </p:nvSpPr>
          <p:spPr bwMode="gray">
            <a:xfrm>
              <a:off x="9210415" y="4551303"/>
              <a:ext cx="174517" cy="171343"/>
            </a:xfrm>
            <a:prstGeom prst="rect">
              <a:avLst/>
            </a:prstGeom>
            <a:solidFill>
              <a:srgbClr val="107C1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35" name="Rectangle 392"/>
            <p:cNvSpPr>
              <a:spLocks noChangeArrowheads="1"/>
            </p:cNvSpPr>
            <p:nvPr userDrawn="1"/>
          </p:nvSpPr>
          <p:spPr bwMode="gray">
            <a:xfrm>
              <a:off x="9442047" y="4424382"/>
              <a:ext cx="41250" cy="241150"/>
            </a:xfrm>
            <a:prstGeom prst="rect">
              <a:avLst/>
            </a:prstGeom>
            <a:solidFill>
              <a:srgbClr val="BAD8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36" name="Freeform 393"/>
            <p:cNvSpPr>
              <a:spLocks/>
            </p:cNvSpPr>
            <p:nvPr userDrawn="1"/>
          </p:nvSpPr>
          <p:spPr bwMode="gray">
            <a:xfrm>
              <a:off x="8908979" y="5138310"/>
              <a:ext cx="917004" cy="53942"/>
            </a:xfrm>
            <a:custGeom>
              <a:avLst/>
              <a:gdLst>
                <a:gd name="T0" fmla="*/ 306 w 310"/>
                <a:gd name="T1" fmla="*/ 0 h 18"/>
                <a:gd name="T2" fmla="*/ 273 w 310"/>
                <a:gd name="T3" fmla="*/ 0 h 18"/>
                <a:gd name="T4" fmla="*/ 240 w 310"/>
                <a:gd name="T5" fmla="*/ 0 h 18"/>
                <a:gd name="T6" fmla="*/ 240 w 310"/>
                <a:gd name="T7" fmla="*/ 0 h 18"/>
                <a:gd name="T8" fmla="*/ 206 w 310"/>
                <a:gd name="T9" fmla="*/ 0 h 18"/>
                <a:gd name="T10" fmla="*/ 206 w 310"/>
                <a:gd name="T11" fmla="*/ 0 h 18"/>
                <a:gd name="T12" fmla="*/ 173 w 310"/>
                <a:gd name="T13" fmla="*/ 0 h 18"/>
                <a:gd name="T14" fmla="*/ 173 w 310"/>
                <a:gd name="T15" fmla="*/ 0 h 18"/>
                <a:gd name="T16" fmla="*/ 173 w 310"/>
                <a:gd name="T17" fmla="*/ 0 h 18"/>
                <a:gd name="T18" fmla="*/ 140 w 310"/>
                <a:gd name="T19" fmla="*/ 0 h 18"/>
                <a:gd name="T20" fmla="*/ 140 w 310"/>
                <a:gd name="T21" fmla="*/ 0 h 18"/>
                <a:gd name="T22" fmla="*/ 140 w 310"/>
                <a:gd name="T23" fmla="*/ 0 h 18"/>
                <a:gd name="T24" fmla="*/ 140 w 310"/>
                <a:gd name="T25" fmla="*/ 0 h 18"/>
                <a:gd name="T26" fmla="*/ 140 w 310"/>
                <a:gd name="T27" fmla="*/ 0 h 18"/>
                <a:gd name="T28" fmla="*/ 140 w 310"/>
                <a:gd name="T29" fmla="*/ 0 h 18"/>
                <a:gd name="T30" fmla="*/ 107 w 310"/>
                <a:gd name="T31" fmla="*/ 0 h 18"/>
                <a:gd name="T32" fmla="*/ 107 w 310"/>
                <a:gd name="T33" fmla="*/ 0 h 18"/>
                <a:gd name="T34" fmla="*/ 107 w 310"/>
                <a:gd name="T35" fmla="*/ 0 h 18"/>
                <a:gd name="T36" fmla="*/ 107 w 310"/>
                <a:gd name="T37" fmla="*/ 0 h 18"/>
                <a:gd name="T38" fmla="*/ 107 w 310"/>
                <a:gd name="T39" fmla="*/ 0 h 18"/>
                <a:gd name="T40" fmla="*/ 74 w 310"/>
                <a:gd name="T41" fmla="*/ 0 h 18"/>
                <a:gd name="T42" fmla="*/ 74 w 310"/>
                <a:gd name="T43" fmla="*/ 0 h 18"/>
                <a:gd name="T44" fmla="*/ 74 w 310"/>
                <a:gd name="T45" fmla="*/ 0 h 18"/>
                <a:gd name="T46" fmla="*/ 74 w 310"/>
                <a:gd name="T47" fmla="*/ 0 h 18"/>
                <a:gd name="T48" fmla="*/ 74 w 310"/>
                <a:gd name="T49" fmla="*/ 0 h 18"/>
                <a:gd name="T50" fmla="*/ 41 w 310"/>
                <a:gd name="T51" fmla="*/ 0 h 18"/>
                <a:gd name="T52" fmla="*/ 41 w 310"/>
                <a:gd name="T53" fmla="*/ 0 h 18"/>
                <a:gd name="T54" fmla="*/ 41 w 310"/>
                <a:gd name="T55" fmla="*/ 0 h 18"/>
                <a:gd name="T56" fmla="*/ 41 w 310"/>
                <a:gd name="T57" fmla="*/ 0 h 18"/>
                <a:gd name="T58" fmla="*/ 41 w 310"/>
                <a:gd name="T59" fmla="*/ 0 h 18"/>
                <a:gd name="T60" fmla="*/ 22 w 310"/>
                <a:gd name="T61" fmla="*/ 12 h 18"/>
                <a:gd name="T62" fmla="*/ 8 w 310"/>
                <a:gd name="T63" fmla="*/ 0 h 18"/>
                <a:gd name="T64" fmla="*/ 0 w 310"/>
                <a:gd name="T65" fmla="*/ 10 h 18"/>
                <a:gd name="T66" fmla="*/ 9 w 310"/>
                <a:gd name="T67" fmla="*/ 18 h 18"/>
                <a:gd name="T68" fmla="*/ 25 w 310"/>
                <a:gd name="T69" fmla="*/ 18 h 18"/>
                <a:gd name="T70" fmla="*/ 202 w 310"/>
                <a:gd name="T71" fmla="*/ 18 h 18"/>
                <a:gd name="T72" fmla="*/ 268 w 310"/>
                <a:gd name="T73" fmla="*/ 18 h 18"/>
                <a:gd name="T74" fmla="*/ 310 w 310"/>
                <a:gd name="T75" fmla="*/ 7 h 18"/>
                <a:gd name="T76" fmla="*/ 306 w 310"/>
                <a:gd name="T77"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10" h="18">
                  <a:moveTo>
                    <a:pt x="306" y="0"/>
                  </a:moveTo>
                  <a:cubicBezTo>
                    <a:pt x="301" y="16"/>
                    <a:pt x="278" y="16"/>
                    <a:pt x="273" y="0"/>
                  </a:cubicBezTo>
                  <a:cubicBezTo>
                    <a:pt x="268" y="14"/>
                    <a:pt x="241" y="18"/>
                    <a:pt x="240" y="0"/>
                  </a:cubicBezTo>
                  <a:cubicBezTo>
                    <a:pt x="240" y="0"/>
                    <a:pt x="240" y="0"/>
                    <a:pt x="240" y="0"/>
                  </a:cubicBezTo>
                  <a:cubicBezTo>
                    <a:pt x="235" y="16"/>
                    <a:pt x="211" y="16"/>
                    <a:pt x="206" y="0"/>
                  </a:cubicBezTo>
                  <a:cubicBezTo>
                    <a:pt x="206" y="0"/>
                    <a:pt x="206" y="0"/>
                    <a:pt x="206" y="0"/>
                  </a:cubicBezTo>
                  <a:cubicBezTo>
                    <a:pt x="202" y="16"/>
                    <a:pt x="178" y="16"/>
                    <a:pt x="173" y="0"/>
                  </a:cubicBezTo>
                  <a:cubicBezTo>
                    <a:pt x="173" y="0"/>
                    <a:pt x="173" y="0"/>
                    <a:pt x="173" y="0"/>
                  </a:cubicBezTo>
                  <a:cubicBezTo>
                    <a:pt x="173" y="0"/>
                    <a:pt x="173" y="0"/>
                    <a:pt x="173" y="0"/>
                  </a:cubicBezTo>
                  <a:cubicBezTo>
                    <a:pt x="168" y="16"/>
                    <a:pt x="145" y="16"/>
                    <a:pt x="140" y="0"/>
                  </a:cubicBezTo>
                  <a:cubicBezTo>
                    <a:pt x="140" y="0"/>
                    <a:pt x="140" y="0"/>
                    <a:pt x="140" y="0"/>
                  </a:cubicBezTo>
                  <a:cubicBezTo>
                    <a:pt x="140" y="0"/>
                    <a:pt x="140" y="0"/>
                    <a:pt x="140" y="0"/>
                  </a:cubicBezTo>
                  <a:cubicBezTo>
                    <a:pt x="140" y="0"/>
                    <a:pt x="140" y="0"/>
                    <a:pt x="140" y="0"/>
                  </a:cubicBezTo>
                  <a:cubicBezTo>
                    <a:pt x="140" y="0"/>
                    <a:pt x="140" y="0"/>
                    <a:pt x="140" y="0"/>
                  </a:cubicBezTo>
                  <a:cubicBezTo>
                    <a:pt x="140" y="0"/>
                    <a:pt x="140" y="0"/>
                    <a:pt x="140" y="0"/>
                  </a:cubicBezTo>
                  <a:cubicBezTo>
                    <a:pt x="135" y="16"/>
                    <a:pt x="112" y="16"/>
                    <a:pt x="107" y="0"/>
                  </a:cubicBezTo>
                  <a:cubicBezTo>
                    <a:pt x="107" y="0"/>
                    <a:pt x="107" y="0"/>
                    <a:pt x="107" y="0"/>
                  </a:cubicBezTo>
                  <a:cubicBezTo>
                    <a:pt x="107" y="0"/>
                    <a:pt x="107" y="0"/>
                    <a:pt x="107" y="0"/>
                  </a:cubicBezTo>
                  <a:cubicBezTo>
                    <a:pt x="107" y="0"/>
                    <a:pt x="107" y="0"/>
                    <a:pt x="107" y="0"/>
                  </a:cubicBezTo>
                  <a:cubicBezTo>
                    <a:pt x="107" y="0"/>
                    <a:pt x="107" y="0"/>
                    <a:pt x="107" y="0"/>
                  </a:cubicBezTo>
                  <a:cubicBezTo>
                    <a:pt x="102" y="15"/>
                    <a:pt x="79" y="16"/>
                    <a:pt x="74" y="0"/>
                  </a:cubicBezTo>
                  <a:cubicBezTo>
                    <a:pt x="74" y="0"/>
                    <a:pt x="74" y="0"/>
                    <a:pt x="74" y="0"/>
                  </a:cubicBezTo>
                  <a:cubicBezTo>
                    <a:pt x="74" y="0"/>
                    <a:pt x="74" y="0"/>
                    <a:pt x="74" y="0"/>
                  </a:cubicBezTo>
                  <a:cubicBezTo>
                    <a:pt x="74" y="0"/>
                    <a:pt x="74" y="0"/>
                    <a:pt x="74" y="0"/>
                  </a:cubicBezTo>
                  <a:cubicBezTo>
                    <a:pt x="74" y="0"/>
                    <a:pt x="74" y="0"/>
                    <a:pt x="74" y="0"/>
                  </a:cubicBezTo>
                  <a:cubicBezTo>
                    <a:pt x="69" y="16"/>
                    <a:pt x="46" y="16"/>
                    <a:pt x="41" y="0"/>
                  </a:cubicBezTo>
                  <a:cubicBezTo>
                    <a:pt x="41" y="0"/>
                    <a:pt x="41" y="0"/>
                    <a:pt x="41" y="0"/>
                  </a:cubicBezTo>
                  <a:cubicBezTo>
                    <a:pt x="41" y="0"/>
                    <a:pt x="41" y="0"/>
                    <a:pt x="41" y="0"/>
                  </a:cubicBezTo>
                  <a:cubicBezTo>
                    <a:pt x="41" y="0"/>
                    <a:pt x="41" y="0"/>
                    <a:pt x="41" y="0"/>
                  </a:cubicBezTo>
                  <a:cubicBezTo>
                    <a:pt x="41" y="0"/>
                    <a:pt x="41" y="0"/>
                    <a:pt x="41" y="0"/>
                  </a:cubicBezTo>
                  <a:cubicBezTo>
                    <a:pt x="39" y="8"/>
                    <a:pt x="30" y="13"/>
                    <a:pt x="22" y="12"/>
                  </a:cubicBezTo>
                  <a:cubicBezTo>
                    <a:pt x="15" y="11"/>
                    <a:pt x="10" y="6"/>
                    <a:pt x="8" y="0"/>
                  </a:cubicBezTo>
                  <a:cubicBezTo>
                    <a:pt x="7" y="4"/>
                    <a:pt x="4" y="8"/>
                    <a:pt x="0" y="10"/>
                  </a:cubicBezTo>
                  <a:cubicBezTo>
                    <a:pt x="9" y="18"/>
                    <a:pt x="9" y="18"/>
                    <a:pt x="9" y="18"/>
                  </a:cubicBezTo>
                  <a:cubicBezTo>
                    <a:pt x="25" y="18"/>
                    <a:pt x="25" y="18"/>
                    <a:pt x="25" y="18"/>
                  </a:cubicBezTo>
                  <a:cubicBezTo>
                    <a:pt x="202" y="18"/>
                    <a:pt x="202" y="18"/>
                    <a:pt x="202" y="18"/>
                  </a:cubicBezTo>
                  <a:cubicBezTo>
                    <a:pt x="268" y="18"/>
                    <a:pt x="268" y="18"/>
                    <a:pt x="268" y="18"/>
                  </a:cubicBezTo>
                  <a:cubicBezTo>
                    <a:pt x="283" y="18"/>
                    <a:pt x="297" y="14"/>
                    <a:pt x="310" y="7"/>
                  </a:cubicBezTo>
                  <a:cubicBezTo>
                    <a:pt x="308" y="5"/>
                    <a:pt x="307" y="3"/>
                    <a:pt x="306" y="0"/>
                  </a:cubicBez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37" name="Freeform 394"/>
            <p:cNvSpPr>
              <a:spLocks/>
            </p:cNvSpPr>
            <p:nvPr userDrawn="1"/>
          </p:nvSpPr>
          <p:spPr bwMode="gray">
            <a:xfrm>
              <a:off x="10841348" y="2904503"/>
              <a:ext cx="79327" cy="276054"/>
            </a:xfrm>
            <a:custGeom>
              <a:avLst/>
              <a:gdLst>
                <a:gd name="T0" fmla="*/ 25 w 25"/>
                <a:gd name="T1" fmla="*/ 87 h 87"/>
                <a:gd name="T2" fmla="*/ 0 w 25"/>
                <a:gd name="T3" fmla="*/ 87 h 87"/>
                <a:gd name="T4" fmla="*/ 12 w 25"/>
                <a:gd name="T5" fmla="*/ 0 h 87"/>
                <a:gd name="T6" fmla="*/ 25 w 25"/>
                <a:gd name="T7" fmla="*/ 87 h 87"/>
              </a:gdLst>
              <a:ahLst/>
              <a:cxnLst>
                <a:cxn ang="0">
                  <a:pos x="T0" y="T1"/>
                </a:cxn>
                <a:cxn ang="0">
                  <a:pos x="T2" y="T3"/>
                </a:cxn>
                <a:cxn ang="0">
                  <a:pos x="T4" y="T5"/>
                </a:cxn>
                <a:cxn ang="0">
                  <a:pos x="T6" y="T7"/>
                </a:cxn>
              </a:cxnLst>
              <a:rect l="0" t="0" r="r" b="b"/>
              <a:pathLst>
                <a:path w="25" h="87">
                  <a:moveTo>
                    <a:pt x="25" y="87"/>
                  </a:moveTo>
                  <a:lnTo>
                    <a:pt x="0" y="87"/>
                  </a:lnTo>
                  <a:lnTo>
                    <a:pt x="12" y="0"/>
                  </a:lnTo>
                  <a:lnTo>
                    <a:pt x="25" y="87"/>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38" name="Freeform 395"/>
            <p:cNvSpPr>
              <a:spLocks/>
            </p:cNvSpPr>
            <p:nvPr userDrawn="1"/>
          </p:nvSpPr>
          <p:spPr bwMode="gray">
            <a:xfrm>
              <a:off x="10742986" y="3263056"/>
              <a:ext cx="276054" cy="774217"/>
            </a:xfrm>
            <a:custGeom>
              <a:avLst/>
              <a:gdLst>
                <a:gd name="T0" fmla="*/ 90 w 94"/>
                <a:gd name="T1" fmla="*/ 0 h 263"/>
                <a:gd name="T2" fmla="*/ 82 w 94"/>
                <a:gd name="T3" fmla="*/ 0 h 263"/>
                <a:gd name="T4" fmla="*/ 11 w 94"/>
                <a:gd name="T5" fmla="*/ 0 h 263"/>
                <a:gd name="T6" fmla="*/ 4 w 94"/>
                <a:gd name="T7" fmla="*/ 0 h 263"/>
                <a:gd name="T8" fmla="*/ 0 w 94"/>
                <a:gd name="T9" fmla="*/ 4 h 263"/>
                <a:gd name="T10" fmla="*/ 0 w 94"/>
                <a:gd name="T11" fmla="*/ 263 h 263"/>
                <a:gd name="T12" fmla="*/ 11 w 94"/>
                <a:gd name="T13" fmla="*/ 263 h 263"/>
                <a:gd name="T14" fmla="*/ 82 w 94"/>
                <a:gd name="T15" fmla="*/ 263 h 263"/>
                <a:gd name="T16" fmla="*/ 94 w 94"/>
                <a:gd name="T17" fmla="*/ 263 h 263"/>
                <a:gd name="T18" fmla="*/ 94 w 94"/>
                <a:gd name="T19" fmla="*/ 4 h 263"/>
                <a:gd name="T20" fmla="*/ 90 w 94"/>
                <a:gd name="T21" fmla="*/ 0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4" h="263">
                  <a:moveTo>
                    <a:pt x="90" y="0"/>
                  </a:moveTo>
                  <a:cubicBezTo>
                    <a:pt x="82" y="0"/>
                    <a:pt x="82" y="0"/>
                    <a:pt x="82" y="0"/>
                  </a:cubicBezTo>
                  <a:cubicBezTo>
                    <a:pt x="11" y="0"/>
                    <a:pt x="11" y="0"/>
                    <a:pt x="11" y="0"/>
                  </a:cubicBezTo>
                  <a:cubicBezTo>
                    <a:pt x="4" y="0"/>
                    <a:pt x="4" y="0"/>
                    <a:pt x="4" y="0"/>
                  </a:cubicBezTo>
                  <a:cubicBezTo>
                    <a:pt x="2" y="0"/>
                    <a:pt x="0" y="2"/>
                    <a:pt x="0" y="4"/>
                  </a:cubicBezTo>
                  <a:cubicBezTo>
                    <a:pt x="0" y="263"/>
                    <a:pt x="0" y="263"/>
                    <a:pt x="0" y="263"/>
                  </a:cubicBezTo>
                  <a:cubicBezTo>
                    <a:pt x="11" y="263"/>
                    <a:pt x="11" y="263"/>
                    <a:pt x="11" y="263"/>
                  </a:cubicBezTo>
                  <a:cubicBezTo>
                    <a:pt x="82" y="263"/>
                    <a:pt x="82" y="263"/>
                    <a:pt x="82" y="263"/>
                  </a:cubicBezTo>
                  <a:cubicBezTo>
                    <a:pt x="94" y="263"/>
                    <a:pt x="94" y="263"/>
                    <a:pt x="94" y="263"/>
                  </a:cubicBezTo>
                  <a:cubicBezTo>
                    <a:pt x="94" y="4"/>
                    <a:pt x="94" y="4"/>
                    <a:pt x="94" y="4"/>
                  </a:cubicBezTo>
                  <a:cubicBezTo>
                    <a:pt x="94" y="2"/>
                    <a:pt x="92" y="0"/>
                    <a:pt x="9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39" name="Freeform 396"/>
            <p:cNvSpPr>
              <a:spLocks/>
            </p:cNvSpPr>
            <p:nvPr userDrawn="1"/>
          </p:nvSpPr>
          <p:spPr bwMode="gray">
            <a:xfrm>
              <a:off x="10796926" y="3180557"/>
              <a:ext cx="168171" cy="82499"/>
            </a:xfrm>
            <a:custGeom>
              <a:avLst/>
              <a:gdLst>
                <a:gd name="T0" fmla="*/ 56 w 56"/>
                <a:gd name="T1" fmla="*/ 28 h 28"/>
                <a:gd name="T2" fmla="*/ 56 w 56"/>
                <a:gd name="T3" fmla="*/ 4 h 28"/>
                <a:gd name="T4" fmla="*/ 52 w 56"/>
                <a:gd name="T5" fmla="*/ 0 h 28"/>
                <a:gd name="T6" fmla="*/ 44 w 56"/>
                <a:gd name="T7" fmla="*/ 0 h 28"/>
                <a:gd name="T8" fmla="*/ 11 w 56"/>
                <a:gd name="T9" fmla="*/ 0 h 28"/>
                <a:gd name="T10" fmla="*/ 4 w 56"/>
                <a:gd name="T11" fmla="*/ 0 h 28"/>
                <a:gd name="T12" fmla="*/ 0 w 56"/>
                <a:gd name="T13" fmla="*/ 4 h 28"/>
                <a:gd name="T14" fmla="*/ 0 w 56"/>
                <a:gd name="T15" fmla="*/ 28 h 28"/>
                <a:gd name="T16" fmla="*/ 56 w 56"/>
                <a:gd name="T17"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28">
                  <a:moveTo>
                    <a:pt x="56" y="28"/>
                  </a:moveTo>
                  <a:cubicBezTo>
                    <a:pt x="56" y="4"/>
                    <a:pt x="56" y="4"/>
                    <a:pt x="56" y="4"/>
                  </a:cubicBezTo>
                  <a:cubicBezTo>
                    <a:pt x="56" y="2"/>
                    <a:pt x="54" y="0"/>
                    <a:pt x="52" y="0"/>
                  </a:cubicBezTo>
                  <a:cubicBezTo>
                    <a:pt x="44" y="0"/>
                    <a:pt x="44" y="0"/>
                    <a:pt x="44" y="0"/>
                  </a:cubicBezTo>
                  <a:cubicBezTo>
                    <a:pt x="11" y="0"/>
                    <a:pt x="11" y="0"/>
                    <a:pt x="11" y="0"/>
                  </a:cubicBezTo>
                  <a:cubicBezTo>
                    <a:pt x="4" y="0"/>
                    <a:pt x="4" y="0"/>
                    <a:pt x="4" y="0"/>
                  </a:cubicBezTo>
                  <a:cubicBezTo>
                    <a:pt x="2" y="0"/>
                    <a:pt x="0" y="2"/>
                    <a:pt x="0" y="4"/>
                  </a:cubicBezTo>
                  <a:cubicBezTo>
                    <a:pt x="0" y="28"/>
                    <a:pt x="0" y="28"/>
                    <a:pt x="0" y="28"/>
                  </a:cubicBezTo>
                  <a:lnTo>
                    <a:pt x="56" y="28"/>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40" name="Freeform 397"/>
            <p:cNvSpPr>
              <a:spLocks/>
            </p:cNvSpPr>
            <p:nvPr userDrawn="1"/>
          </p:nvSpPr>
          <p:spPr bwMode="gray">
            <a:xfrm>
              <a:off x="10796926" y="3180557"/>
              <a:ext cx="168171" cy="82499"/>
            </a:xfrm>
            <a:custGeom>
              <a:avLst/>
              <a:gdLst>
                <a:gd name="T0" fmla="*/ 56 w 56"/>
                <a:gd name="T1" fmla="*/ 28 h 28"/>
                <a:gd name="T2" fmla="*/ 56 w 56"/>
                <a:gd name="T3" fmla="*/ 4 h 28"/>
                <a:gd name="T4" fmla="*/ 52 w 56"/>
                <a:gd name="T5" fmla="*/ 0 h 28"/>
                <a:gd name="T6" fmla="*/ 44 w 56"/>
                <a:gd name="T7" fmla="*/ 0 h 28"/>
                <a:gd name="T8" fmla="*/ 11 w 56"/>
                <a:gd name="T9" fmla="*/ 0 h 28"/>
                <a:gd name="T10" fmla="*/ 4 w 56"/>
                <a:gd name="T11" fmla="*/ 0 h 28"/>
                <a:gd name="T12" fmla="*/ 0 w 56"/>
                <a:gd name="T13" fmla="*/ 4 h 28"/>
                <a:gd name="T14" fmla="*/ 0 w 56"/>
                <a:gd name="T15" fmla="*/ 28 h 28"/>
                <a:gd name="T16" fmla="*/ 56 w 56"/>
                <a:gd name="T17"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28">
                  <a:moveTo>
                    <a:pt x="56" y="28"/>
                  </a:moveTo>
                  <a:cubicBezTo>
                    <a:pt x="56" y="4"/>
                    <a:pt x="56" y="4"/>
                    <a:pt x="56" y="4"/>
                  </a:cubicBezTo>
                  <a:cubicBezTo>
                    <a:pt x="56" y="2"/>
                    <a:pt x="54" y="0"/>
                    <a:pt x="52" y="0"/>
                  </a:cubicBezTo>
                  <a:cubicBezTo>
                    <a:pt x="44" y="0"/>
                    <a:pt x="44" y="0"/>
                    <a:pt x="44" y="0"/>
                  </a:cubicBezTo>
                  <a:cubicBezTo>
                    <a:pt x="11" y="0"/>
                    <a:pt x="11" y="0"/>
                    <a:pt x="11" y="0"/>
                  </a:cubicBezTo>
                  <a:cubicBezTo>
                    <a:pt x="4" y="0"/>
                    <a:pt x="4" y="0"/>
                    <a:pt x="4" y="0"/>
                  </a:cubicBezTo>
                  <a:cubicBezTo>
                    <a:pt x="2" y="0"/>
                    <a:pt x="0" y="2"/>
                    <a:pt x="0" y="4"/>
                  </a:cubicBezTo>
                  <a:cubicBezTo>
                    <a:pt x="0" y="28"/>
                    <a:pt x="0" y="28"/>
                    <a:pt x="0" y="28"/>
                  </a:cubicBezTo>
                  <a:lnTo>
                    <a:pt x="56" y="28"/>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41" name="Rectangle 398"/>
            <p:cNvSpPr>
              <a:spLocks noChangeArrowheads="1"/>
            </p:cNvSpPr>
            <p:nvPr userDrawn="1"/>
          </p:nvSpPr>
          <p:spPr bwMode="gray">
            <a:xfrm>
              <a:off x="10781062" y="3316996"/>
              <a:ext cx="12692" cy="66950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42" name="Rectangle 399"/>
            <p:cNvSpPr>
              <a:spLocks noChangeArrowheads="1"/>
            </p:cNvSpPr>
            <p:nvPr userDrawn="1"/>
          </p:nvSpPr>
          <p:spPr bwMode="gray">
            <a:xfrm>
              <a:off x="10809618" y="3316996"/>
              <a:ext cx="19038" cy="66950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43" name="Rectangle 400"/>
            <p:cNvSpPr>
              <a:spLocks noChangeArrowheads="1"/>
            </p:cNvSpPr>
            <p:nvPr userDrawn="1"/>
          </p:nvSpPr>
          <p:spPr bwMode="gray">
            <a:xfrm>
              <a:off x="10841348" y="3316996"/>
              <a:ext cx="15866" cy="66950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44" name="Rectangle 401"/>
            <p:cNvSpPr>
              <a:spLocks noChangeArrowheads="1"/>
            </p:cNvSpPr>
            <p:nvPr userDrawn="1"/>
          </p:nvSpPr>
          <p:spPr bwMode="gray">
            <a:xfrm>
              <a:off x="10873079" y="3316996"/>
              <a:ext cx="15866" cy="66950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45" name="Rectangle 402"/>
            <p:cNvSpPr>
              <a:spLocks noChangeArrowheads="1"/>
            </p:cNvSpPr>
            <p:nvPr userDrawn="1"/>
          </p:nvSpPr>
          <p:spPr bwMode="gray">
            <a:xfrm>
              <a:off x="10901637" y="3316996"/>
              <a:ext cx="19038" cy="66950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46" name="Rectangle 403"/>
            <p:cNvSpPr>
              <a:spLocks noChangeArrowheads="1"/>
            </p:cNvSpPr>
            <p:nvPr userDrawn="1"/>
          </p:nvSpPr>
          <p:spPr bwMode="gray">
            <a:xfrm>
              <a:off x="10933367" y="3316996"/>
              <a:ext cx="19038" cy="66950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47" name="Rectangle 404"/>
            <p:cNvSpPr>
              <a:spLocks noChangeArrowheads="1"/>
            </p:cNvSpPr>
            <p:nvPr userDrawn="1"/>
          </p:nvSpPr>
          <p:spPr bwMode="gray">
            <a:xfrm>
              <a:off x="10965097" y="3316996"/>
              <a:ext cx="15866" cy="66950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48" name="Freeform 405"/>
            <p:cNvSpPr>
              <a:spLocks noEditPoints="1"/>
            </p:cNvSpPr>
            <p:nvPr userDrawn="1"/>
          </p:nvSpPr>
          <p:spPr bwMode="gray">
            <a:xfrm>
              <a:off x="10409818" y="3256710"/>
              <a:ext cx="336340" cy="777391"/>
            </a:xfrm>
            <a:custGeom>
              <a:avLst/>
              <a:gdLst>
                <a:gd name="T0" fmla="*/ 96 w 106"/>
                <a:gd name="T1" fmla="*/ 38 h 245"/>
                <a:gd name="T2" fmla="*/ 54 w 106"/>
                <a:gd name="T3" fmla="*/ 14 h 245"/>
                <a:gd name="T4" fmla="*/ 50 w 106"/>
                <a:gd name="T5" fmla="*/ 0 h 245"/>
                <a:gd name="T6" fmla="*/ 9 w 106"/>
                <a:gd name="T7" fmla="*/ 38 h 245"/>
                <a:gd name="T8" fmla="*/ 106 w 106"/>
                <a:gd name="T9" fmla="*/ 245 h 245"/>
                <a:gd name="T10" fmla="*/ 78 w 106"/>
                <a:gd name="T11" fmla="*/ 78 h 245"/>
                <a:gd name="T12" fmla="*/ 78 w 106"/>
                <a:gd name="T13" fmla="*/ 94 h 245"/>
                <a:gd name="T14" fmla="*/ 66 w 106"/>
                <a:gd name="T15" fmla="*/ 120 h 245"/>
                <a:gd name="T16" fmla="*/ 66 w 106"/>
                <a:gd name="T17" fmla="*/ 120 h 245"/>
                <a:gd name="T18" fmla="*/ 66 w 106"/>
                <a:gd name="T19" fmla="*/ 167 h 245"/>
                <a:gd name="T20" fmla="*/ 20 w 106"/>
                <a:gd name="T21" fmla="*/ 78 h 245"/>
                <a:gd name="T22" fmla="*/ 20 w 106"/>
                <a:gd name="T23" fmla="*/ 94 h 245"/>
                <a:gd name="T24" fmla="*/ 9 w 106"/>
                <a:gd name="T25" fmla="*/ 120 h 245"/>
                <a:gd name="T26" fmla="*/ 9 w 106"/>
                <a:gd name="T27" fmla="*/ 120 h 245"/>
                <a:gd name="T28" fmla="*/ 9 w 106"/>
                <a:gd name="T29" fmla="*/ 167 h 245"/>
                <a:gd name="T30" fmla="*/ 20 w 106"/>
                <a:gd name="T31" fmla="*/ 193 h 245"/>
                <a:gd name="T32" fmla="*/ 9 w 106"/>
                <a:gd name="T33" fmla="*/ 239 h 245"/>
                <a:gd name="T34" fmla="*/ 22 w 106"/>
                <a:gd name="T35" fmla="*/ 239 h 245"/>
                <a:gd name="T36" fmla="*/ 22 w 106"/>
                <a:gd name="T37" fmla="*/ 239 h 245"/>
                <a:gd name="T38" fmla="*/ 30 w 106"/>
                <a:gd name="T39" fmla="*/ 209 h 245"/>
                <a:gd name="T40" fmla="*/ 34 w 106"/>
                <a:gd name="T41" fmla="*/ 209 h 245"/>
                <a:gd name="T42" fmla="*/ 28 w 106"/>
                <a:gd name="T43" fmla="*/ 193 h 245"/>
                <a:gd name="T44" fmla="*/ 39 w 106"/>
                <a:gd name="T45" fmla="*/ 167 h 245"/>
                <a:gd name="T46" fmla="*/ 39 w 106"/>
                <a:gd name="T47" fmla="*/ 167 h 245"/>
                <a:gd name="T48" fmla="*/ 39 w 106"/>
                <a:gd name="T49" fmla="*/ 120 h 245"/>
                <a:gd name="T50" fmla="*/ 28 w 106"/>
                <a:gd name="T51" fmla="*/ 94 h 245"/>
                <a:gd name="T52" fmla="*/ 28 w 106"/>
                <a:gd name="T53" fmla="*/ 78 h 245"/>
                <a:gd name="T54" fmla="*/ 47 w 106"/>
                <a:gd name="T55" fmla="*/ 239 h 245"/>
                <a:gd name="T56" fmla="*/ 47 w 106"/>
                <a:gd name="T57" fmla="*/ 239 h 245"/>
                <a:gd name="T58" fmla="*/ 55 w 106"/>
                <a:gd name="T59" fmla="*/ 209 h 245"/>
                <a:gd name="T60" fmla="*/ 47 w 106"/>
                <a:gd name="T61" fmla="*/ 173 h 245"/>
                <a:gd name="T62" fmla="*/ 47 w 106"/>
                <a:gd name="T63" fmla="*/ 167 h 245"/>
                <a:gd name="T64" fmla="*/ 58 w 106"/>
                <a:gd name="T65" fmla="*/ 142 h 245"/>
                <a:gd name="T66" fmla="*/ 58 w 106"/>
                <a:gd name="T67" fmla="*/ 142 h 245"/>
                <a:gd name="T68" fmla="*/ 58 w 106"/>
                <a:gd name="T69" fmla="*/ 94 h 245"/>
                <a:gd name="T70" fmla="*/ 47 w 106"/>
                <a:gd name="T71" fmla="*/ 58 h 245"/>
                <a:gd name="T72" fmla="*/ 59 w 106"/>
                <a:gd name="T73" fmla="*/ 239 h 245"/>
                <a:gd name="T74" fmla="*/ 66 w 106"/>
                <a:gd name="T75" fmla="*/ 173 h 245"/>
                <a:gd name="T76" fmla="*/ 66 w 106"/>
                <a:gd name="T77" fmla="*/ 173 h 245"/>
                <a:gd name="T78" fmla="*/ 71 w 106"/>
                <a:gd name="T79" fmla="*/ 209 h 245"/>
                <a:gd name="T80" fmla="*/ 76 w 106"/>
                <a:gd name="T81" fmla="*/ 209 h 245"/>
                <a:gd name="T82" fmla="*/ 84 w 106"/>
                <a:gd name="T83" fmla="*/ 239 h 245"/>
                <a:gd name="T84" fmla="*/ 96 w 106"/>
                <a:gd name="T85" fmla="*/ 239 h 245"/>
                <a:gd name="T86" fmla="*/ 96 w 106"/>
                <a:gd name="T87" fmla="*/ 239 h 245"/>
                <a:gd name="T88" fmla="*/ 96 w 106"/>
                <a:gd name="T89" fmla="*/ 173 h 245"/>
                <a:gd name="T90" fmla="*/ 85 w 106"/>
                <a:gd name="T91" fmla="*/ 147 h 245"/>
                <a:gd name="T92" fmla="*/ 85 w 106"/>
                <a:gd name="T93" fmla="*/ 142 h 245"/>
                <a:gd name="T94" fmla="*/ 96 w 106"/>
                <a:gd name="T95" fmla="*/ 115 h 245"/>
                <a:gd name="T96" fmla="*/ 96 w 106"/>
                <a:gd name="T97" fmla="*/ 115 h 245"/>
                <a:gd name="T98" fmla="*/ 96 w 106"/>
                <a:gd name="T99" fmla="*/ 58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6" h="245">
                  <a:moveTo>
                    <a:pt x="106" y="53"/>
                  </a:moveTo>
                  <a:lnTo>
                    <a:pt x="106" y="46"/>
                  </a:lnTo>
                  <a:lnTo>
                    <a:pt x="96" y="46"/>
                  </a:lnTo>
                  <a:lnTo>
                    <a:pt x="96" y="38"/>
                  </a:lnTo>
                  <a:lnTo>
                    <a:pt x="88" y="38"/>
                  </a:lnTo>
                  <a:lnTo>
                    <a:pt x="88" y="29"/>
                  </a:lnTo>
                  <a:lnTo>
                    <a:pt x="54" y="29"/>
                  </a:lnTo>
                  <a:lnTo>
                    <a:pt x="54" y="14"/>
                  </a:lnTo>
                  <a:lnTo>
                    <a:pt x="71" y="14"/>
                  </a:lnTo>
                  <a:lnTo>
                    <a:pt x="54" y="4"/>
                  </a:lnTo>
                  <a:lnTo>
                    <a:pt x="54" y="0"/>
                  </a:lnTo>
                  <a:lnTo>
                    <a:pt x="50" y="0"/>
                  </a:lnTo>
                  <a:lnTo>
                    <a:pt x="50" y="29"/>
                  </a:lnTo>
                  <a:lnTo>
                    <a:pt x="18" y="29"/>
                  </a:lnTo>
                  <a:lnTo>
                    <a:pt x="18" y="38"/>
                  </a:lnTo>
                  <a:lnTo>
                    <a:pt x="9" y="38"/>
                  </a:lnTo>
                  <a:lnTo>
                    <a:pt x="9" y="46"/>
                  </a:lnTo>
                  <a:lnTo>
                    <a:pt x="0" y="46"/>
                  </a:lnTo>
                  <a:lnTo>
                    <a:pt x="0" y="245"/>
                  </a:lnTo>
                  <a:lnTo>
                    <a:pt x="106" y="245"/>
                  </a:lnTo>
                  <a:lnTo>
                    <a:pt x="106" y="53"/>
                  </a:lnTo>
                  <a:close/>
                  <a:moveTo>
                    <a:pt x="66" y="58"/>
                  </a:moveTo>
                  <a:lnTo>
                    <a:pt x="78" y="58"/>
                  </a:lnTo>
                  <a:lnTo>
                    <a:pt x="78" y="78"/>
                  </a:lnTo>
                  <a:lnTo>
                    <a:pt x="66" y="78"/>
                  </a:lnTo>
                  <a:lnTo>
                    <a:pt x="66" y="58"/>
                  </a:lnTo>
                  <a:close/>
                  <a:moveTo>
                    <a:pt x="66" y="94"/>
                  </a:moveTo>
                  <a:lnTo>
                    <a:pt x="78" y="94"/>
                  </a:lnTo>
                  <a:lnTo>
                    <a:pt x="78" y="115"/>
                  </a:lnTo>
                  <a:lnTo>
                    <a:pt x="66" y="115"/>
                  </a:lnTo>
                  <a:lnTo>
                    <a:pt x="66" y="94"/>
                  </a:lnTo>
                  <a:close/>
                  <a:moveTo>
                    <a:pt x="66" y="120"/>
                  </a:moveTo>
                  <a:lnTo>
                    <a:pt x="78" y="120"/>
                  </a:lnTo>
                  <a:lnTo>
                    <a:pt x="78" y="142"/>
                  </a:lnTo>
                  <a:lnTo>
                    <a:pt x="66" y="142"/>
                  </a:lnTo>
                  <a:lnTo>
                    <a:pt x="66" y="120"/>
                  </a:lnTo>
                  <a:close/>
                  <a:moveTo>
                    <a:pt x="66" y="147"/>
                  </a:moveTo>
                  <a:lnTo>
                    <a:pt x="78" y="147"/>
                  </a:lnTo>
                  <a:lnTo>
                    <a:pt x="78" y="167"/>
                  </a:lnTo>
                  <a:lnTo>
                    <a:pt x="66" y="167"/>
                  </a:lnTo>
                  <a:lnTo>
                    <a:pt x="66" y="147"/>
                  </a:lnTo>
                  <a:close/>
                  <a:moveTo>
                    <a:pt x="9" y="58"/>
                  </a:moveTo>
                  <a:lnTo>
                    <a:pt x="20" y="58"/>
                  </a:lnTo>
                  <a:lnTo>
                    <a:pt x="20" y="78"/>
                  </a:lnTo>
                  <a:lnTo>
                    <a:pt x="9" y="78"/>
                  </a:lnTo>
                  <a:lnTo>
                    <a:pt x="9" y="58"/>
                  </a:lnTo>
                  <a:close/>
                  <a:moveTo>
                    <a:pt x="9" y="94"/>
                  </a:moveTo>
                  <a:lnTo>
                    <a:pt x="20" y="94"/>
                  </a:lnTo>
                  <a:lnTo>
                    <a:pt x="20" y="115"/>
                  </a:lnTo>
                  <a:lnTo>
                    <a:pt x="9" y="115"/>
                  </a:lnTo>
                  <a:lnTo>
                    <a:pt x="9" y="94"/>
                  </a:lnTo>
                  <a:close/>
                  <a:moveTo>
                    <a:pt x="9" y="120"/>
                  </a:moveTo>
                  <a:lnTo>
                    <a:pt x="20" y="120"/>
                  </a:lnTo>
                  <a:lnTo>
                    <a:pt x="20" y="142"/>
                  </a:lnTo>
                  <a:lnTo>
                    <a:pt x="9" y="142"/>
                  </a:lnTo>
                  <a:lnTo>
                    <a:pt x="9" y="120"/>
                  </a:lnTo>
                  <a:close/>
                  <a:moveTo>
                    <a:pt x="9" y="147"/>
                  </a:moveTo>
                  <a:lnTo>
                    <a:pt x="20" y="147"/>
                  </a:lnTo>
                  <a:lnTo>
                    <a:pt x="20" y="167"/>
                  </a:lnTo>
                  <a:lnTo>
                    <a:pt x="9" y="167"/>
                  </a:lnTo>
                  <a:lnTo>
                    <a:pt x="9" y="147"/>
                  </a:lnTo>
                  <a:close/>
                  <a:moveTo>
                    <a:pt x="9" y="173"/>
                  </a:moveTo>
                  <a:lnTo>
                    <a:pt x="20" y="173"/>
                  </a:lnTo>
                  <a:lnTo>
                    <a:pt x="20" y="193"/>
                  </a:lnTo>
                  <a:lnTo>
                    <a:pt x="9" y="193"/>
                  </a:lnTo>
                  <a:lnTo>
                    <a:pt x="9" y="173"/>
                  </a:lnTo>
                  <a:close/>
                  <a:moveTo>
                    <a:pt x="13" y="239"/>
                  </a:moveTo>
                  <a:lnTo>
                    <a:pt x="9" y="239"/>
                  </a:lnTo>
                  <a:lnTo>
                    <a:pt x="9" y="209"/>
                  </a:lnTo>
                  <a:lnTo>
                    <a:pt x="13" y="209"/>
                  </a:lnTo>
                  <a:lnTo>
                    <a:pt x="13" y="239"/>
                  </a:lnTo>
                  <a:close/>
                  <a:moveTo>
                    <a:pt x="22" y="239"/>
                  </a:moveTo>
                  <a:lnTo>
                    <a:pt x="17" y="239"/>
                  </a:lnTo>
                  <a:lnTo>
                    <a:pt x="17" y="209"/>
                  </a:lnTo>
                  <a:lnTo>
                    <a:pt x="22" y="209"/>
                  </a:lnTo>
                  <a:lnTo>
                    <a:pt x="22" y="239"/>
                  </a:lnTo>
                  <a:close/>
                  <a:moveTo>
                    <a:pt x="30" y="239"/>
                  </a:moveTo>
                  <a:lnTo>
                    <a:pt x="25" y="239"/>
                  </a:lnTo>
                  <a:lnTo>
                    <a:pt x="25" y="209"/>
                  </a:lnTo>
                  <a:lnTo>
                    <a:pt x="30" y="209"/>
                  </a:lnTo>
                  <a:lnTo>
                    <a:pt x="30" y="239"/>
                  </a:lnTo>
                  <a:close/>
                  <a:moveTo>
                    <a:pt x="38" y="239"/>
                  </a:moveTo>
                  <a:lnTo>
                    <a:pt x="34" y="239"/>
                  </a:lnTo>
                  <a:lnTo>
                    <a:pt x="34" y="209"/>
                  </a:lnTo>
                  <a:lnTo>
                    <a:pt x="38" y="209"/>
                  </a:lnTo>
                  <a:lnTo>
                    <a:pt x="38" y="239"/>
                  </a:lnTo>
                  <a:close/>
                  <a:moveTo>
                    <a:pt x="39" y="193"/>
                  </a:moveTo>
                  <a:lnTo>
                    <a:pt x="28" y="193"/>
                  </a:lnTo>
                  <a:lnTo>
                    <a:pt x="28" y="173"/>
                  </a:lnTo>
                  <a:lnTo>
                    <a:pt x="39" y="173"/>
                  </a:lnTo>
                  <a:lnTo>
                    <a:pt x="39" y="193"/>
                  </a:lnTo>
                  <a:close/>
                  <a:moveTo>
                    <a:pt x="39" y="167"/>
                  </a:moveTo>
                  <a:lnTo>
                    <a:pt x="28" y="167"/>
                  </a:lnTo>
                  <a:lnTo>
                    <a:pt x="28" y="147"/>
                  </a:lnTo>
                  <a:lnTo>
                    <a:pt x="39" y="147"/>
                  </a:lnTo>
                  <a:lnTo>
                    <a:pt x="39" y="167"/>
                  </a:lnTo>
                  <a:close/>
                  <a:moveTo>
                    <a:pt x="39" y="142"/>
                  </a:moveTo>
                  <a:lnTo>
                    <a:pt x="28" y="142"/>
                  </a:lnTo>
                  <a:lnTo>
                    <a:pt x="28" y="120"/>
                  </a:lnTo>
                  <a:lnTo>
                    <a:pt x="39" y="120"/>
                  </a:lnTo>
                  <a:lnTo>
                    <a:pt x="39" y="142"/>
                  </a:lnTo>
                  <a:close/>
                  <a:moveTo>
                    <a:pt x="39" y="115"/>
                  </a:moveTo>
                  <a:lnTo>
                    <a:pt x="28" y="115"/>
                  </a:lnTo>
                  <a:lnTo>
                    <a:pt x="28" y="94"/>
                  </a:lnTo>
                  <a:lnTo>
                    <a:pt x="39" y="94"/>
                  </a:lnTo>
                  <a:lnTo>
                    <a:pt x="39" y="115"/>
                  </a:lnTo>
                  <a:close/>
                  <a:moveTo>
                    <a:pt x="39" y="78"/>
                  </a:moveTo>
                  <a:lnTo>
                    <a:pt x="28" y="78"/>
                  </a:lnTo>
                  <a:lnTo>
                    <a:pt x="28" y="58"/>
                  </a:lnTo>
                  <a:lnTo>
                    <a:pt x="39" y="58"/>
                  </a:lnTo>
                  <a:lnTo>
                    <a:pt x="39" y="78"/>
                  </a:lnTo>
                  <a:close/>
                  <a:moveTo>
                    <a:pt x="47" y="239"/>
                  </a:moveTo>
                  <a:lnTo>
                    <a:pt x="42" y="239"/>
                  </a:lnTo>
                  <a:lnTo>
                    <a:pt x="42" y="209"/>
                  </a:lnTo>
                  <a:lnTo>
                    <a:pt x="47" y="209"/>
                  </a:lnTo>
                  <a:lnTo>
                    <a:pt x="47" y="239"/>
                  </a:lnTo>
                  <a:close/>
                  <a:moveTo>
                    <a:pt x="55" y="239"/>
                  </a:moveTo>
                  <a:lnTo>
                    <a:pt x="50" y="239"/>
                  </a:lnTo>
                  <a:lnTo>
                    <a:pt x="50" y="209"/>
                  </a:lnTo>
                  <a:lnTo>
                    <a:pt x="55" y="209"/>
                  </a:lnTo>
                  <a:lnTo>
                    <a:pt x="55" y="239"/>
                  </a:lnTo>
                  <a:close/>
                  <a:moveTo>
                    <a:pt x="58" y="193"/>
                  </a:moveTo>
                  <a:lnTo>
                    <a:pt x="47" y="193"/>
                  </a:lnTo>
                  <a:lnTo>
                    <a:pt x="47" y="173"/>
                  </a:lnTo>
                  <a:lnTo>
                    <a:pt x="58" y="173"/>
                  </a:lnTo>
                  <a:lnTo>
                    <a:pt x="58" y="193"/>
                  </a:lnTo>
                  <a:close/>
                  <a:moveTo>
                    <a:pt x="58" y="167"/>
                  </a:moveTo>
                  <a:lnTo>
                    <a:pt x="47" y="167"/>
                  </a:lnTo>
                  <a:lnTo>
                    <a:pt x="47" y="147"/>
                  </a:lnTo>
                  <a:lnTo>
                    <a:pt x="58" y="147"/>
                  </a:lnTo>
                  <a:lnTo>
                    <a:pt x="58" y="167"/>
                  </a:lnTo>
                  <a:close/>
                  <a:moveTo>
                    <a:pt x="58" y="142"/>
                  </a:moveTo>
                  <a:lnTo>
                    <a:pt x="47" y="142"/>
                  </a:lnTo>
                  <a:lnTo>
                    <a:pt x="47" y="120"/>
                  </a:lnTo>
                  <a:lnTo>
                    <a:pt x="58" y="120"/>
                  </a:lnTo>
                  <a:lnTo>
                    <a:pt x="58" y="142"/>
                  </a:lnTo>
                  <a:close/>
                  <a:moveTo>
                    <a:pt x="58" y="115"/>
                  </a:moveTo>
                  <a:lnTo>
                    <a:pt x="47" y="115"/>
                  </a:lnTo>
                  <a:lnTo>
                    <a:pt x="47" y="94"/>
                  </a:lnTo>
                  <a:lnTo>
                    <a:pt x="58" y="94"/>
                  </a:lnTo>
                  <a:lnTo>
                    <a:pt x="58" y="115"/>
                  </a:lnTo>
                  <a:close/>
                  <a:moveTo>
                    <a:pt x="58" y="78"/>
                  </a:moveTo>
                  <a:lnTo>
                    <a:pt x="47" y="78"/>
                  </a:lnTo>
                  <a:lnTo>
                    <a:pt x="47" y="58"/>
                  </a:lnTo>
                  <a:lnTo>
                    <a:pt x="58" y="58"/>
                  </a:lnTo>
                  <a:lnTo>
                    <a:pt x="58" y="78"/>
                  </a:lnTo>
                  <a:close/>
                  <a:moveTo>
                    <a:pt x="63" y="239"/>
                  </a:moveTo>
                  <a:lnTo>
                    <a:pt x="59" y="239"/>
                  </a:lnTo>
                  <a:lnTo>
                    <a:pt x="59" y="209"/>
                  </a:lnTo>
                  <a:lnTo>
                    <a:pt x="63" y="209"/>
                  </a:lnTo>
                  <a:lnTo>
                    <a:pt x="63" y="239"/>
                  </a:lnTo>
                  <a:close/>
                  <a:moveTo>
                    <a:pt x="66" y="173"/>
                  </a:moveTo>
                  <a:lnTo>
                    <a:pt x="78" y="173"/>
                  </a:lnTo>
                  <a:lnTo>
                    <a:pt x="78" y="193"/>
                  </a:lnTo>
                  <a:lnTo>
                    <a:pt x="66" y="193"/>
                  </a:lnTo>
                  <a:lnTo>
                    <a:pt x="66" y="173"/>
                  </a:lnTo>
                  <a:close/>
                  <a:moveTo>
                    <a:pt x="71" y="239"/>
                  </a:moveTo>
                  <a:lnTo>
                    <a:pt x="67" y="239"/>
                  </a:lnTo>
                  <a:lnTo>
                    <a:pt x="67" y="209"/>
                  </a:lnTo>
                  <a:lnTo>
                    <a:pt x="71" y="209"/>
                  </a:lnTo>
                  <a:lnTo>
                    <a:pt x="71" y="239"/>
                  </a:lnTo>
                  <a:close/>
                  <a:moveTo>
                    <a:pt x="79" y="239"/>
                  </a:moveTo>
                  <a:lnTo>
                    <a:pt x="76" y="239"/>
                  </a:lnTo>
                  <a:lnTo>
                    <a:pt x="76" y="209"/>
                  </a:lnTo>
                  <a:lnTo>
                    <a:pt x="79" y="209"/>
                  </a:lnTo>
                  <a:lnTo>
                    <a:pt x="79" y="239"/>
                  </a:lnTo>
                  <a:close/>
                  <a:moveTo>
                    <a:pt x="88" y="239"/>
                  </a:moveTo>
                  <a:lnTo>
                    <a:pt x="84" y="239"/>
                  </a:lnTo>
                  <a:lnTo>
                    <a:pt x="84" y="209"/>
                  </a:lnTo>
                  <a:lnTo>
                    <a:pt x="88" y="209"/>
                  </a:lnTo>
                  <a:lnTo>
                    <a:pt x="88" y="239"/>
                  </a:lnTo>
                  <a:close/>
                  <a:moveTo>
                    <a:pt x="96" y="239"/>
                  </a:moveTo>
                  <a:lnTo>
                    <a:pt x="92" y="239"/>
                  </a:lnTo>
                  <a:lnTo>
                    <a:pt x="92" y="209"/>
                  </a:lnTo>
                  <a:lnTo>
                    <a:pt x="96" y="209"/>
                  </a:lnTo>
                  <a:lnTo>
                    <a:pt x="96" y="239"/>
                  </a:lnTo>
                  <a:close/>
                  <a:moveTo>
                    <a:pt x="96" y="193"/>
                  </a:moveTo>
                  <a:lnTo>
                    <a:pt x="85" y="193"/>
                  </a:lnTo>
                  <a:lnTo>
                    <a:pt x="85" y="173"/>
                  </a:lnTo>
                  <a:lnTo>
                    <a:pt x="96" y="173"/>
                  </a:lnTo>
                  <a:lnTo>
                    <a:pt x="96" y="193"/>
                  </a:lnTo>
                  <a:close/>
                  <a:moveTo>
                    <a:pt x="96" y="167"/>
                  </a:moveTo>
                  <a:lnTo>
                    <a:pt x="85" y="167"/>
                  </a:lnTo>
                  <a:lnTo>
                    <a:pt x="85" y="147"/>
                  </a:lnTo>
                  <a:lnTo>
                    <a:pt x="96" y="147"/>
                  </a:lnTo>
                  <a:lnTo>
                    <a:pt x="96" y="167"/>
                  </a:lnTo>
                  <a:close/>
                  <a:moveTo>
                    <a:pt x="96" y="142"/>
                  </a:moveTo>
                  <a:lnTo>
                    <a:pt x="85" y="142"/>
                  </a:lnTo>
                  <a:lnTo>
                    <a:pt x="85" y="120"/>
                  </a:lnTo>
                  <a:lnTo>
                    <a:pt x="96" y="120"/>
                  </a:lnTo>
                  <a:lnTo>
                    <a:pt x="96" y="142"/>
                  </a:lnTo>
                  <a:close/>
                  <a:moveTo>
                    <a:pt x="96" y="115"/>
                  </a:moveTo>
                  <a:lnTo>
                    <a:pt x="85" y="115"/>
                  </a:lnTo>
                  <a:lnTo>
                    <a:pt x="85" y="94"/>
                  </a:lnTo>
                  <a:lnTo>
                    <a:pt x="96" y="94"/>
                  </a:lnTo>
                  <a:lnTo>
                    <a:pt x="96" y="115"/>
                  </a:lnTo>
                  <a:close/>
                  <a:moveTo>
                    <a:pt x="96" y="78"/>
                  </a:moveTo>
                  <a:lnTo>
                    <a:pt x="85" y="78"/>
                  </a:lnTo>
                  <a:lnTo>
                    <a:pt x="85" y="58"/>
                  </a:lnTo>
                  <a:lnTo>
                    <a:pt x="96" y="58"/>
                  </a:lnTo>
                  <a:lnTo>
                    <a:pt x="96" y="78"/>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49" name="Rectangle 406"/>
            <p:cNvSpPr>
              <a:spLocks noChangeArrowheads="1"/>
            </p:cNvSpPr>
            <p:nvPr userDrawn="1"/>
          </p:nvSpPr>
          <p:spPr bwMode="gray">
            <a:xfrm>
              <a:off x="11019038" y="3393149"/>
              <a:ext cx="304610" cy="64412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50" name="Rectangle 407"/>
            <p:cNvSpPr>
              <a:spLocks noChangeArrowheads="1"/>
            </p:cNvSpPr>
            <p:nvPr userDrawn="1"/>
          </p:nvSpPr>
          <p:spPr bwMode="gray">
            <a:xfrm>
              <a:off x="11047596" y="3367765"/>
              <a:ext cx="250670" cy="2538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51" name="Rectangle 408"/>
            <p:cNvSpPr>
              <a:spLocks noChangeArrowheads="1"/>
            </p:cNvSpPr>
            <p:nvPr userDrawn="1"/>
          </p:nvSpPr>
          <p:spPr bwMode="gray">
            <a:xfrm>
              <a:off x="11069806" y="3339208"/>
              <a:ext cx="203073" cy="28558"/>
            </a:xfrm>
            <a:prstGeom prst="rect">
              <a:avLst/>
            </a:prstGeom>
            <a:solidFill>
              <a:srgbClr val="BAD8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52" name="Freeform 409"/>
            <p:cNvSpPr>
              <a:spLocks/>
            </p:cNvSpPr>
            <p:nvPr userDrawn="1"/>
          </p:nvSpPr>
          <p:spPr bwMode="gray">
            <a:xfrm>
              <a:off x="11041250" y="3564492"/>
              <a:ext cx="28558" cy="38076"/>
            </a:xfrm>
            <a:custGeom>
              <a:avLst/>
              <a:gdLst>
                <a:gd name="T0" fmla="*/ 5 w 10"/>
                <a:gd name="T1" fmla="*/ 0 h 13"/>
                <a:gd name="T2" fmla="*/ 0 w 10"/>
                <a:gd name="T3" fmla="*/ 4 h 13"/>
                <a:gd name="T4" fmla="*/ 0 w 10"/>
                <a:gd name="T5" fmla="*/ 13 h 13"/>
                <a:gd name="T6" fmla="*/ 10 w 10"/>
                <a:gd name="T7" fmla="*/ 13 h 13"/>
                <a:gd name="T8" fmla="*/ 10 w 10"/>
                <a:gd name="T9" fmla="*/ 4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3" y="0"/>
                    <a:pt x="0" y="2"/>
                    <a:pt x="0" y="4"/>
                  </a:cubicBezTo>
                  <a:cubicBezTo>
                    <a:pt x="0" y="13"/>
                    <a:pt x="0" y="13"/>
                    <a:pt x="0" y="13"/>
                  </a:cubicBezTo>
                  <a:cubicBezTo>
                    <a:pt x="10" y="13"/>
                    <a:pt x="10" y="13"/>
                    <a:pt x="10" y="13"/>
                  </a:cubicBezTo>
                  <a:cubicBezTo>
                    <a:pt x="10" y="4"/>
                    <a:pt x="10" y="4"/>
                    <a:pt x="10" y="4"/>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53" name="Freeform 410"/>
            <p:cNvSpPr>
              <a:spLocks/>
            </p:cNvSpPr>
            <p:nvPr userDrawn="1"/>
          </p:nvSpPr>
          <p:spPr bwMode="gray">
            <a:xfrm>
              <a:off x="11088844" y="3564492"/>
              <a:ext cx="28558" cy="38076"/>
            </a:xfrm>
            <a:custGeom>
              <a:avLst/>
              <a:gdLst>
                <a:gd name="T0" fmla="*/ 5 w 10"/>
                <a:gd name="T1" fmla="*/ 0 h 13"/>
                <a:gd name="T2" fmla="*/ 0 w 10"/>
                <a:gd name="T3" fmla="*/ 4 h 13"/>
                <a:gd name="T4" fmla="*/ 0 w 10"/>
                <a:gd name="T5" fmla="*/ 13 h 13"/>
                <a:gd name="T6" fmla="*/ 10 w 10"/>
                <a:gd name="T7" fmla="*/ 13 h 13"/>
                <a:gd name="T8" fmla="*/ 10 w 10"/>
                <a:gd name="T9" fmla="*/ 4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4"/>
                  </a:cubicBezTo>
                  <a:cubicBezTo>
                    <a:pt x="0" y="13"/>
                    <a:pt x="0" y="13"/>
                    <a:pt x="0" y="13"/>
                  </a:cubicBezTo>
                  <a:cubicBezTo>
                    <a:pt x="10" y="13"/>
                    <a:pt x="10" y="13"/>
                    <a:pt x="10" y="13"/>
                  </a:cubicBezTo>
                  <a:cubicBezTo>
                    <a:pt x="10" y="4"/>
                    <a:pt x="10" y="4"/>
                    <a:pt x="10" y="4"/>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54" name="Freeform 411"/>
            <p:cNvSpPr>
              <a:spLocks/>
            </p:cNvSpPr>
            <p:nvPr userDrawn="1"/>
          </p:nvSpPr>
          <p:spPr bwMode="gray">
            <a:xfrm>
              <a:off x="11136441" y="3564492"/>
              <a:ext cx="25384" cy="38076"/>
            </a:xfrm>
            <a:custGeom>
              <a:avLst/>
              <a:gdLst>
                <a:gd name="T0" fmla="*/ 5 w 9"/>
                <a:gd name="T1" fmla="*/ 0 h 13"/>
                <a:gd name="T2" fmla="*/ 0 w 9"/>
                <a:gd name="T3" fmla="*/ 4 h 13"/>
                <a:gd name="T4" fmla="*/ 0 w 9"/>
                <a:gd name="T5" fmla="*/ 13 h 13"/>
                <a:gd name="T6" fmla="*/ 9 w 9"/>
                <a:gd name="T7" fmla="*/ 13 h 13"/>
                <a:gd name="T8" fmla="*/ 9 w 9"/>
                <a:gd name="T9" fmla="*/ 4 h 13"/>
                <a:gd name="T10" fmla="*/ 5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5" y="0"/>
                  </a:moveTo>
                  <a:cubicBezTo>
                    <a:pt x="2" y="0"/>
                    <a:pt x="0" y="2"/>
                    <a:pt x="0" y="4"/>
                  </a:cubicBezTo>
                  <a:cubicBezTo>
                    <a:pt x="0" y="13"/>
                    <a:pt x="0" y="13"/>
                    <a:pt x="0" y="13"/>
                  </a:cubicBezTo>
                  <a:cubicBezTo>
                    <a:pt x="9" y="13"/>
                    <a:pt x="9" y="13"/>
                    <a:pt x="9" y="13"/>
                  </a:cubicBezTo>
                  <a:cubicBezTo>
                    <a:pt x="9" y="4"/>
                    <a:pt x="9" y="4"/>
                    <a:pt x="9" y="4"/>
                  </a:cubicBezTo>
                  <a:cubicBezTo>
                    <a:pt x="9" y="2"/>
                    <a:pt x="7"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55" name="Freeform 412"/>
            <p:cNvSpPr>
              <a:spLocks/>
            </p:cNvSpPr>
            <p:nvPr userDrawn="1"/>
          </p:nvSpPr>
          <p:spPr bwMode="gray">
            <a:xfrm>
              <a:off x="11180863" y="3564492"/>
              <a:ext cx="28558" cy="38076"/>
            </a:xfrm>
            <a:custGeom>
              <a:avLst/>
              <a:gdLst>
                <a:gd name="T0" fmla="*/ 5 w 10"/>
                <a:gd name="T1" fmla="*/ 0 h 13"/>
                <a:gd name="T2" fmla="*/ 0 w 10"/>
                <a:gd name="T3" fmla="*/ 4 h 13"/>
                <a:gd name="T4" fmla="*/ 0 w 10"/>
                <a:gd name="T5" fmla="*/ 13 h 13"/>
                <a:gd name="T6" fmla="*/ 10 w 10"/>
                <a:gd name="T7" fmla="*/ 13 h 13"/>
                <a:gd name="T8" fmla="*/ 10 w 10"/>
                <a:gd name="T9" fmla="*/ 4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4"/>
                  </a:cubicBezTo>
                  <a:cubicBezTo>
                    <a:pt x="0" y="13"/>
                    <a:pt x="0" y="13"/>
                    <a:pt x="0" y="13"/>
                  </a:cubicBezTo>
                  <a:cubicBezTo>
                    <a:pt x="10" y="13"/>
                    <a:pt x="10" y="13"/>
                    <a:pt x="10" y="13"/>
                  </a:cubicBezTo>
                  <a:cubicBezTo>
                    <a:pt x="10" y="4"/>
                    <a:pt x="10" y="4"/>
                    <a:pt x="10" y="4"/>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56" name="Freeform 413"/>
            <p:cNvSpPr>
              <a:spLocks/>
            </p:cNvSpPr>
            <p:nvPr userDrawn="1"/>
          </p:nvSpPr>
          <p:spPr bwMode="gray">
            <a:xfrm>
              <a:off x="11228457" y="3564492"/>
              <a:ext cx="28558" cy="38076"/>
            </a:xfrm>
            <a:custGeom>
              <a:avLst/>
              <a:gdLst>
                <a:gd name="T0" fmla="*/ 5 w 10"/>
                <a:gd name="T1" fmla="*/ 0 h 13"/>
                <a:gd name="T2" fmla="*/ 0 w 10"/>
                <a:gd name="T3" fmla="*/ 4 h 13"/>
                <a:gd name="T4" fmla="*/ 0 w 10"/>
                <a:gd name="T5" fmla="*/ 13 h 13"/>
                <a:gd name="T6" fmla="*/ 10 w 10"/>
                <a:gd name="T7" fmla="*/ 13 h 13"/>
                <a:gd name="T8" fmla="*/ 10 w 10"/>
                <a:gd name="T9" fmla="*/ 4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4"/>
                  </a:cubicBezTo>
                  <a:cubicBezTo>
                    <a:pt x="0" y="13"/>
                    <a:pt x="0" y="13"/>
                    <a:pt x="0" y="13"/>
                  </a:cubicBezTo>
                  <a:cubicBezTo>
                    <a:pt x="10" y="13"/>
                    <a:pt x="10" y="13"/>
                    <a:pt x="10" y="13"/>
                  </a:cubicBezTo>
                  <a:cubicBezTo>
                    <a:pt x="10" y="4"/>
                    <a:pt x="10" y="4"/>
                    <a:pt x="10" y="4"/>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57" name="Freeform 414"/>
            <p:cNvSpPr>
              <a:spLocks/>
            </p:cNvSpPr>
            <p:nvPr userDrawn="1"/>
          </p:nvSpPr>
          <p:spPr bwMode="gray">
            <a:xfrm>
              <a:off x="11272879" y="3564492"/>
              <a:ext cx="28558" cy="38076"/>
            </a:xfrm>
            <a:custGeom>
              <a:avLst/>
              <a:gdLst>
                <a:gd name="T0" fmla="*/ 4 w 9"/>
                <a:gd name="T1" fmla="*/ 0 h 13"/>
                <a:gd name="T2" fmla="*/ 0 w 9"/>
                <a:gd name="T3" fmla="*/ 4 h 13"/>
                <a:gd name="T4" fmla="*/ 0 w 9"/>
                <a:gd name="T5" fmla="*/ 13 h 13"/>
                <a:gd name="T6" fmla="*/ 9 w 9"/>
                <a:gd name="T7" fmla="*/ 13 h 13"/>
                <a:gd name="T8" fmla="*/ 9 w 9"/>
                <a:gd name="T9" fmla="*/ 4 h 13"/>
                <a:gd name="T10" fmla="*/ 4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4" y="0"/>
                  </a:moveTo>
                  <a:cubicBezTo>
                    <a:pt x="2" y="0"/>
                    <a:pt x="0" y="2"/>
                    <a:pt x="0" y="4"/>
                  </a:cubicBezTo>
                  <a:cubicBezTo>
                    <a:pt x="0" y="13"/>
                    <a:pt x="0" y="13"/>
                    <a:pt x="0" y="13"/>
                  </a:cubicBezTo>
                  <a:cubicBezTo>
                    <a:pt x="9" y="13"/>
                    <a:pt x="9" y="13"/>
                    <a:pt x="9" y="13"/>
                  </a:cubicBezTo>
                  <a:cubicBezTo>
                    <a:pt x="9" y="4"/>
                    <a:pt x="9" y="4"/>
                    <a:pt x="9" y="4"/>
                  </a:cubicBezTo>
                  <a:cubicBezTo>
                    <a:pt x="9" y="2"/>
                    <a:pt x="7" y="0"/>
                    <a:pt x="4"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58" name="Freeform 415"/>
            <p:cNvSpPr>
              <a:spLocks/>
            </p:cNvSpPr>
            <p:nvPr userDrawn="1"/>
          </p:nvSpPr>
          <p:spPr bwMode="gray">
            <a:xfrm>
              <a:off x="11041250" y="3621606"/>
              <a:ext cx="28558" cy="38076"/>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3"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59" name="Freeform 416"/>
            <p:cNvSpPr>
              <a:spLocks/>
            </p:cNvSpPr>
            <p:nvPr userDrawn="1"/>
          </p:nvSpPr>
          <p:spPr bwMode="gray">
            <a:xfrm>
              <a:off x="11088844" y="3621606"/>
              <a:ext cx="28558" cy="38076"/>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60" name="Freeform 417"/>
            <p:cNvSpPr>
              <a:spLocks/>
            </p:cNvSpPr>
            <p:nvPr userDrawn="1"/>
          </p:nvSpPr>
          <p:spPr bwMode="gray">
            <a:xfrm>
              <a:off x="11136441" y="3621606"/>
              <a:ext cx="25384" cy="38076"/>
            </a:xfrm>
            <a:custGeom>
              <a:avLst/>
              <a:gdLst>
                <a:gd name="T0" fmla="*/ 5 w 9"/>
                <a:gd name="T1" fmla="*/ 0 h 13"/>
                <a:gd name="T2" fmla="*/ 0 w 9"/>
                <a:gd name="T3" fmla="*/ 5 h 13"/>
                <a:gd name="T4" fmla="*/ 0 w 9"/>
                <a:gd name="T5" fmla="*/ 13 h 13"/>
                <a:gd name="T6" fmla="*/ 9 w 9"/>
                <a:gd name="T7" fmla="*/ 13 h 13"/>
                <a:gd name="T8" fmla="*/ 9 w 9"/>
                <a:gd name="T9" fmla="*/ 5 h 13"/>
                <a:gd name="T10" fmla="*/ 5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5" y="0"/>
                  </a:moveTo>
                  <a:cubicBezTo>
                    <a:pt x="2" y="0"/>
                    <a:pt x="0" y="2"/>
                    <a:pt x="0" y="5"/>
                  </a:cubicBezTo>
                  <a:cubicBezTo>
                    <a:pt x="0" y="13"/>
                    <a:pt x="0" y="13"/>
                    <a:pt x="0" y="13"/>
                  </a:cubicBezTo>
                  <a:cubicBezTo>
                    <a:pt x="9" y="13"/>
                    <a:pt x="9" y="13"/>
                    <a:pt x="9" y="13"/>
                  </a:cubicBezTo>
                  <a:cubicBezTo>
                    <a:pt x="9" y="5"/>
                    <a:pt x="9" y="5"/>
                    <a:pt x="9" y="5"/>
                  </a:cubicBezTo>
                  <a:cubicBezTo>
                    <a:pt x="9" y="2"/>
                    <a:pt x="7"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61" name="Freeform 418"/>
            <p:cNvSpPr>
              <a:spLocks/>
            </p:cNvSpPr>
            <p:nvPr userDrawn="1"/>
          </p:nvSpPr>
          <p:spPr bwMode="gray">
            <a:xfrm>
              <a:off x="11180863" y="3621606"/>
              <a:ext cx="28558" cy="38076"/>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62" name="Freeform 419"/>
            <p:cNvSpPr>
              <a:spLocks/>
            </p:cNvSpPr>
            <p:nvPr userDrawn="1"/>
          </p:nvSpPr>
          <p:spPr bwMode="gray">
            <a:xfrm>
              <a:off x="11228457" y="3621606"/>
              <a:ext cx="28558" cy="38076"/>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63" name="Freeform 420"/>
            <p:cNvSpPr>
              <a:spLocks/>
            </p:cNvSpPr>
            <p:nvPr userDrawn="1"/>
          </p:nvSpPr>
          <p:spPr bwMode="gray">
            <a:xfrm>
              <a:off x="11272879" y="3621606"/>
              <a:ext cx="28558" cy="38076"/>
            </a:xfrm>
            <a:custGeom>
              <a:avLst/>
              <a:gdLst>
                <a:gd name="T0" fmla="*/ 4 w 9"/>
                <a:gd name="T1" fmla="*/ 0 h 13"/>
                <a:gd name="T2" fmla="*/ 0 w 9"/>
                <a:gd name="T3" fmla="*/ 5 h 13"/>
                <a:gd name="T4" fmla="*/ 0 w 9"/>
                <a:gd name="T5" fmla="*/ 13 h 13"/>
                <a:gd name="T6" fmla="*/ 9 w 9"/>
                <a:gd name="T7" fmla="*/ 13 h 13"/>
                <a:gd name="T8" fmla="*/ 9 w 9"/>
                <a:gd name="T9" fmla="*/ 5 h 13"/>
                <a:gd name="T10" fmla="*/ 4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4" y="0"/>
                  </a:moveTo>
                  <a:cubicBezTo>
                    <a:pt x="2" y="0"/>
                    <a:pt x="0" y="2"/>
                    <a:pt x="0" y="5"/>
                  </a:cubicBezTo>
                  <a:cubicBezTo>
                    <a:pt x="0" y="13"/>
                    <a:pt x="0" y="13"/>
                    <a:pt x="0" y="13"/>
                  </a:cubicBezTo>
                  <a:cubicBezTo>
                    <a:pt x="9" y="13"/>
                    <a:pt x="9" y="13"/>
                    <a:pt x="9" y="13"/>
                  </a:cubicBezTo>
                  <a:cubicBezTo>
                    <a:pt x="9" y="5"/>
                    <a:pt x="9" y="5"/>
                    <a:pt x="9" y="5"/>
                  </a:cubicBezTo>
                  <a:cubicBezTo>
                    <a:pt x="9" y="2"/>
                    <a:pt x="7" y="0"/>
                    <a:pt x="4"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64" name="Freeform 421"/>
            <p:cNvSpPr>
              <a:spLocks/>
            </p:cNvSpPr>
            <p:nvPr userDrawn="1"/>
          </p:nvSpPr>
          <p:spPr bwMode="gray">
            <a:xfrm>
              <a:off x="11041250" y="3675549"/>
              <a:ext cx="28558" cy="412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3"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65" name="Freeform 422"/>
            <p:cNvSpPr>
              <a:spLocks/>
            </p:cNvSpPr>
            <p:nvPr userDrawn="1"/>
          </p:nvSpPr>
          <p:spPr bwMode="gray">
            <a:xfrm>
              <a:off x="11088844" y="3675549"/>
              <a:ext cx="28558" cy="412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66" name="Freeform 423"/>
            <p:cNvSpPr>
              <a:spLocks/>
            </p:cNvSpPr>
            <p:nvPr userDrawn="1"/>
          </p:nvSpPr>
          <p:spPr bwMode="gray">
            <a:xfrm>
              <a:off x="11136441" y="3675549"/>
              <a:ext cx="25384" cy="41250"/>
            </a:xfrm>
            <a:custGeom>
              <a:avLst/>
              <a:gdLst>
                <a:gd name="T0" fmla="*/ 5 w 9"/>
                <a:gd name="T1" fmla="*/ 0 h 14"/>
                <a:gd name="T2" fmla="*/ 0 w 9"/>
                <a:gd name="T3" fmla="*/ 5 h 14"/>
                <a:gd name="T4" fmla="*/ 0 w 9"/>
                <a:gd name="T5" fmla="*/ 14 h 14"/>
                <a:gd name="T6" fmla="*/ 9 w 9"/>
                <a:gd name="T7" fmla="*/ 14 h 14"/>
                <a:gd name="T8" fmla="*/ 9 w 9"/>
                <a:gd name="T9" fmla="*/ 5 h 14"/>
                <a:gd name="T10" fmla="*/ 5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5" y="0"/>
                  </a:moveTo>
                  <a:cubicBezTo>
                    <a:pt x="2" y="0"/>
                    <a:pt x="0" y="2"/>
                    <a:pt x="0" y="5"/>
                  </a:cubicBezTo>
                  <a:cubicBezTo>
                    <a:pt x="0" y="14"/>
                    <a:pt x="0" y="14"/>
                    <a:pt x="0" y="14"/>
                  </a:cubicBezTo>
                  <a:cubicBezTo>
                    <a:pt x="9" y="14"/>
                    <a:pt x="9" y="14"/>
                    <a:pt x="9" y="14"/>
                  </a:cubicBezTo>
                  <a:cubicBezTo>
                    <a:pt x="9" y="5"/>
                    <a:pt x="9" y="5"/>
                    <a:pt x="9" y="5"/>
                  </a:cubicBezTo>
                  <a:cubicBezTo>
                    <a:pt x="9" y="2"/>
                    <a:pt x="7"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67" name="Freeform 424"/>
            <p:cNvSpPr>
              <a:spLocks/>
            </p:cNvSpPr>
            <p:nvPr userDrawn="1"/>
          </p:nvSpPr>
          <p:spPr bwMode="gray">
            <a:xfrm>
              <a:off x="11180863" y="3675549"/>
              <a:ext cx="28558" cy="412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68" name="Freeform 425"/>
            <p:cNvSpPr>
              <a:spLocks/>
            </p:cNvSpPr>
            <p:nvPr userDrawn="1"/>
          </p:nvSpPr>
          <p:spPr bwMode="gray">
            <a:xfrm>
              <a:off x="11228457" y="3675549"/>
              <a:ext cx="28558" cy="412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69" name="Freeform 426"/>
            <p:cNvSpPr>
              <a:spLocks/>
            </p:cNvSpPr>
            <p:nvPr userDrawn="1"/>
          </p:nvSpPr>
          <p:spPr bwMode="gray">
            <a:xfrm>
              <a:off x="11272879" y="3675549"/>
              <a:ext cx="28558" cy="41250"/>
            </a:xfrm>
            <a:custGeom>
              <a:avLst/>
              <a:gdLst>
                <a:gd name="T0" fmla="*/ 4 w 9"/>
                <a:gd name="T1" fmla="*/ 0 h 14"/>
                <a:gd name="T2" fmla="*/ 0 w 9"/>
                <a:gd name="T3" fmla="*/ 5 h 14"/>
                <a:gd name="T4" fmla="*/ 0 w 9"/>
                <a:gd name="T5" fmla="*/ 14 h 14"/>
                <a:gd name="T6" fmla="*/ 9 w 9"/>
                <a:gd name="T7" fmla="*/ 14 h 14"/>
                <a:gd name="T8" fmla="*/ 9 w 9"/>
                <a:gd name="T9" fmla="*/ 5 h 14"/>
                <a:gd name="T10" fmla="*/ 4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4" y="0"/>
                  </a:moveTo>
                  <a:cubicBezTo>
                    <a:pt x="2" y="0"/>
                    <a:pt x="0" y="2"/>
                    <a:pt x="0" y="5"/>
                  </a:cubicBezTo>
                  <a:cubicBezTo>
                    <a:pt x="0" y="14"/>
                    <a:pt x="0" y="14"/>
                    <a:pt x="0" y="14"/>
                  </a:cubicBezTo>
                  <a:cubicBezTo>
                    <a:pt x="9" y="14"/>
                    <a:pt x="9" y="14"/>
                    <a:pt x="9" y="14"/>
                  </a:cubicBezTo>
                  <a:cubicBezTo>
                    <a:pt x="9" y="5"/>
                    <a:pt x="9" y="5"/>
                    <a:pt x="9" y="5"/>
                  </a:cubicBezTo>
                  <a:cubicBezTo>
                    <a:pt x="9" y="2"/>
                    <a:pt x="7" y="0"/>
                    <a:pt x="4"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70" name="Freeform 427"/>
            <p:cNvSpPr>
              <a:spLocks/>
            </p:cNvSpPr>
            <p:nvPr userDrawn="1"/>
          </p:nvSpPr>
          <p:spPr bwMode="gray">
            <a:xfrm>
              <a:off x="11041250" y="3735835"/>
              <a:ext cx="28558" cy="38076"/>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3"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71" name="Freeform 428"/>
            <p:cNvSpPr>
              <a:spLocks/>
            </p:cNvSpPr>
            <p:nvPr userDrawn="1"/>
          </p:nvSpPr>
          <p:spPr bwMode="gray">
            <a:xfrm>
              <a:off x="11088844" y="3735835"/>
              <a:ext cx="28558" cy="38076"/>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72" name="Freeform 429"/>
            <p:cNvSpPr>
              <a:spLocks/>
            </p:cNvSpPr>
            <p:nvPr userDrawn="1"/>
          </p:nvSpPr>
          <p:spPr bwMode="gray">
            <a:xfrm>
              <a:off x="11136441" y="3735835"/>
              <a:ext cx="25384" cy="38076"/>
            </a:xfrm>
            <a:custGeom>
              <a:avLst/>
              <a:gdLst>
                <a:gd name="T0" fmla="*/ 5 w 9"/>
                <a:gd name="T1" fmla="*/ 0 h 13"/>
                <a:gd name="T2" fmla="*/ 0 w 9"/>
                <a:gd name="T3" fmla="*/ 5 h 13"/>
                <a:gd name="T4" fmla="*/ 0 w 9"/>
                <a:gd name="T5" fmla="*/ 13 h 13"/>
                <a:gd name="T6" fmla="*/ 9 w 9"/>
                <a:gd name="T7" fmla="*/ 13 h 13"/>
                <a:gd name="T8" fmla="*/ 9 w 9"/>
                <a:gd name="T9" fmla="*/ 5 h 13"/>
                <a:gd name="T10" fmla="*/ 5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5" y="0"/>
                  </a:moveTo>
                  <a:cubicBezTo>
                    <a:pt x="2" y="0"/>
                    <a:pt x="0" y="2"/>
                    <a:pt x="0" y="5"/>
                  </a:cubicBezTo>
                  <a:cubicBezTo>
                    <a:pt x="0" y="13"/>
                    <a:pt x="0" y="13"/>
                    <a:pt x="0" y="13"/>
                  </a:cubicBezTo>
                  <a:cubicBezTo>
                    <a:pt x="9" y="13"/>
                    <a:pt x="9" y="13"/>
                    <a:pt x="9" y="13"/>
                  </a:cubicBezTo>
                  <a:cubicBezTo>
                    <a:pt x="9" y="5"/>
                    <a:pt x="9" y="5"/>
                    <a:pt x="9" y="5"/>
                  </a:cubicBezTo>
                  <a:cubicBezTo>
                    <a:pt x="9" y="2"/>
                    <a:pt x="7"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73" name="Freeform 430"/>
            <p:cNvSpPr>
              <a:spLocks/>
            </p:cNvSpPr>
            <p:nvPr userDrawn="1"/>
          </p:nvSpPr>
          <p:spPr bwMode="gray">
            <a:xfrm>
              <a:off x="11180863" y="3735835"/>
              <a:ext cx="28558" cy="38076"/>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74" name="Freeform 431"/>
            <p:cNvSpPr>
              <a:spLocks/>
            </p:cNvSpPr>
            <p:nvPr userDrawn="1"/>
          </p:nvSpPr>
          <p:spPr bwMode="gray">
            <a:xfrm>
              <a:off x="11228457" y="3735835"/>
              <a:ext cx="28558" cy="38076"/>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75" name="Freeform 432"/>
            <p:cNvSpPr>
              <a:spLocks/>
            </p:cNvSpPr>
            <p:nvPr userDrawn="1"/>
          </p:nvSpPr>
          <p:spPr bwMode="gray">
            <a:xfrm>
              <a:off x="11272879" y="3735835"/>
              <a:ext cx="28558" cy="38076"/>
            </a:xfrm>
            <a:custGeom>
              <a:avLst/>
              <a:gdLst>
                <a:gd name="T0" fmla="*/ 4 w 9"/>
                <a:gd name="T1" fmla="*/ 0 h 13"/>
                <a:gd name="T2" fmla="*/ 0 w 9"/>
                <a:gd name="T3" fmla="*/ 5 h 13"/>
                <a:gd name="T4" fmla="*/ 0 w 9"/>
                <a:gd name="T5" fmla="*/ 13 h 13"/>
                <a:gd name="T6" fmla="*/ 9 w 9"/>
                <a:gd name="T7" fmla="*/ 13 h 13"/>
                <a:gd name="T8" fmla="*/ 9 w 9"/>
                <a:gd name="T9" fmla="*/ 5 h 13"/>
                <a:gd name="T10" fmla="*/ 4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4" y="0"/>
                  </a:moveTo>
                  <a:cubicBezTo>
                    <a:pt x="2" y="0"/>
                    <a:pt x="0" y="2"/>
                    <a:pt x="0" y="5"/>
                  </a:cubicBezTo>
                  <a:cubicBezTo>
                    <a:pt x="0" y="13"/>
                    <a:pt x="0" y="13"/>
                    <a:pt x="0" y="13"/>
                  </a:cubicBezTo>
                  <a:cubicBezTo>
                    <a:pt x="9" y="13"/>
                    <a:pt x="9" y="13"/>
                    <a:pt x="9" y="13"/>
                  </a:cubicBezTo>
                  <a:cubicBezTo>
                    <a:pt x="9" y="5"/>
                    <a:pt x="9" y="5"/>
                    <a:pt x="9" y="5"/>
                  </a:cubicBezTo>
                  <a:cubicBezTo>
                    <a:pt x="9" y="2"/>
                    <a:pt x="7" y="0"/>
                    <a:pt x="4"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76" name="Freeform 433"/>
            <p:cNvSpPr>
              <a:spLocks/>
            </p:cNvSpPr>
            <p:nvPr userDrawn="1"/>
          </p:nvSpPr>
          <p:spPr bwMode="gray">
            <a:xfrm>
              <a:off x="11041250" y="3789777"/>
              <a:ext cx="28558" cy="412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3"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77" name="Freeform 434"/>
            <p:cNvSpPr>
              <a:spLocks/>
            </p:cNvSpPr>
            <p:nvPr userDrawn="1"/>
          </p:nvSpPr>
          <p:spPr bwMode="gray">
            <a:xfrm>
              <a:off x="11088844" y="3789777"/>
              <a:ext cx="28558" cy="412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78" name="Freeform 435"/>
            <p:cNvSpPr>
              <a:spLocks/>
            </p:cNvSpPr>
            <p:nvPr userDrawn="1"/>
          </p:nvSpPr>
          <p:spPr bwMode="gray">
            <a:xfrm>
              <a:off x="11136441" y="3789777"/>
              <a:ext cx="25384" cy="41250"/>
            </a:xfrm>
            <a:custGeom>
              <a:avLst/>
              <a:gdLst>
                <a:gd name="T0" fmla="*/ 5 w 9"/>
                <a:gd name="T1" fmla="*/ 0 h 14"/>
                <a:gd name="T2" fmla="*/ 0 w 9"/>
                <a:gd name="T3" fmla="*/ 5 h 14"/>
                <a:gd name="T4" fmla="*/ 0 w 9"/>
                <a:gd name="T5" fmla="*/ 14 h 14"/>
                <a:gd name="T6" fmla="*/ 9 w 9"/>
                <a:gd name="T7" fmla="*/ 14 h 14"/>
                <a:gd name="T8" fmla="*/ 9 w 9"/>
                <a:gd name="T9" fmla="*/ 5 h 14"/>
                <a:gd name="T10" fmla="*/ 5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5" y="0"/>
                  </a:moveTo>
                  <a:cubicBezTo>
                    <a:pt x="2" y="0"/>
                    <a:pt x="0" y="2"/>
                    <a:pt x="0" y="5"/>
                  </a:cubicBezTo>
                  <a:cubicBezTo>
                    <a:pt x="0" y="14"/>
                    <a:pt x="0" y="14"/>
                    <a:pt x="0" y="14"/>
                  </a:cubicBezTo>
                  <a:cubicBezTo>
                    <a:pt x="9" y="14"/>
                    <a:pt x="9" y="14"/>
                    <a:pt x="9" y="14"/>
                  </a:cubicBezTo>
                  <a:cubicBezTo>
                    <a:pt x="9" y="5"/>
                    <a:pt x="9" y="5"/>
                    <a:pt x="9" y="5"/>
                  </a:cubicBezTo>
                  <a:cubicBezTo>
                    <a:pt x="9" y="2"/>
                    <a:pt x="7"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79" name="Freeform 436"/>
            <p:cNvSpPr>
              <a:spLocks/>
            </p:cNvSpPr>
            <p:nvPr userDrawn="1"/>
          </p:nvSpPr>
          <p:spPr bwMode="gray">
            <a:xfrm>
              <a:off x="11180863" y="3789777"/>
              <a:ext cx="28558" cy="412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80" name="Freeform 437"/>
            <p:cNvSpPr>
              <a:spLocks/>
            </p:cNvSpPr>
            <p:nvPr userDrawn="1"/>
          </p:nvSpPr>
          <p:spPr bwMode="gray">
            <a:xfrm>
              <a:off x="11228457" y="3789777"/>
              <a:ext cx="28558" cy="412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81" name="Freeform 438"/>
            <p:cNvSpPr>
              <a:spLocks/>
            </p:cNvSpPr>
            <p:nvPr userDrawn="1"/>
          </p:nvSpPr>
          <p:spPr bwMode="gray">
            <a:xfrm>
              <a:off x="11272879" y="3789777"/>
              <a:ext cx="28558" cy="41250"/>
            </a:xfrm>
            <a:custGeom>
              <a:avLst/>
              <a:gdLst>
                <a:gd name="T0" fmla="*/ 4 w 9"/>
                <a:gd name="T1" fmla="*/ 0 h 14"/>
                <a:gd name="T2" fmla="*/ 0 w 9"/>
                <a:gd name="T3" fmla="*/ 5 h 14"/>
                <a:gd name="T4" fmla="*/ 0 w 9"/>
                <a:gd name="T5" fmla="*/ 14 h 14"/>
                <a:gd name="T6" fmla="*/ 9 w 9"/>
                <a:gd name="T7" fmla="*/ 14 h 14"/>
                <a:gd name="T8" fmla="*/ 9 w 9"/>
                <a:gd name="T9" fmla="*/ 5 h 14"/>
                <a:gd name="T10" fmla="*/ 4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4" y="0"/>
                  </a:moveTo>
                  <a:cubicBezTo>
                    <a:pt x="2" y="0"/>
                    <a:pt x="0" y="2"/>
                    <a:pt x="0" y="5"/>
                  </a:cubicBezTo>
                  <a:cubicBezTo>
                    <a:pt x="0" y="14"/>
                    <a:pt x="0" y="14"/>
                    <a:pt x="0" y="14"/>
                  </a:cubicBezTo>
                  <a:cubicBezTo>
                    <a:pt x="9" y="14"/>
                    <a:pt x="9" y="14"/>
                    <a:pt x="9" y="14"/>
                  </a:cubicBezTo>
                  <a:cubicBezTo>
                    <a:pt x="9" y="5"/>
                    <a:pt x="9" y="5"/>
                    <a:pt x="9" y="5"/>
                  </a:cubicBezTo>
                  <a:cubicBezTo>
                    <a:pt x="9" y="2"/>
                    <a:pt x="7" y="0"/>
                    <a:pt x="4"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82" name="Freeform 439"/>
            <p:cNvSpPr>
              <a:spLocks/>
            </p:cNvSpPr>
            <p:nvPr userDrawn="1"/>
          </p:nvSpPr>
          <p:spPr bwMode="gray">
            <a:xfrm>
              <a:off x="11041250" y="3850064"/>
              <a:ext cx="28558" cy="38076"/>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3"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83" name="Freeform 440"/>
            <p:cNvSpPr>
              <a:spLocks/>
            </p:cNvSpPr>
            <p:nvPr userDrawn="1"/>
          </p:nvSpPr>
          <p:spPr bwMode="gray">
            <a:xfrm>
              <a:off x="11088844" y="3850064"/>
              <a:ext cx="28558" cy="38076"/>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84" name="Freeform 441"/>
            <p:cNvSpPr>
              <a:spLocks/>
            </p:cNvSpPr>
            <p:nvPr userDrawn="1"/>
          </p:nvSpPr>
          <p:spPr bwMode="gray">
            <a:xfrm>
              <a:off x="11136441" y="3850064"/>
              <a:ext cx="25384" cy="38076"/>
            </a:xfrm>
            <a:custGeom>
              <a:avLst/>
              <a:gdLst>
                <a:gd name="T0" fmla="*/ 5 w 9"/>
                <a:gd name="T1" fmla="*/ 0 h 13"/>
                <a:gd name="T2" fmla="*/ 0 w 9"/>
                <a:gd name="T3" fmla="*/ 5 h 13"/>
                <a:gd name="T4" fmla="*/ 0 w 9"/>
                <a:gd name="T5" fmla="*/ 13 h 13"/>
                <a:gd name="T6" fmla="*/ 9 w 9"/>
                <a:gd name="T7" fmla="*/ 13 h 13"/>
                <a:gd name="T8" fmla="*/ 9 w 9"/>
                <a:gd name="T9" fmla="*/ 5 h 13"/>
                <a:gd name="T10" fmla="*/ 5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5" y="0"/>
                  </a:moveTo>
                  <a:cubicBezTo>
                    <a:pt x="2" y="0"/>
                    <a:pt x="0" y="2"/>
                    <a:pt x="0" y="5"/>
                  </a:cubicBezTo>
                  <a:cubicBezTo>
                    <a:pt x="0" y="13"/>
                    <a:pt x="0" y="13"/>
                    <a:pt x="0" y="13"/>
                  </a:cubicBezTo>
                  <a:cubicBezTo>
                    <a:pt x="9" y="13"/>
                    <a:pt x="9" y="13"/>
                    <a:pt x="9" y="13"/>
                  </a:cubicBezTo>
                  <a:cubicBezTo>
                    <a:pt x="9" y="5"/>
                    <a:pt x="9" y="5"/>
                    <a:pt x="9" y="5"/>
                  </a:cubicBezTo>
                  <a:cubicBezTo>
                    <a:pt x="9" y="2"/>
                    <a:pt x="7"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85" name="Freeform 443"/>
            <p:cNvSpPr>
              <a:spLocks/>
            </p:cNvSpPr>
            <p:nvPr userDrawn="1"/>
          </p:nvSpPr>
          <p:spPr bwMode="gray">
            <a:xfrm>
              <a:off x="11180861" y="3850062"/>
              <a:ext cx="28558" cy="38076"/>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86" name="Freeform 444"/>
            <p:cNvSpPr>
              <a:spLocks/>
            </p:cNvSpPr>
            <p:nvPr userDrawn="1"/>
          </p:nvSpPr>
          <p:spPr bwMode="gray">
            <a:xfrm>
              <a:off x="11228457" y="3850062"/>
              <a:ext cx="28558" cy="38076"/>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87" name="Freeform 445"/>
            <p:cNvSpPr>
              <a:spLocks/>
            </p:cNvSpPr>
            <p:nvPr userDrawn="1"/>
          </p:nvSpPr>
          <p:spPr bwMode="gray">
            <a:xfrm>
              <a:off x="11272879" y="3850062"/>
              <a:ext cx="28558" cy="38076"/>
            </a:xfrm>
            <a:custGeom>
              <a:avLst/>
              <a:gdLst>
                <a:gd name="T0" fmla="*/ 4 w 9"/>
                <a:gd name="T1" fmla="*/ 0 h 13"/>
                <a:gd name="T2" fmla="*/ 0 w 9"/>
                <a:gd name="T3" fmla="*/ 5 h 13"/>
                <a:gd name="T4" fmla="*/ 0 w 9"/>
                <a:gd name="T5" fmla="*/ 13 h 13"/>
                <a:gd name="T6" fmla="*/ 9 w 9"/>
                <a:gd name="T7" fmla="*/ 13 h 13"/>
                <a:gd name="T8" fmla="*/ 9 w 9"/>
                <a:gd name="T9" fmla="*/ 5 h 13"/>
                <a:gd name="T10" fmla="*/ 4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4" y="0"/>
                  </a:moveTo>
                  <a:cubicBezTo>
                    <a:pt x="2" y="0"/>
                    <a:pt x="0" y="2"/>
                    <a:pt x="0" y="5"/>
                  </a:cubicBezTo>
                  <a:cubicBezTo>
                    <a:pt x="0" y="13"/>
                    <a:pt x="0" y="13"/>
                    <a:pt x="0" y="13"/>
                  </a:cubicBezTo>
                  <a:cubicBezTo>
                    <a:pt x="9" y="13"/>
                    <a:pt x="9" y="13"/>
                    <a:pt x="9" y="13"/>
                  </a:cubicBezTo>
                  <a:cubicBezTo>
                    <a:pt x="9" y="5"/>
                    <a:pt x="9" y="5"/>
                    <a:pt x="9" y="5"/>
                  </a:cubicBezTo>
                  <a:cubicBezTo>
                    <a:pt x="9" y="2"/>
                    <a:pt x="7" y="0"/>
                    <a:pt x="4"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88" name="Freeform 446"/>
            <p:cNvSpPr>
              <a:spLocks/>
            </p:cNvSpPr>
            <p:nvPr userDrawn="1"/>
          </p:nvSpPr>
          <p:spPr bwMode="gray">
            <a:xfrm>
              <a:off x="11041248" y="3907176"/>
              <a:ext cx="28558" cy="41248"/>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3" y="0"/>
                    <a:pt x="0" y="3"/>
                    <a:pt x="0" y="5"/>
                  </a:cubicBezTo>
                  <a:cubicBezTo>
                    <a:pt x="0" y="14"/>
                    <a:pt x="0" y="14"/>
                    <a:pt x="0" y="14"/>
                  </a:cubicBezTo>
                  <a:cubicBezTo>
                    <a:pt x="10" y="14"/>
                    <a:pt x="10" y="14"/>
                    <a:pt x="10" y="14"/>
                  </a:cubicBezTo>
                  <a:cubicBezTo>
                    <a:pt x="10" y="5"/>
                    <a:pt x="10" y="5"/>
                    <a:pt x="10" y="5"/>
                  </a:cubicBezTo>
                  <a:cubicBezTo>
                    <a:pt x="10" y="3"/>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89" name="Freeform 447"/>
            <p:cNvSpPr>
              <a:spLocks/>
            </p:cNvSpPr>
            <p:nvPr userDrawn="1"/>
          </p:nvSpPr>
          <p:spPr bwMode="gray">
            <a:xfrm>
              <a:off x="11088844" y="3907176"/>
              <a:ext cx="28558" cy="41248"/>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3"/>
                    <a:pt x="0" y="5"/>
                  </a:cubicBezTo>
                  <a:cubicBezTo>
                    <a:pt x="0" y="14"/>
                    <a:pt x="0" y="14"/>
                    <a:pt x="0" y="14"/>
                  </a:cubicBezTo>
                  <a:cubicBezTo>
                    <a:pt x="10" y="14"/>
                    <a:pt x="10" y="14"/>
                    <a:pt x="10" y="14"/>
                  </a:cubicBezTo>
                  <a:cubicBezTo>
                    <a:pt x="10" y="5"/>
                    <a:pt x="10" y="5"/>
                    <a:pt x="10" y="5"/>
                  </a:cubicBezTo>
                  <a:cubicBezTo>
                    <a:pt x="10" y="3"/>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90" name="Freeform 448"/>
            <p:cNvSpPr>
              <a:spLocks/>
            </p:cNvSpPr>
            <p:nvPr userDrawn="1"/>
          </p:nvSpPr>
          <p:spPr bwMode="gray">
            <a:xfrm>
              <a:off x="11136439" y="3907176"/>
              <a:ext cx="25384" cy="41248"/>
            </a:xfrm>
            <a:custGeom>
              <a:avLst/>
              <a:gdLst>
                <a:gd name="T0" fmla="*/ 5 w 9"/>
                <a:gd name="T1" fmla="*/ 0 h 14"/>
                <a:gd name="T2" fmla="*/ 0 w 9"/>
                <a:gd name="T3" fmla="*/ 5 h 14"/>
                <a:gd name="T4" fmla="*/ 0 w 9"/>
                <a:gd name="T5" fmla="*/ 14 h 14"/>
                <a:gd name="T6" fmla="*/ 9 w 9"/>
                <a:gd name="T7" fmla="*/ 14 h 14"/>
                <a:gd name="T8" fmla="*/ 9 w 9"/>
                <a:gd name="T9" fmla="*/ 5 h 14"/>
                <a:gd name="T10" fmla="*/ 5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5" y="0"/>
                  </a:moveTo>
                  <a:cubicBezTo>
                    <a:pt x="2" y="0"/>
                    <a:pt x="0" y="3"/>
                    <a:pt x="0" y="5"/>
                  </a:cubicBezTo>
                  <a:cubicBezTo>
                    <a:pt x="0" y="14"/>
                    <a:pt x="0" y="14"/>
                    <a:pt x="0" y="14"/>
                  </a:cubicBezTo>
                  <a:cubicBezTo>
                    <a:pt x="9" y="14"/>
                    <a:pt x="9" y="14"/>
                    <a:pt x="9" y="14"/>
                  </a:cubicBezTo>
                  <a:cubicBezTo>
                    <a:pt x="9" y="5"/>
                    <a:pt x="9" y="5"/>
                    <a:pt x="9" y="5"/>
                  </a:cubicBezTo>
                  <a:cubicBezTo>
                    <a:pt x="9" y="3"/>
                    <a:pt x="7"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91" name="Freeform 449"/>
            <p:cNvSpPr>
              <a:spLocks/>
            </p:cNvSpPr>
            <p:nvPr userDrawn="1"/>
          </p:nvSpPr>
          <p:spPr bwMode="gray">
            <a:xfrm>
              <a:off x="11180861" y="3907176"/>
              <a:ext cx="28558" cy="41248"/>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3"/>
                    <a:pt x="0" y="5"/>
                  </a:cubicBezTo>
                  <a:cubicBezTo>
                    <a:pt x="0" y="14"/>
                    <a:pt x="0" y="14"/>
                    <a:pt x="0" y="14"/>
                  </a:cubicBezTo>
                  <a:cubicBezTo>
                    <a:pt x="10" y="14"/>
                    <a:pt x="10" y="14"/>
                    <a:pt x="10" y="14"/>
                  </a:cubicBezTo>
                  <a:cubicBezTo>
                    <a:pt x="10" y="5"/>
                    <a:pt x="10" y="5"/>
                    <a:pt x="10" y="5"/>
                  </a:cubicBezTo>
                  <a:cubicBezTo>
                    <a:pt x="10" y="3"/>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92" name="Freeform 450"/>
            <p:cNvSpPr>
              <a:spLocks/>
            </p:cNvSpPr>
            <p:nvPr userDrawn="1"/>
          </p:nvSpPr>
          <p:spPr bwMode="gray">
            <a:xfrm>
              <a:off x="11228457" y="3907176"/>
              <a:ext cx="28558" cy="41248"/>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3"/>
                    <a:pt x="0" y="5"/>
                  </a:cubicBezTo>
                  <a:cubicBezTo>
                    <a:pt x="0" y="14"/>
                    <a:pt x="0" y="14"/>
                    <a:pt x="0" y="14"/>
                  </a:cubicBezTo>
                  <a:cubicBezTo>
                    <a:pt x="10" y="14"/>
                    <a:pt x="10" y="14"/>
                    <a:pt x="10" y="14"/>
                  </a:cubicBezTo>
                  <a:cubicBezTo>
                    <a:pt x="10" y="5"/>
                    <a:pt x="10" y="5"/>
                    <a:pt x="10" y="5"/>
                  </a:cubicBezTo>
                  <a:cubicBezTo>
                    <a:pt x="10" y="3"/>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93" name="Freeform 451"/>
            <p:cNvSpPr>
              <a:spLocks/>
            </p:cNvSpPr>
            <p:nvPr userDrawn="1"/>
          </p:nvSpPr>
          <p:spPr bwMode="gray">
            <a:xfrm>
              <a:off x="11272879" y="3907176"/>
              <a:ext cx="28558" cy="41248"/>
            </a:xfrm>
            <a:custGeom>
              <a:avLst/>
              <a:gdLst>
                <a:gd name="T0" fmla="*/ 4 w 9"/>
                <a:gd name="T1" fmla="*/ 0 h 14"/>
                <a:gd name="T2" fmla="*/ 0 w 9"/>
                <a:gd name="T3" fmla="*/ 5 h 14"/>
                <a:gd name="T4" fmla="*/ 0 w 9"/>
                <a:gd name="T5" fmla="*/ 14 h 14"/>
                <a:gd name="T6" fmla="*/ 9 w 9"/>
                <a:gd name="T7" fmla="*/ 14 h 14"/>
                <a:gd name="T8" fmla="*/ 9 w 9"/>
                <a:gd name="T9" fmla="*/ 5 h 14"/>
                <a:gd name="T10" fmla="*/ 4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4" y="0"/>
                  </a:moveTo>
                  <a:cubicBezTo>
                    <a:pt x="2" y="0"/>
                    <a:pt x="0" y="3"/>
                    <a:pt x="0" y="5"/>
                  </a:cubicBezTo>
                  <a:cubicBezTo>
                    <a:pt x="0" y="14"/>
                    <a:pt x="0" y="14"/>
                    <a:pt x="0" y="14"/>
                  </a:cubicBezTo>
                  <a:cubicBezTo>
                    <a:pt x="9" y="14"/>
                    <a:pt x="9" y="14"/>
                    <a:pt x="9" y="14"/>
                  </a:cubicBezTo>
                  <a:cubicBezTo>
                    <a:pt x="9" y="5"/>
                    <a:pt x="9" y="5"/>
                    <a:pt x="9" y="5"/>
                  </a:cubicBezTo>
                  <a:cubicBezTo>
                    <a:pt x="9" y="3"/>
                    <a:pt x="7" y="0"/>
                    <a:pt x="4"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94" name="Freeform 452"/>
            <p:cNvSpPr>
              <a:spLocks/>
            </p:cNvSpPr>
            <p:nvPr userDrawn="1"/>
          </p:nvSpPr>
          <p:spPr bwMode="gray">
            <a:xfrm>
              <a:off x="11041248" y="3964291"/>
              <a:ext cx="28558" cy="41248"/>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3"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95" name="Freeform 453"/>
            <p:cNvSpPr>
              <a:spLocks/>
            </p:cNvSpPr>
            <p:nvPr userDrawn="1"/>
          </p:nvSpPr>
          <p:spPr bwMode="gray">
            <a:xfrm>
              <a:off x="11088844" y="3964291"/>
              <a:ext cx="28558" cy="41248"/>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96" name="Freeform 454"/>
            <p:cNvSpPr>
              <a:spLocks/>
            </p:cNvSpPr>
            <p:nvPr userDrawn="1"/>
          </p:nvSpPr>
          <p:spPr bwMode="gray">
            <a:xfrm>
              <a:off x="11136439" y="3964291"/>
              <a:ext cx="25384" cy="41248"/>
            </a:xfrm>
            <a:custGeom>
              <a:avLst/>
              <a:gdLst>
                <a:gd name="T0" fmla="*/ 5 w 9"/>
                <a:gd name="T1" fmla="*/ 0 h 14"/>
                <a:gd name="T2" fmla="*/ 0 w 9"/>
                <a:gd name="T3" fmla="*/ 5 h 14"/>
                <a:gd name="T4" fmla="*/ 0 w 9"/>
                <a:gd name="T5" fmla="*/ 14 h 14"/>
                <a:gd name="T6" fmla="*/ 9 w 9"/>
                <a:gd name="T7" fmla="*/ 14 h 14"/>
                <a:gd name="T8" fmla="*/ 9 w 9"/>
                <a:gd name="T9" fmla="*/ 5 h 14"/>
                <a:gd name="T10" fmla="*/ 5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5" y="0"/>
                  </a:moveTo>
                  <a:cubicBezTo>
                    <a:pt x="2" y="0"/>
                    <a:pt x="0" y="2"/>
                    <a:pt x="0" y="5"/>
                  </a:cubicBezTo>
                  <a:cubicBezTo>
                    <a:pt x="0" y="14"/>
                    <a:pt x="0" y="14"/>
                    <a:pt x="0" y="14"/>
                  </a:cubicBezTo>
                  <a:cubicBezTo>
                    <a:pt x="9" y="14"/>
                    <a:pt x="9" y="14"/>
                    <a:pt x="9" y="14"/>
                  </a:cubicBezTo>
                  <a:cubicBezTo>
                    <a:pt x="9" y="5"/>
                    <a:pt x="9" y="5"/>
                    <a:pt x="9" y="5"/>
                  </a:cubicBezTo>
                  <a:cubicBezTo>
                    <a:pt x="9" y="2"/>
                    <a:pt x="7"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97" name="Freeform 455"/>
            <p:cNvSpPr>
              <a:spLocks/>
            </p:cNvSpPr>
            <p:nvPr userDrawn="1"/>
          </p:nvSpPr>
          <p:spPr bwMode="gray">
            <a:xfrm>
              <a:off x="11180861" y="3964291"/>
              <a:ext cx="28558" cy="41248"/>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98" name="Freeform 456"/>
            <p:cNvSpPr>
              <a:spLocks/>
            </p:cNvSpPr>
            <p:nvPr userDrawn="1"/>
          </p:nvSpPr>
          <p:spPr bwMode="gray">
            <a:xfrm>
              <a:off x="11228457" y="3964291"/>
              <a:ext cx="28558" cy="41248"/>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99" name="Freeform 457"/>
            <p:cNvSpPr>
              <a:spLocks/>
            </p:cNvSpPr>
            <p:nvPr userDrawn="1"/>
          </p:nvSpPr>
          <p:spPr bwMode="gray">
            <a:xfrm>
              <a:off x="11272879" y="3964291"/>
              <a:ext cx="28558" cy="41248"/>
            </a:xfrm>
            <a:custGeom>
              <a:avLst/>
              <a:gdLst>
                <a:gd name="T0" fmla="*/ 4 w 9"/>
                <a:gd name="T1" fmla="*/ 0 h 14"/>
                <a:gd name="T2" fmla="*/ 0 w 9"/>
                <a:gd name="T3" fmla="*/ 5 h 14"/>
                <a:gd name="T4" fmla="*/ 0 w 9"/>
                <a:gd name="T5" fmla="*/ 14 h 14"/>
                <a:gd name="T6" fmla="*/ 9 w 9"/>
                <a:gd name="T7" fmla="*/ 14 h 14"/>
                <a:gd name="T8" fmla="*/ 9 w 9"/>
                <a:gd name="T9" fmla="*/ 5 h 14"/>
                <a:gd name="T10" fmla="*/ 4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4" y="0"/>
                  </a:moveTo>
                  <a:cubicBezTo>
                    <a:pt x="2" y="0"/>
                    <a:pt x="0" y="2"/>
                    <a:pt x="0" y="5"/>
                  </a:cubicBezTo>
                  <a:cubicBezTo>
                    <a:pt x="0" y="14"/>
                    <a:pt x="0" y="14"/>
                    <a:pt x="0" y="14"/>
                  </a:cubicBezTo>
                  <a:cubicBezTo>
                    <a:pt x="9" y="14"/>
                    <a:pt x="9" y="14"/>
                    <a:pt x="9" y="14"/>
                  </a:cubicBezTo>
                  <a:cubicBezTo>
                    <a:pt x="9" y="5"/>
                    <a:pt x="9" y="5"/>
                    <a:pt x="9" y="5"/>
                  </a:cubicBezTo>
                  <a:cubicBezTo>
                    <a:pt x="9" y="2"/>
                    <a:pt x="7" y="0"/>
                    <a:pt x="4"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00" name="Freeform 458"/>
            <p:cNvSpPr>
              <a:spLocks/>
            </p:cNvSpPr>
            <p:nvPr userDrawn="1"/>
          </p:nvSpPr>
          <p:spPr bwMode="gray">
            <a:xfrm>
              <a:off x="11041248" y="3447087"/>
              <a:ext cx="28558" cy="41248"/>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3"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01" name="Freeform 459"/>
            <p:cNvSpPr>
              <a:spLocks/>
            </p:cNvSpPr>
            <p:nvPr userDrawn="1"/>
          </p:nvSpPr>
          <p:spPr bwMode="gray">
            <a:xfrm>
              <a:off x="11088844" y="3447087"/>
              <a:ext cx="28558" cy="41248"/>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02" name="Freeform 460"/>
            <p:cNvSpPr>
              <a:spLocks/>
            </p:cNvSpPr>
            <p:nvPr userDrawn="1"/>
          </p:nvSpPr>
          <p:spPr bwMode="gray">
            <a:xfrm>
              <a:off x="11136439" y="3447087"/>
              <a:ext cx="25384" cy="41248"/>
            </a:xfrm>
            <a:custGeom>
              <a:avLst/>
              <a:gdLst>
                <a:gd name="T0" fmla="*/ 5 w 9"/>
                <a:gd name="T1" fmla="*/ 0 h 14"/>
                <a:gd name="T2" fmla="*/ 0 w 9"/>
                <a:gd name="T3" fmla="*/ 5 h 14"/>
                <a:gd name="T4" fmla="*/ 0 w 9"/>
                <a:gd name="T5" fmla="*/ 14 h 14"/>
                <a:gd name="T6" fmla="*/ 9 w 9"/>
                <a:gd name="T7" fmla="*/ 14 h 14"/>
                <a:gd name="T8" fmla="*/ 9 w 9"/>
                <a:gd name="T9" fmla="*/ 5 h 14"/>
                <a:gd name="T10" fmla="*/ 5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5" y="0"/>
                  </a:moveTo>
                  <a:cubicBezTo>
                    <a:pt x="2" y="0"/>
                    <a:pt x="0" y="2"/>
                    <a:pt x="0" y="5"/>
                  </a:cubicBezTo>
                  <a:cubicBezTo>
                    <a:pt x="0" y="14"/>
                    <a:pt x="0" y="14"/>
                    <a:pt x="0" y="14"/>
                  </a:cubicBezTo>
                  <a:cubicBezTo>
                    <a:pt x="9" y="14"/>
                    <a:pt x="9" y="14"/>
                    <a:pt x="9" y="14"/>
                  </a:cubicBezTo>
                  <a:cubicBezTo>
                    <a:pt x="9" y="5"/>
                    <a:pt x="9" y="5"/>
                    <a:pt x="9" y="5"/>
                  </a:cubicBezTo>
                  <a:cubicBezTo>
                    <a:pt x="9" y="2"/>
                    <a:pt x="7"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03" name="Freeform 461"/>
            <p:cNvSpPr>
              <a:spLocks/>
            </p:cNvSpPr>
            <p:nvPr userDrawn="1"/>
          </p:nvSpPr>
          <p:spPr bwMode="gray">
            <a:xfrm>
              <a:off x="11180861" y="3447087"/>
              <a:ext cx="28558" cy="41248"/>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04" name="Freeform 462"/>
            <p:cNvSpPr>
              <a:spLocks/>
            </p:cNvSpPr>
            <p:nvPr userDrawn="1"/>
          </p:nvSpPr>
          <p:spPr bwMode="gray">
            <a:xfrm>
              <a:off x="11228457" y="3447087"/>
              <a:ext cx="28558" cy="41248"/>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05" name="Freeform 463"/>
            <p:cNvSpPr>
              <a:spLocks/>
            </p:cNvSpPr>
            <p:nvPr userDrawn="1"/>
          </p:nvSpPr>
          <p:spPr bwMode="gray">
            <a:xfrm>
              <a:off x="11272879" y="3447087"/>
              <a:ext cx="28558" cy="41248"/>
            </a:xfrm>
            <a:custGeom>
              <a:avLst/>
              <a:gdLst>
                <a:gd name="T0" fmla="*/ 4 w 9"/>
                <a:gd name="T1" fmla="*/ 0 h 14"/>
                <a:gd name="T2" fmla="*/ 0 w 9"/>
                <a:gd name="T3" fmla="*/ 5 h 14"/>
                <a:gd name="T4" fmla="*/ 0 w 9"/>
                <a:gd name="T5" fmla="*/ 14 h 14"/>
                <a:gd name="T6" fmla="*/ 9 w 9"/>
                <a:gd name="T7" fmla="*/ 14 h 14"/>
                <a:gd name="T8" fmla="*/ 9 w 9"/>
                <a:gd name="T9" fmla="*/ 5 h 14"/>
                <a:gd name="T10" fmla="*/ 4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4" y="0"/>
                  </a:moveTo>
                  <a:cubicBezTo>
                    <a:pt x="2" y="0"/>
                    <a:pt x="0" y="2"/>
                    <a:pt x="0" y="5"/>
                  </a:cubicBezTo>
                  <a:cubicBezTo>
                    <a:pt x="0" y="14"/>
                    <a:pt x="0" y="14"/>
                    <a:pt x="0" y="14"/>
                  </a:cubicBezTo>
                  <a:cubicBezTo>
                    <a:pt x="9" y="14"/>
                    <a:pt x="9" y="14"/>
                    <a:pt x="9" y="14"/>
                  </a:cubicBezTo>
                  <a:cubicBezTo>
                    <a:pt x="9" y="5"/>
                    <a:pt x="9" y="5"/>
                    <a:pt x="9" y="5"/>
                  </a:cubicBezTo>
                  <a:cubicBezTo>
                    <a:pt x="9" y="2"/>
                    <a:pt x="7" y="0"/>
                    <a:pt x="4"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06" name="Freeform 464"/>
            <p:cNvSpPr>
              <a:spLocks/>
            </p:cNvSpPr>
            <p:nvPr userDrawn="1"/>
          </p:nvSpPr>
          <p:spPr bwMode="gray">
            <a:xfrm>
              <a:off x="11041248" y="3504201"/>
              <a:ext cx="28558" cy="38076"/>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3"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07" name="Freeform 465"/>
            <p:cNvSpPr>
              <a:spLocks/>
            </p:cNvSpPr>
            <p:nvPr userDrawn="1"/>
          </p:nvSpPr>
          <p:spPr bwMode="gray">
            <a:xfrm>
              <a:off x="11088844" y="3504201"/>
              <a:ext cx="28558" cy="38076"/>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08" name="Freeform 466"/>
            <p:cNvSpPr>
              <a:spLocks/>
            </p:cNvSpPr>
            <p:nvPr userDrawn="1"/>
          </p:nvSpPr>
          <p:spPr bwMode="gray">
            <a:xfrm>
              <a:off x="11136439" y="3504201"/>
              <a:ext cx="25384" cy="38076"/>
            </a:xfrm>
            <a:custGeom>
              <a:avLst/>
              <a:gdLst>
                <a:gd name="T0" fmla="*/ 5 w 9"/>
                <a:gd name="T1" fmla="*/ 0 h 13"/>
                <a:gd name="T2" fmla="*/ 0 w 9"/>
                <a:gd name="T3" fmla="*/ 5 h 13"/>
                <a:gd name="T4" fmla="*/ 0 w 9"/>
                <a:gd name="T5" fmla="*/ 13 h 13"/>
                <a:gd name="T6" fmla="*/ 9 w 9"/>
                <a:gd name="T7" fmla="*/ 13 h 13"/>
                <a:gd name="T8" fmla="*/ 9 w 9"/>
                <a:gd name="T9" fmla="*/ 5 h 13"/>
                <a:gd name="T10" fmla="*/ 5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5" y="0"/>
                  </a:moveTo>
                  <a:cubicBezTo>
                    <a:pt x="2" y="0"/>
                    <a:pt x="0" y="2"/>
                    <a:pt x="0" y="5"/>
                  </a:cubicBezTo>
                  <a:cubicBezTo>
                    <a:pt x="0" y="13"/>
                    <a:pt x="0" y="13"/>
                    <a:pt x="0" y="13"/>
                  </a:cubicBezTo>
                  <a:cubicBezTo>
                    <a:pt x="9" y="13"/>
                    <a:pt x="9" y="13"/>
                    <a:pt x="9" y="13"/>
                  </a:cubicBezTo>
                  <a:cubicBezTo>
                    <a:pt x="9" y="5"/>
                    <a:pt x="9" y="5"/>
                    <a:pt x="9" y="5"/>
                  </a:cubicBezTo>
                  <a:cubicBezTo>
                    <a:pt x="9" y="2"/>
                    <a:pt x="7"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09" name="Freeform 467"/>
            <p:cNvSpPr>
              <a:spLocks/>
            </p:cNvSpPr>
            <p:nvPr userDrawn="1"/>
          </p:nvSpPr>
          <p:spPr bwMode="gray">
            <a:xfrm>
              <a:off x="11180861" y="3504201"/>
              <a:ext cx="28558" cy="38076"/>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10" name="Freeform 468"/>
            <p:cNvSpPr>
              <a:spLocks/>
            </p:cNvSpPr>
            <p:nvPr userDrawn="1"/>
          </p:nvSpPr>
          <p:spPr bwMode="gray">
            <a:xfrm>
              <a:off x="11228457" y="3504201"/>
              <a:ext cx="28558" cy="38076"/>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11" name="Freeform 469"/>
            <p:cNvSpPr>
              <a:spLocks/>
            </p:cNvSpPr>
            <p:nvPr userDrawn="1"/>
          </p:nvSpPr>
          <p:spPr bwMode="gray">
            <a:xfrm>
              <a:off x="11272879" y="3504201"/>
              <a:ext cx="28558" cy="38076"/>
            </a:xfrm>
            <a:custGeom>
              <a:avLst/>
              <a:gdLst>
                <a:gd name="T0" fmla="*/ 4 w 9"/>
                <a:gd name="T1" fmla="*/ 0 h 13"/>
                <a:gd name="T2" fmla="*/ 0 w 9"/>
                <a:gd name="T3" fmla="*/ 5 h 13"/>
                <a:gd name="T4" fmla="*/ 0 w 9"/>
                <a:gd name="T5" fmla="*/ 13 h 13"/>
                <a:gd name="T6" fmla="*/ 9 w 9"/>
                <a:gd name="T7" fmla="*/ 13 h 13"/>
                <a:gd name="T8" fmla="*/ 9 w 9"/>
                <a:gd name="T9" fmla="*/ 5 h 13"/>
                <a:gd name="T10" fmla="*/ 4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4" y="0"/>
                  </a:moveTo>
                  <a:cubicBezTo>
                    <a:pt x="2" y="0"/>
                    <a:pt x="0" y="2"/>
                    <a:pt x="0" y="5"/>
                  </a:cubicBezTo>
                  <a:cubicBezTo>
                    <a:pt x="0" y="13"/>
                    <a:pt x="0" y="13"/>
                    <a:pt x="0" y="13"/>
                  </a:cubicBezTo>
                  <a:cubicBezTo>
                    <a:pt x="9" y="13"/>
                    <a:pt x="9" y="13"/>
                    <a:pt x="9" y="13"/>
                  </a:cubicBezTo>
                  <a:cubicBezTo>
                    <a:pt x="9" y="5"/>
                    <a:pt x="9" y="5"/>
                    <a:pt x="9" y="5"/>
                  </a:cubicBezTo>
                  <a:cubicBezTo>
                    <a:pt x="9" y="2"/>
                    <a:pt x="7" y="0"/>
                    <a:pt x="4"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12" name="Rectangle 470"/>
            <p:cNvSpPr>
              <a:spLocks noChangeArrowheads="1"/>
            </p:cNvSpPr>
            <p:nvPr userDrawn="1"/>
          </p:nvSpPr>
          <p:spPr bwMode="gray">
            <a:xfrm>
              <a:off x="10714428" y="4583029"/>
              <a:ext cx="507683" cy="2855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13" name="Rectangle 471"/>
            <p:cNvSpPr>
              <a:spLocks noChangeArrowheads="1"/>
            </p:cNvSpPr>
            <p:nvPr userDrawn="1"/>
          </p:nvSpPr>
          <p:spPr bwMode="gray">
            <a:xfrm>
              <a:off x="10714428" y="4643317"/>
              <a:ext cx="507683" cy="2855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14" name="Rectangle 472"/>
            <p:cNvSpPr>
              <a:spLocks noChangeArrowheads="1"/>
            </p:cNvSpPr>
            <p:nvPr userDrawn="1"/>
          </p:nvSpPr>
          <p:spPr bwMode="gray">
            <a:xfrm>
              <a:off x="10714428" y="4611587"/>
              <a:ext cx="507683" cy="31730"/>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15" name="Rectangle 473"/>
            <p:cNvSpPr>
              <a:spLocks noChangeArrowheads="1"/>
            </p:cNvSpPr>
            <p:nvPr userDrawn="1"/>
          </p:nvSpPr>
          <p:spPr bwMode="gray">
            <a:xfrm>
              <a:off x="11063460" y="4335533"/>
              <a:ext cx="92019" cy="24749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16" name="Rectangle 474"/>
            <p:cNvSpPr>
              <a:spLocks noChangeArrowheads="1"/>
            </p:cNvSpPr>
            <p:nvPr userDrawn="1"/>
          </p:nvSpPr>
          <p:spPr bwMode="gray">
            <a:xfrm>
              <a:off x="11130092" y="4357745"/>
              <a:ext cx="25384" cy="225284"/>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17" name="Rectangle 475"/>
            <p:cNvSpPr>
              <a:spLocks noChangeArrowheads="1"/>
            </p:cNvSpPr>
            <p:nvPr userDrawn="1"/>
          </p:nvSpPr>
          <p:spPr bwMode="gray">
            <a:xfrm>
              <a:off x="10920673" y="4335533"/>
              <a:ext cx="92019" cy="24749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18" name="Rectangle 476"/>
            <p:cNvSpPr>
              <a:spLocks noChangeArrowheads="1"/>
            </p:cNvSpPr>
            <p:nvPr userDrawn="1"/>
          </p:nvSpPr>
          <p:spPr bwMode="gray">
            <a:xfrm>
              <a:off x="10987307" y="4357745"/>
              <a:ext cx="25384" cy="225284"/>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19" name="Rectangle 477"/>
            <p:cNvSpPr>
              <a:spLocks noChangeArrowheads="1"/>
            </p:cNvSpPr>
            <p:nvPr userDrawn="1"/>
          </p:nvSpPr>
          <p:spPr bwMode="gray">
            <a:xfrm>
              <a:off x="10777888" y="4335533"/>
              <a:ext cx="95191" cy="24749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20" name="Rectangle 478"/>
            <p:cNvSpPr>
              <a:spLocks noChangeArrowheads="1"/>
            </p:cNvSpPr>
            <p:nvPr userDrawn="1"/>
          </p:nvSpPr>
          <p:spPr bwMode="gray">
            <a:xfrm>
              <a:off x="10844521" y="4357745"/>
              <a:ext cx="28558" cy="225284"/>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21" name="Rectangle 479"/>
            <p:cNvSpPr>
              <a:spLocks noChangeArrowheads="1"/>
            </p:cNvSpPr>
            <p:nvPr userDrawn="1"/>
          </p:nvSpPr>
          <p:spPr bwMode="gray">
            <a:xfrm>
              <a:off x="10777888" y="4364091"/>
              <a:ext cx="66634" cy="25384"/>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22" name="Rectangle 480"/>
            <p:cNvSpPr>
              <a:spLocks noChangeArrowheads="1"/>
            </p:cNvSpPr>
            <p:nvPr userDrawn="1"/>
          </p:nvSpPr>
          <p:spPr bwMode="gray">
            <a:xfrm>
              <a:off x="10920673" y="4364091"/>
              <a:ext cx="66634" cy="25384"/>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23" name="Rectangle 481"/>
            <p:cNvSpPr>
              <a:spLocks noChangeArrowheads="1"/>
            </p:cNvSpPr>
            <p:nvPr userDrawn="1"/>
          </p:nvSpPr>
          <p:spPr bwMode="gray">
            <a:xfrm>
              <a:off x="11063460" y="4364091"/>
              <a:ext cx="66634" cy="25384"/>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24" name="Freeform 482"/>
            <p:cNvSpPr>
              <a:spLocks/>
            </p:cNvSpPr>
            <p:nvPr userDrawn="1"/>
          </p:nvSpPr>
          <p:spPr bwMode="gray">
            <a:xfrm>
              <a:off x="10714428" y="4176882"/>
              <a:ext cx="504511" cy="187207"/>
            </a:xfrm>
            <a:custGeom>
              <a:avLst/>
              <a:gdLst>
                <a:gd name="T0" fmla="*/ 159 w 159"/>
                <a:gd name="T1" fmla="*/ 59 h 59"/>
                <a:gd name="T2" fmla="*/ 0 w 159"/>
                <a:gd name="T3" fmla="*/ 59 h 59"/>
                <a:gd name="T4" fmla="*/ 79 w 159"/>
                <a:gd name="T5" fmla="*/ 0 h 59"/>
                <a:gd name="T6" fmla="*/ 159 w 159"/>
                <a:gd name="T7" fmla="*/ 59 h 59"/>
              </a:gdLst>
              <a:ahLst/>
              <a:cxnLst>
                <a:cxn ang="0">
                  <a:pos x="T0" y="T1"/>
                </a:cxn>
                <a:cxn ang="0">
                  <a:pos x="T2" y="T3"/>
                </a:cxn>
                <a:cxn ang="0">
                  <a:pos x="T4" y="T5"/>
                </a:cxn>
                <a:cxn ang="0">
                  <a:pos x="T6" y="T7"/>
                </a:cxn>
              </a:cxnLst>
              <a:rect l="0" t="0" r="r" b="b"/>
              <a:pathLst>
                <a:path w="159" h="59">
                  <a:moveTo>
                    <a:pt x="159" y="59"/>
                  </a:moveTo>
                  <a:lnTo>
                    <a:pt x="0" y="59"/>
                  </a:lnTo>
                  <a:lnTo>
                    <a:pt x="79" y="0"/>
                  </a:lnTo>
                  <a:lnTo>
                    <a:pt x="159" y="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25" name="Freeform 483"/>
            <p:cNvSpPr>
              <a:spLocks/>
            </p:cNvSpPr>
            <p:nvPr userDrawn="1"/>
          </p:nvSpPr>
          <p:spPr bwMode="gray">
            <a:xfrm>
              <a:off x="10942885" y="4176882"/>
              <a:ext cx="276054" cy="187207"/>
            </a:xfrm>
            <a:custGeom>
              <a:avLst/>
              <a:gdLst>
                <a:gd name="T0" fmla="*/ 7 w 87"/>
                <a:gd name="T1" fmla="*/ 0 h 59"/>
                <a:gd name="T2" fmla="*/ 0 w 87"/>
                <a:gd name="T3" fmla="*/ 6 h 59"/>
                <a:gd name="T4" fmla="*/ 46 w 87"/>
                <a:gd name="T5" fmla="*/ 59 h 59"/>
                <a:gd name="T6" fmla="*/ 87 w 87"/>
                <a:gd name="T7" fmla="*/ 59 h 59"/>
                <a:gd name="T8" fmla="*/ 7 w 87"/>
                <a:gd name="T9" fmla="*/ 0 h 59"/>
              </a:gdLst>
              <a:ahLst/>
              <a:cxnLst>
                <a:cxn ang="0">
                  <a:pos x="T0" y="T1"/>
                </a:cxn>
                <a:cxn ang="0">
                  <a:pos x="T2" y="T3"/>
                </a:cxn>
                <a:cxn ang="0">
                  <a:pos x="T4" y="T5"/>
                </a:cxn>
                <a:cxn ang="0">
                  <a:pos x="T6" y="T7"/>
                </a:cxn>
                <a:cxn ang="0">
                  <a:pos x="T8" y="T9"/>
                </a:cxn>
              </a:cxnLst>
              <a:rect l="0" t="0" r="r" b="b"/>
              <a:pathLst>
                <a:path w="87" h="59">
                  <a:moveTo>
                    <a:pt x="7" y="0"/>
                  </a:moveTo>
                  <a:lnTo>
                    <a:pt x="0" y="6"/>
                  </a:lnTo>
                  <a:lnTo>
                    <a:pt x="46" y="59"/>
                  </a:lnTo>
                  <a:lnTo>
                    <a:pt x="87" y="59"/>
                  </a:lnTo>
                  <a:lnTo>
                    <a:pt x="7"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26" name="Freeform 484"/>
            <p:cNvSpPr>
              <a:spLocks/>
            </p:cNvSpPr>
            <p:nvPr userDrawn="1"/>
          </p:nvSpPr>
          <p:spPr bwMode="gray">
            <a:xfrm>
              <a:off x="11291918" y="4189574"/>
              <a:ext cx="647296" cy="184035"/>
            </a:xfrm>
            <a:custGeom>
              <a:avLst/>
              <a:gdLst>
                <a:gd name="T0" fmla="*/ 193 w 219"/>
                <a:gd name="T1" fmla="*/ 0 h 63"/>
                <a:gd name="T2" fmla="*/ 198 w 219"/>
                <a:gd name="T3" fmla="*/ 17 h 63"/>
                <a:gd name="T4" fmla="*/ 184 w 219"/>
                <a:gd name="T5" fmla="*/ 44 h 63"/>
                <a:gd name="T6" fmla="*/ 166 w 219"/>
                <a:gd name="T7" fmla="*/ 49 h 63"/>
                <a:gd name="T8" fmla="*/ 11 w 219"/>
                <a:gd name="T9" fmla="*/ 49 h 63"/>
                <a:gd name="T10" fmla="*/ 0 w 219"/>
                <a:gd name="T11" fmla="*/ 48 h 63"/>
                <a:gd name="T12" fmla="*/ 32 w 219"/>
                <a:gd name="T13" fmla="*/ 63 h 63"/>
                <a:gd name="T14" fmla="*/ 187 w 219"/>
                <a:gd name="T15" fmla="*/ 63 h 63"/>
                <a:gd name="T16" fmla="*/ 205 w 219"/>
                <a:gd name="T17" fmla="*/ 58 h 63"/>
                <a:gd name="T18" fmla="*/ 219 w 219"/>
                <a:gd name="T19" fmla="*/ 32 h 63"/>
                <a:gd name="T20" fmla="*/ 193 w 219"/>
                <a:gd name="T21"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9" h="63">
                  <a:moveTo>
                    <a:pt x="193" y="0"/>
                  </a:moveTo>
                  <a:cubicBezTo>
                    <a:pt x="196" y="5"/>
                    <a:pt x="198" y="11"/>
                    <a:pt x="198" y="17"/>
                  </a:cubicBezTo>
                  <a:cubicBezTo>
                    <a:pt x="198" y="28"/>
                    <a:pt x="192" y="38"/>
                    <a:pt x="184" y="44"/>
                  </a:cubicBezTo>
                  <a:cubicBezTo>
                    <a:pt x="179" y="47"/>
                    <a:pt x="173" y="49"/>
                    <a:pt x="166" y="49"/>
                  </a:cubicBezTo>
                  <a:cubicBezTo>
                    <a:pt x="11" y="49"/>
                    <a:pt x="11" y="49"/>
                    <a:pt x="11" y="49"/>
                  </a:cubicBezTo>
                  <a:cubicBezTo>
                    <a:pt x="7" y="49"/>
                    <a:pt x="3" y="49"/>
                    <a:pt x="0" y="48"/>
                  </a:cubicBezTo>
                  <a:cubicBezTo>
                    <a:pt x="7" y="57"/>
                    <a:pt x="19" y="63"/>
                    <a:pt x="32" y="63"/>
                  </a:cubicBezTo>
                  <a:cubicBezTo>
                    <a:pt x="187" y="63"/>
                    <a:pt x="187" y="63"/>
                    <a:pt x="187" y="63"/>
                  </a:cubicBezTo>
                  <a:cubicBezTo>
                    <a:pt x="194" y="63"/>
                    <a:pt x="200" y="61"/>
                    <a:pt x="205" y="58"/>
                  </a:cubicBezTo>
                  <a:cubicBezTo>
                    <a:pt x="213" y="53"/>
                    <a:pt x="219" y="43"/>
                    <a:pt x="219" y="32"/>
                  </a:cubicBezTo>
                  <a:cubicBezTo>
                    <a:pt x="219" y="16"/>
                    <a:pt x="208" y="3"/>
                    <a:pt x="193"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27" name="Freeform 485"/>
            <p:cNvSpPr>
              <a:spLocks/>
            </p:cNvSpPr>
            <p:nvPr userDrawn="1"/>
          </p:nvSpPr>
          <p:spPr bwMode="gray">
            <a:xfrm>
              <a:off x="11269705" y="3996021"/>
              <a:ext cx="609220" cy="336340"/>
            </a:xfrm>
            <a:custGeom>
              <a:avLst/>
              <a:gdLst>
                <a:gd name="T0" fmla="*/ 201 w 206"/>
                <a:gd name="T1" fmla="*/ 65 h 114"/>
                <a:gd name="T2" fmla="*/ 197 w 206"/>
                <a:gd name="T3" fmla="*/ 60 h 114"/>
                <a:gd name="T4" fmla="*/ 197 w 206"/>
                <a:gd name="T5" fmla="*/ 57 h 114"/>
                <a:gd name="T6" fmla="*/ 168 w 206"/>
                <a:gd name="T7" fmla="*/ 19 h 114"/>
                <a:gd name="T8" fmla="*/ 157 w 206"/>
                <a:gd name="T9" fmla="*/ 17 h 114"/>
                <a:gd name="T10" fmla="*/ 133 w 206"/>
                <a:gd name="T11" fmla="*/ 25 h 114"/>
                <a:gd name="T12" fmla="*/ 117 w 206"/>
                <a:gd name="T13" fmla="*/ 8 h 114"/>
                <a:gd name="T14" fmla="*/ 107 w 206"/>
                <a:gd name="T15" fmla="*/ 3 h 114"/>
                <a:gd name="T16" fmla="*/ 90 w 206"/>
                <a:gd name="T17" fmla="*/ 0 h 114"/>
                <a:gd name="T18" fmla="*/ 40 w 206"/>
                <a:gd name="T19" fmla="*/ 48 h 114"/>
                <a:gd name="T20" fmla="*/ 40 w 206"/>
                <a:gd name="T21" fmla="*/ 49 h 114"/>
                <a:gd name="T22" fmla="*/ 40 w 206"/>
                <a:gd name="T23" fmla="*/ 49 h 114"/>
                <a:gd name="T24" fmla="*/ 0 w 206"/>
                <a:gd name="T25" fmla="*/ 89 h 114"/>
                <a:gd name="T26" fmla="*/ 8 w 206"/>
                <a:gd name="T27" fmla="*/ 113 h 114"/>
                <a:gd name="T28" fmla="*/ 19 w 206"/>
                <a:gd name="T29" fmla="*/ 114 h 114"/>
                <a:gd name="T30" fmla="*/ 174 w 206"/>
                <a:gd name="T31" fmla="*/ 114 h 114"/>
                <a:gd name="T32" fmla="*/ 192 w 206"/>
                <a:gd name="T33" fmla="*/ 109 h 114"/>
                <a:gd name="T34" fmla="*/ 206 w 206"/>
                <a:gd name="T35" fmla="*/ 82 h 114"/>
                <a:gd name="T36" fmla="*/ 201 w 206"/>
                <a:gd name="T37" fmla="*/ 65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6" h="114">
                  <a:moveTo>
                    <a:pt x="201" y="65"/>
                  </a:moveTo>
                  <a:cubicBezTo>
                    <a:pt x="200" y="63"/>
                    <a:pt x="198" y="61"/>
                    <a:pt x="197" y="60"/>
                  </a:cubicBezTo>
                  <a:cubicBezTo>
                    <a:pt x="197" y="59"/>
                    <a:pt x="197" y="58"/>
                    <a:pt x="197" y="57"/>
                  </a:cubicBezTo>
                  <a:cubicBezTo>
                    <a:pt x="197" y="39"/>
                    <a:pt x="184" y="23"/>
                    <a:pt x="168" y="19"/>
                  </a:cubicBezTo>
                  <a:cubicBezTo>
                    <a:pt x="164" y="18"/>
                    <a:pt x="161" y="17"/>
                    <a:pt x="157" y="17"/>
                  </a:cubicBezTo>
                  <a:cubicBezTo>
                    <a:pt x="148" y="17"/>
                    <a:pt x="140" y="20"/>
                    <a:pt x="133" y="25"/>
                  </a:cubicBezTo>
                  <a:cubicBezTo>
                    <a:pt x="129" y="18"/>
                    <a:pt x="124" y="12"/>
                    <a:pt x="117" y="8"/>
                  </a:cubicBezTo>
                  <a:cubicBezTo>
                    <a:pt x="114" y="6"/>
                    <a:pt x="110" y="4"/>
                    <a:pt x="107" y="3"/>
                  </a:cubicBezTo>
                  <a:cubicBezTo>
                    <a:pt x="101" y="1"/>
                    <a:pt x="96" y="0"/>
                    <a:pt x="90" y="0"/>
                  </a:cubicBezTo>
                  <a:cubicBezTo>
                    <a:pt x="63" y="0"/>
                    <a:pt x="41" y="21"/>
                    <a:pt x="40" y="48"/>
                  </a:cubicBezTo>
                  <a:cubicBezTo>
                    <a:pt x="40" y="49"/>
                    <a:pt x="40" y="49"/>
                    <a:pt x="40" y="49"/>
                  </a:cubicBezTo>
                  <a:cubicBezTo>
                    <a:pt x="40" y="49"/>
                    <a:pt x="40" y="49"/>
                    <a:pt x="40" y="49"/>
                  </a:cubicBezTo>
                  <a:cubicBezTo>
                    <a:pt x="18" y="49"/>
                    <a:pt x="0" y="67"/>
                    <a:pt x="0" y="89"/>
                  </a:cubicBezTo>
                  <a:cubicBezTo>
                    <a:pt x="0" y="98"/>
                    <a:pt x="3" y="106"/>
                    <a:pt x="8" y="113"/>
                  </a:cubicBezTo>
                  <a:cubicBezTo>
                    <a:pt x="11" y="114"/>
                    <a:pt x="15" y="114"/>
                    <a:pt x="19" y="114"/>
                  </a:cubicBezTo>
                  <a:cubicBezTo>
                    <a:pt x="174" y="114"/>
                    <a:pt x="174" y="114"/>
                    <a:pt x="174" y="114"/>
                  </a:cubicBezTo>
                  <a:cubicBezTo>
                    <a:pt x="181" y="114"/>
                    <a:pt x="187" y="112"/>
                    <a:pt x="192" y="109"/>
                  </a:cubicBezTo>
                  <a:cubicBezTo>
                    <a:pt x="200" y="103"/>
                    <a:pt x="206" y="93"/>
                    <a:pt x="206" y="82"/>
                  </a:cubicBezTo>
                  <a:cubicBezTo>
                    <a:pt x="206" y="76"/>
                    <a:pt x="204" y="70"/>
                    <a:pt x="201" y="6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28" name="Freeform 486"/>
            <p:cNvSpPr>
              <a:spLocks/>
            </p:cNvSpPr>
            <p:nvPr userDrawn="1"/>
          </p:nvSpPr>
          <p:spPr bwMode="gray">
            <a:xfrm>
              <a:off x="8347353" y="4544952"/>
              <a:ext cx="475953" cy="136439"/>
            </a:xfrm>
            <a:custGeom>
              <a:avLst/>
              <a:gdLst>
                <a:gd name="T0" fmla="*/ 142 w 161"/>
                <a:gd name="T1" fmla="*/ 0 h 47"/>
                <a:gd name="T2" fmla="*/ 145 w 161"/>
                <a:gd name="T3" fmla="*/ 13 h 47"/>
                <a:gd name="T4" fmla="*/ 135 w 161"/>
                <a:gd name="T5" fmla="*/ 33 h 47"/>
                <a:gd name="T6" fmla="*/ 122 w 161"/>
                <a:gd name="T7" fmla="*/ 36 h 47"/>
                <a:gd name="T8" fmla="*/ 8 w 161"/>
                <a:gd name="T9" fmla="*/ 36 h 47"/>
                <a:gd name="T10" fmla="*/ 0 w 161"/>
                <a:gd name="T11" fmla="*/ 35 h 47"/>
                <a:gd name="T12" fmla="*/ 23 w 161"/>
                <a:gd name="T13" fmla="*/ 47 h 47"/>
                <a:gd name="T14" fmla="*/ 137 w 161"/>
                <a:gd name="T15" fmla="*/ 47 h 47"/>
                <a:gd name="T16" fmla="*/ 150 w 161"/>
                <a:gd name="T17" fmla="*/ 43 h 47"/>
                <a:gd name="T18" fmla="*/ 161 w 161"/>
                <a:gd name="T19" fmla="*/ 23 h 47"/>
                <a:gd name="T20" fmla="*/ 142 w 161"/>
                <a:gd name="T21"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1" h="47">
                  <a:moveTo>
                    <a:pt x="142" y="0"/>
                  </a:moveTo>
                  <a:cubicBezTo>
                    <a:pt x="144" y="4"/>
                    <a:pt x="145" y="8"/>
                    <a:pt x="145" y="13"/>
                  </a:cubicBezTo>
                  <a:cubicBezTo>
                    <a:pt x="145" y="21"/>
                    <a:pt x="141" y="28"/>
                    <a:pt x="135" y="33"/>
                  </a:cubicBezTo>
                  <a:cubicBezTo>
                    <a:pt x="131" y="35"/>
                    <a:pt x="126" y="36"/>
                    <a:pt x="122" y="36"/>
                  </a:cubicBezTo>
                  <a:cubicBezTo>
                    <a:pt x="8" y="36"/>
                    <a:pt x="8" y="36"/>
                    <a:pt x="8" y="36"/>
                  </a:cubicBezTo>
                  <a:cubicBezTo>
                    <a:pt x="5" y="36"/>
                    <a:pt x="2" y="36"/>
                    <a:pt x="0" y="35"/>
                  </a:cubicBezTo>
                  <a:cubicBezTo>
                    <a:pt x="5" y="42"/>
                    <a:pt x="14" y="47"/>
                    <a:pt x="23" y="47"/>
                  </a:cubicBezTo>
                  <a:cubicBezTo>
                    <a:pt x="137" y="47"/>
                    <a:pt x="137" y="47"/>
                    <a:pt x="137" y="47"/>
                  </a:cubicBezTo>
                  <a:cubicBezTo>
                    <a:pt x="142" y="47"/>
                    <a:pt x="146" y="45"/>
                    <a:pt x="150" y="43"/>
                  </a:cubicBezTo>
                  <a:cubicBezTo>
                    <a:pt x="156" y="39"/>
                    <a:pt x="161" y="32"/>
                    <a:pt x="161" y="23"/>
                  </a:cubicBezTo>
                  <a:cubicBezTo>
                    <a:pt x="161" y="12"/>
                    <a:pt x="152" y="2"/>
                    <a:pt x="142"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29" name="Freeform 487"/>
            <p:cNvSpPr>
              <a:spLocks/>
            </p:cNvSpPr>
            <p:nvPr userDrawn="1"/>
          </p:nvSpPr>
          <p:spPr bwMode="gray">
            <a:xfrm>
              <a:off x="8331487" y="4405340"/>
              <a:ext cx="444223" cy="244322"/>
            </a:xfrm>
            <a:custGeom>
              <a:avLst/>
              <a:gdLst>
                <a:gd name="T0" fmla="*/ 148 w 151"/>
                <a:gd name="T1" fmla="*/ 47 h 83"/>
                <a:gd name="T2" fmla="*/ 144 w 151"/>
                <a:gd name="T3" fmla="*/ 43 h 83"/>
                <a:gd name="T4" fmla="*/ 144 w 151"/>
                <a:gd name="T5" fmla="*/ 41 h 83"/>
                <a:gd name="T6" fmla="*/ 123 w 151"/>
                <a:gd name="T7" fmla="*/ 13 h 83"/>
                <a:gd name="T8" fmla="*/ 115 w 151"/>
                <a:gd name="T9" fmla="*/ 12 h 83"/>
                <a:gd name="T10" fmla="*/ 98 w 151"/>
                <a:gd name="T11" fmla="*/ 18 h 83"/>
                <a:gd name="T12" fmla="*/ 86 w 151"/>
                <a:gd name="T13" fmla="*/ 5 h 83"/>
                <a:gd name="T14" fmla="*/ 78 w 151"/>
                <a:gd name="T15" fmla="*/ 2 h 83"/>
                <a:gd name="T16" fmla="*/ 66 w 151"/>
                <a:gd name="T17" fmla="*/ 0 h 83"/>
                <a:gd name="T18" fmla="*/ 29 w 151"/>
                <a:gd name="T19" fmla="*/ 35 h 83"/>
                <a:gd name="T20" fmla="*/ 29 w 151"/>
                <a:gd name="T21" fmla="*/ 35 h 83"/>
                <a:gd name="T22" fmla="*/ 29 w 151"/>
                <a:gd name="T23" fmla="*/ 35 h 83"/>
                <a:gd name="T24" fmla="*/ 0 w 151"/>
                <a:gd name="T25" fmla="*/ 65 h 83"/>
                <a:gd name="T26" fmla="*/ 6 w 151"/>
                <a:gd name="T27" fmla="*/ 82 h 83"/>
                <a:gd name="T28" fmla="*/ 14 w 151"/>
                <a:gd name="T29" fmla="*/ 83 h 83"/>
                <a:gd name="T30" fmla="*/ 128 w 151"/>
                <a:gd name="T31" fmla="*/ 83 h 83"/>
                <a:gd name="T32" fmla="*/ 141 w 151"/>
                <a:gd name="T33" fmla="*/ 80 h 83"/>
                <a:gd name="T34" fmla="*/ 151 w 151"/>
                <a:gd name="T35" fmla="*/ 60 h 83"/>
                <a:gd name="T36" fmla="*/ 148 w 151"/>
                <a:gd name="T37" fmla="*/ 47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1" h="83">
                  <a:moveTo>
                    <a:pt x="148" y="47"/>
                  </a:moveTo>
                  <a:cubicBezTo>
                    <a:pt x="147" y="46"/>
                    <a:pt x="146" y="45"/>
                    <a:pt x="144" y="43"/>
                  </a:cubicBezTo>
                  <a:cubicBezTo>
                    <a:pt x="144" y="43"/>
                    <a:pt x="144" y="42"/>
                    <a:pt x="144" y="41"/>
                  </a:cubicBezTo>
                  <a:cubicBezTo>
                    <a:pt x="144" y="28"/>
                    <a:pt x="135" y="17"/>
                    <a:pt x="123" y="13"/>
                  </a:cubicBezTo>
                  <a:cubicBezTo>
                    <a:pt x="120" y="13"/>
                    <a:pt x="118" y="12"/>
                    <a:pt x="115" y="12"/>
                  </a:cubicBezTo>
                  <a:cubicBezTo>
                    <a:pt x="109" y="12"/>
                    <a:pt x="103" y="14"/>
                    <a:pt x="98" y="18"/>
                  </a:cubicBezTo>
                  <a:cubicBezTo>
                    <a:pt x="95" y="13"/>
                    <a:pt x="91" y="8"/>
                    <a:pt x="86" y="5"/>
                  </a:cubicBezTo>
                  <a:cubicBezTo>
                    <a:pt x="83" y="4"/>
                    <a:pt x="81" y="3"/>
                    <a:pt x="78" y="2"/>
                  </a:cubicBezTo>
                  <a:cubicBezTo>
                    <a:pt x="74" y="0"/>
                    <a:pt x="70" y="0"/>
                    <a:pt x="66" y="0"/>
                  </a:cubicBezTo>
                  <a:cubicBezTo>
                    <a:pt x="46" y="0"/>
                    <a:pt x="30" y="15"/>
                    <a:pt x="29" y="35"/>
                  </a:cubicBezTo>
                  <a:cubicBezTo>
                    <a:pt x="29" y="35"/>
                    <a:pt x="29" y="35"/>
                    <a:pt x="29" y="35"/>
                  </a:cubicBezTo>
                  <a:cubicBezTo>
                    <a:pt x="29" y="35"/>
                    <a:pt x="29" y="35"/>
                    <a:pt x="29" y="35"/>
                  </a:cubicBezTo>
                  <a:cubicBezTo>
                    <a:pt x="13" y="35"/>
                    <a:pt x="0" y="48"/>
                    <a:pt x="0" y="65"/>
                  </a:cubicBezTo>
                  <a:cubicBezTo>
                    <a:pt x="0" y="71"/>
                    <a:pt x="2" y="77"/>
                    <a:pt x="6" y="82"/>
                  </a:cubicBezTo>
                  <a:cubicBezTo>
                    <a:pt x="8" y="83"/>
                    <a:pt x="11" y="83"/>
                    <a:pt x="14" y="83"/>
                  </a:cubicBezTo>
                  <a:cubicBezTo>
                    <a:pt x="128" y="83"/>
                    <a:pt x="128" y="83"/>
                    <a:pt x="128" y="83"/>
                  </a:cubicBezTo>
                  <a:cubicBezTo>
                    <a:pt x="132" y="83"/>
                    <a:pt x="137" y="82"/>
                    <a:pt x="141" y="80"/>
                  </a:cubicBezTo>
                  <a:cubicBezTo>
                    <a:pt x="147" y="75"/>
                    <a:pt x="151" y="68"/>
                    <a:pt x="151" y="60"/>
                  </a:cubicBezTo>
                  <a:cubicBezTo>
                    <a:pt x="151" y="55"/>
                    <a:pt x="150" y="51"/>
                    <a:pt x="148" y="4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30" name="Freeform 488"/>
            <p:cNvSpPr>
              <a:spLocks/>
            </p:cNvSpPr>
            <p:nvPr userDrawn="1"/>
          </p:nvSpPr>
          <p:spPr bwMode="gray">
            <a:xfrm>
              <a:off x="8893113" y="2564987"/>
              <a:ext cx="377591" cy="111055"/>
            </a:xfrm>
            <a:custGeom>
              <a:avLst/>
              <a:gdLst>
                <a:gd name="T0" fmla="*/ 113 w 128"/>
                <a:gd name="T1" fmla="*/ 0 h 37"/>
                <a:gd name="T2" fmla="*/ 116 w 128"/>
                <a:gd name="T3" fmla="*/ 10 h 37"/>
                <a:gd name="T4" fmla="*/ 108 w 128"/>
                <a:gd name="T5" fmla="*/ 26 h 37"/>
                <a:gd name="T6" fmla="*/ 97 w 128"/>
                <a:gd name="T7" fmla="*/ 29 h 37"/>
                <a:gd name="T8" fmla="*/ 6 w 128"/>
                <a:gd name="T9" fmla="*/ 29 h 37"/>
                <a:gd name="T10" fmla="*/ 0 w 128"/>
                <a:gd name="T11" fmla="*/ 28 h 37"/>
                <a:gd name="T12" fmla="*/ 19 w 128"/>
                <a:gd name="T13" fmla="*/ 37 h 37"/>
                <a:gd name="T14" fmla="*/ 110 w 128"/>
                <a:gd name="T15" fmla="*/ 37 h 37"/>
                <a:gd name="T16" fmla="*/ 120 w 128"/>
                <a:gd name="T17" fmla="*/ 34 h 37"/>
                <a:gd name="T18" fmla="*/ 128 w 128"/>
                <a:gd name="T19" fmla="*/ 19 h 37"/>
                <a:gd name="T20" fmla="*/ 113 w 128"/>
                <a:gd name="T21"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8" h="37">
                  <a:moveTo>
                    <a:pt x="113" y="0"/>
                  </a:moveTo>
                  <a:cubicBezTo>
                    <a:pt x="115" y="3"/>
                    <a:pt x="116" y="7"/>
                    <a:pt x="116" y="10"/>
                  </a:cubicBezTo>
                  <a:cubicBezTo>
                    <a:pt x="116" y="17"/>
                    <a:pt x="113" y="23"/>
                    <a:pt x="108" y="26"/>
                  </a:cubicBezTo>
                  <a:cubicBezTo>
                    <a:pt x="105" y="28"/>
                    <a:pt x="101" y="29"/>
                    <a:pt x="97" y="29"/>
                  </a:cubicBezTo>
                  <a:cubicBezTo>
                    <a:pt x="6" y="29"/>
                    <a:pt x="6" y="29"/>
                    <a:pt x="6" y="29"/>
                  </a:cubicBezTo>
                  <a:cubicBezTo>
                    <a:pt x="4" y="29"/>
                    <a:pt x="2" y="29"/>
                    <a:pt x="0" y="28"/>
                  </a:cubicBezTo>
                  <a:cubicBezTo>
                    <a:pt x="4" y="34"/>
                    <a:pt x="11" y="37"/>
                    <a:pt x="19" y="37"/>
                  </a:cubicBezTo>
                  <a:cubicBezTo>
                    <a:pt x="110" y="37"/>
                    <a:pt x="110" y="37"/>
                    <a:pt x="110" y="37"/>
                  </a:cubicBezTo>
                  <a:cubicBezTo>
                    <a:pt x="114" y="37"/>
                    <a:pt x="117" y="36"/>
                    <a:pt x="120" y="34"/>
                  </a:cubicBezTo>
                  <a:cubicBezTo>
                    <a:pt x="125" y="31"/>
                    <a:pt x="128" y="25"/>
                    <a:pt x="128" y="19"/>
                  </a:cubicBezTo>
                  <a:cubicBezTo>
                    <a:pt x="128" y="9"/>
                    <a:pt x="122" y="2"/>
                    <a:pt x="113"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31" name="Freeform 489"/>
            <p:cNvSpPr>
              <a:spLocks/>
            </p:cNvSpPr>
            <p:nvPr userDrawn="1"/>
          </p:nvSpPr>
          <p:spPr bwMode="gray">
            <a:xfrm>
              <a:off x="8877247" y="2453932"/>
              <a:ext cx="358552" cy="196727"/>
            </a:xfrm>
            <a:custGeom>
              <a:avLst/>
              <a:gdLst>
                <a:gd name="T0" fmla="*/ 118 w 121"/>
                <a:gd name="T1" fmla="*/ 38 h 67"/>
                <a:gd name="T2" fmla="*/ 116 w 121"/>
                <a:gd name="T3" fmla="*/ 35 h 67"/>
                <a:gd name="T4" fmla="*/ 116 w 121"/>
                <a:gd name="T5" fmla="*/ 33 h 67"/>
                <a:gd name="T6" fmla="*/ 99 w 121"/>
                <a:gd name="T7" fmla="*/ 11 h 67"/>
                <a:gd name="T8" fmla="*/ 92 w 121"/>
                <a:gd name="T9" fmla="*/ 10 h 67"/>
                <a:gd name="T10" fmla="*/ 78 w 121"/>
                <a:gd name="T11" fmla="*/ 15 h 67"/>
                <a:gd name="T12" fmla="*/ 69 w 121"/>
                <a:gd name="T13" fmla="*/ 5 h 67"/>
                <a:gd name="T14" fmla="*/ 63 w 121"/>
                <a:gd name="T15" fmla="*/ 2 h 67"/>
                <a:gd name="T16" fmla="*/ 53 w 121"/>
                <a:gd name="T17" fmla="*/ 0 h 67"/>
                <a:gd name="T18" fmla="*/ 24 w 121"/>
                <a:gd name="T19" fmla="*/ 28 h 67"/>
                <a:gd name="T20" fmla="*/ 24 w 121"/>
                <a:gd name="T21" fmla="*/ 29 h 67"/>
                <a:gd name="T22" fmla="*/ 24 w 121"/>
                <a:gd name="T23" fmla="*/ 29 h 67"/>
                <a:gd name="T24" fmla="*/ 0 w 121"/>
                <a:gd name="T25" fmla="*/ 52 h 67"/>
                <a:gd name="T26" fmla="*/ 5 w 121"/>
                <a:gd name="T27" fmla="*/ 66 h 67"/>
                <a:gd name="T28" fmla="*/ 11 w 121"/>
                <a:gd name="T29" fmla="*/ 67 h 67"/>
                <a:gd name="T30" fmla="*/ 102 w 121"/>
                <a:gd name="T31" fmla="*/ 67 h 67"/>
                <a:gd name="T32" fmla="*/ 113 w 121"/>
                <a:gd name="T33" fmla="*/ 64 h 67"/>
                <a:gd name="T34" fmla="*/ 121 w 121"/>
                <a:gd name="T35" fmla="*/ 48 h 67"/>
                <a:gd name="T36" fmla="*/ 118 w 121"/>
                <a:gd name="T37" fmla="*/ 38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1" h="67">
                  <a:moveTo>
                    <a:pt x="118" y="38"/>
                  </a:moveTo>
                  <a:cubicBezTo>
                    <a:pt x="117" y="37"/>
                    <a:pt x="117" y="36"/>
                    <a:pt x="116" y="35"/>
                  </a:cubicBezTo>
                  <a:cubicBezTo>
                    <a:pt x="116" y="34"/>
                    <a:pt x="116" y="34"/>
                    <a:pt x="116" y="33"/>
                  </a:cubicBezTo>
                  <a:cubicBezTo>
                    <a:pt x="116" y="23"/>
                    <a:pt x="108" y="14"/>
                    <a:pt x="99" y="11"/>
                  </a:cubicBezTo>
                  <a:cubicBezTo>
                    <a:pt x="97" y="10"/>
                    <a:pt x="95" y="10"/>
                    <a:pt x="92" y="10"/>
                  </a:cubicBezTo>
                  <a:cubicBezTo>
                    <a:pt x="87" y="10"/>
                    <a:pt x="82" y="12"/>
                    <a:pt x="78" y="15"/>
                  </a:cubicBezTo>
                  <a:cubicBezTo>
                    <a:pt x="76" y="10"/>
                    <a:pt x="73" y="7"/>
                    <a:pt x="69" y="5"/>
                  </a:cubicBezTo>
                  <a:cubicBezTo>
                    <a:pt x="67" y="3"/>
                    <a:pt x="65" y="2"/>
                    <a:pt x="63" y="2"/>
                  </a:cubicBezTo>
                  <a:cubicBezTo>
                    <a:pt x="60" y="1"/>
                    <a:pt x="57" y="0"/>
                    <a:pt x="53" y="0"/>
                  </a:cubicBezTo>
                  <a:cubicBezTo>
                    <a:pt x="37" y="0"/>
                    <a:pt x="25" y="12"/>
                    <a:pt x="24" y="28"/>
                  </a:cubicBezTo>
                  <a:cubicBezTo>
                    <a:pt x="24" y="29"/>
                    <a:pt x="24" y="29"/>
                    <a:pt x="24" y="29"/>
                  </a:cubicBezTo>
                  <a:cubicBezTo>
                    <a:pt x="24" y="29"/>
                    <a:pt x="24" y="29"/>
                    <a:pt x="24" y="29"/>
                  </a:cubicBezTo>
                  <a:cubicBezTo>
                    <a:pt x="11" y="29"/>
                    <a:pt x="0" y="39"/>
                    <a:pt x="0" y="52"/>
                  </a:cubicBezTo>
                  <a:cubicBezTo>
                    <a:pt x="0" y="57"/>
                    <a:pt x="2" y="62"/>
                    <a:pt x="5" y="66"/>
                  </a:cubicBezTo>
                  <a:cubicBezTo>
                    <a:pt x="7" y="67"/>
                    <a:pt x="9" y="67"/>
                    <a:pt x="11" y="67"/>
                  </a:cubicBezTo>
                  <a:cubicBezTo>
                    <a:pt x="102" y="67"/>
                    <a:pt x="102" y="67"/>
                    <a:pt x="102" y="67"/>
                  </a:cubicBezTo>
                  <a:cubicBezTo>
                    <a:pt x="106" y="67"/>
                    <a:pt x="110" y="66"/>
                    <a:pt x="113" y="64"/>
                  </a:cubicBezTo>
                  <a:cubicBezTo>
                    <a:pt x="118" y="61"/>
                    <a:pt x="121" y="55"/>
                    <a:pt x="121" y="48"/>
                  </a:cubicBezTo>
                  <a:cubicBezTo>
                    <a:pt x="121" y="45"/>
                    <a:pt x="120" y="41"/>
                    <a:pt x="118" y="3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10854697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74163" y="4944166"/>
            <a:ext cx="9801726" cy="742382"/>
          </a:xfrm>
        </p:spPr>
        <p:txBody>
          <a:bodyPr/>
          <a:lstStyle>
            <a:lvl1pPr>
              <a:defRPr sz="1800">
                <a:solidFill>
                  <a:schemeClr val="bg1"/>
                </a:solidFill>
              </a:defRPr>
            </a:lvl1pPr>
            <a:lvl2pPr>
              <a:defRPr sz="1800">
                <a:solidFill>
                  <a:schemeClr val="bg1"/>
                </a:solidFill>
              </a:defRPr>
            </a:lvl2pPr>
            <a:lvl3pPr>
              <a:defRPr sz="1399"/>
            </a:lvl3pPr>
            <a:lvl4pPr>
              <a:defRPr sz="1399"/>
            </a:lvl4pPr>
            <a:lvl5pPr>
              <a:defRPr sz="104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15561" y="3090314"/>
            <a:ext cx="9823498" cy="1828800"/>
          </a:xfrm>
          <a:noFill/>
        </p:spPr>
        <p:txBody>
          <a:bodyPr lIns="0" tIns="0" rIns="0" bIns="182880" anchor="b" anchorCtr="0"/>
          <a:lstStyle>
            <a:lvl1pPr>
              <a:defRPr sz="4799" strike="noStrike" spc="-50" baseline="0">
                <a:solidFill>
                  <a:schemeClr val="bg1"/>
                </a:solidFill>
              </a:defRPr>
            </a:lvl1pPr>
          </a:lstStyle>
          <a:p>
            <a:r>
              <a:rPr lang="en-US"/>
              <a:t>Microsoft </a:t>
            </a:r>
            <a:r>
              <a:rPr lang="en-US" err="1"/>
              <a:t>IoT</a:t>
            </a:r>
            <a:br>
              <a:rPr lang="en-US"/>
            </a:br>
            <a:r>
              <a:rPr lang="en-US"/>
              <a:t>title or event name</a:t>
            </a:r>
          </a:p>
        </p:txBody>
      </p:sp>
      <p:pic>
        <p:nvPicPr>
          <p:cNvPr id="2" name="Picture 1">
            <a:extLst>
              <a:ext uri="{FF2B5EF4-FFF2-40B4-BE49-F238E27FC236}">
                <a16:creationId xmlns:a16="http://schemas.microsoft.com/office/drawing/2014/main" id="{D5788672-4E4F-384F-BC06-960DD2B92DCE}"/>
              </a:ext>
            </a:extLst>
          </p:cNvPr>
          <p:cNvPicPr>
            <a:picLocks noChangeAspect="1"/>
          </p:cNvPicPr>
          <p:nvPr userDrawn="1"/>
        </p:nvPicPr>
        <p:blipFill>
          <a:blip r:embed="rId2"/>
          <a:stretch>
            <a:fillRect/>
          </a:stretch>
        </p:blipFill>
        <p:spPr>
          <a:xfrm>
            <a:off x="415561" y="413780"/>
            <a:ext cx="977900" cy="215900"/>
          </a:xfrm>
          <a:prstGeom prst="rect">
            <a:avLst/>
          </a:prstGeom>
        </p:spPr>
      </p:pic>
    </p:spTree>
    <p:extLst>
      <p:ext uri="{BB962C8B-B14F-4D97-AF65-F5344CB8AC3E}">
        <p14:creationId xmlns:p14="http://schemas.microsoft.com/office/powerpoint/2010/main" val="20315187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0FF96BB-AF6E-5740-BF45-B6600B6FB469}"/>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6272" y="0"/>
            <a:ext cx="12403932" cy="6994525"/>
          </a:xfrm>
          <a:prstGeom prst="rect">
            <a:avLst/>
          </a:prstGeom>
        </p:spPr>
      </p:pic>
      <p:sp>
        <p:nvSpPr>
          <p:cNvPr id="11" name="Rectangle 10">
            <a:extLst>
              <a:ext uri="{FF2B5EF4-FFF2-40B4-BE49-F238E27FC236}">
                <a16:creationId xmlns:a16="http://schemas.microsoft.com/office/drawing/2014/main" id="{13532A61-7338-495C-8787-A222781205FF}"/>
              </a:ext>
            </a:extLst>
          </p:cNvPr>
          <p:cNvSpPr/>
          <p:nvPr userDrawn="1"/>
        </p:nvSpPr>
        <p:spPr bwMode="auto">
          <a:xfrm>
            <a:off x="434975" y="2170631"/>
            <a:ext cx="7627938" cy="36576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lvl="0"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80562" y="4584726"/>
            <a:ext cx="6637838" cy="742382"/>
          </a:xfrm>
        </p:spPr>
        <p:txBody>
          <a:bodyPr/>
          <a:lstStyle>
            <a:lvl1pPr>
              <a:defRPr sz="1800">
                <a:solidFill>
                  <a:schemeClr val="bg1"/>
                </a:solidFill>
              </a:defRPr>
            </a:lvl1pPr>
            <a:lvl2pPr>
              <a:defRPr sz="1800">
                <a:solidFill>
                  <a:schemeClr val="bg1"/>
                </a:solidFill>
              </a:defRPr>
            </a:lvl2pPr>
            <a:lvl3pPr>
              <a:defRPr sz="1399"/>
            </a:lvl3pPr>
            <a:lvl4pPr>
              <a:defRPr sz="1399"/>
            </a:lvl4pPr>
            <a:lvl5pPr>
              <a:defRPr sz="104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21960" y="2730874"/>
            <a:ext cx="6696440" cy="1828800"/>
          </a:xfrm>
          <a:noFill/>
        </p:spPr>
        <p:txBody>
          <a:bodyPr lIns="0" tIns="0" rIns="0" bIns="182880" anchor="b" anchorCtr="0"/>
          <a:lstStyle>
            <a:lvl1pPr>
              <a:defRPr sz="4799" strike="noStrike" spc="-50" baseline="0">
                <a:solidFill>
                  <a:schemeClr val="bg1"/>
                </a:solidFill>
              </a:defRPr>
            </a:lvl1pPr>
          </a:lstStyle>
          <a:p>
            <a:r>
              <a:rPr lang="en-US"/>
              <a:t>Microsoft </a:t>
            </a:r>
            <a:r>
              <a:rPr lang="en-US" err="1"/>
              <a:t>IoT</a:t>
            </a:r>
            <a:r>
              <a:rPr lang="en-US"/>
              <a:t> title or event name</a:t>
            </a:r>
          </a:p>
        </p:txBody>
      </p:sp>
      <p:pic>
        <p:nvPicPr>
          <p:cNvPr id="14" name="Picture 13">
            <a:extLst>
              <a:ext uri="{FF2B5EF4-FFF2-40B4-BE49-F238E27FC236}">
                <a16:creationId xmlns:a16="http://schemas.microsoft.com/office/drawing/2014/main" id="{B05DEBAC-6A58-FF49-B5E5-237C6F450AF9}"/>
              </a:ext>
            </a:extLst>
          </p:cNvPr>
          <p:cNvPicPr>
            <a:picLocks noChangeAspect="1"/>
          </p:cNvPicPr>
          <p:nvPr userDrawn="1"/>
        </p:nvPicPr>
        <p:blipFill>
          <a:blip r:embed="rId3"/>
          <a:stretch>
            <a:fillRect/>
          </a:stretch>
        </p:blipFill>
        <p:spPr>
          <a:xfrm>
            <a:off x="415561" y="413780"/>
            <a:ext cx="977900" cy="215900"/>
          </a:xfrm>
          <a:prstGeom prst="rect">
            <a:avLst/>
          </a:prstGeom>
        </p:spPr>
      </p:pic>
    </p:spTree>
    <p:extLst>
      <p:ext uri="{BB962C8B-B14F-4D97-AF65-F5344CB8AC3E}">
        <p14:creationId xmlns:p14="http://schemas.microsoft.com/office/powerpoint/2010/main" val="7069576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97D9530F-1AE6-D546-884F-8D088BF19FC6}"/>
              </a:ext>
            </a:extLst>
          </p:cNvPr>
          <p:cNvPicPr>
            <a:picLocks noChangeAspect="1"/>
          </p:cNvPicPr>
          <p:nvPr userDrawn="1"/>
        </p:nvPicPr>
        <p:blipFill rotWithShape="1">
          <a:blip>
            <a:extLst>
              <a:ext uri="{28A0092B-C50C-407E-A947-70E740481C1C}">
                <a14:useLocalDpi xmlns:a14="http://schemas.microsoft.com/office/drawing/2010/main" val="0"/>
              </a:ext>
            </a:extLst>
          </a:blip>
          <a:srcRect t="15637"/>
          <a:stretch/>
        </p:blipFill>
        <p:spPr>
          <a:xfrm>
            <a:off x="0" y="0"/>
            <a:ext cx="12436475" cy="6994525"/>
          </a:xfrm>
          <a:prstGeom prst="rect">
            <a:avLst/>
          </a:prstGeom>
        </p:spPr>
      </p:pic>
      <p:sp>
        <p:nvSpPr>
          <p:cNvPr id="7" name="Rectangle 6">
            <a:extLst>
              <a:ext uri="{FF2B5EF4-FFF2-40B4-BE49-F238E27FC236}">
                <a16:creationId xmlns:a16="http://schemas.microsoft.com/office/drawing/2014/main" id="{13532A61-7338-495C-8787-A222781205FF}"/>
              </a:ext>
            </a:extLst>
          </p:cNvPr>
          <p:cNvSpPr/>
          <p:nvPr userDrawn="1"/>
        </p:nvSpPr>
        <p:spPr bwMode="auto">
          <a:xfrm>
            <a:off x="437278" y="2204497"/>
            <a:ext cx="7627938" cy="36576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lvl="0"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80562" y="4584725"/>
            <a:ext cx="6637838" cy="738664"/>
          </a:xfrm>
        </p:spPr>
        <p:txBody>
          <a:bodyPr/>
          <a:lstStyle>
            <a:lvl1pPr>
              <a:defRPr sz="1800">
                <a:solidFill>
                  <a:schemeClr val="tx1"/>
                </a:solidFill>
              </a:defRPr>
            </a:lvl1pPr>
            <a:lvl2pPr>
              <a:defRPr sz="1800">
                <a:solidFill>
                  <a:schemeClr val="tx1"/>
                </a:solidFill>
              </a:defRPr>
            </a:lvl2pPr>
            <a:lvl3pPr>
              <a:defRPr sz="1399"/>
            </a:lvl3pPr>
            <a:lvl4pPr>
              <a:defRPr sz="1399"/>
            </a:lvl4pPr>
            <a:lvl5pPr>
              <a:defRPr sz="104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21960" y="2730874"/>
            <a:ext cx="6696440" cy="1828800"/>
          </a:xfrm>
          <a:noFill/>
        </p:spPr>
        <p:txBody>
          <a:bodyPr lIns="0" tIns="0" rIns="0" bIns="182880" anchor="b" anchorCtr="0"/>
          <a:lstStyle>
            <a:lvl1pPr>
              <a:defRPr sz="4799" strike="noStrike" spc="-50" baseline="0">
                <a:solidFill>
                  <a:schemeClr val="tx2"/>
                </a:solidFill>
              </a:defRPr>
            </a:lvl1pPr>
          </a:lstStyle>
          <a:p>
            <a:r>
              <a:rPr lang="en-US"/>
              <a:t>Microsoft </a:t>
            </a:r>
            <a:r>
              <a:rPr lang="en-US" err="1"/>
              <a:t>IoT</a:t>
            </a:r>
            <a:r>
              <a:rPr lang="en-US"/>
              <a:t> title or event name</a:t>
            </a:r>
          </a:p>
        </p:txBody>
      </p:sp>
      <p:pic>
        <p:nvPicPr>
          <p:cNvPr id="2" name="Picture 1">
            <a:extLst>
              <a:ext uri="{FF2B5EF4-FFF2-40B4-BE49-F238E27FC236}">
                <a16:creationId xmlns:a16="http://schemas.microsoft.com/office/drawing/2014/main" id="{6847F158-6392-E149-AFD6-49796C5D3697}"/>
              </a:ext>
            </a:extLst>
          </p:cNvPr>
          <p:cNvPicPr>
            <a:picLocks noChangeAspect="1"/>
          </p:cNvPicPr>
          <p:nvPr userDrawn="1"/>
        </p:nvPicPr>
        <p:blipFill>
          <a:blip r:embed="rId2"/>
          <a:stretch>
            <a:fillRect/>
          </a:stretch>
        </p:blipFill>
        <p:spPr>
          <a:xfrm>
            <a:off x="437278" y="414618"/>
            <a:ext cx="977900" cy="215900"/>
          </a:xfrm>
          <a:prstGeom prst="rect">
            <a:avLst/>
          </a:prstGeom>
        </p:spPr>
      </p:pic>
    </p:spTree>
    <p:extLst>
      <p:ext uri="{BB962C8B-B14F-4D97-AF65-F5344CB8AC3E}">
        <p14:creationId xmlns:p14="http://schemas.microsoft.com/office/powerpoint/2010/main" val="1489827068"/>
      </p:ext>
    </p:extLst>
  </p:cSld>
  <p:clrMapOvr>
    <a:masterClrMapping/>
  </p:clrMapOvr>
  <p:transition>
    <p:fade/>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1192214"/>
            <a:ext cx="3690937" cy="917575"/>
          </a:xfrm>
        </p:spPr>
        <p:txBody>
          <a:bodyPr lIns="0" tIns="0" rIns="0" bIns="0"/>
          <a:lstStyle>
            <a:lvl1pPr>
              <a:defRPr sz="1800"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354764" y="1192214"/>
            <a:ext cx="3914774" cy="3862387"/>
          </a:xfrm>
        </p:spPr>
        <p:txBody>
          <a:bodyPr wrap="square" lIns="0" tIns="0" rIns="0" bIns="0">
            <a:noAutofit/>
          </a:bodyPr>
          <a:lstStyle>
            <a:lvl1pPr marL="0" indent="0" defTabSz="517426">
              <a:spcAft>
                <a:spcPts val="500"/>
              </a:spcAft>
              <a:buNone/>
              <a:defRPr sz="1800" spc="0" baseline="0">
                <a:solidFill>
                  <a:schemeClr val="tx2"/>
                </a:solidFill>
              </a:defRPr>
            </a:lvl1pPr>
            <a:lvl2pPr marL="228557" indent="0">
              <a:buNone/>
              <a:defRPr sz="1800"/>
            </a:lvl2pPr>
            <a:lvl3pPr marL="457112" indent="0">
              <a:buNone/>
              <a:defRPr sz="1800"/>
            </a:lvl3pPr>
            <a:lvl4pPr marL="685669" indent="0">
              <a:buNone/>
              <a:defRPr sz="1800"/>
            </a:lvl4pPr>
            <a:lvl5pPr marL="914224" indent="0">
              <a:buNone/>
              <a:defRPr sz="1800"/>
            </a:lvl5pPr>
          </a:lstStyle>
          <a:p>
            <a:pPr lvl="0"/>
            <a:r>
              <a:rPr lang="en-US"/>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472893745"/>
      </p:ext>
    </p:extLst>
  </p:cSld>
  <p:clrMapOvr>
    <a:masterClrMapping/>
  </p:clrMapOvr>
  <p:transition>
    <p:fade/>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65139" y="1961080"/>
            <a:ext cx="11533187" cy="615553"/>
          </a:xfrm>
        </p:spPr>
        <p:txBody>
          <a:bodyPr wrap="square" lIns="0" tIns="0" rIns="0" bIns="0">
            <a:spAutoFit/>
          </a:bodyPr>
          <a:lstStyle>
            <a:lvl1pPr marL="0" indent="0">
              <a:lnSpc>
                <a:spcPts val="2400"/>
              </a:lnSpc>
              <a:buNone/>
              <a:defRPr sz="2000" b="0" i="0" spc="0">
                <a:solidFill>
                  <a:schemeClr val="tx1"/>
                </a:solidFill>
                <a:latin typeface="+mj-lt"/>
              </a:defRPr>
            </a:lvl1pPr>
            <a:lvl2pPr marL="0" indent="0">
              <a:lnSpc>
                <a:spcPts val="2400"/>
              </a:lnSpc>
              <a:buNone/>
              <a:defRPr spc="0"/>
            </a:lvl2pPr>
            <a:lvl3pPr marL="457112" indent="0">
              <a:buNone/>
              <a:defRPr/>
            </a:lvl3pPr>
            <a:lvl4pPr marL="685669" indent="0">
              <a:buNone/>
              <a:defRPr/>
            </a:lvl4pPr>
            <a:lvl5pPr marL="914224"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65139" y="3214124"/>
            <a:ext cx="11533187" cy="452675"/>
          </a:xfrm>
        </p:spPr>
        <p:txBody>
          <a:bodyPr lIns="0" tIns="0" rIns="0" bIns="0"/>
          <a:lstStyle>
            <a:lvl1pPr marL="0" indent="0">
              <a:lnSpc>
                <a:spcPts val="1800"/>
              </a:lnSpc>
              <a:spcBef>
                <a:spcPts val="0"/>
              </a:spcBef>
              <a:buNone/>
              <a:defRPr sz="1399" b="0" spc="0">
                <a:solidFill>
                  <a:schemeClr val="tx2"/>
                </a:solidFill>
                <a:latin typeface="+mj-lt"/>
              </a:defRPr>
            </a:lvl1pPr>
            <a:lvl2pPr marL="0" indent="0">
              <a:lnSpc>
                <a:spcPts val="1800"/>
              </a:lnSpc>
              <a:spcBef>
                <a:spcPts val="0"/>
              </a:spcBef>
              <a:buNone/>
              <a:defRPr sz="1399" spc="0">
                <a:solidFill>
                  <a:schemeClr val="tx1"/>
                </a:solidFill>
              </a:defRPr>
            </a:lvl2pPr>
            <a:lvl3pPr marL="457112" indent="0">
              <a:buNone/>
              <a:defRPr/>
            </a:lvl3pPr>
            <a:lvl4pPr marL="685669" indent="0">
              <a:buNone/>
              <a:defRPr/>
            </a:lvl4pPr>
            <a:lvl5pPr marL="914224"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65139" y="4439603"/>
            <a:ext cx="11533187" cy="338554"/>
          </a:xfrm>
        </p:spPr>
        <p:txBody>
          <a:bodyPr lIns="0" tIns="0" rIns="0" bIns="0"/>
          <a:lstStyle>
            <a:lvl1pPr marL="0" indent="0">
              <a:lnSpc>
                <a:spcPts val="1199"/>
              </a:lnSpc>
              <a:spcBef>
                <a:spcPts val="0"/>
              </a:spcBef>
              <a:buNone/>
              <a:defRPr sz="1000" spc="0">
                <a:solidFill>
                  <a:schemeClr val="tx1"/>
                </a:solidFill>
              </a:defRPr>
            </a:lvl1pPr>
            <a:lvl2pPr marL="0" indent="0">
              <a:lnSpc>
                <a:spcPct val="100000"/>
              </a:lnSpc>
              <a:spcBef>
                <a:spcPts val="0"/>
              </a:spcBef>
              <a:buNone/>
              <a:defRPr sz="1000" spc="0">
                <a:solidFill>
                  <a:schemeClr val="tx1"/>
                </a:solidFill>
              </a:defRPr>
            </a:lvl2pPr>
            <a:lvl3pPr marL="457112" indent="0">
              <a:buNone/>
              <a:defRPr/>
            </a:lvl3pPr>
            <a:lvl4pPr marL="685669"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2951875507"/>
      </p:ext>
    </p:extLst>
  </p:cSld>
  <p:clrMapOvr>
    <a:masterClrMapping/>
  </p:clrMapOvr>
  <p:transition>
    <p:fade/>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65139" y="1960861"/>
            <a:ext cx="9572625" cy="615553"/>
          </a:xfrm>
        </p:spPr>
        <p:txBody>
          <a:bodyPr wrap="square" lIns="0" tIns="0" rIns="0" bIns="0">
            <a:spAutoFit/>
          </a:bodyPr>
          <a:lstStyle>
            <a:lvl1pPr marL="0" indent="0">
              <a:lnSpc>
                <a:spcPts val="2400"/>
              </a:lnSpc>
              <a:buNone/>
              <a:defRPr lang="en-US" sz="2000" kern="1200" spc="0" baseline="0" dirty="0">
                <a:solidFill>
                  <a:schemeClr val="tx1"/>
                </a:solidFill>
                <a:latin typeface="+mn-lt"/>
                <a:ea typeface="+mn-ea"/>
                <a:cs typeface="+mn-cs"/>
              </a:defRPr>
            </a:lvl1pPr>
            <a:lvl2pPr marL="228557" indent="0">
              <a:buNone/>
              <a:defRPr/>
            </a:lvl2pPr>
            <a:lvl3pPr marL="457112" indent="0">
              <a:buNone/>
              <a:defRPr/>
            </a:lvl3pPr>
            <a:lvl4pPr marL="685669" indent="0">
              <a:buNone/>
              <a:defRPr/>
            </a:lvl4pPr>
            <a:lvl5pPr marL="914224"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65139" y="3214124"/>
            <a:ext cx="3690937" cy="2728477"/>
          </a:xfrm>
        </p:spPr>
        <p:txBody>
          <a:bodyPr lIns="0" tIns="0" rIns="0" bIns="0"/>
          <a:lstStyle>
            <a:lvl1pPr marL="0" indent="0">
              <a:lnSpc>
                <a:spcPts val="1800"/>
              </a:lnSpc>
              <a:spcBef>
                <a:spcPts val="0"/>
              </a:spcBef>
              <a:spcAft>
                <a:spcPts val="600"/>
              </a:spcAft>
              <a:buNone/>
              <a:defRPr sz="1399" b="0" spc="0" baseline="0">
                <a:solidFill>
                  <a:schemeClr val="tx2"/>
                </a:solidFill>
                <a:latin typeface="+mj-lt"/>
              </a:defRPr>
            </a:lvl1pPr>
            <a:lvl2pPr marL="285695" marR="0" indent="-285695" algn="l" defTabSz="932563"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399" kern="1200" spc="0" baseline="0" dirty="0">
                <a:solidFill>
                  <a:schemeClr val="tx1"/>
                </a:solidFill>
                <a:latin typeface="+mn-lt"/>
                <a:ea typeface="+mn-ea"/>
                <a:cs typeface="+mn-cs"/>
              </a:defRPr>
            </a:lvl2pPr>
            <a:lvl3pPr marL="457112" indent="0">
              <a:buNone/>
              <a:defRPr/>
            </a:lvl3pPr>
            <a:lvl4pPr marL="685669" indent="0">
              <a:buNone/>
              <a:defRPr/>
            </a:lvl4pPr>
            <a:lvl5pPr marL="914224" indent="0">
              <a:buNone/>
              <a:defRPr/>
            </a:lvl5pPr>
          </a:lstStyle>
          <a:p>
            <a:pPr lvl="0"/>
            <a:r>
              <a:rPr lang="en-US"/>
              <a:t>Paragraph title Segoe UI </a:t>
            </a:r>
            <a:r>
              <a:rPr lang="en-US" err="1"/>
              <a:t>Semibold</a:t>
            </a:r>
            <a:r>
              <a:rPr lang="en-US"/>
              <a:t> 14/18</a:t>
            </a:r>
          </a:p>
          <a:p>
            <a:pPr marL="285695" marR="0" lvl="1" indent="-285695" algn="l" defTabSz="932563" rtl="0" eaLnBrk="1" fontAlgn="auto" latinLnBrk="0" hangingPunct="1">
              <a:lnSpc>
                <a:spcPts val="1800"/>
              </a:lnSpc>
              <a:spcBef>
                <a:spcPts val="1199"/>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5695" marR="0" lvl="1" indent="-285695" algn="l" defTabSz="932563" rtl="0" eaLnBrk="1" fontAlgn="auto" latinLnBrk="0" hangingPunct="1">
              <a:lnSpc>
                <a:spcPts val="1800"/>
              </a:lnSpc>
              <a:spcBef>
                <a:spcPts val="1199"/>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405043" y="3214124"/>
            <a:ext cx="3690937" cy="2728477"/>
          </a:xfrm>
        </p:spPr>
        <p:txBody>
          <a:bodyPr lIns="0" tIns="0" rIns="0" bIns="0"/>
          <a:lstStyle>
            <a:lvl1pPr marL="0" indent="0">
              <a:lnSpc>
                <a:spcPts val="1800"/>
              </a:lnSpc>
              <a:spcBef>
                <a:spcPts val="0"/>
              </a:spcBef>
              <a:spcAft>
                <a:spcPts val="600"/>
              </a:spcAft>
              <a:buNone/>
              <a:defRPr sz="1399" b="0" spc="0" baseline="0">
                <a:solidFill>
                  <a:schemeClr val="tx2"/>
                </a:solidFill>
                <a:latin typeface="+mj-lt"/>
              </a:defRPr>
            </a:lvl1pPr>
            <a:lvl2pPr marL="285695" marR="0" indent="-285695" algn="l" defTabSz="932563"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399" kern="1200" spc="0" baseline="0" dirty="0">
                <a:solidFill>
                  <a:schemeClr val="tx1"/>
                </a:solidFill>
                <a:latin typeface="+mn-lt"/>
                <a:ea typeface="+mn-ea"/>
                <a:cs typeface="+mn-cs"/>
              </a:defRPr>
            </a:lvl2pPr>
            <a:lvl3pPr marL="457112" indent="0">
              <a:buNone/>
              <a:defRPr/>
            </a:lvl3pPr>
            <a:lvl4pPr marL="685669" indent="0">
              <a:buNone/>
              <a:defRPr/>
            </a:lvl4pPr>
            <a:lvl5pPr marL="914224" indent="0">
              <a:buNone/>
              <a:defRPr/>
            </a:lvl5pPr>
          </a:lstStyle>
          <a:p>
            <a:pPr lvl="0"/>
            <a:r>
              <a:rPr lang="en-US"/>
              <a:t>Paragraph title Segoe UI </a:t>
            </a:r>
            <a:r>
              <a:rPr lang="en-US" err="1"/>
              <a:t>Semibold</a:t>
            </a:r>
            <a:r>
              <a:rPr lang="en-US"/>
              <a:t> 14/18</a:t>
            </a:r>
          </a:p>
          <a:p>
            <a:pPr marL="285695" marR="0" lvl="1" indent="-285695" algn="l" defTabSz="932563" rtl="0" eaLnBrk="1" fontAlgn="auto" latinLnBrk="0" hangingPunct="1">
              <a:lnSpc>
                <a:spcPts val="1800"/>
              </a:lnSpc>
              <a:spcBef>
                <a:spcPts val="1199"/>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5695" marR="0" lvl="1" indent="-285695" algn="l" defTabSz="932563" rtl="0" eaLnBrk="1" fontAlgn="auto" latinLnBrk="0" hangingPunct="1">
              <a:lnSpc>
                <a:spcPts val="1800"/>
              </a:lnSpc>
              <a:spcBef>
                <a:spcPts val="1199"/>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313384" y="3214124"/>
            <a:ext cx="3690937" cy="2728477"/>
          </a:xfrm>
        </p:spPr>
        <p:txBody>
          <a:bodyPr lIns="0" tIns="0" rIns="0" bIns="0"/>
          <a:lstStyle>
            <a:lvl1pPr marL="0" indent="0">
              <a:lnSpc>
                <a:spcPts val="1800"/>
              </a:lnSpc>
              <a:spcBef>
                <a:spcPts val="0"/>
              </a:spcBef>
              <a:spcAft>
                <a:spcPts val="600"/>
              </a:spcAft>
              <a:buNone/>
              <a:defRPr sz="1399" b="0" spc="0" baseline="0">
                <a:solidFill>
                  <a:schemeClr val="tx2"/>
                </a:solidFill>
                <a:latin typeface="+mj-lt"/>
              </a:defRPr>
            </a:lvl1pPr>
            <a:lvl2pPr marL="285695" marR="0" indent="-285695" algn="l" defTabSz="932563"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399" kern="1200" spc="0" baseline="0" dirty="0">
                <a:solidFill>
                  <a:schemeClr val="tx1"/>
                </a:solidFill>
                <a:latin typeface="+mn-lt"/>
                <a:ea typeface="+mn-ea"/>
                <a:cs typeface="+mn-cs"/>
              </a:defRPr>
            </a:lvl2pPr>
            <a:lvl3pPr marL="457112" indent="0">
              <a:buNone/>
              <a:defRPr/>
            </a:lvl3pPr>
            <a:lvl4pPr marL="685669" indent="0">
              <a:buNone/>
              <a:defRPr/>
            </a:lvl4pPr>
            <a:lvl5pPr marL="914224" indent="0">
              <a:buNone/>
              <a:defRPr/>
            </a:lvl5pPr>
          </a:lstStyle>
          <a:p>
            <a:pPr lvl="0"/>
            <a:r>
              <a:rPr lang="en-US"/>
              <a:t>Paragraph title Segoe UI </a:t>
            </a:r>
            <a:r>
              <a:rPr lang="en-US" err="1"/>
              <a:t>Semibold</a:t>
            </a:r>
            <a:r>
              <a:rPr lang="en-US"/>
              <a:t> 14/18</a:t>
            </a:r>
          </a:p>
          <a:p>
            <a:pPr marL="285695" marR="0" lvl="1" indent="-285695" algn="l" defTabSz="932563" rtl="0" eaLnBrk="1" fontAlgn="auto" latinLnBrk="0" hangingPunct="1">
              <a:lnSpc>
                <a:spcPts val="1800"/>
              </a:lnSpc>
              <a:spcBef>
                <a:spcPts val="1199"/>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5695" marR="0" lvl="1" indent="-285695" algn="l" defTabSz="932563" rtl="0" eaLnBrk="1" fontAlgn="auto" latinLnBrk="0" hangingPunct="1">
              <a:lnSpc>
                <a:spcPts val="1800"/>
              </a:lnSpc>
              <a:spcBef>
                <a:spcPts val="1199"/>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2305897853"/>
      </p:ext>
    </p:extLst>
  </p:cSld>
  <p:clrMapOvr>
    <a:masterClrMapping/>
  </p:clrMapOvr>
  <p:transition>
    <p:fade/>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a:solidFill>
                  <a:schemeClr val="tx1"/>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65139" y="2410677"/>
            <a:ext cx="3690937" cy="2533072"/>
          </a:xfrm>
        </p:spPr>
        <p:txBody>
          <a:bodyPr lIns="0" tIns="0" rIns="0" bIns="0"/>
          <a:lstStyle>
            <a:lvl1pPr marL="0" indent="0">
              <a:lnSpc>
                <a:spcPts val="1800"/>
              </a:lnSpc>
              <a:spcBef>
                <a:spcPts val="1224"/>
              </a:spcBef>
              <a:buNone/>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89439" y="2410677"/>
            <a:ext cx="3690937" cy="2533072"/>
          </a:xfrm>
        </p:spPr>
        <p:txBody>
          <a:bodyPr lIns="0" tIns="0" rIns="0" bIns="0"/>
          <a:lstStyle>
            <a:lvl1pPr marL="0" indent="0">
              <a:lnSpc>
                <a:spcPts val="1800"/>
              </a:lnSpc>
              <a:spcBef>
                <a:spcPts val="1224"/>
              </a:spcBef>
              <a:buNone/>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735508335"/>
      </p:ext>
    </p:extLst>
  </p:cSld>
  <p:clrMapOvr>
    <a:masterClrMapping/>
  </p:clrMapOvr>
  <p:transition>
    <p:fade/>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74282" y="1631571"/>
            <a:ext cx="3681793" cy="3161094"/>
          </a:xfrm>
          <a:blipFill>
            <a:blip r:embed="rId2"/>
            <a:stretch>
              <a:fillRect/>
            </a:stretch>
          </a:blipFill>
        </p:spPr>
        <p:txBody>
          <a:bodyPr anchor="ctr" anchorCtr="0">
            <a:noAutofit/>
          </a:bodyPr>
          <a:lstStyle>
            <a:lvl1pPr marL="0" indent="0" algn="ctr">
              <a:buNone/>
              <a:defRPr sz="2000">
                <a:solidFill>
                  <a:schemeClr val="bg1"/>
                </a:solidFill>
              </a:defRPr>
            </a:lvl1pPr>
          </a:lstStyle>
          <a:p>
            <a:pPr lvl="0"/>
            <a:r>
              <a:rPr lang="en-US"/>
              <a:t>Place photo</a:t>
            </a:r>
          </a:p>
        </p:txBody>
      </p:sp>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a:solidFill>
                  <a:schemeClr val="tx1"/>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65139" y="5026024"/>
            <a:ext cx="3690937" cy="1225139"/>
          </a:xfrm>
        </p:spPr>
        <p:txBody>
          <a:bodyPr lIns="0" tIns="0" rIns="0" bIns="0"/>
          <a:lstStyle>
            <a:lvl1pPr marL="0" indent="0">
              <a:lnSpc>
                <a:spcPts val="1800"/>
              </a:lnSpc>
              <a:spcBef>
                <a:spcPts val="1224"/>
              </a:spcBef>
              <a:buNone/>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307389" y="5026024"/>
            <a:ext cx="3690937" cy="1225139"/>
          </a:xfrm>
        </p:spPr>
        <p:txBody>
          <a:bodyPr lIns="0" tIns="0" rIns="0" bIns="0"/>
          <a:lstStyle>
            <a:lvl1pPr marL="0" indent="0">
              <a:lnSpc>
                <a:spcPts val="1800"/>
              </a:lnSpc>
              <a:spcBef>
                <a:spcPts val="1224"/>
              </a:spcBef>
              <a:buNone/>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86264" y="1631571"/>
            <a:ext cx="3681793" cy="3161094"/>
          </a:xfrm>
          <a:blipFill>
            <a:blip r:embed="rId3"/>
            <a:stretch>
              <a:fillRect/>
            </a:stretch>
          </a:blipFill>
        </p:spPr>
        <p:txBody>
          <a:bodyPr anchor="ctr" anchorCtr="0">
            <a:noAutofit/>
          </a:bodyPr>
          <a:lstStyle>
            <a:lvl1pPr marL="0" indent="0" algn="ctr">
              <a:buNone/>
              <a:defRPr sz="2000">
                <a:solidFill>
                  <a:schemeClr val="bg1"/>
                </a:solidFill>
              </a:defRPr>
            </a:lvl1pPr>
          </a:lstStyle>
          <a:p>
            <a:pPr lvl="0"/>
            <a:r>
              <a:rPr lang="en-US"/>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307390" y="1631568"/>
            <a:ext cx="3681793" cy="3161095"/>
          </a:xfrm>
          <a:blipFill>
            <a:blip r:embed="rId4"/>
            <a:stretch>
              <a:fillRect/>
            </a:stretch>
          </a:blipFill>
        </p:spPr>
        <p:txBody>
          <a:bodyPr anchor="ctr" anchorCtr="0">
            <a:noAutofit/>
          </a:bodyPr>
          <a:lstStyle>
            <a:lvl1pPr marL="0" indent="0" algn="ctr">
              <a:buNone/>
              <a:defRPr sz="2000">
                <a:solidFill>
                  <a:schemeClr val="bg1"/>
                </a:solidFill>
              </a:defRPr>
            </a:lvl1pPr>
          </a:lstStyle>
          <a:p>
            <a:pPr lvl="0"/>
            <a:r>
              <a:rPr lang="en-US"/>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89439" y="5026024"/>
            <a:ext cx="3690937" cy="1225139"/>
          </a:xfrm>
        </p:spPr>
        <p:txBody>
          <a:bodyPr lIns="0" tIns="0" rIns="0" bIns="0"/>
          <a:lstStyle>
            <a:lvl1pPr marL="0" indent="0">
              <a:lnSpc>
                <a:spcPts val="1800"/>
              </a:lnSpc>
              <a:spcBef>
                <a:spcPts val="1224"/>
              </a:spcBef>
              <a:buNone/>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2" name="Footer Placeholder 14">
            <a:extLst>
              <a:ext uri="{FF2B5EF4-FFF2-40B4-BE49-F238E27FC236}">
                <a16:creationId xmlns:a16="http://schemas.microsoft.com/office/drawing/2014/main" id="{CA59C6B7-B917-1840-9DE3-C346678711AC}"/>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4176639426"/>
      </p:ext>
    </p:extLst>
  </p:cSld>
  <p:clrMapOvr>
    <a:masterClrMapping/>
  </p:clrMapOvr>
  <p:transition>
    <p:fade/>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201864"/>
            <a:ext cx="1727200" cy="913689"/>
          </a:xfrm>
        </p:spPr>
        <p:txBody>
          <a:bodyPr>
            <a:noAutofit/>
          </a:bodyPr>
          <a:lstStyle>
            <a:lvl1pPr marL="0" indent="0">
              <a:buNone/>
              <a:defRPr sz="2000"/>
            </a:lvl1pPr>
          </a:lstStyle>
          <a:p>
            <a:pPr lvl="0"/>
            <a:r>
              <a:rPr lang="en-US"/>
              <a:t>Picture</a:t>
            </a:r>
          </a:p>
        </p:txBody>
      </p:sp>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a:solidFill>
                  <a:schemeClr val="tx1"/>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65139" y="3230882"/>
            <a:ext cx="1727200" cy="2873133"/>
          </a:xfrm>
        </p:spPr>
        <p:txBody>
          <a:bodyPr lIns="0" tIns="0" rIns="0" bIns="0"/>
          <a:lstStyle>
            <a:lvl1pPr marL="0" indent="0">
              <a:lnSpc>
                <a:spcPts val="1800"/>
              </a:lnSpc>
              <a:spcBef>
                <a:spcPts val="900"/>
              </a:spcBef>
              <a:buNone/>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426019" y="3230881"/>
            <a:ext cx="1727200" cy="2859270"/>
          </a:xfr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399" b="0" kern="1200" spc="0" baseline="0" dirty="0" smtClean="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86900" y="3230881"/>
            <a:ext cx="1727200" cy="2859270"/>
          </a:xfr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347780" y="3230881"/>
            <a:ext cx="1727200" cy="2859270"/>
          </a:xfr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399" b="0" kern="1200" spc="0" baseline="0" dirty="0" smtClean="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308659" y="3230881"/>
            <a:ext cx="1727200" cy="2859270"/>
          </a:xfr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269538" y="3230881"/>
            <a:ext cx="1727200" cy="2859270"/>
          </a:xfr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426019" y="2201864"/>
            <a:ext cx="1727200" cy="913689"/>
          </a:xfrm>
        </p:spPr>
        <p:txBody>
          <a:bodyPr>
            <a:noAutofit/>
          </a:bodyPr>
          <a:lstStyle>
            <a:lvl1pPr marL="0" indent="0">
              <a:buNone/>
              <a:defRPr sz="2000"/>
            </a:lvl1pPr>
          </a:lstStyle>
          <a:p>
            <a:pPr lvl="0"/>
            <a:r>
              <a:rPr lang="en-US"/>
              <a:t>Picture</a:t>
            </a:r>
          </a:p>
        </p:txBody>
      </p:sp>
      <p:sp>
        <p:nvSpPr>
          <p:cNvPr id="26" name="Content Placeholder 15"/>
          <p:cNvSpPr>
            <a:spLocks noGrp="1"/>
          </p:cNvSpPr>
          <p:nvPr>
            <p:ph sz="quarter" idx="27" hasCustomPrompt="1"/>
          </p:nvPr>
        </p:nvSpPr>
        <p:spPr>
          <a:xfrm>
            <a:off x="4386900" y="2201864"/>
            <a:ext cx="1727200" cy="913689"/>
          </a:xfrm>
        </p:spPr>
        <p:txBody>
          <a:bodyPr>
            <a:noAutofit/>
          </a:bodyPr>
          <a:lstStyle>
            <a:lvl1pPr marL="0" indent="0">
              <a:buNone/>
              <a:defRPr sz="2000"/>
            </a:lvl1pPr>
          </a:lstStyle>
          <a:p>
            <a:pPr lvl="0"/>
            <a:r>
              <a:rPr lang="en-US"/>
              <a:t>Picture</a:t>
            </a:r>
          </a:p>
        </p:txBody>
      </p:sp>
      <p:sp>
        <p:nvSpPr>
          <p:cNvPr id="27" name="Content Placeholder 15"/>
          <p:cNvSpPr>
            <a:spLocks noGrp="1"/>
          </p:cNvSpPr>
          <p:nvPr>
            <p:ph sz="quarter" idx="28" hasCustomPrompt="1"/>
          </p:nvPr>
        </p:nvSpPr>
        <p:spPr>
          <a:xfrm>
            <a:off x="6347780" y="2201864"/>
            <a:ext cx="1727200" cy="913689"/>
          </a:xfrm>
        </p:spPr>
        <p:txBody>
          <a:bodyPr>
            <a:noAutofit/>
          </a:bodyPr>
          <a:lstStyle>
            <a:lvl1pPr marL="0" indent="0">
              <a:buNone/>
              <a:defRPr sz="2000"/>
            </a:lvl1pPr>
          </a:lstStyle>
          <a:p>
            <a:pPr lvl="0"/>
            <a:r>
              <a:rPr lang="en-US"/>
              <a:t>Picture</a:t>
            </a:r>
          </a:p>
        </p:txBody>
      </p:sp>
      <p:sp>
        <p:nvSpPr>
          <p:cNvPr id="28" name="Content Placeholder 15"/>
          <p:cNvSpPr>
            <a:spLocks noGrp="1"/>
          </p:cNvSpPr>
          <p:nvPr>
            <p:ph sz="quarter" idx="29" hasCustomPrompt="1"/>
          </p:nvPr>
        </p:nvSpPr>
        <p:spPr>
          <a:xfrm>
            <a:off x="8308659" y="2201864"/>
            <a:ext cx="1727200" cy="913689"/>
          </a:xfrm>
        </p:spPr>
        <p:txBody>
          <a:bodyPr>
            <a:noAutofit/>
          </a:bodyPr>
          <a:lstStyle>
            <a:lvl1pPr marL="0" indent="0">
              <a:buNone/>
              <a:defRPr sz="2000"/>
            </a:lvl1pPr>
          </a:lstStyle>
          <a:p>
            <a:pPr lvl="0"/>
            <a:r>
              <a:rPr lang="en-US"/>
              <a:t>Picture</a:t>
            </a:r>
          </a:p>
        </p:txBody>
      </p:sp>
      <p:sp>
        <p:nvSpPr>
          <p:cNvPr id="29" name="Content Placeholder 15"/>
          <p:cNvSpPr>
            <a:spLocks noGrp="1"/>
          </p:cNvSpPr>
          <p:nvPr>
            <p:ph sz="quarter" idx="30" hasCustomPrompt="1"/>
          </p:nvPr>
        </p:nvSpPr>
        <p:spPr>
          <a:xfrm>
            <a:off x="10269538" y="2201864"/>
            <a:ext cx="1727200" cy="913689"/>
          </a:xfrm>
        </p:spPr>
        <p:txBody>
          <a:bodyPr>
            <a:noAutofit/>
          </a:bodyPr>
          <a:lstStyle>
            <a:lvl1pPr marL="0" indent="0">
              <a:buNone/>
              <a:defRPr sz="2000"/>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65139" y="2065339"/>
            <a:ext cx="261936" cy="263525"/>
          </a:xfrm>
        </p:spPr>
        <p:txBody>
          <a:bodyPr tIns="0" bIns="0"/>
          <a:lstStyle>
            <a:lvl1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293"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427289" y="2065339"/>
            <a:ext cx="261936" cy="263525"/>
          </a:xfrm>
        </p:spPr>
        <p:txBody>
          <a:bodyPr tIns="0" bIns="0"/>
          <a:lstStyle>
            <a:lvl1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293"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89439" y="2065339"/>
            <a:ext cx="261936" cy="263525"/>
          </a:xfrm>
        </p:spPr>
        <p:txBody>
          <a:bodyPr tIns="0" bIns="0"/>
          <a:lstStyle>
            <a:lvl1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293"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354764" y="2065339"/>
            <a:ext cx="261936" cy="263525"/>
          </a:xfrm>
        </p:spPr>
        <p:txBody>
          <a:bodyPr tIns="0" bIns="0"/>
          <a:lstStyle>
            <a:lvl1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293"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302626" y="2065339"/>
            <a:ext cx="261936" cy="263525"/>
          </a:xfrm>
        </p:spPr>
        <p:txBody>
          <a:bodyPr tIns="0" bIns="0"/>
          <a:lstStyle>
            <a:lvl1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293"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269538" y="2065339"/>
            <a:ext cx="261936" cy="263525"/>
          </a:xfrm>
        </p:spPr>
        <p:txBody>
          <a:bodyPr tIns="0" bIns="0"/>
          <a:lstStyle>
            <a:lvl1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293"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6.</a:t>
            </a:r>
          </a:p>
        </p:txBody>
      </p:sp>
      <p:sp>
        <p:nvSpPr>
          <p:cNvPr id="23" name="Footer Placeholder 14">
            <a:extLst>
              <a:ext uri="{FF2B5EF4-FFF2-40B4-BE49-F238E27FC236}">
                <a16:creationId xmlns:a16="http://schemas.microsoft.com/office/drawing/2014/main" id="{CDC19876-13E5-1847-AE6E-14EA37A9CEDD}"/>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603758860"/>
      </p:ext>
    </p:extLst>
  </p:cSld>
  <p:clrMapOvr>
    <a:masterClrMapping/>
  </p:clrMapOvr>
  <p:transition>
    <p:fade/>
  </p:transition>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404180"/>
            <a:ext cx="11506200" cy="411162"/>
          </a:xfrm>
        </p:spPr>
        <p:txBody>
          <a:bodyPr wrap="square" lIns="0" tIns="0" rIns="0" bIns="0">
            <a:spAutoFit/>
          </a:bodyPr>
          <a:lstStyle>
            <a:lvl1pPr>
              <a:lnSpc>
                <a:spcPts val="3199"/>
              </a:lnSpc>
              <a:defRPr sz="2800"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4065640501"/>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3" y="2125678"/>
            <a:ext cx="7315200" cy="1828786"/>
          </a:xfrm>
          <a:noFill/>
        </p:spPr>
        <p:txBody>
          <a:bodyPr lIns="146304" tIns="91440" rIns="146304" bIns="91440" anchor="t" anchorCtr="0"/>
          <a:lstStyle>
            <a:lvl1pPr>
              <a:defRPr sz="5399"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3955786"/>
            <a:ext cx="6400800" cy="1828007"/>
          </a:xfrm>
          <a:noFill/>
        </p:spPr>
        <p:txBody>
          <a:bodyPr lIns="164592" tIns="109728" rIns="164592" bIns="109728">
            <a:noAutofit/>
          </a:bodyPr>
          <a:lstStyle>
            <a:lvl1pPr marL="0" indent="0">
              <a:spcBef>
                <a:spcPts val="0"/>
              </a:spcBef>
              <a:buNone/>
              <a:defRPr sz="3199" spc="0" baseline="0">
                <a:gradFill>
                  <a:gsLst>
                    <a:gs pos="91000">
                      <a:schemeClr val="tx1"/>
                    </a:gs>
                    <a:gs pos="0">
                      <a:schemeClr val="tx1"/>
                    </a:gs>
                  </a:gsLst>
                  <a:lin ang="5400000" scaled="0"/>
                </a:gradFill>
                <a:latin typeface="+mn-lt"/>
              </a:defRPr>
            </a:lvl1pPr>
          </a:lstStyle>
          <a:p>
            <a:pPr lvl="0"/>
            <a:r>
              <a:rPr lang="en-US"/>
              <a:t>Speaker name</a:t>
            </a:r>
          </a:p>
        </p:txBody>
      </p:sp>
      <p:pic>
        <p:nvPicPr>
          <p:cNvPr id="3" name="Picture 2"/>
          <p:cNvPicPr>
            <a:picLocks noChangeAspect="1"/>
          </p:cNvPicPr>
          <p:nvPr userDrawn="1"/>
        </p:nvPicPr>
        <p:blipFill>
          <a:blip r:embed="rId2"/>
          <a:stretch>
            <a:fillRect/>
          </a:stretch>
        </p:blipFill>
        <p:spPr bwMode="black">
          <a:xfrm>
            <a:off x="457200" y="479425"/>
            <a:ext cx="1483418" cy="310896"/>
          </a:xfrm>
          <a:prstGeom prst="rect">
            <a:avLst/>
          </a:prstGeom>
        </p:spPr>
      </p:pic>
      <p:grpSp>
        <p:nvGrpSpPr>
          <p:cNvPr id="244" name="Group 243"/>
          <p:cNvGrpSpPr>
            <a:grpSpLocks noChangeAspect="1"/>
          </p:cNvGrpSpPr>
          <p:nvPr userDrawn="1"/>
        </p:nvGrpSpPr>
        <p:grpSpPr>
          <a:xfrm>
            <a:off x="7495132" y="2129687"/>
            <a:ext cx="4416552" cy="4017043"/>
            <a:chOff x="7454492" y="2089044"/>
            <a:chExt cx="4463711" cy="4059936"/>
          </a:xfrm>
        </p:grpSpPr>
        <p:sp>
          <p:nvSpPr>
            <p:cNvPr id="245" name="Freeform 6"/>
            <p:cNvSpPr>
              <a:spLocks/>
            </p:cNvSpPr>
            <p:nvPr userDrawn="1"/>
          </p:nvSpPr>
          <p:spPr bwMode="gray">
            <a:xfrm>
              <a:off x="9235984" y="2373018"/>
              <a:ext cx="46589" cy="481424"/>
            </a:xfrm>
            <a:custGeom>
              <a:avLst/>
              <a:gdLst>
                <a:gd name="T0" fmla="*/ 21 w 21"/>
                <a:gd name="T1" fmla="*/ 217 h 217"/>
                <a:gd name="T2" fmla="*/ 0 w 21"/>
                <a:gd name="T3" fmla="*/ 217 h 217"/>
                <a:gd name="T4" fmla="*/ 4 w 21"/>
                <a:gd name="T5" fmla="*/ 0 h 217"/>
                <a:gd name="T6" fmla="*/ 17 w 21"/>
                <a:gd name="T7" fmla="*/ 0 h 217"/>
                <a:gd name="T8" fmla="*/ 21 w 21"/>
                <a:gd name="T9" fmla="*/ 217 h 217"/>
              </a:gdLst>
              <a:ahLst/>
              <a:cxnLst>
                <a:cxn ang="0">
                  <a:pos x="T0" y="T1"/>
                </a:cxn>
                <a:cxn ang="0">
                  <a:pos x="T2" y="T3"/>
                </a:cxn>
                <a:cxn ang="0">
                  <a:pos x="T4" y="T5"/>
                </a:cxn>
                <a:cxn ang="0">
                  <a:pos x="T6" y="T7"/>
                </a:cxn>
                <a:cxn ang="0">
                  <a:pos x="T8" y="T9"/>
                </a:cxn>
              </a:cxnLst>
              <a:rect l="0" t="0" r="r" b="b"/>
              <a:pathLst>
                <a:path w="21" h="217">
                  <a:moveTo>
                    <a:pt x="21" y="217"/>
                  </a:moveTo>
                  <a:lnTo>
                    <a:pt x="0" y="217"/>
                  </a:lnTo>
                  <a:lnTo>
                    <a:pt x="4" y="0"/>
                  </a:lnTo>
                  <a:lnTo>
                    <a:pt x="17" y="0"/>
                  </a:lnTo>
                  <a:lnTo>
                    <a:pt x="21" y="21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46" name="Freeform 7"/>
            <p:cNvSpPr>
              <a:spLocks/>
            </p:cNvSpPr>
            <p:nvPr userDrawn="1"/>
          </p:nvSpPr>
          <p:spPr bwMode="gray">
            <a:xfrm>
              <a:off x="9096215" y="2359706"/>
              <a:ext cx="177484" cy="59901"/>
            </a:xfrm>
            <a:custGeom>
              <a:avLst/>
              <a:gdLst>
                <a:gd name="T0" fmla="*/ 67 w 69"/>
                <a:gd name="T1" fmla="*/ 0 h 23"/>
                <a:gd name="T2" fmla="*/ 1 w 69"/>
                <a:gd name="T3" fmla="*/ 17 h 23"/>
                <a:gd name="T4" fmla="*/ 69 w 69"/>
                <a:gd name="T5" fmla="*/ 13 h 23"/>
                <a:gd name="T6" fmla="*/ 67 w 69"/>
                <a:gd name="T7" fmla="*/ 0 h 23"/>
              </a:gdLst>
              <a:ahLst/>
              <a:cxnLst>
                <a:cxn ang="0">
                  <a:pos x="T0" y="T1"/>
                </a:cxn>
                <a:cxn ang="0">
                  <a:pos x="T2" y="T3"/>
                </a:cxn>
                <a:cxn ang="0">
                  <a:pos x="T4" y="T5"/>
                </a:cxn>
                <a:cxn ang="0">
                  <a:pos x="T6" y="T7"/>
                </a:cxn>
              </a:cxnLst>
              <a:rect l="0" t="0" r="r" b="b"/>
              <a:pathLst>
                <a:path w="69" h="23">
                  <a:moveTo>
                    <a:pt x="67" y="0"/>
                  </a:moveTo>
                  <a:cubicBezTo>
                    <a:pt x="2" y="10"/>
                    <a:pt x="0" y="15"/>
                    <a:pt x="1" y="17"/>
                  </a:cubicBezTo>
                  <a:cubicBezTo>
                    <a:pt x="1" y="19"/>
                    <a:pt x="3" y="23"/>
                    <a:pt x="69" y="13"/>
                  </a:cubicBezTo>
                  <a:lnTo>
                    <a:pt x="6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47" name="Freeform 8"/>
            <p:cNvSpPr>
              <a:spLocks/>
            </p:cNvSpPr>
            <p:nvPr userDrawn="1"/>
          </p:nvSpPr>
          <p:spPr bwMode="gray">
            <a:xfrm>
              <a:off x="9240421" y="2364143"/>
              <a:ext cx="122020" cy="159735"/>
            </a:xfrm>
            <a:custGeom>
              <a:avLst/>
              <a:gdLst>
                <a:gd name="T0" fmla="*/ 0 w 48"/>
                <a:gd name="T1" fmla="*/ 7 h 62"/>
                <a:gd name="T2" fmla="*/ 43 w 48"/>
                <a:gd name="T3" fmla="*/ 59 h 62"/>
                <a:gd name="T4" fmla="*/ 11 w 48"/>
                <a:gd name="T5" fmla="*/ 0 h 62"/>
                <a:gd name="T6" fmla="*/ 0 w 48"/>
                <a:gd name="T7" fmla="*/ 7 h 62"/>
              </a:gdLst>
              <a:ahLst/>
              <a:cxnLst>
                <a:cxn ang="0">
                  <a:pos x="T0" y="T1"/>
                </a:cxn>
                <a:cxn ang="0">
                  <a:pos x="T2" y="T3"/>
                </a:cxn>
                <a:cxn ang="0">
                  <a:pos x="T4" y="T5"/>
                </a:cxn>
                <a:cxn ang="0">
                  <a:pos x="T6" y="T7"/>
                </a:cxn>
              </a:cxnLst>
              <a:rect l="0" t="0" r="r" b="b"/>
              <a:pathLst>
                <a:path w="48" h="62">
                  <a:moveTo>
                    <a:pt x="0" y="7"/>
                  </a:moveTo>
                  <a:cubicBezTo>
                    <a:pt x="38" y="62"/>
                    <a:pt x="42" y="60"/>
                    <a:pt x="43" y="59"/>
                  </a:cubicBezTo>
                  <a:cubicBezTo>
                    <a:pt x="45" y="57"/>
                    <a:pt x="48" y="55"/>
                    <a:pt x="11" y="0"/>
                  </a:cubicBezTo>
                  <a:lnTo>
                    <a:pt x="0"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48" name="Freeform 9"/>
            <p:cNvSpPr>
              <a:spLocks/>
            </p:cNvSpPr>
            <p:nvPr userDrawn="1"/>
          </p:nvSpPr>
          <p:spPr bwMode="gray">
            <a:xfrm>
              <a:off x="9240421" y="2215501"/>
              <a:ext cx="82086" cy="175265"/>
            </a:xfrm>
            <a:custGeom>
              <a:avLst/>
              <a:gdLst>
                <a:gd name="T0" fmla="*/ 0 w 32"/>
                <a:gd name="T1" fmla="*/ 64 h 68"/>
                <a:gd name="T2" fmla="*/ 26 w 32"/>
                <a:gd name="T3" fmla="*/ 2 h 68"/>
                <a:gd name="T4" fmla="*/ 12 w 32"/>
                <a:gd name="T5" fmla="*/ 68 h 68"/>
                <a:gd name="T6" fmla="*/ 0 w 32"/>
                <a:gd name="T7" fmla="*/ 64 h 68"/>
              </a:gdLst>
              <a:ahLst/>
              <a:cxnLst>
                <a:cxn ang="0">
                  <a:pos x="T0" y="T1"/>
                </a:cxn>
                <a:cxn ang="0">
                  <a:pos x="T2" y="T3"/>
                </a:cxn>
                <a:cxn ang="0">
                  <a:pos x="T4" y="T5"/>
                </a:cxn>
                <a:cxn ang="0">
                  <a:pos x="T6" y="T7"/>
                </a:cxn>
              </a:cxnLst>
              <a:rect l="0" t="0" r="r" b="b"/>
              <a:pathLst>
                <a:path w="32" h="68">
                  <a:moveTo>
                    <a:pt x="0" y="64"/>
                  </a:moveTo>
                  <a:cubicBezTo>
                    <a:pt x="20" y="0"/>
                    <a:pt x="24" y="2"/>
                    <a:pt x="26" y="2"/>
                  </a:cubicBezTo>
                  <a:cubicBezTo>
                    <a:pt x="28" y="3"/>
                    <a:pt x="32" y="4"/>
                    <a:pt x="12" y="68"/>
                  </a:cubicBezTo>
                  <a:lnTo>
                    <a:pt x="0" y="6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49" name="Freeform 10"/>
            <p:cNvSpPr>
              <a:spLocks/>
            </p:cNvSpPr>
            <p:nvPr userDrawn="1"/>
          </p:nvSpPr>
          <p:spPr bwMode="gray">
            <a:xfrm>
              <a:off x="8878798" y="2452885"/>
              <a:ext cx="51027" cy="374934"/>
            </a:xfrm>
            <a:custGeom>
              <a:avLst/>
              <a:gdLst>
                <a:gd name="T0" fmla="*/ 23 w 23"/>
                <a:gd name="T1" fmla="*/ 169 h 169"/>
                <a:gd name="T2" fmla="*/ 0 w 23"/>
                <a:gd name="T3" fmla="*/ 169 h 169"/>
                <a:gd name="T4" fmla="*/ 4 w 23"/>
                <a:gd name="T5" fmla="*/ 0 h 169"/>
                <a:gd name="T6" fmla="*/ 19 w 23"/>
                <a:gd name="T7" fmla="*/ 0 h 169"/>
                <a:gd name="T8" fmla="*/ 23 w 23"/>
                <a:gd name="T9" fmla="*/ 169 h 169"/>
              </a:gdLst>
              <a:ahLst/>
              <a:cxnLst>
                <a:cxn ang="0">
                  <a:pos x="T0" y="T1"/>
                </a:cxn>
                <a:cxn ang="0">
                  <a:pos x="T2" y="T3"/>
                </a:cxn>
                <a:cxn ang="0">
                  <a:pos x="T4" y="T5"/>
                </a:cxn>
                <a:cxn ang="0">
                  <a:pos x="T6" y="T7"/>
                </a:cxn>
                <a:cxn ang="0">
                  <a:pos x="T8" y="T9"/>
                </a:cxn>
              </a:cxnLst>
              <a:rect l="0" t="0" r="r" b="b"/>
              <a:pathLst>
                <a:path w="23" h="169">
                  <a:moveTo>
                    <a:pt x="23" y="169"/>
                  </a:moveTo>
                  <a:lnTo>
                    <a:pt x="0" y="169"/>
                  </a:lnTo>
                  <a:lnTo>
                    <a:pt x="4" y="0"/>
                  </a:lnTo>
                  <a:lnTo>
                    <a:pt x="19" y="0"/>
                  </a:lnTo>
                  <a:lnTo>
                    <a:pt x="23" y="16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50" name="Freeform 11"/>
            <p:cNvSpPr>
              <a:spLocks/>
            </p:cNvSpPr>
            <p:nvPr userDrawn="1"/>
          </p:nvSpPr>
          <p:spPr bwMode="gray">
            <a:xfrm>
              <a:off x="8881017" y="2432918"/>
              <a:ext cx="204106" cy="113146"/>
            </a:xfrm>
            <a:custGeom>
              <a:avLst/>
              <a:gdLst>
                <a:gd name="T0" fmla="*/ 0 w 79"/>
                <a:gd name="T1" fmla="*/ 14 h 44"/>
                <a:gd name="T2" fmla="*/ 78 w 79"/>
                <a:gd name="T3" fmla="*/ 38 h 44"/>
                <a:gd name="T4" fmla="*/ 6 w 79"/>
                <a:gd name="T5" fmla="*/ 0 h 44"/>
                <a:gd name="T6" fmla="*/ 0 w 79"/>
                <a:gd name="T7" fmla="*/ 14 h 44"/>
              </a:gdLst>
              <a:ahLst/>
              <a:cxnLst>
                <a:cxn ang="0">
                  <a:pos x="T0" y="T1"/>
                </a:cxn>
                <a:cxn ang="0">
                  <a:pos x="T2" y="T3"/>
                </a:cxn>
                <a:cxn ang="0">
                  <a:pos x="T4" y="T5"/>
                </a:cxn>
                <a:cxn ang="0">
                  <a:pos x="T6" y="T7"/>
                </a:cxn>
              </a:cxnLst>
              <a:rect l="0" t="0" r="r" b="b"/>
              <a:pathLst>
                <a:path w="79" h="44">
                  <a:moveTo>
                    <a:pt x="0" y="14"/>
                  </a:moveTo>
                  <a:cubicBezTo>
                    <a:pt x="73" y="44"/>
                    <a:pt x="77" y="40"/>
                    <a:pt x="78" y="38"/>
                  </a:cubicBezTo>
                  <a:cubicBezTo>
                    <a:pt x="79" y="36"/>
                    <a:pt x="79" y="30"/>
                    <a:pt x="6" y="0"/>
                  </a:cubicBezTo>
                  <a:lnTo>
                    <a:pt x="0"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51" name="Freeform 12"/>
            <p:cNvSpPr>
              <a:spLocks/>
            </p:cNvSpPr>
            <p:nvPr userDrawn="1"/>
          </p:nvSpPr>
          <p:spPr bwMode="gray">
            <a:xfrm>
              <a:off x="8874361" y="2262090"/>
              <a:ext cx="51027" cy="201888"/>
            </a:xfrm>
            <a:custGeom>
              <a:avLst/>
              <a:gdLst>
                <a:gd name="T0" fmla="*/ 20 w 20"/>
                <a:gd name="T1" fmla="*/ 78 h 79"/>
                <a:gd name="T2" fmla="*/ 8 w 20"/>
                <a:gd name="T3" fmla="*/ 0 h 79"/>
                <a:gd name="T4" fmla="*/ 5 w 20"/>
                <a:gd name="T5" fmla="*/ 79 h 79"/>
                <a:gd name="T6" fmla="*/ 20 w 20"/>
                <a:gd name="T7" fmla="*/ 78 h 79"/>
              </a:gdLst>
              <a:ahLst/>
              <a:cxnLst>
                <a:cxn ang="0">
                  <a:pos x="T0" y="T1"/>
                </a:cxn>
                <a:cxn ang="0">
                  <a:pos x="T2" y="T3"/>
                </a:cxn>
                <a:cxn ang="0">
                  <a:pos x="T4" y="T5"/>
                </a:cxn>
                <a:cxn ang="0">
                  <a:pos x="T6" y="T7"/>
                </a:cxn>
              </a:cxnLst>
              <a:rect l="0" t="0" r="r" b="b"/>
              <a:pathLst>
                <a:path w="20" h="79">
                  <a:moveTo>
                    <a:pt x="20" y="78"/>
                  </a:moveTo>
                  <a:cubicBezTo>
                    <a:pt x="15" y="0"/>
                    <a:pt x="10" y="0"/>
                    <a:pt x="8" y="0"/>
                  </a:cubicBezTo>
                  <a:cubicBezTo>
                    <a:pt x="5" y="0"/>
                    <a:pt x="0" y="1"/>
                    <a:pt x="5" y="79"/>
                  </a:cubicBezTo>
                  <a:lnTo>
                    <a:pt x="20" y="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52" name="Freeform 13"/>
            <p:cNvSpPr>
              <a:spLocks/>
            </p:cNvSpPr>
            <p:nvPr userDrawn="1"/>
          </p:nvSpPr>
          <p:spPr bwMode="gray">
            <a:xfrm>
              <a:off x="8745685" y="2439574"/>
              <a:ext cx="177484" cy="161954"/>
            </a:xfrm>
            <a:custGeom>
              <a:avLst/>
              <a:gdLst>
                <a:gd name="T0" fmla="*/ 69 w 69"/>
                <a:gd name="T1" fmla="*/ 11 h 63"/>
                <a:gd name="T2" fmla="*/ 5 w 69"/>
                <a:gd name="T3" fmla="*/ 58 h 63"/>
                <a:gd name="T4" fmla="*/ 59 w 69"/>
                <a:gd name="T5" fmla="*/ 0 h 63"/>
                <a:gd name="T6" fmla="*/ 69 w 69"/>
                <a:gd name="T7" fmla="*/ 11 h 63"/>
              </a:gdLst>
              <a:ahLst/>
              <a:cxnLst>
                <a:cxn ang="0">
                  <a:pos x="T0" y="T1"/>
                </a:cxn>
                <a:cxn ang="0">
                  <a:pos x="T2" y="T3"/>
                </a:cxn>
                <a:cxn ang="0">
                  <a:pos x="T4" y="T5"/>
                </a:cxn>
                <a:cxn ang="0">
                  <a:pos x="T6" y="T7"/>
                </a:cxn>
              </a:cxnLst>
              <a:rect l="0" t="0" r="r" b="b"/>
              <a:pathLst>
                <a:path w="69" h="63">
                  <a:moveTo>
                    <a:pt x="69" y="11"/>
                  </a:moveTo>
                  <a:cubicBezTo>
                    <a:pt x="10" y="63"/>
                    <a:pt x="6" y="59"/>
                    <a:pt x="5" y="58"/>
                  </a:cubicBezTo>
                  <a:cubicBezTo>
                    <a:pt x="3" y="56"/>
                    <a:pt x="0" y="52"/>
                    <a:pt x="59" y="0"/>
                  </a:cubicBezTo>
                  <a:lnTo>
                    <a:pt x="69"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53" name="Freeform 14"/>
            <p:cNvSpPr>
              <a:spLocks/>
            </p:cNvSpPr>
            <p:nvPr userDrawn="1"/>
          </p:nvSpPr>
          <p:spPr bwMode="gray">
            <a:xfrm>
              <a:off x="9499990" y="2341958"/>
              <a:ext cx="48808" cy="405994"/>
            </a:xfrm>
            <a:custGeom>
              <a:avLst/>
              <a:gdLst>
                <a:gd name="T0" fmla="*/ 22 w 22"/>
                <a:gd name="T1" fmla="*/ 183 h 183"/>
                <a:gd name="T2" fmla="*/ 0 w 22"/>
                <a:gd name="T3" fmla="*/ 183 h 183"/>
                <a:gd name="T4" fmla="*/ 4 w 22"/>
                <a:gd name="T5" fmla="*/ 0 h 183"/>
                <a:gd name="T6" fmla="*/ 18 w 22"/>
                <a:gd name="T7" fmla="*/ 0 h 183"/>
                <a:gd name="T8" fmla="*/ 22 w 22"/>
                <a:gd name="T9" fmla="*/ 183 h 183"/>
              </a:gdLst>
              <a:ahLst/>
              <a:cxnLst>
                <a:cxn ang="0">
                  <a:pos x="T0" y="T1"/>
                </a:cxn>
                <a:cxn ang="0">
                  <a:pos x="T2" y="T3"/>
                </a:cxn>
                <a:cxn ang="0">
                  <a:pos x="T4" y="T5"/>
                </a:cxn>
                <a:cxn ang="0">
                  <a:pos x="T6" y="T7"/>
                </a:cxn>
                <a:cxn ang="0">
                  <a:pos x="T8" y="T9"/>
                </a:cxn>
              </a:cxnLst>
              <a:rect l="0" t="0" r="r" b="b"/>
              <a:pathLst>
                <a:path w="22" h="183">
                  <a:moveTo>
                    <a:pt x="22" y="183"/>
                  </a:moveTo>
                  <a:lnTo>
                    <a:pt x="0" y="183"/>
                  </a:lnTo>
                  <a:lnTo>
                    <a:pt x="4" y="0"/>
                  </a:lnTo>
                  <a:lnTo>
                    <a:pt x="18" y="0"/>
                  </a:lnTo>
                  <a:lnTo>
                    <a:pt x="22" y="18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54" name="Freeform 15"/>
            <p:cNvSpPr>
              <a:spLocks/>
            </p:cNvSpPr>
            <p:nvPr userDrawn="1"/>
          </p:nvSpPr>
          <p:spPr bwMode="gray">
            <a:xfrm>
              <a:off x="9444527" y="2177786"/>
              <a:ext cx="104272" cy="184139"/>
            </a:xfrm>
            <a:custGeom>
              <a:avLst/>
              <a:gdLst>
                <a:gd name="T0" fmla="*/ 40 w 40"/>
                <a:gd name="T1" fmla="*/ 66 h 72"/>
                <a:gd name="T2" fmla="*/ 5 w 40"/>
                <a:gd name="T3" fmla="*/ 1 h 72"/>
                <a:gd name="T4" fmla="*/ 27 w 40"/>
                <a:gd name="T5" fmla="*/ 72 h 72"/>
                <a:gd name="T6" fmla="*/ 40 w 40"/>
                <a:gd name="T7" fmla="*/ 66 h 72"/>
              </a:gdLst>
              <a:ahLst/>
              <a:cxnLst>
                <a:cxn ang="0">
                  <a:pos x="T0" y="T1"/>
                </a:cxn>
                <a:cxn ang="0">
                  <a:pos x="T2" y="T3"/>
                </a:cxn>
                <a:cxn ang="0">
                  <a:pos x="T4" y="T5"/>
                </a:cxn>
                <a:cxn ang="0">
                  <a:pos x="T6" y="T7"/>
                </a:cxn>
              </a:cxnLst>
              <a:rect l="0" t="0" r="r" b="b"/>
              <a:pathLst>
                <a:path w="40" h="72">
                  <a:moveTo>
                    <a:pt x="40" y="66"/>
                  </a:moveTo>
                  <a:cubicBezTo>
                    <a:pt x="12" y="0"/>
                    <a:pt x="7" y="0"/>
                    <a:pt x="5" y="1"/>
                  </a:cubicBezTo>
                  <a:cubicBezTo>
                    <a:pt x="3" y="2"/>
                    <a:pt x="0" y="5"/>
                    <a:pt x="27" y="72"/>
                  </a:cubicBezTo>
                  <a:lnTo>
                    <a:pt x="40" y="6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55" name="Freeform 16"/>
            <p:cNvSpPr>
              <a:spLocks/>
            </p:cNvSpPr>
            <p:nvPr userDrawn="1"/>
          </p:nvSpPr>
          <p:spPr bwMode="gray">
            <a:xfrm>
              <a:off x="9393500" y="2324210"/>
              <a:ext cx="148642" cy="161954"/>
            </a:xfrm>
            <a:custGeom>
              <a:avLst/>
              <a:gdLst>
                <a:gd name="T0" fmla="*/ 48 w 58"/>
                <a:gd name="T1" fmla="*/ 0 h 63"/>
                <a:gd name="T2" fmla="*/ 5 w 58"/>
                <a:gd name="T3" fmla="*/ 58 h 63"/>
                <a:gd name="T4" fmla="*/ 58 w 58"/>
                <a:gd name="T5" fmla="*/ 9 h 63"/>
                <a:gd name="T6" fmla="*/ 48 w 58"/>
                <a:gd name="T7" fmla="*/ 0 h 63"/>
              </a:gdLst>
              <a:ahLst/>
              <a:cxnLst>
                <a:cxn ang="0">
                  <a:pos x="T0" y="T1"/>
                </a:cxn>
                <a:cxn ang="0">
                  <a:pos x="T2" y="T3"/>
                </a:cxn>
                <a:cxn ang="0">
                  <a:pos x="T4" y="T5"/>
                </a:cxn>
                <a:cxn ang="0">
                  <a:pos x="T6" y="T7"/>
                </a:cxn>
              </a:cxnLst>
              <a:rect l="0" t="0" r="r" b="b"/>
              <a:pathLst>
                <a:path w="58" h="63">
                  <a:moveTo>
                    <a:pt x="48" y="0"/>
                  </a:moveTo>
                  <a:cubicBezTo>
                    <a:pt x="0" y="54"/>
                    <a:pt x="4" y="57"/>
                    <a:pt x="5" y="58"/>
                  </a:cubicBezTo>
                  <a:cubicBezTo>
                    <a:pt x="7" y="60"/>
                    <a:pt x="10" y="63"/>
                    <a:pt x="58" y="9"/>
                  </a:cubicBezTo>
                  <a:lnTo>
                    <a:pt x="4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56" name="Freeform 17"/>
            <p:cNvSpPr>
              <a:spLocks/>
            </p:cNvSpPr>
            <p:nvPr userDrawn="1"/>
          </p:nvSpPr>
          <p:spPr bwMode="gray">
            <a:xfrm>
              <a:off x="9517739" y="2321991"/>
              <a:ext cx="184139" cy="48808"/>
            </a:xfrm>
            <a:custGeom>
              <a:avLst/>
              <a:gdLst>
                <a:gd name="T0" fmla="*/ 1 w 72"/>
                <a:gd name="T1" fmla="*/ 0 h 19"/>
                <a:gd name="T2" fmla="*/ 72 w 72"/>
                <a:gd name="T3" fmla="*/ 12 h 19"/>
                <a:gd name="T4" fmla="*/ 0 w 72"/>
                <a:gd name="T5" fmla="*/ 14 h 19"/>
                <a:gd name="T6" fmla="*/ 1 w 72"/>
                <a:gd name="T7" fmla="*/ 0 h 19"/>
              </a:gdLst>
              <a:ahLst/>
              <a:cxnLst>
                <a:cxn ang="0">
                  <a:pos x="T0" y="T1"/>
                </a:cxn>
                <a:cxn ang="0">
                  <a:pos x="T2" y="T3"/>
                </a:cxn>
                <a:cxn ang="0">
                  <a:pos x="T4" y="T5"/>
                </a:cxn>
                <a:cxn ang="0">
                  <a:pos x="T6" y="T7"/>
                </a:cxn>
              </a:cxnLst>
              <a:rect l="0" t="0" r="r" b="b"/>
              <a:pathLst>
                <a:path w="72" h="19">
                  <a:moveTo>
                    <a:pt x="1" y="0"/>
                  </a:moveTo>
                  <a:cubicBezTo>
                    <a:pt x="72" y="5"/>
                    <a:pt x="72" y="10"/>
                    <a:pt x="72" y="12"/>
                  </a:cubicBezTo>
                  <a:cubicBezTo>
                    <a:pt x="72" y="14"/>
                    <a:pt x="72" y="19"/>
                    <a:pt x="0" y="14"/>
                  </a:cubicBez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57" name="Oval 18"/>
            <p:cNvSpPr>
              <a:spLocks noChangeArrowheads="1"/>
            </p:cNvSpPr>
            <p:nvPr userDrawn="1"/>
          </p:nvSpPr>
          <p:spPr bwMode="gray">
            <a:xfrm>
              <a:off x="7813897" y="2781230"/>
              <a:ext cx="3385498" cy="3367750"/>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58" name="Freeform 19"/>
            <p:cNvSpPr>
              <a:spLocks/>
            </p:cNvSpPr>
            <p:nvPr userDrawn="1"/>
          </p:nvSpPr>
          <p:spPr bwMode="gray">
            <a:xfrm>
              <a:off x="8004692" y="2972025"/>
              <a:ext cx="3194703" cy="3176955"/>
            </a:xfrm>
            <a:custGeom>
              <a:avLst/>
              <a:gdLst>
                <a:gd name="T0" fmla="*/ 886 w 1241"/>
                <a:gd name="T1" fmla="*/ 0 h 1241"/>
                <a:gd name="T2" fmla="*/ 960 w 1241"/>
                <a:gd name="T3" fmla="*/ 303 h 1241"/>
                <a:gd name="T4" fmla="*/ 303 w 1241"/>
                <a:gd name="T5" fmla="*/ 960 h 1241"/>
                <a:gd name="T6" fmla="*/ 0 w 1241"/>
                <a:gd name="T7" fmla="*/ 887 h 1241"/>
                <a:gd name="T8" fmla="*/ 583 w 1241"/>
                <a:gd name="T9" fmla="*/ 1241 h 1241"/>
                <a:gd name="T10" fmla="*/ 1241 w 1241"/>
                <a:gd name="T11" fmla="*/ 584 h 1241"/>
                <a:gd name="T12" fmla="*/ 886 w 1241"/>
                <a:gd name="T13" fmla="*/ 0 h 1241"/>
              </a:gdLst>
              <a:ahLst/>
              <a:cxnLst>
                <a:cxn ang="0">
                  <a:pos x="T0" y="T1"/>
                </a:cxn>
                <a:cxn ang="0">
                  <a:pos x="T2" y="T3"/>
                </a:cxn>
                <a:cxn ang="0">
                  <a:pos x="T4" y="T5"/>
                </a:cxn>
                <a:cxn ang="0">
                  <a:pos x="T6" y="T7"/>
                </a:cxn>
                <a:cxn ang="0">
                  <a:pos x="T8" y="T9"/>
                </a:cxn>
                <a:cxn ang="0">
                  <a:pos x="T10" y="T11"/>
                </a:cxn>
                <a:cxn ang="0">
                  <a:pos x="T12" y="T13"/>
                </a:cxn>
              </a:cxnLst>
              <a:rect l="0" t="0" r="r" b="b"/>
              <a:pathLst>
                <a:path w="1241" h="1241">
                  <a:moveTo>
                    <a:pt x="886" y="0"/>
                  </a:moveTo>
                  <a:cubicBezTo>
                    <a:pt x="933" y="91"/>
                    <a:pt x="960" y="194"/>
                    <a:pt x="960" y="303"/>
                  </a:cubicBezTo>
                  <a:cubicBezTo>
                    <a:pt x="960" y="666"/>
                    <a:pt x="666" y="960"/>
                    <a:pt x="303" y="960"/>
                  </a:cubicBezTo>
                  <a:cubicBezTo>
                    <a:pt x="193" y="960"/>
                    <a:pt x="91" y="934"/>
                    <a:pt x="0" y="887"/>
                  </a:cubicBezTo>
                  <a:cubicBezTo>
                    <a:pt x="109" y="1097"/>
                    <a:pt x="330" y="1241"/>
                    <a:pt x="583" y="1241"/>
                  </a:cubicBezTo>
                  <a:cubicBezTo>
                    <a:pt x="946" y="1241"/>
                    <a:pt x="1241" y="947"/>
                    <a:pt x="1241" y="584"/>
                  </a:cubicBezTo>
                  <a:cubicBezTo>
                    <a:pt x="1241" y="330"/>
                    <a:pt x="1097" y="110"/>
                    <a:pt x="886" y="0"/>
                  </a:cubicBezTo>
                  <a:close/>
                </a:path>
              </a:pathLst>
            </a:custGeom>
            <a:solidFill>
              <a:srgbClr val="C4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59" name="Oval 20"/>
            <p:cNvSpPr>
              <a:spLocks noChangeArrowheads="1"/>
            </p:cNvSpPr>
            <p:nvPr userDrawn="1"/>
          </p:nvSpPr>
          <p:spPr bwMode="gray">
            <a:xfrm>
              <a:off x="9358004" y="3755171"/>
              <a:ext cx="268444" cy="266225"/>
            </a:xfrm>
            <a:prstGeom prst="ellipse">
              <a:avLst/>
            </a:prstGeom>
            <a:solidFill>
              <a:srgbClr val="3C50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60" name="Freeform 21"/>
            <p:cNvSpPr>
              <a:spLocks/>
            </p:cNvSpPr>
            <p:nvPr userDrawn="1"/>
          </p:nvSpPr>
          <p:spPr bwMode="gray">
            <a:xfrm>
              <a:off x="9471149" y="3755171"/>
              <a:ext cx="155298" cy="266225"/>
            </a:xfrm>
            <a:custGeom>
              <a:avLst/>
              <a:gdLst>
                <a:gd name="T0" fmla="*/ 44 w 60"/>
                <a:gd name="T1" fmla="*/ 52 h 104"/>
                <a:gd name="T2" fmla="*/ 0 w 60"/>
                <a:gd name="T3" fmla="*/ 0 h 104"/>
                <a:gd name="T4" fmla="*/ 8 w 60"/>
                <a:gd name="T5" fmla="*/ 0 h 104"/>
                <a:gd name="T6" fmla="*/ 60 w 60"/>
                <a:gd name="T7" fmla="*/ 52 h 104"/>
                <a:gd name="T8" fmla="*/ 8 w 60"/>
                <a:gd name="T9" fmla="*/ 104 h 104"/>
                <a:gd name="T10" fmla="*/ 0 w 60"/>
                <a:gd name="T11" fmla="*/ 103 h 104"/>
                <a:gd name="T12" fmla="*/ 44 w 60"/>
                <a:gd name="T13" fmla="*/ 52 h 104"/>
              </a:gdLst>
              <a:ahLst/>
              <a:cxnLst>
                <a:cxn ang="0">
                  <a:pos x="T0" y="T1"/>
                </a:cxn>
                <a:cxn ang="0">
                  <a:pos x="T2" y="T3"/>
                </a:cxn>
                <a:cxn ang="0">
                  <a:pos x="T4" y="T5"/>
                </a:cxn>
                <a:cxn ang="0">
                  <a:pos x="T6" y="T7"/>
                </a:cxn>
                <a:cxn ang="0">
                  <a:pos x="T8" y="T9"/>
                </a:cxn>
                <a:cxn ang="0">
                  <a:pos x="T10" y="T11"/>
                </a:cxn>
                <a:cxn ang="0">
                  <a:pos x="T12" y="T13"/>
                </a:cxn>
              </a:cxnLst>
              <a:rect l="0" t="0" r="r" b="b"/>
              <a:pathLst>
                <a:path w="60" h="104">
                  <a:moveTo>
                    <a:pt x="44" y="52"/>
                  </a:moveTo>
                  <a:cubicBezTo>
                    <a:pt x="44" y="26"/>
                    <a:pt x="25" y="4"/>
                    <a:pt x="0" y="0"/>
                  </a:cubicBezTo>
                  <a:cubicBezTo>
                    <a:pt x="3" y="0"/>
                    <a:pt x="5" y="0"/>
                    <a:pt x="8" y="0"/>
                  </a:cubicBezTo>
                  <a:cubicBezTo>
                    <a:pt x="36" y="0"/>
                    <a:pt x="60" y="23"/>
                    <a:pt x="60" y="52"/>
                  </a:cubicBezTo>
                  <a:cubicBezTo>
                    <a:pt x="60" y="80"/>
                    <a:pt x="36" y="104"/>
                    <a:pt x="8" y="104"/>
                  </a:cubicBezTo>
                  <a:cubicBezTo>
                    <a:pt x="5" y="104"/>
                    <a:pt x="3" y="104"/>
                    <a:pt x="0" y="103"/>
                  </a:cubicBezTo>
                  <a:cubicBezTo>
                    <a:pt x="25" y="100"/>
                    <a:pt x="44" y="78"/>
                    <a:pt x="44" y="52"/>
                  </a:cubicBezTo>
                  <a:close/>
                </a:path>
              </a:pathLst>
            </a:custGeom>
            <a:solidFill>
              <a:srgbClr val="0011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61" name="Freeform 22"/>
            <p:cNvSpPr>
              <a:spLocks/>
            </p:cNvSpPr>
            <p:nvPr userDrawn="1"/>
          </p:nvSpPr>
          <p:spPr bwMode="gray">
            <a:xfrm>
              <a:off x="9482242" y="3839475"/>
              <a:ext cx="19967" cy="315033"/>
            </a:xfrm>
            <a:custGeom>
              <a:avLst/>
              <a:gdLst>
                <a:gd name="T0" fmla="*/ 4 w 8"/>
                <a:gd name="T1" fmla="*/ 123 h 123"/>
                <a:gd name="T2" fmla="*/ 0 w 8"/>
                <a:gd name="T3" fmla="*/ 119 h 123"/>
                <a:gd name="T4" fmla="*/ 0 w 8"/>
                <a:gd name="T5" fmla="*/ 4 h 123"/>
                <a:gd name="T6" fmla="*/ 4 w 8"/>
                <a:gd name="T7" fmla="*/ 0 h 123"/>
                <a:gd name="T8" fmla="*/ 8 w 8"/>
                <a:gd name="T9" fmla="*/ 4 h 123"/>
                <a:gd name="T10" fmla="*/ 8 w 8"/>
                <a:gd name="T11" fmla="*/ 119 h 123"/>
                <a:gd name="T12" fmla="*/ 4 w 8"/>
                <a:gd name="T13" fmla="*/ 123 h 123"/>
              </a:gdLst>
              <a:ahLst/>
              <a:cxnLst>
                <a:cxn ang="0">
                  <a:pos x="T0" y="T1"/>
                </a:cxn>
                <a:cxn ang="0">
                  <a:pos x="T2" y="T3"/>
                </a:cxn>
                <a:cxn ang="0">
                  <a:pos x="T4" y="T5"/>
                </a:cxn>
                <a:cxn ang="0">
                  <a:pos x="T6" y="T7"/>
                </a:cxn>
                <a:cxn ang="0">
                  <a:pos x="T8" y="T9"/>
                </a:cxn>
                <a:cxn ang="0">
                  <a:pos x="T10" y="T11"/>
                </a:cxn>
                <a:cxn ang="0">
                  <a:pos x="T12" y="T13"/>
                </a:cxn>
              </a:cxnLst>
              <a:rect l="0" t="0" r="r" b="b"/>
              <a:pathLst>
                <a:path w="8" h="123">
                  <a:moveTo>
                    <a:pt x="4" y="123"/>
                  </a:moveTo>
                  <a:cubicBezTo>
                    <a:pt x="2" y="123"/>
                    <a:pt x="0" y="121"/>
                    <a:pt x="0" y="119"/>
                  </a:cubicBezTo>
                  <a:cubicBezTo>
                    <a:pt x="0" y="4"/>
                    <a:pt x="0" y="4"/>
                    <a:pt x="0" y="4"/>
                  </a:cubicBezTo>
                  <a:cubicBezTo>
                    <a:pt x="0" y="1"/>
                    <a:pt x="2" y="0"/>
                    <a:pt x="4" y="0"/>
                  </a:cubicBezTo>
                  <a:cubicBezTo>
                    <a:pt x="6" y="0"/>
                    <a:pt x="8" y="1"/>
                    <a:pt x="8" y="4"/>
                  </a:cubicBezTo>
                  <a:cubicBezTo>
                    <a:pt x="8" y="119"/>
                    <a:pt x="8" y="119"/>
                    <a:pt x="8" y="119"/>
                  </a:cubicBezTo>
                  <a:cubicBezTo>
                    <a:pt x="8" y="121"/>
                    <a:pt x="6" y="123"/>
                    <a:pt x="4" y="123"/>
                  </a:cubicBez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62" name="Freeform 23"/>
            <p:cNvSpPr>
              <a:spLocks/>
            </p:cNvSpPr>
            <p:nvPr userDrawn="1"/>
          </p:nvSpPr>
          <p:spPr bwMode="gray">
            <a:xfrm>
              <a:off x="9426779" y="3908250"/>
              <a:ext cx="115364" cy="75431"/>
            </a:xfrm>
            <a:custGeom>
              <a:avLst/>
              <a:gdLst>
                <a:gd name="T0" fmla="*/ 24 w 45"/>
                <a:gd name="T1" fmla="*/ 29 h 29"/>
                <a:gd name="T2" fmla="*/ 2 w 45"/>
                <a:gd name="T3" fmla="*/ 7 h 29"/>
                <a:gd name="T4" fmla="*/ 2 w 45"/>
                <a:gd name="T5" fmla="*/ 1 h 29"/>
                <a:gd name="T6" fmla="*/ 7 w 45"/>
                <a:gd name="T7" fmla="*/ 1 h 29"/>
                <a:gd name="T8" fmla="*/ 25 w 45"/>
                <a:gd name="T9" fmla="*/ 19 h 29"/>
                <a:gd name="T10" fmla="*/ 39 w 45"/>
                <a:gd name="T11" fmla="*/ 10 h 29"/>
                <a:gd name="T12" fmla="*/ 44 w 45"/>
                <a:gd name="T13" fmla="*/ 11 h 29"/>
                <a:gd name="T14" fmla="*/ 43 w 45"/>
                <a:gd name="T15" fmla="*/ 17 h 29"/>
                <a:gd name="T16" fmla="*/ 24 w 45"/>
                <a:gd name="T17"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29">
                  <a:moveTo>
                    <a:pt x="24" y="29"/>
                  </a:moveTo>
                  <a:cubicBezTo>
                    <a:pt x="2" y="7"/>
                    <a:pt x="2" y="7"/>
                    <a:pt x="2" y="7"/>
                  </a:cubicBezTo>
                  <a:cubicBezTo>
                    <a:pt x="0" y="5"/>
                    <a:pt x="0" y="3"/>
                    <a:pt x="2" y="1"/>
                  </a:cubicBezTo>
                  <a:cubicBezTo>
                    <a:pt x="3" y="0"/>
                    <a:pt x="6" y="0"/>
                    <a:pt x="7" y="1"/>
                  </a:cubicBezTo>
                  <a:cubicBezTo>
                    <a:pt x="25" y="19"/>
                    <a:pt x="25" y="19"/>
                    <a:pt x="25" y="19"/>
                  </a:cubicBezTo>
                  <a:cubicBezTo>
                    <a:pt x="39" y="10"/>
                    <a:pt x="39" y="10"/>
                    <a:pt x="39" y="10"/>
                  </a:cubicBezTo>
                  <a:cubicBezTo>
                    <a:pt x="41" y="9"/>
                    <a:pt x="43" y="9"/>
                    <a:pt x="44" y="11"/>
                  </a:cubicBezTo>
                  <a:cubicBezTo>
                    <a:pt x="45" y="13"/>
                    <a:pt x="45" y="15"/>
                    <a:pt x="43" y="17"/>
                  </a:cubicBezTo>
                  <a:lnTo>
                    <a:pt x="24" y="29"/>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63" name="Oval 24"/>
            <p:cNvSpPr>
              <a:spLocks noChangeArrowheads="1"/>
            </p:cNvSpPr>
            <p:nvPr userDrawn="1"/>
          </p:nvSpPr>
          <p:spPr bwMode="gray">
            <a:xfrm>
              <a:off x="9606481" y="3355833"/>
              <a:ext cx="348311" cy="346093"/>
            </a:xfrm>
            <a:prstGeom prst="ellipse">
              <a:avLst/>
            </a:prstGeom>
            <a:solidFill>
              <a:srgbClr val="3C50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64" name="Freeform 25"/>
            <p:cNvSpPr>
              <a:spLocks/>
            </p:cNvSpPr>
            <p:nvPr userDrawn="1"/>
          </p:nvSpPr>
          <p:spPr bwMode="gray">
            <a:xfrm>
              <a:off x="9755123" y="3355833"/>
              <a:ext cx="199669" cy="346093"/>
            </a:xfrm>
            <a:custGeom>
              <a:avLst/>
              <a:gdLst>
                <a:gd name="T0" fmla="*/ 58 w 78"/>
                <a:gd name="T1" fmla="*/ 68 h 135"/>
                <a:gd name="T2" fmla="*/ 0 w 78"/>
                <a:gd name="T3" fmla="*/ 1 h 135"/>
                <a:gd name="T4" fmla="*/ 10 w 78"/>
                <a:gd name="T5" fmla="*/ 0 h 135"/>
                <a:gd name="T6" fmla="*/ 78 w 78"/>
                <a:gd name="T7" fmla="*/ 68 h 135"/>
                <a:gd name="T8" fmla="*/ 10 w 78"/>
                <a:gd name="T9" fmla="*/ 135 h 135"/>
                <a:gd name="T10" fmla="*/ 0 w 78"/>
                <a:gd name="T11" fmla="*/ 135 h 135"/>
                <a:gd name="T12" fmla="*/ 58 w 78"/>
                <a:gd name="T13" fmla="*/ 68 h 135"/>
              </a:gdLst>
              <a:ahLst/>
              <a:cxnLst>
                <a:cxn ang="0">
                  <a:pos x="T0" y="T1"/>
                </a:cxn>
                <a:cxn ang="0">
                  <a:pos x="T2" y="T3"/>
                </a:cxn>
                <a:cxn ang="0">
                  <a:pos x="T4" y="T5"/>
                </a:cxn>
                <a:cxn ang="0">
                  <a:pos x="T6" y="T7"/>
                </a:cxn>
                <a:cxn ang="0">
                  <a:pos x="T8" y="T9"/>
                </a:cxn>
                <a:cxn ang="0">
                  <a:pos x="T10" y="T11"/>
                </a:cxn>
                <a:cxn ang="0">
                  <a:pos x="T12" y="T13"/>
                </a:cxn>
              </a:cxnLst>
              <a:rect l="0" t="0" r="r" b="b"/>
              <a:pathLst>
                <a:path w="78" h="135">
                  <a:moveTo>
                    <a:pt x="58" y="68"/>
                  </a:moveTo>
                  <a:cubicBezTo>
                    <a:pt x="58" y="34"/>
                    <a:pt x="33" y="6"/>
                    <a:pt x="0" y="1"/>
                  </a:cubicBezTo>
                  <a:cubicBezTo>
                    <a:pt x="4" y="0"/>
                    <a:pt x="7" y="0"/>
                    <a:pt x="10" y="0"/>
                  </a:cubicBezTo>
                  <a:cubicBezTo>
                    <a:pt x="48" y="0"/>
                    <a:pt x="78" y="30"/>
                    <a:pt x="78" y="68"/>
                  </a:cubicBezTo>
                  <a:cubicBezTo>
                    <a:pt x="78" y="105"/>
                    <a:pt x="48" y="135"/>
                    <a:pt x="10" y="135"/>
                  </a:cubicBezTo>
                  <a:cubicBezTo>
                    <a:pt x="7" y="135"/>
                    <a:pt x="4" y="135"/>
                    <a:pt x="0" y="135"/>
                  </a:cubicBezTo>
                  <a:cubicBezTo>
                    <a:pt x="33" y="130"/>
                    <a:pt x="58" y="102"/>
                    <a:pt x="58" y="68"/>
                  </a:cubicBezTo>
                  <a:close/>
                </a:path>
              </a:pathLst>
            </a:custGeom>
            <a:solidFill>
              <a:srgbClr val="0011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65" name="Freeform 26"/>
            <p:cNvSpPr>
              <a:spLocks/>
            </p:cNvSpPr>
            <p:nvPr userDrawn="1"/>
          </p:nvSpPr>
          <p:spPr bwMode="gray">
            <a:xfrm>
              <a:off x="9772871" y="3471197"/>
              <a:ext cx="15530" cy="399338"/>
            </a:xfrm>
            <a:custGeom>
              <a:avLst/>
              <a:gdLst>
                <a:gd name="T0" fmla="*/ 3 w 6"/>
                <a:gd name="T1" fmla="*/ 156 h 156"/>
                <a:gd name="T2" fmla="*/ 0 w 6"/>
                <a:gd name="T3" fmla="*/ 153 h 156"/>
                <a:gd name="T4" fmla="*/ 0 w 6"/>
                <a:gd name="T5" fmla="*/ 3 h 156"/>
                <a:gd name="T6" fmla="*/ 3 w 6"/>
                <a:gd name="T7" fmla="*/ 0 h 156"/>
                <a:gd name="T8" fmla="*/ 6 w 6"/>
                <a:gd name="T9" fmla="*/ 3 h 156"/>
                <a:gd name="T10" fmla="*/ 6 w 6"/>
                <a:gd name="T11" fmla="*/ 153 h 156"/>
                <a:gd name="T12" fmla="*/ 3 w 6"/>
                <a:gd name="T13" fmla="*/ 156 h 156"/>
              </a:gdLst>
              <a:ahLst/>
              <a:cxnLst>
                <a:cxn ang="0">
                  <a:pos x="T0" y="T1"/>
                </a:cxn>
                <a:cxn ang="0">
                  <a:pos x="T2" y="T3"/>
                </a:cxn>
                <a:cxn ang="0">
                  <a:pos x="T4" y="T5"/>
                </a:cxn>
                <a:cxn ang="0">
                  <a:pos x="T6" y="T7"/>
                </a:cxn>
                <a:cxn ang="0">
                  <a:pos x="T8" y="T9"/>
                </a:cxn>
                <a:cxn ang="0">
                  <a:pos x="T10" y="T11"/>
                </a:cxn>
                <a:cxn ang="0">
                  <a:pos x="T12" y="T13"/>
                </a:cxn>
              </a:cxnLst>
              <a:rect l="0" t="0" r="r" b="b"/>
              <a:pathLst>
                <a:path w="6" h="156">
                  <a:moveTo>
                    <a:pt x="3" y="156"/>
                  </a:moveTo>
                  <a:cubicBezTo>
                    <a:pt x="2" y="156"/>
                    <a:pt x="0" y="155"/>
                    <a:pt x="0" y="153"/>
                  </a:cubicBezTo>
                  <a:cubicBezTo>
                    <a:pt x="0" y="3"/>
                    <a:pt x="0" y="3"/>
                    <a:pt x="0" y="3"/>
                  </a:cubicBezTo>
                  <a:cubicBezTo>
                    <a:pt x="0" y="1"/>
                    <a:pt x="2" y="0"/>
                    <a:pt x="3" y="0"/>
                  </a:cubicBezTo>
                  <a:cubicBezTo>
                    <a:pt x="5" y="0"/>
                    <a:pt x="6" y="1"/>
                    <a:pt x="6" y="3"/>
                  </a:cubicBezTo>
                  <a:cubicBezTo>
                    <a:pt x="6" y="153"/>
                    <a:pt x="6" y="153"/>
                    <a:pt x="6" y="153"/>
                  </a:cubicBezTo>
                  <a:cubicBezTo>
                    <a:pt x="6" y="155"/>
                    <a:pt x="5" y="156"/>
                    <a:pt x="3" y="156"/>
                  </a:cubicBez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66" name="Freeform 27"/>
            <p:cNvSpPr>
              <a:spLocks/>
            </p:cNvSpPr>
            <p:nvPr userDrawn="1"/>
          </p:nvSpPr>
          <p:spPr bwMode="gray">
            <a:xfrm>
              <a:off x="9706315" y="3559939"/>
              <a:ext cx="137550" cy="88742"/>
            </a:xfrm>
            <a:custGeom>
              <a:avLst/>
              <a:gdLst>
                <a:gd name="T0" fmla="*/ 29 w 54"/>
                <a:gd name="T1" fmla="*/ 34 h 34"/>
                <a:gd name="T2" fmla="*/ 1 w 54"/>
                <a:gd name="T3" fmla="*/ 6 h 34"/>
                <a:gd name="T4" fmla="*/ 1 w 54"/>
                <a:gd name="T5" fmla="*/ 2 h 34"/>
                <a:gd name="T6" fmla="*/ 5 w 54"/>
                <a:gd name="T7" fmla="*/ 2 h 34"/>
                <a:gd name="T8" fmla="*/ 30 w 54"/>
                <a:gd name="T9" fmla="*/ 26 h 34"/>
                <a:gd name="T10" fmla="*/ 49 w 54"/>
                <a:gd name="T11" fmla="*/ 13 h 34"/>
                <a:gd name="T12" fmla="*/ 53 w 54"/>
                <a:gd name="T13" fmla="*/ 14 h 34"/>
                <a:gd name="T14" fmla="*/ 52 w 54"/>
                <a:gd name="T15" fmla="*/ 18 h 34"/>
                <a:gd name="T16" fmla="*/ 29 w 54"/>
                <a:gd name="T17"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34">
                  <a:moveTo>
                    <a:pt x="29" y="34"/>
                  </a:moveTo>
                  <a:cubicBezTo>
                    <a:pt x="1" y="6"/>
                    <a:pt x="1" y="6"/>
                    <a:pt x="1" y="6"/>
                  </a:cubicBezTo>
                  <a:cubicBezTo>
                    <a:pt x="0" y="5"/>
                    <a:pt x="0" y="3"/>
                    <a:pt x="1" y="2"/>
                  </a:cubicBezTo>
                  <a:cubicBezTo>
                    <a:pt x="2" y="0"/>
                    <a:pt x="4" y="0"/>
                    <a:pt x="5" y="2"/>
                  </a:cubicBezTo>
                  <a:cubicBezTo>
                    <a:pt x="30" y="26"/>
                    <a:pt x="30" y="26"/>
                    <a:pt x="30" y="26"/>
                  </a:cubicBezTo>
                  <a:cubicBezTo>
                    <a:pt x="49" y="13"/>
                    <a:pt x="49" y="13"/>
                    <a:pt x="49" y="13"/>
                  </a:cubicBezTo>
                  <a:cubicBezTo>
                    <a:pt x="50" y="12"/>
                    <a:pt x="52" y="13"/>
                    <a:pt x="53" y="14"/>
                  </a:cubicBezTo>
                  <a:cubicBezTo>
                    <a:pt x="54" y="15"/>
                    <a:pt x="54" y="17"/>
                    <a:pt x="52" y="18"/>
                  </a:cubicBezTo>
                  <a:lnTo>
                    <a:pt x="29" y="34"/>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67" name="Oval 28"/>
            <p:cNvSpPr>
              <a:spLocks noChangeArrowheads="1"/>
            </p:cNvSpPr>
            <p:nvPr userDrawn="1"/>
          </p:nvSpPr>
          <p:spPr bwMode="gray">
            <a:xfrm>
              <a:off x="9216017" y="3120667"/>
              <a:ext cx="348311" cy="346093"/>
            </a:xfrm>
            <a:prstGeom prst="ellipse">
              <a:avLst/>
            </a:prstGeom>
            <a:solidFill>
              <a:srgbClr val="3C50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68" name="Freeform 29"/>
            <p:cNvSpPr>
              <a:spLocks/>
            </p:cNvSpPr>
            <p:nvPr userDrawn="1"/>
          </p:nvSpPr>
          <p:spPr bwMode="gray">
            <a:xfrm>
              <a:off x="9362441" y="3120667"/>
              <a:ext cx="201888" cy="346093"/>
            </a:xfrm>
            <a:custGeom>
              <a:avLst/>
              <a:gdLst>
                <a:gd name="T0" fmla="*/ 58 w 78"/>
                <a:gd name="T1" fmla="*/ 67 h 135"/>
                <a:gd name="T2" fmla="*/ 0 w 78"/>
                <a:gd name="T3" fmla="*/ 0 h 135"/>
                <a:gd name="T4" fmla="*/ 10 w 78"/>
                <a:gd name="T5" fmla="*/ 0 h 135"/>
                <a:gd name="T6" fmla="*/ 78 w 78"/>
                <a:gd name="T7" fmla="*/ 67 h 135"/>
                <a:gd name="T8" fmla="*/ 10 w 78"/>
                <a:gd name="T9" fmla="*/ 135 h 135"/>
                <a:gd name="T10" fmla="*/ 0 w 78"/>
                <a:gd name="T11" fmla="*/ 134 h 135"/>
                <a:gd name="T12" fmla="*/ 58 w 78"/>
                <a:gd name="T13" fmla="*/ 67 h 135"/>
              </a:gdLst>
              <a:ahLst/>
              <a:cxnLst>
                <a:cxn ang="0">
                  <a:pos x="T0" y="T1"/>
                </a:cxn>
                <a:cxn ang="0">
                  <a:pos x="T2" y="T3"/>
                </a:cxn>
                <a:cxn ang="0">
                  <a:pos x="T4" y="T5"/>
                </a:cxn>
                <a:cxn ang="0">
                  <a:pos x="T6" y="T7"/>
                </a:cxn>
                <a:cxn ang="0">
                  <a:pos x="T8" y="T9"/>
                </a:cxn>
                <a:cxn ang="0">
                  <a:pos x="T10" y="T11"/>
                </a:cxn>
                <a:cxn ang="0">
                  <a:pos x="T12" y="T13"/>
                </a:cxn>
              </a:cxnLst>
              <a:rect l="0" t="0" r="r" b="b"/>
              <a:pathLst>
                <a:path w="78" h="135">
                  <a:moveTo>
                    <a:pt x="58" y="67"/>
                  </a:moveTo>
                  <a:cubicBezTo>
                    <a:pt x="58" y="33"/>
                    <a:pt x="33" y="5"/>
                    <a:pt x="0" y="0"/>
                  </a:cubicBezTo>
                  <a:cubicBezTo>
                    <a:pt x="4" y="0"/>
                    <a:pt x="7" y="0"/>
                    <a:pt x="10" y="0"/>
                  </a:cubicBezTo>
                  <a:cubicBezTo>
                    <a:pt x="48" y="0"/>
                    <a:pt x="78" y="30"/>
                    <a:pt x="78" y="67"/>
                  </a:cubicBezTo>
                  <a:cubicBezTo>
                    <a:pt x="78" y="105"/>
                    <a:pt x="48" y="135"/>
                    <a:pt x="10" y="135"/>
                  </a:cubicBezTo>
                  <a:cubicBezTo>
                    <a:pt x="7" y="135"/>
                    <a:pt x="4" y="135"/>
                    <a:pt x="0" y="134"/>
                  </a:cubicBezTo>
                  <a:cubicBezTo>
                    <a:pt x="33" y="129"/>
                    <a:pt x="58" y="101"/>
                    <a:pt x="58" y="67"/>
                  </a:cubicBezTo>
                  <a:close/>
                </a:path>
              </a:pathLst>
            </a:custGeom>
            <a:solidFill>
              <a:srgbClr val="0011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69" name="Freeform 30"/>
            <p:cNvSpPr>
              <a:spLocks/>
            </p:cNvSpPr>
            <p:nvPr userDrawn="1"/>
          </p:nvSpPr>
          <p:spPr bwMode="gray">
            <a:xfrm>
              <a:off x="9380189" y="3233813"/>
              <a:ext cx="15530" cy="399338"/>
            </a:xfrm>
            <a:custGeom>
              <a:avLst/>
              <a:gdLst>
                <a:gd name="T0" fmla="*/ 3 w 6"/>
                <a:gd name="T1" fmla="*/ 156 h 156"/>
                <a:gd name="T2" fmla="*/ 0 w 6"/>
                <a:gd name="T3" fmla="*/ 153 h 156"/>
                <a:gd name="T4" fmla="*/ 0 w 6"/>
                <a:gd name="T5" fmla="*/ 3 h 156"/>
                <a:gd name="T6" fmla="*/ 3 w 6"/>
                <a:gd name="T7" fmla="*/ 0 h 156"/>
                <a:gd name="T8" fmla="*/ 6 w 6"/>
                <a:gd name="T9" fmla="*/ 3 h 156"/>
                <a:gd name="T10" fmla="*/ 6 w 6"/>
                <a:gd name="T11" fmla="*/ 153 h 156"/>
                <a:gd name="T12" fmla="*/ 3 w 6"/>
                <a:gd name="T13" fmla="*/ 156 h 156"/>
              </a:gdLst>
              <a:ahLst/>
              <a:cxnLst>
                <a:cxn ang="0">
                  <a:pos x="T0" y="T1"/>
                </a:cxn>
                <a:cxn ang="0">
                  <a:pos x="T2" y="T3"/>
                </a:cxn>
                <a:cxn ang="0">
                  <a:pos x="T4" y="T5"/>
                </a:cxn>
                <a:cxn ang="0">
                  <a:pos x="T6" y="T7"/>
                </a:cxn>
                <a:cxn ang="0">
                  <a:pos x="T8" y="T9"/>
                </a:cxn>
                <a:cxn ang="0">
                  <a:pos x="T10" y="T11"/>
                </a:cxn>
                <a:cxn ang="0">
                  <a:pos x="T12" y="T13"/>
                </a:cxn>
              </a:cxnLst>
              <a:rect l="0" t="0" r="r" b="b"/>
              <a:pathLst>
                <a:path w="6" h="156">
                  <a:moveTo>
                    <a:pt x="3" y="156"/>
                  </a:moveTo>
                  <a:cubicBezTo>
                    <a:pt x="2" y="156"/>
                    <a:pt x="0" y="155"/>
                    <a:pt x="0" y="153"/>
                  </a:cubicBezTo>
                  <a:cubicBezTo>
                    <a:pt x="0" y="3"/>
                    <a:pt x="0" y="3"/>
                    <a:pt x="0" y="3"/>
                  </a:cubicBezTo>
                  <a:cubicBezTo>
                    <a:pt x="0" y="2"/>
                    <a:pt x="2" y="0"/>
                    <a:pt x="3" y="0"/>
                  </a:cubicBezTo>
                  <a:cubicBezTo>
                    <a:pt x="5" y="0"/>
                    <a:pt x="6" y="2"/>
                    <a:pt x="6" y="3"/>
                  </a:cubicBezTo>
                  <a:cubicBezTo>
                    <a:pt x="6" y="153"/>
                    <a:pt x="6" y="153"/>
                    <a:pt x="6" y="153"/>
                  </a:cubicBezTo>
                  <a:cubicBezTo>
                    <a:pt x="6" y="155"/>
                    <a:pt x="5" y="156"/>
                    <a:pt x="3" y="156"/>
                  </a:cubicBez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70" name="Freeform 31"/>
            <p:cNvSpPr>
              <a:spLocks/>
            </p:cNvSpPr>
            <p:nvPr userDrawn="1"/>
          </p:nvSpPr>
          <p:spPr bwMode="gray">
            <a:xfrm>
              <a:off x="9313633" y="3324773"/>
              <a:ext cx="139768" cy="84305"/>
            </a:xfrm>
            <a:custGeom>
              <a:avLst/>
              <a:gdLst>
                <a:gd name="T0" fmla="*/ 29 w 54"/>
                <a:gd name="T1" fmla="*/ 33 h 33"/>
                <a:gd name="T2" fmla="*/ 1 w 54"/>
                <a:gd name="T3" fmla="*/ 5 h 33"/>
                <a:gd name="T4" fmla="*/ 1 w 54"/>
                <a:gd name="T5" fmla="*/ 1 h 33"/>
                <a:gd name="T6" fmla="*/ 5 w 54"/>
                <a:gd name="T7" fmla="*/ 1 h 33"/>
                <a:gd name="T8" fmla="*/ 30 w 54"/>
                <a:gd name="T9" fmla="*/ 26 h 33"/>
                <a:gd name="T10" fmla="*/ 49 w 54"/>
                <a:gd name="T11" fmla="*/ 13 h 33"/>
                <a:gd name="T12" fmla="*/ 53 w 54"/>
                <a:gd name="T13" fmla="*/ 14 h 33"/>
                <a:gd name="T14" fmla="*/ 52 w 54"/>
                <a:gd name="T15" fmla="*/ 18 h 33"/>
                <a:gd name="T16" fmla="*/ 29 w 54"/>
                <a:gd name="T1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33">
                  <a:moveTo>
                    <a:pt x="29" y="33"/>
                  </a:moveTo>
                  <a:cubicBezTo>
                    <a:pt x="1" y="5"/>
                    <a:pt x="1" y="5"/>
                    <a:pt x="1" y="5"/>
                  </a:cubicBezTo>
                  <a:cubicBezTo>
                    <a:pt x="0" y="4"/>
                    <a:pt x="0" y="2"/>
                    <a:pt x="1" y="1"/>
                  </a:cubicBezTo>
                  <a:cubicBezTo>
                    <a:pt x="2" y="0"/>
                    <a:pt x="4" y="0"/>
                    <a:pt x="5" y="1"/>
                  </a:cubicBezTo>
                  <a:cubicBezTo>
                    <a:pt x="30" y="26"/>
                    <a:pt x="30" y="26"/>
                    <a:pt x="30" y="26"/>
                  </a:cubicBezTo>
                  <a:cubicBezTo>
                    <a:pt x="49" y="13"/>
                    <a:pt x="49" y="13"/>
                    <a:pt x="49" y="13"/>
                  </a:cubicBezTo>
                  <a:cubicBezTo>
                    <a:pt x="50" y="12"/>
                    <a:pt x="52" y="12"/>
                    <a:pt x="53" y="14"/>
                  </a:cubicBezTo>
                  <a:cubicBezTo>
                    <a:pt x="54" y="15"/>
                    <a:pt x="54" y="17"/>
                    <a:pt x="52" y="18"/>
                  </a:cubicBezTo>
                  <a:lnTo>
                    <a:pt x="29" y="33"/>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71" name="Freeform 32"/>
            <p:cNvSpPr>
              <a:spLocks/>
            </p:cNvSpPr>
            <p:nvPr userDrawn="1"/>
          </p:nvSpPr>
          <p:spPr bwMode="gray">
            <a:xfrm>
              <a:off x="8466149" y="2614839"/>
              <a:ext cx="1612881" cy="561292"/>
            </a:xfrm>
            <a:custGeom>
              <a:avLst/>
              <a:gdLst>
                <a:gd name="T0" fmla="*/ 123 w 626"/>
                <a:gd name="T1" fmla="*/ 63 h 219"/>
                <a:gd name="T2" fmla="*/ 195 w 626"/>
                <a:gd name="T3" fmla="*/ 65 h 219"/>
                <a:gd name="T4" fmla="*/ 259 w 626"/>
                <a:gd name="T5" fmla="*/ 74 h 219"/>
                <a:gd name="T6" fmla="*/ 363 w 626"/>
                <a:gd name="T7" fmla="*/ 18 h 219"/>
                <a:gd name="T8" fmla="*/ 421 w 626"/>
                <a:gd name="T9" fmla="*/ 13 h 219"/>
                <a:gd name="T10" fmla="*/ 584 w 626"/>
                <a:gd name="T11" fmla="*/ 117 h 219"/>
                <a:gd name="T12" fmla="*/ 0 w 626"/>
                <a:gd name="T13" fmla="*/ 208 h 219"/>
                <a:gd name="T14" fmla="*/ 123 w 626"/>
                <a:gd name="T15" fmla="*/ 63 h 2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26" h="219">
                  <a:moveTo>
                    <a:pt x="123" y="63"/>
                  </a:moveTo>
                  <a:cubicBezTo>
                    <a:pt x="141" y="42"/>
                    <a:pt x="167" y="33"/>
                    <a:pt x="195" y="65"/>
                  </a:cubicBezTo>
                  <a:cubicBezTo>
                    <a:pt x="219" y="87"/>
                    <a:pt x="246" y="81"/>
                    <a:pt x="259" y="74"/>
                  </a:cubicBezTo>
                  <a:cubicBezTo>
                    <a:pt x="272" y="67"/>
                    <a:pt x="363" y="18"/>
                    <a:pt x="363" y="18"/>
                  </a:cubicBezTo>
                  <a:cubicBezTo>
                    <a:pt x="363" y="18"/>
                    <a:pt x="386" y="0"/>
                    <a:pt x="421" y="13"/>
                  </a:cubicBezTo>
                  <a:cubicBezTo>
                    <a:pt x="510" y="45"/>
                    <a:pt x="626" y="146"/>
                    <a:pt x="584" y="117"/>
                  </a:cubicBezTo>
                  <a:cubicBezTo>
                    <a:pt x="88" y="182"/>
                    <a:pt x="183" y="219"/>
                    <a:pt x="0" y="208"/>
                  </a:cubicBezTo>
                  <a:cubicBezTo>
                    <a:pt x="65" y="168"/>
                    <a:pt x="105" y="83"/>
                    <a:pt x="123" y="63"/>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72" name="Rectangle 33"/>
            <p:cNvSpPr>
              <a:spLocks noChangeArrowheads="1"/>
            </p:cNvSpPr>
            <p:nvPr userDrawn="1"/>
          </p:nvSpPr>
          <p:spPr bwMode="gray">
            <a:xfrm>
              <a:off x="8494990" y="3136197"/>
              <a:ext cx="31060" cy="11980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73" name="Oval 34"/>
            <p:cNvSpPr>
              <a:spLocks noChangeArrowheads="1"/>
            </p:cNvSpPr>
            <p:nvPr userDrawn="1"/>
          </p:nvSpPr>
          <p:spPr bwMode="gray">
            <a:xfrm>
              <a:off x="8341910" y="2807852"/>
              <a:ext cx="339437" cy="33721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74" name="Rectangle 35"/>
            <p:cNvSpPr>
              <a:spLocks noChangeArrowheads="1"/>
            </p:cNvSpPr>
            <p:nvPr userDrawn="1"/>
          </p:nvSpPr>
          <p:spPr bwMode="gray">
            <a:xfrm>
              <a:off x="8481679" y="2878846"/>
              <a:ext cx="57682" cy="197450"/>
            </a:xfrm>
            <a:prstGeom prst="rect">
              <a:avLst/>
            </a:prstGeom>
            <a:solidFill>
              <a:srgbClr val="2D3D8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75" name="Freeform 36"/>
            <p:cNvSpPr>
              <a:spLocks/>
            </p:cNvSpPr>
            <p:nvPr userDrawn="1"/>
          </p:nvSpPr>
          <p:spPr bwMode="gray">
            <a:xfrm>
              <a:off x="8397374" y="2952058"/>
              <a:ext cx="228510" cy="57682"/>
            </a:xfrm>
            <a:custGeom>
              <a:avLst/>
              <a:gdLst>
                <a:gd name="T0" fmla="*/ 96 w 103"/>
                <a:gd name="T1" fmla="*/ 0 h 26"/>
                <a:gd name="T2" fmla="*/ 103 w 103"/>
                <a:gd name="T3" fmla="*/ 26 h 26"/>
                <a:gd name="T4" fmla="*/ 0 w 103"/>
                <a:gd name="T5" fmla="*/ 26 h 26"/>
                <a:gd name="T6" fmla="*/ 7 w 103"/>
                <a:gd name="T7" fmla="*/ 0 h 26"/>
                <a:gd name="T8" fmla="*/ 96 w 103"/>
                <a:gd name="T9" fmla="*/ 0 h 26"/>
              </a:gdLst>
              <a:ahLst/>
              <a:cxnLst>
                <a:cxn ang="0">
                  <a:pos x="T0" y="T1"/>
                </a:cxn>
                <a:cxn ang="0">
                  <a:pos x="T2" y="T3"/>
                </a:cxn>
                <a:cxn ang="0">
                  <a:pos x="T4" y="T5"/>
                </a:cxn>
                <a:cxn ang="0">
                  <a:pos x="T6" y="T7"/>
                </a:cxn>
                <a:cxn ang="0">
                  <a:pos x="T8" y="T9"/>
                </a:cxn>
              </a:cxnLst>
              <a:rect l="0" t="0" r="r" b="b"/>
              <a:pathLst>
                <a:path w="103" h="26">
                  <a:moveTo>
                    <a:pt x="96" y="0"/>
                  </a:moveTo>
                  <a:lnTo>
                    <a:pt x="103" y="26"/>
                  </a:lnTo>
                  <a:lnTo>
                    <a:pt x="0" y="26"/>
                  </a:lnTo>
                  <a:lnTo>
                    <a:pt x="7" y="0"/>
                  </a:lnTo>
                  <a:lnTo>
                    <a:pt x="96" y="0"/>
                  </a:lnTo>
                  <a:close/>
                </a:path>
              </a:pathLst>
            </a:custGeom>
            <a:solidFill>
              <a:srgbClr val="2D3D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76" name="Rectangle 37"/>
            <p:cNvSpPr>
              <a:spLocks noChangeArrowheads="1"/>
            </p:cNvSpPr>
            <p:nvPr userDrawn="1"/>
          </p:nvSpPr>
          <p:spPr bwMode="gray">
            <a:xfrm>
              <a:off x="7813897" y="3531098"/>
              <a:ext cx="465894" cy="69884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77" name="Rectangle 38"/>
            <p:cNvSpPr>
              <a:spLocks noChangeArrowheads="1"/>
            </p:cNvSpPr>
            <p:nvPr userDrawn="1"/>
          </p:nvSpPr>
          <p:spPr bwMode="gray">
            <a:xfrm>
              <a:off x="7813897" y="3531098"/>
              <a:ext cx="465894" cy="698841"/>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78" name="Rectangle 39"/>
            <p:cNvSpPr>
              <a:spLocks noChangeArrowheads="1"/>
            </p:cNvSpPr>
            <p:nvPr userDrawn="1"/>
          </p:nvSpPr>
          <p:spPr bwMode="gray">
            <a:xfrm>
              <a:off x="7887109" y="3615402"/>
              <a:ext cx="48808" cy="5346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79" name="Rectangle 40"/>
            <p:cNvSpPr>
              <a:spLocks noChangeArrowheads="1"/>
            </p:cNvSpPr>
            <p:nvPr userDrawn="1"/>
          </p:nvSpPr>
          <p:spPr bwMode="gray">
            <a:xfrm>
              <a:off x="7975851" y="3615402"/>
              <a:ext cx="48808" cy="5346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80" name="Rectangle 41"/>
            <p:cNvSpPr>
              <a:spLocks noChangeArrowheads="1"/>
            </p:cNvSpPr>
            <p:nvPr userDrawn="1"/>
          </p:nvSpPr>
          <p:spPr bwMode="gray">
            <a:xfrm>
              <a:off x="8064592" y="3615402"/>
              <a:ext cx="51027" cy="5346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81" name="Rectangle 42"/>
            <p:cNvSpPr>
              <a:spLocks noChangeArrowheads="1"/>
            </p:cNvSpPr>
            <p:nvPr userDrawn="1"/>
          </p:nvSpPr>
          <p:spPr bwMode="gray">
            <a:xfrm>
              <a:off x="8155553" y="3615402"/>
              <a:ext cx="48808" cy="5346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82" name="Rectangle 43"/>
            <p:cNvSpPr>
              <a:spLocks noChangeArrowheads="1"/>
            </p:cNvSpPr>
            <p:nvPr userDrawn="1"/>
          </p:nvSpPr>
          <p:spPr bwMode="gray">
            <a:xfrm>
              <a:off x="8739030" y="3531098"/>
              <a:ext cx="465894" cy="69884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83" name="Rectangle 44"/>
            <p:cNvSpPr>
              <a:spLocks noChangeArrowheads="1"/>
            </p:cNvSpPr>
            <p:nvPr userDrawn="1"/>
          </p:nvSpPr>
          <p:spPr bwMode="gray">
            <a:xfrm>
              <a:off x="8739030" y="3531098"/>
              <a:ext cx="465894" cy="698841"/>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84" name="Rectangle 45"/>
            <p:cNvSpPr>
              <a:spLocks noChangeArrowheads="1"/>
            </p:cNvSpPr>
            <p:nvPr userDrawn="1"/>
          </p:nvSpPr>
          <p:spPr bwMode="gray">
            <a:xfrm>
              <a:off x="8279791" y="3278184"/>
              <a:ext cx="465894" cy="95175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85" name="Rectangle 46"/>
            <p:cNvSpPr>
              <a:spLocks noChangeArrowheads="1"/>
            </p:cNvSpPr>
            <p:nvPr userDrawn="1"/>
          </p:nvSpPr>
          <p:spPr bwMode="gray">
            <a:xfrm>
              <a:off x="8353003" y="3360270"/>
              <a:ext cx="48808" cy="732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86" name="Rectangle 47"/>
            <p:cNvSpPr>
              <a:spLocks noChangeArrowheads="1"/>
            </p:cNvSpPr>
            <p:nvPr userDrawn="1"/>
          </p:nvSpPr>
          <p:spPr bwMode="gray">
            <a:xfrm>
              <a:off x="8441745" y="3360270"/>
              <a:ext cx="48808" cy="732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87" name="Rectangle 48"/>
            <p:cNvSpPr>
              <a:spLocks noChangeArrowheads="1"/>
            </p:cNvSpPr>
            <p:nvPr userDrawn="1"/>
          </p:nvSpPr>
          <p:spPr bwMode="gray">
            <a:xfrm>
              <a:off x="8530487" y="3360270"/>
              <a:ext cx="51027" cy="732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88" name="Rectangle 49"/>
            <p:cNvSpPr>
              <a:spLocks noChangeArrowheads="1"/>
            </p:cNvSpPr>
            <p:nvPr userDrawn="1"/>
          </p:nvSpPr>
          <p:spPr bwMode="gray">
            <a:xfrm>
              <a:off x="8621447" y="3360270"/>
              <a:ext cx="48808" cy="732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89" name="Rectangle 50"/>
            <p:cNvSpPr>
              <a:spLocks noChangeArrowheads="1"/>
            </p:cNvSpPr>
            <p:nvPr userDrawn="1"/>
          </p:nvSpPr>
          <p:spPr bwMode="gray">
            <a:xfrm>
              <a:off x="8353003" y="3477853"/>
              <a:ext cx="48808" cy="732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90" name="Rectangle 51"/>
            <p:cNvSpPr>
              <a:spLocks noChangeArrowheads="1"/>
            </p:cNvSpPr>
            <p:nvPr userDrawn="1"/>
          </p:nvSpPr>
          <p:spPr bwMode="gray">
            <a:xfrm>
              <a:off x="8441745" y="3477853"/>
              <a:ext cx="48808" cy="732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91" name="Rectangle 52"/>
            <p:cNvSpPr>
              <a:spLocks noChangeArrowheads="1"/>
            </p:cNvSpPr>
            <p:nvPr userDrawn="1"/>
          </p:nvSpPr>
          <p:spPr bwMode="gray">
            <a:xfrm>
              <a:off x="8530487" y="3477853"/>
              <a:ext cx="51027" cy="732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92" name="Rectangle 53"/>
            <p:cNvSpPr>
              <a:spLocks noChangeArrowheads="1"/>
            </p:cNvSpPr>
            <p:nvPr userDrawn="1"/>
          </p:nvSpPr>
          <p:spPr bwMode="gray">
            <a:xfrm>
              <a:off x="8621447" y="3477853"/>
              <a:ext cx="48808" cy="732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93" name="Rectangle 54"/>
            <p:cNvSpPr>
              <a:spLocks noChangeArrowheads="1"/>
            </p:cNvSpPr>
            <p:nvPr userDrawn="1"/>
          </p:nvSpPr>
          <p:spPr bwMode="gray">
            <a:xfrm>
              <a:off x="8353003" y="3599873"/>
              <a:ext cx="48808" cy="7099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94" name="Rectangle 55"/>
            <p:cNvSpPr>
              <a:spLocks noChangeArrowheads="1"/>
            </p:cNvSpPr>
            <p:nvPr userDrawn="1"/>
          </p:nvSpPr>
          <p:spPr bwMode="gray">
            <a:xfrm>
              <a:off x="8441745" y="3599873"/>
              <a:ext cx="48808" cy="7099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95" name="Rectangle 56"/>
            <p:cNvSpPr>
              <a:spLocks noChangeArrowheads="1"/>
            </p:cNvSpPr>
            <p:nvPr userDrawn="1"/>
          </p:nvSpPr>
          <p:spPr bwMode="gray">
            <a:xfrm>
              <a:off x="8530487" y="3599873"/>
              <a:ext cx="51027" cy="7099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96" name="Rectangle 57"/>
            <p:cNvSpPr>
              <a:spLocks noChangeArrowheads="1"/>
            </p:cNvSpPr>
            <p:nvPr userDrawn="1"/>
          </p:nvSpPr>
          <p:spPr bwMode="gray">
            <a:xfrm>
              <a:off x="8621447" y="3599873"/>
              <a:ext cx="48808" cy="7099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97" name="Rectangle 58"/>
            <p:cNvSpPr>
              <a:spLocks noChangeArrowheads="1"/>
            </p:cNvSpPr>
            <p:nvPr userDrawn="1"/>
          </p:nvSpPr>
          <p:spPr bwMode="gray">
            <a:xfrm>
              <a:off x="8353003" y="3719674"/>
              <a:ext cx="48808" cy="687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98" name="Rectangle 59"/>
            <p:cNvSpPr>
              <a:spLocks noChangeArrowheads="1"/>
            </p:cNvSpPr>
            <p:nvPr userDrawn="1"/>
          </p:nvSpPr>
          <p:spPr bwMode="gray">
            <a:xfrm>
              <a:off x="8441745" y="3719674"/>
              <a:ext cx="48808" cy="687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99" name="Rectangle 60"/>
            <p:cNvSpPr>
              <a:spLocks noChangeArrowheads="1"/>
            </p:cNvSpPr>
            <p:nvPr userDrawn="1"/>
          </p:nvSpPr>
          <p:spPr bwMode="gray">
            <a:xfrm>
              <a:off x="8530487" y="3719674"/>
              <a:ext cx="51027" cy="687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00" name="Rectangle 61"/>
            <p:cNvSpPr>
              <a:spLocks noChangeArrowheads="1"/>
            </p:cNvSpPr>
            <p:nvPr userDrawn="1"/>
          </p:nvSpPr>
          <p:spPr bwMode="gray">
            <a:xfrm>
              <a:off x="8621447" y="3719674"/>
              <a:ext cx="48808" cy="687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01" name="Rectangle 62"/>
            <p:cNvSpPr>
              <a:spLocks noChangeArrowheads="1"/>
            </p:cNvSpPr>
            <p:nvPr userDrawn="1"/>
          </p:nvSpPr>
          <p:spPr bwMode="gray">
            <a:xfrm>
              <a:off x="8353003" y="3837257"/>
              <a:ext cx="48808" cy="7099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02" name="Rectangle 63"/>
            <p:cNvSpPr>
              <a:spLocks noChangeArrowheads="1"/>
            </p:cNvSpPr>
            <p:nvPr userDrawn="1"/>
          </p:nvSpPr>
          <p:spPr bwMode="gray">
            <a:xfrm>
              <a:off x="8441745" y="3837257"/>
              <a:ext cx="48808" cy="7099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03" name="Rectangle 64"/>
            <p:cNvSpPr>
              <a:spLocks noChangeArrowheads="1"/>
            </p:cNvSpPr>
            <p:nvPr userDrawn="1"/>
          </p:nvSpPr>
          <p:spPr bwMode="gray">
            <a:xfrm>
              <a:off x="8530487" y="3837257"/>
              <a:ext cx="51027" cy="7099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04" name="Rectangle 65"/>
            <p:cNvSpPr>
              <a:spLocks noChangeArrowheads="1"/>
            </p:cNvSpPr>
            <p:nvPr userDrawn="1"/>
          </p:nvSpPr>
          <p:spPr bwMode="gray">
            <a:xfrm>
              <a:off x="8621447" y="3837257"/>
              <a:ext cx="48808" cy="7099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05" name="Rectangle 66"/>
            <p:cNvSpPr>
              <a:spLocks noChangeArrowheads="1"/>
            </p:cNvSpPr>
            <p:nvPr userDrawn="1"/>
          </p:nvSpPr>
          <p:spPr bwMode="gray">
            <a:xfrm>
              <a:off x="8353003" y="3957058"/>
              <a:ext cx="48808" cy="732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06" name="Rectangle 67"/>
            <p:cNvSpPr>
              <a:spLocks noChangeArrowheads="1"/>
            </p:cNvSpPr>
            <p:nvPr userDrawn="1"/>
          </p:nvSpPr>
          <p:spPr bwMode="gray">
            <a:xfrm>
              <a:off x="8441745" y="3957058"/>
              <a:ext cx="48808" cy="732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07" name="Rectangle 68"/>
            <p:cNvSpPr>
              <a:spLocks noChangeArrowheads="1"/>
            </p:cNvSpPr>
            <p:nvPr userDrawn="1"/>
          </p:nvSpPr>
          <p:spPr bwMode="gray">
            <a:xfrm>
              <a:off x="8530487" y="3957058"/>
              <a:ext cx="51027" cy="732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08" name="Rectangle 69"/>
            <p:cNvSpPr>
              <a:spLocks noChangeArrowheads="1"/>
            </p:cNvSpPr>
            <p:nvPr userDrawn="1"/>
          </p:nvSpPr>
          <p:spPr bwMode="gray">
            <a:xfrm>
              <a:off x="8621447" y="3957058"/>
              <a:ext cx="48808" cy="732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09" name="Rectangle 70"/>
            <p:cNvSpPr>
              <a:spLocks noChangeArrowheads="1"/>
            </p:cNvSpPr>
            <p:nvPr userDrawn="1"/>
          </p:nvSpPr>
          <p:spPr bwMode="gray">
            <a:xfrm>
              <a:off x="8353003" y="4079078"/>
              <a:ext cx="48808" cy="687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10" name="Rectangle 71"/>
            <p:cNvSpPr>
              <a:spLocks noChangeArrowheads="1"/>
            </p:cNvSpPr>
            <p:nvPr userDrawn="1"/>
          </p:nvSpPr>
          <p:spPr bwMode="gray">
            <a:xfrm>
              <a:off x="8441745" y="4079078"/>
              <a:ext cx="48808" cy="687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11" name="Rectangle 72"/>
            <p:cNvSpPr>
              <a:spLocks noChangeArrowheads="1"/>
            </p:cNvSpPr>
            <p:nvPr userDrawn="1"/>
          </p:nvSpPr>
          <p:spPr bwMode="gray">
            <a:xfrm>
              <a:off x="8530487" y="4079078"/>
              <a:ext cx="51027" cy="687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12" name="Rectangle 73"/>
            <p:cNvSpPr>
              <a:spLocks noChangeArrowheads="1"/>
            </p:cNvSpPr>
            <p:nvPr userDrawn="1"/>
          </p:nvSpPr>
          <p:spPr bwMode="gray">
            <a:xfrm>
              <a:off x="8621447" y="4079078"/>
              <a:ext cx="48808" cy="687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13" name="Rectangle 74"/>
            <p:cNvSpPr>
              <a:spLocks noChangeArrowheads="1"/>
            </p:cNvSpPr>
            <p:nvPr userDrawn="1"/>
          </p:nvSpPr>
          <p:spPr bwMode="gray">
            <a:xfrm>
              <a:off x="7813897" y="3486727"/>
              <a:ext cx="465894" cy="48808"/>
            </a:xfrm>
            <a:prstGeom prst="rect">
              <a:avLst/>
            </a:prstGeom>
            <a:solidFill>
              <a:srgbClr val="3C50B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14" name="Rectangle 75"/>
            <p:cNvSpPr>
              <a:spLocks noChangeArrowheads="1"/>
            </p:cNvSpPr>
            <p:nvPr userDrawn="1"/>
          </p:nvSpPr>
          <p:spPr bwMode="gray">
            <a:xfrm>
              <a:off x="8279791" y="3229376"/>
              <a:ext cx="465894" cy="48808"/>
            </a:xfrm>
            <a:prstGeom prst="rect">
              <a:avLst/>
            </a:prstGeom>
            <a:solidFill>
              <a:srgbClr val="3C50B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15" name="Rectangle 76"/>
            <p:cNvSpPr>
              <a:spLocks noChangeArrowheads="1"/>
            </p:cNvSpPr>
            <p:nvPr userDrawn="1"/>
          </p:nvSpPr>
          <p:spPr bwMode="gray">
            <a:xfrm>
              <a:off x="8745685" y="3486727"/>
              <a:ext cx="459239" cy="48808"/>
            </a:xfrm>
            <a:prstGeom prst="rect">
              <a:avLst/>
            </a:prstGeom>
            <a:solidFill>
              <a:srgbClr val="3C50B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16" name="Rectangle 77"/>
            <p:cNvSpPr>
              <a:spLocks noChangeArrowheads="1"/>
            </p:cNvSpPr>
            <p:nvPr userDrawn="1"/>
          </p:nvSpPr>
          <p:spPr bwMode="gray">
            <a:xfrm>
              <a:off x="8814460" y="3615402"/>
              <a:ext cx="48808" cy="5346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17" name="Rectangle 78"/>
            <p:cNvSpPr>
              <a:spLocks noChangeArrowheads="1"/>
            </p:cNvSpPr>
            <p:nvPr userDrawn="1"/>
          </p:nvSpPr>
          <p:spPr bwMode="gray">
            <a:xfrm>
              <a:off x="8905421" y="3615402"/>
              <a:ext cx="48808" cy="5346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18" name="Rectangle 79"/>
            <p:cNvSpPr>
              <a:spLocks noChangeArrowheads="1"/>
            </p:cNvSpPr>
            <p:nvPr userDrawn="1"/>
          </p:nvSpPr>
          <p:spPr bwMode="gray">
            <a:xfrm>
              <a:off x="8991944" y="3615402"/>
              <a:ext cx="48808" cy="5346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19" name="Rectangle 80"/>
            <p:cNvSpPr>
              <a:spLocks noChangeArrowheads="1"/>
            </p:cNvSpPr>
            <p:nvPr userDrawn="1"/>
          </p:nvSpPr>
          <p:spPr bwMode="gray">
            <a:xfrm>
              <a:off x="9082904" y="3615402"/>
              <a:ext cx="48808" cy="5346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20" name="Rectangle 81"/>
            <p:cNvSpPr>
              <a:spLocks noChangeArrowheads="1"/>
            </p:cNvSpPr>
            <p:nvPr userDrawn="1"/>
          </p:nvSpPr>
          <p:spPr bwMode="gray">
            <a:xfrm>
              <a:off x="7687440" y="4229939"/>
              <a:ext cx="1646160" cy="687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21" name="Freeform 82"/>
            <p:cNvSpPr>
              <a:spLocks/>
            </p:cNvSpPr>
            <p:nvPr userDrawn="1"/>
          </p:nvSpPr>
          <p:spPr bwMode="gray">
            <a:xfrm>
              <a:off x="9837209" y="2199971"/>
              <a:ext cx="1320034" cy="670000"/>
            </a:xfrm>
            <a:custGeom>
              <a:avLst/>
              <a:gdLst>
                <a:gd name="T0" fmla="*/ 481 w 513"/>
                <a:gd name="T1" fmla="*/ 0 h 261"/>
                <a:gd name="T2" fmla="*/ 441 w 513"/>
                <a:gd name="T3" fmla="*/ 65 h 261"/>
                <a:gd name="T4" fmla="*/ 126 w 513"/>
                <a:gd name="T5" fmla="*/ 65 h 261"/>
                <a:gd name="T6" fmla="*/ 0 w 513"/>
                <a:gd name="T7" fmla="*/ 261 h 261"/>
                <a:gd name="T8" fmla="*/ 115 w 513"/>
                <a:gd name="T9" fmla="*/ 261 h 261"/>
                <a:gd name="T10" fmla="*/ 306 w 513"/>
                <a:gd name="T11" fmla="*/ 110 h 261"/>
                <a:gd name="T12" fmla="*/ 412 w 513"/>
                <a:gd name="T13" fmla="*/ 110 h 261"/>
                <a:gd name="T14" fmla="*/ 496 w 513"/>
                <a:gd name="T15" fmla="*/ 111 h 261"/>
                <a:gd name="T16" fmla="*/ 513 w 513"/>
                <a:gd name="T17" fmla="*/ 0 h 261"/>
                <a:gd name="T18" fmla="*/ 481 w 513"/>
                <a:gd name="T19" fmla="*/ 0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3" h="261">
                  <a:moveTo>
                    <a:pt x="481" y="0"/>
                  </a:moveTo>
                  <a:cubicBezTo>
                    <a:pt x="441" y="65"/>
                    <a:pt x="441" y="65"/>
                    <a:pt x="441" y="65"/>
                  </a:cubicBezTo>
                  <a:cubicBezTo>
                    <a:pt x="126" y="65"/>
                    <a:pt x="126" y="65"/>
                    <a:pt x="126" y="65"/>
                  </a:cubicBezTo>
                  <a:cubicBezTo>
                    <a:pt x="17" y="65"/>
                    <a:pt x="0" y="153"/>
                    <a:pt x="0" y="261"/>
                  </a:cubicBezTo>
                  <a:cubicBezTo>
                    <a:pt x="115" y="261"/>
                    <a:pt x="115" y="261"/>
                    <a:pt x="115" y="261"/>
                  </a:cubicBezTo>
                  <a:cubicBezTo>
                    <a:pt x="208" y="261"/>
                    <a:pt x="286" y="197"/>
                    <a:pt x="306" y="110"/>
                  </a:cubicBezTo>
                  <a:cubicBezTo>
                    <a:pt x="412" y="110"/>
                    <a:pt x="412" y="110"/>
                    <a:pt x="412" y="110"/>
                  </a:cubicBezTo>
                  <a:cubicBezTo>
                    <a:pt x="496" y="111"/>
                    <a:pt x="496" y="111"/>
                    <a:pt x="496" y="111"/>
                  </a:cubicBezTo>
                  <a:cubicBezTo>
                    <a:pt x="513" y="0"/>
                    <a:pt x="513" y="0"/>
                    <a:pt x="513" y="0"/>
                  </a:cubicBezTo>
                  <a:lnTo>
                    <a:pt x="481" y="0"/>
                  </a:lnTo>
                  <a:close/>
                </a:path>
              </a:pathLst>
            </a:custGeom>
            <a:solidFill>
              <a:srgbClr val="C4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22" name="Line 83"/>
            <p:cNvSpPr>
              <a:spLocks noChangeShapeType="1"/>
            </p:cNvSpPr>
            <p:nvPr userDrawn="1"/>
          </p:nvSpPr>
          <p:spPr bwMode="gray">
            <a:xfrm>
              <a:off x="10336382" y="2133415"/>
              <a:ext cx="0" cy="257351"/>
            </a:xfrm>
            <a:prstGeom prst="line">
              <a:avLst/>
            </a:prstGeom>
            <a:noFill/>
            <a:ln w="17463"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23" name="Oval 84"/>
            <p:cNvSpPr>
              <a:spLocks noChangeArrowheads="1"/>
            </p:cNvSpPr>
            <p:nvPr userDrawn="1"/>
          </p:nvSpPr>
          <p:spPr bwMode="gray">
            <a:xfrm>
              <a:off x="9861613" y="2089044"/>
              <a:ext cx="947318" cy="90960"/>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24" name="Freeform 85"/>
            <p:cNvSpPr>
              <a:spLocks/>
            </p:cNvSpPr>
            <p:nvPr userDrawn="1"/>
          </p:nvSpPr>
          <p:spPr bwMode="gray">
            <a:xfrm>
              <a:off x="9841646" y="2366362"/>
              <a:ext cx="599007" cy="377153"/>
            </a:xfrm>
            <a:custGeom>
              <a:avLst/>
              <a:gdLst>
                <a:gd name="T0" fmla="*/ 124 w 233"/>
                <a:gd name="T1" fmla="*/ 0 h 147"/>
                <a:gd name="T2" fmla="*/ 233 w 233"/>
                <a:gd name="T3" fmla="*/ 0 h 147"/>
                <a:gd name="T4" fmla="*/ 85 w 233"/>
                <a:gd name="T5" fmla="*/ 147 h 147"/>
                <a:gd name="T6" fmla="*/ 0 w 233"/>
                <a:gd name="T7" fmla="*/ 147 h 147"/>
                <a:gd name="T8" fmla="*/ 124 w 233"/>
                <a:gd name="T9" fmla="*/ 0 h 147"/>
              </a:gdLst>
              <a:ahLst/>
              <a:cxnLst>
                <a:cxn ang="0">
                  <a:pos x="T0" y="T1"/>
                </a:cxn>
                <a:cxn ang="0">
                  <a:pos x="T2" y="T3"/>
                </a:cxn>
                <a:cxn ang="0">
                  <a:pos x="T4" y="T5"/>
                </a:cxn>
                <a:cxn ang="0">
                  <a:pos x="T6" y="T7"/>
                </a:cxn>
                <a:cxn ang="0">
                  <a:pos x="T8" y="T9"/>
                </a:cxn>
              </a:cxnLst>
              <a:rect l="0" t="0" r="r" b="b"/>
              <a:pathLst>
                <a:path w="233" h="147">
                  <a:moveTo>
                    <a:pt x="124" y="0"/>
                  </a:moveTo>
                  <a:cubicBezTo>
                    <a:pt x="233" y="0"/>
                    <a:pt x="233" y="0"/>
                    <a:pt x="233" y="0"/>
                  </a:cubicBezTo>
                  <a:cubicBezTo>
                    <a:pt x="233" y="81"/>
                    <a:pt x="167" y="147"/>
                    <a:pt x="85" y="147"/>
                  </a:cubicBezTo>
                  <a:cubicBezTo>
                    <a:pt x="0" y="147"/>
                    <a:pt x="0" y="147"/>
                    <a:pt x="0" y="147"/>
                  </a:cubicBezTo>
                  <a:cubicBezTo>
                    <a:pt x="6" y="62"/>
                    <a:pt x="33" y="0"/>
                    <a:pt x="12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25" name="Freeform 86"/>
            <p:cNvSpPr>
              <a:spLocks/>
            </p:cNvSpPr>
            <p:nvPr userDrawn="1"/>
          </p:nvSpPr>
          <p:spPr bwMode="gray">
            <a:xfrm>
              <a:off x="9841646" y="2366362"/>
              <a:ext cx="539106" cy="377153"/>
            </a:xfrm>
            <a:custGeom>
              <a:avLst/>
              <a:gdLst>
                <a:gd name="T0" fmla="*/ 209 w 209"/>
                <a:gd name="T1" fmla="*/ 0 h 147"/>
                <a:gd name="T2" fmla="*/ 124 w 209"/>
                <a:gd name="T3" fmla="*/ 0 h 147"/>
                <a:gd name="T4" fmla="*/ 0 w 209"/>
                <a:gd name="T5" fmla="*/ 147 h 147"/>
                <a:gd name="T6" fmla="*/ 85 w 209"/>
                <a:gd name="T7" fmla="*/ 147 h 147"/>
                <a:gd name="T8" fmla="*/ 209 w 209"/>
                <a:gd name="T9" fmla="*/ 0 h 147"/>
              </a:gdLst>
              <a:ahLst/>
              <a:cxnLst>
                <a:cxn ang="0">
                  <a:pos x="T0" y="T1"/>
                </a:cxn>
                <a:cxn ang="0">
                  <a:pos x="T2" y="T3"/>
                </a:cxn>
                <a:cxn ang="0">
                  <a:pos x="T4" y="T5"/>
                </a:cxn>
                <a:cxn ang="0">
                  <a:pos x="T6" y="T7"/>
                </a:cxn>
                <a:cxn ang="0">
                  <a:pos x="T8" y="T9"/>
                </a:cxn>
              </a:cxnLst>
              <a:rect l="0" t="0" r="r" b="b"/>
              <a:pathLst>
                <a:path w="209" h="147">
                  <a:moveTo>
                    <a:pt x="209" y="0"/>
                  </a:moveTo>
                  <a:cubicBezTo>
                    <a:pt x="124" y="0"/>
                    <a:pt x="124" y="0"/>
                    <a:pt x="124" y="0"/>
                  </a:cubicBezTo>
                  <a:cubicBezTo>
                    <a:pt x="33" y="0"/>
                    <a:pt x="6" y="62"/>
                    <a:pt x="0" y="147"/>
                  </a:cubicBezTo>
                  <a:cubicBezTo>
                    <a:pt x="85" y="147"/>
                    <a:pt x="85" y="147"/>
                    <a:pt x="85" y="147"/>
                  </a:cubicBezTo>
                  <a:cubicBezTo>
                    <a:pt x="91" y="62"/>
                    <a:pt x="117" y="0"/>
                    <a:pt x="209"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26" name="Line 87"/>
            <p:cNvSpPr>
              <a:spLocks noChangeShapeType="1"/>
            </p:cNvSpPr>
            <p:nvPr userDrawn="1"/>
          </p:nvSpPr>
          <p:spPr bwMode="gray">
            <a:xfrm>
              <a:off x="11383534" y="2313117"/>
              <a:ext cx="488080" cy="0"/>
            </a:xfrm>
            <a:prstGeom prst="line">
              <a:avLst/>
            </a:prstGeom>
            <a:noFill/>
            <a:ln w="17463"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27" name="Line 88"/>
            <p:cNvSpPr>
              <a:spLocks noChangeShapeType="1"/>
            </p:cNvSpPr>
            <p:nvPr userDrawn="1"/>
          </p:nvSpPr>
          <p:spPr bwMode="gray">
            <a:xfrm>
              <a:off x="11283700" y="2397422"/>
              <a:ext cx="488080" cy="0"/>
            </a:xfrm>
            <a:prstGeom prst="line">
              <a:avLst/>
            </a:prstGeom>
            <a:noFill/>
            <a:ln w="17463"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28" name="Freeform 89"/>
            <p:cNvSpPr>
              <a:spLocks/>
            </p:cNvSpPr>
            <p:nvPr userDrawn="1"/>
          </p:nvSpPr>
          <p:spPr bwMode="gray">
            <a:xfrm>
              <a:off x="10405156" y="5217191"/>
              <a:ext cx="66556" cy="337219"/>
            </a:xfrm>
            <a:custGeom>
              <a:avLst/>
              <a:gdLst>
                <a:gd name="T0" fmla="*/ 23 w 26"/>
                <a:gd name="T1" fmla="*/ 105 h 131"/>
                <a:gd name="T2" fmla="*/ 19 w 26"/>
                <a:gd name="T3" fmla="*/ 105 h 131"/>
                <a:gd name="T4" fmla="*/ 19 w 26"/>
                <a:gd name="T5" fmla="*/ 0 h 131"/>
                <a:gd name="T6" fmla="*/ 7 w 26"/>
                <a:gd name="T7" fmla="*/ 0 h 131"/>
                <a:gd name="T8" fmla="*/ 7 w 26"/>
                <a:gd name="T9" fmla="*/ 105 h 131"/>
                <a:gd name="T10" fmla="*/ 4 w 26"/>
                <a:gd name="T11" fmla="*/ 105 h 131"/>
                <a:gd name="T12" fmla="*/ 0 w 26"/>
                <a:gd name="T13" fmla="*/ 108 h 131"/>
                <a:gd name="T14" fmla="*/ 0 w 26"/>
                <a:gd name="T15" fmla="*/ 131 h 131"/>
                <a:gd name="T16" fmla="*/ 26 w 26"/>
                <a:gd name="T17" fmla="*/ 131 h 131"/>
                <a:gd name="T18" fmla="*/ 26 w 26"/>
                <a:gd name="T19" fmla="*/ 108 h 131"/>
                <a:gd name="T20" fmla="*/ 23 w 26"/>
                <a:gd name="T21" fmla="*/ 105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 h="131">
                  <a:moveTo>
                    <a:pt x="23" y="105"/>
                  </a:moveTo>
                  <a:cubicBezTo>
                    <a:pt x="19" y="105"/>
                    <a:pt x="19" y="105"/>
                    <a:pt x="19" y="105"/>
                  </a:cubicBezTo>
                  <a:cubicBezTo>
                    <a:pt x="19" y="0"/>
                    <a:pt x="19" y="0"/>
                    <a:pt x="19" y="0"/>
                  </a:cubicBezTo>
                  <a:cubicBezTo>
                    <a:pt x="7" y="0"/>
                    <a:pt x="7" y="0"/>
                    <a:pt x="7" y="0"/>
                  </a:cubicBezTo>
                  <a:cubicBezTo>
                    <a:pt x="7" y="105"/>
                    <a:pt x="7" y="105"/>
                    <a:pt x="7" y="105"/>
                  </a:cubicBezTo>
                  <a:cubicBezTo>
                    <a:pt x="4" y="105"/>
                    <a:pt x="4" y="105"/>
                    <a:pt x="4" y="105"/>
                  </a:cubicBezTo>
                  <a:cubicBezTo>
                    <a:pt x="2" y="105"/>
                    <a:pt x="0" y="106"/>
                    <a:pt x="0" y="108"/>
                  </a:cubicBezTo>
                  <a:cubicBezTo>
                    <a:pt x="0" y="131"/>
                    <a:pt x="0" y="131"/>
                    <a:pt x="0" y="131"/>
                  </a:cubicBezTo>
                  <a:cubicBezTo>
                    <a:pt x="26" y="131"/>
                    <a:pt x="26" y="131"/>
                    <a:pt x="26" y="131"/>
                  </a:cubicBezTo>
                  <a:cubicBezTo>
                    <a:pt x="26" y="108"/>
                    <a:pt x="26" y="108"/>
                    <a:pt x="26" y="108"/>
                  </a:cubicBezTo>
                  <a:cubicBezTo>
                    <a:pt x="26" y="106"/>
                    <a:pt x="25" y="105"/>
                    <a:pt x="23" y="105"/>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29" name="Freeform 90"/>
            <p:cNvSpPr>
              <a:spLocks/>
            </p:cNvSpPr>
            <p:nvPr userDrawn="1"/>
          </p:nvSpPr>
          <p:spPr bwMode="gray">
            <a:xfrm>
              <a:off x="10405156" y="5217191"/>
              <a:ext cx="31060" cy="337219"/>
            </a:xfrm>
            <a:custGeom>
              <a:avLst/>
              <a:gdLst>
                <a:gd name="T0" fmla="*/ 4 w 12"/>
                <a:gd name="T1" fmla="*/ 105 h 131"/>
                <a:gd name="T2" fmla="*/ 7 w 12"/>
                <a:gd name="T3" fmla="*/ 105 h 131"/>
                <a:gd name="T4" fmla="*/ 7 w 12"/>
                <a:gd name="T5" fmla="*/ 0 h 131"/>
                <a:gd name="T6" fmla="*/ 12 w 12"/>
                <a:gd name="T7" fmla="*/ 0 h 131"/>
                <a:gd name="T8" fmla="*/ 12 w 12"/>
                <a:gd name="T9" fmla="*/ 105 h 131"/>
                <a:gd name="T10" fmla="*/ 8 w 12"/>
                <a:gd name="T11" fmla="*/ 105 h 131"/>
                <a:gd name="T12" fmla="*/ 5 w 12"/>
                <a:gd name="T13" fmla="*/ 108 h 131"/>
                <a:gd name="T14" fmla="*/ 5 w 12"/>
                <a:gd name="T15" fmla="*/ 131 h 131"/>
                <a:gd name="T16" fmla="*/ 0 w 12"/>
                <a:gd name="T17" fmla="*/ 131 h 131"/>
                <a:gd name="T18" fmla="*/ 0 w 12"/>
                <a:gd name="T19" fmla="*/ 108 h 131"/>
                <a:gd name="T20" fmla="*/ 4 w 12"/>
                <a:gd name="T21" fmla="*/ 105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 h="131">
                  <a:moveTo>
                    <a:pt x="4" y="105"/>
                  </a:moveTo>
                  <a:cubicBezTo>
                    <a:pt x="7" y="105"/>
                    <a:pt x="7" y="105"/>
                    <a:pt x="7" y="105"/>
                  </a:cubicBezTo>
                  <a:cubicBezTo>
                    <a:pt x="7" y="0"/>
                    <a:pt x="7" y="0"/>
                    <a:pt x="7" y="0"/>
                  </a:cubicBezTo>
                  <a:cubicBezTo>
                    <a:pt x="12" y="0"/>
                    <a:pt x="12" y="0"/>
                    <a:pt x="12" y="0"/>
                  </a:cubicBezTo>
                  <a:cubicBezTo>
                    <a:pt x="12" y="105"/>
                    <a:pt x="12" y="105"/>
                    <a:pt x="12" y="105"/>
                  </a:cubicBezTo>
                  <a:cubicBezTo>
                    <a:pt x="8" y="105"/>
                    <a:pt x="8" y="105"/>
                    <a:pt x="8" y="105"/>
                  </a:cubicBezTo>
                  <a:cubicBezTo>
                    <a:pt x="6" y="105"/>
                    <a:pt x="5" y="106"/>
                    <a:pt x="5" y="108"/>
                  </a:cubicBezTo>
                  <a:cubicBezTo>
                    <a:pt x="5" y="131"/>
                    <a:pt x="5" y="131"/>
                    <a:pt x="5" y="131"/>
                  </a:cubicBezTo>
                  <a:cubicBezTo>
                    <a:pt x="0" y="131"/>
                    <a:pt x="0" y="131"/>
                    <a:pt x="0" y="131"/>
                  </a:cubicBezTo>
                  <a:cubicBezTo>
                    <a:pt x="0" y="108"/>
                    <a:pt x="0" y="108"/>
                    <a:pt x="0" y="108"/>
                  </a:cubicBezTo>
                  <a:cubicBezTo>
                    <a:pt x="0" y="106"/>
                    <a:pt x="2" y="105"/>
                    <a:pt x="4" y="105"/>
                  </a:cubicBezTo>
                  <a:close/>
                </a:path>
              </a:pathLst>
            </a:custGeom>
            <a:solidFill>
              <a:srgbClr val="E6A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30" name="Freeform 91"/>
            <p:cNvSpPr>
              <a:spLocks/>
            </p:cNvSpPr>
            <p:nvPr userDrawn="1"/>
          </p:nvSpPr>
          <p:spPr bwMode="gray">
            <a:xfrm>
              <a:off x="9925951" y="4709145"/>
              <a:ext cx="264007" cy="259570"/>
            </a:xfrm>
            <a:custGeom>
              <a:avLst/>
              <a:gdLst>
                <a:gd name="T0" fmla="*/ 119 w 119"/>
                <a:gd name="T1" fmla="*/ 77 h 117"/>
                <a:gd name="T2" fmla="*/ 78 w 119"/>
                <a:gd name="T3" fmla="*/ 117 h 117"/>
                <a:gd name="T4" fmla="*/ 0 w 119"/>
                <a:gd name="T5" fmla="*/ 41 h 117"/>
                <a:gd name="T6" fmla="*/ 42 w 119"/>
                <a:gd name="T7" fmla="*/ 0 h 117"/>
                <a:gd name="T8" fmla="*/ 119 w 119"/>
                <a:gd name="T9" fmla="*/ 77 h 117"/>
              </a:gdLst>
              <a:ahLst/>
              <a:cxnLst>
                <a:cxn ang="0">
                  <a:pos x="T0" y="T1"/>
                </a:cxn>
                <a:cxn ang="0">
                  <a:pos x="T2" y="T3"/>
                </a:cxn>
                <a:cxn ang="0">
                  <a:pos x="T4" y="T5"/>
                </a:cxn>
                <a:cxn ang="0">
                  <a:pos x="T6" y="T7"/>
                </a:cxn>
                <a:cxn ang="0">
                  <a:pos x="T8" y="T9"/>
                </a:cxn>
              </a:cxnLst>
              <a:rect l="0" t="0" r="r" b="b"/>
              <a:pathLst>
                <a:path w="119" h="117">
                  <a:moveTo>
                    <a:pt x="119" y="77"/>
                  </a:moveTo>
                  <a:lnTo>
                    <a:pt x="78" y="117"/>
                  </a:lnTo>
                  <a:lnTo>
                    <a:pt x="0" y="41"/>
                  </a:lnTo>
                  <a:lnTo>
                    <a:pt x="42" y="0"/>
                  </a:lnTo>
                  <a:lnTo>
                    <a:pt x="119" y="77"/>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31" name="Freeform 92"/>
            <p:cNvSpPr>
              <a:spLocks/>
            </p:cNvSpPr>
            <p:nvPr userDrawn="1"/>
          </p:nvSpPr>
          <p:spPr bwMode="gray">
            <a:xfrm>
              <a:off x="9497772" y="4280966"/>
              <a:ext cx="501391" cy="499172"/>
            </a:xfrm>
            <a:custGeom>
              <a:avLst/>
              <a:gdLst>
                <a:gd name="T0" fmla="*/ 191 w 195"/>
                <a:gd name="T1" fmla="*/ 171 h 195"/>
                <a:gd name="T2" fmla="*/ 191 w 195"/>
                <a:gd name="T3" fmla="*/ 185 h 195"/>
                <a:gd name="T4" fmla="*/ 185 w 195"/>
                <a:gd name="T5" fmla="*/ 191 h 195"/>
                <a:gd name="T6" fmla="*/ 170 w 195"/>
                <a:gd name="T7" fmla="*/ 191 h 195"/>
                <a:gd name="T8" fmla="*/ 4 w 195"/>
                <a:gd name="T9" fmla="*/ 25 h 195"/>
                <a:gd name="T10" fmla="*/ 4 w 195"/>
                <a:gd name="T11" fmla="*/ 10 h 195"/>
                <a:gd name="T12" fmla="*/ 10 w 195"/>
                <a:gd name="T13" fmla="*/ 4 h 195"/>
                <a:gd name="T14" fmla="*/ 24 w 195"/>
                <a:gd name="T15" fmla="*/ 4 h 195"/>
                <a:gd name="T16" fmla="*/ 191 w 195"/>
                <a:gd name="T17" fmla="*/ 171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5" h="195">
                  <a:moveTo>
                    <a:pt x="191" y="171"/>
                  </a:moveTo>
                  <a:cubicBezTo>
                    <a:pt x="195" y="174"/>
                    <a:pt x="195" y="181"/>
                    <a:pt x="191" y="185"/>
                  </a:cubicBezTo>
                  <a:cubicBezTo>
                    <a:pt x="185" y="191"/>
                    <a:pt x="185" y="191"/>
                    <a:pt x="185" y="191"/>
                  </a:cubicBezTo>
                  <a:cubicBezTo>
                    <a:pt x="181" y="195"/>
                    <a:pt x="174" y="195"/>
                    <a:pt x="170" y="191"/>
                  </a:cubicBezTo>
                  <a:cubicBezTo>
                    <a:pt x="4" y="25"/>
                    <a:pt x="4" y="25"/>
                    <a:pt x="4" y="25"/>
                  </a:cubicBezTo>
                  <a:cubicBezTo>
                    <a:pt x="0" y="21"/>
                    <a:pt x="0" y="14"/>
                    <a:pt x="4" y="10"/>
                  </a:cubicBezTo>
                  <a:cubicBezTo>
                    <a:pt x="10" y="4"/>
                    <a:pt x="10" y="4"/>
                    <a:pt x="10" y="4"/>
                  </a:cubicBezTo>
                  <a:cubicBezTo>
                    <a:pt x="14" y="0"/>
                    <a:pt x="21" y="0"/>
                    <a:pt x="24" y="4"/>
                  </a:cubicBezTo>
                  <a:lnTo>
                    <a:pt x="191" y="171"/>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32" name="Freeform 93"/>
            <p:cNvSpPr>
              <a:spLocks/>
            </p:cNvSpPr>
            <p:nvPr userDrawn="1"/>
          </p:nvSpPr>
          <p:spPr bwMode="gray">
            <a:xfrm>
              <a:off x="10054626" y="4835602"/>
              <a:ext cx="849702" cy="845265"/>
            </a:xfrm>
            <a:custGeom>
              <a:avLst/>
              <a:gdLst>
                <a:gd name="T0" fmla="*/ 383 w 383"/>
                <a:gd name="T1" fmla="*/ 325 h 381"/>
                <a:gd name="T2" fmla="*/ 325 w 383"/>
                <a:gd name="T3" fmla="*/ 381 h 381"/>
                <a:gd name="T4" fmla="*/ 0 w 383"/>
                <a:gd name="T5" fmla="*/ 57 h 381"/>
                <a:gd name="T6" fmla="*/ 57 w 383"/>
                <a:gd name="T7" fmla="*/ 0 h 381"/>
                <a:gd name="T8" fmla="*/ 383 w 383"/>
                <a:gd name="T9" fmla="*/ 325 h 381"/>
              </a:gdLst>
              <a:ahLst/>
              <a:cxnLst>
                <a:cxn ang="0">
                  <a:pos x="T0" y="T1"/>
                </a:cxn>
                <a:cxn ang="0">
                  <a:pos x="T2" y="T3"/>
                </a:cxn>
                <a:cxn ang="0">
                  <a:pos x="T4" y="T5"/>
                </a:cxn>
                <a:cxn ang="0">
                  <a:pos x="T6" y="T7"/>
                </a:cxn>
                <a:cxn ang="0">
                  <a:pos x="T8" y="T9"/>
                </a:cxn>
              </a:cxnLst>
              <a:rect l="0" t="0" r="r" b="b"/>
              <a:pathLst>
                <a:path w="383" h="381">
                  <a:moveTo>
                    <a:pt x="383" y="325"/>
                  </a:moveTo>
                  <a:lnTo>
                    <a:pt x="325" y="381"/>
                  </a:lnTo>
                  <a:lnTo>
                    <a:pt x="0" y="57"/>
                  </a:lnTo>
                  <a:lnTo>
                    <a:pt x="57" y="0"/>
                  </a:lnTo>
                  <a:lnTo>
                    <a:pt x="383" y="3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33" name="Line 94"/>
            <p:cNvSpPr>
              <a:spLocks noChangeShapeType="1"/>
            </p:cNvSpPr>
            <p:nvPr userDrawn="1"/>
          </p:nvSpPr>
          <p:spPr bwMode="gray">
            <a:xfrm flipV="1">
              <a:off x="9925951" y="4709145"/>
              <a:ext cx="93179" cy="90960"/>
            </a:xfrm>
            <a:prstGeom prst="line">
              <a:avLst/>
            </a:prstGeom>
            <a:noFill/>
            <a:ln w="34925" cap="rnd">
              <a:solidFill>
                <a:srgbClr val="73737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34" name="Line 95"/>
            <p:cNvSpPr>
              <a:spLocks noChangeShapeType="1"/>
            </p:cNvSpPr>
            <p:nvPr userDrawn="1"/>
          </p:nvSpPr>
          <p:spPr bwMode="gray">
            <a:xfrm flipV="1">
              <a:off x="9635322" y="4418515"/>
              <a:ext cx="59901" cy="59901"/>
            </a:xfrm>
            <a:prstGeom prst="line">
              <a:avLst/>
            </a:prstGeom>
            <a:noFill/>
            <a:ln w="34925" cap="rnd">
              <a:solidFill>
                <a:srgbClr val="73737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35" name="Freeform 96"/>
            <p:cNvSpPr>
              <a:spLocks/>
            </p:cNvSpPr>
            <p:nvPr userDrawn="1"/>
          </p:nvSpPr>
          <p:spPr bwMode="gray">
            <a:xfrm>
              <a:off x="10145587" y="4844476"/>
              <a:ext cx="758742" cy="718808"/>
            </a:xfrm>
            <a:custGeom>
              <a:avLst/>
              <a:gdLst>
                <a:gd name="T0" fmla="*/ 342 w 342"/>
                <a:gd name="T1" fmla="*/ 321 h 324"/>
                <a:gd name="T2" fmla="*/ 338 w 342"/>
                <a:gd name="T3" fmla="*/ 324 h 324"/>
                <a:gd name="T4" fmla="*/ 0 w 342"/>
                <a:gd name="T5" fmla="*/ 21 h 324"/>
                <a:gd name="T6" fmla="*/ 21 w 342"/>
                <a:gd name="T7" fmla="*/ 0 h 324"/>
                <a:gd name="T8" fmla="*/ 342 w 342"/>
                <a:gd name="T9" fmla="*/ 321 h 324"/>
              </a:gdLst>
              <a:ahLst/>
              <a:cxnLst>
                <a:cxn ang="0">
                  <a:pos x="T0" y="T1"/>
                </a:cxn>
                <a:cxn ang="0">
                  <a:pos x="T2" y="T3"/>
                </a:cxn>
                <a:cxn ang="0">
                  <a:pos x="T4" y="T5"/>
                </a:cxn>
                <a:cxn ang="0">
                  <a:pos x="T6" y="T7"/>
                </a:cxn>
                <a:cxn ang="0">
                  <a:pos x="T8" y="T9"/>
                </a:cxn>
              </a:cxnLst>
              <a:rect l="0" t="0" r="r" b="b"/>
              <a:pathLst>
                <a:path w="342" h="324">
                  <a:moveTo>
                    <a:pt x="342" y="321"/>
                  </a:moveTo>
                  <a:lnTo>
                    <a:pt x="338" y="324"/>
                  </a:lnTo>
                  <a:lnTo>
                    <a:pt x="0" y="21"/>
                  </a:lnTo>
                  <a:lnTo>
                    <a:pt x="21" y="0"/>
                  </a:lnTo>
                  <a:lnTo>
                    <a:pt x="342" y="321"/>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36" name="Freeform 97"/>
            <p:cNvSpPr>
              <a:spLocks/>
            </p:cNvSpPr>
            <p:nvPr userDrawn="1"/>
          </p:nvSpPr>
          <p:spPr bwMode="gray">
            <a:xfrm>
              <a:off x="10063501" y="4926562"/>
              <a:ext cx="723245" cy="754305"/>
            </a:xfrm>
            <a:custGeom>
              <a:avLst/>
              <a:gdLst>
                <a:gd name="T0" fmla="*/ 321 w 326"/>
                <a:gd name="T1" fmla="*/ 340 h 340"/>
                <a:gd name="T2" fmla="*/ 326 w 326"/>
                <a:gd name="T3" fmla="*/ 336 h 340"/>
                <a:gd name="T4" fmla="*/ 21 w 326"/>
                <a:gd name="T5" fmla="*/ 0 h 340"/>
                <a:gd name="T6" fmla="*/ 0 w 326"/>
                <a:gd name="T7" fmla="*/ 20 h 340"/>
                <a:gd name="T8" fmla="*/ 321 w 326"/>
                <a:gd name="T9" fmla="*/ 340 h 340"/>
              </a:gdLst>
              <a:ahLst/>
              <a:cxnLst>
                <a:cxn ang="0">
                  <a:pos x="T0" y="T1"/>
                </a:cxn>
                <a:cxn ang="0">
                  <a:pos x="T2" y="T3"/>
                </a:cxn>
                <a:cxn ang="0">
                  <a:pos x="T4" y="T5"/>
                </a:cxn>
                <a:cxn ang="0">
                  <a:pos x="T6" y="T7"/>
                </a:cxn>
                <a:cxn ang="0">
                  <a:pos x="T8" y="T9"/>
                </a:cxn>
              </a:cxnLst>
              <a:rect l="0" t="0" r="r" b="b"/>
              <a:pathLst>
                <a:path w="326" h="340">
                  <a:moveTo>
                    <a:pt x="321" y="340"/>
                  </a:moveTo>
                  <a:lnTo>
                    <a:pt x="326" y="336"/>
                  </a:lnTo>
                  <a:lnTo>
                    <a:pt x="21" y="0"/>
                  </a:lnTo>
                  <a:lnTo>
                    <a:pt x="0" y="20"/>
                  </a:lnTo>
                  <a:lnTo>
                    <a:pt x="321" y="34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37" name="Freeform 98"/>
            <p:cNvSpPr>
              <a:spLocks/>
            </p:cNvSpPr>
            <p:nvPr userDrawn="1"/>
          </p:nvSpPr>
          <p:spPr bwMode="gray">
            <a:xfrm>
              <a:off x="10216580" y="5554410"/>
              <a:ext cx="721027" cy="104272"/>
            </a:xfrm>
            <a:custGeom>
              <a:avLst/>
              <a:gdLst>
                <a:gd name="T0" fmla="*/ 280 w 280"/>
                <a:gd name="T1" fmla="*/ 17 h 41"/>
                <a:gd name="T2" fmla="*/ 263 w 280"/>
                <a:gd name="T3" fmla="*/ 0 h 41"/>
                <a:gd name="T4" fmla="*/ 16 w 280"/>
                <a:gd name="T5" fmla="*/ 0 h 41"/>
                <a:gd name="T6" fmla="*/ 0 w 280"/>
                <a:gd name="T7" fmla="*/ 17 h 41"/>
                <a:gd name="T8" fmla="*/ 0 w 280"/>
                <a:gd name="T9" fmla="*/ 24 h 41"/>
                <a:gd name="T10" fmla="*/ 16 w 280"/>
                <a:gd name="T11" fmla="*/ 41 h 41"/>
                <a:gd name="T12" fmla="*/ 263 w 280"/>
                <a:gd name="T13" fmla="*/ 41 h 41"/>
                <a:gd name="T14" fmla="*/ 280 w 280"/>
                <a:gd name="T15" fmla="*/ 24 h 41"/>
                <a:gd name="T16" fmla="*/ 280 w 280"/>
                <a:gd name="T17" fmla="*/ 17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0" h="41">
                  <a:moveTo>
                    <a:pt x="280" y="17"/>
                  </a:moveTo>
                  <a:cubicBezTo>
                    <a:pt x="280" y="8"/>
                    <a:pt x="272" y="0"/>
                    <a:pt x="263" y="0"/>
                  </a:cubicBezTo>
                  <a:cubicBezTo>
                    <a:pt x="16" y="0"/>
                    <a:pt x="16" y="0"/>
                    <a:pt x="16" y="0"/>
                  </a:cubicBezTo>
                  <a:cubicBezTo>
                    <a:pt x="7" y="0"/>
                    <a:pt x="0" y="8"/>
                    <a:pt x="0" y="17"/>
                  </a:cubicBezTo>
                  <a:cubicBezTo>
                    <a:pt x="0" y="24"/>
                    <a:pt x="0" y="24"/>
                    <a:pt x="0" y="24"/>
                  </a:cubicBezTo>
                  <a:cubicBezTo>
                    <a:pt x="0" y="33"/>
                    <a:pt x="7" y="41"/>
                    <a:pt x="16" y="41"/>
                  </a:cubicBezTo>
                  <a:cubicBezTo>
                    <a:pt x="263" y="41"/>
                    <a:pt x="263" y="41"/>
                    <a:pt x="263" y="41"/>
                  </a:cubicBezTo>
                  <a:cubicBezTo>
                    <a:pt x="272" y="41"/>
                    <a:pt x="280" y="33"/>
                    <a:pt x="280" y="24"/>
                  </a:cubicBezTo>
                  <a:lnTo>
                    <a:pt x="280" y="17"/>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38" name="Oval 99"/>
            <p:cNvSpPr>
              <a:spLocks noChangeArrowheads="1"/>
            </p:cNvSpPr>
            <p:nvPr userDrawn="1"/>
          </p:nvSpPr>
          <p:spPr bwMode="gray">
            <a:xfrm>
              <a:off x="9888236" y="5687523"/>
              <a:ext cx="206325" cy="204106"/>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39" name="Oval 100"/>
            <p:cNvSpPr>
              <a:spLocks noChangeArrowheads="1"/>
            </p:cNvSpPr>
            <p:nvPr userDrawn="1"/>
          </p:nvSpPr>
          <p:spPr bwMode="gray">
            <a:xfrm>
              <a:off x="10303103" y="5687523"/>
              <a:ext cx="206325" cy="204106"/>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40" name="Oval 101"/>
            <p:cNvSpPr>
              <a:spLocks noChangeArrowheads="1"/>
            </p:cNvSpPr>
            <p:nvPr userDrawn="1"/>
          </p:nvSpPr>
          <p:spPr bwMode="gray">
            <a:xfrm>
              <a:off x="10615918" y="5687523"/>
              <a:ext cx="206325" cy="204106"/>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41" name="Freeform 102"/>
            <p:cNvSpPr>
              <a:spLocks/>
            </p:cNvSpPr>
            <p:nvPr userDrawn="1"/>
          </p:nvSpPr>
          <p:spPr bwMode="gray">
            <a:xfrm>
              <a:off x="9741812" y="5350304"/>
              <a:ext cx="368278" cy="439272"/>
            </a:xfrm>
            <a:custGeom>
              <a:avLst/>
              <a:gdLst>
                <a:gd name="T0" fmla="*/ 143 w 143"/>
                <a:gd name="T1" fmla="*/ 0 h 171"/>
                <a:gd name="T2" fmla="*/ 38 w 143"/>
                <a:gd name="T3" fmla="*/ 0 h 171"/>
                <a:gd name="T4" fmla="*/ 9 w 143"/>
                <a:gd name="T5" fmla="*/ 171 h 171"/>
                <a:gd name="T6" fmla="*/ 114 w 143"/>
                <a:gd name="T7" fmla="*/ 171 h 171"/>
                <a:gd name="T8" fmla="*/ 143 w 143"/>
                <a:gd name="T9" fmla="*/ 0 h 171"/>
              </a:gdLst>
              <a:ahLst/>
              <a:cxnLst>
                <a:cxn ang="0">
                  <a:pos x="T0" y="T1"/>
                </a:cxn>
                <a:cxn ang="0">
                  <a:pos x="T2" y="T3"/>
                </a:cxn>
                <a:cxn ang="0">
                  <a:pos x="T4" y="T5"/>
                </a:cxn>
                <a:cxn ang="0">
                  <a:pos x="T6" y="T7"/>
                </a:cxn>
                <a:cxn ang="0">
                  <a:pos x="T8" y="T9"/>
                </a:cxn>
              </a:cxnLst>
              <a:rect l="0" t="0" r="r" b="b"/>
              <a:pathLst>
                <a:path w="143" h="171">
                  <a:moveTo>
                    <a:pt x="143" y="0"/>
                  </a:moveTo>
                  <a:cubicBezTo>
                    <a:pt x="112" y="0"/>
                    <a:pt x="56" y="0"/>
                    <a:pt x="38" y="0"/>
                  </a:cubicBezTo>
                  <a:cubicBezTo>
                    <a:pt x="0" y="44"/>
                    <a:pt x="9" y="171"/>
                    <a:pt x="9" y="171"/>
                  </a:cubicBezTo>
                  <a:cubicBezTo>
                    <a:pt x="114" y="171"/>
                    <a:pt x="114" y="171"/>
                    <a:pt x="114" y="171"/>
                  </a:cubicBezTo>
                  <a:cubicBezTo>
                    <a:pt x="114" y="171"/>
                    <a:pt x="105" y="44"/>
                    <a:pt x="143" y="0"/>
                  </a:cubicBezTo>
                  <a:close/>
                </a:path>
              </a:pathLst>
            </a:custGeom>
            <a:solidFill>
              <a:srgbClr val="BA6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42" name="Freeform 103"/>
            <p:cNvSpPr>
              <a:spLocks/>
            </p:cNvSpPr>
            <p:nvPr userDrawn="1"/>
          </p:nvSpPr>
          <p:spPr bwMode="gray">
            <a:xfrm>
              <a:off x="10103434" y="5658682"/>
              <a:ext cx="4437"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1" y="0"/>
                    <a:pt x="1" y="0"/>
                    <a:pt x="1" y="0"/>
                  </a:cubicBezTo>
                  <a:cubicBezTo>
                    <a:pt x="0" y="0"/>
                    <a:pt x="0" y="0"/>
                    <a:pt x="0" y="0"/>
                  </a:cubicBezTo>
                  <a:close/>
                </a:path>
              </a:pathLst>
            </a:custGeom>
            <a:solidFill>
              <a:srgbClr val="E6A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43" name="Freeform 104"/>
            <p:cNvSpPr>
              <a:spLocks/>
            </p:cNvSpPr>
            <p:nvPr userDrawn="1"/>
          </p:nvSpPr>
          <p:spPr bwMode="gray">
            <a:xfrm>
              <a:off x="9739593" y="5350304"/>
              <a:ext cx="137550" cy="439272"/>
            </a:xfrm>
            <a:custGeom>
              <a:avLst/>
              <a:gdLst>
                <a:gd name="T0" fmla="*/ 54 w 54"/>
                <a:gd name="T1" fmla="*/ 0 h 171"/>
                <a:gd name="T2" fmla="*/ 39 w 54"/>
                <a:gd name="T3" fmla="*/ 0 h 171"/>
                <a:gd name="T4" fmla="*/ 10 w 54"/>
                <a:gd name="T5" fmla="*/ 171 h 171"/>
                <a:gd name="T6" fmla="*/ 25 w 54"/>
                <a:gd name="T7" fmla="*/ 171 h 171"/>
                <a:gd name="T8" fmla="*/ 54 w 54"/>
                <a:gd name="T9" fmla="*/ 0 h 171"/>
              </a:gdLst>
              <a:ahLst/>
              <a:cxnLst>
                <a:cxn ang="0">
                  <a:pos x="T0" y="T1"/>
                </a:cxn>
                <a:cxn ang="0">
                  <a:pos x="T2" y="T3"/>
                </a:cxn>
                <a:cxn ang="0">
                  <a:pos x="T4" y="T5"/>
                </a:cxn>
                <a:cxn ang="0">
                  <a:pos x="T6" y="T7"/>
                </a:cxn>
                <a:cxn ang="0">
                  <a:pos x="T8" y="T9"/>
                </a:cxn>
              </a:cxnLst>
              <a:rect l="0" t="0" r="r" b="b"/>
              <a:pathLst>
                <a:path w="54" h="171">
                  <a:moveTo>
                    <a:pt x="54" y="0"/>
                  </a:moveTo>
                  <a:cubicBezTo>
                    <a:pt x="48" y="0"/>
                    <a:pt x="43" y="0"/>
                    <a:pt x="39" y="0"/>
                  </a:cubicBezTo>
                  <a:cubicBezTo>
                    <a:pt x="0" y="44"/>
                    <a:pt x="10" y="171"/>
                    <a:pt x="10" y="171"/>
                  </a:cubicBezTo>
                  <a:cubicBezTo>
                    <a:pt x="25" y="171"/>
                    <a:pt x="25" y="171"/>
                    <a:pt x="25" y="171"/>
                  </a:cubicBezTo>
                  <a:cubicBezTo>
                    <a:pt x="25" y="171"/>
                    <a:pt x="16" y="44"/>
                    <a:pt x="54" y="0"/>
                  </a:cubicBezTo>
                  <a:close/>
                </a:path>
              </a:pathLst>
            </a:custGeom>
            <a:solidFill>
              <a:srgbClr val="E6A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44" name="Freeform 105"/>
            <p:cNvSpPr>
              <a:spLocks/>
            </p:cNvSpPr>
            <p:nvPr userDrawn="1"/>
          </p:nvSpPr>
          <p:spPr bwMode="gray">
            <a:xfrm>
              <a:off x="9974759" y="5350304"/>
              <a:ext cx="985034" cy="439272"/>
            </a:xfrm>
            <a:custGeom>
              <a:avLst/>
              <a:gdLst>
                <a:gd name="T0" fmla="*/ 373 w 382"/>
                <a:gd name="T1" fmla="*/ 120 h 171"/>
                <a:gd name="T2" fmla="*/ 127 w 382"/>
                <a:gd name="T3" fmla="*/ 120 h 171"/>
                <a:gd name="T4" fmla="*/ 126 w 382"/>
                <a:gd name="T5" fmla="*/ 120 h 171"/>
                <a:gd name="T6" fmla="*/ 126 w 382"/>
                <a:gd name="T7" fmla="*/ 0 h 171"/>
                <a:gd name="T8" fmla="*/ 38 w 382"/>
                <a:gd name="T9" fmla="*/ 0 h 171"/>
                <a:gd name="T10" fmla="*/ 9 w 382"/>
                <a:gd name="T11" fmla="*/ 171 h 171"/>
                <a:gd name="T12" fmla="*/ 373 w 382"/>
                <a:gd name="T13" fmla="*/ 171 h 171"/>
                <a:gd name="T14" fmla="*/ 382 w 382"/>
                <a:gd name="T15" fmla="*/ 163 h 171"/>
                <a:gd name="T16" fmla="*/ 382 w 382"/>
                <a:gd name="T17" fmla="*/ 128 h 171"/>
                <a:gd name="T18" fmla="*/ 373 w 382"/>
                <a:gd name="T19" fmla="*/ 120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2" h="171">
                  <a:moveTo>
                    <a:pt x="373" y="120"/>
                  </a:moveTo>
                  <a:cubicBezTo>
                    <a:pt x="127" y="120"/>
                    <a:pt x="127" y="120"/>
                    <a:pt x="127" y="120"/>
                  </a:cubicBezTo>
                  <a:cubicBezTo>
                    <a:pt x="127" y="120"/>
                    <a:pt x="127" y="120"/>
                    <a:pt x="126" y="120"/>
                  </a:cubicBezTo>
                  <a:cubicBezTo>
                    <a:pt x="126" y="0"/>
                    <a:pt x="126" y="0"/>
                    <a:pt x="126" y="0"/>
                  </a:cubicBezTo>
                  <a:cubicBezTo>
                    <a:pt x="126" y="0"/>
                    <a:pt x="69" y="0"/>
                    <a:pt x="38" y="0"/>
                  </a:cubicBezTo>
                  <a:cubicBezTo>
                    <a:pt x="0" y="44"/>
                    <a:pt x="9" y="171"/>
                    <a:pt x="9" y="171"/>
                  </a:cubicBezTo>
                  <a:cubicBezTo>
                    <a:pt x="373" y="171"/>
                    <a:pt x="373" y="171"/>
                    <a:pt x="373" y="171"/>
                  </a:cubicBezTo>
                  <a:cubicBezTo>
                    <a:pt x="378" y="171"/>
                    <a:pt x="382" y="168"/>
                    <a:pt x="382" y="163"/>
                  </a:cubicBezTo>
                  <a:cubicBezTo>
                    <a:pt x="382" y="128"/>
                    <a:pt x="382" y="128"/>
                    <a:pt x="382" y="128"/>
                  </a:cubicBezTo>
                  <a:cubicBezTo>
                    <a:pt x="382" y="124"/>
                    <a:pt x="378" y="120"/>
                    <a:pt x="373" y="12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45" name="Freeform 106"/>
            <p:cNvSpPr>
              <a:spLocks/>
            </p:cNvSpPr>
            <p:nvPr userDrawn="1"/>
          </p:nvSpPr>
          <p:spPr bwMode="gray">
            <a:xfrm>
              <a:off x="9974759" y="5350304"/>
              <a:ext cx="326126" cy="439272"/>
            </a:xfrm>
            <a:custGeom>
              <a:avLst/>
              <a:gdLst>
                <a:gd name="T0" fmla="*/ 47 w 126"/>
                <a:gd name="T1" fmla="*/ 8 h 171"/>
                <a:gd name="T2" fmla="*/ 126 w 126"/>
                <a:gd name="T3" fmla="*/ 8 h 171"/>
                <a:gd name="T4" fmla="*/ 126 w 126"/>
                <a:gd name="T5" fmla="*/ 0 h 171"/>
                <a:gd name="T6" fmla="*/ 38 w 126"/>
                <a:gd name="T7" fmla="*/ 0 h 171"/>
                <a:gd name="T8" fmla="*/ 9 w 126"/>
                <a:gd name="T9" fmla="*/ 171 h 171"/>
                <a:gd name="T10" fmla="*/ 17 w 126"/>
                <a:gd name="T11" fmla="*/ 171 h 171"/>
                <a:gd name="T12" fmla="*/ 47 w 126"/>
                <a:gd name="T13" fmla="*/ 8 h 171"/>
              </a:gdLst>
              <a:ahLst/>
              <a:cxnLst>
                <a:cxn ang="0">
                  <a:pos x="T0" y="T1"/>
                </a:cxn>
                <a:cxn ang="0">
                  <a:pos x="T2" y="T3"/>
                </a:cxn>
                <a:cxn ang="0">
                  <a:pos x="T4" y="T5"/>
                </a:cxn>
                <a:cxn ang="0">
                  <a:pos x="T6" y="T7"/>
                </a:cxn>
                <a:cxn ang="0">
                  <a:pos x="T8" y="T9"/>
                </a:cxn>
                <a:cxn ang="0">
                  <a:pos x="T10" y="T11"/>
                </a:cxn>
                <a:cxn ang="0">
                  <a:pos x="T12" y="T13"/>
                </a:cxn>
              </a:cxnLst>
              <a:rect l="0" t="0" r="r" b="b"/>
              <a:pathLst>
                <a:path w="126" h="171">
                  <a:moveTo>
                    <a:pt x="47" y="8"/>
                  </a:moveTo>
                  <a:cubicBezTo>
                    <a:pt x="71" y="8"/>
                    <a:pt x="109" y="8"/>
                    <a:pt x="126" y="8"/>
                  </a:cubicBezTo>
                  <a:cubicBezTo>
                    <a:pt x="126" y="0"/>
                    <a:pt x="126" y="0"/>
                    <a:pt x="126" y="0"/>
                  </a:cubicBezTo>
                  <a:cubicBezTo>
                    <a:pt x="126" y="0"/>
                    <a:pt x="69" y="0"/>
                    <a:pt x="38" y="0"/>
                  </a:cubicBezTo>
                  <a:cubicBezTo>
                    <a:pt x="0" y="44"/>
                    <a:pt x="9" y="171"/>
                    <a:pt x="9" y="171"/>
                  </a:cubicBezTo>
                  <a:cubicBezTo>
                    <a:pt x="17" y="171"/>
                    <a:pt x="17" y="171"/>
                    <a:pt x="17" y="171"/>
                  </a:cubicBezTo>
                  <a:cubicBezTo>
                    <a:pt x="16" y="142"/>
                    <a:pt x="14" y="46"/>
                    <a:pt x="47" y="8"/>
                  </a:cubicBezTo>
                  <a:close/>
                </a:path>
              </a:pathLst>
            </a:custGeom>
            <a:solidFill>
              <a:srgbClr val="BA6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46" name="Freeform 107"/>
            <p:cNvSpPr>
              <a:spLocks/>
            </p:cNvSpPr>
            <p:nvPr userDrawn="1"/>
          </p:nvSpPr>
          <p:spPr bwMode="gray">
            <a:xfrm>
              <a:off x="9996944" y="576739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47" name="Freeform 108"/>
            <p:cNvSpPr>
              <a:spLocks/>
            </p:cNvSpPr>
            <p:nvPr userDrawn="1"/>
          </p:nvSpPr>
          <p:spPr bwMode="gray">
            <a:xfrm>
              <a:off x="9999163" y="577404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48" name="Freeform 109"/>
            <p:cNvSpPr>
              <a:spLocks/>
            </p:cNvSpPr>
            <p:nvPr userDrawn="1"/>
          </p:nvSpPr>
          <p:spPr bwMode="gray">
            <a:xfrm>
              <a:off x="9996944" y="5762953"/>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49" name="Freeform 110"/>
            <p:cNvSpPr>
              <a:spLocks/>
            </p:cNvSpPr>
            <p:nvPr userDrawn="1"/>
          </p:nvSpPr>
          <p:spPr bwMode="gray">
            <a:xfrm>
              <a:off x="9999163" y="578292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50" name="Freeform 111"/>
            <p:cNvSpPr>
              <a:spLocks/>
            </p:cNvSpPr>
            <p:nvPr userDrawn="1"/>
          </p:nvSpPr>
          <p:spPr bwMode="gray">
            <a:xfrm>
              <a:off x="10019130" y="5658682"/>
              <a:ext cx="940663" cy="130894"/>
            </a:xfrm>
            <a:custGeom>
              <a:avLst/>
              <a:gdLst>
                <a:gd name="T0" fmla="*/ 357 w 365"/>
                <a:gd name="T1" fmla="*/ 0 h 51"/>
                <a:gd name="T2" fmla="*/ 357 w 365"/>
                <a:gd name="T3" fmla="*/ 32 h 51"/>
                <a:gd name="T4" fmla="*/ 348 w 365"/>
                <a:gd name="T5" fmla="*/ 41 h 51"/>
                <a:gd name="T6" fmla="*/ 0 w 365"/>
                <a:gd name="T7" fmla="*/ 41 h 51"/>
                <a:gd name="T8" fmla="*/ 0 w 365"/>
                <a:gd name="T9" fmla="*/ 51 h 51"/>
                <a:gd name="T10" fmla="*/ 356 w 365"/>
                <a:gd name="T11" fmla="*/ 51 h 51"/>
                <a:gd name="T12" fmla="*/ 365 w 365"/>
                <a:gd name="T13" fmla="*/ 43 h 51"/>
                <a:gd name="T14" fmla="*/ 365 w 365"/>
                <a:gd name="T15" fmla="*/ 8 h 51"/>
                <a:gd name="T16" fmla="*/ 357 w 365"/>
                <a:gd name="T17"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5" h="51">
                  <a:moveTo>
                    <a:pt x="357" y="0"/>
                  </a:moveTo>
                  <a:cubicBezTo>
                    <a:pt x="357" y="32"/>
                    <a:pt x="357" y="32"/>
                    <a:pt x="357" y="32"/>
                  </a:cubicBezTo>
                  <a:cubicBezTo>
                    <a:pt x="357" y="37"/>
                    <a:pt x="353" y="41"/>
                    <a:pt x="348" y="41"/>
                  </a:cubicBezTo>
                  <a:cubicBezTo>
                    <a:pt x="0" y="41"/>
                    <a:pt x="0" y="41"/>
                    <a:pt x="0" y="41"/>
                  </a:cubicBezTo>
                  <a:cubicBezTo>
                    <a:pt x="0" y="45"/>
                    <a:pt x="0" y="49"/>
                    <a:pt x="0" y="51"/>
                  </a:cubicBezTo>
                  <a:cubicBezTo>
                    <a:pt x="356" y="51"/>
                    <a:pt x="356" y="51"/>
                    <a:pt x="356" y="51"/>
                  </a:cubicBezTo>
                  <a:cubicBezTo>
                    <a:pt x="361" y="51"/>
                    <a:pt x="365" y="48"/>
                    <a:pt x="365" y="43"/>
                  </a:cubicBezTo>
                  <a:cubicBezTo>
                    <a:pt x="365" y="8"/>
                    <a:pt x="365" y="8"/>
                    <a:pt x="365" y="8"/>
                  </a:cubicBezTo>
                  <a:cubicBezTo>
                    <a:pt x="365" y="4"/>
                    <a:pt x="361" y="0"/>
                    <a:pt x="357" y="0"/>
                  </a:cubicBezTo>
                  <a:close/>
                </a:path>
              </a:pathLst>
            </a:custGeom>
            <a:solidFill>
              <a:srgbClr val="BA6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51" name="Freeform 112"/>
            <p:cNvSpPr>
              <a:spLocks/>
            </p:cNvSpPr>
            <p:nvPr userDrawn="1"/>
          </p:nvSpPr>
          <p:spPr bwMode="gray">
            <a:xfrm>
              <a:off x="10039097" y="5399112"/>
              <a:ext cx="217417" cy="259570"/>
            </a:xfrm>
            <a:custGeom>
              <a:avLst/>
              <a:gdLst>
                <a:gd name="T0" fmla="*/ 84 w 84"/>
                <a:gd name="T1" fmla="*/ 101 h 101"/>
                <a:gd name="T2" fmla="*/ 84 w 84"/>
                <a:gd name="T3" fmla="*/ 0 h 101"/>
                <a:gd name="T4" fmla="*/ 23 w 84"/>
                <a:gd name="T5" fmla="*/ 0 h 101"/>
                <a:gd name="T6" fmla="*/ 0 w 84"/>
                <a:gd name="T7" fmla="*/ 101 h 101"/>
                <a:gd name="T8" fmla="*/ 84 w 84"/>
                <a:gd name="T9" fmla="*/ 101 h 101"/>
              </a:gdLst>
              <a:ahLst/>
              <a:cxnLst>
                <a:cxn ang="0">
                  <a:pos x="T0" y="T1"/>
                </a:cxn>
                <a:cxn ang="0">
                  <a:pos x="T2" y="T3"/>
                </a:cxn>
                <a:cxn ang="0">
                  <a:pos x="T4" y="T5"/>
                </a:cxn>
                <a:cxn ang="0">
                  <a:pos x="T6" y="T7"/>
                </a:cxn>
                <a:cxn ang="0">
                  <a:pos x="T8" y="T9"/>
                </a:cxn>
              </a:cxnLst>
              <a:rect l="0" t="0" r="r" b="b"/>
              <a:pathLst>
                <a:path w="84" h="101">
                  <a:moveTo>
                    <a:pt x="84" y="101"/>
                  </a:moveTo>
                  <a:cubicBezTo>
                    <a:pt x="84" y="0"/>
                    <a:pt x="84" y="0"/>
                    <a:pt x="84" y="0"/>
                  </a:cubicBezTo>
                  <a:cubicBezTo>
                    <a:pt x="84" y="0"/>
                    <a:pt x="47" y="0"/>
                    <a:pt x="23" y="0"/>
                  </a:cubicBezTo>
                  <a:cubicBezTo>
                    <a:pt x="4" y="21"/>
                    <a:pt x="0" y="69"/>
                    <a:pt x="0" y="101"/>
                  </a:cubicBezTo>
                  <a:lnTo>
                    <a:pt x="84" y="101"/>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52" name="Freeform 113"/>
            <p:cNvSpPr>
              <a:spLocks/>
            </p:cNvSpPr>
            <p:nvPr userDrawn="1"/>
          </p:nvSpPr>
          <p:spPr bwMode="gray">
            <a:xfrm>
              <a:off x="10039097" y="5399112"/>
              <a:ext cx="217417" cy="259570"/>
            </a:xfrm>
            <a:custGeom>
              <a:avLst/>
              <a:gdLst>
                <a:gd name="T0" fmla="*/ 84 w 84"/>
                <a:gd name="T1" fmla="*/ 101 h 101"/>
                <a:gd name="T2" fmla="*/ 23 w 84"/>
                <a:gd name="T3" fmla="*/ 0 h 101"/>
                <a:gd name="T4" fmla="*/ 0 w 84"/>
                <a:gd name="T5" fmla="*/ 101 h 101"/>
                <a:gd name="T6" fmla="*/ 84 w 84"/>
                <a:gd name="T7" fmla="*/ 101 h 101"/>
              </a:gdLst>
              <a:ahLst/>
              <a:cxnLst>
                <a:cxn ang="0">
                  <a:pos x="T0" y="T1"/>
                </a:cxn>
                <a:cxn ang="0">
                  <a:pos x="T2" y="T3"/>
                </a:cxn>
                <a:cxn ang="0">
                  <a:pos x="T4" y="T5"/>
                </a:cxn>
                <a:cxn ang="0">
                  <a:pos x="T6" y="T7"/>
                </a:cxn>
              </a:cxnLst>
              <a:rect l="0" t="0" r="r" b="b"/>
              <a:pathLst>
                <a:path w="84" h="101">
                  <a:moveTo>
                    <a:pt x="84" y="101"/>
                  </a:moveTo>
                  <a:cubicBezTo>
                    <a:pt x="84" y="101"/>
                    <a:pt x="49" y="42"/>
                    <a:pt x="23" y="0"/>
                  </a:cubicBezTo>
                  <a:cubicBezTo>
                    <a:pt x="4" y="21"/>
                    <a:pt x="0" y="69"/>
                    <a:pt x="0" y="101"/>
                  </a:cubicBezTo>
                  <a:lnTo>
                    <a:pt x="84" y="101"/>
                  </a:ln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53" name="Oval 114"/>
            <p:cNvSpPr>
              <a:spLocks noChangeArrowheads="1"/>
            </p:cNvSpPr>
            <p:nvPr userDrawn="1"/>
          </p:nvSpPr>
          <p:spPr bwMode="gray">
            <a:xfrm>
              <a:off x="10045752" y="5687523"/>
              <a:ext cx="206325" cy="204106"/>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54" name="Oval 115"/>
            <p:cNvSpPr>
              <a:spLocks noChangeArrowheads="1"/>
            </p:cNvSpPr>
            <p:nvPr userDrawn="1"/>
          </p:nvSpPr>
          <p:spPr bwMode="gray">
            <a:xfrm>
              <a:off x="10094560" y="5734112"/>
              <a:ext cx="106490" cy="110927"/>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55" name="Oval 116"/>
            <p:cNvSpPr>
              <a:spLocks noChangeArrowheads="1"/>
            </p:cNvSpPr>
            <p:nvPr userDrawn="1"/>
          </p:nvSpPr>
          <p:spPr bwMode="gray">
            <a:xfrm>
              <a:off x="10678037" y="5687523"/>
              <a:ext cx="206325" cy="204106"/>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56" name="Oval 117"/>
            <p:cNvSpPr>
              <a:spLocks noChangeArrowheads="1"/>
            </p:cNvSpPr>
            <p:nvPr userDrawn="1"/>
          </p:nvSpPr>
          <p:spPr bwMode="gray">
            <a:xfrm>
              <a:off x="10726845" y="5734112"/>
              <a:ext cx="108709" cy="110927"/>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57" name="Oval 118"/>
            <p:cNvSpPr>
              <a:spLocks noChangeArrowheads="1"/>
            </p:cNvSpPr>
            <p:nvPr userDrawn="1"/>
          </p:nvSpPr>
          <p:spPr bwMode="gray">
            <a:xfrm>
              <a:off x="10460620" y="5687523"/>
              <a:ext cx="204106" cy="204106"/>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58" name="Oval 119"/>
            <p:cNvSpPr>
              <a:spLocks noChangeArrowheads="1"/>
            </p:cNvSpPr>
            <p:nvPr userDrawn="1"/>
          </p:nvSpPr>
          <p:spPr bwMode="gray">
            <a:xfrm>
              <a:off x="10504991" y="5734112"/>
              <a:ext cx="110927" cy="110927"/>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59" name="Freeform 120"/>
            <p:cNvSpPr>
              <a:spLocks/>
            </p:cNvSpPr>
            <p:nvPr userDrawn="1"/>
          </p:nvSpPr>
          <p:spPr bwMode="gray">
            <a:xfrm>
              <a:off x="10094560" y="5749642"/>
              <a:ext cx="93179" cy="95397"/>
            </a:xfrm>
            <a:custGeom>
              <a:avLst/>
              <a:gdLst>
                <a:gd name="T0" fmla="*/ 21 w 36"/>
                <a:gd name="T1" fmla="*/ 37 h 37"/>
                <a:gd name="T2" fmla="*/ 36 w 36"/>
                <a:gd name="T3" fmla="*/ 31 h 37"/>
                <a:gd name="T4" fmla="*/ 6 w 36"/>
                <a:gd name="T5" fmla="*/ 0 h 37"/>
                <a:gd name="T6" fmla="*/ 0 w 36"/>
                <a:gd name="T7" fmla="*/ 15 h 37"/>
                <a:gd name="T8" fmla="*/ 21 w 36"/>
                <a:gd name="T9" fmla="*/ 37 h 37"/>
              </a:gdLst>
              <a:ahLst/>
              <a:cxnLst>
                <a:cxn ang="0">
                  <a:pos x="T0" y="T1"/>
                </a:cxn>
                <a:cxn ang="0">
                  <a:pos x="T2" y="T3"/>
                </a:cxn>
                <a:cxn ang="0">
                  <a:pos x="T4" y="T5"/>
                </a:cxn>
                <a:cxn ang="0">
                  <a:pos x="T6" y="T7"/>
                </a:cxn>
                <a:cxn ang="0">
                  <a:pos x="T8" y="T9"/>
                </a:cxn>
              </a:cxnLst>
              <a:rect l="0" t="0" r="r" b="b"/>
              <a:pathLst>
                <a:path w="36" h="37">
                  <a:moveTo>
                    <a:pt x="21" y="37"/>
                  </a:moveTo>
                  <a:cubicBezTo>
                    <a:pt x="27" y="37"/>
                    <a:pt x="32" y="34"/>
                    <a:pt x="36" y="31"/>
                  </a:cubicBezTo>
                  <a:cubicBezTo>
                    <a:pt x="6" y="0"/>
                    <a:pt x="6" y="0"/>
                    <a:pt x="6" y="0"/>
                  </a:cubicBezTo>
                  <a:cubicBezTo>
                    <a:pt x="2" y="4"/>
                    <a:pt x="0" y="10"/>
                    <a:pt x="0" y="15"/>
                  </a:cubicBezTo>
                  <a:cubicBezTo>
                    <a:pt x="0" y="27"/>
                    <a:pt x="9" y="37"/>
                    <a:pt x="21" y="37"/>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60" name="Freeform 121"/>
            <p:cNvSpPr>
              <a:spLocks/>
            </p:cNvSpPr>
            <p:nvPr userDrawn="1"/>
          </p:nvSpPr>
          <p:spPr bwMode="gray">
            <a:xfrm>
              <a:off x="10504991" y="5749642"/>
              <a:ext cx="95397" cy="95397"/>
            </a:xfrm>
            <a:custGeom>
              <a:avLst/>
              <a:gdLst>
                <a:gd name="T0" fmla="*/ 22 w 37"/>
                <a:gd name="T1" fmla="*/ 37 h 37"/>
                <a:gd name="T2" fmla="*/ 37 w 37"/>
                <a:gd name="T3" fmla="*/ 31 h 37"/>
                <a:gd name="T4" fmla="*/ 7 w 37"/>
                <a:gd name="T5" fmla="*/ 0 h 37"/>
                <a:gd name="T6" fmla="*/ 0 w 37"/>
                <a:gd name="T7" fmla="*/ 15 h 37"/>
                <a:gd name="T8" fmla="*/ 22 w 37"/>
                <a:gd name="T9" fmla="*/ 37 h 37"/>
              </a:gdLst>
              <a:ahLst/>
              <a:cxnLst>
                <a:cxn ang="0">
                  <a:pos x="T0" y="T1"/>
                </a:cxn>
                <a:cxn ang="0">
                  <a:pos x="T2" y="T3"/>
                </a:cxn>
                <a:cxn ang="0">
                  <a:pos x="T4" y="T5"/>
                </a:cxn>
                <a:cxn ang="0">
                  <a:pos x="T6" y="T7"/>
                </a:cxn>
                <a:cxn ang="0">
                  <a:pos x="T8" y="T9"/>
                </a:cxn>
              </a:cxnLst>
              <a:rect l="0" t="0" r="r" b="b"/>
              <a:pathLst>
                <a:path w="37" h="37">
                  <a:moveTo>
                    <a:pt x="22" y="37"/>
                  </a:moveTo>
                  <a:cubicBezTo>
                    <a:pt x="28" y="37"/>
                    <a:pt x="33" y="34"/>
                    <a:pt x="37" y="31"/>
                  </a:cubicBezTo>
                  <a:cubicBezTo>
                    <a:pt x="7" y="0"/>
                    <a:pt x="7" y="0"/>
                    <a:pt x="7" y="0"/>
                  </a:cubicBezTo>
                  <a:cubicBezTo>
                    <a:pt x="3" y="4"/>
                    <a:pt x="0" y="10"/>
                    <a:pt x="0" y="15"/>
                  </a:cubicBezTo>
                  <a:cubicBezTo>
                    <a:pt x="0" y="27"/>
                    <a:pt x="10" y="37"/>
                    <a:pt x="22" y="37"/>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61" name="Freeform 122"/>
            <p:cNvSpPr>
              <a:spLocks/>
            </p:cNvSpPr>
            <p:nvPr userDrawn="1"/>
          </p:nvSpPr>
          <p:spPr bwMode="gray">
            <a:xfrm>
              <a:off x="10726845" y="5749642"/>
              <a:ext cx="93179" cy="95397"/>
            </a:xfrm>
            <a:custGeom>
              <a:avLst/>
              <a:gdLst>
                <a:gd name="T0" fmla="*/ 21 w 36"/>
                <a:gd name="T1" fmla="*/ 37 h 37"/>
                <a:gd name="T2" fmla="*/ 36 w 36"/>
                <a:gd name="T3" fmla="*/ 31 h 37"/>
                <a:gd name="T4" fmla="*/ 6 w 36"/>
                <a:gd name="T5" fmla="*/ 0 h 37"/>
                <a:gd name="T6" fmla="*/ 0 w 36"/>
                <a:gd name="T7" fmla="*/ 15 h 37"/>
                <a:gd name="T8" fmla="*/ 21 w 36"/>
                <a:gd name="T9" fmla="*/ 37 h 37"/>
              </a:gdLst>
              <a:ahLst/>
              <a:cxnLst>
                <a:cxn ang="0">
                  <a:pos x="T0" y="T1"/>
                </a:cxn>
                <a:cxn ang="0">
                  <a:pos x="T2" y="T3"/>
                </a:cxn>
                <a:cxn ang="0">
                  <a:pos x="T4" y="T5"/>
                </a:cxn>
                <a:cxn ang="0">
                  <a:pos x="T6" y="T7"/>
                </a:cxn>
                <a:cxn ang="0">
                  <a:pos x="T8" y="T9"/>
                </a:cxn>
              </a:cxnLst>
              <a:rect l="0" t="0" r="r" b="b"/>
              <a:pathLst>
                <a:path w="36" h="37">
                  <a:moveTo>
                    <a:pt x="21" y="37"/>
                  </a:moveTo>
                  <a:cubicBezTo>
                    <a:pt x="27" y="37"/>
                    <a:pt x="32" y="34"/>
                    <a:pt x="36" y="31"/>
                  </a:cubicBezTo>
                  <a:cubicBezTo>
                    <a:pt x="6" y="0"/>
                    <a:pt x="6" y="0"/>
                    <a:pt x="6" y="0"/>
                  </a:cubicBezTo>
                  <a:cubicBezTo>
                    <a:pt x="2" y="4"/>
                    <a:pt x="0" y="10"/>
                    <a:pt x="0" y="15"/>
                  </a:cubicBezTo>
                  <a:cubicBezTo>
                    <a:pt x="0" y="27"/>
                    <a:pt x="9" y="37"/>
                    <a:pt x="21" y="37"/>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62" name="Line 123"/>
            <p:cNvSpPr>
              <a:spLocks noChangeShapeType="1"/>
            </p:cNvSpPr>
            <p:nvPr userDrawn="1"/>
          </p:nvSpPr>
          <p:spPr bwMode="gray">
            <a:xfrm>
              <a:off x="9819461" y="5705271"/>
              <a:ext cx="113146" cy="0"/>
            </a:xfrm>
            <a:prstGeom prst="line">
              <a:avLst/>
            </a:prstGeom>
            <a:noFill/>
            <a:ln w="9525" cap="rnd">
              <a:solidFill>
                <a:srgbClr val="00205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63" name="Line 124"/>
            <p:cNvSpPr>
              <a:spLocks noChangeShapeType="1"/>
            </p:cNvSpPr>
            <p:nvPr userDrawn="1"/>
          </p:nvSpPr>
          <p:spPr bwMode="gray">
            <a:xfrm>
              <a:off x="9819461" y="5745205"/>
              <a:ext cx="113146" cy="0"/>
            </a:xfrm>
            <a:prstGeom prst="line">
              <a:avLst/>
            </a:prstGeom>
            <a:noFill/>
            <a:ln w="9525" cap="rnd">
              <a:solidFill>
                <a:srgbClr val="00205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64" name="Freeform 125"/>
            <p:cNvSpPr>
              <a:spLocks/>
            </p:cNvSpPr>
            <p:nvPr userDrawn="1"/>
          </p:nvSpPr>
          <p:spPr bwMode="gray">
            <a:xfrm>
              <a:off x="9775090" y="5399112"/>
              <a:ext cx="246258" cy="259570"/>
            </a:xfrm>
            <a:custGeom>
              <a:avLst/>
              <a:gdLst>
                <a:gd name="T0" fmla="*/ 18 w 96"/>
                <a:gd name="T1" fmla="*/ 0 h 101"/>
                <a:gd name="T2" fmla="*/ 0 w 96"/>
                <a:gd name="T3" fmla="*/ 101 h 101"/>
                <a:gd name="T4" fmla="*/ 78 w 96"/>
                <a:gd name="T5" fmla="*/ 101 h 101"/>
                <a:gd name="T6" fmla="*/ 96 w 96"/>
                <a:gd name="T7" fmla="*/ 0 h 101"/>
                <a:gd name="T8" fmla="*/ 18 w 96"/>
                <a:gd name="T9" fmla="*/ 0 h 101"/>
              </a:gdLst>
              <a:ahLst/>
              <a:cxnLst>
                <a:cxn ang="0">
                  <a:pos x="T0" y="T1"/>
                </a:cxn>
                <a:cxn ang="0">
                  <a:pos x="T2" y="T3"/>
                </a:cxn>
                <a:cxn ang="0">
                  <a:pos x="T4" y="T5"/>
                </a:cxn>
                <a:cxn ang="0">
                  <a:pos x="T6" y="T7"/>
                </a:cxn>
                <a:cxn ang="0">
                  <a:pos x="T8" y="T9"/>
                </a:cxn>
              </a:cxnLst>
              <a:rect l="0" t="0" r="r" b="b"/>
              <a:pathLst>
                <a:path w="96" h="101">
                  <a:moveTo>
                    <a:pt x="18" y="0"/>
                  </a:moveTo>
                  <a:cubicBezTo>
                    <a:pt x="5" y="28"/>
                    <a:pt x="1" y="69"/>
                    <a:pt x="0" y="101"/>
                  </a:cubicBezTo>
                  <a:cubicBezTo>
                    <a:pt x="78" y="101"/>
                    <a:pt x="78" y="101"/>
                    <a:pt x="78" y="101"/>
                  </a:cubicBezTo>
                  <a:cubicBezTo>
                    <a:pt x="79" y="69"/>
                    <a:pt x="83" y="28"/>
                    <a:pt x="96" y="0"/>
                  </a:cubicBezTo>
                  <a:lnTo>
                    <a:pt x="18"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65" name="Freeform 126"/>
            <p:cNvSpPr>
              <a:spLocks/>
            </p:cNvSpPr>
            <p:nvPr userDrawn="1"/>
          </p:nvSpPr>
          <p:spPr bwMode="gray">
            <a:xfrm>
              <a:off x="9775090" y="5399112"/>
              <a:ext cx="204106" cy="259570"/>
            </a:xfrm>
            <a:custGeom>
              <a:avLst/>
              <a:gdLst>
                <a:gd name="T0" fmla="*/ 18 w 79"/>
                <a:gd name="T1" fmla="*/ 0 h 101"/>
                <a:gd name="T2" fmla="*/ 0 w 79"/>
                <a:gd name="T3" fmla="*/ 101 h 101"/>
                <a:gd name="T4" fmla="*/ 78 w 79"/>
                <a:gd name="T5" fmla="*/ 101 h 101"/>
                <a:gd name="T6" fmla="*/ 18 w 79"/>
                <a:gd name="T7" fmla="*/ 0 h 101"/>
              </a:gdLst>
              <a:ahLst/>
              <a:cxnLst>
                <a:cxn ang="0">
                  <a:pos x="T0" y="T1"/>
                </a:cxn>
                <a:cxn ang="0">
                  <a:pos x="T2" y="T3"/>
                </a:cxn>
                <a:cxn ang="0">
                  <a:pos x="T4" y="T5"/>
                </a:cxn>
                <a:cxn ang="0">
                  <a:pos x="T6" y="T7"/>
                </a:cxn>
              </a:cxnLst>
              <a:rect l="0" t="0" r="r" b="b"/>
              <a:pathLst>
                <a:path w="79" h="101">
                  <a:moveTo>
                    <a:pt x="18" y="0"/>
                  </a:moveTo>
                  <a:cubicBezTo>
                    <a:pt x="5" y="28"/>
                    <a:pt x="1" y="69"/>
                    <a:pt x="0" y="101"/>
                  </a:cubicBezTo>
                  <a:cubicBezTo>
                    <a:pt x="78" y="101"/>
                    <a:pt x="78" y="101"/>
                    <a:pt x="78" y="101"/>
                  </a:cubicBezTo>
                  <a:cubicBezTo>
                    <a:pt x="79" y="69"/>
                    <a:pt x="18" y="0"/>
                    <a:pt x="18" y="0"/>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66" name="Line 127"/>
            <p:cNvSpPr>
              <a:spLocks noChangeShapeType="1"/>
            </p:cNvSpPr>
            <p:nvPr userDrawn="1"/>
          </p:nvSpPr>
          <p:spPr bwMode="gray">
            <a:xfrm>
              <a:off x="9539924" y="4327555"/>
              <a:ext cx="0" cy="399338"/>
            </a:xfrm>
            <a:prstGeom prst="line">
              <a:avLst/>
            </a:prstGeom>
            <a:noFill/>
            <a:ln w="17463" cap="rnd">
              <a:solidFill>
                <a:srgbClr val="73737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67" name="Line 128"/>
            <p:cNvSpPr>
              <a:spLocks noChangeShapeType="1"/>
            </p:cNvSpPr>
            <p:nvPr userDrawn="1"/>
          </p:nvSpPr>
          <p:spPr bwMode="gray">
            <a:xfrm flipV="1">
              <a:off x="10047971" y="4831165"/>
              <a:ext cx="141987" cy="137550"/>
            </a:xfrm>
            <a:prstGeom prst="line">
              <a:avLst/>
            </a:prstGeom>
            <a:noFill/>
            <a:ln w="34925" cap="rnd">
              <a:solidFill>
                <a:srgbClr val="93939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68" name="Freeform 129"/>
            <p:cNvSpPr>
              <a:spLocks/>
            </p:cNvSpPr>
            <p:nvPr userDrawn="1"/>
          </p:nvSpPr>
          <p:spPr bwMode="gray">
            <a:xfrm>
              <a:off x="9506646" y="4753516"/>
              <a:ext cx="150861" cy="110927"/>
            </a:xfrm>
            <a:custGeom>
              <a:avLst/>
              <a:gdLst>
                <a:gd name="T0" fmla="*/ 43 w 58"/>
                <a:gd name="T1" fmla="*/ 25 h 43"/>
                <a:gd name="T2" fmla="*/ 25 w 58"/>
                <a:gd name="T3" fmla="*/ 7 h 43"/>
                <a:gd name="T4" fmla="*/ 26 w 58"/>
                <a:gd name="T5" fmla="*/ 0 h 43"/>
                <a:gd name="T6" fmla="*/ 3 w 58"/>
                <a:gd name="T7" fmla="*/ 0 h 43"/>
                <a:gd name="T8" fmla="*/ 0 w 58"/>
                <a:gd name="T9" fmla="*/ 14 h 43"/>
                <a:gd name="T10" fmla="*/ 29 w 58"/>
                <a:gd name="T11" fmla="*/ 43 h 43"/>
                <a:gd name="T12" fmla="*/ 58 w 58"/>
                <a:gd name="T13" fmla="*/ 16 h 43"/>
                <a:gd name="T14" fmla="*/ 43 w 58"/>
                <a:gd name="T15" fmla="*/ 25 h 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43">
                  <a:moveTo>
                    <a:pt x="43" y="25"/>
                  </a:moveTo>
                  <a:cubicBezTo>
                    <a:pt x="33" y="25"/>
                    <a:pt x="25" y="17"/>
                    <a:pt x="25" y="7"/>
                  </a:cubicBezTo>
                  <a:cubicBezTo>
                    <a:pt x="25" y="4"/>
                    <a:pt x="25" y="2"/>
                    <a:pt x="26" y="0"/>
                  </a:cubicBezTo>
                  <a:cubicBezTo>
                    <a:pt x="3" y="0"/>
                    <a:pt x="3" y="0"/>
                    <a:pt x="3" y="0"/>
                  </a:cubicBezTo>
                  <a:cubicBezTo>
                    <a:pt x="1" y="4"/>
                    <a:pt x="0" y="9"/>
                    <a:pt x="0" y="14"/>
                  </a:cubicBezTo>
                  <a:cubicBezTo>
                    <a:pt x="0" y="30"/>
                    <a:pt x="13" y="43"/>
                    <a:pt x="29" y="43"/>
                  </a:cubicBezTo>
                  <a:cubicBezTo>
                    <a:pt x="45" y="43"/>
                    <a:pt x="57" y="31"/>
                    <a:pt x="58" y="16"/>
                  </a:cubicBezTo>
                  <a:cubicBezTo>
                    <a:pt x="55" y="21"/>
                    <a:pt x="49" y="25"/>
                    <a:pt x="43" y="25"/>
                  </a:cubicBez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69" name="Oval 130"/>
            <p:cNvSpPr>
              <a:spLocks noChangeArrowheads="1"/>
            </p:cNvSpPr>
            <p:nvPr userDrawn="1"/>
          </p:nvSpPr>
          <p:spPr bwMode="gray">
            <a:xfrm>
              <a:off x="9502209" y="4693615"/>
              <a:ext cx="79868" cy="77649"/>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70" name="Oval 131"/>
            <p:cNvSpPr>
              <a:spLocks noChangeArrowheads="1"/>
            </p:cNvSpPr>
            <p:nvPr userDrawn="1"/>
          </p:nvSpPr>
          <p:spPr bwMode="gray">
            <a:xfrm>
              <a:off x="9524394" y="4715800"/>
              <a:ext cx="33278" cy="33278"/>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71" name="Rectangle 132"/>
            <p:cNvSpPr>
              <a:spLocks noChangeArrowheads="1"/>
            </p:cNvSpPr>
            <p:nvPr userDrawn="1"/>
          </p:nvSpPr>
          <p:spPr bwMode="gray">
            <a:xfrm>
              <a:off x="8758997" y="4465105"/>
              <a:ext cx="215199" cy="55464"/>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72" name="Rectangle 133"/>
            <p:cNvSpPr>
              <a:spLocks noChangeArrowheads="1"/>
            </p:cNvSpPr>
            <p:nvPr userDrawn="1"/>
          </p:nvSpPr>
          <p:spPr bwMode="gray">
            <a:xfrm>
              <a:off x="8758997" y="4520569"/>
              <a:ext cx="215199" cy="4414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73" name="Freeform 134"/>
            <p:cNvSpPr>
              <a:spLocks/>
            </p:cNvSpPr>
            <p:nvPr userDrawn="1"/>
          </p:nvSpPr>
          <p:spPr bwMode="gray">
            <a:xfrm>
              <a:off x="8974196" y="4962059"/>
              <a:ext cx="676656" cy="297285"/>
            </a:xfrm>
            <a:custGeom>
              <a:avLst/>
              <a:gdLst>
                <a:gd name="T0" fmla="*/ 147 w 263"/>
                <a:gd name="T1" fmla="*/ 116 h 116"/>
                <a:gd name="T2" fmla="*/ 0 w 263"/>
                <a:gd name="T3" fmla="*/ 116 h 116"/>
                <a:gd name="T4" fmla="*/ 0 w 263"/>
                <a:gd name="T5" fmla="*/ 0 h 116"/>
                <a:gd name="T6" fmla="*/ 263 w 263"/>
                <a:gd name="T7" fmla="*/ 0 h 116"/>
                <a:gd name="T8" fmla="*/ 147 w 263"/>
                <a:gd name="T9" fmla="*/ 116 h 116"/>
              </a:gdLst>
              <a:ahLst/>
              <a:cxnLst>
                <a:cxn ang="0">
                  <a:pos x="T0" y="T1"/>
                </a:cxn>
                <a:cxn ang="0">
                  <a:pos x="T2" y="T3"/>
                </a:cxn>
                <a:cxn ang="0">
                  <a:pos x="T4" y="T5"/>
                </a:cxn>
                <a:cxn ang="0">
                  <a:pos x="T6" y="T7"/>
                </a:cxn>
                <a:cxn ang="0">
                  <a:pos x="T8" y="T9"/>
                </a:cxn>
              </a:cxnLst>
              <a:rect l="0" t="0" r="r" b="b"/>
              <a:pathLst>
                <a:path w="263" h="116">
                  <a:moveTo>
                    <a:pt x="147" y="116"/>
                  </a:moveTo>
                  <a:cubicBezTo>
                    <a:pt x="0" y="116"/>
                    <a:pt x="0" y="116"/>
                    <a:pt x="0" y="116"/>
                  </a:cubicBezTo>
                  <a:cubicBezTo>
                    <a:pt x="0" y="0"/>
                    <a:pt x="0" y="0"/>
                    <a:pt x="0" y="0"/>
                  </a:cubicBezTo>
                  <a:cubicBezTo>
                    <a:pt x="263" y="0"/>
                    <a:pt x="263" y="0"/>
                    <a:pt x="263" y="0"/>
                  </a:cubicBezTo>
                  <a:cubicBezTo>
                    <a:pt x="263" y="64"/>
                    <a:pt x="211" y="116"/>
                    <a:pt x="147" y="116"/>
                  </a:cubicBez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74" name="Freeform 135"/>
            <p:cNvSpPr>
              <a:spLocks/>
            </p:cNvSpPr>
            <p:nvPr userDrawn="1"/>
          </p:nvSpPr>
          <p:spPr bwMode="gray">
            <a:xfrm>
              <a:off x="7700751" y="5241595"/>
              <a:ext cx="1754868" cy="297285"/>
            </a:xfrm>
            <a:custGeom>
              <a:avLst/>
              <a:gdLst>
                <a:gd name="T0" fmla="*/ 565 w 682"/>
                <a:gd name="T1" fmla="*/ 116 h 116"/>
                <a:gd name="T2" fmla="*/ 682 w 682"/>
                <a:gd name="T3" fmla="*/ 0 h 116"/>
                <a:gd name="T4" fmla="*/ 0 w 682"/>
                <a:gd name="T5" fmla="*/ 0 h 116"/>
                <a:gd name="T6" fmla="*/ 196 w 682"/>
                <a:gd name="T7" fmla="*/ 116 h 116"/>
                <a:gd name="T8" fmla="*/ 565 w 682"/>
                <a:gd name="T9" fmla="*/ 116 h 116"/>
              </a:gdLst>
              <a:ahLst/>
              <a:cxnLst>
                <a:cxn ang="0">
                  <a:pos x="T0" y="T1"/>
                </a:cxn>
                <a:cxn ang="0">
                  <a:pos x="T2" y="T3"/>
                </a:cxn>
                <a:cxn ang="0">
                  <a:pos x="T4" y="T5"/>
                </a:cxn>
                <a:cxn ang="0">
                  <a:pos x="T6" y="T7"/>
                </a:cxn>
                <a:cxn ang="0">
                  <a:pos x="T8" y="T9"/>
                </a:cxn>
              </a:cxnLst>
              <a:rect l="0" t="0" r="r" b="b"/>
              <a:pathLst>
                <a:path w="682" h="116">
                  <a:moveTo>
                    <a:pt x="565" y="116"/>
                  </a:moveTo>
                  <a:cubicBezTo>
                    <a:pt x="630" y="116"/>
                    <a:pt x="682" y="64"/>
                    <a:pt x="682" y="0"/>
                  </a:cubicBezTo>
                  <a:cubicBezTo>
                    <a:pt x="0" y="0"/>
                    <a:pt x="0" y="0"/>
                    <a:pt x="0" y="0"/>
                  </a:cubicBezTo>
                  <a:cubicBezTo>
                    <a:pt x="196" y="116"/>
                    <a:pt x="196" y="116"/>
                    <a:pt x="196" y="116"/>
                  </a:cubicBezTo>
                  <a:lnTo>
                    <a:pt x="565" y="116"/>
                  </a:lnTo>
                  <a:close/>
                </a:path>
              </a:pathLst>
            </a:custGeom>
            <a:solidFill>
              <a:srgbClr val="BA6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75" name="Rectangle 136"/>
            <p:cNvSpPr>
              <a:spLocks noChangeArrowheads="1"/>
            </p:cNvSpPr>
            <p:nvPr userDrawn="1"/>
          </p:nvSpPr>
          <p:spPr bwMode="gray">
            <a:xfrm>
              <a:off x="7700751" y="5175039"/>
              <a:ext cx="1754868" cy="66556"/>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76" name="Oval 137"/>
            <p:cNvSpPr>
              <a:spLocks noChangeArrowheads="1"/>
            </p:cNvSpPr>
            <p:nvPr userDrawn="1"/>
          </p:nvSpPr>
          <p:spPr bwMode="gray">
            <a:xfrm>
              <a:off x="8250950" y="5339211"/>
              <a:ext cx="77649" cy="75431"/>
            </a:xfrm>
            <a:prstGeom prst="ellipse">
              <a:avLst/>
            </a:pr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77" name="Oval 138"/>
            <p:cNvSpPr>
              <a:spLocks noChangeArrowheads="1"/>
            </p:cNvSpPr>
            <p:nvPr userDrawn="1"/>
          </p:nvSpPr>
          <p:spPr bwMode="gray">
            <a:xfrm>
              <a:off x="8392937" y="5339211"/>
              <a:ext cx="79868" cy="75431"/>
            </a:xfrm>
            <a:prstGeom prst="ellipse">
              <a:avLst/>
            </a:pr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78" name="Oval 139"/>
            <p:cNvSpPr>
              <a:spLocks noChangeArrowheads="1"/>
            </p:cNvSpPr>
            <p:nvPr userDrawn="1"/>
          </p:nvSpPr>
          <p:spPr bwMode="gray">
            <a:xfrm>
              <a:off x="8537142" y="5339211"/>
              <a:ext cx="77649" cy="75431"/>
            </a:xfrm>
            <a:prstGeom prst="ellipse">
              <a:avLst/>
            </a:pr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79" name="Rectangle 140"/>
            <p:cNvSpPr>
              <a:spLocks noChangeArrowheads="1"/>
            </p:cNvSpPr>
            <p:nvPr userDrawn="1"/>
          </p:nvSpPr>
          <p:spPr bwMode="gray">
            <a:xfrm>
              <a:off x="8330818" y="4962059"/>
              <a:ext cx="212980" cy="212980"/>
            </a:xfrm>
            <a:prstGeom prst="rect">
              <a:avLst/>
            </a:prstGeom>
            <a:solidFill>
              <a:srgbClr val="7373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80" name="Rectangle 141"/>
            <p:cNvSpPr>
              <a:spLocks noChangeArrowheads="1"/>
            </p:cNvSpPr>
            <p:nvPr userDrawn="1"/>
          </p:nvSpPr>
          <p:spPr bwMode="gray">
            <a:xfrm>
              <a:off x="8117838" y="4962059"/>
              <a:ext cx="212980" cy="21298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81" name="Rectangle 142"/>
            <p:cNvSpPr>
              <a:spLocks noChangeArrowheads="1"/>
            </p:cNvSpPr>
            <p:nvPr userDrawn="1"/>
          </p:nvSpPr>
          <p:spPr bwMode="gray">
            <a:xfrm>
              <a:off x="8117838" y="4749079"/>
              <a:ext cx="212980" cy="212980"/>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82" name="Rectangle 143"/>
            <p:cNvSpPr>
              <a:spLocks noChangeArrowheads="1"/>
            </p:cNvSpPr>
            <p:nvPr userDrawn="1"/>
          </p:nvSpPr>
          <p:spPr bwMode="gray">
            <a:xfrm>
              <a:off x="8543798" y="4962059"/>
              <a:ext cx="215199" cy="212980"/>
            </a:xfrm>
            <a:prstGeom prst="rect">
              <a:avLst/>
            </a:prstGeom>
            <a:solidFill>
              <a:srgbClr val="00136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83" name="Rectangle 144"/>
            <p:cNvSpPr>
              <a:spLocks noChangeArrowheads="1"/>
            </p:cNvSpPr>
            <p:nvPr userDrawn="1"/>
          </p:nvSpPr>
          <p:spPr bwMode="gray">
            <a:xfrm>
              <a:off x="8758997" y="4962059"/>
              <a:ext cx="215199" cy="212980"/>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84" name="Rectangle 145"/>
            <p:cNvSpPr>
              <a:spLocks noChangeArrowheads="1"/>
            </p:cNvSpPr>
            <p:nvPr userDrawn="1"/>
          </p:nvSpPr>
          <p:spPr bwMode="gray">
            <a:xfrm>
              <a:off x="8330818" y="4749079"/>
              <a:ext cx="212980" cy="212980"/>
            </a:xfrm>
            <a:prstGeom prst="rect">
              <a:avLst/>
            </a:prstGeom>
            <a:solidFill>
              <a:srgbClr val="00136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85" name="Rectangle 146"/>
            <p:cNvSpPr>
              <a:spLocks noChangeArrowheads="1"/>
            </p:cNvSpPr>
            <p:nvPr userDrawn="1"/>
          </p:nvSpPr>
          <p:spPr bwMode="gray">
            <a:xfrm>
              <a:off x="8543798" y="4749079"/>
              <a:ext cx="215199" cy="212980"/>
            </a:xfrm>
            <a:prstGeom prst="rect">
              <a:avLst/>
            </a:prstGeom>
            <a:solidFill>
              <a:srgbClr val="F084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86" name="Rectangle 147"/>
            <p:cNvSpPr>
              <a:spLocks noChangeArrowheads="1"/>
            </p:cNvSpPr>
            <p:nvPr userDrawn="1"/>
          </p:nvSpPr>
          <p:spPr bwMode="gray">
            <a:xfrm>
              <a:off x="8829990" y="4593780"/>
              <a:ext cx="53245" cy="29728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87" name="Freeform 148"/>
            <p:cNvSpPr>
              <a:spLocks/>
            </p:cNvSpPr>
            <p:nvPr userDrawn="1"/>
          </p:nvSpPr>
          <p:spPr bwMode="gray">
            <a:xfrm>
              <a:off x="8171083" y="5476761"/>
              <a:ext cx="1135895" cy="66556"/>
            </a:xfrm>
            <a:custGeom>
              <a:avLst/>
              <a:gdLst>
                <a:gd name="T0" fmla="*/ 435 w 441"/>
                <a:gd name="T1" fmla="*/ 0 h 26"/>
                <a:gd name="T2" fmla="*/ 388 w 441"/>
                <a:gd name="T3" fmla="*/ 0 h 26"/>
                <a:gd name="T4" fmla="*/ 341 w 441"/>
                <a:gd name="T5" fmla="*/ 0 h 26"/>
                <a:gd name="T6" fmla="*/ 341 w 441"/>
                <a:gd name="T7" fmla="*/ 0 h 26"/>
                <a:gd name="T8" fmla="*/ 341 w 441"/>
                <a:gd name="T9" fmla="*/ 0 h 26"/>
                <a:gd name="T10" fmla="*/ 294 w 441"/>
                <a:gd name="T11" fmla="*/ 0 h 26"/>
                <a:gd name="T12" fmla="*/ 294 w 441"/>
                <a:gd name="T13" fmla="*/ 0 h 26"/>
                <a:gd name="T14" fmla="*/ 294 w 441"/>
                <a:gd name="T15" fmla="*/ 0 h 26"/>
                <a:gd name="T16" fmla="*/ 247 w 441"/>
                <a:gd name="T17" fmla="*/ 0 h 26"/>
                <a:gd name="T18" fmla="*/ 247 w 441"/>
                <a:gd name="T19" fmla="*/ 1 h 26"/>
                <a:gd name="T20" fmla="*/ 247 w 441"/>
                <a:gd name="T21" fmla="*/ 0 h 26"/>
                <a:gd name="T22" fmla="*/ 200 w 441"/>
                <a:gd name="T23" fmla="*/ 0 h 26"/>
                <a:gd name="T24" fmla="*/ 200 w 441"/>
                <a:gd name="T25" fmla="*/ 1 h 26"/>
                <a:gd name="T26" fmla="*/ 200 w 441"/>
                <a:gd name="T27" fmla="*/ 0 h 26"/>
                <a:gd name="T28" fmla="*/ 200 w 441"/>
                <a:gd name="T29" fmla="*/ 0 h 26"/>
                <a:gd name="T30" fmla="*/ 200 w 441"/>
                <a:gd name="T31" fmla="*/ 1 h 26"/>
                <a:gd name="T32" fmla="*/ 200 w 441"/>
                <a:gd name="T33" fmla="*/ 0 h 26"/>
                <a:gd name="T34" fmla="*/ 153 w 441"/>
                <a:gd name="T35" fmla="*/ 0 h 26"/>
                <a:gd name="T36" fmla="*/ 153 w 441"/>
                <a:gd name="T37" fmla="*/ 1 h 26"/>
                <a:gd name="T38" fmla="*/ 153 w 441"/>
                <a:gd name="T39" fmla="*/ 0 h 26"/>
                <a:gd name="T40" fmla="*/ 153 w 441"/>
                <a:gd name="T41" fmla="*/ 1 h 26"/>
                <a:gd name="T42" fmla="*/ 153 w 441"/>
                <a:gd name="T43" fmla="*/ 0 h 26"/>
                <a:gd name="T44" fmla="*/ 106 w 441"/>
                <a:gd name="T45" fmla="*/ 0 h 26"/>
                <a:gd name="T46" fmla="*/ 106 w 441"/>
                <a:gd name="T47" fmla="*/ 1 h 26"/>
                <a:gd name="T48" fmla="*/ 106 w 441"/>
                <a:gd name="T49" fmla="*/ 0 h 26"/>
                <a:gd name="T50" fmla="*/ 106 w 441"/>
                <a:gd name="T51" fmla="*/ 1 h 26"/>
                <a:gd name="T52" fmla="*/ 106 w 441"/>
                <a:gd name="T53" fmla="*/ 0 h 26"/>
                <a:gd name="T54" fmla="*/ 59 w 441"/>
                <a:gd name="T55" fmla="*/ 0 h 26"/>
                <a:gd name="T56" fmla="*/ 59 w 441"/>
                <a:gd name="T57" fmla="*/ 1 h 26"/>
                <a:gd name="T58" fmla="*/ 59 w 441"/>
                <a:gd name="T59" fmla="*/ 1 h 26"/>
                <a:gd name="T60" fmla="*/ 59 w 441"/>
                <a:gd name="T61" fmla="*/ 0 h 26"/>
                <a:gd name="T62" fmla="*/ 59 w 441"/>
                <a:gd name="T63" fmla="*/ 0 h 26"/>
                <a:gd name="T64" fmla="*/ 32 w 441"/>
                <a:gd name="T65" fmla="*/ 17 h 26"/>
                <a:gd name="T66" fmla="*/ 32 w 441"/>
                <a:gd name="T67" fmla="*/ 17 h 26"/>
                <a:gd name="T68" fmla="*/ 12 w 441"/>
                <a:gd name="T69" fmla="*/ 0 h 26"/>
                <a:gd name="T70" fmla="*/ 0 w 441"/>
                <a:gd name="T71" fmla="*/ 15 h 26"/>
                <a:gd name="T72" fmla="*/ 13 w 441"/>
                <a:gd name="T73" fmla="*/ 26 h 26"/>
                <a:gd name="T74" fmla="*/ 37 w 441"/>
                <a:gd name="T75" fmla="*/ 26 h 26"/>
                <a:gd name="T76" fmla="*/ 288 w 441"/>
                <a:gd name="T77" fmla="*/ 26 h 26"/>
                <a:gd name="T78" fmla="*/ 382 w 441"/>
                <a:gd name="T79" fmla="*/ 26 h 26"/>
                <a:gd name="T80" fmla="*/ 441 w 441"/>
                <a:gd name="T81" fmla="*/ 10 h 26"/>
                <a:gd name="T82" fmla="*/ 435 w 441"/>
                <a:gd name="T83"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41" h="26">
                  <a:moveTo>
                    <a:pt x="435" y="0"/>
                  </a:moveTo>
                  <a:cubicBezTo>
                    <a:pt x="428" y="23"/>
                    <a:pt x="395" y="23"/>
                    <a:pt x="388" y="0"/>
                  </a:cubicBezTo>
                  <a:cubicBezTo>
                    <a:pt x="382" y="20"/>
                    <a:pt x="343" y="26"/>
                    <a:pt x="341" y="0"/>
                  </a:cubicBezTo>
                  <a:cubicBezTo>
                    <a:pt x="341" y="0"/>
                    <a:pt x="341" y="0"/>
                    <a:pt x="341" y="0"/>
                  </a:cubicBezTo>
                  <a:cubicBezTo>
                    <a:pt x="341" y="0"/>
                    <a:pt x="341" y="0"/>
                    <a:pt x="341" y="0"/>
                  </a:cubicBezTo>
                  <a:cubicBezTo>
                    <a:pt x="334" y="23"/>
                    <a:pt x="301" y="23"/>
                    <a:pt x="294" y="0"/>
                  </a:cubicBezTo>
                  <a:cubicBezTo>
                    <a:pt x="294" y="0"/>
                    <a:pt x="294" y="0"/>
                    <a:pt x="294" y="0"/>
                  </a:cubicBezTo>
                  <a:cubicBezTo>
                    <a:pt x="294" y="0"/>
                    <a:pt x="294" y="0"/>
                    <a:pt x="294" y="0"/>
                  </a:cubicBezTo>
                  <a:cubicBezTo>
                    <a:pt x="287" y="23"/>
                    <a:pt x="254" y="23"/>
                    <a:pt x="247" y="0"/>
                  </a:cubicBezTo>
                  <a:cubicBezTo>
                    <a:pt x="247" y="1"/>
                    <a:pt x="247" y="1"/>
                    <a:pt x="247" y="1"/>
                  </a:cubicBezTo>
                  <a:cubicBezTo>
                    <a:pt x="247" y="0"/>
                    <a:pt x="247" y="0"/>
                    <a:pt x="247" y="0"/>
                  </a:cubicBezTo>
                  <a:cubicBezTo>
                    <a:pt x="240" y="23"/>
                    <a:pt x="207" y="23"/>
                    <a:pt x="200" y="0"/>
                  </a:cubicBezTo>
                  <a:cubicBezTo>
                    <a:pt x="200" y="1"/>
                    <a:pt x="200" y="1"/>
                    <a:pt x="200" y="1"/>
                  </a:cubicBezTo>
                  <a:cubicBezTo>
                    <a:pt x="200" y="0"/>
                    <a:pt x="200" y="0"/>
                    <a:pt x="200" y="0"/>
                  </a:cubicBezTo>
                  <a:cubicBezTo>
                    <a:pt x="200" y="0"/>
                    <a:pt x="200" y="0"/>
                    <a:pt x="200" y="0"/>
                  </a:cubicBezTo>
                  <a:cubicBezTo>
                    <a:pt x="200" y="1"/>
                    <a:pt x="200" y="1"/>
                    <a:pt x="200" y="1"/>
                  </a:cubicBezTo>
                  <a:cubicBezTo>
                    <a:pt x="200" y="1"/>
                    <a:pt x="200" y="1"/>
                    <a:pt x="200" y="0"/>
                  </a:cubicBezTo>
                  <a:cubicBezTo>
                    <a:pt x="193" y="23"/>
                    <a:pt x="160" y="23"/>
                    <a:pt x="153" y="0"/>
                  </a:cubicBezTo>
                  <a:cubicBezTo>
                    <a:pt x="153" y="1"/>
                    <a:pt x="153" y="1"/>
                    <a:pt x="153" y="1"/>
                  </a:cubicBezTo>
                  <a:cubicBezTo>
                    <a:pt x="153" y="0"/>
                    <a:pt x="153" y="0"/>
                    <a:pt x="153" y="0"/>
                  </a:cubicBezTo>
                  <a:cubicBezTo>
                    <a:pt x="153" y="1"/>
                    <a:pt x="153" y="1"/>
                    <a:pt x="153" y="1"/>
                  </a:cubicBezTo>
                  <a:cubicBezTo>
                    <a:pt x="153" y="1"/>
                    <a:pt x="153" y="1"/>
                    <a:pt x="153" y="0"/>
                  </a:cubicBezTo>
                  <a:cubicBezTo>
                    <a:pt x="146" y="22"/>
                    <a:pt x="113" y="23"/>
                    <a:pt x="106" y="0"/>
                  </a:cubicBezTo>
                  <a:cubicBezTo>
                    <a:pt x="106" y="0"/>
                    <a:pt x="106" y="1"/>
                    <a:pt x="106" y="1"/>
                  </a:cubicBezTo>
                  <a:cubicBezTo>
                    <a:pt x="106" y="1"/>
                    <a:pt x="106" y="1"/>
                    <a:pt x="106" y="0"/>
                  </a:cubicBezTo>
                  <a:cubicBezTo>
                    <a:pt x="106" y="1"/>
                    <a:pt x="106" y="1"/>
                    <a:pt x="106" y="1"/>
                  </a:cubicBezTo>
                  <a:cubicBezTo>
                    <a:pt x="106" y="0"/>
                    <a:pt x="106" y="0"/>
                    <a:pt x="106" y="0"/>
                  </a:cubicBezTo>
                  <a:cubicBezTo>
                    <a:pt x="99" y="23"/>
                    <a:pt x="66" y="23"/>
                    <a:pt x="59" y="0"/>
                  </a:cubicBezTo>
                  <a:cubicBezTo>
                    <a:pt x="59" y="1"/>
                    <a:pt x="59" y="1"/>
                    <a:pt x="59" y="1"/>
                  </a:cubicBezTo>
                  <a:cubicBezTo>
                    <a:pt x="59" y="1"/>
                    <a:pt x="59" y="1"/>
                    <a:pt x="59" y="1"/>
                  </a:cubicBezTo>
                  <a:cubicBezTo>
                    <a:pt x="59" y="0"/>
                    <a:pt x="59" y="0"/>
                    <a:pt x="59" y="0"/>
                  </a:cubicBezTo>
                  <a:cubicBezTo>
                    <a:pt x="59" y="0"/>
                    <a:pt x="59" y="0"/>
                    <a:pt x="59" y="0"/>
                  </a:cubicBezTo>
                  <a:cubicBezTo>
                    <a:pt x="56" y="12"/>
                    <a:pt x="44" y="19"/>
                    <a:pt x="32" y="17"/>
                  </a:cubicBezTo>
                  <a:cubicBezTo>
                    <a:pt x="32" y="17"/>
                    <a:pt x="32" y="17"/>
                    <a:pt x="32" y="17"/>
                  </a:cubicBezTo>
                  <a:cubicBezTo>
                    <a:pt x="23" y="16"/>
                    <a:pt x="15" y="9"/>
                    <a:pt x="12" y="0"/>
                  </a:cubicBezTo>
                  <a:cubicBezTo>
                    <a:pt x="10" y="7"/>
                    <a:pt x="6" y="12"/>
                    <a:pt x="0" y="15"/>
                  </a:cubicBezTo>
                  <a:cubicBezTo>
                    <a:pt x="13" y="26"/>
                    <a:pt x="13" y="26"/>
                    <a:pt x="13" y="26"/>
                  </a:cubicBezTo>
                  <a:cubicBezTo>
                    <a:pt x="37" y="26"/>
                    <a:pt x="37" y="26"/>
                    <a:pt x="37" y="26"/>
                  </a:cubicBezTo>
                  <a:cubicBezTo>
                    <a:pt x="288" y="26"/>
                    <a:pt x="288" y="26"/>
                    <a:pt x="288" y="26"/>
                  </a:cubicBezTo>
                  <a:cubicBezTo>
                    <a:pt x="382" y="26"/>
                    <a:pt x="382" y="26"/>
                    <a:pt x="382" y="26"/>
                  </a:cubicBezTo>
                  <a:cubicBezTo>
                    <a:pt x="404" y="26"/>
                    <a:pt x="423" y="20"/>
                    <a:pt x="441" y="10"/>
                  </a:cubicBezTo>
                  <a:cubicBezTo>
                    <a:pt x="438" y="7"/>
                    <a:pt x="436" y="4"/>
                    <a:pt x="435" y="0"/>
                  </a:cubicBezTo>
                  <a:close/>
                </a:path>
              </a:pathLst>
            </a:custGeom>
            <a:solidFill>
              <a:srgbClr val="3C50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88" name="Freeform 149"/>
            <p:cNvSpPr>
              <a:spLocks/>
            </p:cNvSpPr>
            <p:nvPr userDrawn="1"/>
          </p:nvSpPr>
          <p:spPr bwMode="gray">
            <a:xfrm>
              <a:off x="10560454" y="2714673"/>
              <a:ext cx="97616" cy="341656"/>
            </a:xfrm>
            <a:custGeom>
              <a:avLst/>
              <a:gdLst>
                <a:gd name="T0" fmla="*/ 44 w 44"/>
                <a:gd name="T1" fmla="*/ 154 h 154"/>
                <a:gd name="T2" fmla="*/ 0 w 44"/>
                <a:gd name="T3" fmla="*/ 154 h 154"/>
                <a:gd name="T4" fmla="*/ 22 w 44"/>
                <a:gd name="T5" fmla="*/ 0 h 154"/>
                <a:gd name="T6" fmla="*/ 44 w 44"/>
                <a:gd name="T7" fmla="*/ 154 h 154"/>
              </a:gdLst>
              <a:ahLst/>
              <a:cxnLst>
                <a:cxn ang="0">
                  <a:pos x="T0" y="T1"/>
                </a:cxn>
                <a:cxn ang="0">
                  <a:pos x="T2" y="T3"/>
                </a:cxn>
                <a:cxn ang="0">
                  <a:pos x="T4" y="T5"/>
                </a:cxn>
                <a:cxn ang="0">
                  <a:pos x="T6" y="T7"/>
                </a:cxn>
              </a:cxnLst>
              <a:rect l="0" t="0" r="r" b="b"/>
              <a:pathLst>
                <a:path w="44" h="154">
                  <a:moveTo>
                    <a:pt x="44" y="154"/>
                  </a:moveTo>
                  <a:lnTo>
                    <a:pt x="0" y="154"/>
                  </a:lnTo>
                  <a:lnTo>
                    <a:pt x="22" y="0"/>
                  </a:lnTo>
                  <a:lnTo>
                    <a:pt x="44" y="154"/>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89" name="Freeform 150"/>
            <p:cNvSpPr>
              <a:spLocks/>
            </p:cNvSpPr>
            <p:nvPr userDrawn="1"/>
          </p:nvSpPr>
          <p:spPr bwMode="gray">
            <a:xfrm>
              <a:off x="10436216" y="3160601"/>
              <a:ext cx="346093" cy="953974"/>
            </a:xfrm>
            <a:custGeom>
              <a:avLst/>
              <a:gdLst>
                <a:gd name="T0" fmla="*/ 128 w 134"/>
                <a:gd name="T1" fmla="*/ 0 h 372"/>
                <a:gd name="T2" fmla="*/ 117 w 134"/>
                <a:gd name="T3" fmla="*/ 0 h 372"/>
                <a:gd name="T4" fmla="*/ 16 w 134"/>
                <a:gd name="T5" fmla="*/ 0 h 372"/>
                <a:gd name="T6" fmla="*/ 6 w 134"/>
                <a:gd name="T7" fmla="*/ 0 h 372"/>
                <a:gd name="T8" fmla="*/ 0 w 134"/>
                <a:gd name="T9" fmla="*/ 5 h 372"/>
                <a:gd name="T10" fmla="*/ 0 w 134"/>
                <a:gd name="T11" fmla="*/ 372 h 372"/>
                <a:gd name="T12" fmla="*/ 16 w 134"/>
                <a:gd name="T13" fmla="*/ 372 h 372"/>
                <a:gd name="T14" fmla="*/ 117 w 134"/>
                <a:gd name="T15" fmla="*/ 372 h 372"/>
                <a:gd name="T16" fmla="*/ 134 w 134"/>
                <a:gd name="T17" fmla="*/ 372 h 372"/>
                <a:gd name="T18" fmla="*/ 134 w 134"/>
                <a:gd name="T19" fmla="*/ 5 h 372"/>
                <a:gd name="T20" fmla="*/ 128 w 134"/>
                <a:gd name="T21" fmla="*/ 0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4" h="372">
                  <a:moveTo>
                    <a:pt x="128" y="0"/>
                  </a:moveTo>
                  <a:cubicBezTo>
                    <a:pt x="117" y="0"/>
                    <a:pt x="117" y="0"/>
                    <a:pt x="117" y="0"/>
                  </a:cubicBezTo>
                  <a:cubicBezTo>
                    <a:pt x="16" y="0"/>
                    <a:pt x="16" y="0"/>
                    <a:pt x="16" y="0"/>
                  </a:cubicBezTo>
                  <a:cubicBezTo>
                    <a:pt x="6" y="0"/>
                    <a:pt x="6" y="0"/>
                    <a:pt x="6" y="0"/>
                  </a:cubicBezTo>
                  <a:cubicBezTo>
                    <a:pt x="3" y="0"/>
                    <a:pt x="0" y="2"/>
                    <a:pt x="0" y="5"/>
                  </a:cubicBezTo>
                  <a:cubicBezTo>
                    <a:pt x="0" y="372"/>
                    <a:pt x="0" y="372"/>
                    <a:pt x="0" y="372"/>
                  </a:cubicBezTo>
                  <a:cubicBezTo>
                    <a:pt x="16" y="372"/>
                    <a:pt x="16" y="372"/>
                    <a:pt x="16" y="372"/>
                  </a:cubicBezTo>
                  <a:cubicBezTo>
                    <a:pt x="117" y="372"/>
                    <a:pt x="117" y="372"/>
                    <a:pt x="117" y="372"/>
                  </a:cubicBezTo>
                  <a:cubicBezTo>
                    <a:pt x="134" y="372"/>
                    <a:pt x="134" y="372"/>
                    <a:pt x="134" y="372"/>
                  </a:cubicBezTo>
                  <a:cubicBezTo>
                    <a:pt x="134" y="5"/>
                    <a:pt x="134" y="5"/>
                    <a:pt x="134" y="5"/>
                  </a:cubicBezTo>
                  <a:cubicBezTo>
                    <a:pt x="134" y="2"/>
                    <a:pt x="131" y="0"/>
                    <a:pt x="128"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90" name="Freeform 151"/>
            <p:cNvSpPr>
              <a:spLocks/>
            </p:cNvSpPr>
            <p:nvPr userDrawn="1"/>
          </p:nvSpPr>
          <p:spPr bwMode="gray">
            <a:xfrm>
              <a:off x="10504991" y="3056329"/>
              <a:ext cx="204106" cy="104272"/>
            </a:xfrm>
            <a:custGeom>
              <a:avLst/>
              <a:gdLst>
                <a:gd name="T0" fmla="*/ 79 w 79"/>
                <a:gd name="T1" fmla="*/ 41 h 41"/>
                <a:gd name="T2" fmla="*/ 79 w 79"/>
                <a:gd name="T3" fmla="*/ 6 h 41"/>
                <a:gd name="T4" fmla="*/ 74 w 79"/>
                <a:gd name="T5" fmla="*/ 0 h 41"/>
                <a:gd name="T6" fmla="*/ 63 w 79"/>
                <a:gd name="T7" fmla="*/ 0 h 41"/>
                <a:gd name="T8" fmla="*/ 17 w 79"/>
                <a:gd name="T9" fmla="*/ 0 h 41"/>
                <a:gd name="T10" fmla="*/ 6 w 79"/>
                <a:gd name="T11" fmla="*/ 0 h 41"/>
                <a:gd name="T12" fmla="*/ 0 w 79"/>
                <a:gd name="T13" fmla="*/ 6 h 41"/>
                <a:gd name="T14" fmla="*/ 0 w 79"/>
                <a:gd name="T15" fmla="*/ 41 h 41"/>
                <a:gd name="T16" fmla="*/ 79 w 79"/>
                <a:gd name="T17" fmla="*/ 4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 h="41">
                  <a:moveTo>
                    <a:pt x="79" y="41"/>
                  </a:moveTo>
                  <a:cubicBezTo>
                    <a:pt x="79" y="6"/>
                    <a:pt x="79" y="6"/>
                    <a:pt x="79" y="6"/>
                  </a:cubicBezTo>
                  <a:cubicBezTo>
                    <a:pt x="79" y="3"/>
                    <a:pt x="77" y="0"/>
                    <a:pt x="74" y="0"/>
                  </a:cubicBezTo>
                  <a:cubicBezTo>
                    <a:pt x="63" y="0"/>
                    <a:pt x="63" y="0"/>
                    <a:pt x="63" y="0"/>
                  </a:cubicBezTo>
                  <a:cubicBezTo>
                    <a:pt x="17" y="0"/>
                    <a:pt x="17" y="0"/>
                    <a:pt x="17" y="0"/>
                  </a:cubicBezTo>
                  <a:cubicBezTo>
                    <a:pt x="6" y="0"/>
                    <a:pt x="6" y="0"/>
                    <a:pt x="6" y="0"/>
                  </a:cubicBezTo>
                  <a:cubicBezTo>
                    <a:pt x="3" y="0"/>
                    <a:pt x="0" y="3"/>
                    <a:pt x="0" y="6"/>
                  </a:cubicBezTo>
                  <a:cubicBezTo>
                    <a:pt x="0" y="41"/>
                    <a:pt x="0" y="41"/>
                    <a:pt x="0" y="41"/>
                  </a:cubicBezTo>
                  <a:lnTo>
                    <a:pt x="79" y="41"/>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91" name="Freeform 152"/>
            <p:cNvSpPr>
              <a:spLocks/>
            </p:cNvSpPr>
            <p:nvPr userDrawn="1"/>
          </p:nvSpPr>
          <p:spPr bwMode="gray">
            <a:xfrm>
              <a:off x="10504991" y="3056329"/>
              <a:ext cx="204106" cy="104272"/>
            </a:xfrm>
            <a:custGeom>
              <a:avLst/>
              <a:gdLst>
                <a:gd name="T0" fmla="*/ 79 w 79"/>
                <a:gd name="T1" fmla="*/ 41 h 41"/>
                <a:gd name="T2" fmla="*/ 79 w 79"/>
                <a:gd name="T3" fmla="*/ 6 h 41"/>
                <a:gd name="T4" fmla="*/ 74 w 79"/>
                <a:gd name="T5" fmla="*/ 0 h 41"/>
                <a:gd name="T6" fmla="*/ 63 w 79"/>
                <a:gd name="T7" fmla="*/ 0 h 41"/>
                <a:gd name="T8" fmla="*/ 17 w 79"/>
                <a:gd name="T9" fmla="*/ 0 h 41"/>
                <a:gd name="T10" fmla="*/ 6 w 79"/>
                <a:gd name="T11" fmla="*/ 0 h 41"/>
                <a:gd name="T12" fmla="*/ 0 w 79"/>
                <a:gd name="T13" fmla="*/ 6 h 41"/>
                <a:gd name="T14" fmla="*/ 0 w 79"/>
                <a:gd name="T15" fmla="*/ 41 h 41"/>
                <a:gd name="T16" fmla="*/ 79 w 79"/>
                <a:gd name="T17" fmla="*/ 4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 h="41">
                  <a:moveTo>
                    <a:pt x="79" y="41"/>
                  </a:moveTo>
                  <a:cubicBezTo>
                    <a:pt x="79" y="6"/>
                    <a:pt x="79" y="6"/>
                    <a:pt x="79" y="6"/>
                  </a:cubicBezTo>
                  <a:cubicBezTo>
                    <a:pt x="79" y="3"/>
                    <a:pt x="77" y="0"/>
                    <a:pt x="74" y="0"/>
                  </a:cubicBezTo>
                  <a:cubicBezTo>
                    <a:pt x="63" y="0"/>
                    <a:pt x="63" y="0"/>
                    <a:pt x="63" y="0"/>
                  </a:cubicBezTo>
                  <a:cubicBezTo>
                    <a:pt x="17" y="0"/>
                    <a:pt x="17" y="0"/>
                    <a:pt x="17" y="0"/>
                  </a:cubicBezTo>
                  <a:cubicBezTo>
                    <a:pt x="6" y="0"/>
                    <a:pt x="6" y="0"/>
                    <a:pt x="6" y="0"/>
                  </a:cubicBezTo>
                  <a:cubicBezTo>
                    <a:pt x="3" y="0"/>
                    <a:pt x="0" y="3"/>
                    <a:pt x="0" y="6"/>
                  </a:cubicBezTo>
                  <a:cubicBezTo>
                    <a:pt x="0" y="41"/>
                    <a:pt x="0" y="41"/>
                    <a:pt x="0" y="41"/>
                  </a:cubicBezTo>
                  <a:lnTo>
                    <a:pt x="79" y="41"/>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92" name="Rectangle 153"/>
            <p:cNvSpPr>
              <a:spLocks noChangeArrowheads="1"/>
            </p:cNvSpPr>
            <p:nvPr userDrawn="1"/>
          </p:nvSpPr>
          <p:spPr bwMode="gray">
            <a:xfrm>
              <a:off x="10482805" y="3222720"/>
              <a:ext cx="22185" cy="829736"/>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32" name="Rectangle 154"/>
            <p:cNvSpPr>
              <a:spLocks noChangeArrowheads="1"/>
            </p:cNvSpPr>
            <p:nvPr userDrawn="1"/>
          </p:nvSpPr>
          <p:spPr bwMode="gray">
            <a:xfrm>
              <a:off x="10520521" y="3222720"/>
              <a:ext cx="22185" cy="829736"/>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33" name="Rectangle 155"/>
            <p:cNvSpPr>
              <a:spLocks noChangeArrowheads="1"/>
            </p:cNvSpPr>
            <p:nvPr userDrawn="1"/>
          </p:nvSpPr>
          <p:spPr bwMode="gray">
            <a:xfrm>
              <a:off x="10560454" y="3222720"/>
              <a:ext cx="19967" cy="829736"/>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34" name="Rectangle 156"/>
            <p:cNvSpPr>
              <a:spLocks noChangeArrowheads="1"/>
            </p:cNvSpPr>
            <p:nvPr userDrawn="1"/>
          </p:nvSpPr>
          <p:spPr bwMode="gray">
            <a:xfrm>
              <a:off x="10598170" y="3222720"/>
              <a:ext cx="19967" cy="829736"/>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35" name="Rectangle 157"/>
            <p:cNvSpPr>
              <a:spLocks noChangeArrowheads="1"/>
            </p:cNvSpPr>
            <p:nvPr userDrawn="1"/>
          </p:nvSpPr>
          <p:spPr bwMode="gray">
            <a:xfrm>
              <a:off x="10638104" y="3222720"/>
              <a:ext cx="19967" cy="829736"/>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36" name="Rectangle 158"/>
            <p:cNvSpPr>
              <a:spLocks noChangeArrowheads="1"/>
            </p:cNvSpPr>
            <p:nvPr userDrawn="1"/>
          </p:nvSpPr>
          <p:spPr bwMode="gray">
            <a:xfrm>
              <a:off x="10673600" y="3222720"/>
              <a:ext cx="22185" cy="829736"/>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37" name="Rectangle 159"/>
            <p:cNvSpPr>
              <a:spLocks noChangeArrowheads="1"/>
            </p:cNvSpPr>
            <p:nvPr userDrawn="1"/>
          </p:nvSpPr>
          <p:spPr bwMode="gray">
            <a:xfrm>
              <a:off x="10711315" y="3222720"/>
              <a:ext cx="24404" cy="829736"/>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38" name="Freeform 160"/>
            <p:cNvSpPr>
              <a:spLocks noEditPoints="1"/>
            </p:cNvSpPr>
            <p:nvPr userDrawn="1"/>
          </p:nvSpPr>
          <p:spPr bwMode="gray">
            <a:xfrm>
              <a:off x="10028004" y="3153945"/>
              <a:ext cx="412649" cy="958411"/>
            </a:xfrm>
            <a:custGeom>
              <a:avLst/>
              <a:gdLst>
                <a:gd name="T0" fmla="*/ 170 w 186"/>
                <a:gd name="T1" fmla="*/ 65 h 432"/>
                <a:gd name="T2" fmla="*/ 96 w 186"/>
                <a:gd name="T3" fmla="*/ 24 h 432"/>
                <a:gd name="T4" fmla="*/ 89 w 186"/>
                <a:gd name="T5" fmla="*/ 0 h 432"/>
                <a:gd name="T6" fmla="*/ 15 w 186"/>
                <a:gd name="T7" fmla="*/ 65 h 432"/>
                <a:gd name="T8" fmla="*/ 185 w 186"/>
                <a:gd name="T9" fmla="*/ 432 h 432"/>
                <a:gd name="T10" fmla="*/ 137 w 186"/>
                <a:gd name="T11" fmla="*/ 137 h 432"/>
                <a:gd name="T12" fmla="*/ 137 w 186"/>
                <a:gd name="T13" fmla="*/ 165 h 432"/>
                <a:gd name="T14" fmla="*/ 117 w 186"/>
                <a:gd name="T15" fmla="*/ 211 h 432"/>
                <a:gd name="T16" fmla="*/ 117 w 186"/>
                <a:gd name="T17" fmla="*/ 211 h 432"/>
                <a:gd name="T18" fmla="*/ 117 w 186"/>
                <a:gd name="T19" fmla="*/ 294 h 432"/>
                <a:gd name="T20" fmla="*/ 36 w 186"/>
                <a:gd name="T21" fmla="*/ 137 h 432"/>
                <a:gd name="T22" fmla="*/ 36 w 186"/>
                <a:gd name="T23" fmla="*/ 165 h 432"/>
                <a:gd name="T24" fmla="*/ 16 w 186"/>
                <a:gd name="T25" fmla="*/ 211 h 432"/>
                <a:gd name="T26" fmla="*/ 16 w 186"/>
                <a:gd name="T27" fmla="*/ 211 h 432"/>
                <a:gd name="T28" fmla="*/ 16 w 186"/>
                <a:gd name="T29" fmla="*/ 294 h 432"/>
                <a:gd name="T30" fmla="*/ 36 w 186"/>
                <a:gd name="T31" fmla="*/ 340 h 432"/>
                <a:gd name="T32" fmla="*/ 16 w 186"/>
                <a:gd name="T33" fmla="*/ 420 h 432"/>
                <a:gd name="T34" fmla="*/ 38 w 186"/>
                <a:gd name="T35" fmla="*/ 420 h 432"/>
                <a:gd name="T36" fmla="*/ 38 w 186"/>
                <a:gd name="T37" fmla="*/ 420 h 432"/>
                <a:gd name="T38" fmla="*/ 52 w 186"/>
                <a:gd name="T39" fmla="*/ 368 h 432"/>
                <a:gd name="T40" fmla="*/ 60 w 186"/>
                <a:gd name="T41" fmla="*/ 368 h 432"/>
                <a:gd name="T42" fmla="*/ 49 w 186"/>
                <a:gd name="T43" fmla="*/ 340 h 432"/>
                <a:gd name="T44" fmla="*/ 69 w 186"/>
                <a:gd name="T45" fmla="*/ 294 h 432"/>
                <a:gd name="T46" fmla="*/ 69 w 186"/>
                <a:gd name="T47" fmla="*/ 294 h 432"/>
                <a:gd name="T48" fmla="*/ 69 w 186"/>
                <a:gd name="T49" fmla="*/ 211 h 432"/>
                <a:gd name="T50" fmla="*/ 49 w 186"/>
                <a:gd name="T51" fmla="*/ 165 h 432"/>
                <a:gd name="T52" fmla="*/ 49 w 186"/>
                <a:gd name="T53" fmla="*/ 137 h 432"/>
                <a:gd name="T54" fmla="*/ 82 w 186"/>
                <a:gd name="T55" fmla="*/ 420 h 432"/>
                <a:gd name="T56" fmla="*/ 82 w 186"/>
                <a:gd name="T57" fmla="*/ 420 h 432"/>
                <a:gd name="T58" fmla="*/ 96 w 186"/>
                <a:gd name="T59" fmla="*/ 368 h 432"/>
                <a:gd name="T60" fmla="*/ 83 w 186"/>
                <a:gd name="T61" fmla="*/ 305 h 432"/>
                <a:gd name="T62" fmla="*/ 83 w 186"/>
                <a:gd name="T63" fmla="*/ 294 h 432"/>
                <a:gd name="T64" fmla="*/ 103 w 186"/>
                <a:gd name="T65" fmla="*/ 248 h 432"/>
                <a:gd name="T66" fmla="*/ 103 w 186"/>
                <a:gd name="T67" fmla="*/ 248 h 432"/>
                <a:gd name="T68" fmla="*/ 103 w 186"/>
                <a:gd name="T69" fmla="*/ 165 h 432"/>
                <a:gd name="T70" fmla="*/ 83 w 186"/>
                <a:gd name="T71" fmla="*/ 100 h 432"/>
                <a:gd name="T72" fmla="*/ 104 w 186"/>
                <a:gd name="T73" fmla="*/ 420 h 432"/>
                <a:gd name="T74" fmla="*/ 117 w 186"/>
                <a:gd name="T75" fmla="*/ 305 h 432"/>
                <a:gd name="T76" fmla="*/ 117 w 186"/>
                <a:gd name="T77" fmla="*/ 305 h 432"/>
                <a:gd name="T78" fmla="*/ 126 w 186"/>
                <a:gd name="T79" fmla="*/ 368 h 432"/>
                <a:gd name="T80" fmla="*/ 133 w 186"/>
                <a:gd name="T81" fmla="*/ 368 h 432"/>
                <a:gd name="T82" fmla="*/ 148 w 186"/>
                <a:gd name="T83" fmla="*/ 420 h 432"/>
                <a:gd name="T84" fmla="*/ 170 w 186"/>
                <a:gd name="T85" fmla="*/ 420 h 432"/>
                <a:gd name="T86" fmla="*/ 170 w 186"/>
                <a:gd name="T87" fmla="*/ 420 h 432"/>
                <a:gd name="T88" fmla="*/ 170 w 186"/>
                <a:gd name="T89" fmla="*/ 305 h 432"/>
                <a:gd name="T90" fmla="*/ 150 w 186"/>
                <a:gd name="T91" fmla="*/ 257 h 432"/>
                <a:gd name="T92" fmla="*/ 150 w 186"/>
                <a:gd name="T93" fmla="*/ 248 h 432"/>
                <a:gd name="T94" fmla="*/ 170 w 186"/>
                <a:gd name="T95" fmla="*/ 202 h 432"/>
                <a:gd name="T96" fmla="*/ 170 w 186"/>
                <a:gd name="T97" fmla="*/ 202 h 432"/>
                <a:gd name="T98" fmla="*/ 170 w 186"/>
                <a:gd name="T99" fmla="*/ 100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86" h="432">
                  <a:moveTo>
                    <a:pt x="185" y="93"/>
                  </a:moveTo>
                  <a:lnTo>
                    <a:pt x="186" y="80"/>
                  </a:lnTo>
                  <a:lnTo>
                    <a:pt x="170" y="80"/>
                  </a:lnTo>
                  <a:lnTo>
                    <a:pt x="170" y="65"/>
                  </a:lnTo>
                  <a:lnTo>
                    <a:pt x="154" y="65"/>
                  </a:lnTo>
                  <a:lnTo>
                    <a:pt x="154" y="51"/>
                  </a:lnTo>
                  <a:lnTo>
                    <a:pt x="96" y="51"/>
                  </a:lnTo>
                  <a:lnTo>
                    <a:pt x="96" y="24"/>
                  </a:lnTo>
                  <a:lnTo>
                    <a:pt x="125" y="24"/>
                  </a:lnTo>
                  <a:lnTo>
                    <a:pt x="96" y="6"/>
                  </a:lnTo>
                  <a:lnTo>
                    <a:pt x="96" y="0"/>
                  </a:lnTo>
                  <a:lnTo>
                    <a:pt x="89" y="0"/>
                  </a:lnTo>
                  <a:lnTo>
                    <a:pt x="89" y="51"/>
                  </a:lnTo>
                  <a:lnTo>
                    <a:pt x="31" y="51"/>
                  </a:lnTo>
                  <a:lnTo>
                    <a:pt x="31" y="65"/>
                  </a:lnTo>
                  <a:lnTo>
                    <a:pt x="15" y="65"/>
                  </a:lnTo>
                  <a:lnTo>
                    <a:pt x="15" y="80"/>
                  </a:lnTo>
                  <a:lnTo>
                    <a:pt x="0" y="80"/>
                  </a:lnTo>
                  <a:lnTo>
                    <a:pt x="0" y="432"/>
                  </a:lnTo>
                  <a:lnTo>
                    <a:pt x="185" y="432"/>
                  </a:lnTo>
                  <a:lnTo>
                    <a:pt x="185" y="93"/>
                  </a:lnTo>
                  <a:close/>
                  <a:moveTo>
                    <a:pt x="117" y="100"/>
                  </a:moveTo>
                  <a:lnTo>
                    <a:pt x="137" y="100"/>
                  </a:lnTo>
                  <a:lnTo>
                    <a:pt x="137" y="137"/>
                  </a:lnTo>
                  <a:lnTo>
                    <a:pt x="117" y="137"/>
                  </a:lnTo>
                  <a:lnTo>
                    <a:pt x="117" y="100"/>
                  </a:lnTo>
                  <a:close/>
                  <a:moveTo>
                    <a:pt x="117" y="165"/>
                  </a:moveTo>
                  <a:lnTo>
                    <a:pt x="137" y="165"/>
                  </a:lnTo>
                  <a:lnTo>
                    <a:pt x="137" y="202"/>
                  </a:lnTo>
                  <a:lnTo>
                    <a:pt x="117" y="202"/>
                  </a:lnTo>
                  <a:lnTo>
                    <a:pt x="117" y="165"/>
                  </a:lnTo>
                  <a:close/>
                  <a:moveTo>
                    <a:pt x="117" y="211"/>
                  </a:moveTo>
                  <a:lnTo>
                    <a:pt x="137" y="211"/>
                  </a:lnTo>
                  <a:lnTo>
                    <a:pt x="137" y="248"/>
                  </a:lnTo>
                  <a:lnTo>
                    <a:pt x="117" y="248"/>
                  </a:lnTo>
                  <a:lnTo>
                    <a:pt x="117" y="211"/>
                  </a:lnTo>
                  <a:close/>
                  <a:moveTo>
                    <a:pt x="117" y="257"/>
                  </a:moveTo>
                  <a:lnTo>
                    <a:pt x="137" y="257"/>
                  </a:lnTo>
                  <a:lnTo>
                    <a:pt x="137" y="294"/>
                  </a:lnTo>
                  <a:lnTo>
                    <a:pt x="117" y="294"/>
                  </a:lnTo>
                  <a:lnTo>
                    <a:pt x="117" y="257"/>
                  </a:lnTo>
                  <a:close/>
                  <a:moveTo>
                    <a:pt x="16" y="100"/>
                  </a:moveTo>
                  <a:lnTo>
                    <a:pt x="36" y="100"/>
                  </a:lnTo>
                  <a:lnTo>
                    <a:pt x="36" y="137"/>
                  </a:lnTo>
                  <a:lnTo>
                    <a:pt x="16" y="137"/>
                  </a:lnTo>
                  <a:lnTo>
                    <a:pt x="16" y="100"/>
                  </a:lnTo>
                  <a:close/>
                  <a:moveTo>
                    <a:pt x="16" y="165"/>
                  </a:moveTo>
                  <a:lnTo>
                    <a:pt x="36" y="165"/>
                  </a:lnTo>
                  <a:lnTo>
                    <a:pt x="36" y="202"/>
                  </a:lnTo>
                  <a:lnTo>
                    <a:pt x="16" y="202"/>
                  </a:lnTo>
                  <a:lnTo>
                    <a:pt x="16" y="165"/>
                  </a:lnTo>
                  <a:close/>
                  <a:moveTo>
                    <a:pt x="16" y="211"/>
                  </a:moveTo>
                  <a:lnTo>
                    <a:pt x="36" y="211"/>
                  </a:lnTo>
                  <a:lnTo>
                    <a:pt x="36" y="248"/>
                  </a:lnTo>
                  <a:lnTo>
                    <a:pt x="16" y="248"/>
                  </a:lnTo>
                  <a:lnTo>
                    <a:pt x="16" y="211"/>
                  </a:lnTo>
                  <a:close/>
                  <a:moveTo>
                    <a:pt x="16" y="257"/>
                  </a:moveTo>
                  <a:lnTo>
                    <a:pt x="36" y="257"/>
                  </a:lnTo>
                  <a:lnTo>
                    <a:pt x="36" y="294"/>
                  </a:lnTo>
                  <a:lnTo>
                    <a:pt x="16" y="294"/>
                  </a:lnTo>
                  <a:lnTo>
                    <a:pt x="16" y="257"/>
                  </a:lnTo>
                  <a:close/>
                  <a:moveTo>
                    <a:pt x="16" y="305"/>
                  </a:moveTo>
                  <a:lnTo>
                    <a:pt x="36" y="305"/>
                  </a:lnTo>
                  <a:lnTo>
                    <a:pt x="36" y="340"/>
                  </a:lnTo>
                  <a:lnTo>
                    <a:pt x="16" y="340"/>
                  </a:lnTo>
                  <a:lnTo>
                    <a:pt x="16" y="305"/>
                  </a:lnTo>
                  <a:close/>
                  <a:moveTo>
                    <a:pt x="23" y="420"/>
                  </a:moveTo>
                  <a:lnTo>
                    <a:pt x="16" y="420"/>
                  </a:lnTo>
                  <a:lnTo>
                    <a:pt x="16" y="368"/>
                  </a:lnTo>
                  <a:lnTo>
                    <a:pt x="23" y="368"/>
                  </a:lnTo>
                  <a:lnTo>
                    <a:pt x="23" y="420"/>
                  </a:lnTo>
                  <a:close/>
                  <a:moveTo>
                    <a:pt x="38" y="420"/>
                  </a:moveTo>
                  <a:lnTo>
                    <a:pt x="30" y="420"/>
                  </a:lnTo>
                  <a:lnTo>
                    <a:pt x="30" y="368"/>
                  </a:lnTo>
                  <a:lnTo>
                    <a:pt x="38" y="368"/>
                  </a:lnTo>
                  <a:lnTo>
                    <a:pt x="38" y="420"/>
                  </a:lnTo>
                  <a:close/>
                  <a:moveTo>
                    <a:pt x="52" y="420"/>
                  </a:moveTo>
                  <a:lnTo>
                    <a:pt x="45" y="420"/>
                  </a:lnTo>
                  <a:lnTo>
                    <a:pt x="45" y="368"/>
                  </a:lnTo>
                  <a:lnTo>
                    <a:pt x="52" y="368"/>
                  </a:lnTo>
                  <a:lnTo>
                    <a:pt x="52" y="420"/>
                  </a:lnTo>
                  <a:close/>
                  <a:moveTo>
                    <a:pt x="67" y="420"/>
                  </a:moveTo>
                  <a:lnTo>
                    <a:pt x="60" y="420"/>
                  </a:lnTo>
                  <a:lnTo>
                    <a:pt x="60" y="368"/>
                  </a:lnTo>
                  <a:lnTo>
                    <a:pt x="67" y="368"/>
                  </a:lnTo>
                  <a:lnTo>
                    <a:pt x="67" y="420"/>
                  </a:lnTo>
                  <a:close/>
                  <a:moveTo>
                    <a:pt x="69" y="340"/>
                  </a:moveTo>
                  <a:lnTo>
                    <a:pt x="49" y="340"/>
                  </a:lnTo>
                  <a:lnTo>
                    <a:pt x="49" y="305"/>
                  </a:lnTo>
                  <a:lnTo>
                    <a:pt x="69" y="305"/>
                  </a:lnTo>
                  <a:lnTo>
                    <a:pt x="69" y="340"/>
                  </a:lnTo>
                  <a:close/>
                  <a:moveTo>
                    <a:pt x="69" y="294"/>
                  </a:moveTo>
                  <a:lnTo>
                    <a:pt x="49" y="294"/>
                  </a:lnTo>
                  <a:lnTo>
                    <a:pt x="49" y="257"/>
                  </a:lnTo>
                  <a:lnTo>
                    <a:pt x="69" y="257"/>
                  </a:lnTo>
                  <a:lnTo>
                    <a:pt x="69" y="294"/>
                  </a:lnTo>
                  <a:close/>
                  <a:moveTo>
                    <a:pt x="69" y="248"/>
                  </a:moveTo>
                  <a:lnTo>
                    <a:pt x="49" y="248"/>
                  </a:lnTo>
                  <a:lnTo>
                    <a:pt x="49" y="211"/>
                  </a:lnTo>
                  <a:lnTo>
                    <a:pt x="69" y="211"/>
                  </a:lnTo>
                  <a:lnTo>
                    <a:pt x="69" y="248"/>
                  </a:lnTo>
                  <a:close/>
                  <a:moveTo>
                    <a:pt x="69" y="202"/>
                  </a:moveTo>
                  <a:lnTo>
                    <a:pt x="49" y="202"/>
                  </a:lnTo>
                  <a:lnTo>
                    <a:pt x="49" y="165"/>
                  </a:lnTo>
                  <a:lnTo>
                    <a:pt x="69" y="165"/>
                  </a:lnTo>
                  <a:lnTo>
                    <a:pt x="69" y="202"/>
                  </a:lnTo>
                  <a:close/>
                  <a:moveTo>
                    <a:pt x="69" y="137"/>
                  </a:moveTo>
                  <a:lnTo>
                    <a:pt x="49" y="137"/>
                  </a:lnTo>
                  <a:lnTo>
                    <a:pt x="49" y="100"/>
                  </a:lnTo>
                  <a:lnTo>
                    <a:pt x="69" y="100"/>
                  </a:lnTo>
                  <a:lnTo>
                    <a:pt x="69" y="137"/>
                  </a:lnTo>
                  <a:close/>
                  <a:moveTo>
                    <a:pt x="82" y="420"/>
                  </a:moveTo>
                  <a:lnTo>
                    <a:pt x="74" y="420"/>
                  </a:lnTo>
                  <a:lnTo>
                    <a:pt x="74" y="368"/>
                  </a:lnTo>
                  <a:lnTo>
                    <a:pt x="82" y="368"/>
                  </a:lnTo>
                  <a:lnTo>
                    <a:pt x="82" y="420"/>
                  </a:lnTo>
                  <a:close/>
                  <a:moveTo>
                    <a:pt x="96" y="420"/>
                  </a:moveTo>
                  <a:lnTo>
                    <a:pt x="89" y="420"/>
                  </a:lnTo>
                  <a:lnTo>
                    <a:pt x="89" y="368"/>
                  </a:lnTo>
                  <a:lnTo>
                    <a:pt x="96" y="368"/>
                  </a:lnTo>
                  <a:lnTo>
                    <a:pt x="96" y="420"/>
                  </a:lnTo>
                  <a:close/>
                  <a:moveTo>
                    <a:pt x="103" y="340"/>
                  </a:moveTo>
                  <a:lnTo>
                    <a:pt x="83" y="340"/>
                  </a:lnTo>
                  <a:lnTo>
                    <a:pt x="83" y="305"/>
                  </a:lnTo>
                  <a:lnTo>
                    <a:pt x="103" y="305"/>
                  </a:lnTo>
                  <a:lnTo>
                    <a:pt x="103" y="340"/>
                  </a:lnTo>
                  <a:close/>
                  <a:moveTo>
                    <a:pt x="103" y="294"/>
                  </a:moveTo>
                  <a:lnTo>
                    <a:pt x="83" y="294"/>
                  </a:lnTo>
                  <a:lnTo>
                    <a:pt x="83" y="257"/>
                  </a:lnTo>
                  <a:lnTo>
                    <a:pt x="103" y="257"/>
                  </a:lnTo>
                  <a:lnTo>
                    <a:pt x="103" y="294"/>
                  </a:lnTo>
                  <a:close/>
                  <a:moveTo>
                    <a:pt x="103" y="248"/>
                  </a:moveTo>
                  <a:lnTo>
                    <a:pt x="83" y="248"/>
                  </a:lnTo>
                  <a:lnTo>
                    <a:pt x="83" y="211"/>
                  </a:lnTo>
                  <a:lnTo>
                    <a:pt x="103" y="211"/>
                  </a:lnTo>
                  <a:lnTo>
                    <a:pt x="103" y="248"/>
                  </a:lnTo>
                  <a:close/>
                  <a:moveTo>
                    <a:pt x="103" y="202"/>
                  </a:moveTo>
                  <a:lnTo>
                    <a:pt x="83" y="202"/>
                  </a:lnTo>
                  <a:lnTo>
                    <a:pt x="83" y="165"/>
                  </a:lnTo>
                  <a:lnTo>
                    <a:pt x="103" y="165"/>
                  </a:lnTo>
                  <a:lnTo>
                    <a:pt x="103" y="202"/>
                  </a:lnTo>
                  <a:close/>
                  <a:moveTo>
                    <a:pt x="103" y="137"/>
                  </a:moveTo>
                  <a:lnTo>
                    <a:pt x="83" y="137"/>
                  </a:lnTo>
                  <a:lnTo>
                    <a:pt x="83" y="100"/>
                  </a:lnTo>
                  <a:lnTo>
                    <a:pt x="103" y="100"/>
                  </a:lnTo>
                  <a:lnTo>
                    <a:pt x="103" y="137"/>
                  </a:lnTo>
                  <a:close/>
                  <a:moveTo>
                    <a:pt x="111" y="420"/>
                  </a:moveTo>
                  <a:lnTo>
                    <a:pt x="104" y="420"/>
                  </a:lnTo>
                  <a:lnTo>
                    <a:pt x="104" y="368"/>
                  </a:lnTo>
                  <a:lnTo>
                    <a:pt x="111" y="368"/>
                  </a:lnTo>
                  <a:lnTo>
                    <a:pt x="111" y="420"/>
                  </a:lnTo>
                  <a:close/>
                  <a:moveTo>
                    <a:pt x="117" y="305"/>
                  </a:moveTo>
                  <a:lnTo>
                    <a:pt x="137" y="305"/>
                  </a:lnTo>
                  <a:lnTo>
                    <a:pt x="137" y="340"/>
                  </a:lnTo>
                  <a:lnTo>
                    <a:pt x="117" y="340"/>
                  </a:lnTo>
                  <a:lnTo>
                    <a:pt x="117" y="305"/>
                  </a:lnTo>
                  <a:close/>
                  <a:moveTo>
                    <a:pt x="126" y="420"/>
                  </a:moveTo>
                  <a:lnTo>
                    <a:pt x="118" y="420"/>
                  </a:lnTo>
                  <a:lnTo>
                    <a:pt x="118" y="368"/>
                  </a:lnTo>
                  <a:lnTo>
                    <a:pt x="126" y="368"/>
                  </a:lnTo>
                  <a:lnTo>
                    <a:pt x="126" y="420"/>
                  </a:lnTo>
                  <a:close/>
                  <a:moveTo>
                    <a:pt x="140" y="420"/>
                  </a:moveTo>
                  <a:lnTo>
                    <a:pt x="133" y="420"/>
                  </a:lnTo>
                  <a:lnTo>
                    <a:pt x="133" y="368"/>
                  </a:lnTo>
                  <a:lnTo>
                    <a:pt x="140" y="368"/>
                  </a:lnTo>
                  <a:lnTo>
                    <a:pt x="140" y="420"/>
                  </a:lnTo>
                  <a:close/>
                  <a:moveTo>
                    <a:pt x="155" y="420"/>
                  </a:moveTo>
                  <a:lnTo>
                    <a:pt x="148" y="420"/>
                  </a:lnTo>
                  <a:lnTo>
                    <a:pt x="148" y="368"/>
                  </a:lnTo>
                  <a:lnTo>
                    <a:pt x="155" y="368"/>
                  </a:lnTo>
                  <a:lnTo>
                    <a:pt x="155" y="420"/>
                  </a:lnTo>
                  <a:close/>
                  <a:moveTo>
                    <a:pt x="170" y="420"/>
                  </a:moveTo>
                  <a:lnTo>
                    <a:pt x="162" y="420"/>
                  </a:lnTo>
                  <a:lnTo>
                    <a:pt x="162" y="368"/>
                  </a:lnTo>
                  <a:lnTo>
                    <a:pt x="170" y="368"/>
                  </a:lnTo>
                  <a:lnTo>
                    <a:pt x="170" y="420"/>
                  </a:lnTo>
                  <a:close/>
                  <a:moveTo>
                    <a:pt x="170" y="340"/>
                  </a:moveTo>
                  <a:lnTo>
                    <a:pt x="150" y="340"/>
                  </a:lnTo>
                  <a:lnTo>
                    <a:pt x="150" y="305"/>
                  </a:lnTo>
                  <a:lnTo>
                    <a:pt x="170" y="305"/>
                  </a:lnTo>
                  <a:lnTo>
                    <a:pt x="170" y="340"/>
                  </a:lnTo>
                  <a:close/>
                  <a:moveTo>
                    <a:pt x="170" y="294"/>
                  </a:moveTo>
                  <a:lnTo>
                    <a:pt x="150" y="294"/>
                  </a:lnTo>
                  <a:lnTo>
                    <a:pt x="150" y="257"/>
                  </a:lnTo>
                  <a:lnTo>
                    <a:pt x="170" y="257"/>
                  </a:lnTo>
                  <a:lnTo>
                    <a:pt x="170" y="294"/>
                  </a:lnTo>
                  <a:close/>
                  <a:moveTo>
                    <a:pt x="170" y="248"/>
                  </a:moveTo>
                  <a:lnTo>
                    <a:pt x="150" y="248"/>
                  </a:lnTo>
                  <a:lnTo>
                    <a:pt x="150" y="211"/>
                  </a:lnTo>
                  <a:lnTo>
                    <a:pt x="170" y="211"/>
                  </a:lnTo>
                  <a:lnTo>
                    <a:pt x="170" y="248"/>
                  </a:lnTo>
                  <a:close/>
                  <a:moveTo>
                    <a:pt x="170" y="202"/>
                  </a:moveTo>
                  <a:lnTo>
                    <a:pt x="150" y="202"/>
                  </a:lnTo>
                  <a:lnTo>
                    <a:pt x="150" y="165"/>
                  </a:lnTo>
                  <a:lnTo>
                    <a:pt x="170" y="165"/>
                  </a:lnTo>
                  <a:lnTo>
                    <a:pt x="170" y="202"/>
                  </a:lnTo>
                  <a:close/>
                  <a:moveTo>
                    <a:pt x="170" y="137"/>
                  </a:moveTo>
                  <a:lnTo>
                    <a:pt x="150" y="137"/>
                  </a:lnTo>
                  <a:lnTo>
                    <a:pt x="150" y="100"/>
                  </a:lnTo>
                  <a:lnTo>
                    <a:pt x="170" y="100"/>
                  </a:lnTo>
                  <a:lnTo>
                    <a:pt x="170" y="137"/>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39" name="Rectangle 161"/>
            <p:cNvSpPr>
              <a:spLocks noChangeArrowheads="1"/>
            </p:cNvSpPr>
            <p:nvPr userDrawn="1"/>
          </p:nvSpPr>
          <p:spPr bwMode="gray">
            <a:xfrm>
              <a:off x="10782309" y="3320336"/>
              <a:ext cx="374934" cy="79423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40" name="Rectangle 162"/>
            <p:cNvSpPr>
              <a:spLocks noChangeArrowheads="1"/>
            </p:cNvSpPr>
            <p:nvPr userDrawn="1"/>
          </p:nvSpPr>
          <p:spPr bwMode="gray">
            <a:xfrm>
              <a:off x="10815587" y="3287058"/>
              <a:ext cx="308378" cy="332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41" name="Rectangle 163"/>
            <p:cNvSpPr>
              <a:spLocks noChangeArrowheads="1"/>
            </p:cNvSpPr>
            <p:nvPr userDrawn="1"/>
          </p:nvSpPr>
          <p:spPr bwMode="gray">
            <a:xfrm>
              <a:off x="10842210" y="3253780"/>
              <a:ext cx="252914" cy="33278"/>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42" name="Freeform 164"/>
            <p:cNvSpPr>
              <a:spLocks/>
            </p:cNvSpPr>
            <p:nvPr userDrawn="1"/>
          </p:nvSpPr>
          <p:spPr bwMode="gray">
            <a:xfrm>
              <a:off x="10808931" y="3531098"/>
              <a:ext cx="33278" cy="46589"/>
            </a:xfrm>
            <a:custGeom>
              <a:avLst/>
              <a:gdLst>
                <a:gd name="T0" fmla="*/ 6 w 13"/>
                <a:gd name="T1" fmla="*/ 0 h 19"/>
                <a:gd name="T2" fmla="*/ 0 w 13"/>
                <a:gd name="T3" fmla="*/ 6 h 19"/>
                <a:gd name="T4" fmla="*/ 0 w 13"/>
                <a:gd name="T5" fmla="*/ 19 h 19"/>
                <a:gd name="T6" fmla="*/ 13 w 13"/>
                <a:gd name="T7" fmla="*/ 19 h 19"/>
                <a:gd name="T8" fmla="*/ 13 w 13"/>
                <a:gd name="T9" fmla="*/ 6 h 19"/>
                <a:gd name="T10" fmla="*/ 6 w 13"/>
                <a:gd name="T11" fmla="*/ 0 h 19"/>
              </a:gdLst>
              <a:ahLst/>
              <a:cxnLst>
                <a:cxn ang="0">
                  <a:pos x="T0" y="T1"/>
                </a:cxn>
                <a:cxn ang="0">
                  <a:pos x="T2" y="T3"/>
                </a:cxn>
                <a:cxn ang="0">
                  <a:pos x="T4" y="T5"/>
                </a:cxn>
                <a:cxn ang="0">
                  <a:pos x="T6" y="T7"/>
                </a:cxn>
                <a:cxn ang="0">
                  <a:pos x="T8" y="T9"/>
                </a:cxn>
                <a:cxn ang="0">
                  <a:pos x="T10" y="T11"/>
                </a:cxn>
              </a:cxnLst>
              <a:rect l="0" t="0" r="r" b="b"/>
              <a:pathLst>
                <a:path w="13" h="19">
                  <a:moveTo>
                    <a:pt x="6" y="0"/>
                  </a:moveTo>
                  <a:cubicBezTo>
                    <a:pt x="3" y="0"/>
                    <a:pt x="0" y="3"/>
                    <a:pt x="0" y="6"/>
                  </a:cubicBezTo>
                  <a:cubicBezTo>
                    <a:pt x="0" y="19"/>
                    <a:pt x="0" y="19"/>
                    <a:pt x="0" y="19"/>
                  </a:cubicBezTo>
                  <a:cubicBezTo>
                    <a:pt x="13" y="19"/>
                    <a:pt x="13" y="19"/>
                    <a:pt x="13" y="19"/>
                  </a:cubicBezTo>
                  <a:cubicBezTo>
                    <a:pt x="13" y="6"/>
                    <a:pt x="13" y="6"/>
                    <a:pt x="13" y="6"/>
                  </a:cubicBezTo>
                  <a:cubicBezTo>
                    <a:pt x="13" y="3"/>
                    <a:pt x="10" y="0"/>
                    <a:pt x="6"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43" name="Freeform 165"/>
            <p:cNvSpPr>
              <a:spLocks/>
            </p:cNvSpPr>
            <p:nvPr userDrawn="1"/>
          </p:nvSpPr>
          <p:spPr bwMode="gray">
            <a:xfrm>
              <a:off x="10866614" y="3531098"/>
              <a:ext cx="35497" cy="46589"/>
            </a:xfrm>
            <a:custGeom>
              <a:avLst/>
              <a:gdLst>
                <a:gd name="T0" fmla="*/ 7 w 14"/>
                <a:gd name="T1" fmla="*/ 0 h 19"/>
                <a:gd name="T2" fmla="*/ 0 w 14"/>
                <a:gd name="T3" fmla="*/ 6 h 19"/>
                <a:gd name="T4" fmla="*/ 0 w 14"/>
                <a:gd name="T5" fmla="*/ 19 h 19"/>
                <a:gd name="T6" fmla="*/ 14 w 14"/>
                <a:gd name="T7" fmla="*/ 19 h 19"/>
                <a:gd name="T8" fmla="*/ 14 w 14"/>
                <a:gd name="T9" fmla="*/ 6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6"/>
                  </a:cubicBezTo>
                  <a:cubicBezTo>
                    <a:pt x="0" y="19"/>
                    <a:pt x="0" y="19"/>
                    <a:pt x="0" y="19"/>
                  </a:cubicBezTo>
                  <a:cubicBezTo>
                    <a:pt x="14" y="19"/>
                    <a:pt x="14" y="19"/>
                    <a:pt x="14" y="19"/>
                  </a:cubicBezTo>
                  <a:cubicBezTo>
                    <a:pt x="14" y="6"/>
                    <a:pt x="14" y="6"/>
                    <a:pt x="14" y="6"/>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44" name="Freeform 166"/>
            <p:cNvSpPr>
              <a:spLocks/>
            </p:cNvSpPr>
            <p:nvPr userDrawn="1"/>
          </p:nvSpPr>
          <p:spPr bwMode="gray">
            <a:xfrm>
              <a:off x="10922077" y="3531098"/>
              <a:ext cx="37715" cy="46589"/>
            </a:xfrm>
            <a:custGeom>
              <a:avLst/>
              <a:gdLst>
                <a:gd name="T0" fmla="*/ 7 w 14"/>
                <a:gd name="T1" fmla="*/ 0 h 19"/>
                <a:gd name="T2" fmla="*/ 0 w 14"/>
                <a:gd name="T3" fmla="*/ 6 h 19"/>
                <a:gd name="T4" fmla="*/ 0 w 14"/>
                <a:gd name="T5" fmla="*/ 19 h 19"/>
                <a:gd name="T6" fmla="*/ 14 w 14"/>
                <a:gd name="T7" fmla="*/ 19 h 19"/>
                <a:gd name="T8" fmla="*/ 14 w 14"/>
                <a:gd name="T9" fmla="*/ 6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6"/>
                  </a:cubicBezTo>
                  <a:cubicBezTo>
                    <a:pt x="0" y="19"/>
                    <a:pt x="0" y="19"/>
                    <a:pt x="0" y="19"/>
                  </a:cubicBezTo>
                  <a:cubicBezTo>
                    <a:pt x="14" y="19"/>
                    <a:pt x="14" y="19"/>
                    <a:pt x="14" y="19"/>
                  </a:cubicBezTo>
                  <a:cubicBezTo>
                    <a:pt x="14" y="6"/>
                    <a:pt x="14" y="6"/>
                    <a:pt x="14" y="6"/>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45" name="Freeform 167"/>
            <p:cNvSpPr>
              <a:spLocks/>
            </p:cNvSpPr>
            <p:nvPr userDrawn="1"/>
          </p:nvSpPr>
          <p:spPr bwMode="gray">
            <a:xfrm>
              <a:off x="10979759" y="3531098"/>
              <a:ext cx="35497" cy="46589"/>
            </a:xfrm>
            <a:custGeom>
              <a:avLst/>
              <a:gdLst>
                <a:gd name="T0" fmla="*/ 7 w 14"/>
                <a:gd name="T1" fmla="*/ 0 h 19"/>
                <a:gd name="T2" fmla="*/ 0 w 14"/>
                <a:gd name="T3" fmla="*/ 6 h 19"/>
                <a:gd name="T4" fmla="*/ 0 w 14"/>
                <a:gd name="T5" fmla="*/ 19 h 19"/>
                <a:gd name="T6" fmla="*/ 14 w 14"/>
                <a:gd name="T7" fmla="*/ 19 h 19"/>
                <a:gd name="T8" fmla="*/ 14 w 14"/>
                <a:gd name="T9" fmla="*/ 6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6"/>
                  </a:cubicBezTo>
                  <a:cubicBezTo>
                    <a:pt x="0" y="19"/>
                    <a:pt x="0" y="19"/>
                    <a:pt x="0" y="19"/>
                  </a:cubicBezTo>
                  <a:cubicBezTo>
                    <a:pt x="14" y="19"/>
                    <a:pt x="14" y="19"/>
                    <a:pt x="14" y="19"/>
                  </a:cubicBezTo>
                  <a:cubicBezTo>
                    <a:pt x="14" y="6"/>
                    <a:pt x="14" y="6"/>
                    <a:pt x="14" y="6"/>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46" name="Freeform 168"/>
            <p:cNvSpPr>
              <a:spLocks/>
            </p:cNvSpPr>
            <p:nvPr userDrawn="1"/>
          </p:nvSpPr>
          <p:spPr bwMode="gray">
            <a:xfrm>
              <a:off x="11035223" y="3531098"/>
              <a:ext cx="37715" cy="46589"/>
            </a:xfrm>
            <a:custGeom>
              <a:avLst/>
              <a:gdLst>
                <a:gd name="T0" fmla="*/ 7 w 14"/>
                <a:gd name="T1" fmla="*/ 0 h 19"/>
                <a:gd name="T2" fmla="*/ 0 w 14"/>
                <a:gd name="T3" fmla="*/ 6 h 19"/>
                <a:gd name="T4" fmla="*/ 0 w 14"/>
                <a:gd name="T5" fmla="*/ 19 h 19"/>
                <a:gd name="T6" fmla="*/ 14 w 14"/>
                <a:gd name="T7" fmla="*/ 19 h 19"/>
                <a:gd name="T8" fmla="*/ 14 w 14"/>
                <a:gd name="T9" fmla="*/ 6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6"/>
                  </a:cubicBezTo>
                  <a:cubicBezTo>
                    <a:pt x="0" y="19"/>
                    <a:pt x="0" y="19"/>
                    <a:pt x="0" y="19"/>
                  </a:cubicBezTo>
                  <a:cubicBezTo>
                    <a:pt x="14" y="19"/>
                    <a:pt x="14" y="19"/>
                    <a:pt x="14" y="19"/>
                  </a:cubicBezTo>
                  <a:cubicBezTo>
                    <a:pt x="14" y="6"/>
                    <a:pt x="14" y="6"/>
                    <a:pt x="14" y="6"/>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47" name="Freeform 169"/>
            <p:cNvSpPr>
              <a:spLocks/>
            </p:cNvSpPr>
            <p:nvPr userDrawn="1"/>
          </p:nvSpPr>
          <p:spPr bwMode="gray">
            <a:xfrm>
              <a:off x="11092905" y="3531098"/>
              <a:ext cx="35497" cy="46589"/>
            </a:xfrm>
            <a:custGeom>
              <a:avLst/>
              <a:gdLst>
                <a:gd name="T0" fmla="*/ 7 w 14"/>
                <a:gd name="T1" fmla="*/ 0 h 19"/>
                <a:gd name="T2" fmla="*/ 0 w 14"/>
                <a:gd name="T3" fmla="*/ 6 h 19"/>
                <a:gd name="T4" fmla="*/ 0 w 14"/>
                <a:gd name="T5" fmla="*/ 19 h 19"/>
                <a:gd name="T6" fmla="*/ 14 w 14"/>
                <a:gd name="T7" fmla="*/ 19 h 19"/>
                <a:gd name="T8" fmla="*/ 14 w 14"/>
                <a:gd name="T9" fmla="*/ 6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4" y="0"/>
                    <a:pt x="0" y="3"/>
                    <a:pt x="0" y="6"/>
                  </a:cubicBezTo>
                  <a:cubicBezTo>
                    <a:pt x="0" y="19"/>
                    <a:pt x="0" y="19"/>
                    <a:pt x="0" y="19"/>
                  </a:cubicBezTo>
                  <a:cubicBezTo>
                    <a:pt x="14" y="19"/>
                    <a:pt x="14" y="19"/>
                    <a:pt x="14" y="19"/>
                  </a:cubicBezTo>
                  <a:cubicBezTo>
                    <a:pt x="14" y="6"/>
                    <a:pt x="14" y="6"/>
                    <a:pt x="14" y="6"/>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48" name="Freeform 170"/>
            <p:cNvSpPr>
              <a:spLocks/>
            </p:cNvSpPr>
            <p:nvPr userDrawn="1"/>
          </p:nvSpPr>
          <p:spPr bwMode="gray">
            <a:xfrm>
              <a:off x="10808931" y="3599873"/>
              <a:ext cx="33278" cy="48808"/>
            </a:xfrm>
            <a:custGeom>
              <a:avLst/>
              <a:gdLst>
                <a:gd name="T0" fmla="*/ 6 w 13"/>
                <a:gd name="T1" fmla="*/ 0 h 19"/>
                <a:gd name="T2" fmla="*/ 0 w 13"/>
                <a:gd name="T3" fmla="*/ 7 h 19"/>
                <a:gd name="T4" fmla="*/ 0 w 13"/>
                <a:gd name="T5" fmla="*/ 19 h 19"/>
                <a:gd name="T6" fmla="*/ 13 w 13"/>
                <a:gd name="T7" fmla="*/ 19 h 19"/>
                <a:gd name="T8" fmla="*/ 13 w 13"/>
                <a:gd name="T9" fmla="*/ 7 h 19"/>
                <a:gd name="T10" fmla="*/ 6 w 13"/>
                <a:gd name="T11" fmla="*/ 0 h 19"/>
              </a:gdLst>
              <a:ahLst/>
              <a:cxnLst>
                <a:cxn ang="0">
                  <a:pos x="T0" y="T1"/>
                </a:cxn>
                <a:cxn ang="0">
                  <a:pos x="T2" y="T3"/>
                </a:cxn>
                <a:cxn ang="0">
                  <a:pos x="T4" y="T5"/>
                </a:cxn>
                <a:cxn ang="0">
                  <a:pos x="T6" y="T7"/>
                </a:cxn>
                <a:cxn ang="0">
                  <a:pos x="T8" y="T9"/>
                </a:cxn>
                <a:cxn ang="0">
                  <a:pos x="T10" y="T11"/>
                </a:cxn>
              </a:cxnLst>
              <a:rect l="0" t="0" r="r" b="b"/>
              <a:pathLst>
                <a:path w="13" h="19">
                  <a:moveTo>
                    <a:pt x="6" y="0"/>
                  </a:moveTo>
                  <a:cubicBezTo>
                    <a:pt x="3" y="0"/>
                    <a:pt x="0" y="3"/>
                    <a:pt x="0" y="7"/>
                  </a:cubicBezTo>
                  <a:cubicBezTo>
                    <a:pt x="0" y="19"/>
                    <a:pt x="0" y="19"/>
                    <a:pt x="0" y="19"/>
                  </a:cubicBezTo>
                  <a:cubicBezTo>
                    <a:pt x="13" y="19"/>
                    <a:pt x="13" y="19"/>
                    <a:pt x="13" y="19"/>
                  </a:cubicBezTo>
                  <a:cubicBezTo>
                    <a:pt x="13" y="7"/>
                    <a:pt x="13" y="7"/>
                    <a:pt x="13" y="7"/>
                  </a:cubicBezTo>
                  <a:cubicBezTo>
                    <a:pt x="13" y="3"/>
                    <a:pt x="10" y="0"/>
                    <a:pt x="6"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49" name="Freeform 171"/>
            <p:cNvSpPr>
              <a:spLocks/>
            </p:cNvSpPr>
            <p:nvPr userDrawn="1"/>
          </p:nvSpPr>
          <p:spPr bwMode="gray">
            <a:xfrm>
              <a:off x="10866614" y="3599873"/>
              <a:ext cx="35497"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50" name="Freeform 172"/>
            <p:cNvSpPr>
              <a:spLocks/>
            </p:cNvSpPr>
            <p:nvPr userDrawn="1"/>
          </p:nvSpPr>
          <p:spPr bwMode="gray">
            <a:xfrm>
              <a:off x="10922077" y="3599873"/>
              <a:ext cx="37715"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51" name="Freeform 173"/>
            <p:cNvSpPr>
              <a:spLocks/>
            </p:cNvSpPr>
            <p:nvPr userDrawn="1"/>
          </p:nvSpPr>
          <p:spPr bwMode="gray">
            <a:xfrm>
              <a:off x="10979759" y="3599873"/>
              <a:ext cx="35497"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52" name="Freeform 174"/>
            <p:cNvSpPr>
              <a:spLocks/>
            </p:cNvSpPr>
            <p:nvPr userDrawn="1"/>
          </p:nvSpPr>
          <p:spPr bwMode="gray">
            <a:xfrm>
              <a:off x="11035223" y="3599873"/>
              <a:ext cx="37715"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53" name="Freeform 175"/>
            <p:cNvSpPr>
              <a:spLocks/>
            </p:cNvSpPr>
            <p:nvPr userDrawn="1"/>
          </p:nvSpPr>
          <p:spPr bwMode="gray">
            <a:xfrm>
              <a:off x="11092905" y="3599873"/>
              <a:ext cx="35497"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4"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54" name="Freeform 176"/>
            <p:cNvSpPr>
              <a:spLocks/>
            </p:cNvSpPr>
            <p:nvPr userDrawn="1"/>
          </p:nvSpPr>
          <p:spPr bwMode="gray">
            <a:xfrm>
              <a:off x="10808931" y="3670866"/>
              <a:ext cx="33278" cy="48808"/>
            </a:xfrm>
            <a:custGeom>
              <a:avLst/>
              <a:gdLst>
                <a:gd name="T0" fmla="*/ 6 w 13"/>
                <a:gd name="T1" fmla="*/ 0 h 19"/>
                <a:gd name="T2" fmla="*/ 0 w 13"/>
                <a:gd name="T3" fmla="*/ 6 h 19"/>
                <a:gd name="T4" fmla="*/ 0 w 13"/>
                <a:gd name="T5" fmla="*/ 19 h 19"/>
                <a:gd name="T6" fmla="*/ 13 w 13"/>
                <a:gd name="T7" fmla="*/ 19 h 19"/>
                <a:gd name="T8" fmla="*/ 13 w 13"/>
                <a:gd name="T9" fmla="*/ 6 h 19"/>
                <a:gd name="T10" fmla="*/ 6 w 13"/>
                <a:gd name="T11" fmla="*/ 0 h 19"/>
              </a:gdLst>
              <a:ahLst/>
              <a:cxnLst>
                <a:cxn ang="0">
                  <a:pos x="T0" y="T1"/>
                </a:cxn>
                <a:cxn ang="0">
                  <a:pos x="T2" y="T3"/>
                </a:cxn>
                <a:cxn ang="0">
                  <a:pos x="T4" y="T5"/>
                </a:cxn>
                <a:cxn ang="0">
                  <a:pos x="T6" y="T7"/>
                </a:cxn>
                <a:cxn ang="0">
                  <a:pos x="T8" y="T9"/>
                </a:cxn>
                <a:cxn ang="0">
                  <a:pos x="T10" y="T11"/>
                </a:cxn>
              </a:cxnLst>
              <a:rect l="0" t="0" r="r" b="b"/>
              <a:pathLst>
                <a:path w="13" h="19">
                  <a:moveTo>
                    <a:pt x="6" y="0"/>
                  </a:moveTo>
                  <a:cubicBezTo>
                    <a:pt x="3" y="0"/>
                    <a:pt x="0" y="3"/>
                    <a:pt x="0" y="6"/>
                  </a:cubicBezTo>
                  <a:cubicBezTo>
                    <a:pt x="0" y="19"/>
                    <a:pt x="0" y="19"/>
                    <a:pt x="0" y="19"/>
                  </a:cubicBezTo>
                  <a:cubicBezTo>
                    <a:pt x="13" y="19"/>
                    <a:pt x="13" y="19"/>
                    <a:pt x="13" y="19"/>
                  </a:cubicBezTo>
                  <a:cubicBezTo>
                    <a:pt x="13" y="6"/>
                    <a:pt x="13" y="6"/>
                    <a:pt x="13" y="6"/>
                  </a:cubicBezTo>
                  <a:cubicBezTo>
                    <a:pt x="13" y="3"/>
                    <a:pt x="10" y="0"/>
                    <a:pt x="6"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55" name="Freeform 177"/>
            <p:cNvSpPr>
              <a:spLocks/>
            </p:cNvSpPr>
            <p:nvPr userDrawn="1"/>
          </p:nvSpPr>
          <p:spPr bwMode="gray">
            <a:xfrm>
              <a:off x="10866614" y="3670866"/>
              <a:ext cx="35497" cy="48808"/>
            </a:xfrm>
            <a:custGeom>
              <a:avLst/>
              <a:gdLst>
                <a:gd name="T0" fmla="*/ 7 w 14"/>
                <a:gd name="T1" fmla="*/ 0 h 19"/>
                <a:gd name="T2" fmla="*/ 0 w 14"/>
                <a:gd name="T3" fmla="*/ 6 h 19"/>
                <a:gd name="T4" fmla="*/ 0 w 14"/>
                <a:gd name="T5" fmla="*/ 19 h 19"/>
                <a:gd name="T6" fmla="*/ 14 w 14"/>
                <a:gd name="T7" fmla="*/ 19 h 19"/>
                <a:gd name="T8" fmla="*/ 14 w 14"/>
                <a:gd name="T9" fmla="*/ 6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6"/>
                  </a:cubicBezTo>
                  <a:cubicBezTo>
                    <a:pt x="0" y="19"/>
                    <a:pt x="0" y="19"/>
                    <a:pt x="0" y="19"/>
                  </a:cubicBezTo>
                  <a:cubicBezTo>
                    <a:pt x="14" y="19"/>
                    <a:pt x="14" y="19"/>
                    <a:pt x="14" y="19"/>
                  </a:cubicBezTo>
                  <a:cubicBezTo>
                    <a:pt x="14" y="6"/>
                    <a:pt x="14" y="6"/>
                    <a:pt x="14" y="6"/>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56" name="Freeform 178"/>
            <p:cNvSpPr>
              <a:spLocks/>
            </p:cNvSpPr>
            <p:nvPr userDrawn="1"/>
          </p:nvSpPr>
          <p:spPr bwMode="gray">
            <a:xfrm>
              <a:off x="10922077" y="3670866"/>
              <a:ext cx="37715" cy="48808"/>
            </a:xfrm>
            <a:custGeom>
              <a:avLst/>
              <a:gdLst>
                <a:gd name="T0" fmla="*/ 7 w 14"/>
                <a:gd name="T1" fmla="*/ 0 h 19"/>
                <a:gd name="T2" fmla="*/ 0 w 14"/>
                <a:gd name="T3" fmla="*/ 6 h 19"/>
                <a:gd name="T4" fmla="*/ 0 w 14"/>
                <a:gd name="T5" fmla="*/ 19 h 19"/>
                <a:gd name="T6" fmla="*/ 14 w 14"/>
                <a:gd name="T7" fmla="*/ 19 h 19"/>
                <a:gd name="T8" fmla="*/ 14 w 14"/>
                <a:gd name="T9" fmla="*/ 6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6"/>
                  </a:cubicBezTo>
                  <a:cubicBezTo>
                    <a:pt x="0" y="19"/>
                    <a:pt x="0" y="19"/>
                    <a:pt x="0" y="19"/>
                  </a:cubicBezTo>
                  <a:cubicBezTo>
                    <a:pt x="14" y="19"/>
                    <a:pt x="14" y="19"/>
                    <a:pt x="14" y="19"/>
                  </a:cubicBezTo>
                  <a:cubicBezTo>
                    <a:pt x="14" y="6"/>
                    <a:pt x="14" y="6"/>
                    <a:pt x="14" y="6"/>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57" name="Freeform 179"/>
            <p:cNvSpPr>
              <a:spLocks/>
            </p:cNvSpPr>
            <p:nvPr userDrawn="1"/>
          </p:nvSpPr>
          <p:spPr bwMode="gray">
            <a:xfrm>
              <a:off x="10979759" y="3670866"/>
              <a:ext cx="35497" cy="48808"/>
            </a:xfrm>
            <a:custGeom>
              <a:avLst/>
              <a:gdLst>
                <a:gd name="T0" fmla="*/ 7 w 14"/>
                <a:gd name="T1" fmla="*/ 0 h 19"/>
                <a:gd name="T2" fmla="*/ 0 w 14"/>
                <a:gd name="T3" fmla="*/ 6 h 19"/>
                <a:gd name="T4" fmla="*/ 0 w 14"/>
                <a:gd name="T5" fmla="*/ 19 h 19"/>
                <a:gd name="T6" fmla="*/ 14 w 14"/>
                <a:gd name="T7" fmla="*/ 19 h 19"/>
                <a:gd name="T8" fmla="*/ 14 w 14"/>
                <a:gd name="T9" fmla="*/ 6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6"/>
                  </a:cubicBezTo>
                  <a:cubicBezTo>
                    <a:pt x="0" y="19"/>
                    <a:pt x="0" y="19"/>
                    <a:pt x="0" y="19"/>
                  </a:cubicBezTo>
                  <a:cubicBezTo>
                    <a:pt x="14" y="19"/>
                    <a:pt x="14" y="19"/>
                    <a:pt x="14" y="19"/>
                  </a:cubicBezTo>
                  <a:cubicBezTo>
                    <a:pt x="14" y="6"/>
                    <a:pt x="14" y="6"/>
                    <a:pt x="14" y="6"/>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58" name="Freeform 180"/>
            <p:cNvSpPr>
              <a:spLocks/>
            </p:cNvSpPr>
            <p:nvPr userDrawn="1"/>
          </p:nvSpPr>
          <p:spPr bwMode="gray">
            <a:xfrm>
              <a:off x="11035223" y="3670866"/>
              <a:ext cx="37715" cy="48808"/>
            </a:xfrm>
            <a:custGeom>
              <a:avLst/>
              <a:gdLst>
                <a:gd name="T0" fmla="*/ 7 w 14"/>
                <a:gd name="T1" fmla="*/ 0 h 19"/>
                <a:gd name="T2" fmla="*/ 0 w 14"/>
                <a:gd name="T3" fmla="*/ 6 h 19"/>
                <a:gd name="T4" fmla="*/ 0 w 14"/>
                <a:gd name="T5" fmla="*/ 19 h 19"/>
                <a:gd name="T6" fmla="*/ 14 w 14"/>
                <a:gd name="T7" fmla="*/ 19 h 19"/>
                <a:gd name="T8" fmla="*/ 14 w 14"/>
                <a:gd name="T9" fmla="*/ 6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6"/>
                  </a:cubicBezTo>
                  <a:cubicBezTo>
                    <a:pt x="0" y="19"/>
                    <a:pt x="0" y="19"/>
                    <a:pt x="0" y="19"/>
                  </a:cubicBezTo>
                  <a:cubicBezTo>
                    <a:pt x="14" y="19"/>
                    <a:pt x="14" y="19"/>
                    <a:pt x="14" y="19"/>
                  </a:cubicBezTo>
                  <a:cubicBezTo>
                    <a:pt x="14" y="6"/>
                    <a:pt x="14" y="6"/>
                    <a:pt x="14" y="6"/>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59" name="Freeform 181"/>
            <p:cNvSpPr>
              <a:spLocks/>
            </p:cNvSpPr>
            <p:nvPr userDrawn="1"/>
          </p:nvSpPr>
          <p:spPr bwMode="gray">
            <a:xfrm>
              <a:off x="11092905" y="3670866"/>
              <a:ext cx="35497" cy="48808"/>
            </a:xfrm>
            <a:custGeom>
              <a:avLst/>
              <a:gdLst>
                <a:gd name="T0" fmla="*/ 7 w 14"/>
                <a:gd name="T1" fmla="*/ 0 h 19"/>
                <a:gd name="T2" fmla="*/ 0 w 14"/>
                <a:gd name="T3" fmla="*/ 6 h 19"/>
                <a:gd name="T4" fmla="*/ 0 w 14"/>
                <a:gd name="T5" fmla="*/ 19 h 19"/>
                <a:gd name="T6" fmla="*/ 14 w 14"/>
                <a:gd name="T7" fmla="*/ 19 h 19"/>
                <a:gd name="T8" fmla="*/ 14 w 14"/>
                <a:gd name="T9" fmla="*/ 6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4" y="0"/>
                    <a:pt x="0" y="3"/>
                    <a:pt x="0" y="6"/>
                  </a:cubicBezTo>
                  <a:cubicBezTo>
                    <a:pt x="0" y="19"/>
                    <a:pt x="0" y="19"/>
                    <a:pt x="0" y="19"/>
                  </a:cubicBezTo>
                  <a:cubicBezTo>
                    <a:pt x="14" y="19"/>
                    <a:pt x="14" y="19"/>
                    <a:pt x="14" y="19"/>
                  </a:cubicBezTo>
                  <a:cubicBezTo>
                    <a:pt x="14" y="6"/>
                    <a:pt x="14" y="6"/>
                    <a:pt x="14" y="6"/>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60" name="Freeform 182"/>
            <p:cNvSpPr>
              <a:spLocks/>
            </p:cNvSpPr>
            <p:nvPr userDrawn="1"/>
          </p:nvSpPr>
          <p:spPr bwMode="gray">
            <a:xfrm>
              <a:off x="10808931" y="3739641"/>
              <a:ext cx="33278" cy="48808"/>
            </a:xfrm>
            <a:custGeom>
              <a:avLst/>
              <a:gdLst>
                <a:gd name="T0" fmla="*/ 6 w 13"/>
                <a:gd name="T1" fmla="*/ 0 h 19"/>
                <a:gd name="T2" fmla="*/ 0 w 13"/>
                <a:gd name="T3" fmla="*/ 7 h 19"/>
                <a:gd name="T4" fmla="*/ 0 w 13"/>
                <a:gd name="T5" fmla="*/ 19 h 19"/>
                <a:gd name="T6" fmla="*/ 13 w 13"/>
                <a:gd name="T7" fmla="*/ 19 h 19"/>
                <a:gd name="T8" fmla="*/ 13 w 13"/>
                <a:gd name="T9" fmla="*/ 7 h 19"/>
                <a:gd name="T10" fmla="*/ 6 w 13"/>
                <a:gd name="T11" fmla="*/ 0 h 19"/>
              </a:gdLst>
              <a:ahLst/>
              <a:cxnLst>
                <a:cxn ang="0">
                  <a:pos x="T0" y="T1"/>
                </a:cxn>
                <a:cxn ang="0">
                  <a:pos x="T2" y="T3"/>
                </a:cxn>
                <a:cxn ang="0">
                  <a:pos x="T4" y="T5"/>
                </a:cxn>
                <a:cxn ang="0">
                  <a:pos x="T6" y="T7"/>
                </a:cxn>
                <a:cxn ang="0">
                  <a:pos x="T8" y="T9"/>
                </a:cxn>
                <a:cxn ang="0">
                  <a:pos x="T10" y="T11"/>
                </a:cxn>
              </a:cxnLst>
              <a:rect l="0" t="0" r="r" b="b"/>
              <a:pathLst>
                <a:path w="13" h="19">
                  <a:moveTo>
                    <a:pt x="6" y="0"/>
                  </a:moveTo>
                  <a:cubicBezTo>
                    <a:pt x="3" y="0"/>
                    <a:pt x="0" y="3"/>
                    <a:pt x="0" y="7"/>
                  </a:cubicBezTo>
                  <a:cubicBezTo>
                    <a:pt x="0" y="19"/>
                    <a:pt x="0" y="19"/>
                    <a:pt x="0" y="19"/>
                  </a:cubicBezTo>
                  <a:cubicBezTo>
                    <a:pt x="13" y="19"/>
                    <a:pt x="13" y="19"/>
                    <a:pt x="13" y="19"/>
                  </a:cubicBezTo>
                  <a:cubicBezTo>
                    <a:pt x="13" y="7"/>
                    <a:pt x="13" y="7"/>
                    <a:pt x="13" y="7"/>
                  </a:cubicBezTo>
                  <a:cubicBezTo>
                    <a:pt x="13" y="3"/>
                    <a:pt x="10" y="0"/>
                    <a:pt x="6"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61" name="Freeform 183"/>
            <p:cNvSpPr>
              <a:spLocks/>
            </p:cNvSpPr>
            <p:nvPr userDrawn="1"/>
          </p:nvSpPr>
          <p:spPr bwMode="gray">
            <a:xfrm>
              <a:off x="10866614" y="3739641"/>
              <a:ext cx="35497"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62" name="Freeform 184"/>
            <p:cNvSpPr>
              <a:spLocks/>
            </p:cNvSpPr>
            <p:nvPr userDrawn="1"/>
          </p:nvSpPr>
          <p:spPr bwMode="gray">
            <a:xfrm>
              <a:off x="10922077" y="3739641"/>
              <a:ext cx="37715"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63" name="Freeform 185"/>
            <p:cNvSpPr>
              <a:spLocks/>
            </p:cNvSpPr>
            <p:nvPr userDrawn="1"/>
          </p:nvSpPr>
          <p:spPr bwMode="gray">
            <a:xfrm>
              <a:off x="10979759" y="3739641"/>
              <a:ext cx="35497"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64" name="Freeform 186"/>
            <p:cNvSpPr>
              <a:spLocks/>
            </p:cNvSpPr>
            <p:nvPr userDrawn="1"/>
          </p:nvSpPr>
          <p:spPr bwMode="gray">
            <a:xfrm>
              <a:off x="11035223" y="3739641"/>
              <a:ext cx="37715"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65" name="Freeform 187"/>
            <p:cNvSpPr>
              <a:spLocks/>
            </p:cNvSpPr>
            <p:nvPr userDrawn="1"/>
          </p:nvSpPr>
          <p:spPr bwMode="gray">
            <a:xfrm>
              <a:off x="11092905" y="3739641"/>
              <a:ext cx="35497"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4"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66" name="Freeform 188"/>
            <p:cNvSpPr>
              <a:spLocks/>
            </p:cNvSpPr>
            <p:nvPr userDrawn="1"/>
          </p:nvSpPr>
          <p:spPr bwMode="gray">
            <a:xfrm>
              <a:off x="10808931" y="3812853"/>
              <a:ext cx="33278" cy="46589"/>
            </a:xfrm>
            <a:custGeom>
              <a:avLst/>
              <a:gdLst>
                <a:gd name="T0" fmla="*/ 6 w 13"/>
                <a:gd name="T1" fmla="*/ 0 h 19"/>
                <a:gd name="T2" fmla="*/ 0 w 13"/>
                <a:gd name="T3" fmla="*/ 7 h 19"/>
                <a:gd name="T4" fmla="*/ 0 w 13"/>
                <a:gd name="T5" fmla="*/ 19 h 19"/>
                <a:gd name="T6" fmla="*/ 13 w 13"/>
                <a:gd name="T7" fmla="*/ 19 h 19"/>
                <a:gd name="T8" fmla="*/ 13 w 13"/>
                <a:gd name="T9" fmla="*/ 7 h 19"/>
                <a:gd name="T10" fmla="*/ 6 w 13"/>
                <a:gd name="T11" fmla="*/ 0 h 19"/>
              </a:gdLst>
              <a:ahLst/>
              <a:cxnLst>
                <a:cxn ang="0">
                  <a:pos x="T0" y="T1"/>
                </a:cxn>
                <a:cxn ang="0">
                  <a:pos x="T2" y="T3"/>
                </a:cxn>
                <a:cxn ang="0">
                  <a:pos x="T4" y="T5"/>
                </a:cxn>
                <a:cxn ang="0">
                  <a:pos x="T6" y="T7"/>
                </a:cxn>
                <a:cxn ang="0">
                  <a:pos x="T8" y="T9"/>
                </a:cxn>
                <a:cxn ang="0">
                  <a:pos x="T10" y="T11"/>
                </a:cxn>
              </a:cxnLst>
              <a:rect l="0" t="0" r="r" b="b"/>
              <a:pathLst>
                <a:path w="13" h="19">
                  <a:moveTo>
                    <a:pt x="6" y="0"/>
                  </a:moveTo>
                  <a:cubicBezTo>
                    <a:pt x="3" y="0"/>
                    <a:pt x="0" y="3"/>
                    <a:pt x="0" y="7"/>
                  </a:cubicBezTo>
                  <a:cubicBezTo>
                    <a:pt x="0" y="19"/>
                    <a:pt x="0" y="19"/>
                    <a:pt x="0" y="19"/>
                  </a:cubicBezTo>
                  <a:cubicBezTo>
                    <a:pt x="13" y="19"/>
                    <a:pt x="13" y="19"/>
                    <a:pt x="13" y="19"/>
                  </a:cubicBezTo>
                  <a:cubicBezTo>
                    <a:pt x="13" y="7"/>
                    <a:pt x="13" y="7"/>
                    <a:pt x="13" y="7"/>
                  </a:cubicBezTo>
                  <a:cubicBezTo>
                    <a:pt x="13" y="3"/>
                    <a:pt x="10" y="0"/>
                    <a:pt x="6"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67" name="Freeform 189"/>
            <p:cNvSpPr>
              <a:spLocks/>
            </p:cNvSpPr>
            <p:nvPr userDrawn="1"/>
          </p:nvSpPr>
          <p:spPr bwMode="gray">
            <a:xfrm>
              <a:off x="10866614" y="3812853"/>
              <a:ext cx="35497" cy="4658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68" name="Freeform 190"/>
            <p:cNvSpPr>
              <a:spLocks/>
            </p:cNvSpPr>
            <p:nvPr userDrawn="1"/>
          </p:nvSpPr>
          <p:spPr bwMode="gray">
            <a:xfrm>
              <a:off x="10922077" y="3812853"/>
              <a:ext cx="37715" cy="4658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69" name="Freeform 191"/>
            <p:cNvSpPr>
              <a:spLocks/>
            </p:cNvSpPr>
            <p:nvPr userDrawn="1"/>
          </p:nvSpPr>
          <p:spPr bwMode="gray">
            <a:xfrm>
              <a:off x="10979759" y="3812853"/>
              <a:ext cx="35497" cy="4658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70" name="Freeform 192"/>
            <p:cNvSpPr>
              <a:spLocks/>
            </p:cNvSpPr>
            <p:nvPr userDrawn="1"/>
          </p:nvSpPr>
          <p:spPr bwMode="gray">
            <a:xfrm>
              <a:off x="11035223" y="3812853"/>
              <a:ext cx="37715" cy="4658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71" name="Freeform 193"/>
            <p:cNvSpPr>
              <a:spLocks/>
            </p:cNvSpPr>
            <p:nvPr userDrawn="1"/>
          </p:nvSpPr>
          <p:spPr bwMode="gray">
            <a:xfrm>
              <a:off x="11092905" y="3812853"/>
              <a:ext cx="35497" cy="4658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4"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72" name="Freeform 194"/>
            <p:cNvSpPr>
              <a:spLocks/>
            </p:cNvSpPr>
            <p:nvPr userDrawn="1"/>
          </p:nvSpPr>
          <p:spPr bwMode="gray">
            <a:xfrm>
              <a:off x="10808931" y="3883846"/>
              <a:ext cx="33278" cy="48808"/>
            </a:xfrm>
            <a:custGeom>
              <a:avLst/>
              <a:gdLst>
                <a:gd name="T0" fmla="*/ 6 w 13"/>
                <a:gd name="T1" fmla="*/ 0 h 19"/>
                <a:gd name="T2" fmla="*/ 0 w 13"/>
                <a:gd name="T3" fmla="*/ 7 h 19"/>
                <a:gd name="T4" fmla="*/ 0 w 13"/>
                <a:gd name="T5" fmla="*/ 19 h 19"/>
                <a:gd name="T6" fmla="*/ 13 w 13"/>
                <a:gd name="T7" fmla="*/ 19 h 19"/>
                <a:gd name="T8" fmla="*/ 13 w 13"/>
                <a:gd name="T9" fmla="*/ 7 h 19"/>
                <a:gd name="T10" fmla="*/ 6 w 13"/>
                <a:gd name="T11" fmla="*/ 0 h 19"/>
              </a:gdLst>
              <a:ahLst/>
              <a:cxnLst>
                <a:cxn ang="0">
                  <a:pos x="T0" y="T1"/>
                </a:cxn>
                <a:cxn ang="0">
                  <a:pos x="T2" y="T3"/>
                </a:cxn>
                <a:cxn ang="0">
                  <a:pos x="T4" y="T5"/>
                </a:cxn>
                <a:cxn ang="0">
                  <a:pos x="T6" y="T7"/>
                </a:cxn>
                <a:cxn ang="0">
                  <a:pos x="T8" y="T9"/>
                </a:cxn>
                <a:cxn ang="0">
                  <a:pos x="T10" y="T11"/>
                </a:cxn>
              </a:cxnLst>
              <a:rect l="0" t="0" r="r" b="b"/>
              <a:pathLst>
                <a:path w="13" h="19">
                  <a:moveTo>
                    <a:pt x="6" y="0"/>
                  </a:moveTo>
                  <a:cubicBezTo>
                    <a:pt x="3" y="0"/>
                    <a:pt x="0" y="3"/>
                    <a:pt x="0" y="7"/>
                  </a:cubicBezTo>
                  <a:cubicBezTo>
                    <a:pt x="0" y="19"/>
                    <a:pt x="0" y="19"/>
                    <a:pt x="0" y="19"/>
                  </a:cubicBezTo>
                  <a:cubicBezTo>
                    <a:pt x="13" y="19"/>
                    <a:pt x="13" y="19"/>
                    <a:pt x="13" y="19"/>
                  </a:cubicBezTo>
                  <a:cubicBezTo>
                    <a:pt x="13" y="7"/>
                    <a:pt x="13" y="7"/>
                    <a:pt x="13" y="7"/>
                  </a:cubicBezTo>
                  <a:cubicBezTo>
                    <a:pt x="13" y="3"/>
                    <a:pt x="10" y="0"/>
                    <a:pt x="6"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73" name="Freeform 195"/>
            <p:cNvSpPr>
              <a:spLocks/>
            </p:cNvSpPr>
            <p:nvPr userDrawn="1"/>
          </p:nvSpPr>
          <p:spPr bwMode="gray">
            <a:xfrm>
              <a:off x="10866614" y="3883846"/>
              <a:ext cx="35497"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74" name="Freeform 196"/>
            <p:cNvSpPr>
              <a:spLocks/>
            </p:cNvSpPr>
            <p:nvPr userDrawn="1"/>
          </p:nvSpPr>
          <p:spPr bwMode="gray">
            <a:xfrm>
              <a:off x="10922077" y="3883846"/>
              <a:ext cx="37715"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75" name="Freeform 197"/>
            <p:cNvSpPr>
              <a:spLocks/>
            </p:cNvSpPr>
            <p:nvPr userDrawn="1"/>
          </p:nvSpPr>
          <p:spPr bwMode="gray">
            <a:xfrm>
              <a:off x="10979759" y="3883846"/>
              <a:ext cx="35497"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76" name="Freeform 198"/>
            <p:cNvSpPr>
              <a:spLocks/>
            </p:cNvSpPr>
            <p:nvPr userDrawn="1"/>
          </p:nvSpPr>
          <p:spPr bwMode="gray">
            <a:xfrm>
              <a:off x="11035223" y="3883846"/>
              <a:ext cx="37715"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77" name="Freeform 199"/>
            <p:cNvSpPr>
              <a:spLocks/>
            </p:cNvSpPr>
            <p:nvPr userDrawn="1"/>
          </p:nvSpPr>
          <p:spPr bwMode="gray">
            <a:xfrm>
              <a:off x="11092905" y="3883846"/>
              <a:ext cx="35497"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4"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78" name="Freeform 200"/>
            <p:cNvSpPr>
              <a:spLocks/>
            </p:cNvSpPr>
            <p:nvPr userDrawn="1"/>
          </p:nvSpPr>
          <p:spPr bwMode="gray">
            <a:xfrm>
              <a:off x="10808931" y="3954840"/>
              <a:ext cx="33278" cy="48808"/>
            </a:xfrm>
            <a:custGeom>
              <a:avLst/>
              <a:gdLst>
                <a:gd name="T0" fmla="*/ 6 w 13"/>
                <a:gd name="T1" fmla="*/ 0 h 19"/>
                <a:gd name="T2" fmla="*/ 0 w 13"/>
                <a:gd name="T3" fmla="*/ 7 h 19"/>
                <a:gd name="T4" fmla="*/ 0 w 13"/>
                <a:gd name="T5" fmla="*/ 19 h 19"/>
                <a:gd name="T6" fmla="*/ 13 w 13"/>
                <a:gd name="T7" fmla="*/ 19 h 19"/>
                <a:gd name="T8" fmla="*/ 13 w 13"/>
                <a:gd name="T9" fmla="*/ 7 h 19"/>
                <a:gd name="T10" fmla="*/ 6 w 13"/>
                <a:gd name="T11" fmla="*/ 0 h 19"/>
              </a:gdLst>
              <a:ahLst/>
              <a:cxnLst>
                <a:cxn ang="0">
                  <a:pos x="T0" y="T1"/>
                </a:cxn>
                <a:cxn ang="0">
                  <a:pos x="T2" y="T3"/>
                </a:cxn>
                <a:cxn ang="0">
                  <a:pos x="T4" y="T5"/>
                </a:cxn>
                <a:cxn ang="0">
                  <a:pos x="T6" y="T7"/>
                </a:cxn>
                <a:cxn ang="0">
                  <a:pos x="T8" y="T9"/>
                </a:cxn>
                <a:cxn ang="0">
                  <a:pos x="T10" y="T11"/>
                </a:cxn>
              </a:cxnLst>
              <a:rect l="0" t="0" r="r" b="b"/>
              <a:pathLst>
                <a:path w="13" h="19">
                  <a:moveTo>
                    <a:pt x="6" y="0"/>
                  </a:moveTo>
                  <a:cubicBezTo>
                    <a:pt x="3" y="0"/>
                    <a:pt x="0" y="3"/>
                    <a:pt x="0" y="7"/>
                  </a:cubicBezTo>
                  <a:cubicBezTo>
                    <a:pt x="0" y="19"/>
                    <a:pt x="0" y="19"/>
                    <a:pt x="0" y="19"/>
                  </a:cubicBezTo>
                  <a:cubicBezTo>
                    <a:pt x="13" y="19"/>
                    <a:pt x="13" y="19"/>
                    <a:pt x="13" y="19"/>
                  </a:cubicBezTo>
                  <a:cubicBezTo>
                    <a:pt x="13" y="7"/>
                    <a:pt x="13" y="7"/>
                    <a:pt x="13" y="7"/>
                  </a:cubicBezTo>
                  <a:cubicBezTo>
                    <a:pt x="13" y="3"/>
                    <a:pt x="10" y="0"/>
                    <a:pt x="6"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79" name="Freeform 201"/>
            <p:cNvSpPr>
              <a:spLocks/>
            </p:cNvSpPr>
            <p:nvPr userDrawn="1"/>
          </p:nvSpPr>
          <p:spPr bwMode="gray">
            <a:xfrm>
              <a:off x="10866614" y="3954840"/>
              <a:ext cx="35497"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80" name="Freeform 202"/>
            <p:cNvSpPr>
              <a:spLocks/>
            </p:cNvSpPr>
            <p:nvPr userDrawn="1"/>
          </p:nvSpPr>
          <p:spPr bwMode="gray">
            <a:xfrm>
              <a:off x="10922077" y="3954840"/>
              <a:ext cx="37715"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81" name="Freeform 203"/>
            <p:cNvSpPr>
              <a:spLocks/>
            </p:cNvSpPr>
            <p:nvPr userDrawn="1"/>
          </p:nvSpPr>
          <p:spPr bwMode="gray">
            <a:xfrm>
              <a:off x="10979759" y="3954840"/>
              <a:ext cx="35497"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82" name="Freeform 204"/>
            <p:cNvSpPr>
              <a:spLocks/>
            </p:cNvSpPr>
            <p:nvPr userDrawn="1"/>
          </p:nvSpPr>
          <p:spPr bwMode="gray">
            <a:xfrm>
              <a:off x="11035223" y="3954840"/>
              <a:ext cx="37715"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83" name="Freeform 206"/>
            <p:cNvSpPr>
              <a:spLocks/>
            </p:cNvSpPr>
            <p:nvPr userDrawn="1"/>
          </p:nvSpPr>
          <p:spPr bwMode="gray">
            <a:xfrm>
              <a:off x="11092905" y="3954840"/>
              <a:ext cx="35497"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4"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84" name="Freeform 207"/>
            <p:cNvSpPr>
              <a:spLocks/>
            </p:cNvSpPr>
            <p:nvPr userDrawn="1"/>
          </p:nvSpPr>
          <p:spPr bwMode="gray">
            <a:xfrm>
              <a:off x="10808931" y="4028052"/>
              <a:ext cx="33279" cy="46589"/>
            </a:xfrm>
            <a:custGeom>
              <a:avLst/>
              <a:gdLst>
                <a:gd name="T0" fmla="*/ 6 w 13"/>
                <a:gd name="T1" fmla="*/ 0 h 19"/>
                <a:gd name="T2" fmla="*/ 0 w 13"/>
                <a:gd name="T3" fmla="*/ 7 h 19"/>
                <a:gd name="T4" fmla="*/ 0 w 13"/>
                <a:gd name="T5" fmla="*/ 19 h 19"/>
                <a:gd name="T6" fmla="*/ 13 w 13"/>
                <a:gd name="T7" fmla="*/ 19 h 19"/>
                <a:gd name="T8" fmla="*/ 13 w 13"/>
                <a:gd name="T9" fmla="*/ 7 h 19"/>
                <a:gd name="T10" fmla="*/ 6 w 13"/>
                <a:gd name="T11" fmla="*/ 0 h 19"/>
              </a:gdLst>
              <a:ahLst/>
              <a:cxnLst>
                <a:cxn ang="0">
                  <a:pos x="T0" y="T1"/>
                </a:cxn>
                <a:cxn ang="0">
                  <a:pos x="T2" y="T3"/>
                </a:cxn>
                <a:cxn ang="0">
                  <a:pos x="T4" y="T5"/>
                </a:cxn>
                <a:cxn ang="0">
                  <a:pos x="T6" y="T7"/>
                </a:cxn>
                <a:cxn ang="0">
                  <a:pos x="T8" y="T9"/>
                </a:cxn>
                <a:cxn ang="0">
                  <a:pos x="T10" y="T11"/>
                </a:cxn>
              </a:cxnLst>
              <a:rect l="0" t="0" r="r" b="b"/>
              <a:pathLst>
                <a:path w="13" h="19">
                  <a:moveTo>
                    <a:pt x="6" y="0"/>
                  </a:moveTo>
                  <a:cubicBezTo>
                    <a:pt x="3" y="0"/>
                    <a:pt x="0" y="3"/>
                    <a:pt x="0" y="7"/>
                  </a:cubicBezTo>
                  <a:cubicBezTo>
                    <a:pt x="0" y="19"/>
                    <a:pt x="0" y="19"/>
                    <a:pt x="0" y="19"/>
                  </a:cubicBezTo>
                  <a:cubicBezTo>
                    <a:pt x="13" y="19"/>
                    <a:pt x="13" y="19"/>
                    <a:pt x="13" y="19"/>
                  </a:cubicBezTo>
                  <a:cubicBezTo>
                    <a:pt x="13" y="7"/>
                    <a:pt x="13" y="7"/>
                    <a:pt x="13" y="7"/>
                  </a:cubicBezTo>
                  <a:cubicBezTo>
                    <a:pt x="13" y="3"/>
                    <a:pt x="10" y="0"/>
                    <a:pt x="6"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85" name="Freeform 208"/>
            <p:cNvSpPr>
              <a:spLocks/>
            </p:cNvSpPr>
            <p:nvPr userDrawn="1"/>
          </p:nvSpPr>
          <p:spPr bwMode="gray">
            <a:xfrm>
              <a:off x="10866613" y="4028052"/>
              <a:ext cx="35497" cy="4658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86" name="Freeform 209"/>
            <p:cNvSpPr>
              <a:spLocks/>
            </p:cNvSpPr>
            <p:nvPr userDrawn="1"/>
          </p:nvSpPr>
          <p:spPr bwMode="gray">
            <a:xfrm>
              <a:off x="10922077" y="4028052"/>
              <a:ext cx="37716" cy="4658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87" name="Freeform 210"/>
            <p:cNvSpPr>
              <a:spLocks/>
            </p:cNvSpPr>
            <p:nvPr userDrawn="1"/>
          </p:nvSpPr>
          <p:spPr bwMode="gray">
            <a:xfrm>
              <a:off x="10979759" y="4028052"/>
              <a:ext cx="35497" cy="4658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88" name="Freeform 211"/>
            <p:cNvSpPr>
              <a:spLocks/>
            </p:cNvSpPr>
            <p:nvPr userDrawn="1"/>
          </p:nvSpPr>
          <p:spPr bwMode="gray">
            <a:xfrm>
              <a:off x="11035222" y="4028052"/>
              <a:ext cx="37716" cy="4658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89" name="Freeform 212"/>
            <p:cNvSpPr>
              <a:spLocks/>
            </p:cNvSpPr>
            <p:nvPr userDrawn="1"/>
          </p:nvSpPr>
          <p:spPr bwMode="gray">
            <a:xfrm>
              <a:off x="11092905" y="4028052"/>
              <a:ext cx="35497" cy="4658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4"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90" name="Freeform 213"/>
            <p:cNvSpPr>
              <a:spLocks/>
            </p:cNvSpPr>
            <p:nvPr userDrawn="1"/>
          </p:nvSpPr>
          <p:spPr bwMode="gray">
            <a:xfrm>
              <a:off x="10808931" y="3386893"/>
              <a:ext cx="33279" cy="48808"/>
            </a:xfrm>
            <a:custGeom>
              <a:avLst/>
              <a:gdLst>
                <a:gd name="T0" fmla="*/ 6 w 13"/>
                <a:gd name="T1" fmla="*/ 0 h 19"/>
                <a:gd name="T2" fmla="*/ 0 w 13"/>
                <a:gd name="T3" fmla="*/ 7 h 19"/>
                <a:gd name="T4" fmla="*/ 0 w 13"/>
                <a:gd name="T5" fmla="*/ 19 h 19"/>
                <a:gd name="T6" fmla="*/ 13 w 13"/>
                <a:gd name="T7" fmla="*/ 19 h 19"/>
                <a:gd name="T8" fmla="*/ 13 w 13"/>
                <a:gd name="T9" fmla="*/ 7 h 19"/>
                <a:gd name="T10" fmla="*/ 6 w 13"/>
                <a:gd name="T11" fmla="*/ 0 h 19"/>
              </a:gdLst>
              <a:ahLst/>
              <a:cxnLst>
                <a:cxn ang="0">
                  <a:pos x="T0" y="T1"/>
                </a:cxn>
                <a:cxn ang="0">
                  <a:pos x="T2" y="T3"/>
                </a:cxn>
                <a:cxn ang="0">
                  <a:pos x="T4" y="T5"/>
                </a:cxn>
                <a:cxn ang="0">
                  <a:pos x="T6" y="T7"/>
                </a:cxn>
                <a:cxn ang="0">
                  <a:pos x="T8" y="T9"/>
                </a:cxn>
                <a:cxn ang="0">
                  <a:pos x="T10" y="T11"/>
                </a:cxn>
              </a:cxnLst>
              <a:rect l="0" t="0" r="r" b="b"/>
              <a:pathLst>
                <a:path w="13" h="19">
                  <a:moveTo>
                    <a:pt x="6" y="0"/>
                  </a:moveTo>
                  <a:cubicBezTo>
                    <a:pt x="3" y="0"/>
                    <a:pt x="0" y="3"/>
                    <a:pt x="0" y="7"/>
                  </a:cubicBezTo>
                  <a:cubicBezTo>
                    <a:pt x="0" y="19"/>
                    <a:pt x="0" y="19"/>
                    <a:pt x="0" y="19"/>
                  </a:cubicBezTo>
                  <a:cubicBezTo>
                    <a:pt x="13" y="19"/>
                    <a:pt x="13" y="19"/>
                    <a:pt x="13" y="19"/>
                  </a:cubicBezTo>
                  <a:cubicBezTo>
                    <a:pt x="13" y="7"/>
                    <a:pt x="13" y="7"/>
                    <a:pt x="13" y="7"/>
                  </a:cubicBezTo>
                  <a:cubicBezTo>
                    <a:pt x="13" y="3"/>
                    <a:pt x="10" y="0"/>
                    <a:pt x="6"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91" name="Freeform 214"/>
            <p:cNvSpPr>
              <a:spLocks/>
            </p:cNvSpPr>
            <p:nvPr userDrawn="1"/>
          </p:nvSpPr>
          <p:spPr bwMode="gray">
            <a:xfrm>
              <a:off x="10866613" y="3386893"/>
              <a:ext cx="35497"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92" name="Freeform 215"/>
            <p:cNvSpPr>
              <a:spLocks/>
            </p:cNvSpPr>
            <p:nvPr userDrawn="1"/>
          </p:nvSpPr>
          <p:spPr bwMode="gray">
            <a:xfrm>
              <a:off x="10922077" y="3386893"/>
              <a:ext cx="37716"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93" name="Freeform 216"/>
            <p:cNvSpPr>
              <a:spLocks/>
            </p:cNvSpPr>
            <p:nvPr userDrawn="1"/>
          </p:nvSpPr>
          <p:spPr bwMode="gray">
            <a:xfrm>
              <a:off x="10979759" y="3384674"/>
              <a:ext cx="35497" cy="51026"/>
            </a:xfrm>
            <a:custGeom>
              <a:avLst/>
              <a:gdLst>
                <a:gd name="T0" fmla="*/ 6 w 14"/>
                <a:gd name="T1" fmla="*/ 1 h 20"/>
                <a:gd name="T2" fmla="*/ 0 w 14"/>
                <a:gd name="T3" fmla="*/ 8 h 20"/>
                <a:gd name="T4" fmla="*/ 0 w 14"/>
                <a:gd name="T5" fmla="*/ 20 h 20"/>
                <a:gd name="T6" fmla="*/ 14 w 14"/>
                <a:gd name="T7" fmla="*/ 20 h 20"/>
                <a:gd name="T8" fmla="*/ 14 w 14"/>
                <a:gd name="T9" fmla="*/ 8 h 20"/>
                <a:gd name="T10" fmla="*/ 6 w 14"/>
                <a:gd name="T11" fmla="*/ 1 h 20"/>
              </a:gdLst>
              <a:ahLst/>
              <a:cxnLst>
                <a:cxn ang="0">
                  <a:pos x="T0" y="T1"/>
                </a:cxn>
                <a:cxn ang="0">
                  <a:pos x="T2" y="T3"/>
                </a:cxn>
                <a:cxn ang="0">
                  <a:pos x="T4" y="T5"/>
                </a:cxn>
                <a:cxn ang="0">
                  <a:pos x="T6" y="T7"/>
                </a:cxn>
                <a:cxn ang="0">
                  <a:pos x="T8" y="T9"/>
                </a:cxn>
                <a:cxn ang="0">
                  <a:pos x="T10" y="T11"/>
                </a:cxn>
              </a:cxnLst>
              <a:rect l="0" t="0" r="r" b="b"/>
              <a:pathLst>
                <a:path w="14" h="20">
                  <a:moveTo>
                    <a:pt x="6" y="1"/>
                  </a:moveTo>
                  <a:cubicBezTo>
                    <a:pt x="6" y="4"/>
                    <a:pt x="3" y="7"/>
                    <a:pt x="0" y="8"/>
                  </a:cubicBezTo>
                  <a:cubicBezTo>
                    <a:pt x="0" y="20"/>
                    <a:pt x="0" y="20"/>
                    <a:pt x="0" y="20"/>
                  </a:cubicBezTo>
                  <a:cubicBezTo>
                    <a:pt x="14" y="20"/>
                    <a:pt x="14" y="20"/>
                    <a:pt x="14" y="20"/>
                  </a:cubicBezTo>
                  <a:cubicBezTo>
                    <a:pt x="14" y="8"/>
                    <a:pt x="14" y="8"/>
                    <a:pt x="14" y="8"/>
                  </a:cubicBezTo>
                  <a:cubicBezTo>
                    <a:pt x="14" y="3"/>
                    <a:pt x="10" y="0"/>
                    <a:pt x="6" y="1"/>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94" name="Freeform 217"/>
            <p:cNvSpPr>
              <a:spLocks/>
            </p:cNvSpPr>
            <p:nvPr userDrawn="1"/>
          </p:nvSpPr>
          <p:spPr bwMode="gray">
            <a:xfrm>
              <a:off x="11035222" y="3386893"/>
              <a:ext cx="37716"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95" name="Freeform 218"/>
            <p:cNvSpPr>
              <a:spLocks/>
            </p:cNvSpPr>
            <p:nvPr userDrawn="1"/>
          </p:nvSpPr>
          <p:spPr bwMode="gray">
            <a:xfrm>
              <a:off x="11092905" y="3386893"/>
              <a:ext cx="35497"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4"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96" name="Freeform 219"/>
            <p:cNvSpPr>
              <a:spLocks/>
            </p:cNvSpPr>
            <p:nvPr userDrawn="1"/>
          </p:nvSpPr>
          <p:spPr bwMode="gray">
            <a:xfrm>
              <a:off x="10808931" y="3455667"/>
              <a:ext cx="33279" cy="51026"/>
            </a:xfrm>
            <a:custGeom>
              <a:avLst/>
              <a:gdLst>
                <a:gd name="T0" fmla="*/ 6 w 13"/>
                <a:gd name="T1" fmla="*/ 0 h 20"/>
                <a:gd name="T2" fmla="*/ 0 w 13"/>
                <a:gd name="T3" fmla="*/ 7 h 20"/>
                <a:gd name="T4" fmla="*/ 0 w 13"/>
                <a:gd name="T5" fmla="*/ 20 h 20"/>
                <a:gd name="T6" fmla="*/ 13 w 13"/>
                <a:gd name="T7" fmla="*/ 20 h 20"/>
                <a:gd name="T8" fmla="*/ 13 w 13"/>
                <a:gd name="T9" fmla="*/ 7 h 20"/>
                <a:gd name="T10" fmla="*/ 6 w 13"/>
                <a:gd name="T11" fmla="*/ 0 h 20"/>
              </a:gdLst>
              <a:ahLst/>
              <a:cxnLst>
                <a:cxn ang="0">
                  <a:pos x="T0" y="T1"/>
                </a:cxn>
                <a:cxn ang="0">
                  <a:pos x="T2" y="T3"/>
                </a:cxn>
                <a:cxn ang="0">
                  <a:pos x="T4" y="T5"/>
                </a:cxn>
                <a:cxn ang="0">
                  <a:pos x="T6" y="T7"/>
                </a:cxn>
                <a:cxn ang="0">
                  <a:pos x="T8" y="T9"/>
                </a:cxn>
                <a:cxn ang="0">
                  <a:pos x="T10" y="T11"/>
                </a:cxn>
              </a:cxnLst>
              <a:rect l="0" t="0" r="r" b="b"/>
              <a:pathLst>
                <a:path w="13" h="20">
                  <a:moveTo>
                    <a:pt x="6" y="0"/>
                  </a:moveTo>
                  <a:cubicBezTo>
                    <a:pt x="3" y="0"/>
                    <a:pt x="0" y="4"/>
                    <a:pt x="0" y="7"/>
                  </a:cubicBezTo>
                  <a:cubicBezTo>
                    <a:pt x="0" y="20"/>
                    <a:pt x="0" y="20"/>
                    <a:pt x="0" y="20"/>
                  </a:cubicBezTo>
                  <a:cubicBezTo>
                    <a:pt x="13" y="20"/>
                    <a:pt x="13" y="20"/>
                    <a:pt x="13" y="20"/>
                  </a:cubicBezTo>
                  <a:cubicBezTo>
                    <a:pt x="13" y="7"/>
                    <a:pt x="13" y="7"/>
                    <a:pt x="13" y="7"/>
                  </a:cubicBezTo>
                  <a:cubicBezTo>
                    <a:pt x="13" y="4"/>
                    <a:pt x="10" y="0"/>
                    <a:pt x="6"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97" name="Freeform 220"/>
            <p:cNvSpPr>
              <a:spLocks/>
            </p:cNvSpPr>
            <p:nvPr userDrawn="1"/>
          </p:nvSpPr>
          <p:spPr bwMode="gray">
            <a:xfrm>
              <a:off x="10866613" y="3455667"/>
              <a:ext cx="35497" cy="51026"/>
            </a:xfrm>
            <a:custGeom>
              <a:avLst/>
              <a:gdLst>
                <a:gd name="T0" fmla="*/ 7 w 14"/>
                <a:gd name="T1" fmla="*/ 0 h 20"/>
                <a:gd name="T2" fmla="*/ 0 w 14"/>
                <a:gd name="T3" fmla="*/ 7 h 20"/>
                <a:gd name="T4" fmla="*/ 0 w 14"/>
                <a:gd name="T5" fmla="*/ 20 h 20"/>
                <a:gd name="T6" fmla="*/ 14 w 14"/>
                <a:gd name="T7" fmla="*/ 20 h 20"/>
                <a:gd name="T8" fmla="*/ 14 w 14"/>
                <a:gd name="T9" fmla="*/ 7 h 20"/>
                <a:gd name="T10" fmla="*/ 7 w 14"/>
                <a:gd name="T11" fmla="*/ 0 h 20"/>
              </a:gdLst>
              <a:ahLst/>
              <a:cxnLst>
                <a:cxn ang="0">
                  <a:pos x="T0" y="T1"/>
                </a:cxn>
                <a:cxn ang="0">
                  <a:pos x="T2" y="T3"/>
                </a:cxn>
                <a:cxn ang="0">
                  <a:pos x="T4" y="T5"/>
                </a:cxn>
                <a:cxn ang="0">
                  <a:pos x="T6" y="T7"/>
                </a:cxn>
                <a:cxn ang="0">
                  <a:pos x="T8" y="T9"/>
                </a:cxn>
                <a:cxn ang="0">
                  <a:pos x="T10" y="T11"/>
                </a:cxn>
              </a:cxnLst>
              <a:rect l="0" t="0" r="r" b="b"/>
              <a:pathLst>
                <a:path w="14" h="20">
                  <a:moveTo>
                    <a:pt x="7" y="0"/>
                  </a:moveTo>
                  <a:cubicBezTo>
                    <a:pt x="3" y="0"/>
                    <a:pt x="0" y="4"/>
                    <a:pt x="0" y="7"/>
                  </a:cubicBezTo>
                  <a:cubicBezTo>
                    <a:pt x="0" y="20"/>
                    <a:pt x="0" y="20"/>
                    <a:pt x="0" y="20"/>
                  </a:cubicBezTo>
                  <a:cubicBezTo>
                    <a:pt x="14" y="20"/>
                    <a:pt x="14" y="20"/>
                    <a:pt x="14" y="20"/>
                  </a:cubicBezTo>
                  <a:cubicBezTo>
                    <a:pt x="14" y="7"/>
                    <a:pt x="14" y="7"/>
                    <a:pt x="14" y="7"/>
                  </a:cubicBezTo>
                  <a:cubicBezTo>
                    <a:pt x="14" y="4"/>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98" name="Freeform 221"/>
            <p:cNvSpPr>
              <a:spLocks/>
            </p:cNvSpPr>
            <p:nvPr userDrawn="1"/>
          </p:nvSpPr>
          <p:spPr bwMode="gray">
            <a:xfrm>
              <a:off x="10922077" y="3455667"/>
              <a:ext cx="37716" cy="51026"/>
            </a:xfrm>
            <a:custGeom>
              <a:avLst/>
              <a:gdLst>
                <a:gd name="T0" fmla="*/ 7 w 14"/>
                <a:gd name="T1" fmla="*/ 0 h 20"/>
                <a:gd name="T2" fmla="*/ 0 w 14"/>
                <a:gd name="T3" fmla="*/ 7 h 20"/>
                <a:gd name="T4" fmla="*/ 0 w 14"/>
                <a:gd name="T5" fmla="*/ 20 h 20"/>
                <a:gd name="T6" fmla="*/ 14 w 14"/>
                <a:gd name="T7" fmla="*/ 20 h 20"/>
                <a:gd name="T8" fmla="*/ 14 w 14"/>
                <a:gd name="T9" fmla="*/ 7 h 20"/>
                <a:gd name="T10" fmla="*/ 7 w 14"/>
                <a:gd name="T11" fmla="*/ 0 h 20"/>
              </a:gdLst>
              <a:ahLst/>
              <a:cxnLst>
                <a:cxn ang="0">
                  <a:pos x="T0" y="T1"/>
                </a:cxn>
                <a:cxn ang="0">
                  <a:pos x="T2" y="T3"/>
                </a:cxn>
                <a:cxn ang="0">
                  <a:pos x="T4" y="T5"/>
                </a:cxn>
                <a:cxn ang="0">
                  <a:pos x="T6" y="T7"/>
                </a:cxn>
                <a:cxn ang="0">
                  <a:pos x="T8" y="T9"/>
                </a:cxn>
                <a:cxn ang="0">
                  <a:pos x="T10" y="T11"/>
                </a:cxn>
              </a:cxnLst>
              <a:rect l="0" t="0" r="r" b="b"/>
              <a:pathLst>
                <a:path w="14" h="20">
                  <a:moveTo>
                    <a:pt x="7" y="0"/>
                  </a:moveTo>
                  <a:cubicBezTo>
                    <a:pt x="3" y="0"/>
                    <a:pt x="0" y="4"/>
                    <a:pt x="0" y="7"/>
                  </a:cubicBezTo>
                  <a:cubicBezTo>
                    <a:pt x="0" y="20"/>
                    <a:pt x="0" y="20"/>
                    <a:pt x="0" y="20"/>
                  </a:cubicBezTo>
                  <a:cubicBezTo>
                    <a:pt x="14" y="20"/>
                    <a:pt x="14" y="20"/>
                    <a:pt x="14" y="20"/>
                  </a:cubicBezTo>
                  <a:cubicBezTo>
                    <a:pt x="14" y="7"/>
                    <a:pt x="14" y="7"/>
                    <a:pt x="14" y="7"/>
                  </a:cubicBezTo>
                  <a:cubicBezTo>
                    <a:pt x="14" y="4"/>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99" name="Freeform 222"/>
            <p:cNvSpPr>
              <a:spLocks/>
            </p:cNvSpPr>
            <p:nvPr userDrawn="1"/>
          </p:nvSpPr>
          <p:spPr bwMode="gray">
            <a:xfrm>
              <a:off x="10979759" y="3455667"/>
              <a:ext cx="35497" cy="51026"/>
            </a:xfrm>
            <a:custGeom>
              <a:avLst/>
              <a:gdLst>
                <a:gd name="T0" fmla="*/ 7 w 14"/>
                <a:gd name="T1" fmla="*/ 0 h 20"/>
                <a:gd name="T2" fmla="*/ 0 w 14"/>
                <a:gd name="T3" fmla="*/ 7 h 20"/>
                <a:gd name="T4" fmla="*/ 0 w 14"/>
                <a:gd name="T5" fmla="*/ 20 h 20"/>
                <a:gd name="T6" fmla="*/ 14 w 14"/>
                <a:gd name="T7" fmla="*/ 20 h 20"/>
                <a:gd name="T8" fmla="*/ 14 w 14"/>
                <a:gd name="T9" fmla="*/ 7 h 20"/>
                <a:gd name="T10" fmla="*/ 7 w 14"/>
                <a:gd name="T11" fmla="*/ 0 h 20"/>
              </a:gdLst>
              <a:ahLst/>
              <a:cxnLst>
                <a:cxn ang="0">
                  <a:pos x="T0" y="T1"/>
                </a:cxn>
                <a:cxn ang="0">
                  <a:pos x="T2" y="T3"/>
                </a:cxn>
                <a:cxn ang="0">
                  <a:pos x="T4" y="T5"/>
                </a:cxn>
                <a:cxn ang="0">
                  <a:pos x="T6" y="T7"/>
                </a:cxn>
                <a:cxn ang="0">
                  <a:pos x="T8" y="T9"/>
                </a:cxn>
                <a:cxn ang="0">
                  <a:pos x="T10" y="T11"/>
                </a:cxn>
              </a:cxnLst>
              <a:rect l="0" t="0" r="r" b="b"/>
              <a:pathLst>
                <a:path w="14" h="20">
                  <a:moveTo>
                    <a:pt x="7" y="0"/>
                  </a:moveTo>
                  <a:cubicBezTo>
                    <a:pt x="3" y="0"/>
                    <a:pt x="0" y="4"/>
                    <a:pt x="0" y="7"/>
                  </a:cubicBezTo>
                  <a:cubicBezTo>
                    <a:pt x="0" y="20"/>
                    <a:pt x="0" y="20"/>
                    <a:pt x="0" y="20"/>
                  </a:cubicBezTo>
                  <a:cubicBezTo>
                    <a:pt x="14" y="20"/>
                    <a:pt x="14" y="20"/>
                    <a:pt x="14" y="20"/>
                  </a:cubicBezTo>
                  <a:cubicBezTo>
                    <a:pt x="14" y="7"/>
                    <a:pt x="14" y="7"/>
                    <a:pt x="14" y="7"/>
                  </a:cubicBezTo>
                  <a:cubicBezTo>
                    <a:pt x="14" y="4"/>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00" name="Freeform 223"/>
            <p:cNvSpPr>
              <a:spLocks/>
            </p:cNvSpPr>
            <p:nvPr userDrawn="1"/>
          </p:nvSpPr>
          <p:spPr bwMode="gray">
            <a:xfrm>
              <a:off x="11035222" y="3455667"/>
              <a:ext cx="37716" cy="51026"/>
            </a:xfrm>
            <a:custGeom>
              <a:avLst/>
              <a:gdLst>
                <a:gd name="T0" fmla="*/ 7 w 14"/>
                <a:gd name="T1" fmla="*/ 0 h 20"/>
                <a:gd name="T2" fmla="*/ 0 w 14"/>
                <a:gd name="T3" fmla="*/ 7 h 20"/>
                <a:gd name="T4" fmla="*/ 0 w 14"/>
                <a:gd name="T5" fmla="*/ 20 h 20"/>
                <a:gd name="T6" fmla="*/ 14 w 14"/>
                <a:gd name="T7" fmla="*/ 20 h 20"/>
                <a:gd name="T8" fmla="*/ 14 w 14"/>
                <a:gd name="T9" fmla="*/ 7 h 20"/>
                <a:gd name="T10" fmla="*/ 7 w 14"/>
                <a:gd name="T11" fmla="*/ 0 h 20"/>
              </a:gdLst>
              <a:ahLst/>
              <a:cxnLst>
                <a:cxn ang="0">
                  <a:pos x="T0" y="T1"/>
                </a:cxn>
                <a:cxn ang="0">
                  <a:pos x="T2" y="T3"/>
                </a:cxn>
                <a:cxn ang="0">
                  <a:pos x="T4" y="T5"/>
                </a:cxn>
                <a:cxn ang="0">
                  <a:pos x="T6" y="T7"/>
                </a:cxn>
                <a:cxn ang="0">
                  <a:pos x="T8" y="T9"/>
                </a:cxn>
                <a:cxn ang="0">
                  <a:pos x="T10" y="T11"/>
                </a:cxn>
              </a:cxnLst>
              <a:rect l="0" t="0" r="r" b="b"/>
              <a:pathLst>
                <a:path w="14" h="20">
                  <a:moveTo>
                    <a:pt x="7" y="0"/>
                  </a:moveTo>
                  <a:cubicBezTo>
                    <a:pt x="3" y="0"/>
                    <a:pt x="0" y="4"/>
                    <a:pt x="0" y="7"/>
                  </a:cubicBezTo>
                  <a:cubicBezTo>
                    <a:pt x="0" y="20"/>
                    <a:pt x="0" y="20"/>
                    <a:pt x="0" y="20"/>
                  </a:cubicBezTo>
                  <a:cubicBezTo>
                    <a:pt x="14" y="20"/>
                    <a:pt x="14" y="20"/>
                    <a:pt x="14" y="20"/>
                  </a:cubicBezTo>
                  <a:cubicBezTo>
                    <a:pt x="14" y="7"/>
                    <a:pt x="14" y="7"/>
                    <a:pt x="14" y="7"/>
                  </a:cubicBezTo>
                  <a:cubicBezTo>
                    <a:pt x="14" y="4"/>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01" name="Freeform 224"/>
            <p:cNvSpPr>
              <a:spLocks/>
            </p:cNvSpPr>
            <p:nvPr userDrawn="1"/>
          </p:nvSpPr>
          <p:spPr bwMode="gray">
            <a:xfrm>
              <a:off x="11092905" y="3455667"/>
              <a:ext cx="35497" cy="51026"/>
            </a:xfrm>
            <a:custGeom>
              <a:avLst/>
              <a:gdLst>
                <a:gd name="T0" fmla="*/ 7 w 14"/>
                <a:gd name="T1" fmla="*/ 0 h 20"/>
                <a:gd name="T2" fmla="*/ 0 w 14"/>
                <a:gd name="T3" fmla="*/ 7 h 20"/>
                <a:gd name="T4" fmla="*/ 0 w 14"/>
                <a:gd name="T5" fmla="*/ 20 h 20"/>
                <a:gd name="T6" fmla="*/ 14 w 14"/>
                <a:gd name="T7" fmla="*/ 20 h 20"/>
                <a:gd name="T8" fmla="*/ 14 w 14"/>
                <a:gd name="T9" fmla="*/ 7 h 20"/>
                <a:gd name="T10" fmla="*/ 7 w 14"/>
                <a:gd name="T11" fmla="*/ 0 h 20"/>
              </a:gdLst>
              <a:ahLst/>
              <a:cxnLst>
                <a:cxn ang="0">
                  <a:pos x="T0" y="T1"/>
                </a:cxn>
                <a:cxn ang="0">
                  <a:pos x="T2" y="T3"/>
                </a:cxn>
                <a:cxn ang="0">
                  <a:pos x="T4" y="T5"/>
                </a:cxn>
                <a:cxn ang="0">
                  <a:pos x="T6" y="T7"/>
                </a:cxn>
                <a:cxn ang="0">
                  <a:pos x="T8" y="T9"/>
                </a:cxn>
                <a:cxn ang="0">
                  <a:pos x="T10" y="T11"/>
                </a:cxn>
              </a:cxnLst>
              <a:rect l="0" t="0" r="r" b="b"/>
              <a:pathLst>
                <a:path w="14" h="20">
                  <a:moveTo>
                    <a:pt x="7" y="0"/>
                  </a:moveTo>
                  <a:cubicBezTo>
                    <a:pt x="4" y="0"/>
                    <a:pt x="0" y="4"/>
                    <a:pt x="0" y="7"/>
                  </a:cubicBezTo>
                  <a:cubicBezTo>
                    <a:pt x="0" y="20"/>
                    <a:pt x="0" y="20"/>
                    <a:pt x="0" y="20"/>
                  </a:cubicBezTo>
                  <a:cubicBezTo>
                    <a:pt x="14" y="20"/>
                    <a:pt x="14" y="20"/>
                    <a:pt x="14" y="20"/>
                  </a:cubicBezTo>
                  <a:cubicBezTo>
                    <a:pt x="14" y="7"/>
                    <a:pt x="14" y="7"/>
                    <a:pt x="14" y="7"/>
                  </a:cubicBezTo>
                  <a:cubicBezTo>
                    <a:pt x="14" y="4"/>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02" name="Rectangle 225"/>
            <p:cNvSpPr>
              <a:spLocks noChangeArrowheads="1"/>
            </p:cNvSpPr>
            <p:nvPr userDrawn="1"/>
          </p:nvSpPr>
          <p:spPr bwMode="gray">
            <a:xfrm>
              <a:off x="10402938" y="4791231"/>
              <a:ext cx="625629" cy="3549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03" name="Rectangle 226"/>
            <p:cNvSpPr>
              <a:spLocks noChangeArrowheads="1"/>
            </p:cNvSpPr>
            <p:nvPr userDrawn="1"/>
          </p:nvSpPr>
          <p:spPr bwMode="gray">
            <a:xfrm>
              <a:off x="10402938" y="4864444"/>
              <a:ext cx="625629" cy="3549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04" name="Rectangle 227"/>
            <p:cNvSpPr>
              <a:spLocks noChangeArrowheads="1"/>
            </p:cNvSpPr>
            <p:nvPr userDrawn="1"/>
          </p:nvSpPr>
          <p:spPr bwMode="gray">
            <a:xfrm>
              <a:off x="10402938" y="4826728"/>
              <a:ext cx="625629" cy="37715"/>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05" name="Rectangle 228"/>
            <p:cNvSpPr>
              <a:spLocks noChangeArrowheads="1"/>
            </p:cNvSpPr>
            <p:nvPr userDrawn="1"/>
          </p:nvSpPr>
          <p:spPr bwMode="gray">
            <a:xfrm>
              <a:off x="10835553" y="4482854"/>
              <a:ext cx="115364" cy="30837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06" name="Rectangle 229"/>
            <p:cNvSpPr>
              <a:spLocks noChangeArrowheads="1"/>
            </p:cNvSpPr>
            <p:nvPr userDrawn="1"/>
          </p:nvSpPr>
          <p:spPr bwMode="gray">
            <a:xfrm>
              <a:off x="10917640" y="4511694"/>
              <a:ext cx="33279" cy="279537"/>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07" name="Rectangle 230"/>
            <p:cNvSpPr>
              <a:spLocks noChangeArrowheads="1"/>
            </p:cNvSpPr>
            <p:nvPr userDrawn="1"/>
          </p:nvSpPr>
          <p:spPr bwMode="gray">
            <a:xfrm>
              <a:off x="10658070" y="4482854"/>
              <a:ext cx="115364" cy="30837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08" name="Rectangle 231"/>
            <p:cNvSpPr>
              <a:spLocks noChangeArrowheads="1"/>
            </p:cNvSpPr>
            <p:nvPr userDrawn="1"/>
          </p:nvSpPr>
          <p:spPr bwMode="gray">
            <a:xfrm>
              <a:off x="10740157" y="4511694"/>
              <a:ext cx="33279" cy="279537"/>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09" name="Rectangle 232"/>
            <p:cNvSpPr>
              <a:spLocks noChangeArrowheads="1"/>
            </p:cNvSpPr>
            <p:nvPr userDrawn="1"/>
          </p:nvSpPr>
          <p:spPr bwMode="gray">
            <a:xfrm>
              <a:off x="10482806" y="4482854"/>
              <a:ext cx="115364" cy="30837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10" name="Rectangle 233"/>
            <p:cNvSpPr>
              <a:spLocks noChangeArrowheads="1"/>
            </p:cNvSpPr>
            <p:nvPr userDrawn="1"/>
          </p:nvSpPr>
          <p:spPr bwMode="gray">
            <a:xfrm>
              <a:off x="10564891" y="4511694"/>
              <a:ext cx="33279" cy="279537"/>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11" name="Rectangle 234"/>
            <p:cNvSpPr>
              <a:spLocks noChangeArrowheads="1"/>
            </p:cNvSpPr>
            <p:nvPr userDrawn="1"/>
          </p:nvSpPr>
          <p:spPr bwMode="gray">
            <a:xfrm>
              <a:off x="10482806" y="4518351"/>
              <a:ext cx="82087" cy="3106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12" name="Rectangle 235"/>
            <p:cNvSpPr>
              <a:spLocks noChangeArrowheads="1"/>
            </p:cNvSpPr>
            <p:nvPr userDrawn="1"/>
          </p:nvSpPr>
          <p:spPr bwMode="gray">
            <a:xfrm>
              <a:off x="10658070" y="4518351"/>
              <a:ext cx="82087" cy="3106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13" name="Rectangle 236"/>
            <p:cNvSpPr>
              <a:spLocks noChangeArrowheads="1"/>
            </p:cNvSpPr>
            <p:nvPr userDrawn="1"/>
          </p:nvSpPr>
          <p:spPr bwMode="gray">
            <a:xfrm>
              <a:off x="10835553" y="4518351"/>
              <a:ext cx="82087" cy="3106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14" name="Freeform 237"/>
            <p:cNvSpPr>
              <a:spLocks/>
            </p:cNvSpPr>
            <p:nvPr userDrawn="1"/>
          </p:nvSpPr>
          <p:spPr bwMode="gray">
            <a:xfrm>
              <a:off x="10405156" y="4287622"/>
              <a:ext cx="621192" cy="230729"/>
            </a:xfrm>
            <a:custGeom>
              <a:avLst/>
              <a:gdLst>
                <a:gd name="T0" fmla="*/ 280 w 280"/>
                <a:gd name="T1" fmla="*/ 104 h 104"/>
                <a:gd name="T2" fmla="*/ 0 w 280"/>
                <a:gd name="T3" fmla="*/ 104 h 104"/>
                <a:gd name="T4" fmla="*/ 141 w 280"/>
                <a:gd name="T5" fmla="*/ 0 h 104"/>
                <a:gd name="T6" fmla="*/ 280 w 280"/>
                <a:gd name="T7" fmla="*/ 104 h 104"/>
              </a:gdLst>
              <a:ahLst/>
              <a:cxnLst>
                <a:cxn ang="0">
                  <a:pos x="T0" y="T1"/>
                </a:cxn>
                <a:cxn ang="0">
                  <a:pos x="T2" y="T3"/>
                </a:cxn>
                <a:cxn ang="0">
                  <a:pos x="T4" y="T5"/>
                </a:cxn>
                <a:cxn ang="0">
                  <a:pos x="T6" y="T7"/>
                </a:cxn>
              </a:cxnLst>
              <a:rect l="0" t="0" r="r" b="b"/>
              <a:pathLst>
                <a:path w="280" h="104">
                  <a:moveTo>
                    <a:pt x="280" y="104"/>
                  </a:moveTo>
                  <a:lnTo>
                    <a:pt x="0" y="104"/>
                  </a:lnTo>
                  <a:lnTo>
                    <a:pt x="141" y="0"/>
                  </a:lnTo>
                  <a:lnTo>
                    <a:pt x="280" y="10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15" name="Freeform 238"/>
            <p:cNvSpPr>
              <a:spLocks/>
            </p:cNvSpPr>
            <p:nvPr userDrawn="1"/>
          </p:nvSpPr>
          <p:spPr bwMode="gray">
            <a:xfrm>
              <a:off x="10686912" y="4287622"/>
              <a:ext cx="339438" cy="230729"/>
            </a:xfrm>
            <a:custGeom>
              <a:avLst/>
              <a:gdLst>
                <a:gd name="T0" fmla="*/ 14 w 153"/>
                <a:gd name="T1" fmla="*/ 0 h 104"/>
                <a:gd name="T2" fmla="*/ 0 w 153"/>
                <a:gd name="T3" fmla="*/ 9 h 104"/>
                <a:gd name="T4" fmla="*/ 81 w 153"/>
                <a:gd name="T5" fmla="*/ 104 h 104"/>
                <a:gd name="T6" fmla="*/ 153 w 153"/>
                <a:gd name="T7" fmla="*/ 104 h 104"/>
                <a:gd name="T8" fmla="*/ 14 w 153"/>
                <a:gd name="T9" fmla="*/ 0 h 104"/>
              </a:gdLst>
              <a:ahLst/>
              <a:cxnLst>
                <a:cxn ang="0">
                  <a:pos x="T0" y="T1"/>
                </a:cxn>
                <a:cxn ang="0">
                  <a:pos x="T2" y="T3"/>
                </a:cxn>
                <a:cxn ang="0">
                  <a:pos x="T4" y="T5"/>
                </a:cxn>
                <a:cxn ang="0">
                  <a:pos x="T6" y="T7"/>
                </a:cxn>
                <a:cxn ang="0">
                  <a:pos x="T8" y="T9"/>
                </a:cxn>
              </a:cxnLst>
              <a:rect l="0" t="0" r="r" b="b"/>
              <a:pathLst>
                <a:path w="153" h="104">
                  <a:moveTo>
                    <a:pt x="14" y="0"/>
                  </a:moveTo>
                  <a:lnTo>
                    <a:pt x="0" y="9"/>
                  </a:lnTo>
                  <a:lnTo>
                    <a:pt x="81" y="104"/>
                  </a:lnTo>
                  <a:lnTo>
                    <a:pt x="153" y="104"/>
                  </a:lnTo>
                  <a:lnTo>
                    <a:pt x="14"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16" name="Freeform 239"/>
            <p:cNvSpPr>
              <a:spLocks/>
            </p:cNvSpPr>
            <p:nvPr userDrawn="1"/>
          </p:nvSpPr>
          <p:spPr bwMode="gray">
            <a:xfrm>
              <a:off x="11119527" y="4303151"/>
              <a:ext cx="798676" cy="228509"/>
            </a:xfrm>
            <a:custGeom>
              <a:avLst/>
              <a:gdLst>
                <a:gd name="T0" fmla="*/ 274 w 311"/>
                <a:gd name="T1" fmla="*/ 0 h 89"/>
                <a:gd name="T2" fmla="*/ 281 w 311"/>
                <a:gd name="T3" fmla="*/ 24 h 89"/>
                <a:gd name="T4" fmla="*/ 261 w 311"/>
                <a:gd name="T5" fmla="*/ 62 h 89"/>
                <a:gd name="T6" fmla="*/ 236 w 311"/>
                <a:gd name="T7" fmla="*/ 69 h 89"/>
                <a:gd name="T8" fmla="*/ 15 w 311"/>
                <a:gd name="T9" fmla="*/ 69 h 89"/>
                <a:gd name="T10" fmla="*/ 0 w 311"/>
                <a:gd name="T11" fmla="*/ 67 h 89"/>
                <a:gd name="T12" fmla="*/ 45 w 311"/>
                <a:gd name="T13" fmla="*/ 89 h 89"/>
                <a:gd name="T14" fmla="*/ 266 w 311"/>
                <a:gd name="T15" fmla="*/ 89 h 89"/>
                <a:gd name="T16" fmla="*/ 290 w 311"/>
                <a:gd name="T17" fmla="*/ 82 h 89"/>
                <a:gd name="T18" fmla="*/ 311 w 311"/>
                <a:gd name="T19" fmla="*/ 44 h 89"/>
                <a:gd name="T20" fmla="*/ 274 w 311"/>
                <a:gd name="T21"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1" h="89">
                  <a:moveTo>
                    <a:pt x="274" y="0"/>
                  </a:moveTo>
                  <a:cubicBezTo>
                    <a:pt x="279" y="7"/>
                    <a:pt x="281" y="15"/>
                    <a:pt x="281" y="24"/>
                  </a:cubicBezTo>
                  <a:cubicBezTo>
                    <a:pt x="281" y="40"/>
                    <a:pt x="273" y="54"/>
                    <a:pt x="261" y="62"/>
                  </a:cubicBezTo>
                  <a:cubicBezTo>
                    <a:pt x="253" y="66"/>
                    <a:pt x="245" y="69"/>
                    <a:pt x="236" y="69"/>
                  </a:cubicBezTo>
                  <a:cubicBezTo>
                    <a:pt x="15" y="69"/>
                    <a:pt x="15" y="69"/>
                    <a:pt x="15" y="69"/>
                  </a:cubicBezTo>
                  <a:cubicBezTo>
                    <a:pt x="10" y="69"/>
                    <a:pt x="4" y="68"/>
                    <a:pt x="0" y="67"/>
                  </a:cubicBezTo>
                  <a:cubicBezTo>
                    <a:pt x="10" y="81"/>
                    <a:pt x="26" y="89"/>
                    <a:pt x="45" y="89"/>
                  </a:cubicBezTo>
                  <a:cubicBezTo>
                    <a:pt x="266" y="89"/>
                    <a:pt x="266" y="89"/>
                    <a:pt x="266" y="89"/>
                  </a:cubicBezTo>
                  <a:cubicBezTo>
                    <a:pt x="275" y="89"/>
                    <a:pt x="283" y="87"/>
                    <a:pt x="290" y="82"/>
                  </a:cubicBezTo>
                  <a:cubicBezTo>
                    <a:pt x="303" y="74"/>
                    <a:pt x="311" y="60"/>
                    <a:pt x="311" y="44"/>
                  </a:cubicBezTo>
                  <a:cubicBezTo>
                    <a:pt x="311" y="22"/>
                    <a:pt x="295" y="4"/>
                    <a:pt x="274"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17" name="Freeform 240"/>
            <p:cNvSpPr>
              <a:spLocks/>
            </p:cNvSpPr>
            <p:nvPr userDrawn="1"/>
          </p:nvSpPr>
          <p:spPr bwMode="gray">
            <a:xfrm>
              <a:off x="11088467" y="4065768"/>
              <a:ext cx="754305" cy="414867"/>
            </a:xfrm>
            <a:custGeom>
              <a:avLst/>
              <a:gdLst>
                <a:gd name="T0" fmla="*/ 286 w 293"/>
                <a:gd name="T1" fmla="*/ 93 h 162"/>
                <a:gd name="T2" fmla="*/ 280 w 293"/>
                <a:gd name="T3" fmla="*/ 85 h 162"/>
                <a:gd name="T4" fmla="*/ 280 w 293"/>
                <a:gd name="T5" fmla="*/ 81 h 162"/>
                <a:gd name="T6" fmla="*/ 239 w 293"/>
                <a:gd name="T7" fmla="*/ 26 h 162"/>
                <a:gd name="T8" fmla="*/ 223 w 293"/>
                <a:gd name="T9" fmla="*/ 24 h 162"/>
                <a:gd name="T10" fmla="*/ 190 w 293"/>
                <a:gd name="T11" fmla="*/ 35 h 162"/>
                <a:gd name="T12" fmla="*/ 166 w 293"/>
                <a:gd name="T13" fmla="*/ 11 h 162"/>
                <a:gd name="T14" fmla="*/ 152 w 293"/>
                <a:gd name="T15" fmla="*/ 4 h 162"/>
                <a:gd name="T16" fmla="*/ 128 w 293"/>
                <a:gd name="T17" fmla="*/ 0 h 162"/>
                <a:gd name="T18" fmla="*/ 57 w 293"/>
                <a:gd name="T19" fmla="*/ 68 h 162"/>
                <a:gd name="T20" fmla="*/ 57 w 293"/>
                <a:gd name="T21" fmla="*/ 69 h 162"/>
                <a:gd name="T22" fmla="*/ 57 w 293"/>
                <a:gd name="T23" fmla="*/ 69 h 162"/>
                <a:gd name="T24" fmla="*/ 0 w 293"/>
                <a:gd name="T25" fmla="*/ 126 h 162"/>
                <a:gd name="T26" fmla="*/ 12 w 293"/>
                <a:gd name="T27" fmla="*/ 160 h 162"/>
                <a:gd name="T28" fmla="*/ 27 w 293"/>
                <a:gd name="T29" fmla="*/ 162 h 162"/>
                <a:gd name="T30" fmla="*/ 248 w 293"/>
                <a:gd name="T31" fmla="*/ 162 h 162"/>
                <a:gd name="T32" fmla="*/ 273 w 293"/>
                <a:gd name="T33" fmla="*/ 155 h 162"/>
                <a:gd name="T34" fmla="*/ 293 w 293"/>
                <a:gd name="T35" fmla="*/ 117 h 162"/>
                <a:gd name="T36" fmla="*/ 286 w 293"/>
                <a:gd name="T37" fmla="*/ 93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93" h="162">
                  <a:moveTo>
                    <a:pt x="286" y="93"/>
                  </a:moveTo>
                  <a:cubicBezTo>
                    <a:pt x="284" y="90"/>
                    <a:pt x="282" y="87"/>
                    <a:pt x="280" y="85"/>
                  </a:cubicBezTo>
                  <a:cubicBezTo>
                    <a:pt x="280" y="84"/>
                    <a:pt x="280" y="82"/>
                    <a:pt x="280" y="81"/>
                  </a:cubicBezTo>
                  <a:cubicBezTo>
                    <a:pt x="280" y="55"/>
                    <a:pt x="262" y="33"/>
                    <a:pt x="239" y="26"/>
                  </a:cubicBezTo>
                  <a:cubicBezTo>
                    <a:pt x="234" y="25"/>
                    <a:pt x="229" y="24"/>
                    <a:pt x="223" y="24"/>
                  </a:cubicBezTo>
                  <a:cubicBezTo>
                    <a:pt x="211" y="24"/>
                    <a:pt x="199" y="28"/>
                    <a:pt x="190" y="35"/>
                  </a:cubicBezTo>
                  <a:cubicBezTo>
                    <a:pt x="184" y="25"/>
                    <a:pt x="176" y="17"/>
                    <a:pt x="166" y="11"/>
                  </a:cubicBezTo>
                  <a:cubicBezTo>
                    <a:pt x="162" y="8"/>
                    <a:pt x="157" y="6"/>
                    <a:pt x="152" y="4"/>
                  </a:cubicBezTo>
                  <a:cubicBezTo>
                    <a:pt x="144" y="1"/>
                    <a:pt x="137" y="0"/>
                    <a:pt x="128" y="0"/>
                  </a:cubicBezTo>
                  <a:cubicBezTo>
                    <a:pt x="90" y="0"/>
                    <a:pt x="59" y="30"/>
                    <a:pt x="57" y="68"/>
                  </a:cubicBezTo>
                  <a:cubicBezTo>
                    <a:pt x="57" y="68"/>
                    <a:pt x="57" y="69"/>
                    <a:pt x="57" y="69"/>
                  </a:cubicBezTo>
                  <a:cubicBezTo>
                    <a:pt x="57" y="69"/>
                    <a:pt x="57" y="69"/>
                    <a:pt x="57" y="69"/>
                  </a:cubicBezTo>
                  <a:cubicBezTo>
                    <a:pt x="25" y="69"/>
                    <a:pt x="0" y="95"/>
                    <a:pt x="0" y="126"/>
                  </a:cubicBezTo>
                  <a:cubicBezTo>
                    <a:pt x="0" y="139"/>
                    <a:pt x="4" y="151"/>
                    <a:pt x="12" y="160"/>
                  </a:cubicBezTo>
                  <a:cubicBezTo>
                    <a:pt x="16" y="161"/>
                    <a:pt x="22" y="162"/>
                    <a:pt x="27" y="162"/>
                  </a:cubicBezTo>
                  <a:cubicBezTo>
                    <a:pt x="248" y="162"/>
                    <a:pt x="248" y="162"/>
                    <a:pt x="248" y="162"/>
                  </a:cubicBezTo>
                  <a:cubicBezTo>
                    <a:pt x="257" y="162"/>
                    <a:pt x="265" y="159"/>
                    <a:pt x="273" y="155"/>
                  </a:cubicBezTo>
                  <a:cubicBezTo>
                    <a:pt x="285" y="147"/>
                    <a:pt x="293" y="133"/>
                    <a:pt x="293" y="117"/>
                  </a:cubicBezTo>
                  <a:cubicBezTo>
                    <a:pt x="293" y="108"/>
                    <a:pt x="291" y="100"/>
                    <a:pt x="286" y="9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18" name="Freeform 241"/>
            <p:cNvSpPr>
              <a:spLocks/>
            </p:cNvSpPr>
            <p:nvPr userDrawn="1"/>
          </p:nvSpPr>
          <p:spPr bwMode="gray">
            <a:xfrm>
              <a:off x="7478897" y="4744642"/>
              <a:ext cx="585696" cy="168609"/>
            </a:xfrm>
            <a:custGeom>
              <a:avLst/>
              <a:gdLst>
                <a:gd name="T0" fmla="*/ 201 w 228"/>
                <a:gd name="T1" fmla="*/ 0 h 66"/>
                <a:gd name="T2" fmla="*/ 206 w 228"/>
                <a:gd name="T3" fmla="*/ 18 h 66"/>
                <a:gd name="T4" fmla="*/ 191 w 228"/>
                <a:gd name="T5" fmla="*/ 46 h 66"/>
                <a:gd name="T6" fmla="*/ 173 w 228"/>
                <a:gd name="T7" fmla="*/ 51 h 66"/>
                <a:gd name="T8" fmla="*/ 11 w 228"/>
                <a:gd name="T9" fmla="*/ 51 h 66"/>
                <a:gd name="T10" fmla="*/ 0 w 228"/>
                <a:gd name="T11" fmla="*/ 49 h 66"/>
                <a:gd name="T12" fmla="*/ 33 w 228"/>
                <a:gd name="T13" fmla="*/ 66 h 66"/>
                <a:gd name="T14" fmla="*/ 195 w 228"/>
                <a:gd name="T15" fmla="*/ 66 h 66"/>
                <a:gd name="T16" fmla="*/ 213 w 228"/>
                <a:gd name="T17" fmla="*/ 60 h 66"/>
                <a:gd name="T18" fmla="*/ 228 w 228"/>
                <a:gd name="T19" fmla="*/ 33 h 66"/>
                <a:gd name="T20" fmla="*/ 201 w 228"/>
                <a:gd name="T21" fmla="*/ 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8" h="66">
                  <a:moveTo>
                    <a:pt x="201" y="0"/>
                  </a:moveTo>
                  <a:cubicBezTo>
                    <a:pt x="204" y="5"/>
                    <a:pt x="206" y="11"/>
                    <a:pt x="206" y="18"/>
                  </a:cubicBezTo>
                  <a:cubicBezTo>
                    <a:pt x="206" y="29"/>
                    <a:pt x="200" y="40"/>
                    <a:pt x="191" y="46"/>
                  </a:cubicBezTo>
                  <a:cubicBezTo>
                    <a:pt x="186" y="49"/>
                    <a:pt x="180" y="51"/>
                    <a:pt x="173" y="51"/>
                  </a:cubicBezTo>
                  <a:cubicBezTo>
                    <a:pt x="11" y="51"/>
                    <a:pt x="11" y="51"/>
                    <a:pt x="11" y="51"/>
                  </a:cubicBezTo>
                  <a:cubicBezTo>
                    <a:pt x="7" y="51"/>
                    <a:pt x="3" y="50"/>
                    <a:pt x="0" y="49"/>
                  </a:cubicBezTo>
                  <a:cubicBezTo>
                    <a:pt x="7" y="59"/>
                    <a:pt x="19" y="66"/>
                    <a:pt x="33" y="66"/>
                  </a:cubicBezTo>
                  <a:cubicBezTo>
                    <a:pt x="195" y="66"/>
                    <a:pt x="195" y="66"/>
                    <a:pt x="195" y="66"/>
                  </a:cubicBezTo>
                  <a:cubicBezTo>
                    <a:pt x="202" y="66"/>
                    <a:pt x="208" y="64"/>
                    <a:pt x="213" y="60"/>
                  </a:cubicBezTo>
                  <a:cubicBezTo>
                    <a:pt x="222" y="55"/>
                    <a:pt x="228" y="44"/>
                    <a:pt x="228" y="33"/>
                  </a:cubicBezTo>
                  <a:cubicBezTo>
                    <a:pt x="228" y="16"/>
                    <a:pt x="216" y="3"/>
                    <a:pt x="201"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19" name="Freeform 242"/>
            <p:cNvSpPr>
              <a:spLocks/>
            </p:cNvSpPr>
            <p:nvPr userDrawn="1"/>
          </p:nvSpPr>
          <p:spPr bwMode="gray">
            <a:xfrm>
              <a:off x="7454492" y="4569376"/>
              <a:ext cx="554636" cy="306159"/>
            </a:xfrm>
            <a:custGeom>
              <a:avLst/>
              <a:gdLst>
                <a:gd name="T0" fmla="*/ 210 w 215"/>
                <a:gd name="T1" fmla="*/ 68 h 119"/>
                <a:gd name="T2" fmla="*/ 205 w 215"/>
                <a:gd name="T3" fmla="*/ 62 h 119"/>
                <a:gd name="T4" fmla="*/ 205 w 215"/>
                <a:gd name="T5" fmla="*/ 59 h 119"/>
                <a:gd name="T6" fmla="*/ 175 w 215"/>
                <a:gd name="T7" fmla="*/ 19 h 119"/>
                <a:gd name="T8" fmla="*/ 164 w 215"/>
                <a:gd name="T9" fmla="*/ 18 h 119"/>
                <a:gd name="T10" fmla="*/ 139 w 215"/>
                <a:gd name="T11" fmla="*/ 26 h 119"/>
                <a:gd name="T12" fmla="*/ 122 w 215"/>
                <a:gd name="T13" fmla="*/ 8 h 119"/>
                <a:gd name="T14" fmla="*/ 111 w 215"/>
                <a:gd name="T15" fmla="*/ 3 h 119"/>
                <a:gd name="T16" fmla="*/ 94 w 215"/>
                <a:gd name="T17" fmla="*/ 0 h 119"/>
                <a:gd name="T18" fmla="*/ 42 w 215"/>
                <a:gd name="T19" fmla="*/ 50 h 119"/>
                <a:gd name="T20" fmla="*/ 42 w 215"/>
                <a:gd name="T21" fmla="*/ 51 h 119"/>
                <a:gd name="T22" fmla="*/ 42 w 215"/>
                <a:gd name="T23" fmla="*/ 51 h 119"/>
                <a:gd name="T24" fmla="*/ 0 w 215"/>
                <a:gd name="T25" fmla="*/ 92 h 119"/>
                <a:gd name="T26" fmla="*/ 9 w 215"/>
                <a:gd name="T27" fmla="*/ 117 h 119"/>
                <a:gd name="T28" fmla="*/ 20 w 215"/>
                <a:gd name="T29" fmla="*/ 119 h 119"/>
                <a:gd name="T30" fmla="*/ 182 w 215"/>
                <a:gd name="T31" fmla="*/ 119 h 119"/>
                <a:gd name="T32" fmla="*/ 200 w 215"/>
                <a:gd name="T33" fmla="*/ 114 h 119"/>
                <a:gd name="T34" fmla="*/ 215 w 215"/>
                <a:gd name="T35" fmla="*/ 86 h 119"/>
                <a:gd name="T36" fmla="*/ 210 w 215"/>
                <a:gd name="T37" fmla="*/ 68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15" h="119">
                  <a:moveTo>
                    <a:pt x="210" y="68"/>
                  </a:moveTo>
                  <a:cubicBezTo>
                    <a:pt x="209" y="66"/>
                    <a:pt x="207" y="64"/>
                    <a:pt x="205" y="62"/>
                  </a:cubicBezTo>
                  <a:cubicBezTo>
                    <a:pt x="205" y="61"/>
                    <a:pt x="205" y="60"/>
                    <a:pt x="205" y="59"/>
                  </a:cubicBezTo>
                  <a:cubicBezTo>
                    <a:pt x="205" y="40"/>
                    <a:pt x="193" y="24"/>
                    <a:pt x="175" y="19"/>
                  </a:cubicBezTo>
                  <a:cubicBezTo>
                    <a:pt x="172" y="18"/>
                    <a:pt x="168" y="18"/>
                    <a:pt x="164" y="18"/>
                  </a:cubicBezTo>
                  <a:cubicBezTo>
                    <a:pt x="155" y="18"/>
                    <a:pt x="146" y="21"/>
                    <a:pt x="139" y="26"/>
                  </a:cubicBezTo>
                  <a:cubicBezTo>
                    <a:pt x="135" y="19"/>
                    <a:pt x="129" y="12"/>
                    <a:pt x="122" y="8"/>
                  </a:cubicBezTo>
                  <a:cubicBezTo>
                    <a:pt x="119" y="6"/>
                    <a:pt x="115" y="4"/>
                    <a:pt x="111" y="3"/>
                  </a:cubicBezTo>
                  <a:cubicBezTo>
                    <a:pt x="106" y="1"/>
                    <a:pt x="100" y="0"/>
                    <a:pt x="94" y="0"/>
                  </a:cubicBezTo>
                  <a:cubicBezTo>
                    <a:pt x="66" y="0"/>
                    <a:pt x="43" y="22"/>
                    <a:pt x="42" y="50"/>
                  </a:cubicBezTo>
                  <a:cubicBezTo>
                    <a:pt x="42" y="50"/>
                    <a:pt x="42" y="51"/>
                    <a:pt x="42" y="51"/>
                  </a:cubicBezTo>
                  <a:cubicBezTo>
                    <a:pt x="42" y="51"/>
                    <a:pt x="42" y="51"/>
                    <a:pt x="42" y="51"/>
                  </a:cubicBezTo>
                  <a:cubicBezTo>
                    <a:pt x="19" y="51"/>
                    <a:pt x="0" y="69"/>
                    <a:pt x="0" y="92"/>
                  </a:cubicBezTo>
                  <a:cubicBezTo>
                    <a:pt x="0" y="102"/>
                    <a:pt x="3" y="110"/>
                    <a:pt x="9" y="117"/>
                  </a:cubicBezTo>
                  <a:cubicBezTo>
                    <a:pt x="12" y="118"/>
                    <a:pt x="16" y="119"/>
                    <a:pt x="20" y="119"/>
                  </a:cubicBezTo>
                  <a:cubicBezTo>
                    <a:pt x="182" y="119"/>
                    <a:pt x="182" y="119"/>
                    <a:pt x="182" y="119"/>
                  </a:cubicBezTo>
                  <a:cubicBezTo>
                    <a:pt x="189" y="119"/>
                    <a:pt x="195" y="117"/>
                    <a:pt x="200" y="114"/>
                  </a:cubicBezTo>
                  <a:cubicBezTo>
                    <a:pt x="209" y="108"/>
                    <a:pt x="215" y="97"/>
                    <a:pt x="215" y="86"/>
                  </a:cubicBezTo>
                  <a:cubicBezTo>
                    <a:pt x="215" y="79"/>
                    <a:pt x="213" y="73"/>
                    <a:pt x="210" y="6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20" name="Freeform 243"/>
            <p:cNvSpPr>
              <a:spLocks/>
            </p:cNvSpPr>
            <p:nvPr userDrawn="1"/>
          </p:nvSpPr>
          <p:spPr bwMode="gray">
            <a:xfrm>
              <a:off x="8151115" y="2297587"/>
              <a:ext cx="470331" cy="133113"/>
            </a:xfrm>
            <a:custGeom>
              <a:avLst/>
              <a:gdLst>
                <a:gd name="T0" fmla="*/ 161 w 183"/>
                <a:gd name="T1" fmla="*/ 0 h 52"/>
                <a:gd name="T2" fmla="*/ 165 w 183"/>
                <a:gd name="T3" fmla="*/ 14 h 52"/>
                <a:gd name="T4" fmla="*/ 153 w 183"/>
                <a:gd name="T5" fmla="*/ 36 h 52"/>
                <a:gd name="T6" fmla="*/ 139 w 183"/>
                <a:gd name="T7" fmla="*/ 41 h 52"/>
                <a:gd name="T8" fmla="*/ 9 w 183"/>
                <a:gd name="T9" fmla="*/ 41 h 52"/>
                <a:gd name="T10" fmla="*/ 0 w 183"/>
                <a:gd name="T11" fmla="*/ 39 h 52"/>
                <a:gd name="T12" fmla="*/ 27 w 183"/>
                <a:gd name="T13" fmla="*/ 52 h 52"/>
                <a:gd name="T14" fmla="*/ 156 w 183"/>
                <a:gd name="T15" fmla="*/ 52 h 52"/>
                <a:gd name="T16" fmla="*/ 171 w 183"/>
                <a:gd name="T17" fmla="*/ 48 h 52"/>
                <a:gd name="T18" fmla="*/ 183 w 183"/>
                <a:gd name="T19" fmla="*/ 26 h 52"/>
                <a:gd name="T20" fmla="*/ 161 w 183"/>
                <a:gd name="T21"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3" h="52">
                  <a:moveTo>
                    <a:pt x="161" y="0"/>
                  </a:moveTo>
                  <a:cubicBezTo>
                    <a:pt x="164" y="4"/>
                    <a:pt x="165" y="9"/>
                    <a:pt x="165" y="14"/>
                  </a:cubicBezTo>
                  <a:cubicBezTo>
                    <a:pt x="165" y="23"/>
                    <a:pt x="161" y="31"/>
                    <a:pt x="153" y="36"/>
                  </a:cubicBezTo>
                  <a:cubicBezTo>
                    <a:pt x="149" y="39"/>
                    <a:pt x="144" y="41"/>
                    <a:pt x="139" y="41"/>
                  </a:cubicBezTo>
                  <a:cubicBezTo>
                    <a:pt x="9" y="41"/>
                    <a:pt x="9" y="41"/>
                    <a:pt x="9" y="41"/>
                  </a:cubicBezTo>
                  <a:cubicBezTo>
                    <a:pt x="6" y="41"/>
                    <a:pt x="3" y="40"/>
                    <a:pt x="0" y="39"/>
                  </a:cubicBezTo>
                  <a:cubicBezTo>
                    <a:pt x="6" y="47"/>
                    <a:pt x="16" y="52"/>
                    <a:pt x="27" y="52"/>
                  </a:cubicBezTo>
                  <a:cubicBezTo>
                    <a:pt x="156" y="52"/>
                    <a:pt x="156" y="52"/>
                    <a:pt x="156" y="52"/>
                  </a:cubicBezTo>
                  <a:cubicBezTo>
                    <a:pt x="162" y="52"/>
                    <a:pt x="167" y="51"/>
                    <a:pt x="171" y="48"/>
                  </a:cubicBezTo>
                  <a:cubicBezTo>
                    <a:pt x="178" y="43"/>
                    <a:pt x="183" y="35"/>
                    <a:pt x="183" y="26"/>
                  </a:cubicBezTo>
                  <a:cubicBezTo>
                    <a:pt x="183" y="13"/>
                    <a:pt x="174" y="2"/>
                    <a:pt x="161"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21" name="Freeform 244"/>
            <p:cNvSpPr>
              <a:spLocks/>
            </p:cNvSpPr>
            <p:nvPr userDrawn="1"/>
          </p:nvSpPr>
          <p:spPr bwMode="gray">
            <a:xfrm>
              <a:off x="8135586" y="2157820"/>
              <a:ext cx="439272" cy="246258"/>
            </a:xfrm>
            <a:custGeom>
              <a:avLst/>
              <a:gdLst>
                <a:gd name="T0" fmla="*/ 167 w 171"/>
                <a:gd name="T1" fmla="*/ 55 h 96"/>
                <a:gd name="T2" fmla="*/ 163 w 171"/>
                <a:gd name="T3" fmla="*/ 50 h 96"/>
                <a:gd name="T4" fmla="*/ 164 w 171"/>
                <a:gd name="T5" fmla="*/ 48 h 96"/>
                <a:gd name="T6" fmla="*/ 139 w 171"/>
                <a:gd name="T7" fmla="*/ 16 h 96"/>
                <a:gd name="T8" fmla="*/ 130 w 171"/>
                <a:gd name="T9" fmla="*/ 15 h 96"/>
                <a:gd name="T10" fmla="*/ 111 w 171"/>
                <a:gd name="T11" fmla="*/ 21 h 96"/>
                <a:gd name="T12" fmla="*/ 97 w 171"/>
                <a:gd name="T13" fmla="*/ 7 h 96"/>
                <a:gd name="T14" fmla="*/ 89 w 171"/>
                <a:gd name="T15" fmla="*/ 3 h 96"/>
                <a:gd name="T16" fmla="*/ 75 w 171"/>
                <a:gd name="T17" fmla="*/ 0 h 96"/>
                <a:gd name="T18" fmla="*/ 33 w 171"/>
                <a:gd name="T19" fmla="*/ 40 h 96"/>
                <a:gd name="T20" fmla="*/ 33 w 171"/>
                <a:gd name="T21" fmla="*/ 41 h 96"/>
                <a:gd name="T22" fmla="*/ 33 w 171"/>
                <a:gd name="T23" fmla="*/ 41 h 96"/>
                <a:gd name="T24" fmla="*/ 0 w 171"/>
                <a:gd name="T25" fmla="*/ 74 h 96"/>
                <a:gd name="T26" fmla="*/ 6 w 171"/>
                <a:gd name="T27" fmla="*/ 94 h 96"/>
                <a:gd name="T28" fmla="*/ 15 w 171"/>
                <a:gd name="T29" fmla="*/ 96 h 96"/>
                <a:gd name="T30" fmla="*/ 145 w 171"/>
                <a:gd name="T31" fmla="*/ 96 h 96"/>
                <a:gd name="T32" fmla="*/ 159 w 171"/>
                <a:gd name="T33" fmla="*/ 91 h 96"/>
                <a:gd name="T34" fmla="*/ 171 w 171"/>
                <a:gd name="T35" fmla="*/ 69 h 96"/>
                <a:gd name="T36" fmla="*/ 167 w 171"/>
                <a:gd name="T37" fmla="*/ 5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71" h="96">
                  <a:moveTo>
                    <a:pt x="167" y="55"/>
                  </a:moveTo>
                  <a:cubicBezTo>
                    <a:pt x="166" y="53"/>
                    <a:pt x="165" y="52"/>
                    <a:pt x="163" y="50"/>
                  </a:cubicBezTo>
                  <a:cubicBezTo>
                    <a:pt x="164" y="49"/>
                    <a:pt x="164" y="49"/>
                    <a:pt x="164" y="48"/>
                  </a:cubicBezTo>
                  <a:cubicBezTo>
                    <a:pt x="164" y="33"/>
                    <a:pt x="153" y="20"/>
                    <a:pt x="139" y="16"/>
                  </a:cubicBezTo>
                  <a:cubicBezTo>
                    <a:pt x="136" y="15"/>
                    <a:pt x="134" y="15"/>
                    <a:pt x="130" y="15"/>
                  </a:cubicBezTo>
                  <a:cubicBezTo>
                    <a:pt x="123" y="15"/>
                    <a:pt x="116" y="17"/>
                    <a:pt x="111" y="21"/>
                  </a:cubicBezTo>
                  <a:cubicBezTo>
                    <a:pt x="107" y="15"/>
                    <a:pt x="103" y="10"/>
                    <a:pt x="97" y="7"/>
                  </a:cubicBezTo>
                  <a:cubicBezTo>
                    <a:pt x="94" y="5"/>
                    <a:pt x="92" y="4"/>
                    <a:pt x="89" y="3"/>
                  </a:cubicBezTo>
                  <a:cubicBezTo>
                    <a:pt x="84" y="1"/>
                    <a:pt x="80" y="0"/>
                    <a:pt x="75" y="0"/>
                  </a:cubicBezTo>
                  <a:cubicBezTo>
                    <a:pt x="52" y="0"/>
                    <a:pt x="34" y="18"/>
                    <a:pt x="33" y="40"/>
                  </a:cubicBezTo>
                  <a:cubicBezTo>
                    <a:pt x="33" y="41"/>
                    <a:pt x="33" y="41"/>
                    <a:pt x="33" y="41"/>
                  </a:cubicBezTo>
                  <a:cubicBezTo>
                    <a:pt x="33" y="41"/>
                    <a:pt x="33" y="41"/>
                    <a:pt x="33" y="41"/>
                  </a:cubicBezTo>
                  <a:cubicBezTo>
                    <a:pt x="14" y="41"/>
                    <a:pt x="0" y="56"/>
                    <a:pt x="0" y="74"/>
                  </a:cubicBezTo>
                  <a:cubicBezTo>
                    <a:pt x="0" y="82"/>
                    <a:pt x="2" y="89"/>
                    <a:pt x="6" y="94"/>
                  </a:cubicBezTo>
                  <a:cubicBezTo>
                    <a:pt x="9" y="95"/>
                    <a:pt x="12" y="96"/>
                    <a:pt x="15" y="96"/>
                  </a:cubicBezTo>
                  <a:cubicBezTo>
                    <a:pt x="145" y="96"/>
                    <a:pt x="145" y="96"/>
                    <a:pt x="145" y="96"/>
                  </a:cubicBezTo>
                  <a:cubicBezTo>
                    <a:pt x="150" y="96"/>
                    <a:pt x="155" y="94"/>
                    <a:pt x="159" y="91"/>
                  </a:cubicBezTo>
                  <a:cubicBezTo>
                    <a:pt x="167" y="86"/>
                    <a:pt x="171" y="78"/>
                    <a:pt x="171" y="69"/>
                  </a:cubicBezTo>
                  <a:cubicBezTo>
                    <a:pt x="171" y="64"/>
                    <a:pt x="170" y="59"/>
                    <a:pt x="167" y="5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6548482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p:cSld name="1_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3591928631"/>
      </p:ext>
    </p:extLst>
  </p:cSld>
  <p:clrMapOvr>
    <a:masterClrMapping/>
  </p:clrMapOvr>
  <p:transition>
    <p:fade/>
  </p:transition>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960439"/>
            <a:ext cx="7604124" cy="3629025"/>
          </a:xfrm>
          <a:noFill/>
        </p:spPr>
        <p:txBody>
          <a:bodyPr vert="horz" wrap="square" lIns="0" tIns="0" rIns="0" bIns="0" rtlCol="0" anchor="t" anchorCtr="0">
            <a:noAutofit/>
          </a:bodyPr>
          <a:lstStyle>
            <a:lvl1pPr>
              <a:defRPr lang="en-US" sz="4799" spc="-50" baseline="0" dirty="0">
                <a:solidFill>
                  <a:schemeClr val="tx2"/>
                </a:solidFill>
              </a:defRPr>
            </a:lvl1pPr>
          </a:lstStyle>
          <a:p>
            <a:pPr marL="0" lvl="0">
              <a:lnSpc>
                <a:spcPts val="5599"/>
              </a:lnSpc>
            </a:pPr>
            <a:r>
              <a:rPr lang="en-US"/>
              <a:t>Section title</a:t>
            </a:r>
          </a:p>
        </p:txBody>
      </p:sp>
    </p:spTree>
    <p:extLst>
      <p:ext uri="{BB962C8B-B14F-4D97-AF65-F5344CB8AC3E}">
        <p14:creationId xmlns:p14="http://schemas.microsoft.com/office/powerpoint/2010/main" val="19836707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65138" y="960439"/>
            <a:ext cx="7604124" cy="3629025"/>
          </a:xfrm>
          <a:noFill/>
        </p:spPr>
        <p:txBody>
          <a:bodyPr vert="horz" wrap="square" lIns="0" tIns="0" rIns="0" bIns="0" rtlCol="0" anchor="t" anchorCtr="0">
            <a:noAutofit/>
          </a:bodyPr>
          <a:lstStyle>
            <a:lvl1pPr>
              <a:defRPr lang="en-US" sz="4799" spc="-50" baseline="0" dirty="0">
                <a:solidFill>
                  <a:schemeClr val="tx1"/>
                </a:solidFill>
              </a:defRPr>
            </a:lvl1pPr>
          </a:lstStyle>
          <a:p>
            <a:pPr marL="0" lvl="0">
              <a:lnSpc>
                <a:spcPts val="5599"/>
              </a:lnSpc>
            </a:pPr>
            <a:r>
              <a:rPr lang="en-US"/>
              <a:t>Section title</a:t>
            </a:r>
          </a:p>
        </p:txBody>
      </p:sp>
    </p:spTree>
    <p:extLst>
      <p:ext uri="{BB962C8B-B14F-4D97-AF65-F5344CB8AC3E}">
        <p14:creationId xmlns:p14="http://schemas.microsoft.com/office/powerpoint/2010/main" val="22805509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354763" y="0"/>
            <a:ext cx="6081712" cy="6994525"/>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2" name="Title 1"/>
          <p:cNvSpPr>
            <a:spLocks noGrp="1"/>
          </p:cNvSpPr>
          <p:nvPr>
            <p:ph type="title" hasCustomPrompt="1"/>
          </p:nvPr>
        </p:nvSpPr>
        <p:spPr>
          <a:xfrm>
            <a:off x="465139" y="632780"/>
            <a:ext cx="5653087" cy="411162"/>
          </a:xfrm>
        </p:spPr>
        <p:txBody>
          <a:bodyPr wrap="square" lIns="0" tIns="0" rIns="0" bIns="0">
            <a:spAutoFit/>
          </a:bodyPr>
          <a:lstStyle>
            <a:lvl1pPr>
              <a:lnSpc>
                <a:spcPts val="3199"/>
              </a:lnSpc>
              <a:defRPr sz="2800" baseline="0">
                <a:solidFill>
                  <a:schemeClr val="tx1"/>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65138" y="2410677"/>
            <a:ext cx="4919662" cy="2755420"/>
          </a:xfrm>
        </p:spPr>
        <p:txBody>
          <a:bodyPr lIns="0" tIns="0" rIns="0" bIns="0"/>
          <a:lstStyle>
            <a:lvl1pPr marL="0" indent="0">
              <a:lnSpc>
                <a:spcPts val="1800"/>
              </a:lnSpc>
              <a:spcBef>
                <a:spcPts val="1224"/>
              </a:spcBef>
              <a:buNone/>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65139" y="1960861"/>
            <a:ext cx="4919661" cy="307777"/>
          </a:xfrm>
        </p:spPr>
        <p:txBody>
          <a:bodyPr wrap="square" lIns="0" tIns="0" rIns="0" bIns="0">
            <a:spAutoFit/>
          </a:bodyPr>
          <a:lstStyle>
            <a:lvl1pPr marL="0" indent="0">
              <a:lnSpc>
                <a:spcPts val="2400"/>
              </a:lnSpc>
              <a:buNone/>
              <a:defRPr lang="en-US" sz="2000" kern="1200" spc="0" baseline="0" dirty="0">
                <a:solidFill>
                  <a:schemeClr val="tx1"/>
                </a:solidFill>
                <a:latin typeface="+mn-lt"/>
                <a:ea typeface="+mn-ea"/>
                <a:cs typeface="+mn-cs"/>
              </a:defRPr>
            </a:lvl1pPr>
            <a:lvl2pPr marL="228557" indent="0">
              <a:buNone/>
              <a:defRPr/>
            </a:lvl2pPr>
            <a:lvl3pPr marL="457112" indent="0">
              <a:buNone/>
              <a:defRPr/>
            </a:lvl3pPr>
            <a:lvl4pPr marL="685669" indent="0">
              <a:buNone/>
              <a:defRPr/>
            </a:lvl4pPr>
            <a:lvl5pPr marL="914224"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3511257699"/>
      </p:ext>
    </p:extLst>
  </p:cSld>
  <p:clrMapOvr>
    <a:masterClrMapping/>
  </p:clrMapOvr>
  <p:transition>
    <p:fade/>
  </p:transition>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9" y="2201864"/>
            <a:ext cx="3690937" cy="2590800"/>
          </a:xfrm>
          <a:blipFill>
            <a:blip r:embed="rId2"/>
            <a:stretch>
              <a:fillRect/>
            </a:stretch>
          </a:blipFill>
        </p:spPr>
        <p:txBody>
          <a:bodyPr anchor="ctr" anchorCtr="0">
            <a:noAutofit/>
          </a:bodyPr>
          <a:lstStyle>
            <a:lvl1pPr marL="0" indent="0" algn="ctr">
              <a:buNone/>
              <a:defRPr sz="2000">
                <a:solidFill>
                  <a:schemeClr val="bg2"/>
                </a:solidFill>
              </a:defRPr>
            </a:lvl1pPr>
          </a:lstStyle>
          <a:p>
            <a:r>
              <a:rPr lang="en-US"/>
              <a:t>Click icon to add picture</a:t>
            </a:r>
          </a:p>
        </p:txBody>
      </p:sp>
      <p:sp>
        <p:nvSpPr>
          <p:cNvPr id="12" name="Picture Placeholder 10"/>
          <p:cNvSpPr>
            <a:spLocks noGrp="1"/>
          </p:cNvSpPr>
          <p:nvPr>
            <p:ph type="pic" sz="quarter" idx="15"/>
          </p:nvPr>
        </p:nvSpPr>
        <p:spPr>
          <a:xfrm>
            <a:off x="4389438" y="2201864"/>
            <a:ext cx="3679825" cy="2590800"/>
          </a:xfrm>
          <a:blipFill>
            <a:blip r:embed="rId3"/>
            <a:stretch>
              <a:fillRect/>
            </a:stretch>
          </a:blipFill>
        </p:spPr>
        <p:txBody>
          <a:bodyPr anchor="ctr" anchorCtr="0">
            <a:noAutofit/>
          </a:bodyPr>
          <a:lstStyle>
            <a:lvl1pPr marL="0" indent="0" algn="ctr">
              <a:buNone/>
              <a:defRPr sz="2000">
                <a:solidFill>
                  <a:schemeClr val="bg2"/>
                </a:solidFill>
              </a:defRPr>
            </a:lvl1pPr>
          </a:lstStyle>
          <a:p>
            <a:r>
              <a:rPr lang="en-US"/>
              <a:t>Click icon to add picture</a:t>
            </a:r>
          </a:p>
        </p:txBody>
      </p:sp>
      <p:sp>
        <p:nvSpPr>
          <p:cNvPr id="13" name="Picture Placeholder 10"/>
          <p:cNvSpPr>
            <a:spLocks noGrp="1"/>
          </p:cNvSpPr>
          <p:nvPr>
            <p:ph type="pic" sz="quarter" idx="16"/>
          </p:nvPr>
        </p:nvSpPr>
        <p:spPr>
          <a:xfrm>
            <a:off x="8302625" y="2201864"/>
            <a:ext cx="3695700" cy="2590800"/>
          </a:xfrm>
          <a:blipFill>
            <a:blip r:embed="rId4"/>
            <a:stretch>
              <a:fillRect/>
            </a:stretch>
          </a:blipFill>
        </p:spPr>
        <p:txBody>
          <a:bodyPr anchor="ctr" anchorCtr="0">
            <a:noAutofit/>
          </a:bodyPr>
          <a:lstStyle>
            <a:lvl1pPr marL="0" indent="0" algn="ctr">
              <a:buNone/>
              <a:defRPr sz="2000">
                <a:solidFill>
                  <a:schemeClr val="bg2"/>
                </a:solidFill>
              </a:defRPr>
            </a:lvl1pPr>
          </a:lstStyle>
          <a:p>
            <a:r>
              <a:rPr lang="en-US"/>
              <a:t>Click icon to add picture</a:t>
            </a:r>
          </a:p>
        </p:txBody>
      </p:sp>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a:solidFill>
                  <a:schemeClr val="tx1"/>
                </a:solidFill>
              </a:defRPr>
            </a:lvl1pPr>
          </a:lstStyle>
          <a:p>
            <a:r>
              <a:rPr lang="en-US"/>
              <a:t>Photo layout 2</a:t>
            </a:r>
          </a:p>
        </p:txBody>
      </p:sp>
      <p:sp>
        <p:nvSpPr>
          <p:cNvPr id="5" name="Text Placeholder 4"/>
          <p:cNvSpPr>
            <a:spLocks noGrp="1"/>
          </p:cNvSpPr>
          <p:nvPr>
            <p:ph type="body" sz="quarter" idx="11" hasCustomPrompt="1"/>
          </p:nvPr>
        </p:nvSpPr>
        <p:spPr>
          <a:xfrm>
            <a:off x="465139" y="5026024"/>
            <a:ext cx="3690937" cy="1225139"/>
          </a:xfr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399" b="0" kern="1200" spc="0" baseline="0" dirty="0" smtClean="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86264" y="5026024"/>
            <a:ext cx="3690937" cy="1225139"/>
          </a:xfr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sz="1399">
                <a:solidFill>
                  <a:schemeClr val="tx2"/>
                </a:solidFill>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307389" y="5026024"/>
            <a:ext cx="3690937" cy="1225139"/>
          </a:xfr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sz="1399">
                <a:solidFill>
                  <a:schemeClr val="tx2"/>
                </a:solidFill>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4" name="Footer Placeholder 14">
            <a:extLst>
              <a:ext uri="{FF2B5EF4-FFF2-40B4-BE49-F238E27FC236}">
                <a16:creationId xmlns:a16="http://schemas.microsoft.com/office/drawing/2014/main" id="{3B5B741A-7576-5149-903B-7C99768D88C1}"/>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1317359276"/>
      </p:ext>
    </p:extLst>
  </p:cSld>
  <p:clrMapOvr>
    <a:masterClrMapping/>
  </p:clrMapOvr>
  <p:transition>
    <p:fade/>
  </p:transition>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33902" y="426475"/>
            <a:ext cx="7902575" cy="6568052"/>
          </a:xfrm>
          <a:prstGeom prst="rect">
            <a:avLst/>
          </a:prstGeom>
        </p:spPr>
      </p:pic>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65139" y="1961080"/>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557" indent="0">
              <a:buNone/>
              <a:defRPr/>
            </a:lvl2pPr>
            <a:lvl3pPr marL="457112" indent="0">
              <a:buNone/>
              <a:defRPr/>
            </a:lvl3pPr>
            <a:lvl4pPr marL="685669" indent="0">
              <a:buNone/>
              <a:defRPr/>
            </a:lvl4pPr>
            <a:lvl5pPr marL="914224"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65139" y="2761499"/>
            <a:ext cx="4853622" cy="2571524"/>
          </a:xfrm>
        </p:spPr>
        <p:txBody>
          <a:bodyPr lIns="0" tIns="0" rIns="0" bIns="0"/>
          <a:lstStyle>
            <a:lvl1pPr marL="285695" indent="-285695">
              <a:lnSpc>
                <a:spcPts val="1800"/>
              </a:lnSpc>
              <a:spcBef>
                <a:spcPts val="0"/>
              </a:spcBef>
              <a:buFont typeface="Arial" panose="020B0604020202020204" pitchFamily="34" charset="0"/>
              <a:buChar char="•"/>
              <a:defRPr sz="1399" b="0" i="0" spc="0">
                <a:solidFill>
                  <a:schemeClr val="tx1"/>
                </a:solidFill>
                <a:latin typeface="+mn-lt"/>
              </a:defRPr>
            </a:lvl1pPr>
            <a:lvl2pPr marL="0" indent="0">
              <a:lnSpc>
                <a:spcPts val="1800"/>
              </a:lnSpc>
              <a:spcBef>
                <a:spcPts val="0"/>
              </a:spcBef>
              <a:buNone/>
              <a:defRPr sz="1399">
                <a:solidFill>
                  <a:schemeClr val="tx1"/>
                </a:solidFill>
              </a:defRPr>
            </a:lvl2pPr>
            <a:lvl3pPr marL="457112" indent="0">
              <a:buNone/>
              <a:defRPr/>
            </a:lvl3pPr>
            <a:lvl4pPr marL="685669" indent="0">
              <a:buNone/>
              <a:defRPr/>
            </a:lvl4pPr>
            <a:lvl5pPr marL="91422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485450" y="3489113"/>
            <a:ext cx="5951026" cy="557637"/>
          </a:xfrm>
        </p:spPr>
        <p:txBody>
          <a:bodyPr anchor="ctr" anchorCtr="0"/>
          <a:lstStyle>
            <a:lvl1pPr algn="ctr">
              <a:defRPr/>
            </a:lvl1pPr>
          </a:lstStyle>
          <a:p>
            <a:r>
              <a:rPr lang="en-US"/>
              <a:t>Click icon to add picture</a:t>
            </a:r>
          </a:p>
        </p:txBody>
      </p:sp>
      <p:sp>
        <p:nvSpPr>
          <p:cNvPr id="8" name="Footer Placeholder 14">
            <a:extLst>
              <a:ext uri="{FF2B5EF4-FFF2-40B4-BE49-F238E27FC236}">
                <a16:creationId xmlns:a16="http://schemas.microsoft.com/office/drawing/2014/main" id="{91B60D61-6FC1-0E45-8A2E-51410A6C6305}"/>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3594677413"/>
      </p:ext>
    </p:extLst>
  </p:cSld>
  <p:clrMapOvr>
    <a:masterClrMapping/>
  </p:clrMapOvr>
  <p:transition>
    <p:fade/>
  </p:transition>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33902" y="426475"/>
            <a:ext cx="7902575" cy="6568052"/>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485450" y="3489113"/>
            <a:ext cx="5951026" cy="557637"/>
          </a:xfrm>
        </p:spPr>
        <p:txBody>
          <a:bodyPr anchor="ctr" anchorCtr="0"/>
          <a:lstStyle>
            <a:lvl1pPr algn="ctr">
              <a:defRPr/>
            </a:lvl1pPr>
          </a:lstStyle>
          <a:p>
            <a:r>
              <a:rPr lang="en-US"/>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66850" y="2040567"/>
            <a:ext cx="1727200" cy="3094697"/>
          </a:xfrm>
        </p:spPr>
        <p:txBody>
          <a:bodyPr lIns="0" tIns="0" rIns="0" bIns="0"/>
          <a:lstStyle>
            <a:lvl1pPr marL="0" indent="0">
              <a:lnSpc>
                <a:spcPts val="1800"/>
              </a:lnSpc>
              <a:spcBef>
                <a:spcPts val="900"/>
              </a:spcBef>
              <a:buNone/>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433639" y="2040567"/>
            <a:ext cx="1727200" cy="3094697"/>
          </a:xfrm>
        </p:spPr>
        <p:txBody>
          <a:bodyPr lIns="0" tIns="0" rIns="0" bIns="0"/>
          <a:lstStyle>
            <a:lvl1pPr marL="0" indent="0">
              <a:lnSpc>
                <a:spcPts val="1800"/>
              </a:lnSpc>
              <a:spcBef>
                <a:spcPts val="900"/>
              </a:spcBef>
              <a:buNone/>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a:solidFill>
                  <a:schemeClr val="tx1"/>
                </a:solidFill>
              </a:defRPr>
            </a:lvl1pPr>
          </a:lstStyle>
          <a:p>
            <a:r>
              <a:rPr lang="en-US"/>
              <a:t>Device layout 2: two columns</a:t>
            </a:r>
          </a:p>
        </p:txBody>
      </p:sp>
      <p:sp>
        <p:nvSpPr>
          <p:cNvPr id="10" name="Footer Placeholder 14">
            <a:extLst>
              <a:ext uri="{FF2B5EF4-FFF2-40B4-BE49-F238E27FC236}">
                <a16:creationId xmlns:a16="http://schemas.microsoft.com/office/drawing/2014/main" id="{E48FC59D-3F2F-9746-A309-EDC9968BC4CC}"/>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2899132743"/>
      </p:ext>
    </p:extLst>
  </p:cSld>
  <p:clrMapOvr>
    <a:masterClrMapping/>
  </p:clrMapOvr>
  <p:transition>
    <p:fade/>
  </p:transition>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91954" y="496641"/>
            <a:ext cx="11087895" cy="6497884"/>
          </a:xfrm>
          <a:prstGeom prst="rect">
            <a:avLst/>
          </a:prstGeom>
        </p:spPr>
      </p:pic>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a:solidFill>
                  <a:schemeClr val="tx1"/>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339975" y="3557697"/>
            <a:ext cx="7832726" cy="557637"/>
          </a:xfrm>
        </p:spPr>
        <p:txBody>
          <a:bodyPr anchor="ctr" anchorCtr="0"/>
          <a:lstStyle>
            <a:lvl1pPr algn="ctr">
              <a:defRPr/>
            </a:lvl1pPr>
          </a:lstStyle>
          <a:p>
            <a:r>
              <a:rPr lang="en-US"/>
              <a:t>Click icon to add picture</a:t>
            </a:r>
          </a:p>
        </p:txBody>
      </p:sp>
      <p:sp>
        <p:nvSpPr>
          <p:cNvPr id="6" name="Footer Placeholder 14">
            <a:extLst>
              <a:ext uri="{FF2B5EF4-FFF2-40B4-BE49-F238E27FC236}">
                <a16:creationId xmlns:a16="http://schemas.microsoft.com/office/drawing/2014/main" id="{C171A6F7-E2D5-4545-B545-35D9AA4D1332}"/>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3978308515"/>
      </p:ext>
    </p:extLst>
  </p:cSld>
  <p:clrMapOvr>
    <a:masterClrMapping/>
  </p:clrMapOvr>
  <p:transition>
    <p:fade/>
  </p:transition>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40" y="1989615"/>
            <a:ext cx="3690933" cy="3605213"/>
          </a:xfrm>
        </p:spPr>
        <p:txBody>
          <a:bodyPr anchor="ctr">
            <a:noAutofit/>
          </a:bodyPr>
          <a:lstStyle>
            <a:lvl1pPr marL="0" indent="0" algn="ctr">
              <a:buNone/>
              <a:defRPr sz="2400"/>
            </a:lvl1pPr>
          </a:lstStyle>
          <a:p>
            <a:r>
              <a:rPr lang="en-US"/>
              <a:t>Click icon to add chart</a:t>
            </a:r>
          </a:p>
        </p:txBody>
      </p:sp>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a:solidFill>
                  <a:schemeClr val="tx1"/>
                </a:solidFill>
              </a:defRPr>
            </a:lvl1pPr>
          </a:lstStyle>
          <a:p>
            <a:r>
              <a:rPr lang="en-US"/>
              <a:t>Chart examples</a:t>
            </a:r>
          </a:p>
        </p:txBody>
      </p:sp>
      <p:sp>
        <p:nvSpPr>
          <p:cNvPr id="9" name="Text Placeholder 4"/>
          <p:cNvSpPr>
            <a:spLocks noGrp="1"/>
          </p:cNvSpPr>
          <p:nvPr>
            <p:ph type="body" sz="quarter" idx="12" hasCustomPrompt="1"/>
          </p:nvPr>
        </p:nvSpPr>
        <p:spPr>
          <a:xfrm>
            <a:off x="465136" y="5973763"/>
            <a:ext cx="3690937" cy="307777"/>
          </a:xfrm>
        </p:spPr>
        <p:txBody>
          <a:bodyPr lIns="0" tIns="0" rIns="0" bIns="0"/>
          <a:lstStyle>
            <a:lvl1pPr marL="0" indent="0">
              <a:lnSpc>
                <a:spcPts val="1199"/>
              </a:lnSpc>
              <a:spcBef>
                <a:spcPts val="900"/>
              </a:spcBef>
              <a:buFont typeface="Arial" panose="020B0604020202020204" pitchFamily="34" charset="0"/>
              <a:buNone/>
              <a:defRPr sz="1000" b="0" i="0" spc="0">
                <a:solidFill>
                  <a:schemeClr val="tx1"/>
                </a:solidFill>
                <a:latin typeface="+mn-lt"/>
              </a:defRPr>
            </a:lvl1pPr>
            <a:lvl2pPr marL="0" marR="0" indent="0" algn="l" defTabSz="932563" rtl="0" eaLnBrk="1" fontAlgn="auto" latinLnBrk="0" hangingPunct="1">
              <a:lnSpc>
                <a:spcPts val="1199"/>
              </a:lnSpc>
              <a:spcBef>
                <a:spcPts val="450"/>
              </a:spcBef>
              <a:spcAft>
                <a:spcPts val="0"/>
              </a:spcAft>
              <a:buClrTx/>
              <a:buSzPct val="90000"/>
              <a:buFont typeface="Arial" panose="020B0604020202020204" pitchFamily="34" charset="0"/>
              <a:buNone/>
              <a:tabLst/>
              <a:defRPr sz="1000">
                <a:solidFill>
                  <a:schemeClr val="tx1"/>
                </a:solidFill>
              </a:defRPr>
            </a:lvl2pPr>
            <a:lvl3pPr marL="457112" indent="0">
              <a:buNone/>
              <a:defRPr/>
            </a:lvl3pPr>
            <a:lvl4pPr marL="685669" indent="0">
              <a:buNone/>
              <a:defRPr/>
            </a:lvl4pPr>
            <a:lvl5pPr marL="914224"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89439" y="5973763"/>
            <a:ext cx="3679825" cy="313904"/>
          </a:xfrm>
        </p:spPr>
        <p:txBody>
          <a:bodyPr vert="horz" wrap="square" lIns="0" tIns="0" rIns="0" bIns="0" rtlCol="0">
            <a:spAutoFit/>
          </a:bodyPr>
          <a:lstStyle>
            <a:lvl1pPr>
              <a:tabLst/>
              <a:defRPr lang="en-US" sz="1000" b="0" i="0" spc="0" dirty="0" smtClean="0">
                <a:solidFill>
                  <a:schemeClr val="tx1"/>
                </a:solidFill>
                <a:latin typeface="+mn-lt"/>
              </a:defRPr>
            </a:lvl1pPr>
          </a:lstStyle>
          <a:p>
            <a:pPr marL="0" lvl="0" indent="0">
              <a:lnSpc>
                <a:spcPts val="1199"/>
              </a:lnSpc>
              <a:spcBef>
                <a:spcPts val="900"/>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89439" y="1989615"/>
            <a:ext cx="3679825" cy="3605213"/>
          </a:xfrm>
        </p:spPr>
        <p:txBody>
          <a:bodyPr anchor="ctr">
            <a:noAutofit/>
          </a:bodyPr>
          <a:lstStyle>
            <a:lvl1pPr marL="0" indent="0" algn="ctr">
              <a:buNone/>
              <a:defRPr sz="2400"/>
            </a:lvl1pPr>
          </a:lstStyle>
          <a:p>
            <a:r>
              <a:rPr lang="en-US"/>
              <a:t>Click icon to add chart</a:t>
            </a:r>
          </a:p>
        </p:txBody>
      </p:sp>
      <p:sp>
        <p:nvSpPr>
          <p:cNvPr id="21" name="Chart Placeholder 6"/>
          <p:cNvSpPr>
            <a:spLocks noGrp="1"/>
          </p:cNvSpPr>
          <p:nvPr>
            <p:ph type="chart" sz="quarter" idx="23"/>
          </p:nvPr>
        </p:nvSpPr>
        <p:spPr>
          <a:xfrm>
            <a:off x="8302625" y="1989615"/>
            <a:ext cx="3695701" cy="3605213"/>
          </a:xfrm>
        </p:spPr>
        <p:txBody>
          <a:bodyPr anchor="ctr">
            <a:noAutofit/>
          </a:bodyPr>
          <a:lstStyle>
            <a:lvl1pPr marL="0" indent="0" algn="ctr">
              <a:buNone/>
              <a:defRPr sz="2400"/>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65134" y="5783264"/>
            <a:ext cx="3702053" cy="247983"/>
          </a:xfrm>
        </p:spPr>
        <p:txBody>
          <a:bodyPr tIns="0"/>
          <a:lstStyle>
            <a:lvl1pPr>
              <a:defRPr lang="en-US" sz="1000" b="1" kern="1200" spc="0" dirty="0" smtClean="0">
                <a:solidFill>
                  <a:schemeClr val="tx1"/>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400549" y="5783264"/>
            <a:ext cx="3702053" cy="247983"/>
          </a:xfrm>
        </p:spPr>
        <p:txBody>
          <a:bodyPr tIns="0"/>
          <a:lstStyle>
            <a:lvl1pPr>
              <a:defRPr lang="en-US" sz="1000" b="1" kern="1200" spc="0" dirty="0" smtClean="0">
                <a:solidFill>
                  <a:schemeClr val="tx1"/>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302625" y="5783264"/>
            <a:ext cx="3702053" cy="247983"/>
          </a:xfrm>
        </p:spPr>
        <p:txBody>
          <a:bodyPr tIns="0"/>
          <a:lstStyle>
            <a:lvl1pPr>
              <a:defRPr lang="en-US" sz="1000" b="1" kern="1200" spc="0" dirty="0" smtClean="0">
                <a:solidFill>
                  <a:schemeClr val="tx1"/>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302626" y="5973763"/>
            <a:ext cx="3679825" cy="313904"/>
          </a:xfrm>
        </p:spPr>
        <p:txBody>
          <a:bodyPr vert="horz" wrap="square" lIns="0" tIns="0" rIns="0" bIns="0" rtlCol="0">
            <a:spAutoFit/>
          </a:bodyPr>
          <a:lstStyle>
            <a:lvl1pPr>
              <a:tabLst/>
              <a:defRPr lang="en-US" sz="1000" b="0" i="0" spc="0" dirty="0" smtClean="0">
                <a:solidFill>
                  <a:schemeClr val="tx1"/>
                </a:solidFill>
                <a:latin typeface="+mn-lt"/>
              </a:defRPr>
            </a:lvl1pPr>
          </a:lstStyle>
          <a:p>
            <a:pPr marL="0" lvl="0" indent="0">
              <a:lnSpc>
                <a:spcPts val="1199"/>
              </a:lnSpc>
              <a:spcBef>
                <a:spcPts val="900"/>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3" name="Footer Placeholder 14">
            <a:extLst>
              <a:ext uri="{FF2B5EF4-FFF2-40B4-BE49-F238E27FC236}">
                <a16:creationId xmlns:a16="http://schemas.microsoft.com/office/drawing/2014/main" id="{592F5440-0E12-0F44-ACE7-3C2064AE32D5}"/>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1958682083"/>
      </p:ext>
    </p:extLst>
  </p:cSld>
  <p:clrMapOvr>
    <a:masterClrMapping/>
  </p:clrMapOvr>
  <p:transition>
    <p:fade/>
  </p:transition>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a:solidFill>
                  <a:schemeClr val="tx1"/>
                </a:solidFill>
              </a:defRPr>
            </a:lvl1pPr>
          </a:lstStyle>
          <a:p>
            <a:r>
              <a:rPr lang="en-US"/>
              <a:t>Table styling</a:t>
            </a:r>
          </a:p>
        </p:txBody>
      </p:sp>
      <p:sp>
        <p:nvSpPr>
          <p:cNvPr id="4" name="Table Placeholder 3"/>
          <p:cNvSpPr>
            <a:spLocks noGrp="1"/>
          </p:cNvSpPr>
          <p:nvPr>
            <p:ph type="tbl" sz="quarter" idx="10"/>
          </p:nvPr>
        </p:nvSpPr>
        <p:spPr>
          <a:xfrm>
            <a:off x="465139" y="4002986"/>
            <a:ext cx="11533187" cy="557637"/>
          </a:xfrm>
        </p:spPr>
        <p:txBody>
          <a:bodyPr anchor="ctr" anchorCtr="0"/>
          <a:lstStyle>
            <a:lvl1pPr algn="ctr">
              <a:defRPr/>
            </a:lvl1pPr>
          </a:lstStyle>
          <a:p>
            <a:r>
              <a:rPr lang="en-US"/>
              <a:t>Click icon to add table</a:t>
            </a:r>
          </a:p>
        </p:txBody>
      </p:sp>
      <p:sp>
        <p:nvSpPr>
          <p:cNvPr id="6" name="Footer Placeholder 14">
            <a:extLst>
              <a:ext uri="{FF2B5EF4-FFF2-40B4-BE49-F238E27FC236}">
                <a16:creationId xmlns:a16="http://schemas.microsoft.com/office/drawing/2014/main" id="{8FFE576D-7F23-5D49-98BE-F31E6740176A}"/>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3308515855"/>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74702" y="2119179"/>
            <a:ext cx="4937760" cy="1835285"/>
          </a:xfrm>
          <a:noFill/>
        </p:spPr>
        <p:txBody>
          <a:bodyPr lIns="146304" tIns="91440" rIns="146304" bIns="91440" anchor="t" anchorCtr="0"/>
          <a:lstStyle>
            <a:lvl1pPr>
              <a:defRPr sz="4799" spc="-100"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50" y="3954464"/>
            <a:ext cx="4937760" cy="731528"/>
          </a:xfrm>
        </p:spPr>
        <p:txBody>
          <a:bodyPr lIns="164592" tIns="109728" rIns="164592" bIns="109728">
            <a:noAutofit/>
          </a:bodyPr>
          <a:lstStyle>
            <a:lvl1pPr marL="0" indent="0">
              <a:spcBef>
                <a:spcPts val="0"/>
              </a:spcBef>
              <a:buNone/>
              <a:defRPr lang="en-US" sz="3199"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32563"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sp>
        <p:nvSpPr>
          <p:cNvPr id="8" name="Rectangle 7"/>
          <p:cNvSpPr/>
          <p:nvPr userDrawn="1"/>
        </p:nvSpPr>
        <p:spPr bwMode="gray">
          <a:xfrm>
            <a:off x="5441951" y="0"/>
            <a:ext cx="6994525"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90" name="MS logo gray - EMF"/>
          <p:cNvPicPr>
            <a:picLocks noChangeAspect="1"/>
          </p:cNvPicPr>
          <p:nvPr userDrawn="1"/>
        </p:nvPicPr>
        <p:blipFill>
          <a:blip r:embed="rId2"/>
          <a:stretch>
            <a:fillRect/>
          </a:stretch>
        </p:blipFill>
        <p:spPr bwMode="black">
          <a:xfrm>
            <a:off x="463118" y="479425"/>
            <a:ext cx="1451843" cy="310896"/>
          </a:xfrm>
          <a:prstGeom prst="rect">
            <a:avLst/>
          </a:prstGeom>
        </p:spPr>
      </p:pic>
      <p:grpSp>
        <p:nvGrpSpPr>
          <p:cNvPr id="714" name="Group 713"/>
          <p:cNvGrpSpPr>
            <a:grpSpLocks noChangeAspect="1"/>
          </p:cNvGrpSpPr>
          <p:nvPr userDrawn="1"/>
        </p:nvGrpSpPr>
        <p:grpSpPr bwMode="gray">
          <a:xfrm>
            <a:off x="7496245" y="2125620"/>
            <a:ext cx="4421959" cy="4023360"/>
            <a:chOff x="4158236" y="1224815"/>
            <a:chExt cx="4421959" cy="4023360"/>
          </a:xfrm>
        </p:grpSpPr>
        <p:grpSp>
          <p:nvGrpSpPr>
            <p:cNvPr id="715" name="Group 714"/>
            <p:cNvGrpSpPr/>
            <p:nvPr userDrawn="1"/>
          </p:nvGrpSpPr>
          <p:grpSpPr bwMode="gray">
            <a:xfrm>
              <a:off x="4386601" y="1224815"/>
              <a:ext cx="4160377" cy="4023360"/>
              <a:chOff x="4386601" y="1224815"/>
              <a:chExt cx="4160377" cy="4023360"/>
            </a:xfrm>
          </p:grpSpPr>
          <p:sp>
            <p:nvSpPr>
              <p:cNvPr id="768" name="Freeform 18"/>
              <p:cNvSpPr>
                <a:spLocks/>
              </p:cNvSpPr>
              <p:nvPr userDrawn="1"/>
            </p:nvSpPr>
            <p:spPr bwMode="gray">
              <a:xfrm>
                <a:off x="5922868" y="1503003"/>
                <a:ext cx="45674" cy="477490"/>
              </a:xfrm>
              <a:custGeom>
                <a:avLst/>
                <a:gdLst>
                  <a:gd name="T0" fmla="*/ 11 w 11"/>
                  <a:gd name="T1" fmla="*/ 115 h 115"/>
                  <a:gd name="T2" fmla="*/ 0 w 11"/>
                  <a:gd name="T3" fmla="*/ 115 h 115"/>
                  <a:gd name="T4" fmla="*/ 2 w 11"/>
                  <a:gd name="T5" fmla="*/ 0 h 115"/>
                  <a:gd name="T6" fmla="*/ 9 w 11"/>
                  <a:gd name="T7" fmla="*/ 0 h 115"/>
                  <a:gd name="T8" fmla="*/ 11 w 11"/>
                  <a:gd name="T9" fmla="*/ 115 h 115"/>
                </a:gdLst>
                <a:ahLst/>
                <a:cxnLst>
                  <a:cxn ang="0">
                    <a:pos x="T0" y="T1"/>
                  </a:cxn>
                  <a:cxn ang="0">
                    <a:pos x="T2" y="T3"/>
                  </a:cxn>
                  <a:cxn ang="0">
                    <a:pos x="T4" y="T5"/>
                  </a:cxn>
                  <a:cxn ang="0">
                    <a:pos x="T6" y="T7"/>
                  </a:cxn>
                  <a:cxn ang="0">
                    <a:pos x="T8" y="T9"/>
                  </a:cxn>
                </a:cxnLst>
                <a:rect l="0" t="0" r="r" b="b"/>
                <a:pathLst>
                  <a:path w="11" h="115">
                    <a:moveTo>
                      <a:pt x="11" y="115"/>
                    </a:moveTo>
                    <a:lnTo>
                      <a:pt x="0" y="115"/>
                    </a:lnTo>
                    <a:lnTo>
                      <a:pt x="2" y="0"/>
                    </a:lnTo>
                    <a:lnTo>
                      <a:pt x="9" y="0"/>
                    </a:lnTo>
                    <a:lnTo>
                      <a:pt x="11" y="1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69" name="Freeform 19"/>
              <p:cNvSpPr>
                <a:spLocks/>
              </p:cNvSpPr>
              <p:nvPr userDrawn="1"/>
            </p:nvSpPr>
            <p:spPr bwMode="gray">
              <a:xfrm>
                <a:off x="5781697" y="1494698"/>
                <a:ext cx="178540" cy="53978"/>
              </a:xfrm>
              <a:custGeom>
                <a:avLst/>
                <a:gdLst>
                  <a:gd name="T0" fmla="*/ 47 w 49"/>
                  <a:gd name="T1" fmla="*/ 0 h 15"/>
                  <a:gd name="T2" fmla="*/ 1 w 49"/>
                  <a:gd name="T3" fmla="*/ 11 h 15"/>
                  <a:gd name="T4" fmla="*/ 49 w 49"/>
                  <a:gd name="T5" fmla="*/ 8 h 15"/>
                  <a:gd name="T6" fmla="*/ 47 w 49"/>
                  <a:gd name="T7" fmla="*/ 0 h 15"/>
                </a:gdLst>
                <a:ahLst/>
                <a:cxnLst>
                  <a:cxn ang="0">
                    <a:pos x="T0" y="T1"/>
                  </a:cxn>
                  <a:cxn ang="0">
                    <a:pos x="T2" y="T3"/>
                  </a:cxn>
                  <a:cxn ang="0">
                    <a:pos x="T4" y="T5"/>
                  </a:cxn>
                  <a:cxn ang="0">
                    <a:pos x="T6" y="T7"/>
                  </a:cxn>
                </a:cxnLst>
                <a:rect l="0" t="0" r="r" b="b"/>
                <a:pathLst>
                  <a:path w="49" h="15">
                    <a:moveTo>
                      <a:pt x="47" y="0"/>
                    </a:moveTo>
                    <a:cubicBezTo>
                      <a:pt x="1" y="6"/>
                      <a:pt x="0" y="10"/>
                      <a:pt x="1" y="11"/>
                    </a:cubicBezTo>
                    <a:cubicBezTo>
                      <a:pt x="1" y="12"/>
                      <a:pt x="3" y="15"/>
                      <a:pt x="49" y="8"/>
                    </a:cubicBezTo>
                    <a:lnTo>
                      <a:pt x="4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70" name="Freeform 20"/>
              <p:cNvSpPr>
                <a:spLocks/>
              </p:cNvSpPr>
              <p:nvPr userDrawn="1"/>
            </p:nvSpPr>
            <p:spPr bwMode="gray">
              <a:xfrm>
                <a:off x="5927019" y="1498852"/>
                <a:ext cx="124562" cy="153628"/>
              </a:xfrm>
              <a:custGeom>
                <a:avLst/>
                <a:gdLst>
                  <a:gd name="T0" fmla="*/ 0 w 34"/>
                  <a:gd name="T1" fmla="*/ 5 h 43"/>
                  <a:gd name="T2" fmla="*/ 30 w 34"/>
                  <a:gd name="T3" fmla="*/ 41 h 43"/>
                  <a:gd name="T4" fmla="*/ 7 w 34"/>
                  <a:gd name="T5" fmla="*/ 0 h 43"/>
                  <a:gd name="T6" fmla="*/ 0 w 34"/>
                  <a:gd name="T7" fmla="*/ 5 h 43"/>
                </a:gdLst>
                <a:ahLst/>
                <a:cxnLst>
                  <a:cxn ang="0">
                    <a:pos x="T0" y="T1"/>
                  </a:cxn>
                  <a:cxn ang="0">
                    <a:pos x="T2" y="T3"/>
                  </a:cxn>
                  <a:cxn ang="0">
                    <a:pos x="T4" y="T5"/>
                  </a:cxn>
                  <a:cxn ang="0">
                    <a:pos x="T6" y="T7"/>
                  </a:cxn>
                </a:cxnLst>
                <a:rect l="0" t="0" r="r" b="b"/>
                <a:pathLst>
                  <a:path w="34" h="43">
                    <a:moveTo>
                      <a:pt x="0" y="5"/>
                    </a:moveTo>
                    <a:cubicBezTo>
                      <a:pt x="26" y="43"/>
                      <a:pt x="29" y="42"/>
                      <a:pt x="30" y="41"/>
                    </a:cubicBezTo>
                    <a:cubicBezTo>
                      <a:pt x="31" y="40"/>
                      <a:pt x="34" y="38"/>
                      <a:pt x="7" y="0"/>
                    </a:cubicBezTo>
                    <a:lnTo>
                      <a:pt x="0"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71" name="Freeform 21"/>
              <p:cNvSpPr>
                <a:spLocks/>
              </p:cNvSpPr>
              <p:nvPr userDrawn="1"/>
            </p:nvSpPr>
            <p:spPr bwMode="gray">
              <a:xfrm>
                <a:off x="5927019" y="1349377"/>
                <a:ext cx="78891" cy="170236"/>
              </a:xfrm>
              <a:custGeom>
                <a:avLst/>
                <a:gdLst>
                  <a:gd name="T0" fmla="*/ 0 w 22"/>
                  <a:gd name="T1" fmla="*/ 45 h 47"/>
                  <a:gd name="T2" fmla="*/ 18 w 22"/>
                  <a:gd name="T3" fmla="*/ 1 h 47"/>
                  <a:gd name="T4" fmla="*/ 8 w 22"/>
                  <a:gd name="T5" fmla="*/ 47 h 47"/>
                  <a:gd name="T6" fmla="*/ 0 w 22"/>
                  <a:gd name="T7" fmla="*/ 45 h 47"/>
                </a:gdLst>
                <a:ahLst/>
                <a:cxnLst>
                  <a:cxn ang="0">
                    <a:pos x="T0" y="T1"/>
                  </a:cxn>
                  <a:cxn ang="0">
                    <a:pos x="T2" y="T3"/>
                  </a:cxn>
                  <a:cxn ang="0">
                    <a:pos x="T4" y="T5"/>
                  </a:cxn>
                  <a:cxn ang="0">
                    <a:pos x="T6" y="T7"/>
                  </a:cxn>
                </a:cxnLst>
                <a:rect l="0" t="0" r="r" b="b"/>
                <a:pathLst>
                  <a:path w="22" h="47">
                    <a:moveTo>
                      <a:pt x="0" y="45"/>
                    </a:moveTo>
                    <a:cubicBezTo>
                      <a:pt x="14" y="0"/>
                      <a:pt x="17" y="1"/>
                      <a:pt x="18" y="1"/>
                    </a:cubicBezTo>
                    <a:cubicBezTo>
                      <a:pt x="19" y="2"/>
                      <a:pt x="22" y="3"/>
                      <a:pt x="8" y="47"/>
                    </a:cubicBezTo>
                    <a:lnTo>
                      <a:pt x="0" y="4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72" name="Freeform 22"/>
              <p:cNvSpPr>
                <a:spLocks/>
              </p:cNvSpPr>
              <p:nvPr userDrawn="1"/>
            </p:nvSpPr>
            <p:spPr bwMode="gray">
              <a:xfrm>
                <a:off x="5569940" y="1581893"/>
                <a:ext cx="49825" cy="373687"/>
              </a:xfrm>
              <a:custGeom>
                <a:avLst/>
                <a:gdLst>
                  <a:gd name="T0" fmla="*/ 12 w 12"/>
                  <a:gd name="T1" fmla="*/ 90 h 90"/>
                  <a:gd name="T2" fmla="*/ 0 w 12"/>
                  <a:gd name="T3" fmla="*/ 90 h 90"/>
                  <a:gd name="T4" fmla="*/ 1 w 12"/>
                  <a:gd name="T5" fmla="*/ 0 h 90"/>
                  <a:gd name="T6" fmla="*/ 10 w 12"/>
                  <a:gd name="T7" fmla="*/ 0 h 90"/>
                  <a:gd name="T8" fmla="*/ 12 w 12"/>
                  <a:gd name="T9" fmla="*/ 90 h 90"/>
                </a:gdLst>
                <a:ahLst/>
                <a:cxnLst>
                  <a:cxn ang="0">
                    <a:pos x="T0" y="T1"/>
                  </a:cxn>
                  <a:cxn ang="0">
                    <a:pos x="T2" y="T3"/>
                  </a:cxn>
                  <a:cxn ang="0">
                    <a:pos x="T4" y="T5"/>
                  </a:cxn>
                  <a:cxn ang="0">
                    <a:pos x="T6" y="T7"/>
                  </a:cxn>
                  <a:cxn ang="0">
                    <a:pos x="T8" y="T9"/>
                  </a:cxn>
                </a:cxnLst>
                <a:rect l="0" t="0" r="r" b="b"/>
                <a:pathLst>
                  <a:path w="12" h="90">
                    <a:moveTo>
                      <a:pt x="12" y="90"/>
                    </a:moveTo>
                    <a:lnTo>
                      <a:pt x="0" y="90"/>
                    </a:lnTo>
                    <a:lnTo>
                      <a:pt x="1" y="0"/>
                    </a:lnTo>
                    <a:lnTo>
                      <a:pt x="10" y="0"/>
                    </a:lnTo>
                    <a:lnTo>
                      <a:pt x="12" y="9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73" name="Freeform 23"/>
              <p:cNvSpPr>
                <a:spLocks/>
              </p:cNvSpPr>
              <p:nvPr userDrawn="1"/>
            </p:nvSpPr>
            <p:spPr bwMode="gray">
              <a:xfrm>
                <a:off x="5574094" y="1565285"/>
                <a:ext cx="199299" cy="112107"/>
              </a:xfrm>
              <a:custGeom>
                <a:avLst/>
                <a:gdLst>
                  <a:gd name="T0" fmla="*/ 0 w 55"/>
                  <a:gd name="T1" fmla="*/ 10 h 32"/>
                  <a:gd name="T2" fmla="*/ 54 w 55"/>
                  <a:gd name="T3" fmla="*/ 27 h 32"/>
                  <a:gd name="T4" fmla="*/ 4 w 55"/>
                  <a:gd name="T5" fmla="*/ 0 h 32"/>
                  <a:gd name="T6" fmla="*/ 0 w 55"/>
                  <a:gd name="T7" fmla="*/ 10 h 32"/>
                </a:gdLst>
                <a:ahLst/>
                <a:cxnLst>
                  <a:cxn ang="0">
                    <a:pos x="T0" y="T1"/>
                  </a:cxn>
                  <a:cxn ang="0">
                    <a:pos x="T2" y="T3"/>
                  </a:cxn>
                  <a:cxn ang="0">
                    <a:pos x="T4" y="T5"/>
                  </a:cxn>
                  <a:cxn ang="0">
                    <a:pos x="T6" y="T7"/>
                  </a:cxn>
                </a:cxnLst>
                <a:rect l="0" t="0" r="r" b="b"/>
                <a:pathLst>
                  <a:path w="55" h="32">
                    <a:moveTo>
                      <a:pt x="0" y="10"/>
                    </a:moveTo>
                    <a:cubicBezTo>
                      <a:pt x="51" y="32"/>
                      <a:pt x="54" y="29"/>
                      <a:pt x="54" y="27"/>
                    </a:cubicBezTo>
                    <a:cubicBezTo>
                      <a:pt x="55" y="26"/>
                      <a:pt x="55" y="22"/>
                      <a:pt x="4" y="0"/>
                    </a:cubicBezTo>
                    <a:lnTo>
                      <a:pt x="0"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74" name="Freeform 24"/>
              <p:cNvSpPr>
                <a:spLocks/>
              </p:cNvSpPr>
              <p:nvPr userDrawn="1"/>
            </p:nvSpPr>
            <p:spPr bwMode="gray">
              <a:xfrm>
                <a:off x="5561636" y="1395049"/>
                <a:ext cx="49825" cy="199300"/>
              </a:xfrm>
              <a:custGeom>
                <a:avLst/>
                <a:gdLst>
                  <a:gd name="T0" fmla="*/ 14 w 14"/>
                  <a:gd name="T1" fmla="*/ 56 h 56"/>
                  <a:gd name="T2" fmla="*/ 6 w 14"/>
                  <a:gd name="T3" fmla="*/ 1 h 56"/>
                  <a:gd name="T4" fmla="*/ 4 w 14"/>
                  <a:gd name="T5" fmla="*/ 56 h 56"/>
                  <a:gd name="T6" fmla="*/ 14 w 14"/>
                  <a:gd name="T7" fmla="*/ 56 h 56"/>
                </a:gdLst>
                <a:ahLst/>
                <a:cxnLst>
                  <a:cxn ang="0">
                    <a:pos x="T0" y="T1"/>
                  </a:cxn>
                  <a:cxn ang="0">
                    <a:pos x="T2" y="T3"/>
                  </a:cxn>
                  <a:cxn ang="0">
                    <a:pos x="T4" y="T5"/>
                  </a:cxn>
                  <a:cxn ang="0">
                    <a:pos x="T6" y="T7"/>
                  </a:cxn>
                </a:cxnLst>
                <a:rect l="0" t="0" r="r" b="b"/>
                <a:pathLst>
                  <a:path w="14" h="56">
                    <a:moveTo>
                      <a:pt x="14" y="56"/>
                    </a:moveTo>
                    <a:cubicBezTo>
                      <a:pt x="11" y="0"/>
                      <a:pt x="8" y="0"/>
                      <a:pt x="6" y="1"/>
                    </a:cubicBezTo>
                    <a:cubicBezTo>
                      <a:pt x="4" y="1"/>
                      <a:pt x="0" y="1"/>
                      <a:pt x="4" y="56"/>
                    </a:cubicBezTo>
                    <a:lnTo>
                      <a:pt x="14" y="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75" name="Freeform 25"/>
              <p:cNvSpPr>
                <a:spLocks/>
              </p:cNvSpPr>
              <p:nvPr userDrawn="1"/>
            </p:nvSpPr>
            <p:spPr bwMode="gray">
              <a:xfrm>
                <a:off x="5432923" y="1569436"/>
                <a:ext cx="178540" cy="161932"/>
              </a:xfrm>
              <a:custGeom>
                <a:avLst/>
                <a:gdLst>
                  <a:gd name="T0" fmla="*/ 49 w 49"/>
                  <a:gd name="T1" fmla="*/ 8 h 44"/>
                  <a:gd name="T2" fmla="*/ 4 w 49"/>
                  <a:gd name="T3" fmla="*/ 41 h 44"/>
                  <a:gd name="T4" fmla="*/ 42 w 49"/>
                  <a:gd name="T5" fmla="*/ 0 h 44"/>
                  <a:gd name="T6" fmla="*/ 49 w 49"/>
                  <a:gd name="T7" fmla="*/ 8 h 44"/>
                </a:gdLst>
                <a:ahLst/>
                <a:cxnLst>
                  <a:cxn ang="0">
                    <a:pos x="T0" y="T1"/>
                  </a:cxn>
                  <a:cxn ang="0">
                    <a:pos x="T2" y="T3"/>
                  </a:cxn>
                  <a:cxn ang="0">
                    <a:pos x="T4" y="T5"/>
                  </a:cxn>
                  <a:cxn ang="0">
                    <a:pos x="T6" y="T7"/>
                  </a:cxn>
                </a:cxnLst>
                <a:rect l="0" t="0" r="r" b="b"/>
                <a:pathLst>
                  <a:path w="49" h="44">
                    <a:moveTo>
                      <a:pt x="49" y="8"/>
                    </a:moveTo>
                    <a:cubicBezTo>
                      <a:pt x="7" y="44"/>
                      <a:pt x="5" y="42"/>
                      <a:pt x="4" y="41"/>
                    </a:cubicBezTo>
                    <a:cubicBezTo>
                      <a:pt x="3" y="39"/>
                      <a:pt x="0" y="36"/>
                      <a:pt x="42" y="0"/>
                    </a:cubicBezTo>
                    <a:lnTo>
                      <a:pt x="49"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76" name="Freeform 26"/>
              <p:cNvSpPr>
                <a:spLocks/>
              </p:cNvSpPr>
              <p:nvPr userDrawn="1"/>
            </p:nvSpPr>
            <p:spPr bwMode="gray">
              <a:xfrm>
                <a:off x="6184447" y="1478090"/>
                <a:ext cx="45674" cy="398599"/>
              </a:xfrm>
              <a:custGeom>
                <a:avLst/>
                <a:gdLst>
                  <a:gd name="T0" fmla="*/ 11 w 11"/>
                  <a:gd name="T1" fmla="*/ 96 h 96"/>
                  <a:gd name="T2" fmla="*/ 0 w 11"/>
                  <a:gd name="T3" fmla="*/ 96 h 96"/>
                  <a:gd name="T4" fmla="*/ 2 w 11"/>
                  <a:gd name="T5" fmla="*/ 0 h 96"/>
                  <a:gd name="T6" fmla="*/ 10 w 11"/>
                  <a:gd name="T7" fmla="*/ 0 h 96"/>
                  <a:gd name="T8" fmla="*/ 11 w 11"/>
                  <a:gd name="T9" fmla="*/ 96 h 96"/>
                </a:gdLst>
                <a:ahLst/>
                <a:cxnLst>
                  <a:cxn ang="0">
                    <a:pos x="T0" y="T1"/>
                  </a:cxn>
                  <a:cxn ang="0">
                    <a:pos x="T2" y="T3"/>
                  </a:cxn>
                  <a:cxn ang="0">
                    <a:pos x="T4" y="T5"/>
                  </a:cxn>
                  <a:cxn ang="0">
                    <a:pos x="T6" y="T7"/>
                  </a:cxn>
                  <a:cxn ang="0">
                    <a:pos x="T8" y="T9"/>
                  </a:cxn>
                </a:cxnLst>
                <a:rect l="0" t="0" r="r" b="b"/>
                <a:pathLst>
                  <a:path w="11" h="96">
                    <a:moveTo>
                      <a:pt x="11" y="96"/>
                    </a:moveTo>
                    <a:lnTo>
                      <a:pt x="0" y="96"/>
                    </a:lnTo>
                    <a:lnTo>
                      <a:pt x="2" y="0"/>
                    </a:lnTo>
                    <a:lnTo>
                      <a:pt x="10" y="0"/>
                    </a:lnTo>
                    <a:lnTo>
                      <a:pt x="11" y="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77" name="Freeform 27"/>
              <p:cNvSpPr>
                <a:spLocks/>
              </p:cNvSpPr>
              <p:nvPr userDrawn="1"/>
            </p:nvSpPr>
            <p:spPr bwMode="gray">
              <a:xfrm>
                <a:off x="6130472" y="1312007"/>
                <a:ext cx="99650" cy="182691"/>
              </a:xfrm>
              <a:custGeom>
                <a:avLst/>
                <a:gdLst>
                  <a:gd name="T0" fmla="*/ 28 w 28"/>
                  <a:gd name="T1" fmla="*/ 47 h 51"/>
                  <a:gd name="T2" fmla="*/ 3 w 28"/>
                  <a:gd name="T3" fmla="*/ 1 h 51"/>
                  <a:gd name="T4" fmla="*/ 19 w 28"/>
                  <a:gd name="T5" fmla="*/ 51 h 51"/>
                  <a:gd name="T6" fmla="*/ 28 w 28"/>
                  <a:gd name="T7" fmla="*/ 47 h 51"/>
                </a:gdLst>
                <a:ahLst/>
                <a:cxnLst>
                  <a:cxn ang="0">
                    <a:pos x="T0" y="T1"/>
                  </a:cxn>
                  <a:cxn ang="0">
                    <a:pos x="T2" y="T3"/>
                  </a:cxn>
                  <a:cxn ang="0">
                    <a:pos x="T4" y="T5"/>
                  </a:cxn>
                  <a:cxn ang="0">
                    <a:pos x="T6" y="T7"/>
                  </a:cxn>
                </a:cxnLst>
                <a:rect l="0" t="0" r="r" b="b"/>
                <a:pathLst>
                  <a:path w="28" h="51">
                    <a:moveTo>
                      <a:pt x="28" y="47"/>
                    </a:moveTo>
                    <a:cubicBezTo>
                      <a:pt x="8" y="0"/>
                      <a:pt x="5" y="0"/>
                      <a:pt x="3" y="1"/>
                    </a:cubicBezTo>
                    <a:cubicBezTo>
                      <a:pt x="2" y="2"/>
                      <a:pt x="0" y="4"/>
                      <a:pt x="19" y="51"/>
                    </a:cubicBezTo>
                    <a:lnTo>
                      <a:pt x="28" y="4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78" name="Freeform 28"/>
              <p:cNvSpPr>
                <a:spLocks/>
              </p:cNvSpPr>
              <p:nvPr userDrawn="1"/>
            </p:nvSpPr>
            <p:spPr bwMode="gray">
              <a:xfrm>
                <a:off x="6080647" y="1457331"/>
                <a:ext cx="145324" cy="161932"/>
              </a:xfrm>
              <a:custGeom>
                <a:avLst/>
                <a:gdLst>
                  <a:gd name="T0" fmla="*/ 33 w 40"/>
                  <a:gd name="T1" fmla="*/ 0 h 45"/>
                  <a:gd name="T2" fmla="*/ 3 w 40"/>
                  <a:gd name="T3" fmla="*/ 41 h 45"/>
                  <a:gd name="T4" fmla="*/ 40 w 40"/>
                  <a:gd name="T5" fmla="*/ 7 h 45"/>
                  <a:gd name="T6" fmla="*/ 33 w 40"/>
                  <a:gd name="T7" fmla="*/ 0 h 45"/>
                </a:gdLst>
                <a:ahLst/>
                <a:cxnLst>
                  <a:cxn ang="0">
                    <a:pos x="T0" y="T1"/>
                  </a:cxn>
                  <a:cxn ang="0">
                    <a:pos x="T2" y="T3"/>
                  </a:cxn>
                  <a:cxn ang="0">
                    <a:pos x="T4" y="T5"/>
                  </a:cxn>
                  <a:cxn ang="0">
                    <a:pos x="T6" y="T7"/>
                  </a:cxn>
                </a:cxnLst>
                <a:rect l="0" t="0" r="r" b="b"/>
                <a:pathLst>
                  <a:path w="40" h="45">
                    <a:moveTo>
                      <a:pt x="33" y="0"/>
                    </a:moveTo>
                    <a:cubicBezTo>
                      <a:pt x="0" y="38"/>
                      <a:pt x="2" y="40"/>
                      <a:pt x="3" y="41"/>
                    </a:cubicBezTo>
                    <a:cubicBezTo>
                      <a:pt x="4" y="42"/>
                      <a:pt x="7" y="45"/>
                      <a:pt x="40" y="7"/>
                    </a:cubicBezTo>
                    <a:lnTo>
                      <a:pt x="3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79" name="Freeform 29"/>
              <p:cNvSpPr>
                <a:spLocks/>
              </p:cNvSpPr>
              <p:nvPr userDrawn="1"/>
            </p:nvSpPr>
            <p:spPr bwMode="gray">
              <a:xfrm>
                <a:off x="6201056" y="1457331"/>
                <a:ext cx="186845" cy="45674"/>
              </a:xfrm>
              <a:custGeom>
                <a:avLst/>
                <a:gdLst>
                  <a:gd name="T0" fmla="*/ 0 w 51"/>
                  <a:gd name="T1" fmla="*/ 0 h 13"/>
                  <a:gd name="T2" fmla="*/ 50 w 51"/>
                  <a:gd name="T3" fmla="*/ 8 h 13"/>
                  <a:gd name="T4" fmla="*/ 0 w 51"/>
                  <a:gd name="T5" fmla="*/ 10 h 13"/>
                  <a:gd name="T6" fmla="*/ 0 w 51"/>
                  <a:gd name="T7" fmla="*/ 0 h 13"/>
                </a:gdLst>
                <a:ahLst/>
                <a:cxnLst>
                  <a:cxn ang="0">
                    <a:pos x="T0" y="T1"/>
                  </a:cxn>
                  <a:cxn ang="0">
                    <a:pos x="T2" y="T3"/>
                  </a:cxn>
                  <a:cxn ang="0">
                    <a:pos x="T4" y="T5"/>
                  </a:cxn>
                  <a:cxn ang="0">
                    <a:pos x="T6" y="T7"/>
                  </a:cxn>
                </a:cxnLst>
                <a:rect l="0" t="0" r="r" b="b"/>
                <a:pathLst>
                  <a:path w="51" h="13">
                    <a:moveTo>
                      <a:pt x="0" y="0"/>
                    </a:moveTo>
                    <a:cubicBezTo>
                      <a:pt x="51" y="3"/>
                      <a:pt x="50" y="6"/>
                      <a:pt x="50" y="8"/>
                    </a:cubicBezTo>
                    <a:cubicBezTo>
                      <a:pt x="50" y="9"/>
                      <a:pt x="50" y="13"/>
                      <a:pt x="0" y="1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80" name="Oval 30"/>
              <p:cNvSpPr>
                <a:spLocks noChangeArrowheads="1"/>
              </p:cNvSpPr>
              <p:nvPr userDrawn="1"/>
            </p:nvSpPr>
            <p:spPr bwMode="gray">
              <a:xfrm>
                <a:off x="4515314" y="1914059"/>
                <a:ext cx="3350724" cy="3334116"/>
              </a:xfrm>
              <a:prstGeom prst="ellipse">
                <a:avLst/>
              </a:pr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81" name="Freeform 31"/>
              <p:cNvSpPr>
                <a:spLocks/>
              </p:cNvSpPr>
              <p:nvPr userDrawn="1"/>
            </p:nvSpPr>
            <p:spPr bwMode="gray">
              <a:xfrm>
                <a:off x="4702159" y="2100901"/>
                <a:ext cx="3163880" cy="3147271"/>
              </a:xfrm>
              <a:custGeom>
                <a:avLst/>
                <a:gdLst>
                  <a:gd name="T0" fmla="*/ 623 w 873"/>
                  <a:gd name="T1" fmla="*/ 0 h 873"/>
                  <a:gd name="T2" fmla="*/ 675 w 873"/>
                  <a:gd name="T3" fmla="*/ 213 h 873"/>
                  <a:gd name="T4" fmla="*/ 213 w 873"/>
                  <a:gd name="T5" fmla="*/ 675 h 873"/>
                  <a:gd name="T6" fmla="*/ 0 w 873"/>
                  <a:gd name="T7" fmla="*/ 623 h 873"/>
                  <a:gd name="T8" fmla="*/ 410 w 873"/>
                  <a:gd name="T9" fmla="*/ 873 h 873"/>
                  <a:gd name="T10" fmla="*/ 873 w 873"/>
                  <a:gd name="T11" fmla="*/ 410 h 873"/>
                  <a:gd name="T12" fmla="*/ 623 w 873"/>
                  <a:gd name="T13" fmla="*/ 0 h 873"/>
                </a:gdLst>
                <a:ahLst/>
                <a:cxnLst>
                  <a:cxn ang="0">
                    <a:pos x="T0" y="T1"/>
                  </a:cxn>
                  <a:cxn ang="0">
                    <a:pos x="T2" y="T3"/>
                  </a:cxn>
                  <a:cxn ang="0">
                    <a:pos x="T4" y="T5"/>
                  </a:cxn>
                  <a:cxn ang="0">
                    <a:pos x="T6" y="T7"/>
                  </a:cxn>
                  <a:cxn ang="0">
                    <a:pos x="T8" y="T9"/>
                  </a:cxn>
                  <a:cxn ang="0">
                    <a:pos x="T10" y="T11"/>
                  </a:cxn>
                  <a:cxn ang="0">
                    <a:pos x="T12" y="T13"/>
                  </a:cxn>
                </a:cxnLst>
                <a:rect l="0" t="0" r="r" b="b"/>
                <a:pathLst>
                  <a:path w="873" h="873">
                    <a:moveTo>
                      <a:pt x="623" y="0"/>
                    </a:moveTo>
                    <a:cubicBezTo>
                      <a:pt x="657" y="63"/>
                      <a:pt x="675" y="136"/>
                      <a:pt x="675" y="213"/>
                    </a:cubicBezTo>
                    <a:cubicBezTo>
                      <a:pt x="675" y="468"/>
                      <a:pt x="468" y="675"/>
                      <a:pt x="213" y="675"/>
                    </a:cubicBezTo>
                    <a:cubicBezTo>
                      <a:pt x="136" y="675"/>
                      <a:pt x="63" y="657"/>
                      <a:pt x="0" y="623"/>
                    </a:cubicBezTo>
                    <a:cubicBezTo>
                      <a:pt x="77" y="772"/>
                      <a:pt x="232" y="873"/>
                      <a:pt x="410" y="873"/>
                    </a:cubicBezTo>
                    <a:cubicBezTo>
                      <a:pt x="666" y="873"/>
                      <a:pt x="873" y="666"/>
                      <a:pt x="873" y="410"/>
                    </a:cubicBezTo>
                    <a:cubicBezTo>
                      <a:pt x="873" y="232"/>
                      <a:pt x="772" y="77"/>
                      <a:pt x="623" y="0"/>
                    </a:cubicBez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82" name="Oval 32"/>
              <p:cNvSpPr>
                <a:spLocks noChangeArrowheads="1"/>
              </p:cNvSpPr>
              <p:nvPr userDrawn="1"/>
            </p:nvSpPr>
            <p:spPr bwMode="gray">
              <a:xfrm>
                <a:off x="6043277" y="2877340"/>
                <a:ext cx="265733" cy="261582"/>
              </a:xfrm>
              <a:prstGeom prst="ellipse">
                <a:avLst/>
              </a:pr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83" name="Freeform 33"/>
              <p:cNvSpPr>
                <a:spLocks/>
              </p:cNvSpPr>
              <p:nvPr userDrawn="1"/>
            </p:nvSpPr>
            <p:spPr bwMode="gray">
              <a:xfrm>
                <a:off x="6155384" y="2877340"/>
                <a:ext cx="153628" cy="261582"/>
              </a:xfrm>
              <a:custGeom>
                <a:avLst/>
                <a:gdLst>
                  <a:gd name="T0" fmla="*/ 31 w 42"/>
                  <a:gd name="T1" fmla="*/ 36 h 73"/>
                  <a:gd name="T2" fmla="*/ 0 w 42"/>
                  <a:gd name="T3" fmla="*/ 0 h 73"/>
                  <a:gd name="T4" fmla="*/ 5 w 42"/>
                  <a:gd name="T5" fmla="*/ 0 h 73"/>
                  <a:gd name="T6" fmla="*/ 42 w 42"/>
                  <a:gd name="T7" fmla="*/ 36 h 73"/>
                  <a:gd name="T8" fmla="*/ 5 w 42"/>
                  <a:gd name="T9" fmla="*/ 73 h 73"/>
                  <a:gd name="T10" fmla="*/ 0 w 42"/>
                  <a:gd name="T11" fmla="*/ 72 h 73"/>
                  <a:gd name="T12" fmla="*/ 31 w 42"/>
                  <a:gd name="T13" fmla="*/ 36 h 73"/>
                </a:gdLst>
                <a:ahLst/>
                <a:cxnLst>
                  <a:cxn ang="0">
                    <a:pos x="T0" y="T1"/>
                  </a:cxn>
                  <a:cxn ang="0">
                    <a:pos x="T2" y="T3"/>
                  </a:cxn>
                  <a:cxn ang="0">
                    <a:pos x="T4" y="T5"/>
                  </a:cxn>
                  <a:cxn ang="0">
                    <a:pos x="T6" y="T7"/>
                  </a:cxn>
                  <a:cxn ang="0">
                    <a:pos x="T8" y="T9"/>
                  </a:cxn>
                  <a:cxn ang="0">
                    <a:pos x="T10" y="T11"/>
                  </a:cxn>
                  <a:cxn ang="0">
                    <a:pos x="T12" y="T13"/>
                  </a:cxn>
                </a:cxnLst>
                <a:rect l="0" t="0" r="r" b="b"/>
                <a:pathLst>
                  <a:path w="42" h="73">
                    <a:moveTo>
                      <a:pt x="31" y="36"/>
                    </a:moveTo>
                    <a:cubicBezTo>
                      <a:pt x="31" y="18"/>
                      <a:pt x="18" y="3"/>
                      <a:pt x="0" y="0"/>
                    </a:cubicBezTo>
                    <a:cubicBezTo>
                      <a:pt x="2" y="0"/>
                      <a:pt x="3" y="0"/>
                      <a:pt x="5" y="0"/>
                    </a:cubicBezTo>
                    <a:cubicBezTo>
                      <a:pt x="25" y="0"/>
                      <a:pt x="42" y="16"/>
                      <a:pt x="42" y="36"/>
                    </a:cubicBezTo>
                    <a:cubicBezTo>
                      <a:pt x="42" y="56"/>
                      <a:pt x="25" y="73"/>
                      <a:pt x="5" y="73"/>
                    </a:cubicBezTo>
                    <a:cubicBezTo>
                      <a:pt x="3" y="73"/>
                      <a:pt x="2" y="73"/>
                      <a:pt x="0" y="72"/>
                    </a:cubicBezTo>
                    <a:cubicBezTo>
                      <a:pt x="18" y="70"/>
                      <a:pt x="31" y="55"/>
                      <a:pt x="31" y="36"/>
                    </a:cubicBez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84" name="Freeform 34"/>
              <p:cNvSpPr>
                <a:spLocks/>
              </p:cNvSpPr>
              <p:nvPr userDrawn="1"/>
            </p:nvSpPr>
            <p:spPr bwMode="gray">
              <a:xfrm>
                <a:off x="6163688" y="2960381"/>
                <a:ext cx="20762" cy="307253"/>
              </a:xfrm>
              <a:custGeom>
                <a:avLst/>
                <a:gdLst>
                  <a:gd name="T0" fmla="*/ 3 w 6"/>
                  <a:gd name="T1" fmla="*/ 86 h 86"/>
                  <a:gd name="T2" fmla="*/ 0 w 6"/>
                  <a:gd name="T3" fmla="*/ 84 h 86"/>
                  <a:gd name="T4" fmla="*/ 0 w 6"/>
                  <a:gd name="T5" fmla="*/ 3 h 86"/>
                  <a:gd name="T6" fmla="*/ 3 w 6"/>
                  <a:gd name="T7" fmla="*/ 0 h 86"/>
                  <a:gd name="T8" fmla="*/ 6 w 6"/>
                  <a:gd name="T9" fmla="*/ 3 h 86"/>
                  <a:gd name="T10" fmla="*/ 6 w 6"/>
                  <a:gd name="T11" fmla="*/ 84 h 86"/>
                  <a:gd name="T12" fmla="*/ 3 w 6"/>
                  <a:gd name="T13" fmla="*/ 86 h 86"/>
                </a:gdLst>
                <a:ahLst/>
                <a:cxnLst>
                  <a:cxn ang="0">
                    <a:pos x="T0" y="T1"/>
                  </a:cxn>
                  <a:cxn ang="0">
                    <a:pos x="T2" y="T3"/>
                  </a:cxn>
                  <a:cxn ang="0">
                    <a:pos x="T4" y="T5"/>
                  </a:cxn>
                  <a:cxn ang="0">
                    <a:pos x="T6" y="T7"/>
                  </a:cxn>
                  <a:cxn ang="0">
                    <a:pos x="T8" y="T9"/>
                  </a:cxn>
                  <a:cxn ang="0">
                    <a:pos x="T10" y="T11"/>
                  </a:cxn>
                  <a:cxn ang="0">
                    <a:pos x="T12" y="T13"/>
                  </a:cxn>
                </a:cxnLst>
                <a:rect l="0" t="0" r="r" b="b"/>
                <a:pathLst>
                  <a:path w="6" h="86">
                    <a:moveTo>
                      <a:pt x="3" y="86"/>
                    </a:moveTo>
                    <a:cubicBezTo>
                      <a:pt x="2" y="86"/>
                      <a:pt x="0" y="85"/>
                      <a:pt x="0" y="84"/>
                    </a:cubicBezTo>
                    <a:cubicBezTo>
                      <a:pt x="0" y="3"/>
                      <a:pt x="0" y="3"/>
                      <a:pt x="0" y="3"/>
                    </a:cubicBezTo>
                    <a:cubicBezTo>
                      <a:pt x="0" y="1"/>
                      <a:pt x="2" y="0"/>
                      <a:pt x="3" y="0"/>
                    </a:cubicBezTo>
                    <a:cubicBezTo>
                      <a:pt x="5" y="0"/>
                      <a:pt x="6" y="1"/>
                      <a:pt x="6" y="3"/>
                    </a:cubicBezTo>
                    <a:cubicBezTo>
                      <a:pt x="6" y="84"/>
                      <a:pt x="6" y="84"/>
                      <a:pt x="6" y="84"/>
                    </a:cubicBezTo>
                    <a:cubicBezTo>
                      <a:pt x="6" y="85"/>
                      <a:pt x="5" y="86"/>
                      <a:pt x="3" y="86"/>
                    </a:cubicBez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85" name="Freeform 35"/>
              <p:cNvSpPr>
                <a:spLocks/>
              </p:cNvSpPr>
              <p:nvPr userDrawn="1"/>
            </p:nvSpPr>
            <p:spPr bwMode="gray">
              <a:xfrm>
                <a:off x="6113863" y="3026815"/>
                <a:ext cx="116258" cy="74737"/>
              </a:xfrm>
              <a:custGeom>
                <a:avLst/>
                <a:gdLst>
                  <a:gd name="T0" fmla="*/ 17 w 32"/>
                  <a:gd name="T1" fmla="*/ 21 h 21"/>
                  <a:gd name="T2" fmla="*/ 1 w 32"/>
                  <a:gd name="T3" fmla="*/ 5 h 21"/>
                  <a:gd name="T4" fmla="*/ 1 w 32"/>
                  <a:gd name="T5" fmla="*/ 1 h 21"/>
                  <a:gd name="T6" fmla="*/ 5 w 32"/>
                  <a:gd name="T7" fmla="*/ 1 h 21"/>
                  <a:gd name="T8" fmla="*/ 18 w 32"/>
                  <a:gd name="T9" fmla="*/ 14 h 21"/>
                  <a:gd name="T10" fmla="*/ 27 w 32"/>
                  <a:gd name="T11" fmla="*/ 7 h 21"/>
                  <a:gd name="T12" fmla="*/ 31 w 32"/>
                  <a:gd name="T13" fmla="*/ 8 h 21"/>
                  <a:gd name="T14" fmla="*/ 30 w 32"/>
                  <a:gd name="T15" fmla="*/ 12 h 21"/>
                  <a:gd name="T16" fmla="*/ 17 w 32"/>
                  <a:gd name="T17"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21">
                    <a:moveTo>
                      <a:pt x="17" y="21"/>
                    </a:moveTo>
                    <a:cubicBezTo>
                      <a:pt x="1" y="5"/>
                      <a:pt x="1" y="5"/>
                      <a:pt x="1" y="5"/>
                    </a:cubicBezTo>
                    <a:cubicBezTo>
                      <a:pt x="0" y="4"/>
                      <a:pt x="0" y="2"/>
                      <a:pt x="1" y="1"/>
                    </a:cubicBezTo>
                    <a:cubicBezTo>
                      <a:pt x="2" y="0"/>
                      <a:pt x="4" y="0"/>
                      <a:pt x="5" y="1"/>
                    </a:cubicBezTo>
                    <a:cubicBezTo>
                      <a:pt x="18" y="14"/>
                      <a:pt x="18" y="14"/>
                      <a:pt x="18" y="14"/>
                    </a:cubicBezTo>
                    <a:cubicBezTo>
                      <a:pt x="27" y="7"/>
                      <a:pt x="27" y="7"/>
                      <a:pt x="27" y="7"/>
                    </a:cubicBezTo>
                    <a:cubicBezTo>
                      <a:pt x="28" y="6"/>
                      <a:pt x="30" y="7"/>
                      <a:pt x="31" y="8"/>
                    </a:cubicBezTo>
                    <a:cubicBezTo>
                      <a:pt x="32" y="9"/>
                      <a:pt x="32" y="11"/>
                      <a:pt x="30" y="12"/>
                    </a:cubicBezTo>
                    <a:lnTo>
                      <a:pt x="17" y="21"/>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86" name="Oval 36"/>
              <p:cNvSpPr>
                <a:spLocks noChangeArrowheads="1"/>
              </p:cNvSpPr>
              <p:nvPr userDrawn="1"/>
            </p:nvSpPr>
            <p:spPr bwMode="gray">
              <a:xfrm>
                <a:off x="6288250" y="2478741"/>
                <a:ext cx="344623" cy="344623"/>
              </a:xfrm>
              <a:prstGeom prst="ellipse">
                <a:avLst/>
              </a:pr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87" name="Freeform 37"/>
              <p:cNvSpPr>
                <a:spLocks/>
              </p:cNvSpPr>
              <p:nvPr userDrawn="1"/>
            </p:nvSpPr>
            <p:spPr bwMode="gray">
              <a:xfrm>
                <a:off x="6433572" y="2478741"/>
                <a:ext cx="199299" cy="344623"/>
              </a:xfrm>
              <a:custGeom>
                <a:avLst/>
                <a:gdLst>
                  <a:gd name="T0" fmla="*/ 41 w 55"/>
                  <a:gd name="T1" fmla="*/ 48 h 95"/>
                  <a:gd name="T2" fmla="*/ 0 w 55"/>
                  <a:gd name="T3" fmla="*/ 1 h 95"/>
                  <a:gd name="T4" fmla="*/ 7 w 55"/>
                  <a:gd name="T5" fmla="*/ 0 h 95"/>
                  <a:gd name="T6" fmla="*/ 55 w 55"/>
                  <a:gd name="T7" fmla="*/ 48 h 95"/>
                  <a:gd name="T8" fmla="*/ 7 w 55"/>
                  <a:gd name="T9" fmla="*/ 95 h 95"/>
                  <a:gd name="T10" fmla="*/ 0 w 55"/>
                  <a:gd name="T11" fmla="*/ 95 h 95"/>
                  <a:gd name="T12" fmla="*/ 41 w 55"/>
                  <a:gd name="T13" fmla="*/ 48 h 95"/>
                </a:gdLst>
                <a:ahLst/>
                <a:cxnLst>
                  <a:cxn ang="0">
                    <a:pos x="T0" y="T1"/>
                  </a:cxn>
                  <a:cxn ang="0">
                    <a:pos x="T2" y="T3"/>
                  </a:cxn>
                  <a:cxn ang="0">
                    <a:pos x="T4" y="T5"/>
                  </a:cxn>
                  <a:cxn ang="0">
                    <a:pos x="T6" y="T7"/>
                  </a:cxn>
                  <a:cxn ang="0">
                    <a:pos x="T8" y="T9"/>
                  </a:cxn>
                  <a:cxn ang="0">
                    <a:pos x="T10" y="T11"/>
                  </a:cxn>
                  <a:cxn ang="0">
                    <a:pos x="T12" y="T13"/>
                  </a:cxn>
                </a:cxnLst>
                <a:rect l="0" t="0" r="r" b="b"/>
                <a:pathLst>
                  <a:path w="55" h="95">
                    <a:moveTo>
                      <a:pt x="41" y="48"/>
                    </a:moveTo>
                    <a:cubicBezTo>
                      <a:pt x="41" y="24"/>
                      <a:pt x="23" y="4"/>
                      <a:pt x="0" y="1"/>
                    </a:cubicBezTo>
                    <a:cubicBezTo>
                      <a:pt x="3" y="0"/>
                      <a:pt x="5" y="0"/>
                      <a:pt x="7" y="0"/>
                    </a:cubicBezTo>
                    <a:cubicBezTo>
                      <a:pt x="34" y="0"/>
                      <a:pt x="55" y="21"/>
                      <a:pt x="55" y="48"/>
                    </a:cubicBezTo>
                    <a:cubicBezTo>
                      <a:pt x="55" y="74"/>
                      <a:pt x="34" y="95"/>
                      <a:pt x="7" y="95"/>
                    </a:cubicBezTo>
                    <a:cubicBezTo>
                      <a:pt x="5" y="95"/>
                      <a:pt x="3" y="95"/>
                      <a:pt x="0" y="95"/>
                    </a:cubicBezTo>
                    <a:cubicBezTo>
                      <a:pt x="23" y="91"/>
                      <a:pt x="41" y="72"/>
                      <a:pt x="41" y="48"/>
                    </a:cubicBez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88" name="Freeform 38"/>
              <p:cNvSpPr>
                <a:spLocks/>
              </p:cNvSpPr>
              <p:nvPr userDrawn="1"/>
            </p:nvSpPr>
            <p:spPr bwMode="gray">
              <a:xfrm>
                <a:off x="6454333" y="2590846"/>
                <a:ext cx="16608" cy="398599"/>
              </a:xfrm>
              <a:custGeom>
                <a:avLst/>
                <a:gdLst>
                  <a:gd name="T0" fmla="*/ 2 w 5"/>
                  <a:gd name="T1" fmla="*/ 110 h 110"/>
                  <a:gd name="T2" fmla="*/ 0 w 5"/>
                  <a:gd name="T3" fmla="*/ 108 h 110"/>
                  <a:gd name="T4" fmla="*/ 0 w 5"/>
                  <a:gd name="T5" fmla="*/ 3 h 110"/>
                  <a:gd name="T6" fmla="*/ 2 w 5"/>
                  <a:gd name="T7" fmla="*/ 0 h 110"/>
                  <a:gd name="T8" fmla="*/ 5 w 5"/>
                  <a:gd name="T9" fmla="*/ 3 h 110"/>
                  <a:gd name="T10" fmla="*/ 5 w 5"/>
                  <a:gd name="T11" fmla="*/ 108 h 110"/>
                  <a:gd name="T12" fmla="*/ 2 w 5"/>
                  <a:gd name="T13" fmla="*/ 110 h 110"/>
                </a:gdLst>
                <a:ahLst/>
                <a:cxnLst>
                  <a:cxn ang="0">
                    <a:pos x="T0" y="T1"/>
                  </a:cxn>
                  <a:cxn ang="0">
                    <a:pos x="T2" y="T3"/>
                  </a:cxn>
                  <a:cxn ang="0">
                    <a:pos x="T4" y="T5"/>
                  </a:cxn>
                  <a:cxn ang="0">
                    <a:pos x="T6" y="T7"/>
                  </a:cxn>
                  <a:cxn ang="0">
                    <a:pos x="T8" y="T9"/>
                  </a:cxn>
                  <a:cxn ang="0">
                    <a:pos x="T10" y="T11"/>
                  </a:cxn>
                  <a:cxn ang="0">
                    <a:pos x="T12" y="T13"/>
                  </a:cxn>
                </a:cxnLst>
                <a:rect l="0" t="0" r="r" b="b"/>
                <a:pathLst>
                  <a:path w="5" h="110">
                    <a:moveTo>
                      <a:pt x="2" y="110"/>
                    </a:moveTo>
                    <a:cubicBezTo>
                      <a:pt x="1" y="110"/>
                      <a:pt x="0" y="109"/>
                      <a:pt x="0" y="108"/>
                    </a:cubicBezTo>
                    <a:cubicBezTo>
                      <a:pt x="0" y="3"/>
                      <a:pt x="0" y="3"/>
                      <a:pt x="0" y="3"/>
                    </a:cubicBezTo>
                    <a:cubicBezTo>
                      <a:pt x="0" y="1"/>
                      <a:pt x="1" y="0"/>
                      <a:pt x="2" y="0"/>
                    </a:cubicBezTo>
                    <a:cubicBezTo>
                      <a:pt x="4" y="0"/>
                      <a:pt x="5" y="1"/>
                      <a:pt x="5" y="3"/>
                    </a:cubicBezTo>
                    <a:cubicBezTo>
                      <a:pt x="5" y="108"/>
                      <a:pt x="5" y="108"/>
                      <a:pt x="5" y="108"/>
                    </a:cubicBezTo>
                    <a:cubicBezTo>
                      <a:pt x="5" y="109"/>
                      <a:pt x="4" y="110"/>
                      <a:pt x="2" y="110"/>
                    </a:cubicBez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89" name="Freeform 39"/>
              <p:cNvSpPr>
                <a:spLocks/>
              </p:cNvSpPr>
              <p:nvPr userDrawn="1"/>
            </p:nvSpPr>
            <p:spPr bwMode="gray">
              <a:xfrm>
                <a:off x="6387900" y="2686345"/>
                <a:ext cx="137020" cy="83041"/>
              </a:xfrm>
              <a:custGeom>
                <a:avLst/>
                <a:gdLst>
                  <a:gd name="T0" fmla="*/ 20 w 38"/>
                  <a:gd name="T1" fmla="*/ 23 h 23"/>
                  <a:gd name="T2" fmla="*/ 0 w 38"/>
                  <a:gd name="T3" fmla="*/ 4 h 23"/>
                  <a:gd name="T4" fmla="*/ 0 w 38"/>
                  <a:gd name="T5" fmla="*/ 0 h 23"/>
                  <a:gd name="T6" fmla="*/ 4 w 38"/>
                  <a:gd name="T7" fmla="*/ 0 h 23"/>
                  <a:gd name="T8" fmla="*/ 21 w 38"/>
                  <a:gd name="T9" fmla="*/ 18 h 23"/>
                  <a:gd name="T10" fmla="*/ 34 w 38"/>
                  <a:gd name="T11" fmla="*/ 9 h 23"/>
                  <a:gd name="T12" fmla="*/ 37 w 38"/>
                  <a:gd name="T13" fmla="*/ 9 h 23"/>
                  <a:gd name="T14" fmla="*/ 37 w 38"/>
                  <a:gd name="T15" fmla="*/ 12 h 23"/>
                  <a:gd name="T16" fmla="*/ 20 w 38"/>
                  <a:gd name="T1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23">
                    <a:moveTo>
                      <a:pt x="20" y="23"/>
                    </a:moveTo>
                    <a:cubicBezTo>
                      <a:pt x="0" y="4"/>
                      <a:pt x="0" y="4"/>
                      <a:pt x="0" y="4"/>
                    </a:cubicBezTo>
                    <a:cubicBezTo>
                      <a:pt x="0" y="3"/>
                      <a:pt x="0" y="1"/>
                      <a:pt x="0" y="0"/>
                    </a:cubicBezTo>
                    <a:cubicBezTo>
                      <a:pt x="1" y="0"/>
                      <a:pt x="3" y="0"/>
                      <a:pt x="4" y="0"/>
                    </a:cubicBezTo>
                    <a:cubicBezTo>
                      <a:pt x="21" y="18"/>
                      <a:pt x="21" y="18"/>
                      <a:pt x="21" y="18"/>
                    </a:cubicBezTo>
                    <a:cubicBezTo>
                      <a:pt x="34" y="9"/>
                      <a:pt x="34" y="9"/>
                      <a:pt x="34" y="9"/>
                    </a:cubicBezTo>
                    <a:cubicBezTo>
                      <a:pt x="35" y="8"/>
                      <a:pt x="36" y="8"/>
                      <a:pt x="37" y="9"/>
                    </a:cubicBezTo>
                    <a:cubicBezTo>
                      <a:pt x="38" y="10"/>
                      <a:pt x="38" y="12"/>
                      <a:pt x="37" y="12"/>
                    </a:cubicBezTo>
                    <a:lnTo>
                      <a:pt x="20" y="23"/>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90" name="Oval 40"/>
              <p:cNvSpPr>
                <a:spLocks noChangeArrowheads="1"/>
              </p:cNvSpPr>
              <p:nvPr userDrawn="1"/>
            </p:nvSpPr>
            <p:spPr bwMode="gray">
              <a:xfrm>
                <a:off x="5902106" y="2246225"/>
                <a:ext cx="344623" cy="340470"/>
              </a:xfrm>
              <a:prstGeom prst="ellipse">
                <a:avLst/>
              </a:pr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91" name="Freeform 41"/>
              <p:cNvSpPr>
                <a:spLocks/>
              </p:cNvSpPr>
              <p:nvPr userDrawn="1"/>
            </p:nvSpPr>
            <p:spPr bwMode="gray">
              <a:xfrm>
                <a:off x="6051581" y="2246225"/>
                <a:ext cx="195149" cy="340470"/>
              </a:xfrm>
              <a:custGeom>
                <a:avLst/>
                <a:gdLst>
                  <a:gd name="T0" fmla="*/ 40 w 54"/>
                  <a:gd name="T1" fmla="*/ 48 h 95"/>
                  <a:gd name="T2" fmla="*/ 0 w 54"/>
                  <a:gd name="T3" fmla="*/ 0 h 95"/>
                  <a:gd name="T4" fmla="*/ 6 w 54"/>
                  <a:gd name="T5" fmla="*/ 0 h 95"/>
                  <a:gd name="T6" fmla="*/ 54 w 54"/>
                  <a:gd name="T7" fmla="*/ 48 h 95"/>
                  <a:gd name="T8" fmla="*/ 6 w 54"/>
                  <a:gd name="T9" fmla="*/ 95 h 95"/>
                  <a:gd name="T10" fmla="*/ 0 w 54"/>
                  <a:gd name="T11" fmla="*/ 95 h 95"/>
                  <a:gd name="T12" fmla="*/ 40 w 54"/>
                  <a:gd name="T13" fmla="*/ 48 h 95"/>
                </a:gdLst>
                <a:ahLst/>
                <a:cxnLst>
                  <a:cxn ang="0">
                    <a:pos x="T0" y="T1"/>
                  </a:cxn>
                  <a:cxn ang="0">
                    <a:pos x="T2" y="T3"/>
                  </a:cxn>
                  <a:cxn ang="0">
                    <a:pos x="T4" y="T5"/>
                  </a:cxn>
                  <a:cxn ang="0">
                    <a:pos x="T6" y="T7"/>
                  </a:cxn>
                  <a:cxn ang="0">
                    <a:pos x="T8" y="T9"/>
                  </a:cxn>
                  <a:cxn ang="0">
                    <a:pos x="T10" y="T11"/>
                  </a:cxn>
                  <a:cxn ang="0">
                    <a:pos x="T12" y="T13"/>
                  </a:cxn>
                </a:cxnLst>
                <a:rect l="0" t="0" r="r" b="b"/>
                <a:pathLst>
                  <a:path w="54" h="95">
                    <a:moveTo>
                      <a:pt x="40" y="48"/>
                    </a:moveTo>
                    <a:cubicBezTo>
                      <a:pt x="40" y="24"/>
                      <a:pt x="23" y="4"/>
                      <a:pt x="0" y="0"/>
                    </a:cubicBezTo>
                    <a:cubicBezTo>
                      <a:pt x="2" y="0"/>
                      <a:pt x="4" y="0"/>
                      <a:pt x="6" y="0"/>
                    </a:cubicBezTo>
                    <a:cubicBezTo>
                      <a:pt x="33" y="0"/>
                      <a:pt x="54" y="21"/>
                      <a:pt x="54" y="48"/>
                    </a:cubicBezTo>
                    <a:cubicBezTo>
                      <a:pt x="54" y="74"/>
                      <a:pt x="33" y="95"/>
                      <a:pt x="6" y="95"/>
                    </a:cubicBezTo>
                    <a:cubicBezTo>
                      <a:pt x="4" y="95"/>
                      <a:pt x="2" y="95"/>
                      <a:pt x="0" y="95"/>
                    </a:cubicBezTo>
                    <a:cubicBezTo>
                      <a:pt x="23" y="91"/>
                      <a:pt x="40" y="71"/>
                      <a:pt x="40" y="48"/>
                    </a:cubicBez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92" name="Freeform 42"/>
              <p:cNvSpPr>
                <a:spLocks/>
              </p:cNvSpPr>
              <p:nvPr userDrawn="1"/>
            </p:nvSpPr>
            <p:spPr bwMode="gray">
              <a:xfrm>
                <a:off x="6064038" y="2358330"/>
                <a:ext cx="20762" cy="394448"/>
              </a:xfrm>
              <a:custGeom>
                <a:avLst/>
                <a:gdLst>
                  <a:gd name="T0" fmla="*/ 2 w 5"/>
                  <a:gd name="T1" fmla="*/ 110 h 110"/>
                  <a:gd name="T2" fmla="*/ 0 w 5"/>
                  <a:gd name="T3" fmla="*/ 108 h 110"/>
                  <a:gd name="T4" fmla="*/ 0 w 5"/>
                  <a:gd name="T5" fmla="*/ 3 h 110"/>
                  <a:gd name="T6" fmla="*/ 2 w 5"/>
                  <a:gd name="T7" fmla="*/ 0 h 110"/>
                  <a:gd name="T8" fmla="*/ 5 w 5"/>
                  <a:gd name="T9" fmla="*/ 3 h 110"/>
                  <a:gd name="T10" fmla="*/ 5 w 5"/>
                  <a:gd name="T11" fmla="*/ 108 h 110"/>
                  <a:gd name="T12" fmla="*/ 2 w 5"/>
                  <a:gd name="T13" fmla="*/ 110 h 110"/>
                </a:gdLst>
                <a:ahLst/>
                <a:cxnLst>
                  <a:cxn ang="0">
                    <a:pos x="T0" y="T1"/>
                  </a:cxn>
                  <a:cxn ang="0">
                    <a:pos x="T2" y="T3"/>
                  </a:cxn>
                  <a:cxn ang="0">
                    <a:pos x="T4" y="T5"/>
                  </a:cxn>
                  <a:cxn ang="0">
                    <a:pos x="T6" y="T7"/>
                  </a:cxn>
                  <a:cxn ang="0">
                    <a:pos x="T8" y="T9"/>
                  </a:cxn>
                  <a:cxn ang="0">
                    <a:pos x="T10" y="T11"/>
                  </a:cxn>
                  <a:cxn ang="0">
                    <a:pos x="T12" y="T13"/>
                  </a:cxn>
                </a:cxnLst>
                <a:rect l="0" t="0" r="r" b="b"/>
                <a:pathLst>
                  <a:path w="5" h="110">
                    <a:moveTo>
                      <a:pt x="2" y="110"/>
                    </a:moveTo>
                    <a:cubicBezTo>
                      <a:pt x="1" y="110"/>
                      <a:pt x="0" y="109"/>
                      <a:pt x="0" y="108"/>
                    </a:cubicBezTo>
                    <a:cubicBezTo>
                      <a:pt x="0" y="3"/>
                      <a:pt x="0" y="3"/>
                      <a:pt x="0" y="3"/>
                    </a:cubicBezTo>
                    <a:cubicBezTo>
                      <a:pt x="0" y="1"/>
                      <a:pt x="1" y="0"/>
                      <a:pt x="2" y="0"/>
                    </a:cubicBezTo>
                    <a:cubicBezTo>
                      <a:pt x="4" y="0"/>
                      <a:pt x="5" y="1"/>
                      <a:pt x="5" y="3"/>
                    </a:cubicBezTo>
                    <a:cubicBezTo>
                      <a:pt x="5" y="108"/>
                      <a:pt x="5" y="108"/>
                      <a:pt x="5" y="108"/>
                    </a:cubicBezTo>
                    <a:cubicBezTo>
                      <a:pt x="5" y="109"/>
                      <a:pt x="4" y="110"/>
                      <a:pt x="2" y="110"/>
                    </a:cubicBez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93" name="Freeform 43"/>
              <p:cNvSpPr>
                <a:spLocks/>
              </p:cNvSpPr>
              <p:nvPr userDrawn="1"/>
            </p:nvSpPr>
            <p:spPr bwMode="gray">
              <a:xfrm>
                <a:off x="6001756" y="2449675"/>
                <a:ext cx="137020" cy="83041"/>
              </a:xfrm>
              <a:custGeom>
                <a:avLst/>
                <a:gdLst>
                  <a:gd name="T0" fmla="*/ 20 w 38"/>
                  <a:gd name="T1" fmla="*/ 23 h 23"/>
                  <a:gd name="T2" fmla="*/ 0 w 38"/>
                  <a:gd name="T3" fmla="*/ 3 h 23"/>
                  <a:gd name="T4" fmla="*/ 0 w 38"/>
                  <a:gd name="T5" fmla="*/ 0 h 23"/>
                  <a:gd name="T6" fmla="*/ 4 w 38"/>
                  <a:gd name="T7" fmla="*/ 0 h 23"/>
                  <a:gd name="T8" fmla="*/ 21 w 38"/>
                  <a:gd name="T9" fmla="*/ 18 h 23"/>
                  <a:gd name="T10" fmla="*/ 34 w 38"/>
                  <a:gd name="T11" fmla="*/ 9 h 23"/>
                  <a:gd name="T12" fmla="*/ 37 w 38"/>
                  <a:gd name="T13" fmla="*/ 9 h 23"/>
                  <a:gd name="T14" fmla="*/ 37 w 38"/>
                  <a:gd name="T15" fmla="*/ 12 h 23"/>
                  <a:gd name="T16" fmla="*/ 20 w 38"/>
                  <a:gd name="T1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23">
                    <a:moveTo>
                      <a:pt x="20" y="23"/>
                    </a:moveTo>
                    <a:cubicBezTo>
                      <a:pt x="0" y="3"/>
                      <a:pt x="0" y="3"/>
                      <a:pt x="0" y="3"/>
                    </a:cubicBezTo>
                    <a:cubicBezTo>
                      <a:pt x="0" y="3"/>
                      <a:pt x="0" y="1"/>
                      <a:pt x="0" y="0"/>
                    </a:cubicBezTo>
                    <a:cubicBezTo>
                      <a:pt x="1" y="0"/>
                      <a:pt x="3" y="0"/>
                      <a:pt x="4" y="0"/>
                    </a:cubicBezTo>
                    <a:cubicBezTo>
                      <a:pt x="21" y="18"/>
                      <a:pt x="21" y="18"/>
                      <a:pt x="21" y="18"/>
                    </a:cubicBezTo>
                    <a:cubicBezTo>
                      <a:pt x="34" y="9"/>
                      <a:pt x="34" y="9"/>
                      <a:pt x="34" y="9"/>
                    </a:cubicBezTo>
                    <a:cubicBezTo>
                      <a:pt x="35" y="8"/>
                      <a:pt x="36" y="8"/>
                      <a:pt x="37" y="9"/>
                    </a:cubicBezTo>
                    <a:cubicBezTo>
                      <a:pt x="38" y="10"/>
                      <a:pt x="38" y="11"/>
                      <a:pt x="37" y="12"/>
                    </a:cubicBezTo>
                    <a:lnTo>
                      <a:pt x="20" y="23"/>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94" name="Freeform 44"/>
              <p:cNvSpPr>
                <a:spLocks/>
              </p:cNvSpPr>
              <p:nvPr userDrawn="1"/>
            </p:nvSpPr>
            <p:spPr bwMode="gray">
              <a:xfrm>
                <a:off x="5158887" y="1747976"/>
                <a:ext cx="1598549" cy="552227"/>
              </a:xfrm>
              <a:custGeom>
                <a:avLst/>
                <a:gdLst>
                  <a:gd name="T0" fmla="*/ 87 w 441"/>
                  <a:gd name="T1" fmla="*/ 44 h 153"/>
                  <a:gd name="T2" fmla="*/ 138 w 441"/>
                  <a:gd name="T3" fmla="*/ 46 h 153"/>
                  <a:gd name="T4" fmla="*/ 183 w 441"/>
                  <a:gd name="T5" fmla="*/ 52 h 153"/>
                  <a:gd name="T6" fmla="*/ 256 w 441"/>
                  <a:gd name="T7" fmla="*/ 12 h 153"/>
                  <a:gd name="T8" fmla="*/ 296 w 441"/>
                  <a:gd name="T9" fmla="*/ 9 h 153"/>
                  <a:gd name="T10" fmla="*/ 411 w 441"/>
                  <a:gd name="T11" fmla="*/ 82 h 153"/>
                  <a:gd name="T12" fmla="*/ 0 w 441"/>
                  <a:gd name="T13" fmla="*/ 146 h 153"/>
                  <a:gd name="T14" fmla="*/ 87 w 441"/>
                  <a:gd name="T15" fmla="*/ 44 h 1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1" h="153">
                    <a:moveTo>
                      <a:pt x="87" y="44"/>
                    </a:moveTo>
                    <a:cubicBezTo>
                      <a:pt x="100" y="29"/>
                      <a:pt x="118" y="23"/>
                      <a:pt x="138" y="46"/>
                    </a:cubicBezTo>
                    <a:cubicBezTo>
                      <a:pt x="155" y="61"/>
                      <a:pt x="174" y="57"/>
                      <a:pt x="183" y="52"/>
                    </a:cubicBezTo>
                    <a:cubicBezTo>
                      <a:pt x="192" y="47"/>
                      <a:pt x="256" y="12"/>
                      <a:pt x="256" y="12"/>
                    </a:cubicBezTo>
                    <a:cubicBezTo>
                      <a:pt x="256" y="12"/>
                      <a:pt x="272" y="0"/>
                      <a:pt x="296" y="9"/>
                    </a:cubicBezTo>
                    <a:cubicBezTo>
                      <a:pt x="359" y="31"/>
                      <a:pt x="441" y="103"/>
                      <a:pt x="411" y="82"/>
                    </a:cubicBezTo>
                    <a:cubicBezTo>
                      <a:pt x="62" y="128"/>
                      <a:pt x="129" y="153"/>
                      <a:pt x="0" y="146"/>
                    </a:cubicBezTo>
                    <a:cubicBezTo>
                      <a:pt x="46" y="118"/>
                      <a:pt x="74" y="58"/>
                      <a:pt x="87" y="44"/>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95" name="Rectangle 45"/>
              <p:cNvSpPr>
                <a:spLocks noChangeArrowheads="1"/>
              </p:cNvSpPr>
              <p:nvPr userDrawn="1"/>
            </p:nvSpPr>
            <p:spPr bwMode="gray">
              <a:xfrm>
                <a:off x="5187950" y="2258680"/>
                <a:ext cx="33217" cy="12041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96" name="Oval 46"/>
              <p:cNvSpPr>
                <a:spLocks noChangeArrowheads="1"/>
              </p:cNvSpPr>
              <p:nvPr userDrawn="1"/>
            </p:nvSpPr>
            <p:spPr bwMode="gray">
              <a:xfrm>
                <a:off x="5038475" y="1938972"/>
                <a:ext cx="336319" cy="33631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97" name="Rectangle 47"/>
              <p:cNvSpPr>
                <a:spLocks noChangeArrowheads="1"/>
              </p:cNvSpPr>
              <p:nvPr userDrawn="1"/>
            </p:nvSpPr>
            <p:spPr bwMode="gray">
              <a:xfrm>
                <a:off x="5179646" y="2005405"/>
                <a:ext cx="53978" cy="195149"/>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98" name="Freeform 48"/>
              <p:cNvSpPr>
                <a:spLocks/>
              </p:cNvSpPr>
              <p:nvPr userDrawn="1"/>
            </p:nvSpPr>
            <p:spPr bwMode="gray">
              <a:xfrm>
                <a:off x="5092453" y="2080142"/>
                <a:ext cx="228365" cy="58129"/>
              </a:xfrm>
              <a:custGeom>
                <a:avLst/>
                <a:gdLst>
                  <a:gd name="T0" fmla="*/ 50 w 55"/>
                  <a:gd name="T1" fmla="*/ 0 h 14"/>
                  <a:gd name="T2" fmla="*/ 55 w 55"/>
                  <a:gd name="T3" fmla="*/ 14 h 14"/>
                  <a:gd name="T4" fmla="*/ 0 w 55"/>
                  <a:gd name="T5" fmla="*/ 14 h 14"/>
                  <a:gd name="T6" fmla="*/ 3 w 55"/>
                  <a:gd name="T7" fmla="*/ 0 h 14"/>
                  <a:gd name="T8" fmla="*/ 50 w 55"/>
                  <a:gd name="T9" fmla="*/ 0 h 14"/>
                </a:gdLst>
                <a:ahLst/>
                <a:cxnLst>
                  <a:cxn ang="0">
                    <a:pos x="T0" y="T1"/>
                  </a:cxn>
                  <a:cxn ang="0">
                    <a:pos x="T2" y="T3"/>
                  </a:cxn>
                  <a:cxn ang="0">
                    <a:pos x="T4" y="T5"/>
                  </a:cxn>
                  <a:cxn ang="0">
                    <a:pos x="T6" y="T7"/>
                  </a:cxn>
                  <a:cxn ang="0">
                    <a:pos x="T8" y="T9"/>
                  </a:cxn>
                </a:cxnLst>
                <a:rect l="0" t="0" r="r" b="b"/>
                <a:pathLst>
                  <a:path w="55" h="14">
                    <a:moveTo>
                      <a:pt x="50" y="0"/>
                    </a:moveTo>
                    <a:lnTo>
                      <a:pt x="55" y="14"/>
                    </a:lnTo>
                    <a:lnTo>
                      <a:pt x="0" y="14"/>
                    </a:lnTo>
                    <a:lnTo>
                      <a:pt x="3" y="0"/>
                    </a:lnTo>
                    <a:lnTo>
                      <a:pt x="50"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99" name="Rectangle 49"/>
              <p:cNvSpPr>
                <a:spLocks noChangeArrowheads="1"/>
              </p:cNvSpPr>
              <p:nvPr userDrawn="1"/>
            </p:nvSpPr>
            <p:spPr bwMode="gray">
              <a:xfrm>
                <a:off x="4511163" y="2653128"/>
                <a:ext cx="465032" cy="69339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00" name="Rectangle 50"/>
              <p:cNvSpPr>
                <a:spLocks noChangeArrowheads="1"/>
              </p:cNvSpPr>
              <p:nvPr userDrawn="1"/>
            </p:nvSpPr>
            <p:spPr bwMode="gray">
              <a:xfrm>
                <a:off x="4511163" y="2653128"/>
                <a:ext cx="465032" cy="693397"/>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01" name="Rectangle 51"/>
              <p:cNvSpPr>
                <a:spLocks noChangeArrowheads="1"/>
              </p:cNvSpPr>
              <p:nvPr userDrawn="1"/>
            </p:nvSpPr>
            <p:spPr bwMode="gray">
              <a:xfrm>
                <a:off x="4585900" y="2736170"/>
                <a:ext cx="49825" cy="52731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02" name="Rectangle 52"/>
              <p:cNvSpPr>
                <a:spLocks noChangeArrowheads="1"/>
              </p:cNvSpPr>
              <p:nvPr userDrawn="1"/>
            </p:nvSpPr>
            <p:spPr bwMode="gray">
              <a:xfrm>
                <a:off x="4673093" y="2736170"/>
                <a:ext cx="49825" cy="52731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03" name="Rectangle 53"/>
              <p:cNvSpPr>
                <a:spLocks noChangeArrowheads="1"/>
              </p:cNvSpPr>
              <p:nvPr userDrawn="1"/>
            </p:nvSpPr>
            <p:spPr bwMode="gray">
              <a:xfrm>
                <a:off x="4764438" y="2736170"/>
                <a:ext cx="45674" cy="52731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04" name="Rectangle 54"/>
              <p:cNvSpPr>
                <a:spLocks noChangeArrowheads="1"/>
              </p:cNvSpPr>
              <p:nvPr userDrawn="1"/>
            </p:nvSpPr>
            <p:spPr bwMode="gray">
              <a:xfrm>
                <a:off x="4851633" y="2736170"/>
                <a:ext cx="45674" cy="52731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05" name="Rectangle 55"/>
              <p:cNvSpPr>
                <a:spLocks noChangeArrowheads="1"/>
              </p:cNvSpPr>
              <p:nvPr userDrawn="1"/>
            </p:nvSpPr>
            <p:spPr bwMode="gray">
              <a:xfrm>
                <a:off x="5432923" y="2653128"/>
                <a:ext cx="456728" cy="69339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06" name="Rectangle 56"/>
              <p:cNvSpPr>
                <a:spLocks noChangeArrowheads="1"/>
              </p:cNvSpPr>
              <p:nvPr userDrawn="1"/>
            </p:nvSpPr>
            <p:spPr bwMode="gray">
              <a:xfrm>
                <a:off x="5432923" y="2653128"/>
                <a:ext cx="456728" cy="693397"/>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07" name="Rectangle 57"/>
              <p:cNvSpPr>
                <a:spLocks noChangeArrowheads="1"/>
              </p:cNvSpPr>
              <p:nvPr userDrawn="1"/>
            </p:nvSpPr>
            <p:spPr bwMode="gray">
              <a:xfrm>
                <a:off x="4976195" y="2404004"/>
                <a:ext cx="456728" cy="942522"/>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08" name="Rectangle 58"/>
              <p:cNvSpPr>
                <a:spLocks noChangeArrowheads="1"/>
              </p:cNvSpPr>
              <p:nvPr userDrawn="1"/>
            </p:nvSpPr>
            <p:spPr bwMode="gray">
              <a:xfrm>
                <a:off x="5046779" y="2482892"/>
                <a:ext cx="49825" cy="70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09" name="Rectangle 59"/>
              <p:cNvSpPr>
                <a:spLocks noChangeArrowheads="1"/>
              </p:cNvSpPr>
              <p:nvPr userDrawn="1"/>
            </p:nvSpPr>
            <p:spPr bwMode="gray">
              <a:xfrm>
                <a:off x="5138125" y="2482892"/>
                <a:ext cx="45674" cy="70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10" name="Rectangle 60"/>
              <p:cNvSpPr>
                <a:spLocks noChangeArrowheads="1"/>
              </p:cNvSpPr>
              <p:nvPr userDrawn="1"/>
            </p:nvSpPr>
            <p:spPr bwMode="gray">
              <a:xfrm>
                <a:off x="5225320" y="2482892"/>
                <a:ext cx="45674" cy="70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11" name="Rectangle 61"/>
              <p:cNvSpPr>
                <a:spLocks noChangeArrowheads="1"/>
              </p:cNvSpPr>
              <p:nvPr userDrawn="1"/>
            </p:nvSpPr>
            <p:spPr bwMode="gray">
              <a:xfrm>
                <a:off x="5312512" y="2482892"/>
                <a:ext cx="49825" cy="70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12" name="Rectangle 62"/>
              <p:cNvSpPr>
                <a:spLocks noChangeArrowheads="1"/>
              </p:cNvSpPr>
              <p:nvPr userDrawn="1"/>
            </p:nvSpPr>
            <p:spPr bwMode="gray">
              <a:xfrm>
                <a:off x="5046779" y="2603303"/>
                <a:ext cx="49825" cy="70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13" name="Rectangle 63"/>
              <p:cNvSpPr>
                <a:spLocks noChangeArrowheads="1"/>
              </p:cNvSpPr>
              <p:nvPr userDrawn="1"/>
            </p:nvSpPr>
            <p:spPr bwMode="gray">
              <a:xfrm>
                <a:off x="5138125" y="2603303"/>
                <a:ext cx="45674" cy="70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14" name="Rectangle 64"/>
              <p:cNvSpPr>
                <a:spLocks noChangeArrowheads="1"/>
              </p:cNvSpPr>
              <p:nvPr userDrawn="1"/>
            </p:nvSpPr>
            <p:spPr bwMode="gray">
              <a:xfrm>
                <a:off x="5225320" y="2603303"/>
                <a:ext cx="45674" cy="70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15" name="Rectangle 65"/>
              <p:cNvSpPr>
                <a:spLocks noChangeArrowheads="1"/>
              </p:cNvSpPr>
              <p:nvPr userDrawn="1"/>
            </p:nvSpPr>
            <p:spPr bwMode="gray">
              <a:xfrm>
                <a:off x="5312512" y="2603303"/>
                <a:ext cx="49825" cy="70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16" name="Rectangle 66"/>
              <p:cNvSpPr>
                <a:spLocks noChangeArrowheads="1"/>
              </p:cNvSpPr>
              <p:nvPr userDrawn="1"/>
            </p:nvSpPr>
            <p:spPr bwMode="gray">
              <a:xfrm>
                <a:off x="5046779" y="2719561"/>
                <a:ext cx="49825" cy="70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17" name="Rectangle 67"/>
              <p:cNvSpPr>
                <a:spLocks noChangeArrowheads="1"/>
              </p:cNvSpPr>
              <p:nvPr userDrawn="1"/>
            </p:nvSpPr>
            <p:spPr bwMode="gray">
              <a:xfrm>
                <a:off x="5138125" y="2719561"/>
                <a:ext cx="45674" cy="70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18" name="Rectangle 68"/>
              <p:cNvSpPr>
                <a:spLocks noChangeArrowheads="1"/>
              </p:cNvSpPr>
              <p:nvPr userDrawn="1"/>
            </p:nvSpPr>
            <p:spPr bwMode="gray">
              <a:xfrm>
                <a:off x="5225320" y="2719561"/>
                <a:ext cx="45674" cy="70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19" name="Rectangle 69"/>
              <p:cNvSpPr>
                <a:spLocks noChangeArrowheads="1"/>
              </p:cNvSpPr>
              <p:nvPr userDrawn="1"/>
            </p:nvSpPr>
            <p:spPr bwMode="gray">
              <a:xfrm>
                <a:off x="5312512" y="2719561"/>
                <a:ext cx="49825" cy="70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20" name="Rectangle 70"/>
              <p:cNvSpPr>
                <a:spLocks noChangeArrowheads="1"/>
              </p:cNvSpPr>
              <p:nvPr userDrawn="1"/>
            </p:nvSpPr>
            <p:spPr bwMode="gray">
              <a:xfrm>
                <a:off x="5046779" y="2839970"/>
                <a:ext cx="49825" cy="664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21" name="Rectangle 71"/>
              <p:cNvSpPr>
                <a:spLocks noChangeArrowheads="1"/>
              </p:cNvSpPr>
              <p:nvPr userDrawn="1"/>
            </p:nvSpPr>
            <p:spPr bwMode="gray">
              <a:xfrm>
                <a:off x="5138125" y="2839970"/>
                <a:ext cx="45674" cy="664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22" name="Rectangle 72"/>
              <p:cNvSpPr>
                <a:spLocks noChangeArrowheads="1"/>
              </p:cNvSpPr>
              <p:nvPr userDrawn="1"/>
            </p:nvSpPr>
            <p:spPr bwMode="gray">
              <a:xfrm>
                <a:off x="5225320" y="2839970"/>
                <a:ext cx="45674" cy="664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23" name="Rectangle 73"/>
              <p:cNvSpPr>
                <a:spLocks noChangeArrowheads="1"/>
              </p:cNvSpPr>
              <p:nvPr userDrawn="1"/>
            </p:nvSpPr>
            <p:spPr bwMode="gray">
              <a:xfrm>
                <a:off x="5312512" y="2839970"/>
                <a:ext cx="49825" cy="664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24" name="Rectangle 74"/>
              <p:cNvSpPr>
                <a:spLocks noChangeArrowheads="1"/>
              </p:cNvSpPr>
              <p:nvPr userDrawn="1"/>
            </p:nvSpPr>
            <p:spPr bwMode="gray">
              <a:xfrm>
                <a:off x="5046779" y="2960381"/>
                <a:ext cx="49825" cy="664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25" name="Rectangle 75"/>
              <p:cNvSpPr>
                <a:spLocks noChangeArrowheads="1"/>
              </p:cNvSpPr>
              <p:nvPr userDrawn="1"/>
            </p:nvSpPr>
            <p:spPr bwMode="gray">
              <a:xfrm>
                <a:off x="5138125" y="2960381"/>
                <a:ext cx="45674" cy="664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26" name="Rectangle 76"/>
              <p:cNvSpPr>
                <a:spLocks noChangeArrowheads="1"/>
              </p:cNvSpPr>
              <p:nvPr userDrawn="1"/>
            </p:nvSpPr>
            <p:spPr bwMode="gray">
              <a:xfrm>
                <a:off x="5225320" y="2960381"/>
                <a:ext cx="45674" cy="664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27" name="Rectangle 77"/>
              <p:cNvSpPr>
                <a:spLocks noChangeArrowheads="1"/>
              </p:cNvSpPr>
              <p:nvPr userDrawn="1"/>
            </p:nvSpPr>
            <p:spPr bwMode="gray">
              <a:xfrm>
                <a:off x="5312512" y="2960381"/>
                <a:ext cx="49825" cy="664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28" name="Rectangle 78"/>
              <p:cNvSpPr>
                <a:spLocks noChangeArrowheads="1"/>
              </p:cNvSpPr>
              <p:nvPr userDrawn="1"/>
            </p:nvSpPr>
            <p:spPr bwMode="gray">
              <a:xfrm>
                <a:off x="5046779" y="3072486"/>
                <a:ext cx="49825" cy="747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29" name="Rectangle 79"/>
              <p:cNvSpPr>
                <a:spLocks noChangeArrowheads="1"/>
              </p:cNvSpPr>
              <p:nvPr userDrawn="1"/>
            </p:nvSpPr>
            <p:spPr bwMode="gray">
              <a:xfrm>
                <a:off x="5138125" y="3072486"/>
                <a:ext cx="45674" cy="747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30" name="Rectangle 80"/>
              <p:cNvSpPr>
                <a:spLocks noChangeArrowheads="1"/>
              </p:cNvSpPr>
              <p:nvPr userDrawn="1"/>
            </p:nvSpPr>
            <p:spPr bwMode="gray">
              <a:xfrm>
                <a:off x="5225320" y="3072486"/>
                <a:ext cx="45674" cy="747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31" name="Rectangle 81"/>
              <p:cNvSpPr>
                <a:spLocks noChangeArrowheads="1"/>
              </p:cNvSpPr>
              <p:nvPr userDrawn="1"/>
            </p:nvSpPr>
            <p:spPr bwMode="gray">
              <a:xfrm>
                <a:off x="5312512" y="3072486"/>
                <a:ext cx="49825" cy="747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32" name="Rectangle 82"/>
              <p:cNvSpPr>
                <a:spLocks noChangeArrowheads="1"/>
              </p:cNvSpPr>
              <p:nvPr userDrawn="1"/>
            </p:nvSpPr>
            <p:spPr bwMode="gray">
              <a:xfrm>
                <a:off x="5046779" y="3192898"/>
                <a:ext cx="49825" cy="70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33" name="Rectangle 83"/>
              <p:cNvSpPr>
                <a:spLocks noChangeArrowheads="1"/>
              </p:cNvSpPr>
              <p:nvPr userDrawn="1"/>
            </p:nvSpPr>
            <p:spPr bwMode="gray">
              <a:xfrm>
                <a:off x="5138125" y="3192898"/>
                <a:ext cx="45674" cy="70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34" name="Rectangle 84"/>
              <p:cNvSpPr>
                <a:spLocks noChangeArrowheads="1"/>
              </p:cNvSpPr>
              <p:nvPr userDrawn="1"/>
            </p:nvSpPr>
            <p:spPr bwMode="gray">
              <a:xfrm>
                <a:off x="5225320" y="3192898"/>
                <a:ext cx="45674" cy="70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35" name="Rectangle 85"/>
              <p:cNvSpPr>
                <a:spLocks noChangeArrowheads="1"/>
              </p:cNvSpPr>
              <p:nvPr userDrawn="1"/>
            </p:nvSpPr>
            <p:spPr bwMode="gray">
              <a:xfrm>
                <a:off x="5312512" y="3192898"/>
                <a:ext cx="49825" cy="70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36" name="Rectangle 86"/>
              <p:cNvSpPr>
                <a:spLocks noChangeArrowheads="1"/>
              </p:cNvSpPr>
              <p:nvPr userDrawn="1"/>
            </p:nvSpPr>
            <p:spPr bwMode="gray">
              <a:xfrm>
                <a:off x="4511163" y="2607454"/>
                <a:ext cx="465032" cy="49825"/>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37" name="Rectangle 87"/>
              <p:cNvSpPr>
                <a:spLocks noChangeArrowheads="1"/>
              </p:cNvSpPr>
              <p:nvPr userDrawn="1"/>
            </p:nvSpPr>
            <p:spPr bwMode="gray">
              <a:xfrm>
                <a:off x="4976195" y="2358330"/>
                <a:ext cx="456728" cy="45674"/>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38" name="Rectangle 88"/>
              <p:cNvSpPr>
                <a:spLocks noChangeArrowheads="1"/>
              </p:cNvSpPr>
              <p:nvPr userDrawn="1"/>
            </p:nvSpPr>
            <p:spPr bwMode="gray">
              <a:xfrm>
                <a:off x="5432923" y="2607454"/>
                <a:ext cx="456728" cy="49825"/>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39" name="Rectangle 89"/>
              <p:cNvSpPr>
                <a:spLocks noChangeArrowheads="1"/>
              </p:cNvSpPr>
              <p:nvPr userDrawn="1"/>
            </p:nvSpPr>
            <p:spPr bwMode="gray">
              <a:xfrm>
                <a:off x="5503507" y="2736170"/>
                <a:ext cx="49825" cy="52731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40" name="Rectangle 90"/>
              <p:cNvSpPr>
                <a:spLocks noChangeArrowheads="1"/>
              </p:cNvSpPr>
              <p:nvPr userDrawn="1"/>
            </p:nvSpPr>
            <p:spPr bwMode="gray">
              <a:xfrm>
                <a:off x="5594853" y="2736170"/>
                <a:ext cx="45674" cy="52731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41" name="Rectangle 91"/>
              <p:cNvSpPr>
                <a:spLocks noChangeArrowheads="1"/>
              </p:cNvSpPr>
              <p:nvPr userDrawn="1"/>
            </p:nvSpPr>
            <p:spPr bwMode="gray">
              <a:xfrm>
                <a:off x="5682048" y="2736170"/>
                <a:ext cx="49825" cy="52731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42" name="Rectangle 92"/>
              <p:cNvSpPr>
                <a:spLocks noChangeArrowheads="1"/>
              </p:cNvSpPr>
              <p:nvPr userDrawn="1"/>
            </p:nvSpPr>
            <p:spPr bwMode="gray">
              <a:xfrm>
                <a:off x="5773393" y="2736170"/>
                <a:ext cx="45674" cy="52731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43" name="Rectangle 93"/>
              <p:cNvSpPr>
                <a:spLocks noChangeArrowheads="1"/>
              </p:cNvSpPr>
              <p:nvPr userDrawn="1"/>
            </p:nvSpPr>
            <p:spPr bwMode="gray">
              <a:xfrm>
                <a:off x="4386601" y="3346523"/>
                <a:ext cx="1635917" cy="664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44" name="Freeform 94"/>
              <p:cNvSpPr>
                <a:spLocks/>
              </p:cNvSpPr>
              <p:nvPr userDrawn="1"/>
            </p:nvSpPr>
            <p:spPr bwMode="gray">
              <a:xfrm>
                <a:off x="6516613" y="1332769"/>
                <a:ext cx="1307904" cy="664332"/>
              </a:xfrm>
              <a:custGeom>
                <a:avLst/>
                <a:gdLst>
                  <a:gd name="T0" fmla="*/ 338 w 361"/>
                  <a:gd name="T1" fmla="*/ 0 h 184"/>
                  <a:gd name="T2" fmla="*/ 310 w 361"/>
                  <a:gd name="T3" fmla="*/ 46 h 184"/>
                  <a:gd name="T4" fmla="*/ 88 w 361"/>
                  <a:gd name="T5" fmla="*/ 46 h 184"/>
                  <a:gd name="T6" fmla="*/ 0 w 361"/>
                  <a:gd name="T7" fmla="*/ 184 h 184"/>
                  <a:gd name="T8" fmla="*/ 81 w 361"/>
                  <a:gd name="T9" fmla="*/ 184 h 184"/>
                  <a:gd name="T10" fmla="*/ 215 w 361"/>
                  <a:gd name="T11" fmla="*/ 78 h 184"/>
                  <a:gd name="T12" fmla="*/ 290 w 361"/>
                  <a:gd name="T13" fmla="*/ 78 h 184"/>
                  <a:gd name="T14" fmla="*/ 349 w 361"/>
                  <a:gd name="T15" fmla="*/ 79 h 184"/>
                  <a:gd name="T16" fmla="*/ 361 w 361"/>
                  <a:gd name="T17" fmla="*/ 0 h 184"/>
                  <a:gd name="T18" fmla="*/ 338 w 361"/>
                  <a:gd name="T19"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1" h="184">
                    <a:moveTo>
                      <a:pt x="338" y="0"/>
                    </a:moveTo>
                    <a:cubicBezTo>
                      <a:pt x="310" y="46"/>
                      <a:pt x="310" y="46"/>
                      <a:pt x="310" y="46"/>
                    </a:cubicBezTo>
                    <a:cubicBezTo>
                      <a:pt x="88" y="46"/>
                      <a:pt x="88" y="46"/>
                      <a:pt x="88" y="46"/>
                    </a:cubicBezTo>
                    <a:cubicBezTo>
                      <a:pt x="12" y="46"/>
                      <a:pt x="0" y="108"/>
                      <a:pt x="0" y="184"/>
                    </a:cubicBezTo>
                    <a:cubicBezTo>
                      <a:pt x="81" y="184"/>
                      <a:pt x="81" y="184"/>
                      <a:pt x="81" y="184"/>
                    </a:cubicBezTo>
                    <a:cubicBezTo>
                      <a:pt x="146" y="184"/>
                      <a:pt x="201" y="139"/>
                      <a:pt x="215" y="78"/>
                    </a:cubicBezTo>
                    <a:cubicBezTo>
                      <a:pt x="290" y="78"/>
                      <a:pt x="290" y="78"/>
                      <a:pt x="290" y="78"/>
                    </a:cubicBezTo>
                    <a:cubicBezTo>
                      <a:pt x="349" y="79"/>
                      <a:pt x="349" y="79"/>
                      <a:pt x="349" y="79"/>
                    </a:cubicBezTo>
                    <a:cubicBezTo>
                      <a:pt x="361" y="0"/>
                      <a:pt x="361" y="0"/>
                      <a:pt x="361" y="0"/>
                    </a:cubicBezTo>
                    <a:lnTo>
                      <a:pt x="338"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45" name="Freeform 95"/>
              <p:cNvSpPr>
                <a:spLocks/>
              </p:cNvSpPr>
              <p:nvPr userDrawn="1"/>
            </p:nvSpPr>
            <p:spPr bwMode="gray">
              <a:xfrm>
                <a:off x="6998254" y="1258032"/>
                <a:ext cx="24912" cy="278190"/>
              </a:xfrm>
              <a:custGeom>
                <a:avLst/>
                <a:gdLst>
                  <a:gd name="T0" fmla="*/ 0 w 7"/>
                  <a:gd name="T1" fmla="*/ 3 h 77"/>
                  <a:gd name="T2" fmla="*/ 0 w 7"/>
                  <a:gd name="T3" fmla="*/ 74 h 77"/>
                  <a:gd name="T4" fmla="*/ 4 w 7"/>
                  <a:gd name="T5" fmla="*/ 77 h 77"/>
                  <a:gd name="T6" fmla="*/ 7 w 7"/>
                  <a:gd name="T7" fmla="*/ 74 h 77"/>
                  <a:gd name="T8" fmla="*/ 7 w 7"/>
                  <a:gd name="T9" fmla="*/ 3 h 77"/>
                  <a:gd name="T10" fmla="*/ 4 w 7"/>
                  <a:gd name="T11" fmla="*/ 0 h 77"/>
                  <a:gd name="T12" fmla="*/ 0 w 7"/>
                  <a:gd name="T13" fmla="*/ 3 h 77"/>
                </a:gdLst>
                <a:ahLst/>
                <a:cxnLst>
                  <a:cxn ang="0">
                    <a:pos x="T0" y="T1"/>
                  </a:cxn>
                  <a:cxn ang="0">
                    <a:pos x="T2" y="T3"/>
                  </a:cxn>
                  <a:cxn ang="0">
                    <a:pos x="T4" y="T5"/>
                  </a:cxn>
                  <a:cxn ang="0">
                    <a:pos x="T6" y="T7"/>
                  </a:cxn>
                  <a:cxn ang="0">
                    <a:pos x="T8" y="T9"/>
                  </a:cxn>
                  <a:cxn ang="0">
                    <a:pos x="T10" y="T11"/>
                  </a:cxn>
                  <a:cxn ang="0">
                    <a:pos x="T12" y="T13"/>
                  </a:cxn>
                </a:cxnLst>
                <a:rect l="0" t="0" r="r" b="b"/>
                <a:pathLst>
                  <a:path w="7" h="77">
                    <a:moveTo>
                      <a:pt x="0" y="3"/>
                    </a:moveTo>
                    <a:cubicBezTo>
                      <a:pt x="0" y="74"/>
                      <a:pt x="0" y="74"/>
                      <a:pt x="0" y="74"/>
                    </a:cubicBezTo>
                    <a:cubicBezTo>
                      <a:pt x="0" y="76"/>
                      <a:pt x="2" y="77"/>
                      <a:pt x="4" y="77"/>
                    </a:cubicBezTo>
                    <a:cubicBezTo>
                      <a:pt x="5" y="77"/>
                      <a:pt x="7" y="76"/>
                      <a:pt x="7" y="74"/>
                    </a:cubicBezTo>
                    <a:cubicBezTo>
                      <a:pt x="7" y="3"/>
                      <a:pt x="7" y="3"/>
                      <a:pt x="7" y="3"/>
                    </a:cubicBezTo>
                    <a:cubicBezTo>
                      <a:pt x="7" y="2"/>
                      <a:pt x="5" y="0"/>
                      <a:pt x="4" y="0"/>
                    </a:cubicBezTo>
                    <a:cubicBezTo>
                      <a:pt x="2" y="0"/>
                      <a:pt x="0" y="2"/>
                      <a:pt x="0"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46" name="Oval 96"/>
              <p:cNvSpPr>
                <a:spLocks noChangeArrowheads="1"/>
              </p:cNvSpPr>
              <p:nvPr userDrawn="1"/>
            </p:nvSpPr>
            <p:spPr bwMode="gray">
              <a:xfrm>
                <a:off x="6541526" y="1224815"/>
                <a:ext cx="938368" cy="91346"/>
              </a:xfrm>
              <a:prstGeom prst="ellipse">
                <a:avLst/>
              </a:pr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47" name="Freeform 97"/>
              <p:cNvSpPr>
                <a:spLocks/>
              </p:cNvSpPr>
              <p:nvPr userDrawn="1"/>
            </p:nvSpPr>
            <p:spPr bwMode="gray">
              <a:xfrm>
                <a:off x="6520766" y="1498852"/>
                <a:ext cx="593748" cy="373687"/>
              </a:xfrm>
              <a:custGeom>
                <a:avLst/>
                <a:gdLst>
                  <a:gd name="T0" fmla="*/ 87 w 164"/>
                  <a:gd name="T1" fmla="*/ 0 h 104"/>
                  <a:gd name="T2" fmla="*/ 164 w 164"/>
                  <a:gd name="T3" fmla="*/ 0 h 104"/>
                  <a:gd name="T4" fmla="*/ 60 w 164"/>
                  <a:gd name="T5" fmla="*/ 104 h 104"/>
                  <a:gd name="T6" fmla="*/ 0 w 164"/>
                  <a:gd name="T7" fmla="*/ 104 h 104"/>
                  <a:gd name="T8" fmla="*/ 87 w 164"/>
                  <a:gd name="T9" fmla="*/ 0 h 104"/>
                </a:gdLst>
                <a:ahLst/>
                <a:cxnLst>
                  <a:cxn ang="0">
                    <a:pos x="T0" y="T1"/>
                  </a:cxn>
                  <a:cxn ang="0">
                    <a:pos x="T2" y="T3"/>
                  </a:cxn>
                  <a:cxn ang="0">
                    <a:pos x="T4" y="T5"/>
                  </a:cxn>
                  <a:cxn ang="0">
                    <a:pos x="T6" y="T7"/>
                  </a:cxn>
                  <a:cxn ang="0">
                    <a:pos x="T8" y="T9"/>
                  </a:cxn>
                </a:cxnLst>
                <a:rect l="0" t="0" r="r" b="b"/>
                <a:pathLst>
                  <a:path w="164" h="104">
                    <a:moveTo>
                      <a:pt x="87" y="0"/>
                    </a:moveTo>
                    <a:cubicBezTo>
                      <a:pt x="164" y="0"/>
                      <a:pt x="164" y="0"/>
                      <a:pt x="164" y="0"/>
                    </a:cubicBezTo>
                    <a:cubicBezTo>
                      <a:pt x="164" y="57"/>
                      <a:pt x="117" y="104"/>
                      <a:pt x="60" y="104"/>
                    </a:cubicBezTo>
                    <a:cubicBezTo>
                      <a:pt x="0" y="104"/>
                      <a:pt x="0" y="104"/>
                      <a:pt x="0" y="104"/>
                    </a:cubicBezTo>
                    <a:cubicBezTo>
                      <a:pt x="5" y="44"/>
                      <a:pt x="23" y="0"/>
                      <a:pt x="8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48" name="Freeform 98"/>
              <p:cNvSpPr>
                <a:spLocks/>
              </p:cNvSpPr>
              <p:nvPr userDrawn="1"/>
            </p:nvSpPr>
            <p:spPr bwMode="gray">
              <a:xfrm>
                <a:off x="6520766" y="1498852"/>
                <a:ext cx="531465" cy="373687"/>
              </a:xfrm>
              <a:custGeom>
                <a:avLst/>
                <a:gdLst>
                  <a:gd name="T0" fmla="*/ 147 w 147"/>
                  <a:gd name="T1" fmla="*/ 0 h 104"/>
                  <a:gd name="T2" fmla="*/ 87 w 147"/>
                  <a:gd name="T3" fmla="*/ 0 h 104"/>
                  <a:gd name="T4" fmla="*/ 0 w 147"/>
                  <a:gd name="T5" fmla="*/ 104 h 104"/>
                  <a:gd name="T6" fmla="*/ 60 w 147"/>
                  <a:gd name="T7" fmla="*/ 104 h 104"/>
                  <a:gd name="T8" fmla="*/ 147 w 147"/>
                  <a:gd name="T9" fmla="*/ 0 h 104"/>
                </a:gdLst>
                <a:ahLst/>
                <a:cxnLst>
                  <a:cxn ang="0">
                    <a:pos x="T0" y="T1"/>
                  </a:cxn>
                  <a:cxn ang="0">
                    <a:pos x="T2" y="T3"/>
                  </a:cxn>
                  <a:cxn ang="0">
                    <a:pos x="T4" y="T5"/>
                  </a:cxn>
                  <a:cxn ang="0">
                    <a:pos x="T6" y="T7"/>
                  </a:cxn>
                  <a:cxn ang="0">
                    <a:pos x="T8" y="T9"/>
                  </a:cxn>
                </a:cxnLst>
                <a:rect l="0" t="0" r="r" b="b"/>
                <a:pathLst>
                  <a:path w="147" h="104">
                    <a:moveTo>
                      <a:pt x="147" y="0"/>
                    </a:moveTo>
                    <a:cubicBezTo>
                      <a:pt x="87" y="0"/>
                      <a:pt x="87" y="0"/>
                      <a:pt x="87" y="0"/>
                    </a:cubicBezTo>
                    <a:cubicBezTo>
                      <a:pt x="23" y="0"/>
                      <a:pt x="5" y="44"/>
                      <a:pt x="0" y="104"/>
                    </a:cubicBezTo>
                    <a:cubicBezTo>
                      <a:pt x="60" y="104"/>
                      <a:pt x="60" y="104"/>
                      <a:pt x="60" y="104"/>
                    </a:cubicBezTo>
                    <a:cubicBezTo>
                      <a:pt x="64" y="44"/>
                      <a:pt x="83" y="0"/>
                      <a:pt x="147" y="0"/>
                    </a:cubicBezTo>
                    <a:close/>
                  </a:path>
                </a:pathLst>
              </a:custGeom>
              <a:solidFill>
                <a:srgbClr val="409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49" name="Freeform 99"/>
              <p:cNvSpPr>
                <a:spLocks/>
              </p:cNvSpPr>
              <p:nvPr userDrawn="1"/>
            </p:nvSpPr>
            <p:spPr bwMode="gray">
              <a:xfrm>
                <a:off x="8040425" y="1432419"/>
                <a:ext cx="506553" cy="24912"/>
              </a:xfrm>
              <a:custGeom>
                <a:avLst/>
                <a:gdLst>
                  <a:gd name="T0" fmla="*/ 3 w 140"/>
                  <a:gd name="T1" fmla="*/ 7 h 7"/>
                  <a:gd name="T2" fmla="*/ 137 w 140"/>
                  <a:gd name="T3" fmla="*/ 7 h 7"/>
                  <a:gd name="T4" fmla="*/ 140 w 140"/>
                  <a:gd name="T5" fmla="*/ 3 h 7"/>
                  <a:gd name="T6" fmla="*/ 137 w 140"/>
                  <a:gd name="T7" fmla="*/ 0 h 7"/>
                  <a:gd name="T8" fmla="*/ 3 w 140"/>
                  <a:gd name="T9" fmla="*/ 0 h 7"/>
                  <a:gd name="T10" fmla="*/ 0 w 140"/>
                  <a:gd name="T11" fmla="*/ 3 h 7"/>
                  <a:gd name="T12" fmla="*/ 3 w 140"/>
                  <a:gd name="T13" fmla="*/ 7 h 7"/>
                </a:gdLst>
                <a:ahLst/>
                <a:cxnLst>
                  <a:cxn ang="0">
                    <a:pos x="T0" y="T1"/>
                  </a:cxn>
                  <a:cxn ang="0">
                    <a:pos x="T2" y="T3"/>
                  </a:cxn>
                  <a:cxn ang="0">
                    <a:pos x="T4" y="T5"/>
                  </a:cxn>
                  <a:cxn ang="0">
                    <a:pos x="T6" y="T7"/>
                  </a:cxn>
                  <a:cxn ang="0">
                    <a:pos x="T8" y="T9"/>
                  </a:cxn>
                  <a:cxn ang="0">
                    <a:pos x="T10" y="T11"/>
                  </a:cxn>
                  <a:cxn ang="0">
                    <a:pos x="T12" y="T13"/>
                  </a:cxn>
                </a:cxnLst>
                <a:rect l="0" t="0" r="r" b="b"/>
                <a:pathLst>
                  <a:path w="140" h="7">
                    <a:moveTo>
                      <a:pt x="3" y="7"/>
                    </a:moveTo>
                    <a:cubicBezTo>
                      <a:pt x="137" y="7"/>
                      <a:pt x="137" y="7"/>
                      <a:pt x="137" y="7"/>
                    </a:cubicBezTo>
                    <a:cubicBezTo>
                      <a:pt x="139" y="7"/>
                      <a:pt x="140" y="5"/>
                      <a:pt x="140" y="3"/>
                    </a:cubicBezTo>
                    <a:cubicBezTo>
                      <a:pt x="140" y="2"/>
                      <a:pt x="139" y="0"/>
                      <a:pt x="137" y="0"/>
                    </a:cubicBezTo>
                    <a:cubicBezTo>
                      <a:pt x="3" y="0"/>
                      <a:pt x="3" y="0"/>
                      <a:pt x="3" y="0"/>
                    </a:cubicBezTo>
                    <a:cubicBezTo>
                      <a:pt x="1" y="0"/>
                      <a:pt x="0" y="2"/>
                      <a:pt x="0" y="3"/>
                    </a:cubicBezTo>
                    <a:cubicBezTo>
                      <a:pt x="0" y="5"/>
                      <a:pt x="1" y="7"/>
                      <a:pt x="3"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50" name="Freeform 100"/>
              <p:cNvSpPr>
                <a:spLocks/>
              </p:cNvSpPr>
              <p:nvPr userDrawn="1"/>
            </p:nvSpPr>
            <p:spPr bwMode="gray">
              <a:xfrm>
                <a:off x="7936622" y="1519611"/>
                <a:ext cx="506553" cy="20762"/>
              </a:xfrm>
              <a:custGeom>
                <a:avLst/>
                <a:gdLst>
                  <a:gd name="T0" fmla="*/ 3 w 140"/>
                  <a:gd name="T1" fmla="*/ 6 h 6"/>
                  <a:gd name="T2" fmla="*/ 137 w 140"/>
                  <a:gd name="T3" fmla="*/ 6 h 6"/>
                  <a:gd name="T4" fmla="*/ 140 w 140"/>
                  <a:gd name="T5" fmla="*/ 3 h 6"/>
                  <a:gd name="T6" fmla="*/ 137 w 140"/>
                  <a:gd name="T7" fmla="*/ 0 h 6"/>
                  <a:gd name="T8" fmla="*/ 3 w 140"/>
                  <a:gd name="T9" fmla="*/ 0 h 6"/>
                  <a:gd name="T10" fmla="*/ 0 w 140"/>
                  <a:gd name="T11" fmla="*/ 3 h 6"/>
                  <a:gd name="T12" fmla="*/ 3 w 14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40" h="6">
                    <a:moveTo>
                      <a:pt x="3" y="6"/>
                    </a:moveTo>
                    <a:cubicBezTo>
                      <a:pt x="137" y="6"/>
                      <a:pt x="137" y="6"/>
                      <a:pt x="137" y="6"/>
                    </a:cubicBezTo>
                    <a:cubicBezTo>
                      <a:pt x="139" y="6"/>
                      <a:pt x="140" y="5"/>
                      <a:pt x="140" y="3"/>
                    </a:cubicBezTo>
                    <a:cubicBezTo>
                      <a:pt x="140" y="1"/>
                      <a:pt x="139" y="0"/>
                      <a:pt x="137" y="0"/>
                    </a:cubicBezTo>
                    <a:cubicBezTo>
                      <a:pt x="3" y="0"/>
                      <a:pt x="3" y="0"/>
                      <a:pt x="3" y="0"/>
                    </a:cubicBezTo>
                    <a:cubicBezTo>
                      <a:pt x="2" y="0"/>
                      <a:pt x="0" y="1"/>
                      <a:pt x="0" y="3"/>
                    </a:cubicBezTo>
                    <a:cubicBezTo>
                      <a:pt x="0" y="5"/>
                      <a:pt x="2" y="6"/>
                      <a:pt x="3"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51" name="Freeform 101"/>
              <p:cNvSpPr>
                <a:spLocks/>
              </p:cNvSpPr>
              <p:nvPr userDrawn="1"/>
            </p:nvSpPr>
            <p:spPr bwMode="gray">
              <a:xfrm>
                <a:off x="7081295" y="4326412"/>
                <a:ext cx="66433" cy="332166"/>
              </a:xfrm>
              <a:custGeom>
                <a:avLst/>
                <a:gdLst>
                  <a:gd name="T0" fmla="*/ 17 w 19"/>
                  <a:gd name="T1" fmla="*/ 73 h 92"/>
                  <a:gd name="T2" fmla="*/ 14 w 19"/>
                  <a:gd name="T3" fmla="*/ 73 h 92"/>
                  <a:gd name="T4" fmla="*/ 14 w 19"/>
                  <a:gd name="T5" fmla="*/ 0 h 92"/>
                  <a:gd name="T6" fmla="*/ 5 w 19"/>
                  <a:gd name="T7" fmla="*/ 0 h 92"/>
                  <a:gd name="T8" fmla="*/ 5 w 19"/>
                  <a:gd name="T9" fmla="*/ 73 h 92"/>
                  <a:gd name="T10" fmla="*/ 3 w 19"/>
                  <a:gd name="T11" fmla="*/ 73 h 92"/>
                  <a:gd name="T12" fmla="*/ 0 w 19"/>
                  <a:gd name="T13" fmla="*/ 76 h 92"/>
                  <a:gd name="T14" fmla="*/ 0 w 19"/>
                  <a:gd name="T15" fmla="*/ 92 h 92"/>
                  <a:gd name="T16" fmla="*/ 19 w 19"/>
                  <a:gd name="T17" fmla="*/ 92 h 92"/>
                  <a:gd name="T18" fmla="*/ 19 w 19"/>
                  <a:gd name="T19" fmla="*/ 76 h 92"/>
                  <a:gd name="T20" fmla="*/ 17 w 19"/>
                  <a:gd name="T21" fmla="*/ 73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92">
                    <a:moveTo>
                      <a:pt x="17" y="73"/>
                    </a:moveTo>
                    <a:cubicBezTo>
                      <a:pt x="14" y="73"/>
                      <a:pt x="14" y="73"/>
                      <a:pt x="14" y="73"/>
                    </a:cubicBezTo>
                    <a:cubicBezTo>
                      <a:pt x="14" y="0"/>
                      <a:pt x="14" y="0"/>
                      <a:pt x="14" y="0"/>
                    </a:cubicBezTo>
                    <a:cubicBezTo>
                      <a:pt x="5" y="0"/>
                      <a:pt x="5" y="0"/>
                      <a:pt x="5" y="0"/>
                    </a:cubicBezTo>
                    <a:cubicBezTo>
                      <a:pt x="5" y="73"/>
                      <a:pt x="5" y="73"/>
                      <a:pt x="5" y="73"/>
                    </a:cubicBezTo>
                    <a:cubicBezTo>
                      <a:pt x="3" y="73"/>
                      <a:pt x="3" y="73"/>
                      <a:pt x="3" y="73"/>
                    </a:cubicBezTo>
                    <a:cubicBezTo>
                      <a:pt x="2" y="73"/>
                      <a:pt x="0" y="74"/>
                      <a:pt x="0" y="76"/>
                    </a:cubicBezTo>
                    <a:cubicBezTo>
                      <a:pt x="0" y="92"/>
                      <a:pt x="0" y="92"/>
                      <a:pt x="0" y="92"/>
                    </a:cubicBezTo>
                    <a:cubicBezTo>
                      <a:pt x="19" y="92"/>
                      <a:pt x="19" y="92"/>
                      <a:pt x="19" y="92"/>
                    </a:cubicBezTo>
                    <a:cubicBezTo>
                      <a:pt x="19" y="76"/>
                      <a:pt x="19" y="76"/>
                      <a:pt x="19" y="76"/>
                    </a:cubicBezTo>
                    <a:cubicBezTo>
                      <a:pt x="19" y="74"/>
                      <a:pt x="18" y="73"/>
                      <a:pt x="17" y="73"/>
                    </a:cubicBezTo>
                    <a:close/>
                  </a:path>
                </a:pathLst>
              </a:custGeom>
              <a:solidFill>
                <a:srgbClr val="1595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52" name="Freeform 102"/>
              <p:cNvSpPr>
                <a:spLocks/>
              </p:cNvSpPr>
              <p:nvPr userDrawn="1"/>
            </p:nvSpPr>
            <p:spPr bwMode="gray">
              <a:xfrm>
                <a:off x="7081295" y="4326412"/>
                <a:ext cx="29066" cy="332166"/>
              </a:xfrm>
              <a:custGeom>
                <a:avLst/>
                <a:gdLst>
                  <a:gd name="T0" fmla="*/ 3 w 9"/>
                  <a:gd name="T1" fmla="*/ 73 h 92"/>
                  <a:gd name="T2" fmla="*/ 5 w 9"/>
                  <a:gd name="T3" fmla="*/ 73 h 92"/>
                  <a:gd name="T4" fmla="*/ 5 w 9"/>
                  <a:gd name="T5" fmla="*/ 0 h 92"/>
                  <a:gd name="T6" fmla="*/ 9 w 9"/>
                  <a:gd name="T7" fmla="*/ 0 h 92"/>
                  <a:gd name="T8" fmla="*/ 9 w 9"/>
                  <a:gd name="T9" fmla="*/ 73 h 92"/>
                  <a:gd name="T10" fmla="*/ 6 w 9"/>
                  <a:gd name="T11" fmla="*/ 73 h 92"/>
                  <a:gd name="T12" fmla="*/ 4 w 9"/>
                  <a:gd name="T13" fmla="*/ 76 h 92"/>
                  <a:gd name="T14" fmla="*/ 4 w 9"/>
                  <a:gd name="T15" fmla="*/ 92 h 92"/>
                  <a:gd name="T16" fmla="*/ 0 w 9"/>
                  <a:gd name="T17" fmla="*/ 92 h 92"/>
                  <a:gd name="T18" fmla="*/ 0 w 9"/>
                  <a:gd name="T19" fmla="*/ 76 h 92"/>
                  <a:gd name="T20" fmla="*/ 3 w 9"/>
                  <a:gd name="T21" fmla="*/ 73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 h="92">
                    <a:moveTo>
                      <a:pt x="3" y="73"/>
                    </a:moveTo>
                    <a:cubicBezTo>
                      <a:pt x="5" y="73"/>
                      <a:pt x="5" y="73"/>
                      <a:pt x="5" y="73"/>
                    </a:cubicBezTo>
                    <a:cubicBezTo>
                      <a:pt x="5" y="0"/>
                      <a:pt x="5" y="0"/>
                      <a:pt x="5" y="0"/>
                    </a:cubicBezTo>
                    <a:cubicBezTo>
                      <a:pt x="9" y="0"/>
                      <a:pt x="9" y="0"/>
                      <a:pt x="9" y="0"/>
                    </a:cubicBezTo>
                    <a:cubicBezTo>
                      <a:pt x="9" y="73"/>
                      <a:pt x="9" y="73"/>
                      <a:pt x="9" y="73"/>
                    </a:cubicBezTo>
                    <a:cubicBezTo>
                      <a:pt x="6" y="73"/>
                      <a:pt x="6" y="73"/>
                      <a:pt x="6" y="73"/>
                    </a:cubicBezTo>
                    <a:cubicBezTo>
                      <a:pt x="5" y="73"/>
                      <a:pt x="4" y="74"/>
                      <a:pt x="4" y="76"/>
                    </a:cubicBezTo>
                    <a:cubicBezTo>
                      <a:pt x="4" y="92"/>
                      <a:pt x="4" y="92"/>
                      <a:pt x="4" y="92"/>
                    </a:cubicBezTo>
                    <a:cubicBezTo>
                      <a:pt x="0" y="92"/>
                      <a:pt x="0" y="92"/>
                      <a:pt x="0" y="92"/>
                    </a:cubicBezTo>
                    <a:cubicBezTo>
                      <a:pt x="0" y="76"/>
                      <a:pt x="0" y="76"/>
                      <a:pt x="0" y="76"/>
                    </a:cubicBezTo>
                    <a:cubicBezTo>
                      <a:pt x="0" y="74"/>
                      <a:pt x="2" y="73"/>
                      <a:pt x="3" y="73"/>
                    </a:cubicBez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53" name="Freeform 103"/>
              <p:cNvSpPr>
                <a:spLocks/>
              </p:cNvSpPr>
              <p:nvPr userDrawn="1"/>
            </p:nvSpPr>
            <p:spPr bwMode="gray">
              <a:xfrm>
                <a:off x="6607959" y="3819859"/>
                <a:ext cx="257429" cy="261582"/>
              </a:xfrm>
              <a:custGeom>
                <a:avLst/>
                <a:gdLst>
                  <a:gd name="T0" fmla="*/ 62 w 62"/>
                  <a:gd name="T1" fmla="*/ 41 h 63"/>
                  <a:gd name="T2" fmla="*/ 40 w 62"/>
                  <a:gd name="T3" fmla="*/ 63 h 63"/>
                  <a:gd name="T4" fmla="*/ 0 w 62"/>
                  <a:gd name="T5" fmla="*/ 22 h 63"/>
                  <a:gd name="T6" fmla="*/ 21 w 62"/>
                  <a:gd name="T7" fmla="*/ 0 h 63"/>
                  <a:gd name="T8" fmla="*/ 62 w 62"/>
                  <a:gd name="T9" fmla="*/ 41 h 63"/>
                </a:gdLst>
                <a:ahLst/>
                <a:cxnLst>
                  <a:cxn ang="0">
                    <a:pos x="T0" y="T1"/>
                  </a:cxn>
                  <a:cxn ang="0">
                    <a:pos x="T2" y="T3"/>
                  </a:cxn>
                  <a:cxn ang="0">
                    <a:pos x="T4" y="T5"/>
                  </a:cxn>
                  <a:cxn ang="0">
                    <a:pos x="T6" y="T7"/>
                  </a:cxn>
                  <a:cxn ang="0">
                    <a:pos x="T8" y="T9"/>
                  </a:cxn>
                </a:cxnLst>
                <a:rect l="0" t="0" r="r" b="b"/>
                <a:pathLst>
                  <a:path w="62" h="63">
                    <a:moveTo>
                      <a:pt x="62" y="41"/>
                    </a:moveTo>
                    <a:lnTo>
                      <a:pt x="40" y="63"/>
                    </a:lnTo>
                    <a:lnTo>
                      <a:pt x="0" y="22"/>
                    </a:lnTo>
                    <a:lnTo>
                      <a:pt x="21" y="0"/>
                    </a:lnTo>
                    <a:lnTo>
                      <a:pt x="62" y="41"/>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54" name="Freeform 104"/>
              <p:cNvSpPr>
                <a:spLocks/>
              </p:cNvSpPr>
              <p:nvPr userDrawn="1"/>
            </p:nvSpPr>
            <p:spPr bwMode="gray">
              <a:xfrm>
                <a:off x="6180296" y="3396348"/>
                <a:ext cx="498249" cy="498249"/>
              </a:xfrm>
              <a:custGeom>
                <a:avLst/>
                <a:gdLst>
                  <a:gd name="T0" fmla="*/ 134 w 137"/>
                  <a:gd name="T1" fmla="*/ 120 h 138"/>
                  <a:gd name="T2" fmla="*/ 134 w 137"/>
                  <a:gd name="T3" fmla="*/ 130 h 138"/>
                  <a:gd name="T4" fmla="*/ 130 w 137"/>
                  <a:gd name="T5" fmla="*/ 135 h 138"/>
                  <a:gd name="T6" fmla="*/ 120 w 137"/>
                  <a:gd name="T7" fmla="*/ 135 h 138"/>
                  <a:gd name="T8" fmla="*/ 2 w 137"/>
                  <a:gd name="T9" fmla="*/ 17 h 138"/>
                  <a:gd name="T10" fmla="*/ 2 w 137"/>
                  <a:gd name="T11" fmla="*/ 7 h 138"/>
                  <a:gd name="T12" fmla="*/ 7 w 137"/>
                  <a:gd name="T13" fmla="*/ 3 h 138"/>
                  <a:gd name="T14" fmla="*/ 17 w 137"/>
                  <a:gd name="T15" fmla="*/ 3 h 138"/>
                  <a:gd name="T16" fmla="*/ 134 w 137"/>
                  <a:gd name="T17" fmla="*/ 12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7" h="138">
                    <a:moveTo>
                      <a:pt x="134" y="120"/>
                    </a:moveTo>
                    <a:cubicBezTo>
                      <a:pt x="137" y="123"/>
                      <a:pt x="137" y="127"/>
                      <a:pt x="134" y="130"/>
                    </a:cubicBezTo>
                    <a:cubicBezTo>
                      <a:pt x="130" y="135"/>
                      <a:pt x="130" y="135"/>
                      <a:pt x="130" y="135"/>
                    </a:cubicBezTo>
                    <a:cubicBezTo>
                      <a:pt x="127" y="138"/>
                      <a:pt x="123" y="138"/>
                      <a:pt x="120" y="135"/>
                    </a:cubicBezTo>
                    <a:cubicBezTo>
                      <a:pt x="2" y="17"/>
                      <a:pt x="2" y="17"/>
                      <a:pt x="2" y="17"/>
                    </a:cubicBezTo>
                    <a:cubicBezTo>
                      <a:pt x="0" y="15"/>
                      <a:pt x="0" y="10"/>
                      <a:pt x="2" y="7"/>
                    </a:cubicBezTo>
                    <a:cubicBezTo>
                      <a:pt x="7" y="3"/>
                      <a:pt x="7" y="3"/>
                      <a:pt x="7" y="3"/>
                    </a:cubicBezTo>
                    <a:cubicBezTo>
                      <a:pt x="10" y="0"/>
                      <a:pt x="14" y="0"/>
                      <a:pt x="17" y="3"/>
                    </a:cubicBezTo>
                    <a:lnTo>
                      <a:pt x="134" y="12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55" name="Freeform 105"/>
              <p:cNvSpPr>
                <a:spLocks/>
              </p:cNvSpPr>
              <p:nvPr userDrawn="1"/>
            </p:nvSpPr>
            <p:spPr bwMode="gray">
              <a:xfrm>
                <a:off x="6732521" y="3948575"/>
                <a:ext cx="842872" cy="834568"/>
              </a:xfrm>
              <a:custGeom>
                <a:avLst/>
                <a:gdLst>
                  <a:gd name="T0" fmla="*/ 203 w 203"/>
                  <a:gd name="T1" fmla="*/ 171 h 201"/>
                  <a:gd name="T2" fmla="*/ 173 w 203"/>
                  <a:gd name="T3" fmla="*/ 201 h 201"/>
                  <a:gd name="T4" fmla="*/ 0 w 203"/>
                  <a:gd name="T5" fmla="*/ 30 h 201"/>
                  <a:gd name="T6" fmla="*/ 30 w 203"/>
                  <a:gd name="T7" fmla="*/ 0 h 201"/>
                  <a:gd name="T8" fmla="*/ 203 w 203"/>
                  <a:gd name="T9" fmla="*/ 171 h 201"/>
                </a:gdLst>
                <a:ahLst/>
                <a:cxnLst>
                  <a:cxn ang="0">
                    <a:pos x="T0" y="T1"/>
                  </a:cxn>
                  <a:cxn ang="0">
                    <a:pos x="T2" y="T3"/>
                  </a:cxn>
                  <a:cxn ang="0">
                    <a:pos x="T4" y="T5"/>
                  </a:cxn>
                  <a:cxn ang="0">
                    <a:pos x="T6" y="T7"/>
                  </a:cxn>
                  <a:cxn ang="0">
                    <a:pos x="T8" y="T9"/>
                  </a:cxn>
                </a:cxnLst>
                <a:rect l="0" t="0" r="r" b="b"/>
                <a:pathLst>
                  <a:path w="203" h="201">
                    <a:moveTo>
                      <a:pt x="203" y="171"/>
                    </a:moveTo>
                    <a:lnTo>
                      <a:pt x="173" y="201"/>
                    </a:lnTo>
                    <a:lnTo>
                      <a:pt x="0" y="30"/>
                    </a:lnTo>
                    <a:lnTo>
                      <a:pt x="30" y="0"/>
                    </a:lnTo>
                    <a:lnTo>
                      <a:pt x="203" y="17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56" name="Freeform 106"/>
              <p:cNvSpPr>
                <a:spLocks/>
              </p:cNvSpPr>
              <p:nvPr userDrawn="1"/>
            </p:nvSpPr>
            <p:spPr bwMode="gray">
              <a:xfrm>
                <a:off x="6578895" y="3794947"/>
                <a:ext cx="145324" cy="141170"/>
              </a:xfrm>
              <a:custGeom>
                <a:avLst/>
                <a:gdLst>
                  <a:gd name="T0" fmla="*/ 12 w 40"/>
                  <a:gd name="T1" fmla="*/ 36 h 39"/>
                  <a:gd name="T2" fmla="*/ 37 w 40"/>
                  <a:gd name="T3" fmla="*/ 12 h 39"/>
                  <a:gd name="T4" fmla="*/ 37 w 40"/>
                  <a:gd name="T5" fmla="*/ 2 h 39"/>
                  <a:gd name="T6" fmla="*/ 28 w 40"/>
                  <a:gd name="T7" fmla="*/ 2 h 39"/>
                  <a:gd name="T8" fmla="*/ 3 w 40"/>
                  <a:gd name="T9" fmla="*/ 27 h 39"/>
                  <a:gd name="T10" fmla="*/ 3 w 40"/>
                  <a:gd name="T11" fmla="*/ 36 h 39"/>
                  <a:gd name="T12" fmla="*/ 12 w 40"/>
                  <a:gd name="T13" fmla="*/ 36 h 39"/>
                </a:gdLst>
                <a:ahLst/>
                <a:cxnLst>
                  <a:cxn ang="0">
                    <a:pos x="T0" y="T1"/>
                  </a:cxn>
                  <a:cxn ang="0">
                    <a:pos x="T2" y="T3"/>
                  </a:cxn>
                  <a:cxn ang="0">
                    <a:pos x="T4" y="T5"/>
                  </a:cxn>
                  <a:cxn ang="0">
                    <a:pos x="T6" y="T7"/>
                  </a:cxn>
                  <a:cxn ang="0">
                    <a:pos x="T8" y="T9"/>
                  </a:cxn>
                  <a:cxn ang="0">
                    <a:pos x="T10" y="T11"/>
                  </a:cxn>
                  <a:cxn ang="0">
                    <a:pos x="T12" y="T13"/>
                  </a:cxn>
                </a:cxnLst>
                <a:rect l="0" t="0" r="r" b="b"/>
                <a:pathLst>
                  <a:path w="40" h="39">
                    <a:moveTo>
                      <a:pt x="12" y="36"/>
                    </a:moveTo>
                    <a:cubicBezTo>
                      <a:pt x="37" y="12"/>
                      <a:pt x="37" y="12"/>
                      <a:pt x="37" y="12"/>
                    </a:cubicBezTo>
                    <a:cubicBezTo>
                      <a:pt x="40" y="9"/>
                      <a:pt x="40" y="5"/>
                      <a:pt x="37" y="2"/>
                    </a:cubicBezTo>
                    <a:cubicBezTo>
                      <a:pt x="34" y="0"/>
                      <a:pt x="30" y="0"/>
                      <a:pt x="28" y="2"/>
                    </a:cubicBezTo>
                    <a:cubicBezTo>
                      <a:pt x="3" y="27"/>
                      <a:pt x="3" y="27"/>
                      <a:pt x="3" y="27"/>
                    </a:cubicBezTo>
                    <a:cubicBezTo>
                      <a:pt x="0" y="30"/>
                      <a:pt x="0" y="34"/>
                      <a:pt x="3" y="36"/>
                    </a:cubicBezTo>
                    <a:cubicBezTo>
                      <a:pt x="6" y="39"/>
                      <a:pt x="10" y="39"/>
                      <a:pt x="12" y="36"/>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57" name="Freeform 107"/>
              <p:cNvSpPr>
                <a:spLocks/>
              </p:cNvSpPr>
              <p:nvPr userDrawn="1"/>
            </p:nvSpPr>
            <p:spPr bwMode="gray">
              <a:xfrm>
                <a:off x="6288250" y="3508455"/>
                <a:ext cx="112107" cy="112107"/>
              </a:xfrm>
              <a:custGeom>
                <a:avLst/>
                <a:gdLst>
                  <a:gd name="T0" fmla="*/ 12 w 31"/>
                  <a:gd name="T1" fmla="*/ 28 h 31"/>
                  <a:gd name="T2" fmla="*/ 29 w 31"/>
                  <a:gd name="T3" fmla="*/ 12 h 31"/>
                  <a:gd name="T4" fmla="*/ 29 w 31"/>
                  <a:gd name="T5" fmla="*/ 2 h 31"/>
                  <a:gd name="T6" fmla="*/ 20 w 31"/>
                  <a:gd name="T7" fmla="*/ 2 h 31"/>
                  <a:gd name="T8" fmla="*/ 3 w 31"/>
                  <a:gd name="T9" fmla="*/ 19 h 31"/>
                  <a:gd name="T10" fmla="*/ 3 w 31"/>
                  <a:gd name="T11" fmla="*/ 28 h 31"/>
                  <a:gd name="T12" fmla="*/ 12 w 31"/>
                  <a:gd name="T13" fmla="*/ 28 h 31"/>
                </a:gdLst>
                <a:ahLst/>
                <a:cxnLst>
                  <a:cxn ang="0">
                    <a:pos x="T0" y="T1"/>
                  </a:cxn>
                  <a:cxn ang="0">
                    <a:pos x="T2" y="T3"/>
                  </a:cxn>
                  <a:cxn ang="0">
                    <a:pos x="T4" y="T5"/>
                  </a:cxn>
                  <a:cxn ang="0">
                    <a:pos x="T6" y="T7"/>
                  </a:cxn>
                  <a:cxn ang="0">
                    <a:pos x="T8" y="T9"/>
                  </a:cxn>
                  <a:cxn ang="0">
                    <a:pos x="T10" y="T11"/>
                  </a:cxn>
                  <a:cxn ang="0">
                    <a:pos x="T12" y="T13"/>
                  </a:cxn>
                </a:cxnLst>
                <a:rect l="0" t="0" r="r" b="b"/>
                <a:pathLst>
                  <a:path w="31" h="31">
                    <a:moveTo>
                      <a:pt x="12" y="28"/>
                    </a:moveTo>
                    <a:cubicBezTo>
                      <a:pt x="29" y="12"/>
                      <a:pt x="29" y="12"/>
                      <a:pt x="29" y="12"/>
                    </a:cubicBezTo>
                    <a:cubicBezTo>
                      <a:pt x="31" y="9"/>
                      <a:pt x="31" y="5"/>
                      <a:pt x="29" y="2"/>
                    </a:cubicBezTo>
                    <a:cubicBezTo>
                      <a:pt x="26" y="0"/>
                      <a:pt x="22" y="0"/>
                      <a:pt x="20" y="2"/>
                    </a:cubicBezTo>
                    <a:cubicBezTo>
                      <a:pt x="3" y="19"/>
                      <a:pt x="3" y="19"/>
                      <a:pt x="3" y="19"/>
                    </a:cubicBezTo>
                    <a:cubicBezTo>
                      <a:pt x="0" y="21"/>
                      <a:pt x="0" y="26"/>
                      <a:pt x="3" y="28"/>
                    </a:cubicBezTo>
                    <a:cubicBezTo>
                      <a:pt x="6" y="31"/>
                      <a:pt x="10" y="31"/>
                      <a:pt x="12" y="2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58" name="Freeform 108"/>
              <p:cNvSpPr>
                <a:spLocks/>
              </p:cNvSpPr>
              <p:nvPr userDrawn="1"/>
            </p:nvSpPr>
            <p:spPr bwMode="gray">
              <a:xfrm>
                <a:off x="6823866" y="3952726"/>
                <a:ext cx="751526" cy="714157"/>
              </a:xfrm>
              <a:custGeom>
                <a:avLst/>
                <a:gdLst>
                  <a:gd name="T0" fmla="*/ 181 w 181"/>
                  <a:gd name="T1" fmla="*/ 170 h 172"/>
                  <a:gd name="T2" fmla="*/ 178 w 181"/>
                  <a:gd name="T3" fmla="*/ 172 h 172"/>
                  <a:gd name="T4" fmla="*/ 0 w 181"/>
                  <a:gd name="T5" fmla="*/ 11 h 172"/>
                  <a:gd name="T6" fmla="*/ 11 w 181"/>
                  <a:gd name="T7" fmla="*/ 0 h 172"/>
                  <a:gd name="T8" fmla="*/ 181 w 181"/>
                  <a:gd name="T9" fmla="*/ 170 h 172"/>
                </a:gdLst>
                <a:ahLst/>
                <a:cxnLst>
                  <a:cxn ang="0">
                    <a:pos x="T0" y="T1"/>
                  </a:cxn>
                  <a:cxn ang="0">
                    <a:pos x="T2" y="T3"/>
                  </a:cxn>
                  <a:cxn ang="0">
                    <a:pos x="T4" y="T5"/>
                  </a:cxn>
                  <a:cxn ang="0">
                    <a:pos x="T6" y="T7"/>
                  </a:cxn>
                  <a:cxn ang="0">
                    <a:pos x="T8" y="T9"/>
                  </a:cxn>
                </a:cxnLst>
                <a:rect l="0" t="0" r="r" b="b"/>
                <a:pathLst>
                  <a:path w="181" h="172">
                    <a:moveTo>
                      <a:pt x="181" y="170"/>
                    </a:moveTo>
                    <a:lnTo>
                      <a:pt x="178" y="172"/>
                    </a:lnTo>
                    <a:lnTo>
                      <a:pt x="0" y="11"/>
                    </a:lnTo>
                    <a:lnTo>
                      <a:pt x="11" y="0"/>
                    </a:lnTo>
                    <a:lnTo>
                      <a:pt x="181" y="17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59" name="Freeform 109"/>
              <p:cNvSpPr>
                <a:spLocks/>
              </p:cNvSpPr>
              <p:nvPr userDrawn="1"/>
            </p:nvSpPr>
            <p:spPr bwMode="gray">
              <a:xfrm>
                <a:off x="6740825" y="4031616"/>
                <a:ext cx="718310" cy="751527"/>
              </a:xfrm>
              <a:custGeom>
                <a:avLst/>
                <a:gdLst>
                  <a:gd name="T0" fmla="*/ 171 w 173"/>
                  <a:gd name="T1" fmla="*/ 181 h 181"/>
                  <a:gd name="T2" fmla="*/ 173 w 173"/>
                  <a:gd name="T3" fmla="*/ 178 h 181"/>
                  <a:gd name="T4" fmla="*/ 11 w 173"/>
                  <a:gd name="T5" fmla="*/ 0 h 181"/>
                  <a:gd name="T6" fmla="*/ 0 w 173"/>
                  <a:gd name="T7" fmla="*/ 12 h 181"/>
                  <a:gd name="T8" fmla="*/ 171 w 173"/>
                  <a:gd name="T9" fmla="*/ 181 h 181"/>
                </a:gdLst>
                <a:ahLst/>
                <a:cxnLst>
                  <a:cxn ang="0">
                    <a:pos x="T0" y="T1"/>
                  </a:cxn>
                  <a:cxn ang="0">
                    <a:pos x="T2" y="T3"/>
                  </a:cxn>
                  <a:cxn ang="0">
                    <a:pos x="T4" y="T5"/>
                  </a:cxn>
                  <a:cxn ang="0">
                    <a:pos x="T6" y="T7"/>
                  </a:cxn>
                  <a:cxn ang="0">
                    <a:pos x="T8" y="T9"/>
                  </a:cxn>
                </a:cxnLst>
                <a:rect l="0" t="0" r="r" b="b"/>
                <a:pathLst>
                  <a:path w="173" h="181">
                    <a:moveTo>
                      <a:pt x="171" y="181"/>
                    </a:moveTo>
                    <a:lnTo>
                      <a:pt x="173" y="178"/>
                    </a:lnTo>
                    <a:lnTo>
                      <a:pt x="11" y="0"/>
                    </a:lnTo>
                    <a:lnTo>
                      <a:pt x="0" y="12"/>
                    </a:lnTo>
                    <a:lnTo>
                      <a:pt x="171" y="181"/>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60" name="Freeform 110"/>
              <p:cNvSpPr>
                <a:spLocks/>
              </p:cNvSpPr>
              <p:nvPr userDrawn="1"/>
            </p:nvSpPr>
            <p:spPr bwMode="gray">
              <a:xfrm>
                <a:off x="6894453" y="4658578"/>
                <a:ext cx="714157" cy="103803"/>
              </a:xfrm>
              <a:custGeom>
                <a:avLst/>
                <a:gdLst>
                  <a:gd name="T0" fmla="*/ 197 w 197"/>
                  <a:gd name="T1" fmla="*/ 12 h 29"/>
                  <a:gd name="T2" fmla="*/ 185 w 197"/>
                  <a:gd name="T3" fmla="*/ 0 h 29"/>
                  <a:gd name="T4" fmla="*/ 11 w 197"/>
                  <a:gd name="T5" fmla="*/ 0 h 29"/>
                  <a:gd name="T6" fmla="*/ 0 w 197"/>
                  <a:gd name="T7" fmla="*/ 12 h 29"/>
                  <a:gd name="T8" fmla="*/ 0 w 197"/>
                  <a:gd name="T9" fmla="*/ 17 h 29"/>
                  <a:gd name="T10" fmla="*/ 11 w 197"/>
                  <a:gd name="T11" fmla="*/ 29 h 29"/>
                  <a:gd name="T12" fmla="*/ 185 w 197"/>
                  <a:gd name="T13" fmla="*/ 29 h 29"/>
                  <a:gd name="T14" fmla="*/ 197 w 197"/>
                  <a:gd name="T15" fmla="*/ 17 h 29"/>
                  <a:gd name="T16" fmla="*/ 197 w 197"/>
                  <a:gd name="T17" fmla="*/ 12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7" h="29">
                    <a:moveTo>
                      <a:pt x="197" y="12"/>
                    </a:moveTo>
                    <a:cubicBezTo>
                      <a:pt x="197" y="5"/>
                      <a:pt x="192" y="0"/>
                      <a:pt x="185" y="0"/>
                    </a:cubicBezTo>
                    <a:cubicBezTo>
                      <a:pt x="11" y="0"/>
                      <a:pt x="11" y="0"/>
                      <a:pt x="11" y="0"/>
                    </a:cubicBezTo>
                    <a:cubicBezTo>
                      <a:pt x="5" y="0"/>
                      <a:pt x="0" y="5"/>
                      <a:pt x="0" y="12"/>
                    </a:cubicBezTo>
                    <a:cubicBezTo>
                      <a:pt x="0" y="17"/>
                      <a:pt x="0" y="17"/>
                      <a:pt x="0" y="17"/>
                    </a:cubicBezTo>
                    <a:cubicBezTo>
                      <a:pt x="0" y="23"/>
                      <a:pt x="5" y="29"/>
                      <a:pt x="11" y="29"/>
                    </a:cubicBezTo>
                    <a:cubicBezTo>
                      <a:pt x="185" y="29"/>
                      <a:pt x="185" y="29"/>
                      <a:pt x="185" y="29"/>
                    </a:cubicBezTo>
                    <a:cubicBezTo>
                      <a:pt x="192" y="29"/>
                      <a:pt x="197" y="23"/>
                      <a:pt x="197" y="17"/>
                    </a:cubicBezTo>
                    <a:lnTo>
                      <a:pt x="197" y="12"/>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61" name="Oval 111"/>
              <p:cNvSpPr>
                <a:spLocks noChangeArrowheads="1"/>
              </p:cNvSpPr>
              <p:nvPr userDrawn="1"/>
            </p:nvSpPr>
            <p:spPr bwMode="gray">
              <a:xfrm>
                <a:off x="6570591" y="4791444"/>
                <a:ext cx="199299" cy="199300"/>
              </a:xfrm>
              <a:prstGeom prst="ellipse">
                <a:avLst/>
              </a:pr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62" name="Oval 112"/>
              <p:cNvSpPr>
                <a:spLocks noChangeArrowheads="1"/>
              </p:cNvSpPr>
              <p:nvPr userDrawn="1"/>
            </p:nvSpPr>
            <p:spPr bwMode="gray">
              <a:xfrm>
                <a:off x="6977494" y="4791444"/>
                <a:ext cx="203453" cy="199300"/>
              </a:xfrm>
              <a:prstGeom prst="ellipse">
                <a:avLst/>
              </a:pr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63" name="Oval 113"/>
              <p:cNvSpPr>
                <a:spLocks noChangeArrowheads="1"/>
              </p:cNvSpPr>
              <p:nvPr userDrawn="1"/>
            </p:nvSpPr>
            <p:spPr bwMode="gray">
              <a:xfrm>
                <a:off x="7288899" y="4791444"/>
                <a:ext cx="203453" cy="199300"/>
              </a:xfrm>
              <a:prstGeom prst="ellipse">
                <a:avLst/>
              </a:pr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64" name="Freeform 114"/>
              <p:cNvSpPr>
                <a:spLocks/>
              </p:cNvSpPr>
              <p:nvPr userDrawn="1"/>
            </p:nvSpPr>
            <p:spPr bwMode="gray">
              <a:xfrm>
                <a:off x="6421117" y="4455128"/>
                <a:ext cx="365382" cy="435969"/>
              </a:xfrm>
              <a:custGeom>
                <a:avLst/>
                <a:gdLst>
                  <a:gd name="T0" fmla="*/ 101 w 101"/>
                  <a:gd name="T1" fmla="*/ 0 h 121"/>
                  <a:gd name="T2" fmla="*/ 28 w 101"/>
                  <a:gd name="T3" fmla="*/ 0 h 121"/>
                  <a:gd name="T4" fmla="*/ 7 w 101"/>
                  <a:gd name="T5" fmla="*/ 121 h 121"/>
                  <a:gd name="T6" fmla="*/ 81 w 101"/>
                  <a:gd name="T7" fmla="*/ 121 h 121"/>
                  <a:gd name="T8" fmla="*/ 101 w 101"/>
                  <a:gd name="T9" fmla="*/ 0 h 121"/>
                </a:gdLst>
                <a:ahLst/>
                <a:cxnLst>
                  <a:cxn ang="0">
                    <a:pos x="T0" y="T1"/>
                  </a:cxn>
                  <a:cxn ang="0">
                    <a:pos x="T2" y="T3"/>
                  </a:cxn>
                  <a:cxn ang="0">
                    <a:pos x="T4" y="T5"/>
                  </a:cxn>
                  <a:cxn ang="0">
                    <a:pos x="T6" y="T7"/>
                  </a:cxn>
                  <a:cxn ang="0">
                    <a:pos x="T8" y="T9"/>
                  </a:cxn>
                </a:cxnLst>
                <a:rect l="0" t="0" r="r" b="b"/>
                <a:pathLst>
                  <a:path w="101" h="121">
                    <a:moveTo>
                      <a:pt x="101" y="0"/>
                    </a:moveTo>
                    <a:cubicBezTo>
                      <a:pt x="79" y="0"/>
                      <a:pt x="40" y="0"/>
                      <a:pt x="28" y="0"/>
                    </a:cubicBezTo>
                    <a:cubicBezTo>
                      <a:pt x="0" y="31"/>
                      <a:pt x="7" y="121"/>
                      <a:pt x="7" y="121"/>
                    </a:cubicBezTo>
                    <a:cubicBezTo>
                      <a:pt x="81" y="121"/>
                      <a:pt x="81" y="121"/>
                      <a:pt x="81" y="121"/>
                    </a:cubicBezTo>
                    <a:cubicBezTo>
                      <a:pt x="81" y="121"/>
                      <a:pt x="74" y="31"/>
                      <a:pt x="101"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65" name="Freeform 115"/>
              <p:cNvSpPr>
                <a:spLocks/>
              </p:cNvSpPr>
              <p:nvPr userDrawn="1"/>
            </p:nvSpPr>
            <p:spPr bwMode="gray">
              <a:xfrm>
                <a:off x="6782346" y="4762381"/>
                <a:ext cx="4153" cy="0"/>
              </a:xfrm>
              <a:custGeom>
                <a:avLst/>
                <a:gdLst>
                  <a:gd name="T0" fmla="*/ 0 w 1"/>
                  <a:gd name="T1" fmla="*/ 1 w 1"/>
                  <a:gd name="T2" fmla="*/ 0 w 1"/>
                  <a:gd name="T3" fmla="*/ 0 w 1"/>
                </a:gdLst>
                <a:ahLst/>
                <a:cxnLst>
                  <a:cxn ang="0">
                    <a:pos x="T0" y="0"/>
                  </a:cxn>
                  <a:cxn ang="0">
                    <a:pos x="T1" y="0"/>
                  </a:cxn>
                  <a:cxn ang="0">
                    <a:pos x="T2" y="0"/>
                  </a:cxn>
                  <a:cxn ang="0">
                    <a:pos x="T3" y="0"/>
                  </a:cxn>
                </a:cxnLst>
                <a:rect l="0" t="0" r="r" b="b"/>
                <a:pathLst>
                  <a:path w="1">
                    <a:moveTo>
                      <a:pt x="0" y="0"/>
                    </a:moveTo>
                    <a:lnTo>
                      <a:pt x="1" y="0"/>
                    </a:lnTo>
                    <a:lnTo>
                      <a:pt x="0" y="0"/>
                    </a:lnTo>
                    <a:lnTo>
                      <a:pt x="0"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66" name="Freeform 116"/>
              <p:cNvSpPr>
                <a:spLocks/>
              </p:cNvSpPr>
              <p:nvPr userDrawn="1"/>
            </p:nvSpPr>
            <p:spPr bwMode="gray">
              <a:xfrm>
                <a:off x="6421117" y="4455128"/>
                <a:ext cx="137020" cy="435969"/>
              </a:xfrm>
              <a:custGeom>
                <a:avLst/>
                <a:gdLst>
                  <a:gd name="T0" fmla="*/ 38 w 38"/>
                  <a:gd name="T1" fmla="*/ 0 h 121"/>
                  <a:gd name="T2" fmla="*/ 27 w 38"/>
                  <a:gd name="T3" fmla="*/ 0 h 121"/>
                  <a:gd name="T4" fmla="*/ 7 w 38"/>
                  <a:gd name="T5" fmla="*/ 121 h 121"/>
                  <a:gd name="T6" fmla="*/ 18 w 38"/>
                  <a:gd name="T7" fmla="*/ 121 h 121"/>
                  <a:gd name="T8" fmla="*/ 38 w 38"/>
                  <a:gd name="T9" fmla="*/ 0 h 121"/>
                </a:gdLst>
                <a:ahLst/>
                <a:cxnLst>
                  <a:cxn ang="0">
                    <a:pos x="T0" y="T1"/>
                  </a:cxn>
                  <a:cxn ang="0">
                    <a:pos x="T2" y="T3"/>
                  </a:cxn>
                  <a:cxn ang="0">
                    <a:pos x="T4" y="T5"/>
                  </a:cxn>
                  <a:cxn ang="0">
                    <a:pos x="T6" y="T7"/>
                  </a:cxn>
                  <a:cxn ang="0">
                    <a:pos x="T8" y="T9"/>
                  </a:cxn>
                </a:cxnLst>
                <a:rect l="0" t="0" r="r" b="b"/>
                <a:pathLst>
                  <a:path w="38" h="121">
                    <a:moveTo>
                      <a:pt x="38" y="0"/>
                    </a:moveTo>
                    <a:cubicBezTo>
                      <a:pt x="34" y="0"/>
                      <a:pt x="30" y="0"/>
                      <a:pt x="27" y="0"/>
                    </a:cubicBezTo>
                    <a:cubicBezTo>
                      <a:pt x="0" y="31"/>
                      <a:pt x="7" y="121"/>
                      <a:pt x="7" y="121"/>
                    </a:cubicBezTo>
                    <a:cubicBezTo>
                      <a:pt x="18" y="121"/>
                      <a:pt x="18" y="121"/>
                      <a:pt x="18" y="121"/>
                    </a:cubicBezTo>
                    <a:cubicBezTo>
                      <a:pt x="18" y="121"/>
                      <a:pt x="11" y="31"/>
                      <a:pt x="38" y="0"/>
                    </a:cubicBezTo>
                    <a:close/>
                  </a:path>
                </a:pathLst>
              </a:custGeom>
              <a:solidFill>
                <a:srgbClr val="1595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67" name="Freeform 117"/>
              <p:cNvSpPr>
                <a:spLocks/>
              </p:cNvSpPr>
              <p:nvPr userDrawn="1"/>
            </p:nvSpPr>
            <p:spPr bwMode="gray">
              <a:xfrm>
                <a:off x="6653633" y="4455128"/>
                <a:ext cx="971585" cy="435969"/>
              </a:xfrm>
              <a:custGeom>
                <a:avLst/>
                <a:gdLst>
                  <a:gd name="T0" fmla="*/ 263 w 268"/>
                  <a:gd name="T1" fmla="*/ 85 h 121"/>
                  <a:gd name="T2" fmla="*/ 89 w 268"/>
                  <a:gd name="T3" fmla="*/ 85 h 121"/>
                  <a:gd name="T4" fmla="*/ 89 w 268"/>
                  <a:gd name="T5" fmla="*/ 85 h 121"/>
                  <a:gd name="T6" fmla="*/ 89 w 268"/>
                  <a:gd name="T7" fmla="*/ 0 h 121"/>
                  <a:gd name="T8" fmla="*/ 27 w 268"/>
                  <a:gd name="T9" fmla="*/ 0 h 121"/>
                  <a:gd name="T10" fmla="*/ 6 w 268"/>
                  <a:gd name="T11" fmla="*/ 121 h 121"/>
                  <a:gd name="T12" fmla="*/ 263 w 268"/>
                  <a:gd name="T13" fmla="*/ 121 h 121"/>
                  <a:gd name="T14" fmla="*/ 268 w 268"/>
                  <a:gd name="T15" fmla="*/ 115 h 121"/>
                  <a:gd name="T16" fmla="*/ 268 w 268"/>
                  <a:gd name="T17" fmla="*/ 91 h 121"/>
                  <a:gd name="T18" fmla="*/ 263 w 268"/>
                  <a:gd name="T19" fmla="*/ 85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8" h="121">
                    <a:moveTo>
                      <a:pt x="263" y="85"/>
                    </a:moveTo>
                    <a:cubicBezTo>
                      <a:pt x="89" y="85"/>
                      <a:pt x="89" y="85"/>
                      <a:pt x="89" y="85"/>
                    </a:cubicBezTo>
                    <a:cubicBezTo>
                      <a:pt x="89" y="85"/>
                      <a:pt x="89" y="85"/>
                      <a:pt x="89" y="85"/>
                    </a:cubicBezTo>
                    <a:cubicBezTo>
                      <a:pt x="89" y="0"/>
                      <a:pt x="89" y="0"/>
                      <a:pt x="89" y="0"/>
                    </a:cubicBezTo>
                    <a:cubicBezTo>
                      <a:pt x="89" y="0"/>
                      <a:pt x="49" y="0"/>
                      <a:pt x="27" y="0"/>
                    </a:cubicBezTo>
                    <a:cubicBezTo>
                      <a:pt x="0" y="31"/>
                      <a:pt x="6" y="121"/>
                      <a:pt x="6" y="121"/>
                    </a:cubicBezTo>
                    <a:cubicBezTo>
                      <a:pt x="263" y="121"/>
                      <a:pt x="263" y="121"/>
                      <a:pt x="263" y="121"/>
                    </a:cubicBezTo>
                    <a:cubicBezTo>
                      <a:pt x="266" y="121"/>
                      <a:pt x="268" y="118"/>
                      <a:pt x="268" y="115"/>
                    </a:cubicBezTo>
                    <a:cubicBezTo>
                      <a:pt x="268" y="91"/>
                      <a:pt x="268" y="91"/>
                      <a:pt x="268" y="91"/>
                    </a:cubicBezTo>
                    <a:cubicBezTo>
                      <a:pt x="268" y="87"/>
                      <a:pt x="266" y="85"/>
                      <a:pt x="263" y="85"/>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68" name="Freeform 118"/>
              <p:cNvSpPr>
                <a:spLocks/>
              </p:cNvSpPr>
              <p:nvPr userDrawn="1"/>
            </p:nvSpPr>
            <p:spPr bwMode="gray">
              <a:xfrm>
                <a:off x="6653633" y="4455128"/>
                <a:ext cx="323862" cy="435969"/>
              </a:xfrm>
              <a:custGeom>
                <a:avLst/>
                <a:gdLst>
                  <a:gd name="T0" fmla="*/ 33 w 89"/>
                  <a:gd name="T1" fmla="*/ 6 h 121"/>
                  <a:gd name="T2" fmla="*/ 89 w 89"/>
                  <a:gd name="T3" fmla="*/ 6 h 121"/>
                  <a:gd name="T4" fmla="*/ 89 w 89"/>
                  <a:gd name="T5" fmla="*/ 0 h 121"/>
                  <a:gd name="T6" fmla="*/ 27 w 89"/>
                  <a:gd name="T7" fmla="*/ 0 h 121"/>
                  <a:gd name="T8" fmla="*/ 6 w 89"/>
                  <a:gd name="T9" fmla="*/ 121 h 121"/>
                  <a:gd name="T10" fmla="*/ 12 w 89"/>
                  <a:gd name="T11" fmla="*/ 121 h 121"/>
                  <a:gd name="T12" fmla="*/ 33 w 89"/>
                  <a:gd name="T13" fmla="*/ 6 h 121"/>
                </a:gdLst>
                <a:ahLst/>
                <a:cxnLst>
                  <a:cxn ang="0">
                    <a:pos x="T0" y="T1"/>
                  </a:cxn>
                  <a:cxn ang="0">
                    <a:pos x="T2" y="T3"/>
                  </a:cxn>
                  <a:cxn ang="0">
                    <a:pos x="T4" y="T5"/>
                  </a:cxn>
                  <a:cxn ang="0">
                    <a:pos x="T6" y="T7"/>
                  </a:cxn>
                  <a:cxn ang="0">
                    <a:pos x="T8" y="T9"/>
                  </a:cxn>
                  <a:cxn ang="0">
                    <a:pos x="T10" y="T11"/>
                  </a:cxn>
                  <a:cxn ang="0">
                    <a:pos x="T12" y="T13"/>
                  </a:cxn>
                </a:cxnLst>
                <a:rect l="0" t="0" r="r" b="b"/>
                <a:pathLst>
                  <a:path w="89" h="121">
                    <a:moveTo>
                      <a:pt x="33" y="6"/>
                    </a:moveTo>
                    <a:cubicBezTo>
                      <a:pt x="49" y="6"/>
                      <a:pt x="76" y="6"/>
                      <a:pt x="89" y="6"/>
                    </a:cubicBezTo>
                    <a:cubicBezTo>
                      <a:pt x="89" y="0"/>
                      <a:pt x="89" y="0"/>
                      <a:pt x="89" y="0"/>
                    </a:cubicBezTo>
                    <a:cubicBezTo>
                      <a:pt x="89" y="0"/>
                      <a:pt x="49" y="0"/>
                      <a:pt x="27" y="0"/>
                    </a:cubicBezTo>
                    <a:cubicBezTo>
                      <a:pt x="0" y="31"/>
                      <a:pt x="6" y="121"/>
                      <a:pt x="6" y="121"/>
                    </a:cubicBezTo>
                    <a:cubicBezTo>
                      <a:pt x="12" y="121"/>
                      <a:pt x="12" y="121"/>
                      <a:pt x="12" y="121"/>
                    </a:cubicBezTo>
                    <a:cubicBezTo>
                      <a:pt x="11" y="100"/>
                      <a:pt x="10" y="32"/>
                      <a:pt x="33" y="6"/>
                    </a:cubicBezTo>
                    <a:close/>
                  </a:path>
                </a:pathLst>
              </a:custGeom>
              <a:solidFill>
                <a:srgbClr val="1595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69" name="Freeform 119"/>
              <p:cNvSpPr>
                <a:spLocks/>
              </p:cNvSpPr>
              <p:nvPr userDrawn="1"/>
            </p:nvSpPr>
            <p:spPr bwMode="gray">
              <a:xfrm>
                <a:off x="6678545" y="487033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70" name="Freeform 120"/>
              <p:cNvSpPr>
                <a:spLocks/>
              </p:cNvSpPr>
              <p:nvPr userDrawn="1"/>
            </p:nvSpPr>
            <p:spPr bwMode="gray">
              <a:xfrm>
                <a:off x="6678545" y="4874486"/>
                <a:ext cx="0" cy="4153"/>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71" name="Freeform 121"/>
              <p:cNvSpPr>
                <a:spLocks/>
              </p:cNvSpPr>
              <p:nvPr userDrawn="1"/>
            </p:nvSpPr>
            <p:spPr bwMode="gray">
              <a:xfrm>
                <a:off x="6678545" y="4862031"/>
                <a:ext cx="0" cy="4153"/>
              </a:xfrm>
              <a:custGeom>
                <a:avLst/>
                <a:gdLst>
                  <a:gd name="T0" fmla="*/ 0 h 1"/>
                  <a:gd name="T1" fmla="*/ 0 h 1"/>
                  <a:gd name="T2" fmla="*/ 1 h 1"/>
                  <a:gd name="T3" fmla="*/ 0 h 1"/>
                </a:gdLst>
                <a:ahLst/>
                <a:cxnLst>
                  <a:cxn ang="0">
                    <a:pos x="0" y="T0"/>
                  </a:cxn>
                  <a:cxn ang="0">
                    <a:pos x="0" y="T1"/>
                  </a:cxn>
                  <a:cxn ang="0">
                    <a:pos x="0" y="T2"/>
                  </a:cxn>
                  <a:cxn ang="0">
                    <a:pos x="0" y="T3"/>
                  </a:cxn>
                </a:cxnLst>
                <a:rect l="0" t="0" r="r" b="b"/>
                <a:pathLst>
                  <a:path h="1">
                    <a:moveTo>
                      <a:pt x="0" y="0"/>
                    </a:moveTo>
                    <a:lnTo>
                      <a:pt x="0" y="0"/>
                    </a:lnTo>
                    <a:lnTo>
                      <a:pt x="0" y="1"/>
                    </a:lnTo>
                    <a:lnTo>
                      <a:pt x="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72" name="Freeform 122"/>
              <p:cNvSpPr>
                <a:spLocks/>
              </p:cNvSpPr>
              <p:nvPr userDrawn="1"/>
            </p:nvSpPr>
            <p:spPr bwMode="gray">
              <a:xfrm>
                <a:off x="6678545" y="488279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73" name="Freeform 123"/>
              <p:cNvSpPr>
                <a:spLocks/>
              </p:cNvSpPr>
              <p:nvPr userDrawn="1"/>
            </p:nvSpPr>
            <p:spPr bwMode="gray">
              <a:xfrm>
                <a:off x="6699304" y="4762381"/>
                <a:ext cx="925914" cy="128716"/>
              </a:xfrm>
              <a:custGeom>
                <a:avLst/>
                <a:gdLst>
                  <a:gd name="T0" fmla="*/ 251 w 256"/>
                  <a:gd name="T1" fmla="*/ 0 h 36"/>
                  <a:gd name="T2" fmla="*/ 251 w 256"/>
                  <a:gd name="T3" fmla="*/ 22 h 36"/>
                  <a:gd name="T4" fmla="*/ 245 w 256"/>
                  <a:gd name="T5" fmla="*/ 28 h 36"/>
                  <a:gd name="T6" fmla="*/ 0 w 256"/>
                  <a:gd name="T7" fmla="*/ 28 h 36"/>
                  <a:gd name="T8" fmla="*/ 0 w 256"/>
                  <a:gd name="T9" fmla="*/ 36 h 36"/>
                  <a:gd name="T10" fmla="*/ 251 w 256"/>
                  <a:gd name="T11" fmla="*/ 36 h 36"/>
                  <a:gd name="T12" fmla="*/ 256 w 256"/>
                  <a:gd name="T13" fmla="*/ 30 h 36"/>
                  <a:gd name="T14" fmla="*/ 256 w 256"/>
                  <a:gd name="T15" fmla="*/ 6 h 36"/>
                  <a:gd name="T16" fmla="*/ 251 w 256"/>
                  <a:gd name="T17"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36">
                    <a:moveTo>
                      <a:pt x="251" y="0"/>
                    </a:moveTo>
                    <a:cubicBezTo>
                      <a:pt x="251" y="22"/>
                      <a:pt x="251" y="22"/>
                      <a:pt x="251" y="22"/>
                    </a:cubicBezTo>
                    <a:cubicBezTo>
                      <a:pt x="251" y="26"/>
                      <a:pt x="248" y="28"/>
                      <a:pt x="245" y="28"/>
                    </a:cubicBezTo>
                    <a:cubicBezTo>
                      <a:pt x="0" y="28"/>
                      <a:pt x="0" y="28"/>
                      <a:pt x="0" y="28"/>
                    </a:cubicBezTo>
                    <a:cubicBezTo>
                      <a:pt x="0" y="31"/>
                      <a:pt x="0" y="34"/>
                      <a:pt x="0" y="36"/>
                    </a:cubicBezTo>
                    <a:cubicBezTo>
                      <a:pt x="251" y="36"/>
                      <a:pt x="251" y="36"/>
                      <a:pt x="251" y="36"/>
                    </a:cubicBezTo>
                    <a:cubicBezTo>
                      <a:pt x="254" y="36"/>
                      <a:pt x="256" y="33"/>
                      <a:pt x="256" y="30"/>
                    </a:cubicBezTo>
                    <a:cubicBezTo>
                      <a:pt x="256" y="6"/>
                      <a:pt x="256" y="6"/>
                      <a:pt x="256" y="6"/>
                    </a:cubicBezTo>
                    <a:cubicBezTo>
                      <a:pt x="256" y="2"/>
                      <a:pt x="254" y="0"/>
                      <a:pt x="251" y="0"/>
                    </a:cubicBez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74" name="Freeform 124"/>
              <p:cNvSpPr>
                <a:spLocks/>
              </p:cNvSpPr>
              <p:nvPr userDrawn="1"/>
            </p:nvSpPr>
            <p:spPr bwMode="gray">
              <a:xfrm>
                <a:off x="6715913" y="4500799"/>
                <a:ext cx="220061" cy="261582"/>
              </a:xfrm>
              <a:custGeom>
                <a:avLst/>
                <a:gdLst>
                  <a:gd name="T0" fmla="*/ 60 w 60"/>
                  <a:gd name="T1" fmla="*/ 72 h 72"/>
                  <a:gd name="T2" fmla="*/ 60 w 60"/>
                  <a:gd name="T3" fmla="*/ 0 h 72"/>
                  <a:gd name="T4" fmla="*/ 17 w 60"/>
                  <a:gd name="T5" fmla="*/ 0 h 72"/>
                  <a:gd name="T6" fmla="*/ 0 w 60"/>
                  <a:gd name="T7" fmla="*/ 72 h 72"/>
                  <a:gd name="T8" fmla="*/ 60 w 60"/>
                  <a:gd name="T9" fmla="*/ 72 h 72"/>
                </a:gdLst>
                <a:ahLst/>
                <a:cxnLst>
                  <a:cxn ang="0">
                    <a:pos x="T0" y="T1"/>
                  </a:cxn>
                  <a:cxn ang="0">
                    <a:pos x="T2" y="T3"/>
                  </a:cxn>
                  <a:cxn ang="0">
                    <a:pos x="T4" y="T5"/>
                  </a:cxn>
                  <a:cxn ang="0">
                    <a:pos x="T6" y="T7"/>
                  </a:cxn>
                  <a:cxn ang="0">
                    <a:pos x="T8" y="T9"/>
                  </a:cxn>
                </a:cxnLst>
                <a:rect l="0" t="0" r="r" b="b"/>
                <a:pathLst>
                  <a:path w="60" h="72">
                    <a:moveTo>
                      <a:pt x="60" y="72"/>
                    </a:moveTo>
                    <a:cubicBezTo>
                      <a:pt x="60" y="0"/>
                      <a:pt x="60" y="0"/>
                      <a:pt x="60" y="0"/>
                    </a:cubicBezTo>
                    <a:cubicBezTo>
                      <a:pt x="60" y="0"/>
                      <a:pt x="34" y="0"/>
                      <a:pt x="17" y="0"/>
                    </a:cubicBezTo>
                    <a:cubicBezTo>
                      <a:pt x="3" y="16"/>
                      <a:pt x="0" y="49"/>
                      <a:pt x="0" y="72"/>
                    </a:cubicBezTo>
                    <a:lnTo>
                      <a:pt x="60" y="72"/>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75" name="Freeform 125"/>
              <p:cNvSpPr>
                <a:spLocks/>
              </p:cNvSpPr>
              <p:nvPr userDrawn="1"/>
            </p:nvSpPr>
            <p:spPr bwMode="gray">
              <a:xfrm>
                <a:off x="6715913" y="4500799"/>
                <a:ext cx="220061" cy="261582"/>
              </a:xfrm>
              <a:custGeom>
                <a:avLst/>
                <a:gdLst>
                  <a:gd name="T0" fmla="*/ 60 w 60"/>
                  <a:gd name="T1" fmla="*/ 72 h 72"/>
                  <a:gd name="T2" fmla="*/ 17 w 60"/>
                  <a:gd name="T3" fmla="*/ 0 h 72"/>
                  <a:gd name="T4" fmla="*/ 0 w 60"/>
                  <a:gd name="T5" fmla="*/ 72 h 72"/>
                  <a:gd name="T6" fmla="*/ 60 w 60"/>
                  <a:gd name="T7" fmla="*/ 72 h 72"/>
                </a:gdLst>
                <a:ahLst/>
                <a:cxnLst>
                  <a:cxn ang="0">
                    <a:pos x="T0" y="T1"/>
                  </a:cxn>
                  <a:cxn ang="0">
                    <a:pos x="T2" y="T3"/>
                  </a:cxn>
                  <a:cxn ang="0">
                    <a:pos x="T4" y="T5"/>
                  </a:cxn>
                  <a:cxn ang="0">
                    <a:pos x="T6" y="T7"/>
                  </a:cxn>
                </a:cxnLst>
                <a:rect l="0" t="0" r="r" b="b"/>
                <a:pathLst>
                  <a:path w="60" h="72">
                    <a:moveTo>
                      <a:pt x="60" y="72"/>
                    </a:moveTo>
                    <a:cubicBezTo>
                      <a:pt x="60" y="72"/>
                      <a:pt x="35" y="30"/>
                      <a:pt x="17" y="0"/>
                    </a:cubicBezTo>
                    <a:cubicBezTo>
                      <a:pt x="3" y="16"/>
                      <a:pt x="0" y="49"/>
                      <a:pt x="0" y="72"/>
                    </a:cubicBezTo>
                    <a:lnTo>
                      <a:pt x="60" y="72"/>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76" name="Oval 126"/>
              <p:cNvSpPr>
                <a:spLocks noChangeArrowheads="1"/>
              </p:cNvSpPr>
              <p:nvPr userDrawn="1"/>
            </p:nvSpPr>
            <p:spPr bwMode="gray">
              <a:xfrm>
                <a:off x="6724217" y="4791444"/>
                <a:ext cx="203453" cy="199300"/>
              </a:xfrm>
              <a:prstGeom prst="ellipse">
                <a:avLst/>
              </a:pr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77" name="Oval 127"/>
              <p:cNvSpPr>
                <a:spLocks noChangeArrowheads="1"/>
              </p:cNvSpPr>
              <p:nvPr userDrawn="1"/>
            </p:nvSpPr>
            <p:spPr bwMode="gray">
              <a:xfrm>
                <a:off x="6769891" y="4837118"/>
                <a:ext cx="112107" cy="107954"/>
              </a:xfrm>
              <a:prstGeom prst="ellipse">
                <a:avLst/>
              </a:pr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78" name="Oval 128"/>
              <p:cNvSpPr>
                <a:spLocks noChangeArrowheads="1"/>
              </p:cNvSpPr>
              <p:nvPr userDrawn="1"/>
            </p:nvSpPr>
            <p:spPr bwMode="gray">
              <a:xfrm>
                <a:off x="7351181" y="4791444"/>
                <a:ext cx="203453" cy="199300"/>
              </a:xfrm>
              <a:prstGeom prst="ellipse">
                <a:avLst/>
              </a:pr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79" name="Oval 129"/>
              <p:cNvSpPr>
                <a:spLocks noChangeArrowheads="1"/>
              </p:cNvSpPr>
              <p:nvPr userDrawn="1"/>
            </p:nvSpPr>
            <p:spPr bwMode="gray">
              <a:xfrm>
                <a:off x="7396853" y="4837118"/>
                <a:ext cx="107954" cy="107954"/>
              </a:xfrm>
              <a:prstGeom prst="ellipse">
                <a:avLst/>
              </a:pr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80" name="Oval 130"/>
              <p:cNvSpPr>
                <a:spLocks noChangeArrowheads="1"/>
              </p:cNvSpPr>
              <p:nvPr userDrawn="1"/>
            </p:nvSpPr>
            <p:spPr bwMode="gray">
              <a:xfrm>
                <a:off x="7135273" y="4791444"/>
                <a:ext cx="199299" cy="199300"/>
              </a:xfrm>
              <a:prstGeom prst="ellipse">
                <a:avLst/>
              </a:pr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81" name="Oval 131"/>
              <p:cNvSpPr>
                <a:spLocks noChangeArrowheads="1"/>
              </p:cNvSpPr>
              <p:nvPr userDrawn="1"/>
            </p:nvSpPr>
            <p:spPr bwMode="gray">
              <a:xfrm>
                <a:off x="7180945" y="4837118"/>
                <a:ext cx="107954" cy="107954"/>
              </a:xfrm>
              <a:prstGeom prst="ellipse">
                <a:avLst/>
              </a:pr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82" name="Freeform 132"/>
              <p:cNvSpPr>
                <a:spLocks/>
              </p:cNvSpPr>
              <p:nvPr userDrawn="1"/>
            </p:nvSpPr>
            <p:spPr bwMode="gray">
              <a:xfrm>
                <a:off x="6769891" y="4853727"/>
                <a:ext cx="91346" cy="91346"/>
              </a:xfrm>
              <a:custGeom>
                <a:avLst/>
                <a:gdLst>
                  <a:gd name="T0" fmla="*/ 15 w 25"/>
                  <a:gd name="T1" fmla="*/ 26 h 26"/>
                  <a:gd name="T2" fmla="*/ 25 w 25"/>
                  <a:gd name="T3" fmla="*/ 22 h 26"/>
                  <a:gd name="T4" fmla="*/ 4 w 25"/>
                  <a:gd name="T5" fmla="*/ 0 h 26"/>
                  <a:gd name="T6" fmla="*/ 0 w 25"/>
                  <a:gd name="T7" fmla="*/ 11 h 26"/>
                  <a:gd name="T8" fmla="*/ 15 w 25"/>
                  <a:gd name="T9" fmla="*/ 26 h 26"/>
                </a:gdLst>
                <a:ahLst/>
                <a:cxnLst>
                  <a:cxn ang="0">
                    <a:pos x="T0" y="T1"/>
                  </a:cxn>
                  <a:cxn ang="0">
                    <a:pos x="T2" y="T3"/>
                  </a:cxn>
                  <a:cxn ang="0">
                    <a:pos x="T4" y="T5"/>
                  </a:cxn>
                  <a:cxn ang="0">
                    <a:pos x="T6" y="T7"/>
                  </a:cxn>
                  <a:cxn ang="0">
                    <a:pos x="T8" y="T9"/>
                  </a:cxn>
                </a:cxnLst>
                <a:rect l="0" t="0" r="r" b="b"/>
                <a:pathLst>
                  <a:path w="25" h="26">
                    <a:moveTo>
                      <a:pt x="15" y="26"/>
                    </a:moveTo>
                    <a:cubicBezTo>
                      <a:pt x="19" y="26"/>
                      <a:pt x="23" y="24"/>
                      <a:pt x="25" y="22"/>
                    </a:cubicBezTo>
                    <a:cubicBezTo>
                      <a:pt x="4" y="0"/>
                      <a:pt x="4" y="0"/>
                      <a:pt x="4" y="0"/>
                    </a:cubicBezTo>
                    <a:cubicBezTo>
                      <a:pt x="2" y="3"/>
                      <a:pt x="0" y="7"/>
                      <a:pt x="0" y="11"/>
                    </a:cubicBezTo>
                    <a:cubicBezTo>
                      <a:pt x="0" y="19"/>
                      <a:pt x="7" y="26"/>
                      <a:pt x="15" y="26"/>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83" name="Freeform 133"/>
              <p:cNvSpPr>
                <a:spLocks/>
              </p:cNvSpPr>
              <p:nvPr userDrawn="1"/>
            </p:nvSpPr>
            <p:spPr bwMode="gray">
              <a:xfrm>
                <a:off x="7180945" y="4853727"/>
                <a:ext cx="95499" cy="91346"/>
              </a:xfrm>
              <a:custGeom>
                <a:avLst/>
                <a:gdLst>
                  <a:gd name="T0" fmla="*/ 15 w 26"/>
                  <a:gd name="T1" fmla="*/ 26 h 26"/>
                  <a:gd name="T2" fmla="*/ 26 w 26"/>
                  <a:gd name="T3" fmla="*/ 22 h 26"/>
                  <a:gd name="T4" fmla="*/ 4 w 26"/>
                  <a:gd name="T5" fmla="*/ 0 h 26"/>
                  <a:gd name="T6" fmla="*/ 0 w 26"/>
                  <a:gd name="T7" fmla="*/ 11 h 26"/>
                  <a:gd name="T8" fmla="*/ 15 w 26"/>
                  <a:gd name="T9" fmla="*/ 26 h 26"/>
                </a:gdLst>
                <a:ahLst/>
                <a:cxnLst>
                  <a:cxn ang="0">
                    <a:pos x="T0" y="T1"/>
                  </a:cxn>
                  <a:cxn ang="0">
                    <a:pos x="T2" y="T3"/>
                  </a:cxn>
                  <a:cxn ang="0">
                    <a:pos x="T4" y="T5"/>
                  </a:cxn>
                  <a:cxn ang="0">
                    <a:pos x="T6" y="T7"/>
                  </a:cxn>
                  <a:cxn ang="0">
                    <a:pos x="T8" y="T9"/>
                  </a:cxn>
                </a:cxnLst>
                <a:rect l="0" t="0" r="r" b="b"/>
                <a:pathLst>
                  <a:path w="26" h="26">
                    <a:moveTo>
                      <a:pt x="15" y="26"/>
                    </a:moveTo>
                    <a:cubicBezTo>
                      <a:pt x="19" y="26"/>
                      <a:pt x="23" y="24"/>
                      <a:pt x="26" y="22"/>
                    </a:cubicBezTo>
                    <a:cubicBezTo>
                      <a:pt x="4" y="0"/>
                      <a:pt x="4" y="0"/>
                      <a:pt x="4" y="0"/>
                    </a:cubicBezTo>
                    <a:cubicBezTo>
                      <a:pt x="2" y="3"/>
                      <a:pt x="0" y="7"/>
                      <a:pt x="0" y="11"/>
                    </a:cubicBezTo>
                    <a:cubicBezTo>
                      <a:pt x="0" y="19"/>
                      <a:pt x="7" y="26"/>
                      <a:pt x="15" y="26"/>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84" name="Freeform 134"/>
              <p:cNvSpPr>
                <a:spLocks/>
              </p:cNvSpPr>
              <p:nvPr userDrawn="1"/>
            </p:nvSpPr>
            <p:spPr bwMode="gray">
              <a:xfrm>
                <a:off x="7396853" y="4853727"/>
                <a:ext cx="95499" cy="91346"/>
              </a:xfrm>
              <a:custGeom>
                <a:avLst/>
                <a:gdLst>
                  <a:gd name="T0" fmla="*/ 15 w 26"/>
                  <a:gd name="T1" fmla="*/ 26 h 26"/>
                  <a:gd name="T2" fmla="*/ 26 w 26"/>
                  <a:gd name="T3" fmla="*/ 22 h 26"/>
                  <a:gd name="T4" fmla="*/ 4 w 26"/>
                  <a:gd name="T5" fmla="*/ 0 h 26"/>
                  <a:gd name="T6" fmla="*/ 0 w 26"/>
                  <a:gd name="T7" fmla="*/ 11 h 26"/>
                  <a:gd name="T8" fmla="*/ 15 w 26"/>
                  <a:gd name="T9" fmla="*/ 26 h 26"/>
                </a:gdLst>
                <a:ahLst/>
                <a:cxnLst>
                  <a:cxn ang="0">
                    <a:pos x="T0" y="T1"/>
                  </a:cxn>
                  <a:cxn ang="0">
                    <a:pos x="T2" y="T3"/>
                  </a:cxn>
                  <a:cxn ang="0">
                    <a:pos x="T4" y="T5"/>
                  </a:cxn>
                  <a:cxn ang="0">
                    <a:pos x="T6" y="T7"/>
                  </a:cxn>
                  <a:cxn ang="0">
                    <a:pos x="T8" y="T9"/>
                  </a:cxn>
                </a:cxnLst>
                <a:rect l="0" t="0" r="r" b="b"/>
                <a:pathLst>
                  <a:path w="26" h="26">
                    <a:moveTo>
                      <a:pt x="15" y="26"/>
                    </a:moveTo>
                    <a:cubicBezTo>
                      <a:pt x="19" y="26"/>
                      <a:pt x="23" y="24"/>
                      <a:pt x="26" y="22"/>
                    </a:cubicBezTo>
                    <a:cubicBezTo>
                      <a:pt x="4" y="0"/>
                      <a:pt x="4" y="0"/>
                      <a:pt x="4" y="0"/>
                    </a:cubicBezTo>
                    <a:cubicBezTo>
                      <a:pt x="2" y="3"/>
                      <a:pt x="0" y="7"/>
                      <a:pt x="0" y="11"/>
                    </a:cubicBezTo>
                    <a:cubicBezTo>
                      <a:pt x="0" y="19"/>
                      <a:pt x="7" y="26"/>
                      <a:pt x="15" y="26"/>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85" name="Freeform 135"/>
              <p:cNvSpPr>
                <a:spLocks/>
              </p:cNvSpPr>
              <p:nvPr userDrawn="1"/>
            </p:nvSpPr>
            <p:spPr bwMode="gray">
              <a:xfrm>
                <a:off x="6491701" y="4799749"/>
                <a:ext cx="124562" cy="12458"/>
              </a:xfrm>
              <a:custGeom>
                <a:avLst/>
                <a:gdLst>
                  <a:gd name="T0" fmla="*/ 2 w 34"/>
                  <a:gd name="T1" fmla="*/ 3 h 3"/>
                  <a:gd name="T2" fmla="*/ 33 w 34"/>
                  <a:gd name="T3" fmla="*/ 3 h 3"/>
                  <a:gd name="T4" fmla="*/ 34 w 34"/>
                  <a:gd name="T5" fmla="*/ 1 h 3"/>
                  <a:gd name="T6" fmla="*/ 33 w 34"/>
                  <a:gd name="T7" fmla="*/ 0 h 3"/>
                  <a:gd name="T8" fmla="*/ 2 w 34"/>
                  <a:gd name="T9" fmla="*/ 0 h 3"/>
                  <a:gd name="T10" fmla="*/ 0 w 34"/>
                  <a:gd name="T11" fmla="*/ 1 h 3"/>
                  <a:gd name="T12" fmla="*/ 2 w 34"/>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34" h="3">
                    <a:moveTo>
                      <a:pt x="2" y="3"/>
                    </a:moveTo>
                    <a:cubicBezTo>
                      <a:pt x="33" y="3"/>
                      <a:pt x="33" y="3"/>
                      <a:pt x="33" y="3"/>
                    </a:cubicBezTo>
                    <a:cubicBezTo>
                      <a:pt x="33" y="3"/>
                      <a:pt x="34" y="2"/>
                      <a:pt x="34" y="1"/>
                    </a:cubicBezTo>
                    <a:cubicBezTo>
                      <a:pt x="34" y="0"/>
                      <a:pt x="33" y="0"/>
                      <a:pt x="33" y="0"/>
                    </a:cubicBezTo>
                    <a:cubicBezTo>
                      <a:pt x="2" y="0"/>
                      <a:pt x="2" y="0"/>
                      <a:pt x="2" y="0"/>
                    </a:cubicBezTo>
                    <a:cubicBezTo>
                      <a:pt x="1" y="0"/>
                      <a:pt x="0" y="0"/>
                      <a:pt x="0" y="1"/>
                    </a:cubicBezTo>
                    <a:cubicBezTo>
                      <a:pt x="0" y="2"/>
                      <a:pt x="1" y="3"/>
                      <a:pt x="2" y="3"/>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86" name="Freeform 136"/>
              <p:cNvSpPr>
                <a:spLocks/>
              </p:cNvSpPr>
              <p:nvPr userDrawn="1"/>
            </p:nvSpPr>
            <p:spPr bwMode="gray">
              <a:xfrm>
                <a:off x="6491701" y="4841269"/>
                <a:ext cx="124562" cy="12458"/>
              </a:xfrm>
              <a:custGeom>
                <a:avLst/>
                <a:gdLst>
                  <a:gd name="T0" fmla="*/ 2 w 34"/>
                  <a:gd name="T1" fmla="*/ 3 h 3"/>
                  <a:gd name="T2" fmla="*/ 33 w 34"/>
                  <a:gd name="T3" fmla="*/ 3 h 3"/>
                  <a:gd name="T4" fmla="*/ 34 w 34"/>
                  <a:gd name="T5" fmla="*/ 1 h 3"/>
                  <a:gd name="T6" fmla="*/ 33 w 34"/>
                  <a:gd name="T7" fmla="*/ 0 h 3"/>
                  <a:gd name="T8" fmla="*/ 2 w 34"/>
                  <a:gd name="T9" fmla="*/ 0 h 3"/>
                  <a:gd name="T10" fmla="*/ 0 w 34"/>
                  <a:gd name="T11" fmla="*/ 1 h 3"/>
                  <a:gd name="T12" fmla="*/ 2 w 34"/>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34" h="3">
                    <a:moveTo>
                      <a:pt x="2" y="3"/>
                    </a:moveTo>
                    <a:cubicBezTo>
                      <a:pt x="33" y="3"/>
                      <a:pt x="33" y="3"/>
                      <a:pt x="33" y="3"/>
                    </a:cubicBezTo>
                    <a:cubicBezTo>
                      <a:pt x="33" y="3"/>
                      <a:pt x="34" y="2"/>
                      <a:pt x="34" y="1"/>
                    </a:cubicBezTo>
                    <a:cubicBezTo>
                      <a:pt x="34" y="0"/>
                      <a:pt x="33" y="0"/>
                      <a:pt x="33" y="0"/>
                    </a:cubicBezTo>
                    <a:cubicBezTo>
                      <a:pt x="2" y="0"/>
                      <a:pt x="2" y="0"/>
                      <a:pt x="2" y="0"/>
                    </a:cubicBezTo>
                    <a:cubicBezTo>
                      <a:pt x="1" y="0"/>
                      <a:pt x="0" y="0"/>
                      <a:pt x="0" y="1"/>
                    </a:cubicBezTo>
                    <a:cubicBezTo>
                      <a:pt x="0" y="2"/>
                      <a:pt x="1" y="3"/>
                      <a:pt x="2" y="3"/>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87" name="Freeform 137"/>
              <p:cNvSpPr>
                <a:spLocks/>
              </p:cNvSpPr>
              <p:nvPr userDrawn="1"/>
            </p:nvSpPr>
            <p:spPr bwMode="gray">
              <a:xfrm>
                <a:off x="6454333" y="4500799"/>
                <a:ext cx="244974" cy="261582"/>
              </a:xfrm>
              <a:custGeom>
                <a:avLst/>
                <a:gdLst>
                  <a:gd name="T0" fmla="*/ 13 w 67"/>
                  <a:gd name="T1" fmla="*/ 0 h 72"/>
                  <a:gd name="T2" fmla="*/ 0 w 67"/>
                  <a:gd name="T3" fmla="*/ 72 h 72"/>
                  <a:gd name="T4" fmla="*/ 54 w 67"/>
                  <a:gd name="T5" fmla="*/ 72 h 72"/>
                  <a:gd name="T6" fmla="*/ 67 w 67"/>
                  <a:gd name="T7" fmla="*/ 0 h 72"/>
                  <a:gd name="T8" fmla="*/ 13 w 67"/>
                  <a:gd name="T9" fmla="*/ 0 h 72"/>
                </a:gdLst>
                <a:ahLst/>
                <a:cxnLst>
                  <a:cxn ang="0">
                    <a:pos x="T0" y="T1"/>
                  </a:cxn>
                  <a:cxn ang="0">
                    <a:pos x="T2" y="T3"/>
                  </a:cxn>
                  <a:cxn ang="0">
                    <a:pos x="T4" y="T5"/>
                  </a:cxn>
                  <a:cxn ang="0">
                    <a:pos x="T6" y="T7"/>
                  </a:cxn>
                  <a:cxn ang="0">
                    <a:pos x="T8" y="T9"/>
                  </a:cxn>
                </a:cxnLst>
                <a:rect l="0" t="0" r="r" b="b"/>
                <a:pathLst>
                  <a:path w="67" h="72">
                    <a:moveTo>
                      <a:pt x="13" y="0"/>
                    </a:moveTo>
                    <a:cubicBezTo>
                      <a:pt x="4" y="20"/>
                      <a:pt x="1" y="49"/>
                      <a:pt x="0" y="72"/>
                    </a:cubicBezTo>
                    <a:cubicBezTo>
                      <a:pt x="54" y="72"/>
                      <a:pt x="54" y="72"/>
                      <a:pt x="54" y="72"/>
                    </a:cubicBezTo>
                    <a:cubicBezTo>
                      <a:pt x="55" y="49"/>
                      <a:pt x="58" y="20"/>
                      <a:pt x="67" y="0"/>
                    </a:cubicBezTo>
                    <a:lnTo>
                      <a:pt x="13"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88" name="Freeform 138"/>
              <p:cNvSpPr>
                <a:spLocks/>
              </p:cNvSpPr>
              <p:nvPr userDrawn="1"/>
            </p:nvSpPr>
            <p:spPr bwMode="gray">
              <a:xfrm>
                <a:off x="6454333" y="4500799"/>
                <a:ext cx="199299" cy="261582"/>
              </a:xfrm>
              <a:custGeom>
                <a:avLst/>
                <a:gdLst>
                  <a:gd name="T0" fmla="*/ 13 w 55"/>
                  <a:gd name="T1" fmla="*/ 0 h 72"/>
                  <a:gd name="T2" fmla="*/ 0 w 55"/>
                  <a:gd name="T3" fmla="*/ 72 h 72"/>
                  <a:gd name="T4" fmla="*/ 54 w 55"/>
                  <a:gd name="T5" fmla="*/ 72 h 72"/>
                  <a:gd name="T6" fmla="*/ 13 w 55"/>
                  <a:gd name="T7" fmla="*/ 0 h 72"/>
                </a:gdLst>
                <a:ahLst/>
                <a:cxnLst>
                  <a:cxn ang="0">
                    <a:pos x="T0" y="T1"/>
                  </a:cxn>
                  <a:cxn ang="0">
                    <a:pos x="T2" y="T3"/>
                  </a:cxn>
                  <a:cxn ang="0">
                    <a:pos x="T4" y="T5"/>
                  </a:cxn>
                  <a:cxn ang="0">
                    <a:pos x="T6" y="T7"/>
                  </a:cxn>
                </a:cxnLst>
                <a:rect l="0" t="0" r="r" b="b"/>
                <a:pathLst>
                  <a:path w="55" h="72">
                    <a:moveTo>
                      <a:pt x="13" y="0"/>
                    </a:moveTo>
                    <a:cubicBezTo>
                      <a:pt x="4" y="20"/>
                      <a:pt x="1" y="49"/>
                      <a:pt x="0" y="72"/>
                    </a:cubicBezTo>
                    <a:cubicBezTo>
                      <a:pt x="54" y="72"/>
                      <a:pt x="54" y="72"/>
                      <a:pt x="54" y="72"/>
                    </a:cubicBezTo>
                    <a:cubicBezTo>
                      <a:pt x="55" y="49"/>
                      <a:pt x="13" y="0"/>
                      <a:pt x="13" y="0"/>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89" name="Freeform 139"/>
              <p:cNvSpPr>
                <a:spLocks/>
              </p:cNvSpPr>
              <p:nvPr userDrawn="1"/>
            </p:nvSpPr>
            <p:spPr bwMode="gray">
              <a:xfrm>
                <a:off x="6213513" y="3429564"/>
                <a:ext cx="20762" cy="419361"/>
              </a:xfrm>
              <a:custGeom>
                <a:avLst/>
                <a:gdLst>
                  <a:gd name="T0" fmla="*/ 0 w 6"/>
                  <a:gd name="T1" fmla="*/ 3 h 117"/>
                  <a:gd name="T2" fmla="*/ 0 w 6"/>
                  <a:gd name="T3" fmla="*/ 114 h 117"/>
                  <a:gd name="T4" fmla="*/ 3 w 6"/>
                  <a:gd name="T5" fmla="*/ 117 h 117"/>
                  <a:gd name="T6" fmla="*/ 6 w 6"/>
                  <a:gd name="T7" fmla="*/ 114 h 117"/>
                  <a:gd name="T8" fmla="*/ 6 w 6"/>
                  <a:gd name="T9" fmla="*/ 3 h 117"/>
                  <a:gd name="T10" fmla="*/ 3 w 6"/>
                  <a:gd name="T11" fmla="*/ 0 h 117"/>
                  <a:gd name="T12" fmla="*/ 0 w 6"/>
                  <a:gd name="T13" fmla="*/ 3 h 117"/>
                </a:gdLst>
                <a:ahLst/>
                <a:cxnLst>
                  <a:cxn ang="0">
                    <a:pos x="T0" y="T1"/>
                  </a:cxn>
                  <a:cxn ang="0">
                    <a:pos x="T2" y="T3"/>
                  </a:cxn>
                  <a:cxn ang="0">
                    <a:pos x="T4" y="T5"/>
                  </a:cxn>
                  <a:cxn ang="0">
                    <a:pos x="T6" y="T7"/>
                  </a:cxn>
                  <a:cxn ang="0">
                    <a:pos x="T8" y="T9"/>
                  </a:cxn>
                  <a:cxn ang="0">
                    <a:pos x="T10" y="T11"/>
                  </a:cxn>
                  <a:cxn ang="0">
                    <a:pos x="T12" y="T13"/>
                  </a:cxn>
                </a:cxnLst>
                <a:rect l="0" t="0" r="r" b="b"/>
                <a:pathLst>
                  <a:path w="6" h="117">
                    <a:moveTo>
                      <a:pt x="0" y="3"/>
                    </a:moveTo>
                    <a:cubicBezTo>
                      <a:pt x="0" y="114"/>
                      <a:pt x="0" y="114"/>
                      <a:pt x="0" y="114"/>
                    </a:cubicBezTo>
                    <a:cubicBezTo>
                      <a:pt x="0" y="115"/>
                      <a:pt x="1" y="117"/>
                      <a:pt x="3" y="117"/>
                    </a:cubicBezTo>
                    <a:cubicBezTo>
                      <a:pt x="5" y="117"/>
                      <a:pt x="6" y="115"/>
                      <a:pt x="6" y="114"/>
                    </a:cubicBezTo>
                    <a:cubicBezTo>
                      <a:pt x="6" y="3"/>
                      <a:pt x="6" y="3"/>
                      <a:pt x="6" y="3"/>
                    </a:cubicBezTo>
                    <a:cubicBezTo>
                      <a:pt x="6" y="2"/>
                      <a:pt x="5" y="0"/>
                      <a:pt x="3" y="0"/>
                    </a:cubicBezTo>
                    <a:cubicBezTo>
                      <a:pt x="1" y="0"/>
                      <a:pt x="0" y="2"/>
                      <a:pt x="0" y="3"/>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90" name="Freeform 140"/>
              <p:cNvSpPr>
                <a:spLocks/>
              </p:cNvSpPr>
              <p:nvPr userDrawn="1"/>
            </p:nvSpPr>
            <p:spPr bwMode="gray">
              <a:xfrm>
                <a:off x="6703458" y="3915358"/>
                <a:ext cx="186845" cy="186845"/>
              </a:xfrm>
              <a:custGeom>
                <a:avLst/>
                <a:gdLst>
                  <a:gd name="T0" fmla="*/ 11 w 52"/>
                  <a:gd name="T1" fmla="*/ 50 h 52"/>
                  <a:gd name="T2" fmla="*/ 49 w 52"/>
                  <a:gd name="T3" fmla="*/ 12 h 52"/>
                  <a:gd name="T4" fmla="*/ 49 w 52"/>
                  <a:gd name="T5" fmla="*/ 2 h 52"/>
                  <a:gd name="T6" fmla="*/ 40 w 52"/>
                  <a:gd name="T7" fmla="*/ 2 h 52"/>
                  <a:gd name="T8" fmla="*/ 2 w 52"/>
                  <a:gd name="T9" fmla="*/ 41 h 52"/>
                  <a:gd name="T10" fmla="*/ 2 w 52"/>
                  <a:gd name="T11" fmla="*/ 50 h 52"/>
                  <a:gd name="T12" fmla="*/ 11 w 52"/>
                  <a:gd name="T13" fmla="*/ 50 h 52"/>
                </a:gdLst>
                <a:ahLst/>
                <a:cxnLst>
                  <a:cxn ang="0">
                    <a:pos x="T0" y="T1"/>
                  </a:cxn>
                  <a:cxn ang="0">
                    <a:pos x="T2" y="T3"/>
                  </a:cxn>
                  <a:cxn ang="0">
                    <a:pos x="T4" y="T5"/>
                  </a:cxn>
                  <a:cxn ang="0">
                    <a:pos x="T6" y="T7"/>
                  </a:cxn>
                  <a:cxn ang="0">
                    <a:pos x="T8" y="T9"/>
                  </a:cxn>
                  <a:cxn ang="0">
                    <a:pos x="T10" y="T11"/>
                  </a:cxn>
                  <a:cxn ang="0">
                    <a:pos x="T12" y="T13"/>
                  </a:cxn>
                </a:cxnLst>
                <a:rect l="0" t="0" r="r" b="b"/>
                <a:pathLst>
                  <a:path w="52" h="52">
                    <a:moveTo>
                      <a:pt x="11" y="50"/>
                    </a:moveTo>
                    <a:cubicBezTo>
                      <a:pt x="49" y="12"/>
                      <a:pt x="49" y="12"/>
                      <a:pt x="49" y="12"/>
                    </a:cubicBezTo>
                    <a:cubicBezTo>
                      <a:pt x="52" y="9"/>
                      <a:pt x="52" y="5"/>
                      <a:pt x="49" y="2"/>
                    </a:cubicBezTo>
                    <a:cubicBezTo>
                      <a:pt x="47" y="0"/>
                      <a:pt x="43" y="0"/>
                      <a:pt x="40" y="2"/>
                    </a:cubicBezTo>
                    <a:cubicBezTo>
                      <a:pt x="2" y="41"/>
                      <a:pt x="2" y="41"/>
                      <a:pt x="2" y="41"/>
                    </a:cubicBezTo>
                    <a:cubicBezTo>
                      <a:pt x="0" y="43"/>
                      <a:pt x="0" y="47"/>
                      <a:pt x="2" y="50"/>
                    </a:cubicBezTo>
                    <a:cubicBezTo>
                      <a:pt x="5" y="52"/>
                      <a:pt x="9" y="52"/>
                      <a:pt x="11" y="50"/>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91" name="Freeform 141"/>
              <p:cNvSpPr>
                <a:spLocks/>
              </p:cNvSpPr>
              <p:nvPr userDrawn="1"/>
            </p:nvSpPr>
            <p:spPr bwMode="gray">
              <a:xfrm>
                <a:off x="6192751" y="3865533"/>
                <a:ext cx="149475" cy="112107"/>
              </a:xfrm>
              <a:custGeom>
                <a:avLst/>
                <a:gdLst>
                  <a:gd name="T0" fmla="*/ 30 w 41"/>
                  <a:gd name="T1" fmla="*/ 17 h 30"/>
                  <a:gd name="T2" fmla="*/ 17 w 41"/>
                  <a:gd name="T3" fmla="*/ 4 h 30"/>
                  <a:gd name="T4" fmla="*/ 18 w 41"/>
                  <a:gd name="T5" fmla="*/ 0 h 30"/>
                  <a:gd name="T6" fmla="*/ 2 w 41"/>
                  <a:gd name="T7" fmla="*/ 0 h 30"/>
                  <a:gd name="T8" fmla="*/ 0 w 41"/>
                  <a:gd name="T9" fmla="*/ 9 h 30"/>
                  <a:gd name="T10" fmla="*/ 20 w 41"/>
                  <a:gd name="T11" fmla="*/ 30 h 30"/>
                  <a:gd name="T12" fmla="*/ 41 w 41"/>
                  <a:gd name="T13" fmla="*/ 11 h 30"/>
                  <a:gd name="T14" fmla="*/ 30 w 41"/>
                  <a:gd name="T15" fmla="*/ 17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30">
                    <a:moveTo>
                      <a:pt x="30" y="17"/>
                    </a:moveTo>
                    <a:cubicBezTo>
                      <a:pt x="23" y="17"/>
                      <a:pt x="17" y="11"/>
                      <a:pt x="17" y="4"/>
                    </a:cubicBezTo>
                    <a:cubicBezTo>
                      <a:pt x="17" y="2"/>
                      <a:pt x="17" y="1"/>
                      <a:pt x="18" y="0"/>
                    </a:cubicBezTo>
                    <a:cubicBezTo>
                      <a:pt x="2" y="0"/>
                      <a:pt x="2" y="0"/>
                      <a:pt x="2" y="0"/>
                    </a:cubicBezTo>
                    <a:cubicBezTo>
                      <a:pt x="0" y="2"/>
                      <a:pt x="0" y="6"/>
                      <a:pt x="0" y="9"/>
                    </a:cubicBezTo>
                    <a:cubicBezTo>
                      <a:pt x="0" y="21"/>
                      <a:pt x="9" y="30"/>
                      <a:pt x="20" y="30"/>
                    </a:cubicBezTo>
                    <a:cubicBezTo>
                      <a:pt x="31" y="30"/>
                      <a:pt x="40" y="21"/>
                      <a:pt x="41" y="11"/>
                    </a:cubicBezTo>
                    <a:cubicBezTo>
                      <a:pt x="39" y="14"/>
                      <a:pt x="34" y="17"/>
                      <a:pt x="30" y="17"/>
                    </a:cubicBez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92" name="Oval 142"/>
              <p:cNvSpPr>
                <a:spLocks noChangeArrowheads="1"/>
              </p:cNvSpPr>
              <p:nvPr userDrawn="1"/>
            </p:nvSpPr>
            <p:spPr bwMode="gray">
              <a:xfrm>
                <a:off x="6184447" y="3803251"/>
                <a:ext cx="78891" cy="78891"/>
              </a:xfrm>
              <a:prstGeom prst="ellipse">
                <a:avLst/>
              </a:pr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93" name="Oval 143"/>
              <p:cNvSpPr>
                <a:spLocks noChangeArrowheads="1"/>
              </p:cNvSpPr>
              <p:nvPr userDrawn="1"/>
            </p:nvSpPr>
            <p:spPr bwMode="gray">
              <a:xfrm>
                <a:off x="6205209" y="3828163"/>
                <a:ext cx="37370" cy="33217"/>
              </a:xfrm>
              <a:prstGeom prst="ellipse">
                <a:avLst/>
              </a:pr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94" name="Rectangle 144"/>
              <p:cNvSpPr>
                <a:spLocks noChangeArrowheads="1"/>
              </p:cNvSpPr>
              <p:nvPr userDrawn="1"/>
            </p:nvSpPr>
            <p:spPr bwMode="gray">
              <a:xfrm>
                <a:off x="5449532" y="3579039"/>
                <a:ext cx="211757" cy="53978"/>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95" name="Rectangle 145"/>
              <p:cNvSpPr>
                <a:spLocks noChangeArrowheads="1"/>
              </p:cNvSpPr>
              <p:nvPr userDrawn="1"/>
            </p:nvSpPr>
            <p:spPr bwMode="gray">
              <a:xfrm>
                <a:off x="5449532" y="3633017"/>
                <a:ext cx="211757" cy="4359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96" name="Freeform 146"/>
              <p:cNvSpPr>
                <a:spLocks/>
              </p:cNvSpPr>
              <p:nvPr userDrawn="1"/>
            </p:nvSpPr>
            <p:spPr bwMode="gray">
              <a:xfrm>
                <a:off x="5661286" y="4068984"/>
                <a:ext cx="672636" cy="294798"/>
              </a:xfrm>
              <a:custGeom>
                <a:avLst/>
                <a:gdLst>
                  <a:gd name="T0" fmla="*/ 103 w 185"/>
                  <a:gd name="T1" fmla="*/ 82 h 82"/>
                  <a:gd name="T2" fmla="*/ 0 w 185"/>
                  <a:gd name="T3" fmla="*/ 82 h 82"/>
                  <a:gd name="T4" fmla="*/ 0 w 185"/>
                  <a:gd name="T5" fmla="*/ 0 h 82"/>
                  <a:gd name="T6" fmla="*/ 185 w 185"/>
                  <a:gd name="T7" fmla="*/ 0 h 82"/>
                  <a:gd name="T8" fmla="*/ 103 w 185"/>
                  <a:gd name="T9" fmla="*/ 82 h 82"/>
                </a:gdLst>
                <a:ahLst/>
                <a:cxnLst>
                  <a:cxn ang="0">
                    <a:pos x="T0" y="T1"/>
                  </a:cxn>
                  <a:cxn ang="0">
                    <a:pos x="T2" y="T3"/>
                  </a:cxn>
                  <a:cxn ang="0">
                    <a:pos x="T4" y="T5"/>
                  </a:cxn>
                  <a:cxn ang="0">
                    <a:pos x="T6" y="T7"/>
                  </a:cxn>
                  <a:cxn ang="0">
                    <a:pos x="T8" y="T9"/>
                  </a:cxn>
                </a:cxnLst>
                <a:rect l="0" t="0" r="r" b="b"/>
                <a:pathLst>
                  <a:path w="185" h="82">
                    <a:moveTo>
                      <a:pt x="103" y="82"/>
                    </a:moveTo>
                    <a:cubicBezTo>
                      <a:pt x="0" y="82"/>
                      <a:pt x="0" y="82"/>
                      <a:pt x="0" y="82"/>
                    </a:cubicBezTo>
                    <a:cubicBezTo>
                      <a:pt x="0" y="0"/>
                      <a:pt x="0" y="0"/>
                      <a:pt x="0" y="0"/>
                    </a:cubicBezTo>
                    <a:cubicBezTo>
                      <a:pt x="185" y="0"/>
                      <a:pt x="185" y="0"/>
                      <a:pt x="185" y="0"/>
                    </a:cubicBezTo>
                    <a:cubicBezTo>
                      <a:pt x="185" y="45"/>
                      <a:pt x="148" y="82"/>
                      <a:pt x="103" y="82"/>
                    </a:cubicBez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97" name="Freeform 147"/>
              <p:cNvSpPr>
                <a:spLocks/>
              </p:cNvSpPr>
              <p:nvPr userDrawn="1"/>
            </p:nvSpPr>
            <p:spPr bwMode="gray">
              <a:xfrm>
                <a:off x="4403209" y="4347174"/>
                <a:ext cx="1735566" cy="294798"/>
              </a:xfrm>
              <a:custGeom>
                <a:avLst/>
                <a:gdLst>
                  <a:gd name="T0" fmla="*/ 397 w 479"/>
                  <a:gd name="T1" fmla="*/ 82 h 82"/>
                  <a:gd name="T2" fmla="*/ 479 w 479"/>
                  <a:gd name="T3" fmla="*/ 0 h 82"/>
                  <a:gd name="T4" fmla="*/ 0 w 479"/>
                  <a:gd name="T5" fmla="*/ 0 h 82"/>
                  <a:gd name="T6" fmla="*/ 138 w 479"/>
                  <a:gd name="T7" fmla="*/ 82 h 82"/>
                  <a:gd name="T8" fmla="*/ 397 w 479"/>
                  <a:gd name="T9" fmla="*/ 82 h 82"/>
                </a:gdLst>
                <a:ahLst/>
                <a:cxnLst>
                  <a:cxn ang="0">
                    <a:pos x="T0" y="T1"/>
                  </a:cxn>
                  <a:cxn ang="0">
                    <a:pos x="T2" y="T3"/>
                  </a:cxn>
                  <a:cxn ang="0">
                    <a:pos x="T4" y="T5"/>
                  </a:cxn>
                  <a:cxn ang="0">
                    <a:pos x="T6" y="T7"/>
                  </a:cxn>
                  <a:cxn ang="0">
                    <a:pos x="T8" y="T9"/>
                  </a:cxn>
                </a:cxnLst>
                <a:rect l="0" t="0" r="r" b="b"/>
                <a:pathLst>
                  <a:path w="479" h="82">
                    <a:moveTo>
                      <a:pt x="397" y="82"/>
                    </a:moveTo>
                    <a:cubicBezTo>
                      <a:pt x="443" y="82"/>
                      <a:pt x="479" y="45"/>
                      <a:pt x="479" y="0"/>
                    </a:cubicBezTo>
                    <a:cubicBezTo>
                      <a:pt x="0" y="0"/>
                      <a:pt x="0" y="0"/>
                      <a:pt x="0" y="0"/>
                    </a:cubicBezTo>
                    <a:cubicBezTo>
                      <a:pt x="138" y="82"/>
                      <a:pt x="138" y="82"/>
                      <a:pt x="138" y="82"/>
                    </a:cubicBezTo>
                    <a:lnTo>
                      <a:pt x="397" y="82"/>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98" name="Rectangle 148"/>
              <p:cNvSpPr>
                <a:spLocks noChangeArrowheads="1"/>
              </p:cNvSpPr>
              <p:nvPr userDrawn="1"/>
            </p:nvSpPr>
            <p:spPr bwMode="gray">
              <a:xfrm>
                <a:off x="4403209" y="4280741"/>
                <a:ext cx="1735566" cy="66433"/>
              </a:xfrm>
              <a:prstGeom prst="rect">
                <a:avLst/>
              </a:prstGeom>
              <a:solidFill>
                <a:srgbClr val="40CD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99" name="Oval 149"/>
              <p:cNvSpPr>
                <a:spLocks noChangeArrowheads="1"/>
              </p:cNvSpPr>
              <p:nvPr userDrawn="1"/>
            </p:nvSpPr>
            <p:spPr bwMode="gray">
              <a:xfrm>
                <a:off x="4947130" y="4442670"/>
                <a:ext cx="74737" cy="78891"/>
              </a:xfrm>
              <a:prstGeom prst="ellipse">
                <a:avLst/>
              </a:prstGeom>
              <a:solidFill>
                <a:srgbClr val="40CDF5"/>
              </a:solidFill>
              <a:ln>
                <a:noFill/>
              </a:ln>
            </p:spPr>
            <p:txBody>
              <a:bodyPr vert="horz" wrap="square" lIns="91440" tIns="45720" rIns="91440" bIns="45720" numCol="1" anchor="t" anchorCtr="0" compatLnSpc="1">
                <a:prstTxWarp prst="textNoShape">
                  <a:avLst/>
                </a:prstTxWarp>
              </a:bodyPr>
              <a:lstStyle/>
              <a:p>
                <a:endParaRPr lang="en-US" sz="1800"/>
              </a:p>
            </p:txBody>
          </p:sp>
          <p:sp>
            <p:nvSpPr>
              <p:cNvPr id="900" name="Oval 150"/>
              <p:cNvSpPr>
                <a:spLocks noChangeArrowheads="1"/>
              </p:cNvSpPr>
              <p:nvPr userDrawn="1"/>
            </p:nvSpPr>
            <p:spPr bwMode="gray">
              <a:xfrm>
                <a:off x="5088300" y="4442670"/>
                <a:ext cx="78891" cy="78891"/>
              </a:xfrm>
              <a:prstGeom prst="ellipse">
                <a:avLst/>
              </a:prstGeom>
              <a:solidFill>
                <a:srgbClr val="40CDF5"/>
              </a:solidFill>
              <a:ln>
                <a:noFill/>
              </a:ln>
            </p:spPr>
            <p:txBody>
              <a:bodyPr vert="horz" wrap="square" lIns="91440" tIns="45720" rIns="91440" bIns="45720" numCol="1" anchor="t" anchorCtr="0" compatLnSpc="1">
                <a:prstTxWarp prst="textNoShape">
                  <a:avLst/>
                </a:prstTxWarp>
              </a:bodyPr>
              <a:lstStyle/>
              <a:p>
                <a:endParaRPr lang="en-US" sz="1800"/>
              </a:p>
            </p:txBody>
          </p:sp>
          <p:sp>
            <p:nvSpPr>
              <p:cNvPr id="901" name="Oval 151"/>
              <p:cNvSpPr>
                <a:spLocks noChangeArrowheads="1"/>
              </p:cNvSpPr>
              <p:nvPr userDrawn="1"/>
            </p:nvSpPr>
            <p:spPr bwMode="gray">
              <a:xfrm>
                <a:off x="5229470" y="4442670"/>
                <a:ext cx="78891" cy="78891"/>
              </a:xfrm>
              <a:prstGeom prst="ellipse">
                <a:avLst/>
              </a:prstGeom>
              <a:solidFill>
                <a:srgbClr val="40CDF5"/>
              </a:solidFill>
              <a:ln>
                <a:noFill/>
              </a:ln>
            </p:spPr>
            <p:txBody>
              <a:bodyPr vert="horz" wrap="square" lIns="91440" tIns="45720" rIns="91440" bIns="45720" numCol="1" anchor="t" anchorCtr="0" compatLnSpc="1">
                <a:prstTxWarp prst="textNoShape">
                  <a:avLst/>
                </a:prstTxWarp>
              </a:bodyPr>
              <a:lstStyle/>
              <a:p>
                <a:endParaRPr lang="en-US" sz="1800"/>
              </a:p>
            </p:txBody>
          </p:sp>
          <p:sp>
            <p:nvSpPr>
              <p:cNvPr id="902" name="Rectangle 152"/>
              <p:cNvSpPr>
                <a:spLocks noChangeArrowheads="1"/>
              </p:cNvSpPr>
              <p:nvPr userDrawn="1"/>
            </p:nvSpPr>
            <p:spPr bwMode="gray">
              <a:xfrm>
                <a:off x="5026020" y="4068984"/>
                <a:ext cx="211757" cy="211757"/>
              </a:xfrm>
              <a:prstGeom prst="rect">
                <a:avLst/>
              </a:prstGeom>
              <a:solidFill>
                <a:srgbClr val="7373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03" name="Rectangle 153"/>
              <p:cNvSpPr>
                <a:spLocks noChangeArrowheads="1"/>
              </p:cNvSpPr>
              <p:nvPr userDrawn="1"/>
            </p:nvSpPr>
            <p:spPr bwMode="gray">
              <a:xfrm>
                <a:off x="4814263" y="4068984"/>
                <a:ext cx="211757" cy="2117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04" name="Rectangle 154"/>
              <p:cNvSpPr>
                <a:spLocks noChangeArrowheads="1"/>
              </p:cNvSpPr>
              <p:nvPr userDrawn="1"/>
            </p:nvSpPr>
            <p:spPr bwMode="gray">
              <a:xfrm>
                <a:off x="4814263" y="3861380"/>
                <a:ext cx="211757" cy="207604"/>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05" name="Rectangle 155"/>
              <p:cNvSpPr>
                <a:spLocks noChangeArrowheads="1"/>
              </p:cNvSpPr>
              <p:nvPr userDrawn="1"/>
            </p:nvSpPr>
            <p:spPr bwMode="gray">
              <a:xfrm>
                <a:off x="5237775" y="4068984"/>
                <a:ext cx="211757" cy="211757"/>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06" name="Rectangle 156"/>
              <p:cNvSpPr>
                <a:spLocks noChangeArrowheads="1"/>
              </p:cNvSpPr>
              <p:nvPr userDrawn="1"/>
            </p:nvSpPr>
            <p:spPr bwMode="gray">
              <a:xfrm>
                <a:off x="5449532" y="4068984"/>
                <a:ext cx="211757" cy="211757"/>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07" name="Rectangle 157"/>
              <p:cNvSpPr>
                <a:spLocks noChangeArrowheads="1"/>
              </p:cNvSpPr>
              <p:nvPr userDrawn="1"/>
            </p:nvSpPr>
            <p:spPr bwMode="gray">
              <a:xfrm>
                <a:off x="5026020" y="3861380"/>
                <a:ext cx="211757" cy="207604"/>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08" name="Rectangle 158"/>
              <p:cNvSpPr>
                <a:spLocks noChangeArrowheads="1"/>
              </p:cNvSpPr>
              <p:nvPr userDrawn="1"/>
            </p:nvSpPr>
            <p:spPr bwMode="gray">
              <a:xfrm>
                <a:off x="5237775" y="3861380"/>
                <a:ext cx="211757" cy="207604"/>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09" name="Rectangle 159"/>
              <p:cNvSpPr>
                <a:spLocks noChangeArrowheads="1"/>
              </p:cNvSpPr>
              <p:nvPr userDrawn="1"/>
            </p:nvSpPr>
            <p:spPr bwMode="gray">
              <a:xfrm>
                <a:off x="5520116" y="3703601"/>
                <a:ext cx="53978" cy="298949"/>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10" name="Freeform 160"/>
              <p:cNvSpPr>
                <a:spLocks/>
              </p:cNvSpPr>
              <p:nvPr userDrawn="1"/>
            </p:nvSpPr>
            <p:spPr bwMode="gray">
              <a:xfrm>
                <a:off x="4868241" y="4579690"/>
                <a:ext cx="1125213" cy="66433"/>
              </a:xfrm>
              <a:custGeom>
                <a:avLst/>
                <a:gdLst>
                  <a:gd name="T0" fmla="*/ 306 w 310"/>
                  <a:gd name="T1" fmla="*/ 0 h 18"/>
                  <a:gd name="T2" fmla="*/ 273 w 310"/>
                  <a:gd name="T3" fmla="*/ 0 h 18"/>
                  <a:gd name="T4" fmla="*/ 240 w 310"/>
                  <a:gd name="T5" fmla="*/ 0 h 18"/>
                  <a:gd name="T6" fmla="*/ 240 w 310"/>
                  <a:gd name="T7" fmla="*/ 0 h 18"/>
                  <a:gd name="T8" fmla="*/ 206 w 310"/>
                  <a:gd name="T9" fmla="*/ 0 h 18"/>
                  <a:gd name="T10" fmla="*/ 206 w 310"/>
                  <a:gd name="T11" fmla="*/ 0 h 18"/>
                  <a:gd name="T12" fmla="*/ 173 w 310"/>
                  <a:gd name="T13" fmla="*/ 0 h 18"/>
                  <a:gd name="T14" fmla="*/ 173 w 310"/>
                  <a:gd name="T15" fmla="*/ 0 h 18"/>
                  <a:gd name="T16" fmla="*/ 173 w 310"/>
                  <a:gd name="T17" fmla="*/ 0 h 18"/>
                  <a:gd name="T18" fmla="*/ 140 w 310"/>
                  <a:gd name="T19" fmla="*/ 0 h 18"/>
                  <a:gd name="T20" fmla="*/ 140 w 310"/>
                  <a:gd name="T21" fmla="*/ 0 h 18"/>
                  <a:gd name="T22" fmla="*/ 140 w 310"/>
                  <a:gd name="T23" fmla="*/ 0 h 18"/>
                  <a:gd name="T24" fmla="*/ 140 w 310"/>
                  <a:gd name="T25" fmla="*/ 0 h 18"/>
                  <a:gd name="T26" fmla="*/ 140 w 310"/>
                  <a:gd name="T27" fmla="*/ 0 h 18"/>
                  <a:gd name="T28" fmla="*/ 140 w 310"/>
                  <a:gd name="T29" fmla="*/ 0 h 18"/>
                  <a:gd name="T30" fmla="*/ 107 w 310"/>
                  <a:gd name="T31" fmla="*/ 0 h 18"/>
                  <a:gd name="T32" fmla="*/ 107 w 310"/>
                  <a:gd name="T33" fmla="*/ 0 h 18"/>
                  <a:gd name="T34" fmla="*/ 107 w 310"/>
                  <a:gd name="T35" fmla="*/ 0 h 18"/>
                  <a:gd name="T36" fmla="*/ 107 w 310"/>
                  <a:gd name="T37" fmla="*/ 0 h 18"/>
                  <a:gd name="T38" fmla="*/ 107 w 310"/>
                  <a:gd name="T39" fmla="*/ 0 h 18"/>
                  <a:gd name="T40" fmla="*/ 74 w 310"/>
                  <a:gd name="T41" fmla="*/ 0 h 18"/>
                  <a:gd name="T42" fmla="*/ 74 w 310"/>
                  <a:gd name="T43" fmla="*/ 0 h 18"/>
                  <a:gd name="T44" fmla="*/ 74 w 310"/>
                  <a:gd name="T45" fmla="*/ 0 h 18"/>
                  <a:gd name="T46" fmla="*/ 74 w 310"/>
                  <a:gd name="T47" fmla="*/ 0 h 18"/>
                  <a:gd name="T48" fmla="*/ 74 w 310"/>
                  <a:gd name="T49" fmla="*/ 0 h 18"/>
                  <a:gd name="T50" fmla="*/ 41 w 310"/>
                  <a:gd name="T51" fmla="*/ 0 h 18"/>
                  <a:gd name="T52" fmla="*/ 41 w 310"/>
                  <a:gd name="T53" fmla="*/ 0 h 18"/>
                  <a:gd name="T54" fmla="*/ 41 w 310"/>
                  <a:gd name="T55" fmla="*/ 0 h 18"/>
                  <a:gd name="T56" fmla="*/ 41 w 310"/>
                  <a:gd name="T57" fmla="*/ 0 h 18"/>
                  <a:gd name="T58" fmla="*/ 41 w 310"/>
                  <a:gd name="T59" fmla="*/ 0 h 18"/>
                  <a:gd name="T60" fmla="*/ 22 w 310"/>
                  <a:gd name="T61" fmla="*/ 12 h 18"/>
                  <a:gd name="T62" fmla="*/ 8 w 310"/>
                  <a:gd name="T63" fmla="*/ 0 h 18"/>
                  <a:gd name="T64" fmla="*/ 0 w 310"/>
                  <a:gd name="T65" fmla="*/ 10 h 18"/>
                  <a:gd name="T66" fmla="*/ 9 w 310"/>
                  <a:gd name="T67" fmla="*/ 18 h 18"/>
                  <a:gd name="T68" fmla="*/ 25 w 310"/>
                  <a:gd name="T69" fmla="*/ 18 h 18"/>
                  <a:gd name="T70" fmla="*/ 202 w 310"/>
                  <a:gd name="T71" fmla="*/ 18 h 18"/>
                  <a:gd name="T72" fmla="*/ 268 w 310"/>
                  <a:gd name="T73" fmla="*/ 18 h 18"/>
                  <a:gd name="T74" fmla="*/ 310 w 310"/>
                  <a:gd name="T75" fmla="*/ 7 h 18"/>
                  <a:gd name="T76" fmla="*/ 306 w 310"/>
                  <a:gd name="T77"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10" h="18">
                    <a:moveTo>
                      <a:pt x="306" y="0"/>
                    </a:moveTo>
                    <a:cubicBezTo>
                      <a:pt x="301" y="16"/>
                      <a:pt x="278" y="16"/>
                      <a:pt x="273" y="0"/>
                    </a:cubicBezTo>
                    <a:cubicBezTo>
                      <a:pt x="268" y="14"/>
                      <a:pt x="241" y="18"/>
                      <a:pt x="240" y="0"/>
                    </a:cubicBezTo>
                    <a:cubicBezTo>
                      <a:pt x="240" y="0"/>
                      <a:pt x="240" y="0"/>
                      <a:pt x="240" y="0"/>
                    </a:cubicBezTo>
                    <a:cubicBezTo>
                      <a:pt x="235" y="16"/>
                      <a:pt x="211" y="16"/>
                      <a:pt x="206" y="0"/>
                    </a:cubicBezTo>
                    <a:cubicBezTo>
                      <a:pt x="206" y="0"/>
                      <a:pt x="206" y="0"/>
                      <a:pt x="206" y="0"/>
                    </a:cubicBezTo>
                    <a:cubicBezTo>
                      <a:pt x="202" y="16"/>
                      <a:pt x="178" y="16"/>
                      <a:pt x="173" y="0"/>
                    </a:cubicBezTo>
                    <a:cubicBezTo>
                      <a:pt x="173" y="0"/>
                      <a:pt x="173" y="0"/>
                      <a:pt x="173" y="0"/>
                    </a:cubicBezTo>
                    <a:cubicBezTo>
                      <a:pt x="173" y="0"/>
                      <a:pt x="173" y="0"/>
                      <a:pt x="173" y="0"/>
                    </a:cubicBezTo>
                    <a:cubicBezTo>
                      <a:pt x="168" y="16"/>
                      <a:pt x="145" y="16"/>
                      <a:pt x="140" y="0"/>
                    </a:cubicBezTo>
                    <a:cubicBezTo>
                      <a:pt x="140" y="0"/>
                      <a:pt x="140" y="0"/>
                      <a:pt x="140" y="0"/>
                    </a:cubicBezTo>
                    <a:cubicBezTo>
                      <a:pt x="140" y="0"/>
                      <a:pt x="140" y="0"/>
                      <a:pt x="140" y="0"/>
                    </a:cubicBezTo>
                    <a:cubicBezTo>
                      <a:pt x="140" y="0"/>
                      <a:pt x="140" y="0"/>
                      <a:pt x="140" y="0"/>
                    </a:cubicBezTo>
                    <a:cubicBezTo>
                      <a:pt x="140" y="0"/>
                      <a:pt x="140" y="0"/>
                      <a:pt x="140" y="0"/>
                    </a:cubicBezTo>
                    <a:cubicBezTo>
                      <a:pt x="140" y="0"/>
                      <a:pt x="140" y="0"/>
                      <a:pt x="140" y="0"/>
                    </a:cubicBezTo>
                    <a:cubicBezTo>
                      <a:pt x="135" y="16"/>
                      <a:pt x="112" y="16"/>
                      <a:pt x="107" y="0"/>
                    </a:cubicBezTo>
                    <a:cubicBezTo>
                      <a:pt x="107" y="0"/>
                      <a:pt x="107" y="0"/>
                      <a:pt x="107" y="0"/>
                    </a:cubicBezTo>
                    <a:cubicBezTo>
                      <a:pt x="107" y="0"/>
                      <a:pt x="107" y="0"/>
                      <a:pt x="107" y="0"/>
                    </a:cubicBezTo>
                    <a:cubicBezTo>
                      <a:pt x="107" y="0"/>
                      <a:pt x="107" y="0"/>
                      <a:pt x="107" y="0"/>
                    </a:cubicBezTo>
                    <a:cubicBezTo>
                      <a:pt x="107" y="0"/>
                      <a:pt x="107" y="0"/>
                      <a:pt x="107" y="0"/>
                    </a:cubicBezTo>
                    <a:cubicBezTo>
                      <a:pt x="102" y="15"/>
                      <a:pt x="79" y="16"/>
                      <a:pt x="74" y="0"/>
                    </a:cubicBezTo>
                    <a:cubicBezTo>
                      <a:pt x="74" y="0"/>
                      <a:pt x="74" y="0"/>
                      <a:pt x="74" y="0"/>
                    </a:cubicBezTo>
                    <a:cubicBezTo>
                      <a:pt x="74" y="0"/>
                      <a:pt x="74" y="0"/>
                      <a:pt x="74" y="0"/>
                    </a:cubicBezTo>
                    <a:cubicBezTo>
                      <a:pt x="74" y="0"/>
                      <a:pt x="74" y="0"/>
                      <a:pt x="74" y="0"/>
                    </a:cubicBezTo>
                    <a:cubicBezTo>
                      <a:pt x="74" y="0"/>
                      <a:pt x="74" y="0"/>
                      <a:pt x="74" y="0"/>
                    </a:cubicBezTo>
                    <a:cubicBezTo>
                      <a:pt x="69" y="16"/>
                      <a:pt x="46" y="16"/>
                      <a:pt x="41" y="0"/>
                    </a:cubicBezTo>
                    <a:cubicBezTo>
                      <a:pt x="41" y="0"/>
                      <a:pt x="41" y="0"/>
                      <a:pt x="41" y="0"/>
                    </a:cubicBezTo>
                    <a:cubicBezTo>
                      <a:pt x="41" y="0"/>
                      <a:pt x="41" y="0"/>
                      <a:pt x="41" y="0"/>
                    </a:cubicBezTo>
                    <a:cubicBezTo>
                      <a:pt x="41" y="0"/>
                      <a:pt x="41" y="0"/>
                      <a:pt x="41" y="0"/>
                    </a:cubicBezTo>
                    <a:cubicBezTo>
                      <a:pt x="41" y="0"/>
                      <a:pt x="41" y="0"/>
                      <a:pt x="41" y="0"/>
                    </a:cubicBezTo>
                    <a:cubicBezTo>
                      <a:pt x="39" y="8"/>
                      <a:pt x="30" y="13"/>
                      <a:pt x="22" y="12"/>
                    </a:cubicBezTo>
                    <a:cubicBezTo>
                      <a:pt x="15" y="11"/>
                      <a:pt x="10" y="6"/>
                      <a:pt x="8" y="0"/>
                    </a:cubicBezTo>
                    <a:cubicBezTo>
                      <a:pt x="7" y="4"/>
                      <a:pt x="4" y="8"/>
                      <a:pt x="0" y="10"/>
                    </a:cubicBezTo>
                    <a:cubicBezTo>
                      <a:pt x="9" y="18"/>
                      <a:pt x="9" y="18"/>
                      <a:pt x="9" y="18"/>
                    </a:cubicBezTo>
                    <a:cubicBezTo>
                      <a:pt x="25" y="18"/>
                      <a:pt x="25" y="18"/>
                      <a:pt x="25" y="18"/>
                    </a:cubicBezTo>
                    <a:cubicBezTo>
                      <a:pt x="202" y="18"/>
                      <a:pt x="202" y="18"/>
                      <a:pt x="202" y="18"/>
                    </a:cubicBezTo>
                    <a:cubicBezTo>
                      <a:pt x="268" y="18"/>
                      <a:pt x="268" y="18"/>
                      <a:pt x="268" y="18"/>
                    </a:cubicBezTo>
                    <a:cubicBezTo>
                      <a:pt x="283" y="18"/>
                      <a:pt x="297" y="14"/>
                      <a:pt x="310" y="7"/>
                    </a:cubicBezTo>
                    <a:cubicBezTo>
                      <a:pt x="308" y="5"/>
                      <a:pt x="307" y="3"/>
                      <a:pt x="306" y="0"/>
                    </a:cubicBez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11" name="Freeform 161"/>
              <p:cNvSpPr>
                <a:spLocks/>
              </p:cNvSpPr>
              <p:nvPr userDrawn="1"/>
            </p:nvSpPr>
            <p:spPr bwMode="gray">
              <a:xfrm>
                <a:off x="7234923" y="1843473"/>
                <a:ext cx="95499" cy="340470"/>
              </a:xfrm>
              <a:custGeom>
                <a:avLst/>
                <a:gdLst>
                  <a:gd name="T0" fmla="*/ 23 w 23"/>
                  <a:gd name="T1" fmla="*/ 82 h 82"/>
                  <a:gd name="T2" fmla="*/ 0 w 23"/>
                  <a:gd name="T3" fmla="*/ 82 h 82"/>
                  <a:gd name="T4" fmla="*/ 11 w 23"/>
                  <a:gd name="T5" fmla="*/ 0 h 82"/>
                  <a:gd name="T6" fmla="*/ 23 w 23"/>
                  <a:gd name="T7" fmla="*/ 82 h 82"/>
                </a:gdLst>
                <a:ahLst/>
                <a:cxnLst>
                  <a:cxn ang="0">
                    <a:pos x="T0" y="T1"/>
                  </a:cxn>
                  <a:cxn ang="0">
                    <a:pos x="T2" y="T3"/>
                  </a:cxn>
                  <a:cxn ang="0">
                    <a:pos x="T4" y="T5"/>
                  </a:cxn>
                  <a:cxn ang="0">
                    <a:pos x="T6" y="T7"/>
                  </a:cxn>
                </a:cxnLst>
                <a:rect l="0" t="0" r="r" b="b"/>
                <a:pathLst>
                  <a:path w="23" h="82">
                    <a:moveTo>
                      <a:pt x="23" y="82"/>
                    </a:moveTo>
                    <a:lnTo>
                      <a:pt x="0" y="82"/>
                    </a:lnTo>
                    <a:lnTo>
                      <a:pt x="11" y="0"/>
                    </a:lnTo>
                    <a:lnTo>
                      <a:pt x="23" y="82"/>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12" name="Freeform 162"/>
              <p:cNvSpPr>
                <a:spLocks/>
              </p:cNvSpPr>
              <p:nvPr userDrawn="1"/>
            </p:nvSpPr>
            <p:spPr bwMode="gray">
              <a:xfrm>
                <a:off x="7110361" y="2283592"/>
                <a:ext cx="340470" cy="950826"/>
              </a:xfrm>
              <a:custGeom>
                <a:avLst/>
                <a:gdLst>
                  <a:gd name="T0" fmla="*/ 90 w 94"/>
                  <a:gd name="T1" fmla="*/ 0 h 263"/>
                  <a:gd name="T2" fmla="*/ 82 w 94"/>
                  <a:gd name="T3" fmla="*/ 0 h 263"/>
                  <a:gd name="T4" fmla="*/ 11 w 94"/>
                  <a:gd name="T5" fmla="*/ 0 h 263"/>
                  <a:gd name="T6" fmla="*/ 4 w 94"/>
                  <a:gd name="T7" fmla="*/ 0 h 263"/>
                  <a:gd name="T8" fmla="*/ 0 w 94"/>
                  <a:gd name="T9" fmla="*/ 4 h 263"/>
                  <a:gd name="T10" fmla="*/ 0 w 94"/>
                  <a:gd name="T11" fmla="*/ 263 h 263"/>
                  <a:gd name="T12" fmla="*/ 11 w 94"/>
                  <a:gd name="T13" fmla="*/ 263 h 263"/>
                  <a:gd name="T14" fmla="*/ 82 w 94"/>
                  <a:gd name="T15" fmla="*/ 263 h 263"/>
                  <a:gd name="T16" fmla="*/ 94 w 94"/>
                  <a:gd name="T17" fmla="*/ 263 h 263"/>
                  <a:gd name="T18" fmla="*/ 94 w 94"/>
                  <a:gd name="T19" fmla="*/ 4 h 263"/>
                  <a:gd name="T20" fmla="*/ 90 w 94"/>
                  <a:gd name="T21" fmla="*/ 0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4" h="263">
                    <a:moveTo>
                      <a:pt x="90" y="0"/>
                    </a:moveTo>
                    <a:cubicBezTo>
                      <a:pt x="82" y="0"/>
                      <a:pt x="82" y="0"/>
                      <a:pt x="82" y="0"/>
                    </a:cubicBezTo>
                    <a:cubicBezTo>
                      <a:pt x="11" y="0"/>
                      <a:pt x="11" y="0"/>
                      <a:pt x="11" y="0"/>
                    </a:cubicBezTo>
                    <a:cubicBezTo>
                      <a:pt x="4" y="0"/>
                      <a:pt x="4" y="0"/>
                      <a:pt x="4" y="0"/>
                    </a:cubicBezTo>
                    <a:cubicBezTo>
                      <a:pt x="2" y="0"/>
                      <a:pt x="0" y="2"/>
                      <a:pt x="0" y="4"/>
                    </a:cubicBezTo>
                    <a:cubicBezTo>
                      <a:pt x="0" y="263"/>
                      <a:pt x="0" y="263"/>
                      <a:pt x="0" y="263"/>
                    </a:cubicBezTo>
                    <a:cubicBezTo>
                      <a:pt x="11" y="263"/>
                      <a:pt x="11" y="263"/>
                      <a:pt x="11" y="263"/>
                    </a:cubicBezTo>
                    <a:cubicBezTo>
                      <a:pt x="82" y="263"/>
                      <a:pt x="82" y="263"/>
                      <a:pt x="82" y="263"/>
                    </a:cubicBezTo>
                    <a:cubicBezTo>
                      <a:pt x="94" y="263"/>
                      <a:pt x="94" y="263"/>
                      <a:pt x="94" y="263"/>
                    </a:cubicBezTo>
                    <a:cubicBezTo>
                      <a:pt x="94" y="4"/>
                      <a:pt x="94" y="4"/>
                      <a:pt x="94" y="4"/>
                    </a:cubicBezTo>
                    <a:cubicBezTo>
                      <a:pt x="94" y="2"/>
                      <a:pt x="92" y="0"/>
                      <a:pt x="9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13" name="Freeform 163"/>
              <p:cNvSpPr>
                <a:spLocks/>
              </p:cNvSpPr>
              <p:nvPr userDrawn="1"/>
            </p:nvSpPr>
            <p:spPr bwMode="gray">
              <a:xfrm>
                <a:off x="7180945" y="2183943"/>
                <a:ext cx="203453" cy="99650"/>
              </a:xfrm>
              <a:custGeom>
                <a:avLst/>
                <a:gdLst>
                  <a:gd name="T0" fmla="*/ 56 w 56"/>
                  <a:gd name="T1" fmla="*/ 28 h 28"/>
                  <a:gd name="T2" fmla="*/ 56 w 56"/>
                  <a:gd name="T3" fmla="*/ 4 h 28"/>
                  <a:gd name="T4" fmla="*/ 52 w 56"/>
                  <a:gd name="T5" fmla="*/ 0 h 28"/>
                  <a:gd name="T6" fmla="*/ 44 w 56"/>
                  <a:gd name="T7" fmla="*/ 0 h 28"/>
                  <a:gd name="T8" fmla="*/ 11 w 56"/>
                  <a:gd name="T9" fmla="*/ 0 h 28"/>
                  <a:gd name="T10" fmla="*/ 4 w 56"/>
                  <a:gd name="T11" fmla="*/ 0 h 28"/>
                  <a:gd name="T12" fmla="*/ 0 w 56"/>
                  <a:gd name="T13" fmla="*/ 4 h 28"/>
                  <a:gd name="T14" fmla="*/ 0 w 56"/>
                  <a:gd name="T15" fmla="*/ 28 h 28"/>
                  <a:gd name="T16" fmla="*/ 56 w 56"/>
                  <a:gd name="T17"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28">
                    <a:moveTo>
                      <a:pt x="56" y="28"/>
                    </a:moveTo>
                    <a:cubicBezTo>
                      <a:pt x="56" y="4"/>
                      <a:pt x="56" y="4"/>
                      <a:pt x="56" y="4"/>
                    </a:cubicBezTo>
                    <a:cubicBezTo>
                      <a:pt x="56" y="2"/>
                      <a:pt x="54" y="0"/>
                      <a:pt x="52" y="0"/>
                    </a:cubicBezTo>
                    <a:cubicBezTo>
                      <a:pt x="44" y="0"/>
                      <a:pt x="44" y="0"/>
                      <a:pt x="44" y="0"/>
                    </a:cubicBezTo>
                    <a:cubicBezTo>
                      <a:pt x="11" y="0"/>
                      <a:pt x="11" y="0"/>
                      <a:pt x="11" y="0"/>
                    </a:cubicBezTo>
                    <a:cubicBezTo>
                      <a:pt x="4" y="0"/>
                      <a:pt x="4" y="0"/>
                      <a:pt x="4" y="0"/>
                    </a:cubicBezTo>
                    <a:cubicBezTo>
                      <a:pt x="2" y="0"/>
                      <a:pt x="0" y="2"/>
                      <a:pt x="0" y="4"/>
                    </a:cubicBezTo>
                    <a:cubicBezTo>
                      <a:pt x="0" y="28"/>
                      <a:pt x="0" y="28"/>
                      <a:pt x="0" y="28"/>
                    </a:cubicBezTo>
                    <a:lnTo>
                      <a:pt x="56" y="28"/>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14" name="Freeform 164"/>
              <p:cNvSpPr>
                <a:spLocks/>
              </p:cNvSpPr>
              <p:nvPr userDrawn="1"/>
            </p:nvSpPr>
            <p:spPr bwMode="gray">
              <a:xfrm>
                <a:off x="7180945" y="2183943"/>
                <a:ext cx="203453" cy="99650"/>
              </a:xfrm>
              <a:custGeom>
                <a:avLst/>
                <a:gdLst>
                  <a:gd name="T0" fmla="*/ 56 w 56"/>
                  <a:gd name="T1" fmla="*/ 28 h 28"/>
                  <a:gd name="T2" fmla="*/ 56 w 56"/>
                  <a:gd name="T3" fmla="*/ 4 h 28"/>
                  <a:gd name="T4" fmla="*/ 52 w 56"/>
                  <a:gd name="T5" fmla="*/ 0 h 28"/>
                  <a:gd name="T6" fmla="*/ 44 w 56"/>
                  <a:gd name="T7" fmla="*/ 0 h 28"/>
                  <a:gd name="T8" fmla="*/ 11 w 56"/>
                  <a:gd name="T9" fmla="*/ 0 h 28"/>
                  <a:gd name="T10" fmla="*/ 4 w 56"/>
                  <a:gd name="T11" fmla="*/ 0 h 28"/>
                  <a:gd name="T12" fmla="*/ 0 w 56"/>
                  <a:gd name="T13" fmla="*/ 4 h 28"/>
                  <a:gd name="T14" fmla="*/ 0 w 56"/>
                  <a:gd name="T15" fmla="*/ 28 h 28"/>
                  <a:gd name="T16" fmla="*/ 56 w 56"/>
                  <a:gd name="T17"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28">
                    <a:moveTo>
                      <a:pt x="56" y="28"/>
                    </a:moveTo>
                    <a:cubicBezTo>
                      <a:pt x="56" y="4"/>
                      <a:pt x="56" y="4"/>
                      <a:pt x="56" y="4"/>
                    </a:cubicBezTo>
                    <a:cubicBezTo>
                      <a:pt x="56" y="2"/>
                      <a:pt x="54" y="0"/>
                      <a:pt x="52" y="0"/>
                    </a:cubicBezTo>
                    <a:cubicBezTo>
                      <a:pt x="44" y="0"/>
                      <a:pt x="44" y="0"/>
                      <a:pt x="44" y="0"/>
                    </a:cubicBezTo>
                    <a:cubicBezTo>
                      <a:pt x="11" y="0"/>
                      <a:pt x="11" y="0"/>
                      <a:pt x="11" y="0"/>
                    </a:cubicBezTo>
                    <a:cubicBezTo>
                      <a:pt x="4" y="0"/>
                      <a:pt x="4" y="0"/>
                      <a:pt x="4" y="0"/>
                    </a:cubicBezTo>
                    <a:cubicBezTo>
                      <a:pt x="2" y="0"/>
                      <a:pt x="0" y="2"/>
                      <a:pt x="0" y="4"/>
                    </a:cubicBezTo>
                    <a:cubicBezTo>
                      <a:pt x="0" y="28"/>
                      <a:pt x="0" y="28"/>
                      <a:pt x="0" y="28"/>
                    </a:cubicBezTo>
                    <a:lnTo>
                      <a:pt x="56" y="28"/>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15" name="Rectangle 165"/>
              <p:cNvSpPr>
                <a:spLocks noChangeArrowheads="1"/>
              </p:cNvSpPr>
              <p:nvPr userDrawn="1"/>
            </p:nvSpPr>
            <p:spPr bwMode="gray">
              <a:xfrm>
                <a:off x="7160186" y="2350025"/>
                <a:ext cx="16608" cy="8179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16" name="Rectangle 166"/>
              <p:cNvSpPr>
                <a:spLocks noChangeArrowheads="1"/>
              </p:cNvSpPr>
              <p:nvPr userDrawn="1"/>
            </p:nvSpPr>
            <p:spPr bwMode="gray">
              <a:xfrm>
                <a:off x="7193402" y="2350025"/>
                <a:ext cx="24912" cy="8179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17" name="Rectangle 167"/>
              <p:cNvSpPr>
                <a:spLocks noChangeArrowheads="1"/>
              </p:cNvSpPr>
              <p:nvPr userDrawn="1"/>
            </p:nvSpPr>
            <p:spPr bwMode="gray">
              <a:xfrm>
                <a:off x="7234923" y="2350025"/>
                <a:ext cx="16608" cy="8179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18" name="Rectangle 168"/>
              <p:cNvSpPr>
                <a:spLocks noChangeArrowheads="1"/>
              </p:cNvSpPr>
              <p:nvPr userDrawn="1"/>
            </p:nvSpPr>
            <p:spPr bwMode="gray">
              <a:xfrm>
                <a:off x="7272290" y="2350025"/>
                <a:ext cx="20762" cy="8179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19" name="Rectangle 169"/>
              <p:cNvSpPr>
                <a:spLocks noChangeArrowheads="1"/>
              </p:cNvSpPr>
              <p:nvPr userDrawn="1"/>
            </p:nvSpPr>
            <p:spPr bwMode="gray">
              <a:xfrm>
                <a:off x="7305507" y="2350025"/>
                <a:ext cx="24912" cy="8179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20" name="Rectangle 170"/>
              <p:cNvSpPr>
                <a:spLocks noChangeArrowheads="1"/>
              </p:cNvSpPr>
              <p:nvPr userDrawn="1"/>
            </p:nvSpPr>
            <p:spPr bwMode="gray">
              <a:xfrm>
                <a:off x="7347028" y="2350025"/>
                <a:ext cx="20762" cy="8179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21" name="Rectangle 171"/>
              <p:cNvSpPr>
                <a:spLocks noChangeArrowheads="1"/>
              </p:cNvSpPr>
              <p:nvPr userDrawn="1"/>
            </p:nvSpPr>
            <p:spPr bwMode="gray">
              <a:xfrm>
                <a:off x="7384398" y="2350025"/>
                <a:ext cx="20762" cy="8179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22" name="Freeform 172"/>
              <p:cNvSpPr>
                <a:spLocks noEditPoints="1"/>
              </p:cNvSpPr>
              <p:nvPr userDrawn="1"/>
            </p:nvSpPr>
            <p:spPr bwMode="gray">
              <a:xfrm>
                <a:off x="6707608" y="2279442"/>
                <a:ext cx="406903" cy="950826"/>
              </a:xfrm>
              <a:custGeom>
                <a:avLst/>
                <a:gdLst>
                  <a:gd name="T0" fmla="*/ 90 w 98"/>
                  <a:gd name="T1" fmla="*/ 34 h 229"/>
                  <a:gd name="T2" fmla="*/ 50 w 98"/>
                  <a:gd name="T3" fmla="*/ 13 h 229"/>
                  <a:gd name="T4" fmla="*/ 47 w 98"/>
                  <a:gd name="T5" fmla="*/ 0 h 229"/>
                  <a:gd name="T6" fmla="*/ 8 w 98"/>
                  <a:gd name="T7" fmla="*/ 34 h 229"/>
                  <a:gd name="T8" fmla="*/ 98 w 98"/>
                  <a:gd name="T9" fmla="*/ 229 h 229"/>
                  <a:gd name="T10" fmla="*/ 72 w 98"/>
                  <a:gd name="T11" fmla="*/ 72 h 229"/>
                  <a:gd name="T12" fmla="*/ 72 w 98"/>
                  <a:gd name="T13" fmla="*/ 87 h 229"/>
                  <a:gd name="T14" fmla="*/ 62 w 98"/>
                  <a:gd name="T15" fmla="*/ 112 h 229"/>
                  <a:gd name="T16" fmla="*/ 62 w 98"/>
                  <a:gd name="T17" fmla="*/ 112 h 229"/>
                  <a:gd name="T18" fmla="*/ 62 w 98"/>
                  <a:gd name="T19" fmla="*/ 156 h 229"/>
                  <a:gd name="T20" fmla="*/ 18 w 98"/>
                  <a:gd name="T21" fmla="*/ 72 h 229"/>
                  <a:gd name="T22" fmla="*/ 18 w 98"/>
                  <a:gd name="T23" fmla="*/ 87 h 229"/>
                  <a:gd name="T24" fmla="*/ 8 w 98"/>
                  <a:gd name="T25" fmla="*/ 112 h 229"/>
                  <a:gd name="T26" fmla="*/ 8 w 98"/>
                  <a:gd name="T27" fmla="*/ 112 h 229"/>
                  <a:gd name="T28" fmla="*/ 8 w 98"/>
                  <a:gd name="T29" fmla="*/ 156 h 229"/>
                  <a:gd name="T30" fmla="*/ 18 w 98"/>
                  <a:gd name="T31" fmla="*/ 180 h 229"/>
                  <a:gd name="T32" fmla="*/ 8 w 98"/>
                  <a:gd name="T33" fmla="*/ 223 h 229"/>
                  <a:gd name="T34" fmla="*/ 20 w 98"/>
                  <a:gd name="T35" fmla="*/ 223 h 229"/>
                  <a:gd name="T36" fmla="*/ 20 w 98"/>
                  <a:gd name="T37" fmla="*/ 223 h 229"/>
                  <a:gd name="T38" fmla="*/ 28 w 98"/>
                  <a:gd name="T39" fmla="*/ 195 h 229"/>
                  <a:gd name="T40" fmla="*/ 31 w 98"/>
                  <a:gd name="T41" fmla="*/ 195 h 229"/>
                  <a:gd name="T42" fmla="*/ 26 w 98"/>
                  <a:gd name="T43" fmla="*/ 180 h 229"/>
                  <a:gd name="T44" fmla="*/ 36 w 98"/>
                  <a:gd name="T45" fmla="*/ 156 h 229"/>
                  <a:gd name="T46" fmla="*/ 36 w 98"/>
                  <a:gd name="T47" fmla="*/ 156 h 229"/>
                  <a:gd name="T48" fmla="*/ 36 w 98"/>
                  <a:gd name="T49" fmla="*/ 112 h 229"/>
                  <a:gd name="T50" fmla="*/ 26 w 98"/>
                  <a:gd name="T51" fmla="*/ 87 h 229"/>
                  <a:gd name="T52" fmla="*/ 26 w 98"/>
                  <a:gd name="T53" fmla="*/ 72 h 229"/>
                  <a:gd name="T54" fmla="*/ 43 w 98"/>
                  <a:gd name="T55" fmla="*/ 223 h 229"/>
                  <a:gd name="T56" fmla="*/ 43 w 98"/>
                  <a:gd name="T57" fmla="*/ 223 h 229"/>
                  <a:gd name="T58" fmla="*/ 51 w 98"/>
                  <a:gd name="T59" fmla="*/ 195 h 229"/>
                  <a:gd name="T60" fmla="*/ 43 w 98"/>
                  <a:gd name="T61" fmla="*/ 161 h 229"/>
                  <a:gd name="T62" fmla="*/ 43 w 98"/>
                  <a:gd name="T63" fmla="*/ 156 h 229"/>
                  <a:gd name="T64" fmla="*/ 54 w 98"/>
                  <a:gd name="T65" fmla="*/ 132 h 229"/>
                  <a:gd name="T66" fmla="*/ 54 w 98"/>
                  <a:gd name="T67" fmla="*/ 132 h 229"/>
                  <a:gd name="T68" fmla="*/ 54 w 98"/>
                  <a:gd name="T69" fmla="*/ 87 h 229"/>
                  <a:gd name="T70" fmla="*/ 43 w 98"/>
                  <a:gd name="T71" fmla="*/ 53 h 229"/>
                  <a:gd name="T72" fmla="*/ 55 w 98"/>
                  <a:gd name="T73" fmla="*/ 223 h 229"/>
                  <a:gd name="T74" fmla="*/ 62 w 98"/>
                  <a:gd name="T75" fmla="*/ 161 h 229"/>
                  <a:gd name="T76" fmla="*/ 62 w 98"/>
                  <a:gd name="T77" fmla="*/ 161 h 229"/>
                  <a:gd name="T78" fmla="*/ 66 w 98"/>
                  <a:gd name="T79" fmla="*/ 195 h 229"/>
                  <a:gd name="T80" fmla="*/ 70 w 98"/>
                  <a:gd name="T81" fmla="*/ 195 h 229"/>
                  <a:gd name="T82" fmla="*/ 78 w 98"/>
                  <a:gd name="T83" fmla="*/ 223 h 229"/>
                  <a:gd name="T84" fmla="*/ 90 w 98"/>
                  <a:gd name="T85" fmla="*/ 223 h 229"/>
                  <a:gd name="T86" fmla="*/ 90 w 98"/>
                  <a:gd name="T87" fmla="*/ 223 h 229"/>
                  <a:gd name="T88" fmla="*/ 90 w 98"/>
                  <a:gd name="T89" fmla="*/ 161 h 229"/>
                  <a:gd name="T90" fmla="*/ 79 w 98"/>
                  <a:gd name="T91" fmla="*/ 137 h 229"/>
                  <a:gd name="T92" fmla="*/ 79 w 98"/>
                  <a:gd name="T93" fmla="*/ 132 h 229"/>
                  <a:gd name="T94" fmla="*/ 90 w 98"/>
                  <a:gd name="T95" fmla="*/ 106 h 229"/>
                  <a:gd name="T96" fmla="*/ 90 w 98"/>
                  <a:gd name="T97" fmla="*/ 106 h 229"/>
                  <a:gd name="T98" fmla="*/ 90 w 98"/>
                  <a:gd name="T99" fmla="*/ 53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8" h="229">
                    <a:moveTo>
                      <a:pt x="98" y="49"/>
                    </a:moveTo>
                    <a:lnTo>
                      <a:pt x="98" y="42"/>
                    </a:lnTo>
                    <a:lnTo>
                      <a:pt x="90" y="42"/>
                    </a:lnTo>
                    <a:lnTo>
                      <a:pt x="90" y="34"/>
                    </a:lnTo>
                    <a:lnTo>
                      <a:pt x="82" y="34"/>
                    </a:lnTo>
                    <a:lnTo>
                      <a:pt x="82" y="26"/>
                    </a:lnTo>
                    <a:lnTo>
                      <a:pt x="50" y="26"/>
                    </a:lnTo>
                    <a:lnTo>
                      <a:pt x="50" y="13"/>
                    </a:lnTo>
                    <a:lnTo>
                      <a:pt x="66" y="13"/>
                    </a:lnTo>
                    <a:lnTo>
                      <a:pt x="50" y="3"/>
                    </a:lnTo>
                    <a:lnTo>
                      <a:pt x="50" y="0"/>
                    </a:lnTo>
                    <a:lnTo>
                      <a:pt x="47" y="0"/>
                    </a:lnTo>
                    <a:lnTo>
                      <a:pt x="47" y="26"/>
                    </a:lnTo>
                    <a:lnTo>
                      <a:pt x="16" y="26"/>
                    </a:lnTo>
                    <a:lnTo>
                      <a:pt x="16" y="34"/>
                    </a:lnTo>
                    <a:lnTo>
                      <a:pt x="8" y="34"/>
                    </a:lnTo>
                    <a:lnTo>
                      <a:pt x="8" y="42"/>
                    </a:lnTo>
                    <a:lnTo>
                      <a:pt x="0" y="42"/>
                    </a:lnTo>
                    <a:lnTo>
                      <a:pt x="0" y="229"/>
                    </a:lnTo>
                    <a:lnTo>
                      <a:pt x="98" y="229"/>
                    </a:lnTo>
                    <a:lnTo>
                      <a:pt x="98" y="49"/>
                    </a:lnTo>
                    <a:close/>
                    <a:moveTo>
                      <a:pt x="62" y="53"/>
                    </a:moveTo>
                    <a:lnTo>
                      <a:pt x="72" y="53"/>
                    </a:lnTo>
                    <a:lnTo>
                      <a:pt x="72" y="72"/>
                    </a:lnTo>
                    <a:lnTo>
                      <a:pt x="62" y="72"/>
                    </a:lnTo>
                    <a:lnTo>
                      <a:pt x="62" y="53"/>
                    </a:lnTo>
                    <a:close/>
                    <a:moveTo>
                      <a:pt x="62" y="87"/>
                    </a:moveTo>
                    <a:lnTo>
                      <a:pt x="72" y="87"/>
                    </a:lnTo>
                    <a:lnTo>
                      <a:pt x="72" y="106"/>
                    </a:lnTo>
                    <a:lnTo>
                      <a:pt x="62" y="106"/>
                    </a:lnTo>
                    <a:lnTo>
                      <a:pt x="62" y="87"/>
                    </a:lnTo>
                    <a:close/>
                    <a:moveTo>
                      <a:pt x="62" y="112"/>
                    </a:moveTo>
                    <a:lnTo>
                      <a:pt x="72" y="112"/>
                    </a:lnTo>
                    <a:lnTo>
                      <a:pt x="72" y="132"/>
                    </a:lnTo>
                    <a:lnTo>
                      <a:pt x="62" y="132"/>
                    </a:lnTo>
                    <a:lnTo>
                      <a:pt x="62" y="112"/>
                    </a:lnTo>
                    <a:close/>
                    <a:moveTo>
                      <a:pt x="62" y="137"/>
                    </a:moveTo>
                    <a:lnTo>
                      <a:pt x="72" y="137"/>
                    </a:lnTo>
                    <a:lnTo>
                      <a:pt x="72" y="156"/>
                    </a:lnTo>
                    <a:lnTo>
                      <a:pt x="62" y="156"/>
                    </a:lnTo>
                    <a:lnTo>
                      <a:pt x="62" y="137"/>
                    </a:lnTo>
                    <a:close/>
                    <a:moveTo>
                      <a:pt x="8" y="53"/>
                    </a:moveTo>
                    <a:lnTo>
                      <a:pt x="18" y="53"/>
                    </a:lnTo>
                    <a:lnTo>
                      <a:pt x="18" y="72"/>
                    </a:lnTo>
                    <a:lnTo>
                      <a:pt x="8" y="72"/>
                    </a:lnTo>
                    <a:lnTo>
                      <a:pt x="8" y="53"/>
                    </a:lnTo>
                    <a:close/>
                    <a:moveTo>
                      <a:pt x="8" y="87"/>
                    </a:moveTo>
                    <a:lnTo>
                      <a:pt x="18" y="87"/>
                    </a:lnTo>
                    <a:lnTo>
                      <a:pt x="18" y="106"/>
                    </a:lnTo>
                    <a:lnTo>
                      <a:pt x="8" y="106"/>
                    </a:lnTo>
                    <a:lnTo>
                      <a:pt x="8" y="87"/>
                    </a:lnTo>
                    <a:close/>
                    <a:moveTo>
                      <a:pt x="8" y="112"/>
                    </a:moveTo>
                    <a:lnTo>
                      <a:pt x="18" y="112"/>
                    </a:lnTo>
                    <a:lnTo>
                      <a:pt x="18" y="132"/>
                    </a:lnTo>
                    <a:lnTo>
                      <a:pt x="8" y="132"/>
                    </a:lnTo>
                    <a:lnTo>
                      <a:pt x="8" y="112"/>
                    </a:lnTo>
                    <a:close/>
                    <a:moveTo>
                      <a:pt x="8" y="137"/>
                    </a:moveTo>
                    <a:lnTo>
                      <a:pt x="18" y="137"/>
                    </a:lnTo>
                    <a:lnTo>
                      <a:pt x="18" y="156"/>
                    </a:lnTo>
                    <a:lnTo>
                      <a:pt x="8" y="156"/>
                    </a:lnTo>
                    <a:lnTo>
                      <a:pt x="8" y="137"/>
                    </a:lnTo>
                    <a:close/>
                    <a:moveTo>
                      <a:pt x="8" y="161"/>
                    </a:moveTo>
                    <a:lnTo>
                      <a:pt x="18" y="161"/>
                    </a:lnTo>
                    <a:lnTo>
                      <a:pt x="18" y="180"/>
                    </a:lnTo>
                    <a:lnTo>
                      <a:pt x="8" y="180"/>
                    </a:lnTo>
                    <a:lnTo>
                      <a:pt x="8" y="161"/>
                    </a:lnTo>
                    <a:close/>
                    <a:moveTo>
                      <a:pt x="12" y="223"/>
                    </a:moveTo>
                    <a:lnTo>
                      <a:pt x="8" y="223"/>
                    </a:lnTo>
                    <a:lnTo>
                      <a:pt x="8" y="195"/>
                    </a:lnTo>
                    <a:lnTo>
                      <a:pt x="12" y="195"/>
                    </a:lnTo>
                    <a:lnTo>
                      <a:pt x="12" y="223"/>
                    </a:lnTo>
                    <a:close/>
                    <a:moveTo>
                      <a:pt x="20" y="223"/>
                    </a:moveTo>
                    <a:lnTo>
                      <a:pt x="15" y="223"/>
                    </a:lnTo>
                    <a:lnTo>
                      <a:pt x="15" y="195"/>
                    </a:lnTo>
                    <a:lnTo>
                      <a:pt x="20" y="195"/>
                    </a:lnTo>
                    <a:lnTo>
                      <a:pt x="20" y="223"/>
                    </a:lnTo>
                    <a:close/>
                    <a:moveTo>
                      <a:pt x="28" y="223"/>
                    </a:moveTo>
                    <a:lnTo>
                      <a:pt x="23" y="223"/>
                    </a:lnTo>
                    <a:lnTo>
                      <a:pt x="23" y="195"/>
                    </a:lnTo>
                    <a:lnTo>
                      <a:pt x="28" y="195"/>
                    </a:lnTo>
                    <a:lnTo>
                      <a:pt x="28" y="223"/>
                    </a:lnTo>
                    <a:close/>
                    <a:moveTo>
                      <a:pt x="35" y="223"/>
                    </a:moveTo>
                    <a:lnTo>
                      <a:pt x="31" y="223"/>
                    </a:lnTo>
                    <a:lnTo>
                      <a:pt x="31" y="195"/>
                    </a:lnTo>
                    <a:lnTo>
                      <a:pt x="35" y="195"/>
                    </a:lnTo>
                    <a:lnTo>
                      <a:pt x="35" y="223"/>
                    </a:lnTo>
                    <a:close/>
                    <a:moveTo>
                      <a:pt x="36" y="180"/>
                    </a:moveTo>
                    <a:lnTo>
                      <a:pt x="26" y="180"/>
                    </a:lnTo>
                    <a:lnTo>
                      <a:pt x="26" y="161"/>
                    </a:lnTo>
                    <a:lnTo>
                      <a:pt x="36" y="161"/>
                    </a:lnTo>
                    <a:lnTo>
                      <a:pt x="36" y="180"/>
                    </a:lnTo>
                    <a:close/>
                    <a:moveTo>
                      <a:pt x="36" y="156"/>
                    </a:moveTo>
                    <a:lnTo>
                      <a:pt x="26" y="156"/>
                    </a:lnTo>
                    <a:lnTo>
                      <a:pt x="26" y="137"/>
                    </a:lnTo>
                    <a:lnTo>
                      <a:pt x="36" y="137"/>
                    </a:lnTo>
                    <a:lnTo>
                      <a:pt x="36" y="156"/>
                    </a:lnTo>
                    <a:close/>
                    <a:moveTo>
                      <a:pt x="36" y="132"/>
                    </a:moveTo>
                    <a:lnTo>
                      <a:pt x="26" y="132"/>
                    </a:lnTo>
                    <a:lnTo>
                      <a:pt x="26" y="112"/>
                    </a:lnTo>
                    <a:lnTo>
                      <a:pt x="36" y="112"/>
                    </a:lnTo>
                    <a:lnTo>
                      <a:pt x="36" y="132"/>
                    </a:lnTo>
                    <a:close/>
                    <a:moveTo>
                      <a:pt x="36" y="106"/>
                    </a:moveTo>
                    <a:lnTo>
                      <a:pt x="26" y="106"/>
                    </a:lnTo>
                    <a:lnTo>
                      <a:pt x="26" y="87"/>
                    </a:lnTo>
                    <a:lnTo>
                      <a:pt x="36" y="87"/>
                    </a:lnTo>
                    <a:lnTo>
                      <a:pt x="36" y="106"/>
                    </a:lnTo>
                    <a:close/>
                    <a:moveTo>
                      <a:pt x="36" y="72"/>
                    </a:moveTo>
                    <a:lnTo>
                      <a:pt x="26" y="72"/>
                    </a:lnTo>
                    <a:lnTo>
                      <a:pt x="26" y="53"/>
                    </a:lnTo>
                    <a:lnTo>
                      <a:pt x="36" y="53"/>
                    </a:lnTo>
                    <a:lnTo>
                      <a:pt x="36" y="72"/>
                    </a:lnTo>
                    <a:close/>
                    <a:moveTo>
                      <a:pt x="43" y="223"/>
                    </a:moveTo>
                    <a:lnTo>
                      <a:pt x="39" y="223"/>
                    </a:lnTo>
                    <a:lnTo>
                      <a:pt x="39" y="195"/>
                    </a:lnTo>
                    <a:lnTo>
                      <a:pt x="43" y="195"/>
                    </a:lnTo>
                    <a:lnTo>
                      <a:pt x="43" y="223"/>
                    </a:lnTo>
                    <a:close/>
                    <a:moveTo>
                      <a:pt x="51" y="223"/>
                    </a:moveTo>
                    <a:lnTo>
                      <a:pt x="47" y="223"/>
                    </a:lnTo>
                    <a:lnTo>
                      <a:pt x="47" y="195"/>
                    </a:lnTo>
                    <a:lnTo>
                      <a:pt x="51" y="195"/>
                    </a:lnTo>
                    <a:lnTo>
                      <a:pt x="51" y="223"/>
                    </a:lnTo>
                    <a:close/>
                    <a:moveTo>
                      <a:pt x="54" y="180"/>
                    </a:moveTo>
                    <a:lnTo>
                      <a:pt x="43" y="180"/>
                    </a:lnTo>
                    <a:lnTo>
                      <a:pt x="43" y="161"/>
                    </a:lnTo>
                    <a:lnTo>
                      <a:pt x="54" y="161"/>
                    </a:lnTo>
                    <a:lnTo>
                      <a:pt x="54" y="180"/>
                    </a:lnTo>
                    <a:close/>
                    <a:moveTo>
                      <a:pt x="54" y="156"/>
                    </a:moveTo>
                    <a:lnTo>
                      <a:pt x="43" y="156"/>
                    </a:lnTo>
                    <a:lnTo>
                      <a:pt x="43" y="137"/>
                    </a:lnTo>
                    <a:lnTo>
                      <a:pt x="54" y="137"/>
                    </a:lnTo>
                    <a:lnTo>
                      <a:pt x="54" y="156"/>
                    </a:lnTo>
                    <a:close/>
                    <a:moveTo>
                      <a:pt x="54" y="132"/>
                    </a:moveTo>
                    <a:lnTo>
                      <a:pt x="43" y="132"/>
                    </a:lnTo>
                    <a:lnTo>
                      <a:pt x="43" y="112"/>
                    </a:lnTo>
                    <a:lnTo>
                      <a:pt x="54" y="112"/>
                    </a:lnTo>
                    <a:lnTo>
                      <a:pt x="54" y="132"/>
                    </a:lnTo>
                    <a:close/>
                    <a:moveTo>
                      <a:pt x="54" y="106"/>
                    </a:moveTo>
                    <a:lnTo>
                      <a:pt x="43" y="106"/>
                    </a:lnTo>
                    <a:lnTo>
                      <a:pt x="43" y="87"/>
                    </a:lnTo>
                    <a:lnTo>
                      <a:pt x="54" y="87"/>
                    </a:lnTo>
                    <a:lnTo>
                      <a:pt x="54" y="106"/>
                    </a:lnTo>
                    <a:close/>
                    <a:moveTo>
                      <a:pt x="54" y="72"/>
                    </a:moveTo>
                    <a:lnTo>
                      <a:pt x="43" y="72"/>
                    </a:lnTo>
                    <a:lnTo>
                      <a:pt x="43" y="53"/>
                    </a:lnTo>
                    <a:lnTo>
                      <a:pt x="54" y="53"/>
                    </a:lnTo>
                    <a:lnTo>
                      <a:pt x="54" y="72"/>
                    </a:lnTo>
                    <a:close/>
                    <a:moveTo>
                      <a:pt x="58" y="223"/>
                    </a:moveTo>
                    <a:lnTo>
                      <a:pt x="55" y="223"/>
                    </a:lnTo>
                    <a:lnTo>
                      <a:pt x="55" y="195"/>
                    </a:lnTo>
                    <a:lnTo>
                      <a:pt x="58" y="195"/>
                    </a:lnTo>
                    <a:lnTo>
                      <a:pt x="58" y="223"/>
                    </a:lnTo>
                    <a:close/>
                    <a:moveTo>
                      <a:pt x="62" y="161"/>
                    </a:moveTo>
                    <a:lnTo>
                      <a:pt x="72" y="161"/>
                    </a:lnTo>
                    <a:lnTo>
                      <a:pt x="72" y="180"/>
                    </a:lnTo>
                    <a:lnTo>
                      <a:pt x="62" y="180"/>
                    </a:lnTo>
                    <a:lnTo>
                      <a:pt x="62" y="161"/>
                    </a:lnTo>
                    <a:close/>
                    <a:moveTo>
                      <a:pt x="66" y="223"/>
                    </a:moveTo>
                    <a:lnTo>
                      <a:pt x="62" y="223"/>
                    </a:lnTo>
                    <a:lnTo>
                      <a:pt x="62" y="195"/>
                    </a:lnTo>
                    <a:lnTo>
                      <a:pt x="66" y="195"/>
                    </a:lnTo>
                    <a:lnTo>
                      <a:pt x="66" y="223"/>
                    </a:lnTo>
                    <a:close/>
                    <a:moveTo>
                      <a:pt x="74" y="223"/>
                    </a:moveTo>
                    <a:lnTo>
                      <a:pt x="70" y="223"/>
                    </a:lnTo>
                    <a:lnTo>
                      <a:pt x="70" y="195"/>
                    </a:lnTo>
                    <a:lnTo>
                      <a:pt x="74" y="195"/>
                    </a:lnTo>
                    <a:lnTo>
                      <a:pt x="74" y="223"/>
                    </a:lnTo>
                    <a:close/>
                    <a:moveTo>
                      <a:pt x="82" y="223"/>
                    </a:moveTo>
                    <a:lnTo>
                      <a:pt x="78" y="223"/>
                    </a:lnTo>
                    <a:lnTo>
                      <a:pt x="78" y="195"/>
                    </a:lnTo>
                    <a:lnTo>
                      <a:pt x="82" y="195"/>
                    </a:lnTo>
                    <a:lnTo>
                      <a:pt x="82" y="223"/>
                    </a:lnTo>
                    <a:close/>
                    <a:moveTo>
                      <a:pt x="90" y="223"/>
                    </a:moveTo>
                    <a:lnTo>
                      <a:pt x="86" y="223"/>
                    </a:lnTo>
                    <a:lnTo>
                      <a:pt x="86" y="195"/>
                    </a:lnTo>
                    <a:lnTo>
                      <a:pt x="90" y="195"/>
                    </a:lnTo>
                    <a:lnTo>
                      <a:pt x="90" y="223"/>
                    </a:lnTo>
                    <a:close/>
                    <a:moveTo>
                      <a:pt x="90" y="180"/>
                    </a:moveTo>
                    <a:lnTo>
                      <a:pt x="79" y="180"/>
                    </a:lnTo>
                    <a:lnTo>
                      <a:pt x="79" y="161"/>
                    </a:lnTo>
                    <a:lnTo>
                      <a:pt x="90" y="161"/>
                    </a:lnTo>
                    <a:lnTo>
                      <a:pt x="90" y="180"/>
                    </a:lnTo>
                    <a:close/>
                    <a:moveTo>
                      <a:pt x="90" y="156"/>
                    </a:moveTo>
                    <a:lnTo>
                      <a:pt x="79" y="156"/>
                    </a:lnTo>
                    <a:lnTo>
                      <a:pt x="79" y="137"/>
                    </a:lnTo>
                    <a:lnTo>
                      <a:pt x="90" y="137"/>
                    </a:lnTo>
                    <a:lnTo>
                      <a:pt x="90" y="156"/>
                    </a:lnTo>
                    <a:close/>
                    <a:moveTo>
                      <a:pt x="90" y="132"/>
                    </a:moveTo>
                    <a:lnTo>
                      <a:pt x="79" y="132"/>
                    </a:lnTo>
                    <a:lnTo>
                      <a:pt x="79" y="112"/>
                    </a:lnTo>
                    <a:lnTo>
                      <a:pt x="90" y="112"/>
                    </a:lnTo>
                    <a:lnTo>
                      <a:pt x="90" y="132"/>
                    </a:lnTo>
                    <a:close/>
                    <a:moveTo>
                      <a:pt x="90" y="106"/>
                    </a:moveTo>
                    <a:lnTo>
                      <a:pt x="79" y="106"/>
                    </a:lnTo>
                    <a:lnTo>
                      <a:pt x="79" y="87"/>
                    </a:lnTo>
                    <a:lnTo>
                      <a:pt x="90" y="87"/>
                    </a:lnTo>
                    <a:lnTo>
                      <a:pt x="90" y="106"/>
                    </a:lnTo>
                    <a:close/>
                    <a:moveTo>
                      <a:pt x="90" y="72"/>
                    </a:moveTo>
                    <a:lnTo>
                      <a:pt x="79" y="72"/>
                    </a:lnTo>
                    <a:lnTo>
                      <a:pt x="79" y="53"/>
                    </a:lnTo>
                    <a:lnTo>
                      <a:pt x="90" y="53"/>
                    </a:lnTo>
                    <a:lnTo>
                      <a:pt x="90" y="72"/>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23" name="Rectangle 173"/>
              <p:cNvSpPr>
                <a:spLocks noChangeArrowheads="1"/>
              </p:cNvSpPr>
              <p:nvPr userDrawn="1"/>
            </p:nvSpPr>
            <p:spPr bwMode="gray">
              <a:xfrm>
                <a:off x="7450831" y="2441371"/>
                <a:ext cx="373687" cy="79304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24" name="Rectangle 174"/>
              <p:cNvSpPr>
                <a:spLocks noChangeArrowheads="1"/>
              </p:cNvSpPr>
              <p:nvPr userDrawn="1"/>
            </p:nvSpPr>
            <p:spPr bwMode="gray">
              <a:xfrm>
                <a:off x="7484047" y="2412308"/>
                <a:ext cx="307253" cy="2906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25" name="Rectangle 175"/>
              <p:cNvSpPr>
                <a:spLocks noChangeArrowheads="1"/>
              </p:cNvSpPr>
              <p:nvPr userDrawn="1"/>
            </p:nvSpPr>
            <p:spPr bwMode="gray">
              <a:xfrm>
                <a:off x="7513111" y="2379091"/>
                <a:ext cx="249124" cy="33217"/>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26" name="Freeform 176"/>
              <p:cNvSpPr>
                <a:spLocks/>
              </p:cNvSpPr>
              <p:nvPr userDrawn="1"/>
            </p:nvSpPr>
            <p:spPr bwMode="gray">
              <a:xfrm>
                <a:off x="7475743" y="2653128"/>
                <a:ext cx="37370" cy="45674"/>
              </a:xfrm>
              <a:custGeom>
                <a:avLst/>
                <a:gdLst>
                  <a:gd name="T0" fmla="*/ 5 w 10"/>
                  <a:gd name="T1" fmla="*/ 0 h 13"/>
                  <a:gd name="T2" fmla="*/ 0 w 10"/>
                  <a:gd name="T3" fmla="*/ 4 h 13"/>
                  <a:gd name="T4" fmla="*/ 0 w 10"/>
                  <a:gd name="T5" fmla="*/ 13 h 13"/>
                  <a:gd name="T6" fmla="*/ 10 w 10"/>
                  <a:gd name="T7" fmla="*/ 13 h 13"/>
                  <a:gd name="T8" fmla="*/ 10 w 10"/>
                  <a:gd name="T9" fmla="*/ 4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3" y="0"/>
                      <a:pt x="0" y="2"/>
                      <a:pt x="0" y="4"/>
                    </a:cubicBezTo>
                    <a:cubicBezTo>
                      <a:pt x="0" y="13"/>
                      <a:pt x="0" y="13"/>
                      <a:pt x="0" y="13"/>
                    </a:cubicBezTo>
                    <a:cubicBezTo>
                      <a:pt x="10" y="13"/>
                      <a:pt x="10" y="13"/>
                      <a:pt x="10" y="13"/>
                    </a:cubicBezTo>
                    <a:cubicBezTo>
                      <a:pt x="10" y="4"/>
                      <a:pt x="10" y="4"/>
                      <a:pt x="10" y="4"/>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27" name="Freeform 177"/>
              <p:cNvSpPr>
                <a:spLocks/>
              </p:cNvSpPr>
              <p:nvPr userDrawn="1"/>
            </p:nvSpPr>
            <p:spPr bwMode="gray">
              <a:xfrm>
                <a:off x="7533872" y="2653128"/>
                <a:ext cx="37370" cy="45674"/>
              </a:xfrm>
              <a:custGeom>
                <a:avLst/>
                <a:gdLst>
                  <a:gd name="T0" fmla="*/ 5 w 10"/>
                  <a:gd name="T1" fmla="*/ 0 h 13"/>
                  <a:gd name="T2" fmla="*/ 0 w 10"/>
                  <a:gd name="T3" fmla="*/ 4 h 13"/>
                  <a:gd name="T4" fmla="*/ 0 w 10"/>
                  <a:gd name="T5" fmla="*/ 13 h 13"/>
                  <a:gd name="T6" fmla="*/ 10 w 10"/>
                  <a:gd name="T7" fmla="*/ 13 h 13"/>
                  <a:gd name="T8" fmla="*/ 10 w 10"/>
                  <a:gd name="T9" fmla="*/ 4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4"/>
                    </a:cubicBezTo>
                    <a:cubicBezTo>
                      <a:pt x="0" y="13"/>
                      <a:pt x="0" y="13"/>
                      <a:pt x="0" y="13"/>
                    </a:cubicBezTo>
                    <a:cubicBezTo>
                      <a:pt x="10" y="13"/>
                      <a:pt x="10" y="13"/>
                      <a:pt x="10" y="13"/>
                    </a:cubicBezTo>
                    <a:cubicBezTo>
                      <a:pt x="10" y="4"/>
                      <a:pt x="10" y="4"/>
                      <a:pt x="10" y="4"/>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28" name="Freeform 178"/>
              <p:cNvSpPr>
                <a:spLocks/>
              </p:cNvSpPr>
              <p:nvPr userDrawn="1"/>
            </p:nvSpPr>
            <p:spPr bwMode="gray">
              <a:xfrm>
                <a:off x="7592001" y="2653128"/>
                <a:ext cx="33217" cy="45674"/>
              </a:xfrm>
              <a:custGeom>
                <a:avLst/>
                <a:gdLst>
                  <a:gd name="T0" fmla="*/ 5 w 9"/>
                  <a:gd name="T1" fmla="*/ 0 h 13"/>
                  <a:gd name="T2" fmla="*/ 0 w 9"/>
                  <a:gd name="T3" fmla="*/ 4 h 13"/>
                  <a:gd name="T4" fmla="*/ 0 w 9"/>
                  <a:gd name="T5" fmla="*/ 13 h 13"/>
                  <a:gd name="T6" fmla="*/ 9 w 9"/>
                  <a:gd name="T7" fmla="*/ 13 h 13"/>
                  <a:gd name="T8" fmla="*/ 9 w 9"/>
                  <a:gd name="T9" fmla="*/ 4 h 13"/>
                  <a:gd name="T10" fmla="*/ 5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5" y="0"/>
                    </a:moveTo>
                    <a:cubicBezTo>
                      <a:pt x="2" y="0"/>
                      <a:pt x="0" y="2"/>
                      <a:pt x="0" y="4"/>
                    </a:cubicBezTo>
                    <a:cubicBezTo>
                      <a:pt x="0" y="13"/>
                      <a:pt x="0" y="13"/>
                      <a:pt x="0" y="13"/>
                    </a:cubicBezTo>
                    <a:cubicBezTo>
                      <a:pt x="9" y="13"/>
                      <a:pt x="9" y="13"/>
                      <a:pt x="9" y="13"/>
                    </a:cubicBezTo>
                    <a:cubicBezTo>
                      <a:pt x="9" y="4"/>
                      <a:pt x="9" y="4"/>
                      <a:pt x="9" y="4"/>
                    </a:cubicBezTo>
                    <a:cubicBezTo>
                      <a:pt x="9" y="2"/>
                      <a:pt x="7"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29" name="Freeform 179"/>
              <p:cNvSpPr>
                <a:spLocks/>
              </p:cNvSpPr>
              <p:nvPr userDrawn="1"/>
            </p:nvSpPr>
            <p:spPr bwMode="gray">
              <a:xfrm>
                <a:off x="7645977" y="2653128"/>
                <a:ext cx="37370" cy="45674"/>
              </a:xfrm>
              <a:custGeom>
                <a:avLst/>
                <a:gdLst>
                  <a:gd name="T0" fmla="*/ 5 w 10"/>
                  <a:gd name="T1" fmla="*/ 0 h 13"/>
                  <a:gd name="T2" fmla="*/ 0 w 10"/>
                  <a:gd name="T3" fmla="*/ 4 h 13"/>
                  <a:gd name="T4" fmla="*/ 0 w 10"/>
                  <a:gd name="T5" fmla="*/ 13 h 13"/>
                  <a:gd name="T6" fmla="*/ 10 w 10"/>
                  <a:gd name="T7" fmla="*/ 13 h 13"/>
                  <a:gd name="T8" fmla="*/ 10 w 10"/>
                  <a:gd name="T9" fmla="*/ 4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4"/>
                    </a:cubicBezTo>
                    <a:cubicBezTo>
                      <a:pt x="0" y="13"/>
                      <a:pt x="0" y="13"/>
                      <a:pt x="0" y="13"/>
                    </a:cubicBezTo>
                    <a:cubicBezTo>
                      <a:pt x="10" y="13"/>
                      <a:pt x="10" y="13"/>
                      <a:pt x="10" y="13"/>
                    </a:cubicBezTo>
                    <a:cubicBezTo>
                      <a:pt x="10" y="4"/>
                      <a:pt x="10" y="4"/>
                      <a:pt x="10" y="4"/>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30" name="Freeform 180"/>
              <p:cNvSpPr>
                <a:spLocks/>
              </p:cNvSpPr>
              <p:nvPr userDrawn="1"/>
            </p:nvSpPr>
            <p:spPr bwMode="gray">
              <a:xfrm>
                <a:off x="7704106" y="2653128"/>
                <a:ext cx="37370" cy="45674"/>
              </a:xfrm>
              <a:custGeom>
                <a:avLst/>
                <a:gdLst>
                  <a:gd name="T0" fmla="*/ 5 w 10"/>
                  <a:gd name="T1" fmla="*/ 0 h 13"/>
                  <a:gd name="T2" fmla="*/ 0 w 10"/>
                  <a:gd name="T3" fmla="*/ 4 h 13"/>
                  <a:gd name="T4" fmla="*/ 0 w 10"/>
                  <a:gd name="T5" fmla="*/ 13 h 13"/>
                  <a:gd name="T6" fmla="*/ 10 w 10"/>
                  <a:gd name="T7" fmla="*/ 13 h 13"/>
                  <a:gd name="T8" fmla="*/ 10 w 10"/>
                  <a:gd name="T9" fmla="*/ 4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4"/>
                    </a:cubicBezTo>
                    <a:cubicBezTo>
                      <a:pt x="0" y="13"/>
                      <a:pt x="0" y="13"/>
                      <a:pt x="0" y="13"/>
                    </a:cubicBezTo>
                    <a:cubicBezTo>
                      <a:pt x="10" y="13"/>
                      <a:pt x="10" y="13"/>
                      <a:pt x="10" y="13"/>
                    </a:cubicBezTo>
                    <a:cubicBezTo>
                      <a:pt x="10" y="4"/>
                      <a:pt x="10" y="4"/>
                      <a:pt x="10" y="4"/>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31" name="Freeform 181"/>
              <p:cNvSpPr>
                <a:spLocks/>
              </p:cNvSpPr>
              <p:nvPr userDrawn="1"/>
            </p:nvSpPr>
            <p:spPr bwMode="gray">
              <a:xfrm>
                <a:off x="7762235" y="2653128"/>
                <a:ext cx="33217" cy="45674"/>
              </a:xfrm>
              <a:custGeom>
                <a:avLst/>
                <a:gdLst>
                  <a:gd name="T0" fmla="*/ 4 w 9"/>
                  <a:gd name="T1" fmla="*/ 0 h 13"/>
                  <a:gd name="T2" fmla="*/ 0 w 9"/>
                  <a:gd name="T3" fmla="*/ 4 h 13"/>
                  <a:gd name="T4" fmla="*/ 0 w 9"/>
                  <a:gd name="T5" fmla="*/ 13 h 13"/>
                  <a:gd name="T6" fmla="*/ 9 w 9"/>
                  <a:gd name="T7" fmla="*/ 13 h 13"/>
                  <a:gd name="T8" fmla="*/ 9 w 9"/>
                  <a:gd name="T9" fmla="*/ 4 h 13"/>
                  <a:gd name="T10" fmla="*/ 4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4" y="0"/>
                    </a:moveTo>
                    <a:cubicBezTo>
                      <a:pt x="2" y="0"/>
                      <a:pt x="0" y="2"/>
                      <a:pt x="0" y="4"/>
                    </a:cubicBezTo>
                    <a:cubicBezTo>
                      <a:pt x="0" y="13"/>
                      <a:pt x="0" y="13"/>
                      <a:pt x="0" y="13"/>
                    </a:cubicBezTo>
                    <a:cubicBezTo>
                      <a:pt x="9" y="13"/>
                      <a:pt x="9" y="13"/>
                      <a:pt x="9" y="13"/>
                    </a:cubicBezTo>
                    <a:cubicBezTo>
                      <a:pt x="9" y="4"/>
                      <a:pt x="9" y="4"/>
                      <a:pt x="9" y="4"/>
                    </a:cubicBezTo>
                    <a:cubicBezTo>
                      <a:pt x="9" y="2"/>
                      <a:pt x="7" y="0"/>
                      <a:pt x="4"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32" name="Freeform 182"/>
              <p:cNvSpPr>
                <a:spLocks/>
              </p:cNvSpPr>
              <p:nvPr userDrawn="1"/>
            </p:nvSpPr>
            <p:spPr bwMode="gray">
              <a:xfrm>
                <a:off x="7475743" y="2719561"/>
                <a:ext cx="37370" cy="49825"/>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3"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33" name="Freeform 183"/>
              <p:cNvSpPr>
                <a:spLocks/>
              </p:cNvSpPr>
              <p:nvPr userDrawn="1"/>
            </p:nvSpPr>
            <p:spPr bwMode="gray">
              <a:xfrm>
                <a:off x="7533872" y="2719561"/>
                <a:ext cx="37370" cy="49825"/>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34" name="Freeform 184"/>
              <p:cNvSpPr>
                <a:spLocks/>
              </p:cNvSpPr>
              <p:nvPr userDrawn="1"/>
            </p:nvSpPr>
            <p:spPr bwMode="gray">
              <a:xfrm>
                <a:off x="7592001" y="2719561"/>
                <a:ext cx="33217" cy="49825"/>
              </a:xfrm>
              <a:custGeom>
                <a:avLst/>
                <a:gdLst>
                  <a:gd name="T0" fmla="*/ 5 w 9"/>
                  <a:gd name="T1" fmla="*/ 0 h 13"/>
                  <a:gd name="T2" fmla="*/ 0 w 9"/>
                  <a:gd name="T3" fmla="*/ 5 h 13"/>
                  <a:gd name="T4" fmla="*/ 0 w 9"/>
                  <a:gd name="T5" fmla="*/ 13 h 13"/>
                  <a:gd name="T6" fmla="*/ 9 w 9"/>
                  <a:gd name="T7" fmla="*/ 13 h 13"/>
                  <a:gd name="T8" fmla="*/ 9 w 9"/>
                  <a:gd name="T9" fmla="*/ 5 h 13"/>
                  <a:gd name="T10" fmla="*/ 5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5" y="0"/>
                    </a:moveTo>
                    <a:cubicBezTo>
                      <a:pt x="2" y="0"/>
                      <a:pt x="0" y="2"/>
                      <a:pt x="0" y="5"/>
                    </a:cubicBezTo>
                    <a:cubicBezTo>
                      <a:pt x="0" y="13"/>
                      <a:pt x="0" y="13"/>
                      <a:pt x="0" y="13"/>
                    </a:cubicBezTo>
                    <a:cubicBezTo>
                      <a:pt x="9" y="13"/>
                      <a:pt x="9" y="13"/>
                      <a:pt x="9" y="13"/>
                    </a:cubicBezTo>
                    <a:cubicBezTo>
                      <a:pt x="9" y="5"/>
                      <a:pt x="9" y="5"/>
                      <a:pt x="9" y="5"/>
                    </a:cubicBezTo>
                    <a:cubicBezTo>
                      <a:pt x="9" y="2"/>
                      <a:pt x="7"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35" name="Freeform 185"/>
              <p:cNvSpPr>
                <a:spLocks/>
              </p:cNvSpPr>
              <p:nvPr userDrawn="1"/>
            </p:nvSpPr>
            <p:spPr bwMode="gray">
              <a:xfrm>
                <a:off x="7645977" y="2719561"/>
                <a:ext cx="37370" cy="49825"/>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36" name="Freeform 186"/>
              <p:cNvSpPr>
                <a:spLocks/>
              </p:cNvSpPr>
              <p:nvPr userDrawn="1"/>
            </p:nvSpPr>
            <p:spPr bwMode="gray">
              <a:xfrm>
                <a:off x="7704106" y="2719561"/>
                <a:ext cx="37370" cy="49825"/>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37" name="Freeform 187"/>
              <p:cNvSpPr>
                <a:spLocks/>
              </p:cNvSpPr>
              <p:nvPr userDrawn="1"/>
            </p:nvSpPr>
            <p:spPr bwMode="gray">
              <a:xfrm>
                <a:off x="7762235" y="2719561"/>
                <a:ext cx="33217" cy="49825"/>
              </a:xfrm>
              <a:custGeom>
                <a:avLst/>
                <a:gdLst>
                  <a:gd name="T0" fmla="*/ 4 w 9"/>
                  <a:gd name="T1" fmla="*/ 0 h 13"/>
                  <a:gd name="T2" fmla="*/ 0 w 9"/>
                  <a:gd name="T3" fmla="*/ 5 h 13"/>
                  <a:gd name="T4" fmla="*/ 0 w 9"/>
                  <a:gd name="T5" fmla="*/ 13 h 13"/>
                  <a:gd name="T6" fmla="*/ 9 w 9"/>
                  <a:gd name="T7" fmla="*/ 13 h 13"/>
                  <a:gd name="T8" fmla="*/ 9 w 9"/>
                  <a:gd name="T9" fmla="*/ 5 h 13"/>
                  <a:gd name="T10" fmla="*/ 4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4" y="0"/>
                    </a:moveTo>
                    <a:cubicBezTo>
                      <a:pt x="2" y="0"/>
                      <a:pt x="0" y="2"/>
                      <a:pt x="0" y="5"/>
                    </a:cubicBezTo>
                    <a:cubicBezTo>
                      <a:pt x="0" y="13"/>
                      <a:pt x="0" y="13"/>
                      <a:pt x="0" y="13"/>
                    </a:cubicBezTo>
                    <a:cubicBezTo>
                      <a:pt x="9" y="13"/>
                      <a:pt x="9" y="13"/>
                      <a:pt x="9" y="13"/>
                    </a:cubicBezTo>
                    <a:cubicBezTo>
                      <a:pt x="9" y="5"/>
                      <a:pt x="9" y="5"/>
                      <a:pt x="9" y="5"/>
                    </a:cubicBezTo>
                    <a:cubicBezTo>
                      <a:pt x="9" y="2"/>
                      <a:pt x="7" y="0"/>
                      <a:pt x="4"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38" name="Freeform 188"/>
              <p:cNvSpPr>
                <a:spLocks/>
              </p:cNvSpPr>
              <p:nvPr userDrawn="1"/>
            </p:nvSpPr>
            <p:spPr bwMode="gray">
              <a:xfrm>
                <a:off x="7475743" y="2790145"/>
                <a:ext cx="37370" cy="49825"/>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3"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39" name="Freeform 189"/>
              <p:cNvSpPr>
                <a:spLocks/>
              </p:cNvSpPr>
              <p:nvPr userDrawn="1"/>
            </p:nvSpPr>
            <p:spPr bwMode="gray">
              <a:xfrm>
                <a:off x="7533872" y="2790145"/>
                <a:ext cx="37370" cy="49825"/>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40" name="Freeform 190"/>
              <p:cNvSpPr>
                <a:spLocks/>
              </p:cNvSpPr>
              <p:nvPr userDrawn="1"/>
            </p:nvSpPr>
            <p:spPr bwMode="gray">
              <a:xfrm>
                <a:off x="7592001" y="2790145"/>
                <a:ext cx="33217" cy="49825"/>
              </a:xfrm>
              <a:custGeom>
                <a:avLst/>
                <a:gdLst>
                  <a:gd name="T0" fmla="*/ 5 w 9"/>
                  <a:gd name="T1" fmla="*/ 0 h 14"/>
                  <a:gd name="T2" fmla="*/ 0 w 9"/>
                  <a:gd name="T3" fmla="*/ 5 h 14"/>
                  <a:gd name="T4" fmla="*/ 0 w 9"/>
                  <a:gd name="T5" fmla="*/ 14 h 14"/>
                  <a:gd name="T6" fmla="*/ 9 w 9"/>
                  <a:gd name="T7" fmla="*/ 14 h 14"/>
                  <a:gd name="T8" fmla="*/ 9 w 9"/>
                  <a:gd name="T9" fmla="*/ 5 h 14"/>
                  <a:gd name="T10" fmla="*/ 5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5" y="0"/>
                    </a:moveTo>
                    <a:cubicBezTo>
                      <a:pt x="2" y="0"/>
                      <a:pt x="0" y="2"/>
                      <a:pt x="0" y="5"/>
                    </a:cubicBezTo>
                    <a:cubicBezTo>
                      <a:pt x="0" y="14"/>
                      <a:pt x="0" y="14"/>
                      <a:pt x="0" y="14"/>
                    </a:cubicBezTo>
                    <a:cubicBezTo>
                      <a:pt x="9" y="14"/>
                      <a:pt x="9" y="14"/>
                      <a:pt x="9" y="14"/>
                    </a:cubicBezTo>
                    <a:cubicBezTo>
                      <a:pt x="9" y="5"/>
                      <a:pt x="9" y="5"/>
                      <a:pt x="9" y="5"/>
                    </a:cubicBezTo>
                    <a:cubicBezTo>
                      <a:pt x="9" y="2"/>
                      <a:pt x="7"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41" name="Freeform 191"/>
              <p:cNvSpPr>
                <a:spLocks/>
              </p:cNvSpPr>
              <p:nvPr userDrawn="1"/>
            </p:nvSpPr>
            <p:spPr bwMode="gray">
              <a:xfrm>
                <a:off x="7645977" y="2790145"/>
                <a:ext cx="37370" cy="49825"/>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42" name="Freeform 192"/>
              <p:cNvSpPr>
                <a:spLocks/>
              </p:cNvSpPr>
              <p:nvPr userDrawn="1"/>
            </p:nvSpPr>
            <p:spPr bwMode="gray">
              <a:xfrm>
                <a:off x="7704106" y="2790145"/>
                <a:ext cx="37370" cy="49825"/>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43" name="Freeform 193"/>
              <p:cNvSpPr>
                <a:spLocks/>
              </p:cNvSpPr>
              <p:nvPr userDrawn="1"/>
            </p:nvSpPr>
            <p:spPr bwMode="gray">
              <a:xfrm>
                <a:off x="7762235" y="2790145"/>
                <a:ext cx="33217" cy="49825"/>
              </a:xfrm>
              <a:custGeom>
                <a:avLst/>
                <a:gdLst>
                  <a:gd name="T0" fmla="*/ 4 w 9"/>
                  <a:gd name="T1" fmla="*/ 0 h 14"/>
                  <a:gd name="T2" fmla="*/ 0 w 9"/>
                  <a:gd name="T3" fmla="*/ 5 h 14"/>
                  <a:gd name="T4" fmla="*/ 0 w 9"/>
                  <a:gd name="T5" fmla="*/ 14 h 14"/>
                  <a:gd name="T6" fmla="*/ 9 w 9"/>
                  <a:gd name="T7" fmla="*/ 14 h 14"/>
                  <a:gd name="T8" fmla="*/ 9 w 9"/>
                  <a:gd name="T9" fmla="*/ 5 h 14"/>
                  <a:gd name="T10" fmla="*/ 4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4" y="0"/>
                    </a:moveTo>
                    <a:cubicBezTo>
                      <a:pt x="2" y="0"/>
                      <a:pt x="0" y="2"/>
                      <a:pt x="0" y="5"/>
                    </a:cubicBezTo>
                    <a:cubicBezTo>
                      <a:pt x="0" y="14"/>
                      <a:pt x="0" y="14"/>
                      <a:pt x="0" y="14"/>
                    </a:cubicBezTo>
                    <a:cubicBezTo>
                      <a:pt x="9" y="14"/>
                      <a:pt x="9" y="14"/>
                      <a:pt x="9" y="14"/>
                    </a:cubicBezTo>
                    <a:cubicBezTo>
                      <a:pt x="9" y="5"/>
                      <a:pt x="9" y="5"/>
                      <a:pt x="9" y="5"/>
                    </a:cubicBezTo>
                    <a:cubicBezTo>
                      <a:pt x="9" y="2"/>
                      <a:pt x="7" y="0"/>
                      <a:pt x="4"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44" name="Freeform 194"/>
              <p:cNvSpPr>
                <a:spLocks/>
              </p:cNvSpPr>
              <p:nvPr userDrawn="1"/>
            </p:nvSpPr>
            <p:spPr bwMode="gray">
              <a:xfrm>
                <a:off x="7475743" y="2860732"/>
                <a:ext cx="37370" cy="45674"/>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3"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45" name="Freeform 195"/>
              <p:cNvSpPr>
                <a:spLocks/>
              </p:cNvSpPr>
              <p:nvPr userDrawn="1"/>
            </p:nvSpPr>
            <p:spPr bwMode="gray">
              <a:xfrm>
                <a:off x="7533872" y="2860732"/>
                <a:ext cx="37370" cy="45674"/>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46" name="Freeform 196"/>
              <p:cNvSpPr>
                <a:spLocks/>
              </p:cNvSpPr>
              <p:nvPr userDrawn="1"/>
            </p:nvSpPr>
            <p:spPr bwMode="gray">
              <a:xfrm>
                <a:off x="7592001" y="2860732"/>
                <a:ext cx="33217" cy="45674"/>
              </a:xfrm>
              <a:custGeom>
                <a:avLst/>
                <a:gdLst>
                  <a:gd name="T0" fmla="*/ 5 w 9"/>
                  <a:gd name="T1" fmla="*/ 0 h 13"/>
                  <a:gd name="T2" fmla="*/ 0 w 9"/>
                  <a:gd name="T3" fmla="*/ 5 h 13"/>
                  <a:gd name="T4" fmla="*/ 0 w 9"/>
                  <a:gd name="T5" fmla="*/ 13 h 13"/>
                  <a:gd name="T6" fmla="*/ 9 w 9"/>
                  <a:gd name="T7" fmla="*/ 13 h 13"/>
                  <a:gd name="T8" fmla="*/ 9 w 9"/>
                  <a:gd name="T9" fmla="*/ 5 h 13"/>
                  <a:gd name="T10" fmla="*/ 5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5" y="0"/>
                    </a:moveTo>
                    <a:cubicBezTo>
                      <a:pt x="2" y="0"/>
                      <a:pt x="0" y="2"/>
                      <a:pt x="0" y="5"/>
                    </a:cubicBezTo>
                    <a:cubicBezTo>
                      <a:pt x="0" y="13"/>
                      <a:pt x="0" y="13"/>
                      <a:pt x="0" y="13"/>
                    </a:cubicBezTo>
                    <a:cubicBezTo>
                      <a:pt x="9" y="13"/>
                      <a:pt x="9" y="13"/>
                      <a:pt x="9" y="13"/>
                    </a:cubicBezTo>
                    <a:cubicBezTo>
                      <a:pt x="9" y="5"/>
                      <a:pt x="9" y="5"/>
                      <a:pt x="9" y="5"/>
                    </a:cubicBezTo>
                    <a:cubicBezTo>
                      <a:pt x="9" y="2"/>
                      <a:pt x="7"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47" name="Freeform 197"/>
              <p:cNvSpPr>
                <a:spLocks/>
              </p:cNvSpPr>
              <p:nvPr userDrawn="1"/>
            </p:nvSpPr>
            <p:spPr bwMode="gray">
              <a:xfrm>
                <a:off x="7645977" y="2860732"/>
                <a:ext cx="37370" cy="45674"/>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48" name="Freeform 198"/>
              <p:cNvSpPr>
                <a:spLocks/>
              </p:cNvSpPr>
              <p:nvPr userDrawn="1"/>
            </p:nvSpPr>
            <p:spPr bwMode="gray">
              <a:xfrm>
                <a:off x="7704106" y="2860732"/>
                <a:ext cx="37370" cy="45674"/>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49" name="Freeform 199"/>
              <p:cNvSpPr>
                <a:spLocks/>
              </p:cNvSpPr>
              <p:nvPr userDrawn="1"/>
            </p:nvSpPr>
            <p:spPr bwMode="gray">
              <a:xfrm>
                <a:off x="7762235" y="2860732"/>
                <a:ext cx="33217" cy="45674"/>
              </a:xfrm>
              <a:custGeom>
                <a:avLst/>
                <a:gdLst>
                  <a:gd name="T0" fmla="*/ 4 w 9"/>
                  <a:gd name="T1" fmla="*/ 0 h 13"/>
                  <a:gd name="T2" fmla="*/ 0 w 9"/>
                  <a:gd name="T3" fmla="*/ 5 h 13"/>
                  <a:gd name="T4" fmla="*/ 0 w 9"/>
                  <a:gd name="T5" fmla="*/ 13 h 13"/>
                  <a:gd name="T6" fmla="*/ 9 w 9"/>
                  <a:gd name="T7" fmla="*/ 13 h 13"/>
                  <a:gd name="T8" fmla="*/ 9 w 9"/>
                  <a:gd name="T9" fmla="*/ 5 h 13"/>
                  <a:gd name="T10" fmla="*/ 4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4" y="0"/>
                    </a:moveTo>
                    <a:cubicBezTo>
                      <a:pt x="2" y="0"/>
                      <a:pt x="0" y="2"/>
                      <a:pt x="0" y="5"/>
                    </a:cubicBezTo>
                    <a:cubicBezTo>
                      <a:pt x="0" y="13"/>
                      <a:pt x="0" y="13"/>
                      <a:pt x="0" y="13"/>
                    </a:cubicBezTo>
                    <a:cubicBezTo>
                      <a:pt x="9" y="13"/>
                      <a:pt x="9" y="13"/>
                      <a:pt x="9" y="13"/>
                    </a:cubicBezTo>
                    <a:cubicBezTo>
                      <a:pt x="9" y="5"/>
                      <a:pt x="9" y="5"/>
                      <a:pt x="9" y="5"/>
                    </a:cubicBezTo>
                    <a:cubicBezTo>
                      <a:pt x="9" y="2"/>
                      <a:pt x="7" y="0"/>
                      <a:pt x="4"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50" name="Freeform 200"/>
              <p:cNvSpPr>
                <a:spLocks/>
              </p:cNvSpPr>
              <p:nvPr userDrawn="1"/>
            </p:nvSpPr>
            <p:spPr bwMode="gray">
              <a:xfrm>
                <a:off x="7475743" y="2931316"/>
                <a:ext cx="37370" cy="49825"/>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3"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51" name="Freeform 201"/>
              <p:cNvSpPr>
                <a:spLocks/>
              </p:cNvSpPr>
              <p:nvPr userDrawn="1"/>
            </p:nvSpPr>
            <p:spPr bwMode="gray">
              <a:xfrm>
                <a:off x="7533872" y="2931316"/>
                <a:ext cx="37370" cy="49825"/>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52" name="Freeform 202"/>
              <p:cNvSpPr>
                <a:spLocks/>
              </p:cNvSpPr>
              <p:nvPr userDrawn="1"/>
            </p:nvSpPr>
            <p:spPr bwMode="gray">
              <a:xfrm>
                <a:off x="7592001" y="2931316"/>
                <a:ext cx="33217" cy="49825"/>
              </a:xfrm>
              <a:custGeom>
                <a:avLst/>
                <a:gdLst>
                  <a:gd name="T0" fmla="*/ 5 w 9"/>
                  <a:gd name="T1" fmla="*/ 0 h 14"/>
                  <a:gd name="T2" fmla="*/ 0 w 9"/>
                  <a:gd name="T3" fmla="*/ 5 h 14"/>
                  <a:gd name="T4" fmla="*/ 0 w 9"/>
                  <a:gd name="T5" fmla="*/ 14 h 14"/>
                  <a:gd name="T6" fmla="*/ 9 w 9"/>
                  <a:gd name="T7" fmla="*/ 14 h 14"/>
                  <a:gd name="T8" fmla="*/ 9 w 9"/>
                  <a:gd name="T9" fmla="*/ 5 h 14"/>
                  <a:gd name="T10" fmla="*/ 5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5" y="0"/>
                    </a:moveTo>
                    <a:cubicBezTo>
                      <a:pt x="2" y="0"/>
                      <a:pt x="0" y="2"/>
                      <a:pt x="0" y="5"/>
                    </a:cubicBezTo>
                    <a:cubicBezTo>
                      <a:pt x="0" y="14"/>
                      <a:pt x="0" y="14"/>
                      <a:pt x="0" y="14"/>
                    </a:cubicBezTo>
                    <a:cubicBezTo>
                      <a:pt x="9" y="14"/>
                      <a:pt x="9" y="14"/>
                      <a:pt x="9" y="14"/>
                    </a:cubicBezTo>
                    <a:cubicBezTo>
                      <a:pt x="9" y="5"/>
                      <a:pt x="9" y="5"/>
                      <a:pt x="9" y="5"/>
                    </a:cubicBezTo>
                    <a:cubicBezTo>
                      <a:pt x="9" y="2"/>
                      <a:pt x="7"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53" name="Freeform 203"/>
              <p:cNvSpPr>
                <a:spLocks/>
              </p:cNvSpPr>
              <p:nvPr userDrawn="1"/>
            </p:nvSpPr>
            <p:spPr bwMode="gray">
              <a:xfrm>
                <a:off x="7645977" y="2931316"/>
                <a:ext cx="37370" cy="49825"/>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54" name="Freeform 204"/>
              <p:cNvSpPr>
                <a:spLocks/>
              </p:cNvSpPr>
              <p:nvPr userDrawn="1"/>
            </p:nvSpPr>
            <p:spPr bwMode="gray">
              <a:xfrm>
                <a:off x="7704106" y="2931316"/>
                <a:ext cx="37370" cy="49825"/>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grpSp>
          <p:nvGrpSpPr>
            <p:cNvPr id="716" name="Group 715"/>
            <p:cNvGrpSpPr>
              <a:grpSpLocks noChangeAspect="1"/>
            </p:cNvGrpSpPr>
            <p:nvPr userDrawn="1"/>
          </p:nvGrpSpPr>
          <p:grpSpPr bwMode="gray">
            <a:xfrm>
              <a:off x="4158236" y="1291257"/>
              <a:ext cx="4421959" cy="2732056"/>
              <a:chOff x="2667004" y="3332163"/>
              <a:chExt cx="1690690" cy="1044571"/>
            </a:xfrm>
          </p:grpSpPr>
          <p:sp>
            <p:nvSpPr>
              <p:cNvPr id="717" name="Freeform 206"/>
              <p:cNvSpPr>
                <a:spLocks/>
              </p:cNvSpPr>
              <p:nvPr userDrawn="1"/>
            </p:nvSpPr>
            <p:spPr bwMode="gray">
              <a:xfrm>
                <a:off x="4044956" y="3959221"/>
                <a:ext cx="12700" cy="19050"/>
              </a:xfrm>
              <a:custGeom>
                <a:avLst/>
                <a:gdLst>
                  <a:gd name="T0" fmla="*/ 4 w 9"/>
                  <a:gd name="T1" fmla="*/ 0 h 14"/>
                  <a:gd name="T2" fmla="*/ 0 w 9"/>
                  <a:gd name="T3" fmla="*/ 5 h 14"/>
                  <a:gd name="T4" fmla="*/ 0 w 9"/>
                  <a:gd name="T5" fmla="*/ 14 h 14"/>
                  <a:gd name="T6" fmla="*/ 9 w 9"/>
                  <a:gd name="T7" fmla="*/ 14 h 14"/>
                  <a:gd name="T8" fmla="*/ 9 w 9"/>
                  <a:gd name="T9" fmla="*/ 5 h 14"/>
                  <a:gd name="T10" fmla="*/ 4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4" y="0"/>
                    </a:moveTo>
                    <a:cubicBezTo>
                      <a:pt x="2" y="0"/>
                      <a:pt x="0" y="2"/>
                      <a:pt x="0" y="5"/>
                    </a:cubicBezTo>
                    <a:cubicBezTo>
                      <a:pt x="0" y="14"/>
                      <a:pt x="0" y="14"/>
                      <a:pt x="0" y="14"/>
                    </a:cubicBezTo>
                    <a:cubicBezTo>
                      <a:pt x="9" y="14"/>
                      <a:pt x="9" y="14"/>
                      <a:pt x="9" y="14"/>
                    </a:cubicBezTo>
                    <a:cubicBezTo>
                      <a:pt x="9" y="5"/>
                      <a:pt x="9" y="5"/>
                      <a:pt x="9" y="5"/>
                    </a:cubicBezTo>
                    <a:cubicBezTo>
                      <a:pt x="9" y="2"/>
                      <a:pt x="7" y="0"/>
                      <a:pt x="4"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18" name="Freeform 207"/>
              <p:cNvSpPr>
                <a:spLocks/>
              </p:cNvSpPr>
              <p:nvPr userDrawn="1"/>
            </p:nvSpPr>
            <p:spPr bwMode="gray">
              <a:xfrm>
                <a:off x="3935418" y="3986209"/>
                <a:ext cx="14288" cy="17463"/>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3"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19" name="Freeform 208"/>
              <p:cNvSpPr>
                <a:spLocks/>
              </p:cNvSpPr>
              <p:nvPr userDrawn="1"/>
            </p:nvSpPr>
            <p:spPr bwMode="gray">
              <a:xfrm>
                <a:off x="3957643" y="3986209"/>
                <a:ext cx="14288" cy="17463"/>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20" name="Freeform 209"/>
              <p:cNvSpPr>
                <a:spLocks/>
              </p:cNvSpPr>
              <p:nvPr userDrawn="1"/>
            </p:nvSpPr>
            <p:spPr bwMode="gray">
              <a:xfrm>
                <a:off x="3979868" y="3986209"/>
                <a:ext cx="12700" cy="17463"/>
              </a:xfrm>
              <a:custGeom>
                <a:avLst/>
                <a:gdLst>
                  <a:gd name="T0" fmla="*/ 5 w 9"/>
                  <a:gd name="T1" fmla="*/ 0 h 13"/>
                  <a:gd name="T2" fmla="*/ 0 w 9"/>
                  <a:gd name="T3" fmla="*/ 5 h 13"/>
                  <a:gd name="T4" fmla="*/ 0 w 9"/>
                  <a:gd name="T5" fmla="*/ 13 h 13"/>
                  <a:gd name="T6" fmla="*/ 9 w 9"/>
                  <a:gd name="T7" fmla="*/ 13 h 13"/>
                  <a:gd name="T8" fmla="*/ 9 w 9"/>
                  <a:gd name="T9" fmla="*/ 5 h 13"/>
                  <a:gd name="T10" fmla="*/ 5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5" y="0"/>
                    </a:moveTo>
                    <a:cubicBezTo>
                      <a:pt x="2" y="0"/>
                      <a:pt x="0" y="2"/>
                      <a:pt x="0" y="5"/>
                    </a:cubicBezTo>
                    <a:cubicBezTo>
                      <a:pt x="0" y="13"/>
                      <a:pt x="0" y="13"/>
                      <a:pt x="0" y="13"/>
                    </a:cubicBezTo>
                    <a:cubicBezTo>
                      <a:pt x="9" y="13"/>
                      <a:pt x="9" y="13"/>
                      <a:pt x="9" y="13"/>
                    </a:cubicBezTo>
                    <a:cubicBezTo>
                      <a:pt x="9" y="5"/>
                      <a:pt x="9" y="5"/>
                      <a:pt x="9" y="5"/>
                    </a:cubicBezTo>
                    <a:cubicBezTo>
                      <a:pt x="9" y="2"/>
                      <a:pt x="7"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21" name="Freeform 210"/>
              <p:cNvSpPr>
                <a:spLocks/>
              </p:cNvSpPr>
              <p:nvPr userDrawn="1"/>
            </p:nvSpPr>
            <p:spPr bwMode="gray">
              <a:xfrm>
                <a:off x="4000505" y="3986209"/>
                <a:ext cx="14288" cy="17463"/>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22" name="Freeform 211"/>
              <p:cNvSpPr>
                <a:spLocks/>
              </p:cNvSpPr>
              <p:nvPr userDrawn="1"/>
            </p:nvSpPr>
            <p:spPr bwMode="gray">
              <a:xfrm>
                <a:off x="4022730" y="3986209"/>
                <a:ext cx="14288" cy="17463"/>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23" name="Freeform 212"/>
              <p:cNvSpPr>
                <a:spLocks/>
              </p:cNvSpPr>
              <p:nvPr userDrawn="1"/>
            </p:nvSpPr>
            <p:spPr bwMode="gray">
              <a:xfrm>
                <a:off x="4044956" y="3986209"/>
                <a:ext cx="12700" cy="17463"/>
              </a:xfrm>
              <a:custGeom>
                <a:avLst/>
                <a:gdLst>
                  <a:gd name="T0" fmla="*/ 4 w 9"/>
                  <a:gd name="T1" fmla="*/ 0 h 13"/>
                  <a:gd name="T2" fmla="*/ 0 w 9"/>
                  <a:gd name="T3" fmla="*/ 5 h 13"/>
                  <a:gd name="T4" fmla="*/ 0 w 9"/>
                  <a:gd name="T5" fmla="*/ 13 h 13"/>
                  <a:gd name="T6" fmla="*/ 9 w 9"/>
                  <a:gd name="T7" fmla="*/ 13 h 13"/>
                  <a:gd name="T8" fmla="*/ 9 w 9"/>
                  <a:gd name="T9" fmla="*/ 5 h 13"/>
                  <a:gd name="T10" fmla="*/ 4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4" y="0"/>
                    </a:moveTo>
                    <a:cubicBezTo>
                      <a:pt x="2" y="0"/>
                      <a:pt x="0" y="2"/>
                      <a:pt x="0" y="5"/>
                    </a:cubicBezTo>
                    <a:cubicBezTo>
                      <a:pt x="0" y="13"/>
                      <a:pt x="0" y="13"/>
                      <a:pt x="0" y="13"/>
                    </a:cubicBezTo>
                    <a:cubicBezTo>
                      <a:pt x="9" y="13"/>
                      <a:pt x="9" y="13"/>
                      <a:pt x="9" y="13"/>
                    </a:cubicBezTo>
                    <a:cubicBezTo>
                      <a:pt x="9" y="5"/>
                      <a:pt x="9" y="5"/>
                      <a:pt x="9" y="5"/>
                    </a:cubicBezTo>
                    <a:cubicBezTo>
                      <a:pt x="9" y="2"/>
                      <a:pt x="7" y="0"/>
                      <a:pt x="4"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24" name="Freeform 213"/>
              <p:cNvSpPr>
                <a:spLocks/>
              </p:cNvSpPr>
              <p:nvPr userDrawn="1"/>
            </p:nvSpPr>
            <p:spPr bwMode="gray">
              <a:xfrm>
                <a:off x="3935418" y="4013196"/>
                <a:ext cx="14288" cy="190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3" y="0"/>
                      <a:pt x="0" y="3"/>
                      <a:pt x="0" y="5"/>
                    </a:cubicBezTo>
                    <a:cubicBezTo>
                      <a:pt x="0" y="14"/>
                      <a:pt x="0" y="14"/>
                      <a:pt x="0" y="14"/>
                    </a:cubicBezTo>
                    <a:cubicBezTo>
                      <a:pt x="10" y="14"/>
                      <a:pt x="10" y="14"/>
                      <a:pt x="10" y="14"/>
                    </a:cubicBezTo>
                    <a:cubicBezTo>
                      <a:pt x="10" y="5"/>
                      <a:pt x="10" y="5"/>
                      <a:pt x="10" y="5"/>
                    </a:cubicBezTo>
                    <a:cubicBezTo>
                      <a:pt x="10" y="3"/>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25" name="Freeform 214"/>
              <p:cNvSpPr>
                <a:spLocks/>
              </p:cNvSpPr>
              <p:nvPr userDrawn="1"/>
            </p:nvSpPr>
            <p:spPr bwMode="gray">
              <a:xfrm>
                <a:off x="3957643" y="4013196"/>
                <a:ext cx="14288" cy="190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3"/>
                      <a:pt x="0" y="5"/>
                    </a:cubicBezTo>
                    <a:cubicBezTo>
                      <a:pt x="0" y="14"/>
                      <a:pt x="0" y="14"/>
                      <a:pt x="0" y="14"/>
                    </a:cubicBezTo>
                    <a:cubicBezTo>
                      <a:pt x="10" y="14"/>
                      <a:pt x="10" y="14"/>
                      <a:pt x="10" y="14"/>
                    </a:cubicBezTo>
                    <a:cubicBezTo>
                      <a:pt x="10" y="5"/>
                      <a:pt x="10" y="5"/>
                      <a:pt x="10" y="5"/>
                    </a:cubicBezTo>
                    <a:cubicBezTo>
                      <a:pt x="10" y="3"/>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26" name="Freeform 215"/>
              <p:cNvSpPr>
                <a:spLocks/>
              </p:cNvSpPr>
              <p:nvPr userDrawn="1"/>
            </p:nvSpPr>
            <p:spPr bwMode="gray">
              <a:xfrm>
                <a:off x="3979868" y="4013196"/>
                <a:ext cx="12700" cy="19050"/>
              </a:xfrm>
              <a:custGeom>
                <a:avLst/>
                <a:gdLst>
                  <a:gd name="T0" fmla="*/ 5 w 9"/>
                  <a:gd name="T1" fmla="*/ 0 h 14"/>
                  <a:gd name="T2" fmla="*/ 0 w 9"/>
                  <a:gd name="T3" fmla="*/ 5 h 14"/>
                  <a:gd name="T4" fmla="*/ 0 w 9"/>
                  <a:gd name="T5" fmla="*/ 14 h 14"/>
                  <a:gd name="T6" fmla="*/ 9 w 9"/>
                  <a:gd name="T7" fmla="*/ 14 h 14"/>
                  <a:gd name="T8" fmla="*/ 9 w 9"/>
                  <a:gd name="T9" fmla="*/ 5 h 14"/>
                  <a:gd name="T10" fmla="*/ 5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5" y="0"/>
                    </a:moveTo>
                    <a:cubicBezTo>
                      <a:pt x="2" y="0"/>
                      <a:pt x="0" y="3"/>
                      <a:pt x="0" y="5"/>
                    </a:cubicBezTo>
                    <a:cubicBezTo>
                      <a:pt x="0" y="14"/>
                      <a:pt x="0" y="14"/>
                      <a:pt x="0" y="14"/>
                    </a:cubicBezTo>
                    <a:cubicBezTo>
                      <a:pt x="9" y="14"/>
                      <a:pt x="9" y="14"/>
                      <a:pt x="9" y="14"/>
                    </a:cubicBezTo>
                    <a:cubicBezTo>
                      <a:pt x="9" y="5"/>
                      <a:pt x="9" y="5"/>
                      <a:pt x="9" y="5"/>
                    </a:cubicBezTo>
                    <a:cubicBezTo>
                      <a:pt x="9" y="3"/>
                      <a:pt x="7"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27" name="Freeform 216"/>
              <p:cNvSpPr>
                <a:spLocks/>
              </p:cNvSpPr>
              <p:nvPr userDrawn="1"/>
            </p:nvSpPr>
            <p:spPr bwMode="gray">
              <a:xfrm>
                <a:off x="4000505" y="4013196"/>
                <a:ext cx="14288" cy="190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3"/>
                      <a:pt x="0" y="5"/>
                    </a:cubicBezTo>
                    <a:cubicBezTo>
                      <a:pt x="0" y="14"/>
                      <a:pt x="0" y="14"/>
                      <a:pt x="0" y="14"/>
                    </a:cubicBezTo>
                    <a:cubicBezTo>
                      <a:pt x="10" y="14"/>
                      <a:pt x="10" y="14"/>
                      <a:pt x="10" y="14"/>
                    </a:cubicBezTo>
                    <a:cubicBezTo>
                      <a:pt x="10" y="5"/>
                      <a:pt x="10" y="5"/>
                      <a:pt x="10" y="5"/>
                    </a:cubicBezTo>
                    <a:cubicBezTo>
                      <a:pt x="10" y="3"/>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28" name="Freeform 217"/>
              <p:cNvSpPr>
                <a:spLocks/>
              </p:cNvSpPr>
              <p:nvPr userDrawn="1"/>
            </p:nvSpPr>
            <p:spPr bwMode="gray">
              <a:xfrm>
                <a:off x="4022730" y="4013196"/>
                <a:ext cx="14288" cy="190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3"/>
                      <a:pt x="0" y="5"/>
                    </a:cubicBezTo>
                    <a:cubicBezTo>
                      <a:pt x="0" y="14"/>
                      <a:pt x="0" y="14"/>
                      <a:pt x="0" y="14"/>
                    </a:cubicBezTo>
                    <a:cubicBezTo>
                      <a:pt x="10" y="14"/>
                      <a:pt x="10" y="14"/>
                      <a:pt x="10" y="14"/>
                    </a:cubicBezTo>
                    <a:cubicBezTo>
                      <a:pt x="10" y="5"/>
                      <a:pt x="10" y="5"/>
                      <a:pt x="10" y="5"/>
                    </a:cubicBezTo>
                    <a:cubicBezTo>
                      <a:pt x="10" y="3"/>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29" name="Freeform 218"/>
              <p:cNvSpPr>
                <a:spLocks/>
              </p:cNvSpPr>
              <p:nvPr userDrawn="1"/>
            </p:nvSpPr>
            <p:spPr bwMode="gray">
              <a:xfrm>
                <a:off x="4044956" y="4013196"/>
                <a:ext cx="12700" cy="19050"/>
              </a:xfrm>
              <a:custGeom>
                <a:avLst/>
                <a:gdLst>
                  <a:gd name="T0" fmla="*/ 4 w 9"/>
                  <a:gd name="T1" fmla="*/ 0 h 14"/>
                  <a:gd name="T2" fmla="*/ 0 w 9"/>
                  <a:gd name="T3" fmla="*/ 5 h 14"/>
                  <a:gd name="T4" fmla="*/ 0 w 9"/>
                  <a:gd name="T5" fmla="*/ 14 h 14"/>
                  <a:gd name="T6" fmla="*/ 9 w 9"/>
                  <a:gd name="T7" fmla="*/ 14 h 14"/>
                  <a:gd name="T8" fmla="*/ 9 w 9"/>
                  <a:gd name="T9" fmla="*/ 5 h 14"/>
                  <a:gd name="T10" fmla="*/ 4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4" y="0"/>
                    </a:moveTo>
                    <a:cubicBezTo>
                      <a:pt x="2" y="0"/>
                      <a:pt x="0" y="3"/>
                      <a:pt x="0" y="5"/>
                    </a:cubicBezTo>
                    <a:cubicBezTo>
                      <a:pt x="0" y="14"/>
                      <a:pt x="0" y="14"/>
                      <a:pt x="0" y="14"/>
                    </a:cubicBezTo>
                    <a:cubicBezTo>
                      <a:pt x="9" y="14"/>
                      <a:pt x="9" y="14"/>
                      <a:pt x="9" y="14"/>
                    </a:cubicBezTo>
                    <a:cubicBezTo>
                      <a:pt x="9" y="5"/>
                      <a:pt x="9" y="5"/>
                      <a:pt x="9" y="5"/>
                    </a:cubicBezTo>
                    <a:cubicBezTo>
                      <a:pt x="9" y="3"/>
                      <a:pt x="7" y="0"/>
                      <a:pt x="4"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30" name="Freeform 219"/>
              <p:cNvSpPr>
                <a:spLocks/>
              </p:cNvSpPr>
              <p:nvPr userDrawn="1"/>
            </p:nvSpPr>
            <p:spPr bwMode="gray">
              <a:xfrm>
                <a:off x="3935418" y="4040184"/>
                <a:ext cx="14288" cy="190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3"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31" name="Freeform 220"/>
              <p:cNvSpPr>
                <a:spLocks/>
              </p:cNvSpPr>
              <p:nvPr userDrawn="1"/>
            </p:nvSpPr>
            <p:spPr bwMode="gray">
              <a:xfrm>
                <a:off x="3957643" y="4040184"/>
                <a:ext cx="14288" cy="190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32" name="Freeform 221"/>
              <p:cNvSpPr>
                <a:spLocks/>
              </p:cNvSpPr>
              <p:nvPr userDrawn="1"/>
            </p:nvSpPr>
            <p:spPr bwMode="gray">
              <a:xfrm>
                <a:off x="3979868" y="4040184"/>
                <a:ext cx="12700" cy="19050"/>
              </a:xfrm>
              <a:custGeom>
                <a:avLst/>
                <a:gdLst>
                  <a:gd name="T0" fmla="*/ 5 w 9"/>
                  <a:gd name="T1" fmla="*/ 0 h 14"/>
                  <a:gd name="T2" fmla="*/ 0 w 9"/>
                  <a:gd name="T3" fmla="*/ 5 h 14"/>
                  <a:gd name="T4" fmla="*/ 0 w 9"/>
                  <a:gd name="T5" fmla="*/ 14 h 14"/>
                  <a:gd name="T6" fmla="*/ 9 w 9"/>
                  <a:gd name="T7" fmla="*/ 14 h 14"/>
                  <a:gd name="T8" fmla="*/ 9 w 9"/>
                  <a:gd name="T9" fmla="*/ 5 h 14"/>
                  <a:gd name="T10" fmla="*/ 5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5" y="0"/>
                    </a:moveTo>
                    <a:cubicBezTo>
                      <a:pt x="2" y="0"/>
                      <a:pt x="0" y="2"/>
                      <a:pt x="0" y="5"/>
                    </a:cubicBezTo>
                    <a:cubicBezTo>
                      <a:pt x="0" y="14"/>
                      <a:pt x="0" y="14"/>
                      <a:pt x="0" y="14"/>
                    </a:cubicBezTo>
                    <a:cubicBezTo>
                      <a:pt x="9" y="14"/>
                      <a:pt x="9" y="14"/>
                      <a:pt x="9" y="14"/>
                    </a:cubicBezTo>
                    <a:cubicBezTo>
                      <a:pt x="9" y="5"/>
                      <a:pt x="9" y="5"/>
                      <a:pt x="9" y="5"/>
                    </a:cubicBezTo>
                    <a:cubicBezTo>
                      <a:pt x="9" y="2"/>
                      <a:pt x="7"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33" name="Freeform 222"/>
              <p:cNvSpPr>
                <a:spLocks/>
              </p:cNvSpPr>
              <p:nvPr userDrawn="1"/>
            </p:nvSpPr>
            <p:spPr bwMode="gray">
              <a:xfrm>
                <a:off x="4000505" y="4040184"/>
                <a:ext cx="14288" cy="190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34" name="Freeform 223"/>
              <p:cNvSpPr>
                <a:spLocks/>
              </p:cNvSpPr>
              <p:nvPr userDrawn="1"/>
            </p:nvSpPr>
            <p:spPr bwMode="gray">
              <a:xfrm>
                <a:off x="4022730" y="4040184"/>
                <a:ext cx="14288" cy="190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35" name="Freeform 224"/>
              <p:cNvSpPr>
                <a:spLocks/>
              </p:cNvSpPr>
              <p:nvPr userDrawn="1"/>
            </p:nvSpPr>
            <p:spPr bwMode="gray">
              <a:xfrm>
                <a:off x="4044956" y="4040184"/>
                <a:ext cx="12700" cy="19050"/>
              </a:xfrm>
              <a:custGeom>
                <a:avLst/>
                <a:gdLst>
                  <a:gd name="T0" fmla="*/ 4 w 9"/>
                  <a:gd name="T1" fmla="*/ 0 h 14"/>
                  <a:gd name="T2" fmla="*/ 0 w 9"/>
                  <a:gd name="T3" fmla="*/ 5 h 14"/>
                  <a:gd name="T4" fmla="*/ 0 w 9"/>
                  <a:gd name="T5" fmla="*/ 14 h 14"/>
                  <a:gd name="T6" fmla="*/ 9 w 9"/>
                  <a:gd name="T7" fmla="*/ 14 h 14"/>
                  <a:gd name="T8" fmla="*/ 9 w 9"/>
                  <a:gd name="T9" fmla="*/ 5 h 14"/>
                  <a:gd name="T10" fmla="*/ 4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4" y="0"/>
                    </a:moveTo>
                    <a:cubicBezTo>
                      <a:pt x="2" y="0"/>
                      <a:pt x="0" y="2"/>
                      <a:pt x="0" y="5"/>
                    </a:cubicBezTo>
                    <a:cubicBezTo>
                      <a:pt x="0" y="14"/>
                      <a:pt x="0" y="14"/>
                      <a:pt x="0" y="14"/>
                    </a:cubicBezTo>
                    <a:cubicBezTo>
                      <a:pt x="9" y="14"/>
                      <a:pt x="9" y="14"/>
                      <a:pt x="9" y="14"/>
                    </a:cubicBezTo>
                    <a:cubicBezTo>
                      <a:pt x="9" y="5"/>
                      <a:pt x="9" y="5"/>
                      <a:pt x="9" y="5"/>
                    </a:cubicBezTo>
                    <a:cubicBezTo>
                      <a:pt x="9" y="2"/>
                      <a:pt x="7" y="0"/>
                      <a:pt x="4"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36" name="Freeform 225"/>
              <p:cNvSpPr>
                <a:spLocks/>
              </p:cNvSpPr>
              <p:nvPr userDrawn="1"/>
            </p:nvSpPr>
            <p:spPr bwMode="gray">
              <a:xfrm>
                <a:off x="3935418" y="3797296"/>
                <a:ext cx="14288" cy="190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3"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37" name="Freeform 226"/>
              <p:cNvSpPr>
                <a:spLocks/>
              </p:cNvSpPr>
              <p:nvPr userDrawn="1"/>
            </p:nvSpPr>
            <p:spPr bwMode="gray">
              <a:xfrm>
                <a:off x="3957643" y="3797296"/>
                <a:ext cx="14288" cy="190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38" name="Freeform 227"/>
              <p:cNvSpPr>
                <a:spLocks/>
              </p:cNvSpPr>
              <p:nvPr userDrawn="1"/>
            </p:nvSpPr>
            <p:spPr bwMode="gray">
              <a:xfrm>
                <a:off x="3979868" y="3797296"/>
                <a:ext cx="12700" cy="19050"/>
              </a:xfrm>
              <a:custGeom>
                <a:avLst/>
                <a:gdLst>
                  <a:gd name="T0" fmla="*/ 5 w 9"/>
                  <a:gd name="T1" fmla="*/ 0 h 14"/>
                  <a:gd name="T2" fmla="*/ 0 w 9"/>
                  <a:gd name="T3" fmla="*/ 5 h 14"/>
                  <a:gd name="T4" fmla="*/ 0 w 9"/>
                  <a:gd name="T5" fmla="*/ 14 h 14"/>
                  <a:gd name="T6" fmla="*/ 9 w 9"/>
                  <a:gd name="T7" fmla="*/ 14 h 14"/>
                  <a:gd name="T8" fmla="*/ 9 w 9"/>
                  <a:gd name="T9" fmla="*/ 5 h 14"/>
                  <a:gd name="T10" fmla="*/ 5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5" y="0"/>
                    </a:moveTo>
                    <a:cubicBezTo>
                      <a:pt x="2" y="0"/>
                      <a:pt x="0" y="2"/>
                      <a:pt x="0" y="5"/>
                    </a:cubicBezTo>
                    <a:cubicBezTo>
                      <a:pt x="0" y="14"/>
                      <a:pt x="0" y="14"/>
                      <a:pt x="0" y="14"/>
                    </a:cubicBezTo>
                    <a:cubicBezTo>
                      <a:pt x="9" y="14"/>
                      <a:pt x="9" y="14"/>
                      <a:pt x="9" y="14"/>
                    </a:cubicBezTo>
                    <a:cubicBezTo>
                      <a:pt x="9" y="5"/>
                      <a:pt x="9" y="5"/>
                      <a:pt x="9" y="5"/>
                    </a:cubicBezTo>
                    <a:cubicBezTo>
                      <a:pt x="9" y="2"/>
                      <a:pt x="7"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39" name="Freeform 228"/>
              <p:cNvSpPr>
                <a:spLocks/>
              </p:cNvSpPr>
              <p:nvPr userDrawn="1"/>
            </p:nvSpPr>
            <p:spPr bwMode="gray">
              <a:xfrm>
                <a:off x="4000505" y="3797296"/>
                <a:ext cx="14288" cy="190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40" name="Freeform 229"/>
              <p:cNvSpPr>
                <a:spLocks/>
              </p:cNvSpPr>
              <p:nvPr userDrawn="1"/>
            </p:nvSpPr>
            <p:spPr bwMode="gray">
              <a:xfrm>
                <a:off x="4022730" y="3797296"/>
                <a:ext cx="14288" cy="190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41" name="Freeform 230"/>
              <p:cNvSpPr>
                <a:spLocks/>
              </p:cNvSpPr>
              <p:nvPr userDrawn="1"/>
            </p:nvSpPr>
            <p:spPr bwMode="gray">
              <a:xfrm>
                <a:off x="4044956" y="3797296"/>
                <a:ext cx="12700" cy="19050"/>
              </a:xfrm>
              <a:custGeom>
                <a:avLst/>
                <a:gdLst>
                  <a:gd name="T0" fmla="*/ 4 w 9"/>
                  <a:gd name="T1" fmla="*/ 0 h 14"/>
                  <a:gd name="T2" fmla="*/ 0 w 9"/>
                  <a:gd name="T3" fmla="*/ 5 h 14"/>
                  <a:gd name="T4" fmla="*/ 0 w 9"/>
                  <a:gd name="T5" fmla="*/ 14 h 14"/>
                  <a:gd name="T6" fmla="*/ 9 w 9"/>
                  <a:gd name="T7" fmla="*/ 14 h 14"/>
                  <a:gd name="T8" fmla="*/ 9 w 9"/>
                  <a:gd name="T9" fmla="*/ 5 h 14"/>
                  <a:gd name="T10" fmla="*/ 4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4" y="0"/>
                    </a:moveTo>
                    <a:cubicBezTo>
                      <a:pt x="2" y="0"/>
                      <a:pt x="0" y="2"/>
                      <a:pt x="0" y="5"/>
                    </a:cubicBezTo>
                    <a:cubicBezTo>
                      <a:pt x="0" y="14"/>
                      <a:pt x="0" y="14"/>
                      <a:pt x="0" y="14"/>
                    </a:cubicBezTo>
                    <a:cubicBezTo>
                      <a:pt x="9" y="14"/>
                      <a:pt x="9" y="14"/>
                      <a:pt x="9" y="14"/>
                    </a:cubicBezTo>
                    <a:cubicBezTo>
                      <a:pt x="9" y="5"/>
                      <a:pt x="9" y="5"/>
                      <a:pt x="9" y="5"/>
                    </a:cubicBezTo>
                    <a:cubicBezTo>
                      <a:pt x="9" y="2"/>
                      <a:pt x="7" y="0"/>
                      <a:pt x="4"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42" name="Freeform 231"/>
              <p:cNvSpPr>
                <a:spLocks/>
              </p:cNvSpPr>
              <p:nvPr userDrawn="1"/>
            </p:nvSpPr>
            <p:spPr bwMode="gray">
              <a:xfrm>
                <a:off x="3935418" y="3824284"/>
                <a:ext cx="14288" cy="19050"/>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3"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43" name="Freeform 232"/>
              <p:cNvSpPr>
                <a:spLocks/>
              </p:cNvSpPr>
              <p:nvPr userDrawn="1"/>
            </p:nvSpPr>
            <p:spPr bwMode="gray">
              <a:xfrm>
                <a:off x="3957643" y="3824284"/>
                <a:ext cx="14288" cy="19050"/>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44" name="Freeform 233"/>
              <p:cNvSpPr>
                <a:spLocks/>
              </p:cNvSpPr>
              <p:nvPr userDrawn="1"/>
            </p:nvSpPr>
            <p:spPr bwMode="gray">
              <a:xfrm>
                <a:off x="3979868" y="3824284"/>
                <a:ext cx="12700" cy="19050"/>
              </a:xfrm>
              <a:custGeom>
                <a:avLst/>
                <a:gdLst>
                  <a:gd name="T0" fmla="*/ 5 w 9"/>
                  <a:gd name="T1" fmla="*/ 0 h 13"/>
                  <a:gd name="T2" fmla="*/ 0 w 9"/>
                  <a:gd name="T3" fmla="*/ 5 h 13"/>
                  <a:gd name="T4" fmla="*/ 0 w 9"/>
                  <a:gd name="T5" fmla="*/ 13 h 13"/>
                  <a:gd name="T6" fmla="*/ 9 w 9"/>
                  <a:gd name="T7" fmla="*/ 13 h 13"/>
                  <a:gd name="T8" fmla="*/ 9 w 9"/>
                  <a:gd name="T9" fmla="*/ 5 h 13"/>
                  <a:gd name="T10" fmla="*/ 5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5" y="0"/>
                    </a:moveTo>
                    <a:cubicBezTo>
                      <a:pt x="2" y="0"/>
                      <a:pt x="0" y="2"/>
                      <a:pt x="0" y="5"/>
                    </a:cubicBezTo>
                    <a:cubicBezTo>
                      <a:pt x="0" y="13"/>
                      <a:pt x="0" y="13"/>
                      <a:pt x="0" y="13"/>
                    </a:cubicBezTo>
                    <a:cubicBezTo>
                      <a:pt x="9" y="13"/>
                      <a:pt x="9" y="13"/>
                      <a:pt x="9" y="13"/>
                    </a:cubicBezTo>
                    <a:cubicBezTo>
                      <a:pt x="9" y="5"/>
                      <a:pt x="9" y="5"/>
                      <a:pt x="9" y="5"/>
                    </a:cubicBezTo>
                    <a:cubicBezTo>
                      <a:pt x="9" y="2"/>
                      <a:pt x="7"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45" name="Freeform 234"/>
              <p:cNvSpPr>
                <a:spLocks/>
              </p:cNvSpPr>
              <p:nvPr userDrawn="1"/>
            </p:nvSpPr>
            <p:spPr bwMode="gray">
              <a:xfrm>
                <a:off x="4000505" y="3824284"/>
                <a:ext cx="14288" cy="19050"/>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46" name="Freeform 235"/>
              <p:cNvSpPr>
                <a:spLocks/>
              </p:cNvSpPr>
              <p:nvPr userDrawn="1"/>
            </p:nvSpPr>
            <p:spPr bwMode="gray">
              <a:xfrm>
                <a:off x="4022730" y="3824284"/>
                <a:ext cx="14288" cy="19050"/>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47" name="Freeform 236"/>
              <p:cNvSpPr>
                <a:spLocks/>
              </p:cNvSpPr>
              <p:nvPr userDrawn="1"/>
            </p:nvSpPr>
            <p:spPr bwMode="gray">
              <a:xfrm>
                <a:off x="4044956" y="3824284"/>
                <a:ext cx="12700" cy="19050"/>
              </a:xfrm>
              <a:custGeom>
                <a:avLst/>
                <a:gdLst>
                  <a:gd name="T0" fmla="*/ 4 w 9"/>
                  <a:gd name="T1" fmla="*/ 0 h 13"/>
                  <a:gd name="T2" fmla="*/ 0 w 9"/>
                  <a:gd name="T3" fmla="*/ 5 h 13"/>
                  <a:gd name="T4" fmla="*/ 0 w 9"/>
                  <a:gd name="T5" fmla="*/ 13 h 13"/>
                  <a:gd name="T6" fmla="*/ 9 w 9"/>
                  <a:gd name="T7" fmla="*/ 13 h 13"/>
                  <a:gd name="T8" fmla="*/ 9 w 9"/>
                  <a:gd name="T9" fmla="*/ 5 h 13"/>
                  <a:gd name="T10" fmla="*/ 4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4" y="0"/>
                    </a:moveTo>
                    <a:cubicBezTo>
                      <a:pt x="2" y="0"/>
                      <a:pt x="0" y="2"/>
                      <a:pt x="0" y="5"/>
                    </a:cubicBezTo>
                    <a:cubicBezTo>
                      <a:pt x="0" y="13"/>
                      <a:pt x="0" y="13"/>
                      <a:pt x="0" y="13"/>
                    </a:cubicBezTo>
                    <a:cubicBezTo>
                      <a:pt x="9" y="13"/>
                      <a:pt x="9" y="13"/>
                      <a:pt x="9" y="13"/>
                    </a:cubicBezTo>
                    <a:cubicBezTo>
                      <a:pt x="9" y="5"/>
                      <a:pt x="9" y="5"/>
                      <a:pt x="9" y="5"/>
                    </a:cubicBezTo>
                    <a:cubicBezTo>
                      <a:pt x="9" y="2"/>
                      <a:pt x="7" y="0"/>
                      <a:pt x="4"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48" name="Rectangle 237"/>
              <p:cNvSpPr>
                <a:spLocks noChangeArrowheads="1"/>
              </p:cNvSpPr>
              <p:nvPr userDrawn="1"/>
            </p:nvSpPr>
            <p:spPr bwMode="gray">
              <a:xfrm>
                <a:off x="3784605" y="4329109"/>
                <a:ext cx="236538"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49" name="Rectangle 238"/>
              <p:cNvSpPr>
                <a:spLocks noChangeArrowheads="1"/>
              </p:cNvSpPr>
              <p:nvPr userDrawn="1"/>
            </p:nvSpPr>
            <p:spPr bwMode="gray">
              <a:xfrm>
                <a:off x="3784605" y="4357684"/>
                <a:ext cx="236538" cy="12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50" name="Rectangle 239"/>
              <p:cNvSpPr>
                <a:spLocks noChangeArrowheads="1"/>
              </p:cNvSpPr>
              <p:nvPr userDrawn="1"/>
            </p:nvSpPr>
            <p:spPr bwMode="gray">
              <a:xfrm>
                <a:off x="3784605" y="4343396"/>
                <a:ext cx="236538" cy="14288"/>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51" name="Rectangle 240"/>
              <p:cNvSpPr>
                <a:spLocks noChangeArrowheads="1"/>
              </p:cNvSpPr>
              <p:nvPr userDrawn="1"/>
            </p:nvSpPr>
            <p:spPr bwMode="gray">
              <a:xfrm>
                <a:off x="3946531" y="4213221"/>
                <a:ext cx="44450" cy="1158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52" name="Rectangle 241"/>
              <p:cNvSpPr>
                <a:spLocks noChangeArrowheads="1"/>
              </p:cNvSpPr>
              <p:nvPr userDrawn="1"/>
            </p:nvSpPr>
            <p:spPr bwMode="gray">
              <a:xfrm>
                <a:off x="3978280" y="4222746"/>
                <a:ext cx="12700" cy="106363"/>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53" name="Rectangle 242"/>
              <p:cNvSpPr>
                <a:spLocks noChangeArrowheads="1"/>
              </p:cNvSpPr>
              <p:nvPr userDrawn="1"/>
            </p:nvSpPr>
            <p:spPr bwMode="gray">
              <a:xfrm>
                <a:off x="3879856" y="4213221"/>
                <a:ext cx="44450" cy="1158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54" name="Rectangle 243"/>
              <p:cNvSpPr>
                <a:spLocks noChangeArrowheads="1"/>
              </p:cNvSpPr>
              <p:nvPr userDrawn="1"/>
            </p:nvSpPr>
            <p:spPr bwMode="gray">
              <a:xfrm>
                <a:off x="3911605" y="4222746"/>
                <a:ext cx="12700" cy="106363"/>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55" name="Rectangle 244"/>
              <p:cNvSpPr>
                <a:spLocks noChangeArrowheads="1"/>
              </p:cNvSpPr>
              <p:nvPr userDrawn="1"/>
            </p:nvSpPr>
            <p:spPr bwMode="gray">
              <a:xfrm>
                <a:off x="3813180" y="4213221"/>
                <a:ext cx="44450" cy="1158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56" name="Rectangle 245"/>
              <p:cNvSpPr>
                <a:spLocks noChangeArrowheads="1"/>
              </p:cNvSpPr>
              <p:nvPr userDrawn="1"/>
            </p:nvSpPr>
            <p:spPr bwMode="gray">
              <a:xfrm>
                <a:off x="3844930" y="4222746"/>
                <a:ext cx="12700" cy="106363"/>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57" name="Rectangle 246"/>
              <p:cNvSpPr>
                <a:spLocks noChangeArrowheads="1"/>
              </p:cNvSpPr>
              <p:nvPr userDrawn="1"/>
            </p:nvSpPr>
            <p:spPr bwMode="gray">
              <a:xfrm>
                <a:off x="3813180" y="4227509"/>
                <a:ext cx="31750" cy="11113"/>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58" name="Rectangle 247"/>
              <p:cNvSpPr>
                <a:spLocks noChangeArrowheads="1"/>
              </p:cNvSpPr>
              <p:nvPr userDrawn="1"/>
            </p:nvSpPr>
            <p:spPr bwMode="gray">
              <a:xfrm>
                <a:off x="3879856" y="4227509"/>
                <a:ext cx="31750" cy="11113"/>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59" name="Rectangle 248"/>
              <p:cNvSpPr>
                <a:spLocks noChangeArrowheads="1"/>
              </p:cNvSpPr>
              <p:nvPr userDrawn="1"/>
            </p:nvSpPr>
            <p:spPr bwMode="gray">
              <a:xfrm>
                <a:off x="3946531" y="4227509"/>
                <a:ext cx="31750" cy="11113"/>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60" name="Freeform 249"/>
              <p:cNvSpPr>
                <a:spLocks/>
              </p:cNvSpPr>
              <p:nvPr userDrawn="1"/>
            </p:nvSpPr>
            <p:spPr bwMode="gray">
              <a:xfrm>
                <a:off x="3784605" y="4138609"/>
                <a:ext cx="234950" cy="88900"/>
              </a:xfrm>
              <a:custGeom>
                <a:avLst/>
                <a:gdLst>
                  <a:gd name="T0" fmla="*/ 148 w 148"/>
                  <a:gd name="T1" fmla="*/ 56 h 56"/>
                  <a:gd name="T2" fmla="*/ 0 w 148"/>
                  <a:gd name="T3" fmla="*/ 56 h 56"/>
                  <a:gd name="T4" fmla="*/ 74 w 148"/>
                  <a:gd name="T5" fmla="*/ 0 h 56"/>
                  <a:gd name="T6" fmla="*/ 148 w 148"/>
                  <a:gd name="T7" fmla="*/ 56 h 56"/>
                </a:gdLst>
                <a:ahLst/>
                <a:cxnLst>
                  <a:cxn ang="0">
                    <a:pos x="T0" y="T1"/>
                  </a:cxn>
                  <a:cxn ang="0">
                    <a:pos x="T2" y="T3"/>
                  </a:cxn>
                  <a:cxn ang="0">
                    <a:pos x="T4" y="T5"/>
                  </a:cxn>
                  <a:cxn ang="0">
                    <a:pos x="T6" y="T7"/>
                  </a:cxn>
                </a:cxnLst>
                <a:rect l="0" t="0" r="r" b="b"/>
                <a:pathLst>
                  <a:path w="148" h="56">
                    <a:moveTo>
                      <a:pt x="148" y="56"/>
                    </a:moveTo>
                    <a:lnTo>
                      <a:pt x="0" y="56"/>
                    </a:lnTo>
                    <a:lnTo>
                      <a:pt x="74" y="0"/>
                    </a:lnTo>
                    <a:lnTo>
                      <a:pt x="148" y="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61" name="Freeform 250"/>
              <p:cNvSpPr>
                <a:spLocks/>
              </p:cNvSpPr>
              <p:nvPr userDrawn="1"/>
            </p:nvSpPr>
            <p:spPr bwMode="gray">
              <a:xfrm>
                <a:off x="3890967" y="4138609"/>
                <a:ext cx="128588" cy="88900"/>
              </a:xfrm>
              <a:custGeom>
                <a:avLst/>
                <a:gdLst>
                  <a:gd name="T0" fmla="*/ 7 w 81"/>
                  <a:gd name="T1" fmla="*/ 0 h 56"/>
                  <a:gd name="T2" fmla="*/ 0 w 81"/>
                  <a:gd name="T3" fmla="*/ 6 h 56"/>
                  <a:gd name="T4" fmla="*/ 42 w 81"/>
                  <a:gd name="T5" fmla="*/ 56 h 56"/>
                  <a:gd name="T6" fmla="*/ 81 w 81"/>
                  <a:gd name="T7" fmla="*/ 56 h 56"/>
                  <a:gd name="T8" fmla="*/ 7 w 81"/>
                  <a:gd name="T9" fmla="*/ 0 h 56"/>
                </a:gdLst>
                <a:ahLst/>
                <a:cxnLst>
                  <a:cxn ang="0">
                    <a:pos x="T0" y="T1"/>
                  </a:cxn>
                  <a:cxn ang="0">
                    <a:pos x="T2" y="T3"/>
                  </a:cxn>
                  <a:cxn ang="0">
                    <a:pos x="T4" y="T5"/>
                  </a:cxn>
                  <a:cxn ang="0">
                    <a:pos x="T6" y="T7"/>
                  </a:cxn>
                  <a:cxn ang="0">
                    <a:pos x="T8" y="T9"/>
                  </a:cxn>
                </a:cxnLst>
                <a:rect l="0" t="0" r="r" b="b"/>
                <a:pathLst>
                  <a:path w="81" h="56">
                    <a:moveTo>
                      <a:pt x="7" y="0"/>
                    </a:moveTo>
                    <a:lnTo>
                      <a:pt x="0" y="6"/>
                    </a:lnTo>
                    <a:lnTo>
                      <a:pt x="42" y="56"/>
                    </a:lnTo>
                    <a:lnTo>
                      <a:pt x="81" y="56"/>
                    </a:lnTo>
                    <a:lnTo>
                      <a:pt x="7"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62" name="Freeform 251"/>
              <p:cNvSpPr>
                <a:spLocks/>
              </p:cNvSpPr>
              <p:nvPr userDrawn="1"/>
            </p:nvSpPr>
            <p:spPr bwMode="gray">
              <a:xfrm>
                <a:off x="4054481" y="4144959"/>
                <a:ext cx="303213" cy="87313"/>
              </a:xfrm>
              <a:custGeom>
                <a:avLst/>
                <a:gdLst>
                  <a:gd name="T0" fmla="*/ 193 w 219"/>
                  <a:gd name="T1" fmla="*/ 0 h 63"/>
                  <a:gd name="T2" fmla="*/ 198 w 219"/>
                  <a:gd name="T3" fmla="*/ 17 h 63"/>
                  <a:gd name="T4" fmla="*/ 184 w 219"/>
                  <a:gd name="T5" fmla="*/ 44 h 63"/>
                  <a:gd name="T6" fmla="*/ 166 w 219"/>
                  <a:gd name="T7" fmla="*/ 49 h 63"/>
                  <a:gd name="T8" fmla="*/ 11 w 219"/>
                  <a:gd name="T9" fmla="*/ 49 h 63"/>
                  <a:gd name="T10" fmla="*/ 0 w 219"/>
                  <a:gd name="T11" fmla="*/ 48 h 63"/>
                  <a:gd name="T12" fmla="*/ 32 w 219"/>
                  <a:gd name="T13" fmla="*/ 63 h 63"/>
                  <a:gd name="T14" fmla="*/ 187 w 219"/>
                  <a:gd name="T15" fmla="*/ 63 h 63"/>
                  <a:gd name="T16" fmla="*/ 205 w 219"/>
                  <a:gd name="T17" fmla="*/ 58 h 63"/>
                  <a:gd name="T18" fmla="*/ 219 w 219"/>
                  <a:gd name="T19" fmla="*/ 32 h 63"/>
                  <a:gd name="T20" fmla="*/ 193 w 219"/>
                  <a:gd name="T21"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9" h="63">
                    <a:moveTo>
                      <a:pt x="193" y="0"/>
                    </a:moveTo>
                    <a:cubicBezTo>
                      <a:pt x="196" y="5"/>
                      <a:pt x="198" y="11"/>
                      <a:pt x="198" y="17"/>
                    </a:cubicBezTo>
                    <a:cubicBezTo>
                      <a:pt x="198" y="28"/>
                      <a:pt x="192" y="38"/>
                      <a:pt x="184" y="44"/>
                    </a:cubicBezTo>
                    <a:cubicBezTo>
                      <a:pt x="179" y="47"/>
                      <a:pt x="173" y="49"/>
                      <a:pt x="166" y="49"/>
                    </a:cubicBezTo>
                    <a:cubicBezTo>
                      <a:pt x="11" y="49"/>
                      <a:pt x="11" y="49"/>
                      <a:pt x="11" y="49"/>
                    </a:cubicBezTo>
                    <a:cubicBezTo>
                      <a:pt x="7" y="49"/>
                      <a:pt x="3" y="49"/>
                      <a:pt x="0" y="48"/>
                    </a:cubicBezTo>
                    <a:cubicBezTo>
                      <a:pt x="7" y="57"/>
                      <a:pt x="19" y="63"/>
                      <a:pt x="32" y="63"/>
                    </a:cubicBezTo>
                    <a:cubicBezTo>
                      <a:pt x="187" y="63"/>
                      <a:pt x="187" y="63"/>
                      <a:pt x="187" y="63"/>
                    </a:cubicBezTo>
                    <a:cubicBezTo>
                      <a:pt x="194" y="63"/>
                      <a:pt x="200" y="61"/>
                      <a:pt x="205" y="58"/>
                    </a:cubicBezTo>
                    <a:cubicBezTo>
                      <a:pt x="213" y="53"/>
                      <a:pt x="219" y="43"/>
                      <a:pt x="219" y="32"/>
                    </a:cubicBezTo>
                    <a:cubicBezTo>
                      <a:pt x="219" y="16"/>
                      <a:pt x="208" y="3"/>
                      <a:pt x="193"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63" name="Freeform 252"/>
              <p:cNvSpPr>
                <a:spLocks/>
              </p:cNvSpPr>
              <p:nvPr userDrawn="1"/>
            </p:nvSpPr>
            <p:spPr bwMode="gray">
              <a:xfrm>
                <a:off x="4043368" y="4054471"/>
                <a:ext cx="284163" cy="157163"/>
              </a:xfrm>
              <a:custGeom>
                <a:avLst/>
                <a:gdLst>
                  <a:gd name="T0" fmla="*/ 201 w 206"/>
                  <a:gd name="T1" fmla="*/ 65 h 114"/>
                  <a:gd name="T2" fmla="*/ 197 w 206"/>
                  <a:gd name="T3" fmla="*/ 60 h 114"/>
                  <a:gd name="T4" fmla="*/ 197 w 206"/>
                  <a:gd name="T5" fmla="*/ 57 h 114"/>
                  <a:gd name="T6" fmla="*/ 168 w 206"/>
                  <a:gd name="T7" fmla="*/ 19 h 114"/>
                  <a:gd name="T8" fmla="*/ 157 w 206"/>
                  <a:gd name="T9" fmla="*/ 17 h 114"/>
                  <a:gd name="T10" fmla="*/ 133 w 206"/>
                  <a:gd name="T11" fmla="*/ 25 h 114"/>
                  <a:gd name="T12" fmla="*/ 117 w 206"/>
                  <a:gd name="T13" fmla="*/ 8 h 114"/>
                  <a:gd name="T14" fmla="*/ 107 w 206"/>
                  <a:gd name="T15" fmla="*/ 3 h 114"/>
                  <a:gd name="T16" fmla="*/ 90 w 206"/>
                  <a:gd name="T17" fmla="*/ 0 h 114"/>
                  <a:gd name="T18" fmla="*/ 40 w 206"/>
                  <a:gd name="T19" fmla="*/ 48 h 114"/>
                  <a:gd name="T20" fmla="*/ 40 w 206"/>
                  <a:gd name="T21" fmla="*/ 49 h 114"/>
                  <a:gd name="T22" fmla="*/ 40 w 206"/>
                  <a:gd name="T23" fmla="*/ 49 h 114"/>
                  <a:gd name="T24" fmla="*/ 0 w 206"/>
                  <a:gd name="T25" fmla="*/ 89 h 114"/>
                  <a:gd name="T26" fmla="*/ 8 w 206"/>
                  <a:gd name="T27" fmla="*/ 113 h 114"/>
                  <a:gd name="T28" fmla="*/ 19 w 206"/>
                  <a:gd name="T29" fmla="*/ 114 h 114"/>
                  <a:gd name="T30" fmla="*/ 174 w 206"/>
                  <a:gd name="T31" fmla="*/ 114 h 114"/>
                  <a:gd name="T32" fmla="*/ 192 w 206"/>
                  <a:gd name="T33" fmla="*/ 109 h 114"/>
                  <a:gd name="T34" fmla="*/ 206 w 206"/>
                  <a:gd name="T35" fmla="*/ 82 h 114"/>
                  <a:gd name="T36" fmla="*/ 201 w 206"/>
                  <a:gd name="T37" fmla="*/ 65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6" h="114">
                    <a:moveTo>
                      <a:pt x="201" y="65"/>
                    </a:moveTo>
                    <a:cubicBezTo>
                      <a:pt x="200" y="63"/>
                      <a:pt x="198" y="61"/>
                      <a:pt x="197" y="60"/>
                    </a:cubicBezTo>
                    <a:cubicBezTo>
                      <a:pt x="197" y="59"/>
                      <a:pt x="197" y="58"/>
                      <a:pt x="197" y="57"/>
                    </a:cubicBezTo>
                    <a:cubicBezTo>
                      <a:pt x="197" y="39"/>
                      <a:pt x="184" y="23"/>
                      <a:pt x="168" y="19"/>
                    </a:cubicBezTo>
                    <a:cubicBezTo>
                      <a:pt x="164" y="18"/>
                      <a:pt x="161" y="17"/>
                      <a:pt x="157" y="17"/>
                    </a:cubicBezTo>
                    <a:cubicBezTo>
                      <a:pt x="148" y="17"/>
                      <a:pt x="140" y="20"/>
                      <a:pt x="133" y="25"/>
                    </a:cubicBezTo>
                    <a:cubicBezTo>
                      <a:pt x="129" y="18"/>
                      <a:pt x="124" y="12"/>
                      <a:pt x="117" y="8"/>
                    </a:cubicBezTo>
                    <a:cubicBezTo>
                      <a:pt x="114" y="6"/>
                      <a:pt x="110" y="4"/>
                      <a:pt x="107" y="3"/>
                    </a:cubicBezTo>
                    <a:cubicBezTo>
                      <a:pt x="101" y="1"/>
                      <a:pt x="96" y="0"/>
                      <a:pt x="90" y="0"/>
                    </a:cubicBezTo>
                    <a:cubicBezTo>
                      <a:pt x="63" y="0"/>
                      <a:pt x="41" y="21"/>
                      <a:pt x="40" y="48"/>
                    </a:cubicBezTo>
                    <a:cubicBezTo>
                      <a:pt x="40" y="49"/>
                      <a:pt x="40" y="49"/>
                      <a:pt x="40" y="49"/>
                    </a:cubicBezTo>
                    <a:cubicBezTo>
                      <a:pt x="40" y="49"/>
                      <a:pt x="40" y="49"/>
                      <a:pt x="40" y="49"/>
                    </a:cubicBezTo>
                    <a:cubicBezTo>
                      <a:pt x="18" y="49"/>
                      <a:pt x="0" y="67"/>
                      <a:pt x="0" y="89"/>
                    </a:cubicBezTo>
                    <a:cubicBezTo>
                      <a:pt x="0" y="98"/>
                      <a:pt x="3" y="106"/>
                      <a:pt x="8" y="113"/>
                    </a:cubicBezTo>
                    <a:cubicBezTo>
                      <a:pt x="11" y="114"/>
                      <a:pt x="15" y="114"/>
                      <a:pt x="19" y="114"/>
                    </a:cubicBezTo>
                    <a:cubicBezTo>
                      <a:pt x="174" y="114"/>
                      <a:pt x="174" y="114"/>
                      <a:pt x="174" y="114"/>
                    </a:cubicBezTo>
                    <a:cubicBezTo>
                      <a:pt x="181" y="114"/>
                      <a:pt x="187" y="112"/>
                      <a:pt x="192" y="109"/>
                    </a:cubicBezTo>
                    <a:cubicBezTo>
                      <a:pt x="200" y="103"/>
                      <a:pt x="206" y="93"/>
                      <a:pt x="206" y="82"/>
                    </a:cubicBezTo>
                    <a:cubicBezTo>
                      <a:pt x="206" y="76"/>
                      <a:pt x="204" y="70"/>
                      <a:pt x="201" y="6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64" name="Freeform 253"/>
              <p:cNvSpPr>
                <a:spLocks/>
              </p:cNvSpPr>
              <p:nvPr userDrawn="1"/>
            </p:nvSpPr>
            <p:spPr bwMode="gray">
              <a:xfrm>
                <a:off x="2676529" y="4311646"/>
                <a:ext cx="222250" cy="65088"/>
              </a:xfrm>
              <a:custGeom>
                <a:avLst/>
                <a:gdLst>
                  <a:gd name="T0" fmla="*/ 142 w 161"/>
                  <a:gd name="T1" fmla="*/ 0 h 47"/>
                  <a:gd name="T2" fmla="*/ 145 w 161"/>
                  <a:gd name="T3" fmla="*/ 13 h 47"/>
                  <a:gd name="T4" fmla="*/ 135 w 161"/>
                  <a:gd name="T5" fmla="*/ 33 h 47"/>
                  <a:gd name="T6" fmla="*/ 122 w 161"/>
                  <a:gd name="T7" fmla="*/ 36 h 47"/>
                  <a:gd name="T8" fmla="*/ 8 w 161"/>
                  <a:gd name="T9" fmla="*/ 36 h 47"/>
                  <a:gd name="T10" fmla="*/ 0 w 161"/>
                  <a:gd name="T11" fmla="*/ 35 h 47"/>
                  <a:gd name="T12" fmla="*/ 23 w 161"/>
                  <a:gd name="T13" fmla="*/ 47 h 47"/>
                  <a:gd name="T14" fmla="*/ 137 w 161"/>
                  <a:gd name="T15" fmla="*/ 47 h 47"/>
                  <a:gd name="T16" fmla="*/ 150 w 161"/>
                  <a:gd name="T17" fmla="*/ 43 h 47"/>
                  <a:gd name="T18" fmla="*/ 161 w 161"/>
                  <a:gd name="T19" fmla="*/ 23 h 47"/>
                  <a:gd name="T20" fmla="*/ 142 w 161"/>
                  <a:gd name="T21"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1" h="47">
                    <a:moveTo>
                      <a:pt x="142" y="0"/>
                    </a:moveTo>
                    <a:cubicBezTo>
                      <a:pt x="144" y="4"/>
                      <a:pt x="145" y="8"/>
                      <a:pt x="145" y="13"/>
                    </a:cubicBezTo>
                    <a:cubicBezTo>
                      <a:pt x="145" y="21"/>
                      <a:pt x="141" y="28"/>
                      <a:pt x="135" y="33"/>
                    </a:cubicBezTo>
                    <a:cubicBezTo>
                      <a:pt x="131" y="35"/>
                      <a:pt x="126" y="36"/>
                      <a:pt x="122" y="36"/>
                    </a:cubicBezTo>
                    <a:cubicBezTo>
                      <a:pt x="8" y="36"/>
                      <a:pt x="8" y="36"/>
                      <a:pt x="8" y="36"/>
                    </a:cubicBezTo>
                    <a:cubicBezTo>
                      <a:pt x="5" y="36"/>
                      <a:pt x="2" y="36"/>
                      <a:pt x="0" y="35"/>
                    </a:cubicBezTo>
                    <a:cubicBezTo>
                      <a:pt x="5" y="42"/>
                      <a:pt x="14" y="47"/>
                      <a:pt x="23" y="47"/>
                    </a:cubicBezTo>
                    <a:cubicBezTo>
                      <a:pt x="137" y="47"/>
                      <a:pt x="137" y="47"/>
                      <a:pt x="137" y="47"/>
                    </a:cubicBezTo>
                    <a:cubicBezTo>
                      <a:pt x="142" y="47"/>
                      <a:pt x="146" y="45"/>
                      <a:pt x="150" y="43"/>
                    </a:cubicBezTo>
                    <a:cubicBezTo>
                      <a:pt x="156" y="39"/>
                      <a:pt x="161" y="32"/>
                      <a:pt x="161" y="23"/>
                    </a:cubicBezTo>
                    <a:cubicBezTo>
                      <a:pt x="161" y="12"/>
                      <a:pt x="152" y="2"/>
                      <a:pt x="142"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65" name="Freeform 254"/>
              <p:cNvSpPr>
                <a:spLocks/>
              </p:cNvSpPr>
              <p:nvPr userDrawn="1"/>
            </p:nvSpPr>
            <p:spPr bwMode="gray">
              <a:xfrm>
                <a:off x="2667004" y="4246559"/>
                <a:ext cx="209550" cy="114300"/>
              </a:xfrm>
              <a:custGeom>
                <a:avLst/>
                <a:gdLst>
                  <a:gd name="T0" fmla="*/ 148 w 151"/>
                  <a:gd name="T1" fmla="*/ 47 h 83"/>
                  <a:gd name="T2" fmla="*/ 144 w 151"/>
                  <a:gd name="T3" fmla="*/ 43 h 83"/>
                  <a:gd name="T4" fmla="*/ 144 w 151"/>
                  <a:gd name="T5" fmla="*/ 41 h 83"/>
                  <a:gd name="T6" fmla="*/ 123 w 151"/>
                  <a:gd name="T7" fmla="*/ 13 h 83"/>
                  <a:gd name="T8" fmla="*/ 115 w 151"/>
                  <a:gd name="T9" fmla="*/ 12 h 83"/>
                  <a:gd name="T10" fmla="*/ 98 w 151"/>
                  <a:gd name="T11" fmla="*/ 18 h 83"/>
                  <a:gd name="T12" fmla="*/ 86 w 151"/>
                  <a:gd name="T13" fmla="*/ 5 h 83"/>
                  <a:gd name="T14" fmla="*/ 78 w 151"/>
                  <a:gd name="T15" fmla="*/ 2 h 83"/>
                  <a:gd name="T16" fmla="*/ 66 w 151"/>
                  <a:gd name="T17" fmla="*/ 0 h 83"/>
                  <a:gd name="T18" fmla="*/ 29 w 151"/>
                  <a:gd name="T19" fmla="*/ 35 h 83"/>
                  <a:gd name="T20" fmla="*/ 29 w 151"/>
                  <a:gd name="T21" fmla="*/ 35 h 83"/>
                  <a:gd name="T22" fmla="*/ 29 w 151"/>
                  <a:gd name="T23" fmla="*/ 35 h 83"/>
                  <a:gd name="T24" fmla="*/ 0 w 151"/>
                  <a:gd name="T25" fmla="*/ 65 h 83"/>
                  <a:gd name="T26" fmla="*/ 6 w 151"/>
                  <a:gd name="T27" fmla="*/ 82 h 83"/>
                  <a:gd name="T28" fmla="*/ 14 w 151"/>
                  <a:gd name="T29" fmla="*/ 83 h 83"/>
                  <a:gd name="T30" fmla="*/ 128 w 151"/>
                  <a:gd name="T31" fmla="*/ 83 h 83"/>
                  <a:gd name="T32" fmla="*/ 141 w 151"/>
                  <a:gd name="T33" fmla="*/ 80 h 83"/>
                  <a:gd name="T34" fmla="*/ 151 w 151"/>
                  <a:gd name="T35" fmla="*/ 60 h 83"/>
                  <a:gd name="T36" fmla="*/ 148 w 151"/>
                  <a:gd name="T37" fmla="*/ 47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1" h="83">
                    <a:moveTo>
                      <a:pt x="148" y="47"/>
                    </a:moveTo>
                    <a:cubicBezTo>
                      <a:pt x="147" y="46"/>
                      <a:pt x="146" y="45"/>
                      <a:pt x="144" y="43"/>
                    </a:cubicBezTo>
                    <a:cubicBezTo>
                      <a:pt x="144" y="43"/>
                      <a:pt x="144" y="42"/>
                      <a:pt x="144" y="41"/>
                    </a:cubicBezTo>
                    <a:cubicBezTo>
                      <a:pt x="144" y="28"/>
                      <a:pt x="135" y="17"/>
                      <a:pt x="123" y="13"/>
                    </a:cubicBezTo>
                    <a:cubicBezTo>
                      <a:pt x="120" y="13"/>
                      <a:pt x="118" y="12"/>
                      <a:pt x="115" y="12"/>
                    </a:cubicBezTo>
                    <a:cubicBezTo>
                      <a:pt x="109" y="12"/>
                      <a:pt x="103" y="14"/>
                      <a:pt x="98" y="18"/>
                    </a:cubicBezTo>
                    <a:cubicBezTo>
                      <a:pt x="95" y="13"/>
                      <a:pt x="91" y="8"/>
                      <a:pt x="86" y="5"/>
                    </a:cubicBezTo>
                    <a:cubicBezTo>
                      <a:pt x="83" y="4"/>
                      <a:pt x="81" y="3"/>
                      <a:pt x="78" y="2"/>
                    </a:cubicBezTo>
                    <a:cubicBezTo>
                      <a:pt x="74" y="0"/>
                      <a:pt x="70" y="0"/>
                      <a:pt x="66" y="0"/>
                    </a:cubicBezTo>
                    <a:cubicBezTo>
                      <a:pt x="46" y="0"/>
                      <a:pt x="30" y="15"/>
                      <a:pt x="29" y="35"/>
                    </a:cubicBezTo>
                    <a:cubicBezTo>
                      <a:pt x="29" y="35"/>
                      <a:pt x="29" y="35"/>
                      <a:pt x="29" y="35"/>
                    </a:cubicBezTo>
                    <a:cubicBezTo>
                      <a:pt x="29" y="35"/>
                      <a:pt x="29" y="35"/>
                      <a:pt x="29" y="35"/>
                    </a:cubicBezTo>
                    <a:cubicBezTo>
                      <a:pt x="13" y="35"/>
                      <a:pt x="0" y="48"/>
                      <a:pt x="0" y="65"/>
                    </a:cubicBezTo>
                    <a:cubicBezTo>
                      <a:pt x="0" y="71"/>
                      <a:pt x="2" y="77"/>
                      <a:pt x="6" y="82"/>
                    </a:cubicBezTo>
                    <a:cubicBezTo>
                      <a:pt x="8" y="83"/>
                      <a:pt x="11" y="83"/>
                      <a:pt x="14" y="83"/>
                    </a:cubicBezTo>
                    <a:cubicBezTo>
                      <a:pt x="128" y="83"/>
                      <a:pt x="128" y="83"/>
                      <a:pt x="128" y="83"/>
                    </a:cubicBezTo>
                    <a:cubicBezTo>
                      <a:pt x="132" y="83"/>
                      <a:pt x="137" y="82"/>
                      <a:pt x="141" y="80"/>
                    </a:cubicBezTo>
                    <a:cubicBezTo>
                      <a:pt x="147" y="75"/>
                      <a:pt x="151" y="68"/>
                      <a:pt x="151" y="60"/>
                    </a:cubicBezTo>
                    <a:cubicBezTo>
                      <a:pt x="151" y="55"/>
                      <a:pt x="150" y="51"/>
                      <a:pt x="148" y="4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66" name="Freeform 255"/>
              <p:cNvSpPr>
                <a:spLocks/>
              </p:cNvSpPr>
              <p:nvPr userDrawn="1"/>
            </p:nvSpPr>
            <p:spPr bwMode="gray">
              <a:xfrm>
                <a:off x="2930526" y="3384545"/>
                <a:ext cx="177800" cy="52388"/>
              </a:xfrm>
              <a:custGeom>
                <a:avLst/>
                <a:gdLst>
                  <a:gd name="T0" fmla="*/ 113 w 128"/>
                  <a:gd name="T1" fmla="*/ 0 h 37"/>
                  <a:gd name="T2" fmla="*/ 116 w 128"/>
                  <a:gd name="T3" fmla="*/ 10 h 37"/>
                  <a:gd name="T4" fmla="*/ 108 w 128"/>
                  <a:gd name="T5" fmla="*/ 26 h 37"/>
                  <a:gd name="T6" fmla="*/ 97 w 128"/>
                  <a:gd name="T7" fmla="*/ 29 h 37"/>
                  <a:gd name="T8" fmla="*/ 6 w 128"/>
                  <a:gd name="T9" fmla="*/ 29 h 37"/>
                  <a:gd name="T10" fmla="*/ 0 w 128"/>
                  <a:gd name="T11" fmla="*/ 28 h 37"/>
                  <a:gd name="T12" fmla="*/ 19 w 128"/>
                  <a:gd name="T13" fmla="*/ 37 h 37"/>
                  <a:gd name="T14" fmla="*/ 110 w 128"/>
                  <a:gd name="T15" fmla="*/ 37 h 37"/>
                  <a:gd name="T16" fmla="*/ 120 w 128"/>
                  <a:gd name="T17" fmla="*/ 34 h 37"/>
                  <a:gd name="T18" fmla="*/ 128 w 128"/>
                  <a:gd name="T19" fmla="*/ 19 h 37"/>
                  <a:gd name="T20" fmla="*/ 113 w 128"/>
                  <a:gd name="T21"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8" h="37">
                    <a:moveTo>
                      <a:pt x="113" y="0"/>
                    </a:moveTo>
                    <a:cubicBezTo>
                      <a:pt x="115" y="3"/>
                      <a:pt x="116" y="7"/>
                      <a:pt x="116" y="10"/>
                    </a:cubicBezTo>
                    <a:cubicBezTo>
                      <a:pt x="116" y="17"/>
                      <a:pt x="113" y="23"/>
                      <a:pt x="108" y="26"/>
                    </a:cubicBezTo>
                    <a:cubicBezTo>
                      <a:pt x="105" y="28"/>
                      <a:pt x="101" y="29"/>
                      <a:pt x="97" y="29"/>
                    </a:cubicBezTo>
                    <a:cubicBezTo>
                      <a:pt x="6" y="29"/>
                      <a:pt x="6" y="29"/>
                      <a:pt x="6" y="29"/>
                    </a:cubicBezTo>
                    <a:cubicBezTo>
                      <a:pt x="4" y="29"/>
                      <a:pt x="2" y="29"/>
                      <a:pt x="0" y="28"/>
                    </a:cubicBezTo>
                    <a:cubicBezTo>
                      <a:pt x="4" y="34"/>
                      <a:pt x="11" y="37"/>
                      <a:pt x="19" y="37"/>
                    </a:cubicBezTo>
                    <a:cubicBezTo>
                      <a:pt x="110" y="37"/>
                      <a:pt x="110" y="37"/>
                      <a:pt x="110" y="37"/>
                    </a:cubicBezTo>
                    <a:cubicBezTo>
                      <a:pt x="114" y="37"/>
                      <a:pt x="117" y="36"/>
                      <a:pt x="120" y="34"/>
                    </a:cubicBezTo>
                    <a:cubicBezTo>
                      <a:pt x="125" y="31"/>
                      <a:pt x="128" y="25"/>
                      <a:pt x="128" y="19"/>
                    </a:cubicBezTo>
                    <a:cubicBezTo>
                      <a:pt x="128" y="9"/>
                      <a:pt x="122" y="2"/>
                      <a:pt x="113"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67" name="Freeform 256"/>
              <p:cNvSpPr>
                <a:spLocks/>
              </p:cNvSpPr>
              <p:nvPr userDrawn="1"/>
            </p:nvSpPr>
            <p:spPr bwMode="gray">
              <a:xfrm>
                <a:off x="2924176" y="3332163"/>
                <a:ext cx="166688" cy="93663"/>
              </a:xfrm>
              <a:custGeom>
                <a:avLst/>
                <a:gdLst>
                  <a:gd name="T0" fmla="*/ 118 w 121"/>
                  <a:gd name="T1" fmla="*/ 38 h 67"/>
                  <a:gd name="T2" fmla="*/ 116 w 121"/>
                  <a:gd name="T3" fmla="*/ 35 h 67"/>
                  <a:gd name="T4" fmla="*/ 116 w 121"/>
                  <a:gd name="T5" fmla="*/ 33 h 67"/>
                  <a:gd name="T6" fmla="*/ 99 w 121"/>
                  <a:gd name="T7" fmla="*/ 11 h 67"/>
                  <a:gd name="T8" fmla="*/ 92 w 121"/>
                  <a:gd name="T9" fmla="*/ 10 h 67"/>
                  <a:gd name="T10" fmla="*/ 78 w 121"/>
                  <a:gd name="T11" fmla="*/ 15 h 67"/>
                  <a:gd name="T12" fmla="*/ 69 w 121"/>
                  <a:gd name="T13" fmla="*/ 5 h 67"/>
                  <a:gd name="T14" fmla="*/ 63 w 121"/>
                  <a:gd name="T15" fmla="*/ 2 h 67"/>
                  <a:gd name="T16" fmla="*/ 53 w 121"/>
                  <a:gd name="T17" fmla="*/ 0 h 67"/>
                  <a:gd name="T18" fmla="*/ 24 w 121"/>
                  <a:gd name="T19" fmla="*/ 28 h 67"/>
                  <a:gd name="T20" fmla="*/ 24 w 121"/>
                  <a:gd name="T21" fmla="*/ 29 h 67"/>
                  <a:gd name="T22" fmla="*/ 24 w 121"/>
                  <a:gd name="T23" fmla="*/ 29 h 67"/>
                  <a:gd name="T24" fmla="*/ 0 w 121"/>
                  <a:gd name="T25" fmla="*/ 52 h 67"/>
                  <a:gd name="T26" fmla="*/ 5 w 121"/>
                  <a:gd name="T27" fmla="*/ 66 h 67"/>
                  <a:gd name="T28" fmla="*/ 11 w 121"/>
                  <a:gd name="T29" fmla="*/ 67 h 67"/>
                  <a:gd name="T30" fmla="*/ 102 w 121"/>
                  <a:gd name="T31" fmla="*/ 67 h 67"/>
                  <a:gd name="T32" fmla="*/ 113 w 121"/>
                  <a:gd name="T33" fmla="*/ 64 h 67"/>
                  <a:gd name="T34" fmla="*/ 121 w 121"/>
                  <a:gd name="T35" fmla="*/ 48 h 67"/>
                  <a:gd name="T36" fmla="*/ 118 w 121"/>
                  <a:gd name="T37" fmla="*/ 38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1" h="67">
                    <a:moveTo>
                      <a:pt x="118" y="38"/>
                    </a:moveTo>
                    <a:cubicBezTo>
                      <a:pt x="117" y="37"/>
                      <a:pt x="117" y="36"/>
                      <a:pt x="116" y="35"/>
                    </a:cubicBezTo>
                    <a:cubicBezTo>
                      <a:pt x="116" y="34"/>
                      <a:pt x="116" y="34"/>
                      <a:pt x="116" y="33"/>
                    </a:cubicBezTo>
                    <a:cubicBezTo>
                      <a:pt x="116" y="23"/>
                      <a:pt x="108" y="14"/>
                      <a:pt x="99" y="11"/>
                    </a:cubicBezTo>
                    <a:cubicBezTo>
                      <a:pt x="97" y="10"/>
                      <a:pt x="95" y="10"/>
                      <a:pt x="92" y="10"/>
                    </a:cubicBezTo>
                    <a:cubicBezTo>
                      <a:pt x="87" y="10"/>
                      <a:pt x="82" y="12"/>
                      <a:pt x="78" y="15"/>
                    </a:cubicBezTo>
                    <a:cubicBezTo>
                      <a:pt x="76" y="10"/>
                      <a:pt x="73" y="7"/>
                      <a:pt x="69" y="5"/>
                    </a:cubicBezTo>
                    <a:cubicBezTo>
                      <a:pt x="67" y="3"/>
                      <a:pt x="65" y="2"/>
                      <a:pt x="63" y="2"/>
                    </a:cubicBezTo>
                    <a:cubicBezTo>
                      <a:pt x="60" y="1"/>
                      <a:pt x="57" y="0"/>
                      <a:pt x="53" y="0"/>
                    </a:cubicBezTo>
                    <a:cubicBezTo>
                      <a:pt x="37" y="0"/>
                      <a:pt x="25" y="12"/>
                      <a:pt x="24" y="28"/>
                    </a:cubicBezTo>
                    <a:cubicBezTo>
                      <a:pt x="24" y="29"/>
                      <a:pt x="24" y="29"/>
                      <a:pt x="24" y="29"/>
                    </a:cubicBezTo>
                    <a:cubicBezTo>
                      <a:pt x="24" y="29"/>
                      <a:pt x="24" y="29"/>
                      <a:pt x="24" y="29"/>
                    </a:cubicBezTo>
                    <a:cubicBezTo>
                      <a:pt x="11" y="29"/>
                      <a:pt x="0" y="39"/>
                      <a:pt x="0" y="52"/>
                    </a:cubicBezTo>
                    <a:cubicBezTo>
                      <a:pt x="0" y="57"/>
                      <a:pt x="2" y="62"/>
                      <a:pt x="5" y="66"/>
                    </a:cubicBezTo>
                    <a:cubicBezTo>
                      <a:pt x="7" y="67"/>
                      <a:pt x="9" y="67"/>
                      <a:pt x="11" y="67"/>
                    </a:cubicBezTo>
                    <a:cubicBezTo>
                      <a:pt x="102" y="67"/>
                      <a:pt x="102" y="67"/>
                      <a:pt x="102" y="67"/>
                    </a:cubicBezTo>
                    <a:cubicBezTo>
                      <a:pt x="106" y="67"/>
                      <a:pt x="110" y="66"/>
                      <a:pt x="113" y="64"/>
                    </a:cubicBezTo>
                    <a:cubicBezTo>
                      <a:pt x="118" y="61"/>
                      <a:pt x="121" y="55"/>
                      <a:pt x="121" y="48"/>
                    </a:cubicBezTo>
                    <a:cubicBezTo>
                      <a:pt x="121" y="45"/>
                      <a:pt x="120" y="41"/>
                      <a:pt x="118" y="3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grpSp>
    </p:spTree>
    <p:extLst>
      <p:ext uri="{BB962C8B-B14F-4D97-AF65-F5344CB8AC3E}">
        <p14:creationId xmlns:p14="http://schemas.microsoft.com/office/powerpoint/2010/main" val="10627274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63277" y="6579624"/>
            <a:ext cx="4572000" cy="109866"/>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111" eaLnBrk="0" hangingPunct="0"/>
            <a:r>
              <a:rPr lang="en-US" sz="700">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65139" y="1882012"/>
            <a:ext cx="7604125" cy="1502727"/>
          </a:xfrm>
          <a:noFill/>
        </p:spPr>
        <p:txBody>
          <a:bodyPr lIns="0" tIns="0" rIns="0" bIns="0" anchor="t" anchorCtr="0"/>
          <a:lstStyle>
            <a:lvl1pPr>
              <a:lnSpc>
                <a:spcPct val="100000"/>
              </a:lnSpc>
              <a:spcAft>
                <a:spcPts val="1299"/>
              </a:spcAft>
              <a:defRPr sz="2600" spc="-50" baseline="0">
                <a:solidFill>
                  <a:schemeClr val="bg1"/>
                </a:solidFill>
              </a:defRPr>
            </a:lvl1pPr>
          </a:lstStyle>
          <a:p>
            <a:r>
              <a:rPr lang="en-US"/>
              <a:t>Thank you.</a:t>
            </a:r>
          </a:p>
        </p:txBody>
      </p:sp>
      <p:pic>
        <p:nvPicPr>
          <p:cNvPr id="2" name="Picture 1">
            <a:extLst>
              <a:ext uri="{FF2B5EF4-FFF2-40B4-BE49-F238E27FC236}">
                <a16:creationId xmlns:a16="http://schemas.microsoft.com/office/drawing/2014/main" id="{085186FC-0D32-394B-A766-D567AE5C4DA4}"/>
              </a:ext>
            </a:extLst>
          </p:cNvPr>
          <p:cNvPicPr>
            <a:picLocks noChangeAspect="1"/>
          </p:cNvPicPr>
          <p:nvPr userDrawn="1"/>
        </p:nvPicPr>
        <p:blipFill>
          <a:blip r:embed="rId2"/>
          <a:stretch>
            <a:fillRect/>
          </a:stretch>
        </p:blipFill>
        <p:spPr>
          <a:xfrm>
            <a:off x="463278" y="287297"/>
            <a:ext cx="977900" cy="215900"/>
          </a:xfrm>
          <a:prstGeom prst="rect">
            <a:avLst/>
          </a:prstGeom>
        </p:spPr>
      </p:pic>
    </p:spTree>
    <p:extLst>
      <p:ext uri="{BB962C8B-B14F-4D97-AF65-F5344CB8AC3E}">
        <p14:creationId xmlns:p14="http://schemas.microsoft.com/office/powerpoint/2010/main" val="24570019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4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7" name="Freeform: Shape 6" descr="Tag=AccentColor&#10;Flavor=Light&#10;Target=Fill">
            <a:extLst>
              <a:ext uri="{FF2B5EF4-FFF2-40B4-BE49-F238E27FC236}">
                <a16:creationId xmlns:a16="http://schemas.microsoft.com/office/drawing/2014/main" id="{13B7BB51-92B8-4089-8DAB-1202A4D1C6A3}"/>
              </a:ext>
            </a:extLst>
          </p:cNvPr>
          <p:cNvSpPr/>
          <p:nvPr/>
        </p:nvSpPr>
        <p:spPr>
          <a:xfrm flipH="1">
            <a:off x="3" y="321384"/>
            <a:ext cx="3082131" cy="1464018"/>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sz="1836"/>
          </a:p>
        </p:txBody>
      </p:sp>
      <p:sp>
        <p:nvSpPr>
          <p:cNvPr id="2" name="Title 1">
            <a:extLst>
              <a:ext uri="{FF2B5EF4-FFF2-40B4-BE49-F238E27FC236}">
                <a16:creationId xmlns:a16="http://schemas.microsoft.com/office/drawing/2014/main" id="{26030E26-A86A-417A-AA64-699AA8DD3DA5}"/>
              </a:ext>
            </a:extLst>
          </p:cNvPr>
          <p:cNvSpPr>
            <a:spLocks noGrp="1"/>
          </p:cNvSpPr>
          <p:nvPr>
            <p:ph type="title"/>
          </p:nvPr>
        </p:nvSpPr>
        <p:spPr/>
        <p:txBody>
          <a:bodyPr>
            <a:normAutofit/>
          </a:bodyPr>
          <a:lstStyle>
            <a:lvl1pPr>
              <a:defRPr sz="4080"/>
            </a:lvl1pPr>
          </a:lstStyle>
          <a:p>
            <a:r>
              <a:rPr lang="en-US"/>
              <a:t>Click to edit Master title style</a:t>
            </a:r>
          </a:p>
        </p:txBody>
      </p:sp>
      <p:sp>
        <p:nvSpPr>
          <p:cNvPr id="3" name="Content Placeholder 2">
            <a:extLst>
              <a:ext uri="{FF2B5EF4-FFF2-40B4-BE49-F238E27FC236}">
                <a16:creationId xmlns:a16="http://schemas.microsoft.com/office/drawing/2014/main" id="{D19CF97E-0E6E-41E9-B75B-0371E744D1E8}"/>
              </a:ext>
            </a:extLst>
          </p:cNvPr>
          <p:cNvSpPr>
            <a:spLocks noGrp="1"/>
          </p:cNvSpPr>
          <p:nvPr>
            <p:ph idx="1"/>
          </p:nvPr>
        </p:nvSpPr>
        <p:spPr>
          <a:xfrm>
            <a:off x="855008" y="2051728"/>
            <a:ext cx="10726460" cy="16004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0BAE770-8363-44CD-8A22-AB26C5C5361B}"/>
              </a:ext>
            </a:extLst>
          </p:cNvPr>
          <p:cNvSpPr>
            <a:spLocks noGrp="1"/>
          </p:cNvSpPr>
          <p:nvPr>
            <p:ph type="dt" sz="half" idx="10"/>
          </p:nvPr>
        </p:nvSpPr>
        <p:spPr/>
        <p:txBody>
          <a:bodyPr/>
          <a:lstStyle/>
          <a:p>
            <a:fld id="{3C04E684-10F4-4CC3-A0B9-F03AA7BE37CF}" type="datetimeFigureOut">
              <a:rPr lang="en-US" smtClean="0"/>
              <a:t>5/7/2020</a:t>
            </a:fld>
            <a:endParaRPr lang="en-US"/>
          </a:p>
        </p:txBody>
      </p:sp>
      <p:sp>
        <p:nvSpPr>
          <p:cNvPr id="5" name="Footer Placeholder 4">
            <a:extLst>
              <a:ext uri="{FF2B5EF4-FFF2-40B4-BE49-F238E27FC236}">
                <a16:creationId xmlns:a16="http://schemas.microsoft.com/office/drawing/2014/main" id="{36E618F2-3B8E-4449-91E7-F8AA4960938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63428F0-E5C2-42A1-AB2F-1A19FFAD19CF}"/>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3363083373"/>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600310"/>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8965738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91855911"/>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585481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1_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600059" y="389860"/>
            <a:ext cx="11239464" cy="627807"/>
          </a:xfrm>
        </p:spPr>
        <p:txBody>
          <a:bodyPr/>
          <a:lstStyle>
            <a:lvl1pPr>
              <a:defRPr sz="4080" b="0">
                <a:solidFill>
                  <a:schemeClr val="accent2"/>
                </a:solidFill>
                <a:latin typeface="Segoe UI Semilight" panose="020B0402040204020203" pitchFamily="34" charset="0"/>
                <a:cs typeface="Segoe UI Semilight" panose="020B0402040204020203" pitchFamily="34" charset="0"/>
              </a:defRPr>
            </a:lvl1pPr>
          </a:lstStyle>
          <a:p>
            <a:r>
              <a:rPr lang="en-US"/>
              <a:t>Click to edit Master title style</a:t>
            </a:r>
          </a:p>
        </p:txBody>
      </p:sp>
    </p:spTree>
    <p:extLst>
      <p:ext uri="{BB962C8B-B14F-4D97-AF65-F5344CB8AC3E}">
        <p14:creationId xmlns:p14="http://schemas.microsoft.com/office/powerpoint/2010/main" val="207542303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9"/>
            <a:ext cx="10056498" cy="1830388"/>
          </a:xfrm>
          <a:noFill/>
        </p:spPr>
        <p:txBody>
          <a:bodyPr lIns="146304" tIns="109728" rIns="146304" bIns="109728">
            <a:noAutofit/>
          </a:bodyPr>
          <a:lstStyle>
            <a:lvl1pPr marL="0" indent="0">
              <a:spcBef>
                <a:spcPts val="0"/>
              </a:spcBef>
              <a:buNone/>
              <a:defRPr sz="3374"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74638" y="2117165"/>
            <a:ext cx="10058336" cy="1837298"/>
          </a:xfrm>
          <a:noFill/>
        </p:spPr>
        <p:txBody>
          <a:bodyPr lIns="146304" tIns="91440" rIns="146304" bIns="91440" anchor="t" anchorCtr="0"/>
          <a:lstStyle>
            <a:lvl1pPr>
              <a:defRPr sz="5624" spc="-94" baseline="0">
                <a:gradFill>
                  <a:gsLst>
                    <a:gs pos="3333">
                      <a:schemeClr val="tx1"/>
                    </a:gs>
                    <a:gs pos="39000">
                      <a:schemeClr val="tx1"/>
                    </a:gs>
                  </a:gsLst>
                  <a:lin ang="5400000" scaled="0"/>
                </a:gradFill>
              </a:defRPr>
            </a:lvl1pPr>
          </a:lstStyle>
          <a:p>
            <a:r>
              <a:rPr lang="en-US"/>
              <a:t>Presentation title</a:t>
            </a: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10411876" y="479776"/>
            <a:ext cx="1552931" cy="332660"/>
          </a:xfrm>
          <a:prstGeom prst="rect">
            <a:avLst/>
          </a:prstGeom>
        </p:spPr>
      </p:pic>
      <p:sp>
        <p:nvSpPr>
          <p:cNvPr id="7" name="TextBox 7"/>
          <p:cNvSpPr txBox="1"/>
          <p:nvPr userDrawn="1"/>
        </p:nvSpPr>
        <p:spPr bwMode="white">
          <a:xfrm>
            <a:off x="4491818" y="6701186"/>
            <a:ext cx="3452841" cy="15446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57051">
              <a:defRPr/>
            </a:pPr>
            <a:r>
              <a:rPr lang="en-US" sz="984" spc="141">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
        <p:nvSpPr>
          <p:cNvPr id="6" name="Text Placeholder 5"/>
          <p:cNvSpPr>
            <a:spLocks noGrp="1"/>
          </p:cNvSpPr>
          <p:nvPr>
            <p:ph type="body" sz="quarter" idx="13" hasCustomPrompt="1"/>
          </p:nvPr>
        </p:nvSpPr>
        <p:spPr>
          <a:xfrm>
            <a:off x="274638" y="479777"/>
            <a:ext cx="3108990" cy="447967"/>
          </a:xfrm>
        </p:spPr>
        <p:txBody>
          <a:bodyPr/>
          <a:lstStyle>
            <a:lvl1pPr marL="0" indent="0">
              <a:buNone/>
              <a:defRPr sz="1875"/>
            </a:lvl1pPr>
          </a:lstStyle>
          <a:p>
            <a:pPr lvl="0"/>
            <a:r>
              <a:rPr lang="en-US"/>
              <a:t>Session Code Here</a:t>
            </a:r>
          </a:p>
        </p:txBody>
      </p:sp>
    </p:spTree>
    <p:extLst>
      <p:ext uri="{BB962C8B-B14F-4D97-AF65-F5344CB8AC3E}">
        <p14:creationId xmlns:p14="http://schemas.microsoft.com/office/powerpoint/2010/main" val="98566403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2350">
          <p15:clr>
            <a:srgbClr val="FBAE40"/>
          </p15:clr>
        </p15:guide>
        <p15:guide id="2" pos="3917">
          <p15:clr>
            <a:srgbClr val="FBAE40"/>
          </p15:clr>
        </p15:guide>
      </p15:sldGuideLst>
    </p:ext>
  </p:extLs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10425964" y="6177915"/>
            <a:ext cx="1552931" cy="332660"/>
          </a:xfrm>
          <a:prstGeom prst="rect">
            <a:avLst/>
          </a:prstGeom>
        </p:spPr>
      </p:pic>
      <p:pic>
        <p:nvPicPr>
          <p:cNvPr id="15" name="Picture 1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black">
          <a:xfrm>
            <a:off x="1200827" y="1762951"/>
            <a:ext cx="7322208" cy="3219670"/>
          </a:xfrm>
          <a:prstGeom prst="rect">
            <a:avLst/>
          </a:prstGeom>
        </p:spPr>
      </p:pic>
    </p:spTree>
    <p:extLst>
      <p:ext uri="{BB962C8B-B14F-4D97-AF65-F5344CB8AC3E}">
        <p14:creationId xmlns:p14="http://schemas.microsoft.com/office/powerpoint/2010/main" val="3190861163"/>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74702" y="1211288"/>
            <a:ext cx="10058336" cy="2743177"/>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1426" tIns="137141" rIns="171426" bIns="137141" numCol="1" spcCol="0" rtlCol="0" fromWordArt="0" anchor="t" anchorCtr="0" forceAA="0" compatLnSpc="1">
            <a:prstTxWarp prst="textNoShape">
              <a:avLst/>
            </a:prstTxWarp>
            <a:noAutofit/>
          </a:bodyPr>
          <a:lstStyle/>
          <a:p>
            <a:pPr algn="ctr" defTabSz="874025" fontAlgn="base">
              <a:lnSpc>
                <a:spcPct val="90000"/>
              </a:lnSpc>
              <a:spcBef>
                <a:spcPct val="0"/>
              </a:spcBef>
              <a:spcAft>
                <a:spcPct val="0"/>
              </a:spcAft>
              <a:defRPr/>
            </a:pPr>
            <a:endParaRPr lang="en-US" sz="225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6749" spc="-94" baseline="0">
                <a:gradFill>
                  <a:gsLst>
                    <a:gs pos="5833">
                      <a:srgbClr val="FFFFFF"/>
                    </a:gs>
                    <a:gs pos="18000">
                      <a:srgbClr val="FFFFFF"/>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9" y="3954465"/>
            <a:ext cx="10058401" cy="1829593"/>
          </a:xfrm>
          <a:noFill/>
        </p:spPr>
        <p:txBody>
          <a:bodyPr lIns="182880" tIns="146304" rIns="182880" bIns="146304">
            <a:noAutofit/>
          </a:bodyPr>
          <a:lstStyle>
            <a:lvl1pPr marL="0" indent="0">
              <a:spcBef>
                <a:spcPts val="0"/>
              </a:spcBef>
              <a:buNone/>
              <a:defRPr sz="3374" spc="0" baseline="0">
                <a:gradFill>
                  <a:gsLst>
                    <a:gs pos="0">
                      <a:schemeClr val="tx1"/>
                    </a:gs>
                    <a:gs pos="100000">
                      <a:schemeClr val="tx1"/>
                    </a:gs>
                  </a:gsLst>
                  <a:lin ang="5400000" scaled="0"/>
                </a:gradFill>
                <a:latin typeface="+mj-lt"/>
              </a:defRPr>
            </a:lvl1pPr>
          </a:lstStyle>
          <a:p>
            <a:pPr lvl="0"/>
            <a:r>
              <a:rPr lang="en-US"/>
              <a:t>Speaker Name</a:t>
            </a:r>
          </a:p>
        </p:txBody>
      </p:sp>
      <p:sp>
        <p:nvSpPr>
          <p:cNvPr id="6" name="TextBox 7"/>
          <p:cNvSpPr txBox="1"/>
          <p:nvPr userDrawn="1"/>
        </p:nvSpPr>
        <p:spPr bwMode="white">
          <a:xfrm>
            <a:off x="4491818" y="6701186"/>
            <a:ext cx="3452841" cy="15446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57051">
              <a:defRPr/>
            </a:pPr>
            <a:r>
              <a:rPr lang="en-US" sz="984" spc="141">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47716559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74702" y="1211287"/>
            <a:ext cx="10058336" cy="2743176"/>
          </a:xfrm>
          <a:prstGeom prst="rect">
            <a:avLst/>
          </a:pr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1426" tIns="137141" rIns="171426" bIns="137141" numCol="1" spcCol="0" rtlCol="0" fromWordArt="0" anchor="t" anchorCtr="0" forceAA="0" compatLnSpc="1">
            <a:prstTxWarp prst="textNoShape">
              <a:avLst/>
            </a:prstTxWarp>
            <a:noAutofit/>
          </a:bodyPr>
          <a:lstStyle/>
          <a:p>
            <a:pPr algn="ctr" defTabSz="874025" fontAlgn="base">
              <a:lnSpc>
                <a:spcPct val="90000"/>
              </a:lnSpc>
              <a:spcBef>
                <a:spcPct val="0"/>
              </a:spcBef>
              <a:spcAft>
                <a:spcPct val="0"/>
              </a:spcAft>
              <a:defRPr/>
            </a:pPr>
            <a:endParaRPr lang="en-US" sz="225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6749" spc="-94" baseline="0">
                <a:gradFill>
                  <a:gsLst>
                    <a:gs pos="5833">
                      <a:srgbClr val="FFFFFF"/>
                    </a:gs>
                    <a:gs pos="18000">
                      <a:srgbClr val="FFFFFF"/>
                    </a:gs>
                  </a:gsLst>
                  <a:lin ang="5400000" scaled="0"/>
                </a:gradFill>
              </a:defRPr>
            </a:lvl1pPr>
          </a:lstStyle>
          <a:p>
            <a:r>
              <a:rPr lang="en-US"/>
              <a:t>Video title</a:t>
            </a:r>
          </a:p>
        </p:txBody>
      </p:sp>
      <p:sp>
        <p:nvSpPr>
          <p:cNvPr id="6" name="TextBox 7"/>
          <p:cNvSpPr txBox="1"/>
          <p:nvPr userDrawn="1"/>
        </p:nvSpPr>
        <p:spPr bwMode="white">
          <a:xfrm>
            <a:off x="4491818" y="6701186"/>
            <a:ext cx="3452841" cy="15446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57051">
              <a:defRPr/>
            </a:pPr>
            <a:r>
              <a:rPr lang="en-US" sz="984" spc="141">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165620931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74702" y="2119179"/>
            <a:ext cx="4937760" cy="1835285"/>
          </a:xfrm>
          <a:noFill/>
        </p:spPr>
        <p:txBody>
          <a:bodyPr lIns="146304" tIns="91440" rIns="146304" bIns="91440" anchor="t" anchorCtr="0"/>
          <a:lstStyle>
            <a:lvl1pPr>
              <a:defRPr sz="4799" spc="-100"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50" y="3954464"/>
            <a:ext cx="4937760" cy="731528"/>
          </a:xfrm>
        </p:spPr>
        <p:txBody>
          <a:bodyPr lIns="164592" tIns="109728" rIns="164592" bIns="109728">
            <a:noAutofit/>
          </a:bodyPr>
          <a:lstStyle>
            <a:lvl1pPr marL="0" indent="0">
              <a:spcBef>
                <a:spcPts val="0"/>
              </a:spcBef>
              <a:buNone/>
              <a:defRPr lang="en-US" sz="3199"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32563"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sp>
        <p:nvSpPr>
          <p:cNvPr id="8" name="Rectangle 7"/>
          <p:cNvSpPr/>
          <p:nvPr userDrawn="1"/>
        </p:nvSpPr>
        <p:spPr bwMode="gray">
          <a:xfrm>
            <a:off x="5441951" y="0"/>
            <a:ext cx="6994525"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90" name="MS logo gray - EMF"/>
          <p:cNvPicPr>
            <a:picLocks noChangeAspect="1"/>
          </p:cNvPicPr>
          <p:nvPr userDrawn="1"/>
        </p:nvPicPr>
        <p:blipFill>
          <a:blip r:embed="rId2"/>
          <a:stretch>
            <a:fillRect/>
          </a:stretch>
        </p:blipFill>
        <p:spPr bwMode="black">
          <a:xfrm>
            <a:off x="463118" y="479425"/>
            <a:ext cx="1451843" cy="310896"/>
          </a:xfrm>
          <a:prstGeom prst="rect">
            <a:avLst/>
          </a:prstGeom>
        </p:spPr>
      </p:pic>
      <p:grpSp>
        <p:nvGrpSpPr>
          <p:cNvPr id="229" name="Group 228"/>
          <p:cNvGrpSpPr>
            <a:grpSpLocks noChangeAspect="1"/>
          </p:cNvGrpSpPr>
          <p:nvPr userDrawn="1"/>
        </p:nvGrpSpPr>
        <p:grpSpPr bwMode="gray">
          <a:xfrm>
            <a:off x="7498383" y="2125664"/>
            <a:ext cx="4419820" cy="4023316"/>
            <a:chOff x="8331487" y="2399994"/>
            <a:chExt cx="3607727" cy="3284076"/>
          </a:xfrm>
        </p:grpSpPr>
        <p:sp>
          <p:nvSpPr>
            <p:cNvPr id="230" name="Freeform 251"/>
            <p:cNvSpPr>
              <a:spLocks/>
            </p:cNvSpPr>
            <p:nvPr userDrawn="1"/>
          </p:nvSpPr>
          <p:spPr bwMode="gray">
            <a:xfrm>
              <a:off x="9772041" y="2625278"/>
              <a:ext cx="34904" cy="390283"/>
            </a:xfrm>
            <a:custGeom>
              <a:avLst/>
              <a:gdLst>
                <a:gd name="T0" fmla="*/ 11 w 11"/>
                <a:gd name="T1" fmla="*/ 123 h 123"/>
                <a:gd name="T2" fmla="*/ 0 w 11"/>
                <a:gd name="T3" fmla="*/ 123 h 123"/>
                <a:gd name="T4" fmla="*/ 2 w 11"/>
                <a:gd name="T5" fmla="*/ 0 h 123"/>
                <a:gd name="T6" fmla="*/ 9 w 11"/>
                <a:gd name="T7" fmla="*/ 0 h 123"/>
                <a:gd name="T8" fmla="*/ 11 w 11"/>
                <a:gd name="T9" fmla="*/ 123 h 123"/>
              </a:gdLst>
              <a:ahLst/>
              <a:cxnLst>
                <a:cxn ang="0">
                  <a:pos x="T0" y="T1"/>
                </a:cxn>
                <a:cxn ang="0">
                  <a:pos x="T2" y="T3"/>
                </a:cxn>
                <a:cxn ang="0">
                  <a:pos x="T4" y="T5"/>
                </a:cxn>
                <a:cxn ang="0">
                  <a:pos x="T6" y="T7"/>
                </a:cxn>
                <a:cxn ang="0">
                  <a:pos x="T8" y="T9"/>
                </a:cxn>
              </a:cxnLst>
              <a:rect l="0" t="0" r="r" b="b"/>
              <a:pathLst>
                <a:path w="11" h="123">
                  <a:moveTo>
                    <a:pt x="11" y="123"/>
                  </a:moveTo>
                  <a:lnTo>
                    <a:pt x="0" y="123"/>
                  </a:lnTo>
                  <a:lnTo>
                    <a:pt x="2" y="0"/>
                  </a:lnTo>
                  <a:lnTo>
                    <a:pt x="9" y="0"/>
                  </a:lnTo>
                  <a:lnTo>
                    <a:pt x="11" y="1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31" name="Freeform 252"/>
            <p:cNvSpPr>
              <a:spLocks/>
            </p:cNvSpPr>
            <p:nvPr userDrawn="1"/>
          </p:nvSpPr>
          <p:spPr bwMode="gray">
            <a:xfrm>
              <a:off x="9654638" y="2618931"/>
              <a:ext cx="145959" cy="44422"/>
            </a:xfrm>
            <a:custGeom>
              <a:avLst/>
              <a:gdLst>
                <a:gd name="T0" fmla="*/ 47 w 49"/>
                <a:gd name="T1" fmla="*/ 0 h 15"/>
                <a:gd name="T2" fmla="*/ 1 w 49"/>
                <a:gd name="T3" fmla="*/ 11 h 15"/>
                <a:gd name="T4" fmla="*/ 49 w 49"/>
                <a:gd name="T5" fmla="*/ 8 h 15"/>
                <a:gd name="T6" fmla="*/ 47 w 49"/>
                <a:gd name="T7" fmla="*/ 0 h 15"/>
              </a:gdLst>
              <a:ahLst/>
              <a:cxnLst>
                <a:cxn ang="0">
                  <a:pos x="T0" y="T1"/>
                </a:cxn>
                <a:cxn ang="0">
                  <a:pos x="T2" y="T3"/>
                </a:cxn>
                <a:cxn ang="0">
                  <a:pos x="T4" y="T5"/>
                </a:cxn>
                <a:cxn ang="0">
                  <a:pos x="T6" y="T7"/>
                </a:cxn>
              </a:cxnLst>
              <a:rect l="0" t="0" r="r" b="b"/>
              <a:pathLst>
                <a:path w="49" h="15">
                  <a:moveTo>
                    <a:pt x="47" y="0"/>
                  </a:moveTo>
                  <a:cubicBezTo>
                    <a:pt x="1" y="6"/>
                    <a:pt x="0" y="10"/>
                    <a:pt x="1" y="11"/>
                  </a:cubicBezTo>
                  <a:cubicBezTo>
                    <a:pt x="1" y="12"/>
                    <a:pt x="3" y="15"/>
                    <a:pt x="49" y="8"/>
                  </a:cubicBezTo>
                  <a:lnTo>
                    <a:pt x="4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32" name="Freeform 253"/>
            <p:cNvSpPr>
              <a:spLocks/>
            </p:cNvSpPr>
            <p:nvPr userDrawn="1"/>
          </p:nvSpPr>
          <p:spPr bwMode="gray">
            <a:xfrm>
              <a:off x="9775213" y="2622105"/>
              <a:ext cx="98365" cy="126921"/>
            </a:xfrm>
            <a:custGeom>
              <a:avLst/>
              <a:gdLst>
                <a:gd name="T0" fmla="*/ 0 w 34"/>
                <a:gd name="T1" fmla="*/ 5 h 43"/>
                <a:gd name="T2" fmla="*/ 30 w 34"/>
                <a:gd name="T3" fmla="*/ 41 h 43"/>
                <a:gd name="T4" fmla="*/ 7 w 34"/>
                <a:gd name="T5" fmla="*/ 0 h 43"/>
                <a:gd name="T6" fmla="*/ 0 w 34"/>
                <a:gd name="T7" fmla="*/ 5 h 43"/>
              </a:gdLst>
              <a:ahLst/>
              <a:cxnLst>
                <a:cxn ang="0">
                  <a:pos x="T0" y="T1"/>
                </a:cxn>
                <a:cxn ang="0">
                  <a:pos x="T2" y="T3"/>
                </a:cxn>
                <a:cxn ang="0">
                  <a:pos x="T4" y="T5"/>
                </a:cxn>
                <a:cxn ang="0">
                  <a:pos x="T6" y="T7"/>
                </a:cxn>
              </a:cxnLst>
              <a:rect l="0" t="0" r="r" b="b"/>
              <a:pathLst>
                <a:path w="34" h="43">
                  <a:moveTo>
                    <a:pt x="0" y="5"/>
                  </a:moveTo>
                  <a:cubicBezTo>
                    <a:pt x="26" y="43"/>
                    <a:pt x="29" y="42"/>
                    <a:pt x="30" y="41"/>
                  </a:cubicBezTo>
                  <a:cubicBezTo>
                    <a:pt x="31" y="40"/>
                    <a:pt x="34" y="38"/>
                    <a:pt x="7" y="0"/>
                  </a:cubicBezTo>
                  <a:lnTo>
                    <a:pt x="0"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33" name="Freeform 254"/>
            <p:cNvSpPr>
              <a:spLocks/>
            </p:cNvSpPr>
            <p:nvPr userDrawn="1"/>
          </p:nvSpPr>
          <p:spPr bwMode="gray">
            <a:xfrm>
              <a:off x="9775213" y="2501531"/>
              <a:ext cx="63460" cy="139613"/>
            </a:xfrm>
            <a:custGeom>
              <a:avLst/>
              <a:gdLst>
                <a:gd name="T0" fmla="*/ 0 w 22"/>
                <a:gd name="T1" fmla="*/ 45 h 47"/>
                <a:gd name="T2" fmla="*/ 18 w 22"/>
                <a:gd name="T3" fmla="*/ 1 h 47"/>
                <a:gd name="T4" fmla="*/ 8 w 22"/>
                <a:gd name="T5" fmla="*/ 47 h 47"/>
                <a:gd name="T6" fmla="*/ 0 w 22"/>
                <a:gd name="T7" fmla="*/ 45 h 47"/>
              </a:gdLst>
              <a:ahLst/>
              <a:cxnLst>
                <a:cxn ang="0">
                  <a:pos x="T0" y="T1"/>
                </a:cxn>
                <a:cxn ang="0">
                  <a:pos x="T2" y="T3"/>
                </a:cxn>
                <a:cxn ang="0">
                  <a:pos x="T4" y="T5"/>
                </a:cxn>
                <a:cxn ang="0">
                  <a:pos x="T6" y="T7"/>
                </a:cxn>
              </a:cxnLst>
              <a:rect l="0" t="0" r="r" b="b"/>
              <a:pathLst>
                <a:path w="22" h="47">
                  <a:moveTo>
                    <a:pt x="0" y="45"/>
                  </a:moveTo>
                  <a:cubicBezTo>
                    <a:pt x="14" y="0"/>
                    <a:pt x="17" y="1"/>
                    <a:pt x="18" y="1"/>
                  </a:cubicBezTo>
                  <a:cubicBezTo>
                    <a:pt x="19" y="2"/>
                    <a:pt x="22" y="3"/>
                    <a:pt x="8" y="47"/>
                  </a:cubicBezTo>
                  <a:lnTo>
                    <a:pt x="0" y="4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34" name="Freeform 255"/>
            <p:cNvSpPr>
              <a:spLocks/>
            </p:cNvSpPr>
            <p:nvPr userDrawn="1"/>
          </p:nvSpPr>
          <p:spPr bwMode="gray">
            <a:xfrm>
              <a:off x="9480123" y="2688738"/>
              <a:ext cx="41250" cy="307784"/>
            </a:xfrm>
            <a:custGeom>
              <a:avLst/>
              <a:gdLst>
                <a:gd name="T0" fmla="*/ 13 w 13"/>
                <a:gd name="T1" fmla="*/ 97 h 97"/>
                <a:gd name="T2" fmla="*/ 0 w 13"/>
                <a:gd name="T3" fmla="*/ 97 h 97"/>
                <a:gd name="T4" fmla="*/ 2 w 13"/>
                <a:gd name="T5" fmla="*/ 0 h 97"/>
                <a:gd name="T6" fmla="*/ 11 w 13"/>
                <a:gd name="T7" fmla="*/ 0 h 97"/>
                <a:gd name="T8" fmla="*/ 13 w 13"/>
                <a:gd name="T9" fmla="*/ 97 h 97"/>
              </a:gdLst>
              <a:ahLst/>
              <a:cxnLst>
                <a:cxn ang="0">
                  <a:pos x="T0" y="T1"/>
                </a:cxn>
                <a:cxn ang="0">
                  <a:pos x="T2" y="T3"/>
                </a:cxn>
                <a:cxn ang="0">
                  <a:pos x="T4" y="T5"/>
                </a:cxn>
                <a:cxn ang="0">
                  <a:pos x="T6" y="T7"/>
                </a:cxn>
                <a:cxn ang="0">
                  <a:pos x="T8" y="T9"/>
                </a:cxn>
              </a:cxnLst>
              <a:rect l="0" t="0" r="r" b="b"/>
              <a:pathLst>
                <a:path w="13" h="97">
                  <a:moveTo>
                    <a:pt x="13" y="97"/>
                  </a:moveTo>
                  <a:lnTo>
                    <a:pt x="0" y="97"/>
                  </a:lnTo>
                  <a:lnTo>
                    <a:pt x="2" y="0"/>
                  </a:lnTo>
                  <a:lnTo>
                    <a:pt x="11" y="0"/>
                  </a:lnTo>
                  <a:lnTo>
                    <a:pt x="13" y="9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35" name="Freeform 256"/>
            <p:cNvSpPr>
              <a:spLocks/>
            </p:cNvSpPr>
            <p:nvPr userDrawn="1"/>
          </p:nvSpPr>
          <p:spPr bwMode="gray">
            <a:xfrm>
              <a:off x="9483295" y="2676046"/>
              <a:ext cx="164997" cy="92019"/>
            </a:xfrm>
            <a:custGeom>
              <a:avLst/>
              <a:gdLst>
                <a:gd name="T0" fmla="*/ 0 w 55"/>
                <a:gd name="T1" fmla="*/ 10 h 32"/>
                <a:gd name="T2" fmla="*/ 54 w 55"/>
                <a:gd name="T3" fmla="*/ 27 h 32"/>
                <a:gd name="T4" fmla="*/ 4 w 55"/>
                <a:gd name="T5" fmla="*/ 0 h 32"/>
                <a:gd name="T6" fmla="*/ 0 w 55"/>
                <a:gd name="T7" fmla="*/ 10 h 32"/>
              </a:gdLst>
              <a:ahLst/>
              <a:cxnLst>
                <a:cxn ang="0">
                  <a:pos x="T0" y="T1"/>
                </a:cxn>
                <a:cxn ang="0">
                  <a:pos x="T2" y="T3"/>
                </a:cxn>
                <a:cxn ang="0">
                  <a:pos x="T4" y="T5"/>
                </a:cxn>
                <a:cxn ang="0">
                  <a:pos x="T6" y="T7"/>
                </a:cxn>
              </a:cxnLst>
              <a:rect l="0" t="0" r="r" b="b"/>
              <a:pathLst>
                <a:path w="55" h="32">
                  <a:moveTo>
                    <a:pt x="0" y="10"/>
                  </a:moveTo>
                  <a:cubicBezTo>
                    <a:pt x="51" y="32"/>
                    <a:pt x="54" y="29"/>
                    <a:pt x="54" y="27"/>
                  </a:cubicBezTo>
                  <a:cubicBezTo>
                    <a:pt x="55" y="26"/>
                    <a:pt x="55" y="22"/>
                    <a:pt x="4" y="0"/>
                  </a:cubicBezTo>
                  <a:lnTo>
                    <a:pt x="0"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36" name="Freeform 257"/>
            <p:cNvSpPr>
              <a:spLocks/>
            </p:cNvSpPr>
            <p:nvPr userDrawn="1"/>
          </p:nvSpPr>
          <p:spPr bwMode="gray">
            <a:xfrm>
              <a:off x="9473777" y="2536433"/>
              <a:ext cx="41250" cy="164997"/>
            </a:xfrm>
            <a:custGeom>
              <a:avLst/>
              <a:gdLst>
                <a:gd name="T0" fmla="*/ 14 w 14"/>
                <a:gd name="T1" fmla="*/ 56 h 56"/>
                <a:gd name="T2" fmla="*/ 6 w 14"/>
                <a:gd name="T3" fmla="*/ 1 h 56"/>
                <a:gd name="T4" fmla="*/ 4 w 14"/>
                <a:gd name="T5" fmla="*/ 56 h 56"/>
                <a:gd name="T6" fmla="*/ 14 w 14"/>
                <a:gd name="T7" fmla="*/ 56 h 56"/>
              </a:gdLst>
              <a:ahLst/>
              <a:cxnLst>
                <a:cxn ang="0">
                  <a:pos x="T0" y="T1"/>
                </a:cxn>
                <a:cxn ang="0">
                  <a:pos x="T2" y="T3"/>
                </a:cxn>
                <a:cxn ang="0">
                  <a:pos x="T4" y="T5"/>
                </a:cxn>
                <a:cxn ang="0">
                  <a:pos x="T6" y="T7"/>
                </a:cxn>
              </a:cxnLst>
              <a:rect l="0" t="0" r="r" b="b"/>
              <a:pathLst>
                <a:path w="14" h="56">
                  <a:moveTo>
                    <a:pt x="14" y="56"/>
                  </a:moveTo>
                  <a:cubicBezTo>
                    <a:pt x="11" y="0"/>
                    <a:pt x="8" y="0"/>
                    <a:pt x="6" y="1"/>
                  </a:cubicBezTo>
                  <a:cubicBezTo>
                    <a:pt x="4" y="1"/>
                    <a:pt x="0" y="1"/>
                    <a:pt x="4" y="56"/>
                  </a:cubicBezTo>
                  <a:lnTo>
                    <a:pt x="14" y="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37" name="Freeform 258"/>
            <p:cNvSpPr>
              <a:spLocks/>
            </p:cNvSpPr>
            <p:nvPr userDrawn="1"/>
          </p:nvSpPr>
          <p:spPr bwMode="gray">
            <a:xfrm>
              <a:off x="9372240" y="2682392"/>
              <a:ext cx="142787" cy="126921"/>
            </a:xfrm>
            <a:custGeom>
              <a:avLst/>
              <a:gdLst>
                <a:gd name="T0" fmla="*/ 49 w 49"/>
                <a:gd name="T1" fmla="*/ 8 h 44"/>
                <a:gd name="T2" fmla="*/ 4 w 49"/>
                <a:gd name="T3" fmla="*/ 41 h 44"/>
                <a:gd name="T4" fmla="*/ 42 w 49"/>
                <a:gd name="T5" fmla="*/ 0 h 44"/>
                <a:gd name="T6" fmla="*/ 49 w 49"/>
                <a:gd name="T7" fmla="*/ 8 h 44"/>
              </a:gdLst>
              <a:ahLst/>
              <a:cxnLst>
                <a:cxn ang="0">
                  <a:pos x="T0" y="T1"/>
                </a:cxn>
                <a:cxn ang="0">
                  <a:pos x="T2" y="T3"/>
                </a:cxn>
                <a:cxn ang="0">
                  <a:pos x="T4" y="T5"/>
                </a:cxn>
                <a:cxn ang="0">
                  <a:pos x="T6" y="T7"/>
                </a:cxn>
              </a:cxnLst>
              <a:rect l="0" t="0" r="r" b="b"/>
              <a:pathLst>
                <a:path w="49" h="44">
                  <a:moveTo>
                    <a:pt x="49" y="8"/>
                  </a:moveTo>
                  <a:cubicBezTo>
                    <a:pt x="7" y="44"/>
                    <a:pt x="5" y="42"/>
                    <a:pt x="4" y="41"/>
                  </a:cubicBezTo>
                  <a:cubicBezTo>
                    <a:pt x="3" y="39"/>
                    <a:pt x="0" y="36"/>
                    <a:pt x="42" y="0"/>
                  </a:cubicBezTo>
                  <a:lnTo>
                    <a:pt x="49"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38" name="Freeform 259"/>
            <p:cNvSpPr>
              <a:spLocks/>
            </p:cNvSpPr>
            <p:nvPr userDrawn="1"/>
          </p:nvSpPr>
          <p:spPr bwMode="gray">
            <a:xfrm>
              <a:off x="9984633" y="2606239"/>
              <a:ext cx="38076" cy="326822"/>
            </a:xfrm>
            <a:custGeom>
              <a:avLst/>
              <a:gdLst>
                <a:gd name="T0" fmla="*/ 12 w 12"/>
                <a:gd name="T1" fmla="*/ 103 h 103"/>
                <a:gd name="T2" fmla="*/ 0 w 12"/>
                <a:gd name="T3" fmla="*/ 103 h 103"/>
                <a:gd name="T4" fmla="*/ 2 w 12"/>
                <a:gd name="T5" fmla="*/ 0 h 103"/>
                <a:gd name="T6" fmla="*/ 10 w 12"/>
                <a:gd name="T7" fmla="*/ 0 h 103"/>
                <a:gd name="T8" fmla="*/ 12 w 12"/>
                <a:gd name="T9" fmla="*/ 103 h 103"/>
              </a:gdLst>
              <a:ahLst/>
              <a:cxnLst>
                <a:cxn ang="0">
                  <a:pos x="T0" y="T1"/>
                </a:cxn>
                <a:cxn ang="0">
                  <a:pos x="T2" y="T3"/>
                </a:cxn>
                <a:cxn ang="0">
                  <a:pos x="T4" y="T5"/>
                </a:cxn>
                <a:cxn ang="0">
                  <a:pos x="T6" y="T7"/>
                </a:cxn>
                <a:cxn ang="0">
                  <a:pos x="T8" y="T9"/>
                </a:cxn>
              </a:cxnLst>
              <a:rect l="0" t="0" r="r" b="b"/>
              <a:pathLst>
                <a:path w="12" h="103">
                  <a:moveTo>
                    <a:pt x="12" y="103"/>
                  </a:moveTo>
                  <a:lnTo>
                    <a:pt x="0" y="103"/>
                  </a:lnTo>
                  <a:lnTo>
                    <a:pt x="2" y="0"/>
                  </a:lnTo>
                  <a:lnTo>
                    <a:pt x="10" y="0"/>
                  </a:lnTo>
                  <a:lnTo>
                    <a:pt x="12" y="10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39" name="Freeform 260"/>
            <p:cNvSpPr>
              <a:spLocks/>
            </p:cNvSpPr>
            <p:nvPr userDrawn="1"/>
          </p:nvSpPr>
          <p:spPr bwMode="gray">
            <a:xfrm>
              <a:off x="9940210" y="2469800"/>
              <a:ext cx="82499" cy="149133"/>
            </a:xfrm>
            <a:custGeom>
              <a:avLst/>
              <a:gdLst>
                <a:gd name="T0" fmla="*/ 28 w 28"/>
                <a:gd name="T1" fmla="*/ 47 h 51"/>
                <a:gd name="T2" fmla="*/ 3 w 28"/>
                <a:gd name="T3" fmla="*/ 1 h 51"/>
                <a:gd name="T4" fmla="*/ 19 w 28"/>
                <a:gd name="T5" fmla="*/ 51 h 51"/>
                <a:gd name="T6" fmla="*/ 28 w 28"/>
                <a:gd name="T7" fmla="*/ 47 h 51"/>
              </a:gdLst>
              <a:ahLst/>
              <a:cxnLst>
                <a:cxn ang="0">
                  <a:pos x="T0" y="T1"/>
                </a:cxn>
                <a:cxn ang="0">
                  <a:pos x="T2" y="T3"/>
                </a:cxn>
                <a:cxn ang="0">
                  <a:pos x="T4" y="T5"/>
                </a:cxn>
                <a:cxn ang="0">
                  <a:pos x="T6" y="T7"/>
                </a:cxn>
              </a:cxnLst>
              <a:rect l="0" t="0" r="r" b="b"/>
              <a:pathLst>
                <a:path w="28" h="51">
                  <a:moveTo>
                    <a:pt x="28" y="47"/>
                  </a:moveTo>
                  <a:cubicBezTo>
                    <a:pt x="8" y="0"/>
                    <a:pt x="5" y="0"/>
                    <a:pt x="3" y="1"/>
                  </a:cubicBezTo>
                  <a:cubicBezTo>
                    <a:pt x="2" y="2"/>
                    <a:pt x="0" y="4"/>
                    <a:pt x="19" y="51"/>
                  </a:cubicBezTo>
                  <a:lnTo>
                    <a:pt x="28" y="4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40" name="Freeform 261"/>
            <p:cNvSpPr>
              <a:spLocks/>
            </p:cNvSpPr>
            <p:nvPr userDrawn="1"/>
          </p:nvSpPr>
          <p:spPr bwMode="gray">
            <a:xfrm>
              <a:off x="9898962" y="2587201"/>
              <a:ext cx="117403" cy="133267"/>
            </a:xfrm>
            <a:custGeom>
              <a:avLst/>
              <a:gdLst>
                <a:gd name="T0" fmla="*/ 33 w 40"/>
                <a:gd name="T1" fmla="*/ 0 h 45"/>
                <a:gd name="T2" fmla="*/ 3 w 40"/>
                <a:gd name="T3" fmla="*/ 41 h 45"/>
                <a:gd name="T4" fmla="*/ 40 w 40"/>
                <a:gd name="T5" fmla="*/ 7 h 45"/>
                <a:gd name="T6" fmla="*/ 33 w 40"/>
                <a:gd name="T7" fmla="*/ 0 h 45"/>
              </a:gdLst>
              <a:ahLst/>
              <a:cxnLst>
                <a:cxn ang="0">
                  <a:pos x="T0" y="T1"/>
                </a:cxn>
                <a:cxn ang="0">
                  <a:pos x="T2" y="T3"/>
                </a:cxn>
                <a:cxn ang="0">
                  <a:pos x="T4" y="T5"/>
                </a:cxn>
                <a:cxn ang="0">
                  <a:pos x="T6" y="T7"/>
                </a:cxn>
              </a:cxnLst>
              <a:rect l="0" t="0" r="r" b="b"/>
              <a:pathLst>
                <a:path w="40" h="45">
                  <a:moveTo>
                    <a:pt x="33" y="0"/>
                  </a:moveTo>
                  <a:cubicBezTo>
                    <a:pt x="0" y="38"/>
                    <a:pt x="2" y="40"/>
                    <a:pt x="3" y="41"/>
                  </a:cubicBezTo>
                  <a:cubicBezTo>
                    <a:pt x="4" y="42"/>
                    <a:pt x="7" y="45"/>
                    <a:pt x="40" y="7"/>
                  </a:cubicBezTo>
                  <a:lnTo>
                    <a:pt x="3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40" name="Freeform 262"/>
            <p:cNvSpPr>
              <a:spLocks/>
            </p:cNvSpPr>
            <p:nvPr userDrawn="1"/>
          </p:nvSpPr>
          <p:spPr bwMode="gray">
            <a:xfrm>
              <a:off x="10000499" y="2587201"/>
              <a:ext cx="149133" cy="38076"/>
            </a:xfrm>
            <a:custGeom>
              <a:avLst/>
              <a:gdLst>
                <a:gd name="T0" fmla="*/ 0 w 51"/>
                <a:gd name="T1" fmla="*/ 0 h 13"/>
                <a:gd name="T2" fmla="*/ 50 w 51"/>
                <a:gd name="T3" fmla="*/ 8 h 13"/>
                <a:gd name="T4" fmla="*/ 0 w 51"/>
                <a:gd name="T5" fmla="*/ 10 h 13"/>
                <a:gd name="T6" fmla="*/ 0 w 51"/>
                <a:gd name="T7" fmla="*/ 0 h 13"/>
              </a:gdLst>
              <a:ahLst/>
              <a:cxnLst>
                <a:cxn ang="0">
                  <a:pos x="T0" y="T1"/>
                </a:cxn>
                <a:cxn ang="0">
                  <a:pos x="T2" y="T3"/>
                </a:cxn>
                <a:cxn ang="0">
                  <a:pos x="T4" y="T5"/>
                </a:cxn>
                <a:cxn ang="0">
                  <a:pos x="T6" y="T7"/>
                </a:cxn>
              </a:cxnLst>
              <a:rect l="0" t="0" r="r" b="b"/>
              <a:pathLst>
                <a:path w="51" h="13">
                  <a:moveTo>
                    <a:pt x="0" y="0"/>
                  </a:moveTo>
                  <a:cubicBezTo>
                    <a:pt x="51" y="3"/>
                    <a:pt x="50" y="6"/>
                    <a:pt x="50" y="8"/>
                  </a:cubicBezTo>
                  <a:cubicBezTo>
                    <a:pt x="50" y="9"/>
                    <a:pt x="50" y="13"/>
                    <a:pt x="0" y="1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41" name="Oval 263"/>
            <p:cNvSpPr>
              <a:spLocks noChangeArrowheads="1"/>
            </p:cNvSpPr>
            <p:nvPr userDrawn="1"/>
          </p:nvSpPr>
          <p:spPr bwMode="gray">
            <a:xfrm>
              <a:off x="8620233" y="2961618"/>
              <a:ext cx="2738319" cy="2722452"/>
            </a:xfrm>
            <a:prstGeom prst="ellipse">
              <a:avLst/>
            </a:pr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42" name="Freeform 264"/>
            <p:cNvSpPr>
              <a:spLocks/>
            </p:cNvSpPr>
            <p:nvPr userDrawn="1"/>
          </p:nvSpPr>
          <p:spPr bwMode="gray">
            <a:xfrm>
              <a:off x="8772538" y="3113923"/>
              <a:ext cx="2586014" cy="2570147"/>
            </a:xfrm>
            <a:custGeom>
              <a:avLst/>
              <a:gdLst>
                <a:gd name="T0" fmla="*/ 623 w 873"/>
                <a:gd name="T1" fmla="*/ 0 h 873"/>
                <a:gd name="T2" fmla="*/ 675 w 873"/>
                <a:gd name="T3" fmla="*/ 213 h 873"/>
                <a:gd name="T4" fmla="*/ 213 w 873"/>
                <a:gd name="T5" fmla="*/ 675 h 873"/>
                <a:gd name="T6" fmla="*/ 0 w 873"/>
                <a:gd name="T7" fmla="*/ 623 h 873"/>
                <a:gd name="T8" fmla="*/ 410 w 873"/>
                <a:gd name="T9" fmla="*/ 873 h 873"/>
                <a:gd name="T10" fmla="*/ 873 w 873"/>
                <a:gd name="T11" fmla="*/ 410 h 873"/>
                <a:gd name="T12" fmla="*/ 623 w 873"/>
                <a:gd name="T13" fmla="*/ 0 h 873"/>
              </a:gdLst>
              <a:ahLst/>
              <a:cxnLst>
                <a:cxn ang="0">
                  <a:pos x="T0" y="T1"/>
                </a:cxn>
                <a:cxn ang="0">
                  <a:pos x="T2" y="T3"/>
                </a:cxn>
                <a:cxn ang="0">
                  <a:pos x="T4" y="T5"/>
                </a:cxn>
                <a:cxn ang="0">
                  <a:pos x="T6" y="T7"/>
                </a:cxn>
                <a:cxn ang="0">
                  <a:pos x="T8" y="T9"/>
                </a:cxn>
                <a:cxn ang="0">
                  <a:pos x="T10" y="T11"/>
                </a:cxn>
                <a:cxn ang="0">
                  <a:pos x="T12" y="T13"/>
                </a:cxn>
              </a:cxnLst>
              <a:rect l="0" t="0" r="r" b="b"/>
              <a:pathLst>
                <a:path w="873" h="873">
                  <a:moveTo>
                    <a:pt x="623" y="0"/>
                  </a:moveTo>
                  <a:cubicBezTo>
                    <a:pt x="657" y="63"/>
                    <a:pt x="675" y="136"/>
                    <a:pt x="675" y="213"/>
                  </a:cubicBezTo>
                  <a:cubicBezTo>
                    <a:pt x="675" y="468"/>
                    <a:pt x="468" y="675"/>
                    <a:pt x="213" y="675"/>
                  </a:cubicBezTo>
                  <a:cubicBezTo>
                    <a:pt x="136" y="675"/>
                    <a:pt x="63" y="657"/>
                    <a:pt x="0" y="623"/>
                  </a:cubicBezTo>
                  <a:cubicBezTo>
                    <a:pt x="77" y="772"/>
                    <a:pt x="232" y="873"/>
                    <a:pt x="410" y="873"/>
                  </a:cubicBezTo>
                  <a:cubicBezTo>
                    <a:pt x="666" y="873"/>
                    <a:pt x="873" y="666"/>
                    <a:pt x="873" y="410"/>
                  </a:cubicBezTo>
                  <a:cubicBezTo>
                    <a:pt x="873" y="232"/>
                    <a:pt x="772" y="77"/>
                    <a:pt x="623" y="0"/>
                  </a:cubicBezTo>
                  <a:close/>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43" name="Oval 265"/>
            <p:cNvSpPr>
              <a:spLocks noChangeArrowheads="1"/>
            </p:cNvSpPr>
            <p:nvPr userDrawn="1"/>
          </p:nvSpPr>
          <p:spPr bwMode="gray">
            <a:xfrm>
              <a:off x="9867232" y="3745355"/>
              <a:ext cx="218939" cy="215765"/>
            </a:xfrm>
            <a:prstGeom prst="ellipse">
              <a:avLst/>
            </a:pr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44" name="Freeform 266"/>
            <p:cNvSpPr>
              <a:spLocks/>
            </p:cNvSpPr>
            <p:nvPr userDrawn="1"/>
          </p:nvSpPr>
          <p:spPr bwMode="gray">
            <a:xfrm>
              <a:off x="9959248" y="3745355"/>
              <a:ext cx="126921" cy="215765"/>
            </a:xfrm>
            <a:custGeom>
              <a:avLst/>
              <a:gdLst>
                <a:gd name="T0" fmla="*/ 31 w 42"/>
                <a:gd name="T1" fmla="*/ 36 h 73"/>
                <a:gd name="T2" fmla="*/ 0 w 42"/>
                <a:gd name="T3" fmla="*/ 0 h 73"/>
                <a:gd name="T4" fmla="*/ 5 w 42"/>
                <a:gd name="T5" fmla="*/ 0 h 73"/>
                <a:gd name="T6" fmla="*/ 42 w 42"/>
                <a:gd name="T7" fmla="*/ 36 h 73"/>
                <a:gd name="T8" fmla="*/ 5 w 42"/>
                <a:gd name="T9" fmla="*/ 73 h 73"/>
                <a:gd name="T10" fmla="*/ 0 w 42"/>
                <a:gd name="T11" fmla="*/ 72 h 73"/>
                <a:gd name="T12" fmla="*/ 31 w 42"/>
                <a:gd name="T13" fmla="*/ 36 h 73"/>
              </a:gdLst>
              <a:ahLst/>
              <a:cxnLst>
                <a:cxn ang="0">
                  <a:pos x="T0" y="T1"/>
                </a:cxn>
                <a:cxn ang="0">
                  <a:pos x="T2" y="T3"/>
                </a:cxn>
                <a:cxn ang="0">
                  <a:pos x="T4" y="T5"/>
                </a:cxn>
                <a:cxn ang="0">
                  <a:pos x="T6" y="T7"/>
                </a:cxn>
                <a:cxn ang="0">
                  <a:pos x="T8" y="T9"/>
                </a:cxn>
                <a:cxn ang="0">
                  <a:pos x="T10" y="T11"/>
                </a:cxn>
                <a:cxn ang="0">
                  <a:pos x="T12" y="T13"/>
                </a:cxn>
              </a:cxnLst>
              <a:rect l="0" t="0" r="r" b="b"/>
              <a:pathLst>
                <a:path w="42" h="73">
                  <a:moveTo>
                    <a:pt x="31" y="36"/>
                  </a:moveTo>
                  <a:cubicBezTo>
                    <a:pt x="31" y="18"/>
                    <a:pt x="18" y="3"/>
                    <a:pt x="0" y="0"/>
                  </a:cubicBezTo>
                  <a:cubicBezTo>
                    <a:pt x="2" y="0"/>
                    <a:pt x="3" y="0"/>
                    <a:pt x="5" y="0"/>
                  </a:cubicBezTo>
                  <a:cubicBezTo>
                    <a:pt x="25" y="0"/>
                    <a:pt x="42" y="16"/>
                    <a:pt x="42" y="36"/>
                  </a:cubicBezTo>
                  <a:cubicBezTo>
                    <a:pt x="42" y="56"/>
                    <a:pt x="25" y="73"/>
                    <a:pt x="5" y="73"/>
                  </a:cubicBezTo>
                  <a:cubicBezTo>
                    <a:pt x="3" y="73"/>
                    <a:pt x="2" y="73"/>
                    <a:pt x="0" y="72"/>
                  </a:cubicBezTo>
                  <a:cubicBezTo>
                    <a:pt x="18" y="70"/>
                    <a:pt x="31" y="55"/>
                    <a:pt x="31" y="36"/>
                  </a:cubicBez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45" name="Freeform 267"/>
            <p:cNvSpPr>
              <a:spLocks/>
            </p:cNvSpPr>
            <p:nvPr userDrawn="1"/>
          </p:nvSpPr>
          <p:spPr bwMode="gray">
            <a:xfrm>
              <a:off x="9965595" y="3815162"/>
              <a:ext cx="19038" cy="253842"/>
            </a:xfrm>
            <a:custGeom>
              <a:avLst/>
              <a:gdLst>
                <a:gd name="T0" fmla="*/ 3 w 6"/>
                <a:gd name="T1" fmla="*/ 86 h 86"/>
                <a:gd name="T2" fmla="*/ 0 w 6"/>
                <a:gd name="T3" fmla="*/ 84 h 86"/>
                <a:gd name="T4" fmla="*/ 0 w 6"/>
                <a:gd name="T5" fmla="*/ 3 h 86"/>
                <a:gd name="T6" fmla="*/ 3 w 6"/>
                <a:gd name="T7" fmla="*/ 0 h 86"/>
                <a:gd name="T8" fmla="*/ 6 w 6"/>
                <a:gd name="T9" fmla="*/ 3 h 86"/>
                <a:gd name="T10" fmla="*/ 6 w 6"/>
                <a:gd name="T11" fmla="*/ 84 h 86"/>
                <a:gd name="T12" fmla="*/ 3 w 6"/>
                <a:gd name="T13" fmla="*/ 86 h 86"/>
              </a:gdLst>
              <a:ahLst/>
              <a:cxnLst>
                <a:cxn ang="0">
                  <a:pos x="T0" y="T1"/>
                </a:cxn>
                <a:cxn ang="0">
                  <a:pos x="T2" y="T3"/>
                </a:cxn>
                <a:cxn ang="0">
                  <a:pos x="T4" y="T5"/>
                </a:cxn>
                <a:cxn ang="0">
                  <a:pos x="T6" y="T7"/>
                </a:cxn>
                <a:cxn ang="0">
                  <a:pos x="T8" y="T9"/>
                </a:cxn>
                <a:cxn ang="0">
                  <a:pos x="T10" y="T11"/>
                </a:cxn>
                <a:cxn ang="0">
                  <a:pos x="T12" y="T13"/>
                </a:cxn>
              </a:cxnLst>
              <a:rect l="0" t="0" r="r" b="b"/>
              <a:pathLst>
                <a:path w="6" h="86">
                  <a:moveTo>
                    <a:pt x="3" y="86"/>
                  </a:moveTo>
                  <a:cubicBezTo>
                    <a:pt x="2" y="86"/>
                    <a:pt x="0" y="85"/>
                    <a:pt x="0" y="84"/>
                  </a:cubicBezTo>
                  <a:cubicBezTo>
                    <a:pt x="0" y="3"/>
                    <a:pt x="0" y="3"/>
                    <a:pt x="0" y="3"/>
                  </a:cubicBezTo>
                  <a:cubicBezTo>
                    <a:pt x="0" y="1"/>
                    <a:pt x="2" y="0"/>
                    <a:pt x="3" y="0"/>
                  </a:cubicBezTo>
                  <a:cubicBezTo>
                    <a:pt x="5" y="0"/>
                    <a:pt x="6" y="1"/>
                    <a:pt x="6" y="3"/>
                  </a:cubicBezTo>
                  <a:cubicBezTo>
                    <a:pt x="6" y="84"/>
                    <a:pt x="6" y="84"/>
                    <a:pt x="6" y="84"/>
                  </a:cubicBezTo>
                  <a:cubicBezTo>
                    <a:pt x="6" y="85"/>
                    <a:pt x="5" y="86"/>
                    <a:pt x="3" y="86"/>
                  </a:cubicBez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46" name="Freeform 268"/>
            <p:cNvSpPr>
              <a:spLocks/>
            </p:cNvSpPr>
            <p:nvPr userDrawn="1"/>
          </p:nvSpPr>
          <p:spPr bwMode="gray">
            <a:xfrm>
              <a:off x="9924346" y="3869102"/>
              <a:ext cx="95191" cy="63460"/>
            </a:xfrm>
            <a:custGeom>
              <a:avLst/>
              <a:gdLst>
                <a:gd name="T0" fmla="*/ 17 w 32"/>
                <a:gd name="T1" fmla="*/ 21 h 21"/>
                <a:gd name="T2" fmla="*/ 1 w 32"/>
                <a:gd name="T3" fmla="*/ 5 h 21"/>
                <a:gd name="T4" fmla="*/ 1 w 32"/>
                <a:gd name="T5" fmla="*/ 1 h 21"/>
                <a:gd name="T6" fmla="*/ 5 w 32"/>
                <a:gd name="T7" fmla="*/ 1 h 21"/>
                <a:gd name="T8" fmla="*/ 18 w 32"/>
                <a:gd name="T9" fmla="*/ 14 h 21"/>
                <a:gd name="T10" fmla="*/ 27 w 32"/>
                <a:gd name="T11" fmla="*/ 7 h 21"/>
                <a:gd name="T12" fmla="*/ 31 w 32"/>
                <a:gd name="T13" fmla="*/ 8 h 21"/>
                <a:gd name="T14" fmla="*/ 30 w 32"/>
                <a:gd name="T15" fmla="*/ 12 h 21"/>
                <a:gd name="T16" fmla="*/ 17 w 32"/>
                <a:gd name="T17"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21">
                  <a:moveTo>
                    <a:pt x="17" y="21"/>
                  </a:moveTo>
                  <a:cubicBezTo>
                    <a:pt x="1" y="5"/>
                    <a:pt x="1" y="5"/>
                    <a:pt x="1" y="5"/>
                  </a:cubicBezTo>
                  <a:cubicBezTo>
                    <a:pt x="0" y="4"/>
                    <a:pt x="0" y="2"/>
                    <a:pt x="1" y="1"/>
                  </a:cubicBezTo>
                  <a:cubicBezTo>
                    <a:pt x="2" y="0"/>
                    <a:pt x="4" y="0"/>
                    <a:pt x="5" y="1"/>
                  </a:cubicBezTo>
                  <a:cubicBezTo>
                    <a:pt x="18" y="14"/>
                    <a:pt x="18" y="14"/>
                    <a:pt x="18" y="14"/>
                  </a:cubicBezTo>
                  <a:cubicBezTo>
                    <a:pt x="27" y="7"/>
                    <a:pt x="27" y="7"/>
                    <a:pt x="27" y="7"/>
                  </a:cubicBezTo>
                  <a:cubicBezTo>
                    <a:pt x="28" y="6"/>
                    <a:pt x="30" y="7"/>
                    <a:pt x="31" y="8"/>
                  </a:cubicBezTo>
                  <a:cubicBezTo>
                    <a:pt x="32" y="9"/>
                    <a:pt x="32" y="11"/>
                    <a:pt x="30" y="12"/>
                  </a:cubicBezTo>
                  <a:lnTo>
                    <a:pt x="17" y="21"/>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47" name="Oval 269"/>
            <p:cNvSpPr>
              <a:spLocks noChangeArrowheads="1"/>
            </p:cNvSpPr>
            <p:nvPr userDrawn="1"/>
          </p:nvSpPr>
          <p:spPr bwMode="gray">
            <a:xfrm>
              <a:off x="10070305" y="3421707"/>
              <a:ext cx="279226" cy="282400"/>
            </a:xfrm>
            <a:prstGeom prst="ellipse">
              <a:avLst/>
            </a:pr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48" name="Freeform 270"/>
            <p:cNvSpPr>
              <a:spLocks/>
            </p:cNvSpPr>
            <p:nvPr userDrawn="1"/>
          </p:nvSpPr>
          <p:spPr bwMode="gray">
            <a:xfrm>
              <a:off x="10187706" y="3421707"/>
              <a:ext cx="161825" cy="282400"/>
            </a:xfrm>
            <a:custGeom>
              <a:avLst/>
              <a:gdLst>
                <a:gd name="T0" fmla="*/ 41 w 55"/>
                <a:gd name="T1" fmla="*/ 48 h 95"/>
                <a:gd name="T2" fmla="*/ 0 w 55"/>
                <a:gd name="T3" fmla="*/ 1 h 95"/>
                <a:gd name="T4" fmla="*/ 7 w 55"/>
                <a:gd name="T5" fmla="*/ 0 h 95"/>
                <a:gd name="T6" fmla="*/ 55 w 55"/>
                <a:gd name="T7" fmla="*/ 48 h 95"/>
                <a:gd name="T8" fmla="*/ 7 w 55"/>
                <a:gd name="T9" fmla="*/ 95 h 95"/>
                <a:gd name="T10" fmla="*/ 0 w 55"/>
                <a:gd name="T11" fmla="*/ 95 h 95"/>
                <a:gd name="T12" fmla="*/ 41 w 55"/>
                <a:gd name="T13" fmla="*/ 48 h 95"/>
              </a:gdLst>
              <a:ahLst/>
              <a:cxnLst>
                <a:cxn ang="0">
                  <a:pos x="T0" y="T1"/>
                </a:cxn>
                <a:cxn ang="0">
                  <a:pos x="T2" y="T3"/>
                </a:cxn>
                <a:cxn ang="0">
                  <a:pos x="T4" y="T5"/>
                </a:cxn>
                <a:cxn ang="0">
                  <a:pos x="T6" y="T7"/>
                </a:cxn>
                <a:cxn ang="0">
                  <a:pos x="T8" y="T9"/>
                </a:cxn>
                <a:cxn ang="0">
                  <a:pos x="T10" y="T11"/>
                </a:cxn>
                <a:cxn ang="0">
                  <a:pos x="T12" y="T13"/>
                </a:cxn>
              </a:cxnLst>
              <a:rect l="0" t="0" r="r" b="b"/>
              <a:pathLst>
                <a:path w="55" h="95">
                  <a:moveTo>
                    <a:pt x="41" y="48"/>
                  </a:moveTo>
                  <a:cubicBezTo>
                    <a:pt x="41" y="24"/>
                    <a:pt x="23" y="4"/>
                    <a:pt x="0" y="1"/>
                  </a:cubicBezTo>
                  <a:cubicBezTo>
                    <a:pt x="3" y="0"/>
                    <a:pt x="5" y="0"/>
                    <a:pt x="7" y="0"/>
                  </a:cubicBezTo>
                  <a:cubicBezTo>
                    <a:pt x="34" y="0"/>
                    <a:pt x="55" y="21"/>
                    <a:pt x="55" y="48"/>
                  </a:cubicBezTo>
                  <a:cubicBezTo>
                    <a:pt x="55" y="74"/>
                    <a:pt x="34" y="95"/>
                    <a:pt x="7" y="95"/>
                  </a:cubicBezTo>
                  <a:cubicBezTo>
                    <a:pt x="5" y="95"/>
                    <a:pt x="3" y="95"/>
                    <a:pt x="0" y="95"/>
                  </a:cubicBezTo>
                  <a:cubicBezTo>
                    <a:pt x="23" y="91"/>
                    <a:pt x="41" y="72"/>
                    <a:pt x="41" y="48"/>
                  </a:cubicBez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49" name="Freeform 271"/>
            <p:cNvSpPr>
              <a:spLocks/>
            </p:cNvSpPr>
            <p:nvPr userDrawn="1"/>
          </p:nvSpPr>
          <p:spPr bwMode="gray">
            <a:xfrm>
              <a:off x="10203572" y="3513724"/>
              <a:ext cx="15866" cy="323648"/>
            </a:xfrm>
            <a:custGeom>
              <a:avLst/>
              <a:gdLst>
                <a:gd name="T0" fmla="*/ 2 w 5"/>
                <a:gd name="T1" fmla="*/ 110 h 110"/>
                <a:gd name="T2" fmla="*/ 0 w 5"/>
                <a:gd name="T3" fmla="*/ 108 h 110"/>
                <a:gd name="T4" fmla="*/ 0 w 5"/>
                <a:gd name="T5" fmla="*/ 3 h 110"/>
                <a:gd name="T6" fmla="*/ 2 w 5"/>
                <a:gd name="T7" fmla="*/ 0 h 110"/>
                <a:gd name="T8" fmla="*/ 5 w 5"/>
                <a:gd name="T9" fmla="*/ 3 h 110"/>
                <a:gd name="T10" fmla="*/ 5 w 5"/>
                <a:gd name="T11" fmla="*/ 108 h 110"/>
                <a:gd name="T12" fmla="*/ 2 w 5"/>
                <a:gd name="T13" fmla="*/ 110 h 110"/>
              </a:gdLst>
              <a:ahLst/>
              <a:cxnLst>
                <a:cxn ang="0">
                  <a:pos x="T0" y="T1"/>
                </a:cxn>
                <a:cxn ang="0">
                  <a:pos x="T2" y="T3"/>
                </a:cxn>
                <a:cxn ang="0">
                  <a:pos x="T4" y="T5"/>
                </a:cxn>
                <a:cxn ang="0">
                  <a:pos x="T6" y="T7"/>
                </a:cxn>
                <a:cxn ang="0">
                  <a:pos x="T8" y="T9"/>
                </a:cxn>
                <a:cxn ang="0">
                  <a:pos x="T10" y="T11"/>
                </a:cxn>
                <a:cxn ang="0">
                  <a:pos x="T12" y="T13"/>
                </a:cxn>
              </a:cxnLst>
              <a:rect l="0" t="0" r="r" b="b"/>
              <a:pathLst>
                <a:path w="5" h="110">
                  <a:moveTo>
                    <a:pt x="2" y="110"/>
                  </a:moveTo>
                  <a:cubicBezTo>
                    <a:pt x="1" y="110"/>
                    <a:pt x="0" y="109"/>
                    <a:pt x="0" y="108"/>
                  </a:cubicBezTo>
                  <a:cubicBezTo>
                    <a:pt x="0" y="3"/>
                    <a:pt x="0" y="3"/>
                    <a:pt x="0" y="3"/>
                  </a:cubicBezTo>
                  <a:cubicBezTo>
                    <a:pt x="0" y="1"/>
                    <a:pt x="1" y="0"/>
                    <a:pt x="2" y="0"/>
                  </a:cubicBezTo>
                  <a:cubicBezTo>
                    <a:pt x="4" y="0"/>
                    <a:pt x="5" y="1"/>
                    <a:pt x="5" y="3"/>
                  </a:cubicBezTo>
                  <a:cubicBezTo>
                    <a:pt x="5" y="108"/>
                    <a:pt x="5" y="108"/>
                    <a:pt x="5" y="108"/>
                  </a:cubicBezTo>
                  <a:cubicBezTo>
                    <a:pt x="5" y="109"/>
                    <a:pt x="4" y="110"/>
                    <a:pt x="2" y="110"/>
                  </a:cubicBez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50" name="Freeform 272"/>
            <p:cNvSpPr>
              <a:spLocks/>
            </p:cNvSpPr>
            <p:nvPr userDrawn="1"/>
          </p:nvSpPr>
          <p:spPr bwMode="gray">
            <a:xfrm>
              <a:off x="10149630" y="3589876"/>
              <a:ext cx="111057" cy="69806"/>
            </a:xfrm>
            <a:custGeom>
              <a:avLst/>
              <a:gdLst>
                <a:gd name="T0" fmla="*/ 20 w 38"/>
                <a:gd name="T1" fmla="*/ 23 h 23"/>
                <a:gd name="T2" fmla="*/ 0 w 38"/>
                <a:gd name="T3" fmla="*/ 4 h 23"/>
                <a:gd name="T4" fmla="*/ 0 w 38"/>
                <a:gd name="T5" fmla="*/ 0 h 23"/>
                <a:gd name="T6" fmla="*/ 4 w 38"/>
                <a:gd name="T7" fmla="*/ 0 h 23"/>
                <a:gd name="T8" fmla="*/ 21 w 38"/>
                <a:gd name="T9" fmla="*/ 18 h 23"/>
                <a:gd name="T10" fmla="*/ 34 w 38"/>
                <a:gd name="T11" fmla="*/ 9 h 23"/>
                <a:gd name="T12" fmla="*/ 37 w 38"/>
                <a:gd name="T13" fmla="*/ 9 h 23"/>
                <a:gd name="T14" fmla="*/ 37 w 38"/>
                <a:gd name="T15" fmla="*/ 12 h 23"/>
                <a:gd name="T16" fmla="*/ 20 w 38"/>
                <a:gd name="T1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23">
                  <a:moveTo>
                    <a:pt x="20" y="23"/>
                  </a:moveTo>
                  <a:cubicBezTo>
                    <a:pt x="0" y="4"/>
                    <a:pt x="0" y="4"/>
                    <a:pt x="0" y="4"/>
                  </a:cubicBezTo>
                  <a:cubicBezTo>
                    <a:pt x="0" y="3"/>
                    <a:pt x="0" y="1"/>
                    <a:pt x="0" y="0"/>
                  </a:cubicBezTo>
                  <a:cubicBezTo>
                    <a:pt x="1" y="0"/>
                    <a:pt x="3" y="0"/>
                    <a:pt x="4" y="0"/>
                  </a:cubicBezTo>
                  <a:cubicBezTo>
                    <a:pt x="21" y="18"/>
                    <a:pt x="21" y="18"/>
                    <a:pt x="21" y="18"/>
                  </a:cubicBezTo>
                  <a:cubicBezTo>
                    <a:pt x="34" y="9"/>
                    <a:pt x="34" y="9"/>
                    <a:pt x="34" y="9"/>
                  </a:cubicBezTo>
                  <a:cubicBezTo>
                    <a:pt x="35" y="8"/>
                    <a:pt x="36" y="8"/>
                    <a:pt x="37" y="9"/>
                  </a:cubicBezTo>
                  <a:cubicBezTo>
                    <a:pt x="38" y="10"/>
                    <a:pt x="38" y="12"/>
                    <a:pt x="37" y="12"/>
                  </a:cubicBezTo>
                  <a:lnTo>
                    <a:pt x="20" y="23"/>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51" name="Oval 273"/>
            <p:cNvSpPr>
              <a:spLocks noChangeArrowheads="1"/>
            </p:cNvSpPr>
            <p:nvPr userDrawn="1"/>
          </p:nvSpPr>
          <p:spPr bwMode="gray">
            <a:xfrm>
              <a:off x="9753003" y="3231326"/>
              <a:ext cx="282400" cy="279226"/>
            </a:xfrm>
            <a:prstGeom prst="ellipse">
              <a:avLst/>
            </a:pr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52" name="Freeform 274"/>
            <p:cNvSpPr>
              <a:spLocks/>
            </p:cNvSpPr>
            <p:nvPr userDrawn="1"/>
          </p:nvSpPr>
          <p:spPr bwMode="gray">
            <a:xfrm>
              <a:off x="9873578" y="3231326"/>
              <a:ext cx="161825" cy="279226"/>
            </a:xfrm>
            <a:custGeom>
              <a:avLst/>
              <a:gdLst>
                <a:gd name="T0" fmla="*/ 40 w 54"/>
                <a:gd name="T1" fmla="*/ 48 h 95"/>
                <a:gd name="T2" fmla="*/ 0 w 54"/>
                <a:gd name="T3" fmla="*/ 0 h 95"/>
                <a:gd name="T4" fmla="*/ 6 w 54"/>
                <a:gd name="T5" fmla="*/ 0 h 95"/>
                <a:gd name="T6" fmla="*/ 54 w 54"/>
                <a:gd name="T7" fmla="*/ 48 h 95"/>
                <a:gd name="T8" fmla="*/ 6 w 54"/>
                <a:gd name="T9" fmla="*/ 95 h 95"/>
                <a:gd name="T10" fmla="*/ 0 w 54"/>
                <a:gd name="T11" fmla="*/ 95 h 95"/>
                <a:gd name="T12" fmla="*/ 40 w 54"/>
                <a:gd name="T13" fmla="*/ 48 h 95"/>
              </a:gdLst>
              <a:ahLst/>
              <a:cxnLst>
                <a:cxn ang="0">
                  <a:pos x="T0" y="T1"/>
                </a:cxn>
                <a:cxn ang="0">
                  <a:pos x="T2" y="T3"/>
                </a:cxn>
                <a:cxn ang="0">
                  <a:pos x="T4" y="T5"/>
                </a:cxn>
                <a:cxn ang="0">
                  <a:pos x="T6" y="T7"/>
                </a:cxn>
                <a:cxn ang="0">
                  <a:pos x="T8" y="T9"/>
                </a:cxn>
                <a:cxn ang="0">
                  <a:pos x="T10" y="T11"/>
                </a:cxn>
                <a:cxn ang="0">
                  <a:pos x="T12" y="T13"/>
                </a:cxn>
              </a:cxnLst>
              <a:rect l="0" t="0" r="r" b="b"/>
              <a:pathLst>
                <a:path w="54" h="95">
                  <a:moveTo>
                    <a:pt x="40" y="48"/>
                  </a:moveTo>
                  <a:cubicBezTo>
                    <a:pt x="40" y="24"/>
                    <a:pt x="23" y="4"/>
                    <a:pt x="0" y="0"/>
                  </a:cubicBezTo>
                  <a:cubicBezTo>
                    <a:pt x="2" y="0"/>
                    <a:pt x="4" y="0"/>
                    <a:pt x="6" y="0"/>
                  </a:cubicBezTo>
                  <a:cubicBezTo>
                    <a:pt x="33" y="0"/>
                    <a:pt x="54" y="21"/>
                    <a:pt x="54" y="48"/>
                  </a:cubicBezTo>
                  <a:cubicBezTo>
                    <a:pt x="54" y="74"/>
                    <a:pt x="33" y="95"/>
                    <a:pt x="6" y="95"/>
                  </a:cubicBezTo>
                  <a:cubicBezTo>
                    <a:pt x="4" y="95"/>
                    <a:pt x="2" y="95"/>
                    <a:pt x="0" y="95"/>
                  </a:cubicBezTo>
                  <a:cubicBezTo>
                    <a:pt x="23" y="91"/>
                    <a:pt x="40" y="71"/>
                    <a:pt x="40" y="48"/>
                  </a:cubicBez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53" name="Freeform 275"/>
            <p:cNvSpPr>
              <a:spLocks/>
            </p:cNvSpPr>
            <p:nvPr userDrawn="1"/>
          </p:nvSpPr>
          <p:spPr bwMode="gray">
            <a:xfrm>
              <a:off x="9886270" y="3323342"/>
              <a:ext cx="15866" cy="323648"/>
            </a:xfrm>
            <a:custGeom>
              <a:avLst/>
              <a:gdLst>
                <a:gd name="T0" fmla="*/ 2 w 5"/>
                <a:gd name="T1" fmla="*/ 110 h 110"/>
                <a:gd name="T2" fmla="*/ 0 w 5"/>
                <a:gd name="T3" fmla="*/ 108 h 110"/>
                <a:gd name="T4" fmla="*/ 0 w 5"/>
                <a:gd name="T5" fmla="*/ 3 h 110"/>
                <a:gd name="T6" fmla="*/ 2 w 5"/>
                <a:gd name="T7" fmla="*/ 0 h 110"/>
                <a:gd name="T8" fmla="*/ 5 w 5"/>
                <a:gd name="T9" fmla="*/ 3 h 110"/>
                <a:gd name="T10" fmla="*/ 5 w 5"/>
                <a:gd name="T11" fmla="*/ 108 h 110"/>
                <a:gd name="T12" fmla="*/ 2 w 5"/>
                <a:gd name="T13" fmla="*/ 110 h 110"/>
              </a:gdLst>
              <a:ahLst/>
              <a:cxnLst>
                <a:cxn ang="0">
                  <a:pos x="T0" y="T1"/>
                </a:cxn>
                <a:cxn ang="0">
                  <a:pos x="T2" y="T3"/>
                </a:cxn>
                <a:cxn ang="0">
                  <a:pos x="T4" y="T5"/>
                </a:cxn>
                <a:cxn ang="0">
                  <a:pos x="T6" y="T7"/>
                </a:cxn>
                <a:cxn ang="0">
                  <a:pos x="T8" y="T9"/>
                </a:cxn>
                <a:cxn ang="0">
                  <a:pos x="T10" y="T11"/>
                </a:cxn>
                <a:cxn ang="0">
                  <a:pos x="T12" y="T13"/>
                </a:cxn>
              </a:cxnLst>
              <a:rect l="0" t="0" r="r" b="b"/>
              <a:pathLst>
                <a:path w="5" h="110">
                  <a:moveTo>
                    <a:pt x="2" y="110"/>
                  </a:moveTo>
                  <a:cubicBezTo>
                    <a:pt x="1" y="110"/>
                    <a:pt x="0" y="109"/>
                    <a:pt x="0" y="108"/>
                  </a:cubicBezTo>
                  <a:cubicBezTo>
                    <a:pt x="0" y="3"/>
                    <a:pt x="0" y="3"/>
                    <a:pt x="0" y="3"/>
                  </a:cubicBezTo>
                  <a:cubicBezTo>
                    <a:pt x="0" y="1"/>
                    <a:pt x="1" y="0"/>
                    <a:pt x="2" y="0"/>
                  </a:cubicBezTo>
                  <a:cubicBezTo>
                    <a:pt x="4" y="0"/>
                    <a:pt x="5" y="1"/>
                    <a:pt x="5" y="3"/>
                  </a:cubicBezTo>
                  <a:cubicBezTo>
                    <a:pt x="5" y="108"/>
                    <a:pt x="5" y="108"/>
                    <a:pt x="5" y="108"/>
                  </a:cubicBezTo>
                  <a:cubicBezTo>
                    <a:pt x="5" y="109"/>
                    <a:pt x="4" y="110"/>
                    <a:pt x="2" y="110"/>
                  </a:cubicBez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54" name="Freeform 276"/>
            <p:cNvSpPr>
              <a:spLocks/>
            </p:cNvSpPr>
            <p:nvPr userDrawn="1"/>
          </p:nvSpPr>
          <p:spPr bwMode="gray">
            <a:xfrm>
              <a:off x="9832328" y="3399495"/>
              <a:ext cx="114229" cy="66634"/>
            </a:xfrm>
            <a:custGeom>
              <a:avLst/>
              <a:gdLst>
                <a:gd name="T0" fmla="*/ 20 w 38"/>
                <a:gd name="T1" fmla="*/ 23 h 23"/>
                <a:gd name="T2" fmla="*/ 0 w 38"/>
                <a:gd name="T3" fmla="*/ 3 h 23"/>
                <a:gd name="T4" fmla="*/ 0 w 38"/>
                <a:gd name="T5" fmla="*/ 0 h 23"/>
                <a:gd name="T6" fmla="*/ 4 w 38"/>
                <a:gd name="T7" fmla="*/ 0 h 23"/>
                <a:gd name="T8" fmla="*/ 21 w 38"/>
                <a:gd name="T9" fmla="*/ 18 h 23"/>
                <a:gd name="T10" fmla="*/ 34 w 38"/>
                <a:gd name="T11" fmla="*/ 9 h 23"/>
                <a:gd name="T12" fmla="*/ 37 w 38"/>
                <a:gd name="T13" fmla="*/ 9 h 23"/>
                <a:gd name="T14" fmla="*/ 37 w 38"/>
                <a:gd name="T15" fmla="*/ 12 h 23"/>
                <a:gd name="T16" fmla="*/ 20 w 38"/>
                <a:gd name="T1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23">
                  <a:moveTo>
                    <a:pt x="20" y="23"/>
                  </a:moveTo>
                  <a:cubicBezTo>
                    <a:pt x="0" y="3"/>
                    <a:pt x="0" y="3"/>
                    <a:pt x="0" y="3"/>
                  </a:cubicBezTo>
                  <a:cubicBezTo>
                    <a:pt x="0" y="3"/>
                    <a:pt x="0" y="1"/>
                    <a:pt x="0" y="0"/>
                  </a:cubicBezTo>
                  <a:cubicBezTo>
                    <a:pt x="1" y="0"/>
                    <a:pt x="3" y="0"/>
                    <a:pt x="4" y="0"/>
                  </a:cubicBezTo>
                  <a:cubicBezTo>
                    <a:pt x="21" y="18"/>
                    <a:pt x="21" y="18"/>
                    <a:pt x="21" y="18"/>
                  </a:cubicBezTo>
                  <a:cubicBezTo>
                    <a:pt x="34" y="9"/>
                    <a:pt x="34" y="9"/>
                    <a:pt x="34" y="9"/>
                  </a:cubicBezTo>
                  <a:cubicBezTo>
                    <a:pt x="35" y="8"/>
                    <a:pt x="36" y="8"/>
                    <a:pt x="37" y="9"/>
                  </a:cubicBezTo>
                  <a:cubicBezTo>
                    <a:pt x="38" y="10"/>
                    <a:pt x="38" y="11"/>
                    <a:pt x="37" y="12"/>
                  </a:cubicBezTo>
                  <a:lnTo>
                    <a:pt x="20" y="23"/>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55" name="Freeform 277"/>
            <p:cNvSpPr>
              <a:spLocks/>
            </p:cNvSpPr>
            <p:nvPr userDrawn="1"/>
          </p:nvSpPr>
          <p:spPr bwMode="gray">
            <a:xfrm>
              <a:off x="9146955" y="2825179"/>
              <a:ext cx="1304113" cy="450569"/>
            </a:xfrm>
            <a:custGeom>
              <a:avLst/>
              <a:gdLst>
                <a:gd name="T0" fmla="*/ 87 w 441"/>
                <a:gd name="T1" fmla="*/ 44 h 153"/>
                <a:gd name="T2" fmla="*/ 138 w 441"/>
                <a:gd name="T3" fmla="*/ 46 h 153"/>
                <a:gd name="T4" fmla="*/ 183 w 441"/>
                <a:gd name="T5" fmla="*/ 52 h 153"/>
                <a:gd name="T6" fmla="*/ 256 w 441"/>
                <a:gd name="T7" fmla="*/ 12 h 153"/>
                <a:gd name="T8" fmla="*/ 296 w 441"/>
                <a:gd name="T9" fmla="*/ 9 h 153"/>
                <a:gd name="T10" fmla="*/ 411 w 441"/>
                <a:gd name="T11" fmla="*/ 82 h 153"/>
                <a:gd name="T12" fmla="*/ 0 w 441"/>
                <a:gd name="T13" fmla="*/ 146 h 153"/>
                <a:gd name="T14" fmla="*/ 87 w 441"/>
                <a:gd name="T15" fmla="*/ 44 h 1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1" h="153">
                  <a:moveTo>
                    <a:pt x="87" y="44"/>
                  </a:moveTo>
                  <a:cubicBezTo>
                    <a:pt x="100" y="29"/>
                    <a:pt x="118" y="23"/>
                    <a:pt x="138" y="46"/>
                  </a:cubicBezTo>
                  <a:cubicBezTo>
                    <a:pt x="155" y="61"/>
                    <a:pt x="174" y="57"/>
                    <a:pt x="183" y="52"/>
                  </a:cubicBezTo>
                  <a:cubicBezTo>
                    <a:pt x="192" y="47"/>
                    <a:pt x="256" y="12"/>
                    <a:pt x="256" y="12"/>
                  </a:cubicBezTo>
                  <a:cubicBezTo>
                    <a:pt x="256" y="12"/>
                    <a:pt x="272" y="0"/>
                    <a:pt x="296" y="9"/>
                  </a:cubicBezTo>
                  <a:cubicBezTo>
                    <a:pt x="359" y="31"/>
                    <a:pt x="441" y="103"/>
                    <a:pt x="411" y="82"/>
                  </a:cubicBezTo>
                  <a:cubicBezTo>
                    <a:pt x="62" y="128"/>
                    <a:pt x="129" y="153"/>
                    <a:pt x="0" y="146"/>
                  </a:cubicBezTo>
                  <a:cubicBezTo>
                    <a:pt x="46" y="118"/>
                    <a:pt x="74" y="58"/>
                    <a:pt x="87" y="44"/>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56" name="Rectangle 278"/>
            <p:cNvSpPr>
              <a:spLocks noChangeArrowheads="1"/>
            </p:cNvSpPr>
            <p:nvPr userDrawn="1"/>
          </p:nvSpPr>
          <p:spPr bwMode="gray">
            <a:xfrm>
              <a:off x="9169167" y="3244018"/>
              <a:ext cx="28558" cy="9519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57" name="Oval 279"/>
            <p:cNvSpPr>
              <a:spLocks noChangeArrowheads="1"/>
            </p:cNvSpPr>
            <p:nvPr userDrawn="1"/>
          </p:nvSpPr>
          <p:spPr bwMode="gray">
            <a:xfrm>
              <a:off x="9045418" y="2980656"/>
              <a:ext cx="276054" cy="27605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58" name="Rectangle 280"/>
            <p:cNvSpPr>
              <a:spLocks noChangeArrowheads="1"/>
            </p:cNvSpPr>
            <p:nvPr userDrawn="1"/>
          </p:nvSpPr>
          <p:spPr bwMode="gray">
            <a:xfrm>
              <a:off x="9162821" y="3037770"/>
              <a:ext cx="44422" cy="158651"/>
            </a:xfrm>
            <a:prstGeom prst="rect">
              <a:avLst/>
            </a:prstGeom>
            <a:solidFill>
              <a:srgbClr val="107C1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59" name="Freeform 281"/>
            <p:cNvSpPr>
              <a:spLocks/>
            </p:cNvSpPr>
            <p:nvPr userDrawn="1"/>
          </p:nvSpPr>
          <p:spPr bwMode="gray">
            <a:xfrm>
              <a:off x="9089841" y="3094885"/>
              <a:ext cx="187209" cy="47596"/>
            </a:xfrm>
            <a:custGeom>
              <a:avLst/>
              <a:gdLst>
                <a:gd name="T0" fmla="*/ 54 w 59"/>
                <a:gd name="T1" fmla="*/ 0 h 15"/>
                <a:gd name="T2" fmla="*/ 59 w 59"/>
                <a:gd name="T3" fmla="*/ 15 h 15"/>
                <a:gd name="T4" fmla="*/ 0 w 59"/>
                <a:gd name="T5" fmla="*/ 15 h 15"/>
                <a:gd name="T6" fmla="*/ 4 w 59"/>
                <a:gd name="T7" fmla="*/ 0 h 15"/>
                <a:gd name="T8" fmla="*/ 54 w 59"/>
                <a:gd name="T9" fmla="*/ 0 h 15"/>
              </a:gdLst>
              <a:ahLst/>
              <a:cxnLst>
                <a:cxn ang="0">
                  <a:pos x="T0" y="T1"/>
                </a:cxn>
                <a:cxn ang="0">
                  <a:pos x="T2" y="T3"/>
                </a:cxn>
                <a:cxn ang="0">
                  <a:pos x="T4" y="T5"/>
                </a:cxn>
                <a:cxn ang="0">
                  <a:pos x="T6" y="T7"/>
                </a:cxn>
                <a:cxn ang="0">
                  <a:pos x="T8" y="T9"/>
                </a:cxn>
              </a:cxnLst>
              <a:rect l="0" t="0" r="r" b="b"/>
              <a:pathLst>
                <a:path w="59" h="15">
                  <a:moveTo>
                    <a:pt x="54" y="0"/>
                  </a:moveTo>
                  <a:lnTo>
                    <a:pt x="59" y="15"/>
                  </a:lnTo>
                  <a:lnTo>
                    <a:pt x="0" y="15"/>
                  </a:lnTo>
                  <a:lnTo>
                    <a:pt x="4" y="0"/>
                  </a:lnTo>
                  <a:lnTo>
                    <a:pt x="54" y="0"/>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60" name="Rectangle 282"/>
            <p:cNvSpPr>
              <a:spLocks noChangeArrowheads="1"/>
            </p:cNvSpPr>
            <p:nvPr userDrawn="1"/>
          </p:nvSpPr>
          <p:spPr bwMode="gray">
            <a:xfrm>
              <a:off x="8617061" y="3564492"/>
              <a:ext cx="377591" cy="56479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61" name="Rectangle 283"/>
            <p:cNvSpPr>
              <a:spLocks noChangeArrowheads="1"/>
            </p:cNvSpPr>
            <p:nvPr userDrawn="1"/>
          </p:nvSpPr>
          <p:spPr bwMode="gray">
            <a:xfrm>
              <a:off x="8617061" y="3564492"/>
              <a:ext cx="377591" cy="564798"/>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62" name="Rectangle 284"/>
            <p:cNvSpPr>
              <a:spLocks noChangeArrowheads="1"/>
            </p:cNvSpPr>
            <p:nvPr userDrawn="1"/>
          </p:nvSpPr>
          <p:spPr bwMode="gray">
            <a:xfrm>
              <a:off x="8680522" y="3631126"/>
              <a:ext cx="38076" cy="43470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63" name="Rectangle 285"/>
            <p:cNvSpPr>
              <a:spLocks noChangeArrowheads="1"/>
            </p:cNvSpPr>
            <p:nvPr userDrawn="1"/>
          </p:nvSpPr>
          <p:spPr bwMode="gray">
            <a:xfrm>
              <a:off x="8750328" y="3631126"/>
              <a:ext cx="41250" cy="43470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64" name="Rectangle 286"/>
            <p:cNvSpPr>
              <a:spLocks noChangeArrowheads="1"/>
            </p:cNvSpPr>
            <p:nvPr userDrawn="1"/>
          </p:nvSpPr>
          <p:spPr bwMode="gray">
            <a:xfrm>
              <a:off x="8823307" y="3631126"/>
              <a:ext cx="38076" cy="43470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65" name="Rectangle 287"/>
            <p:cNvSpPr>
              <a:spLocks noChangeArrowheads="1"/>
            </p:cNvSpPr>
            <p:nvPr userDrawn="1"/>
          </p:nvSpPr>
          <p:spPr bwMode="gray">
            <a:xfrm>
              <a:off x="8896287" y="3631126"/>
              <a:ext cx="38076" cy="43470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66" name="Rectangle 288"/>
            <p:cNvSpPr>
              <a:spLocks noChangeArrowheads="1"/>
            </p:cNvSpPr>
            <p:nvPr userDrawn="1"/>
          </p:nvSpPr>
          <p:spPr bwMode="gray">
            <a:xfrm>
              <a:off x="9369066" y="3564492"/>
              <a:ext cx="374417" cy="56479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67" name="Rectangle 289"/>
            <p:cNvSpPr>
              <a:spLocks noChangeArrowheads="1"/>
            </p:cNvSpPr>
            <p:nvPr userDrawn="1"/>
          </p:nvSpPr>
          <p:spPr bwMode="gray">
            <a:xfrm>
              <a:off x="9369066" y="3564492"/>
              <a:ext cx="374417" cy="564798"/>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68" name="Rectangle 290"/>
            <p:cNvSpPr>
              <a:spLocks noChangeArrowheads="1"/>
            </p:cNvSpPr>
            <p:nvPr userDrawn="1"/>
          </p:nvSpPr>
          <p:spPr bwMode="gray">
            <a:xfrm>
              <a:off x="8994650" y="3361418"/>
              <a:ext cx="377591" cy="76787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69" name="Rectangle 291"/>
            <p:cNvSpPr>
              <a:spLocks noChangeArrowheads="1"/>
            </p:cNvSpPr>
            <p:nvPr userDrawn="1"/>
          </p:nvSpPr>
          <p:spPr bwMode="gray">
            <a:xfrm>
              <a:off x="9054938" y="3424879"/>
              <a:ext cx="41250" cy="60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70" name="Rectangle 292"/>
            <p:cNvSpPr>
              <a:spLocks noChangeArrowheads="1"/>
            </p:cNvSpPr>
            <p:nvPr userDrawn="1"/>
          </p:nvSpPr>
          <p:spPr bwMode="gray">
            <a:xfrm>
              <a:off x="9127917" y="3424879"/>
              <a:ext cx="38076" cy="60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71" name="Rectangle 293"/>
            <p:cNvSpPr>
              <a:spLocks noChangeArrowheads="1"/>
            </p:cNvSpPr>
            <p:nvPr userDrawn="1"/>
          </p:nvSpPr>
          <p:spPr bwMode="gray">
            <a:xfrm>
              <a:off x="9200897" y="3424879"/>
              <a:ext cx="38076" cy="60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96" name="Rectangle 294"/>
            <p:cNvSpPr>
              <a:spLocks noChangeArrowheads="1"/>
            </p:cNvSpPr>
            <p:nvPr userDrawn="1"/>
          </p:nvSpPr>
          <p:spPr bwMode="gray">
            <a:xfrm>
              <a:off x="9270704" y="3424879"/>
              <a:ext cx="41250" cy="60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97" name="Rectangle 295"/>
            <p:cNvSpPr>
              <a:spLocks noChangeArrowheads="1"/>
            </p:cNvSpPr>
            <p:nvPr userDrawn="1"/>
          </p:nvSpPr>
          <p:spPr bwMode="gray">
            <a:xfrm>
              <a:off x="9054938" y="3523244"/>
              <a:ext cx="41250" cy="60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98" name="Rectangle 296"/>
            <p:cNvSpPr>
              <a:spLocks noChangeArrowheads="1"/>
            </p:cNvSpPr>
            <p:nvPr userDrawn="1"/>
          </p:nvSpPr>
          <p:spPr bwMode="gray">
            <a:xfrm>
              <a:off x="9127917" y="3523244"/>
              <a:ext cx="38076" cy="60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99" name="Rectangle 297"/>
            <p:cNvSpPr>
              <a:spLocks noChangeArrowheads="1"/>
            </p:cNvSpPr>
            <p:nvPr userDrawn="1"/>
          </p:nvSpPr>
          <p:spPr bwMode="gray">
            <a:xfrm>
              <a:off x="9200897" y="3523244"/>
              <a:ext cx="38076" cy="60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00" name="Rectangle 298"/>
            <p:cNvSpPr>
              <a:spLocks noChangeArrowheads="1"/>
            </p:cNvSpPr>
            <p:nvPr userDrawn="1"/>
          </p:nvSpPr>
          <p:spPr bwMode="gray">
            <a:xfrm>
              <a:off x="9270704" y="3523244"/>
              <a:ext cx="41250" cy="60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01" name="Rectangle 299"/>
            <p:cNvSpPr>
              <a:spLocks noChangeArrowheads="1"/>
            </p:cNvSpPr>
            <p:nvPr userDrawn="1"/>
          </p:nvSpPr>
          <p:spPr bwMode="gray">
            <a:xfrm>
              <a:off x="9054938" y="3621606"/>
              <a:ext cx="41250" cy="5394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02" name="Rectangle 300"/>
            <p:cNvSpPr>
              <a:spLocks noChangeArrowheads="1"/>
            </p:cNvSpPr>
            <p:nvPr userDrawn="1"/>
          </p:nvSpPr>
          <p:spPr bwMode="gray">
            <a:xfrm>
              <a:off x="9127917" y="3621606"/>
              <a:ext cx="38076" cy="5394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03" name="Rectangle 301"/>
            <p:cNvSpPr>
              <a:spLocks noChangeArrowheads="1"/>
            </p:cNvSpPr>
            <p:nvPr userDrawn="1"/>
          </p:nvSpPr>
          <p:spPr bwMode="gray">
            <a:xfrm>
              <a:off x="9200897" y="3621606"/>
              <a:ext cx="38076" cy="5394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04" name="Rectangle 302"/>
            <p:cNvSpPr>
              <a:spLocks noChangeArrowheads="1"/>
            </p:cNvSpPr>
            <p:nvPr userDrawn="1"/>
          </p:nvSpPr>
          <p:spPr bwMode="gray">
            <a:xfrm>
              <a:off x="9270704" y="3621606"/>
              <a:ext cx="41250" cy="5394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05" name="Rectangle 303"/>
            <p:cNvSpPr>
              <a:spLocks noChangeArrowheads="1"/>
            </p:cNvSpPr>
            <p:nvPr userDrawn="1"/>
          </p:nvSpPr>
          <p:spPr bwMode="gray">
            <a:xfrm>
              <a:off x="9054938" y="3716797"/>
              <a:ext cx="41250" cy="571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06" name="Rectangle 304"/>
            <p:cNvSpPr>
              <a:spLocks noChangeArrowheads="1"/>
            </p:cNvSpPr>
            <p:nvPr userDrawn="1"/>
          </p:nvSpPr>
          <p:spPr bwMode="gray">
            <a:xfrm>
              <a:off x="9127917" y="3716797"/>
              <a:ext cx="38076" cy="571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07" name="Rectangle 305"/>
            <p:cNvSpPr>
              <a:spLocks noChangeArrowheads="1"/>
            </p:cNvSpPr>
            <p:nvPr userDrawn="1"/>
          </p:nvSpPr>
          <p:spPr bwMode="gray">
            <a:xfrm>
              <a:off x="9200897" y="3716797"/>
              <a:ext cx="38076" cy="571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08" name="Rectangle 306"/>
            <p:cNvSpPr>
              <a:spLocks noChangeArrowheads="1"/>
            </p:cNvSpPr>
            <p:nvPr userDrawn="1"/>
          </p:nvSpPr>
          <p:spPr bwMode="gray">
            <a:xfrm>
              <a:off x="9270704" y="3716797"/>
              <a:ext cx="41250" cy="571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09" name="Rectangle 307"/>
            <p:cNvSpPr>
              <a:spLocks noChangeArrowheads="1"/>
            </p:cNvSpPr>
            <p:nvPr userDrawn="1"/>
          </p:nvSpPr>
          <p:spPr bwMode="gray">
            <a:xfrm>
              <a:off x="9054938" y="3815162"/>
              <a:ext cx="41250" cy="5394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10" name="Rectangle 308"/>
            <p:cNvSpPr>
              <a:spLocks noChangeArrowheads="1"/>
            </p:cNvSpPr>
            <p:nvPr userDrawn="1"/>
          </p:nvSpPr>
          <p:spPr bwMode="gray">
            <a:xfrm>
              <a:off x="9127917" y="3815162"/>
              <a:ext cx="38076" cy="5394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11" name="Rectangle 309"/>
            <p:cNvSpPr>
              <a:spLocks noChangeArrowheads="1"/>
            </p:cNvSpPr>
            <p:nvPr userDrawn="1"/>
          </p:nvSpPr>
          <p:spPr bwMode="gray">
            <a:xfrm>
              <a:off x="9200897" y="3815162"/>
              <a:ext cx="38076" cy="5394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12" name="Rectangle 310"/>
            <p:cNvSpPr>
              <a:spLocks noChangeArrowheads="1"/>
            </p:cNvSpPr>
            <p:nvPr userDrawn="1"/>
          </p:nvSpPr>
          <p:spPr bwMode="gray">
            <a:xfrm>
              <a:off x="9270704" y="3815162"/>
              <a:ext cx="41250" cy="5394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13" name="Rectangle 311"/>
            <p:cNvSpPr>
              <a:spLocks noChangeArrowheads="1"/>
            </p:cNvSpPr>
            <p:nvPr userDrawn="1"/>
          </p:nvSpPr>
          <p:spPr bwMode="gray">
            <a:xfrm>
              <a:off x="9054938" y="3910352"/>
              <a:ext cx="41250" cy="571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14" name="Rectangle 312"/>
            <p:cNvSpPr>
              <a:spLocks noChangeArrowheads="1"/>
            </p:cNvSpPr>
            <p:nvPr userDrawn="1"/>
          </p:nvSpPr>
          <p:spPr bwMode="gray">
            <a:xfrm>
              <a:off x="9127917" y="3910352"/>
              <a:ext cx="38076" cy="571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15" name="Rectangle 313"/>
            <p:cNvSpPr>
              <a:spLocks noChangeArrowheads="1"/>
            </p:cNvSpPr>
            <p:nvPr userDrawn="1"/>
          </p:nvSpPr>
          <p:spPr bwMode="gray">
            <a:xfrm>
              <a:off x="9200897" y="3910352"/>
              <a:ext cx="38076" cy="571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16" name="Rectangle 314"/>
            <p:cNvSpPr>
              <a:spLocks noChangeArrowheads="1"/>
            </p:cNvSpPr>
            <p:nvPr userDrawn="1"/>
          </p:nvSpPr>
          <p:spPr bwMode="gray">
            <a:xfrm>
              <a:off x="9270704" y="3910352"/>
              <a:ext cx="41250" cy="571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17" name="Rectangle 315"/>
            <p:cNvSpPr>
              <a:spLocks noChangeArrowheads="1"/>
            </p:cNvSpPr>
            <p:nvPr userDrawn="1"/>
          </p:nvSpPr>
          <p:spPr bwMode="gray">
            <a:xfrm>
              <a:off x="9054938" y="4005543"/>
              <a:ext cx="41250" cy="60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18" name="Rectangle 316"/>
            <p:cNvSpPr>
              <a:spLocks noChangeArrowheads="1"/>
            </p:cNvSpPr>
            <p:nvPr userDrawn="1"/>
          </p:nvSpPr>
          <p:spPr bwMode="gray">
            <a:xfrm>
              <a:off x="9127917" y="4005543"/>
              <a:ext cx="38076" cy="60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19" name="Rectangle 317"/>
            <p:cNvSpPr>
              <a:spLocks noChangeArrowheads="1"/>
            </p:cNvSpPr>
            <p:nvPr userDrawn="1"/>
          </p:nvSpPr>
          <p:spPr bwMode="gray">
            <a:xfrm>
              <a:off x="9200897" y="4005543"/>
              <a:ext cx="38076" cy="60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20" name="Rectangle 318"/>
            <p:cNvSpPr>
              <a:spLocks noChangeArrowheads="1"/>
            </p:cNvSpPr>
            <p:nvPr userDrawn="1"/>
          </p:nvSpPr>
          <p:spPr bwMode="gray">
            <a:xfrm>
              <a:off x="9270704" y="4005543"/>
              <a:ext cx="41250" cy="60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21" name="Rectangle 319"/>
            <p:cNvSpPr>
              <a:spLocks noChangeArrowheads="1"/>
            </p:cNvSpPr>
            <p:nvPr userDrawn="1"/>
          </p:nvSpPr>
          <p:spPr bwMode="gray">
            <a:xfrm>
              <a:off x="8617061" y="3529590"/>
              <a:ext cx="377591" cy="38076"/>
            </a:xfrm>
            <a:prstGeom prst="rect">
              <a:avLst/>
            </a:prstGeom>
            <a:solidFill>
              <a:srgbClr val="107C1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22" name="Rectangle 320"/>
            <p:cNvSpPr>
              <a:spLocks noChangeArrowheads="1"/>
            </p:cNvSpPr>
            <p:nvPr userDrawn="1"/>
          </p:nvSpPr>
          <p:spPr bwMode="gray">
            <a:xfrm>
              <a:off x="8994650" y="3323342"/>
              <a:ext cx="377591" cy="38076"/>
            </a:xfrm>
            <a:prstGeom prst="rect">
              <a:avLst/>
            </a:prstGeom>
            <a:solidFill>
              <a:srgbClr val="107C1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23" name="Rectangle 321"/>
            <p:cNvSpPr>
              <a:spLocks noChangeArrowheads="1"/>
            </p:cNvSpPr>
            <p:nvPr userDrawn="1"/>
          </p:nvSpPr>
          <p:spPr bwMode="gray">
            <a:xfrm>
              <a:off x="9372240" y="3529590"/>
              <a:ext cx="371245" cy="38076"/>
            </a:xfrm>
            <a:prstGeom prst="rect">
              <a:avLst/>
            </a:prstGeom>
            <a:solidFill>
              <a:srgbClr val="107C1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24" name="Rectangle 322"/>
            <p:cNvSpPr>
              <a:spLocks noChangeArrowheads="1"/>
            </p:cNvSpPr>
            <p:nvPr userDrawn="1"/>
          </p:nvSpPr>
          <p:spPr bwMode="gray">
            <a:xfrm>
              <a:off x="9429355" y="3631126"/>
              <a:ext cx="41250" cy="43470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25" name="Rectangle 323"/>
            <p:cNvSpPr>
              <a:spLocks noChangeArrowheads="1"/>
            </p:cNvSpPr>
            <p:nvPr userDrawn="1"/>
          </p:nvSpPr>
          <p:spPr bwMode="gray">
            <a:xfrm>
              <a:off x="9502333" y="3631126"/>
              <a:ext cx="38076" cy="43470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26" name="Rectangle 324"/>
            <p:cNvSpPr>
              <a:spLocks noChangeArrowheads="1"/>
            </p:cNvSpPr>
            <p:nvPr userDrawn="1"/>
          </p:nvSpPr>
          <p:spPr bwMode="gray">
            <a:xfrm>
              <a:off x="9572140" y="3631126"/>
              <a:ext cx="41250" cy="43470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27" name="Rectangle 325"/>
            <p:cNvSpPr>
              <a:spLocks noChangeArrowheads="1"/>
            </p:cNvSpPr>
            <p:nvPr userDrawn="1"/>
          </p:nvSpPr>
          <p:spPr bwMode="gray">
            <a:xfrm>
              <a:off x="9648292" y="3631126"/>
              <a:ext cx="38076" cy="43470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28" name="Rectangle 326"/>
            <p:cNvSpPr>
              <a:spLocks noChangeArrowheads="1"/>
            </p:cNvSpPr>
            <p:nvPr userDrawn="1"/>
          </p:nvSpPr>
          <p:spPr bwMode="gray">
            <a:xfrm>
              <a:off x="8515525" y="4129290"/>
              <a:ext cx="1335843" cy="571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29" name="Freeform 327"/>
            <p:cNvSpPr>
              <a:spLocks/>
            </p:cNvSpPr>
            <p:nvPr userDrawn="1"/>
          </p:nvSpPr>
          <p:spPr bwMode="gray">
            <a:xfrm>
              <a:off x="10257513" y="2485665"/>
              <a:ext cx="1066135" cy="542588"/>
            </a:xfrm>
            <a:custGeom>
              <a:avLst/>
              <a:gdLst>
                <a:gd name="T0" fmla="*/ 338 w 361"/>
                <a:gd name="T1" fmla="*/ 0 h 184"/>
                <a:gd name="T2" fmla="*/ 310 w 361"/>
                <a:gd name="T3" fmla="*/ 46 h 184"/>
                <a:gd name="T4" fmla="*/ 88 w 361"/>
                <a:gd name="T5" fmla="*/ 46 h 184"/>
                <a:gd name="T6" fmla="*/ 0 w 361"/>
                <a:gd name="T7" fmla="*/ 184 h 184"/>
                <a:gd name="T8" fmla="*/ 81 w 361"/>
                <a:gd name="T9" fmla="*/ 184 h 184"/>
                <a:gd name="T10" fmla="*/ 215 w 361"/>
                <a:gd name="T11" fmla="*/ 78 h 184"/>
                <a:gd name="T12" fmla="*/ 290 w 361"/>
                <a:gd name="T13" fmla="*/ 78 h 184"/>
                <a:gd name="T14" fmla="*/ 349 w 361"/>
                <a:gd name="T15" fmla="*/ 79 h 184"/>
                <a:gd name="T16" fmla="*/ 361 w 361"/>
                <a:gd name="T17" fmla="*/ 0 h 184"/>
                <a:gd name="T18" fmla="*/ 338 w 361"/>
                <a:gd name="T19"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1" h="184">
                  <a:moveTo>
                    <a:pt x="338" y="0"/>
                  </a:moveTo>
                  <a:cubicBezTo>
                    <a:pt x="310" y="46"/>
                    <a:pt x="310" y="46"/>
                    <a:pt x="310" y="46"/>
                  </a:cubicBezTo>
                  <a:cubicBezTo>
                    <a:pt x="88" y="46"/>
                    <a:pt x="88" y="46"/>
                    <a:pt x="88" y="46"/>
                  </a:cubicBezTo>
                  <a:cubicBezTo>
                    <a:pt x="12" y="46"/>
                    <a:pt x="0" y="108"/>
                    <a:pt x="0" y="184"/>
                  </a:cubicBezTo>
                  <a:cubicBezTo>
                    <a:pt x="81" y="184"/>
                    <a:pt x="81" y="184"/>
                    <a:pt x="81" y="184"/>
                  </a:cubicBezTo>
                  <a:cubicBezTo>
                    <a:pt x="146" y="184"/>
                    <a:pt x="201" y="139"/>
                    <a:pt x="215" y="78"/>
                  </a:cubicBezTo>
                  <a:cubicBezTo>
                    <a:pt x="290" y="78"/>
                    <a:pt x="290" y="78"/>
                    <a:pt x="290" y="78"/>
                  </a:cubicBezTo>
                  <a:cubicBezTo>
                    <a:pt x="349" y="79"/>
                    <a:pt x="349" y="79"/>
                    <a:pt x="349" y="79"/>
                  </a:cubicBezTo>
                  <a:cubicBezTo>
                    <a:pt x="361" y="0"/>
                    <a:pt x="361" y="0"/>
                    <a:pt x="361" y="0"/>
                  </a:cubicBezTo>
                  <a:lnTo>
                    <a:pt x="338" y="0"/>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30" name="Freeform 328"/>
            <p:cNvSpPr>
              <a:spLocks/>
            </p:cNvSpPr>
            <p:nvPr userDrawn="1"/>
          </p:nvSpPr>
          <p:spPr bwMode="gray">
            <a:xfrm>
              <a:off x="10650967" y="2425378"/>
              <a:ext cx="19038" cy="225286"/>
            </a:xfrm>
            <a:custGeom>
              <a:avLst/>
              <a:gdLst>
                <a:gd name="T0" fmla="*/ 0 w 7"/>
                <a:gd name="T1" fmla="*/ 3 h 77"/>
                <a:gd name="T2" fmla="*/ 0 w 7"/>
                <a:gd name="T3" fmla="*/ 74 h 77"/>
                <a:gd name="T4" fmla="*/ 4 w 7"/>
                <a:gd name="T5" fmla="*/ 77 h 77"/>
                <a:gd name="T6" fmla="*/ 7 w 7"/>
                <a:gd name="T7" fmla="*/ 74 h 77"/>
                <a:gd name="T8" fmla="*/ 7 w 7"/>
                <a:gd name="T9" fmla="*/ 3 h 77"/>
                <a:gd name="T10" fmla="*/ 4 w 7"/>
                <a:gd name="T11" fmla="*/ 0 h 77"/>
                <a:gd name="T12" fmla="*/ 0 w 7"/>
                <a:gd name="T13" fmla="*/ 3 h 77"/>
              </a:gdLst>
              <a:ahLst/>
              <a:cxnLst>
                <a:cxn ang="0">
                  <a:pos x="T0" y="T1"/>
                </a:cxn>
                <a:cxn ang="0">
                  <a:pos x="T2" y="T3"/>
                </a:cxn>
                <a:cxn ang="0">
                  <a:pos x="T4" y="T5"/>
                </a:cxn>
                <a:cxn ang="0">
                  <a:pos x="T6" y="T7"/>
                </a:cxn>
                <a:cxn ang="0">
                  <a:pos x="T8" y="T9"/>
                </a:cxn>
                <a:cxn ang="0">
                  <a:pos x="T10" y="T11"/>
                </a:cxn>
                <a:cxn ang="0">
                  <a:pos x="T12" y="T13"/>
                </a:cxn>
              </a:cxnLst>
              <a:rect l="0" t="0" r="r" b="b"/>
              <a:pathLst>
                <a:path w="7" h="77">
                  <a:moveTo>
                    <a:pt x="0" y="3"/>
                  </a:moveTo>
                  <a:cubicBezTo>
                    <a:pt x="0" y="74"/>
                    <a:pt x="0" y="74"/>
                    <a:pt x="0" y="74"/>
                  </a:cubicBezTo>
                  <a:cubicBezTo>
                    <a:pt x="0" y="76"/>
                    <a:pt x="2" y="77"/>
                    <a:pt x="4" y="77"/>
                  </a:cubicBezTo>
                  <a:cubicBezTo>
                    <a:pt x="5" y="77"/>
                    <a:pt x="7" y="76"/>
                    <a:pt x="7" y="74"/>
                  </a:cubicBezTo>
                  <a:cubicBezTo>
                    <a:pt x="7" y="3"/>
                    <a:pt x="7" y="3"/>
                    <a:pt x="7" y="3"/>
                  </a:cubicBezTo>
                  <a:cubicBezTo>
                    <a:pt x="7" y="2"/>
                    <a:pt x="5" y="0"/>
                    <a:pt x="4" y="0"/>
                  </a:cubicBezTo>
                  <a:cubicBezTo>
                    <a:pt x="2" y="0"/>
                    <a:pt x="0" y="2"/>
                    <a:pt x="0"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31" name="Oval 329"/>
            <p:cNvSpPr>
              <a:spLocks noChangeArrowheads="1"/>
            </p:cNvSpPr>
            <p:nvPr userDrawn="1"/>
          </p:nvSpPr>
          <p:spPr bwMode="gray">
            <a:xfrm>
              <a:off x="10276551" y="2399994"/>
              <a:ext cx="767871" cy="72980"/>
            </a:xfrm>
            <a:prstGeom prst="ellipse">
              <a:avLst/>
            </a:pr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32" name="Freeform 330"/>
            <p:cNvSpPr>
              <a:spLocks/>
            </p:cNvSpPr>
            <p:nvPr userDrawn="1"/>
          </p:nvSpPr>
          <p:spPr bwMode="gray">
            <a:xfrm>
              <a:off x="10260687" y="2622105"/>
              <a:ext cx="485473" cy="307784"/>
            </a:xfrm>
            <a:custGeom>
              <a:avLst/>
              <a:gdLst>
                <a:gd name="T0" fmla="*/ 87 w 164"/>
                <a:gd name="T1" fmla="*/ 0 h 104"/>
                <a:gd name="T2" fmla="*/ 164 w 164"/>
                <a:gd name="T3" fmla="*/ 0 h 104"/>
                <a:gd name="T4" fmla="*/ 60 w 164"/>
                <a:gd name="T5" fmla="*/ 104 h 104"/>
                <a:gd name="T6" fmla="*/ 0 w 164"/>
                <a:gd name="T7" fmla="*/ 104 h 104"/>
                <a:gd name="T8" fmla="*/ 87 w 164"/>
                <a:gd name="T9" fmla="*/ 0 h 104"/>
              </a:gdLst>
              <a:ahLst/>
              <a:cxnLst>
                <a:cxn ang="0">
                  <a:pos x="T0" y="T1"/>
                </a:cxn>
                <a:cxn ang="0">
                  <a:pos x="T2" y="T3"/>
                </a:cxn>
                <a:cxn ang="0">
                  <a:pos x="T4" y="T5"/>
                </a:cxn>
                <a:cxn ang="0">
                  <a:pos x="T6" y="T7"/>
                </a:cxn>
                <a:cxn ang="0">
                  <a:pos x="T8" y="T9"/>
                </a:cxn>
              </a:cxnLst>
              <a:rect l="0" t="0" r="r" b="b"/>
              <a:pathLst>
                <a:path w="164" h="104">
                  <a:moveTo>
                    <a:pt x="87" y="0"/>
                  </a:moveTo>
                  <a:cubicBezTo>
                    <a:pt x="164" y="0"/>
                    <a:pt x="164" y="0"/>
                    <a:pt x="164" y="0"/>
                  </a:cubicBezTo>
                  <a:cubicBezTo>
                    <a:pt x="164" y="57"/>
                    <a:pt x="117" y="104"/>
                    <a:pt x="60" y="104"/>
                  </a:cubicBezTo>
                  <a:cubicBezTo>
                    <a:pt x="0" y="104"/>
                    <a:pt x="0" y="104"/>
                    <a:pt x="0" y="104"/>
                  </a:cubicBezTo>
                  <a:cubicBezTo>
                    <a:pt x="5" y="44"/>
                    <a:pt x="23" y="0"/>
                    <a:pt x="8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33" name="Freeform 331"/>
            <p:cNvSpPr>
              <a:spLocks/>
            </p:cNvSpPr>
            <p:nvPr userDrawn="1"/>
          </p:nvSpPr>
          <p:spPr bwMode="gray">
            <a:xfrm>
              <a:off x="10260687" y="2622105"/>
              <a:ext cx="434705" cy="307784"/>
            </a:xfrm>
            <a:custGeom>
              <a:avLst/>
              <a:gdLst>
                <a:gd name="T0" fmla="*/ 147 w 147"/>
                <a:gd name="T1" fmla="*/ 0 h 104"/>
                <a:gd name="T2" fmla="*/ 87 w 147"/>
                <a:gd name="T3" fmla="*/ 0 h 104"/>
                <a:gd name="T4" fmla="*/ 0 w 147"/>
                <a:gd name="T5" fmla="*/ 104 h 104"/>
                <a:gd name="T6" fmla="*/ 60 w 147"/>
                <a:gd name="T7" fmla="*/ 104 h 104"/>
                <a:gd name="T8" fmla="*/ 147 w 147"/>
                <a:gd name="T9" fmla="*/ 0 h 104"/>
              </a:gdLst>
              <a:ahLst/>
              <a:cxnLst>
                <a:cxn ang="0">
                  <a:pos x="T0" y="T1"/>
                </a:cxn>
                <a:cxn ang="0">
                  <a:pos x="T2" y="T3"/>
                </a:cxn>
                <a:cxn ang="0">
                  <a:pos x="T4" y="T5"/>
                </a:cxn>
                <a:cxn ang="0">
                  <a:pos x="T6" y="T7"/>
                </a:cxn>
                <a:cxn ang="0">
                  <a:pos x="T8" y="T9"/>
                </a:cxn>
              </a:cxnLst>
              <a:rect l="0" t="0" r="r" b="b"/>
              <a:pathLst>
                <a:path w="147" h="104">
                  <a:moveTo>
                    <a:pt x="147" y="0"/>
                  </a:moveTo>
                  <a:cubicBezTo>
                    <a:pt x="87" y="0"/>
                    <a:pt x="87" y="0"/>
                    <a:pt x="87" y="0"/>
                  </a:cubicBezTo>
                  <a:cubicBezTo>
                    <a:pt x="23" y="0"/>
                    <a:pt x="5" y="44"/>
                    <a:pt x="0" y="104"/>
                  </a:cubicBezTo>
                  <a:cubicBezTo>
                    <a:pt x="60" y="104"/>
                    <a:pt x="60" y="104"/>
                    <a:pt x="60" y="104"/>
                  </a:cubicBezTo>
                  <a:cubicBezTo>
                    <a:pt x="64" y="44"/>
                    <a:pt x="83" y="0"/>
                    <a:pt x="147" y="0"/>
                  </a:cubicBezTo>
                  <a:close/>
                </a:path>
              </a:pathLst>
            </a:custGeom>
            <a:solidFill>
              <a:srgbClr val="78C5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34" name="Freeform 332"/>
            <p:cNvSpPr>
              <a:spLocks/>
            </p:cNvSpPr>
            <p:nvPr userDrawn="1"/>
          </p:nvSpPr>
          <p:spPr bwMode="gray">
            <a:xfrm>
              <a:off x="11498165" y="2568163"/>
              <a:ext cx="415667" cy="22212"/>
            </a:xfrm>
            <a:custGeom>
              <a:avLst/>
              <a:gdLst>
                <a:gd name="T0" fmla="*/ 3 w 140"/>
                <a:gd name="T1" fmla="*/ 7 h 7"/>
                <a:gd name="T2" fmla="*/ 137 w 140"/>
                <a:gd name="T3" fmla="*/ 7 h 7"/>
                <a:gd name="T4" fmla="*/ 140 w 140"/>
                <a:gd name="T5" fmla="*/ 3 h 7"/>
                <a:gd name="T6" fmla="*/ 137 w 140"/>
                <a:gd name="T7" fmla="*/ 0 h 7"/>
                <a:gd name="T8" fmla="*/ 3 w 140"/>
                <a:gd name="T9" fmla="*/ 0 h 7"/>
                <a:gd name="T10" fmla="*/ 0 w 140"/>
                <a:gd name="T11" fmla="*/ 3 h 7"/>
                <a:gd name="T12" fmla="*/ 3 w 140"/>
                <a:gd name="T13" fmla="*/ 7 h 7"/>
              </a:gdLst>
              <a:ahLst/>
              <a:cxnLst>
                <a:cxn ang="0">
                  <a:pos x="T0" y="T1"/>
                </a:cxn>
                <a:cxn ang="0">
                  <a:pos x="T2" y="T3"/>
                </a:cxn>
                <a:cxn ang="0">
                  <a:pos x="T4" y="T5"/>
                </a:cxn>
                <a:cxn ang="0">
                  <a:pos x="T6" y="T7"/>
                </a:cxn>
                <a:cxn ang="0">
                  <a:pos x="T8" y="T9"/>
                </a:cxn>
                <a:cxn ang="0">
                  <a:pos x="T10" y="T11"/>
                </a:cxn>
                <a:cxn ang="0">
                  <a:pos x="T12" y="T13"/>
                </a:cxn>
              </a:cxnLst>
              <a:rect l="0" t="0" r="r" b="b"/>
              <a:pathLst>
                <a:path w="140" h="7">
                  <a:moveTo>
                    <a:pt x="3" y="7"/>
                  </a:moveTo>
                  <a:cubicBezTo>
                    <a:pt x="137" y="7"/>
                    <a:pt x="137" y="7"/>
                    <a:pt x="137" y="7"/>
                  </a:cubicBezTo>
                  <a:cubicBezTo>
                    <a:pt x="139" y="7"/>
                    <a:pt x="140" y="5"/>
                    <a:pt x="140" y="3"/>
                  </a:cubicBezTo>
                  <a:cubicBezTo>
                    <a:pt x="140" y="2"/>
                    <a:pt x="139" y="0"/>
                    <a:pt x="137" y="0"/>
                  </a:cubicBezTo>
                  <a:cubicBezTo>
                    <a:pt x="3" y="0"/>
                    <a:pt x="3" y="0"/>
                    <a:pt x="3" y="0"/>
                  </a:cubicBezTo>
                  <a:cubicBezTo>
                    <a:pt x="1" y="0"/>
                    <a:pt x="0" y="2"/>
                    <a:pt x="0" y="3"/>
                  </a:cubicBezTo>
                  <a:cubicBezTo>
                    <a:pt x="0" y="5"/>
                    <a:pt x="1" y="7"/>
                    <a:pt x="3"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35" name="Freeform 333"/>
            <p:cNvSpPr>
              <a:spLocks/>
            </p:cNvSpPr>
            <p:nvPr userDrawn="1"/>
          </p:nvSpPr>
          <p:spPr bwMode="gray">
            <a:xfrm>
              <a:off x="11415666" y="2641144"/>
              <a:ext cx="415667" cy="15866"/>
            </a:xfrm>
            <a:custGeom>
              <a:avLst/>
              <a:gdLst>
                <a:gd name="T0" fmla="*/ 3 w 140"/>
                <a:gd name="T1" fmla="*/ 6 h 6"/>
                <a:gd name="T2" fmla="*/ 137 w 140"/>
                <a:gd name="T3" fmla="*/ 6 h 6"/>
                <a:gd name="T4" fmla="*/ 140 w 140"/>
                <a:gd name="T5" fmla="*/ 3 h 6"/>
                <a:gd name="T6" fmla="*/ 137 w 140"/>
                <a:gd name="T7" fmla="*/ 0 h 6"/>
                <a:gd name="T8" fmla="*/ 3 w 140"/>
                <a:gd name="T9" fmla="*/ 0 h 6"/>
                <a:gd name="T10" fmla="*/ 0 w 140"/>
                <a:gd name="T11" fmla="*/ 3 h 6"/>
                <a:gd name="T12" fmla="*/ 3 w 14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40" h="6">
                  <a:moveTo>
                    <a:pt x="3" y="6"/>
                  </a:moveTo>
                  <a:cubicBezTo>
                    <a:pt x="137" y="6"/>
                    <a:pt x="137" y="6"/>
                    <a:pt x="137" y="6"/>
                  </a:cubicBezTo>
                  <a:cubicBezTo>
                    <a:pt x="139" y="6"/>
                    <a:pt x="140" y="5"/>
                    <a:pt x="140" y="3"/>
                  </a:cubicBezTo>
                  <a:cubicBezTo>
                    <a:pt x="140" y="1"/>
                    <a:pt x="139" y="0"/>
                    <a:pt x="137" y="0"/>
                  </a:cubicBezTo>
                  <a:cubicBezTo>
                    <a:pt x="3" y="0"/>
                    <a:pt x="3" y="0"/>
                    <a:pt x="3" y="0"/>
                  </a:cubicBezTo>
                  <a:cubicBezTo>
                    <a:pt x="2" y="0"/>
                    <a:pt x="0" y="1"/>
                    <a:pt x="0" y="3"/>
                  </a:cubicBezTo>
                  <a:cubicBezTo>
                    <a:pt x="0" y="5"/>
                    <a:pt x="2" y="6"/>
                    <a:pt x="3"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36" name="Freeform 334"/>
            <p:cNvSpPr>
              <a:spLocks/>
            </p:cNvSpPr>
            <p:nvPr userDrawn="1"/>
          </p:nvSpPr>
          <p:spPr bwMode="gray">
            <a:xfrm>
              <a:off x="10714428" y="4928891"/>
              <a:ext cx="57114" cy="272880"/>
            </a:xfrm>
            <a:custGeom>
              <a:avLst/>
              <a:gdLst>
                <a:gd name="T0" fmla="*/ 17 w 19"/>
                <a:gd name="T1" fmla="*/ 73 h 92"/>
                <a:gd name="T2" fmla="*/ 14 w 19"/>
                <a:gd name="T3" fmla="*/ 73 h 92"/>
                <a:gd name="T4" fmla="*/ 14 w 19"/>
                <a:gd name="T5" fmla="*/ 0 h 92"/>
                <a:gd name="T6" fmla="*/ 5 w 19"/>
                <a:gd name="T7" fmla="*/ 0 h 92"/>
                <a:gd name="T8" fmla="*/ 5 w 19"/>
                <a:gd name="T9" fmla="*/ 73 h 92"/>
                <a:gd name="T10" fmla="*/ 3 w 19"/>
                <a:gd name="T11" fmla="*/ 73 h 92"/>
                <a:gd name="T12" fmla="*/ 0 w 19"/>
                <a:gd name="T13" fmla="*/ 76 h 92"/>
                <a:gd name="T14" fmla="*/ 0 w 19"/>
                <a:gd name="T15" fmla="*/ 92 h 92"/>
                <a:gd name="T16" fmla="*/ 19 w 19"/>
                <a:gd name="T17" fmla="*/ 92 h 92"/>
                <a:gd name="T18" fmla="*/ 19 w 19"/>
                <a:gd name="T19" fmla="*/ 76 h 92"/>
                <a:gd name="T20" fmla="*/ 17 w 19"/>
                <a:gd name="T21" fmla="*/ 73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92">
                  <a:moveTo>
                    <a:pt x="17" y="73"/>
                  </a:moveTo>
                  <a:cubicBezTo>
                    <a:pt x="14" y="73"/>
                    <a:pt x="14" y="73"/>
                    <a:pt x="14" y="73"/>
                  </a:cubicBezTo>
                  <a:cubicBezTo>
                    <a:pt x="14" y="0"/>
                    <a:pt x="14" y="0"/>
                    <a:pt x="14" y="0"/>
                  </a:cubicBezTo>
                  <a:cubicBezTo>
                    <a:pt x="5" y="0"/>
                    <a:pt x="5" y="0"/>
                    <a:pt x="5" y="0"/>
                  </a:cubicBezTo>
                  <a:cubicBezTo>
                    <a:pt x="5" y="73"/>
                    <a:pt x="5" y="73"/>
                    <a:pt x="5" y="73"/>
                  </a:cubicBezTo>
                  <a:cubicBezTo>
                    <a:pt x="3" y="73"/>
                    <a:pt x="3" y="73"/>
                    <a:pt x="3" y="73"/>
                  </a:cubicBezTo>
                  <a:cubicBezTo>
                    <a:pt x="2" y="73"/>
                    <a:pt x="0" y="74"/>
                    <a:pt x="0" y="76"/>
                  </a:cubicBezTo>
                  <a:cubicBezTo>
                    <a:pt x="0" y="92"/>
                    <a:pt x="0" y="92"/>
                    <a:pt x="0" y="92"/>
                  </a:cubicBezTo>
                  <a:cubicBezTo>
                    <a:pt x="19" y="92"/>
                    <a:pt x="19" y="92"/>
                    <a:pt x="19" y="92"/>
                  </a:cubicBezTo>
                  <a:cubicBezTo>
                    <a:pt x="19" y="76"/>
                    <a:pt x="19" y="76"/>
                    <a:pt x="19" y="76"/>
                  </a:cubicBezTo>
                  <a:cubicBezTo>
                    <a:pt x="19" y="74"/>
                    <a:pt x="18" y="73"/>
                    <a:pt x="17" y="73"/>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37" name="Freeform 335"/>
            <p:cNvSpPr>
              <a:spLocks/>
            </p:cNvSpPr>
            <p:nvPr userDrawn="1"/>
          </p:nvSpPr>
          <p:spPr bwMode="gray">
            <a:xfrm>
              <a:off x="10714428" y="4928891"/>
              <a:ext cx="28558" cy="272880"/>
            </a:xfrm>
            <a:custGeom>
              <a:avLst/>
              <a:gdLst>
                <a:gd name="T0" fmla="*/ 3 w 9"/>
                <a:gd name="T1" fmla="*/ 73 h 92"/>
                <a:gd name="T2" fmla="*/ 5 w 9"/>
                <a:gd name="T3" fmla="*/ 73 h 92"/>
                <a:gd name="T4" fmla="*/ 5 w 9"/>
                <a:gd name="T5" fmla="*/ 0 h 92"/>
                <a:gd name="T6" fmla="*/ 9 w 9"/>
                <a:gd name="T7" fmla="*/ 0 h 92"/>
                <a:gd name="T8" fmla="*/ 9 w 9"/>
                <a:gd name="T9" fmla="*/ 73 h 92"/>
                <a:gd name="T10" fmla="*/ 6 w 9"/>
                <a:gd name="T11" fmla="*/ 73 h 92"/>
                <a:gd name="T12" fmla="*/ 4 w 9"/>
                <a:gd name="T13" fmla="*/ 76 h 92"/>
                <a:gd name="T14" fmla="*/ 4 w 9"/>
                <a:gd name="T15" fmla="*/ 92 h 92"/>
                <a:gd name="T16" fmla="*/ 0 w 9"/>
                <a:gd name="T17" fmla="*/ 92 h 92"/>
                <a:gd name="T18" fmla="*/ 0 w 9"/>
                <a:gd name="T19" fmla="*/ 76 h 92"/>
                <a:gd name="T20" fmla="*/ 3 w 9"/>
                <a:gd name="T21" fmla="*/ 73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 h="92">
                  <a:moveTo>
                    <a:pt x="3" y="73"/>
                  </a:moveTo>
                  <a:cubicBezTo>
                    <a:pt x="5" y="73"/>
                    <a:pt x="5" y="73"/>
                    <a:pt x="5" y="73"/>
                  </a:cubicBezTo>
                  <a:cubicBezTo>
                    <a:pt x="5" y="0"/>
                    <a:pt x="5" y="0"/>
                    <a:pt x="5" y="0"/>
                  </a:cubicBezTo>
                  <a:cubicBezTo>
                    <a:pt x="9" y="0"/>
                    <a:pt x="9" y="0"/>
                    <a:pt x="9" y="0"/>
                  </a:cubicBezTo>
                  <a:cubicBezTo>
                    <a:pt x="9" y="73"/>
                    <a:pt x="9" y="73"/>
                    <a:pt x="9" y="73"/>
                  </a:cubicBezTo>
                  <a:cubicBezTo>
                    <a:pt x="6" y="73"/>
                    <a:pt x="6" y="73"/>
                    <a:pt x="6" y="73"/>
                  </a:cubicBezTo>
                  <a:cubicBezTo>
                    <a:pt x="5" y="73"/>
                    <a:pt x="4" y="74"/>
                    <a:pt x="4" y="76"/>
                  </a:cubicBezTo>
                  <a:cubicBezTo>
                    <a:pt x="4" y="92"/>
                    <a:pt x="4" y="92"/>
                    <a:pt x="4" y="92"/>
                  </a:cubicBezTo>
                  <a:cubicBezTo>
                    <a:pt x="0" y="92"/>
                    <a:pt x="0" y="92"/>
                    <a:pt x="0" y="92"/>
                  </a:cubicBezTo>
                  <a:cubicBezTo>
                    <a:pt x="0" y="76"/>
                    <a:pt x="0" y="76"/>
                    <a:pt x="0" y="76"/>
                  </a:cubicBezTo>
                  <a:cubicBezTo>
                    <a:pt x="0" y="74"/>
                    <a:pt x="2" y="73"/>
                    <a:pt x="3" y="73"/>
                  </a:cubicBezTo>
                  <a:close/>
                </a:path>
              </a:pathLst>
            </a:custGeom>
            <a:solidFill>
              <a:srgbClr val="38A1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38" name="Freeform 336"/>
            <p:cNvSpPr>
              <a:spLocks/>
            </p:cNvSpPr>
            <p:nvPr userDrawn="1"/>
          </p:nvSpPr>
          <p:spPr bwMode="gray">
            <a:xfrm>
              <a:off x="10330493" y="4519572"/>
              <a:ext cx="209419" cy="209419"/>
            </a:xfrm>
            <a:custGeom>
              <a:avLst/>
              <a:gdLst>
                <a:gd name="T0" fmla="*/ 66 w 66"/>
                <a:gd name="T1" fmla="*/ 43 h 66"/>
                <a:gd name="T2" fmla="*/ 43 w 66"/>
                <a:gd name="T3" fmla="*/ 66 h 66"/>
                <a:gd name="T4" fmla="*/ 0 w 66"/>
                <a:gd name="T5" fmla="*/ 23 h 66"/>
                <a:gd name="T6" fmla="*/ 22 w 66"/>
                <a:gd name="T7" fmla="*/ 0 h 66"/>
                <a:gd name="T8" fmla="*/ 66 w 66"/>
                <a:gd name="T9" fmla="*/ 43 h 66"/>
              </a:gdLst>
              <a:ahLst/>
              <a:cxnLst>
                <a:cxn ang="0">
                  <a:pos x="T0" y="T1"/>
                </a:cxn>
                <a:cxn ang="0">
                  <a:pos x="T2" y="T3"/>
                </a:cxn>
                <a:cxn ang="0">
                  <a:pos x="T4" y="T5"/>
                </a:cxn>
                <a:cxn ang="0">
                  <a:pos x="T6" y="T7"/>
                </a:cxn>
                <a:cxn ang="0">
                  <a:pos x="T8" y="T9"/>
                </a:cxn>
              </a:cxnLst>
              <a:rect l="0" t="0" r="r" b="b"/>
              <a:pathLst>
                <a:path w="66" h="66">
                  <a:moveTo>
                    <a:pt x="66" y="43"/>
                  </a:moveTo>
                  <a:lnTo>
                    <a:pt x="43" y="66"/>
                  </a:lnTo>
                  <a:lnTo>
                    <a:pt x="0" y="23"/>
                  </a:lnTo>
                  <a:lnTo>
                    <a:pt x="22" y="0"/>
                  </a:lnTo>
                  <a:lnTo>
                    <a:pt x="66" y="43"/>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39" name="Freeform 337"/>
            <p:cNvSpPr>
              <a:spLocks/>
            </p:cNvSpPr>
            <p:nvPr userDrawn="1"/>
          </p:nvSpPr>
          <p:spPr bwMode="gray">
            <a:xfrm>
              <a:off x="9981461" y="4170540"/>
              <a:ext cx="406147" cy="406147"/>
            </a:xfrm>
            <a:custGeom>
              <a:avLst/>
              <a:gdLst>
                <a:gd name="T0" fmla="*/ 134 w 137"/>
                <a:gd name="T1" fmla="*/ 120 h 138"/>
                <a:gd name="T2" fmla="*/ 134 w 137"/>
                <a:gd name="T3" fmla="*/ 130 h 138"/>
                <a:gd name="T4" fmla="*/ 130 w 137"/>
                <a:gd name="T5" fmla="*/ 135 h 138"/>
                <a:gd name="T6" fmla="*/ 120 w 137"/>
                <a:gd name="T7" fmla="*/ 135 h 138"/>
                <a:gd name="T8" fmla="*/ 2 w 137"/>
                <a:gd name="T9" fmla="*/ 17 h 138"/>
                <a:gd name="T10" fmla="*/ 2 w 137"/>
                <a:gd name="T11" fmla="*/ 7 h 138"/>
                <a:gd name="T12" fmla="*/ 7 w 137"/>
                <a:gd name="T13" fmla="*/ 3 h 138"/>
                <a:gd name="T14" fmla="*/ 17 w 137"/>
                <a:gd name="T15" fmla="*/ 3 h 138"/>
                <a:gd name="T16" fmla="*/ 134 w 137"/>
                <a:gd name="T17" fmla="*/ 12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7" h="138">
                  <a:moveTo>
                    <a:pt x="134" y="120"/>
                  </a:moveTo>
                  <a:cubicBezTo>
                    <a:pt x="137" y="123"/>
                    <a:pt x="137" y="127"/>
                    <a:pt x="134" y="130"/>
                  </a:cubicBezTo>
                  <a:cubicBezTo>
                    <a:pt x="130" y="135"/>
                    <a:pt x="130" y="135"/>
                    <a:pt x="130" y="135"/>
                  </a:cubicBezTo>
                  <a:cubicBezTo>
                    <a:pt x="127" y="138"/>
                    <a:pt x="123" y="138"/>
                    <a:pt x="120" y="135"/>
                  </a:cubicBezTo>
                  <a:cubicBezTo>
                    <a:pt x="2" y="17"/>
                    <a:pt x="2" y="17"/>
                    <a:pt x="2" y="17"/>
                  </a:cubicBezTo>
                  <a:cubicBezTo>
                    <a:pt x="0" y="15"/>
                    <a:pt x="0" y="10"/>
                    <a:pt x="2" y="7"/>
                  </a:cubicBezTo>
                  <a:cubicBezTo>
                    <a:pt x="7" y="3"/>
                    <a:pt x="7" y="3"/>
                    <a:pt x="7" y="3"/>
                  </a:cubicBezTo>
                  <a:cubicBezTo>
                    <a:pt x="10" y="0"/>
                    <a:pt x="14" y="0"/>
                    <a:pt x="17" y="3"/>
                  </a:cubicBezTo>
                  <a:lnTo>
                    <a:pt x="134" y="120"/>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40" name="Freeform 338"/>
            <p:cNvSpPr>
              <a:spLocks/>
            </p:cNvSpPr>
            <p:nvPr userDrawn="1"/>
          </p:nvSpPr>
          <p:spPr bwMode="gray">
            <a:xfrm>
              <a:off x="10432030" y="4621109"/>
              <a:ext cx="688547" cy="682201"/>
            </a:xfrm>
            <a:custGeom>
              <a:avLst/>
              <a:gdLst>
                <a:gd name="T0" fmla="*/ 217 w 217"/>
                <a:gd name="T1" fmla="*/ 183 h 215"/>
                <a:gd name="T2" fmla="*/ 184 w 217"/>
                <a:gd name="T3" fmla="*/ 215 h 215"/>
                <a:gd name="T4" fmla="*/ 0 w 217"/>
                <a:gd name="T5" fmla="*/ 32 h 215"/>
                <a:gd name="T6" fmla="*/ 32 w 217"/>
                <a:gd name="T7" fmla="*/ 0 h 215"/>
                <a:gd name="T8" fmla="*/ 217 w 217"/>
                <a:gd name="T9" fmla="*/ 183 h 215"/>
              </a:gdLst>
              <a:ahLst/>
              <a:cxnLst>
                <a:cxn ang="0">
                  <a:pos x="T0" y="T1"/>
                </a:cxn>
                <a:cxn ang="0">
                  <a:pos x="T2" y="T3"/>
                </a:cxn>
                <a:cxn ang="0">
                  <a:pos x="T4" y="T5"/>
                </a:cxn>
                <a:cxn ang="0">
                  <a:pos x="T6" y="T7"/>
                </a:cxn>
                <a:cxn ang="0">
                  <a:pos x="T8" y="T9"/>
                </a:cxn>
              </a:cxnLst>
              <a:rect l="0" t="0" r="r" b="b"/>
              <a:pathLst>
                <a:path w="217" h="215">
                  <a:moveTo>
                    <a:pt x="217" y="183"/>
                  </a:moveTo>
                  <a:lnTo>
                    <a:pt x="184" y="215"/>
                  </a:lnTo>
                  <a:lnTo>
                    <a:pt x="0" y="32"/>
                  </a:lnTo>
                  <a:lnTo>
                    <a:pt x="32" y="0"/>
                  </a:lnTo>
                  <a:lnTo>
                    <a:pt x="217" y="18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41" name="Freeform 339"/>
            <p:cNvSpPr>
              <a:spLocks/>
            </p:cNvSpPr>
            <p:nvPr userDrawn="1"/>
          </p:nvSpPr>
          <p:spPr bwMode="gray">
            <a:xfrm>
              <a:off x="10305109" y="4497360"/>
              <a:ext cx="120575" cy="114229"/>
            </a:xfrm>
            <a:custGeom>
              <a:avLst/>
              <a:gdLst>
                <a:gd name="T0" fmla="*/ 12 w 40"/>
                <a:gd name="T1" fmla="*/ 36 h 39"/>
                <a:gd name="T2" fmla="*/ 37 w 40"/>
                <a:gd name="T3" fmla="*/ 12 h 39"/>
                <a:gd name="T4" fmla="*/ 37 w 40"/>
                <a:gd name="T5" fmla="*/ 2 h 39"/>
                <a:gd name="T6" fmla="*/ 28 w 40"/>
                <a:gd name="T7" fmla="*/ 2 h 39"/>
                <a:gd name="T8" fmla="*/ 3 w 40"/>
                <a:gd name="T9" fmla="*/ 27 h 39"/>
                <a:gd name="T10" fmla="*/ 3 w 40"/>
                <a:gd name="T11" fmla="*/ 36 h 39"/>
                <a:gd name="T12" fmla="*/ 12 w 40"/>
                <a:gd name="T13" fmla="*/ 36 h 39"/>
              </a:gdLst>
              <a:ahLst/>
              <a:cxnLst>
                <a:cxn ang="0">
                  <a:pos x="T0" y="T1"/>
                </a:cxn>
                <a:cxn ang="0">
                  <a:pos x="T2" y="T3"/>
                </a:cxn>
                <a:cxn ang="0">
                  <a:pos x="T4" y="T5"/>
                </a:cxn>
                <a:cxn ang="0">
                  <a:pos x="T6" y="T7"/>
                </a:cxn>
                <a:cxn ang="0">
                  <a:pos x="T8" y="T9"/>
                </a:cxn>
                <a:cxn ang="0">
                  <a:pos x="T10" y="T11"/>
                </a:cxn>
                <a:cxn ang="0">
                  <a:pos x="T12" y="T13"/>
                </a:cxn>
              </a:cxnLst>
              <a:rect l="0" t="0" r="r" b="b"/>
              <a:pathLst>
                <a:path w="40" h="39">
                  <a:moveTo>
                    <a:pt x="12" y="36"/>
                  </a:moveTo>
                  <a:cubicBezTo>
                    <a:pt x="37" y="12"/>
                    <a:pt x="37" y="12"/>
                    <a:pt x="37" y="12"/>
                  </a:cubicBezTo>
                  <a:cubicBezTo>
                    <a:pt x="40" y="9"/>
                    <a:pt x="40" y="5"/>
                    <a:pt x="37" y="2"/>
                  </a:cubicBezTo>
                  <a:cubicBezTo>
                    <a:pt x="34" y="0"/>
                    <a:pt x="30" y="0"/>
                    <a:pt x="28" y="2"/>
                  </a:cubicBezTo>
                  <a:cubicBezTo>
                    <a:pt x="3" y="27"/>
                    <a:pt x="3" y="27"/>
                    <a:pt x="3" y="27"/>
                  </a:cubicBezTo>
                  <a:cubicBezTo>
                    <a:pt x="0" y="30"/>
                    <a:pt x="0" y="34"/>
                    <a:pt x="3" y="36"/>
                  </a:cubicBezTo>
                  <a:cubicBezTo>
                    <a:pt x="6" y="39"/>
                    <a:pt x="10" y="39"/>
                    <a:pt x="12" y="36"/>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42" name="Freeform 340"/>
            <p:cNvSpPr>
              <a:spLocks/>
            </p:cNvSpPr>
            <p:nvPr userDrawn="1"/>
          </p:nvSpPr>
          <p:spPr bwMode="gray">
            <a:xfrm>
              <a:off x="10070305" y="4262557"/>
              <a:ext cx="92019" cy="92019"/>
            </a:xfrm>
            <a:custGeom>
              <a:avLst/>
              <a:gdLst>
                <a:gd name="T0" fmla="*/ 12 w 31"/>
                <a:gd name="T1" fmla="*/ 28 h 31"/>
                <a:gd name="T2" fmla="*/ 29 w 31"/>
                <a:gd name="T3" fmla="*/ 12 h 31"/>
                <a:gd name="T4" fmla="*/ 29 w 31"/>
                <a:gd name="T5" fmla="*/ 2 h 31"/>
                <a:gd name="T6" fmla="*/ 20 w 31"/>
                <a:gd name="T7" fmla="*/ 2 h 31"/>
                <a:gd name="T8" fmla="*/ 3 w 31"/>
                <a:gd name="T9" fmla="*/ 19 h 31"/>
                <a:gd name="T10" fmla="*/ 3 w 31"/>
                <a:gd name="T11" fmla="*/ 28 h 31"/>
                <a:gd name="T12" fmla="*/ 12 w 31"/>
                <a:gd name="T13" fmla="*/ 28 h 31"/>
              </a:gdLst>
              <a:ahLst/>
              <a:cxnLst>
                <a:cxn ang="0">
                  <a:pos x="T0" y="T1"/>
                </a:cxn>
                <a:cxn ang="0">
                  <a:pos x="T2" y="T3"/>
                </a:cxn>
                <a:cxn ang="0">
                  <a:pos x="T4" y="T5"/>
                </a:cxn>
                <a:cxn ang="0">
                  <a:pos x="T6" y="T7"/>
                </a:cxn>
                <a:cxn ang="0">
                  <a:pos x="T8" y="T9"/>
                </a:cxn>
                <a:cxn ang="0">
                  <a:pos x="T10" y="T11"/>
                </a:cxn>
                <a:cxn ang="0">
                  <a:pos x="T12" y="T13"/>
                </a:cxn>
              </a:cxnLst>
              <a:rect l="0" t="0" r="r" b="b"/>
              <a:pathLst>
                <a:path w="31" h="31">
                  <a:moveTo>
                    <a:pt x="12" y="28"/>
                  </a:moveTo>
                  <a:cubicBezTo>
                    <a:pt x="29" y="12"/>
                    <a:pt x="29" y="12"/>
                    <a:pt x="29" y="12"/>
                  </a:cubicBezTo>
                  <a:cubicBezTo>
                    <a:pt x="31" y="9"/>
                    <a:pt x="31" y="5"/>
                    <a:pt x="29" y="2"/>
                  </a:cubicBezTo>
                  <a:cubicBezTo>
                    <a:pt x="26" y="0"/>
                    <a:pt x="22" y="0"/>
                    <a:pt x="20" y="2"/>
                  </a:cubicBezTo>
                  <a:cubicBezTo>
                    <a:pt x="3" y="19"/>
                    <a:pt x="3" y="19"/>
                    <a:pt x="3" y="19"/>
                  </a:cubicBezTo>
                  <a:cubicBezTo>
                    <a:pt x="0" y="21"/>
                    <a:pt x="0" y="26"/>
                    <a:pt x="3" y="28"/>
                  </a:cubicBezTo>
                  <a:cubicBezTo>
                    <a:pt x="6" y="31"/>
                    <a:pt x="10" y="31"/>
                    <a:pt x="12" y="2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43" name="Freeform 341"/>
            <p:cNvSpPr>
              <a:spLocks/>
            </p:cNvSpPr>
            <p:nvPr userDrawn="1"/>
          </p:nvSpPr>
          <p:spPr bwMode="gray">
            <a:xfrm>
              <a:off x="10505008" y="4627455"/>
              <a:ext cx="615566" cy="583836"/>
            </a:xfrm>
            <a:custGeom>
              <a:avLst/>
              <a:gdLst>
                <a:gd name="T0" fmla="*/ 194 w 194"/>
                <a:gd name="T1" fmla="*/ 181 h 184"/>
                <a:gd name="T2" fmla="*/ 191 w 194"/>
                <a:gd name="T3" fmla="*/ 184 h 184"/>
                <a:gd name="T4" fmla="*/ 0 w 194"/>
                <a:gd name="T5" fmla="*/ 11 h 184"/>
                <a:gd name="T6" fmla="*/ 12 w 194"/>
                <a:gd name="T7" fmla="*/ 0 h 184"/>
                <a:gd name="T8" fmla="*/ 194 w 194"/>
                <a:gd name="T9" fmla="*/ 181 h 184"/>
              </a:gdLst>
              <a:ahLst/>
              <a:cxnLst>
                <a:cxn ang="0">
                  <a:pos x="T0" y="T1"/>
                </a:cxn>
                <a:cxn ang="0">
                  <a:pos x="T2" y="T3"/>
                </a:cxn>
                <a:cxn ang="0">
                  <a:pos x="T4" y="T5"/>
                </a:cxn>
                <a:cxn ang="0">
                  <a:pos x="T6" y="T7"/>
                </a:cxn>
                <a:cxn ang="0">
                  <a:pos x="T8" y="T9"/>
                </a:cxn>
              </a:cxnLst>
              <a:rect l="0" t="0" r="r" b="b"/>
              <a:pathLst>
                <a:path w="194" h="184">
                  <a:moveTo>
                    <a:pt x="194" y="181"/>
                  </a:moveTo>
                  <a:lnTo>
                    <a:pt x="191" y="184"/>
                  </a:lnTo>
                  <a:lnTo>
                    <a:pt x="0" y="11"/>
                  </a:lnTo>
                  <a:lnTo>
                    <a:pt x="12" y="0"/>
                  </a:lnTo>
                  <a:lnTo>
                    <a:pt x="194" y="181"/>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44" name="Freeform 342"/>
            <p:cNvSpPr>
              <a:spLocks/>
            </p:cNvSpPr>
            <p:nvPr userDrawn="1"/>
          </p:nvSpPr>
          <p:spPr bwMode="gray">
            <a:xfrm>
              <a:off x="10438376" y="4690915"/>
              <a:ext cx="587010" cy="612394"/>
            </a:xfrm>
            <a:custGeom>
              <a:avLst/>
              <a:gdLst>
                <a:gd name="T0" fmla="*/ 182 w 185"/>
                <a:gd name="T1" fmla="*/ 193 h 193"/>
                <a:gd name="T2" fmla="*/ 185 w 185"/>
                <a:gd name="T3" fmla="*/ 190 h 193"/>
                <a:gd name="T4" fmla="*/ 12 w 185"/>
                <a:gd name="T5" fmla="*/ 0 h 193"/>
                <a:gd name="T6" fmla="*/ 0 w 185"/>
                <a:gd name="T7" fmla="*/ 12 h 193"/>
                <a:gd name="T8" fmla="*/ 182 w 185"/>
                <a:gd name="T9" fmla="*/ 193 h 193"/>
              </a:gdLst>
              <a:ahLst/>
              <a:cxnLst>
                <a:cxn ang="0">
                  <a:pos x="T0" y="T1"/>
                </a:cxn>
                <a:cxn ang="0">
                  <a:pos x="T2" y="T3"/>
                </a:cxn>
                <a:cxn ang="0">
                  <a:pos x="T4" y="T5"/>
                </a:cxn>
                <a:cxn ang="0">
                  <a:pos x="T6" y="T7"/>
                </a:cxn>
                <a:cxn ang="0">
                  <a:pos x="T8" y="T9"/>
                </a:cxn>
              </a:cxnLst>
              <a:rect l="0" t="0" r="r" b="b"/>
              <a:pathLst>
                <a:path w="185" h="193">
                  <a:moveTo>
                    <a:pt x="182" y="193"/>
                  </a:moveTo>
                  <a:lnTo>
                    <a:pt x="185" y="190"/>
                  </a:lnTo>
                  <a:lnTo>
                    <a:pt x="12" y="0"/>
                  </a:lnTo>
                  <a:lnTo>
                    <a:pt x="0" y="12"/>
                  </a:lnTo>
                  <a:lnTo>
                    <a:pt x="182" y="193"/>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45" name="Freeform 343"/>
            <p:cNvSpPr>
              <a:spLocks/>
            </p:cNvSpPr>
            <p:nvPr userDrawn="1"/>
          </p:nvSpPr>
          <p:spPr bwMode="gray">
            <a:xfrm>
              <a:off x="10565297" y="5201771"/>
              <a:ext cx="580664" cy="85673"/>
            </a:xfrm>
            <a:custGeom>
              <a:avLst/>
              <a:gdLst>
                <a:gd name="T0" fmla="*/ 197 w 197"/>
                <a:gd name="T1" fmla="*/ 12 h 29"/>
                <a:gd name="T2" fmla="*/ 185 w 197"/>
                <a:gd name="T3" fmla="*/ 0 h 29"/>
                <a:gd name="T4" fmla="*/ 11 w 197"/>
                <a:gd name="T5" fmla="*/ 0 h 29"/>
                <a:gd name="T6" fmla="*/ 0 w 197"/>
                <a:gd name="T7" fmla="*/ 12 h 29"/>
                <a:gd name="T8" fmla="*/ 0 w 197"/>
                <a:gd name="T9" fmla="*/ 17 h 29"/>
                <a:gd name="T10" fmla="*/ 11 w 197"/>
                <a:gd name="T11" fmla="*/ 29 h 29"/>
                <a:gd name="T12" fmla="*/ 185 w 197"/>
                <a:gd name="T13" fmla="*/ 29 h 29"/>
                <a:gd name="T14" fmla="*/ 197 w 197"/>
                <a:gd name="T15" fmla="*/ 17 h 29"/>
                <a:gd name="T16" fmla="*/ 197 w 197"/>
                <a:gd name="T17" fmla="*/ 12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7" h="29">
                  <a:moveTo>
                    <a:pt x="197" y="12"/>
                  </a:moveTo>
                  <a:cubicBezTo>
                    <a:pt x="197" y="5"/>
                    <a:pt x="192" y="0"/>
                    <a:pt x="185" y="0"/>
                  </a:cubicBezTo>
                  <a:cubicBezTo>
                    <a:pt x="11" y="0"/>
                    <a:pt x="11" y="0"/>
                    <a:pt x="11" y="0"/>
                  </a:cubicBezTo>
                  <a:cubicBezTo>
                    <a:pt x="5" y="0"/>
                    <a:pt x="0" y="5"/>
                    <a:pt x="0" y="12"/>
                  </a:cubicBezTo>
                  <a:cubicBezTo>
                    <a:pt x="0" y="17"/>
                    <a:pt x="0" y="17"/>
                    <a:pt x="0" y="17"/>
                  </a:cubicBezTo>
                  <a:cubicBezTo>
                    <a:pt x="0" y="23"/>
                    <a:pt x="5" y="29"/>
                    <a:pt x="11" y="29"/>
                  </a:cubicBezTo>
                  <a:cubicBezTo>
                    <a:pt x="185" y="29"/>
                    <a:pt x="185" y="29"/>
                    <a:pt x="185" y="29"/>
                  </a:cubicBezTo>
                  <a:cubicBezTo>
                    <a:pt x="192" y="29"/>
                    <a:pt x="197" y="23"/>
                    <a:pt x="197" y="17"/>
                  </a:cubicBezTo>
                  <a:lnTo>
                    <a:pt x="197" y="12"/>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46" name="Oval 344"/>
            <p:cNvSpPr>
              <a:spLocks noChangeArrowheads="1"/>
            </p:cNvSpPr>
            <p:nvPr userDrawn="1"/>
          </p:nvSpPr>
          <p:spPr bwMode="gray">
            <a:xfrm>
              <a:off x="10298763" y="5309654"/>
              <a:ext cx="164997" cy="164997"/>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47" name="Oval 345"/>
            <p:cNvSpPr>
              <a:spLocks noChangeArrowheads="1"/>
            </p:cNvSpPr>
            <p:nvPr userDrawn="1"/>
          </p:nvSpPr>
          <p:spPr bwMode="gray">
            <a:xfrm>
              <a:off x="10631929" y="5309654"/>
              <a:ext cx="164997" cy="164997"/>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48" name="Oval 346"/>
            <p:cNvSpPr>
              <a:spLocks noChangeArrowheads="1"/>
            </p:cNvSpPr>
            <p:nvPr userDrawn="1"/>
          </p:nvSpPr>
          <p:spPr bwMode="gray">
            <a:xfrm>
              <a:off x="10885771" y="5309654"/>
              <a:ext cx="164997" cy="164997"/>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49" name="Freeform 347"/>
            <p:cNvSpPr>
              <a:spLocks/>
            </p:cNvSpPr>
            <p:nvPr userDrawn="1"/>
          </p:nvSpPr>
          <p:spPr bwMode="gray">
            <a:xfrm>
              <a:off x="10175014" y="5036774"/>
              <a:ext cx="301438" cy="355378"/>
            </a:xfrm>
            <a:custGeom>
              <a:avLst/>
              <a:gdLst>
                <a:gd name="T0" fmla="*/ 101 w 101"/>
                <a:gd name="T1" fmla="*/ 0 h 121"/>
                <a:gd name="T2" fmla="*/ 28 w 101"/>
                <a:gd name="T3" fmla="*/ 0 h 121"/>
                <a:gd name="T4" fmla="*/ 7 w 101"/>
                <a:gd name="T5" fmla="*/ 121 h 121"/>
                <a:gd name="T6" fmla="*/ 81 w 101"/>
                <a:gd name="T7" fmla="*/ 121 h 121"/>
                <a:gd name="T8" fmla="*/ 101 w 101"/>
                <a:gd name="T9" fmla="*/ 0 h 121"/>
              </a:gdLst>
              <a:ahLst/>
              <a:cxnLst>
                <a:cxn ang="0">
                  <a:pos x="T0" y="T1"/>
                </a:cxn>
                <a:cxn ang="0">
                  <a:pos x="T2" y="T3"/>
                </a:cxn>
                <a:cxn ang="0">
                  <a:pos x="T4" y="T5"/>
                </a:cxn>
                <a:cxn ang="0">
                  <a:pos x="T6" y="T7"/>
                </a:cxn>
                <a:cxn ang="0">
                  <a:pos x="T8" y="T9"/>
                </a:cxn>
              </a:cxnLst>
              <a:rect l="0" t="0" r="r" b="b"/>
              <a:pathLst>
                <a:path w="101" h="121">
                  <a:moveTo>
                    <a:pt x="101" y="0"/>
                  </a:moveTo>
                  <a:cubicBezTo>
                    <a:pt x="79" y="0"/>
                    <a:pt x="40" y="0"/>
                    <a:pt x="28" y="0"/>
                  </a:cubicBezTo>
                  <a:cubicBezTo>
                    <a:pt x="0" y="31"/>
                    <a:pt x="7" y="121"/>
                    <a:pt x="7" y="121"/>
                  </a:cubicBezTo>
                  <a:cubicBezTo>
                    <a:pt x="81" y="121"/>
                    <a:pt x="81" y="121"/>
                    <a:pt x="81" y="121"/>
                  </a:cubicBezTo>
                  <a:cubicBezTo>
                    <a:pt x="81" y="121"/>
                    <a:pt x="74" y="31"/>
                    <a:pt x="101"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50" name="Freeform 348"/>
            <p:cNvSpPr>
              <a:spLocks/>
            </p:cNvSpPr>
            <p:nvPr userDrawn="1"/>
          </p:nvSpPr>
          <p:spPr bwMode="gray">
            <a:xfrm>
              <a:off x="10473278" y="5287443"/>
              <a:ext cx="3174" cy="0"/>
            </a:xfrm>
            <a:custGeom>
              <a:avLst/>
              <a:gdLst>
                <a:gd name="T0" fmla="*/ 0 w 1"/>
                <a:gd name="T1" fmla="*/ 1 w 1"/>
                <a:gd name="T2" fmla="*/ 0 w 1"/>
                <a:gd name="T3" fmla="*/ 0 w 1"/>
              </a:gdLst>
              <a:ahLst/>
              <a:cxnLst>
                <a:cxn ang="0">
                  <a:pos x="T0" y="0"/>
                </a:cxn>
                <a:cxn ang="0">
                  <a:pos x="T1" y="0"/>
                </a:cxn>
                <a:cxn ang="0">
                  <a:pos x="T2" y="0"/>
                </a:cxn>
                <a:cxn ang="0">
                  <a:pos x="T3" y="0"/>
                </a:cxn>
              </a:cxnLst>
              <a:rect l="0" t="0" r="r" b="b"/>
              <a:pathLst>
                <a:path w="1">
                  <a:moveTo>
                    <a:pt x="0" y="0"/>
                  </a:moveTo>
                  <a:lnTo>
                    <a:pt x="1" y="0"/>
                  </a:lnTo>
                  <a:lnTo>
                    <a:pt x="0" y="0"/>
                  </a:lnTo>
                  <a:lnTo>
                    <a:pt x="0" y="0"/>
                  </a:lnTo>
                  <a:close/>
                </a:path>
              </a:pathLst>
            </a:custGeom>
            <a:solidFill>
              <a:srgbClr val="38A1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51" name="Freeform 349"/>
            <p:cNvSpPr>
              <a:spLocks/>
            </p:cNvSpPr>
            <p:nvPr userDrawn="1"/>
          </p:nvSpPr>
          <p:spPr bwMode="gray">
            <a:xfrm>
              <a:off x="10175014" y="5036774"/>
              <a:ext cx="114229" cy="355378"/>
            </a:xfrm>
            <a:custGeom>
              <a:avLst/>
              <a:gdLst>
                <a:gd name="T0" fmla="*/ 38 w 38"/>
                <a:gd name="T1" fmla="*/ 0 h 121"/>
                <a:gd name="T2" fmla="*/ 27 w 38"/>
                <a:gd name="T3" fmla="*/ 0 h 121"/>
                <a:gd name="T4" fmla="*/ 7 w 38"/>
                <a:gd name="T5" fmla="*/ 121 h 121"/>
                <a:gd name="T6" fmla="*/ 18 w 38"/>
                <a:gd name="T7" fmla="*/ 121 h 121"/>
                <a:gd name="T8" fmla="*/ 38 w 38"/>
                <a:gd name="T9" fmla="*/ 0 h 121"/>
              </a:gdLst>
              <a:ahLst/>
              <a:cxnLst>
                <a:cxn ang="0">
                  <a:pos x="T0" y="T1"/>
                </a:cxn>
                <a:cxn ang="0">
                  <a:pos x="T2" y="T3"/>
                </a:cxn>
                <a:cxn ang="0">
                  <a:pos x="T4" y="T5"/>
                </a:cxn>
                <a:cxn ang="0">
                  <a:pos x="T6" y="T7"/>
                </a:cxn>
                <a:cxn ang="0">
                  <a:pos x="T8" y="T9"/>
                </a:cxn>
              </a:cxnLst>
              <a:rect l="0" t="0" r="r" b="b"/>
              <a:pathLst>
                <a:path w="38" h="121">
                  <a:moveTo>
                    <a:pt x="38" y="0"/>
                  </a:moveTo>
                  <a:cubicBezTo>
                    <a:pt x="34" y="0"/>
                    <a:pt x="30" y="0"/>
                    <a:pt x="27" y="0"/>
                  </a:cubicBezTo>
                  <a:cubicBezTo>
                    <a:pt x="0" y="31"/>
                    <a:pt x="7" y="121"/>
                    <a:pt x="7" y="121"/>
                  </a:cubicBezTo>
                  <a:cubicBezTo>
                    <a:pt x="18" y="121"/>
                    <a:pt x="18" y="121"/>
                    <a:pt x="18" y="121"/>
                  </a:cubicBezTo>
                  <a:cubicBezTo>
                    <a:pt x="18" y="121"/>
                    <a:pt x="11" y="31"/>
                    <a:pt x="38" y="0"/>
                  </a:cubicBezTo>
                  <a:close/>
                </a:path>
              </a:pathLst>
            </a:custGeom>
            <a:solidFill>
              <a:srgbClr val="38A1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52" name="Freeform 350"/>
            <p:cNvSpPr>
              <a:spLocks/>
            </p:cNvSpPr>
            <p:nvPr userDrawn="1"/>
          </p:nvSpPr>
          <p:spPr bwMode="gray">
            <a:xfrm>
              <a:off x="10368569" y="5036774"/>
              <a:ext cx="793255" cy="355378"/>
            </a:xfrm>
            <a:custGeom>
              <a:avLst/>
              <a:gdLst>
                <a:gd name="T0" fmla="*/ 263 w 268"/>
                <a:gd name="T1" fmla="*/ 85 h 121"/>
                <a:gd name="T2" fmla="*/ 89 w 268"/>
                <a:gd name="T3" fmla="*/ 85 h 121"/>
                <a:gd name="T4" fmla="*/ 89 w 268"/>
                <a:gd name="T5" fmla="*/ 85 h 121"/>
                <a:gd name="T6" fmla="*/ 89 w 268"/>
                <a:gd name="T7" fmla="*/ 0 h 121"/>
                <a:gd name="T8" fmla="*/ 27 w 268"/>
                <a:gd name="T9" fmla="*/ 0 h 121"/>
                <a:gd name="T10" fmla="*/ 6 w 268"/>
                <a:gd name="T11" fmla="*/ 121 h 121"/>
                <a:gd name="T12" fmla="*/ 263 w 268"/>
                <a:gd name="T13" fmla="*/ 121 h 121"/>
                <a:gd name="T14" fmla="*/ 268 w 268"/>
                <a:gd name="T15" fmla="*/ 115 h 121"/>
                <a:gd name="T16" fmla="*/ 268 w 268"/>
                <a:gd name="T17" fmla="*/ 91 h 121"/>
                <a:gd name="T18" fmla="*/ 263 w 268"/>
                <a:gd name="T19" fmla="*/ 85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8" h="121">
                  <a:moveTo>
                    <a:pt x="263" y="85"/>
                  </a:moveTo>
                  <a:cubicBezTo>
                    <a:pt x="89" y="85"/>
                    <a:pt x="89" y="85"/>
                    <a:pt x="89" y="85"/>
                  </a:cubicBezTo>
                  <a:cubicBezTo>
                    <a:pt x="89" y="85"/>
                    <a:pt x="89" y="85"/>
                    <a:pt x="89" y="85"/>
                  </a:cubicBezTo>
                  <a:cubicBezTo>
                    <a:pt x="89" y="0"/>
                    <a:pt x="89" y="0"/>
                    <a:pt x="89" y="0"/>
                  </a:cubicBezTo>
                  <a:cubicBezTo>
                    <a:pt x="89" y="0"/>
                    <a:pt x="49" y="0"/>
                    <a:pt x="27" y="0"/>
                  </a:cubicBezTo>
                  <a:cubicBezTo>
                    <a:pt x="0" y="31"/>
                    <a:pt x="6" y="121"/>
                    <a:pt x="6" y="121"/>
                  </a:cubicBezTo>
                  <a:cubicBezTo>
                    <a:pt x="263" y="121"/>
                    <a:pt x="263" y="121"/>
                    <a:pt x="263" y="121"/>
                  </a:cubicBezTo>
                  <a:cubicBezTo>
                    <a:pt x="266" y="121"/>
                    <a:pt x="268" y="118"/>
                    <a:pt x="268" y="115"/>
                  </a:cubicBezTo>
                  <a:cubicBezTo>
                    <a:pt x="268" y="91"/>
                    <a:pt x="268" y="91"/>
                    <a:pt x="268" y="91"/>
                  </a:cubicBezTo>
                  <a:cubicBezTo>
                    <a:pt x="268" y="87"/>
                    <a:pt x="266" y="85"/>
                    <a:pt x="263" y="85"/>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53" name="Freeform 351"/>
            <p:cNvSpPr>
              <a:spLocks/>
            </p:cNvSpPr>
            <p:nvPr userDrawn="1"/>
          </p:nvSpPr>
          <p:spPr bwMode="gray">
            <a:xfrm>
              <a:off x="10368569" y="5036774"/>
              <a:ext cx="263362" cy="355378"/>
            </a:xfrm>
            <a:custGeom>
              <a:avLst/>
              <a:gdLst>
                <a:gd name="T0" fmla="*/ 33 w 89"/>
                <a:gd name="T1" fmla="*/ 6 h 121"/>
                <a:gd name="T2" fmla="*/ 89 w 89"/>
                <a:gd name="T3" fmla="*/ 6 h 121"/>
                <a:gd name="T4" fmla="*/ 89 w 89"/>
                <a:gd name="T5" fmla="*/ 0 h 121"/>
                <a:gd name="T6" fmla="*/ 27 w 89"/>
                <a:gd name="T7" fmla="*/ 0 h 121"/>
                <a:gd name="T8" fmla="*/ 6 w 89"/>
                <a:gd name="T9" fmla="*/ 121 h 121"/>
                <a:gd name="T10" fmla="*/ 12 w 89"/>
                <a:gd name="T11" fmla="*/ 121 h 121"/>
                <a:gd name="T12" fmla="*/ 33 w 89"/>
                <a:gd name="T13" fmla="*/ 6 h 121"/>
              </a:gdLst>
              <a:ahLst/>
              <a:cxnLst>
                <a:cxn ang="0">
                  <a:pos x="T0" y="T1"/>
                </a:cxn>
                <a:cxn ang="0">
                  <a:pos x="T2" y="T3"/>
                </a:cxn>
                <a:cxn ang="0">
                  <a:pos x="T4" y="T5"/>
                </a:cxn>
                <a:cxn ang="0">
                  <a:pos x="T6" y="T7"/>
                </a:cxn>
                <a:cxn ang="0">
                  <a:pos x="T8" y="T9"/>
                </a:cxn>
                <a:cxn ang="0">
                  <a:pos x="T10" y="T11"/>
                </a:cxn>
                <a:cxn ang="0">
                  <a:pos x="T12" y="T13"/>
                </a:cxn>
              </a:cxnLst>
              <a:rect l="0" t="0" r="r" b="b"/>
              <a:pathLst>
                <a:path w="89" h="121">
                  <a:moveTo>
                    <a:pt x="33" y="6"/>
                  </a:moveTo>
                  <a:cubicBezTo>
                    <a:pt x="49" y="6"/>
                    <a:pt x="76" y="6"/>
                    <a:pt x="89" y="6"/>
                  </a:cubicBezTo>
                  <a:cubicBezTo>
                    <a:pt x="89" y="0"/>
                    <a:pt x="89" y="0"/>
                    <a:pt x="89" y="0"/>
                  </a:cubicBezTo>
                  <a:cubicBezTo>
                    <a:pt x="89" y="0"/>
                    <a:pt x="49" y="0"/>
                    <a:pt x="27" y="0"/>
                  </a:cubicBezTo>
                  <a:cubicBezTo>
                    <a:pt x="0" y="31"/>
                    <a:pt x="6" y="121"/>
                    <a:pt x="6" y="121"/>
                  </a:cubicBezTo>
                  <a:cubicBezTo>
                    <a:pt x="12" y="121"/>
                    <a:pt x="12" y="121"/>
                    <a:pt x="12" y="121"/>
                  </a:cubicBezTo>
                  <a:cubicBezTo>
                    <a:pt x="11" y="100"/>
                    <a:pt x="10" y="32"/>
                    <a:pt x="33" y="6"/>
                  </a:cubicBezTo>
                  <a:close/>
                </a:path>
              </a:pathLst>
            </a:custGeom>
            <a:solidFill>
              <a:srgbClr val="38A1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54" name="Freeform 352"/>
            <p:cNvSpPr>
              <a:spLocks/>
            </p:cNvSpPr>
            <p:nvPr userDrawn="1"/>
          </p:nvSpPr>
          <p:spPr bwMode="gray">
            <a:xfrm>
              <a:off x="10387607" y="5376288"/>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55" name="Freeform 353"/>
            <p:cNvSpPr>
              <a:spLocks/>
            </p:cNvSpPr>
            <p:nvPr userDrawn="1"/>
          </p:nvSpPr>
          <p:spPr bwMode="gray">
            <a:xfrm>
              <a:off x="10387607" y="5376288"/>
              <a:ext cx="0" cy="3174"/>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56" name="Freeform 354"/>
            <p:cNvSpPr>
              <a:spLocks/>
            </p:cNvSpPr>
            <p:nvPr userDrawn="1"/>
          </p:nvSpPr>
          <p:spPr bwMode="gray">
            <a:xfrm>
              <a:off x="10387607" y="5369942"/>
              <a:ext cx="0" cy="3174"/>
            </a:xfrm>
            <a:custGeom>
              <a:avLst/>
              <a:gdLst>
                <a:gd name="T0" fmla="*/ 0 h 1"/>
                <a:gd name="T1" fmla="*/ 0 h 1"/>
                <a:gd name="T2" fmla="*/ 1 h 1"/>
                <a:gd name="T3" fmla="*/ 0 h 1"/>
              </a:gdLst>
              <a:ahLst/>
              <a:cxnLst>
                <a:cxn ang="0">
                  <a:pos x="0" y="T0"/>
                </a:cxn>
                <a:cxn ang="0">
                  <a:pos x="0" y="T1"/>
                </a:cxn>
                <a:cxn ang="0">
                  <a:pos x="0" y="T2"/>
                </a:cxn>
                <a:cxn ang="0">
                  <a:pos x="0" y="T3"/>
                </a:cxn>
              </a:cxnLst>
              <a:rect l="0" t="0" r="r" b="b"/>
              <a:pathLst>
                <a:path h="1">
                  <a:moveTo>
                    <a:pt x="0" y="0"/>
                  </a:moveTo>
                  <a:lnTo>
                    <a:pt x="0" y="0"/>
                  </a:lnTo>
                  <a:lnTo>
                    <a:pt x="0" y="1"/>
                  </a:lnTo>
                  <a:lnTo>
                    <a:pt x="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57" name="Freeform 355"/>
            <p:cNvSpPr>
              <a:spLocks/>
            </p:cNvSpPr>
            <p:nvPr userDrawn="1"/>
          </p:nvSpPr>
          <p:spPr bwMode="gray">
            <a:xfrm>
              <a:off x="10387607" y="5385806"/>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58" name="Freeform 356"/>
            <p:cNvSpPr>
              <a:spLocks/>
            </p:cNvSpPr>
            <p:nvPr userDrawn="1"/>
          </p:nvSpPr>
          <p:spPr bwMode="gray">
            <a:xfrm>
              <a:off x="10403471" y="5287443"/>
              <a:ext cx="758353" cy="104711"/>
            </a:xfrm>
            <a:custGeom>
              <a:avLst/>
              <a:gdLst>
                <a:gd name="T0" fmla="*/ 251 w 256"/>
                <a:gd name="T1" fmla="*/ 0 h 36"/>
                <a:gd name="T2" fmla="*/ 251 w 256"/>
                <a:gd name="T3" fmla="*/ 22 h 36"/>
                <a:gd name="T4" fmla="*/ 245 w 256"/>
                <a:gd name="T5" fmla="*/ 28 h 36"/>
                <a:gd name="T6" fmla="*/ 0 w 256"/>
                <a:gd name="T7" fmla="*/ 28 h 36"/>
                <a:gd name="T8" fmla="*/ 0 w 256"/>
                <a:gd name="T9" fmla="*/ 36 h 36"/>
                <a:gd name="T10" fmla="*/ 251 w 256"/>
                <a:gd name="T11" fmla="*/ 36 h 36"/>
                <a:gd name="T12" fmla="*/ 256 w 256"/>
                <a:gd name="T13" fmla="*/ 30 h 36"/>
                <a:gd name="T14" fmla="*/ 256 w 256"/>
                <a:gd name="T15" fmla="*/ 6 h 36"/>
                <a:gd name="T16" fmla="*/ 251 w 256"/>
                <a:gd name="T17"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36">
                  <a:moveTo>
                    <a:pt x="251" y="0"/>
                  </a:moveTo>
                  <a:cubicBezTo>
                    <a:pt x="251" y="22"/>
                    <a:pt x="251" y="22"/>
                    <a:pt x="251" y="22"/>
                  </a:cubicBezTo>
                  <a:cubicBezTo>
                    <a:pt x="251" y="26"/>
                    <a:pt x="248" y="28"/>
                    <a:pt x="245" y="28"/>
                  </a:cubicBezTo>
                  <a:cubicBezTo>
                    <a:pt x="0" y="28"/>
                    <a:pt x="0" y="28"/>
                    <a:pt x="0" y="28"/>
                  </a:cubicBezTo>
                  <a:cubicBezTo>
                    <a:pt x="0" y="31"/>
                    <a:pt x="0" y="34"/>
                    <a:pt x="0" y="36"/>
                  </a:cubicBezTo>
                  <a:cubicBezTo>
                    <a:pt x="251" y="36"/>
                    <a:pt x="251" y="36"/>
                    <a:pt x="251" y="36"/>
                  </a:cubicBezTo>
                  <a:cubicBezTo>
                    <a:pt x="254" y="36"/>
                    <a:pt x="256" y="33"/>
                    <a:pt x="256" y="30"/>
                  </a:cubicBezTo>
                  <a:cubicBezTo>
                    <a:pt x="256" y="6"/>
                    <a:pt x="256" y="6"/>
                    <a:pt x="256" y="6"/>
                  </a:cubicBezTo>
                  <a:cubicBezTo>
                    <a:pt x="256" y="2"/>
                    <a:pt x="254" y="0"/>
                    <a:pt x="251" y="0"/>
                  </a:cubicBez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59" name="Freeform 357"/>
            <p:cNvSpPr>
              <a:spLocks/>
            </p:cNvSpPr>
            <p:nvPr userDrawn="1"/>
          </p:nvSpPr>
          <p:spPr bwMode="gray">
            <a:xfrm>
              <a:off x="10419338" y="5074850"/>
              <a:ext cx="177689" cy="212593"/>
            </a:xfrm>
            <a:custGeom>
              <a:avLst/>
              <a:gdLst>
                <a:gd name="T0" fmla="*/ 60 w 60"/>
                <a:gd name="T1" fmla="*/ 72 h 72"/>
                <a:gd name="T2" fmla="*/ 60 w 60"/>
                <a:gd name="T3" fmla="*/ 0 h 72"/>
                <a:gd name="T4" fmla="*/ 17 w 60"/>
                <a:gd name="T5" fmla="*/ 0 h 72"/>
                <a:gd name="T6" fmla="*/ 0 w 60"/>
                <a:gd name="T7" fmla="*/ 72 h 72"/>
                <a:gd name="T8" fmla="*/ 60 w 60"/>
                <a:gd name="T9" fmla="*/ 72 h 72"/>
              </a:gdLst>
              <a:ahLst/>
              <a:cxnLst>
                <a:cxn ang="0">
                  <a:pos x="T0" y="T1"/>
                </a:cxn>
                <a:cxn ang="0">
                  <a:pos x="T2" y="T3"/>
                </a:cxn>
                <a:cxn ang="0">
                  <a:pos x="T4" y="T5"/>
                </a:cxn>
                <a:cxn ang="0">
                  <a:pos x="T6" y="T7"/>
                </a:cxn>
                <a:cxn ang="0">
                  <a:pos x="T8" y="T9"/>
                </a:cxn>
              </a:cxnLst>
              <a:rect l="0" t="0" r="r" b="b"/>
              <a:pathLst>
                <a:path w="60" h="72">
                  <a:moveTo>
                    <a:pt x="60" y="72"/>
                  </a:moveTo>
                  <a:cubicBezTo>
                    <a:pt x="60" y="0"/>
                    <a:pt x="60" y="0"/>
                    <a:pt x="60" y="0"/>
                  </a:cubicBezTo>
                  <a:cubicBezTo>
                    <a:pt x="60" y="0"/>
                    <a:pt x="34" y="0"/>
                    <a:pt x="17" y="0"/>
                  </a:cubicBezTo>
                  <a:cubicBezTo>
                    <a:pt x="3" y="16"/>
                    <a:pt x="0" y="49"/>
                    <a:pt x="0" y="72"/>
                  </a:cubicBezTo>
                  <a:lnTo>
                    <a:pt x="60" y="72"/>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60" name="Freeform 358"/>
            <p:cNvSpPr>
              <a:spLocks/>
            </p:cNvSpPr>
            <p:nvPr userDrawn="1"/>
          </p:nvSpPr>
          <p:spPr bwMode="gray">
            <a:xfrm>
              <a:off x="10419338" y="5074850"/>
              <a:ext cx="177689" cy="212593"/>
            </a:xfrm>
            <a:custGeom>
              <a:avLst/>
              <a:gdLst>
                <a:gd name="T0" fmla="*/ 60 w 60"/>
                <a:gd name="T1" fmla="*/ 72 h 72"/>
                <a:gd name="T2" fmla="*/ 17 w 60"/>
                <a:gd name="T3" fmla="*/ 0 h 72"/>
                <a:gd name="T4" fmla="*/ 0 w 60"/>
                <a:gd name="T5" fmla="*/ 72 h 72"/>
                <a:gd name="T6" fmla="*/ 60 w 60"/>
                <a:gd name="T7" fmla="*/ 72 h 72"/>
              </a:gdLst>
              <a:ahLst/>
              <a:cxnLst>
                <a:cxn ang="0">
                  <a:pos x="T0" y="T1"/>
                </a:cxn>
                <a:cxn ang="0">
                  <a:pos x="T2" y="T3"/>
                </a:cxn>
                <a:cxn ang="0">
                  <a:pos x="T4" y="T5"/>
                </a:cxn>
                <a:cxn ang="0">
                  <a:pos x="T6" y="T7"/>
                </a:cxn>
              </a:cxnLst>
              <a:rect l="0" t="0" r="r" b="b"/>
              <a:pathLst>
                <a:path w="60" h="72">
                  <a:moveTo>
                    <a:pt x="60" y="72"/>
                  </a:moveTo>
                  <a:cubicBezTo>
                    <a:pt x="60" y="72"/>
                    <a:pt x="35" y="30"/>
                    <a:pt x="17" y="0"/>
                  </a:cubicBezTo>
                  <a:cubicBezTo>
                    <a:pt x="3" y="16"/>
                    <a:pt x="0" y="49"/>
                    <a:pt x="0" y="72"/>
                  </a:cubicBezTo>
                  <a:lnTo>
                    <a:pt x="60" y="72"/>
                  </a:lnTo>
                  <a:close/>
                </a:path>
              </a:pathLst>
            </a:custGeom>
            <a:solidFill>
              <a:srgbClr val="D7F0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61" name="Oval 359"/>
            <p:cNvSpPr>
              <a:spLocks noChangeArrowheads="1"/>
            </p:cNvSpPr>
            <p:nvPr userDrawn="1"/>
          </p:nvSpPr>
          <p:spPr bwMode="gray">
            <a:xfrm>
              <a:off x="10425684" y="5309654"/>
              <a:ext cx="164997" cy="164997"/>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62" name="Oval 360"/>
            <p:cNvSpPr>
              <a:spLocks noChangeArrowheads="1"/>
            </p:cNvSpPr>
            <p:nvPr userDrawn="1"/>
          </p:nvSpPr>
          <p:spPr bwMode="gray">
            <a:xfrm>
              <a:off x="10463760" y="5347730"/>
              <a:ext cx="88845" cy="88845"/>
            </a:xfrm>
            <a:prstGeom prst="ellipse">
              <a:avLst/>
            </a:pr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63" name="Oval 361"/>
            <p:cNvSpPr>
              <a:spLocks noChangeArrowheads="1"/>
            </p:cNvSpPr>
            <p:nvPr userDrawn="1"/>
          </p:nvSpPr>
          <p:spPr bwMode="gray">
            <a:xfrm>
              <a:off x="10936539" y="5309654"/>
              <a:ext cx="164997" cy="164997"/>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64" name="Oval 362"/>
            <p:cNvSpPr>
              <a:spLocks noChangeArrowheads="1"/>
            </p:cNvSpPr>
            <p:nvPr userDrawn="1"/>
          </p:nvSpPr>
          <p:spPr bwMode="gray">
            <a:xfrm>
              <a:off x="10974615" y="5347730"/>
              <a:ext cx="88845" cy="88845"/>
            </a:xfrm>
            <a:prstGeom prst="ellipse">
              <a:avLst/>
            </a:pr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65" name="Oval 363"/>
            <p:cNvSpPr>
              <a:spLocks noChangeArrowheads="1"/>
            </p:cNvSpPr>
            <p:nvPr userDrawn="1"/>
          </p:nvSpPr>
          <p:spPr bwMode="gray">
            <a:xfrm>
              <a:off x="10758850" y="5309654"/>
              <a:ext cx="164997" cy="164997"/>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66" name="Oval 364"/>
            <p:cNvSpPr>
              <a:spLocks noChangeArrowheads="1"/>
            </p:cNvSpPr>
            <p:nvPr userDrawn="1"/>
          </p:nvSpPr>
          <p:spPr bwMode="gray">
            <a:xfrm>
              <a:off x="10796926" y="5347730"/>
              <a:ext cx="88845" cy="88845"/>
            </a:xfrm>
            <a:prstGeom prst="ellipse">
              <a:avLst/>
            </a:pr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67" name="Freeform 365"/>
            <p:cNvSpPr>
              <a:spLocks/>
            </p:cNvSpPr>
            <p:nvPr userDrawn="1"/>
          </p:nvSpPr>
          <p:spPr bwMode="gray">
            <a:xfrm>
              <a:off x="10463760" y="5360422"/>
              <a:ext cx="72980" cy="76153"/>
            </a:xfrm>
            <a:custGeom>
              <a:avLst/>
              <a:gdLst>
                <a:gd name="T0" fmla="*/ 15 w 25"/>
                <a:gd name="T1" fmla="*/ 26 h 26"/>
                <a:gd name="T2" fmla="*/ 25 w 25"/>
                <a:gd name="T3" fmla="*/ 22 h 26"/>
                <a:gd name="T4" fmla="*/ 4 w 25"/>
                <a:gd name="T5" fmla="*/ 0 h 26"/>
                <a:gd name="T6" fmla="*/ 0 w 25"/>
                <a:gd name="T7" fmla="*/ 11 h 26"/>
                <a:gd name="T8" fmla="*/ 15 w 25"/>
                <a:gd name="T9" fmla="*/ 26 h 26"/>
              </a:gdLst>
              <a:ahLst/>
              <a:cxnLst>
                <a:cxn ang="0">
                  <a:pos x="T0" y="T1"/>
                </a:cxn>
                <a:cxn ang="0">
                  <a:pos x="T2" y="T3"/>
                </a:cxn>
                <a:cxn ang="0">
                  <a:pos x="T4" y="T5"/>
                </a:cxn>
                <a:cxn ang="0">
                  <a:pos x="T6" y="T7"/>
                </a:cxn>
                <a:cxn ang="0">
                  <a:pos x="T8" y="T9"/>
                </a:cxn>
              </a:cxnLst>
              <a:rect l="0" t="0" r="r" b="b"/>
              <a:pathLst>
                <a:path w="25" h="26">
                  <a:moveTo>
                    <a:pt x="15" y="26"/>
                  </a:moveTo>
                  <a:cubicBezTo>
                    <a:pt x="19" y="26"/>
                    <a:pt x="23" y="24"/>
                    <a:pt x="25" y="22"/>
                  </a:cubicBezTo>
                  <a:cubicBezTo>
                    <a:pt x="4" y="0"/>
                    <a:pt x="4" y="0"/>
                    <a:pt x="4" y="0"/>
                  </a:cubicBezTo>
                  <a:cubicBezTo>
                    <a:pt x="2" y="3"/>
                    <a:pt x="0" y="7"/>
                    <a:pt x="0" y="11"/>
                  </a:cubicBezTo>
                  <a:cubicBezTo>
                    <a:pt x="0" y="19"/>
                    <a:pt x="7" y="26"/>
                    <a:pt x="15" y="26"/>
                  </a:cubicBezTo>
                  <a:close/>
                </a:path>
              </a:pathLst>
            </a:custGeom>
            <a:solidFill>
              <a:srgbClr val="D7F0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68" name="Freeform 366"/>
            <p:cNvSpPr>
              <a:spLocks/>
            </p:cNvSpPr>
            <p:nvPr userDrawn="1"/>
          </p:nvSpPr>
          <p:spPr bwMode="gray">
            <a:xfrm>
              <a:off x="10796926" y="5360422"/>
              <a:ext cx="79327" cy="76153"/>
            </a:xfrm>
            <a:custGeom>
              <a:avLst/>
              <a:gdLst>
                <a:gd name="T0" fmla="*/ 15 w 26"/>
                <a:gd name="T1" fmla="*/ 26 h 26"/>
                <a:gd name="T2" fmla="*/ 26 w 26"/>
                <a:gd name="T3" fmla="*/ 22 h 26"/>
                <a:gd name="T4" fmla="*/ 4 w 26"/>
                <a:gd name="T5" fmla="*/ 0 h 26"/>
                <a:gd name="T6" fmla="*/ 0 w 26"/>
                <a:gd name="T7" fmla="*/ 11 h 26"/>
                <a:gd name="T8" fmla="*/ 15 w 26"/>
                <a:gd name="T9" fmla="*/ 26 h 26"/>
              </a:gdLst>
              <a:ahLst/>
              <a:cxnLst>
                <a:cxn ang="0">
                  <a:pos x="T0" y="T1"/>
                </a:cxn>
                <a:cxn ang="0">
                  <a:pos x="T2" y="T3"/>
                </a:cxn>
                <a:cxn ang="0">
                  <a:pos x="T4" y="T5"/>
                </a:cxn>
                <a:cxn ang="0">
                  <a:pos x="T6" y="T7"/>
                </a:cxn>
                <a:cxn ang="0">
                  <a:pos x="T8" y="T9"/>
                </a:cxn>
              </a:cxnLst>
              <a:rect l="0" t="0" r="r" b="b"/>
              <a:pathLst>
                <a:path w="26" h="26">
                  <a:moveTo>
                    <a:pt x="15" y="26"/>
                  </a:moveTo>
                  <a:cubicBezTo>
                    <a:pt x="19" y="26"/>
                    <a:pt x="23" y="24"/>
                    <a:pt x="26" y="22"/>
                  </a:cubicBezTo>
                  <a:cubicBezTo>
                    <a:pt x="4" y="0"/>
                    <a:pt x="4" y="0"/>
                    <a:pt x="4" y="0"/>
                  </a:cubicBezTo>
                  <a:cubicBezTo>
                    <a:pt x="2" y="3"/>
                    <a:pt x="0" y="7"/>
                    <a:pt x="0" y="11"/>
                  </a:cubicBezTo>
                  <a:cubicBezTo>
                    <a:pt x="0" y="19"/>
                    <a:pt x="7" y="26"/>
                    <a:pt x="15" y="26"/>
                  </a:cubicBezTo>
                  <a:close/>
                </a:path>
              </a:pathLst>
            </a:custGeom>
            <a:solidFill>
              <a:srgbClr val="D7F0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69" name="Freeform 367"/>
            <p:cNvSpPr>
              <a:spLocks/>
            </p:cNvSpPr>
            <p:nvPr userDrawn="1"/>
          </p:nvSpPr>
          <p:spPr bwMode="gray">
            <a:xfrm>
              <a:off x="10974615" y="5360422"/>
              <a:ext cx="76153" cy="76153"/>
            </a:xfrm>
            <a:custGeom>
              <a:avLst/>
              <a:gdLst>
                <a:gd name="T0" fmla="*/ 15 w 26"/>
                <a:gd name="T1" fmla="*/ 26 h 26"/>
                <a:gd name="T2" fmla="*/ 26 w 26"/>
                <a:gd name="T3" fmla="*/ 22 h 26"/>
                <a:gd name="T4" fmla="*/ 4 w 26"/>
                <a:gd name="T5" fmla="*/ 0 h 26"/>
                <a:gd name="T6" fmla="*/ 0 w 26"/>
                <a:gd name="T7" fmla="*/ 11 h 26"/>
                <a:gd name="T8" fmla="*/ 15 w 26"/>
                <a:gd name="T9" fmla="*/ 26 h 26"/>
              </a:gdLst>
              <a:ahLst/>
              <a:cxnLst>
                <a:cxn ang="0">
                  <a:pos x="T0" y="T1"/>
                </a:cxn>
                <a:cxn ang="0">
                  <a:pos x="T2" y="T3"/>
                </a:cxn>
                <a:cxn ang="0">
                  <a:pos x="T4" y="T5"/>
                </a:cxn>
                <a:cxn ang="0">
                  <a:pos x="T6" y="T7"/>
                </a:cxn>
                <a:cxn ang="0">
                  <a:pos x="T8" y="T9"/>
                </a:cxn>
              </a:cxnLst>
              <a:rect l="0" t="0" r="r" b="b"/>
              <a:pathLst>
                <a:path w="26" h="26">
                  <a:moveTo>
                    <a:pt x="15" y="26"/>
                  </a:moveTo>
                  <a:cubicBezTo>
                    <a:pt x="19" y="26"/>
                    <a:pt x="23" y="24"/>
                    <a:pt x="26" y="22"/>
                  </a:cubicBezTo>
                  <a:cubicBezTo>
                    <a:pt x="4" y="0"/>
                    <a:pt x="4" y="0"/>
                    <a:pt x="4" y="0"/>
                  </a:cubicBezTo>
                  <a:cubicBezTo>
                    <a:pt x="2" y="3"/>
                    <a:pt x="0" y="7"/>
                    <a:pt x="0" y="11"/>
                  </a:cubicBezTo>
                  <a:cubicBezTo>
                    <a:pt x="0" y="19"/>
                    <a:pt x="7" y="26"/>
                    <a:pt x="15" y="26"/>
                  </a:cubicBezTo>
                  <a:close/>
                </a:path>
              </a:pathLst>
            </a:custGeom>
            <a:solidFill>
              <a:srgbClr val="D7F0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70" name="Freeform 368"/>
            <p:cNvSpPr>
              <a:spLocks/>
            </p:cNvSpPr>
            <p:nvPr userDrawn="1"/>
          </p:nvSpPr>
          <p:spPr bwMode="gray">
            <a:xfrm>
              <a:off x="10235302" y="5319174"/>
              <a:ext cx="101537" cy="9520"/>
            </a:xfrm>
            <a:custGeom>
              <a:avLst/>
              <a:gdLst>
                <a:gd name="T0" fmla="*/ 2 w 34"/>
                <a:gd name="T1" fmla="*/ 3 h 3"/>
                <a:gd name="T2" fmla="*/ 33 w 34"/>
                <a:gd name="T3" fmla="*/ 3 h 3"/>
                <a:gd name="T4" fmla="*/ 34 w 34"/>
                <a:gd name="T5" fmla="*/ 1 h 3"/>
                <a:gd name="T6" fmla="*/ 33 w 34"/>
                <a:gd name="T7" fmla="*/ 0 h 3"/>
                <a:gd name="T8" fmla="*/ 2 w 34"/>
                <a:gd name="T9" fmla="*/ 0 h 3"/>
                <a:gd name="T10" fmla="*/ 0 w 34"/>
                <a:gd name="T11" fmla="*/ 1 h 3"/>
                <a:gd name="T12" fmla="*/ 2 w 34"/>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34" h="3">
                  <a:moveTo>
                    <a:pt x="2" y="3"/>
                  </a:moveTo>
                  <a:cubicBezTo>
                    <a:pt x="33" y="3"/>
                    <a:pt x="33" y="3"/>
                    <a:pt x="33" y="3"/>
                  </a:cubicBezTo>
                  <a:cubicBezTo>
                    <a:pt x="33" y="3"/>
                    <a:pt x="34" y="2"/>
                    <a:pt x="34" y="1"/>
                  </a:cubicBezTo>
                  <a:cubicBezTo>
                    <a:pt x="34" y="0"/>
                    <a:pt x="33" y="0"/>
                    <a:pt x="33" y="0"/>
                  </a:cubicBezTo>
                  <a:cubicBezTo>
                    <a:pt x="2" y="0"/>
                    <a:pt x="2" y="0"/>
                    <a:pt x="2" y="0"/>
                  </a:cubicBezTo>
                  <a:cubicBezTo>
                    <a:pt x="1" y="0"/>
                    <a:pt x="0" y="0"/>
                    <a:pt x="0" y="1"/>
                  </a:cubicBezTo>
                  <a:cubicBezTo>
                    <a:pt x="0" y="2"/>
                    <a:pt x="1" y="3"/>
                    <a:pt x="2" y="3"/>
                  </a:cubicBezTo>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71" name="Freeform 369"/>
            <p:cNvSpPr>
              <a:spLocks/>
            </p:cNvSpPr>
            <p:nvPr userDrawn="1"/>
          </p:nvSpPr>
          <p:spPr bwMode="gray">
            <a:xfrm>
              <a:off x="10235302" y="5350904"/>
              <a:ext cx="101537" cy="9520"/>
            </a:xfrm>
            <a:custGeom>
              <a:avLst/>
              <a:gdLst>
                <a:gd name="T0" fmla="*/ 2 w 34"/>
                <a:gd name="T1" fmla="*/ 3 h 3"/>
                <a:gd name="T2" fmla="*/ 33 w 34"/>
                <a:gd name="T3" fmla="*/ 3 h 3"/>
                <a:gd name="T4" fmla="*/ 34 w 34"/>
                <a:gd name="T5" fmla="*/ 1 h 3"/>
                <a:gd name="T6" fmla="*/ 33 w 34"/>
                <a:gd name="T7" fmla="*/ 0 h 3"/>
                <a:gd name="T8" fmla="*/ 2 w 34"/>
                <a:gd name="T9" fmla="*/ 0 h 3"/>
                <a:gd name="T10" fmla="*/ 0 w 34"/>
                <a:gd name="T11" fmla="*/ 1 h 3"/>
                <a:gd name="T12" fmla="*/ 2 w 34"/>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34" h="3">
                  <a:moveTo>
                    <a:pt x="2" y="3"/>
                  </a:moveTo>
                  <a:cubicBezTo>
                    <a:pt x="33" y="3"/>
                    <a:pt x="33" y="3"/>
                    <a:pt x="33" y="3"/>
                  </a:cubicBezTo>
                  <a:cubicBezTo>
                    <a:pt x="33" y="3"/>
                    <a:pt x="34" y="2"/>
                    <a:pt x="34" y="1"/>
                  </a:cubicBezTo>
                  <a:cubicBezTo>
                    <a:pt x="34" y="0"/>
                    <a:pt x="33" y="0"/>
                    <a:pt x="33" y="0"/>
                  </a:cubicBezTo>
                  <a:cubicBezTo>
                    <a:pt x="2" y="0"/>
                    <a:pt x="2" y="0"/>
                    <a:pt x="2" y="0"/>
                  </a:cubicBezTo>
                  <a:cubicBezTo>
                    <a:pt x="1" y="0"/>
                    <a:pt x="0" y="0"/>
                    <a:pt x="0" y="1"/>
                  </a:cubicBezTo>
                  <a:cubicBezTo>
                    <a:pt x="0" y="2"/>
                    <a:pt x="1" y="3"/>
                    <a:pt x="2" y="3"/>
                  </a:cubicBezTo>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72" name="Freeform 370"/>
            <p:cNvSpPr>
              <a:spLocks/>
            </p:cNvSpPr>
            <p:nvPr userDrawn="1"/>
          </p:nvSpPr>
          <p:spPr bwMode="gray">
            <a:xfrm>
              <a:off x="10206744" y="5074850"/>
              <a:ext cx="196727" cy="212593"/>
            </a:xfrm>
            <a:custGeom>
              <a:avLst/>
              <a:gdLst>
                <a:gd name="T0" fmla="*/ 13 w 67"/>
                <a:gd name="T1" fmla="*/ 0 h 72"/>
                <a:gd name="T2" fmla="*/ 0 w 67"/>
                <a:gd name="T3" fmla="*/ 72 h 72"/>
                <a:gd name="T4" fmla="*/ 54 w 67"/>
                <a:gd name="T5" fmla="*/ 72 h 72"/>
                <a:gd name="T6" fmla="*/ 67 w 67"/>
                <a:gd name="T7" fmla="*/ 0 h 72"/>
                <a:gd name="T8" fmla="*/ 13 w 67"/>
                <a:gd name="T9" fmla="*/ 0 h 72"/>
              </a:gdLst>
              <a:ahLst/>
              <a:cxnLst>
                <a:cxn ang="0">
                  <a:pos x="T0" y="T1"/>
                </a:cxn>
                <a:cxn ang="0">
                  <a:pos x="T2" y="T3"/>
                </a:cxn>
                <a:cxn ang="0">
                  <a:pos x="T4" y="T5"/>
                </a:cxn>
                <a:cxn ang="0">
                  <a:pos x="T6" y="T7"/>
                </a:cxn>
                <a:cxn ang="0">
                  <a:pos x="T8" y="T9"/>
                </a:cxn>
              </a:cxnLst>
              <a:rect l="0" t="0" r="r" b="b"/>
              <a:pathLst>
                <a:path w="67" h="72">
                  <a:moveTo>
                    <a:pt x="13" y="0"/>
                  </a:moveTo>
                  <a:cubicBezTo>
                    <a:pt x="4" y="20"/>
                    <a:pt x="1" y="49"/>
                    <a:pt x="0" y="72"/>
                  </a:cubicBezTo>
                  <a:cubicBezTo>
                    <a:pt x="54" y="72"/>
                    <a:pt x="54" y="72"/>
                    <a:pt x="54" y="72"/>
                  </a:cubicBezTo>
                  <a:cubicBezTo>
                    <a:pt x="55" y="49"/>
                    <a:pt x="58" y="20"/>
                    <a:pt x="67" y="0"/>
                  </a:cubicBezTo>
                  <a:lnTo>
                    <a:pt x="13" y="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73" name="Freeform 371"/>
            <p:cNvSpPr>
              <a:spLocks/>
            </p:cNvSpPr>
            <p:nvPr userDrawn="1"/>
          </p:nvSpPr>
          <p:spPr bwMode="gray">
            <a:xfrm>
              <a:off x="10206744" y="5074850"/>
              <a:ext cx="161825" cy="212593"/>
            </a:xfrm>
            <a:custGeom>
              <a:avLst/>
              <a:gdLst>
                <a:gd name="T0" fmla="*/ 13 w 55"/>
                <a:gd name="T1" fmla="*/ 0 h 72"/>
                <a:gd name="T2" fmla="*/ 0 w 55"/>
                <a:gd name="T3" fmla="*/ 72 h 72"/>
                <a:gd name="T4" fmla="*/ 54 w 55"/>
                <a:gd name="T5" fmla="*/ 72 h 72"/>
                <a:gd name="T6" fmla="*/ 13 w 55"/>
                <a:gd name="T7" fmla="*/ 0 h 72"/>
              </a:gdLst>
              <a:ahLst/>
              <a:cxnLst>
                <a:cxn ang="0">
                  <a:pos x="T0" y="T1"/>
                </a:cxn>
                <a:cxn ang="0">
                  <a:pos x="T2" y="T3"/>
                </a:cxn>
                <a:cxn ang="0">
                  <a:pos x="T4" y="T5"/>
                </a:cxn>
                <a:cxn ang="0">
                  <a:pos x="T6" y="T7"/>
                </a:cxn>
              </a:cxnLst>
              <a:rect l="0" t="0" r="r" b="b"/>
              <a:pathLst>
                <a:path w="55" h="72">
                  <a:moveTo>
                    <a:pt x="13" y="0"/>
                  </a:moveTo>
                  <a:cubicBezTo>
                    <a:pt x="4" y="20"/>
                    <a:pt x="1" y="49"/>
                    <a:pt x="0" y="72"/>
                  </a:cubicBezTo>
                  <a:cubicBezTo>
                    <a:pt x="54" y="72"/>
                    <a:pt x="54" y="72"/>
                    <a:pt x="54" y="72"/>
                  </a:cubicBezTo>
                  <a:cubicBezTo>
                    <a:pt x="55" y="49"/>
                    <a:pt x="13" y="0"/>
                    <a:pt x="13" y="0"/>
                  </a:cubicBezTo>
                  <a:close/>
                </a:path>
              </a:pathLst>
            </a:custGeom>
            <a:solidFill>
              <a:srgbClr val="D7F0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74" name="Freeform 372"/>
            <p:cNvSpPr>
              <a:spLocks/>
            </p:cNvSpPr>
            <p:nvPr userDrawn="1"/>
          </p:nvSpPr>
          <p:spPr bwMode="gray">
            <a:xfrm>
              <a:off x="10006845" y="4195924"/>
              <a:ext cx="19038" cy="345860"/>
            </a:xfrm>
            <a:custGeom>
              <a:avLst/>
              <a:gdLst>
                <a:gd name="T0" fmla="*/ 0 w 6"/>
                <a:gd name="T1" fmla="*/ 3 h 117"/>
                <a:gd name="T2" fmla="*/ 0 w 6"/>
                <a:gd name="T3" fmla="*/ 114 h 117"/>
                <a:gd name="T4" fmla="*/ 3 w 6"/>
                <a:gd name="T5" fmla="*/ 117 h 117"/>
                <a:gd name="T6" fmla="*/ 6 w 6"/>
                <a:gd name="T7" fmla="*/ 114 h 117"/>
                <a:gd name="T8" fmla="*/ 6 w 6"/>
                <a:gd name="T9" fmla="*/ 3 h 117"/>
                <a:gd name="T10" fmla="*/ 3 w 6"/>
                <a:gd name="T11" fmla="*/ 0 h 117"/>
                <a:gd name="T12" fmla="*/ 0 w 6"/>
                <a:gd name="T13" fmla="*/ 3 h 117"/>
              </a:gdLst>
              <a:ahLst/>
              <a:cxnLst>
                <a:cxn ang="0">
                  <a:pos x="T0" y="T1"/>
                </a:cxn>
                <a:cxn ang="0">
                  <a:pos x="T2" y="T3"/>
                </a:cxn>
                <a:cxn ang="0">
                  <a:pos x="T4" y="T5"/>
                </a:cxn>
                <a:cxn ang="0">
                  <a:pos x="T6" y="T7"/>
                </a:cxn>
                <a:cxn ang="0">
                  <a:pos x="T8" y="T9"/>
                </a:cxn>
                <a:cxn ang="0">
                  <a:pos x="T10" y="T11"/>
                </a:cxn>
                <a:cxn ang="0">
                  <a:pos x="T12" y="T13"/>
                </a:cxn>
              </a:cxnLst>
              <a:rect l="0" t="0" r="r" b="b"/>
              <a:pathLst>
                <a:path w="6" h="117">
                  <a:moveTo>
                    <a:pt x="0" y="3"/>
                  </a:moveTo>
                  <a:cubicBezTo>
                    <a:pt x="0" y="114"/>
                    <a:pt x="0" y="114"/>
                    <a:pt x="0" y="114"/>
                  </a:cubicBezTo>
                  <a:cubicBezTo>
                    <a:pt x="0" y="115"/>
                    <a:pt x="1" y="117"/>
                    <a:pt x="3" y="117"/>
                  </a:cubicBezTo>
                  <a:cubicBezTo>
                    <a:pt x="5" y="117"/>
                    <a:pt x="6" y="115"/>
                    <a:pt x="6" y="114"/>
                  </a:cubicBezTo>
                  <a:cubicBezTo>
                    <a:pt x="6" y="3"/>
                    <a:pt x="6" y="3"/>
                    <a:pt x="6" y="3"/>
                  </a:cubicBezTo>
                  <a:cubicBezTo>
                    <a:pt x="6" y="2"/>
                    <a:pt x="5" y="0"/>
                    <a:pt x="3" y="0"/>
                  </a:cubicBezTo>
                  <a:cubicBezTo>
                    <a:pt x="1" y="0"/>
                    <a:pt x="0" y="2"/>
                    <a:pt x="0" y="3"/>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75" name="Freeform 373"/>
            <p:cNvSpPr>
              <a:spLocks/>
            </p:cNvSpPr>
            <p:nvPr userDrawn="1"/>
          </p:nvSpPr>
          <p:spPr bwMode="gray">
            <a:xfrm>
              <a:off x="10406646" y="4595725"/>
              <a:ext cx="155479" cy="152305"/>
            </a:xfrm>
            <a:custGeom>
              <a:avLst/>
              <a:gdLst>
                <a:gd name="T0" fmla="*/ 11 w 52"/>
                <a:gd name="T1" fmla="*/ 50 h 52"/>
                <a:gd name="T2" fmla="*/ 49 w 52"/>
                <a:gd name="T3" fmla="*/ 12 h 52"/>
                <a:gd name="T4" fmla="*/ 49 w 52"/>
                <a:gd name="T5" fmla="*/ 2 h 52"/>
                <a:gd name="T6" fmla="*/ 40 w 52"/>
                <a:gd name="T7" fmla="*/ 2 h 52"/>
                <a:gd name="T8" fmla="*/ 2 w 52"/>
                <a:gd name="T9" fmla="*/ 41 h 52"/>
                <a:gd name="T10" fmla="*/ 2 w 52"/>
                <a:gd name="T11" fmla="*/ 50 h 52"/>
                <a:gd name="T12" fmla="*/ 11 w 52"/>
                <a:gd name="T13" fmla="*/ 50 h 52"/>
              </a:gdLst>
              <a:ahLst/>
              <a:cxnLst>
                <a:cxn ang="0">
                  <a:pos x="T0" y="T1"/>
                </a:cxn>
                <a:cxn ang="0">
                  <a:pos x="T2" y="T3"/>
                </a:cxn>
                <a:cxn ang="0">
                  <a:pos x="T4" y="T5"/>
                </a:cxn>
                <a:cxn ang="0">
                  <a:pos x="T6" y="T7"/>
                </a:cxn>
                <a:cxn ang="0">
                  <a:pos x="T8" y="T9"/>
                </a:cxn>
                <a:cxn ang="0">
                  <a:pos x="T10" y="T11"/>
                </a:cxn>
                <a:cxn ang="0">
                  <a:pos x="T12" y="T13"/>
                </a:cxn>
              </a:cxnLst>
              <a:rect l="0" t="0" r="r" b="b"/>
              <a:pathLst>
                <a:path w="52" h="52">
                  <a:moveTo>
                    <a:pt x="11" y="50"/>
                  </a:moveTo>
                  <a:cubicBezTo>
                    <a:pt x="49" y="12"/>
                    <a:pt x="49" y="12"/>
                    <a:pt x="49" y="12"/>
                  </a:cubicBezTo>
                  <a:cubicBezTo>
                    <a:pt x="52" y="9"/>
                    <a:pt x="52" y="5"/>
                    <a:pt x="49" y="2"/>
                  </a:cubicBezTo>
                  <a:cubicBezTo>
                    <a:pt x="47" y="0"/>
                    <a:pt x="43" y="0"/>
                    <a:pt x="40" y="2"/>
                  </a:cubicBezTo>
                  <a:cubicBezTo>
                    <a:pt x="2" y="41"/>
                    <a:pt x="2" y="41"/>
                    <a:pt x="2" y="41"/>
                  </a:cubicBezTo>
                  <a:cubicBezTo>
                    <a:pt x="0" y="43"/>
                    <a:pt x="0" y="47"/>
                    <a:pt x="2" y="50"/>
                  </a:cubicBezTo>
                  <a:cubicBezTo>
                    <a:pt x="5" y="52"/>
                    <a:pt x="9" y="52"/>
                    <a:pt x="11" y="50"/>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76" name="Freeform 374"/>
            <p:cNvSpPr>
              <a:spLocks/>
            </p:cNvSpPr>
            <p:nvPr userDrawn="1"/>
          </p:nvSpPr>
          <p:spPr bwMode="gray">
            <a:xfrm>
              <a:off x="9990979" y="4557649"/>
              <a:ext cx="120575" cy="85673"/>
            </a:xfrm>
            <a:custGeom>
              <a:avLst/>
              <a:gdLst>
                <a:gd name="T0" fmla="*/ 30 w 41"/>
                <a:gd name="T1" fmla="*/ 17 h 30"/>
                <a:gd name="T2" fmla="*/ 17 w 41"/>
                <a:gd name="T3" fmla="*/ 4 h 30"/>
                <a:gd name="T4" fmla="*/ 18 w 41"/>
                <a:gd name="T5" fmla="*/ 0 h 30"/>
                <a:gd name="T6" fmla="*/ 2 w 41"/>
                <a:gd name="T7" fmla="*/ 0 h 30"/>
                <a:gd name="T8" fmla="*/ 0 w 41"/>
                <a:gd name="T9" fmla="*/ 9 h 30"/>
                <a:gd name="T10" fmla="*/ 20 w 41"/>
                <a:gd name="T11" fmla="*/ 30 h 30"/>
                <a:gd name="T12" fmla="*/ 41 w 41"/>
                <a:gd name="T13" fmla="*/ 11 h 30"/>
                <a:gd name="T14" fmla="*/ 30 w 41"/>
                <a:gd name="T15" fmla="*/ 17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30">
                  <a:moveTo>
                    <a:pt x="30" y="17"/>
                  </a:moveTo>
                  <a:cubicBezTo>
                    <a:pt x="23" y="17"/>
                    <a:pt x="17" y="11"/>
                    <a:pt x="17" y="4"/>
                  </a:cubicBezTo>
                  <a:cubicBezTo>
                    <a:pt x="17" y="2"/>
                    <a:pt x="17" y="1"/>
                    <a:pt x="18" y="0"/>
                  </a:cubicBezTo>
                  <a:cubicBezTo>
                    <a:pt x="2" y="0"/>
                    <a:pt x="2" y="0"/>
                    <a:pt x="2" y="0"/>
                  </a:cubicBezTo>
                  <a:cubicBezTo>
                    <a:pt x="0" y="2"/>
                    <a:pt x="0" y="6"/>
                    <a:pt x="0" y="9"/>
                  </a:cubicBezTo>
                  <a:cubicBezTo>
                    <a:pt x="0" y="21"/>
                    <a:pt x="9" y="30"/>
                    <a:pt x="20" y="30"/>
                  </a:cubicBezTo>
                  <a:cubicBezTo>
                    <a:pt x="31" y="30"/>
                    <a:pt x="40" y="21"/>
                    <a:pt x="41" y="11"/>
                  </a:cubicBezTo>
                  <a:cubicBezTo>
                    <a:pt x="39" y="14"/>
                    <a:pt x="34" y="17"/>
                    <a:pt x="30" y="17"/>
                  </a:cubicBez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77" name="Oval 375"/>
            <p:cNvSpPr>
              <a:spLocks noChangeArrowheads="1"/>
            </p:cNvSpPr>
            <p:nvPr userDrawn="1"/>
          </p:nvSpPr>
          <p:spPr bwMode="gray">
            <a:xfrm>
              <a:off x="9984633" y="4503706"/>
              <a:ext cx="63460" cy="63460"/>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78" name="Oval 376"/>
            <p:cNvSpPr>
              <a:spLocks noChangeArrowheads="1"/>
            </p:cNvSpPr>
            <p:nvPr userDrawn="1"/>
          </p:nvSpPr>
          <p:spPr bwMode="gray">
            <a:xfrm>
              <a:off x="10000499" y="4522744"/>
              <a:ext cx="31730" cy="28558"/>
            </a:xfrm>
            <a:prstGeom prst="ellipse">
              <a:avLst/>
            </a:pr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79" name="Rectangle 377"/>
            <p:cNvSpPr>
              <a:spLocks noChangeArrowheads="1"/>
            </p:cNvSpPr>
            <p:nvPr userDrawn="1"/>
          </p:nvSpPr>
          <p:spPr bwMode="gray">
            <a:xfrm>
              <a:off x="9384933" y="4319671"/>
              <a:ext cx="174517" cy="44422"/>
            </a:xfrm>
            <a:prstGeom prst="rect">
              <a:avLst/>
            </a:prstGeom>
            <a:solidFill>
              <a:srgbClr val="107C1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80" name="Rectangle 378"/>
            <p:cNvSpPr>
              <a:spLocks noChangeArrowheads="1"/>
            </p:cNvSpPr>
            <p:nvPr userDrawn="1"/>
          </p:nvSpPr>
          <p:spPr bwMode="gray">
            <a:xfrm>
              <a:off x="9384933" y="4364093"/>
              <a:ext cx="174517" cy="35855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81" name="Freeform 379"/>
            <p:cNvSpPr>
              <a:spLocks/>
            </p:cNvSpPr>
            <p:nvPr userDrawn="1"/>
          </p:nvSpPr>
          <p:spPr bwMode="gray">
            <a:xfrm>
              <a:off x="9559448" y="4722646"/>
              <a:ext cx="545760" cy="241150"/>
            </a:xfrm>
            <a:custGeom>
              <a:avLst/>
              <a:gdLst>
                <a:gd name="T0" fmla="*/ 103 w 185"/>
                <a:gd name="T1" fmla="*/ 82 h 82"/>
                <a:gd name="T2" fmla="*/ 0 w 185"/>
                <a:gd name="T3" fmla="*/ 82 h 82"/>
                <a:gd name="T4" fmla="*/ 0 w 185"/>
                <a:gd name="T5" fmla="*/ 0 h 82"/>
                <a:gd name="T6" fmla="*/ 185 w 185"/>
                <a:gd name="T7" fmla="*/ 0 h 82"/>
                <a:gd name="T8" fmla="*/ 103 w 185"/>
                <a:gd name="T9" fmla="*/ 82 h 82"/>
              </a:gdLst>
              <a:ahLst/>
              <a:cxnLst>
                <a:cxn ang="0">
                  <a:pos x="T0" y="T1"/>
                </a:cxn>
                <a:cxn ang="0">
                  <a:pos x="T2" y="T3"/>
                </a:cxn>
                <a:cxn ang="0">
                  <a:pos x="T4" y="T5"/>
                </a:cxn>
                <a:cxn ang="0">
                  <a:pos x="T6" y="T7"/>
                </a:cxn>
                <a:cxn ang="0">
                  <a:pos x="T8" y="T9"/>
                </a:cxn>
              </a:cxnLst>
              <a:rect l="0" t="0" r="r" b="b"/>
              <a:pathLst>
                <a:path w="185" h="82">
                  <a:moveTo>
                    <a:pt x="103" y="82"/>
                  </a:moveTo>
                  <a:cubicBezTo>
                    <a:pt x="0" y="82"/>
                    <a:pt x="0" y="82"/>
                    <a:pt x="0" y="82"/>
                  </a:cubicBezTo>
                  <a:cubicBezTo>
                    <a:pt x="0" y="0"/>
                    <a:pt x="0" y="0"/>
                    <a:pt x="0" y="0"/>
                  </a:cubicBezTo>
                  <a:cubicBezTo>
                    <a:pt x="185" y="0"/>
                    <a:pt x="185" y="0"/>
                    <a:pt x="185" y="0"/>
                  </a:cubicBezTo>
                  <a:cubicBezTo>
                    <a:pt x="185" y="45"/>
                    <a:pt x="148" y="82"/>
                    <a:pt x="103" y="82"/>
                  </a:cubicBez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82" name="Freeform 380"/>
            <p:cNvSpPr>
              <a:spLocks/>
            </p:cNvSpPr>
            <p:nvPr userDrawn="1"/>
          </p:nvSpPr>
          <p:spPr bwMode="gray">
            <a:xfrm>
              <a:off x="8528217" y="4947929"/>
              <a:ext cx="1418342" cy="241150"/>
            </a:xfrm>
            <a:custGeom>
              <a:avLst/>
              <a:gdLst>
                <a:gd name="T0" fmla="*/ 397 w 479"/>
                <a:gd name="T1" fmla="*/ 82 h 82"/>
                <a:gd name="T2" fmla="*/ 479 w 479"/>
                <a:gd name="T3" fmla="*/ 0 h 82"/>
                <a:gd name="T4" fmla="*/ 0 w 479"/>
                <a:gd name="T5" fmla="*/ 0 h 82"/>
                <a:gd name="T6" fmla="*/ 138 w 479"/>
                <a:gd name="T7" fmla="*/ 82 h 82"/>
                <a:gd name="T8" fmla="*/ 397 w 479"/>
                <a:gd name="T9" fmla="*/ 82 h 82"/>
              </a:gdLst>
              <a:ahLst/>
              <a:cxnLst>
                <a:cxn ang="0">
                  <a:pos x="T0" y="T1"/>
                </a:cxn>
                <a:cxn ang="0">
                  <a:pos x="T2" y="T3"/>
                </a:cxn>
                <a:cxn ang="0">
                  <a:pos x="T4" y="T5"/>
                </a:cxn>
                <a:cxn ang="0">
                  <a:pos x="T6" y="T7"/>
                </a:cxn>
                <a:cxn ang="0">
                  <a:pos x="T8" y="T9"/>
                </a:cxn>
              </a:cxnLst>
              <a:rect l="0" t="0" r="r" b="b"/>
              <a:pathLst>
                <a:path w="479" h="82">
                  <a:moveTo>
                    <a:pt x="397" y="82"/>
                  </a:moveTo>
                  <a:cubicBezTo>
                    <a:pt x="443" y="82"/>
                    <a:pt x="479" y="45"/>
                    <a:pt x="479" y="0"/>
                  </a:cubicBezTo>
                  <a:cubicBezTo>
                    <a:pt x="0" y="0"/>
                    <a:pt x="0" y="0"/>
                    <a:pt x="0" y="0"/>
                  </a:cubicBezTo>
                  <a:cubicBezTo>
                    <a:pt x="138" y="82"/>
                    <a:pt x="138" y="82"/>
                    <a:pt x="138" y="82"/>
                  </a:cubicBezTo>
                  <a:lnTo>
                    <a:pt x="397" y="82"/>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83" name="Rectangle 381"/>
            <p:cNvSpPr>
              <a:spLocks noChangeArrowheads="1"/>
            </p:cNvSpPr>
            <p:nvPr userDrawn="1"/>
          </p:nvSpPr>
          <p:spPr bwMode="gray">
            <a:xfrm>
              <a:off x="8528217" y="4893989"/>
              <a:ext cx="1418342" cy="53942"/>
            </a:xfrm>
            <a:prstGeom prst="rect">
              <a:avLst/>
            </a:prstGeom>
            <a:solidFill>
              <a:srgbClr val="BAD8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84" name="Oval 382"/>
            <p:cNvSpPr>
              <a:spLocks noChangeArrowheads="1"/>
            </p:cNvSpPr>
            <p:nvPr userDrawn="1"/>
          </p:nvSpPr>
          <p:spPr bwMode="gray">
            <a:xfrm>
              <a:off x="8972440" y="5027256"/>
              <a:ext cx="60288" cy="63460"/>
            </a:xfrm>
            <a:prstGeom prst="ellipse">
              <a:avLst/>
            </a:pr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85" name="Oval 383"/>
            <p:cNvSpPr>
              <a:spLocks noChangeArrowheads="1"/>
            </p:cNvSpPr>
            <p:nvPr userDrawn="1"/>
          </p:nvSpPr>
          <p:spPr bwMode="gray">
            <a:xfrm>
              <a:off x="9086668" y="5027256"/>
              <a:ext cx="66634" cy="63460"/>
            </a:xfrm>
            <a:prstGeom prst="ellipse">
              <a:avLst/>
            </a:pr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86" name="Oval 384"/>
            <p:cNvSpPr>
              <a:spLocks noChangeArrowheads="1"/>
            </p:cNvSpPr>
            <p:nvPr userDrawn="1"/>
          </p:nvSpPr>
          <p:spPr bwMode="gray">
            <a:xfrm>
              <a:off x="9204069" y="5027256"/>
              <a:ext cx="63460" cy="63460"/>
            </a:xfrm>
            <a:prstGeom prst="ellipse">
              <a:avLst/>
            </a:pr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87" name="Rectangle 385"/>
            <p:cNvSpPr>
              <a:spLocks noChangeArrowheads="1"/>
            </p:cNvSpPr>
            <p:nvPr userDrawn="1"/>
          </p:nvSpPr>
          <p:spPr bwMode="gray">
            <a:xfrm>
              <a:off x="9035900" y="4722646"/>
              <a:ext cx="174517" cy="171343"/>
            </a:xfrm>
            <a:prstGeom prst="rect">
              <a:avLst/>
            </a:prstGeom>
            <a:solidFill>
              <a:srgbClr val="7373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88" name="Rectangle 386"/>
            <p:cNvSpPr>
              <a:spLocks noChangeArrowheads="1"/>
            </p:cNvSpPr>
            <p:nvPr userDrawn="1"/>
          </p:nvSpPr>
          <p:spPr bwMode="gray">
            <a:xfrm>
              <a:off x="8864557" y="4722646"/>
              <a:ext cx="171343" cy="17134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89" name="Rectangle 387"/>
            <p:cNvSpPr>
              <a:spLocks noChangeArrowheads="1"/>
            </p:cNvSpPr>
            <p:nvPr userDrawn="1"/>
          </p:nvSpPr>
          <p:spPr bwMode="gray">
            <a:xfrm>
              <a:off x="8864557" y="4551303"/>
              <a:ext cx="171343" cy="171343"/>
            </a:xfrm>
            <a:prstGeom prst="rect">
              <a:avLst/>
            </a:prstGeom>
            <a:solidFill>
              <a:srgbClr val="BAD8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90" name="Rectangle 388"/>
            <p:cNvSpPr>
              <a:spLocks noChangeArrowheads="1"/>
            </p:cNvSpPr>
            <p:nvPr userDrawn="1"/>
          </p:nvSpPr>
          <p:spPr bwMode="gray">
            <a:xfrm>
              <a:off x="9210415" y="4722646"/>
              <a:ext cx="174517" cy="171343"/>
            </a:xfrm>
            <a:prstGeom prst="rect">
              <a:avLst/>
            </a:prstGeom>
            <a:solidFill>
              <a:srgbClr val="00136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91" name="Rectangle 389"/>
            <p:cNvSpPr>
              <a:spLocks noChangeArrowheads="1"/>
            </p:cNvSpPr>
            <p:nvPr userDrawn="1"/>
          </p:nvSpPr>
          <p:spPr bwMode="gray">
            <a:xfrm>
              <a:off x="9384933" y="4722646"/>
              <a:ext cx="174517" cy="171343"/>
            </a:xfrm>
            <a:prstGeom prst="rect">
              <a:avLst/>
            </a:prstGeom>
            <a:solidFill>
              <a:srgbClr val="107C1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92" name="Rectangle 390"/>
            <p:cNvSpPr>
              <a:spLocks noChangeArrowheads="1"/>
            </p:cNvSpPr>
            <p:nvPr userDrawn="1"/>
          </p:nvSpPr>
          <p:spPr bwMode="gray">
            <a:xfrm>
              <a:off x="9035900" y="4551303"/>
              <a:ext cx="174517" cy="171343"/>
            </a:xfrm>
            <a:prstGeom prst="rect">
              <a:avLst/>
            </a:prstGeom>
            <a:solidFill>
              <a:srgbClr val="00136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93" name="Rectangle 391"/>
            <p:cNvSpPr>
              <a:spLocks noChangeArrowheads="1"/>
            </p:cNvSpPr>
            <p:nvPr userDrawn="1"/>
          </p:nvSpPr>
          <p:spPr bwMode="gray">
            <a:xfrm>
              <a:off x="9210415" y="4551303"/>
              <a:ext cx="174517" cy="171343"/>
            </a:xfrm>
            <a:prstGeom prst="rect">
              <a:avLst/>
            </a:prstGeom>
            <a:solidFill>
              <a:srgbClr val="107C1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94" name="Rectangle 392"/>
            <p:cNvSpPr>
              <a:spLocks noChangeArrowheads="1"/>
            </p:cNvSpPr>
            <p:nvPr userDrawn="1"/>
          </p:nvSpPr>
          <p:spPr bwMode="gray">
            <a:xfrm>
              <a:off x="9442047" y="4424382"/>
              <a:ext cx="41250" cy="241150"/>
            </a:xfrm>
            <a:prstGeom prst="rect">
              <a:avLst/>
            </a:prstGeom>
            <a:solidFill>
              <a:srgbClr val="BAD8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95" name="Freeform 393"/>
            <p:cNvSpPr>
              <a:spLocks/>
            </p:cNvSpPr>
            <p:nvPr userDrawn="1"/>
          </p:nvSpPr>
          <p:spPr bwMode="gray">
            <a:xfrm>
              <a:off x="8908979" y="5138310"/>
              <a:ext cx="917004" cy="53942"/>
            </a:xfrm>
            <a:custGeom>
              <a:avLst/>
              <a:gdLst>
                <a:gd name="T0" fmla="*/ 306 w 310"/>
                <a:gd name="T1" fmla="*/ 0 h 18"/>
                <a:gd name="T2" fmla="*/ 273 w 310"/>
                <a:gd name="T3" fmla="*/ 0 h 18"/>
                <a:gd name="T4" fmla="*/ 240 w 310"/>
                <a:gd name="T5" fmla="*/ 0 h 18"/>
                <a:gd name="T6" fmla="*/ 240 w 310"/>
                <a:gd name="T7" fmla="*/ 0 h 18"/>
                <a:gd name="T8" fmla="*/ 206 w 310"/>
                <a:gd name="T9" fmla="*/ 0 h 18"/>
                <a:gd name="T10" fmla="*/ 206 w 310"/>
                <a:gd name="T11" fmla="*/ 0 h 18"/>
                <a:gd name="T12" fmla="*/ 173 w 310"/>
                <a:gd name="T13" fmla="*/ 0 h 18"/>
                <a:gd name="T14" fmla="*/ 173 w 310"/>
                <a:gd name="T15" fmla="*/ 0 h 18"/>
                <a:gd name="T16" fmla="*/ 173 w 310"/>
                <a:gd name="T17" fmla="*/ 0 h 18"/>
                <a:gd name="T18" fmla="*/ 140 w 310"/>
                <a:gd name="T19" fmla="*/ 0 h 18"/>
                <a:gd name="T20" fmla="*/ 140 w 310"/>
                <a:gd name="T21" fmla="*/ 0 h 18"/>
                <a:gd name="T22" fmla="*/ 140 w 310"/>
                <a:gd name="T23" fmla="*/ 0 h 18"/>
                <a:gd name="T24" fmla="*/ 140 w 310"/>
                <a:gd name="T25" fmla="*/ 0 h 18"/>
                <a:gd name="T26" fmla="*/ 140 w 310"/>
                <a:gd name="T27" fmla="*/ 0 h 18"/>
                <a:gd name="T28" fmla="*/ 140 w 310"/>
                <a:gd name="T29" fmla="*/ 0 h 18"/>
                <a:gd name="T30" fmla="*/ 107 w 310"/>
                <a:gd name="T31" fmla="*/ 0 h 18"/>
                <a:gd name="T32" fmla="*/ 107 w 310"/>
                <a:gd name="T33" fmla="*/ 0 h 18"/>
                <a:gd name="T34" fmla="*/ 107 w 310"/>
                <a:gd name="T35" fmla="*/ 0 h 18"/>
                <a:gd name="T36" fmla="*/ 107 w 310"/>
                <a:gd name="T37" fmla="*/ 0 h 18"/>
                <a:gd name="T38" fmla="*/ 107 w 310"/>
                <a:gd name="T39" fmla="*/ 0 h 18"/>
                <a:gd name="T40" fmla="*/ 74 w 310"/>
                <a:gd name="T41" fmla="*/ 0 h 18"/>
                <a:gd name="T42" fmla="*/ 74 w 310"/>
                <a:gd name="T43" fmla="*/ 0 h 18"/>
                <a:gd name="T44" fmla="*/ 74 w 310"/>
                <a:gd name="T45" fmla="*/ 0 h 18"/>
                <a:gd name="T46" fmla="*/ 74 w 310"/>
                <a:gd name="T47" fmla="*/ 0 h 18"/>
                <a:gd name="T48" fmla="*/ 74 w 310"/>
                <a:gd name="T49" fmla="*/ 0 h 18"/>
                <a:gd name="T50" fmla="*/ 41 w 310"/>
                <a:gd name="T51" fmla="*/ 0 h 18"/>
                <a:gd name="T52" fmla="*/ 41 w 310"/>
                <a:gd name="T53" fmla="*/ 0 h 18"/>
                <a:gd name="T54" fmla="*/ 41 w 310"/>
                <a:gd name="T55" fmla="*/ 0 h 18"/>
                <a:gd name="T56" fmla="*/ 41 w 310"/>
                <a:gd name="T57" fmla="*/ 0 h 18"/>
                <a:gd name="T58" fmla="*/ 41 w 310"/>
                <a:gd name="T59" fmla="*/ 0 h 18"/>
                <a:gd name="T60" fmla="*/ 22 w 310"/>
                <a:gd name="T61" fmla="*/ 12 h 18"/>
                <a:gd name="T62" fmla="*/ 8 w 310"/>
                <a:gd name="T63" fmla="*/ 0 h 18"/>
                <a:gd name="T64" fmla="*/ 0 w 310"/>
                <a:gd name="T65" fmla="*/ 10 h 18"/>
                <a:gd name="T66" fmla="*/ 9 w 310"/>
                <a:gd name="T67" fmla="*/ 18 h 18"/>
                <a:gd name="T68" fmla="*/ 25 w 310"/>
                <a:gd name="T69" fmla="*/ 18 h 18"/>
                <a:gd name="T70" fmla="*/ 202 w 310"/>
                <a:gd name="T71" fmla="*/ 18 h 18"/>
                <a:gd name="T72" fmla="*/ 268 w 310"/>
                <a:gd name="T73" fmla="*/ 18 h 18"/>
                <a:gd name="T74" fmla="*/ 310 w 310"/>
                <a:gd name="T75" fmla="*/ 7 h 18"/>
                <a:gd name="T76" fmla="*/ 306 w 310"/>
                <a:gd name="T77"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10" h="18">
                  <a:moveTo>
                    <a:pt x="306" y="0"/>
                  </a:moveTo>
                  <a:cubicBezTo>
                    <a:pt x="301" y="16"/>
                    <a:pt x="278" y="16"/>
                    <a:pt x="273" y="0"/>
                  </a:cubicBezTo>
                  <a:cubicBezTo>
                    <a:pt x="268" y="14"/>
                    <a:pt x="241" y="18"/>
                    <a:pt x="240" y="0"/>
                  </a:cubicBezTo>
                  <a:cubicBezTo>
                    <a:pt x="240" y="0"/>
                    <a:pt x="240" y="0"/>
                    <a:pt x="240" y="0"/>
                  </a:cubicBezTo>
                  <a:cubicBezTo>
                    <a:pt x="235" y="16"/>
                    <a:pt x="211" y="16"/>
                    <a:pt x="206" y="0"/>
                  </a:cubicBezTo>
                  <a:cubicBezTo>
                    <a:pt x="206" y="0"/>
                    <a:pt x="206" y="0"/>
                    <a:pt x="206" y="0"/>
                  </a:cubicBezTo>
                  <a:cubicBezTo>
                    <a:pt x="202" y="16"/>
                    <a:pt x="178" y="16"/>
                    <a:pt x="173" y="0"/>
                  </a:cubicBezTo>
                  <a:cubicBezTo>
                    <a:pt x="173" y="0"/>
                    <a:pt x="173" y="0"/>
                    <a:pt x="173" y="0"/>
                  </a:cubicBezTo>
                  <a:cubicBezTo>
                    <a:pt x="173" y="0"/>
                    <a:pt x="173" y="0"/>
                    <a:pt x="173" y="0"/>
                  </a:cubicBezTo>
                  <a:cubicBezTo>
                    <a:pt x="168" y="16"/>
                    <a:pt x="145" y="16"/>
                    <a:pt x="140" y="0"/>
                  </a:cubicBezTo>
                  <a:cubicBezTo>
                    <a:pt x="140" y="0"/>
                    <a:pt x="140" y="0"/>
                    <a:pt x="140" y="0"/>
                  </a:cubicBezTo>
                  <a:cubicBezTo>
                    <a:pt x="140" y="0"/>
                    <a:pt x="140" y="0"/>
                    <a:pt x="140" y="0"/>
                  </a:cubicBezTo>
                  <a:cubicBezTo>
                    <a:pt x="140" y="0"/>
                    <a:pt x="140" y="0"/>
                    <a:pt x="140" y="0"/>
                  </a:cubicBezTo>
                  <a:cubicBezTo>
                    <a:pt x="140" y="0"/>
                    <a:pt x="140" y="0"/>
                    <a:pt x="140" y="0"/>
                  </a:cubicBezTo>
                  <a:cubicBezTo>
                    <a:pt x="140" y="0"/>
                    <a:pt x="140" y="0"/>
                    <a:pt x="140" y="0"/>
                  </a:cubicBezTo>
                  <a:cubicBezTo>
                    <a:pt x="135" y="16"/>
                    <a:pt x="112" y="16"/>
                    <a:pt x="107" y="0"/>
                  </a:cubicBezTo>
                  <a:cubicBezTo>
                    <a:pt x="107" y="0"/>
                    <a:pt x="107" y="0"/>
                    <a:pt x="107" y="0"/>
                  </a:cubicBezTo>
                  <a:cubicBezTo>
                    <a:pt x="107" y="0"/>
                    <a:pt x="107" y="0"/>
                    <a:pt x="107" y="0"/>
                  </a:cubicBezTo>
                  <a:cubicBezTo>
                    <a:pt x="107" y="0"/>
                    <a:pt x="107" y="0"/>
                    <a:pt x="107" y="0"/>
                  </a:cubicBezTo>
                  <a:cubicBezTo>
                    <a:pt x="107" y="0"/>
                    <a:pt x="107" y="0"/>
                    <a:pt x="107" y="0"/>
                  </a:cubicBezTo>
                  <a:cubicBezTo>
                    <a:pt x="102" y="15"/>
                    <a:pt x="79" y="16"/>
                    <a:pt x="74" y="0"/>
                  </a:cubicBezTo>
                  <a:cubicBezTo>
                    <a:pt x="74" y="0"/>
                    <a:pt x="74" y="0"/>
                    <a:pt x="74" y="0"/>
                  </a:cubicBezTo>
                  <a:cubicBezTo>
                    <a:pt x="74" y="0"/>
                    <a:pt x="74" y="0"/>
                    <a:pt x="74" y="0"/>
                  </a:cubicBezTo>
                  <a:cubicBezTo>
                    <a:pt x="74" y="0"/>
                    <a:pt x="74" y="0"/>
                    <a:pt x="74" y="0"/>
                  </a:cubicBezTo>
                  <a:cubicBezTo>
                    <a:pt x="74" y="0"/>
                    <a:pt x="74" y="0"/>
                    <a:pt x="74" y="0"/>
                  </a:cubicBezTo>
                  <a:cubicBezTo>
                    <a:pt x="69" y="16"/>
                    <a:pt x="46" y="16"/>
                    <a:pt x="41" y="0"/>
                  </a:cubicBezTo>
                  <a:cubicBezTo>
                    <a:pt x="41" y="0"/>
                    <a:pt x="41" y="0"/>
                    <a:pt x="41" y="0"/>
                  </a:cubicBezTo>
                  <a:cubicBezTo>
                    <a:pt x="41" y="0"/>
                    <a:pt x="41" y="0"/>
                    <a:pt x="41" y="0"/>
                  </a:cubicBezTo>
                  <a:cubicBezTo>
                    <a:pt x="41" y="0"/>
                    <a:pt x="41" y="0"/>
                    <a:pt x="41" y="0"/>
                  </a:cubicBezTo>
                  <a:cubicBezTo>
                    <a:pt x="41" y="0"/>
                    <a:pt x="41" y="0"/>
                    <a:pt x="41" y="0"/>
                  </a:cubicBezTo>
                  <a:cubicBezTo>
                    <a:pt x="39" y="8"/>
                    <a:pt x="30" y="13"/>
                    <a:pt x="22" y="12"/>
                  </a:cubicBezTo>
                  <a:cubicBezTo>
                    <a:pt x="15" y="11"/>
                    <a:pt x="10" y="6"/>
                    <a:pt x="8" y="0"/>
                  </a:cubicBezTo>
                  <a:cubicBezTo>
                    <a:pt x="7" y="4"/>
                    <a:pt x="4" y="8"/>
                    <a:pt x="0" y="10"/>
                  </a:cubicBezTo>
                  <a:cubicBezTo>
                    <a:pt x="9" y="18"/>
                    <a:pt x="9" y="18"/>
                    <a:pt x="9" y="18"/>
                  </a:cubicBezTo>
                  <a:cubicBezTo>
                    <a:pt x="25" y="18"/>
                    <a:pt x="25" y="18"/>
                    <a:pt x="25" y="18"/>
                  </a:cubicBezTo>
                  <a:cubicBezTo>
                    <a:pt x="202" y="18"/>
                    <a:pt x="202" y="18"/>
                    <a:pt x="202" y="18"/>
                  </a:cubicBezTo>
                  <a:cubicBezTo>
                    <a:pt x="268" y="18"/>
                    <a:pt x="268" y="18"/>
                    <a:pt x="268" y="18"/>
                  </a:cubicBezTo>
                  <a:cubicBezTo>
                    <a:pt x="283" y="18"/>
                    <a:pt x="297" y="14"/>
                    <a:pt x="310" y="7"/>
                  </a:cubicBezTo>
                  <a:cubicBezTo>
                    <a:pt x="308" y="5"/>
                    <a:pt x="307" y="3"/>
                    <a:pt x="306" y="0"/>
                  </a:cubicBez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96" name="Freeform 394"/>
            <p:cNvSpPr>
              <a:spLocks/>
            </p:cNvSpPr>
            <p:nvPr userDrawn="1"/>
          </p:nvSpPr>
          <p:spPr bwMode="gray">
            <a:xfrm>
              <a:off x="10841348" y="2904503"/>
              <a:ext cx="79327" cy="276054"/>
            </a:xfrm>
            <a:custGeom>
              <a:avLst/>
              <a:gdLst>
                <a:gd name="T0" fmla="*/ 25 w 25"/>
                <a:gd name="T1" fmla="*/ 87 h 87"/>
                <a:gd name="T2" fmla="*/ 0 w 25"/>
                <a:gd name="T3" fmla="*/ 87 h 87"/>
                <a:gd name="T4" fmla="*/ 12 w 25"/>
                <a:gd name="T5" fmla="*/ 0 h 87"/>
                <a:gd name="T6" fmla="*/ 25 w 25"/>
                <a:gd name="T7" fmla="*/ 87 h 87"/>
              </a:gdLst>
              <a:ahLst/>
              <a:cxnLst>
                <a:cxn ang="0">
                  <a:pos x="T0" y="T1"/>
                </a:cxn>
                <a:cxn ang="0">
                  <a:pos x="T2" y="T3"/>
                </a:cxn>
                <a:cxn ang="0">
                  <a:pos x="T4" y="T5"/>
                </a:cxn>
                <a:cxn ang="0">
                  <a:pos x="T6" y="T7"/>
                </a:cxn>
              </a:cxnLst>
              <a:rect l="0" t="0" r="r" b="b"/>
              <a:pathLst>
                <a:path w="25" h="87">
                  <a:moveTo>
                    <a:pt x="25" y="87"/>
                  </a:moveTo>
                  <a:lnTo>
                    <a:pt x="0" y="87"/>
                  </a:lnTo>
                  <a:lnTo>
                    <a:pt x="12" y="0"/>
                  </a:lnTo>
                  <a:lnTo>
                    <a:pt x="25" y="87"/>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97" name="Freeform 395"/>
            <p:cNvSpPr>
              <a:spLocks/>
            </p:cNvSpPr>
            <p:nvPr userDrawn="1"/>
          </p:nvSpPr>
          <p:spPr bwMode="gray">
            <a:xfrm>
              <a:off x="10742986" y="3263056"/>
              <a:ext cx="276054" cy="774217"/>
            </a:xfrm>
            <a:custGeom>
              <a:avLst/>
              <a:gdLst>
                <a:gd name="T0" fmla="*/ 90 w 94"/>
                <a:gd name="T1" fmla="*/ 0 h 263"/>
                <a:gd name="T2" fmla="*/ 82 w 94"/>
                <a:gd name="T3" fmla="*/ 0 h 263"/>
                <a:gd name="T4" fmla="*/ 11 w 94"/>
                <a:gd name="T5" fmla="*/ 0 h 263"/>
                <a:gd name="T6" fmla="*/ 4 w 94"/>
                <a:gd name="T7" fmla="*/ 0 h 263"/>
                <a:gd name="T8" fmla="*/ 0 w 94"/>
                <a:gd name="T9" fmla="*/ 4 h 263"/>
                <a:gd name="T10" fmla="*/ 0 w 94"/>
                <a:gd name="T11" fmla="*/ 263 h 263"/>
                <a:gd name="T12" fmla="*/ 11 w 94"/>
                <a:gd name="T13" fmla="*/ 263 h 263"/>
                <a:gd name="T14" fmla="*/ 82 w 94"/>
                <a:gd name="T15" fmla="*/ 263 h 263"/>
                <a:gd name="T16" fmla="*/ 94 w 94"/>
                <a:gd name="T17" fmla="*/ 263 h 263"/>
                <a:gd name="T18" fmla="*/ 94 w 94"/>
                <a:gd name="T19" fmla="*/ 4 h 263"/>
                <a:gd name="T20" fmla="*/ 90 w 94"/>
                <a:gd name="T21" fmla="*/ 0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4" h="263">
                  <a:moveTo>
                    <a:pt x="90" y="0"/>
                  </a:moveTo>
                  <a:cubicBezTo>
                    <a:pt x="82" y="0"/>
                    <a:pt x="82" y="0"/>
                    <a:pt x="82" y="0"/>
                  </a:cubicBezTo>
                  <a:cubicBezTo>
                    <a:pt x="11" y="0"/>
                    <a:pt x="11" y="0"/>
                    <a:pt x="11" y="0"/>
                  </a:cubicBezTo>
                  <a:cubicBezTo>
                    <a:pt x="4" y="0"/>
                    <a:pt x="4" y="0"/>
                    <a:pt x="4" y="0"/>
                  </a:cubicBezTo>
                  <a:cubicBezTo>
                    <a:pt x="2" y="0"/>
                    <a:pt x="0" y="2"/>
                    <a:pt x="0" y="4"/>
                  </a:cubicBezTo>
                  <a:cubicBezTo>
                    <a:pt x="0" y="263"/>
                    <a:pt x="0" y="263"/>
                    <a:pt x="0" y="263"/>
                  </a:cubicBezTo>
                  <a:cubicBezTo>
                    <a:pt x="11" y="263"/>
                    <a:pt x="11" y="263"/>
                    <a:pt x="11" y="263"/>
                  </a:cubicBezTo>
                  <a:cubicBezTo>
                    <a:pt x="82" y="263"/>
                    <a:pt x="82" y="263"/>
                    <a:pt x="82" y="263"/>
                  </a:cubicBezTo>
                  <a:cubicBezTo>
                    <a:pt x="94" y="263"/>
                    <a:pt x="94" y="263"/>
                    <a:pt x="94" y="263"/>
                  </a:cubicBezTo>
                  <a:cubicBezTo>
                    <a:pt x="94" y="4"/>
                    <a:pt x="94" y="4"/>
                    <a:pt x="94" y="4"/>
                  </a:cubicBezTo>
                  <a:cubicBezTo>
                    <a:pt x="94" y="2"/>
                    <a:pt x="92" y="0"/>
                    <a:pt x="9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98" name="Freeform 396"/>
            <p:cNvSpPr>
              <a:spLocks/>
            </p:cNvSpPr>
            <p:nvPr userDrawn="1"/>
          </p:nvSpPr>
          <p:spPr bwMode="gray">
            <a:xfrm>
              <a:off x="10796926" y="3180557"/>
              <a:ext cx="168171" cy="82499"/>
            </a:xfrm>
            <a:custGeom>
              <a:avLst/>
              <a:gdLst>
                <a:gd name="T0" fmla="*/ 56 w 56"/>
                <a:gd name="T1" fmla="*/ 28 h 28"/>
                <a:gd name="T2" fmla="*/ 56 w 56"/>
                <a:gd name="T3" fmla="*/ 4 h 28"/>
                <a:gd name="T4" fmla="*/ 52 w 56"/>
                <a:gd name="T5" fmla="*/ 0 h 28"/>
                <a:gd name="T6" fmla="*/ 44 w 56"/>
                <a:gd name="T7" fmla="*/ 0 h 28"/>
                <a:gd name="T8" fmla="*/ 11 w 56"/>
                <a:gd name="T9" fmla="*/ 0 h 28"/>
                <a:gd name="T10" fmla="*/ 4 w 56"/>
                <a:gd name="T11" fmla="*/ 0 h 28"/>
                <a:gd name="T12" fmla="*/ 0 w 56"/>
                <a:gd name="T13" fmla="*/ 4 h 28"/>
                <a:gd name="T14" fmla="*/ 0 w 56"/>
                <a:gd name="T15" fmla="*/ 28 h 28"/>
                <a:gd name="T16" fmla="*/ 56 w 56"/>
                <a:gd name="T17"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28">
                  <a:moveTo>
                    <a:pt x="56" y="28"/>
                  </a:moveTo>
                  <a:cubicBezTo>
                    <a:pt x="56" y="4"/>
                    <a:pt x="56" y="4"/>
                    <a:pt x="56" y="4"/>
                  </a:cubicBezTo>
                  <a:cubicBezTo>
                    <a:pt x="56" y="2"/>
                    <a:pt x="54" y="0"/>
                    <a:pt x="52" y="0"/>
                  </a:cubicBezTo>
                  <a:cubicBezTo>
                    <a:pt x="44" y="0"/>
                    <a:pt x="44" y="0"/>
                    <a:pt x="44" y="0"/>
                  </a:cubicBezTo>
                  <a:cubicBezTo>
                    <a:pt x="11" y="0"/>
                    <a:pt x="11" y="0"/>
                    <a:pt x="11" y="0"/>
                  </a:cubicBezTo>
                  <a:cubicBezTo>
                    <a:pt x="4" y="0"/>
                    <a:pt x="4" y="0"/>
                    <a:pt x="4" y="0"/>
                  </a:cubicBezTo>
                  <a:cubicBezTo>
                    <a:pt x="2" y="0"/>
                    <a:pt x="0" y="2"/>
                    <a:pt x="0" y="4"/>
                  </a:cubicBezTo>
                  <a:cubicBezTo>
                    <a:pt x="0" y="28"/>
                    <a:pt x="0" y="28"/>
                    <a:pt x="0" y="28"/>
                  </a:cubicBezTo>
                  <a:lnTo>
                    <a:pt x="56" y="28"/>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99" name="Freeform 397"/>
            <p:cNvSpPr>
              <a:spLocks/>
            </p:cNvSpPr>
            <p:nvPr userDrawn="1"/>
          </p:nvSpPr>
          <p:spPr bwMode="gray">
            <a:xfrm>
              <a:off x="10796926" y="3180557"/>
              <a:ext cx="168171" cy="82499"/>
            </a:xfrm>
            <a:custGeom>
              <a:avLst/>
              <a:gdLst>
                <a:gd name="T0" fmla="*/ 56 w 56"/>
                <a:gd name="T1" fmla="*/ 28 h 28"/>
                <a:gd name="T2" fmla="*/ 56 w 56"/>
                <a:gd name="T3" fmla="*/ 4 h 28"/>
                <a:gd name="T4" fmla="*/ 52 w 56"/>
                <a:gd name="T5" fmla="*/ 0 h 28"/>
                <a:gd name="T6" fmla="*/ 44 w 56"/>
                <a:gd name="T7" fmla="*/ 0 h 28"/>
                <a:gd name="T8" fmla="*/ 11 w 56"/>
                <a:gd name="T9" fmla="*/ 0 h 28"/>
                <a:gd name="T10" fmla="*/ 4 w 56"/>
                <a:gd name="T11" fmla="*/ 0 h 28"/>
                <a:gd name="T12" fmla="*/ 0 w 56"/>
                <a:gd name="T13" fmla="*/ 4 h 28"/>
                <a:gd name="T14" fmla="*/ 0 w 56"/>
                <a:gd name="T15" fmla="*/ 28 h 28"/>
                <a:gd name="T16" fmla="*/ 56 w 56"/>
                <a:gd name="T17"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28">
                  <a:moveTo>
                    <a:pt x="56" y="28"/>
                  </a:moveTo>
                  <a:cubicBezTo>
                    <a:pt x="56" y="4"/>
                    <a:pt x="56" y="4"/>
                    <a:pt x="56" y="4"/>
                  </a:cubicBezTo>
                  <a:cubicBezTo>
                    <a:pt x="56" y="2"/>
                    <a:pt x="54" y="0"/>
                    <a:pt x="52" y="0"/>
                  </a:cubicBezTo>
                  <a:cubicBezTo>
                    <a:pt x="44" y="0"/>
                    <a:pt x="44" y="0"/>
                    <a:pt x="44" y="0"/>
                  </a:cubicBezTo>
                  <a:cubicBezTo>
                    <a:pt x="11" y="0"/>
                    <a:pt x="11" y="0"/>
                    <a:pt x="11" y="0"/>
                  </a:cubicBezTo>
                  <a:cubicBezTo>
                    <a:pt x="4" y="0"/>
                    <a:pt x="4" y="0"/>
                    <a:pt x="4" y="0"/>
                  </a:cubicBezTo>
                  <a:cubicBezTo>
                    <a:pt x="2" y="0"/>
                    <a:pt x="0" y="2"/>
                    <a:pt x="0" y="4"/>
                  </a:cubicBezTo>
                  <a:cubicBezTo>
                    <a:pt x="0" y="28"/>
                    <a:pt x="0" y="28"/>
                    <a:pt x="0" y="28"/>
                  </a:cubicBezTo>
                  <a:lnTo>
                    <a:pt x="56" y="28"/>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00" name="Rectangle 398"/>
            <p:cNvSpPr>
              <a:spLocks noChangeArrowheads="1"/>
            </p:cNvSpPr>
            <p:nvPr userDrawn="1"/>
          </p:nvSpPr>
          <p:spPr bwMode="gray">
            <a:xfrm>
              <a:off x="10781062" y="3316996"/>
              <a:ext cx="12692" cy="66950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01" name="Rectangle 399"/>
            <p:cNvSpPr>
              <a:spLocks noChangeArrowheads="1"/>
            </p:cNvSpPr>
            <p:nvPr userDrawn="1"/>
          </p:nvSpPr>
          <p:spPr bwMode="gray">
            <a:xfrm>
              <a:off x="10809618" y="3316996"/>
              <a:ext cx="19038" cy="66950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02" name="Rectangle 400"/>
            <p:cNvSpPr>
              <a:spLocks noChangeArrowheads="1"/>
            </p:cNvSpPr>
            <p:nvPr userDrawn="1"/>
          </p:nvSpPr>
          <p:spPr bwMode="gray">
            <a:xfrm>
              <a:off x="10841348" y="3316996"/>
              <a:ext cx="15866" cy="66950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03" name="Rectangle 401"/>
            <p:cNvSpPr>
              <a:spLocks noChangeArrowheads="1"/>
            </p:cNvSpPr>
            <p:nvPr userDrawn="1"/>
          </p:nvSpPr>
          <p:spPr bwMode="gray">
            <a:xfrm>
              <a:off x="10873079" y="3316996"/>
              <a:ext cx="15866" cy="66950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04" name="Rectangle 402"/>
            <p:cNvSpPr>
              <a:spLocks noChangeArrowheads="1"/>
            </p:cNvSpPr>
            <p:nvPr userDrawn="1"/>
          </p:nvSpPr>
          <p:spPr bwMode="gray">
            <a:xfrm>
              <a:off x="10901637" y="3316996"/>
              <a:ext cx="19038" cy="66950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05" name="Rectangle 403"/>
            <p:cNvSpPr>
              <a:spLocks noChangeArrowheads="1"/>
            </p:cNvSpPr>
            <p:nvPr userDrawn="1"/>
          </p:nvSpPr>
          <p:spPr bwMode="gray">
            <a:xfrm>
              <a:off x="10933367" y="3316996"/>
              <a:ext cx="19038" cy="66950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06" name="Rectangle 404"/>
            <p:cNvSpPr>
              <a:spLocks noChangeArrowheads="1"/>
            </p:cNvSpPr>
            <p:nvPr userDrawn="1"/>
          </p:nvSpPr>
          <p:spPr bwMode="gray">
            <a:xfrm>
              <a:off x="10965097" y="3316996"/>
              <a:ext cx="15866" cy="66950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07" name="Freeform 405"/>
            <p:cNvSpPr>
              <a:spLocks noEditPoints="1"/>
            </p:cNvSpPr>
            <p:nvPr userDrawn="1"/>
          </p:nvSpPr>
          <p:spPr bwMode="gray">
            <a:xfrm>
              <a:off x="10409818" y="3256710"/>
              <a:ext cx="336340" cy="777391"/>
            </a:xfrm>
            <a:custGeom>
              <a:avLst/>
              <a:gdLst>
                <a:gd name="T0" fmla="*/ 96 w 106"/>
                <a:gd name="T1" fmla="*/ 38 h 245"/>
                <a:gd name="T2" fmla="*/ 54 w 106"/>
                <a:gd name="T3" fmla="*/ 14 h 245"/>
                <a:gd name="T4" fmla="*/ 50 w 106"/>
                <a:gd name="T5" fmla="*/ 0 h 245"/>
                <a:gd name="T6" fmla="*/ 9 w 106"/>
                <a:gd name="T7" fmla="*/ 38 h 245"/>
                <a:gd name="T8" fmla="*/ 106 w 106"/>
                <a:gd name="T9" fmla="*/ 245 h 245"/>
                <a:gd name="T10" fmla="*/ 78 w 106"/>
                <a:gd name="T11" fmla="*/ 78 h 245"/>
                <a:gd name="T12" fmla="*/ 78 w 106"/>
                <a:gd name="T13" fmla="*/ 94 h 245"/>
                <a:gd name="T14" fmla="*/ 66 w 106"/>
                <a:gd name="T15" fmla="*/ 120 h 245"/>
                <a:gd name="T16" fmla="*/ 66 w 106"/>
                <a:gd name="T17" fmla="*/ 120 h 245"/>
                <a:gd name="T18" fmla="*/ 66 w 106"/>
                <a:gd name="T19" fmla="*/ 167 h 245"/>
                <a:gd name="T20" fmla="*/ 20 w 106"/>
                <a:gd name="T21" fmla="*/ 78 h 245"/>
                <a:gd name="T22" fmla="*/ 20 w 106"/>
                <a:gd name="T23" fmla="*/ 94 h 245"/>
                <a:gd name="T24" fmla="*/ 9 w 106"/>
                <a:gd name="T25" fmla="*/ 120 h 245"/>
                <a:gd name="T26" fmla="*/ 9 w 106"/>
                <a:gd name="T27" fmla="*/ 120 h 245"/>
                <a:gd name="T28" fmla="*/ 9 w 106"/>
                <a:gd name="T29" fmla="*/ 167 h 245"/>
                <a:gd name="T30" fmla="*/ 20 w 106"/>
                <a:gd name="T31" fmla="*/ 193 h 245"/>
                <a:gd name="T32" fmla="*/ 9 w 106"/>
                <a:gd name="T33" fmla="*/ 239 h 245"/>
                <a:gd name="T34" fmla="*/ 22 w 106"/>
                <a:gd name="T35" fmla="*/ 239 h 245"/>
                <a:gd name="T36" fmla="*/ 22 w 106"/>
                <a:gd name="T37" fmla="*/ 239 h 245"/>
                <a:gd name="T38" fmla="*/ 30 w 106"/>
                <a:gd name="T39" fmla="*/ 209 h 245"/>
                <a:gd name="T40" fmla="*/ 34 w 106"/>
                <a:gd name="T41" fmla="*/ 209 h 245"/>
                <a:gd name="T42" fmla="*/ 28 w 106"/>
                <a:gd name="T43" fmla="*/ 193 h 245"/>
                <a:gd name="T44" fmla="*/ 39 w 106"/>
                <a:gd name="T45" fmla="*/ 167 h 245"/>
                <a:gd name="T46" fmla="*/ 39 w 106"/>
                <a:gd name="T47" fmla="*/ 167 h 245"/>
                <a:gd name="T48" fmla="*/ 39 w 106"/>
                <a:gd name="T49" fmla="*/ 120 h 245"/>
                <a:gd name="T50" fmla="*/ 28 w 106"/>
                <a:gd name="T51" fmla="*/ 94 h 245"/>
                <a:gd name="T52" fmla="*/ 28 w 106"/>
                <a:gd name="T53" fmla="*/ 78 h 245"/>
                <a:gd name="T54" fmla="*/ 47 w 106"/>
                <a:gd name="T55" fmla="*/ 239 h 245"/>
                <a:gd name="T56" fmla="*/ 47 w 106"/>
                <a:gd name="T57" fmla="*/ 239 h 245"/>
                <a:gd name="T58" fmla="*/ 55 w 106"/>
                <a:gd name="T59" fmla="*/ 209 h 245"/>
                <a:gd name="T60" fmla="*/ 47 w 106"/>
                <a:gd name="T61" fmla="*/ 173 h 245"/>
                <a:gd name="T62" fmla="*/ 47 w 106"/>
                <a:gd name="T63" fmla="*/ 167 h 245"/>
                <a:gd name="T64" fmla="*/ 58 w 106"/>
                <a:gd name="T65" fmla="*/ 142 h 245"/>
                <a:gd name="T66" fmla="*/ 58 w 106"/>
                <a:gd name="T67" fmla="*/ 142 h 245"/>
                <a:gd name="T68" fmla="*/ 58 w 106"/>
                <a:gd name="T69" fmla="*/ 94 h 245"/>
                <a:gd name="T70" fmla="*/ 47 w 106"/>
                <a:gd name="T71" fmla="*/ 58 h 245"/>
                <a:gd name="T72" fmla="*/ 59 w 106"/>
                <a:gd name="T73" fmla="*/ 239 h 245"/>
                <a:gd name="T74" fmla="*/ 66 w 106"/>
                <a:gd name="T75" fmla="*/ 173 h 245"/>
                <a:gd name="T76" fmla="*/ 66 w 106"/>
                <a:gd name="T77" fmla="*/ 173 h 245"/>
                <a:gd name="T78" fmla="*/ 71 w 106"/>
                <a:gd name="T79" fmla="*/ 209 h 245"/>
                <a:gd name="T80" fmla="*/ 76 w 106"/>
                <a:gd name="T81" fmla="*/ 209 h 245"/>
                <a:gd name="T82" fmla="*/ 84 w 106"/>
                <a:gd name="T83" fmla="*/ 239 h 245"/>
                <a:gd name="T84" fmla="*/ 96 w 106"/>
                <a:gd name="T85" fmla="*/ 239 h 245"/>
                <a:gd name="T86" fmla="*/ 96 w 106"/>
                <a:gd name="T87" fmla="*/ 239 h 245"/>
                <a:gd name="T88" fmla="*/ 96 w 106"/>
                <a:gd name="T89" fmla="*/ 173 h 245"/>
                <a:gd name="T90" fmla="*/ 85 w 106"/>
                <a:gd name="T91" fmla="*/ 147 h 245"/>
                <a:gd name="T92" fmla="*/ 85 w 106"/>
                <a:gd name="T93" fmla="*/ 142 h 245"/>
                <a:gd name="T94" fmla="*/ 96 w 106"/>
                <a:gd name="T95" fmla="*/ 115 h 245"/>
                <a:gd name="T96" fmla="*/ 96 w 106"/>
                <a:gd name="T97" fmla="*/ 115 h 245"/>
                <a:gd name="T98" fmla="*/ 96 w 106"/>
                <a:gd name="T99" fmla="*/ 58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6" h="245">
                  <a:moveTo>
                    <a:pt x="106" y="53"/>
                  </a:moveTo>
                  <a:lnTo>
                    <a:pt x="106" y="46"/>
                  </a:lnTo>
                  <a:lnTo>
                    <a:pt x="96" y="46"/>
                  </a:lnTo>
                  <a:lnTo>
                    <a:pt x="96" y="38"/>
                  </a:lnTo>
                  <a:lnTo>
                    <a:pt x="88" y="38"/>
                  </a:lnTo>
                  <a:lnTo>
                    <a:pt x="88" y="29"/>
                  </a:lnTo>
                  <a:lnTo>
                    <a:pt x="54" y="29"/>
                  </a:lnTo>
                  <a:lnTo>
                    <a:pt x="54" y="14"/>
                  </a:lnTo>
                  <a:lnTo>
                    <a:pt x="71" y="14"/>
                  </a:lnTo>
                  <a:lnTo>
                    <a:pt x="54" y="4"/>
                  </a:lnTo>
                  <a:lnTo>
                    <a:pt x="54" y="0"/>
                  </a:lnTo>
                  <a:lnTo>
                    <a:pt x="50" y="0"/>
                  </a:lnTo>
                  <a:lnTo>
                    <a:pt x="50" y="29"/>
                  </a:lnTo>
                  <a:lnTo>
                    <a:pt x="18" y="29"/>
                  </a:lnTo>
                  <a:lnTo>
                    <a:pt x="18" y="38"/>
                  </a:lnTo>
                  <a:lnTo>
                    <a:pt x="9" y="38"/>
                  </a:lnTo>
                  <a:lnTo>
                    <a:pt x="9" y="46"/>
                  </a:lnTo>
                  <a:lnTo>
                    <a:pt x="0" y="46"/>
                  </a:lnTo>
                  <a:lnTo>
                    <a:pt x="0" y="245"/>
                  </a:lnTo>
                  <a:lnTo>
                    <a:pt x="106" y="245"/>
                  </a:lnTo>
                  <a:lnTo>
                    <a:pt x="106" y="53"/>
                  </a:lnTo>
                  <a:close/>
                  <a:moveTo>
                    <a:pt x="66" y="58"/>
                  </a:moveTo>
                  <a:lnTo>
                    <a:pt x="78" y="58"/>
                  </a:lnTo>
                  <a:lnTo>
                    <a:pt x="78" y="78"/>
                  </a:lnTo>
                  <a:lnTo>
                    <a:pt x="66" y="78"/>
                  </a:lnTo>
                  <a:lnTo>
                    <a:pt x="66" y="58"/>
                  </a:lnTo>
                  <a:close/>
                  <a:moveTo>
                    <a:pt x="66" y="94"/>
                  </a:moveTo>
                  <a:lnTo>
                    <a:pt x="78" y="94"/>
                  </a:lnTo>
                  <a:lnTo>
                    <a:pt x="78" y="115"/>
                  </a:lnTo>
                  <a:lnTo>
                    <a:pt x="66" y="115"/>
                  </a:lnTo>
                  <a:lnTo>
                    <a:pt x="66" y="94"/>
                  </a:lnTo>
                  <a:close/>
                  <a:moveTo>
                    <a:pt x="66" y="120"/>
                  </a:moveTo>
                  <a:lnTo>
                    <a:pt x="78" y="120"/>
                  </a:lnTo>
                  <a:lnTo>
                    <a:pt x="78" y="142"/>
                  </a:lnTo>
                  <a:lnTo>
                    <a:pt x="66" y="142"/>
                  </a:lnTo>
                  <a:lnTo>
                    <a:pt x="66" y="120"/>
                  </a:lnTo>
                  <a:close/>
                  <a:moveTo>
                    <a:pt x="66" y="147"/>
                  </a:moveTo>
                  <a:lnTo>
                    <a:pt x="78" y="147"/>
                  </a:lnTo>
                  <a:lnTo>
                    <a:pt x="78" y="167"/>
                  </a:lnTo>
                  <a:lnTo>
                    <a:pt x="66" y="167"/>
                  </a:lnTo>
                  <a:lnTo>
                    <a:pt x="66" y="147"/>
                  </a:lnTo>
                  <a:close/>
                  <a:moveTo>
                    <a:pt x="9" y="58"/>
                  </a:moveTo>
                  <a:lnTo>
                    <a:pt x="20" y="58"/>
                  </a:lnTo>
                  <a:lnTo>
                    <a:pt x="20" y="78"/>
                  </a:lnTo>
                  <a:lnTo>
                    <a:pt x="9" y="78"/>
                  </a:lnTo>
                  <a:lnTo>
                    <a:pt x="9" y="58"/>
                  </a:lnTo>
                  <a:close/>
                  <a:moveTo>
                    <a:pt x="9" y="94"/>
                  </a:moveTo>
                  <a:lnTo>
                    <a:pt x="20" y="94"/>
                  </a:lnTo>
                  <a:lnTo>
                    <a:pt x="20" y="115"/>
                  </a:lnTo>
                  <a:lnTo>
                    <a:pt x="9" y="115"/>
                  </a:lnTo>
                  <a:lnTo>
                    <a:pt x="9" y="94"/>
                  </a:lnTo>
                  <a:close/>
                  <a:moveTo>
                    <a:pt x="9" y="120"/>
                  </a:moveTo>
                  <a:lnTo>
                    <a:pt x="20" y="120"/>
                  </a:lnTo>
                  <a:lnTo>
                    <a:pt x="20" y="142"/>
                  </a:lnTo>
                  <a:lnTo>
                    <a:pt x="9" y="142"/>
                  </a:lnTo>
                  <a:lnTo>
                    <a:pt x="9" y="120"/>
                  </a:lnTo>
                  <a:close/>
                  <a:moveTo>
                    <a:pt x="9" y="147"/>
                  </a:moveTo>
                  <a:lnTo>
                    <a:pt x="20" y="147"/>
                  </a:lnTo>
                  <a:lnTo>
                    <a:pt x="20" y="167"/>
                  </a:lnTo>
                  <a:lnTo>
                    <a:pt x="9" y="167"/>
                  </a:lnTo>
                  <a:lnTo>
                    <a:pt x="9" y="147"/>
                  </a:lnTo>
                  <a:close/>
                  <a:moveTo>
                    <a:pt x="9" y="173"/>
                  </a:moveTo>
                  <a:lnTo>
                    <a:pt x="20" y="173"/>
                  </a:lnTo>
                  <a:lnTo>
                    <a:pt x="20" y="193"/>
                  </a:lnTo>
                  <a:lnTo>
                    <a:pt x="9" y="193"/>
                  </a:lnTo>
                  <a:lnTo>
                    <a:pt x="9" y="173"/>
                  </a:lnTo>
                  <a:close/>
                  <a:moveTo>
                    <a:pt x="13" y="239"/>
                  </a:moveTo>
                  <a:lnTo>
                    <a:pt x="9" y="239"/>
                  </a:lnTo>
                  <a:lnTo>
                    <a:pt x="9" y="209"/>
                  </a:lnTo>
                  <a:lnTo>
                    <a:pt x="13" y="209"/>
                  </a:lnTo>
                  <a:lnTo>
                    <a:pt x="13" y="239"/>
                  </a:lnTo>
                  <a:close/>
                  <a:moveTo>
                    <a:pt x="22" y="239"/>
                  </a:moveTo>
                  <a:lnTo>
                    <a:pt x="17" y="239"/>
                  </a:lnTo>
                  <a:lnTo>
                    <a:pt x="17" y="209"/>
                  </a:lnTo>
                  <a:lnTo>
                    <a:pt x="22" y="209"/>
                  </a:lnTo>
                  <a:lnTo>
                    <a:pt x="22" y="239"/>
                  </a:lnTo>
                  <a:close/>
                  <a:moveTo>
                    <a:pt x="30" y="239"/>
                  </a:moveTo>
                  <a:lnTo>
                    <a:pt x="25" y="239"/>
                  </a:lnTo>
                  <a:lnTo>
                    <a:pt x="25" y="209"/>
                  </a:lnTo>
                  <a:lnTo>
                    <a:pt x="30" y="209"/>
                  </a:lnTo>
                  <a:lnTo>
                    <a:pt x="30" y="239"/>
                  </a:lnTo>
                  <a:close/>
                  <a:moveTo>
                    <a:pt x="38" y="239"/>
                  </a:moveTo>
                  <a:lnTo>
                    <a:pt x="34" y="239"/>
                  </a:lnTo>
                  <a:lnTo>
                    <a:pt x="34" y="209"/>
                  </a:lnTo>
                  <a:lnTo>
                    <a:pt x="38" y="209"/>
                  </a:lnTo>
                  <a:lnTo>
                    <a:pt x="38" y="239"/>
                  </a:lnTo>
                  <a:close/>
                  <a:moveTo>
                    <a:pt x="39" y="193"/>
                  </a:moveTo>
                  <a:lnTo>
                    <a:pt x="28" y="193"/>
                  </a:lnTo>
                  <a:lnTo>
                    <a:pt x="28" y="173"/>
                  </a:lnTo>
                  <a:lnTo>
                    <a:pt x="39" y="173"/>
                  </a:lnTo>
                  <a:lnTo>
                    <a:pt x="39" y="193"/>
                  </a:lnTo>
                  <a:close/>
                  <a:moveTo>
                    <a:pt x="39" y="167"/>
                  </a:moveTo>
                  <a:lnTo>
                    <a:pt x="28" y="167"/>
                  </a:lnTo>
                  <a:lnTo>
                    <a:pt x="28" y="147"/>
                  </a:lnTo>
                  <a:lnTo>
                    <a:pt x="39" y="147"/>
                  </a:lnTo>
                  <a:lnTo>
                    <a:pt x="39" y="167"/>
                  </a:lnTo>
                  <a:close/>
                  <a:moveTo>
                    <a:pt x="39" y="142"/>
                  </a:moveTo>
                  <a:lnTo>
                    <a:pt x="28" y="142"/>
                  </a:lnTo>
                  <a:lnTo>
                    <a:pt x="28" y="120"/>
                  </a:lnTo>
                  <a:lnTo>
                    <a:pt x="39" y="120"/>
                  </a:lnTo>
                  <a:lnTo>
                    <a:pt x="39" y="142"/>
                  </a:lnTo>
                  <a:close/>
                  <a:moveTo>
                    <a:pt x="39" y="115"/>
                  </a:moveTo>
                  <a:lnTo>
                    <a:pt x="28" y="115"/>
                  </a:lnTo>
                  <a:lnTo>
                    <a:pt x="28" y="94"/>
                  </a:lnTo>
                  <a:lnTo>
                    <a:pt x="39" y="94"/>
                  </a:lnTo>
                  <a:lnTo>
                    <a:pt x="39" y="115"/>
                  </a:lnTo>
                  <a:close/>
                  <a:moveTo>
                    <a:pt x="39" y="78"/>
                  </a:moveTo>
                  <a:lnTo>
                    <a:pt x="28" y="78"/>
                  </a:lnTo>
                  <a:lnTo>
                    <a:pt x="28" y="58"/>
                  </a:lnTo>
                  <a:lnTo>
                    <a:pt x="39" y="58"/>
                  </a:lnTo>
                  <a:lnTo>
                    <a:pt x="39" y="78"/>
                  </a:lnTo>
                  <a:close/>
                  <a:moveTo>
                    <a:pt x="47" y="239"/>
                  </a:moveTo>
                  <a:lnTo>
                    <a:pt x="42" y="239"/>
                  </a:lnTo>
                  <a:lnTo>
                    <a:pt x="42" y="209"/>
                  </a:lnTo>
                  <a:lnTo>
                    <a:pt x="47" y="209"/>
                  </a:lnTo>
                  <a:lnTo>
                    <a:pt x="47" y="239"/>
                  </a:lnTo>
                  <a:close/>
                  <a:moveTo>
                    <a:pt x="55" y="239"/>
                  </a:moveTo>
                  <a:lnTo>
                    <a:pt x="50" y="239"/>
                  </a:lnTo>
                  <a:lnTo>
                    <a:pt x="50" y="209"/>
                  </a:lnTo>
                  <a:lnTo>
                    <a:pt x="55" y="209"/>
                  </a:lnTo>
                  <a:lnTo>
                    <a:pt x="55" y="239"/>
                  </a:lnTo>
                  <a:close/>
                  <a:moveTo>
                    <a:pt x="58" y="193"/>
                  </a:moveTo>
                  <a:lnTo>
                    <a:pt x="47" y="193"/>
                  </a:lnTo>
                  <a:lnTo>
                    <a:pt x="47" y="173"/>
                  </a:lnTo>
                  <a:lnTo>
                    <a:pt x="58" y="173"/>
                  </a:lnTo>
                  <a:lnTo>
                    <a:pt x="58" y="193"/>
                  </a:lnTo>
                  <a:close/>
                  <a:moveTo>
                    <a:pt x="58" y="167"/>
                  </a:moveTo>
                  <a:lnTo>
                    <a:pt x="47" y="167"/>
                  </a:lnTo>
                  <a:lnTo>
                    <a:pt x="47" y="147"/>
                  </a:lnTo>
                  <a:lnTo>
                    <a:pt x="58" y="147"/>
                  </a:lnTo>
                  <a:lnTo>
                    <a:pt x="58" y="167"/>
                  </a:lnTo>
                  <a:close/>
                  <a:moveTo>
                    <a:pt x="58" y="142"/>
                  </a:moveTo>
                  <a:lnTo>
                    <a:pt x="47" y="142"/>
                  </a:lnTo>
                  <a:lnTo>
                    <a:pt x="47" y="120"/>
                  </a:lnTo>
                  <a:lnTo>
                    <a:pt x="58" y="120"/>
                  </a:lnTo>
                  <a:lnTo>
                    <a:pt x="58" y="142"/>
                  </a:lnTo>
                  <a:close/>
                  <a:moveTo>
                    <a:pt x="58" y="115"/>
                  </a:moveTo>
                  <a:lnTo>
                    <a:pt x="47" y="115"/>
                  </a:lnTo>
                  <a:lnTo>
                    <a:pt x="47" y="94"/>
                  </a:lnTo>
                  <a:lnTo>
                    <a:pt x="58" y="94"/>
                  </a:lnTo>
                  <a:lnTo>
                    <a:pt x="58" y="115"/>
                  </a:lnTo>
                  <a:close/>
                  <a:moveTo>
                    <a:pt x="58" y="78"/>
                  </a:moveTo>
                  <a:lnTo>
                    <a:pt x="47" y="78"/>
                  </a:lnTo>
                  <a:lnTo>
                    <a:pt x="47" y="58"/>
                  </a:lnTo>
                  <a:lnTo>
                    <a:pt x="58" y="58"/>
                  </a:lnTo>
                  <a:lnTo>
                    <a:pt x="58" y="78"/>
                  </a:lnTo>
                  <a:close/>
                  <a:moveTo>
                    <a:pt x="63" y="239"/>
                  </a:moveTo>
                  <a:lnTo>
                    <a:pt x="59" y="239"/>
                  </a:lnTo>
                  <a:lnTo>
                    <a:pt x="59" y="209"/>
                  </a:lnTo>
                  <a:lnTo>
                    <a:pt x="63" y="209"/>
                  </a:lnTo>
                  <a:lnTo>
                    <a:pt x="63" y="239"/>
                  </a:lnTo>
                  <a:close/>
                  <a:moveTo>
                    <a:pt x="66" y="173"/>
                  </a:moveTo>
                  <a:lnTo>
                    <a:pt x="78" y="173"/>
                  </a:lnTo>
                  <a:lnTo>
                    <a:pt x="78" y="193"/>
                  </a:lnTo>
                  <a:lnTo>
                    <a:pt x="66" y="193"/>
                  </a:lnTo>
                  <a:lnTo>
                    <a:pt x="66" y="173"/>
                  </a:lnTo>
                  <a:close/>
                  <a:moveTo>
                    <a:pt x="71" y="239"/>
                  </a:moveTo>
                  <a:lnTo>
                    <a:pt x="67" y="239"/>
                  </a:lnTo>
                  <a:lnTo>
                    <a:pt x="67" y="209"/>
                  </a:lnTo>
                  <a:lnTo>
                    <a:pt x="71" y="209"/>
                  </a:lnTo>
                  <a:lnTo>
                    <a:pt x="71" y="239"/>
                  </a:lnTo>
                  <a:close/>
                  <a:moveTo>
                    <a:pt x="79" y="239"/>
                  </a:moveTo>
                  <a:lnTo>
                    <a:pt x="76" y="239"/>
                  </a:lnTo>
                  <a:lnTo>
                    <a:pt x="76" y="209"/>
                  </a:lnTo>
                  <a:lnTo>
                    <a:pt x="79" y="209"/>
                  </a:lnTo>
                  <a:lnTo>
                    <a:pt x="79" y="239"/>
                  </a:lnTo>
                  <a:close/>
                  <a:moveTo>
                    <a:pt x="88" y="239"/>
                  </a:moveTo>
                  <a:lnTo>
                    <a:pt x="84" y="239"/>
                  </a:lnTo>
                  <a:lnTo>
                    <a:pt x="84" y="209"/>
                  </a:lnTo>
                  <a:lnTo>
                    <a:pt x="88" y="209"/>
                  </a:lnTo>
                  <a:lnTo>
                    <a:pt x="88" y="239"/>
                  </a:lnTo>
                  <a:close/>
                  <a:moveTo>
                    <a:pt x="96" y="239"/>
                  </a:moveTo>
                  <a:lnTo>
                    <a:pt x="92" y="239"/>
                  </a:lnTo>
                  <a:lnTo>
                    <a:pt x="92" y="209"/>
                  </a:lnTo>
                  <a:lnTo>
                    <a:pt x="96" y="209"/>
                  </a:lnTo>
                  <a:lnTo>
                    <a:pt x="96" y="239"/>
                  </a:lnTo>
                  <a:close/>
                  <a:moveTo>
                    <a:pt x="96" y="193"/>
                  </a:moveTo>
                  <a:lnTo>
                    <a:pt x="85" y="193"/>
                  </a:lnTo>
                  <a:lnTo>
                    <a:pt x="85" y="173"/>
                  </a:lnTo>
                  <a:lnTo>
                    <a:pt x="96" y="173"/>
                  </a:lnTo>
                  <a:lnTo>
                    <a:pt x="96" y="193"/>
                  </a:lnTo>
                  <a:close/>
                  <a:moveTo>
                    <a:pt x="96" y="167"/>
                  </a:moveTo>
                  <a:lnTo>
                    <a:pt x="85" y="167"/>
                  </a:lnTo>
                  <a:lnTo>
                    <a:pt x="85" y="147"/>
                  </a:lnTo>
                  <a:lnTo>
                    <a:pt x="96" y="147"/>
                  </a:lnTo>
                  <a:lnTo>
                    <a:pt x="96" y="167"/>
                  </a:lnTo>
                  <a:close/>
                  <a:moveTo>
                    <a:pt x="96" y="142"/>
                  </a:moveTo>
                  <a:lnTo>
                    <a:pt x="85" y="142"/>
                  </a:lnTo>
                  <a:lnTo>
                    <a:pt x="85" y="120"/>
                  </a:lnTo>
                  <a:lnTo>
                    <a:pt x="96" y="120"/>
                  </a:lnTo>
                  <a:lnTo>
                    <a:pt x="96" y="142"/>
                  </a:lnTo>
                  <a:close/>
                  <a:moveTo>
                    <a:pt x="96" y="115"/>
                  </a:moveTo>
                  <a:lnTo>
                    <a:pt x="85" y="115"/>
                  </a:lnTo>
                  <a:lnTo>
                    <a:pt x="85" y="94"/>
                  </a:lnTo>
                  <a:lnTo>
                    <a:pt x="96" y="94"/>
                  </a:lnTo>
                  <a:lnTo>
                    <a:pt x="96" y="115"/>
                  </a:lnTo>
                  <a:close/>
                  <a:moveTo>
                    <a:pt x="96" y="78"/>
                  </a:moveTo>
                  <a:lnTo>
                    <a:pt x="85" y="78"/>
                  </a:lnTo>
                  <a:lnTo>
                    <a:pt x="85" y="58"/>
                  </a:lnTo>
                  <a:lnTo>
                    <a:pt x="96" y="58"/>
                  </a:lnTo>
                  <a:lnTo>
                    <a:pt x="96" y="78"/>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08" name="Rectangle 406"/>
            <p:cNvSpPr>
              <a:spLocks noChangeArrowheads="1"/>
            </p:cNvSpPr>
            <p:nvPr userDrawn="1"/>
          </p:nvSpPr>
          <p:spPr bwMode="gray">
            <a:xfrm>
              <a:off x="11019038" y="3393149"/>
              <a:ext cx="304610" cy="64412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09" name="Rectangle 407"/>
            <p:cNvSpPr>
              <a:spLocks noChangeArrowheads="1"/>
            </p:cNvSpPr>
            <p:nvPr userDrawn="1"/>
          </p:nvSpPr>
          <p:spPr bwMode="gray">
            <a:xfrm>
              <a:off x="11047596" y="3367765"/>
              <a:ext cx="250670" cy="2538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10" name="Rectangle 408"/>
            <p:cNvSpPr>
              <a:spLocks noChangeArrowheads="1"/>
            </p:cNvSpPr>
            <p:nvPr userDrawn="1"/>
          </p:nvSpPr>
          <p:spPr bwMode="gray">
            <a:xfrm>
              <a:off x="11069806" y="3339208"/>
              <a:ext cx="203073" cy="28558"/>
            </a:xfrm>
            <a:prstGeom prst="rect">
              <a:avLst/>
            </a:prstGeom>
            <a:solidFill>
              <a:srgbClr val="BAD8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11" name="Freeform 409"/>
            <p:cNvSpPr>
              <a:spLocks/>
            </p:cNvSpPr>
            <p:nvPr userDrawn="1"/>
          </p:nvSpPr>
          <p:spPr bwMode="gray">
            <a:xfrm>
              <a:off x="11041250" y="3564492"/>
              <a:ext cx="28558" cy="38076"/>
            </a:xfrm>
            <a:custGeom>
              <a:avLst/>
              <a:gdLst>
                <a:gd name="T0" fmla="*/ 5 w 10"/>
                <a:gd name="T1" fmla="*/ 0 h 13"/>
                <a:gd name="T2" fmla="*/ 0 w 10"/>
                <a:gd name="T3" fmla="*/ 4 h 13"/>
                <a:gd name="T4" fmla="*/ 0 w 10"/>
                <a:gd name="T5" fmla="*/ 13 h 13"/>
                <a:gd name="T6" fmla="*/ 10 w 10"/>
                <a:gd name="T7" fmla="*/ 13 h 13"/>
                <a:gd name="T8" fmla="*/ 10 w 10"/>
                <a:gd name="T9" fmla="*/ 4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3" y="0"/>
                    <a:pt x="0" y="2"/>
                    <a:pt x="0" y="4"/>
                  </a:cubicBezTo>
                  <a:cubicBezTo>
                    <a:pt x="0" y="13"/>
                    <a:pt x="0" y="13"/>
                    <a:pt x="0" y="13"/>
                  </a:cubicBezTo>
                  <a:cubicBezTo>
                    <a:pt x="10" y="13"/>
                    <a:pt x="10" y="13"/>
                    <a:pt x="10" y="13"/>
                  </a:cubicBezTo>
                  <a:cubicBezTo>
                    <a:pt x="10" y="4"/>
                    <a:pt x="10" y="4"/>
                    <a:pt x="10" y="4"/>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12" name="Freeform 410"/>
            <p:cNvSpPr>
              <a:spLocks/>
            </p:cNvSpPr>
            <p:nvPr userDrawn="1"/>
          </p:nvSpPr>
          <p:spPr bwMode="gray">
            <a:xfrm>
              <a:off x="11088844" y="3564492"/>
              <a:ext cx="28558" cy="38076"/>
            </a:xfrm>
            <a:custGeom>
              <a:avLst/>
              <a:gdLst>
                <a:gd name="T0" fmla="*/ 5 w 10"/>
                <a:gd name="T1" fmla="*/ 0 h 13"/>
                <a:gd name="T2" fmla="*/ 0 w 10"/>
                <a:gd name="T3" fmla="*/ 4 h 13"/>
                <a:gd name="T4" fmla="*/ 0 w 10"/>
                <a:gd name="T5" fmla="*/ 13 h 13"/>
                <a:gd name="T6" fmla="*/ 10 w 10"/>
                <a:gd name="T7" fmla="*/ 13 h 13"/>
                <a:gd name="T8" fmla="*/ 10 w 10"/>
                <a:gd name="T9" fmla="*/ 4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4"/>
                  </a:cubicBezTo>
                  <a:cubicBezTo>
                    <a:pt x="0" y="13"/>
                    <a:pt x="0" y="13"/>
                    <a:pt x="0" y="13"/>
                  </a:cubicBezTo>
                  <a:cubicBezTo>
                    <a:pt x="10" y="13"/>
                    <a:pt x="10" y="13"/>
                    <a:pt x="10" y="13"/>
                  </a:cubicBezTo>
                  <a:cubicBezTo>
                    <a:pt x="10" y="4"/>
                    <a:pt x="10" y="4"/>
                    <a:pt x="10" y="4"/>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13" name="Freeform 411"/>
            <p:cNvSpPr>
              <a:spLocks/>
            </p:cNvSpPr>
            <p:nvPr userDrawn="1"/>
          </p:nvSpPr>
          <p:spPr bwMode="gray">
            <a:xfrm>
              <a:off x="11136441" y="3564492"/>
              <a:ext cx="25384" cy="38076"/>
            </a:xfrm>
            <a:custGeom>
              <a:avLst/>
              <a:gdLst>
                <a:gd name="T0" fmla="*/ 5 w 9"/>
                <a:gd name="T1" fmla="*/ 0 h 13"/>
                <a:gd name="T2" fmla="*/ 0 w 9"/>
                <a:gd name="T3" fmla="*/ 4 h 13"/>
                <a:gd name="T4" fmla="*/ 0 w 9"/>
                <a:gd name="T5" fmla="*/ 13 h 13"/>
                <a:gd name="T6" fmla="*/ 9 w 9"/>
                <a:gd name="T7" fmla="*/ 13 h 13"/>
                <a:gd name="T8" fmla="*/ 9 w 9"/>
                <a:gd name="T9" fmla="*/ 4 h 13"/>
                <a:gd name="T10" fmla="*/ 5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5" y="0"/>
                  </a:moveTo>
                  <a:cubicBezTo>
                    <a:pt x="2" y="0"/>
                    <a:pt x="0" y="2"/>
                    <a:pt x="0" y="4"/>
                  </a:cubicBezTo>
                  <a:cubicBezTo>
                    <a:pt x="0" y="13"/>
                    <a:pt x="0" y="13"/>
                    <a:pt x="0" y="13"/>
                  </a:cubicBezTo>
                  <a:cubicBezTo>
                    <a:pt x="9" y="13"/>
                    <a:pt x="9" y="13"/>
                    <a:pt x="9" y="13"/>
                  </a:cubicBezTo>
                  <a:cubicBezTo>
                    <a:pt x="9" y="4"/>
                    <a:pt x="9" y="4"/>
                    <a:pt x="9" y="4"/>
                  </a:cubicBezTo>
                  <a:cubicBezTo>
                    <a:pt x="9" y="2"/>
                    <a:pt x="7"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14" name="Freeform 412"/>
            <p:cNvSpPr>
              <a:spLocks/>
            </p:cNvSpPr>
            <p:nvPr userDrawn="1"/>
          </p:nvSpPr>
          <p:spPr bwMode="gray">
            <a:xfrm>
              <a:off x="11180863" y="3564492"/>
              <a:ext cx="28558" cy="38076"/>
            </a:xfrm>
            <a:custGeom>
              <a:avLst/>
              <a:gdLst>
                <a:gd name="T0" fmla="*/ 5 w 10"/>
                <a:gd name="T1" fmla="*/ 0 h 13"/>
                <a:gd name="T2" fmla="*/ 0 w 10"/>
                <a:gd name="T3" fmla="*/ 4 h 13"/>
                <a:gd name="T4" fmla="*/ 0 w 10"/>
                <a:gd name="T5" fmla="*/ 13 h 13"/>
                <a:gd name="T6" fmla="*/ 10 w 10"/>
                <a:gd name="T7" fmla="*/ 13 h 13"/>
                <a:gd name="T8" fmla="*/ 10 w 10"/>
                <a:gd name="T9" fmla="*/ 4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4"/>
                  </a:cubicBezTo>
                  <a:cubicBezTo>
                    <a:pt x="0" y="13"/>
                    <a:pt x="0" y="13"/>
                    <a:pt x="0" y="13"/>
                  </a:cubicBezTo>
                  <a:cubicBezTo>
                    <a:pt x="10" y="13"/>
                    <a:pt x="10" y="13"/>
                    <a:pt x="10" y="13"/>
                  </a:cubicBezTo>
                  <a:cubicBezTo>
                    <a:pt x="10" y="4"/>
                    <a:pt x="10" y="4"/>
                    <a:pt x="10" y="4"/>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15" name="Freeform 413"/>
            <p:cNvSpPr>
              <a:spLocks/>
            </p:cNvSpPr>
            <p:nvPr userDrawn="1"/>
          </p:nvSpPr>
          <p:spPr bwMode="gray">
            <a:xfrm>
              <a:off x="11228457" y="3564492"/>
              <a:ext cx="28558" cy="38076"/>
            </a:xfrm>
            <a:custGeom>
              <a:avLst/>
              <a:gdLst>
                <a:gd name="T0" fmla="*/ 5 w 10"/>
                <a:gd name="T1" fmla="*/ 0 h 13"/>
                <a:gd name="T2" fmla="*/ 0 w 10"/>
                <a:gd name="T3" fmla="*/ 4 h 13"/>
                <a:gd name="T4" fmla="*/ 0 w 10"/>
                <a:gd name="T5" fmla="*/ 13 h 13"/>
                <a:gd name="T6" fmla="*/ 10 w 10"/>
                <a:gd name="T7" fmla="*/ 13 h 13"/>
                <a:gd name="T8" fmla="*/ 10 w 10"/>
                <a:gd name="T9" fmla="*/ 4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4"/>
                  </a:cubicBezTo>
                  <a:cubicBezTo>
                    <a:pt x="0" y="13"/>
                    <a:pt x="0" y="13"/>
                    <a:pt x="0" y="13"/>
                  </a:cubicBezTo>
                  <a:cubicBezTo>
                    <a:pt x="10" y="13"/>
                    <a:pt x="10" y="13"/>
                    <a:pt x="10" y="13"/>
                  </a:cubicBezTo>
                  <a:cubicBezTo>
                    <a:pt x="10" y="4"/>
                    <a:pt x="10" y="4"/>
                    <a:pt x="10" y="4"/>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16" name="Freeform 414"/>
            <p:cNvSpPr>
              <a:spLocks/>
            </p:cNvSpPr>
            <p:nvPr userDrawn="1"/>
          </p:nvSpPr>
          <p:spPr bwMode="gray">
            <a:xfrm>
              <a:off x="11272879" y="3564492"/>
              <a:ext cx="28558" cy="38076"/>
            </a:xfrm>
            <a:custGeom>
              <a:avLst/>
              <a:gdLst>
                <a:gd name="T0" fmla="*/ 4 w 9"/>
                <a:gd name="T1" fmla="*/ 0 h 13"/>
                <a:gd name="T2" fmla="*/ 0 w 9"/>
                <a:gd name="T3" fmla="*/ 4 h 13"/>
                <a:gd name="T4" fmla="*/ 0 w 9"/>
                <a:gd name="T5" fmla="*/ 13 h 13"/>
                <a:gd name="T6" fmla="*/ 9 w 9"/>
                <a:gd name="T7" fmla="*/ 13 h 13"/>
                <a:gd name="T8" fmla="*/ 9 w 9"/>
                <a:gd name="T9" fmla="*/ 4 h 13"/>
                <a:gd name="T10" fmla="*/ 4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4" y="0"/>
                  </a:moveTo>
                  <a:cubicBezTo>
                    <a:pt x="2" y="0"/>
                    <a:pt x="0" y="2"/>
                    <a:pt x="0" y="4"/>
                  </a:cubicBezTo>
                  <a:cubicBezTo>
                    <a:pt x="0" y="13"/>
                    <a:pt x="0" y="13"/>
                    <a:pt x="0" y="13"/>
                  </a:cubicBezTo>
                  <a:cubicBezTo>
                    <a:pt x="9" y="13"/>
                    <a:pt x="9" y="13"/>
                    <a:pt x="9" y="13"/>
                  </a:cubicBezTo>
                  <a:cubicBezTo>
                    <a:pt x="9" y="4"/>
                    <a:pt x="9" y="4"/>
                    <a:pt x="9" y="4"/>
                  </a:cubicBezTo>
                  <a:cubicBezTo>
                    <a:pt x="9" y="2"/>
                    <a:pt x="7" y="0"/>
                    <a:pt x="4"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17" name="Freeform 415"/>
            <p:cNvSpPr>
              <a:spLocks/>
            </p:cNvSpPr>
            <p:nvPr userDrawn="1"/>
          </p:nvSpPr>
          <p:spPr bwMode="gray">
            <a:xfrm>
              <a:off x="11041250" y="3621606"/>
              <a:ext cx="28558" cy="38076"/>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3"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18" name="Freeform 416"/>
            <p:cNvSpPr>
              <a:spLocks/>
            </p:cNvSpPr>
            <p:nvPr userDrawn="1"/>
          </p:nvSpPr>
          <p:spPr bwMode="gray">
            <a:xfrm>
              <a:off x="11088844" y="3621606"/>
              <a:ext cx="28558" cy="38076"/>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19" name="Freeform 417"/>
            <p:cNvSpPr>
              <a:spLocks/>
            </p:cNvSpPr>
            <p:nvPr userDrawn="1"/>
          </p:nvSpPr>
          <p:spPr bwMode="gray">
            <a:xfrm>
              <a:off x="11136441" y="3621606"/>
              <a:ext cx="25384" cy="38076"/>
            </a:xfrm>
            <a:custGeom>
              <a:avLst/>
              <a:gdLst>
                <a:gd name="T0" fmla="*/ 5 w 9"/>
                <a:gd name="T1" fmla="*/ 0 h 13"/>
                <a:gd name="T2" fmla="*/ 0 w 9"/>
                <a:gd name="T3" fmla="*/ 5 h 13"/>
                <a:gd name="T4" fmla="*/ 0 w 9"/>
                <a:gd name="T5" fmla="*/ 13 h 13"/>
                <a:gd name="T6" fmla="*/ 9 w 9"/>
                <a:gd name="T7" fmla="*/ 13 h 13"/>
                <a:gd name="T8" fmla="*/ 9 w 9"/>
                <a:gd name="T9" fmla="*/ 5 h 13"/>
                <a:gd name="T10" fmla="*/ 5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5" y="0"/>
                  </a:moveTo>
                  <a:cubicBezTo>
                    <a:pt x="2" y="0"/>
                    <a:pt x="0" y="2"/>
                    <a:pt x="0" y="5"/>
                  </a:cubicBezTo>
                  <a:cubicBezTo>
                    <a:pt x="0" y="13"/>
                    <a:pt x="0" y="13"/>
                    <a:pt x="0" y="13"/>
                  </a:cubicBezTo>
                  <a:cubicBezTo>
                    <a:pt x="9" y="13"/>
                    <a:pt x="9" y="13"/>
                    <a:pt x="9" y="13"/>
                  </a:cubicBezTo>
                  <a:cubicBezTo>
                    <a:pt x="9" y="5"/>
                    <a:pt x="9" y="5"/>
                    <a:pt x="9" y="5"/>
                  </a:cubicBezTo>
                  <a:cubicBezTo>
                    <a:pt x="9" y="2"/>
                    <a:pt x="7"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20" name="Freeform 418"/>
            <p:cNvSpPr>
              <a:spLocks/>
            </p:cNvSpPr>
            <p:nvPr userDrawn="1"/>
          </p:nvSpPr>
          <p:spPr bwMode="gray">
            <a:xfrm>
              <a:off x="11180863" y="3621606"/>
              <a:ext cx="28558" cy="38076"/>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21" name="Freeform 419"/>
            <p:cNvSpPr>
              <a:spLocks/>
            </p:cNvSpPr>
            <p:nvPr userDrawn="1"/>
          </p:nvSpPr>
          <p:spPr bwMode="gray">
            <a:xfrm>
              <a:off x="11228457" y="3621606"/>
              <a:ext cx="28558" cy="38076"/>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22" name="Freeform 420"/>
            <p:cNvSpPr>
              <a:spLocks/>
            </p:cNvSpPr>
            <p:nvPr userDrawn="1"/>
          </p:nvSpPr>
          <p:spPr bwMode="gray">
            <a:xfrm>
              <a:off x="11272879" y="3621606"/>
              <a:ext cx="28558" cy="38076"/>
            </a:xfrm>
            <a:custGeom>
              <a:avLst/>
              <a:gdLst>
                <a:gd name="T0" fmla="*/ 4 w 9"/>
                <a:gd name="T1" fmla="*/ 0 h 13"/>
                <a:gd name="T2" fmla="*/ 0 w 9"/>
                <a:gd name="T3" fmla="*/ 5 h 13"/>
                <a:gd name="T4" fmla="*/ 0 w 9"/>
                <a:gd name="T5" fmla="*/ 13 h 13"/>
                <a:gd name="T6" fmla="*/ 9 w 9"/>
                <a:gd name="T7" fmla="*/ 13 h 13"/>
                <a:gd name="T8" fmla="*/ 9 w 9"/>
                <a:gd name="T9" fmla="*/ 5 h 13"/>
                <a:gd name="T10" fmla="*/ 4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4" y="0"/>
                  </a:moveTo>
                  <a:cubicBezTo>
                    <a:pt x="2" y="0"/>
                    <a:pt x="0" y="2"/>
                    <a:pt x="0" y="5"/>
                  </a:cubicBezTo>
                  <a:cubicBezTo>
                    <a:pt x="0" y="13"/>
                    <a:pt x="0" y="13"/>
                    <a:pt x="0" y="13"/>
                  </a:cubicBezTo>
                  <a:cubicBezTo>
                    <a:pt x="9" y="13"/>
                    <a:pt x="9" y="13"/>
                    <a:pt x="9" y="13"/>
                  </a:cubicBezTo>
                  <a:cubicBezTo>
                    <a:pt x="9" y="5"/>
                    <a:pt x="9" y="5"/>
                    <a:pt x="9" y="5"/>
                  </a:cubicBezTo>
                  <a:cubicBezTo>
                    <a:pt x="9" y="2"/>
                    <a:pt x="7" y="0"/>
                    <a:pt x="4"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23" name="Freeform 421"/>
            <p:cNvSpPr>
              <a:spLocks/>
            </p:cNvSpPr>
            <p:nvPr userDrawn="1"/>
          </p:nvSpPr>
          <p:spPr bwMode="gray">
            <a:xfrm>
              <a:off x="11041250" y="3675549"/>
              <a:ext cx="28558" cy="412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3"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24" name="Freeform 422"/>
            <p:cNvSpPr>
              <a:spLocks/>
            </p:cNvSpPr>
            <p:nvPr userDrawn="1"/>
          </p:nvSpPr>
          <p:spPr bwMode="gray">
            <a:xfrm>
              <a:off x="11088844" y="3675549"/>
              <a:ext cx="28558" cy="412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25" name="Freeform 423"/>
            <p:cNvSpPr>
              <a:spLocks/>
            </p:cNvSpPr>
            <p:nvPr userDrawn="1"/>
          </p:nvSpPr>
          <p:spPr bwMode="gray">
            <a:xfrm>
              <a:off x="11136441" y="3675549"/>
              <a:ext cx="25384" cy="41250"/>
            </a:xfrm>
            <a:custGeom>
              <a:avLst/>
              <a:gdLst>
                <a:gd name="T0" fmla="*/ 5 w 9"/>
                <a:gd name="T1" fmla="*/ 0 h 14"/>
                <a:gd name="T2" fmla="*/ 0 w 9"/>
                <a:gd name="T3" fmla="*/ 5 h 14"/>
                <a:gd name="T4" fmla="*/ 0 w 9"/>
                <a:gd name="T5" fmla="*/ 14 h 14"/>
                <a:gd name="T6" fmla="*/ 9 w 9"/>
                <a:gd name="T7" fmla="*/ 14 h 14"/>
                <a:gd name="T8" fmla="*/ 9 w 9"/>
                <a:gd name="T9" fmla="*/ 5 h 14"/>
                <a:gd name="T10" fmla="*/ 5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5" y="0"/>
                  </a:moveTo>
                  <a:cubicBezTo>
                    <a:pt x="2" y="0"/>
                    <a:pt x="0" y="2"/>
                    <a:pt x="0" y="5"/>
                  </a:cubicBezTo>
                  <a:cubicBezTo>
                    <a:pt x="0" y="14"/>
                    <a:pt x="0" y="14"/>
                    <a:pt x="0" y="14"/>
                  </a:cubicBezTo>
                  <a:cubicBezTo>
                    <a:pt x="9" y="14"/>
                    <a:pt x="9" y="14"/>
                    <a:pt x="9" y="14"/>
                  </a:cubicBezTo>
                  <a:cubicBezTo>
                    <a:pt x="9" y="5"/>
                    <a:pt x="9" y="5"/>
                    <a:pt x="9" y="5"/>
                  </a:cubicBezTo>
                  <a:cubicBezTo>
                    <a:pt x="9" y="2"/>
                    <a:pt x="7"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26" name="Freeform 424"/>
            <p:cNvSpPr>
              <a:spLocks/>
            </p:cNvSpPr>
            <p:nvPr userDrawn="1"/>
          </p:nvSpPr>
          <p:spPr bwMode="gray">
            <a:xfrm>
              <a:off x="11180863" y="3675549"/>
              <a:ext cx="28558" cy="412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27" name="Freeform 425"/>
            <p:cNvSpPr>
              <a:spLocks/>
            </p:cNvSpPr>
            <p:nvPr userDrawn="1"/>
          </p:nvSpPr>
          <p:spPr bwMode="gray">
            <a:xfrm>
              <a:off x="11228457" y="3675549"/>
              <a:ext cx="28558" cy="412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28" name="Freeform 426"/>
            <p:cNvSpPr>
              <a:spLocks/>
            </p:cNvSpPr>
            <p:nvPr userDrawn="1"/>
          </p:nvSpPr>
          <p:spPr bwMode="gray">
            <a:xfrm>
              <a:off x="11272879" y="3675549"/>
              <a:ext cx="28558" cy="41250"/>
            </a:xfrm>
            <a:custGeom>
              <a:avLst/>
              <a:gdLst>
                <a:gd name="T0" fmla="*/ 4 w 9"/>
                <a:gd name="T1" fmla="*/ 0 h 14"/>
                <a:gd name="T2" fmla="*/ 0 w 9"/>
                <a:gd name="T3" fmla="*/ 5 h 14"/>
                <a:gd name="T4" fmla="*/ 0 w 9"/>
                <a:gd name="T5" fmla="*/ 14 h 14"/>
                <a:gd name="T6" fmla="*/ 9 w 9"/>
                <a:gd name="T7" fmla="*/ 14 h 14"/>
                <a:gd name="T8" fmla="*/ 9 w 9"/>
                <a:gd name="T9" fmla="*/ 5 h 14"/>
                <a:gd name="T10" fmla="*/ 4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4" y="0"/>
                  </a:moveTo>
                  <a:cubicBezTo>
                    <a:pt x="2" y="0"/>
                    <a:pt x="0" y="2"/>
                    <a:pt x="0" y="5"/>
                  </a:cubicBezTo>
                  <a:cubicBezTo>
                    <a:pt x="0" y="14"/>
                    <a:pt x="0" y="14"/>
                    <a:pt x="0" y="14"/>
                  </a:cubicBezTo>
                  <a:cubicBezTo>
                    <a:pt x="9" y="14"/>
                    <a:pt x="9" y="14"/>
                    <a:pt x="9" y="14"/>
                  </a:cubicBezTo>
                  <a:cubicBezTo>
                    <a:pt x="9" y="5"/>
                    <a:pt x="9" y="5"/>
                    <a:pt x="9" y="5"/>
                  </a:cubicBezTo>
                  <a:cubicBezTo>
                    <a:pt x="9" y="2"/>
                    <a:pt x="7" y="0"/>
                    <a:pt x="4"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29" name="Freeform 427"/>
            <p:cNvSpPr>
              <a:spLocks/>
            </p:cNvSpPr>
            <p:nvPr userDrawn="1"/>
          </p:nvSpPr>
          <p:spPr bwMode="gray">
            <a:xfrm>
              <a:off x="11041250" y="3735835"/>
              <a:ext cx="28558" cy="38076"/>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3"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30" name="Freeform 428"/>
            <p:cNvSpPr>
              <a:spLocks/>
            </p:cNvSpPr>
            <p:nvPr userDrawn="1"/>
          </p:nvSpPr>
          <p:spPr bwMode="gray">
            <a:xfrm>
              <a:off x="11088844" y="3735835"/>
              <a:ext cx="28558" cy="38076"/>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31" name="Freeform 429"/>
            <p:cNvSpPr>
              <a:spLocks/>
            </p:cNvSpPr>
            <p:nvPr userDrawn="1"/>
          </p:nvSpPr>
          <p:spPr bwMode="gray">
            <a:xfrm>
              <a:off x="11136441" y="3735835"/>
              <a:ext cx="25384" cy="38076"/>
            </a:xfrm>
            <a:custGeom>
              <a:avLst/>
              <a:gdLst>
                <a:gd name="T0" fmla="*/ 5 w 9"/>
                <a:gd name="T1" fmla="*/ 0 h 13"/>
                <a:gd name="T2" fmla="*/ 0 w 9"/>
                <a:gd name="T3" fmla="*/ 5 h 13"/>
                <a:gd name="T4" fmla="*/ 0 w 9"/>
                <a:gd name="T5" fmla="*/ 13 h 13"/>
                <a:gd name="T6" fmla="*/ 9 w 9"/>
                <a:gd name="T7" fmla="*/ 13 h 13"/>
                <a:gd name="T8" fmla="*/ 9 w 9"/>
                <a:gd name="T9" fmla="*/ 5 h 13"/>
                <a:gd name="T10" fmla="*/ 5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5" y="0"/>
                  </a:moveTo>
                  <a:cubicBezTo>
                    <a:pt x="2" y="0"/>
                    <a:pt x="0" y="2"/>
                    <a:pt x="0" y="5"/>
                  </a:cubicBezTo>
                  <a:cubicBezTo>
                    <a:pt x="0" y="13"/>
                    <a:pt x="0" y="13"/>
                    <a:pt x="0" y="13"/>
                  </a:cubicBezTo>
                  <a:cubicBezTo>
                    <a:pt x="9" y="13"/>
                    <a:pt x="9" y="13"/>
                    <a:pt x="9" y="13"/>
                  </a:cubicBezTo>
                  <a:cubicBezTo>
                    <a:pt x="9" y="5"/>
                    <a:pt x="9" y="5"/>
                    <a:pt x="9" y="5"/>
                  </a:cubicBezTo>
                  <a:cubicBezTo>
                    <a:pt x="9" y="2"/>
                    <a:pt x="7"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32" name="Freeform 430"/>
            <p:cNvSpPr>
              <a:spLocks/>
            </p:cNvSpPr>
            <p:nvPr userDrawn="1"/>
          </p:nvSpPr>
          <p:spPr bwMode="gray">
            <a:xfrm>
              <a:off x="11180863" y="3735835"/>
              <a:ext cx="28558" cy="38076"/>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33" name="Freeform 431"/>
            <p:cNvSpPr>
              <a:spLocks/>
            </p:cNvSpPr>
            <p:nvPr userDrawn="1"/>
          </p:nvSpPr>
          <p:spPr bwMode="gray">
            <a:xfrm>
              <a:off x="11228457" y="3735835"/>
              <a:ext cx="28558" cy="38076"/>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34" name="Freeform 432"/>
            <p:cNvSpPr>
              <a:spLocks/>
            </p:cNvSpPr>
            <p:nvPr userDrawn="1"/>
          </p:nvSpPr>
          <p:spPr bwMode="gray">
            <a:xfrm>
              <a:off x="11272879" y="3735835"/>
              <a:ext cx="28558" cy="38076"/>
            </a:xfrm>
            <a:custGeom>
              <a:avLst/>
              <a:gdLst>
                <a:gd name="T0" fmla="*/ 4 w 9"/>
                <a:gd name="T1" fmla="*/ 0 h 13"/>
                <a:gd name="T2" fmla="*/ 0 w 9"/>
                <a:gd name="T3" fmla="*/ 5 h 13"/>
                <a:gd name="T4" fmla="*/ 0 w 9"/>
                <a:gd name="T5" fmla="*/ 13 h 13"/>
                <a:gd name="T6" fmla="*/ 9 w 9"/>
                <a:gd name="T7" fmla="*/ 13 h 13"/>
                <a:gd name="T8" fmla="*/ 9 w 9"/>
                <a:gd name="T9" fmla="*/ 5 h 13"/>
                <a:gd name="T10" fmla="*/ 4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4" y="0"/>
                  </a:moveTo>
                  <a:cubicBezTo>
                    <a:pt x="2" y="0"/>
                    <a:pt x="0" y="2"/>
                    <a:pt x="0" y="5"/>
                  </a:cubicBezTo>
                  <a:cubicBezTo>
                    <a:pt x="0" y="13"/>
                    <a:pt x="0" y="13"/>
                    <a:pt x="0" y="13"/>
                  </a:cubicBezTo>
                  <a:cubicBezTo>
                    <a:pt x="9" y="13"/>
                    <a:pt x="9" y="13"/>
                    <a:pt x="9" y="13"/>
                  </a:cubicBezTo>
                  <a:cubicBezTo>
                    <a:pt x="9" y="5"/>
                    <a:pt x="9" y="5"/>
                    <a:pt x="9" y="5"/>
                  </a:cubicBezTo>
                  <a:cubicBezTo>
                    <a:pt x="9" y="2"/>
                    <a:pt x="7" y="0"/>
                    <a:pt x="4"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35" name="Freeform 433"/>
            <p:cNvSpPr>
              <a:spLocks/>
            </p:cNvSpPr>
            <p:nvPr userDrawn="1"/>
          </p:nvSpPr>
          <p:spPr bwMode="gray">
            <a:xfrm>
              <a:off x="11041250" y="3789777"/>
              <a:ext cx="28558" cy="412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3"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36" name="Freeform 434"/>
            <p:cNvSpPr>
              <a:spLocks/>
            </p:cNvSpPr>
            <p:nvPr userDrawn="1"/>
          </p:nvSpPr>
          <p:spPr bwMode="gray">
            <a:xfrm>
              <a:off x="11088844" y="3789777"/>
              <a:ext cx="28558" cy="412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37" name="Freeform 435"/>
            <p:cNvSpPr>
              <a:spLocks/>
            </p:cNvSpPr>
            <p:nvPr userDrawn="1"/>
          </p:nvSpPr>
          <p:spPr bwMode="gray">
            <a:xfrm>
              <a:off x="11136441" y="3789777"/>
              <a:ext cx="25384" cy="41250"/>
            </a:xfrm>
            <a:custGeom>
              <a:avLst/>
              <a:gdLst>
                <a:gd name="T0" fmla="*/ 5 w 9"/>
                <a:gd name="T1" fmla="*/ 0 h 14"/>
                <a:gd name="T2" fmla="*/ 0 w 9"/>
                <a:gd name="T3" fmla="*/ 5 h 14"/>
                <a:gd name="T4" fmla="*/ 0 w 9"/>
                <a:gd name="T5" fmla="*/ 14 h 14"/>
                <a:gd name="T6" fmla="*/ 9 w 9"/>
                <a:gd name="T7" fmla="*/ 14 h 14"/>
                <a:gd name="T8" fmla="*/ 9 w 9"/>
                <a:gd name="T9" fmla="*/ 5 h 14"/>
                <a:gd name="T10" fmla="*/ 5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5" y="0"/>
                  </a:moveTo>
                  <a:cubicBezTo>
                    <a:pt x="2" y="0"/>
                    <a:pt x="0" y="2"/>
                    <a:pt x="0" y="5"/>
                  </a:cubicBezTo>
                  <a:cubicBezTo>
                    <a:pt x="0" y="14"/>
                    <a:pt x="0" y="14"/>
                    <a:pt x="0" y="14"/>
                  </a:cubicBezTo>
                  <a:cubicBezTo>
                    <a:pt x="9" y="14"/>
                    <a:pt x="9" y="14"/>
                    <a:pt x="9" y="14"/>
                  </a:cubicBezTo>
                  <a:cubicBezTo>
                    <a:pt x="9" y="5"/>
                    <a:pt x="9" y="5"/>
                    <a:pt x="9" y="5"/>
                  </a:cubicBezTo>
                  <a:cubicBezTo>
                    <a:pt x="9" y="2"/>
                    <a:pt x="7"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38" name="Freeform 436"/>
            <p:cNvSpPr>
              <a:spLocks/>
            </p:cNvSpPr>
            <p:nvPr userDrawn="1"/>
          </p:nvSpPr>
          <p:spPr bwMode="gray">
            <a:xfrm>
              <a:off x="11180863" y="3789777"/>
              <a:ext cx="28558" cy="412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39" name="Freeform 437"/>
            <p:cNvSpPr>
              <a:spLocks/>
            </p:cNvSpPr>
            <p:nvPr userDrawn="1"/>
          </p:nvSpPr>
          <p:spPr bwMode="gray">
            <a:xfrm>
              <a:off x="11228457" y="3789777"/>
              <a:ext cx="28558" cy="41250"/>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40" name="Freeform 438"/>
            <p:cNvSpPr>
              <a:spLocks/>
            </p:cNvSpPr>
            <p:nvPr userDrawn="1"/>
          </p:nvSpPr>
          <p:spPr bwMode="gray">
            <a:xfrm>
              <a:off x="11272879" y="3789777"/>
              <a:ext cx="28558" cy="41250"/>
            </a:xfrm>
            <a:custGeom>
              <a:avLst/>
              <a:gdLst>
                <a:gd name="T0" fmla="*/ 4 w 9"/>
                <a:gd name="T1" fmla="*/ 0 h 14"/>
                <a:gd name="T2" fmla="*/ 0 w 9"/>
                <a:gd name="T3" fmla="*/ 5 h 14"/>
                <a:gd name="T4" fmla="*/ 0 w 9"/>
                <a:gd name="T5" fmla="*/ 14 h 14"/>
                <a:gd name="T6" fmla="*/ 9 w 9"/>
                <a:gd name="T7" fmla="*/ 14 h 14"/>
                <a:gd name="T8" fmla="*/ 9 w 9"/>
                <a:gd name="T9" fmla="*/ 5 h 14"/>
                <a:gd name="T10" fmla="*/ 4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4" y="0"/>
                  </a:moveTo>
                  <a:cubicBezTo>
                    <a:pt x="2" y="0"/>
                    <a:pt x="0" y="2"/>
                    <a:pt x="0" y="5"/>
                  </a:cubicBezTo>
                  <a:cubicBezTo>
                    <a:pt x="0" y="14"/>
                    <a:pt x="0" y="14"/>
                    <a:pt x="0" y="14"/>
                  </a:cubicBezTo>
                  <a:cubicBezTo>
                    <a:pt x="9" y="14"/>
                    <a:pt x="9" y="14"/>
                    <a:pt x="9" y="14"/>
                  </a:cubicBezTo>
                  <a:cubicBezTo>
                    <a:pt x="9" y="5"/>
                    <a:pt x="9" y="5"/>
                    <a:pt x="9" y="5"/>
                  </a:cubicBezTo>
                  <a:cubicBezTo>
                    <a:pt x="9" y="2"/>
                    <a:pt x="7" y="0"/>
                    <a:pt x="4"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41" name="Freeform 439"/>
            <p:cNvSpPr>
              <a:spLocks/>
            </p:cNvSpPr>
            <p:nvPr userDrawn="1"/>
          </p:nvSpPr>
          <p:spPr bwMode="gray">
            <a:xfrm>
              <a:off x="11041250" y="3850064"/>
              <a:ext cx="28558" cy="38076"/>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3"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42" name="Freeform 440"/>
            <p:cNvSpPr>
              <a:spLocks/>
            </p:cNvSpPr>
            <p:nvPr userDrawn="1"/>
          </p:nvSpPr>
          <p:spPr bwMode="gray">
            <a:xfrm>
              <a:off x="11088844" y="3850064"/>
              <a:ext cx="28558" cy="38076"/>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43" name="Freeform 441"/>
            <p:cNvSpPr>
              <a:spLocks/>
            </p:cNvSpPr>
            <p:nvPr userDrawn="1"/>
          </p:nvSpPr>
          <p:spPr bwMode="gray">
            <a:xfrm>
              <a:off x="11136441" y="3850064"/>
              <a:ext cx="25384" cy="38076"/>
            </a:xfrm>
            <a:custGeom>
              <a:avLst/>
              <a:gdLst>
                <a:gd name="T0" fmla="*/ 5 w 9"/>
                <a:gd name="T1" fmla="*/ 0 h 13"/>
                <a:gd name="T2" fmla="*/ 0 w 9"/>
                <a:gd name="T3" fmla="*/ 5 h 13"/>
                <a:gd name="T4" fmla="*/ 0 w 9"/>
                <a:gd name="T5" fmla="*/ 13 h 13"/>
                <a:gd name="T6" fmla="*/ 9 w 9"/>
                <a:gd name="T7" fmla="*/ 13 h 13"/>
                <a:gd name="T8" fmla="*/ 9 w 9"/>
                <a:gd name="T9" fmla="*/ 5 h 13"/>
                <a:gd name="T10" fmla="*/ 5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5" y="0"/>
                  </a:moveTo>
                  <a:cubicBezTo>
                    <a:pt x="2" y="0"/>
                    <a:pt x="0" y="2"/>
                    <a:pt x="0" y="5"/>
                  </a:cubicBezTo>
                  <a:cubicBezTo>
                    <a:pt x="0" y="13"/>
                    <a:pt x="0" y="13"/>
                    <a:pt x="0" y="13"/>
                  </a:cubicBezTo>
                  <a:cubicBezTo>
                    <a:pt x="9" y="13"/>
                    <a:pt x="9" y="13"/>
                    <a:pt x="9" y="13"/>
                  </a:cubicBezTo>
                  <a:cubicBezTo>
                    <a:pt x="9" y="5"/>
                    <a:pt x="9" y="5"/>
                    <a:pt x="9" y="5"/>
                  </a:cubicBezTo>
                  <a:cubicBezTo>
                    <a:pt x="9" y="2"/>
                    <a:pt x="7"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44" name="Freeform 443"/>
            <p:cNvSpPr>
              <a:spLocks/>
            </p:cNvSpPr>
            <p:nvPr userDrawn="1"/>
          </p:nvSpPr>
          <p:spPr bwMode="gray">
            <a:xfrm>
              <a:off x="11180861" y="3850062"/>
              <a:ext cx="28558" cy="38076"/>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45" name="Freeform 444"/>
            <p:cNvSpPr>
              <a:spLocks/>
            </p:cNvSpPr>
            <p:nvPr userDrawn="1"/>
          </p:nvSpPr>
          <p:spPr bwMode="gray">
            <a:xfrm>
              <a:off x="11228457" y="3850062"/>
              <a:ext cx="28558" cy="38076"/>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46" name="Freeform 445"/>
            <p:cNvSpPr>
              <a:spLocks/>
            </p:cNvSpPr>
            <p:nvPr userDrawn="1"/>
          </p:nvSpPr>
          <p:spPr bwMode="gray">
            <a:xfrm>
              <a:off x="11272879" y="3850062"/>
              <a:ext cx="28558" cy="38076"/>
            </a:xfrm>
            <a:custGeom>
              <a:avLst/>
              <a:gdLst>
                <a:gd name="T0" fmla="*/ 4 w 9"/>
                <a:gd name="T1" fmla="*/ 0 h 13"/>
                <a:gd name="T2" fmla="*/ 0 w 9"/>
                <a:gd name="T3" fmla="*/ 5 h 13"/>
                <a:gd name="T4" fmla="*/ 0 w 9"/>
                <a:gd name="T5" fmla="*/ 13 h 13"/>
                <a:gd name="T6" fmla="*/ 9 w 9"/>
                <a:gd name="T7" fmla="*/ 13 h 13"/>
                <a:gd name="T8" fmla="*/ 9 w 9"/>
                <a:gd name="T9" fmla="*/ 5 h 13"/>
                <a:gd name="T10" fmla="*/ 4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4" y="0"/>
                  </a:moveTo>
                  <a:cubicBezTo>
                    <a:pt x="2" y="0"/>
                    <a:pt x="0" y="2"/>
                    <a:pt x="0" y="5"/>
                  </a:cubicBezTo>
                  <a:cubicBezTo>
                    <a:pt x="0" y="13"/>
                    <a:pt x="0" y="13"/>
                    <a:pt x="0" y="13"/>
                  </a:cubicBezTo>
                  <a:cubicBezTo>
                    <a:pt x="9" y="13"/>
                    <a:pt x="9" y="13"/>
                    <a:pt x="9" y="13"/>
                  </a:cubicBezTo>
                  <a:cubicBezTo>
                    <a:pt x="9" y="5"/>
                    <a:pt x="9" y="5"/>
                    <a:pt x="9" y="5"/>
                  </a:cubicBezTo>
                  <a:cubicBezTo>
                    <a:pt x="9" y="2"/>
                    <a:pt x="7" y="0"/>
                    <a:pt x="4"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47" name="Freeform 446"/>
            <p:cNvSpPr>
              <a:spLocks/>
            </p:cNvSpPr>
            <p:nvPr userDrawn="1"/>
          </p:nvSpPr>
          <p:spPr bwMode="gray">
            <a:xfrm>
              <a:off x="11041248" y="3907176"/>
              <a:ext cx="28558" cy="41248"/>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3" y="0"/>
                    <a:pt x="0" y="3"/>
                    <a:pt x="0" y="5"/>
                  </a:cubicBezTo>
                  <a:cubicBezTo>
                    <a:pt x="0" y="14"/>
                    <a:pt x="0" y="14"/>
                    <a:pt x="0" y="14"/>
                  </a:cubicBezTo>
                  <a:cubicBezTo>
                    <a:pt x="10" y="14"/>
                    <a:pt x="10" y="14"/>
                    <a:pt x="10" y="14"/>
                  </a:cubicBezTo>
                  <a:cubicBezTo>
                    <a:pt x="10" y="5"/>
                    <a:pt x="10" y="5"/>
                    <a:pt x="10" y="5"/>
                  </a:cubicBezTo>
                  <a:cubicBezTo>
                    <a:pt x="10" y="3"/>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48" name="Freeform 447"/>
            <p:cNvSpPr>
              <a:spLocks/>
            </p:cNvSpPr>
            <p:nvPr userDrawn="1"/>
          </p:nvSpPr>
          <p:spPr bwMode="gray">
            <a:xfrm>
              <a:off x="11088844" y="3907176"/>
              <a:ext cx="28558" cy="41248"/>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3"/>
                    <a:pt x="0" y="5"/>
                  </a:cubicBezTo>
                  <a:cubicBezTo>
                    <a:pt x="0" y="14"/>
                    <a:pt x="0" y="14"/>
                    <a:pt x="0" y="14"/>
                  </a:cubicBezTo>
                  <a:cubicBezTo>
                    <a:pt x="10" y="14"/>
                    <a:pt x="10" y="14"/>
                    <a:pt x="10" y="14"/>
                  </a:cubicBezTo>
                  <a:cubicBezTo>
                    <a:pt x="10" y="5"/>
                    <a:pt x="10" y="5"/>
                    <a:pt x="10" y="5"/>
                  </a:cubicBezTo>
                  <a:cubicBezTo>
                    <a:pt x="10" y="3"/>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49" name="Freeform 448"/>
            <p:cNvSpPr>
              <a:spLocks/>
            </p:cNvSpPr>
            <p:nvPr userDrawn="1"/>
          </p:nvSpPr>
          <p:spPr bwMode="gray">
            <a:xfrm>
              <a:off x="11136439" y="3907176"/>
              <a:ext cx="25384" cy="41248"/>
            </a:xfrm>
            <a:custGeom>
              <a:avLst/>
              <a:gdLst>
                <a:gd name="T0" fmla="*/ 5 w 9"/>
                <a:gd name="T1" fmla="*/ 0 h 14"/>
                <a:gd name="T2" fmla="*/ 0 w 9"/>
                <a:gd name="T3" fmla="*/ 5 h 14"/>
                <a:gd name="T4" fmla="*/ 0 w 9"/>
                <a:gd name="T5" fmla="*/ 14 h 14"/>
                <a:gd name="T6" fmla="*/ 9 w 9"/>
                <a:gd name="T7" fmla="*/ 14 h 14"/>
                <a:gd name="T8" fmla="*/ 9 w 9"/>
                <a:gd name="T9" fmla="*/ 5 h 14"/>
                <a:gd name="T10" fmla="*/ 5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5" y="0"/>
                  </a:moveTo>
                  <a:cubicBezTo>
                    <a:pt x="2" y="0"/>
                    <a:pt x="0" y="3"/>
                    <a:pt x="0" y="5"/>
                  </a:cubicBezTo>
                  <a:cubicBezTo>
                    <a:pt x="0" y="14"/>
                    <a:pt x="0" y="14"/>
                    <a:pt x="0" y="14"/>
                  </a:cubicBezTo>
                  <a:cubicBezTo>
                    <a:pt x="9" y="14"/>
                    <a:pt x="9" y="14"/>
                    <a:pt x="9" y="14"/>
                  </a:cubicBezTo>
                  <a:cubicBezTo>
                    <a:pt x="9" y="5"/>
                    <a:pt x="9" y="5"/>
                    <a:pt x="9" y="5"/>
                  </a:cubicBezTo>
                  <a:cubicBezTo>
                    <a:pt x="9" y="3"/>
                    <a:pt x="7"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50" name="Freeform 449"/>
            <p:cNvSpPr>
              <a:spLocks/>
            </p:cNvSpPr>
            <p:nvPr userDrawn="1"/>
          </p:nvSpPr>
          <p:spPr bwMode="gray">
            <a:xfrm>
              <a:off x="11180861" y="3907176"/>
              <a:ext cx="28558" cy="41248"/>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3"/>
                    <a:pt x="0" y="5"/>
                  </a:cubicBezTo>
                  <a:cubicBezTo>
                    <a:pt x="0" y="14"/>
                    <a:pt x="0" y="14"/>
                    <a:pt x="0" y="14"/>
                  </a:cubicBezTo>
                  <a:cubicBezTo>
                    <a:pt x="10" y="14"/>
                    <a:pt x="10" y="14"/>
                    <a:pt x="10" y="14"/>
                  </a:cubicBezTo>
                  <a:cubicBezTo>
                    <a:pt x="10" y="5"/>
                    <a:pt x="10" y="5"/>
                    <a:pt x="10" y="5"/>
                  </a:cubicBezTo>
                  <a:cubicBezTo>
                    <a:pt x="10" y="3"/>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51" name="Freeform 450"/>
            <p:cNvSpPr>
              <a:spLocks/>
            </p:cNvSpPr>
            <p:nvPr userDrawn="1"/>
          </p:nvSpPr>
          <p:spPr bwMode="gray">
            <a:xfrm>
              <a:off x="11228457" y="3907176"/>
              <a:ext cx="28558" cy="41248"/>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3"/>
                    <a:pt x="0" y="5"/>
                  </a:cubicBezTo>
                  <a:cubicBezTo>
                    <a:pt x="0" y="14"/>
                    <a:pt x="0" y="14"/>
                    <a:pt x="0" y="14"/>
                  </a:cubicBezTo>
                  <a:cubicBezTo>
                    <a:pt x="10" y="14"/>
                    <a:pt x="10" y="14"/>
                    <a:pt x="10" y="14"/>
                  </a:cubicBezTo>
                  <a:cubicBezTo>
                    <a:pt x="10" y="5"/>
                    <a:pt x="10" y="5"/>
                    <a:pt x="10" y="5"/>
                  </a:cubicBezTo>
                  <a:cubicBezTo>
                    <a:pt x="10" y="3"/>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52" name="Freeform 451"/>
            <p:cNvSpPr>
              <a:spLocks/>
            </p:cNvSpPr>
            <p:nvPr userDrawn="1"/>
          </p:nvSpPr>
          <p:spPr bwMode="gray">
            <a:xfrm>
              <a:off x="11272879" y="3907176"/>
              <a:ext cx="28558" cy="41248"/>
            </a:xfrm>
            <a:custGeom>
              <a:avLst/>
              <a:gdLst>
                <a:gd name="T0" fmla="*/ 4 w 9"/>
                <a:gd name="T1" fmla="*/ 0 h 14"/>
                <a:gd name="T2" fmla="*/ 0 w 9"/>
                <a:gd name="T3" fmla="*/ 5 h 14"/>
                <a:gd name="T4" fmla="*/ 0 w 9"/>
                <a:gd name="T5" fmla="*/ 14 h 14"/>
                <a:gd name="T6" fmla="*/ 9 w 9"/>
                <a:gd name="T7" fmla="*/ 14 h 14"/>
                <a:gd name="T8" fmla="*/ 9 w 9"/>
                <a:gd name="T9" fmla="*/ 5 h 14"/>
                <a:gd name="T10" fmla="*/ 4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4" y="0"/>
                  </a:moveTo>
                  <a:cubicBezTo>
                    <a:pt x="2" y="0"/>
                    <a:pt x="0" y="3"/>
                    <a:pt x="0" y="5"/>
                  </a:cubicBezTo>
                  <a:cubicBezTo>
                    <a:pt x="0" y="14"/>
                    <a:pt x="0" y="14"/>
                    <a:pt x="0" y="14"/>
                  </a:cubicBezTo>
                  <a:cubicBezTo>
                    <a:pt x="9" y="14"/>
                    <a:pt x="9" y="14"/>
                    <a:pt x="9" y="14"/>
                  </a:cubicBezTo>
                  <a:cubicBezTo>
                    <a:pt x="9" y="5"/>
                    <a:pt x="9" y="5"/>
                    <a:pt x="9" y="5"/>
                  </a:cubicBezTo>
                  <a:cubicBezTo>
                    <a:pt x="9" y="3"/>
                    <a:pt x="7" y="0"/>
                    <a:pt x="4"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53" name="Freeform 452"/>
            <p:cNvSpPr>
              <a:spLocks/>
            </p:cNvSpPr>
            <p:nvPr userDrawn="1"/>
          </p:nvSpPr>
          <p:spPr bwMode="gray">
            <a:xfrm>
              <a:off x="11041248" y="3964291"/>
              <a:ext cx="28558" cy="41248"/>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3"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54" name="Freeform 453"/>
            <p:cNvSpPr>
              <a:spLocks/>
            </p:cNvSpPr>
            <p:nvPr userDrawn="1"/>
          </p:nvSpPr>
          <p:spPr bwMode="gray">
            <a:xfrm>
              <a:off x="11088844" y="3964291"/>
              <a:ext cx="28558" cy="41248"/>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55" name="Freeform 454"/>
            <p:cNvSpPr>
              <a:spLocks/>
            </p:cNvSpPr>
            <p:nvPr userDrawn="1"/>
          </p:nvSpPr>
          <p:spPr bwMode="gray">
            <a:xfrm>
              <a:off x="11136439" y="3964291"/>
              <a:ext cx="25384" cy="41248"/>
            </a:xfrm>
            <a:custGeom>
              <a:avLst/>
              <a:gdLst>
                <a:gd name="T0" fmla="*/ 5 w 9"/>
                <a:gd name="T1" fmla="*/ 0 h 14"/>
                <a:gd name="T2" fmla="*/ 0 w 9"/>
                <a:gd name="T3" fmla="*/ 5 h 14"/>
                <a:gd name="T4" fmla="*/ 0 w 9"/>
                <a:gd name="T5" fmla="*/ 14 h 14"/>
                <a:gd name="T6" fmla="*/ 9 w 9"/>
                <a:gd name="T7" fmla="*/ 14 h 14"/>
                <a:gd name="T8" fmla="*/ 9 w 9"/>
                <a:gd name="T9" fmla="*/ 5 h 14"/>
                <a:gd name="T10" fmla="*/ 5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5" y="0"/>
                  </a:moveTo>
                  <a:cubicBezTo>
                    <a:pt x="2" y="0"/>
                    <a:pt x="0" y="2"/>
                    <a:pt x="0" y="5"/>
                  </a:cubicBezTo>
                  <a:cubicBezTo>
                    <a:pt x="0" y="14"/>
                    <a:pt x="0" y="14"/>
                    <a:pt x="0" y="14"/>
                  </a:cubicBezTo>
                  <a:cubicBezTo>
                    <a:pt x="9" y="14"/>
                    <a:pt x="9" y="14"/>
                    <a:pt x="9" y="14"/>
                  </a:cubicBezTo>
                  <a:cubicBezTo>
                    <a:pt x="9" y="5"/>
                    <a:pt x="9" y="5"/>
                    <a:pt x="9" y="5"/>
                  </a:cubicBezTo>
                  <a:cubicBezTo>
                    <a:pt x="9" y="2"/>
                    <a:pt x="7"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56" name="Freeform 455"/>
            <p:cNvSpPr>
              <a:spLocks/>
            </p:cNvSpPr>
            <p:nvPr userDrawn="1"/>
          </p:nvSpPr>
          <p:spPr bwMode="gray">
            <a:xfrm>
              <a:off x="11180861" y="3964291"/>
              <a:ext cx="28558" cy="41248"/>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57" name="Freeform 456"/>
            <p:cNvSpPr>
              <a:spLocks/>
            </p:cNvSpPr>
            <p:nvPr userDrawn="1"/>
          </p:nvSpPr>
          <p:spPr bwMode="gray">
            <a:xfrm>
              <a:off x="11228457" y="3964291"/>
              <a:ext cx="28558" cy="41248"/>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58" name="Freeform 457"/>
            <p:cNvSpPr>
              <a:spLocks/>
            </p:cNvSpPr>
            <p:nvPr userDrawn="1"/>
          </p:nvSpPr>
          <p:spPr bwMode="gray">
            <a:xfrm>
              <a:off x="11272879" y="3964291"/>
              <a:ext cx="28558" cy="41248"/>
            </a:xfrm>
            <a:custGeom>
              <a:avLst/>
              <a:gdLst>
                <a:gd name="T0" fmla="*/ 4 w 9"/>
                <a:gd name="T1" fmla="*/ 0 h 14"/>
                <a:gd name="T2" fmla="*/ 0 w 9"/>
                <a:gd name="T3" fmla="*/ 5 h 14"/>
                <a:gd name="T4" fmla="*/ 0 w 9"/>
                <a:gd name="T5" fmla="*/ 14 h 14"/>
                <a:gd name="T6" fmla="*/ 9 w 9"/>
                <a:gd name="T7" fmla="*/ 14 h 14"/>
                <a:gd name="T8" fmla="*/ 9 w 9"/>
                <a:gd name="T9" fmla="*/ 5 h 14"/>
                <a:gd name="T10" fmla="*/ 4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4" y="0"/>
                  </a:moveTo>
                  <a:cubicBezTo>
                    <a:pt x="2" y="0"/>
                    <a:pt x="0" y="2"/>
                    <a:pt x="0" y="5"/>
                  </a:cubicBezTo>
                  <a:cubicBezTo>
                    <a:pt x="0" y="14"/>
                    <a:pt x="0" y="14"/>
                    <a:pt x="0" y="14"/>
                  </a:cubicBezTo>
                  <a:cubicBezTo>
                    <a:pt x="9" y="14"/>
                    <a:pt x="9" y="14"/>
                    <a:pt x="9" y="14"/>
                  </a:cubicBezTo>
                  <a:cubicBezTo>
                    <a:pt x="9" y="5"/>
                    <a:pt x="9" y="5"/>
                    <a:pt x="9" y="5"/>
                  </a:cubicBezTo>
                  <a:cubicBezTo>
                    <a:pt x="9" y="2"/>
                    <a:pt x="7" y="0"/>
                    <a:pt x="4"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59" name="Freeform 458"/>
            <p:cNvSpPr>
              <a:spLocks/>
            </p:cNvSpPr>
            <p:nvPr userDrawn="1"/>
          </p:nvSpPr>
          <p:spPr bwMode="gray">
            <a:xfrm>
              <a:off x="11041248" y="3447087"/>
              <a:ext cx="28558" cy="41248"/>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3"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60" name="Freeform 459"/>
            <p:cNvSpPr>
              <a:spLocks/>
            </p:cNvSpPr>
            <p:nvPr userDrawn="1"/>
          </p:nvSpPr>
          <p:spPr bwMode="gray">
            <a:xfrm>
              <a:off x="11088844" y="3447087"/>
              <a:ext cx="28558" cy="41248"/>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61" name="Freeform 460"/>
            <p:cNvSpPr>
              <a:spLocks/>
            </p:cNvSpPr>
            <p:nvPr userDrawn="1"/>
          </p:nvSpPr>
          <p:spPr bwMode="gray">
            <a:xfrm>
              <a:off x="11136439" y="3447087"/>
              <a:ext cx="25384" cy="41248"/>
            </a:xfrm>
            <a:custGeom>
              <a:avLst/>
              <a:gdLst>
                <a:gd name="T0" fmla="*/ 5 w 9"/>
                <a:gd name="T1" fmla="*/ 0 h 14"/>
                <a:gd name="T2" fmla="*/ 0 w 9"/>
                <a:gd name="T3" fmla="*/ 5 h 14"/>
                <a:gd name="T4" fmla="*/ 0 w 9"/>
                <a:gd name="T5" fmla="*/ 14 h 14"/>
                <a:gd name="T6" fmla="*/ 9 w 9"/>
                <a:gd name="T7" fmla="*/ 14 h 14"/>
                <a:gd name="T8" fmla="*/ 9 w 9"/>
                <a:gd name="T9" fmla="*/ 5 h 14"/>
                <a:gd name="T10" fmla="*/ 5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5" y="0"/>
                  </a:moveTo>
                  <a:cubicBezTo>
                    <a:pt x="2" y="0"/>
                    <a:pt x="0" y="2"/>
                    <a:pt x="0" y="5"/>
                  </a:cubicBezTo>
                  <a:cubicBezTo>
                    <a:pt x="0" y="14"/>
                    <a:pt x="0" y="14"/>
                    <a:pt x="0" y="14"/>
                  </a:cubicBezTo>
                  <a:cubicBezTo>
                    <a:pt x="9" y="14"/>
                    <a:pt x="9" y="14"/>
                    <a:pt x="9" y="14"/>
                  </a:cubicBezTo>
                  <a:cubicBezTo>
                    <a:pt x="9" y="5"/>
                    <a:pt x="9" y="5"/>
                    <a:pt x="9" y="5"/>
                  </a:cubicBezTo>
                  <a:cubicBezTo>
                    <a:pt x="9" y="2"/>
                    <a:pt x="7"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62" name="Freeform 461"/>
            <p:cNvSpPr>
              <a:spLocks/>
            </p:cNvSpPr>
            <p:nvPr userDrawn="1"/>
          </p:nvSpPr>
          <p:spPr bwMode="gray">
            <a:xfrm>
              <a:off x="11180861" y="3447087"/>
              <a:ext cx="28558" cy="41248"/>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63" name="Freeform 462"/>
            <p:cNvSpPr>
              <a:spLocks/>
            </p:cNvSpPr>
            <p:nvPr userDrawn="1"/>
          </p:nvSpPr>
          <p:spPr bwMode="gray">
            <a:xfrm>
              <a:off x="11228457" y="3447087"/>
              <a:ext cx="28558" cy="41248"/>
            </a:xfrm>
            <a:custGeom>
              <a:avLst/>
              <a:gdLst>
                <a:gd name="T0" fmla="*/ 5 w 10"/>
                <a:gd name="T1" fmla="*/ 0 h 14"/>
                <a:gd name="T2" fmla="*/ 0 w 10"/>
                <a:gd name="T3" fmla="*/ 5 h 14"/>
                <a:gd name="T4" fmla="*/ 0 w 10"/>
                <a:gd name="T5" fmla="*/ 14 h 14"/>
                <a:gd name="T6" fmla="*/ 10 w 10"/>
                <a:gd name="T7" fmla="*/ 14 h 14"/>
                <a:gd name="T8" fmla="*/ 10 w 10"/>
                <a:gd name="T9" fmla="*/ 5 h 14"/>
                <a:gd name="T10" fmla="*/ 5 w 10"/>
                <a:gd name="T11" fmla="*/ 0 h 14"/>
              </a:gdLst>
              <a:ahLst/>
              <a:cxnLst>
                <a:cxn ang="0">
                  <a:pos x="T0" y="T1"/>
                </a:cxn>
                <a:cxn ang="0">
                  <a:pos x="T2" y="T3"/>
                </a:cxn>
                <a:cxn ang="0">
                  <a:pos x="T4" y="T5"/>
                </a:cxn>
                <a:cxn ang="0">
                  <a:pos x="T6" y="T7"/>
                </a:cxn>
                <a:cxn ang="0">
                  <a:pos x="T8" y="T9"/>
                </a:cxn>
                <a:cxn ang="0">
                  <a:pos x="T10" y="T11"/>
                </a:cxn>
              </a:cxnLst>
              <a:rect l="0" t="0" r="r" b="b"/>
              <a:pathLst>
                <a:path w="10" h="14">
                  <a:moveTo>
                    <a:pt x="5" y="0"/>
                  </a:moveTo>
                  <a:cubicBezTo>
                    <a:pt x="2" y="0"/>
                    <a:pt x="0" y="2"/>
                    <a:pt x="0" y="5"/>
                  </a:cubicBezTo>
                  <a:cubicBezTo>
                    <a:pt x="0" y="14"/>
                    <a:pt x="0" y="14"/>
                    <a:pt x="0" y="14"/>
                  </a:cubicBezTo>
                  <a:cubicBezTo>
                    <a:pt x="10" y="14"/>
                    <a:pt x="10" y="14"/>
                    <a:pt x="10" y="14"/>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64" name="Freeform 463"/>
            <p:cNvSpPr>
              <a:spLocks/>
            </p:cNvSpPr>
            <p:nvPr userDrawn="1"/>
          </p:nvSpPr>
          <p:spPr bwMode="gray">
            <a:xfrm>
              <a:off x="11272879" y="3447087"/>
              <a:ext cx="28558" cy="41248"/>
            </a:xfrm>
            <a:custGeom>
              <a:avLst/>
              <a:gdLst>
                <a:gd name="T0" fmla="*/ 4 w 9"/>
                <a:gd name="T1" fmla="*/ 0 h 14"/>
                <a:gd name="T2" fmla="*/ 0 w 9"/>
                <a:gd name="T3" fmla="*/ 5 h 14"/>
                <a:gd name="T4" fmla="*/ 0 w 9"/>
                <a:gd name="T5" fmla="*/ 14 h 14"/>
                <a:gd name="T6" fmla="*/ 9 w 9"/>
                <a:gd name="T7" fmla="*/ 14 h 14"/>
                <a:gd name="T8" fmla="*/ 9 w 9"/>
                <a:gd name="T9" fmla="*/ 5 h 14"/>
                <a:gd name="T10" fmla="*/ 4 w 9"/>
                <a:gd name="T11" fmla="*/ 0 h 14"/>
              </a:gdLst>
              <a:ahLst/>
              <a:cxnLst>
                <a:cxn ang="0">
                  <a:pos x="T0" y="T1"/>
                </a:cxn>
                <a:cxn ang="0">
                  <a:pos x="T2" y="T3"/>
                </a:cxn>
                <a:cxn ang="0">
                  <a:pos x="T4" y="T5"/>
                </a:cxn>
                <a:cxn ang="0">
                  <a:pos x="T6" y="T7"/>
                </a:cxn>
                <a:cxn ang="0">
                  <a:pos x="T8" y="T9"/>
                </a:cxn>
                <a:cxn ang="0">
                  <a:pos x="T10" y="T11"/>
                </a:cxn>
              </a:cxnLst>
              <a:rect l="0" t="0" r="r" b="b"/>
              <a:pathLst>
                <a:path w="9" h="14">
                  <a:moveTo>
                    <a:pt x="4" y="0"/>
                  </a:moveTo>
                  <a:cubicBezTo>
                    <a:pt x="2" y="0"/>
                    <a:pt x="0" y="2"/>
                    <a:pt x="0" y="5"/>
                  </a:cubicBezTo>
                  <a:cubicBezTo>
                    <a:pt x="0" y="14"/>
                    <a:pt x="0" y="14"/>
                    <a:pt x="0" y="14"/>
                  </a:cubicBezTo>
                  <a:cubicBezTo>
                    <a:pt x="9" y="14"/>
                    <a:pt x="9" y="14"/>
                    <a:pt x="9" y="14"/>
                  </a:cubicBezTo>
                  <a:cubicBezTo>
                    <a:pt x="9" y="5"/>
                    <a:pt x="9" y="5"/>
                    <a:pt x="9" y="5"/>
                  </a:cubicBezTo>
                  <a:cubicBezTo>
                    <a:pt x="9" y="2"/>
                    <a:pt x="7" y="0"/>
                    <a:pt x="4"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65" name="Freeform 464"/>
            <p:cNvSpPr>
              <a:spLocks/>
            </p:cNvSpPr>
            <p:nvPr userDrawn="1"/>
          </p:nvSpPr>
          <p:spPr bwMode="gray">
            <a:xfrm>
              <a:off x="11041248" y="3504201"/>
              <a:ext cx="28558" cy="38076"/>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3"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66" name="Freeform 465"/>
            <p:cNvSpPr>
              <a:spLocks/>
            </p:cNvSpPr>
            <p:nvPr userDrawn="1"/>
          </p:nvSpPr>
          <p:spPr bwMode="gray">
            <a:xfrm>
              <a:off x="11088844" y="3504201"/>
              <a:ext cx="28558" cy="38076"/>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67" name="Freeform 466"/>
            <p:cNvSpPr>
              <a:spLocks/>
            </p:cNvSpPr>
            <p:nvPr userDrawn="1"/>
          </p:nvSpPr>
          <p:spPr bwMode="gray">
            <a:xfrm>
              <a:off x="11136439" y="3504201"/>
              <a:ext cx="25384" cy="38076"/>
            </a:xfrm>
            <a:custGeom>
              <a:avLst/>
              <a:gdLst>
                <a:gd name="T0" fmla="*/ 5 w 9"/>
                <a:gd name="T1" fmla="*/ 0 h 13"/>
                <a:gd name="T2" fmla="*/ 0 w 9"/>
                <a:gd name="T3" fmla="*/ 5 h 13"/>
                <a:gd name="T4" fmla="*/ 0 w 9"/>
                <a:gd name="T5" fmla="*/ 13 h 13"/>
                <a:gd name="T6" fmla="*/ 9 w 9"/>
                <a:gd name="T7" fmla="*/ 13 h 13"/>
                <a:gd name="T8" fmla="*/ 9 w 9"/>
                <a:gd name="T9" fmla="*/ 5 h 13"/>
                <a:gd name="T10" fmla="*/ 5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5" y="0"/>
                  </a:moveTo>
                  <a:cubicBezTo>
                    <a:pt x="2" y="0"/>
                    <a:pt x="0" y="2"/>
                    <a:pt x="0" y="5"/>
                  </a:cubicBezTo>
                  <a:cubicBezTo>
                    <a:pt x="0" y="13"/>
                    <a:pt x="0" y="13"/>
                    <a:pt x="0" y="13"/>
                  </a:cubicBezTo>
                  <a:cubicBezTo>
                    <a:pt x="9" y="13"/>
                    <a:pt x="9" y="13"/>
                    <a:pt x="9" y="13"/>
                  </a:cubicBezTo>
                  <a:cubicBezTo>
                    <a:pt x="9" y="5"/>
                    <a:pt x="9" y="5"/>
                    <a:pt x="9" y="5"/>
                  </a:cubicBezTo>
                  <a:cubicBezTo>
                    <a:pt x="9" y="2"/>
                    <a:pt x="7"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68" name="Freeform 467"/>
            <p:cNvSpPr>
              <a:spLocks/>
            </p:cNvSpPr>
            <p:nvPr userDrawn="1"/>
          </p:nvSpPr>
          <p:spPr bwMode="gray">
            <a:xfrm>
              <a:off x="11180861" y="3504201"/>
              <a:ext cx="28558" cy="38076"/>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69" name="Freeform 468"/>
            <p:cNvSpPr>
              <a:spLocks/>
            </p:cNvSpPr>
            <p:nvPr userDrawn="1"/>
          </p:nvSpPr>
          <p:spPr bwMode="gray">
            <a:xfrm>
              <a:off x="11228457" y="3504201"/>
              <a:ext cx="28558" cy="38076"/>
            </a:xfrm>
            <a:custGeom>
              <a:avLst/>
              <a:gdLst>
                <a:gd name="T0" fmla="*/ 5 w 10"/>
                <a:gd name="T1" fmla="*/ 0 h 13"/>
                <a:gd name="T2" fmla="*/ 0 w 10"/>
                <a:gd name="T3" fmla="*/ 5 h 13"/>
                <a:gd name="T4" fmla="*/ 0 w 10"/>
                <a:gd name="T5" fmla="*/ 13 h 13"/>
                <a:gd name="T6" fmla="*/ 10 w 10"/>
                <a:gd name="T7" fmla="*/ 13 h 13"/>
                <a:gd name="T8" fmla="*/ 10 w 10"/>
                <a:gd name="T9" fmla="*/ 5 h 13"/>
                <a:gd name="T10" fmla="*/ 5 w 10"/>
                <a:gd name="T11" fmla="*/ 0 h 13"/>
              </a:gdLst>
              <a:ahLst/>
              <a:cxnLst>
                <a:cxn ang="0">
                  <a:pos x="T0" y="T1"/>
                </a:cxn>
                <a:cxn ang="0">
                  <a:pos x="T2" y="T3"/>
                </a:cxn>
                <a:cxn ang="0">
                  <a:pos x="T4" y="T5"/>
                </a:cxn>
                <a:cxn ang="0">
                  <a:pos x="T6" y="T7"/>
                </a:cxn>
                <a:cxn ang="0">
                  <a:pos x="T8" y="T9"/>
                </a:cxn>
                <a:cxn ang="0">
                  <a:pos x="T10" y="T11"/>
                </a:cxn>
              </a:cxnLst>
              <a:rect l="0" t="0" r="r" b="b"/>
              <a:pathLst>
                <a:path w="10" h="13">
                  <a:moveTo>
                    <a:pt x="5" y="0"/>
                  </a:moveTo>
                  <a:cubicBezTo>
                    <a:pt x="2" y="0"/>
                    <a:pt x="0" y="2"/>
                    <a:pt x="0" y="5"/>
                  </a:cubicBezTo>
                  <a:cubicBezTo>
                    <a:pt x="0" y="13"/>
                    <a:pt x="0" y="13"/>
                    <a:pt x="0" y="13"/>
                  </a:cubicBezTo>
                  <a:cubicBezTo>
                    <a:pt x="10" y="13"/>
                    <a:pt x="10" y="13"/>
                    <a:pt x="10" y="13"/>
                  </a:cubicBezTo>
                  <a:cubicBezTo>
                    <a:pt x="10" y="5"/>
                    <a:pt x="10" y="5"/>
                    <a:pt x="10" y="5"/>
                  </a:cubicBezTo>
                  <a:cubicBezTo>
                    <a:pt x="10" y="2"/>
                    <a:pt x="8" y="0"/>
                    <a:pt x="5"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70" name="Freeform 469"/>
            <p:cNvSpPr>
              <a:spLocks/>
            </p:cNvSpPr>
            <p:nvPr userDrawn="1"/>
          </p:nvSpPr>
          <p:spPr bwMode="gray">
            <a:xfrm>
              <a:off x="11272879" y="3504201"/>
              <a:ext cx="28558" cy="38076"/>
            </a:xfrm>
            <a:custGeom>
              <a:avLst/>
              <a:gdLst>
                <a:gd name="T0" fmla="*/ 4 w 9"/>
                <a:gd name="T1" fmla="*/ 0 h 13"/>
                <a:gd name="T2" fmla="*/ 0 w 9"/>
                <a:gd name="T3" fmla="*/ 5 h 13"/>
                <a:gd name="T4" fmla="*/ 0 w 9"/>
                <a:gd name="T5" fmla="*/ 13 h 13"/>
                <a:gd name="T6" fmla="*/ 9 w 9"/>
                <a:gd name="T7" fmla="*/ 13 h 13"/>
                <a:gd name="T8" fmla="*/ 9 w 9"/>
                <a:gd name="T9" fmla="*/ 5 h 13"/>
                <a:gd name="T10" fmla="*/ 4 w 9"/>
                <a:gd name="T11" fmla="*/ 0 h 13"/>
              </a:gdLst>
              <a:ahLst/>
              <a:cxnLst>
                <a:cxn ang="0">
                  <a:pos x="T0" y="T1"/>
                </a:cxn>
                <a:cxn ang="0">
                  <a:pos x="T2" y="T3"/>
                </a:cxn>
                <a:cxn ang="0">
                  <a:pos x="T4" y="T5"/>
                </a:cxn>
                <a:cxn ang="0">
                  <a:pos x="T6" y="T7"/>
                </a:cxn>
                <a:cxn ang="0">
                  <a:pos x="T8" y="T9"/>
                </a:cxn>
                <a:cxn ang="0">
                  <a:pos x="T10" y="T11"/>
                </a:cxn>
              </a:cxnLst>
              <a:rect l="0" t="0" r="r" b="b"/>
              <a:pathLst>
                <a:path w="9" h="13">
                  <a:moveTo>
                    <a:pt x="4" y="0"/>
                  </a:moveTo>
                  <a:cubicBezTo>
                    <a:pt x="2" y="0"/>
                    <a:pt x="0" y="2"/>
                    <a:pt x="0" y="5"/>
                  </a:cubicBezTo>
                  <a:cubicBezTo>
                    <a:pt x="0" y="13"/>
                    <a:pt x="0" y="13"/>
                    <a:pt x="0" y="13"/>
                  </a:cubicBezTo>
                  <a:cubicBezTo>
                    <a:pt x="9" y="13"/>
                    <a:pt x="9" y="13"/>
                    <a:pt x="9" y="13"/>
                  </a:cubicBezTo>
                  <a:cubicBezTo>
                    <a:pt x="9" y="5"/>
                    <a:pt x="9" y="5"/>
                    <a:pt x="9" y="5"/>
                  </a:cubicBezTo>
                  <a:cubicBezTo>
                    <a:pt x="9" y="2"/>
                    <a:pt x="7" y="0"/>
                    <a:pt x="4"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71" name="Rectangle 470"/>
            <p:cNvSpPr>
              <a:spLocks noChangeArrowheads="1"/>
            </p:cNvSpPr>
            <p:nvPr userDrawn="1"/>
          </p:nvSpPr>
          <p:spPr bwMode="gray">
            <a:xfrm>
              <a:off x="10714428" y="4583029"/>
              <a:ext cx="507683" cy="2855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72" name="Rectangle 471"/>
            <p:cNvSpPr>
              <a:spLocks noChangeArrowheads="1"/>
            </p:cNvSpPr>
            <p:nvPr userDrawn="1"/>
          </p:nvSpPr>
          <p:spPr bwMode="gray">
            <a:xfrm>
              <a:off x="10714428" y="4643317"/>
              <a:ext cx="507683" cy="2855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73" name="Rectangle 472"/>
            <p:cNvSpPr>
              <a:spLocks noChangeArrowheads="1"/>
            </p:cNvSpPr>
            <p:nvPr userDrawn="1"/>
          </p:nvSpPr>
          <p:spPr bwMode="gray">
            <a:xfrm>
              <a:off x="10714428" y="4611587"/>
              <a:ext cx="507683" cy="31730"/>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74" name="Rectangle 473"/>
            <p:cNvSpPr>
              <a:spLocks noChangeArrowheads="1"/>
            </p:cNvSpPr>
            <p:nvPr userDrawn="1"/>
          </p:nvSpPr>
          <p:spPr bwMode="gray">
            <a:xfrm>
              <a:off x="11063460" y="4335533"/>
              <a:ext cx="92019" cy="24749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75" name="Rectangle 474"/>
            <p:cNvSpPr>
              <a:spLocks noChangeArrowheads="1"/>
            </p:cNvSpPr>
            <p:nvPr userDrawn="1"/>
          </p:nvSpPr>
          <p:spPr bwMode="gray">
            <a:xfrm>
              <a:off x="11130092" y="4357745"/>
              <a:ext cx="25384" cy="225284"/>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76" name="Rectangle 475"/>
            <p:cNvSpPr>
              <a:spLocks noChangeArrowheads="1"/>
            </p:cNvSpPr>
            <p:nvPr userDrawn="1"/>
          </p:nvSpPr>
          <p:spPr bwMode="gray">
            <a:xfrm>
              <a:off x="10920673" y="4335533"/>
              <a:ext cx="92019" cy="24749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77" name="Rectangle 476"/>
            <p:cNvSpPr>
              <a:spLocks noChangeArrowheads="1"/>
            </p:cNvSpPr>
            <p:nvPr userDrawn="1"/>
          </p:nvSpPr>
          <p:spPr bwMode="gray">
            <a:xfrm>
              <a:off x="10987307" y="4357745"/>
              <a:ext cx="25384" cy="225284"/>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78" name="Rectangle 477"/>
            <p:cNvSpPr>
              <a:spLocks noChangeArrowheads="1"/>
            </p:cNvSpPr>
            <p:nvPr userDrawn="1"/>
          </p:nvSpPr>
          <p:spPr bwMode="gray">
            <a:xfrm>
              <a:off x="10777888" y="4335533"/>
              <a:ext cx="95191" cy="24749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79" name="Rectangle 478"/>
            <p:cNvSpPr>
              <a:spLocks noChangeArrowheads="1"/>
            </p:cNvSpPr>
            <p:nvPr userDrawn="1"/>
          </p:nvSpPr>
          <p:spPr bwMode="gray">
            <a:xfrm>
              <a:off x="10844521" y="4357745"/>
              <a:ext cx="28558" cy="225284"/>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80" name="Rectangle 479"/>
            <p:cNvSpPr>
              <a:spLocks noChangeArrowheads="1"/>
            </p:cNvSpPr>
            <p:nvPr userDrawn="1"/>
          </p:nvSpPr>
          <p:spPr bwMode="gray">
            <a:xfrm>
              <a:off x="10777888" y="4364091"/>
              <a:ext cx="66634" cy="25384"/>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81" name="Rectangle 480"/>
            <p:cNvSpPr>
              <a:spLocks noChangeArrowheads="1"/>
            </p:cNvSpPr>
            <p:nvPr userDrawn="1"/>
          </p:nvSpPr>
          <p:spPr bwMode="gray">
            <a:xfrm>
              <a:off x="10920673" y="4364091"/>
              <a:ext cx="66634" cy="25384"/>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82" name="Rectangle 481"/>
            <p:cNvSpPr>
              <a:spLocks noChangeArrowheads="1"/>
            </p:cNvSpPr>
            <p:nvPr userDrawn="1"/>
          </p:nvSpPr>
          <p:spPr bwMode="gray">
            <a:xfrm>
              <a:off x="11063460" y="4364091"/>
              <a:ext cx="66634" cy="25384"/>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83" name="Freeform 482"/>
            <p:cNvSpPr>
              <a:spLocks/>
            </p:cNvSpPr>
            <p:nvPr userDrawn="1"/>
          </p:nvSpPr>
          <p:spPr bwMode="gray">
            <a:xfrm>
              <a:off x="10714428" y="4176882"/>
              <a:ext cx="504511" cy="187207"/>
            </a:xfrm>
            <a:custGeom>
              <a:avLst/>
              <a:gdLst>
                <a:gd name="T0" fmla="*/ 159 w 159"/>
                <a:gd name="T1" fmla="*/ 59 h 59"/>
                <a:gd name="T2" fmla="*/ 0 w 159"/>
                <a:gd name="T3" fmla="*/ 59 h 59"/>
                <a:gd name="T4" fmla="*/ 79 w 159"/>
                <a:gd name="T5" fmla="*/ 0 h 59"/>
                <a:gd name="T6" fmla="*/ 159 w 159"/>
                <a:gd name="T7" fmla="*/ 59 h 59"/>
              </a:gdLst>
              <a:ahLst/>
              <a:cxnLst>
                <a:cxn ang="0">
                  <a:pos x="T0" y="T1"/>
                </a:cxn>
                <a:cxn ang="0">
                  <a:pos x="T2" y="T3"/>
                </a:cxn>
                <a:cxn ang="0">
                  <a:pos x="T4" y="T5"/>
                </a:cxn>
                <a:cxn ang="0">
                  <a:pos x="T6" y="T7"/>
                </a:cxn>
              </a:cxnLst>
              <a:rect l="0" t="0" r="r" b="b"/>
              <a:pathLst>
                <a:path w="159" h="59">
                  <a:moveTo>
                    <a:pt x="159" y="59"/>
                  </a:moveTo>
                  <a:lnTo>
                    <a:pt x="0" y="59"/>
                  </a:lnTo>
                  <a:lnTo>
                    <a:pt x="79" y="0"/>
                  </a:lnTo>
                  <a:lnTo>
                    <a:pt x="159" y="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84" name="Freeform 483"/>
            <p:cNvSpPr>
              <a:spLocks/>
            </p:cNvSpPr>
            <p:nvPr userDrawn="1"/>
          </p:nvSpPr>
          <p:spPr bwMode="gray">
            <a:xfrm>
              <a:off x="10942885" y="4176882"/>
              <a:ext cx="276054" cy="187207"/>
            </a:xfrm>
            <a:custGeom>
              <a:avLst/>
              <a:gdLst>
                <a:gd name="T0" fmla="*/ 7 w 87"/>
                <a:gd name="T1" fmla="*/ 0 h 59"/>
                <a:gd name="T2" fmla="*/ 0 w 87"/>
                <a:gd name="T3" fmla="*/ 6 h 59"/>
                <a:gd name="T4" fmla="*/ 46 w 87"/>
                <a:gd name="T5" fmla="*/ 59 h 59"/>
                <a:gd name="T6" fmla="*/ 87 w 87"/>
                <a:gd name="T7" fmla="*/ 59 h 59"/>
                <a:gd name="T8" fmla="*/ 7 w 87"/>
                <a:gd name="T9" fmla="*/ 0 h 59"/>
              </a:gdLst>
              <a:ahLst/>
              <a:cxnLst>
                <a:cxn ang="0">
                  <a:pos x="T0" y="T1"/>
                </a:cxn>
                <a:cxn ang="0">
                  <a:pos x="T2" y="T3"/>
                </a:cxn>
                <a:cxn ang="0">
                  <a:pos x="T4" y="T5"/>
                </a:cxn>
                <a:cxn ang="0">
                  <a:pos x="T6" y="T7"/>
                </a:cxn>
                <a:cxn ang="0">
                  <a:pos x="T8" y="T9"/>
                </a:cxn>
              </a:cxnLst>
              <a:rect l="0" t="0" r="r" b="b"/>
              <a:pathLst>
                <a:path w="87" h="59">
                  <a:moveTo>
                    <a:pt x="7" y="0"/>
                  </a:moveTo>
                  <a:lnTo>
                    <a:pt x="0" y="6"/>
                  </a:lnTo>
                  <a:lnTo>
                    <a:pt x="46" y="59"/>
                  </a:lnTo>
                  <a:lnTo>
                    <a:pt x="87" y="59"/>
                  </a:lnTo>
                  <a:lnTo>
                    <a:pt x="7"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85" name="Freeform 484"/>
            <p:cNvSpPr>
              <a:spLocks/>
            </p:cNvSpPr>
            <p:nvPr userDrawn="1"/>
          </p:nvSpPr>
          <p:spPr bwMode="gray">
            <a:xfrm>
              <a:off x="11291918" y="4189574"/>
              <a:ext cx="647296" cy="184035"/>
            </a:xfrm>
            <a:custGeom>
              <a:avLst/>
              <a:gdLst>
                <a:gd name="T0" fmla="*/ 193 w 219"/>
                <a:gd name="T1" fmla="*/ 0 h 63"/>
                <a:gd name="T2" fmla="*/ 198 w 219"/>
                <a:gd name="T3" fmla="*/ 17 h 63"/>
                <a:gd name="T4" fmla="*/ 184 w 219"/>
                <a:gd name="T5" fmla="*/ 44 h 63"/>
                <a:gd name="T6" fmla="*/ 166 w 219"/>
                <a:gd name="T7" fmla="*/ 49 h 63"/>
                <a:gd name="T8" fmla="*/ 11 w 219"/>
                <a:gd name="T9" fmla="*/ 49 h 63"/>
                <a:gd name="T10" fmla="*/ 0 w 219"/>
                <a:gd name="T11" fmla="*/ 48 h 63"/>
                <a:gd name="T12" fmla="*/ 32 w 219"/>
                <a:gd name="T13" fmla="*/ 63 h 63"/>
                <a:gd name="T14" fmla="*/ 187 w 219"/>
                <a:gd name="T15" fmla="*/ 63 h 63"/>
                <a:gd name="T16" fmla="*/ 205 w 219"/>
                <a:gd name="T17" fmla="*/ 58 h 63"/>
                <a:gd name="T18" fmla="*/ 219 w 219"/>
                <a:gd name="T19" fmla="*/ 32 h 63"/>
                <a:gd name="T20" fmla="*/ 193 w 219"/>
                <a:gd name="T21"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9" h="63">
                  <a:moveTo>
                    <a:pt x="193" y="0"/>
                  </a:moveTo>
                  <a:cubicBezTo>
                    <a:pt x="196" y="5"/>
                    <a:pt x="198" y="11"/>
                    <a:pt x="198" y="17"/>
                  </a:cubicBezTo>
                  <a:cubicBezTo>
                    <a:pt x="198" y="28"/>
                    <a:pt x="192" y="38"/>
                    <a:pt x="184" y="44"/>
                  </a:cubicBezTo>
                  <a:cubicBezTo>
                    <a:pt x="179" y="47"/>
                    <a:pt x="173" y="49"/>
                    <a:pt x="166" y="49"/>
                  </a:cubicBezTo>
                  <a:cubicBezTo>
                    <a:pt x="11" y="49"/>
                    <a:pt x="11" y="49"/>
                    <a:pt x="11" y="49"/>
                  </a:cubicBezTo>
                  <a:cubicBezTo>
                    <a:pt x="7" y="49"/>
                    <a:pt x="3" y="49"/>
                    <a:pt x="0" y="48"/>
                  </a:cubicBezTo>
                  <a:cubicBezTo>
                    <a:pt x="7" y="57"/>
                    <a:pt x="19" y="63"/>
                    <a:pt x="32" y="63"/>
                  </a:cubicBezTo>
                  <a:cubicBezTo>
                    <a:pt x="187" y="63"/>
                    <a:pt x="187" y="63"/>
                    <a:pt x="187" y="63"/>
                  </a:cubicBezTo>
                  <a:cubicBezTo>
                    <a:pt x="194" y="63"/>
                    <a:pt x="200" y="61"/>
                    <a:pt x="205" y="58"/>
                  </a:cubicBezTo>
                  <a:cubicBezTo>
                    <a:pt x="213" y="53"/>
                    <a:pt x="219" y="43"/>
                    <a:pt x="219" y="32"/>
                  </a:cubicBezTo>
                  <a:cubicBezTo>
                    <a:pt x="219" y="16"/>
                    <a:pt x="208" y="3"/>
                    <a:pt x="193"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86" name="Freeform 485"/>
            <p:cNvSpPr>
              <a:spLocks/>
            </p:cNvSpPr>
            <p:nvPr userDrawn="1"/>
          </p:nvSpPr>
          <p:spPr bwMode="gray">
            <a:xfrm>
              <a:off x="11269705" y="3996021"/>
              <a:ext cx="609220" cy="336340"/>
            </a:xfrm>
            <a:custGeom>
              <a:avLst/>
              <a:gdLst>
                <a:gd name="T0" fmla="*/ 201 w 206"/>
                <a:gd name="T1" fmla="*/ 65 h 114"/>
                <a:gd name="T2" fmla="*/ 197 w 206"/>
                <a:gd name="T3" fmla="*/ 60 h 114"/>
                <a:gd name="T4" fmla="*/ 197 w 206"/>
                <a:gd name="T5" fmla="*/ 57 h 114"/>
                <a:gd name="T6" fmla="*/ 168 w 206"/>
                <a:gd name="T7" fmla="*/ 19 h 114"/>
                <a:gd name="T8" fmla="*/ 157 w 206"/>
                <a:gd name="T9" fmla="*/ 17 h 114"/>
                <a:gd name="T10" fmla="*/ 133 w 206"/>
                <a:gd name="T11" fmla="*/ 25 h 114"/>
                <a:gd name="T12" fmla="*/ 117 w 206"/>
                <a:gd name="T13" fmla="*/ 8 h 114"/>
                <a:gd name="T14" fmla="*/ 107 w 206"/>
                <a:gd name="T15" fmla="*/ 3 h 114"/>
                <a:gd name="T16" fmla="*/ 90 w 206"/>
                <a:gd name="T17" fmla="*/ 0 h 114"/>
                <a:gd name="T18" fmla="*/ 40 w 206"/>
                <a:gd name="T19" fmla="*/ 48 h 114"/>
                <a:gd name="T20" fmla="*/ 40 w 206"/>
                <a:gd name="T21" fmla="*/ 49 h 114"/>
                <a:gd name="T22" fmla="*/ 40 w 206"/>
                <a:gd name="T23" fmla="*/ 49 h 114"/>
                <a:gd name="T24" fmla="*/ 0 w 206"/>
                <a:gd name="T25" fmla="*/ 89 h 114"/>
                <a:gd name="T26" fmla="*/ 8 w 206"/>
                <a:gd name="T27" fmla="*/ 113 h 114"/>
                <a:gd name="T28" fmla="*/ 19 w 206"/>
                <a:gd name="T29" fmla="*/ 114 h 114"/>
                <a:gd name="T30" fmla="*/ 174 w 206"/>
                <a:gd name="T31" fmla="*/ 114 h 114"/>
                <a:gd name="T32" fmla="*/ 192 w 206"/>
                <a:gd name="T33" fmla="*/ 109 h 114"/>
                <a:gd name="T34" fmla="*/ 206 w 206"/>
                <a:gd name="T35" fmla="*/ 82 h 114"/>
                <a:gd name="T36" fmla="*/ 201 w 206"/>
                <a:gd name="T37" fmla="*/ 65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6" h="114">
                  <a:moveTo>
                    <a:pt x="201" y="65"/>
                  </a:moveTo>
                  <a:cubicBezTo>
                    <a:pt x="200" y="63"/>
                    <a:pt x="198" y="61"/>
                    <a:pt x="197" y="60"/>
                  </a:cubicBezTo>
                  <a:cubicBezTo>
                    <a:pt x="197" y="59"/>
                    <a:pt x="197" y="58"/>
                    <a:pt x="197" y="57"/>
                  </a:cubicBezTo>
                  <a:cubicBezTo>
                    <a:pt x="197" y="39"/>
                    <a:pt x="184" y="23"/>
                    <a:pt x="168" y="19"/>
                  </a:cubicBezTo>
                  <a:cubicBezTo>
                    <a:pt x="164" y="18"/>
                    <a:pt x="161" y="17"/>
                    <a:pt x="157" y="17"/>
                  </a:cubicBezTo>
                  <a:cubicBezTo>
                    <a:pt x="148" y="17"/>
                    <a:pt x="140" y="20"/>
                    <a:pt x="133" y="25"/>
                  </a:cubicBezTo>
                  <a:cubicBezTo>
                    <a:pt x="129" y="18"/>
                    <a:pt x="124" y="12"/>
                    <a:pt x="117" y="8"/>
                  </a:cubicBezTo>
                  <a:cubicBezTo>
                    <a:pt x="114" y="6"/>
                    <a:pt x="110" y="4"/>
                    <a:pt x="107" y="3"/>
                  </a:cubicBezTo>
                  <a:cubicBezTo>
                    <a:pt x="101" y="1"/>
                    <a:pt x="96" y="0"/>
                    <a:pt x="90" y="0"/>
                  </a:cubicBezTo>
                  <a:cubicBezTo>
                    <a:pt x="63" y="0"/>
                    <a:pt x="41" y="21"/>
                    <a:pt x="40" y="48"/>
                  </a:cubicBezTo>
                  <a:cubicBezTo>
                    <a:pt x="40" y="49"/>
                    <a:pt x="40" y="49"/>
                    <a:pt x="40" y="49"/>
                  </a:cubicBezTo>
                  <a:cubicBezTo>
                    <a:pt x="40" y="49"/>
                    <a:pt x="40" y="49"/>
                    <a:pt x="40" y="49"/>
                  </a:cubicBezTo>
                  <a:cubicBezTo>
                    <a:pt x="18" y="49"/>
                    <a:pt x="0" y="67"/>
                    <a:pt x="0" y="89"/>
                  </a:cubicBezTo>
                  <a:cubicBezTo>
                    <a:pt x="0" y="98"/>
                    <a:pt x="3" y="106"/>
                    <a:pt x="8" y="113"/>
                  </a:cubicBezTo>
                  <a:cubicBezTo>
                    <a:pt x="11" y="114"/>
                    <a:pt x="15" y="114"/>
                    <a:pt x="19" y="114"/>
                  </a:cubicBezTo>
                  <a:cubicBezTo>
                    <a:pt x="174" y="114"/>
                    <a:pt x="174" y="114"/>
                    <a:pt x="174" y="114"/>
                  </a:cubicBezTo>
                  <a:cubicBezTo>
                    <a:pt x="181" y="114"/>
                    <a:pt x="187" y="112"/>
                    <a:pt x="192" y="109"/>
                  </a:cubicBezTo>
                  <a:cubicBezTo>
                    <a:pt x="200" y="103"/>
                    <a:pt x="206" y="93"/>
                    <a:pt x="206" y="82"/>
                  </a:cubicBezTo>
                  <a:cubicBezTo>
                    <a:pt x="206" y="76"/>
                    <a:pt x="204" y="70"/>
                    <a:pt x="201" y="6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87" name="Freeform 486"/>
            <p:cNvSpPr>
              <a:spLocks/>
            </p:cNvSpPr>
            <p:nvPr userDrawn="1"/>
          </p:nvSpPr>
          <p:spPr bwMode="gray">
            <a:xfrm>
              <a:off x="8347353" y="4544952"/>
              <a:ext cx="475953" cy="136439"/>
            </a:xfrm>
            <a:custGeom>
              <a:avLst/>
              <a:gdLst>
                <a:gd name="T0" fmla="*/ 142 w 161"/>
                <a:gd name="T1" fmla="*/ 0 h 47"/>
                <a:gd name="T2" fmla="*/ 145 w 161"/>
                <a:gd name="T3" fmla="*/ 13 h 47"/>
                <a:gd name="T4" fmla="*/ 135 w 161"/>
                <a:gd name="T5" fmla="*/ 33 h 47"/>
                <a:gd name="T6" fmla="*/ 122 w 161"/>
                <a:gd name="T7" fmla="*/ 36 h 47"/>
                <a:gd name="T8" fmla="*/ 8 w 161"/>
                <a:gd name="T9" fmla="*/ 36 h 47"/>
                <a:gd name="T10" fmla="*/ 0 w 161"/>
                <a:gd name="T11" fmla="*/ 35 h 47"/>
                <a:gd name="T12" fmla="*/ 23 w 161"/>
                <a:gd name="T13" fmla="*/ 47 h 47"/>
                <a:gd name="T14" fmla="*/ 137 w 161"/>
                <a:gd name="T15" fmla="*/ 47 h 47"/>
                <a:gd name="T16" fmla="*/ 150 w 161"/>
                <a:gd name="T17" fmla="*/ 43 h 47"/>
                <a:gd name="T18" fmla="*/ 161 w 161"/>
                <a:gd name="T19" fmla="*/ 23 h 47"/>
                <a:gd name="T20" fmla="*/ 142 w 161"/>
                <a:gd name="T21"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1" h="47">
                  <a:moveTo>
                    <a:pt x="142" y="0"/>
                  </a:moveTo>
                  <a:cubicBezTo>
                    <a:pt x="144" y="4"/>
                    <a:pt x="145" y="8"/>
                    <a:pt x="145" y="13"/>
                  </a:cubicBezTo>
                  <a:cubicBezTo>
                    <a:pt x="145" y="21"/>
                    <a:pt x="141" y="28"/>
                    <a:pt x="135" y="33"/>
                  </a:cubicBezTo>
                  <a:cubicBezTo>
                    <a:pt x="131" y="35"/>
                    <a:pt x="126" y="36"/>
                    <a:pt x="122" y="36"/>
                  </a:cubicBezTo>
                  <a:cubicBezTo>
                    <a:pt x="8" y="36"/>
                    <a:pt x="8" y="36"/>
                    <a:pt x="8" y="36"/>
                  </a:cubicBezTo>
                  <a:cubicBezTo>
                    <a:pt x="5" y="36"/>
                    <a:pt x="2" y="36"/>
                    <a:pt x="0" y="35"/>
                  </a:cubicBezTo>
                  <a:cubicBezTo>
                    <a:pt x="5" y="42"/>
                    <a:pt x="14" y="47"/>
                    <a:pt x="23" y="47"/>
                  </a:cubicBezTo>
                  <a:cubicBezTo>
                    <a:pt x="137" y="47"/>
                    <a:pt x="137" y="47"/>
                    <a:pt x="137" y="47"/>
                  </a:cubicBezTo>
                  <a:cubicBezTo>
                    <a:pt x="142" y="47"/>
                    <a:pt x="146" y="45"/>
                    <a:pt x="150" y="43"/>
                  </a:cubicBezTo>
                  <a:cubicBezTo>
                    <a:pt x="156" y="39"/>
                    <a:pt x="161" y="32"/>
                    <a:pt x="161" y="23"/>
                  </a:cubicBezTo>
                  <a:cubicBezTo>
                    <a:pt x="161" y="12"/>
                    <a:pt x="152" y="2"/>
                    <a:pt x="142"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88" name="Freeform 487"/>
            <p:cNvSpPr>
              <a:spLocks/>
            </p:cNvSpPr>
            <p:nvPr userDrawn="1"/>
          </p:nvSpPr>
          <p:spPr bwMode="gray">
            <a:xfrm>
              <a:off x="8331487" y="4405340"/>
              <a:ext cx="444223" cy="244322"/>
            </a:xfrm>
            <a:custGeom>
              <a:avLst/>
              <a:gdLst>
                <a:gd name="T0" fmla="*/ 148 w 151"/>
                <a:gd name="T1" fmla="*/ 47 h 83"/>
                <a:gd name="T2" fmla="*/ 144 w 151"/>
                <a:gd name="T3" fmla="*/ 43 h 83"/>
                <a:gd name="T4" fmla="*/ 144 w 151"/>
                <a:gd name="T5" fmla="*/ 41 h 83"/>
                <a:gd name="T6" fmla="*/ 123 w 151"/>
                <a:gd name="T7" fmla="*/ 13 h 83"/>
                <a:gd name="T8" fmla="*/ 115 w 151"/>
                <a:gd name="T9" fmla="*/ 12 h 83"/>
                <a:gd name="T10" fmla="*/ 98 w 151"/>
                <a:gd name="T11" fmla="*/ 18 h 83"/>
                <a:gd name="T12" fmla="*/ 86 w 151"/>
                <a:gd name="T13" fmla="*/ 5 h 83"/>
                <a:gd name="T14" fmla="*/ 78 w 151"/>
                <a:gd name="T15" fmla="*/ 2 h 83"/>
                <a:gd name="T16" fmla="*/ 66 w 151"/>
                <a:gd name="T17" fmla="*/ 0 h 83"/>
                <a:gd name="T18" fmla="*/ 29 w 151"/>
                <a:gd name="T19" fmla="*/ 35 h 83"/>
                <a:gd name="T20" fmla="*/ 29 w 151"/>
                <a:gd name="T21" fmla="*/ 35 h 83"/>
                <a:gd name="T22" fmla="*/ 29 w 151"/>
                <a:gd name="T23" fmla="*/ 35 h 83"/>
                <a:gd name="T24" fmla="*/ 0 w 151"/>
                <a:gd name="T25" fmla="*/ 65 h 83"/>
                <a:gd name="T26" fmla="*/ 6 w 151"/>
                <a:gd name="T27" fmla="*/ 82 h 83"/>
                <a:gd name="T28" fmla="*/ 14 w 151"/>
                <a:gd name="T29" fmla="*/ 83 h 83"/>
                <a:gd name="T30" fmla="*/ 128 w 151"/>
                <a:gd name="T31" fmla="*/ 83 h 83"/>
                <a:gd name="T32" fmla="*/ 141 w 151"/>
                <a:gd name="T33" fmla="*/ 80 h 83"/>
                <a:gd name="T34" fmla="*/ 151 w 151"/>
                <a:gd name="T35" fmla="*/ 60 h 83"/>
                <a:gd name="T36" fmla="*/ 148 w 151"/>
                <a:gd name="T37" fmla="*/ 47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1" h="83">
                  <a:moveTo>
                    <a:pt x="148" y="47"/>
                  </a:moveTo>
                  <a:cubicBezTo>
                    <a:pt x="147" y="46"/>
                    <a:pt x="146" y="45"/>
                    <a:pt x="144" y="43"/>
                  </a:cubicBezTo>
                  <a:cubicBezTo>
                    <a:pt x="144" y="43"/>
                    <a:pt x="144" y="42"/>
                    <a:pt x="144" y="41"/>
                  </a:cubicBezTo>
                  <a:cubicBezTo>
                    <a:pt x="144" y="28"/>
                    <a:pt x="135" y="17"/>
                    <a:pt x="123" y="13"/>
                  </a:cubicBezTo>
                  <a:cubicBezTo>
                    <a:pt x="120" y="13"/>
                    <a:pt x="118" y="12"/>
                    <a:pt x="115" y="12"/>
                  </a:cubicBezTo>
                  <a:cubicBezTo>
                    <a:pt x="109" y="12"/>
                    <a:pt x="103" y="14"/>
                    <a:pt x="98" y="18"/>
                  </a:cubicBezTo>
                  <a:cubicBezTo>
                    <a:pt x="95" y="13"/>
                    <a:pt x="91" y="8"/>
                    <a:pt x="86" y="5"/>
                  </a:cubicBezTo>
                  <a:cubicBezTo>
                    <a:pt x="83" y="4"/>
                    <a:pt x="81" y="3"/>
                    <a:pt x="78" y="2"/>
                  </a:cubicBezTo>
                  <a:cubicBezTo>
                    <a:pt x="74" y="0"/>
                    <a:pt x="70" y="0"/>
                    <a:pt x="66" y="0"/>
                  </a:cubicBezTo>
                  <a:cubicBezTo>
                    <a:pt x="46" y="0"/>
                    <a:pt x="30" y="15"/>
                    <a:pt x="29" y="35"/>
                  </a:cubicBezTo>
                  <a:cubicBezTo>
                    <a:pt x="29" y="35"/>
                    <a:pt x="29" y="35"/>
                    <a:pt x="29" y="35"/>
                  </a:cubicBezTo>
                  <a:cubicBezTo>
                    <a:pt x="29" y="35"/>
                    <a:pt x="29" y="35"/>
                    <a:pt x="29" y="35"/>
                  </a:cubicBezTo>
                  <a:cubicBezTo>
                    <a:pt x="13" y="35"/>
                    <a:pt x="0" y="48"/>
                    <a:pt x="0" y="65"/>
                  </a:cubicBezTo>
                  <a:cubicBezTo>
                    <a:pt x="0" y="71"/>
                    <a:pt x="2" y="77"/>
                    <a:pt x="6" y="82"/>
                  </a:cubicBezTo>
                  <a:cubicBezTo>
                    <a:pt x="8" y="83"/>
                    <a:pt x="11" y="83"/>
                    <a:pt x="14" y="83"/>
                  </a:cubicBezTo>
                  <a:cubicBezTo>
                    <a:pt x="128" y="83"/>
                    <a:pt x="128" y="83"/>
                    <a:pt x="128" y="83"/>
                  </a:cubicBezTo>
                  <a:cubicBezTo>
                    <a:pt x="132" y="83"/>
                    <a:pt x="137" y="82"/>
                    <a:pt x="141" y="80"/>
                  </a:cubicBezTo>
                  <a:cubicBezTo>
                    <a:pt x="147" y="75"/>
                    <a:pt x="151" y="68"/>
                    <a:pt x="151" y="60"/>
                  </a:cubicBezTo>
                  <a:cubicBezTo>
                    <a:pt x="151" y="55"/>
                    <a:pt x="150" y="51"/>
                    <a:pt x="148" y="4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89" name="Freeform 488"/>
            <p:cNvSpPr>
              <a:spLocks/>
            </p:cNvSpPr>
            <p:nvPr userDrawn="1"/>
          </p:nvSpPr>
          <p:spPr bwMode="gray">
            <a:xfrm>
              <a:off x="8893113" y="2564987"/>
              <a:ext cx="377591" cy="111055"/>
            </a:xfrm>
            <a:custGeom>
              <a:avLst/>
              <a:gdLst>
                <a:gd name="T0" fmla="*/ 113 w 128"/>
                <a:gd name="T1" fmla="*/ 0 h 37"/>
                <a:gd name="T2" fmla="*/ 116 w 128"/>
                <a:gd name="T3" fmla="*/ 10 h 37"/>
                <a:gd name="T4" fmla="*/ 108 w 128"/>
                <a:gd name="T5" fmla="*/ 26 h 37"/>
                <a:gd name="T6" fmla="*/ 97 w 128"/>
                <a:gd name="T7" fmla="*/ 29 h 37"/>
                <a:gd name="T8" fmla="*/ 6 w 128"/>
                <a:gd name="T9" fmla="*/ 29 h 37"/>
                <a:gd name="T10" fmla="*/ 0 w 128"/>
                <a:gd name="T11" fmla="*/ 28 h 37"/>
                <a:gd name="T12" fmla="*/ 19 w 128"/>
                <a:gd name="T13" fmla="*/ 37 h 37"/>
                <a:gd name="T14" fmla="*/ 110 w 128"/>
                <a:gd name="T15" fmla="*/ 37 h 37"/>
                <a:gd name="T16" fmla="*/ 120 w 128"/>
                <a:gd name="T17" fmla="*/ 34 h 37"/>
                <a:gd name="T18" fmla="*/ 128 w 128"/>
                <a:gd name="T19" fmla="*/ 19 h 37"/>
                <a:gd name="T20" fmla="*/ 113 w 128"/>
                <a:gd name="T21"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8" h="37">
                  <a:moveTo>
                    <a:pt x="113" y="0"/>
                  </a:moveTo>
                  <a:cubicBezTo>
                    <a:pt x="115" y="3"/>
                    <a:pt x="116" y="7"/>
                    <a:pt x="116" y="10"/>
                  </a:cubicBezTo>
                  <a:cubicBezTo>
                    <a:pt x="116" y="17"/>
                    <a:pt x="113" y="23"/>
                    <a:pt x="108" y="26"/>
                  </a:cubicBezTo>
                  <a:cubicBezTo>
                    <a:pt x="105" y="28"/>
                    <a:pt x="101" y="29"/>
                    <a:pt x="97" y="29"/>
                  </a:cubicBezTo>
                  <a:cubicBezTo>
                    <a:pt x="6" y="29"/>
                    <a:pt x="6" y="29"/>
                    <a:pt x="6" y="29"/>
                  </a:cubicBezTo>
                  <a:cubicBezTo>
                    <a:pt x="4" y="29"/>
                    <a:pt x="2" y="29"/>
                    <a:pt x="0" y="28"/>
                  </a:cubicBezTo>
                  <a:cubicBezTo>
                    <a:pt x="4" y="34"/>
                    <a:pt x="11" y="37"/>
                    <a:pt x="19" y="37"/>
                  </a:cubicBezTo>
                  <a:cubicBezTo>
                    <a:pt x="110" y="37"/>
                    <a:pt x="110" y="37"/>
                    <a:pt x="110" y="37"/>
                  </a:cubicBezTo>
                  <a:cubicBezTo>
                    <a:pt x="114" y="37"/>
                    <a:pt x="117" y="36"/>
                    <a:pt x="120" y="34"/>
                  </a:cubicBezTo>
                  <a:cubicBezTo>
                    <a:pt x="125" y="31"/>
                    <a:pt x="128" y="25"/>
                    <a:pt x="128" y="19"/>
                  </a:cubicBezTo>
                  <a:cubicBezTo>
                    <a:pt x="128" y="9"/>
                    <a:pt x="122" y="2"/>
                    <a:pt x="113"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90" name="Freeform 489"/>
            <p:cNvSpPr>
              <a:spLocks/>
            </p:cNvSpPr>
            <p:nvPr userDrawn="1"/>
          </p:nvSpPr>
          <p:spPr bwMode="gray">
            <a:xfrm>
              <a:off x="8877247" y="2453932"/>
              <a:ext cx="358552" cy="196727"/>
            </a:xfrm>
            <a:custGeom>
              <a:avLst/>
              <a:gdLst>
                <a:gd name="T0" fmla="*/ 118 w 121"/>
                <a:gd name="T1" fmla="*/ 38 h 67"/>
                <a:gd name="T2" fmla="*/ 116 w 121"/>
                <a:gd name="T3" fmla="*/ 35 h 67"/>
                <a:gd name="T4" fmla="*/ 116 w 121"/>
                <a:gd name="T5" fmla="*/ 33 h 67"/>
                <a:gd name="T6" fmla="*/ 99 w 121"/>
                <a:gd name="T7" fmla="*/ 11 h 67"/>
                <a:gd name="T8" fmla="*/ 92 w 121"/>
                <a:gd name="T9" fmla="*/ 10 h 67"/>
                <a:gd name="T10" fmla="*/ 78 w 121"/>
                <a:gd name="T11" fmla="*/ 15 h 67"/>
                <a:gd name="T12" fmla="*/ 69 w 121"/>
                <a:gd name="T13" fmla="*/ 5 h 67"/>
                <a:gd name="T14" fmla="*/ 63 w 121"/>
                <a:gd name="T15" fmla="*/ 2 h 67"/>
                <a:gd name="T16" fmla="*/ 53 w 121"/>
                <a:gd name="T17" fmla="*/ 0 h 67"/>
                <a:gd name="T18" fmla="*/ 24 w 121"/>
                <a:gd name="T19" fmla="*/ 28 h 67"/>
                <a:gd name="T20" fmla="*/ 24 w 121"/>
                <a:gd name="T21" fmla="*/ 29 h 67"/>
                <a:gd name="T22" fmla="*/ 24 w 121"/>
                <a:gd name="T23" fmla="*/ 29 h 67"/>
                <a:gd name="T24" fmla="*/ 0 w 121"/>
                <a:gd name="T25" fmla="*/ 52 h 67"/>
                <a:gd name="T26" fmla="*/ 5 w 121"/>
                <a:gd name="T27" fmla="*/ 66 h 67"/>
                <a:gd name="T28" fmla="*/ 11 w 121"/>
                <a:gd name="T29" fmla="*/ 67 h 67"/>
                <a:gd name="T30" fmla="*/ 102 w 121"/>
                <a:gd name="T31" fmla="*/ 67 h 67"/>
                <a:gd name="T32" fmla="*/ 113 w 121"/>
                <a:gd name="T33" fmla="*/ 64 h 67"/>
                <a:gd name="T34" fmla="*/ 121 w 121"/>
                <a:gd name="T35" fmla="*/ 48 h 67"/>
                <a:gd name="T36" fmla="*/ 118 w 121"/>
                <a:gd name="T37" fmla="*/ 38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1" h="67">
                  <a:moveTo>
                    <a:pt x="118" y="38"/>
                  </a:moveTo>
                  <a:cubicBezTo>
                    <a:pt x="117" y="37"/>
                    <a:pt x="117" y="36"/>
                    <a:pt x="116" y="35"/>
                  </a:cubicBezTo>
                  <a:cubicBezTo>
                    <a:pt x="116" y="34"/>
                    <a:pt x="116" y="34"/>
                    <a:pt x="116" y="33"/>
                  </a:cubicBezTo>
                  <a:cubicBezTo>
                    <a:pt x="116" y="23"/>
                    <a:pt x="108" y="14"/>
                    <a:pt x="99" y="11"/>
                  </a:cubicBezTo>
                  <a:cubicBezTo>
                    <a:pt x="97" y="10"/>
                    <a:pt x="95" y="10"/>
                    <a:pt x="92" y="10"/>
                  </a:cubicBezTo>
                  <a:cubicBezTo>
                    <a:pt x="87" y="10"/>
                    <a:pt x="82" y="12"/>
                    <a:pt x="78" y="15"/>
                  </a:cubicBezTo>
                  <a:cubicBezTo>
                    <a:pt x="76" y="10"/>
                    <a:pt x="73" y="7"/>
                    <a:pt x="69" y="5"/>
                  </a:cubicBezTo>
                  <a:cubicBezTo>
                    <a:pt x="67" y="3"/>
                    <a:pt x="65" y="2"/>
                    <a:pt x="63" y="2"/>
                  </a:cubicBezTo>
                  <a:cubicBezTo>
                    <a:pt x="60" y="1"/>
                    <a:pt x="57" y="0"/>
                    <a:pt x="53" y="0"/>
                  </a:cubicBezTo>
                  <a:cubicBezTo>
                    <a:pt x="37" y="0"/>
                    <a:pt x="25" y="12"/>
                    <a:pt x="24" y="28"/>
                  </a:cubicBezTo>
                  <a:cubicBezTo>
                    <a:pt x="24" y="29"/>
                    <a:pt x="24" y="29"/>
                    <a:pt x="24" y="29"/>
                  </a:cubicBezTo>
                  <a:cubicBezTo>
                    <a:pt x="24" y="29"/>
                    <a:pt x="24" y="29"/>
                    <a:pt x="24" y="29"/>
                  </a:cubicBezTo>
                  <a:cubicBezTo>
                    <a:pt x="11" y="29"/>
                    <a:pt x="0" y="39"/>
                    <a:pt x="0" y="52"/>
                  </a:cubicBezTo>
                  <a:cubicBezTo>
                    <a:pt x="0" y="57"/>
                    <a:pt x="2" y="62"/>
                    <a:pt x="5" y="66"/>
                  </a:cubicBezTo>
                  <a:cubicBezTo>
                    <a:pt x="7" y="67"/>
                    <a:pt x="9" y="67"/>
                    <a:pt x="11" y="67"/>
                  </a:cubicBezTo>
                  <a:cubicBezTo>
                    <a:pt x="102" y="67"/>
                    <a:pt x="102" y="67"/>
                    <a:pt x="102" y="67"/>
                  </a:cubicBezTo>
                  <a:cubicBezTo>
                    <a:pt x="106" y="67"/>
                    <a:pt x="110" y="66"/>
                    <a:pt x="113" y="64"/>
                  </a:cubicBezTo>
                  <a:cubicBezTo>
                    <a:pt x="118" y="61"/>
                    <a:pt x="121" y="55"/>
                    <a:pt x="121" y="48"/>
                  </a:cubicBezTo>
                  <a:cubicBezTo>
                    <a:pt x="121" y="45"/>
                    <a:pt x="120" y="41"/>
                    <a:pt x="118" y="3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16579241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4"/>
            <a:ext cx="11887200" cy="1831975"/>
          </a:xfrm>
          <a:noFill/>
        </p:spPr>
        <p:txBody>
          <a:bodyPr tIns="91440" bIns="91440" anchor="t" anchorCtr="0"/>
          <a:lstStyle>
            <a:lvl1pPr>
              <a:defRPr sz="8249" spc="-94" baseline="0">
                <a:gradFill>
                  <a:gsLst>
                    <a:gs pos="100000">
                      <a:schemeClr val="tx1"/>
                    </a:gs>
                    <a:gs pos="0">
                      <a:schemeClr val="tx1"/>
                    </a:gs>
                  </a:gsLst>
                  <a:lin ang="5400000" scaled="0"/>
                </a:gradFill>
              </a:defRPr>
            </a:lvl1pPr>
          </a:lstStyle>
          <a:p>
            <a:r>
              <a:rPr lang="en-US"/>
              <a:t>Section title</a:t>
            </a:r>
          </a:p>
        </p:txBody>
      </p:sp>
      <p:sp>
        <p:nvSpPr>
          <p:cNvPr id="3" name="TextBox 7"/>
          <p:cNvSpPr txBox="1"/>
          <p:nvPr userDrawn="1"/>
        </p:nvSpPr>
        <p:spPr bwMode="white">
          <a:xfrm>
            <a:off x="4491818" y="6701186"/>
            <a:ext cx="3452841" cy="15446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57051">
              <a:defRPr/>
            </a:pPr>
            <a:r>
              <a:rPr lang="en-US" sz="984" spc="141">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3507608807"/>
      </p:ext>
    </p:extLst>
  </p:cSld>
  <p:clrMapOvr>
    <a:masterClrMapping/>
  </p:clrMapOvr>
  <p:transition>
    <p:fade/>
  </p:transition>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4"/>
            <a:ext cx="11887200" cy="1831975"/>
          </a:xfrm>
          <a:noFill/>
        </p:spPr>
        <p:txBody>
          <a:bodyPr tIns="91440" bIns="91440" anchor="t" anchorCtr="0"/>
          <a:lstStyle>
            <a:lvl1pPr>
              <a:defRPr sz="8249" spc="-94" baseline="0">
                <a:gradFill>
                  <a:gsLst>
                    <a:gs pos="100000">
                      <a:schemeClr val="tx1"/>
                    </a:gs>
                    <a:gs pos="0">
                      <a:schemeClr val="tx1"/>
                    </a:gs>
                  </a:gsLst>
                  <a:lin ang="5400000" scaled="0"/>
                </a:gradFill>
              </a:defRPr>
            </a:lvl1pPr>
          </a:lstStyle>
          <a:p>
            <a:r>
              <a:rPr lang="en-US"/>
              <a:t>Section title</a:t>
            </a:r>
          </a:p>
        </p:txBody>
      </p:sp>
      <p:sp>
        <p:nvSpPr>
          <p:cNvPr id="3" name="TextBox 7"/>
          <p:cNvSpPr txBox="1"/>
          <p:nvPr userDrawn="1"/>
        </p:nvSpPr>
        <p:spPr bwMode="white">
          <a:xfrm>
            <a:off x="4491818" y="6701186"/>
            <a:ext cx="3452841" cy="15446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57051">
              <a:defRPr/>
            </a:pPr>
            <a:r>
              <a:rPr lang="en-US" sz="984" spc="141">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3620836305"/>
      </p:ext>
    </p:extLst>
  </p:cSld>
  <p:clrMapOvr>
    <a:masterClrMapping/>
  </p:clrMapOvr>
  <p:transition>
    <p:fade/>
  </p:transition>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4"/>
            <a:ext cx="11887200" cy="1831975"/>
          </a:xfrm>
          <a:noFill/>
        </p:spPr>
        <p:txBody>
          <a:bodyPr tIns="91440" bIns="91440" anchor="t" anchorCtr="0"/>
          <a:lstStyle>
            <a:lvl1pPr>
              <a:defRPr sz="8249" spc="-94" baseline="0">
                <a:gradFill>
                  <a:gsLst>
                    <a:gs pos="100000">
                      <a:schemeClr val="tx1"/>
                    </a:gs>
                    <a:gs pos="0">
                      <a:schemeClr val="tx1"/>
                    </a:gs>
                  </a:gsLst>
                  <a:lin ang="5400000" scaled="0"/>
                </a:gradFill>
              </a:defRPr>
            </a:lvl1pPr>
          </a:lstStyle>
          <a:p>
            <a:r>
              <a:rPr lang="en-US"/>
              <a:t>Section title</a:t>
            </a:r>
          </a:p>
        </p:txBody>
      </p:sp>
      <p:sp>
        <p:nvSpPr>
          <p:cNvPr id="3" name="TextBox 7"/>
          <p:cNvSpPr txBox="1"/>
          <p:nvPr userDrawn="1"/>
        </p:nvSpPr>
        <p:spPr bwMode="white">
          <a:xfrm>
            <a:off x="4491818" y="6701186"/>
            <a:ext cx="3452841" cy="15446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57051">
              <a:defRPr/>
            </a:pPr>
            <a:r>
              <a:rPr lang="en-US" sz="984" spc="141">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3966936789"/>
      </p:ext>
    </p:extLst>
  </p:cSld>
  <p:clrMapOvr>
    <a:masterClrMapping/>
  </p:clrMapOvr>
  <p:transition>
    <p:fade/>
  </p:transition>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9" y="1212852"/>
            <a:ext cx="11887200" cy="1901753"/>
          </a:xfrm>
        </p:spPr>
        <p:txBody>
          <a:bodyPr/>
          <a:lstStyle>
            <a:lvl1pPr marL="0" indent="0">
              <a:buNone/>
              <a:defRPr>
                <a:gradFill>
                  <a:gsLst>
                    <a:gs pos="1250">
                      <a:schemeClr val="tx2"/>
                    </a:gs>
                    <a:gs pos="99000">
                      <a:schemeClr val="tx2"/>
                    </a:gs>
                  </a:gsLst>
                  <a:lin ang="5400000" scaled="0"/>
                </a:gradFill>
              </a:defRPr>
            </a:lvl1pPr>
            <a:lvl2pPr marL="0" indent="0">
              <a:buFontTx/>
              <a:buNone/>
              <a:defRPr sz="1875"/>
            </a:lvl2pPr>
            <a:lvl3pPr marL="214272" indent="0">
              <a:buNone/>
              <a:defRPr/>
            </a:lvl3pPr>
            <a:lvl4pPr marL="428543" indent="0">
              <a:buNone/>
              <a:defRPr/>
            </a:lvl4pPr>
            <a:lvl5pPr marL="642814"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p:cNvSpPr txBox="1"/>
          <p:nvPr userDrawn="1"/>
        </p:nvSpPr>
        <p:spPr bwMode="white">
          <a:xfrm>
            <a:off x="4491818" y="6701186"/>
            <a:ext cx="3452841" cy="15446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57051">
              <a:defRPr/>
            </a:pPr>
            <a:r>
              <a:rPr lang="en-US" sz="984" spc="141">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4146038261"/>
      </p:ext>
    </p:extLst>
  </p:cSld>
  <p:clrMapOvr>
    <a:masterClrMapping/>
  </p:clrMapOvr>
  <p:transition>
    <p:fade/>
  </p:transition>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9" y="1212852"/>
            <a:ext cx="11887200" cy="1901753"/>
          </a:xfrm>
        </p:spPr>
        <p:txBody>
          <a:bodyPr/>
          <a:lstStyle>
            <a:lvl1pPr marL="0" indent="0">
              <a:buNone/>
              <a:defRPr>
                <a:gradFill>
                  <a:gsLst>
                    <a:gs pos="1250">
                      <a:schemeClr val="tx1"/>
                    </a:gs>
                    <a:gs pos="99000">
                      <a:schemeClr val="tx1"/>
                    </a:gs>
                  </a:gsLst>
                  <a:lin ang="5400000" scaled="0"/>
                </a:gradFill>
              </a:defRPr>
            </a:lvl1pPr>
            <a:lvl2pPr marL="0" indent="0">
              <a:buFontTx/>
              <a:buNone/>
              <a:defRPr sz="1875"/>
            </a:lvl2pPr>
            <a:lvl3pPr marL="214272" indent="0">
              <a:buNone/>
              <a:defRPr/>
            </a:lvl3pPr>
            <a:lvl4pPr marL="428543" indent="0">
              <a:buNone/>
              <a:defRPr/>
            </a:lvl4pPr>
            <a:lvl5pPr marL="642814"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p:cNvSpPr txBox="1"/>
          <p:nvPr userDrawn="1"/>
        </p:nvSpPr>
        <p:spPr bwMode="white">
          <a:xfrm>
            <a:off x="4491818" y="6701186"/>
            <a:ext cx="3452841" cy="15446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57051">
              <a:defRPr/>
            </a:pPr>
            <a:r>
              <a:rPr lang="en-US" sz="984" spc="141">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2438791484"/>
      </p:ext>
    </p:extLst>
  </p:cSld>
  <p:clrMapOvr>
    <a:masterClrMapping/>
  </p:clrMapOvr>
  <p:transition>
    <p:fade/>
  </p:transition>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2"/>
            <a:ext cx="11887200" cy="1965208"/>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491818" y="6701186"/>
            <a:ext cx="3452841" cy="15446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57051">
              <a:defRPr/>
            </a:pPr>
            <a:r>
              <a:rPr lang="en-US" sz="984" spc="141">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2549662379"/>
      </p:ext>
    </p:extLst>
  </p:cSld>
  <p:clrMapOvr>
    <a:masterClrMapping/>
  </p:clrMapOvr>
  <p:transition>
    <p:fade/>
  </p:transition>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2"/>
            <a:ext cx="11887200" cy="1965208"/>
          </a:xfrm>
        </p:spPr>
        <p:txBody>
          <a:bodyPr>
            <a:spAutoFit/>
          </a:bodyPr>
          <a:lstStyle>
            <a:lvl1pPr>
              <a:defRPr>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491818" y="6701186"/>
            <a:ext cx="3452841" cy="15446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57051">
              <a:defRPr/>
            </a:pPr>
            <a:r>
              <a:rPr lang="en-US" sz="984" spc="141">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2220841714"/>
      </p:ext>
    </p:extLst>
  </p:cSld>
  <p:clrMapOvr>
    <a:masterClrMapping/>
  </p:clrMapOvr>
  <p:transition>
    <p:fade/>
  </p:transition>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49"/>
            <a:ext cx="5486399" cy="2317246"/>
          </a:xfrm>
        </p:spPr>
        <p:txBody>
          <a:bodyPr wrap="square">
            <a:spAutoFit/>
          </a:bodyPr>
          <a:lstStyle>
            <a:lvl1pPr marL="0" indent="0">
              <a:spcBef>
                <a:spcPts val="1147"/>
              </a:spcBef>
              <a:buClr>
                <a:schemeClr val="tx1"/>
              </a:buClr>
              <a:buFont typeface="Wingdings" pitchFamily="2" charset="2"/>
              <a:buNone/>
              <a:defRPr sz="3374">
                <a:gradFill>
                  <a:gsLst>
                    <a:gs pos="1250">
                      <a:schemeClr val="tx2"/>
                    </a:gs>
                    <a:gs pos="99000">
                      <a:schemeClr val="tx2"/>
                    </a:gs>
                  </a:gsLst>
                  <a:lin ang="5400000" scaled="0"/>
                </a:gradFill>
              </a:defRPr>
            </a:lvl1pPr>
            <a:lvl2pPr marL="0" indent="0">
              <a:buNone/>
              <a:defRPr sz="1875"/>
            </a:lvl2pPr>
            <a:lvl3pPr marL="217247" indent="0">
              <a:buNone/>
              <a:tabLst/>
              <a:defRPr sz="1875"/>
            </a:lvl3pPr>
            <a:lvl4pPr marL="431519" indent="0">
              <a:buNone/>
              <a:defRPr/>
            </a:lvl4pPr>
            <a:lvl5pPr marL="642814"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317246"/>
          </a:xfrm>
        </p:spPr>
        <p:txBody>
          <a:bodyPr wrap="square">
            <a:spAutoFit/>
          </a:bodyPr>
          <a:lstStyle>
            <a:lvl1pPr marL="0" indent="0">
              <a:spcBef>
                <a:spcPts val="1147"/>
              </a:spcBef>
              <a:buClr>
                <a:schemeClr val="tx1"/>
              </a:buClr>
              <a:buFont typeface="Wingdings" pitchFamily="2" charset="2"/>
              <a:buNone/>
              <a:defRPr sz="3374">
                <a:gradFill>
                  <a:gsLst>
                    <a:gs pos="1250">
                      <a:schemeClr val="tx2"/>
                    </a:gs>
                    <a:gs pos="99000">
                      <a:schemeClr val="tx2"/>
                    </a:gs>
                  </a:gsLst>
                  <a:lin ang="5400000" scaled="0"/>
                </a:gradFill>
              </a:defRPr>
            </a:lvl1pPr>
            <a:lvl2pPr marL="0" indent="0">
              <a:buNone/>
              <a:defRPr sz="1875"/>
            </a:lvl2pPr>
            <a:lvl3pPr marL="217247" indent="0">
              <a:buNone/>
              <a:tabLst/>
              <a:defRPr sz="1875"/>
            </a:lvl3pPr>
            <a:lvl4pPr marL="431519" indent="0">
              <a:buNone/>
              <a:defRPr/>
            </a:lvl4pPr>
            <a:lvl5pPr marL="642814"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7"/>
          <p:cNvSpPr txBox="1"/>
          <p:nvPr userDrawn="1"/>
        </p:nvSpPr>
        <p:spPr bwMode="white">
          <a:xfrm>
            <a:off x="4491818" y="6701186"/>
            <a:ext cx="3452841" cy="15446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57051">
              <a:defRPr/>
            </a:pPr>
            <a:r>
              <a:rPr lang="en-US" sz="984" spc="141">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3223727528"/>
      </p:ext>
    </p:extLst>
  </p:cSld>
  <p:clrMapOvr>
    <a:masterClrMapping/>
  </p:clrMapOvr>
  <p:transition>
    <p:fade/>
  </p:transition>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49"/>
            <a:ext cx="5486399" cy="2317246"/>
          </a:xfrm>
        </p:spPr>
        <p:txBody>
          <a:bodyPr wrap="square">
            <a:spAutoFit/>
          </a:bodyPr>
          <a:lstStyle>
            <a:lvl1pPr marL="0" indent="0">
              <a:spcBef>
                <a:spcPts val="1147"/>
              </a:spcBef>
              <a:buClr>
                <a:schemeClr val="tx1"/>
              </a:buClr>
              <a:buFont typeface="Wingdings" pitchFamily="2" charset="2"/>
              <a:buNone/>
              <a:defRPr sz="3374"/>
            </a:lvl1pPr>
            <a:lvl2pPr marL="0" indent="0">
              <a:buNone/>
              <a:defRPr sz="1875"/>
            </a:lvl2pPr>
            <a:lvl3pPr marL="217247" indent="0">
              <a:buNone/>
              <a:tabLst/>
              <a:defRPr sz="1875"/>
            </a:lvl3pPr>
            <a:lvl4pPr marL="431519" indent="0">
              <a:buNone/>
              <a:defRPr/>
            </a:lvl4pPr>
            <a:lvl5pPr marL="642814"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317246"/>
          </a:xfrm>
        </p:spPr>
        <p:txBody>
          <a:bodyPr wrap="square">
            <a:spAutoFit/>
          </a:bodyPr>
          <a:lstStyle>
            <a:lvl1pPr marL="0" indent="0">
              <a:spcBef>
                <a:spcPts val="1147"/>
              </a:spcBef>
              <a:buClr>
                <a:schemeClr val="tx1"/>
              </a:buClr>
              <a:buFont typeface="Wingdings" pitchFamily="2" charset="2"/>
              <a:buNone/>
              <a:defRPr sz="3374"/>
            </a:lvl1pPr>
            <a:lvl2pPr marL="0" indent="0">
              <a:buNone/>
              <a:defRPr sz="1875"/>
            </a:lvl2pPr>
            <a:lvl3pPr marL="217247" indent="0">
              <a:buNone/>
              <a:tabLst/>
              <a:defRPr sz="1875"/>
            </a:lvl3pPr>
            <a:lvl4pPr marL="431519" indent="0">
              <a:buNone/>
              <a:defRPr/>
            </a:lvl4pPr>
            <a:lvl5pPr marL="642814"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7"/>
          <p:cNvSpPr txBox="1"/>
          <p:nvPr userDrawn="1"/>
        </p:nvSpPr>
        <p:spPr bwMode="white">
          <a:xfrm>
            <a:off x="4491818" y="6701186"/>
            <a:ext cx="3452841" cy="15446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57051">
              <a:defRPr/>
            </a:pPr>
            <a:r>
              <a:rPr lang="en-US" sz="984" spc="141">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2105902700"/>
      </p:ext>
    </p:extLst>
  </p:cSld>
  <p:clrMapOvr>
    <a:masterClrMapping/>
  </p:clrMapOvr>
  <p:transition>
    <p:fade/>
  </p:transition>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50"/>
            <a:ext cx="5486399" cy="2380702"/>
          </a:xfrm>
        </p:spPr>
        <p:txBody>
          <a:bodyPr wrap="square">
            <a:spAutoFit/>
          </a:bodyPr>
          <a:lstStyle>
            <a:lvl1pPr marL="269327" indent="-269327">
              <a:spcBef>
                <a:spcPts val="1147"/>
              </a:spcBef>
              <a:buClr>
                <a:schemeClr val="tx1"/>
              </a:buClr>
              <a:buFont typeface="Arial" pitchFamily="34" charset="0"/>
              <a:buChar char="•"/>
              <a:defRPr sz="3374"/>
            </a:lvl1pPr>
            <a:lvl2pPr marL="497872" indent="-218578">
              <a:defRPr sz="2250"/>
            </a:lvl2pPr>
            <a:lvl3pPr marL="655735" indent="-157862">
              <a:tabLst/>
              <a:defRPr sz="1875"/>
            </a:lvl3pPr>
            <a:lvl4pPr marL="825740" indent="-170005">
              <a:defRPr/>
            </a:lvl4pPr>
            <a:lvl5pPr marL="983602" indent="-157862">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50"/>
            <a:ext cx="5486399" cy="2380702"/>
          </a:xfrm>
        </p:spPr>
        <p:txBody>
          <a:bodyPr wrap="square">
            <a:spAutoFit/>
          </a:bodyPr>
          <a:lstStyle>
            <a:lvl1pPr marL="269327" indent="-269327">
              <a:spcBef>
                <a:spcPts val="1147"/>
              </a:spcBef>
              <a:buClr>
                <a:schemeClr val="tx1"/>
              </a:buClr>
              <a:buFont typeface="Arial" pitchFamily="34" charset="0"/>
              <a:buChar char="•"/>
              <a:defRPr sz="3374"/>
            </a:lvl1pPr>
            <a:lvl2pPr marL="497872" indent="-218578">
              <a:defRPr sz="2250"/>
            </a:lvl2pPr>
            <a:lvl3pPr marL="655735" indent="-157862">
              <a:tabLst/>
              <a:defRPr sz="1875"/>
            </a:lvl3pPr>
            <a:lvl4pPr marL="825740" indent="-170005">
              <a:defRPr/>
            </a:lvl4pPr>
            <a:lvl5pPr marL="983602" indent="-157862">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7"/>
          <p:cNvSpPr txBox="1"/>
          <p:nvPr userDrawn="1"/>
        </p:nvSpPr>
        <p:spPr bwMode="white">
          <a:xfrm>
            <a:off x="4491818" y="6701186"/>
            <a:ext cx="3452841" cy="15446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57051">
              <a:defRPr/>
            </a:pPr>
            <a:r>
              <a:rPr lang="en-US" sz="984" spc="141">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3551143339"/>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quare photo 3">
    <p:bg>
      <p:bgRef idx="1001">
        <a:schemeClr val="bg1"/>
      </p:bgRef>
    </p:bg>
    <p:spTree>
      <p:nvGrpSpPr>
        <p:cNvPr id="1" name=""/>
        <p:cNvGrpSpPr/>
        <p:nvPr/>
      </p:nvGrpSpPr>
      <p:grpSpPr>
        <a:xfrm>
          <a:off x="0" y="0"/>
          <a:ext cx="0" cy="0"/>
          <a:chOff x="0" y="0"/>
          <a:chExt cx="0" cy="0"/>
        </a:xfrm>
      </p:grpSpPr>
      <p:sp>
        <p:nvSpPr>
          <p:cNvPr id="8" name="Rectangle 7"/>
          <p:cNvSpPr/>
          <p:nvPr userDrawn="1"/>
        </p:nvSpPr>
        <p:spPr bwMode="gray">
          <a:xfrm>
            <a:off x="5441951" y="0"/>
            <a:ext cx="6994525"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userDrawn="1">
            <p:ph type="title" hasCustomPrompt="1"/>
          </p:nvPr>
        </p:nvSpPr>
        <p:spPr bwMode="auto">
          <a:xfrm>
            <a:off x="274702" y="2119179"/>
            <a:ext cx="4937760" cy="1835285"/>
          </a:xfrm>
          <a:noFill/>
        </p:spPr>
        <p:txBody>
          <a:bodyPr lIns="146304" tIns="91440" rIns="146304" bIns="91440" anchor="t" anchorCtr="0"/>
          <a:lstStyle>
            <a:lvl1pPr>
              <a:defRPr sz="4799" spc="-100"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userDrawn="1">
            <p:ph type="body" sz="quarter" idx="14" hasCustomPrompt="1"/>
          </p:nvPr>
        </p:nvSpPr>
        <p:spPr bwMode="auto">
          <a:xfrm>
            <a:off x="273050" y="3954464"/>
            <a:ext cx="4937760" cy="731528"/>
          </a:xfrm>
        </p:spPr>
        <p:txBody>
          <a:bodyPr lIns="164592" tIns="109728" rIns="164592" bIns="109728">
            <a:noAutofit/>
          </a:bodyPr>
          <a:lstStyle>
            <a:lvl1pPr marL="0" indent="0">
              <a:spcBef>
                <a:spcPts val="0"/>
              </a:spcBef>
              <a:buNone/>
              <a:defRPr lang="en-US" sz="3199"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32563"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pic>
        <p:nvPicPr>
          <p:cNvPr id="90" name="MS logo gray - EMF"/>
          <p:cNvPicPr>
            <a:picLocks noChangeAspect="1"/>
          </p:cNvPicPr>
          <p:nvPr userDrawn="1"/>
        </p:nvPicPr>
        <p:blipFill>
          <a:blip r:embed="rId2"/>
          <a:stretch>
            <a:fillRect/>
          </a:stretch>
        </p:blipFill>
        <p:spPr bwMode="black">
          <a:xfrm>
            <a:off x="463118" y="479425"/>
            <a:ext cx="1451843" cy="310896"/>
          </a:xfrm>
          <a:prstGeom prst="rect">
            <a:avLst/>
          </a:prstGeom>
        </p:spPr>
      </p:pic>
      <p:grpSp>
        <p:nvGrpSpPr>
          <p:cNvPr id="715" name="Group 714"/>
          <p:cNvGrpSpPr>
            <a:grpSpLocks noChangeAspect="1"/>
          </p:cNvGrpSpPr>
          <p:nvPr userDrawn="1"/>
        </p:nvGrpSpPr>
        <p:grpSpPr>
          <a:xfrm>
            <a:off x="7495132" y="2129687"/>
            <a:ext cx="4416552" cy="4017043"/>
            <a:chOff x="7454492" y="2089044"/>
            <a:chExt cx="4463711" cy="4059936"/>
          </a:xfrm>
        </p:grpSpPr>
        <p:sp>
          <p:nvSpPr>
            <p:cNvPr id="716" name="Freeform 6"/>
            <p:cNvSpPr>
              <a:spLocks/>
            </p:cNvSpPr>
            <p:nvPr userDrawn="1"/>
          </p:nvSpPr>
          <p:spPr bwMode="gray">
            <a:xfrm>
              <a:off x="9235984" y="2373018"/>
              <a:ext cx="46589" cy="481424"/>
            </a:xfrm>
            <a:custGeom>
              <a:avLst/>
              <a:gdLst>
                <a:gd name="T0" fmla="*/ 21 w 21"/>
                <a:gd name="T1" fmla="*/ 217 h 217"/>
                <a:gd name="T2" fmla="*/ 0 w 21"/>
                <a:gd name="T3" fmla="*/ 217 h 217"/>
                <a:gd name="T4" fmla="*/ 4 w 21"/>
                <a:gd name="T5" fmla="*/ 0 h 217"/>
                <a:gd name="T6" fmla="*/ 17 w 21"/>
                <a:gd name="T7" fmla="*/ 0 h 217"/>
                <a:gd name="T8" fmla="*/ 21 w 21"/>
                <a:gd name="T9" fmla="*/ 217 h 217"/>
              </a:gdLst>
              <a:ahLst/>
              <a:cxnLst>
                <a:cxn ang="0">
                  <a:pos x="T0" y="T1"/>
                </a:cxn>
                <a:cxn ang="0">
                  <a:pos x="T2" y="T3"/>
                </a:cxn>
                <a:cxn ang="0">
                  <a:pos x="T4" y="T5"/>
                </a:cxn>
                <a:cxn ang="0">
                  <a:pos x="T6" y="T7"/>
                </a:cxn>
                <a:cxn ang="0">
                  <a:pos x="T8" y="T9"/>
                </a:cxn>
              </a:cxnLst>
              <a:rect l="0" t="0" r="r" b="b"/>
              <a:pathLst>
                <a:path w="21" h="217">
                  <a:moveTo>
                    <a:pt x="21" y="217"/>
                  </a:moveTo>
                  <a:lnTo>
                    <a:pt x="0" y="217"/>
                  </a:lnTo>
                  <a:lnTo>
                    <a:pt x="4" y="0"/>
                  </a:lnTo>
                  <a:lnTo>
                    <a:pt x="17" y="0"/>
                  </a:lnTo>
                  <a:lnTo>
                    <a:pt x="21" y="21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17" name="Freeform 7"/>
            <p:cNvSpPr>
              <a:spLocks/>
            </p:cNvSpPr>
            <p:nvPr userDrawn="1"/>
          </p:nvSpPr>
          <p:spPr bwMode="gray">
            <a:xfrm>
              <a:off x="9096215" y="2359706"/>
              <a:ext cx="177484" cy="59901"/>
            </a:xfrm>
            <a:custGeom>
              <a:avLst/>
              <a:gdLst>
                <a:gd name="T0" fmla="*/ 67 w 69"/>
                <a:gd name="T1" fmla="*/ 0 h 23"/>
                <a:gd name="T2" fmla="*/ 1 w 69"/>
                <a:gd name="T3" fmla="*/ 17 h 23"/>
                <a:gd name="T4" fmla="*/ 69 w 69"/>
                <a:gd name="T5" fmla="*/ 13 h 23"/>
                <a:gd name="T6" fmla="*/ 67 w 69"/>
                <a:gd name="T7" fmla="*/ 0 h 23"/>
              </a:gdLst>
              <a:ahLst/>
              <a:cxnLst>
                <a:cxn ang="0">
                  <a:pos x="T0" y="T1"/>
                </a:cxn>
                <a:cxn ang="0">
                  <a:pos x="T2" y="T3"/>
                </a:cxn>
                <a:cxn ang="0">
                  <a:pos x="T4" y="T5"/>
                </a:cxn>
                <a:cxn ang="0">
                  <a:pos x="T6" y="T7"/>
                </a:cxn>
              </a:cxnLst>
              <a:rect l="0" t="0" r="r" b="b"/>
              <a:pathLst>
                <a:path w="69" h="23">
                  <a:moveTo>
                    <a:pt x="67" y="0"/>
                  </a:moveTo>
                  <a:cubicBezTo>
                    <a:pt x="2" y="10"/>
                    <a:pt x="0" y="15"/>
                    <a:pt x="1" y="17"/>
                  </a:cubicBezTo>
                  <a:cubicBezTo>
                    <a:pt x="1" y="19"/>
                    <a:pt x="3" y="23"/>
                    <a:pt x="69" y="13"/>
                  </a:cubicBezTo>
                  <a:lnTo>
                    <a:pt x="6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18" name="Freeform 8"/>
            <p:cNvSpPr>
              <a:spLocks/>
            </p:cNvSpPr>
            <p:nvPr userDrawn="1"/>
          </p:nvSpPr>
          <p:spPr bwMode="gray">
            <a:xfrm>
              <a:off x="9240421" y="2364143"/>
              <a:ext cx="122020" cy="159735"/>
            </a:xfrm>
            <a:custGeom>
              <a:avLst/>
              <a:gdLst>
                <a:gd name="T0" fmla="*/ 0 w 48"/>
                <a:gd name="T1" fmla="*/ 7 h 62"/>
                <a:gd name="T2" fmla="*/ 43 w 48"/>
                <a:gd name="T3" fmla="*/ 59 h 62"/>
                <a:gd name="T4" fmla="*/ 11 w 48"/>
                <a:gd name="T5" fmla="*/ 0 h 62"/>
                <a:gd name="T6" fmla="*/ 0 w 48"/>
                <a:gd name="T7" fmla="*/ 7 h 62"/>
              </a:gdLst>
              <a:ahLst/>
              <a:cxnLst>
                <a:cxn ang="0">
                  <a:pos x="T0" y="T1"/>
                </a:cxn>
                <a:cxn ang="0">
                  <a:pos x="T2" y="T3"/>
                </a:cxn>
                <a:cxn ang="0">
                  <a:pos x="T4" y="T5"/>
                </a:cxn>
                <a:cxn ang="0">
                  <a:pos x="T6" y="T7"/>
                </a:cxn>
              </a:cxnLst>
              <a:rect l="0" t="0" r="r" b="b"/>
              <a:pathLst>
                <a:path w="48" h="62">
                  <a:moveTo>
                    <a:pt x="0" y="7"/>
                  </a:moveTo>
                  <a:cubicBezTo>
                    <a:pt x="38" y="62"/>
                    <a:pt x="42" y="60"/>
                    <a:pt x="43" y="59"/>
                  </a:cubicBezTo>
                  <a:cubicBezTo>
                    <a:pt x="45" y="57"/>
                    <a:pt x="48" y="55"/>
                    <a:pt x="11" y="0"/>
                  </a:cubicBezTo>
                  <a:lnTo>
                    <a:pt x="0"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19" name="Freeform 9"/>
            <p:cNvSpPr>
              <a:spLocks/>
            </p:cNvSpPr>
            <p:nvPr userDrawn="1"/>
          </p:nvSpPr>
          <p:spPr bwMode="gray">
            <a:xfrm>
              <a:off x="9240421" y="2215501"/>
              <a:ext cx="82086" cy="175265"/>
            </a:xfrm>
            <a:custGeom>
              <a:avLst/>
              <a:gdLst>
                <a:gd name="T0" fmla="*/ 0 w 32"/>
                <a:gd name="T1" fmla="*/ 64 h 68"/>
                <a:gd name="T2" fmla="*/ 26 w 32"/>
                <a:gd name="T3" fmla="*/ 2 h 68"/>
                <a:gd name="T4" fmla="*/ 12 w 32"/>
                <a:gd name="T5" fmla="*/ 68 h 68"/>
                <a:gd name="T6" fmla="*/ 0 w 32"/>
                <a:gd name="T7" fmla="*/ 64 h 68"/>
              </a:gdLst>
              <a:ahLst/>
              <a:cxnLst>
                <a:cxn ang="0">
                  <a:pos x="T0" y="T1"/>
                </a:cxn>
                <a:cxn ang="0">
                  <a:pos x="T2" y="T3"/>
                </a:cxn>
                <a:cxn ang="0">
                  <a:pos x="T4" y="T5"/>
                </a:cxn>
                <a:cxn ang="0">
                  <a:pos x="T6" y="T7"/>
                </a:cxn>
              </a:cxnLst>
              <a:rect l="0" t="0" r="r" b="b"/>
              <a:pathLst>
                <a:path w="32" h="68">
                  <a:moveTo>
                    <a:pt x="0" y="64"/>
                  </a:moveTo>
                  <a:cubicBezTo>
                    <a:pt x="20" y="0"/>
                    <a:pt x="24" y="2"/>
                    <a:pt x="26" y="2"/>
                  </a:cubicBezTo>
                  <a:cubicBezTo>
                    <a:pt x="28" y="3"/>
                    <a:pt x="32" y="4"/>
                    <a:pt x="12" y="68"/>
                  </a:cubicBezTo>
                  <a:lnTo>
                    <a:pt x="0" y="6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20" name="Freeform 10"/>
            <p:cNvSpPr>
              <a:spLocks/>
            </p:cNvSpPr>
            <p:nvPr userDrawn="1"/>
          </p:nvSpPr>
          <p:spPr bwMode="gray">
            <a:xfrm>
              <a:off x="8878798" y="2452885"/>
              <a:ext cx="51027" cy="374934"/>
            </a:xfrm>
            <a:custGeom>
              <a:avLst/>
              <a:gdLst>
                <a:gd name="T0" fmla="*/ 23 w 23"/>
                <a:gd name="T1" fmla="*/ 169 h 169"/>
                <a:gd name="T2" fmla="*/ 0 w 23"/>
                <a:gd name="T3" fmla="*/ 169 h 169"/>
                <a:gd name="T4" fmla="*/ 4 w 23"/>
                <a:gd name="T5" fmla="*/ 0 h 169"/>
                <a:gd name="T6" fmla="*/ 19 w 23"/>
                <a:gd name="T7" fmla="*/ 0 h 169"/>
                <a:gd name="T8" fmla="*/ 23 w 23"/>
                <a:gd name="T9" fmla="*/ 169 h 169"/>
              </a:gdLst>
              <a:ahLst/>
              <a:cxnLst>
                <a:cxn ang="0">
                  <a:pos x="T0" y="T1"/>
                </a:cxn>
                <a:cxn ang="0">
                  <a:pos x="T2" y="T3"/>
                </a:cxn>
                <a:cxn ang="0">
                  <a:pos x="T4" y="T5"/>
                </a:cxn>
                <a:cxn ang="0">
                  <a:pos x="T6" y="T7"/>
                </a:cxn>
                <a:cxn ang="0">
                  <a:pos x="T8" y="T9"/>
                </a:cxn>
              </a:cxnLst>
              <a:rect l="0" t="0" r="r" b="b"/>
              <a:pathLst>
                <a:path w="23" h="169">
                  <a:moveTo>
                    <a:pt x="23" y="169"/>
                  </a:moveTo>
                  <a:lnTo>
                    <a:pt x="0" y="169"/>
                  </a:lnTo>
                  <a:lnTo>
                    <a:pt x="4" y="0"/>
                  </a:lnTo>
                  <a:lnTo>
                    <a:pt x="19" y="0"/>
                  </a:lnTo>
                  <a:lnTo>
                    <a:pt x="23" y="16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21" name="Freeform 11"/>
            <p:cNvSpPr>
              <a:spLocks/>
            </p:cNvSpPr>
            <p:nvPr userDrawn="1"/>
          </p:nvSpPr>
          <p:spPr bwMode="gray">
            <a:xfrm>
              <a:off x="8881017" y="2432918"/>
              <a:ext cx="204106" cy="113146"/>
            </a:xfrm>
            <a:custGeom>
              <a:avLst/>
              <a:gdLst>
                <a:gd name="T0" fmla="*/ 0 w 79"/>
                <a:gd name="T1" fmla="*/ 14 h 44"/>
                <a:gd name="T2" fmla="*/ 78 w 79"/>
                <a:gd name="T3" fmla="*/ 38 h 44"/>
                <a:gd name="T4" fmla="*/ 6 w 79"/>
                <a:gd name="T5" fmla="*/ 0 h 44"/>
                <a:gd name="T6" fmla="*/ 0 w 79"/>
                <a:gd name="T7" fmla="*/ 14 h 44"/>
              </a:gdLst>
              <a:ahLst/>
              <a:cxnLst>
                <a:cxn ang="0">
                  <a:pos x="T0" y="T1"/>
                </a:cxn>
                <a:cxn ang="0">
                  <a:pos x="T2" y="T3"/>
                </a:cxn>
                <a:cxn ang="0">
                  <a:pos x="T4" y="T5"/>
                </a:cxn>
                <a:cxn ang="0">
                  <a:pos x="T6" y="T7"/>
                </a:cxn>
              </a:cxnLst>
              <a:rect l="0" t="0" r="r" b="b"/>
              <a:pathLst>
                <a:path w="79" h="44">
                  <a:moveTo>
                    <a:pt x="0" y="14"/>
                  </a:moveTo>
                  <a:cubicBezTo>
                    <a:pt x="73" y="44"/>
                    <a:pt x="77" y="40"/>
                    <a:pt x="78" y="38"/>
                  </a:cubicBezTo>
                  <a:cubicBezTo>
                    <a:pt x="79" y="36"/>
                    <a:pt x="79" y="30"/>
                    <a:pt x="6" y="0"/>
                  </a:cubicBezTo>
                  <a:lnTo>
                    <a:pt x="0"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22" name="Freeform 12"/>
            <p:cNvSpPr>
              <a:spLocks/>
            </p:cNvSpPr>
            <p:nvPr userDrawn="1"/>
          </p:nvSpPr>
          <p:spPr bwMode="gray">
            <a:xfrm>
              <a:off x="8874361" y="2262090"/>
              <a:ext cx="51027" cy="201888"/>
            </a:xfrm>
            <a:custGeom>
              <a:avLst/>
              <a:gdLst>
                <a:gd name="T0" fmla="*/ 20 w 20"/>
                <a:gd name="T1" fmla="*/ 78 h 79"/>
                <a:gd name="T2" fmla="*/ 8 w 20"/>
                <a:gd name="T3" fmla="*/ 0 h 79"/>
                <a:gd name="T4" fmla="*/ 5 w 20"/>
                <a:gd name="T5" fmla="*/ 79 h 79"/>
                <a:gd name="T6" fmla="*/ 20 w 20"/>
                <a:gd name="T7" fmla="*/ 78 h 79"/>
              </a:gdLst>
              <a:ahLst/>
              <a:cxnLst>
                <a:cxn ang="0">
                  <a:pos x="T0" y="T1"/>
                </a:cxn>
                <a:cxn ang="0">
                  <a:pos x="T2" y="T3"/>
                </a:cxn>
                <a:cxn ang="0">
                  <a:pos x="T4" y="T5"/>
                </a:cxn>
                <a:cxn ang="0">
                  <a:pos x="T6" y="T7"/>
                </a:cxn>
              </a:cxnLst>
              <a:rect l="0" t="0" r="r" b="b"/>
              <a:pathLst>
                <a:path w="20" h="79">
                  <a:moveTo>
                    <a:pt x="20" y="78"/>
                  </a:moveTo>
                  <a:cubicBezTo>
                    <a:pt x="15" y="0"/>
                    <a:pt x="10" y="0"/>
                    <a:pt x="8" y="0"/>
                  </a:cubicBezTo>
                  <a:cubicBezTo>
                    <a:pt x="5" y="0"/>
                    <a:pt x="0" y="1"/>
                    <a:pt x="5" y="79"/>
                  </a:cubicBezTo>
                  <a:lnTo>
                    <a:pt x="20" y="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23" name="Freeform 13"/>
            <p:cNvSpPr>
              <a:spLocks/>
            </p:cNvSpPr>
            <p:nvPr userDrawn="1"/>
          </p:nvSpPr>
          <p:spPr bwMode="gray">
            <a:xfrm>
              <a:off x="8745685" y="2439574"/>
              <a:ext cx="177484" cy="161954"/>
            </a:xfrm>
            <a:custGeom>
              <a:avLst/>
              <a:gdLst>
                <a:gd name="T0" fmla="*/ 69 w 69"/>
                <a:gd name="T1" fmla="*/ 11 h 63"/>
                <a:gd name="T2" fmla="*/ 5 w 69"/>
                <a:gd name="T3" fmla="*/ 58 h 63"/>
                <a:gd name="T4" fmla="*/ 59 w 69"/>
                <a:gd name="T5" fmla="*/ 0 h 63"/>
                <a:gd name="T6" fmla="*/ 69 w 69"/>
                <a:gd name="T7" fmla="*/ 11 h 63"/>
              </a:gdLst>
              <a:ahLst/>
              <a:cxnLst>
                <a:cxn ang="0">
                  <a:pos x="T0" y="T1"/>
                </a:cxn>
                <a:cxn ang="0">
                  <a:pos x="T2" y="T3"/>
                </a:cxn>
                <a:cxn ang="0">
                  <a:pos x="T4" y="T5"/>
                </a:cxn>
                <a:cxn ang="0">
                  <a:pos x="T6" y="T7"/>
                </a:cxn>
              </a:cxnLst>
              <a:rect l="0" t="0" r="r" b="b"/>
              <a:pathLst>
                <a:path w="69" h="63">
                  <a:moveTo>
                    <a:pt x="69" y="11"/>
                  </a:moveTo>
                  <a:cubicBezTo>
                    <a:pt x="10" y="63"/>
                    <a:pt x="6" y="59"/>
                    <a:pt x="5" y="58"/>
                  </a:cubicBezTo>
                  <a:cubicBezTo>
                    <a:pt x="3" y="56"/>
                    <a:pt x="0" y="52"/>
                    <a:pt x="59" y="0"/>
                  </a:cubicBezTo>
                  <a:lnTo>
                    <a:pt x="69"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24" name="Freeform 14"/>
            <p:cNvSpPr>
              <a:spLocks/>
            </p:cNvSpPr>
            <p:nvPr userDrawn="1"/>
          </p:nvSpPr>
          <p:spPr bwMode="gray">
            <a:xfrm>
              <a:off x="9499990" y="2341958"/>
              <a:ext cx="48808" cy="405994"/>
            </a:xfrm>
            <a:custGeom>
              <a:avLst/>
              <a:gdLst>
                <a:gd name="T0" fmla="*/ 22 w 22"/>
                <a:gd name="T1" fmla="*/ 183 h 183"/>
                <a:gd name="T2" fmla="*/ 0 w 22"/>
                <a:gd name="T3" fmla="*/ 183 h 183"/>
                <a:gd name="T4" fmla="*/ 4 w 22"/>
                <a:gd name="T5" fmla="*/ 0 h 183"/>
                <a:gd name="T6" fmla="*/ 18 w 22"/>
                <a:gd name="T7" fmla="*/ 0 h 183"/>
                <a:gd name="T8" fmla="*/ 22 w 22"/>
                <a:gd name="T9" fmla="*/ 183 h 183"/>
              </a:gdLst>
              <a:ahLst/>
              <a:cxnLst>
                <a:cxn ang="0">
                  <a:pos x="T0" y="T1"/>
                </a:cxn>
                <a:cxn ang="0">
                  <a:pos x="T2" y="T3"/>
                </a:cxn>
                <a:cxn ang="0">
                  <a:pos x="T4" y="T5"/>
                </a:cxn>
                <a:cxn ang="0">
                  <a:pos x="T6" y="T7"/>
                </a:cxn>
                <a:cxn ang="0">
                  <a:pos x="T8" y="T9"/>
                </a:cxn>
              </a:cxnLst>
              <a:rect l="0" t="0" r="r" b="b"/>
              <a:pathLst>
                <a:path w="22" h="183">
                  <a:moveTo>
                    <a:pt x="22" y="183"/>
                  </a:moveTo>
                  <a:lnTo>
                    <a:pt x="0" y="183"/>
                  </a:lnTo>
                  <a:lnTo>
                    <a:pt x="4" y="0"/>
                  </a:lnTo>
                  <a:lnTo>
                    <a:pt x="18" y="0"/>
                  </a:lnTo>
                  <a:lnTo>
                    <a:pt x="22" y="18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25" name="Freeform 15"/>
            <p:cNvSpPr>
              <a:spLocks/>
            </p:cNvSpPr>
            <p:nvPr userDrawn="1"/>
          </p:nvSpPr>
          <p:spPr bwMode="gray">
            <a:xfrm>
              <a:off x="9444527" y="2177786"/>
              <a:ext cx="104272" cy="184139"/>
            </a:xfrm>
            <a:custGeom>
              <a:avLst/>
              <a:gdLst>
                <a:gd name="T0" fmla="*/ 40 w 40"/>
                <a:gd name="T1" fmla="*/ 66 h 72"/>
                <a:gd name="T2" fmla="*/ 5 w 40"/>
                <a:gd name="T3" fmla="*/ 1 h 72"/>
                <a:gd name="T4" fmla="*/ 27 w 40"/>
                <a:gd name="T5" fmla="*/ 72 h 72"/>
                <a:gd name="T6" fmla="*/ 40 w 40"/>
                <a:gd name="T7" fmla="*/ 66 h 72"/>
              </a:gdLst>
              <a:ahLst/>
              <a:cxnLst>
                <a:cxn ang="0">
                  <a:pos x="T0" y="T1"/>
                </a:cxn>
                <a:cxn ang="0">
                  <a:pos x="T2" y="T3"/>
                </a:cxn>
                <a:cxn ang="0">
                  <a:pos x="T4" y="T5"/>
                </a:cxn>
                <a:cxn ang="0">
                  <a:pos x="T6" y="T7"/>
                </a:cxn>
              </a:cxnLst>
              <a:rect l="0" t="0" r="r" b="b"/>
              <a:pathLst>
                <a:path w="40" h="72">
                  <a:moveTo>
                    <a:pt x="40" y="66"/>
                  </a:moveTo>
                  <a:cubicBezTo>
                    <a:pt x="12" y="0"/>
                    <a:pt x="7" y="0"/>
                    <a:pt x="5" y="1"/>
                  </a:cubicBezTo>
                  <a:cubicBezTo>
                    <a:pt x="3" y="2"/>
                    <a:pt x="0" y="5"/>
                    <a:pt x="27" y="72"/>
                  </a:cubicBezTo>
                  <a:lnTo>
                    <a:pt x="40" y="6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26" name="Freeform 16"/>
            <p:cNvSpPr>
              <a:spLocks/>
            </p:cNvSpPr>
            <p:nvPr userDrawn="1"/>
          </p:nvSpPr>
          <p:spPr bwMode="gray">
            <a:xfrm>
              <a:off x="9393500" y="2324210"/>
              <a:ext cx="148642" cy="161954"/>
            </a:xfrm>
            <a:custGeom>
              <a:avLst/>
              <a:gdLst>
                <a:gd name="T0" fmla="*/ 48 w 58"/>
                <a:gd name="T1" fmla="*/ 0 h 63"/>
                <a:gd name="T2" fmla="*/ 5 w 58"/>
                <a:gd name="T3" fmla="*/ 58 h 63"/>
                <a:gd name="T4" fmla="*/ 58 w 58"/>
                <a:gd name="T5" fmla="*/ 9 h 63"/>
                <a:gd name="T6" fmla="*/ 48 w 58"/>
                <a:gd name="T7" fmla="*/ 0 h 63"/>
              </a:gdLst>
              <a:ahLst/>
              <a:cxnLst>
                <a:cxn ang="0">
                  <a:pos x="T0" y="T1"/>
                </a:cxn>
                <a:cxn ang="0">
                  <a:pos x="T2" y="T3"/>
                </a:cxn>
                <a:cxn ang="0">
                  <a:pos x="T4" y="T5"/>
                </a:cxn>
                <a:cxn ang="0">
                  <a:pos x="T6" y="T7"/>
                </a:cxn>
              </a:cxnLst>
              <a:rect l="0" t="0" r="r" b="b"/>
              <a:pathLst>
                <a:path w="58" h="63">
                  <a:moveTo>
                    <a:pt x="48" y="0"/>
                  </a:moveTo>
                  <a:cubicBezTo>
                    <a:pt x="0" y="54"/>
                    <a:pt x="4" y="57"/>
                    <a:pt x="5" y="58"/>
                  </a:cubicBezTo>
                  <a:cubicBezTo>
                    <a:pt x="7" y="60"/>
                    <a:pt x="10" y="63"/>
                    <a:pt x="58" y="9"/>
                  </a:cubicBezTo>
                  <a:lnTo>
                    <a:pt x="4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27" name="Freeform 17"/>
            <p:cNvSpPr>
              <a:spLocks/>
            </p:cNvSpPr>
            <p:nvPr userDrawn="1"/>
          </p:nvSpPr>
          <p:spPr bwMode="gray">
            <a:xfrm>
              <a:off x="9517739" y="2321991"/>
              <a:ext cx="184139" cy="48808"/>
            </a:xfrm>
            <a:custGeom>
              <a:avLst/>
              <a:gdLst>
                <a:gd name="T0" fmla="*/ 1 w 72"/>
                <a:gd name="T1" fmla="*/ 0 h 19"/>
                <a:gd name="T2" fmla="*/ 72 w 72"/>
                <a:gd name="T3" fmla="*/ 12 h 19"/>
                <a:gd name="T4" fmla="*/ 0 w 72"/>
                <a:gd name="T5" fmla="*/ 14 h 19"/>
                <a:gd name="T6" fmla="*/ 1 w 72"/>
                <a:gd name="T7" fmla="*/ 0 h 19"/>
              </a:gdLst>
              <a:ahLst/>
              <a:cxnLst>
                <a:cxn ang="0">
                  <a:pos x="T0" y="T1"/>
                </a:cxn>
                <a:cxn ang="0">
                  <a:pos x="T2" y="T3"/>
                </a:cxn>
                <a:cxn ang="0">
                  <a:pos x="T4" y="T5"/>
                </a:cxn>
                <a:cxn ang="0">
                  <a:pos x="T6" y="T7"/>
                </a:cxn>
              </a:cxnLst>
              <a:rect l="0" t="0" r="r" b="b"/>
              <a:pathLst>
                <a:path w="72" h="19">
                  <a:moveTo>
                    <a:pt x="1" y="0"/>
                  </a:moveTo>
                  <a:cubicBezTo>
                    <a:pt x="72" y="5"/>
                    <a:pt x="72" y="10"/>
                    <a:pt x="72" y="12"/>
                  </a:cubicBezTo>
                  <a:cubicBezTo>
                    <a:pt x="72" y="14"/>
                    <a:pt x="72" y="19"/>
                    <a:pt x="0" y="14"/>
                  </a:cubicBez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28" name="Oval 18"/>
            <p:cNvSpPr>
              <a:spLocks noChangeArrowheads="1"/>
            </p:cNvSpPr>
            <p:nvPr userDrawn="1"/>
          </p:nvSpPr>
          <p:spPr bwMode="gray">
            <a:xfrm>
              <a:off x="7813897" y="2781230"/>
              <a:ext cx="3385498" cy="3367750"/>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29" name="Freeform 19"/>
            <p:cNvSpPr>
              <a:spLocks/>
            </p:cNvSpPr>
            <p:nvPr userDrawn="1"/>
          </p:nvSpPr>
          <p:spPr bwMode="gray">
            <a:xfrm>
              <a:off x="8004692" y="2972025"/>
              <a:ext cx="3194703" cy="3176955"/>
            </a:xfrm>
            <a:custGeom>
              <a:avLst/>
              <a:gdLst>
                <a:gd name="T0" fmla="*/ 886 w 1241"/>
                <a:gd name="T1" fmla="*/ 0 h 1241"/>
                <a:gd name="T2" fmla="*/ 960 w 1241"/>
                <a:gd name="T3" fmla="*/ 303 h 1241"/>
                <a:gd name="T4" fmla="*/ 303 w 1241"/>
                <a:gd name="T5" fmla="*/ 960 h 1241"/>
                <a:gd name="T6" fmla="*/ 0 w 1241"/>
                <a:gd name="T7" fmla="*/ 887 h 1241"/>
                <a:gd name="T8" fmla="*/ 583 w 1241"/>
                <a:gd name="T9" fmla="*/ 1241 h 1241"/>
                <a:gd name="T10" fmla="*/ 1241 w 1241"/>
                <a:gd name="T11" fmla="*/ 584 h 1241"/>
                <a:gd name="T12" fmla="*/ 886 w 1241"/>
                <a:gd name="T13" fmla="*/ 0 h 1241"/>
              </a:gdLst>
              <a:ahLst/>
              <a:cxnLst>
                <a:cxn ang="0">
                  <a:pos x="T0" y="T1"/>
                </a:cxn>
                <a:cxn ang="0">
                  <a:pos x="T2" y="T3"/>
                </a:cxn>
                <a:cxn ang="0">
                  <a:pos x="T4" y="T5"/>
                </a:cxn>
                <a:cxn ang="0">
                  <a:pos x="T6" y="T7"/>
                </a:cxn>
                <a:cxn ang="0">
                  <a:pos x="T8" y="T9"/>
                </a:cxn>
                <a:cxn ang="0">
                  <a:pos x="T10" y="T11"/>
                </a:cxn>
                <a:cxn ang="0">
                  <a:pos x="T12" y="T13"/>
                </a:cxn>
              </a:cxnLst>
              <a:rect l="0" t="0" r="r" b="b"/>
              <a:pathLst>
                <a:path w="1241" h="1241">
                  <a:moveTo>
                    <a:pt x="886" y="0"/>
                  </a:moveTo>
                  <a:cubicBezTo>
                    <a:pt x="933" y="91"/>
                    <a:pt x="960" y="194"/>
                    <a:pt x="960" y="303"/>
                  </a:cubicBezTo>
                  <a:cubicBezTo>
                    <a:pt x="960" y="666"/>
                    <a:pt x="666" y="960"/>
                    <a:pt x="303" y="960"/>
                  </a:cubicBezTo>
                  <a:cubicBezTo>
                    <a:pt x="193" y="960"/>
                    <a:pt x="91" y="934"/>
                    <a:pt x="0" y="887"/>
                  </a:cubicBezTo>
                  <a:cubicBezTo>
                    <a:pt x="109" y="1097"/>
                    <a:pt x="330" y="1241"/>
                    <a:pt x="583" y="1241"/>
                  </a:cubicBezTo>
                  <a:cubicBezTo>
                    <a:pt x="946" y="1241"/>
                    <a:pt x="1241" y="947"/>
                    <a:pt x="1241" y="584"/>
                  </a:cubicBezTo>
                  <a:cubicBezTo>
                    <a:pt x="1241" y="330"/>
                    <a:pt x="1097" y="110"/>
                    <a:pt x="886" y="0"/>
                  </a:cubicBezTo>
                  <a:close/>
                </a:path>
              </a:pathLst>
            </a:custGeom>
            <a:solidFill>
              <a:srgbClr val="C4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30" name="Oval 20"/>
            <p:cNvSpPr>
              <a:spLocks noChangeArrowheads="1"/>
            </p:cNvSpPr>
            <p:nvPr userDrawn="1"/>
          </p:nvSpPr>
          <p:spPr bwMode="gray">
            <a:xfrm>
              <a:off x="9358004" y="3755171"/>
              <a:ext cx="268444" cy="266225"/>
            </a:xfrm>
            <a:prstGeom prst="ellipse">
              <a:avLst/>
            </a:prstGeom>
            <a:solidFill>
              <a:srgbClr val="3C50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31" name="Freeform 21"/>
            <p:cNvSpPr>
              <a:spLocks/>
            </p:cNvSpPr>
            <p:nvPr userDrawn="1"/>
          </p:nvSpPr>
          <p:spPr bwMode="gray">
            <a:xfrm>
              <a:off x="9471149" y="3755171"/>
              <a:ext cx="155298" cy="266225"/>
            </a:xfrm>
            <a:custGeom>
              <a:avLst/>
              <a:gdLst>
                <a:gd name="T0" fmla="*/ 44 w 60"/>
                <a:gd name="T1" fmla="*/ 52 h 104"/>
                <a:gd name="T2" fmla="*/ 0 w 60"/>
                <a:gd name="T3" fmla="*/ 0 h 104"/>
                <a:gd name="T4" fmla="*/ 8 w 60"/>
                <a:gd name="T5" fmla="*/ 0 h 104"/>
                <a:gd name="T6" fmla="*/ 60 w 60"/>
                <a:gd name="T7" fmla="*/ 52 h 104"/>
                <a:gd name="T8" fmla="*/ 8 w 60"/>
                <a:gd name="T9" fmla="*/ 104 h 104"/>
                <a:gd name="T10" fmla="*/ 0 w 60"/>
                <a:gd name="T11" fmla="*/ 103 h 104"/>
                <a:gd name="T12" fmla="*/ 44 w 60"/>
                <a:gd name="T13" fmla="*/ 52 h 104"/>
              </a:gdLst>
              <a:ahLst/>
              <a:cxnLst>
                <a:cxn ang="0">
                  <a:pos x="T0" y="T1"/>
                </a:cxn>
                <a:cxn ang="0">
                  <a:pos x="T2" y="T3"/>
                </a:cxn>
                <a:cxn ang="0">
                  <a:pos x="T4" y="T5"/>
                </a:cxn>
                <a:cxn ang="0">
                  <a:pos x="T6" y="T7"/>
                </a:cxn>
                <a:cxn ang="0">
                  <a:pos x="T8" y="T9"/>
                </a:cxn>
                <a:cxn ang="0">
                  <a:pos x="T10" y="T11"/>
                </a:cxn>
                <a:cxn ang="0">
                  <a:pos x="T12" y="T13"/>
                </a:cxn>
              </a:cxnLst>
              <a:rect l="0" t="0" r="r" b="b"/>
              <a:pathLst>
                <a:path w="60" h="104">
                  <a:moveTo>
                    <a:pt x="44" y="52"/>
                  </a:moveTo>
                  <a:cubicBezTo>
                    <a:pt x="44" y="26"/>
                    <a:pt x="25" y="4"/>
                    <a:pt x="0" y="0"/>
                  </a:cubicBezTo>
                  <a:cubicBezTo>
                    <a:pt x="3" y="0"/>
                    <a:pt x="5" y="0"/>
                    <a:pt x="8" y="0"/>
                  </a:cubicBezTo>
                  <a:cubicBezTo>
                    <a:pt x="36" y="0"/>
                    <a:pt x="60" y="23"/>
                    <a:pt x="60" y="52"/>
                  </a:cubicBezTo>
                  <a:cubicBezTo>
                    <a:pt x="60" y="80"/>
                    <a:pt x="36" y="104"/>
                    <a:pt x="8" y="104"/>
                  </a:cubicBezTo>
                  <a:cubicBezTo>
                    <a:pt x="5" y="104"/>
                    <a:pt x="3" y="104"/>
                    <a:pt x="0" y="103"/>
                  </a:cubicBezTo>
                  <a:cubicBezTo>
                    <a:pt x="25" y="100"/>
                    <a:pt x="44" y="78"/>
                    <a:pt x="44" y="52"/>
                  </a:cubicBezTo>
                  <a:close/>
                </a:path>
              </a:pathLst>
            </a:custGeom>
            <a:solidFill>
              <a:srgbClr val="0011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32" name="Freeform 22"/>
            <p:cNvSpPr>
              <a:spLocks/>
            </p:cNvSpPr>
            <p:nvPr userDrawn="1"/>
          </p:nvSpPr>
          <p:spPr bwMode="gray">
            <a:xfrm>
              <a:off x="9482242" y="3839475"/>
              <a:ext cx="19967" cy="315033"/>
            </a:xfrm>
            <a:custGeom>
              <a:avLst/>
              <a:gdLst>
                <a:gd name="T0" fmla="*/ 4 w 8"/>
                <a:gd name="T1" fmla="*/ 123 h 123"/>
                <a:gd name="T2" fmla="*/ 0 w 8"/>
                <a:gd name="T3" fmla="*/ 119 h 123"/>
                <a:gd name="T4" fmla="*/ 0 w 8"/>
                <a:gd name="T5" fmla="*/ 4 h 123"/>
                <a:gd name="T6" fmla="*/ 4 w 8"/>
                <a:gd name="T7" fmla="*/ 0 h 123"/>
                <a:gd name="T8" fmla="*/ 8 w 8"/>
                <a:gd name="T9" fmla="*/ 4 h 123"/>
                <a:gd name="T10" fmla="*/ 8 w 8"/>
                <a:gd name="T11" fmla="*/ 119 h 123"/>
                <a:gd name="T12" fmla="*/ 4 w 8"/>
                <a:gd name="T13" fmla="*/ 123 h 123"/>
              </a:gdLst>
              <a:ahLst/>
              <a:cxnLst>
                <a:cxn ang="0">
                  <a:pos x="T0" y="T1"/>
                </a:cxn>
                <a:cxn ang="0">
                  <a:pos x="T2" y="T3"/>
                </a:cxn>
                <a:cxn ang="0">
                  <a:pos x="T4" y="T5"/>
                </a:cxn>
                <a:cxn ang="0">
                  <a:pos x="T6" y="T7"/>
                </a:cxn>
                <a:cxn ang="0">
                  <a:pos x="T8" y="T9"/>
                </a:cxn>
                <a:cxn ang="0">
                  <a:pos x="T10" y="T11"/>
                </a:cxn>
                <a:cxn ang="0">
                  <a:pos x="T12" y="T13"/>
                </a:cxn>
              </a:cxnLst>
              <a:rect l="0" t="0" r="r" b="b"/>
              <a:pathLst>
                <a:path w="8" h="123">
                  <a:moveTo>
                    <a:pt x="4" y="123"/>
                  </a:moveTo>
                  <a:cubicBezTo>
                    <a:pt x="2" y="123"/>
                    <a:pt x="0" y="121"/>
                    <a:pt x="0" y="119"/>
                  </a:cubicBezTo>
                  <a:cubicBezTo>
                    <a:pt x="0" y="4"/>
                    <a:pt x="0" y="4"/>
                    <a:pt x="0" y="4"/>
                  </a:cubicBezTo>
                  <a:cubicBezTo>
                    <a:pt x="0" y="1"/>
                    <a:pt x="2" y="0"/>
                    <a:pt x="4" y="0"/>
                  </a:cubicBezTo>
                  <a:cubicBezTo>
                    <a:pt x="6" y="0"/>
                    <a:pt x="8" y="1"/>
                    <a:pt x="8" y="4"/>
                  </a:cubicBezTo>
                  <a:cubicBezTo>
                    <a:pt x="8" y="119"/>
                    <a:pt x="8" y="119"/>
                    <a:pt x="8" y="119"/>
                  </a:cubicBezTo>
                  <a:cubicBezTo>
                    <a:pt x="8" y="121"/>
                    <a:pt x="6" y="123"/>
                    <a:pt x="4" y="123"/>
                  </a:cubicBez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33" name="Freeform 23"/>
            <p:cNvSpPr>
              <a:spLocks/>
            </p:cNvSpPr>
            <p:nvPr userDrawn="1"/>
          </p:nvSpPr>
          <p:spPr bwMode="gray">
            <a:xfrm>
              <a:off x="9426779" y="3908250"/>
              <a:ext cx="115364" cy="75431"/>
            </a:xfrm>
            <a:custGeom>
              <a:avLst/>
              <a:gdLst>
                <a:gd name="T0" fmla="*/ 24 w 45"/>
                <a:gd name="T1" fmla="*/ 29 h 29"/>
                <a:gd name="T2" fmla="*/ 2 w 45"/>
                <a:gd name="T3" fmla="*/ 7 h 29"/>
                <a:gd name="T4" fmla="*/ 2 w 45"/>
                <a:gd name="T5" fmla="*/ 1 h 29"/>
                <a:gd name="T6" fmla="*/ 7 w 45"/>
                <a:gd name="T7" fmla="*/ 1 h 29"/>
                <a:gd name="T8" fmla="*/ 25 w 45"/>
                <a:gd name="T9" fmla="*/ 19 h 29"/>
                <a:gd name="T10" fmla="*/ 39 w 45"/>
                <a:gd name="T11" fmla="*/ 10 h 29"/>
                <a:gd name="T12" fmla="*/ 44 w 45"/>
                <a:gd name="T13" fmla="*/ 11 h 29"/>
                <a:gd name="T14" fmla="*/ 43 w 45"/>
                <a:gd name="T15" fmla="*/ 17 h 29"/>
                <a:gd name="T16" fmla="*/ 24 w 45"/>
                <a:gd name="T17"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29">
                  <a:moveTo>
                    <a:pt x="24" y="29"/>
                  </a:moveTo>
                  <a:cubicBezTo>
                    <a:pt x="2" y="7"/>
                    <a:pt x="2" y="7"/>
                    <a:pt x="2" y="7"/>
                  </a:cubicBezTo>
                  <a:cubicBezTo>
                    <a:pt x="0" y="5"/>
                    <a:pt x="0" y="3"/>
                    <a:pt x="2" y="1"/>
                  </a:cubicBezTo>
                  <a:cubicBezTo>
                    <a:pt x="3" y="0"/>
                    <a:pt x="6" y="0"/>
                    <a:pt x="7" y="1"/>
                  </a:cubicBezTo>
                  <a:cubicBezTo>
                    <a:pt x="25" y="19"/>
                    <a:pt x="25" y="19"/>
                    <a:pt x="25" y="19"/>
                  </a:cubicBezTo>
                  <a:cubicBezTo>
                    <a:pt x="39" y="10"/>
                    <a:pt x="39" y="10"/>
                    <a:pt x="39" y="10"/>
                  </a:cubicBezTo>
                  <a:cubicBezTo>
                    <a:pt x="41" y="9"/>
                    <a:pt x="43" y="9"/>
                    <a:pt x="44" y="11"/>
                  </a:cubicBezTo>
                  <a:cubicBezTo>
                    <a:pt x="45" y="13"/>
                    <a:pt x="45" y="15"/>
                    <a:pt x="43" y="17"/>
                  </a:cubicBezTo>
                  <a:lnTo>
                    <a:pt x="24" y="29"/>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34" name="Oval 24"/>
            <p:cNvSpPr>
              <a:spLocks noChangeArrowheads="1"/>
            </p:cNvSpPr>
            <p:nvPr userDrawn="1"/>
          </p:nvSpPr>
          <p:spPr bwMode="gray">
            <a:xfrm>
              <a:off x="9606481" y="3355833"/>
              <a:ext cx="348311" cy="346093"/>
            </a:xfrm>
            <a:prstGeom prst="ellipse">
              <a:avLst/>
            </a:prstGeom>
            <a:solidFill>
              <a:srgbClr val="3C50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35" name="Freeform 25"/>
            <p:cNvSpPr>
              <a:spLocks/>
            </p:cNvSpPr>
            <p:nvPr userDrawn="1"/>
          </p:nvSpPr>
          <p:spPr bwMode="gray">
            <a:xfrm>
              <a:off x="9755123" y="3355833"/>
              <a:ext cx="199669" cy="346093"/>
            </a:xfrm>
            <a:custGeom>
              <a:avLst/>
              <a:gdLst>
                <a:gd name="T0" fmla="*/ 58 w 78"/>
                <a:gd name="T1" fmla="*/ 68 h 135"/>
                <a:gd name="T2" fmla="*/ 0 w 78"/>
                <a:gd name="T3" fmla="*/ 1 h 135"/>
                <a:gd name="T4" fmla="*/ 10 w 78"/>
                <a:gd name="T5" fmla="*/ 0 h 135"/>
                <a:gd name="T6" fmla="*/ 78 w 78"/>
                <a:gd name="T7" fmla="*/ 68 h 135"/>
                <a:gd name="T8" fmla="*/ 10 w 78"/>
                <a:gd name="T9" fmla="*/ 135 h 135"/>
                <a:gd name="T10" fmla="*/ 0 w 78"/>
                <a:gd name="T11" fmla="*/ 135 h 135"/>
                <a:gd name="T12" fmla="*/ 58 w 78"/>
                <a:gd name="T13" fmla="*/ 68 h 135"/>
              </a:gdLst>
              <a:ahLst/>
              <a:cxnLst>
                <a:cxn ang="0">
                  <a:pos x="T0" y="T1"/>
                </a:cxn>
                <a:cxn ang="0">
                  <a:pos x="T2" y="T3"/>
                </a:cxn>
                <a:cxn ang="0">
                  <a:pos x="T4" y="T5"/>
                </a:cxn>
                <a:cxn ang="0">
                  <a:pos x="T6" y="T7"/>
                </a:cxn>
                <a:cxn ang="0">
                  <a:pos x="T8" y="T9"/>
                </a:cxn>
                <a:cxn ang="0">
                  <a:pos x="T10" y="T11"/>
                </a:cxn>
                <a:cxn ang="0">
                  <a:pos x="T12" y="T13"/>
                </a:cxn>
              </a:cxnLst>
              <a:rect l="0" t="0" r="r" b="b"/>
              <a:pathLst>
                <a:path w="78" h="135">
                  <a:moveTo>
                    <a:pt x="58" y="68"/>
                  </a:moveTo>
                  <a:cubicBezTo>
                    <a:pt x="58" y="34"/>
                    <a:pt x="33" y="6"/>
                    <a:pt x="0" y="1"/>
                  </a:cubicBezTo>
                  <a:cubicBezTo>
                    <a:pt x="4" y="0"/>
                    <a:pt x="7" y="0"/>
                    <a:pt x="10" y="0"/>
                  </a:cubicBezTo>
                  <a:cubicBezTo>
                    <a:pt x="48" y="0"/>
                    <a:pt x="78" y="30"/>
                    <a:pt x="78" y="68"/>
                  </a:cubicBezTo>
                  <a:cubicBezTo>
                    <a:pt x="78" y="105"/>
                    <a:pt x="48" y="135"/>
                    <a:pt x="10" y="135"/>
                  </a:cubicBezTo>
                  <a:cubicBezTo>
                    <a:pt x="7" y="135"/>
                    <a:pt x="4" y="135"/>
                    <a:pt x="0" y="135"/>
                  </a:cubicBezTo>
                  <a:cubicBezTo>
                    <a:pt x="33" y="130"/>
                    <a:pt x="58" y="102"/>
                    <a:pt x="58" y="68"/>
                  </a:cubicBezTo>
                  <a:close/>
                </a:path>
              </a:pathLst>
            </a:custGeom>
            <a:solidFill>
              <a:srgbClr val="0011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36" name="Freeform 26"/>
            <p:cNvSpPr>
              <a:spLocks/>
            </p:cNvSpPr>
            <p:nvPr userDrawn="1"/>
          </p:nvSpPr>
          <p:spPr bwMode="gray">
            <a:xfrm>
              <a:off x="9772871" y="3471197"/>
              <a:ext cx="15530" cy="399338"/>
            </a:xfrm>
            <a:custGeom>
              <a:avLst/>
              <a:gdLst>
                <a:gd name="T0" fmla="*/ 3 w 6"/>
                <a:gd name="T1" fmla="*/ 156 h 156"/>
                <a:gd name="T2" fmla="*/ 0 w 6"/>
                <a:gd name="T3" fmla="*/ 153 h 156"/>
                <a:gd name="T4" fmla="*/ 0 w 6"/>
                <a:gd name="T5" fmla="*/ 3 h 156"/>
                <a:gd name="T6" fmla="*/ 3 w 6"/>
                <a:gd name="T7" fmla="*/ 0 h 156"/>
                <a:gd name="T8" fmla="*/ 6 w 6"/>
                <a:gd name="T9" fmla="*/ 3 h 156"/>
                <a:gd name="T10" fmla="*/ 6 w 6"/>
                <a:gd name="T11" fmla="*/ 153 h 156"/>
                <a:gd name="T12" fmla="*/ 3 w 6"/>
                <a:gd name="T13" fmla="*/ 156 h 156"/>
              </a:gdLst>
              <a:ahLst/>
              <a:cxnLst>
                <a:cxn ang="0">
                  <a:pos x="T0" y="T1"/>
                </a:cxn>
                <a:cxn ang="0">
                  <a:pos x="T2" y="T3"/>
                </a:cxn>
                <a:cxn ang="0">
                  <a:pos x="T4" y="T5"/>
                </a:cxn>
                <a:cxn ang="0">
                  <a:pos x="T6" y="T7"/>
                </a:cxn>
                <a:cxn ang="0">
                  <a:pos x="T8" y="T9"/>
                </a:cxn>
                <a:cxn ang="0">
                  <a:pos x="T10" y="T11"/>
                </a:cxn>
                <a:cxn ang="0">
                  <a:pos x="T12" y="T13"/>
                </a:cxn>
              </a:cxnLst>
              <a:rect l="0" t="0" r="r" b="b"/>
              <a:pathLst>
                <a:path w="6" h="156">
                  <a:moveTo>
                    <a:pt x="3" y="156"/>
                  </a:moveTo>
                  <a:cubicBezTo>
                    <a:pt x="2" y="156"/>
                    <a:pt x="0" y="155"/>
                    <a:pt x="0" y="153"/>
                  </a:cubicBezTo>
                  <a:cubicBezTo>
                    <a:pt x="0" y="3"/>
                    <a:pt x="0" y="3"/>
                    <a:pt x="0" y="3"/>
                  </a:cubicBezTo>
                  <a:cubicBezTo>
                    <a:pt x="0" y="1"/>
                    <a:pt x="2" y="0"/>
                    <a:pt x="3" y="0"/>
                  </a:cubicBezTo>
                  <a:cubicBezTo>
                    <a:pt x="5" y="0"/>
                    <a:pt x="6" y="1"/>
                    <a:pt x="6" y="3"/>
                  </a:cubicBezTo>
                  <a:cubicBezTo>
                    <a:pt x="6" y="153"/>
                    <a:pt x="6" y="153"/>
                    <a:pt x="6" y="153"/>
                  </a:cubicBezTo>
                  <a:cubicBezTo>
                    <a:pt x="6" y="155"/>
                    <a:pt x="5" y="156"/>
                    <a:pt x="3" y="156"/>
                  </a:cubicBez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37" name="Freeform 27"/>
            <p:cNvSpPr>
              <a:spLocks/>
            </p:cNvSpPr>
            <p:nvPr userDrawn="1"/>
          </p:nvSpPr>
          <p:spPr bwMode="gray">
            <a:xfrm>
              <a:off x="9706315" y="3559939"/>
              <a:ext cx="137550" cy="88742"/>
            </a:xfrm>
            <a:custGeom>
              <a:avLst/>
              <a:gdLst>
                <a:gd name="T0" fmla="*/ 29 w 54"/>
                <a:gd name="T1" fmla="*/ 34 h 34"/>
                <a:gd name="T2" fmla="*/ 1 w 54"/>
                <a:gd name="T3" fmla="*/ 6 h 34"/>
                <a:gd name="T4" fmla="*/ 1 w 54"/>
                <a:gd name="T5" fmla="*/ 2 h 34"/>
                <a:gd name="T6" fmla="*/ 5 w 54"/>
                <a:gd name="T7" fmla="*/ 2 h 34"/>
                <a:gd name="T8" fmla="*/ 30 w 54"/>
                <a:gd name="T9" fmla="*/ 26 h 34"/>
                <a:gd name="T10" fmla="*/ 49 w 54"/>
                <a:gd name="T11" fmla="*/ 13 h 34"/>
                <a:gd name="T12" fmla="*/ 53 w 54"/>
                <a:gd name="T13" fmla="*/ 14 h 34"/>
                <a:gd name="T14" fmla="*/ 52 w 54"/>
                <a:gd name="T15" fmla="*/ 18 h 34"/>
                <a:gd name="T16" fmla="*/ 29 w 54"/>
                <a:gd name="T17"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34">
                  <a:moveTo>
                    <a:pt x="29" y="34"/>
                  </a:moveTo>
                  <a:cubicBezTo>
                    <a:pt x="1" y="6"/>
                    <a:pt x="1" y="6"/>
                    <a:pt x="1" y="6"/>
                  </a:cubicBezTo>
                  <a:cubicBezTo>
                    <a:pt x="0" y="5"/>
                    <a:pt x="0" y="3"/>
                    <a:pt x="1" y="2"/>
                  </a:cubicBezTo>
                  <a:cubicBezTo>
                    <a:pt x="2" y="0"/>
                    <a:pt x="4" y="0"/>
                    <a:pt x="5" y="2"/>
                  </a:cubicBezTo>
                  <a:cubicBezTo>
                    <a:pt x="30" y="26"/>
                    <a:pt x="30" y="26"/>
                    <a:pt x="30" y="26"/>
                  </a:cubicBezTo>
                  <a:cubicBezTo>
                    <a:pt x="49" y="13"/>
                    <a:pt x="49" y="13"/>
                    <a:pt x="49" y="13"/>
                  </a:cubicBezTo>
                  <a:cubicBezTo>
                    <a:pt x="50" y="12"/>
                    <a:pt x="52" y="13"/>
                    <a:pt x="53" y="14"/>
                  </a:cubicBezTo>
                  <a:cubicBezTo>
                    <a:pt x="54" y="15"/>
                    <a:pt x="54" y="17"/>
                    <a:pt x="52" y="18"/>
                  </a:cubicBezTo>
                  <a:lnTo>
                    <a:pt x="29" y="34"/>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38" name="Oval 28"/>
            <p:cNvSpPr>
              <a:spLocks noChangeArrowheads="1"/>
            </p:cNvSpPr>
            <p:nvPr userDrawn="1"/>
          </p:nvSpPr>
          <p:spPr bwMode="gray">
            <a:xfrm>
              <a:off x="9216017" y="3120667"/>
              <a:ext cx="348311" cy="346093"/>
            </a:xfrm>
            <a:prstGeom prst="ellipse">
              <a:avLst/>
            </a:prstGeom>
            <a:solidFill>
              <a:srgbClr val="3C50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39" name="Freeform 29"/>
            <p:cNvSpPr>
              <a:spLocks/>
            </p:cNvSpPr>
            <p:nvPr userDrawn="1"/>
          </p:nvSpPr>
          <p:spPr bwMode="gray">
            <a:xfrm>
              <a:off x="9362441" y="3120667"/>
              <a:ext cx="201888" cy="346093"/>
            </a:xfrm>
            <a:custGeom>
              <a:avLst/>
              <a:gdLst>
                <a:gd name="T0" fmla="*/ 58 w 78"/>
                <a:gd name="T1" fmla="*/ 67 h 135"/>
                <a:gd name="T2" fmla="*/ 0 w 78"/>
                <a:gd name="T3" fmla="*/ 0 h 135"/>
                <a:gd name="T4" fmla="*/ 10 w 78"/>
                <a:gd name="T5" fmla="*/ 0 h 135"/>
                <a:gd name="T6" fmla="*/ 78 w 78"/>
                <a:gd name="T7" fmla="*/ 67 h 135"/>
                <a:gd name="T8" fmla="*/ 10 w 78"/>
                <a:gd name="T9" fmla="*/ 135 h 135"/>
                <a:gd name="T10" fmla="*/ 0 w 78"/>
                <a:gd name="T11" fmla="*/ 134 h 135"/>
                <a:gd name="T12" fmla="*/ 58 w 78"/>
                <a:gd name="T13" fmla="*/ 67 h 135"/>
              </a:gdLst>
              <a:ahLst/>
              <a:cxnLst>
                <a:cxn ang="0">
                  <a:pos x="T0" y="T1"/>
                </a:cxn>
                <a:cxn ang="0">
                  <a:pos x="T2" y="T3"/>
                </a:cxn>
                <a:cxn ang="0">
                  <a:pos x="T4" y="T5"/>
                </a:cxn>
                <a:cxn ang="0">
                  <a:pos x="T6" y="T7"/>
                </a:cxn>
                <a:cxn ang="0">
                  <a:pos x="T8" y="T9"/>
                </a:cxn>
                <a:cxn ang="0">
                  <a:pos x="T10" y="T11"/>
                </a:cxn>
                <a:cxn ang="0">
                  <a:pos x="T12" y="T13"/>
                </a:cxn>
              </a:cxnLst>
              <a:rect l="0" t="0" r="r" b="b"/>
              <a:pathLst>
                <a:path w="78" h="135">
                  <a:moveTo>
                    <a:pt x="58" y="67"/>
                  </a:moveTo>
                  <a:cubicBezTo>
                    <a:pt x="58" y="33"/>
                    <a:pt x="33" y="5"/>
                    <a:pt x="0" y="0"/>
                  </a:cubicBezTo>
                  <a:cubicBezTo>
                    <a:pt x="4" y="0"/>
                    <a:pt x="7" y="0"/>
                    <a:pt x="10" y="0"/>
                  </a:cubicBezTo>
                  <a:cubicBezTo>
                    <a:pt x="48" y="0"/>
                    <a:pt x="78" y="30"/>
                    <a:pt x="78" y="67"/>
                  </a:cubicBezTo>
                  <a:cubicBezTo>
                    <a:pt x="78" y="105"/>
                    <a:pt x="48" y="135"/>
                    <a:pt x="10" y="135"/>
                  </a:cubicBezTo>
                  <a:cubicBezTo>
                    <a:pt x="7" y="135"/>
                    <a:pt x="4" y="135"/>
                    <a:pt x="0" y="134"/>
                  </a:cubicBezTo>
                  <a:cubicBezTo>
                    <a:pt x="33" y="129"/>
                    <a:pt x="58" y="101"/>
                    <a:pt x="58" y="67"/>
                  </a:cubicBezTo>
                  <a:close/>
                </a:path>
              </a:pathLst>
            </a:custGeom>
            <a:solidFill>
              <a:srgbClr val="0011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40" name="Freeform 30"/>
            <p:cNvSpPr>
              <a:spLocks/>
            </p:cNvSpPr>
            <p:nvPr userDrawn="1"/>
          </p:nvSpPr>
          <p:spPr bwMode="gray">
            <a:xfrm>
              <a:off x="9380189" y="3233813"/>
              <a:ext cx="15530" cy="399338"/>
            </a:xfrm>
            <a:custGeom>
              <a:avLst/>
              <a:gdLst>
                <a:gd name="T0" fmla="*/ 3 w 6"/>
                <a:gd name="T1" fmla="*/ 156 h 156"/>
                <a:gd name="T2" fmla="*/ 0 w 6"/>
                <a:gd name="T3" fmla="*/ 153 h 156"/>
                <a:gd name="T4" fmla="*/ 0 w 6"/>
                <a:gd name="T5" fmla="*/ 3 h 156"/>
                <a:gd name="T6" fmla="*/ 3 w 6"/>
                <a:gd name="T7" fmla="*/ 0 h 156"/>
                <a:gd name="T8" fmla="*/ 6 w 6"/>
                <a:gd name="T9" fmla="*/ 3 h 156"/>
                <a:gd name="T10" fmla="*/ 6 w 6"/>
                <a:gd name="T11" fmla="*/ 153 h 156"/>
                <a:gd name="T12" fmla="*/ 3 w 6"/>
                <a:gd name="T13" fmla="*/ 156 h 156"/>
              </a:gdLst>
              <a:ahLst/>
              <a:cxnLst>
                <a:cxn ang="0">
                  <a:pos x="T0" y="T1"/>
                </a:cxn>
                <a:cxn ang="0">
                  <a:pos x="T2" y="T3"/>
                </a:cxn>
                <a:cxn ang="0">
                  <a:pos x="T4" y="T5"/>
                </a:cxn>
                <a:cxn ang="0">
                  <a:pos x="T6" y="T7"/>
                </a:cxn>
                <a:cxn ang="0">
                  <a:pos x="T8" y="T9"/>
                </a:cxn>
                <a:cxn ang="0">
                  <a:pos x="T10" y="T11"/>
                </a:cxn>
                <a:cxn ang="0">
                  <a:pos x="T12" y="T13"/>
                </a:cxn>
              </a:cxnLst>
              <a:rect l="0" t="0" r="r" b="b"/>
              <a:pathLst>
                <a:path w="6" h="156">
                  <a:moveTo>
                    <a:pt x="3" y="156"/>
                  </a:moveTo>
                  <a:cubicBezTo>
                    <a:pt x="2" y="156"/>
                    <a:pt x="0" y="155"/>
                    <a:pt x="0" y="153"/>
                  </a:cubicBezTo>
                  <a:cubicBezTo>
                    <a:pt x="0" y="3"/>
                    <a:pt x="0" y="3"/>
                    <a:pt x="0" y="3"/>
                  </a:cubicBezTo>
                  <a:cubicBezTo>
                    <a:pt x="0" y="2"/>
                    <a:pt x="2" y="0"/>
                    <a:pt x="3" y="0"/>
                  </a:cubicBezTo>
                  <a:cubicBezTo>
                    <a:pt x="5" y="0"/>
                    <a:pt x="6" y="2"/>
                    <a:pt x="6" y="3"/>
                  </a:cubicBezTo>
                  <a:cubicBezTo>
                    <a:pt x="6" y="153"/>
                    <a:pt x="6" y="153"/>
                    <a:pt x="6" y="153"/>
                  </a:cubicBezTo>
                  <a:cubicBezTo>
                    <a:pt x="6" y="155"/>
                    <a:pt x="5" y="156"/>
                    <a:pt x="3" y="156"/>
                  </a:cubicBez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41" name="Freeform 31"/>
            <p:cNvSpPr>
              <a:spLocks/>
            </p:cNvSpPr>
            <p:nvPr userDrawn="1"/>
          </p:nvSpPr>
          <p:spPr bwMode="gray">
            <a:xfrm>
              <a:off x="9313633" y="3324773"/>
              <a:ext cx="139768" cy="84305"/>
            </a:xfrm>
            <a:custGeom>
              <a:avLst/>
              <a:gdLst>
                <a:gd name="T0" fmla="*/ 29 w 54"/>
                <a:gd name="T1" fmla="*/ 33 h 33"/>
                <a:gd name="T2" fmla="*/ 1 w 54"/>
                <a:gd name="T3" fmla="*/ 5 h 33"/>
                <a:gd name="T4" fmla="*/ 1 w 54"/>
                <a:gd name="T5" fmla="*/ 1 h 33"/>
                <a:gd name="T6" fmla="*/ 5 w 54"/>
                <a:gd name="T7" fmla="*/ 1 h 33"/>
                <a:gd name="T8" fmla="*/ 30 w 54"/>
                <a:gd name="T9" fmla="*/ 26 h 33"/>
                <a:gd name="T10" fmla="*/ 49 w 54"/>
                <a:gd name="T11" fmla="*/ 13 h 33"/>
                <a:gd name="T12" fmla="*/ 53 w 54"/>
                <a:gd name="T13" fmla="*/ 14 h 33"/>
                <a:gd name="T14" fmla="*/ 52 w 54"/>
                <a:gd name="T15" fmla="*/ 18 h 33"/>
                <a:gd name="T16" fmla="*/ 29 w 54"/>
                <a:gd name="T1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33">
                  <a:moveTo>
                    <a:pt x="29" y="33"/>
                  </a:moveTo>
                  <a:cubicBezTo>
                    <a:pt x="1" y="5"/>
                    <a:pt x="1" y="5"/>
                    <a:pt x="1" y="5"/>
                  </a:cubicBezTo>
                  <a:cubicBezTo>
                    <a:pt x="0" y="4"/>
                    <a:pt x="0" y="2"/>
                    <a:pt x="1" y="1"/>
                  </a:cubicBezTo>
                  <a:cubicBezTo>
                    <a:pt x="2" y="0"/>
                    <a:pt x="4" y="0"/>
                    <a:pt x="5" y="1"/>
                  </a:cubicBezTo>
                  <a:cubicBezTo>
                    <a:pt x="30" y="26"/>
                    <a:pt x="30" y="26"/>
                    <a:pt x="30" y="26"/>
                  </a:cubicBezTo>
                  <a:cubicBezTo>
                    <a:pt x="49" y="13"/>
                    <a:pt x="49" y="13"/>
                    <a:pt x="49" y="13"/>
                  </a:cubicBezTo>
                  <a:cubicBezTo>
                    <a:pt x="50" y="12"/>
                    <a:pt x="52" y="12"/>
                    <a:pt x="53" y="14"/>
                  </a:cubicBezTo>
                  <a:cubicBezTo>
                    <a:pt x="54" y="15"/>
                    <a:pt x="54" y="17"/>
                    <a:pt x="52" y="18"/>
                  </a:cubicBezTo>
                  <a:lnTo>
                    <a:pt x="29" y="33"/>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42" name="Freeform 32"/>
            <p:cNvSpPr>
              <a:spLocks/>
            </p:cNvSpPr>
            <p:nvPr userDrawn="1"/>
          </p:nvSpPr>
          <p:spPr bwMode="gray">
            <a:xfrm>
              <a:off x="8466149" y="2614839"/>
              <a:ext cx="1612881" cy="561292"/>
            </a:xfrm>
            <a:custGeom>
              <a:avLst/>
              <a:gdLst>
                <a:gd name="T0" fmla="*/ 123 w 626"/>
                <a:gd name="T1" fmla="*/ 63 h 219"/>
                <a:gd name="T2" fmla="*/ 195 w 626"/>
                <a:gd name="T3" fmla="*/ 65 h 219"/>
                <a:gd name="T4" fmla="*/ 259 w 626"/>
                <a:gd name="T5" fmla="*/ 74 h 219"/>
                <a:gd name="T6" fmla="*/ 363 w 626"/>
                <a:gd name="T7" fmla="*/ 18 h 219"/>
                <a:gd name="T8" fmla="*/ 421 w 626"/>
                <a:gd name="T9" fmla="*/ 13 h 219"/>
                <a:gd name="T10" fmla="*/ 584 w 626"/>
                <a:gd name="T11" fmla="*/ 117 h 219"/>
                <a:gd name="T12" fmla="*/ 0 w 626"/>
                <a:gd name="T13" fmla="*/ 208 h 219"/>
                <a:gd name="T14" fmla="*/ 123 w 626"/>
                <a:gd name="T15" fmla="*/ 63 h 2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26" h="219">
                  <a:moveTo>
                    <a:pt x="123" y="63"/>
                  </a:moveTo>
                  <a:cubicBezTo>
                    <a:pt x="141" y="42"/>
                    <a:pt x="167" y="33"/>
                    <a:pt x="195" y="65"/>
                  </a:cubicBezTo>
                  <a:cubicBezTo>
                    <a:pt x="219" y="87"/>
                    <a:pt x="246" y="81"/>
                    <a:pt x="259" y="74"/>
                  </a:cubicBezTo>
                  <a:cubicBezTo>
                    <a:pt x="272" y="67"/>
                    <a:pt x="363" y="18"/>
                    <a:pt x="363" y="18"/>
                  </a:cubicBezTo>
                  <a:cubicBezTo>
                    <a:pt x="363" y="18"/>
                    <a:pt x="386" y="0"/>
                    <a:pt x="421" y="13"/>
                  </a:cubicBezTo>
                  <a:cubicBezTo>
                    <a:pt x="510" y="45"/>
                    <a:pt x="626" y="146"/>
                    <a:pt x="584" y="117"/>
                  </a:cubicBezTo>
                  <a:cubicBezTo>
                    <a:pt x="88" y="182"/>
                    <a:pt x="183" y="219"/>
                    <a:pt x="0" y="208"/>
                  </a:cubicBezTo>
                  <a:cubicBezTo>
                    <a:pt x="65" y="168"/>
                    <a:pt x="105" y="83"/>
                    <a:pt x="123" y="63"/>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43" name="Rectangle 33"/>
            <p:cNvSpPr>
              <a:spLocks noChangeArrowheads="1"/>
            </p:cNvSpPr>
            <p:nvPr userDrawn="1"/>
          </p:nvSpPr>
          <p:spPr bwMode="gray">
            <a:xfrm>
              <a:off x="8494990" y="3136197"/>
              <a:ext cx="31060" cy="11980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44" name="Oval 34"/>
            <p:cNvSpPr>
              <a:spLocks noChangeArrowheads="1"/>
            </p:cNvSpPr>
            <p:nvPr userDrawn="1"/>
          </p:nvSpPr>
          <p:spPr bwMode="gray">
            <a:xfrm>
              <a:off x="8341910" y="2807852"/>
              <a:ext cx="339437" cy="33721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45" name="Rectangle 35"/>
            <p:cNvSpPr>
              <a:spLocks noChangeArrowheads="1"/>
            </p:cNvSpPr>
            <p:nvPr userDrawn="1"/>
          </p:nvSpPr>
          <p:spPr bwMode="gray">
            <a:xfrm>
              <a:off x="8481679" y="2878846"/>
              <a:ext cx="57682" cy="197450"/>
            </a:xfrm>
            <a:prstGeom prst="rect">
              <a:avLst/>
            </a:prstGeom>
            <a:solidFill>
              <a:srgbClr val="2D3D8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46" name="Freeform 36"/>
            <p:cNvSpPr>
              <a:spLocks/>
            </p:cNvSpPr>
            <p:nvPr userDrawn="1"/>
          </p:nvSpPr>
          <p:spPr bwMode="gray">
            <a:xfrm>
              <a:off x="8397374" y="2952058"/>
              <a:ext cx="228510" cy="57682"/>
            </a:xfrm>
            <a:custGeom>
              <a:avLst/>
              <a:gdLst>
                <a:gd name="T0" fmla="*/ 96 w 103"/>
                <a:gd name="T1" fmla="*/ 0 h 26"/>
                <a:gd name="T2" fmla="*/ 103 w 103"/>
                <a:gd name="T3" fmla="*/ 26 h 26"/>
                <a:gd name="T4" fmla="*/ 0 w 103"/>
                <a:gd name="T5" fmla="*/ 26 h 26"/>
                <a:gd name="T6" fmla="*/ 7 w 103"/>
                <a:gd name="T7" fmla="*/ 0 h 26"/>
                <a:gd name="T8" fmla="*/ 96 w 103"/>
                <a:gd name="T9" fmla="*/ 0 h 26"/>
              </a:gdLst>
              <a:ahLst/>
              <a:cxnLst>
                <a:cxn ang="0">
                  <a:pos x="T0" y="T1"/>
                </a:cxn>
                <a:cxn ang="0">
                  <a:pos x="T2" y="T3"/>
                </a:cxn>
                <a:cxn ang="0">
                  <a:pos x="T4" y="T5"/>
                </a:cxn>
                <a:cxn ang="0">
                  <a:pos x="T6" y="T7"/>
                </a:cxn>
                <a:cxn ang="0">
                  <a:pos x="T8" y="T9"/>
                </a:cxn>
              </a:cxnLst>
              <a:rect l="0" t="0" r="r" b="b"/>
              <a:pathLst>
                <a:path w="103" h="26">
                  <a:moveTo>
                    <a:pt x="96" y="0"/>
                  </a:moveTo>
                  <a:lnTo>
                    <a:pt x="103" y="26"/>
                  </a:lnTo>
                  <a:lnTo>
                    <a:pt x="0" y="26"/>
                  </a:lnTo>
                  <a:lnTo>
                    <a:pt x="7" y="0"/>
                  </a:lnTo>
                  <a:lnTo>
                    <a:pt x="96" y="0"/>
                  </a:lnTo>
                  <a:close/>
                </a:path>
              </a:pathLst>
            </a:custGeom>
            <a:solidFill>
              <a:srgbClr val="2D3D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47" name="Rectangle 37"/>
            <p:cNvSpPr>
              <a:spLocks noChangeArrowheads="1"/>
            </p:cNvSpPr>
            <p:nvPr userDrawn="1"/>
          </p:nvSpPr>
          <p:spPr bwMode="gray">
            <a:xfrm>
              <a:off x="7813897" y="3531098"/>
              <a:ext cx="465894" cy="69884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48" name="Rectangle 38"/>
            <p:cNvSpPr>
              <a:spLocks noChangeArrowheads="1"/>
            </p:cNvSpPr>
            <p:nvPr userDrawn="1"/>
          </p:nvSpPr>
          <p:spPr bwMode="gray">
            <a:xfrm>
              <a:off x="7813897" y="3531098"/>
              <a:ext cx="465894" cy="698841"/>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49" name="Rectangle 39"/>
            <p:cNvSpPr>
              <a:spLocks noChangeArrowheads="1"/>
            </p:cNvSpPr>
            <p:nvPr userDrawn="1"/>
          </p:nvSpPr>
          <p:spPr bwMode="gray">
            <a:xfrm>
              <a:off x="7887109" y="3615402"/>
              <a:ext cx="48808" cy="5346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50" name="Rectangle 40"/>
            <p:cNvSpPr>
              <a:spLocks noChangeArrowheads="1"/>
            </p:cNvSpPr>
            <p:nvPr userDrawn="1"/>
          </p:nvSpPr>
          <p:spPr bwMode="gray">
            <a:xfrm>
              <a:off x="7975851" y="3615402"/>
              <a:ext cx="48808" cy="5346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51" name="Rectangle 41"/>
            <p:cNvSpPr>
              <a:spLocks noChangeArrowheads="1"/>
            </p:cNvSpPr>
            <p:nvPr userDrawn="1"/>
          </p:nvSpPr>
          <p:spPr bwMode="gray">
            <a:xfrm>
              <a:off x="8064592" y="3615402"/>
              <a:ext cx="51027" cy="5346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52" name="Rectangle 42"/>
            <p:cNvSpPr>
              <a:spLocks noChangeArrowheads="1"/>
            </p:cNvSpPr>
            <p:nvPr userDrawn="1"/>
          </p:nvSpPr>
          <p:spPr bwMode="gray">
            <a:xfrm>
              <a:off x="8155553" y="3615402"/>
              <a:ext cx="48808" cy="5346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53" name="Rectangle 43"/>
            <p:cNvSpPr>
              <a:spLocks noChangeArrowheads="1"/>
            </p:cNvSpPr>
            <p:nvPr userDrawn="1"/>
          </p:nvSpPr>
          <p:spPr bwMode="gray">
            <a:xfrm>
              <a:off x="8739030" y="3531098"/>
              <a:ext cx="465894" cy="69884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54" name="Rectangle 44"/>
            <p:cNvSpPr>
              <a:spLocks noChangeArrowheads="1"/>
            </p:cNvSpPr>
            <p:nvPr userDrawn="1"/>
          </p:nvSpPr>
          <p:spPr bwMode="gray">
            <a:xfrm>
              <a:off x="8739030" y="3531098"/>
              <a:ext cx="465894" cy="698841"/>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55" name="Rectangle 45"/>
            <p:cNvSpPr>
              <a:spLocks noChangeArrowheads="1"/>
            </p:cNvSpPr>
            <p:nvPr userDrawn="1"/>
          </p:nvSpPr>
          <p:spPr bwMode="gray">
            <a:xfrm>
              <a:off x="8279791" y="3278184"/>
              <a:ext cx="465894" cy="95175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56" name="Rectangle 46"/>
            <p:cNvSpPr>
              <a:spLocks noChangeArrowheads="1"/>
            </p:cNvSpPr>
            <p:nvPr userDrawn="1"/>
          </p:nvSpPr>
          <p:spPr bwMode="gray">
            <a:xfrm>
              <a:off x="8353003" y="3360270"/>
              <a:ext cx="48808" cy="732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57" name="Rectangle 47"/>
            <p:cNvSpPr>
              <a:spLocks noChangeArrowheads="1"/>
            </p:cNvSpPr>
            <p:nvPr userDrawn="1"/>
          </p:nvSpPr>
          <p:spPr bwMode="gray">
            <a:xfrm>
              <a:off x="8441745" y="3360270"/>
              <a:ext cx="48808" cy="732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58" name="Rectangle 48"/>
            <p:cNvSpPr>
              <a:spLocks noChangeArrowheads="1"/>
            </p:cNvSpPr>
            <p:nvPr userDrawn="1"/>
          </p:nvSpPr>
          <p:spPr bwMode="gray">
            <a:xfrm>
              <a:off x="8530487" y="3360270"/>
              <a:ext cx="51027" cy="732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59" name="Rectangle 49"/>
            <p:cNvSpPr>
              <a:spLocks noChangeArrowheads="1"/>
            </p:cNvSpPr>
            <p:nvPr userDrawn="1"/>
          </p:nvSpPr>
          <p:spPr bwMode="gray">
            <a:xfrm>
              <a:off x="8621447" y="3360270"/>
              <a:ext cx="48808" cy="732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60" name="Rectangle 50"/>
            <p:cNvSpPr>
              <a:spLocks noChangeArrowheads="1"/>
            </p:cNvSpPr>
            <p:nvPr userDrawn="1"/>
          </p:nvSpPr>
          <p:spPr bwMode="gray">
            <a:xfrm>
              <a:off x="8353003" y="3477853"/>
              <a:ext cx="48808" cy="732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61" name="Rectangle 51"/>
            <p:cNvSpPr>
              <a:spLocks noChangeArrowheads="1"/>
            </p:cNvSpPr>
            <p:nvPr userDrawn="1"/>
          </p:nvSpPr>
          <p:spPr bwMode="gray">
            <a:xfrm>
              <a:off x="8441745" y="3477853"/>
              <a:ext cx="48808" cy="732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62" name="Rectangle 52"/>
            <p:cNvSpPr>
              <a:spLocks noChangeArrowheads="1"/>
            </p:cNvSpPr>
            <p:nvPr userDrawn="1"/>
          </p:nvSpPr>
          <p:spPr bwMode="gray">
            <a:xfrm>
              <a:off x="8530487" y="3477853"/>
              <a:ext cx="51027" cy="732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63" name="Rectangle 53"/>
            <p:cNvSpPr>
              <a:spLocks noChangeArrowheads="1"/>
            </p:cNvSpPr>
            <p:nvPr userDrawn="1"/>
          </p:nvSpPr>
          <p:spPr bwMode="gray">
            <a:xfrm>
              <a:off x="8621447" y="3477853"/>
              <a:ext cx="48808" cy="732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64" name="Rectangle 54"/>
            <p:cNvSpPr>
              <a:spLocks noChangeArrowheads="1"/>
            </p:cNvSpPr>
            <p:nvPr userDrawn="1"/>
          </p:nvSpPr>
          <p:spPr bwMode="gray">
            <a:xfrm>
              <a:off x="8353003" y="3599873"/>
              <a:ext cx="48808" cy="7099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65" name="Rectangle 55"/>
            <p:cNvSpPr>
              <a:spLocks noChangeArrowheads="1"/>
            </p:cNvSpPr>
            <p:nvPr userDrawn="1"/>
          </p:nvSpPr>
          <p:spPr bwMode="gray">
            <a:xfrm>
              <a:off x="8441745" y="3599873"/>
              <a:ext cx="48808" cy="7099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66" name="Rectangle 56"/>
            <p:cNvSpPr>
              <a:spLocks noChangeArrowheads="1"/>
            </p:cNvSpPr>
            <p:nvPr userDrawn="1"/>
          </p:nvSpPr>
          <p:spPr bwMode="gray">
            <a:xfrm>
              <a:off x="8530487" y="3599873"/>
              <a:ext cx="51027" cy="7099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67" name="Rectangle 57"/>
            <p:cNvSpPr>
              <a:spLocks noChangeArrowheads="1"/>
            </p:cNvSpPr>
            <p:nvPr userDrawn="1"/>
          </p:nvSpPr>
          <p:spPr bwMode="gray">
            <a:xfrm>
              <a:off x="8621447" y="3599873"/>
              <a:ext cx="48808" cy="7099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68" name="Rectangle 58"/>
            <p:cNvSpPr>
              <a:spLocks noChangeArrowheads="1"/>
            </p:cNvSpPr>
            <p:nvPr userDrawn="1"/>
          </p:nvSpPr>
          <p:spPr bwMode="gray">
            <a:xfrm>
              <a:off x="8353003" y="3719674"/>
              <a:ext cx="48808" cy="687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69" name="Rectangle 59"/>
            <p:cNvSpPr>
              <a:spLocks noChangeArrowheads="1"/>
            </p:cNvSpPr>
            <p:nvPr userDrawn="1"/>
          </p:nvSpPr>
          <p:spPr bwMode="gray">
            <a:xfrm>
              <a:off x="8441745" y="3719674"/>
              <a:ext cx="48808" cy="687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70" name="Rectangle 60"/>
            <p:cNvSpPr>
              <a:spLocks noChangeArrowheads="1"/>
            </p:cNvSpPr>
            <p:nvPr userDrawn="1"/>
          </p:nvSpPr>
          <p:spPr bwMode="gray">
            <a:xfrm>
              <a:off x="8530487" y="3719674"/>
              <a:ext cx="51027" cy="687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71" name="Rectangle 61"/>
            <p:cNvSpPr>
              <a:spLocks noChangeArrowheads="1"/>
            </p:cNvSpPr>
            <p:nvPr userDrawn="1"/>
          </p:nvSpPr>
          <p:spPr bwMode="gray">
            <a:xfrm>
              <a:off x="8621447" y="3719674"/>
              <a:ext cx="48808" cy="687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72" name="Rectangle 62"/>
            <p:cNvSpPr>
              <a:spLocks noChangeArrowheads="1"/>
            </p:cNvSpPr>
            <p:nvPr userDrawn="1"/>
          </p:nvSpPr>
          <p:spPr bwMode="gray">
            <a:xfrm>
              <a:off x="8353003" y="3837257"/>
              <a:ext cx="48808" cy="7099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73" name="Rectangle 63"/>
            <p:cNvSpPr>
              <a:spLocks noChangeArrowheads="1"/>
            </p:cNvSpPr>
            <p:nvPr userDrawn="1"/>
          </p:nvSpPr>
          <p:spPr bwMode="gray">
            <a:xfrm>
              <a:off x="8441745" y="3837257"/>
              <a:ext cx="48808" cy="7099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74" name="Rectangle 64"/>
            <p:cNvSpPr>
              <a:spLocks noChangeArrowheads="1"/>
            </p:cNvSpPr>
            <p:nvPr userDrawn="1"/>
          </p:nvSpPr>
          <p:spPr bwMode="gray">
            <a:xfrm>
              <a:off x="8530487" y="3837257"/>
              <a:ext cx="51027" cy="7099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75" name="Rectangle 65"/>
            <p:cNvSpPr>
              <a:spLocks noChangeArrowheads="1"/>
            </p:cNvSpPr>
            <p:nvPr userDrawn="1"/>
          </p:nvSpPr>
          <p:spPr bwMode="gray">
            <a:xfrm>
              <a:off x="8621447" y="3837257"/>
              <a:ext cx="48808" cy="7099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76" name="Rectangle 66"/>
            <p:cNvSpPr>
              <a:spLocks noChangeArrowheads="1"/>
            </p:cNvSpPr>
            <p:nvPr userDrawn="1"/>
          </p:nvSpPr>
          <p:spPr bwMode="gray">
            <a:xfrm>
              <a:off x="8353003" y="3957058"/>
              <a:ext cx="48808" cy="732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77" name="Rectangle 67"/>
            <p:cNvSpPr>
              <a:spLocks noChangeArrowheads="1"/>
            </p:cNvSpPr>
            <p:nvPr userDrawn="1"/>
          </p:nvSpPr>
          <p:spPr bwMode="gray">
            <a:xfrm>
              <a:off x="8441745" y="3957058"/>
              <a:ext cx="48808" cy="732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78" name="Rectangle 68"/>
            <p:cNvSpPr>
              <a:spLocks noChangeArrowheads="1"/>
            </p:cNvSpPr>
            <p:nvPr userDrawn="1"/>
          </p:nvSpPr>
          <p:spPr bwMode="gray">
            <a:xfrm>
              <a:off x="8530487" y="3957058"/>
              <a:ext cx="51027" cy="732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79" name="Rectangle 69"/>
            <p:cNvSpPr>
              <a:spLocks noChangeArrowheads="1"/>
            </p:cNvSpPr>
            <p:nvPr userDrawn="1"/>
          </p:nvSpPr>
          <p:spPr bwMode="gray">
            <a:xfrm>
              <a:off x="8621447" y="3957058"/>
              <a:ext cx="48808" cy="732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80" name="Rectangle 70"/>
            <p:cNvSpPr>
              <a:spLocks noChangeArrowheads="1"/>
            </p:cNvSpPr>
            <p:nvPr userDrawn="1"/>
          </p:nvSpPr>
          <p:spPr bwMode="gray">
            <a:xfrm>
              <a:off x="8353003" y="4079078"/>
              <a:ext cx="48808" cy="687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81" name="Rectangle 71"/>
            <p:cNvSpPr>
              <a:spLocks noChangeArrowheads="1"/>
            </p:cNvSpPr>
            <p:nvPr userDrawn="1"/>
          </p:nvSpPr>
          <p:spPr bwMode="gray">
            <a:xfrm>
              <a:off x="8441745" y="4079078"/>
              <a:ext cx="48808" cy="687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82" name="Rectangle 72"/>
            <p:cNvSpPr>
              <a:spLocks noChangeArrowheads="1"/>
            </p:cNvSpPr>
            <p:nvPr userDrawn="1"/>
          </p:nvSpPr>
          <p:spPr bwMode="gray">
            <a:xfrm>
              <a:off x="8530487" y="4079078"/>
              <a:ext cx="51027" cy="687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83" name="Rectangle 73"/>
            <p:cNvSpPr>
              <a:spLocks noChangeArrowheads="1"/>
            </p:cNvSpPr>
            <p:nvPr userDrawn="1"/>
          </p:nvSpPr>
          <p:spPr bwMode="gray">
            <a:xfrm>
              <a:off x="8621447" y="4079078"/>
              <a:ext cx="48808" cy="687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84" name="Rectangle 74"/>
            <p:cNvSpPr>
              <a:spLocks noChangeArrowheads="1"/>
            </p:cNvSpPr>
            <p:nvPr userDrawn="1"/>
          </p:nvSpPr>
          <p:spPr bwMode="gray">
            <a:xfrm>
              <a:off x="7813897" y="3486727"/>
              <a:ext cx="465894" cy="48808"/>
            </a:xfrm>
            <a:prstGeom prst="rect">
              <a:avLst/>
            </a:prstGeom>
            <a:solidFill>
              <a:srgbClr val="3C50B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85" name="Rectangle 75"/>
            <p:cNvSpPr>
              <a:spLocks noChangeArrowheads="1"/>
            </p:cNvSpPr>
            <p:nvPr userDrawn="1"/>
          </p:nvSpPr>
          <p:spPr bwMode="gray">
            <a:xfrm>
              <a:off x="8279791" y="3229376"/>
              <a:ext cx="465894" cy="48808"/>
            </a:xfrm>
            <a:prstGeom prst="rect">
              <a:avLst/>
            </a:prstGeom>
            <a:solidFill>
              <a:srgbClr val="3C50B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86" name="Rectangle 76"/>
            <p:cNvSpPr>
              <a:spLocks noChangeArrowheads="1"/>
            </p:cNvSpPr>
            <p:nvPr userDrawn="1"/>
          </p:nvSpPr>
          <p:spPr bwMode="gray">
            <a:xfrm>
              <a:off x="8745685" y="3486727"/>
              <a:ext cx="459239" cy="48808"/>
            </a:xfrm>
            <a:prstGeom prst="rect">
              <a:avLst/>
            </a:prstGeom>
            <a:solidFill>
              <a:srgbClr val="3C50B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87" name="Rectangle 77"/>
            <p:cNvSpPr>
              <a:spLocks noChangeArrowheads="1"/>
            </p:cNvSpPr>
            <p:nvPr userDrawn="1"/>
          </p:nvSpPr>
          <p:spPr bwMode="gray">
            <a:xfrm>
              <a:off x="8814460" y="3615402"/>
              <a:ext cx="48808" cy="5346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88" name="Rectangle 78"/>
            <p:cNvSpPr>
              <a:spLocks noChangeArrowheads="1"/>
            </p:cNvSpPr>
            <p:nvPr userDrawn="1"/>
          </p:nvSpPr>
          <p:spPr bwMode="gray">
            <a:xfrm>
              <a:off x="8905421" y="3615402"/>
              <a:ext cx="48808" cy="5346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89" name="Rectangle 79"/>
            <p:cNvSpPr>
              <a:spLocks noChangeArrowheads="1"/>
            </p:cNvSpPr>
            <p:nvPr userDrawn="1"/>
          </p:nvSpPr>
          <p:spPr bwMode="gray">
            <a:xfrm>
              <a:off x="8991944" y="3615402"/>
              <a:ext cx="48808" cy="5346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90" name="Rectangle 80"/>
            <p:cNvSpPr>
              <a:spLocks noChangeArrowheads="1"/>
            </p:cNvSpPr>
            <p:nvPr userDrawn="1"/>
          </p:nvSpPr>
          <p:spPr bwMode="gray">
            <a:xfrm>
              <a:off x="9082904" y="3615402"/>
              <a:ext cx="48808" cy="5346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91" name="Rectangle 81"/>
            <p:cNvSpPr>
              <a:spLocks noChangeArrowheads="1"/>
            </p:cNvSpPr>
            <p:nvPr userDrawn="1"/>
          </p:nvSpPr>
          <p:spPr bwMode="gray">
            <a:xfrm>
              <a:off x="7687440" y="4229939"/>
              <a:ext cx="1646160" cy="687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92" name="Freeform 82"/>
            <p:cNvSpPr>
              <a:spLocks/>
            </p:cNvSpPr>
            <p:nvPr userDrawn="1"/>
          </p:nvSpPr>
          <p:spPr bwMode="gray">
            <a:xfrm>
              <a:off x="9837209" y="2199971"/>
              <a:ext cx="1320034" cy="670000"/>
            </a:xfrm>
            <a:custGeom>
              <a:avLst/>
              <a:gdLst>
                <a:gd name="T0" fmla="*/ 481 w 513"/>
                <a:gd name="T1" fmla="*/ 0 h 261"/>
                <a:gd name="T2" fmla="*/ 441 w 513"/>
                <a:gd name="T3" fmla="*/ 65 h 261"/>
                <a:gd name="T4" fmla="*/ 126 w 513"/>
                <a:gd name="T5" fmla="*/ 65 h 261"/>
                <a:gd name="T6" fmla="*/ 0 w 513"/>
                <a:gd name="T7" fmla="*/ 261 h 261"/>
                <a:gd name="T8" fmla="*/ 115 w 513"/>
                <a:gd name="T9" fmla="*/ 261 h 261"/>
                <a:gd name="T10" fmla="*/ 306 w 513"/>
                <a:gd name="T11" fmla="*/ 110 h 261"/>
                <a:gd name="T12" fmla="*/ 412 w 513"/>
                <a:gd name="T13" fmla="*/ 110 h 261"/>
                <a:gd name="T14" fmla="*/ 496 w 513"/>
                <a:gd name="T15" fmla="*/ 111 h 261"/>
                <a:gd name="T16" fmla="*/ 513 w 513"/>
                <a:gd name="T17" fmla="*/ 0 h 261"/>
                <a:gd name="T18" fmla="*/ 481 w 513"/>
                <a:gd name="T19" fmla="*/ 0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3" h="261">
                  <a:moveTo>
                    <a:pt x="481" y="0"/>
                  </a:moveTo>
                  <a:cubicBezTo>
                    <a:pt x="441" y="65"/>
                    <a:pt x="441" y="65"/>
                    <a:pt x="441" y="65"/>
                  </a:cubicBezTo>
                  <a:cubicBezTo>
                    <a:pt x="126" y="65"/>
                    <a:pt x="126" y="65"/>
                    <a:pt x="126" y="65"/>
                  </a:cubicBezTo>
                  <a:cubicBezTo>
                    <a:pt x="17" y="65"/>
                    <a:pt x="0" y="153"/>
                    <a:pt x="0" y="261"/>
                  </a:cubicBezTo>
                  <a:cubicBezTo>
                    <a:pt x="115" y="261"/>
                    <a:pt x="115" y="261"/>
                    <a:pt x="115" y="261"/>
                  </a:cubicBezTo>
                  <a:cubicBezTo>
                    <a:pt x="208" y="261"/>
                    <a:pt x="286" y="197"/>
                    <a:pt x="306" y="110"/>
                  </a:cubicBezTo>
                  <a:cubicBezTo>
                    <a:pt x="412" y="110"/>
                    <a:pt x="412" y="110"/>
                    <a:pt x="412" y="110"/>
                  </a:cubicBezTo>
                  <a:cubicBezTo>
                    <a:pt x="496" y="111"/>
                    <a:pt x="496" y="111"/>
                    <a:pt x="496" y="111"/>
                  </a:cubicBezTo>
                  <a:cubicBezTo>
                    <a:pt x="513" y="0"/>
                    <a:pt x="513" y="0"/>
                    <a:pt x="513" y="0"/>
                  </a:cubicBezTo>
                  <a:lnTo>
                    <a:pt x="481" y="0"/>
                  </a:lnTo>
                  <a:close/>
                </a:path>
              </a:pathLst>
            </a:custGeom>
            <a:solidFill>
              <a:srgbClr val="C4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93" name="Line 83"/>
            <p:cNvSpPr>
              <a:spLocks noChangeShapeType="1"/>
            </p:cNvSpPr>
            <p:nvPr userDrawn="1"/>
          </p:nvSpPr>
          <p:spPr bwMode="gray">
            <a:xfrm>
              <a:off x="10336382" y="2133415"/>
              <a:ext cx="0" cy="257351"/>
            </a:xfrm>
            <a:prstGeom prst="line">
              <a:avLst/>
            </a:prstGeom>
            <a:noFill/>
            <a:ln w="17463"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794" name="Oval 84"/>
            <p:cNvSpPr>
              <a:spLocks noChangeArrowheads="1"/>
            </p:cNvSpPr>
            <p:nvPr userDrawn="1"/>
          </p:nvSpPr>
          <p:spPr bwMode="gray">
            <a:xfrm>
              <a:off x="9861613" y="2089044"/>
              <a:ext cx="947318" cy="90960"/>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95" name="Freeform 85"/>
            <p:cNvSpPr>
              <a:spLocks/>
            </p:cNvSpPr>
            <p:nvPr userDrawn="1"/>
          </p:nvSpPr>
          <p:spPr bwMode="gray">
            <a:xfrm>
              <a:off x="9841646" y="2366362"/>
              <a:ext cx="599007" cy="377153"/>
            </a:xfrm>
            <a:custGeom>
              <a:avLst/>
              <a:gdLst>
                <a:gd name="T0" fmla="*/ 124 w 233"/>
                <a:gd name="T1" fmla="*/ 0 h 147"/>
                <a:gd name="T2" fmla="*/ 233 w 233"/>
                <a:gd name="T3" fmla="*/ 0 h 147"/>
                <a:gd name="T4" fmla="*/ 85 w 233"/>
                <a:gd name="T5" fmla="*/ 147 h 147"/>
                <a:gd name="T6" fmla="*/ 0 w 233"/>
                <a:gd name="T7" fmla="*/ 147 h 147"/>
                <a:gd name="T8" fmla="*/ 124 w 233"/>
                <a:gd name="T9" fmla="*/ 0 h 147"/>
              </a:gdLst>
              <a:ahLst/>
              <a:cxnLst>
                <a:cxn ang="0">
                  <a:pos x="T0" y="T1"/>
                </a:cxn>
                <a:cxn ang="0">
                  <a:pos x="T2" y="T3"/>
                </a:cxn>
                <a:cxn ang="0">
                  <a:pos x="T4" y="T5"/>
                </a:cxn>
                <a:cxn ang="0">
                  <a:pos x="T6" y="T7"/>
                </a:cxn>
                <a:cxn ang="0">
                  <a:pos x="T8" y="T9"/>
                </a:cxn>
              </a:cxnLst>
              <a:rect l="0" t="0" r="r" b="b"/>
              <a:pathLst>
                <a:path w="233" h="147">
                  <a:moveTo>
                    <a:pt x="124" y="0"/>
                  </a:moveTo>
                  <a:cubicBezTo>
                    <a:pt x="233" y="0"/>
                    <a:pt x="233" y="0"/>
                    <a:pt x="233" y="0"/>
                  </a:cubicBezTo>
                  <a:cubicBezTo>
                    <a:pt x="233" y="81"/>
                    <a:pt x="167" y="147"/>
                    <a:pt x="85" y="147"/>
                  </a:cubicBezTo>
                  <a:cubicBezTo>
                    <a:pt x="0" y="147"/>
                    <a:pt x="0" y="147"/>
                    <a:pt x="0" y="147"/>
                  </a:cubicBezTo>
                  <a:cubicBezTo>
                    <a:pt x="6" y="62"/>
                    <a:pt x="33" y="0"/>
                    <a:pt x="12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96" name="Freeform 86"/>
            <p:cNvSpPr>
              <a:spLocks/>
            </p:cNvSpPr>
            <p:nvPr userDrawn="1"/>
          </p:nvSpPr>
          <p:spPr bwMode="gray">
            <a:xfrm>
              <a:off x="9841646" y="2366362"/>
              <a:ext cx="539106" cy="377153"/>
            </a:xfrm>
            <a:custGeom>
              <a:avLst/>
              <a:gdLst>
                <a:gd name="T0" fmla="*/ 209 w 209"/>
                <a:gd name="T1" fmla="*/ 0 h 147"/>
                <a:gd name="T2" fmla="*/ 124 w 209"/>
                <a:gd name="T3" fmla="*/ 0 h 147"/>
                <a:gd name="T4" fmla="*/ 0 w 209"/>
                <a:gd name="T5" fmla="*/ 147 h 147"/>
                <a:gd name="T6" fmla="*/ 85 w 209"/>
                <a:gd name="T7" fmla="*/ 147 h 147"/>
                <a:gd name="T8" fmla="*/ 209 w 209"/>
                <a:gd name="T9" fmla="*/ 0 h 147"/>
              </a:gdLst>
              <a:ahLst/>
              <a:cxnLst>
                <a:cxn ang="0">
                  <a:pos x="T0" y="T1"/>
                </a:cxn>
                <a:cxn ang="0">
                  <a:pos x="T2" y="T3"/>
                </a:cxn>
                <a:cxn ang="0">
                  <a:pos x="T4" y="T5"/>
                </a:cxn>
                <a:cxn ang="0">
                  <a:pos x="T6" y="T7"/>
                </a:cxn>
                <a:cxn ang="0">
                  <a:pos x="T8" y="T9"/>
                </a:cxn>
              </a:cxnLst>
              <a:rect l="0" t="0" r="r" b="b"/>
              <a:pathLst>
                <a:path w="209" h="147">
                  <a:moveTo>
                    <a:pt x="209" y="0"/>
                  </a:moveTo>
                  <a:cubicBezTo>
                    <a:pt x="124" y="0"/>
                    <a:pt x="124" y="0"/>
                    <a:pt x="124" y="0"/>
                  </a:cubicBezTo>
                  <a:cubicBezTo>
                    <a:pt x="33" y="0"/>
                    <a:pt x="6" y="62"/>
                    <a:pt x="0" y="147"/>
                  </a:cubicBezTo>
                  <a:cubicBezTo>
                    <a:pt x="85" y="147"/>
                    <a:pt x="85" y="147"/>
                    <a:pt x="85" y="147"/>
                  </a:cubicBezTo>
                  <a:cubicBezTo>
                    <a:pt x="91" y="62"/>
                    <a:pt x="117" y="0"/>
                    <a:pt x="209"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97" name="Line 87"/>
            <p:cNvSpPr>
              <a:spLocks noChangeShapeType="1"/>
            </p:cNvSpPr>
            <p:nvPr userDrawn="1"/>
          </p:nvSpPr>
          <p:spPr bwMode="gray">
            <a:xfrm>
              <a:off x="11383534" y="2313117"/>
              <a:ext cx="488080" cy="0"/>
            </a:xfrm>
            <a:prstGeom prst="line">
              <a:avLst/>
            </a:prstGeom>
            <a:noFill/>
            <a:ln w="17463"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798" name="Line 88"/>
            <p:cNvSpPr>
              <a:spLocks noChangeShapeType="1"/>
            </p:cNvSpPr>
            <p:nvPr userDrawn="1"/>
          </p:nvSpPr>
          <p:spPr bwMode="gray">
            <a:xfrm>
              <a:off x="11283700" y="2397422"/>
              <a:ext cx="488080" cy="0"/>
            </a:xfrm>
            <a:prstGeom prst="line">
              <a:avLst/>
            </a:prstGeom>
            <a:noFill/>
            <a:ln w="17463"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799" name="Freeform 89"/>
            <p:cNvSpPr>
              <a:spLocks/>
            </p:cNvSpPr>
            <p:nvPr userDrawn="1"/>
          </p:nvSpPr>
          <p:spPr bwMode="gray">
            <a:xfrm>
              <a:off x="10405156" y="5217191"/>
              <a:ext cx="66556" cy="337219"/>
            </a:xfrm>
            <a:custGeom>
              <a:avLst/>
              <a:gdLst>
                <a:gd name="T0" fmla="*/ 23 w 26"/>
                <a:gd name="T1" fmla="*/ 105 h 131"/>
                <a:gd name="T2" fmla="*/ 19 w 26"/>
                <a:gd name="T3" fmla="*/ 105 h 131"/>
                <a:gd name="T4" fmla="*/ 19 w 26"/>
                <a:gd name="T5" fmla="*/ 0 h 131"/>
                <a:gd name="T6" fmla="*/ 7 w 26"/>
                <a:gd name="T7" fmla="*/ 0 h 131"/>
                <a:gd name="T8" fmla="*/ 7 w 26"/>
                <a:gd name="T9" fmla="*/ 105 h 131"/>
                <a:gd name="T10" fmla="*/ 4 w 26"/>
                <a:gd name="T11" fmla="*/ 105 h 131"/>
                <a:gd name="T12" fmla="*/ 0 w 26"/>
                <a:gd name="T13" fmla="*/ 108 h 131"/>
                <a:gd name="T14" fmla="*/ 0 w 26"/>
                <a:gd name="T15" fmla="*/ 131 h 131"/>
                <a:gd name="T16" fmla="*/ 26 w 26"/>
                <a:gd name="T17" fmla="*/ 131 h 131"/>
                <a:gd name="T18" fmla="*/ 26 w 26"/>
                <a:gd name="T19" fmla="*/ 108 h 131"/>
                <a:gd name="T20" fmla="*/ 23 w 26"/>
                <a:gd name="T21" fmla="*/ 105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 h="131">
                  <a:moveTo>
                    <a:pt x="23" y="105"/>
                  </a:moveTo>
                  <a:cubicBezTo>
                    <a:pt x="19" y="105"/>
                    <a:pt x="19" y="105"/>
                    <a:pt x="19" y="105"/>
                  </a:cubicBezTo>
                  <a:cubicBezTo>
                    <a:pt x="19" y="0"/>
                    <a:pt x="19" y="0"/>
                    <a:pt x="19" y="0"/>
                  </a:cubicBezTo>
                  <a:cubicBezTo>
                    <a:pt x="7" y="0"/>
                    <a:pt x="7" y="0"/>
                    <a:pt x="7" y="0"/>
                  </a:cubicBezTo>
                  <a:cubicBezTo>
                    <a:pt x="7" y="105"/>
                    <a:pt x="7" y="105"/>
                    <a:pt x="7" y="105"/>
                  </a:cubicBezTo>
                  <a:cubicBezTo>
                    <a:pt x="4" y="105"/>
                    <a:pt x="4" y="105"/>
                    <a:pt x="4" y="105"/>
                  </a:cubicBezTo>
                  <a:cubicBezTo>
                    <a:pt x="2" y="105"/>
                    <a:pt x="0" y="106"/>
                    <a:pt x="0" y="108"/>
                  </a:cubicBezTo>
                  <a:cubicBezTo>
                    <a:pt x="0" y="131"/>
                    <a:pt x="0" y="131"/>
                    <a:pt x="0" y="131"/>
                  </a:cubicBezTo>
                  <a:cubicBezTo>
                    <a:pt x="26" y="131"/>
                    <a:pt x="26" y="131"/>
                    <a:pt x="26" y="131"/>
                  </a:cubicBezTo>
                  <a:cubicBezTo>
                    <a:pt x="26" y="108"/>
                    <a:pt x="26" y="108"/>
                    <a:pt x="26" y="108"/>
                  </a:cubicBezTo>
                  <a:cubicBezTo>
                    <a:pt x="26" y="106"/>
                    <a:pt x="25" y="105"/>
                    <a:pt x="23" y="105"/>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00" name="Freeform 90"/>
            <p:cNvSpPr>
              <a:spLocks/>
            </p:cNvSpPr>
            <p:nvPr userDrawn="1"/>
          </p:nvSpPr>
          <p:spPr bwMode="gray">
            <a:xfrm>
              <a:off x="10405156" y="5217191"/>
              <a:ext cx="31060" cy="337219"/>
            </a:xfrm>
            <a:custGeom>
              <a:avLst/>
              <a:gdLst>
                <a:gd name="T0" fmla="*/ 4 w 12"/>
                <a:gd name="T1" fmla="*/ 105 h 131"/>
                <a:gd name="T2" fmla="*/ 7 w 12"/>
                <a:gd name="T3" fmla="*/ 105 h 131"/>
                <a:gd name="T4" fmla="*/ 7 w 12"/>
                <a:gd name="T5" fmla="*/ 0 h 131"/>
                <a:gd name="T6" fmla="*/ 12 w 12"/>
                <a:gd name="T7" fmla="*/ 0 h 131"/>
                <a:gd name="T8" fmla="*/ 12 w 12"/>
                <a:gd name="T9" fmla="*/ 105 h 131"/>
                <a:gd name="T10" fmla="*/ 8 w 12"/>
                <a:gd name="T11" fmla="*/ 105 h 131"/>
                <a:gd name="T12" fmla="*/ 5 w 12"/>
                <a:gd name="T13" fmla="*/ 108 h 131"/>
                <a:gd name="T14" fmla="*/ 5 w 12"/>
                <a:gd name="T15" fmla="*/ 131 h 131"/>
                <a:gd name="T16" fmla="*/ 0 w 12"/>
                <a:gd name="T17" fmla="*/ 131 h 131"/>
                <a:gd name="T18" fmla="*/ 0 w 12"/>
                <a:gd name="T19" fmla="*/ 108 h 131"/>
                <a:gd name="T20" fmla="*/ 4 w 12"/>
                <a:gd name="T21" fmla="*/ 105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 h="131">
                  <a:moveTo>
                    <a:pt x="4" y="105"/>
                  </a:moveTo>
                  <a:cubicBezTo>
                    <a:pt x="7" y="105"/>
                    <a:pt x="7" y="105"/>
                    <a:pt x="7" y="105"/>
                  </a:cubicBezTo>
                  <a:cubicBezTo>
                    <a:pt x="7" y="0"/>
                    <a:pt x="7" y="0"/>
                    <a:pt x="7" y="0"/>
                  </a:cubicBezTo>
                  <a:cubicBezTo>
                    <a:pt x="12" y="0"/>
                    <a:pt x="12" y="0"/>
                    <a:pt x="12" y="0"/>
                  </a:cubicBezTo>
                  <a:cubicBezTo>
                    <a:pt x="12" y="105"/>
                    <a:pt x="12" y="105"/>
                    <a:pt x="12" y="105"/>
                  </a:cubicBezTo>
                  <a:cubicBezTo>
                    <a:pt x="8" y="105"/>
                    <a:pt x="8" y="105"/>
                    <a:pt x="8" y="105"/>
                  </a:cubicBezTo>
                  <a:cubicBezTo>
                    <a:pt x="6" y="105"/>
                    <a:pt x="5" y="106"/>
                    <a:pt x="5" y="108"/>
                  </a:cubicBezTo>
                  <a:cubicBezTo>
                    <a:pt x="5" y="131"/>
                    <a:pt x="5" y="131"/>
                    <a:pt x="5" y="131"/>
                  </a:cubicBezTo>
                  <a:cubicBezTo>
                    <a:pt x="0" y="131"/>
                    <a:pt x="0" y="131"/>
                    <a:pt x="0" y="131"/>
                  </a:cubicBezTo>
                  <a:cubicBezTo>
                    <a:pt x="0" y="108"/>
                    <a:pt x="0" y="108"/>
                    <a:pt x="0" y="108"/>
                  </a:cubicBezTo>
                  <a:cubicBezTo>
                    <a:pt x="0" y="106"/>
                    <a:pt x="2" y="105"/>
                    <a:pt x="4" y="105"/>
                  </a:cubicBezTo>
                  <a:close/>
                </a:path>
              </a:pathLst>
            </a:custGeom>
            <a:solidFill>
              <a:srgbClr val="E6A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01" name="Freeform 91"/>
            <p:cNvSpPr>
              <a:spLocks/>
            </p:cNvSpPr>
            <p:nvPr userDrawn="1"/>
          </p:nvSpPr>
          <p:spPr bwMode="gray">
            <a:xfrm>
              <a:off x="9925951" y="4709145"/>
              <a:ext cx="264007" cy="259570"/>
            </a:xfrm>
            <a:custGeom>
              <a:avLst/>
              <a:gdLst>
                <a:gd name="T0" fmla="*/ 119 w 119"/>
                <a:gd name="T1" fmla="*/ 77 h 117"/>
                <a:gd name="T2" fmla="*/ 78 w 119"/>
                <a:gd name="T3" fmla="*/ 117 h 117"/>
                <a:gd name="T4" fmla="*/ 0 w 119"/>
                <a:gd name="T5" fmla="*/ 41 h 117"/>
                <a:gd name="T6" fmla="*/ 42 w 119"/>
                <a:gd name="T7" fmla="*/ 0 h 117"/>
                <a:gd name="T8" fmla="*/ 119 w 119"/>
                <a:gd name="T9" fmla="*/ 77 h 117"/>
              </a:gdLst>
              <a:ahLst/>
              <a:cxnLst>
                <a:cxn ang="0">
                  <a:pos x="T0" y="T1"/>
                </a:cxn>
                <a:cxn ang="0">
                  <a:pos x="T2" y="T3"/>
                </a:cxn>
                <a:cxn ang="0">
                  <a:pos x="T4" y="T5"/>
                </a:cxn>
                <a:cxn ang="0">
                  <a:pos x="T6" y="T7"/>
                </a:cxn>
                <a:cxn ang="0">
                  <a:pos x="T8" y="T9"/>
                </a:cxn>
              </a:cxnLst>
              <a:rect l="0" t="0" r="r" b="b"/>
              <a:pathLst>
                <a:path w="119" h="117">
                  <a:moveTo>
                    <a:pt x="119" y="77"/>
                  </a:moveTo>
                  <a:lnTo>
                    <a:pt x="78" y="117"/>
                  </a:lnTo>
                  <a:lnTo>
                    <a:pt x="0" y="41"/>
                  </a:lnTo>
                  <a:lnTo>
                    <a:pt x="42" y="0"/>
                  </a:lnTo>
                  <a:lnTo>
                    <a:pt x="119" y="77"/>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02" name="Freeform 92"/>
            <p:cNvSpPr>
              <a:spLocks/>
            </p:cNvSpPr>
            <p:nvPr userDrawn="1"/>
          </p:nvSpPr>
          <p:spPr bwMode="gray">
            <a:xfrm>
              <a:off x="9497772" y="4280966"/>
              <a:ext cx="501391" cy="499172"/>
            </a:xfrm>
            <a:custGeom>
              <a:avLst/>
              <a:gdLst>
                <a:gd name="T0" fmla="*/ 191 w 195"/>
                <a:gd name="T1" fmla="*/ 171 h 195"/>
                <a:gd name="T2" fmla="*/ 191 w 195"/>
                <a:gd name="T3" fmla="*/ 185 h 195"/>
                <a:gd name="T4" fmla="*/ 185 w 195"/>
                <a:gd name="T5" fmla="*/ 191 h 195"/>
                <a:gd name="T6" fmla="*/ 170 w 195"/>
                <a:gd name="T7" fmla="*/ 191 h 195"/>
                <a:gd name="T8" fmla="*/ 4 w 195"/>
                <a:gd name="T9" fmla="*/ 25 h 195"/>
                <a:gd name="T10" fmla="*/ 4 w 195"/>
                <a:gd name="T11" fmla="*/ 10 h 195"/>
                <a:gd name="T12" fmla="*/ 10 w 195"/>
                <a:gd name="T13" fmla="*/ 4 h 195"/>
                <a:gd name="T14" fmla="*/ 24 w 195"/>
                <a:gd name="T15" fmla="*/ 4 h 195"/>
                <a:gd name="T16" fmla="*/ 191 w 195"/>
                <a:gd name="T17" fmla="*/ 171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5" h="195">
                  <a:moveTo>
                    <a:pt x="191" y="171"/>
                  </a:moveTo>
                  <a:cubicBezTo>
                    <a:pt x="195" y="174"/>
                    <a:pt x="195" y="181"/>
                    <a:pt x="191" y="185"/>
                  </a:cubicBezTo>
                  <a:cubicBezTo>
                    <a:pt x="185" y="191"/>
                    <a:pt x="185" y="191"/>
                    <a:pt x="185" y="191"/>
                  </a:cubicBezTo>
                  <a:cubicBezTo>
                    <a:pt x="181" y="195"/>
                    <a:pt x="174" y="195"/>
                    <a:pt x="170" y="191"/>
                  </a:cubicBezTo>
                  <a:cubicBezTo>
                    <a:pt x="4" y="25"/>
                    <a:pt x="4" y="25"/>
                    <a:pt x="4" y="25"/>
                  </a:cubicBezTo>
                  <a:cubicBezTo>
                    <a:pt x="0" y="21"/>
                    <a:pt x="0" y="14"/>
                    <a:pt x="4" y="10"/>
                  </a:cubicBezTo>
                  <a:cubicBezTo>
                    <a:pt x="10" y="4"/>
                    <a:pt x="10" y="4"/>
                    <a:pt x="10" y="4"/>
                  </a:cubicBezTo>
                  <a:cubicBezTo>
                    <a:pt x="14" y="0"/>
                    <a:pt x="21" y="0"/>
                    <a:pt x="24" y="4"/>
                  </a:cubicBezTo>
                  <a:lnTo>
                    <a:pt x="191" y="171"/>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03" name="Freeform 93"/>
            <p:cNvSpPr>
              <a:spLocks/>
            </p:cNvSpPr>
            <p:nvPr userDrawn="1"/>
          </p:nvSpPr>
          <p:spPr bwMode="gray">
            <a:xfrm>
              <a:off x="10054626" y="4835602"/>
              <a:ext cx="849702" cy="845265"/>
            </a:xfrm>
            <a:custGeom>
              <a:avLst/>
              <a:gdLst>
                <a:gd name="T0" fmla="*/ 383 w 383"/>
                <a:gd name="T1" fmla="*/ 325 h 381"/>
                <a:gd name="T2" fmla="*/ 325 w 383"/>
                <a:gd name="T3" fmla="*/ 381 h 381"/>
                <a:gd name="T4" fmla="*/ 0 w 383"/>
                <a:gd name="T5" fmla="*/ 57 h 381"/>
                <a:gd name="T6" fmla="*/ 57 w 383"/>
                <a:gd name="T7" fmla="*/ 0 h 381"/>
                <a:gd name="T8" fmla="*/ 383 w 383"/>
                <a:gd name="T9" fmla="*/ 325 h 381"/>
              </a:gdLst>
              <a:ahLst/>
              <a:cxnLst>
                <a:cxn ang="0">
                  <a:pos x="T0" y="T1"/>
                </a:cxn>
                <a:cxn ang="0">
                  <a:pos x="T2" y="T3"/>
                </a:cxn>
                <a:cxn ang="0">
                  <a:pos x="T4" y="T5"/>
                </a:cxn>
                <a:cxn ang="0">
                  <a:pos x="T6" y="T7"/>
                </a:cxn>
                <a:cxn ang="0">
                  <a:pos x="T8" y="T9"/>
                </a:cxn>
              </a:cxnLst>
              <a:rect l="0" t="0" r="r" b="b"/>
              <a:pathLst>
                <a:path w="383" h="381">
                  <a:moveTo>
                    <a:pt x="383" y="325"/>
                  </a:moveTo>
                  <a:lnTo>
                    <a:pt x="325" y="381"/>
                  </a:lnTo>
                  <a:lnTo>
                    <a:pt x="0" y="57"/>
                  </a:lnTo>
                  <a:lnTo>
                    <a:pt x="57" y="0"/>
                  </a:lnTo>
                  <a:lnTo>
                    <a:pt x="383" y="3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04" name="Line 94"/>
            <p:cNvSpPr>
              <a:spLocks noChangeShapeType="1"/>
            </p:cNvSpPr>
            <p:nvPr userDrawn="1"/>
          </p:nvSpPr>
          <p:spPr bwMode="gray">
            <a:xfrm flipV="1">
              <a:off x="9925951" y="4709145"/>
              <a:ext cx="93179" cy="90960"/>
            </a:xfrm>
            <a:prstGeom prst="line">
              <a:avLst/>
            </a:prstGeom>
            <a:noFill/>
            <a:ln w="34925" cap="rnd">
              <a:solidFill>
                <a:srgbClr val="73737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805" name="Line 95"/>
            <p:cNvSpPr>
              <a:spLocks noChangeShapeType="1"/>
            </p:cNvSpPr>
            <p:nvPr userDrawn="1"/>
          </p:nvSpPr>
          <p:spPr bwMode="gray">
            <a:xfrm flipV="1">
              <a:off x="9635322" y="4418515"/>
              <a:ext cx="59901" cy="59901"/>
            </a:xfrm>
            <a:prstGeom prst="line">
              <a:avLst/>
            </a:prstGeom>
            <a:noFill/>
            <a:ln w="34925" cap="rnd">
              <a:solidFill>
                <a:srgbClr val="73737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806" name="Freeform 96"/>
            <p:cNvSpPr>
              <a:spLocks/>
            </p:cNvSpPr>
            <p:nvPr userDrawn="1"/>
          </p:nvSpPr>
          <p:spPr bwMode="gray">
            <a:xfrm>
              <a:off x="10145587" y="4844476"/>
              <a:ext cx="758742" cy="718808"/>
            </a:xfrm>
            <a:custGeom>
              <a:avLst/>
              <a:gdLst>
                <a:gd name="T0" fmla="*/ 342 w 342"/>
                <a:gd name="T1" fmla="*/ 321 h 324"/>
                <a:gd name="T2" fmla="*/ 338 w 342"/>
                <a:gd name="T3" fmla="*/ 324 h 324"/>
                <a:gd name="T4" fmla="*/ 0 w 342"/>
                <a:gd name="T5" fmla="*/ 21 h 324"/>
                <a:gd name="T6" fmla="*/ 21 w 342"/>
                <a:gd name="T7" fmla="*/ 0 h 324"/>
                <a:gd name="T8" fmla="*/ 342 w 342"/>
                <a:gd name="T9" fmla="*/ 321 h 324"/>
              </a:gdLst>
              <a:ahLst/>
              <a:cxnLst>
                <a:cxn ang="0">
                  <a:pos x="T0" y="T1"/>
                </a:cxn>
                <a:cxn ang="0">
                  <a:pos x="T2" y="T3"/>
                </a:cxn>
                <a:cxn ang="0">
                  <a:pos x="T4" y="T5"/>
                </a:cxn>
                <a:cxn ang="0">
                  <a:pos x="T6" y="T7"/>
                </a:cxn>
                <a:cxn ang="0">
                  <a:pos x="T8" y="T9"/>
                </a:cxn>
              </a:cxnLst>
              <a:rect l="0" t="0" r="r" b="b"/>
              <a:pathLst>
                <a:path w="342" h="324">
                  <a:moveTo>
                    <a:pt x="342" y="321"/>
                  </a:moveTo>
                  <a:lnTo>
                    <a:pt x="338" y="324"/>
                  </a:lnTo>
                  <a:lnTo>
                    <a:pt x="0" y="21"/>
                  </a:lnTo>
                  <a:lnTo>
                    <a:pt x="21" y="0"/>
                  </a:lnTo>
                  <a:lnTo>
                    <a:pt x="342" y="321"/>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07" name="Freeform 97"/>
            <p:cNvSpPr>
              <a:spLocks/>
            </p:cNvSpPr>
            <p:nvPr userDrawn="1"/>
          </p:nvSpPr>
          <p:spPr bwMode="gray">
            <a:xfrm>
              <a:off x="10063501" y="4926562"/>
              <a:ext cx="723245" cy="754305"/>
            </a:xfrm>
            <a:custGeom>
              <a:avLst/>
              <a:gdLst>
                <a:gd name="T0" fmla="*/ 321 w 326"/>
                <a:gd name="T1" fmla="*/ 340 h 340"/>
                <a:gd name="T2" fmla="*/ 326 w 326"/>
                <a:gd name="T3" fmla="*/ 336 h 340"/>
                <a:gd name="T4" fmla="*/ 21 w 326"/>
                <a:gd name="T5" fmla="*/ 0 h 340"/>
                <a:gd name="T6" fmla="*/ 0 w 326"/>
                <a:gd name="T7" fmla="*/ 20 h 340"/>
                <a:gd name="T8" fmla="*/ 321 w 326"/>
                <a:gd name="T9" fmla="*/ 340 h 340"/>
              </a:gdLst>
              <a:ahLst/>
              <a:cxnLst>
                <a:cxn ang="0">
                  <a:pos x="T0" y="T1"/>
                </a:cxn>
                <a:cxn ang="0">
                  <a:pos x="T2" y="T3"/>
                </a:cxn>
                <a:cxn ang="0">
                  <a:pos x="T4" y="T5"/>
                </a:cxn>
                <a:cxn ang="0">
                  <a:pos x="T6" y="T7"/>
                </a:cxn>
                <a:cxn ang="0">
                  <a:pos x="T8" y="T9"/>
                </a:cxn>
              </a:cxnLst>
              <a:rect l="0" t="0" r="r" b="b"/>
              <a:pathLst>
                <a:path w="326" h="340">
                  <a:moveTo>
                    <a:pt x="321" y="340"/>
                  </a:moveTo>
                  <a:lnTo>
                    <a:pt x="326" y="336"/>
                  </a:lnTo>
                  <a:lnTo>
                    <a:pt x="21" y="0"/>
                  </a:lnTo>
                  <a:lnTo>
                    <a:pt x="0" y="20"/>
                  </a:lnTo>
                  <a:lnTo>
                    <a:pt x="321" y="34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08" name="Freeform 98"/>
            <p:cNvSpPr>
              <a:spLocks/>
            </p:cNvSpPr>
            <p:nvPr userDrawn="1"/>
          </p:nvSpPr>
          <p:spPr bwMode="gray">
            <a:xfrm>
              <a:off x="10216580" y="5554410"/>
              <a:ext cx="721027" cy="104272"/>
            </a:xfrm>
            <a:custGeom>
              <a:avLst/>
              <a:gdLst>
                <a:gd name="T0" fmla="*/ 280 w 280"/>
                <a:gd name="T1" fmla="*/ 17 h 41"/>
                <a:gd name="T2" fmla="*/ 263 w 280"/>
                <a:gd name="T3" fmla="*/ 0 h 41"/>
                <a:gd name="T4" fmla="*/ 16 w 280"/>
                <a:gd name="T5" fmla="*/ 0 h 41"/>
                <a:gd name="T6" fmla="*/ 0 w 280"/>
                <a:gd name="T7" fmla="*/ 17 h 41"/>
                <a:gd name="T8" fmla="*/ 0 w 280"/>
                <a:gd name="T9" fmla="*/ 24 h 41"/>
                <a:gd name="T10" fmla="*/ 16 w 280"/>
                <a:gd name="T11" fmla="*/ 41 h 41"/>
                <a:gd name="T12" fmla="*/ 263 w 280"/>
                <a:gd name="T13" fmla="*/ 41 h 41"/>
                <a:gd name="T14" fmla="*/ 280 w 280"/>
                <a:gd name="T15" fmla="*/ 24 h 41"/>
                <a:gd name="T16" fmla="*/ 280 w 280"/>
                <a:gd name="T17" fmla="*/ 17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0" h="41">
                  <a:moveTo>
                    <a:pt x="280" y="17"/>
                  </a:moveTo>
                  <a:cubicBezTo>
                    <a:pt x="280" y="8"/>
                    <a:pt x="272" y="0"/>
                    <a:pt x="263" y="0"/>
                  </a:cubicBezTo>
                  <a:cubicBezTo>
                    <a:pt x="16" y="0"/>
                    <a:pt x="16" y="0"/>
                    <a:pt x="16" y="0"/>
                  </a:cubicBezTo>
                  <a:cubicBezTo>
                    <a:pt x="7" y="0"/>
                    <a:pt x="0" y="8"/>
                    <a:pt x="0" y="17"/>
                  </a:cubicBezTo>
                  <a:cubicBezTo>
                    <a:pt x="0" y="24"/>
                    <a:pt x="0" y="24"/>
                    <a:pt x="0" y="24"/>
                  </a:cubicBezTo>
                  <a:cubicBezTo>
                    <a:pt x="0" y="33"/>
                    <a:pt x="7" y="41"/>
                    <a:pt x="16" y="41"/>
                  </a:cubicBezTo>
                  <a:cubicBezTo>
                    <a:pt x="263" y="41"/>
                    <a:pt x="263" y="41"/>
                    <a:pt x="263" y="41"/>
                  </a:cubicBezTo>
                  <a:cubicBezTo>
                    <a:pt x="272" y="41"/>
                    <a:pt x="280" y="33"/>
                    <a:pt x="280" y="24"/>
                  </a:cubicBezTo>
                  <a:lnTo>
                    <a:pt x="280" y="17"/>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09" name="Oval 99"/>
            <p:cNvSpPr>
              <a:spLocks noChangeArrowheads="1"/>
            </p:cNvSpPr>
            <p:nvPr userDrawn="1"/>
          </p:nvSpPr>
          <p:spPr bwMode="gray">
            <a:xfrm>
              <a:off x="9888236" y="5687523"/>
              <a:ext cx="206325" cy="204106"/>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10" name="Oval 100"/>
            <p:cNvSpPr>
              <a:spLocks noChangeArrowheads="1"/>
            </p:cNvSpPr>
            <p:nvPr userDrawn="1"/>
          </p:nvSpPr>
          <p:spPr bwMode="gray">
            <a:xfrm>
              <a:off x="10303103" y="5687523"/>
              <a:ext cx="206325" cy="204106"/>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11" name="Oval 101"/>
            <p:cNvSpPr>
              <a:spLocks noChangeArrowheads="1"/>
            </p:cNvSpPr>
            <p:nvPr userDrawn="1"/>
          </p:nvSpPr>
          <p:spPr bwMode="gray">
            <a:xfrm>
              <a:off x="10615918" y="5687523"/>
              <a:ext cx="206325" cy="204106"/>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12" name="Freeform 102"/>
            <p:cNvSpPr>
              <a:spLocks/>
            </p:cNvSpPr>
            <p:nvPr userDrawn="1"/>
          </p:nvSpPr>
          <p:spPr bwMode="gray">
            <a:xfrm>
              <a:off x="9741812" y="5350304"/>
              <a:ext cx="368278" cy="439272"/>
            </a:xfrm>
            <a:custGeom>
              <a:avLst/>
              <a:gdLst>
                <a:gd name="T0" fmla="*/ 143 w 143"/>
                <a:gd name="T1" fmla="*/ 0 h 171"/>
                <a:gd name="T2" fmla="*/ 38 w 143"/>
                <a:gd name="T3" fmla="*/ 0 h 171"/>
                <a:gd name="T4" fmla="*/ 9 w 143"/>
                <a:gd name="T5" fmla="*/ 171 h 171"/>
                <a:gd name="T6" fmla="*/ 114 w 143"/>
                <a:gd name="T7" fmla="*/ 171 h 171"/>
                <a:gd name="T8" fmla="*/ 143 w 143"/>
                <a:gd name="T9" fmla="*/ 0 h 171"/>
              </a:gdLst>
              <a:ahLst/>
              <a:cxnLst>
                <a:cxn ang="0">
                  <a:pos x="T0" y="T1"/>
                </a:cxn>
                <a:cxn ang="0">
                  <a:pos x="T2" y="T3"/>
                </a:cxn>
                <a:cxn ang="0">
                  <a:pos x="T4" y="T5"/>
                </a:cxn>
                <a:cxn ang="0">
                  <a:pos x="T6" y="T7"/>
                </a:cxn>
                <a:cxn ang="0">
                  <a:pos x="T8" y="T9"/>
                </a:cxn>
              </a:cxnLst>
              <a:rect l="0" t="0" r="r" b="b"/>
              <a:pathLst>
                <a:path w="143" h="171">
                  <a:moveTo>
                    <a:pt x="143" y="0"/>
                  </a:moveTo>
                  <a:cubicBezTo>
                    <a:pt x="112" y="0"/>
                    <a:pt x="56" y="0"/>
                    <a:pt x="38" y="0"/>
                  </a:cubicBezTo>
                  <a:cubicBezTo>
                    <a:pt x="0" y="44"/>
                    <a:pt x="9" y="171"/>
                    <a:pt x="9" y="171"/>
                  </a:cubicBezTo>
                  <a:cubicBezTo>
                    <a:pt x="114" y="171"/>
                    <a:pt x="114" y="171"/>
                    <a:pt x="114" y="171"/>
                  </a:cubicBezTo>
                  <a:cubicBezTo>
                    <a:pt x="114" y="171"/>
                    <a:pt x="105" y="44"/>
                    <a:pt x="143" y="0"/>
                  </a:cubicBezTo>
                  <a:close/>
                </a:path>
              </a:pathLst>
            </a:custGeom>
            <a:solidFill>
              <a:srgbClr val="BA6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13" name="Freeform 103"/>
            <p:cNvSpPr>
              <a:spLocks/>
            </p:cNvSpPr>
            <p:nvPr userDrawn="1"/>
          </p:nvSpPr>
          <p:spPr bwMode="gray">
            <a:xfrm>
              <a:off x="10103434" y="5658682"/>
              <a:ext cx="4437"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1" y="0"/>
                    <a:pt x="1" y="0"/>
                    <a:pt x="1" y="0"/>
                  </a:cubicBezTo>
                  <a:cubicBezTo>
                    <a:pt x="0" y="0"/>
                    <a:pt x="0" y="0"/>
                    <a:pt x="0" y="0"/>
                  </a:cubicBezTo>
                  <a:close/>
                </a:path>
              </a:pathLst>
            </a:custGeom>
            <a:solidFill>
              <a:srgbClr val="E6A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14" name="Freeform 104"/>
            <p:cNvSpPr>
              <a:spLocks/>
            </p:cNvSpPr>
            <p:nvPr userDrawn="1"/>
          </p:nvSpPr>
          <p:spPr bwMode="gray">
            <a:xfrm>
              <a:off x="9739593" y="5350304"/>
              <a:ext cx="137550" cy="439272"/>
            </a:xfrm>
            <a:custGeom>
              <a:avLst/>
              <a:gdLst>
                <a:gd name="T0" fmla="*/ 54 w 54"/>
                <a:gd name="T1" fmla="*/ 0 h 171"/>
                <a:gd name="T2" fmla="*/ 39 w 54"/>
                <a:gd name="T3" fmla="*/ 0 h 171"/>
                <a:gd name="T4" fmla="*/ 10 w 54"/>
                <a:gd name="T5" fmla="*/ 171 h 171"/>
                <a:gd name="T6" fmla="*/ 25 w 54"/>
                <a:gd name="T7" fmla="*/ 171 h 171"/>
                <a:gd name="T8" fmla="*/ 54 w 54"/>
                <a:gd name="T9" fmla="*/ 0 h 171"/>
              </a:gdLst>
              <a:ahLst/>
              <a:cxnLst>
                <a:cxn ang="0">
                  <a:pos x="T0" y="T1"/>
                </a:cxn>
                <a:cxn ang="0">
                  <a:pos x="T2" y="T3"/>
                </a:cxn>
                <a:cxn ang="0">
                  <a:pos x="T4" y="T5"/>
                </a:cxn>
                <a:cxn ang="0">
                  <a:pos x="T6" y="T7"/>
                </a:cxn>
                <a:cxn ang="0">
                  <a:pos x="T8" y="T9"/>
                </a:cxn>
              </a:cxnLst>
              <a:rect l="0" t="0" r="r" b="b"/>
              <a:pathLst>
                <a:path w="54" h="171">
                  <a:moveTo>
                    <a:pt x="54" y="0"/>
                  </a:moveTo>
                  <a:cubicBezTo>
                    <a:pt x="48" y="0"/>
                    <a:pt x="43" y="0"/>
                    <a:pt x="39" y="0"/>
                  </a:cubicBezTo>
                  <a:cubicBezTo>
                    <a:pt x="0" y="44"/>
                    <a:pt x="10" y="171"/>
                    <a:pt x="10" y="171"/>
                  </a:cubicBezTo>
                  <a:cubicBezTo>
                    <a:pt x="25" y="171"/>
                    <a:pt x="25" y="171"/>
                    <a:pt x="25" y="171"/>
                  </a:cubicBezTo>
                  <a:cubicBezTo>
                    <a:pt x="25" y="171"/>
                    <a:pt x="16" y="44"/>
                    <a:pt x="54" y="0"/>
                  </a:cubicBezTo>
                  <a:close/>
                </a:path>
              </a:pathLst>
            </a:custGeom>
            <a:solidFill>
              <a:srgbClr val="E6A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15" name="Freeform 105"/>
            <p:cNvSpPr>
              <a:spLocks/>
            </p:cNvSpPr>
            <p:nvPr userDrawn="1"/>
          </p:nvSpPr>
          <p:spPr bwMode="gray">
            <a:xfrm>
              <a:off x="9974759" y="5350304"/>
              <a:ext cx="985034" cy="439272"/>
            </a:xfrm>
            <a:custGeom>
              <a:avLst/>
              <a:gdLst>
                <a:gd name="T0" fmla="*/ 373 w 382"/>
                <a:gd name="T1" fmla="*/ 120 h 171"/>
                <a:gd name="T2" fmla="*/ 127 w 382"/>
                <a:gd name="T3" fmla="*/ 120 h 171"/>
                <a:gd name="T4" fmla="*/ 126 w 382"/>
                <a:gd name="T5" fmla="*/ 120 h 171"/>
                <a:gd name="T6" fmla="*/ 126 w 382"/>
                <a:gd name="T7" fmla="*/ 0 h 171"/>
                <a:gd name="T8" fmla="*/ 38 w 382"/>
                <a:gd name="T9" fmla="*/ 0 h 171"/>
                <a:gd name="T10" fmla="*/ 9 w 382"/>
                <a:gd name="T11" fmla="*/ 171 h 171"/>
                <a:gd name="T12" fmla="*/ 373 w 382"/>
                <a:gd name="T13" fmla="*/ 171 h 171"/>
                <a:gd name="T14" fmla="*/ 382 w 382"/>
                <a:gd name="T15" fmla="*/ 163 h 171"/>
                <a:gd name="T16" fmla="*/ 382 w 382"/>
                <a:gd name="T17" fmla="*/ 128 h 171"/>
                <a:gd name="T18" fmla="*/ 373 w 382"/>
                <a:gd name="T19" fmla="*/ 120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2" h="171">
                  <a:moveTo>
                    <a:pt x="373" y="120"/>
                  </a:moveTo>
                  <a:cubicBezTo>
                    <a:pt x="127" y="120"/>
                    <a:pt x="127" y="120"/>
                    <a:pt x="127" y="120"/>
                  </a:cubicBezTo>
                  <a:cubicBezTo>
                    <a:pt x="127" y="120"/>
                    <a:pt x="127" y="120"/>
                    <a:pt x="126" y="120"/>
                  </a:cubicBezTo>
                  <a:cubicBezTo>
                    <a:pt x="126" y="0"/>
                    <a:pt x="126" y="0"/>
                    <a:pt x="126" y="0"/>
                  </a:cubicBezTo>
                  <a:cubicBezTo>
                    <a:pt x="126" y="0"/>
                    <a:pt x="69" y="0"/>
                    <a:pt x="38" y="0"/>
                  </a:cubicBezTo>
                  <a:cubicBezTo>
                    <a:pt x="0" y="44"/>
                    <a:pt x="9" y="171"/>
                    <a:pt x="9" y="171"/>
                  </a:cubicBezTo>
                  <a:cubicBezTo>
                    <a:pt x="373" y="171"/>
                    <a:pt x="373" y="171"/>
                    <a:pt x="373" y="171"/>
                  </a:cubicBezTo>
                  <a:cubicBezTo>
                    <a:pt x="378" y="171"/>
                    <a:pt x="382" y="168"/>
                    <a:pt x="382" y="163"/>
                  </a:cubicBezTo>
                  <a:cubicBezTo>
                    <a:pt x="382" y="128"/>
                    <a:pt x="382" y="128"/>
                    <a:pt x="382" y="128"/>
                  </a:cubicBezTo>
                  <a:cubicBezTo>
                    <a:pt x="382" y="124"/>
                    <a:pt x="378" y="120"/>
                    <a:pt x="373" y="12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16" name="Freeform 106"/>
            <p:cNvSpPr>
              <a:spLocks/>
            </p:cNvSpPr>
            <p:nvPr userDrawn="1"/>
          </p:nvSpPr>
          <p:spPr bwMode="gray">
            <a:xfrm>
              <a:off x="9974759" y="5350304"/>
              <a:ext cx="326126" cy="439272"/>
            </a:xfrm>
            <a:custGeom>
              <a:avLst/>
              <a:gdLst>
                <a:gd name="T0" fmla="*/ 47 w 126"/>
                <a:gd name="T1" fmla="*/ 8 h 171"/>
                <a:gd name="T2" fmla="*/ 126 w 126"/>
                <a:gd name="T3" fmla="*/ 8 h 171"/>
                <a:gd name="T4" fmla="*/ 126 w 126"/>
                <a:gd name="T5" fmla="*/ 0 h 171"/>
                <a:gd name="T6" fmla="*/ 38 w 126"/>
                <a:gd name="T7" fmla="*/ 0 h 171"/>
                <a:gd name="T8" fmla="*/ 9 w 126"/>
                <a:gd name="T9" fmla="*/ 171 h 171"/>
                <a:gd name="T10" fmla="*/ 17 w 126"/>
                <a:gd name="T11" fmla="*/ 171 h 171"/>
                <a:gd name="T12" fmla="*/ 47 w 126"/>
                <a:gd name="T13" fmla="*/ 8 h 171"/>
              </a:gdLst>
              <a:ahLst/>
              <a:cxnLst>
                <a:cxn ang="0">
                  <a:pos x="T0" y="T1"/>
                </a:cxn>
                <a:cxn ang="0">
                  <a:pos x="T2" y="T3"/>
                </a:cxn>
                <a:cxn ang="0">
                  <a:pos x="T4" y="T5"/>
                </a:cxn>
                <a:cxn ang="0">
                  <a:pos x="T6" y="T7"/>
                </a:cxn>
                <a:cxn ang="0">
                  <a:pos x="T8" y="T9"/>
                </a:cxn>
                <a:cxn ang="0">
                  <a:pos x="T10" y="T11"/>
                </a:cxn>
                <a:cxn ang="0">
                  <a:pos x="T12" y="T13"/>
                </a:cxn>
              </a:cxnLst>
              <a:rect l="0" t="0" r="r" b="b"/>
              <a:pathLst>
                <a:path w="126" h="171">
                  <a:moveTo>
                    <a:pt x="47" y="8"/>
                  </a:moveTo>
                  <a:cubicBezTo>
                    <a:pt x="71" y="8"/>
                    <a:pt x="109" y="8"/>
                    <a:pt x="126" y="8"/>
                  </a:cubicBezTo>
                  <a:cubicBezTo>
                    <a:pt x="126" y="0"/>
                    <a:pt x="126" y="0"/>
                    <a:pt x="126" y="0"/>
                  </a:cubicBezTo>
                  <a:cubicBezTo>
                    <a:pt x="126" y="0"/>
                    <a:pt x="69" y="0"/>
                    <a:pt x="38" y="0"/>
                  </a:cubicBezTo>
                  <a:cubicBezTo>
                    <a:pt x="0" y="44"/>
                    <a:pt x="9" y="171"/>
                    <a:pt x="9" y="171"/>
                  </a:cubicBezTo>
                  <a:cubicBezTo>
                    <a:pt x="17" y="171"/>
                    <a:pt x="17" y="171"/>
                    <a:pt x="17" y="171"/>
                  </a:cubicBezTo>
                  <a:cubicBezTo>
                    <a:pt x="16" y="142"/>
                    <a:pt x="14" y="46"/>
                    <a:pt x="47" y="8"/>
                  </a:cubicBezTo>
                  <a:close/>
                </a:path>
              </a:pathLst>
            </a:custGeom>
            <a:solidFill>
              <a:srgbClr val="BA6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17" name="Freeform 107"/>
            <p:cNvSpPr>
              <a:spLocks/>
            </p:cNvSpPr>
            <p:nvPr userDrawn="1"/>
          </p:nvSpPr>
          <p:spPr bwMode="gray">
            <a:xfrm>
              <a:off x="9996944" y="576739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18" name="Freeform 108"/>
            <p:cNvSpPr>
              <a:spLocks/>
            </p:cNvSpPr>
            <p:nvPr userDrawn="1"/>
          </p:nvSpPr>
          <p:spPr bwMode="gray">
            <a:xfrm>
              <a:off x="9999163" y="577404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19" name="Freeform 109"/>
            <p:cNvSpPr>
              <a:spLocks/>
            </p:cNvSpPr>
            <p:nvPr userDrawn="1"/>
          </p:nvSpPr>
          <p:spPr bwMode="gray">
            <a:xfrm>
              <a:off x="9996944" y="5762953"/>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20" name="Freeform 110"/>
            <p:cNvSpPr>
              <a:spLocks/>
            </p:cNvSpPr>
            <p:nvPr userDrawn="1"/>
          </p:nvSpPr>
          <p:spPr bwMode="gray">
            <a:xfrm>
              <a:off x="9999163" y="578292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21" name="Freeform 111"/>
            <p:cNvSpPr>
              <a:spLocks/>
            </p:cNvSpPr>
            <p:nvPr userDrawn="1"/>
          </p:nvSpPr>
          <p:spPr bwMode="gray">
            <a:xfrm>
              <a:off x="10019130" y="5658682"/>
              <a:ext cx="940663" cy="130894"/>
            </a:xfrm>
            <a:custGeom>
              <a:avLst/>
              <a:gdLst>
                <a:gd name="T0" fmla="*/ 357 w 365"/>
                <a:gd name="T1" fmla="*/ 0 h 51"/>
                <a:gd name="T2" fmla="*/ 357 w 365"/>
                <a:gd name="T3" fmla="*/ 32 h 51"/>
                <a:gd name="T4" fmla="*/ 348 w 365"/>
                <a:gd name="T5" fmla="*/ 41 h 51"/>
                <a:gd name="T6" fmla="*/ 0 w 365"/>
                <a:gd name="T7" fmla="*/ 41 h 51"/>
                <a:gd name="T8" fmla="*/ 0 w 365"/>
                <a:gd name="T9" fmla="*/ 51 h 51"/>
                <a:gd name="T10" fmla="*/ 356 w 365"/>
                <a:gd name="T11" fmla="*/ 51 h 51"/>
                <a:gd name="T12" fmla="*/ 365 w 365"/>
                <a:gd name="T13" fmla="*/ 43 h 51"/>
                <a:gd name="T14" fmla="*/ 365 w 365"/>
                <a:gd name="T15" fmla="*/ 8 h 51"/>
                <a:gd name="T16" fmla="*/ 357 w 365"/>
                <a:gd name="T17"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5" h="51">
                  <a:moveTo>
                    <a:pt x="357" y="0"/>
                  </a:moveTo>
                  <a:cubicBezTo>
                    <a:pt x="357" y="32"/>
                    <a:pt x="357" y="32"/>
                    <a:pt x="357" y="32"/>
                  </a:cubicBezTo>
                  <a:cubicBezTo>
                    <a:pt x="357" y="37"/>
                    <a:pt x="353" y="41"/>
                    <a:pt x="348" y="41"/>
                  </a:cubicBezTo>
                  <a:cubicBezTo>
                    <a:pt x="0" y="41"/>
                    <a:pt x="0" y="41"/>
                    <a:pt x="0" y="41"/>
                  </a:cubicBezTo>
                  <a:cubicBezTo>
                    <a:pt x="0" y="45"/>
                    <a:pt x="0" y="49"/>
                    <a:pt x="0" y="51"/>
                  </a:cubicBezTo>
                  <a:cubicBezTo>
                    <a:pt x="356" y="51"/>
                    <a:pt x="356" y="51"/>
                    <a:pt x="356" y="51"/>
                  </a:cubicBezTo>
                  <a:cubicBezTo>
                    <a:pt x="361" y="51"/>
                    <a:pt x="365" y="48"/>
                    <a:pt x="365" y="43"/>
                  </a:cubicBezTo>
                  <a:cubicBezTo>
                    <a:pt x="365" y="8"/>
                    <a:pt x="365" y="8"/>
                    <a:pt x="365" y="8"/>
                  </a:cubicBezTo>
                  <a:cubicBezTo>
                    <a:pt x="365" y="4"/>
                    <a:pt x="361" y="0"/>
                    <a:pt x="357" y="0"/>
                  </a:cubicBezTo>
                  <a:close/>
                </a:path>
              </a:pathLst>
            </a:custGeom>
            <a:solidFill>
              <a:srgbClr val="BA6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22" name="Freeform 112"/>
            <p:cNvSpPr>
              <a:spLocks/>
            </p:cNvSpPr>
            <p:nvPr userDrawn="1"/>
          </p:nvSpPr>
          <p:spPr bwMode="gray">
            <a:xfrm>
              <a:off x="10039097" y="5399112"/>
              <a:ext cx="217417" cy="259570"/>
            </a:xfrm>
            <a:custGeom>
              <a:avLst/>
              <a:gdLst>
                <a:gd name="T0" fmla="*/ 84 w 84"/>
                <a:gd name="T1" fmla="*/ 101 h 101"/>
                <a:gd name="T2" fmla="*/ 84 w 84"/>
                <a:gd name="T3" fmla="*/ 0 h 101"/>
                <a:gd name="T4" fmla="*/ 23 w 84"/>
                <a:gd name="T5" fmla="*/ 0 h 101"/>
                <a:gd name="T6" fmla="*/ 0 w 84"/>
                <a:gd name="T7" fmla="*/ 101 h 101"/>
                <a:gd name="T8" fmla="*/ 84 w 84"/>
                <a:gd name="T9" fmla="*/ 101 h 101"/>
              </a:gdLst>
              <a:ahLst/>
              <a:cxnLst>
                <a:cxn ang="0">
                  <a:pos x="T0" y="T1"/>
                </a:cxn>
                <a:cxn ang="0">
                  <a:pos x="T2" y="T3"/>
                </a:cxn>
                <a:cxn ang="0">
                  <a:pos x="T4" y="T5"/>
                </a:cxn>
                <a:cxn ang="0">
                  <a:pos x="T6" y="T7"/>
                </a:cxn>
                <a:cxn ang="0">
                  <a:pos x="T8" y="T9"/>
                </a:cxn>
              </a:cxnLst>
              <a:rect l="0" t="0" r="r" b="b"/>
              <a:pathLst>
                <a:path w="84" h="101">
                  <a:moveTo>
                    <a:pt x="84" y="101"/>
                  </a:moveTo>
                  <a:cubicBezTo>
                    <a:pt x="84" y="0"/>
                    <a:pt x="84" y="0"/>
                    <a:pt x="84" y="0"/>
                  </a:cubicBezTo>
                  <a:cubicBezTo>
                    <a:pt x="84" y="0"/>
                    <a:pt x="47" y="0"/>
                    <a:pt x="23" y="0"/>
                  </a:cubicBezTo>
                  <a:cubicBezTo>
                    <a:pt x="4" y="21"/>
                    <a:pt x="0" y="69"/>
                    <a:pt x="0" y="101"/>
                  </a:cubicBezTo>
                  <a:lnTo>
                    <a:pt x="84" y="101"/>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23" name="Freeform 113"/>
            <p:cNvSpPr>
              <a:spLocks/>
            </p:cNvSpPr>
            <p:nvPr userDrawn="1"/>
          </p:nvSpPr>
          <p:spPr bwMode="gray">
            <a:xfrm>
              <a:off x="10039097" y="5399112"/>
              <a:ext cx="217417" cy="259570"/>
            </a:xfrm>
            <a:custGeom>
              <a:avLst/>
              <a:gdLst>
                <a:gd name="T0" fmla="*/ 84 w 84"/>
                <a:gd name="T1" fmla="*/ 101 h 101"/>
                <a:gd name="T2" fmla="*/ 23 w 84"/>
                <a:gd name="T3" fmla="*/ 0 h 101"/>
                <a:gd name="T4" fmla="*/ 0 w 84"/>
                <a:gd name="T5" fmla="*/ 101 h 101"/>
                <a:gd name="T6" fmla="*/ 84 w 84"/>
                <a:gd name="T7" fmla="*/ 101 h 101"/>
              </a:gdLst>
              <a:ahLst/>
              <a:cxnLst>
                <a:cxn ang="0">
                  <a:pos x="T0" y="T1"/>
                </a:cxn>
                <a:cxn ang="0">
                  <a:pos x="T2" y="T3"/>
                </a:cxn>
                <a:cxn ang="0">
                  <a:pos x="T4" y="T5"/>
                </a:cxn>
                <a:cxn ang="0">
                  <a:pos x="T6" y="T7"/>
                </a:cxn>
              </a:cxnLst>
              <a:rect l="0" t="0" r="r" b="b"/>
              <a:pathLst>
                <a:path w="84" h="101">
                  <a:moveTo>
                    <a:pt x="84" y="101"/>
                  </a:moveTo>
                  <a:cubicBezTo>
                    <a:pt x="84" y="101"/>
                    <a:pt x="49" y="42"/>
                    <a:pt x="23" y="0"/>
                  </a:cubicBezTo>
                  <a:cubicBezTo>
                    <a:pt x="4" y="21"/>
                    <a:pt x="0" y="69"/>
                    <a:pt x="0" y="101"/>
                  </a:cubicBezTo>
                  <a:lnTo>
                    <a:pt x="84" y="101"/>
                  </a:ln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24" name="Oval 114"/>
            <p:cNvSpPr>
              <a:spLocks noChangeArrowheads="1"/>
            </p:cNvSpPr>
            <p:nvPr userDrawn="1"/>
          </p:nvSpPr>
          <p:spPr bwMode="gray">
            <a:xfrm>
              <a:off x="10045752" y="5687523"/>
              <a:ext cx="206325" cy="204106"/>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25" name="Oval 115"/>
            <p:cNvSpPr>
              <a:spLocks noChangeArrowheads="1"/>
            </p:cNvSpPr>
            <p:nvPr userDrawn="1"/>
          </p:nvSpPr>
          <p:spPr bwMode="gray">
            <a:xfrm>
              <a:off x="10094560" y="5734112"/>
              <a:ext cx="106490" cy="110927"/>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26" name="Oval 116"/>
            <p:cNvSpPr>
              <a:spLocks noChangeArrowheads="1"/>
            </p:cNvSpPr>
            <p:nvPr userDrawn="1"/>
          </p:nvSpPr>
          <p:spPr bwMode="gray">
            <a:xfrm>
              <a:off x="10678037" y="5687523"/>
              <a:ext cx="206325" cy="204106"/>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27" name="Oval 117"/>
            <p:cNvSpPr>
              <a:spLocks noChangeArrowheads="1"/>
            </p:cNvSpPr>
            <p:nvPr userDrawn="1"/>
          </p:nvSpPr>
          <p:spPr bwMode="gray">
            <a:xfrm>
              <a:off x="10726845" y="5734112"/>
              <a:ext cx="108709" cy="110927"/>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28" name="Oval 118"/>
            <p:cNvSpPr>
              <a:spLocks noChangeArrowheads="1"/>
            </p:cNvSpPr>
            <p:nvPr userDrawn="1"/>
          </p:nvSpPr>
          <p:spPr bwMode="gray">
            <a:xfrm>
              <a:off x="10460620" y="5687523"/>
              <a:ext cx="204106" cy="204106"/>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29" name="Oval 119"/>
            <p:cNvSpPr>
              <a:spLocks noChangeArrowheads="1"/>
            </p:cNvSpPr>
            <p:nvPr userDrawn="1"/>
          </p:nvSpPr>
          <p:spPr bwMode="gray">
            <a:xfrm>
              <a:off x="10504991" y="5734112"/>
              <a:ext cx="110927" cy="110927"/>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30" name="Freeform 120"/>
            <p:cNvSpPr>
              <a:spLocks/>
            </p:cNvSpPr>
            <p:nvPr userDrawn="1"/>
          </p:nvSpPr>
          <p:spPr bwMode="gray">
            <a:xfrm>
              <a:off x="10094560" y="5749642"/>
              <a:ext cx="93179" cy="95397"/>
            </a:xfrm>
            <a:custGeom>
              <a:avLst/>
              <a:gdLst>
                <a:gd name="T0" fmla="*/ 21 w 36"/>
                <a:gd name="T1" fmla="*/ 37 h 37"/>
                <a:gd name="T2" fmla="*/ 36 w 36"/>
                <a:gd name="T3" fmla="*/ 31 h 37"/>
                <a:gd name="T4" fmla="*/ 6 w 36"/>
                <a:gd name="T5" fmla="*/ 0 h 37"/>
                <a:gd name="T6" fmla="*/ 0 w 36"/>
                <a:gd name="T7" fmla="*/ 15 h 37"/>
                <a:gd name="T8" fmla="*/ 21 w 36"/>
                <a:gd name="T9" fmla="*/ 37 h 37"/>
              </a:gdLst>
              <a:ahLst/>
              <a:cxnLst>
                <a:cxn ang="0">
                  <a:pos x="T0" y="T1"/>
                </a:cxn>
                <a:cxn ang="0">
                  <a:pos x="T2" y="T3"/>
                </a:cxn>
                <a:cxn ang="0">
                  <a:pos x="T4" y="T5"/>
                </a:cxn>
                <a:cxn ang="0">
                  <a:pos x="T6" y="T7"/>
                </a:cxn>
                <a:cxn ang="0">
                  <a:pos x="T8" y="T9"/>
                </a:cxn>
              </a:cxnLst>
              <a:rect l="0" t="0" r="r" b="b"/>
              <a:pathLst>
                <a:path w="36" h="37">
                  <a:moveTo>
                    <a:pt x="21" y="37"/>
                  </a:moveTo>
                  <a:cubicBezTo>
                    <a:pt x="27" y="37"/>
                    <a:pt x="32" y="34"/>
                    <a:pt x="36" y="31"/>
                  </a:cubicBezTo>
                  <a:cubicBezTo>
                    <a:pt x="6" y="0"/>
                    <a:pt x="6" y="0"/>
                    <a:pt x="6" y="0"/>
                  </a:cubicBezTo>
                  <a:cubicBezTo>
                    <a:pt x="2" y="4"/>
                    <a:pt x="0" y="10"/>
                    <a:pt x="0" y="15"/>
                  </a:cubicBezTo>
                  <a:cubicBezTo>
                    <a:pt x="0" y="27"/>
                    <a:pt x="9" y="37"/>
                    <a:pt x="21" y="37"/>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31" name="Freeform 121"/>
            <p:cNvSpPr>
              <a:spLocks/>
            </p:cNvSpPr>
            <p:nvPr userDrawn="1"/>
          </p:nvSpPr>
          <p:spPr bwMode="gray">
            <a:xfrm>
              <a:off x="10504991" y="5749642"/>
              <a:ext cx="95397" cy="95397"/>
            </a:xfrm>
            <a:custGeom>
              <a:avLst/>
              <a:gdLst>
                <a:gd name="T0" fmla="*/ 22 w 37"/>
                <a:gd name="T1" fmla="*/ 37 h 37"/>
                <a:gd name="T2" fmla="*/ 37 w 37"/>
                <a:gd name="T3" fmla="*/ 31 h 37"/>
                <a:gd name="T4" fmla="*/ 7 w 37"/>
                <a:gd name="T5" fmla="*/ 0 h 37"/>
                <a:gd name="T6" fmla="*/ 0 w 37"/>
                <a:gd name="T7" fmla="*/ 15 h 37"/>
                <a:gd name="T8" fmla="*/ 22 w 37"/>
                <a:gd name="T9" fmla="*/ 37 h 37"/>
              </a:gdLst>
              <a:ahLst/>
              <a:cxnLst>
                <a:cxn ang="0">
                  <a:pos x="T0" y="T1"/>
                </a:cxn>
                <a:cxn ang="0">
                  <a:pos x="T2" y="T3"/>
                </a:cxn>
                <a:cxn ang="0">
                  <a:pos x="T4" y="T5"/>
                </a:cxn>
                <a:cxn ang="0">
                  <a:pos x="T6" y="T7"/>
                </a:cxn>
                <a:cxn ang="0">
                  <a:pos x="T8" y="T9"/>
                </a:cxn>
              </a:cxnLst>
              <a:rect l="0" t="0" r="r" b="b"/>
              <a:pathLst>
                <a:path w="37" h="37">
                  <a:moveTo>
                    <a:pt x="22" y="37"/>
                  </a:moveTo>
                  <a:cubicBezTo>
                    <a:pt x="28" y="37"/>
                    <a:pt x="33" y="34"/>
                    <a:pt x="37" y="31"/>
                  </a:cubicBezTo>
                  <a:cubicBezTo>
                    <a:pt x="7" y="0"/>
                    <a:pt x="7" y="0"/>
                    <a:pt x="7" y="0"/>
                  </a:cubicBezTo>
                  <a:cubicBezTo>
                    <a:pt x="3" y="4"/>
                    <a:pt x="0" y="10"/>
                    <a:pt x="0" y="15"/>
                  </a:cubicBezTo>
                  <a:cubicBezTo>
                    <a:pt x="0" y="27"/>
                    <a:pt x="10" y="37"/>
                    <a:pt x="22" y="37"/>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32" name="Freeform 122"/>
            <p:cNvSpPr>
              <a:spLocks/>
            </p:cNvSpPr>
            <p:nvPr userDrawn="1"/>
          </p:nvSpPr>
          <p:spPr bwMode="gray">
            <a:xfrm>
              <a:off x="10726845" y="5749642"/>
              <a:ext cx="93179" cy="95397"/>
            </a:xfrm>
            <a:custGeom>
              <a:avLst/>
              <a:gdLst>
                <a:gd name="T0" fmla="*/ 21 w 36"/>
                <a:gd name="T1" fmla="*/ 37 h 37"/>
                <a:gd name="T2" fmla="*/ 36 w 36"/>
                <a:gd name="T3" fmla="*/ 31 h 37"/>
                <a:gd name="T4" fmla="*/ 6 w 36"/>
                <a:gd name="T5" fmla="*/ 0 h 37"/>
                <a:gd name="T6" fmla="*/ 0 w 36"/>
                <a:gd name="T7" fmla="*/ 15 h 37"/>
                <a:gd name="T8" fmla="*/ 21 w 36"/>
                <a:gd name="T9" fmla="*/ 37 h 37"/>
              </a:gdLst>
              <a:ahLst/>
              <a:cxnLst>
                <a:cxn ang="0">
                  <a:pos x="T0" y="T1"/>
                </a:cxn>
                <a:cxn ang="0">
                  <a:pos x="T2" y="T3"/>
                </a:cxn>
                <a:cxn ang="0">
                  <a:pos x="T4" y="T5"/>
                </a:cxn>
                <a:cxn ang="0">
                  <a:pos x="T6" y="T7"/>
                </a:cxn>
                <a:cxn ang="0">
                  <a:pos x="T8" y="T9"/>
                </a:cxn>
              </a:cxnLst>
              <a:rect l="0" t="0" r="r" b="b"/>
              <a:pathLst>
                <a:path w="36" h="37">
                  <a:moveTo>
                    <a:pt x="21" y="37"/>
                  </a:moveTo>
                  <a:cubicBezTo>
                    <a:pt x="27" y="37"/>
                    <a:pt x="32" y="34"/>
                    <a:pt x="36" y="31"/>
                  </a:cubicBezTo>
                  <a:cubicBezTo>
                    <a:pt x="6" y="0"/>
                    <a:pt x="6" y="0"/>
                    <a:pt x="6" y="0"/>
                  </a:cubicBezTo>
                  <a:cubicBezTo>
                    <a:pt x="2" y="4"/>
                    <a:pt x="0" y="10"/>
                    <a:pt x="0" y="15"/>
                  </a:cubicBezTo>
                  <a:cubicBezTo>
                    <a:pt x="0" y="27"/>
                    <a:pt x="9" y="37"/>
                    <a:pt x="21" y="37"/>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33" name="Line 123"/>
            <p:cNvSpPr>
              <a:spLocks noChangeShapeType="1"/>
            </p:cNvSpPr>
            <p:nvPr userDrawn="1"/>
          </p:nvSpPr>
          <p:spPr bwMode="gray">
            <a:xfrm>
              <a:off x="9819461" y="5705271"/>
              <a:ext cx="113146" cy="0"/>
            </a:xfrm>
            <a:prstGeom prst="line">
              <a:avLst/>
            </a:prstGeom>
            <a:noFill/>
            <a:ln w="9525" cap="rnd">
              <a:solidFill>
                <a:srgbClr val="00205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834" name="Line 124"/>
            <p:cNvSpPr>
              <a:spLocks noChangeShapeType="1"/>
            </p:cNvSpPr>
            <p:nvPr userDrawn="1"/>
          </p:nvSpPr>
          <p:spPr bwMode="gray">
            <a:xfrm>
              <a:off x="9819461" y="5745205"/>
              <a:ext cx="113146" cy="0"/>
            </a:xfrm>
            <a:prstGeom prst="line">
              <a:avLst/>
            </a:prstGeom>
            <a:noFill/>
            <a:ln w="9525" cap="rnd">
              <a:solidFill>
                <a:srgbClr val="00205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835" name="Freeform 125"/>
            <p:cNvSpPr>
              <a:spLocks/>
            </p:cNvSpPr>
            <p:nvPr userDrawn="1"/>
          </p:nvSpPr>
          <p:spPr bwMode="gray">
            <a:xfrm>
              <a:off x="9775090" y="5399112"/>
              <a:ext cx="246258" cy="259570"/>
            </a:xfrm>
            <a:custGeom>
              <a:avLst/>
              <a:gdLst>
                <a:gd name="T0" fmla="*/ 18 w 96"/>
                <a:gd name="T1" fmla="*/ 0 h 101"/>
                <a:gd name="T2" fmla="*/ 0 w 96"/>
                <a:gd name="T3" fmla="*/ 101 h 101"/>
                <a:gd name="T4" fmla="*/ 78 w 96"/>
                <a:gd name="T5" fmla="*/ 101 h 101"/>
                <a:gd name="T6" fmla="*/ 96 w 96"/>
                <a:gd name="T7" fmla="*/ 0 h 101"/>
                <a:gd name="T8" fmla="*/ 18 w 96"/>
                <a:gd name="T9" fmla="*/ 0 h 101"/>
              </a:gdLst>
              <a:ahLst/>
              <a:cxnLst>
                <a:cxn ang="0">
                  <a:pos x="T0" y="T1"/>
                </a:cxn>
                <a:cxn ang="0">
                  <a:pos x="T2" y="T3"/>
                </a:cxn>
                <a:cxn ang="0">
                  <a:pos x="T4" y="T5"/>
                </a:cxn>
                <a:cxn ang="0">
                  <a:pos x="T6" y="T7"/>
                </a:cxn>
                <a:cxn ang="0">
                  <a:pos x="T8" y="T9"/>
                </a:cxn>
              </a:cxnLst>
              <a:rect l="0" t="0" r="r" b="b"/>
              <a:pathLst>
                <a:path w="96" h="101">
                  <a:moveTo>
                    <a:pt x="18" y="0"/>
                  </a:moveTo>
                  <a:cubicBezTo>
                    <a:pt x="5" y="28"/>
                    <a:pt x="1" y="69"/>
                    <a:pt x="0" y="101"/>
                  </a:cubicBezTo>
                  <a:cubicBezTo>
                    <a:pt x="78" y="101"/>
                    <a:pt x="78" y="101"/>
                    <a:pt x="78" y="101"/>
                  </a:cubicBezTo>
                  <a:cubicBezTo>
                    <a:pt x="79" y="69"/>
                    <a:pt x="83" y="28"/>
                    <a:pt x="96" y="0"/>
                  </a:cubicBezTo>
                  <a:lnTo>
                    <a:pt x="18"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36" name="Freeform 126"/>
            <p:cNvSpPr>
              <a:spLocks/>
            </p:cNvSpPr>
            <p:nvPr userDrawn="1"/>
          </p:nvSpPr>
          <p:spPr bwMode="gray">
            <a:xfrm>
              <a:off x="9775090" y="5399112"/>
              <a:ext cx="204106" cy="259570"/>
            </a:xfrm>
            <a:custGeom>
              <a:avLst/>
              <a:gdLst>
                <a:gd name="T0" fmla="*/ 18 w 79"/>
                <a:gd name="T1" fmla="*/ 0 h 101"/>
                <a:gd name="T2" fmla="*/ 0 w 79"/>
                <a:gd name="T3" fmla="*/ 101 h 101"/>
                <a:gd name="T4" fmla="*/ 78 w 79"/>
                <a:gd name="T5" fmla="*/ 101 h 101"/>
                <a:gd name="T6" fmla="*/ 18 w 79"/>
                <a:gd name="T7" fmla="*/ 0 h 101"/>
              </a:gdLst>
              <a:ahLst/>
              <a:cxnLst>
                <a:cxn ang="0">
                  <a:pos x="T0" y="T1"/>
                </a:cxn>
                <a:cxn ang="0">
                  <a:pos x="T2" y="T3"/>
                </a:cxn>
                <a:cxn ang="0">
                  <a:pos x="T4" y="T5"/>
                </a:cxn>
                <a:cxn ang="0">
                  <a:pos x="T6" y="T7"/>
                </a:cxn>
              </a:cxnLst>
              <a:rect l="0" t="0" r="r" b="b"/>
              <a:pathLst>
                <a:path w="79" h="101">
                  <a:moveTo>
                    <a:pt x="18" y="0"/>
                  </a:moveTo>
                  <a:cubicBezTo>
                    <a:pt x="5" y="28"/>
                    <a:pt x="1" y="69"/>
                    <a:pt x="0" y="101"/>
                  </a:cubicBezTo>
                  <a:cubicBezTo>
                    <a:pt x="78" y="101"/>
                    <a:pt x="78" y="101"/>
                    <a:pt x="78" y="101"/>
                  </a:cubicBezTo>
                  <a:cubicBezTo>
                    <a:pt x="79" y="69"/>
                    <a:pt x="18" y="0"/>
                    <a:pt x="18" y="0"/>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37" name="Line 127"/>
            <p:cNvSpPr>
              <a:spLocks noChangeShapeType="1"/>
            </p:cNvSpPr>
            <p:nvPr userDrawn="1"/>
          </p:nvSpPr>
          <p:spPr bwMode="gray">
            <a:xfrm>
              <a:off x="9539924" y="4327555"/>
              <a:ext cx="0" cy="399338"/>
            </a:xfrm>
            <a:prstGeom prst="line">
              <a:avLst/>
            </a:prstGeom>
            <a:noFill/>
            <a:ln w="17463" cap="rnd">
              <a:solidFill>
                <a:srgbClr val="73737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838" name="Line 128"/>
            <p:cNvSpPr>
              <a:spLocks noChangeShapeType="1"/>
            </p:cNvSpPr>
            <p:nvPr userDrawn="1"/>
          </p:nvSpPr>
          <p:spPr bwMode="gray">
            <a:xfrm flipV="1">
              <a:off x="10047971" y="4831165"/>
              <a:ext cx="141987" cy="137550"/>
            </a:xfrm>
            <a:prstGeom prst="line">
              <a:avLst/>
            </a:prstGeom>
            <a:noFill/>
            <a:ln w="34925" cap="rnd">
              <a:solidFill>
                <a:srgbClr val="93939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839" name="Freeform 129"/>
            <p:cNvSpPr>
              <a:spLocks/>
            </p:cNvSpPr>
            <p:nvPr userDrawn="1"/>
          </p:nvSpPr>
          <p:spPr bwMode="gray">
            <a:xfrm>
              <a:off x="9506646" y="4753516"/>
              <a:ext cx="150861" cy="110927"/>
            </a:xfrm>
            <a:custGeom>
              <a:avLst/>
              <a:gdLst>
                <a:gd name="T0" fmla="*/ 43 w 58"/>
                <a:gd name="T1" fmla="*/ 25 h 43"/>
                <a:gd name="T2" fmla="*/ 25 w 58"/>
                <a:gd name="T3" fmla="*/ 7 h 43"/>
                <a:gd name="T4" fmla="*/ 26 w 58"/>
                <a:gd name="T5" fmla="*/ 0 h 43"/>
                <a:gd name="T6" fmla="*/ 3 w 58"/>
                <a:gd name="T7" fmla="*/ 0 h 43"/>
                <a:gd name="T8" fmla="*/ 0 w 58"/>
                <a:gd name="T9" fmla="*/ 14 h 43"/>
                <a:gd name="T10" fmla="*/ 29 w 58"/>
                <a:gd name="T11" fmla="*/ 43 h 43"/>
                <a:gd name="T12" fmla="*/ 58 w 58"/>
                <a:gd name="T13" fmla="*/ 16 h 43"/>
                <a:gd name="T14" fmla="*/ 43 w 58"/>
                <a:gd name="T15" fmla="*/ 25 h 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43">
                  <a:moveTo>
                    <a:pt x="43" y="25"/>
                  </a:moveTo>
                  <a:cubicBezTo>
                    <a:pt x="33" y="25"/>
                    <a:pt x="25" y="17"/>
                    <a:pt x="25" y="7"/>
                  </a:cubicBezTo>
                  <a:cubicBezTo>
                    <a:pt x="25" y="4"/>
                    <a:pt x="25" y="2"/>
                    <a:pt x="26" y="0"/>
                  </a:cubicBezTo>
                  <a:cubicBezTo>
                    <a:pt x="3" y="0"/>
                    <a:pt x="3" y="0"/>
                    <a:pt x="3" y="0"/>
                  </a:cubicBezTo>
                  <a:cubicBezTo>
                    <a:pt x="1" y="4"/>
                    <a:pt x="0" y="9"/>
                    <a:pt x="0" y="14"/>
                  </a:cubicBezTo>
                  <a:cubicBezTo>
                    <a:pt x="0" y="30"/>
                    <a:pt x="13" y="43"/>
                    <a:pt x="29" y="43"/>
                  </a:cubicBezTo>
                  <a:cubicBezTo>
                    <a:pt x="45" y="43"/>
                    <a:pt x="57" y="31"/>
                    <a:pt x="58" y="16"/>
                  </a:cubicBezTo>
                  <a:cubicBezTo>
                    <a:pt x="55" y="21"/>
                    <a:pt x="49" y="25"/>
                    <a:pt x="43" y="25"/>
                  </a:cubicBez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40" name="Oval 130"/>
            <p:cNvSpPr>
              <a:spLocks noChangeArrowheads="1"/>
            </p:cNvSpPr>
            <p:nvPr userDrawn="1"/>
          </p:nvSpPr>
          <p:spPr bwMode="gray">
            <a:xfrm>
              <a:off x="9502209" y="4693615"/>
              <a:ext cx="79868" cy="77649"/>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41" name="Oval 131"/>
            <p:cNvSpPr>
              <a:spLocks noChangeArrowheads="1"/>
            </p:cNvSpPr>
            <p:nvPr userDrawn="1"/>
          </p:nvSpPr>
          <p:spPr bwMode="gray">
            <a:xfrm>
              <a:off x="9524394" y="4715800"/>
              <a:ext cx="33278" cy="33278"/>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42" name="Rectangle 132"/>
            <p:cNvSpPr>
              <a:spLocks noChangeArrowheads="1"/>
            </p:cNvSpPr>
            <p:nvPr userDrawn="1"/>
          </p:nvSpPr>
          <p:spPr bwMode="gray">
            <a:xfrm>
              <a:off x="8758997" y="4465105"/>
              <a:ext cx="215199" cy="55464"/>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43" name="Rectangle 133"/>
            <p:cNvSpPr>
              <a:spLocks noChangeArrowheads="1"/>
            </p:cNvSpPr>
            <p:nvPr userDrawn="1"/>
          </p:nvSpPr>
          <p:spPr bwMode="gray">
            <a:xfrm>
              <a:off x="8758997" y="4520569"/>
              <a:ext cx="215199" cy="4414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44" name="Freeform 134"/>
            <p:cNvSpPr>
              <a:spLocks/>
            </p:cNvSpPr>
            <p:nvPr userDrawn="1"/>
          </p:nvSpPr>
          <p:spPr bwMode="gray">
            <a:xfrm>
              <a:off x="8974196" y="4962059"/>
              <a:ext cx="676656" cy="297285"/>
            </a:xfrm>
            <a:custGeom>
              <a:avLst/>
              <a:gdLst>
                <a:gd name="T0" fmla="*/ 147 w 263"/>
                <a:gd name="T1" fmla="*/ 116 h 116"/>
                <a:gd name="T2" fmla="*/ 0 w 263"/>
                <a:gd name="T3" fmla="*/ 116 h 116"/>
                <a:gd name="T4" fmla="*/ 0 w 263"/>
                <a:gd name="T5" fmla="*/ 0 h 116"/>
                <a:gd name="T6" fmla="*/ 263 w 263"/>
                <a:gd name="T7" fmla="*/ 0 h 116"/>
                <a:gd name="T8" fmla="*/ 147 w 263"/>
                <a:gd name="T9" fmla="*/ 116 h 116"/>
              </a:gdLst>
              <a:ahLst/>
              <a:cxnLst>
                <a:cxn ang="0">
                  <a:pos x="T0" y="T1"/>
                </a:cxn>
                <a:cxn ang="0">
                  <a:pos x="T2" y="T3"/>
                </a:cxn>
                <a:cxn ang="0">
                  <a:pos x="T4" y="T5"/>
                </a:cxn>
                <a:cxn ang="0">
                  <a:pos x="T6" y="T7"/>
                </a:cxn>
                <a:cxn ang="0">
                  <a:pos x="T8" y="T9"/>
                </a:cxn>
              </a:cxnLst>
              <a:rect l="0" t="0" r="r" b="b"/>
              <a:pathLst>
                <a:path w="263" h="116">
                  <a:moveTo>
                    <a:pt x="147" y="116"/>
                  </a:moveTo>
                  <a:cubicBezTo>
                    <a:pt x="0" y="116"/>
                    <a:pt x="0" y="116"/>
                    <a:pt x="0" y="116"/>
                  </a:cubicBezTo>
                  <a:cubicBezTo>
                    <a:pt x="0" y="0"/>
                    <a:pt x="0" y="0"/>
                    <a:pt x="0" y="0"/>
                  </a:cubicBezTo>
                  <a:cubicBezTo>
                    <a:pt x="263" y="0"/>
                    <a:pt x="263" y="0"/>
                    <a:pt x="263" y="0"/>
                  </a:cubicBezTo>
                  <a:cubicBezTo>
                    <a:pt x="263" y="64"/>
                    <a:pt x="211" y="116"/>
                    <a:pt x="147" y="116"/>
                  </a:cubicBez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45" name="Freeform 135"/>
            <p:cNvSpPr>
              <a:spLocks/>
            </p:cNvSpPr>
            <p:nvPr userDrawn="1"/>
          </p:nvSpPr>
          <p:spPr bwMode="gray">
            <a:xfrm>
              <a:off x="7700751" y="5241595"/>
              <a:ext cx="1754868" cy="297285"/>
            </a:xfrm>
            <a:custGeom>
              <a:avLst/>
              <a:gdLst>
                <a:gd name="T0" fmla="*/ 565 w 682"/>
                <a:gd name="T1" fmla="*/ 116 h 116"/>
                <a:gd name="T2" fmla="*/ 682 w 682"/>
                <a:gd name="T3" fmla="*/ 0 h 116"/>
                <a:gd name="T4" fmla="*/ 0 w 682"/>
                <a:gd name="T5" fmla="*/ 0 h 116"/>
                <a:gd name="T6" fmla="*/ 196 w 682"/>
                <a:gd name="T7" fmla="*/ 116 h 116"/>
                <a:gd name="T8" fmla="*/ 565 w 682"/>
                <a:gd name="T9" fmla="*/ 116 h 116"/>
              </a:gdLst>
              <a:ahLst/>
              <a:cxnLst>
                <a:cxn ang="0">
                  <a:pos x="T0" y="T1"/>
                </a:cxn>
                <a:cxn ang="0">
                  <a:pos x="T2" y="T3"/>
                </a:cxn>
                <a:cxn ang="0">
                  <a:pos x="T4" y="T5"/>
                </a:cxn>
                <a:cxn ang="0">
                  <a:pos x="T6" y="T7"/>
                </a:cxn>
                <a:cxn ang="0">
                  <a:pos x="T8" y="T9"/>
                </a:cxn>
              </a:cxnLst>
              <a:rect l="0" t="0" r="r" b="b"/>
              <a:pathLst>
                <a:path w="682" h="116">
                  <a:moveTo>
                    <a:pt x="565" y="116"/>
                  </a:moveTo>
                  <a:cubicBezTo>
                    <a:pt x="630" y="116"/>
                    <a:pt x="682" y="64"/>
                    <a:pt x="682" y="0"/>
                  </a:cubicBezTo>
                  <a:cubicBezTo>
                    <a:pt x="0" y="0"/>
                    <a:pt x="0" y="0"/>
                    <a:pt x="0" y="0"/>
                  </a:cubicBezTo>
                  <a:cubicBezTo>
                    <a:pt x="196" y="116"/>
                    <a:pt x="196" y="116"/>
                    <a:pt x="196" y="116"/>
                  </a:cubicBezTo>
                  <a:lnTo>
                    <a:pt x="565" y="116"/>
                  </a:lnTo>
                  <a:close/>
                </a:path>
              </a:pathLst>
            </a:custGeom>
            <a:solidFill>
              <a:srgbClr val="BA6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46" name="Rectangle 136"/>
            <p:cNvSpPr>
              <a:spLocks noChangeArrowheads="1"/>
            </p:cNvSpPr>
            <p:nvPr userDrawn="1"/>
          </p:nvSpPr>
          <p:spPr bwMode="gray">
            <a:xfrm>
              <a:off x="7700751" y="5175039"/>
              <a:ext cx="1754868" cy="66556"/>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47" name="Oval 137"/>
            <p:cNvSpPr>
              <a:spLocks noChangeArrowheads="1"/>
            </p:cNvSpPr>
            <p:nvPr userDrawn="1"/>
          </p:nvSpPr>
          <p:spPr bwMode="gray">
            <a:xfrm>
              <a:off x="8250950" y="5339211"/>
              <a:ext cx="77649" cy="75431"/>
            </a:xfrm>
            <a:prstGeom prst="ellipse">
              <a:avLst/>
            </a:pr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48" name="Oval 138"/>
            <p:cNvSpPr>
              <a:spLocks noChangeArrowheads="1"/>
            </p:cNvSpPr>
            <p:nvPr userDrawn="1"/>
          </p:nvSpPr>
          <p:spPr bwMode="gray">
            <a:xfrm>
              <a:off x="8392937" y="5339211"/>
              <a:ext cx="79868" cy="75431"/>
            </a:xfrm>
            <a:prstGeom prst="ellipse">
              <a:avLst/>
            </a:pr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49" name="Oval 139"/>
            <p:cNvSpPr>
              <a:spLocks noChangeArrowheads="1"/>
            </p:cNvSpPr>
            <p:nvPr userDrawn="1"/>
          </p:nvSpPr>
          <p:spPr bwMode="gray">
            <a:xfrm>
              <a:off x="8537142" y="5339211"/>
              <a:ext cx="77649" cy="75431"/>
            </a:xfrm>
            <a:prstGeom prst="ellipse">
              <a:avLst/>
            </a:pr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50" name="Rectangle 140"/>
            <p:cNvSpPr>
              <a:spLocks noChangeArrowheads="1"/>
            </p:cNvSpPr>
            <p:nvPr userDrawn="1"/>
          </p:nvSpPr>
          <p:spPr bwMode="gray">
            <a:xfrm>
              <a:off x="8330818" y="4962059"/>
              <a:ext cx="212980" cy="212980"/>
            </a:xfrm>
            <a:prstGeom prst="rect">
              <a:avLst/>
            </a:prstGeom>
            <a:solidFill>
              <a:srgbClr val="7373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51" name="Rectangle 141"/>
            <p:cNvSpPr>
              <a:spLocks noChangeArrowheads="1"/>
            </p:cNvSpPr>
            <p:nvPr userDrawn="1"/>
          </p:nvSpPr>
          <p:spPr bwMode="gray">
            <a:xfrm>
              <a:off x="8117838" y="4962059"/>
              <a:ext cx="212980" cy="21298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52" name="Rectangle 142"/>
            <p:cNvSpPr>
              <a:spLocks noChangeArrowheads="1"/>
            </p:cNvSpPr>
            <p:nvPr userDrawn="1"/>
          </p:nvSpPr>
          <p:spPr bwMode="gray">
            <a:xfrm>
              <a:off x="8117838" y="4749079"/>
              <a:ext cx="212980" cy="212980"/>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53" name="Rectangle 143"/>
            <p:cNvSpPr>
              <a:spLocks noChangeArrowheads="1"/>
            </p:cNvSpPr>
            <p:nvPr userDrawn="1"/>
          </p:nvSpPr>
          <p:spPr bwMode="gray">
            <a:xfrm>
              <a:off x="8543798" y="4962059"/>
              <a:ext cx="215199" cy="212980"/>
            </a:xfrm>
            <a:prstGeom prst="rect">
              <a:avLst/>
            </a:prstGeom>
            <a:solidFill>
              <a:srgbClr val="00136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54" name="Rectangle 144"/>
            <p:cNvSpPr>
              <a:spLocks noChangeArrowheads="1"/>
            </p:cNvSpPr>
            <p:nvPr userDrawn="1"/>
          </p:nvSpPr>
          <p:spPr bwMode="gray">
            <a:xfrm>
              <a:off x="8758997" y="4962059"/>
              <a:ext cx="215199" cy="212980"/>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55" name="Rectangle 145"/>
            <p:cNvSpPr>
              <a:spLocks noChangeArrowheads="1"/>
            </p:cNvSpPr>
            <p:nvPr userDrawn="1"/>
          </p:nvSpPr>
          <p:spPr bwMode="gray">
            <a:xfrm>
              <a:off x="8330818" y="4749079"/>
              <a:ext cx="212980" cy="212980"/>
            </a:xfrm>
            <a:prstGeom prst="rect">
              <a:avLst/>
            </a:prstGeom>
            <a:solidFill>
              <a:srgbClr val="00136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56" name="Rectangle 146"/>
            <p:cNvSpPr>
              <a:spLocks noChangeArrowheads="1"/>
            </p:cNvSpPr>
            <p:nvPr userDrawn="1"/>
          </p:nvSpPr>
          <p:spPr bwMode="gray">
            <a:xfrm>
              <a:off x="8543798" y="4749079"/>
              <a:ext cx="215199" cy="212980"/>
            </a:xfrm>
            <a:prstGeom prst="rect">
              <a:avLst/>
            </a:prstGeom>
            <a:solidFill>
              <a:srgbClr val="F084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57" name="Rectangle 147"/>
            <p:cNvSpPr>
              <a:spLocks noChangeArrowheads="1"/>
            </p:cNvSpPr>
            <p:nvPr userDrawn="1"/>
          </p:nvSpPr>
          <p:spPr bwMode="gray">
            <a:xfrm>
              <a:off x="8829990" y="4593780"/>
              <a:ext cx="53245" cy="29728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58" name="Freeform 148"/>
            <p:cNvSpPr>
              <a:spLocks/>
            </p:cNvSpPr>
            <p:nvPr userDrawn="1"/>
          </p:nvSpPr>
          <p:spPr bwMode="gray">
            <a:xfrm>
              <a:off x="8171083" y="5476761"/>
              <a:ext cx="1135895" cy="66556"/>
            </a:xfrm>
            <a:custGeom>
              <a:avLst/>
              <a:gdLst>
                <a:gd name="T0" fmla="*/ 435 w 441"/>
                <a:gd name="T1" fmla="*/ 0 h 26"/>
                <a:gd name="T2" fmla="*/ 388 w 441"/>
                <a:gd name="T3" fmla="*/ 0 h 26"/>
                <a:gd name="T4" fmla="*/ 341 w 441"/>
                <a:gd name="T5" fmla="*/ 0 h 26"/>
                <a:gd name="T6" fmla="*/ 341 w 441"/>
                <a:gd name="T7" fmla="*/ 0 h 26"/>
                <a:gd name="T8" fmla="*/ 341 w 441"/>
                <a:gd name="T9" fmla="*/ 0 h 26"/>
                <a:gd name="T10" fmla="*/ 294 w 441"/>
                <a:gd name="T11" fmla="*/ 0 h 26"/>
                <a:gd name="T12" fmla="*/ 294 w 441"/>
                <a:gd name="T13" fmla="*/ 0 h 26"/>
                <a:gd name="T14" fmla="*/ 294 w 441"/>
                <a:gd name="T15" fmla="*/ 0 h 26"/>
                <a:gd name="T16" fmla="*/ 247 w 441"/>
                <a:gd name="T17" fmla="*/ 0 h 26"/>
                <a:gd name="T18" fmla="*/ 247 w 441"/>
                <a:gd name="T19" fmla="*/ 1 h 26"/>
                <a:gd name="T20" fmla="*/ 247 w 441"/>
                <a:gd name="T21" fmla="*/ 0 h 26"/>
                <a:gd name="T22" fmla="*/ 200 w 441"/>
                <a:gd name="T23" fmla="*/ 0 h 26"/>
                <a:gd name="T24" fmla="*/ 200 w 441"/>
                <a:gd name="T25" fmla="*/ 1 h 26"/>
                <a:gd name="T26" fmla="*/ 200 w 441"/>
                <a:gd name="T27" fmla="*/ 0 h 26"/>
                <a:gd name="T28" fmla="*/ 200 w 441"/>
                <a:gd name="T29" fmla="*/ 0 h 26"/>
                <a:gd name="T30" fmla="*/ 200 w 441"/>
                <a:gd name="T31" fmla="*/ 1 h 26"/>
                <a:gd name="T32" fmla="*/ 200 w 441"/>
                <a:gd name="T33" fmla="*/ 0 h 26"/>
                <a:gd name="T34" fmla="*/ 153 w 441"/>
                <a:gd name="T35" fmla="*/ 0 h 26"/>
                <a:gd name="T36" fmla="*/ 153 w 441"/>
                <a:gd name="T37" fmla="*/ 1 h 26"/>
                <a:gd name="T38" fmla="*/ 153 w 441"/>
                <a:gd name="T39" fmla="*/ 0 h 26"/>
                <a:gd name="T40" fmla="*/ 153 w 441"/>
                <a:gd name="T41" fmla="*/ 1 h 26"/>
                <a:gd name="T42" fmla="*/ 153 w 441"/>
                <a:gd name="T43" fmla="*/ 0 h 26"/>
                <a:gd name="T44" fmla="*/ 106 w 441"/>
                <a:gd name="T45" fmla="*/ 0 h 26"/>
                <a:gd name="T46" fmla="*/ 106 w 441"/>
                <a:gd name="T47" fmla="*/ 1 h 26"/>
                <a:gd name="T48" fmla="*/ 106 w 441"/>
                <a:gd name="T49" fmla="*/ 0 h 26"/>
                <a:gd name="T50" fmla="*/ 106 w 441"/>
                <a:gd name="T51" fmla="*/ 1 h 26"/>
                <a:gd name="T52" fmla="*/ 106 w 441"/>
                <a:gd name="T53" fmla="*/ 0 h 26"/>
                <a:gd name="T54" fmla="*/ 59 w 441"/>
                <a:gd name="T55" fmla="*/ 0 h 26"/>
                <a:gd name="T56" fmla="*/ 59 w 441"/>
                <a:gd name="T57" fmla="*/ 1 h 26"/>
                <a:gd name="T58" fmla="*/ 59 w 441"/>
                <a:gd name="T59" fmla="*/ 1 h 26"/>
                <a:gd name="T60" fmla="*/ 59 w 441"/>
                <a:gd name="T61" fmla="*/ 0 h 26"/>
                <a:gd name="T62" fmla="*/ 59 w 441"/>
                <a:gd name="T63" fmla="*/ 0 h 26"/>
                <a:gd name="T64" fmla="*/ 32 w 441"/>
                <a:gd name="T65" fmla="*/ 17 h 26"/>
                <a:gd name="T66" fmla="*/ 32 w 441"/>
                <a:gd name="T67" fmla="*/ 17 h 26"/>
                <a:gd name="T68" fmla="*/ 12 w 441"/>
                <a:gd name="T69" fmla="*/ 0 h 26"/>
                <a:gd name="T70" fmla="*/ 0 w 441"/>
                <a:gd name="T71" fmla="*/ 15 h 26"/>
                <a:gd name="T72" fmla="*/ 13 w 441"/>
                <a:gd name="T73" fmla="*/ 26 h 26"/>
                <a:gd name="T74" fmla="*/ 37 w 441"/>
                <a:gd name="T75" fmla="*/ 26 h 26"/>
                <a:gd name="T76" fmla="*/ 288 w 441"/>
                <a:gd name="T77" fmla="*/ 26 h 26"/>
                <a:gd name="T78" fmla="*/ 382 w 441"/>
                <a:gd name="T79" fmla="*/ 26 h 26"/>
                <a:gd name="T80" fmla="*/ 441 w 441"/>
                <a:gd name="T81" fmla="*/ 10 h 26"/>
                <a:gd name="T82" fmla="*/ 435 w 441"/>
                <a:gd name="T83"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41" h="26">
                  <a:moveTo>
                    <a:pt x="435" y="0"/>
                  </a:moveTo>
                  <a:cubicBezTo>
                    <a:pt x="428" y="23"/>
                    <a:pt x="395" y="23"/>
                    <a:pt x="388" y="0"/>
                  </a:cubicBezTo>
                  <a:cubicBezTo>
                    <a:pt x="382" y="20"/>
                    <a:pt x="343" y="26"/>
                    <a:pt x="341" y="0"/>
                  </a:cubicBezTo>
                  <a:cubicBezTo>
                    <a:pt x="341" y="0"/>
                    <a:pt x="341" y="0"/>
                    <a:pt x="341" y="0"/>
                  </a:cubicBezTo>
                  <a:cubicBezTo>
                    <a:pt x="341" y="0"/>
                    <a:pt x="341" y="0"/>
                    <a:pt x="341" y="0"/>
                  </a:cubicBezTo>
                  <a:cubicBezTo>
                    <a:pt x="334" y="23"/>
                    <a:pt x="301" y="23"/>
                    <a:pt x="294" y="0"/>
                  </a:cubicBezTo>
                  <a:cubicBezTo>
                    <a:pt x="294" y="0"/>
                    <a:pt x="294" y="0"/>
                    <a:pt x="294" y="0"/>
                  </a:cubicBezTo>
                  <a:cubicBezTo>
                    <a:pt x="294" y="0"/>
                    <a:pt x="294" y="0"/>
                    <a:pt x="294" y="0"/>
                  </a:cubicBezTo>
                  <a:cubicBezTo>
                    <a:pt x="287" y="23"/>
                    <a:pt x="254" y="23"/>
                    <a:pt x="247" y="0"/>
                  </a:cubicBezTo>
                  <a:cubicBezTo>
                    <a:pt x="247" y="1"/>
                    <a:pt x="247" y="1"/>
                    <a:pt x="247" y="1"/>
                  </a:cubicBezTo>
                  <a:cubicBezTo>
                    <a:pt x="247" y="0"/>
                    <a:pt x="247" y="0"/>
                    <a:pt x="247" y="0"/>
                  </a:cubicBezTo>
                  <a:cubicBezTo>
                    <a:pt x="240" y="23"/>
                    <a:pt x="207" y="23"/>
                    <a:pt x="200" y="0"/>
                  </a:cubicBezTo>
                  <a:cubicBezTo>
                    <a:pt x="200" y="1"/>
                    <a:pt x="200" y="1"/>
                    <a:pt x="200" y="1"/>
                  </a:cubicBezTo>
                  <a:cubicBezTo>
                    <a:pt x="200" y="0"/>
                    <a:pt x="200" y="0"/>
                    <a:pt x="200" y="0"/>
                  </a:cubicBezTo>
                  <a:cubicBezTo>
                    <a:pt x="200" y="0"/>
                    <a:pt x="200" y="0"/>
                    <a:pt x="200" y="0"/>
                  </a:cubicBezTo>
                  <a:cubicBezTo>
                    <a:pt x="200" y="1"/>
                    <a:pt x="200" y="1"/>
                    <a:pt x="200" y="1"/>
                  </a:cubicBezTo>
                  <a:cubicBezTo>
                    <a:pt x="200" y="1"/>
                    <a:pt x="200" y="1"/>
                    <a:pt x="200" y="0"/>
                  </a:cubicBezTo>
                  <a:cubicBezTo>
                    <a:pt x="193" y="23"/>
                    <a:pt x="160" y="23"/>
                    <a:pt x="153" y="0"/>
                  </a:cubicBezTo>
                  <a:cubicBezTo>
                    <a:pt x="153" y="1"/>
                    <a:pt x="153" y="1"/>
                    <a:pt x="153" y="1"/>
                  </a:cubicBezTo>
                  <a:cubicBezTo>
                    <a:pt x="153" y="0"/>
                    <a:pt x="153" y="0"/>
                    <a:pt x="153" y="0"/>
                  </a:cubicBezTo>
                  <a:cubicBezTo>
                    <a:pt x="153" y="1"/>
                    <a:pt x="153" y="1"/>
                    <a:pt x="153" y="1"/>
                  </a:cubicBezTo>
                  <a:cubicBezTo>
                    <a:pt x="153" y="1"/>
                    <a:pt x="153" y="1"/>
                    <a:pt x="153" y="0"/>
                  </a:cubicBezTo>
                  <a:cubicBezTo>
                    <a:pt x="146" y="22"/>
                    <a:pt x="113" y="23"/>
                    <a:pt x="106" y="0"/>
                  </a:cubicBezTo>
                  <a:cubicBezTo>
                    <a:pt x="106" y="0"/>
                    <a:pt x="106" y="1"/>
                    <a:pt x="106" y="1"/>
                  </a:cubicBezTo>
                  <a:cubicBezTo>
                    <a:pt x="106" y="1"/>
                    <a:pt x="106" y="1"/>
                    <a:pt x="106" y="0"/>
                  </a:cubicBezTo>
                  <a:cubicBezTo>
                    <a:pt x="106" y="1"/>
                    <a:pt x="106" y="1"/>
                    <a:pt x="106" y="1"/>
                  </a:cubicBezTo>
                  <a:cubicBezTo>
                    <a:pt x="106" y="0"/>
                    <a:pt x="106" y="0"/>
                    <a:pt x="106" y="0"/>
                  </a:cubicBezTo>
                  <a:cubicBezTo>
                    <a:pt x="99" y="23"/>
                    <a:pt x="66" y="23"/>
                    <a:pt x="59" y="0"/>
                  </a:cubicBezTo>
                  <a:cubicBezTo>
                    <a:pt x="59" y="1"/>
                    <a:pt x="59" y="1"/>
                    <a:pt x="59" y="1"/>
                  </a:cubicBezTo>
                  <a:cubicBezTo>
                    <a:pt x="59" y="1"/>
                    <a:pt x="59" y="1"/>
                    <a:pt x="59" y="1"/>
                  </a:cubicBezTo>
                  <a:cubicBezTo>
                    <a:pt x="59" y="0"/>
                    <a:pt x="59" y="0"/>
                    <a:pt x="59" y="0"/>
                  </a:cubicBezTo>
                  <a:cubicBezTo>
                    <a:pt x="59" y="0"/>
                    <a:pt x="59" y="0"/>
                    <a:pt x="59" y="0"/>
                  </a:cubicBezTo>
                  <a:cubicBezTo>
                    <a:pt x="56" y="12"/>
                    <a:pt x="44" y="19"/>
                    <a:pt x="32" y="17"/>
                  </a:cubicBezTo>
                  <a:cubicBezTo>
                    <a:pt x="32" y="17"/>
                    <a:pt x="32" y="17"/>
                    <a:pt x="32" y="17"/>
                  </a:cubicBezTo>
                  <a:cubicBezTo>
                    <a:pt x="23" y="16"/>
                    <a:pt x="15" y="9"/>
                    <a:pt x="12" y="0"/>
                  </a:cubicBezTo>
                  <a:cubicBezTo>
                    <a:pt x="10" y="7"/>
                    <a:pt x="6" y="12"/>
                    <a:pt x="0" y="15"/>
                  </a:cubicBezTo>
                  <a:cubicBezTo>
                    <a:pt x="13" y="26"/>
                    <a:pt x="13" y="26"/>
                    <a:pt x="13" y="26"/>
                  </a:cubicBezTo>
                  <a:cubicBezTo>
                    <a:pt x="37" y="26"/>
                    <a:pt x="37" y="26"/>
                    <a:pt x="37" y="26"/>
                  </a:cubicBezTo>
                  <a:cubicBezTo>
                    <a:pt x="288" y="26"/>
                    <a:pt x="288" y="26"/>
                    <a:pt x="288" y="26"/>
                  </a:cubicBezTo>
                  <a:cubicBezTo>
                    <a:pt x="382" y="26"/>
                    <a:pt x="382" y="26"/>
                    <a:pt x="382" y="26"/>
                  </a:cubicBezTo>
                  <a:cubicBezTo>
                    <a:pt x="404" y="26"/>
                    <a:pt x="423" y="20"/>
                    <a:pt x="441" y="10"/>
                  </a:cubicBezTo>
                  <a:cubicBezTo>
                    <a:pt x="438" y="7"/>
                    <a:pt x="436" y="4"/>
                    <a:pt x="435" y="0"/>
                  </a:cubicBezTo>
                  <a:close/>
                </a:path>
              </a:pathLst>
            </a:custGeom>
            <a:solidFill>
              <a:srgbClr val="3C50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59" name="Freeform 149"/>
            <p:cNvSpPr>
              <a:spLocks/>
            </p:cNvSpPr>
            <p:nvPr userDrawn="1"/>
          </p:nvSpPr>
          <p:spPr bwMode="gray">
            <a:xfrm>
              <a:off x="10560454" y="2714673"/>
              <a:ext cx="97616" cy="341656"/>
            </a:xfrm>
            <a:custGeom>
              <a:avLst/>
              <a:gdLst>
                <a:gd name="T0" fmla="*/ 44 w 44"/>
                <a:gd name="T1" fmla="*/ 154 h 154"/>
                <a:gd name="T2" fmla="*/ 0 w 44"/>
                <a:gd name="T3" fmla="*/ 154 h 154"/>
                <a:gd name="T4" fmla="*/ 22 w 44"/>
                <a:gd name="T5" fmla="*/ 0 h 154"/>
                <a:gd name="T6" fmla="*/ 44 w 44"/>
                <a:gd name="T7" fmla="*/ 154 h 154"/>
              </a:gdLst>
              <a:ahLst/>
              <a:cxnLst>
                <a:cxn ang="0">
                  <a:pos x="T0" y="T1"/>
                </a:cxn>
                <a:cxn ang="0">
                  <a:pos x="T2" y="T3"/>
                </a:cxn>
                <a:cxn ang="0">
                  <a:pos x="T4" y="T5"/>
                </a:cxn>
                <a:cxn ang="0">
                  <a:pos x="T6" y="T7"/>
                </a:cxn>
              </a:cxnLst>
              <a:rect l="0" t="0" r="r" b="b"/>
              <a:pathLst>
                <a:path w="44" h="154">
                  <a:moveTo>
                    <a:pt x="44" y="154"/>
                  </a:moveTo>
                  <a:lnTo>
                    <a:pt x="0" y="154"/>
                  </a:lnTo>
                  <a:lnTo>
                    <a:pt x="22" y="0"/>
                  </a:lnTo>
                  <a:lnTo>
                    <a:pt x="44" y="154"/>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60" name="Freeform 150"/>
            <p:cNvSpPr>
              <a:spLocks/>
            </p:cNvSpPr>
            <p:nvPr userDrawn="1"/>
          </p:nvSpPr>
          <p:spPr bwMode="gray">
            <a:xfrm>
              <a:off x="10436216" y="3160601"/>
              <a:ext cx="346093" cy="953974"/>
            </a:xfrm>
            <a:custGeom>
              <a:avLst/>
              <a:gdLst>
                <a:gd name="T0" fmla="*/ 128 w 134"/>
                <a:gd name="T1" fmla="*/ 0 h 372"/>
                <a:gd name="T2" fmla="*/ 117 w 134"/>
                <a:gd name="T3" fmla="*/ 0 h 372"/>
                <a:gd name="T4" fmla="*/ 16 w 134"/>
                <a:gd name="T5" fmla="*/ 0 h 372"/>
                <a:gd name="T6" fmla="*/ 6 w 134"/>
                <a:gd name="T7" fmla="*/ 0 h 372"/>
                <a:gd name="T8" fmla="*/ 0 w 134"/>
                <a:gd name="T9" fmla="*/ 5 h 372"/>
                <a:gd name="T10" fmla="*/ 0 w 134"/>
                <a:gd name="T11" fmla="*/ 372 h 372"/>
                <a:gd name="T12" fmla="*/ 16 w 134"/>
                <a:gd name="T13" fmla="*/ 372 h 372"/>
                <a:gd name="T14" fmla="*/ 117 w 134"/>
                <a:gd name="T15" fmla="*/ 372 h 372"/>
                <a:gd name="T16" fmla="*/ 134 w 134"/>
                <a:gd name="T17" fmla="*/ 372 h 372"/>
                <a:gd name="T18" fmla="*/ 134 w 134"/>
                <a:gd name="T19" fmla="*/ 5 h 372"/>
                <a:gd name="T20" fmla="*/ 128 w 134"/>
                <a:gd name="T21" fmla="*/ 0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4" h="372">
                  <a:moveTo>
                    <a:pt x="128" y="0"/>
                  </a:moveTo>
                  <a:cubicBezTo>
                    <a:pt x="117" y="0"/>
                    <a:pt x="117" y="0"/>
                    <a:pt x="117" y="0"/>
                  </a:cubicBezTo>
                  <a:cubicBezTo>
                    <a:pt x="16" y="0"/>
                    <a:pt x="16" y="0"/>
                    <a:pt x="16" y="0"/>
                  </a:cubicBezTo>
                  <a:cubicBezTo>
                    <a:pt x="6" y="0"/>
                    <a:pt x="6" y="0"/>
                    <a:pt x="6" y="0"/>
                  </a:cubicBezTo>
                  <a:cubicBezTo>
                    <a:pt x="3" y="0"/>
                    <a:pt x="0" y="2"/>
                    <a:pt x="0" y="5"/>
                  </a:cubicBezTo>
                  <a:cubicBezTo>
                    <a:pt x="0" y="372"/>
                    <a:pt x="0" y="372"/>
                    <a:pt x="0" y="372"/>
                  </a:cubicBezTo>
                  <a:cubicBezTo>
                    <a:pt x="16" y="372"/>
                    <a:pt x="16" y="372"/>
                    <a:pt x="16" y="372"/>
                  </a:cubicBezTo>
                  <a:cubicBezTo>
                    <a:pt x="117" y="372"/>
                    <a:pt x="117" y="372"/>
                    <a:pt x="117" y="372"/>
                  </a:cubicBezTo>
                  <a:cubicBezTo>
                    <a:pt x="134" y="372"/>
                    <a:pt x="134" y="372"/>
                    <a:pt x="134" y="372"/>
                  </a:cubicBezTo>
                  <a:cubicBezTo>
                    <a:pt x="134" y="5"/>
                    <a:pt x="134" y="5"/>
                    <a:pt x="134" y="5"/>
                  </a:cubicBezTo>
                  <a:cubicBezTo>
                    <a:pt x="134" y="2"/>
                    <a:pt x="131" y="0"/>
                    <a:pt x="128"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61" name="Freeform 151"/>
            <p:cNvSpPr>
              <a:spLocks/>
            </p:cNvSpPr>
            <p:nvPr userDrawn="1"/>
          </p:nvSpPr>
          <p:spPr bwMode="gray">
            <a:xfrm>
              <a:off x="10504991" y="3056329"/>
              <a:ext cx="204106" cy="104272"/>
            </a:xfrm>
            <a:custGeom>
              <a:avLst/>
              <a:gdLst>
                <a:gd name="T0" fmla="*/ 79 w 79"/>
                <a:gd name="T1" fmla="*/ 41 h 41"/>
                <a:gd name="T2" fmla="*/ 79 w 79"/>
                <a:gd name="T3" fmla="*/ 6 h 41"/>
                <a:gd name="T4" fmla="*/ 74 w 79"/>
                <a:gd name="T5" fmla="*/ 0 h 41"/>
                <a:gd name="T6" fmla="*/ 63 w 79"/>
                <a:gd name="T7" fmla="*/ 0 h 41"/>
                <a:gd name="T8" fmla="*/ 17 w 79"/>
                <a:gd name="T9" fmla="*/ 0 h 41"/>
                <a:gd name="T10" fmla="*/ 6 w 79"/>
                <a:gd name="T11" fmla="*/ 0 h 41"/>
                <a:gd name="T12" fmla="*/ 0 w 79"/>
                <a:gd name="T13" fmla="*/ 6 h 41"/>
                <a:gd name="T14" fmla="*/ 0 w 79"/>
                <a:gd name="T15" fmla="*/ 41 h 41"/>
                <a:gd name="T16" fmla="*/ 79 w 79"/>
                <a:gd name="T17" fmla="*/ 4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 h="41">
                  <a:moveTo>
                    <a:pt x="79" y="41"/>
                  </a:moveTo>
                  <a:cubicBezTo>
                    <a:pt x="79" y="6"/>
                    <a:pt x="79" y="6"/>
                    <a:pt x="79" y="6"/>
                  </a:cubicBezTo>
                  <a:cubicBezTo>
                    <a:pt x="79" y="3"/>
                    <a:pt x="77" y="0"/>
                    <a:pt x="74" y="0"/>
                  </a:cubicBezTo>
                  <a:cubicBezTo>
                    <a:pt x="63" y="0"/>
                    <a:pt x="63" y="0"/>
                    <a:pt x="63" y="0"/>
                  </a:cubicBezTo>
                  <a:cubicBezTo>
                    <a:pt x="17" y="0"/>
                    <a:pt x="17" y="0"/>
                    <a:pt x="17" y="0"/>
                  </a:cubicBezTo>
                  <a:cubicBezTo>
                    <a:pt x="6" y="0"/>
                    <a:pt x="6" y="0"/>
                    <a:pt x="6" y="0"/>
                  </a:cubicBezTo>
                  <a:cubicBezTo>
                    <a:pt x="3" y="0"/>
                    <a:pt x="0" y="3"/>
                    <a:pt x="0" y="6"/>
                  </a:cubicBezTo>
                  <a:cubicBezTo>
                    <a:pt x="0" y="41"/>
                    <a:pt x="0" y="41"/>
                    <a:pt x="0" y="41"/>
                  </a:cubicBezTo>
                  <a:lnTo>
                    <a:pt x="79" y="41"/>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62" name="Freeform 152"/>
            <p:cNvSpPr>
              <a:spLocks/>
            </p:cNvSpPr>
            <p:nvPr userDrawn="1"/>
          </p:nvSpPr>
          <p:spPr bwMode="gray">
            <a:xfrm>
              <a:off x="10504991" y="3056329"/>
              <a:ext cx="204106" cy="104272"/>
            </a:xfrm>
            <a:custGeom>
              <a:avLst/>
              <a:gdLst>
                <a:gd name="T0" fmla="*/ 79 w 79"/>
                <a:gd name="T1" fmla="*/ 41 h 41"/>
                <a:gd name="T2" fmla="*/ 79 w 79"/>
                <a:gd name="T3" fmla="*/ 6 h 41"/>
                <a:gd name="T4" fmla="*/ 74 w 79"/>
                <a:gd name="T5" fmla="*/ 0 h 41"/>
                <a:gd name="T6" fmla="*/ 63 w 79"/>
                <a:gd name="T7" fmla="*/ 0 h 41"/>
                <a:gd name="T8" fmla="*/ 17 w 79"/>
                <a:gd name="T9" fmla="*/ 0 h 41"/>
                <a:gd name="T10" fmla="*/ 6 w 79"/>
                <a:gd name="T11" fmla="*/ 0 h 41"/>
                <a:gd name="T12" fmla="*/ 0 w 79"/>
                <a:gd name="T13" fmla="*/ 6 h 41"/>
                <a:gd name="T14" fmla="*/ 0 w 79"/>
                <a:gd name="T15" fmla="*/ 41 h 41"/>
                <a:gd name="T16" fmla="*/ 79 w 79"/>
                <a:gd name="T17" fmla="*/ 4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 h="41">
                  <a:moveTo>
                    <a:pt x="79" y="41"/>
                  </a:moveTo>
                  <a:cubicBezTo>
                    <a:pt x="79" y="6"/>
                    <a:pt x="79" y="6"/>
                    <a:pt x="79" y="6"/>
                  </a:cubicBezTo>
                  <a:cubicBezTo>
                    <a:pt x="79" y="3"/>
                    <a:pt x="77" y="0"/>
                    <a:pt x="74" y="0"/>
                  </a:cubicBezTo>
                  <a:cubicBezTo>
                    <a:pt x="63" y="0"/>
                    <a:pt x="63" y="0"/>
                    <a:pt x="63" y="0"/>
                  </a:cubicBezTo>
                  <a:cubicBezTo>
                    <a:pt x="17" y="0"/>
                    <a:pt x="17" y="0"/>
                    <a:pt x="17" y="0"/>
                  </a:cubicBezTo>
                  <a:cubicBezTo>
                    <a:pt x="6" y="0"/>
                    <a:pt x="6" y="0"/>
                    <a:pt x="6" y="0"/>
                  </a:cubicBezTo>
                  <a:cubicBezTo>
                    <a:pt x="3" y="0"/>
                    <a:pt x="0" y="3"/>
                    <a:pt x="0" y="6"/>
                  </a:cubicBezTo>
                  <a:cubicBezTo>
                    <a:pt x="0" y="41"/>
                    <a:pt x="0" y="41"/>
                    <a:pt x="0" y="41"/>
                  </a:cubicBezTo>
                  <a:lnTo>
                    <a:pt x="79" y="41"/>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63" name="Rectangle 153"/>
            <p:cNvSpPr>
              <a:spLocks noChangeArrowheads="1"/>
            </p:cNvSpPr>
            <p:nvPr userDrawn="1"/>
          </p:nvSpPr>
          <p:spPr bwMode="gray">
            <a:xfrm>
              <a:off x="10482805" y="3222720"/>
              <a:ext cx="22185" cy="829736"/>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64" name="Rectangle 154"/>
            <p:cNvSpPr>
              <a:spLocks noChangeArrowheads="1"/>
            </p:cNvSpPr>
            <p:nvPr userDrawn="1"/>
          </p:nvSpPr>
          <p:spPr bwMode="gray">
            <a:xfrm>
              <a:off x="10520521" y="3222720"/>
              <a:ext cx="22185" cy="829736"/>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65" name="Rectangle 155"/>
            <p:cNvSpPr>
              <a:spLocks noChangeArrowheads="1"/>
            </p:cNvSpPr>
            <p:nvPr userDrawn="1"/>
          </p:nvSpPr>
          <p:spPr bwMode="gray">
            <a:xfrm>
              <a:off x="10560454" y="3222720"/>
              <a:ext cx="19967" cy="829736"/>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66" name="Rectangle 156"/>
            <p:cNvSpPr>
              <a:spLocks noChangeArrowheads="1"/>
            </p:cNvSpPr>
            <p:nvPr userDrawn="1"/>
          </p:nvSpPr>
          <p:spPr bwMode="gray">
            <a:xfrm>
              <a:off x="10598170" y="3222720"/>
              <a:ext cx="19967" cy="829736"/>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67" name="Rectangle 157"/>
            <p:cNvSpPr>
              <a:spLocks noChangeArrowheads="1"/>
            </p:cNvSpPr>
            <p:nvPr userDrawn="1"/>
          </p:nvSpPr>
          <p:spPr bwMode="gray">
            <a:xfrm>
              <a:off x="10638104" y="3222720"/>
              <a:ext cx="19967" cy="829736"/>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68" name="Rectangle 158"/>
            <p:cNvSpPr>
              <a:spLocks noChangeArrowheads="1"/>
            </p:cNvSpPr>
            <p:nvPr userDrawn="1"/>
          </p:nvSpPr>
          <p:spPr bwMode="gray">
            <a:xfrm>
              <a:off x="10673600" y="3222720"/>
              <a:ext cx="22185" cy="829736"/>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69" name="Rectangle 159"/>
            <p:cNvSpPr>
              <a:spLocks noChangeArrowheads="1"/>
            </p:cNvSpPr>
            <p:nvPr userDrawn="1"/>
          </p:nvSpPr>
          <p:spPr bwMode="gray">
            <a:xfrm>
              <a:off x="10711315" y="3222720"/>
              <a:ext cx="24404" cy="829736"/>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70" name="Freeform 160"/>
            <p:cNvSpPr>
              <a:spLocks noEditPoints="1"/>
            </p:cNvSpPr>
            <p:nvPr userDrawn="1"/>
          </p:nvSpPr>
          <p:spPr bwMode="gray">
            <a:xfrm>
              <a:off x="10028004" y="3153945"/>
              <a:ext cx="412649" cy="958411"/>
            </a:xfrm>
            <a:custGeom>
              <a:avLst/>
              <a:gdLst>
                <a:gd name="T0" fmla="*/ 170 w 186"/>
                <a:gd name="T1" fmla="*/ 65 h 432"/>
                <a:gd name="T2" fmla="*/ 96 w 186"/>
                <a:gd name="T3" fmla="*/ 24 h 432"/>
                <a:gd name="T4" fmla="*/ 89 w 186"/>
                <a:gd name="T5" fmla="*/ 0 h 432"/>
                <a:gd name="T6" fmla="*/ 15 w 186"/>
                <a:gd name="T7" fmla="*/ 65 h 432"/>
                <a:gd name="T8" fmla="*/ 185 w 186"/>
                <a:gd name="T9" fmla="*/ 432 h 432"/>
                <a:gd name="T10" fmla="*/ 137 w 186"/>
                <a:gd name="T11" fmla="*/ 137 h 432"/>
                <a:gd name="T12" fmla="*/ 137 w 186"/>
                <a:gd name="T13" fmla="*/ 165 h 432"/>
                <a:gd name="T14" fmla="*/ 117 w 186"/>
                <a:gd name="T15" fmla="*/ 211 h 432"/>
                <a:gd name="T16" fmla="*/ 117 w 186"/>
                <a:gd name="T17" fmla="*/ 211 h 432"/>
                <a:gd name="T18" fmla="*/ 117 w 186"/>
                <a:gd name="T19" fmla="*/ 294 h 432"/>
                <a:gd name="T20" fmla="*/ 36 w 186"/>
                <a:gd name="T21" fmla="*/ 137 h 432"/>
                <a:gd name="T22" fmla="*/ 36 w 186"/>
                <a:gd name="T23" fmla="*/ 165 h 432"/>
                <a:gd name="T24" fmla="*/ 16 w 186"/>
                <a:gd name="T25" fmla="*/ 211 h 432"/>
                <a:gd name="T26" fmla="*/ 16 w 186"/>
                <a:gd name="T27" fmla="*/ 211 h 432"/>
                <a:gd name="T28" fmla="*/ 16 w 186"/>
                <a:gd name="T29" fmla="*/ 294 h 432"/>
                <a:gd name="T30" fmla="*/ 36 w 186"/>
                <a:gd name="T31" fmla="*/ 340 h 432"/>
                <a:gd name="T32" fmla="*/ 16 w 186"/>
                <a:gd name="T33" fmla="*/ 420 h 432"/>
                <a:gd name="T34" fmla="*/ 38 w 186"/>
                <a:gd name="T35" fmla="*/ 420 h 432"/>
                <a:gd name="T36" fmla="*/ 38 w 186"/>
                <a:gd name="T37" fmla="*/ 420 h 432"/>
                <a:gd name="T38" fmla="*/ 52 w 186"/>
                <a:gd name="T39" fmla="*/ 368 h 432"/>
                <a:gd name="T40" fmla="*/ 60 w 186"/>
                <a:gd name="T41" fmla="*/ 368 h 432"/>
                <a:gd name="T42" fmla="*/ 49 w 186"/>
                <a:gd name="T43" fmla="*/ 340 h 432"/>
                <a:gd name="T44" fmla="*/ 69 w 186"/>
                <a:gd name="T45" fmla="*/ 294 h 432"/>
                <a:gd name="T46" fmla="*/ 69 w 186"/>
                <a:gd name="T47" fmla="*/ 294 h 432"/>
                <a:gd name="T48" fmla="*/ 69 w 186"/>
                <a:gd name="T49" fmla="*/ 211 h 432"/>
                <a:gd name="T50" fmla="*/ 49 w 186"/>
                <a:gd name="T51" fmla="*/ 165 h 432"/>
                <a:gd name="T52" fmla="*/ 49 w 186"/>
                <a:gd name="T53" fmla="*/ 137 h 432"/>
                <a:gd name="T54" fmla="*/ 82 w 186"/>
                <a:gd name="T55" fmla="*/ 420 h 432"/>
                <a:gd name="T56" fmla="*/ 82 w 186"/>
                <a:gd name="T57" fmla="*/ 420 h 432"/>
                <a:gd name="T58" fmla="*/ 96 w 186"/>
                <a:gd name="T59" fmla="*/ 368 h 432"/>
                <a:gd name="T60" fmla="*/ 83 w 186"/>
                <a:gd name="T61" fmla="*/ 305 h 432"/>
                <a:gd name="T62" fmla="*/ 83 w 186"/>
                <a:gd name="T63" fmla="*/ 294 h 432"/>
                <a:gd name="T64" fmla="*/ 103 w 186"/>
                <a:gd name="T65" fmla="*/ 248 h 432"/>
                <a:gd name="T66" fmla="*/ 103 w 186"/>
                <a:gd name="T67" fmla="*/ 248 h 432"/>
                <a:gd name="T68" fmla="*/ 103 w 186"/>
                <a:gd name="T69" fmla="*/ 165 h 432"/>
                <a:gd name="T70" fmla="*/ 83 w 186"/>
                <a:gd name="T71" fmla="*/ 100 h 432"/>
                <a:gd name="T72" fmla="*/ 104 w 186"/>
                <a:gd name="T73" fmla="*/ 420 h 432"/>
                <a:gd name="T74" fmla="*/ 117 w 186"/>
                <a:gd name="T75" fmla="*/ 305 h 432"/>
                <a:gd name="T76" fmla="*/ 117 w 186"/>
                <a:gd name="T77" fmla="*/ 305 h 432"/>
                <a:gd name="T78" fmla="*/ 126 w 186"/>
                <a:gd name="T79" fmla="*/ 368 h 432"/>
                <a:gd name="T80" fmla="*/ 133 w 186"/>
                <a:gd name="T81" fmla="*/ 368 h 432"/>
                <a:gd name="T82" fmla="*/ 148 w 186"/>
                <a:gd name="T83" fmla="*/ 420 h 432"/>
                <a:gd name="T84" fmla="*/ 170 w 186"/>
                <a:gd name="T85" fmla="*/ 420 h 432"/>
                <a:gd name="T86" fmla="*/ 170 w 186"/>
                <a:gd name="T87" fmla="*/ 420 h 432"/>
                <a:gd name="T88" fmla="*/ 170 w 186"/>
                <a:gd name="T89" fmla="*/ 305 h 432"/>
                <a:gd name="T90" fmla="*/ 150 w 186"/>
                <a:gd name="T91" fmla="*/ 257 h 432"/>
                <a:gd name="T92" fmla="*/ 150 w 186"/>
                <a:gd name="T93" fmla="*/ 248 h 432"/>
                <a:gd name="T94" fmla="*/ 170 w 186"/>
                <a:gd name="T95" fmla="*/ 202 h 432"/>
                <a:gd name="T96" fmla="*/ 170 w 186"/>
                <a:gd name="T97" fmla="*/ 202 h 432"/>
                <a:gd name="T98" fmla="*/ 170 w 186"/>
                <a:gd name="T99" fmla="*/ 100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86" h="432">
                  <a:moveTo>
                    <a:pt x="185" y="93"/>
                  </a:moveTo>
                  <a:lnTo>
                    <a:pt x="186" y="80"/>
                  </a:lnTo>
                  <a:lnTo>
                    <a:pt x="170" y="80"/>
                  </a:lnTo>
                  <a:lnTo>
                    <a:pt x="170" y="65"/>
                  </a:lnTo>
                  <a:lnTo>
                    <a:pt x="154" y="65"/>
                  </a:lnTo>
                  <a:lnTo>
                    <a:pt x="154" y="51"/>
                  </a:lnTo>
                  <a:lnTo>
                    <a:pt x="96" y="51"/>
                  </a:lnTo>
                  <a:lnTo>
                    <a:pt x="96" y="24"/>
                  </a:lnTo>
                  <a:lnTo>
                    <a:pt x="125" y="24"/>
                  </a:lnTo>
                  <a:lnTo>
                    <a:pt x="96" y="6"/>
                  </a:lnTo>
                  <a:lnTo>
                    <a:pt x="96" y="0"/>
                  </a:lnTo>
                  <a:lnTo>
                    <a:pt x="89" y="0"/>
                  </a:lnTo>
                  <a:lnTo>
                    <a:pt x="89" y="51"/>
                  </a:lnTo>
                  <a:lnTo>
                    <a:pt x="31" y="51"/>
                  </a:lnTo>
                  <a:lnTo>
                    <a:pt x="31" y="65"/>
                  </a:lnTo>
                  <a:lnTo>
                    <a:pt x="15" y="65"/>
                  </a:lnTo>
                  <a:lnTo>
                    <a:pt x="15" y="80"/>
                  </a:lnTo>
                  <a:lnTo>
                    <a:pt x="0" y="80"/>
                  </a:lnTo>
                  <a:lnTo>
                    <a:pt x="0" y="432"/>
                  </a:lnTo>
                  <a:lnTo>
                    <a:pt x="185" y="432"/>
                  </a:lnTo>
                  <a:lnTo>
                    <a:pt x="185" y="93"/>
                  </a:lnTo>
                  <a:close/>
                  <a:moveTo>
                    <a:pt x="117" y="100"/>
                  </a:moveTo>
                  <a:lnTo>
                    <a:pt x="137" y="100"/>
                  </a:lnTo>
                  <a:lnTo>
                    <a:pt x="137" y="137"/>
                  </a:lnTo>
                  <a:lnTo>
                    <a:pt x="117" y="137"/>
                  </a:lnTo>
                  <a:lnTo>
                    <a:pt x="117" y="100"/>
                  </a:lnTo>
                  <a:close/>
                  <a:moveTo>
                    <a:pt x="117" y="165"/>
                  </a:moveTo>
                  <a:lnTo>
                    <a:pt x="137" y="165"/>
                  </a:lnTo>
                  <a:lnTo>
                    <a:pt x="137" y="202"/>
                  </a:lnTo>
                  <a:lnTo>
                    <a:pt x="117" y="202"/>
                  </a:lnTo>
                  <a:lnTo>
                    <a:pt x="117" y="165"/>
                  </a:lnTo>
                  <a:close/>
                  <a:moveTo>
                    <a:pt x="117" y="211"/>
                  </a:moveTo>
                  <a:lnTo>
                    <a:pt x="137" y="211"/>
                  </a:lnTo>
                  <a:lnTo>
                    <a:pt x="137" y="248"/>
                  </a:lnTo>
                  <a:lnTo>
                    <a:pt x="117" y="248"/>
                  </a:lnTo>
                  <a:lnTo>
                    <a:pt x="117" y="211"/>
                  </a:lnTo>
                  <a:close/>
                  <a:moveTo>
                    <a:pt x="117" y="257"/>
                  </a:moveTo>
                  <a:lnTo>
                    <a:pt x="137" y="257"/>
                  </a:lnTo>
                  <a:lnTo>
                    <a:pt x="137" y="294"/>
                  </a:lnTo>
                  <a:lnTo>
                    <a:pt x="117" y="294"/>
                  </a:lnTo>
                  <a:lnTo>
                    <a:pt x="117" y="257"/>
                  </a:lnTo>
                  <a:close/>
                  <a:moveTo>
                    <a:pt x="16" y="100"/>
                  </a:moveTo>
                  <a:lnTo>
                    <a:pt x="36" y="100"/>
                  </a:lnTo>
                  <a:lnTo>
                    <a:pt x="36" y="137"/>
                  </a:lnTo>
                  <a:lnTo>
                    <a:pt x="16" y="137"/>
                  </a:lnTo>
                  <a:lnTo>
                    <a:pt x="16" y="100"/>
                  </a:lnTo>
                  <a:close/>
                  <a:moveTo>
                    <a:pt x="16" y="165"/>
                  </a:moveTo>
                  <a:lnTo>
                    <a:pt x="36" y="165"/>
                  </a:lnTo>
                  <a:lnTo>
                    <a:pt x="36" y="202"/>
                  </a:lnTo>
                  <a:lnTo>
                    <a:pt x="16" y="202"/>
                  </a:lnTo>
                  <a:lnTo>
                    <a:pt x="16" y="165"/>
                  </a:lnTo>
                  <a:close/>
                  <a:moveTo>
                    <a:pt x="16" y="211"/>
                  </a:moveTo>
                  <a:lnTo>
                    <a:pt x="36" y="211"/>
                  </a:lnTo>
                  <a:lnTo>
                    <a:pt x="36" y="248"/>
                  </a:lnTo>
                  <a:lnTo>
                    <a:pt x="16" y="248"/>
                  </a:lnTo>
                  <a:lnTo>
                    <a:pt x="16" y="211"/>
                  </a:lnTo>
                  <a:close/>
                  <a:moveTo>
                    <a:pt x="16" y="257"/>
                  </a:moveTo>
                  <a:lnTo>
                    <a:pt x="36" y="257"/>
                  </a:lnTo>
                  <a:lnTo>
                    <a:pt x="36" y="294"/>
                  </a:lnTo>
                  <a:lnTo>
                    <a:pt x="16" y="294"/>
                  </a:lnTo>
                  <a:lnTo>
                    <a:pt x="16" y="257"/>
                  </a:lnTo>
                  <a:close/>
                  <a:moveTo>
                    <a:pt x="16" y="305"/>
                  </a:moveTo>
                  <a:lnTo>
                    <a:pt x="36" y="305"/>
                  </a:lnTo>
                  <a:lnTo>
                    <a:pt x="36" y="340"/>
                  </a:lnTo>
                  <a:lnTo>
                    <a:pt x="16" y="340"/>
                  </a:lnTo>
                  <a:lnTo>
                    <a:pt x="16" y="305"/>
                  </a:lnTo>
                  <a:close/>
                  <a:moveTo>
                    <a:pt x="23" y="420"/>
                  </a:moveTo>
                  <a:lnTo>
                    <a:pt x="16" y="420"/>
                  </a:lnTo>
                  <a:lnTo>
                    <a:pt x="16" y="368"/>
                  </a:lnTo>
                  <a:lnTo>
                    <a:pt x="23" y="368"/>
                  </a:lnTo>
                  <a:lnTo>
                    <a:pt x="23" y="420"/>
                  </a:lnTo>
                  <a:close/>
                  <a:moveTo>
                    <a:pt x="38" y="420"/>
                  </a:moveTo>
                  <a:lnTo>
                    <a:pt x="30" y="420"/>
                  </a:lnTo>
                  <a:lnTo>
                    <a:pt x="30" y="368"/>
                  </a:lnTo>
                  <a:lnTo>
                    <a:pt x="38" y="368"/>
                  </a:lnTo>
                  <a:lnTo>
                    <a:pt x="38" y="420"/>
                  </a:lnTo>
                  <a:close/>
                  <a:moveTo>
                    <a:pt x="52" y="420"/>
                  </a:moveTo>
                  <a:lnTo>
                    <a:pt x="45" y="420"/>
                  </a:lnTo>
                  <a:lnTo>
                    <a:pt x="45" y="368"/>
                  </a:lnTo>
                  <a:lnTo>
                    <a:pt x="52" y="368"/>
                  </a:lnTo>
                  <a:lnTo>
                    <a:pt x="52" y="420"/>
                  </a:lnTo>
                  <a:close/>
                  <a:moveTo>
                    <a:pt x="67" y="420"/>
                  </a:moveTo>
                  <a:lnTo>
                    <a:pt x="60" y="420"/>
                  </a:lnTo>
                  <a:lnTo>
                    <a:pt x="60" y="368"/>
                  </a:lnTo>
                  <a:lnTo>
                    <a:pt x="67" y="368"/>
                  </a:lnTo>
                  <a:lnTo>
                    <a:pt x="67" y="420"/>
                  </a:lnTo>
                  <a:close/>
                  <a:moveTo>
                    <a:pt x="69" y="340"/>
                  </a:moveTo>
                  <a:lnTo>
                    <a:pt x="49" y="340"/>
                  </a:lnTo>
                  <a:lnTo>
                    <a:pt x="49" y="305"/>
                  </a:lnTo>
                  <a:lnTo>
                    <a:pt x="69" y="305"/>
                  </a:lnTo>
                  <a:lnTo>
                    <a:pt x="69" y="340"/>
                  </a:lnTo>
                  <a:close/>
                  <a:moveTo>
                    <a:pt x="69" y="294"/>
                  </a:moveTo>
                  <a:lnTo>
                    <a:pt x="49" y="294"/>
                  </a:lnTo>
                  <a:lnTo>
                    <a:pt x="49" y="257"/>
                  </a:lnTo>
                  <a:lnTo>
                    <a:pt x="69" y="257"/>
                  </a:lnTo>
                  <a:lnTo>
                    <a:pt x="69" y="294"/>
                  </a:lnTo>
                  <a:close/>
                  <a:moveTo>
                    <a:pt x="69" y="248"/>
                  </a:moveTo>
                  <a:lnTo>
                    <a:pt x="49" y="248"/>
                  </a:lnTo>
                  <a:lnTo>
                    <a:pt x="49" y="211"/>
                  </a:lnTo>
                  <a:lnTo>
                    <a:pt x="69" y="211"/>
                  </a:lnTo>
                  <a:lnTo>
                    <a:pt x="69" y="248"/>
                  </a:lnTo>
                  <a:close/>
                  <a:moveTo>
                    <a:pt x="69" y="202"/>
                  </a:moveTo>
                  <a:lnTo>
                    <a:pt x="49" y="202"/>
                  </a:lnTo>
                  <a:lnTo>
                    <a:pt x="49" y="165"/>
                  </a:lnTo>
                  <a:lnTo>
                    <a:pt x="69" y="165"/>
                  </a:lnTo>
                  <a:lnTo>
                    <a:pt x="69" y="202"/>
                  </a:lnTo>
                  <a:close/>
                  <a:moveTo>
                    <a:pt x="69" y="137"/>
                  </a:moveTo>
                  <a:lnTo>
                    <a:pt x="49" y="137"/>
                  </a:lnTo>
                  <a:lnTo>
                    <a:pt x="49" y="100"/>
                  </a:lnTo>
                  <a:lnTo>
                    <a:pt x="69" y="100"/>
                  </a:lnTo>
                  <a:lnTo>
                    <a:pt x="69" y="137"/>
                  </a:lnTo>
                  <a:close/>
                  <a:moveTo>
                    <a:pt x="82" y="420"/>
                  </a:moveTo>
                  <a:lnTo>
                    <a:pt x="74" y="420"/>
                  </a:lnTo>
                  <a:lnTo>
                    <a:pt x="74" y="368"/>
                  </a:lnTo>
                  <a:lnTo>
                    <a:pt x="82" y="368"/>
                  </a:lnTo>
                  <a:lnTo>
                    <a:pt x="82" y="420"/>
                  </a:lnTo>
                  <a:close/>
                  <a:moveTo>
                    <a:pt x="96" y="420"/>
                  </a:moveTo>
                  <a:lnTo>
                    <a:pt x="89" y="420"/>
                  </a:lnTo>
                  <a:lnTo>
                    <a:pt x="89" y="368"/>
                  </a:lnTo>
                  <a:lnTo>
                    <a:pt x="96" y="368"/>
                  </a:lnTo>
                  <a:lnTo>
                    <a:pt x="96" y="420"/>
                  </a:lnTo>
                  <a:close/>
                  <a:moveTo>
                    <a:pt x="103" y="340"/>
                  </a:moveTo>
                  <a:lnTo>
                    <a:pt x="83" y="340"/>
                  </a:lnTo>
                  <a:lnTo>
                    <a:pt x="83" y="305"/>
                  </a:lnTo>
                  <a:lnTo>
                    <a:pt x="103" y="305"/>
                  </a:lnTo>
                  <a:lnTo>
                    <a:pt x="103" y="340"/>
                  </a:lnTo>
                  <a:close/>
                  <a:moveTo>
                    <a:pt x="103" y="294"/>
                  </a:moveTo>
                  <a:lnTo>
                    <a:pt x="83" y="294"/>
                  </a:lnTo>
                  <a:lnTo>
                    <a:pt x="83" y="257"/>
                  </a:lnTo>
                  <a:lnTo>
                    <a:pt x="103" y="257"/>
                  </a:lnTo>
                  <a:lnTo>
                    <a:pt x="103" y="294"/>
                  </a:lnTo>
                  <a:close/>
                  <a:moveTo>
                    <a:pt x="103" y="248"/>
                  </a:moveTo>
                  <a:lnTo>
                    <a:pt x="83" y="248"/>
                  </a:lnTo>
                  <a:lnTo>
                    <a:pt x="83" y="211"/>
                  </a:lnTo>
                  <a:lnTo>
                    <a:pt x="103" y="211"/>
                  </a:lnTo>
                  <a:lnTo>
                    <a:pt x="103" y="248"/>
                  </a:lnTo>
                  <a:close/>
                  <a:moveTo>
                    <a:pt x="103" y="202"/>
                  </a:moveTo>
                  <a:lnTo>
                    <a:pt x="83" y="202"/>
                  </a:lnTo>
                  <a:lnTo>
                    <a:pt x="83" y="165"/>
                  </a:lnTo>
                  <a:lnTo>
                    <a:pt x="103" y="165"/>
                  </a:lnTo>
                  <a:lnTo>
                    <a:pt x="103" y="202"/>
                  </a:lnTo>
                  <a:close/>
                  <a:moveTo>
                    <a:pt x="103" y="137"/>
                  </a:moveTo>
                  <a:lnTo>
                    <a:pt x="83" y="137"/>
                  </a:lnTo>
                  <a:lnTo>
                    <a:pt x="83" y="100"/>
                  </a:lnTo>
                  <a:lnTo>
                    <a:pt x="103" y="100"/>
                  </a:lnTo>
                  <a:lnTo>
                    <a:pt x="103" y="137"/>
                  </a:lnTo>
                  <a:close/>
                  <a:moveTo>
                    <a:pt x="111" y="420"/>
                  </a:moveTo>
                  <a:lnTo>
                    <a:pt x="104" y="420"/>
                  </a:lnTo>
                  <a:lnTo>
                    <a:pt x="104" y="368"/>
                  </a:lnTo>
                  <a:lnTo>
                    <a:pt x="111" y="368"/>
                  </a:lnTo>
                  <a:lnTo>
                    <a:pt x="111" y="420"/>
                  </a:lnTo>
                  <a:close/>
                  <a:moveTo>
                    <a:pt x="117" y="305"/>
                  </a:moveTo>
                  <a:lnTo>
                    <a:pt x="137" y="305"/>
                  </a:lnTo>
                  <a:lnTo>
                    <a:pt x="137" y="340"/>
                  </a:lnTo>
                  <a:lnTo>
                    <a:pt x="117" y="340"/>
                  </a:lnTo>
                  <a:lnTo>
                    <a:pt x="117" y="305"/>
                  </a:lnTo>
                  <a:close/>
                  <a:moveTo>
                    <a:pt x="126" y="420"/>
                  </a:moveTo>
                  <a:lnTo>
                    <a:pt x="118" y="420"/>
                  </a:lnTo>
                  <a:lnTo>
                    <a:pt x="118" y="368"/>
                  </a:lnTo>
                  <a:lnTo>
                    <a:pt x="126" y="368"/>
                  </a:lnTo>
                  <a:lnTo>
                    <a:pt x="126" y="420"/>
                  </a:lnTo>
                  <a:close/>
                  <a:moveTo>
                    <a:pt x="140" y="420"/>
                  </a:moveTo>
                  <a:lnTo>
                    <a:pt x="133" y="420"/>
                  </a:lnTo>
                  <a:lnTo>
                    <a:pt x="133" y="368"/>
                  </a:lnTo>
                  <a:lnTo>
                    <a:pt x="140" y="368"/>
                  </a:lnTo>
                  <a:lnTo>
                    <a:pt x="140" y="420"/>
                  </a:lnTo>
                  <a:close/>
                  <a:moveTo>
                    <a:pt x="155" y="420"/>
                  </a:moveTo>
                  <a:lnTo>
                    <a:pt x="148" y="420"/>
                  </a:lnTo>
                  <a:lnTo>
                    <a:pt x="148" y="368"/>
                  </a:lnTo>
                  <a:lnTo>
                    <a:pt x="155" y="368"/>
                  </a:lnTo>
                  <a:lnTo>
                    <a:pt x="155" y="420"/>
                  </a:lnTo>
                  <a:close/>
                  <a:moveTo>
                    <a:pt x="170" y="420"/>
                  </a:moveTo>
                  <a:lnTo>
                    <a:pt x="162" y="420"/>
                  </a:lnTo>
                  <a:lnTo>
                    <a:pt x="162" y="368"/>
                  </a:lnTo>
                  <a:lnTo>
                    <a:pt x="170" y="368"/>
                  </a:lnTo>
                  <a:lnTo>
                    <a:pt x="170" y="420"/>
                  </a:lnTo>
                  <a:close/>
                  <a:moveTo>
                    <a:pt x="170" y="340"/>
                  </a:moveTo>
                  <a:lnTo>
                    <a:pt x="150" y="340"/>
                  </a:lnTo>
                  <a:lnTo>
                    <a:pt x="150" y="305"/>
                  </a:lnTo>
                  <a:lnTo>
                    <a:pt x="170" y="305"/>
                  </a:lnTo>
                  <a:lnTo>
                    <a:pt x="170" y="340"/>
                  </a:lnTo>
                  <a:close/>
                  <a:moveTo>
                    <a:pt x="170" y="294"/>
                  </a:moveTo>
                  <a:lnTo>
                    <a:pt x="150" y="294"/>
                  </a:lnTo>
                  <a:lnTo>
                    <a:pt x="150" y="257"/>
                  </a:lnTo>
                  <a:lnTo>
                    <a:pt x="170" y="257"/>
                  </a:lnTo>
                  <a:lnTo>
                    <a:pt x="170" y="294"/>
                  </a:lnTo>
                  <a:close/>
                  <a:moveTo>
                    <a:pt x="170" y="248"/>
                  </a:moveTo>
                  <a:lnTo>
                    <a:pt x="150" y="248"/>
                  </a:lnTo>
                  <a:lnTo>
                    <a:pt x="150" y="211"/>
                  </a:lnTo>
                  <a:lnTo>
                    <a:pt x="170" y="211"/>
                  </a:lnTo>
                  <a:lnTo>
                    <a:pt x="170" y="248"/>
                  </a:lnTo>
                  <a:close/>
                  <a:moveTo>
                    <a:pt x="170" y="202"/>
                  </a:moveTo>
                  <a:lnTo>
                    <a:pt x="150" y="202"/>
                  </a:lnTo>
                  <a:lnTo>
                    <a:pt x="150" y="165"/>
                  </a:lnTo>
                  <a:lnTo>
                    <a:pt x="170" y="165"/>
                  </a:lnTo>
                  <a:lnTo>
                    <a:pt x="170" y="202"/>
                  </a:lnTo>
                  <a:close/>
                  <a:moveTo>
                    <a:pt x="170" y="137"/>
                  </a:moveTo>
                  <a:lnTo>
                    <a:pt x="150" y="137"/>
                  </a:lnTo>
                  <a:lnTo>
                    <a:pt x="150" y="100"/>
                  </a:lnTo>
                  <a:lnTo>
                    <a:pt x="170" y="100"/>
                  </a:lnTo>
                  <a:lnTo>
                    <a:pt x="170" y="137"/>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71" name="Rectangle 161"/>
            <p:cNvSpPr>
              <a:spLocks noChangeArrowheads="1"/>
            </p:cNvSpPr>
            <p:nvPr userDrawn="1"/>
          </p:nvSpPr>
          <p:spPr bwMode="gray">
            <a:xfrm>
              <a:off x="10782309" y="3320336"/>
              <a:ext cx="374934" cy="79423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72" name="Rectangle 162"/>
            <p:cNvSpPr>
              <a:spLocks noChangeArrowheads="1"/>
            </p:cNvSpPr>
            <p:nvPr userDrawn="1"/>
          </p:nvSpPr>
          <p:spPr bwMode="gray">
            <a:xfrm>
              <a:off x="10815587" y="3287058"/>
              <a:ext cx="308378" cy="332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73" name="Rectangle 163"/>
            <p:cNvSpPr>
              <a:spLocks noChangeArrowheads="1"/>
            </p:cNvSpPr>
            <p:nvPr userDrawn="1"/>
          </p:nvSpPr>
          <p:spPr bwMode="gray">
            <a:xfrm>
              <a:off x="10842210" y="3253780"/>
              <a:ext cx="252914" cy="33278"/>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74" name="Freeform 164"/>
            <p:cNvSpPr>
              <a:spLocks/>
            </p:cNvSpPr>
            <p:nvPr userDrawn="1"/>
          </p:nvSpPr>
          <p:spPr bwMode="gray">
            <a:xfrm>
              <a:off x="10808931" y="3531098"/>
              <a:ext cx="33278" cy="46589"/>
            </a:xfrm>
            <a:custGeom>
              <a:avLst/>
              <a:gdLst>
                <a:gd name="T0" fmla="*/ 6 w 13"/>
                <a:gd name="T1" fmla="*/ 0 h 19"/>
                <a:gd name="T2" fmla="*/ 0 w 13"/>
                <a:gd name="T3" fmla="*/ 6 h 19"/>
                <a:gd name="T4" fmla="*/ 0 w 13"/>
                <a:gd name="T5" fmla="*/ 19 h 19"/>
                <a:gd name="T6" fmla="*/ 13 w 13"/>
                <a:gd name="T7" fmla="*/ 19 h 19"/>
                <a:gd name="T8" fmla="*/ 13 w 13"/>
                <a:gd name="T9" fmla="*/ 6 h 19"/>
                <a:gd name="T10" fmla="*/ 6 w 13"/>
                <a:gd name="T11" fmla="*/ 0 h 19"/>
              </a:gdLst>
              <a:ahLst/>
              <a:cxnLst>
                <a:cxn ang="0">
                  <a:pos x="T0" y="T1"/>
                </a:cxn>
                <a:cxn ang="0">
                  <a:pos x="T2" y="T3"/>
                </a:cxn>
                <a:cxn ang="0">
                  <a:pos x="T4" y="T5"/>
                </a:cxn>
                <a:cxn ang="0">
                  <a:pos x="T6" y="T7"/>
                </a:cxn>
                <a:cxn ang="0">
                  <a:pos x="T8" y="T9"/>
                </a:cxn>
                <a:cxn ang="0">
                  <a:pos x="T10" y="T11"/>
                </a:cxn>
              </a:cxnLst>
              <a:rect l="0" t="0" r="r" b="b"/>
              <a:pathLst>
                <a:path w="13" h="19">
                  <a:moveTo>
                    <a:pt x="6" y="0"/>
                  </a:moveTo>
                  <a:cubicBezTo>
                    <a:pt x="3" y="0"/>
                    <a:pt x="0" y="3"/>
                    <a:pt x="0" y="6"/>
                  </a:cubicBezTo>
                  <a:cubicBezTo>
                    <a:pt x="0" y="19"/>
                    <a:pt x="0" y="19"/>
                    <a:pt x="0" y="19"/>
                  </a:cubicBezTo>
                  <a:cubicBezTo>
                    <a:pt x="13" y="19"/>
                    <a:pt x="13" y="19"/>
                    <a:pt x="13" y="19"/>
                  </a:cubicBezTo>
                  <a:cubicBezTo>
                    <a:pt x="13" y="6"/>
                    <a:pt x="13" y="6"/>
                    <a:pt x="13" y="6"/>
                  </a:cubicBezTo>
                  <a:cubicBezTo>
                    <a:pt x="13" y="3"/>
                    <a:pt x="10" y="0"/>
                    <a:pt x="6"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75" name="Freeform 165"/>
            <p:cNvSpPr>
              <a:spLocks/>
            </p:cNvSpPr>
            <p:nvPr userDrawn="1"/>
          </p:nvSpPr>
          <p:spPr bwMode="gray">
            <a:xfrm>
              <a:off x="10866614" y="3531098"/>
              <a:ext cx="35497" cy="46589"/>
            </a:xfrm>
            <a:custGeom>
              <a:avLst/>
              <a:gdLst>
                <a:gd name="T0" fmla="*/ 7 w 14"/>
                <a:gd name="T1" fmla="*/ 0 h 19"/>
                <a:gd name="T2" fmla="*/ 0 w 14"/>
                <a:gd name="T3" fmla="*/ 6 h 19"/>
                <a:gd name="T4" fmla="*/ 0 w 14"/>
                <a:gd name="T5" fmla="*/ 19 h 19"/>
                <a:gd name="T6" fmla="*/ 14 w 14"/>
                <a:gd name="T7" fmla="*/ 19 h 19"/>
                <a:gd name="T8" fmla="*/ 14 w 14"/>
                <a:gd name="T9" fmla="*/ 6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6"/>
                  </a:cubicBezTo>
                  <a:cubicBezTo>
                    <a:pt x="0" y="19"/>
                    <a:pt x="0" y="19"/>
                    <a:pt x="0" y="19"/>
                  </a:cubicBezTo>
                  <a:cubicBezTo>
                    <a:pt x="14" y="19"/>
                    <a:pt x="14" y="19"/>
                    <a:pt x="14" y="19"/>
                  </a:cubicBezTo>
                  <a:cubicBezTo>
                    <a:pt x="14" y="6"/>
                    <a:pt x="14" y="6"/>
                    <a:pt x="14" y="6"/>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76" name="Freeform 166"/>
            <p:cNvSpPr>
              <a:spLocks/>
            </p:cNvSpPr>
            <p:nvPr userDrawn="1"/>
          </p:nvSpPr>
          <p:spPr bwMode="gray">
            <a:xfrm>
              <a:off x="10922077" y="3531098"/>
              <a:ext cx="37715" cy="46589"/>
            </a:xfrm>
            <a:custGeom>
              <a:avLst/>
              <a:gdLst>
                <a:gd name="T0" fmla="*/ 7 w 14"/>
                <a:gd name="T1" fmla="*/ 0 h 19"/>
                <a:gd name="T2" fmla="*/ 0 w 14"/>
                <a:gd name="T3" fmla="*/ 6 h 19"/>
                <a:gd name="T4" fmla="*/ 0 w 14"/>
                <a:gd name="T5" fmla="*/ 19 h 19"/>
                <a:gd name="T6" fmla="*/ 14 w 14"/>
                <a:gd name="T7" fmla="*/ 19 h 19"/>
                <a:gd name="T8" fmla="*/ 14 w 14"/>
                <a:gd name="T9" fmla="*/ 6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6"/>
                  </a:cubicBezTo>
                  <a:cubicBezTo>
                    <a:pt x="0" y="19"/>
                    <a:pt x="0" y="19"/>
                    <a:pt x="0" y="19"/>
                  </a:cubicBezTo>
                  <a:cubicBezTo>
                    <a:pt x="14" y="19"/>
                    <a:pt x="14" y="19"/>
                    <a:pt x="14" y="19"/>
                  </a:cubicBezTo>
                  <a:cubicBezTo>
                    <a:pt x="14" y="6"/>
                    <a:pt x="14" y="6"/>
                    <a:pt x="14" y="6"/>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77" name="Freeform 167"/>
            <p:cNvSpPr>
              <a:spLocks/>
            </p:cNvSpPr>
            <p:nvPr userDrawn="1"/>
          </p:nvSpPr>
          <p:spPr bwMode="gray">
            <a:xfrm>
              <a:off x="10979759" y="3531098"/>
              <a:ext cx="35497" cy="46589"/>
            </a:xfrm>
            <a:custGeom>
              <a:avLst/>
              <a:gdLst>
                <a:gd name="T0" fmla="*/ 7 w 14"/>
                <a:gd name="T1" fmla="*/ 0 h 19"/>
                <a:gd name="T2" fmla="*/ 0 w 14"/>
                <a:gd name="T3" fmla="*/ 6 h 19"/>
                <a:gd name="T4" fmla="*/ 0 w 14"/>
                <a:gd name="T5" fmla="*/ 19 h 19"/>
                <a:gd name="T6" fmla="*/ 14 w 14"/>
                <a:gd name="T7" fmla="*/ 19 h 19"/>
                <a:gd name="T8" fmla="*/ 14 w 14"/>
                <a:gd name="T9" fmla="*/ 6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6"/>
                  </a:cubicBezTo>
                  <a:cubicBezTo>
                    <a:pt x="0" y="19"/>
                    <a:pt x="0" y="19"/>
                    <a:pt x="0" y="19"/>
                  </a:cubicBezTo>
                  <a:cubicBezTo>
                    <a:pt x="14" y="19"/>
                    <a:pt x="14" y="19"/>
                    <a:pt x="14" y="19"/>
                  </a:cubicBezTo>
                  <a:cubicBezTo>
                    <a:pt x="14" y="6"/>
                    <a:pt x="14" y="6"/>
                    <a:pt x="14" y="6"/>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78" name="Freeform 168"/>
            <p:cNvSpPr>
              <a:spLocks/>
            </p:cNvSpPr>
            <p:nvPr userDrawn="1"/>
          </p:nvSpPr>
          <p:spPr bwMode="gray">
            <a:xfrm>
              <a:off x="11035223" y="3531098"/>
              <a:ext cx="37715" cy="46589"/>
            </a:xfrm>
            <a:custGeom>
              <a:avLst/>
              <a:gdLst>
                <a:gd name="T0" fmla="*/ 7 w 14"/>
                <a:gd name="T1" fmla="*/ 0 h 19"/>
                <a:gd name="T2" fmla="*/ 0 w 14"/>
                <a:gd name="T3" fmla="*/ 6 h 19"/>
                <a:gd name="T4" fmla="*/ 0 w 14"/>
                <a:gd name="T5" fmla="*/ 19 h 19"/>
                <a:gd name="T6" fmla="*/ 14 w 14"/>
                <a:gd name="T7" fmla="*/ 19 h 19"/>
                <a:gd name="T8" fmla="*/ 14 w 14"/>
                <a:gd name="T9" fmla="*/ 6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6"/>
                  </a:cubicBezTo>
                  <a:cubicBezTo>
                    <a:pt x="0" y="19"/>
                    <a:pt x="0" y="19"/>
                    <a:pt x="0" y="19"/>
                  </a:cubicBezTo>
                  <a:cubicBezTo>
                    <a:pt x="14" y="19"/>
                    <a:pt x="14" y="19"/>
                    <a:pt x="14" y="19"/>
                  </a:cubicBezTo>
                  <a:cubicBezTo>
                    <a:pt x="14" y="6"/>
                    <a:pt x="14" y="6"/>
                    <a:pt x="14" y="6"/>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79" name="Freeform 169"/>
            <p:cNvSpPr>
              <a:spLocks/>
            </p:cNvSpPr>
            <p:nvPr userDrawn="1"/>
          </p:nvSpPr>
          <p:spPr bwMode="gray">
            <a:xfrm>
              <a:off x="11092905" y="3531098"/>
              <a:ext cx="35497" cy="46589"/>
            </a:xfrm>
            <a:custGeom>
              <a:avLst/>
              <a:gdLst>
                <a:gd name="T0" fmla="*/ 7 w 14"/>
                <a:gd name="T1" fmla="*/ 0 h 19"/>
                <a:gd name="T2" fmla="*/ 0 w 14"/>
                <a:gd name="T3" fmla="*/ 6 h 19"/>
                <a:gd name="T4" fmla="*/ 0 w 14"/>
                <a:gd name="T5" fmla="*/ 19 h 19"/>
                <a:gd name="T6" fmla="*/ 14 w 14"/>
                <a:gd name="T7" fmla="*/ 19 h 19"/>
                <a:gd name="T8" fmla="*/ 14 w 14"/>
                <a:gd name="T9" fmla="*/ 6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4" y="0"/>
                    <a:pt x="0" y="3"/>
                    <a:pt x="0" y="6"/>
                  </a:cubicBezTo>
                  <a:cubicBezTo>
                    <a:pt x="0" y="19"/>
                    <a:pt x="0" y="19"/>
                    <a:pt x="0" y="19"/>
                  </a:cubicBezTo>
                  <a:cubicBezTo>
                    <a:pt x="14" y="19"/>
                    <a:pt x="14" y="19"/>
                    <a:pt x="14" y="19"/>
                  </a:cubicBezTo>
                  <a:cubicBezTo>
                    <a:pt x="14" y="6"/>
                    <a:pt x="14" y="6"/>
                    <a:pt x="14" y="6"/>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80" name="Freeform 170"/>
            <p:cNvSpPr>
              <a:spLocks/>
            </p:cNvSpPr>
            <p:nvPr userDrawn="1"/>
          </p:nvSpPr>
          <p:spPr bwMode="gray">
            <a:xfrm>
              <a:off x="10808931" y="3599873"/>
              <a:ext cx="33278" cy="48808"/>
            </a:xfrm>
            <a:custGeom>
              <a:avLst/>
              <a:gdLst>
                <a:gd name="T0" fmla="*/ 6 w 13"/>
                <a:gd name="T1" fmla="*/ 0 h 19"/>
                <a:gd name="T2" fmla="*/ 0 w 13"/>
                <a:gd name="T3" fmla="*/ 7 h 19"/>
                <a:gd name="T4" fmla="*/ 0 w 13"/>
                <a:gd name="T5" fmla="*/ 19 h 19"/>
                <a:gd name="T6" fmla="*/ 13 w 13"/>
                <a:gd name="T7" fmla="*/ 19 h 19"/>
                <a:gd name="T8" fmla="*/ 13 w 13"/>
                <a:gd name="T9" fmla="*/ 7 h 19"/>
                <a:gd name="T10" fmla="*/ 6 w 13"/>
                <a:gd name="T11" fmla="*/ 0 h 19"/>
              </a:gdLst>
              <a:ahLst/>
              <a:cxnLst>
                <a:cxn ang="0">
                  <a:pos x="T0" y="T1"/>
                </a:cxn>
                <a:cxn ang="0">
                  <a:pos x="T2" y="T3"/>
                </a:cxn>
                <a:cxn ang="0">
                  <a:pos x="T4" y="T5"/>
                </a:cxn>
                <a:cxn ang="0">
                  <a:pos x="T6" y="T7"/>
                </a:cxn>
                <a:cxn ang="0">
                  <a:pos x="T8" y="T9"/>
                </a:cxn>
                <a:cxn ang="0">
                  <a:pos x="T10" y="T11"/>
                </a:cxn>
              </a:cxnLst>
              <a:rect l="0" t="0" r="r" b="b"/>
              <a:pathLst>
                <a:path w="13" h="19">
                  <a:moveTo>
                    <a:pt x="6" y="0"/>
                  </a:moveTo>
                  <a:cubicBezTo>
                    <a:pt x="3" y="0"/>
                    <a:pt x="0" y="3"/>
                    <a:pt x="0" y="7"/>
                  </a:cubicBezTo>
                  <a:cubicBezTo>
                    <a:pt x="0" y="19"/>
                    <a:pt x="0" y="19"/>
                    <a:pt x="0" y="19"/>
                  </a:cubicBezTo>
                  <a:cubicBezTo>
                    <a:pt x="13" y="19"/>
                    <a:pt x="13" y="19"/>
                    <a:pt x="13" y="19"/>
                  </a:cubicBezTo>
                  <a:cubicBezTo>
                    <a:pt x="13" y="7"/>
                    <a:pt x="13" y="7"/>
                    <a:pt x="13" y="7"/>
                  </a:cubicBezTo>
                  <a:cubicBezTo>
                    <a:pt x="13" y="3"/>
                    <a:pt x="10" y="0"/>
                    <a:pt x="6"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81" name="Freeform 171"/>
            <p:cNvSpPr>
              <a:spLocks/>
            </p:cNvSpPr>
            <p:nvPr userDrawn="1"/>
          </p:nvSpPr>
          <p:spPr bwMode="gray">
            <a:xfrm>
              <a:off x="10866614" y="3599873"/>
              <a:ext cx="35497"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82" name="Freeform 172"/>
            <p:cNvSpPr>
              <a:spLocks/>
            </p:cNvSpPr>
            <p:nvPr userDrawn="1"/>
          </p:nvSpPr>
          <p:spPr bwMode="gray">
            <a:xfrm>
              <a:off x="10922077" y="3599873"/>
              <a:ext cx="37715"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83" name="Freeform 173"/>
            <p:cNvSpPr>
              <a:spLocks/>
            </p:cNvSpPr>
            <p:nvPr userDrawn="1"/>
          </p:nvSpPr>
          <p:spPr bwMode="gray">
            <a:xfrm>
              <a:off x="10979759" y="3599873"/>
              <a:ext cx="35497"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84" name="Freeform 174"/>
            <p:cNvSpPr>
              <a:spLocks/>
            </p:cNvSpPr>
            <p:nvPr userDrawn="1"/>
          </p:nvSpPr>
          <p:spPr bwMode="gray">
            <a:xfrm>
              <a:off x="11035223" y="3599873"/>
              <a:ext cx="37715"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85" name="Freeform 175"/>
            <p:cNvSpPr>
              <a:spLocks/>
            </p:cNvSpPr>
            <p:nvPr userDrawn="1"/>
          </p:nvSpPr>
          <p:spPr bwMode="gray">
            <a:xfrm>
              <a:off x="11092905" y="3599873"/>
              <a:ext cx="35497"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4"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86" name="Freeform 176"/>
            <p:cNvSpPr>
              <a:spLocks/>
            </p:cNvSpPr>
            <p:nvPr userDrawn="1"/>
          </p:nvSpPr>
          <p:spPr bwMode="gray">
            <a:xfrm>
              <a:off x="10808931" y="3670866"/>
              <a:ext cx="33278" cy="48808"/>
            </a:xfrm>
            <a:custGeom>
              <a:avLst/>
              <a:gdLst>
                <a:gd name="T0" fmla="*/ 6 w 13"/>
                <a:gd name="T1" fmla="*/ 0 h 19"/>
                <a:gd name="T2" fmla="*/ 0 w 13"/>
                <a:gd name="T3" fmla="*/ 6 h 19"/>
                <a:gd name="T4" fmla="*/ 0 w 13"/>
                <a:gd name="T5" fmla="*/ 19 h 19"/>
                <a:gd name="T6" fmla="*/ 13 w 13"/>
                <a:gd name="T7" fmla="*/ 19 h 19"/>
                <a:gd name="T8" fmla="*/ 13 w 13"/>
                <a:gd name="T9" fmla="*/ 6 h 19"/>
                <a:gd name="T10" fmla="*/ 6 w 13"/>
                <a:gd name="T11" fmla="*/ 0 h 19"/>
              </a:gdLst>
              <a:ahLst/>
              <a:cxnLst>
                <a:cxn ang="0">
                  <a:pos x="T0" y="T1"/>
                </a:cxn>
                <a:cxn ang="0">
                  <a:pos x="T2" y="T3"/>
                </a:cxn>
                <a:cxn ang="0">
                  <a:pos x="T4" y="T5"/>
                </a:cxn>
                <a:cxn ang="0">
                  <a:pos x="T6" y="T7"/>
                </a:cxn>
                <a:cxn ang="0">
                  <a:pos x="T8" y="T9"/>
                </a:cxn>
                <a:cxn ang="0">
                  <a:pos x="T10" y="T11"/>
                </a:cxn>
              </a:cxnLst>
              <a:rect l="0" t="0" r="r" b="b"/>
              <a:pathLst>
                <a:path w="13" h="19">
                  <a:moveTo>
                    <a:pt x="6" y="0"/>
                  </a:moveTo>
                  <a:cubicBezTo>
                    <a:pt x="3" y="0"/>
                    <a:pt x="0" y="3"/>
                    <a:pt x="0" y="6"/>
                  </a:cubicBezTo>
                  <a:cubicBezTo>
                    <a:pt x="0" y="19"/>
                    <a:pt x="0" y="19"/>
                    <a:pt x="0" y="19"/>
                  </a:cubicBezTo>
                  <a:cubicBezTo>
                    <a:pt x="13" y="19"/>
                    <a:pt x="13" y="19"/>
                    <a:pt x="13" y="19"/>
                  </a:cubicBezTo>
                  <a:cubicBezTo>
                    <a:pt x="13" y="6"/>
                    <a:pt x="13" y="6"/>
                    <a:pt x="13" y="6"/>
                  </a:cubicBezTo>
                  <a:cubicBezTo>
                    <a:pt x="13" y="3"/>
                    <a:pt x="10" y="0"/>
                    <a:pt x="6"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87" name="Freeform 177"/>
            <p:cNvSpPr>
              <a:spLocks/>
            </p:cNvSpPr>
            <p:nvPr userDrawn="1"/>
          </p:nvSpPr>
          <p:spPr bwMode="gray">
            <a:xfrm>
              <a:off x="10866614" y="3670866"/>
              <a:ext cx="35497" cy="48808"/>
            </a:xfrm>
            <a:custGeom>
              <a:avLst/>
              <a:gdLst>
                <a:gd name="T0" fmla="*/ 7 w 14"/>
                <a:gd name="T1" fmla="*/ 0 h 19"/>
                <a:gd name="T2" fmla="*/ 0 w 14"/>
                <a:gd name="T3" fmla="*/ 6 h 19"/>
                <a:gd name="T4" fmla="*/ 0 w 14"/>
                <a:gd name="T5" fmla="*/ 19 h 19"/>
                <a:gd name="T6" fmla="*/ 14 w 14"/>
                <a:gd name="T7" fmla="*/ 19 h 19"/>
                <a:gd name="T8" fmla="*/ 14 w 14"/>
                <a:gd name="T9" fmla="*/ 6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6"/>
                  </a:cubicBezTo>
                  <a:cubicBezTo>
                    <a:pt x="0" y="19"/>
                    <a:pt x="0" y="19"/>
                    <a:pt x="0" y="19"/>
                  </a:cubicBezTo>
                  <a:cubicBezTo>
                    <a:pt x="14" y="19"/>
                    <a:pt x="14" y="19"/>
                    <a:pt x="14" y="19"/>
                  </a:cubicBezTo>
                  <a:cubicBezTo>
                    <a:pt x="14" y="6"/>
                    <a:pt x="14" y="6"/>
                    <a:pt x="14" y="6"/>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88" name="Freeform 178"/>
            <p:cNvSpPr>
              <a:spLocks/>
            </p:cNvSpPr>
            <p:nvPr userDrawn="1"/>
          </p:nvSpPr>
          <p:spPr bwMode="gray">
            <a:xfrm>
              <a:off x="10922077" y="3670866"/>
              <a:ext cx="37715" cy="48808"/>
            </a:xfrm>
            <a:custGeom>
              <a:avLst/>
              <a:gdLst>
                <a:gd name="T0" fmla="*/ 7 w 14"/>
                <a:gd name="T1" fmla="*/ 0 h 19"/>
                <a:gd name="T2" fmla="*/ 0 w 14"/>
                <a:gd name="T3" fmla="*/ 6 h 19"/>
                <a:gd name="T4" fmla="*/ 0 w 14"/>
                <a:gd name="T5" fmla="*/ 19 h 19"/>
                <a:gd name="T6" fmla="*/ 14 w 14"/>
                <a:gd name="T7" fmla="*/ 19 h 19"/>
                <a:gd name="T8" fmla="*/ 14 w 14"/>
                <a:gd name="T9" fmla="*/ 6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6"/>
                  </a:cubicBezTo>
                  <a:cubicBezTo>
                    <a:pt x="0" y="19"/>
                    <a:pt x="0" y="19"/>
                    <a:pt x="0" y="19"/>
                  </a:cubicBezTo>
                  <a:cubicBezTo>
                    <a:pt x="14" y="19"/>
                    <a:pt x="14" y="19"/>
                    <a:pt x="14" y="19"/>
                  </a:cubicBezTo>
                  <a:cubicBezTo>
                    <a:pt x="14" y="6"/>
                    <a:pt x="14" y="6"/>
                    <a:pt x="14" y="6"/>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89" name="Freeform 179"/>
            <p:cNvSpPr>
              <a:spLocks/>
            </p:cNvSpPr>
            <p:nvPr userDrawn="1"/>
          </p:nvSpPr>
          <p:spPr bwMode="gray">
            <a:xfrm>
              <a:off x="10979759" y="3670866"/>
              <a:ext cx="35497" cy="48808"/>
            </a:xfrm>
            <a:custGeom>
              <a:avLst/>
              <a:gdLst>
                <a:gd name="T0" fmla="*/ 7 w 14"/>
                <a:gd name="T1" fmla="*/ 0 h 19"/>
                <a:gd name="T2" fmla="*/ 0 w 14"/>
                <a:gd name="T3" fmla="*/ 6 h 19"/>
                <a:gd name="T4" fmla="*/ 0 w 14"/>
                <a:gd name="T5" fmla="*/ 19 h 19"/>
                <a:gd name="T6" fmla="*/ 14 w 14"/>
                <a:gd name="T7" fmla="*/ 19 h 19"/>
                <a:gd name="T8" fmla="*/ 14 w 14"/>
                <a:gd name="T9" fmla="*/ 6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6"/>
                  </a:cubicBezTo>
                  <a:cubicBezTo>
                    <a:pt x="0" y="19"/>
                    <a:pt x="0" y="19"/>
                    <a:pt x="0" y="19"/>
                  </a:cubicBezTo>
                  <a:cubicBezTo>
                    <a:pt x="14" y="19"/>
                    <a:pt x="14" y="19"/>
                    <a:pt x="14" y="19"/>
                  </a:cubicBezTo>
                  <a:cubicBezTo>
                    <a:pt x="14" y="6"/>
                    <a:pt x="14" y="6"/>
                    <a:pt x="14" y="6"/>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90" name="Freeform 180"/>
            <p:cNvSpPr>
              <a:spLocks/>
            </p:cNvSpPr>
            <p:nvPr userDrawn="1"/>
          </p:nvSpPr>
          <p:spPr bwMode="gray">
            <a:xfrm>
              <a:off x="11035223" y="3670866"/>
              <a:ext cx="37715" cy="48808"/>
            </a:xfrm>
            <a:custGeom>
              <a:avLst/>
              <a:gdLst>
                <a:gd name="T0" fmla="*/ 7 w 14"/>
                <a:gd name="T1" fmla="*/ 0 h 19"/>
                <a:gd name="T2" fmla="*/ 0 w 14"/>
                <a:gd name="T3" fmla="*/ 6 h 19"/>
                <a:gd name="T4" fmla="*/ 0 w 14"/>
                <a:gd name="T5" fmla="*/ 19 h 19"/>
                <a:gd name="T6" fmla="*/ 14 w 14"/>
                <a:gd name="T7" fmla="*/ 19 h 19"/>
                <a:gd name="T8" fmla="*/ 14 w 14"/>
                <a:gd name="T9" fmla="*/ 6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6"/>
                  </a:cubicBezTo>
                  <a:cubicBezTo>
                    <a:pt x="0" y="19"/>
                    <a:pt x="0" y="19"/>
                    <a:pt x="0" y="19"/>
                  </a:cubicBezTo>
                  <a:cubicBezTo>
                    <a:pt x="14" y="19"/>
                    <a:pt x="14" y="19"/>
                    <a:pt x="14" y="19"/>
                  </a:cubicBezTo>
                  <a:cubicBezTo>
                    <a:pt x="14" y="6"/>
                    <a:pt x="14" y="6"/>
                    <a:pt x="14" y="6"/>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91" name="Freeform 181"/>
            <p:cNvSpPr>
              <a:spLocks/>
            </p:cNvSpPr>
            <p:nvPr userDrawn="1"/>
          </p:nvSpPr>
          <p:spPr bwMode="gray">
            <a:xfrm>
              <a:off x="11092905" y="3670866"/>
              <a:ext cx="35497" cy="48808"/>
            </a:xfrm>
            <a:custGeom>
              <a:avLst/>
              <a:gdLst>
                <a:gd name="T0" fmla="*/ 7 w 14"/>
                <a:gd name="T1" fmla="*/ 0 h 19"/>
                <a:gd name="T2" fmla="*/ 0 w 14"/>
                <a:gd name="T3" fmla="*/ 6 h 19"/>
                <a:gd name="T4" fmla="*/ 0 w 14"/>
                <a:gd name="T5" fmla="*/ 19 h 19"/>
                <a:gd name="T6" fmla="*/ 14 w 14"/>
                <a:gd name="T7" fmla="*/ 19 h 19"/>
                <a:gd name="T8" fmla="*/ 14 w 14"/>
                <a:gd name="T9" fmla="*/ 6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4" y="0"/>
                    <a:pt x="0" y="3"/>
                    <a:pt x="0" y="6"/>
                  </a:cubicBezTo>
                  <a:cubicBezTo>
                    <a:pt x="0" y="19"/>
                    <a:pt x="0" y="19"/>
                    <a:pt x="0" y="19"/>
                  </a:cubicBezTo>
                  <a:cubicBezTo>
                    <a:pt x="14" y="19"/>
                    <a:pt x="14" y="19"/>
                    <a:pt x="14" y="19"/>
                  </a:cubicBezTo>
                  <a:cubicBezTo>
                    <a:pt x="14" y="6"/>
                    <a:pt x="14" y="6"/>
                    <a:pt x="14" y="6"/>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92" name="Freeform 182"/>
            <p:cNvSpPr>
              <a:spLocks/>
            </p:cNvSpPr>
            <p:nvPr userDrawn="1"/>
          </p:nvSpPr>
          <p:spPr bwMode="gray">
            <a:xfrm>
              <a:off x="10808931" y="3739641"/>
              <a:ext cx="33278" cy="48808"/>
            </a:xfrm>
            <a:custGeom>
              <a:avLst/>
              <a:gdLst>
                <a:gd name="T0" fmla="*/ 6 w 13"/>
                <a:gd name="T1" fmla="*/ 0 h 19"/>
                <a:gd name="T2" fmla="*/ 0 w 13"/>
                <a:gd name="T3" fmla="*/ 7 h 19"/>
                <a:gd name="T4" fmla="*/ 0 w 13"/>
                <a:gd name="T5" fmla="*/ 19 h 19"/>
                <a:gd name="T6" fmla="*/ 13 w 13"/>
                <a:gd name="T7" fmla="*/ 19 h 19"/>
                <a:gd name="T8" fmla="*/ 13 w 13"/>
                <a:gd name="T9" fmla="*/ 7 h 19"/>
                <a:gd name="T10" fmla="*/ 6 w 13"/>
                <a:gd name="T11" fmla="*/ 0 h 19"/>
              </a:gdLst>
              <a:ahLst/>
              <a:cxnLst>
                <a:cxn ang="0">
                  <a:pos x="T0" y="T1"/>
                </a:cxn>
                <a:cxn ang="0">
                  <a:pos x="T2" y="T3"/>
                </a:cxn>
                <a:cxn ang="0">
                  <a:pos x="T4" y="T5"/>
                </a:cxn>
                <a:cxn ang="0">
                  <a:pos x="T6" y="T7"/>
                </a:cxn>
                <a:cxn ang="0">
                  <a:pos x="T8" y="T9"/>
                </a:cxn>
                <a:cxn ang="0">
                  <a:pos x="T10" y="T11"/>
                </a:cxn>
              </a:cxnLst>
              <a:rect l="0" t="0" r="r" b="b"/>
              <a:pathLst>
                <a:path w="13" h="19">
                  <a:moveTo>
                    <a:pt x="6" y="0"/>
                  </a:moveTo>
                  <a:cubicBezTo>
                    <a:pt x="3" y="0"/>
                    <a:pt x="0" y="3"/>
                    <a:pt x="0" y="7"/>
                  </a:cubicBezTo>
                  <a:cubicBezTo>
                    <a:pt x="0" y="19"/>
                    <a:pt x="0" y="19"/>
                    <a:pt x="0" y="19"/>
                  </a:cubicBezTo>
                  <a:cubicBezTo>
                    <a:pt x="13" y="19"/>
                    <a:pt x="13" y="19"/>
                    <a:pt x="13" y="19"/>
                  </a:cubicBezTo>
                  <a:cubicBezTo>
                    <a:pt x="13" y="7"/>
                    <a:pt x="13" y="7"/>
                    <a:pt x="13" y="7"/>
                  </a:cubicBezTo>
                  <a:cubicBezTo>
                    <a:pt x="13" y="3"/>
                    <a:pt x="10" y="0"/>
                    <a:pt x="6"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93" name="Freeform 183"/>
            <p:cNvSpPr>
              <a:spLocks/>
            </p:cNvSpPr>
            <p:nvPr userDrawn="1"/>
          </p:nvSpPr>
          <p:spPr bwMode="gray">
            <a:xfrm>
              <a:off x="10866614" y="3739641"/>
              <a:ext cx="35497"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94" name="Freeform 184"/>
            <p:cNvSpPr>
              <a:spLocks/>
            </p:cNvSpPr>
            <p:nvPr userDrawn="1"/>
          </p:nvSpPr>
          <p:spPr bwMode="gray">
            <a:xfrm>
              <a:off x="10922077" y="3739641"/>
              <a:ext cx="37715"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95" name="Freeform 185"/>
            <p:cNvSpPr>
              <a:spLocks/>
            </p:cNvSpPr>
            <p:nvPr userDrawn="1"/>
          </p:nvSpPr>
          <p:spPr bwMode="gray">
            <a:xfrm>
              <a:off x="10979759" y="3739641"/>
              <a:ext cx="35497"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96" name="Freeform 186"/>
            <p:cNvSpPr>
              <a:spLocks/>
            </p:cNvSpPr>
            <p:nvPr userDrawn="1"/>
          </p:nvSpPr>
          <p:spPr bwMode="gray">
            <a:xfrm>
              <a:off x="11035223" y="3739641"/>
              <a:ext cx="37715"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97" name="Freeform 187"/>
            <p:cNvSpPr>
              <a:spLocks/>
            </p:cNvSpPr>
            <p:nvPr userDrawn="1"/>
          </p:nvSpPr>
          <p:spPr bwMode="gray">
            <a:xfrm>
              <a:off x="11092905" y="3739641"/>
              <a:ext cx="35497"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4"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98" name="Freeform 188"/>
            <p:cNvSpPr>
              <a:spLocks/>
            </p:cNvSpPr>
            <p:nvPr userDrawn="1"/>
          </p:nvSpPr>
          <p:spPr bwMode="gray">
            <a:xfrm>
              <a:off x="10808931" y="3812853"/>
              <a:ext cx="33278" cy="46589"/>
            </a:xfrm>
            <a:custGeom>
              <a:avLst/>
              <a:gdLst>
                <a:gd name="T0" fmla="*/ 6 w 13"/>
                <a:gd name="T1" fmla="*/ 0 h 19"/>
                <a:gd name="T2" fmla="*/ 0 w 13"/>
                <a:gd name="T3" fmla="*/ 7 h 19"/>
                <a:gd name="T4" fmla="*/ 0 w 13"/>
                <a:gd name="T5" fmla="*/ 19 h 19"/>
                <a:gd name="T6" fmla="*/ 13 w 13"/>
                <a:gd name="T7" fmla="*/ 19 h 19"/>
                <a:gd name="T8" fmla="*/ 13 w 13"/>
                <a:gd name="T9" fmla="*/ 7 h 19"/>
                <a:gd name="T10" fmla="*/ 6 w 13"/>
                <a:gd name="T11" fmla="*/ 0 h 19"/>
              </a:gdLst>
              <a:ahLst/>
              <a:cxnLst>
                <a:cxn ang="0">
                  <a:pos x="T0" y="T1"/>
                </a:cxn>
                <a:cxn ang="0">
                  <a:pos x="T2" y="T3"/>
                </a:cxn>
                <a:cxn ang="0">
                  <a:pos x="T4" y="T5"/>
                </a:cxn>
                <a:cxn ang="0">
                  <a:pos x="T6" y="T7"/>
                </a:cxn>
                <a:cxn ang="0">
                  <a:pos x="T8" y="T9"/>
                </a:cxn>
                <a:cxn ang="0">
                  <a:pos x="T10" y="T11"/>
                </a:cxn>
              </a:cxnLst>
              <a:rect l="0" t="0" r="r" b="b"/>
              <a:pathLst>
                <a:path w="13" h="19">
                  <a:moveTo>
                    <a:pt x="6" y="0"/>
                  </a:moveTo>
                  <a:cubicBezTo>
                    <a:pt x="3" y="0"/>
                    <a:pt x="0" y="3"/>
                    <a:pt x="0" y="7"/>
                  </a:cubicBezTo>
                  <a:cubicBezTo>
                    <a:pt x="0" y="19"/>
                    <a:pt x="0" y="19"/>
                    <a:pt x="0" y="19"/>
                  </a:cubicBezTo>
                  <a:cubicBezTo>
                    <a:pt x="13" y="19"/>
                    <a:pt x="13" y="19"/>
                    <a:pt x="13" y="19"/>
                  </a:cubicBezTo>
                  <a:cubicBezTo>
                    <a:pt x="13" y="7"/>
                    <a:pt x="13" y="7"/>
                    <a:pt x="13" y="7"/>
                  </a:cubicBezTo>
                  <a:cubicBezTo>
                    <a:pt x="13" y="3"/>
                    <a:pt x="10" y="0"/>
                    <a:pt x="6"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99" name="Freeform 189"/>
            <p:cNvSpPr>
              <a:spLocks/>
            </p:cNvSpPr>
            <p:nvPr userDrawn="1"/>
          </p:nvSpPr>
          <p:spPr bwMode="gray">
            <a:xfrm>
              <a:off x="10866614" y="3812853"/>
              <a:ext cx="35497" cy="4658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00" name="Freeform 190"/>
            <p:cNvSpPr>
              <a:spLocks/>
            </p:cNvSpPr>
            <p:nvPr userDrawn="1"/>
          </p:nvSpPr>
          <p:spPr bwMode="gray">
            <a:xfrm>
              <a:off x="10922077" y="3812853"/>
              <a:ext cx="37715" cy="4658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01" name="Freeform 191"/>
            <p:cNvSpPr>
              <a:spLocks/>
            </p:cNvSpPr>
            <p:nvPr userDrawn="1"/>
          </p:nvSpPr>
          <p:spPr bwMode="gray">
            <a:xfrm>
              <a:off x="10979759" y="3812853"/>
              <a:ext cx="35497" cy="4658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02" name="Freeform 192"/>
            <p:cNvSpPr>
              <a:spLocks/>
            </p:cNvSpPr>
            <p:nvPr userDrawn="1"/>
          </p:nvSpPr>
          <p:spPr bwMode="gray">
            <a:xfrm>
              <a:off x="11035223" y="3812853"/>
              <a:ext cx="37715" cy="4658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03" name="Freeform 193"/>
            <p:cNvSpPr>
              <a:spLocks/>
            </p:cNvSpPr>
            <p:nvPr userDrawn="1"/>
          </p:nvSpPr>
          <p:spPr bwMode="gray">
            <a:xfrm>
              <a:off x="11092905" y="3812853"/>
              <a:ext cx="35497" cy="4658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4"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04" name="Freeform 194"/>
            <p:cNvSpPr>
              <a:spLocks/>
            </p:cNvSpPr>
            <p:nvPr userDrawn="1"/>
          </p:nvSpPr>
          <p:spPr bwMode="gray">
            <a:xfrm>
              <a:off x="10808931" y="3883846"/>
              <a:ext cx="33278" cy="48808"/>
            </a:xfrm>
            <a:custGeom>
              <a:avLst/>
              <a:gdLst>
                <a:gd name="T0" fmla="*/ 6 w 13"/>
                <a:gd name="T1" fmla="*/ 0 h 19"/>
                <a:gd name="T2" fmla="*/ 0 w 13"/>
                <a:gd name="T3" fmla="*/ 7 h 19"/>
                <a:gd name="T4" fmla="*/ 0 w 13"/>
                <a:gd name="T5" fmla="*/ 19 h 19"/>
                <a:gd name="T6" fmla="*/ 13 w 13"/>
                <a:gd name="T7" fmla="*/ 19 h 19"/>
                <a:gd name="T8" fmla="*/ 13 w 13"/>
                <a:gd name="T9" fmla="*/ 7 h 19"/>
                <a:gd name="T10" fmla="*/ 6 w 13"/>
                <a:gd name="T11" fmla="*/ 0 h 19"/>
              </a:gdLst>
              <a:ahLst/>
              <a:cxnLst>
                <a:cxn ang="0">
                  <a:pos x="T0" y="T1"/>
                </a:cxn>
                <a:cxn ang="0">
                  <a:pos x="T2" y="T3"/>
                </a:cxn>
                <a:cxn ang="0">
                  <a:pos x="T4" y="T5"/>
                </a:cxn>
                <a:cxn ang="0">
                  <a:pos x="T6" y="T7"/>
                </a:cxn>
                <a:cxn ang="0">
                  <a:pos x="T8" y="T9"/>
                </a:cxn>
                <a:cxn ang="0">
                  <a:pos x="T10" y="T11"/>
                </a:cxn>
              </a:cxnLst>
              <a:rect l="0" t="0" r="r" b="b"/>
              <a:pathLst>
                <a:path w="13" h="19">
                  <a:moveTo>
                    <a:pt x="6" y="0"/>
                  </a:moveTo>
                  <a:cubicBezTo>
                    <a:pt x="3" y="0"/>
                    <a:pt x="0" y="3"/>
                    <a:pt x="0" y="7"/>
                  </a:cubicBezTo>
                  <a:cubicBezTo>
                    <a:pt x="0" y="19"/>
                    <a:pt x="0" y="19"/>
                    <a:pt x="0" y="19"/>
                  </a:cubicBezTo>
                  <a:cubicBezTo>
                    <a:pt x="13" y="19"/>
                    <a:pt x="13" y="19"/>
                    <a:pt x="13" y="19"/>
                  </a:cubicBezTo>
                  <a:cubicBezTo>
                    <a:pt x="13" y="7"/>
                    <a:pt x="13" y="7"/>
                    <a:pt x="13" y="7"/>
                  </a:cubicBezTo>
                  <a:cubicBezTo>
                    <a:pt x="13" y="3"/>
                    <a:pt x="10" y="0"/>
                    <a:pt x="6"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05" name="Freeform 195"/>
            <p:cNvSpPr>
              <a:spLocks/>
            </p:cNvSpPr>
            <p:nvPr userDrawn="1"/>
          </p:nvSpPr>
          <p:spPr bwMode="gray">
            <a:xfrm>
              <a:off x="10866614" y="3883846"/>
              <a:ext cx="35497"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06" name="Freeform 196"/>
            <p:cNvSpPr>
              <a:spLocks/>
            </p:cNvSpPr>
            <p:nvPr userDrawn="1"/>
          </p:nvSpPr>
          <p:spPr bwMode="gray">
            <a:xfrm>
              <a:off x="10922077" y="3883846"/>
              <a:ext cx="37715"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07" name="Freeform 197"/>
            <p:cNvSpPr>
              <a:spLocks/>
            </p:cNvSpPr>
            <p:nvPr userDrawn="1"/>
          </p:nvSpPr>
          <p:spPr bwMode="gray">
            <a:xfrm>
              <a:off x="10979759" y="3883846"/>
              <a:ext cx="35497"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08" name="Freeform 198"/>
            <p:cNvSpPr>
              <a:spLocks/>
            </p:cNvSpPr>
            <p:nvPr userDrawn="1"/>
          </p:nvSpPr>
          <p:spPr bwMode="gray">
            <a:xfrm>
              <a:off x="11035223" y="3883846"/>
              <a:ext cx="37715"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09" name="Freeform 199"/>
            <p:cNvSpPr>
              <a:spLocks/>
            </p:cNvSpPr>
            <p:nvPr userDrawn="1"/>
          </p:nvSpPr>
          <p:spPr bwMode="gray">
            <a:xfrm>
              <a:off x="11092905" y="3883846"/>
              <a:ext cx="35497"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4"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10" name="Freeform 200"/>
            <p:cNvSpPr>
              <a:spLocks/>
            </p:cNvSpPr>
            <p:nvPr userDrawn="1"/>
          </p:nvSpPr>
          <p:spPr bwMode="gray">
            <a:xfrm>
              <a:off x="10808931" y="3954840"/>
              <a:ext cx="33278" cy="48808"/>
            </a:xfrm>
            <a:custGeom>
              <a:avLst/>
              <a:gdLst>
                <a:gd name="T0" fmla="*/ 6 w 13"/>
                <a:gd name="T1" fmla="*/ 0 h 19"/>
                <a:gd name="T2" fmla="*/ 0 w 13"/>
                <a:gd name="T3" fmla="*/ 7 h 19"/>
                <a:gd name="T4" fmla="*/ 0 w 13"/>
                <a:gd name="T5" fmla="*/ 19 h 19"/>
                <a:gd name="T6" fmla="*/ 13 w 13"/>
                <a:gd name="T7" fmla="*/ 19 h 19"/>
                <a:gd name="T8" fmla="*/ 13 w 13"/>
                <a:gd name="T9" fmla="*/ 7 h 19"/>
                <a:gd name="T10" fmla="*/ 6 w 13"/>
                <a:gd name="T11" fmla="*/ 0 h 19"/>
              </a:gdLst>
              <a:ahLst/>
              <a:cxnLst>
                <a:cxn ang="0">
                  <a:pos x="T0" y="T1"/>
                </a:cxn>
                <a:cxn ang="0">
                  <a:pos x="T2" y="T3"/>
                </a:cxn>
                <a:cxn ang="0">
                  <a:pos x="T4" y="T5"/>
                </a:cxn>
                <a:cxn ang="0">
                  <a:pos x="T6" y="T7"/>
                </a:cxn>
                <a:cxn ang="0">
                  <a:pos x="T8" y="T9"/>
                </a:cxn>
                <a:cxn ang="0">
                  <a:pos x="T10" y="T11"/>
                </a:cxn>
              </a:cxnLst>
              <a:rect l="0" t="0" r="r" b="b"/>
              <a:pathLst>
                <a:path w="13" h="19">
                  <a:moveTo>
                    <a:pt x="6" y="0"/>
                  </a:moveTo>
                  <a:cubicBezTo>
                    <a:pt x="3" y="0"/>
                    <a:pt x="0" y="3"/>
                    <a:pt x="0" y="7"/>
                  </a:cubicBezTo>
                  <a:cubicBezTo>
                    <a:pt x="0" y="19"/>
                    <a:pt x="0" y="19"/>
                    <a:pt x="0" y="19"/>
                  </a:cubicBezTo>
                  <a:cubicBezTo>
                    <a:pt x="13" y="19"/>
                    <a:pt x="13" y="19"/>
                    <a:pt x="13" y="19"/>
                  </a:cubicBezTo>
                  <a:cubicBezTo>
                    <a:pt x="13" y="7"/>
                    <a:pt x="13" y="7"/>
                    <a:pt x="13" y="7"/>
                  </a:cubicBezTo>
                  <a:cubicBezTo>
                    <a:pt x="13" y="3"/>
                    <a:pt x="10" y="0"/>
                    <a:pt x="6"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11" name="Freeform 201"/>
            <p:cNvSpPr>
              <a:spLocks/>
            </p:cNvSpPr>
            <p:nvPr userDrawn="1"/>
          </p:nvSpPr>
          <p:spPr bwMode="gray">
            <a:xfrm>
              <a:off x="10866614" y="3954840"/>
              <a:ext cx="35497"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12" name="Freeform 202"/>
            <p:cNvSpPr>
              <a:spLocks/>
            </p:cNvSpPr>
            <p:nvPr userDrawn="1"/>
          </p:nvSpPr>
          <p:spPr bwMode="gray">
            <a:xfrm>
              <a:off x="10922077" y="3954840"/>
              <a:ext cx="37715"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13" name="Freeform 203"/>
            <p:cNvSpPr>
              <a:spLocks/>
            </p:cNvSpPr>
            <p:nvPr userDrawn="1"/>
          </p:nvSpPr>
          <p:spPr bwMode="gray">
            <a:xfrm>
              <a:off x="10979759" y="3954840"/>
              <a:ext cx="35497"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14" name="Freeform 204"/>
            <p:cNvSpPr>
              <a:spLocks/>
            </p:cNvSpPr>
            <p:nvPr userDrawn="1"/>
          </p:nvSpPr>
          <p:spPr bwMode="gray">
            <a:xfrm>
              <a:off x="11035223" y="3954840"/>
              <a:ext cx="37715"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15" name="Freeform 206"/>
            <p:cNvSpPr>
              <a:spLocks/>
            </p:cNvSpPr>
            <p:nvPr userDrawn="1"/>
          </p:nvSpPr>
          <p:spPr bwMode="gray">
            <a:xfrm>
              <a:off x="11092905" y="3954840"/>
              <a:ext cx="35497"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4"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16" name="Freeform 207"/>
            <p:cNvSpPr>
              <a:spLocks/>
            </p:cNvSpPr>
            <p:nvPr userDrawn="1"/>
          </p:nvSpPr>
          <p:spPr bwMode="gray">
            <a:xfrm>
              <a:off x="10808931" y="4028052"/>
              <a:ext cx="33279" cy="46589"/>
            </a:xfrm>
            <a:custGeom>
              <a:avLst/>
              <a:gdLst>
                <a:gd name="T0" fmla="*/ 6 w 13"/>
                <a:gd name="T1" fmla="*/ 0 h 19"/>
                <a:gd name="T2" fmla="*/ 0 w 13"/>
                <a:gd name="T3" fmla="*/ 7 h 19"/>
                <a:gd name="T4" fmla="*/ 0 w 13"/>
                <a:gd name="T5" fmla="*/ 19 h 19"/>
                <a:gd name="T6" fmla="*/ 13 w 13"/>
                <a:gd name="T7" fmla="*/ 19 h 19"/>
                <a:gd name="T8" fmla="*/ 13 w 13"/>
                <a:gd name="T9" fmla="*/ 7 h 19"/>
                <a:gd name="T10" fmla="*/ 6 w 13"/>
                <a:gd name="T11" fmla="*/ 0 h 19"/>
              </a:gdLst>
              <a:ahLst/>
              <a:cxnLst>
                <a:cxn ang="0">
                  <a:pos x="T0" y="T1"/>
                </a:cxn>
                <a:cxn ang="0">
                  <a:pos x="T2" y="T3"/>
                </a:cxn>
                <a:cxn ang="0">
                  <a:pos x="T4" y="T5"/>
                </a:cxn>
                <a:cxn ang="0">
                  <a:pos x="T6" y="T7"/>
                </a:cxn>
                <a:cxn ang="0">
                  <a:pos x="T8" y="T9"/>
                </a:cxn>
                <a:cxn ang="0">
                  <a:pos x="T10" y="T11"/>
                </a:cxn>
              </a:cxnLst>
              <a:rect l="0" t="0" r="r" b="b"/>
              <a:pathLst>
                <a:path w="13" h="19">
                  <a:moveTo>
                    <a:pt x="6" y="0"/>
                  </a:moveTo>
                  <a:cubicBezTo>
                    <a:pt x="3" y="0"/>
                    <a:pt x="0" y="3"/>
                    <a:pt x="0" y="7"/>
                  </a:cubicBezTo>
                  <a:cubicBezTo>
                    <a:pt x="0" y="19"/>
                    <a:pt x="0" y="19"/>
                    <a:pt x="0" y="19"/>
                  </a:cubicBezTo>
                  <a:cubicBezTo>
                    <a:pt x="13" y="19"/>
                    <a:pt x="13" y="19"/>
                    <a:pt x="13" y="19"/>
                  </a:cubicBezTo>
                  <a:cubicBezTo>
                    <a:pt x="13" y="7"/>
                    <a:pt x="13" y="7"/>
                    <a:pt x="13" y="7"/>
                  </a:cubicBezTo>
                  <a:cubicBezTo>
                    <a:pt x="13" y="3"/>
                    <a:pt x="10" y="0"/>
                    <a:pt x="6"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17" name="Freeform 208"/>
            <p:cNvSpPr>
              <a:spLocks/>
            </p:cNvSpPr>
            <p:nvPr userDrawn="1"/>
          </p:nvSpPr>
          <p:spPr bwMode="gray">
            <a:xfrm>
              <a:off x="10866613" y="4028052"/>
              <a:ext cx="35497" cy="4658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18" name="Freeform 209"/>
            <p:cNvSpPr>
              <a:spLocks/>
            </p:cNvSpPr>
            <p:nvPr userDrawn="1"/>
          </p:nvSpPr>
          <p:spPr bwMode="gray">
            <a:xfrm>
              <a:off x="10922077" y="4028052"/>
              <a:ext cx="37716" cy="4658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19" name="Freeform 210"/>
            <p:cNvSpPr>
              <a:spLocks/>
            </p:cNvSpPr>
            <p:nvPr userDrawn="1"/>
          </p:nvSpPr>
          <p:spPr bwMode="gray">
            <a:xfrm>
              <a:off x="10979759" y="4028052"/>
              <a:ext cx="35497" cy="4658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20" name="Freeform 211"/>
            <p:cNvSpPr>
              <a:spLocks/>
            </p:cNvSpPr>
            <p:nvPr userDrawn="1"/>
          </p:nvSpPr>
          <p:spPr bwMode="gray">
            <a:xfrm>
              <a:off x="11035222" y="4028052"/>
              <a:ext cx="37716" cy="4658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21" name="Freeform 212"/>
            <p:cNvSpPr>
              <a:spLocks/>
            </p:cNvSpPr>
            <p:nvPr userDrawn="1"/>
          </p:nvSpPr>
          <p:spPr bwMode="gray">
            <a:xfrm>
              <a:off x="11092905" y="4028052"/>
              <a:ext cx="35497" cy="4658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4"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22" name="Freeform 213"/>
            <p:cNvSpPr>
              <a:spLocks/>
            </p:cNvSpPr>
            <p:nvPr userDrawn="1"/>
          </p:nvSpPr>
          <p:spPr bwMode="gray">
            <a:xfrm>
              <a:off x="10808931" y="3386893"/>
              <a:ext cx="33279" cy="48808"/>
            </a:xfrm>
            <a:custGeom>
              <a:avLst/>
              <a:gdLst>
                <a:gd name="T0" fmla="*/ 6 w 13"/>
                <a:gd name="T1" fmla="*/ 0 h 19"/>
                <a:gd name="T2" fmla="*/ 0 w 13"/>
                <a:gd name="T3" fmla="*/ 7 h 19"/>
                <a:gd name="T4" fmla="*/ 0 w 13"/>
                <a:gd name="T5" fmla="*/ 19 h 19"/>
                <a:gd name="T6" fmla="*/ 13 w 13"/>
                <a:gd name="T7" fmla="*/ 19 h 19"/>
                <a:gd name="T8" fmla="*/ 13 w 13"/>
                <a:gd name="T9" fmla="*/ 7 h 19"/>
                <a:gd name="T10" fmla="*/ 6 w 13"/>
                <a:gd name="T11" fmla="*/ 0 h 19"/>
              </a:gdLst>
              <a:ahLst/>
              <a:cxnLst>
                <a:cxn ang="0">
                  <a:pos x="T0" y="T1"/>
                </a:cxn>
                <a:cxn ang="0">
                  <a:pos x="T2" y="T3"/>
                </a:cxn>
                <a:cxn ang="0">
                  <a:pos x="T4" y="T5"/>
                </a:cxn>
                <a:cxn ang="0">
                  <a:pos x="T6" y="T7"/>
                </a:cxn>
                <a:cxn ang="0">
                  <a:pos x="T8" y="T9"/>
                </a:cxn>
                <a:cxn ang="0">
                  <a:pos x="T10" y="T11"/>
                </a:cxn>
              </a:cxnLst>
              <a:rect l="0" t="0" r="r" b="b"/>
              <a:pathLst>
                <a:path w="13" h="19">
                  <a:moveTo>
                    <a:pt x="6" y="0"/>
                  </a:moveTo>
                  <a:cubicBezTo>
                    <a:pt x="3" y="0"/>
                    <a:pt x="0" y="3"/>
                    <a:pt x="0" y="7"/>
                  </a:cubicBezTo>
                  <a:cubicBezTo>
                    <a:pt x="0" y="19"/>
                    <a:pt x="0" y="19"/>
                    <a:pt x="0" y="19"/>
                  </a:cubicBezTo>
                  <a:cubicBezTo>
                    <a:pt x="13" y="19"/>
                    <a:pt x="13" y="19"/>
                    <a:pt x="13" y="19"/>
                  </a:cubicBezTo>
                  <a:cubicBezTo>
                    <a:pt x="13" y="7"/>
                    <a:pt x="13" y="7"/>
                    <a:pt x="13" y="7"/>
                  </a:cubicBezTo>
                  <a:cubicBezTo>
                    <a:pt x="13" y="3"/>
                    <a:pt x="10" y="0"/>
                    <a:pt x="6"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23" name="Freeform 214"/>
            <p:cNvSpPr>
              <a:spLocks/>
            </p:cNvSpPr>
            <p:nvPr userDrawn="1"/>
          </p:nvSpPr>
          <p:spPr bwMode="gray">
            <a:xfrm>
              <a:off x="10866613" y="3386893"/>
              <a:ext cx="35497"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24" name="Freeform 215"/>
            <p:cNvSpPr>
              <a:spLocks/>
            </p:cNvSpPr>
            <p:nvPr userDrawn="1"/>
          </p:nvSpPr>
          <p:spPr bwMode="gray">
            <a:xfrm>
              <a:off x="10922077" y="3386893"/>
              <a:ext cx="37716"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25" name="Freeform 216"/>
            <p:cNvSpPr>
              <a:spLocks/>
            </p:cNvSpPr>
            <p:nvPr userDrawn="1"/>
          </p:nvSpPr>
          <p:spPr bwMode="gray">
            <a:xfrm>
              <a:off x="10979759" y="3384674"/>
              <a:ext cx="35497" cy="51026"/>
            </a:xfrm>
            <a:custGeom>
              <a:avLst/>
              <a:gdLst>
                <a:gd name="T0" fmla="*/ 6 w 14"/>
                <a:gd name="T1" fmla="*/ 1 h 20"/>
                <a:gd name="T2" fmla="*/ 0 w 14"/>
                <a:gd name="T3" fmla="*/ 8 h 20"/>
                <a:gd name="T4" fmla="*/ 0 w 14"/>
                <a:gd name="T5" fmla="*/ 20 h 20"/>
                <a:gd name="T6" fmla="*/ 14 w 14"/>
                <a:gd name="T7" fmla="*/ 20 h 20"/>
                <a:gd name="T8" fmla="*/ 14 w 14"/>
                <a:gd name="T9" fmla="*/ 8 h 20"/>
                <a:gd name="T10" fmla="*/ 6 w 14"/>
                <a:gd name="T11" fmla="*/ 1 h 20"/>
              </a:gdLst>
              <a:ahLst/>
              <a:cxnLst>
                <a:cxn ang="0">
                  <a:pos x="T0" y="T1"/>
                </a:cxn>
                <a:cxn ang="0">
                  <a:pos x="T2" y="T3"/>
                </a:cxn>
                <a:cxn ang="0">
                  <a:pos x="T4" y="T5"/>
                </a:cxn>
                <a:cxn ang="0">
                  <a:pos x="T6" y="T7"/>
                </a:cxn>
                <a:cxn ang="0">
                  <a:pos x="T8" y="T9"/>
                </a:cxn>
                <a:cxn ang="0">
                  <a:pos x="T10" y="T11"/>
                </a:cxn>
              </a:cxnLst>
              <a:rect l="0" t="0" r="r" b="b"/>
              <a:pathLst>
                <a:path w="14" h="20">
                  <a:moveTo>
                    <a:pt x="6" y="1"/>
                  </a:moveTo>
                  <a:cubicBezTo>
                    <a:pt x="6" y="4"/>
                    <a:pt x="3" y="7"/>
                    <a:pt x="0" y="8"/>
                  </a:cubicBezTo>
                  <a:cubicBezTo>
                    <a:pt x="0" y="20"/>
                    <a:pt x="0" y="20"/>
                    <a:pt x="0" y="20"/>
                  </a:cubicBezTo>
                  <a:cubicBezTo>
                    <a:pt x="14" y="20"/>
                    <a:pt x="14" y="20"/>
                    <a:pt x="14" y="20"/>
                  </a:cubicBezTo>
                  <a:cubicBezTo>
                    <a:pt x="14" y="8"/>
                    <a:pt x="14" y="8"/>
                    <a:pt x="14" y="8"/>
                  </a:cubicBezTo>
                  <a:cubicBezTo>
                    <a:pt x="14" y="3"/>
                    <a:pt x="10" y="0"/>
                    <a:pt x="6" y="1"/>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26" name="Freeform 217"/>
            <p:cNvSpPr>
              <a:spLocks/>
            </p:cNvSpPr>
            <p:nvPr userDrawn="1"/>
          </p:nvSpPr>
          <p:spPr bwMode="gray">
            <a:xfrm>
              <a:off x="11035222" y="3386893"/>
              <a:ext cx="37716"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27" name="Freeform 218"/>
            <p:cNvSpPr>
              <a:spLocks/>
            </p:cNvSpPr>
            <p:nvPr userDrawn="1"/>
          </p:nvSpPr>
          <p:spPr bwMode="gray">
            <a:xfrm>
              <a:off x="11092905" y="3386893"/>
              <a:ext cx="35497" cy="4880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4"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28" name="Freeform 219"/>
            <p:cNvSpPr>
              <a:spLocks/>
            </p:cNvSpPr>
            <p:nvPr userDrawn="1"/>
          </p:nvSpPr>
          <p:spPr bwMode="gray">
            <a:xfrm>
              <a:off x="10808931" y="3455667"/>
              <a:ext cx="33279" cy="51026"/>
            </a:xfrm>
            <a:custGeom>
              <a:avLst/>
              <a:gdLst>
                <a:gd name="T0" fmla="*/ 6 w 13"/>
                <a:gd name="T1" fmla="*/ 0 h 20"/>
                <a:gd name="T2" fmla="*/ 0 w 13"/>
                <a:gd name="T3" fmla="*/ 7 h 20"/>
                <a:gd name="T4" fmla="*/ 0 w 13"/>
                <a:gd name="T5" fmla="*/ 20 h 20"/>
                <a:gd name="T6" fmla="*/ 13 w 13"/>
                <a:gd name="T7" fmla="*/ 20 h 20"/>
                <a:gd name="T8" fmla="*/ 13 w 13"/>
                <a:gd name="T9" fmla="*/ 7 h 20"/>
                <a:gd name="T10" fmla="*/ 6 w 13"/>
                <a:gd name="T11" fmla="*/ 0 h 20"/>
              </a:gdLst>
              <a:ahLst/>
              <a:cxnLst>
                <a:cxn ang="0">
                  <a:pos x="T0" y="T1"/>
                </a:cxn>
                <a:cxn ang="0">
                  <a:pos x="T2" y="T3"/>
                </a:cxn>
                <a:cxn ang="0">
                  <a:pos x="T4" y="T5"/>
                </a:cxn>
                <a:cxn ang="0">
                  <a:pos x="T6" y="T7"/>
                </a:cxn>
                <a:cxn ang="0">
                  <a:pos x="T8" y="T9"/>
                </a:cxn>
                <a:cxn ang="0">
                  <a:pos x="T10" y="T11"/>
                </a:cxn>
              </a:cxnLst>
              <a:rect l="0" t="0" r="r" b="b"/>
              <a:pathLst>
                <a:path w="13" h="20">
                  <a:moveTo>
                    <a:pt x="6" y="0"/>
                  </a:moveTo>
                  <a:cubicBezTo>
                    <a:pt x="3" y="0"/>
                    <a:pt x="0" y="4"/>
                    <a:pt x="0" y="7"/>
                  </a:cubicBezTo>
                  <a:cubicBezTo>
                    <a:pt x="0" y="20"/>
                    <a:pt x="0" y="20"/>
                    <a:pt x="0" y="20"/>
                  </a:cubicBezTo>
                  <a:cubicBezTo>
                    <a:pt x="13" y="20"/>
                    <a:pt x="13" y="20"/>
                    <a:pt x="13" y="20"/>
                  </a:cubicBezTo>
                  <a:cubicBezTo>
                    <a:pt x="13" y="7"/>
                    <a:pt x="13" y="7"/>
                    <a:pt x="13" y="7"/>
                  </a:cubicBezTo>
                  <a:cubicBezTo>
                    <a:pt x="13" y="4"/>
                    <a:pt x="10" y="0"/>
                    <a:pt x="6"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29" name="Freeform 220"/>
            <p:cNvSpPr>
              <a:spLocks/>
            </p:cNvSpPr>
            <p:nvPr userDrawn="1"/>
          </p:nvSpPr>
          <p:spPr bwMode="gray">
            <a:xfrm>
              <a:off x="10866613" y="3455667"/>
              <a:ext cx="35497" cy="51026"/>
            </a:xfrm>
            <a:custGeom>
              <a:avLst/>
              <a:gdLst>
                <a:gd name="T0" fmla="*/ 7 w 14"/>
                <a:gd name="T1" fmla="*/ 0 h 20"/>
                <a:gd name="T2" fmla="*/ 0 w 14"/>
                <a:gd name="T3" fmla="*/ 7 h 20"/>
                <a:gd name="T4" fmla="*/ 0 w 14"/>
                <a:gd name="T5" fmla="*/ 20 h 20"/>
                <a:gd name="T6" fmla="*/ 14 w 14"/>
                <a:gd name="T7" fmla="*/ 20 h 20"/>
                <a:gd name="T8" fmla="*/ 14 w 14"/>
                <a:gd name="T9" fmla="*/ 7 h 20"/>
                <a:gd name="T10" fmla="*/ 7 w 14"/>
                <a:gd name="T11" fmla="*/ 0 h 20"/>
              </a:gdLst>
              <a:ahLst/>
              <a:cxnLst>
                <a:cxn ang="0">
                  <a:pos x="T0" y="T1"/>
                </a:cxn>
                <a:cxn ang="0">
                  <a:pos x="T2" y="T3"/>
                </a:cxn>
                <a:cxn ang="0">
                  <a:pos x="T4" y="T5"/>
                </a:cxn>
                <a:cxn ang="0">
                  <a:pos x="T6" y="T7"/>
                </a:cxn>
                <a:cxn ang="0">
                  <a:pos x="T8" y="T9"/>
                </a:cxn>
                <a:cxn ang="0">
                  <a:pos x="T10" y="T11"/>
                </a:cxn>
              </a:cxnLst>
              <a:rect l="0" t="0" r="r" b="b"/>
              <a:pathLst>
                <a:path w="14" h="20">
                  <a:moveTo>
                    <a:pt x="7" y="0"/>
                  </a:moveTo>
                  <a:cubicBezTo>
                    <a:pt x="3" y="0"/>
                    <a:pt x="0" y="4"/>
                    <a:pt x="0" y="7"/>
                  </a:cubicBezTo>
                  <a:cubicBezTo>
                    <a:pt x="0" y="20"/>
                    <a:pt x="0" y="20"/>
                    <a:pt x="0" y="20"/>
                  </a:cubicBezTo>
                  <a:cubicBezTo>
                    <a:pt x="14" y="20"/>
                    <a:pt x="14" y="20"/>
                    <a:pt x="14" y="20"/>
                  </a:cubicBezTo>
                  <a:cubicBezTo>
                    <a:pt x="14" y="7"/>
                    <a:pt x="14" y="7"/>
                    <a:pt x="14" y="7"/>
                  </a:cubicBezTo>
                  <a:cubicBezTo>
                    <a:pt x="14" y="4"/>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30" name="Freeform 221"/>
            <p:cNvSpPr>
              <a:spLocks/>
            </p:cNvSpPr>
            <p:nvPr userDrawn="1"/>
          </p:nvSpPr>
          <p:spPr bwMode="gray">
            <a:xfrm>
              <a:off x="10922077" y="3455667"/>
              <a:ext cx="37716" cy="51026"/>
            </a:xfrm>
            <a:custGeom>
              <a:avLst/>
              <a:gdLst>
                <a:gd name="T0" fmla="*/ 7 w 14"/>
                <a:gd name="T1" fmla="*/ 0 h 20"/>
                <a:gd name="T2" fmla="*/ 0 w 14"/>
                <a:gd name="T3" fmla="*/ 7 h 20"/>
                <a:gd name="T4" fmla="*/ 0 w 14"/>
                <a:gd name="T5" fmla="*/ 20 h 20"/>
                <a:gd name="T6" fmla="*/ 14 w 14"/>
                <a:gd name="T7" fmla="*/ 20 h 20"/>
                <a:gd name="T8" fmla="*/ 14 w 14"/>
                <a:gd name="T9" fmla="*/ 7 h 20"/>
                <a:gd name="T10" fmla="*/ 7 w 14"/>
                <a:gd name="T11" fmla="*/ 0 h 20"/>
              </a:gdLst>
              <a:ahLst/>
              <a:cxnLst>
                <a:cxn ang="0">
                  <a:pos x="T0" y="T1"/>
                </a:cxn>
                <a:cxn ang="0">
                  <a:pos x="T2" y="T3"/>
                </a:cxn>
                <a:cxn ang="0">
                  <a:pos x="T4" y="T5"/>
                </a:cxn>
                <a:cxn ang="0">
                  <a:pos x="T6" y="T7"/>
                </a:cxn>
                <a:cxn ang="0">
                  <a:pos x="T8" y="T9"/>
                </a:cxn>
                <a:cxn ang="0">
                  <a:pos x="T10" y="T11"/>
                </a:cxn>
              </a:cxnLst>
              <a:rect l="0" t="0" r="r" b="b"/>
              <a:pathLst>
                <a:path w="14" h="20">
                  <a:moveTo>
                    <a:pt x="7" y="0"/>
                  </a:moveTo>
                  <a:cubicBezTo>
                    <a:pt x="3" y="0"/>
                    <a:pt x="0" y="4"/>
                    <a:pt x="0" y="7"/>
                  </a:cubicBezTo>
                  <a:cubicBezTo>
                    <a:pt x="0" y="20"/>
                    <a:pt x="0" y="20"/>
                    <a:pt x="0" y="20"/>
                  </a:cubicBezTo>
                  <a:cubicBezTo>
                    <a:pt x="14" y="20"/>
                    <a:pt x="14" y="20"/>
                    <a:pt x="14" y="20"/>
                  </a:cubicBezTo>
                  <a:cubicBezTo>
                    <a:pt x="14" y="7"/>
                    <a:pt x="14" y="7"/>
                    <a:pt x="14" y="7"/>
                  </a:cubicBezTo>
                  <a:cubicBezTo>
                    <a:pt x="14" y="4"/>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31" name="Freeform 222"/>
            <p:cNvSpPr>
              <a:spLocks/>
            </p:cNvSpPr>
            <p:nvPr userDrawn="1"/>
          </p:nvSpPr>
          <p:spPr bwMode="gray">
            <a:xfrm>
              <a:off x="10979759" y="3455667"/>
              <a:ext cx="35497" cy="51026"/>
            </a:xfrm>
            <a:custGeom>
              <a:avLst/>
              <a:gdLst>
                <a:gd name="T0" fmla="*/ 7 w 14"/>
                <a:gd name="T1" fmla="*/ 0 h 20"/>
                <a:gd name="T2" fmla="*/ 0 w 14"/>
                <a:gd name="T3" fmla="*/ 7 h 20"/>
                <a:gd name="T4" fmla="*/ 0 w 14"/>
                <a:gd name="T5" fmla="*/ 20 h 20"/>
                <a:gd name="T6" fmla="*/ 14 w 14"/>
                <a:gd name="T7" fmla="*/ 20 h 20"/>
                <a:gd name="T8" fmla="*/ 14 w 14"/>
                <a:gd name="T9" fmla="*/ 7 h 20"/>
                <a:gd name="T10" fmla="*/ 7 w 14"/>
                <a:gd name="T11" fmla="*/ 0 h 20"/>
              </a:gdLst>
              <a:ahLst/>
              <a:cxnLst>
                <a:cxn ang="0">
                  <a:pos x="T0" y="T1"/>
                </a:cxn>
                <a:cxn ang="0">
                  <a:pos x="T2" y="T3"/>
                </a:cxn>
                <a:cxn ang="0">
                  <a:pos x="T4" y="T5"/>
                </a:cxn>
                <a:cxn ang="0">
                  <a:pos x="T6" y="T7"/>
                </a:cxn>
                <a:cxn ang="0">
                  <a:pos x="T8" y="T9"/>
                </a:cxn>
                <a:cxn ang="0">
                  <a:pos x="T10" y="T11"/>
                </a:cxn>
              </a:cxnLst>
              <a:rect l="0" t="0" r="r" b="b"/>
              <a:pathLst>
                <a:path w="14" h="20">
                  <a:moveTo>
                    <a:pt x="7" y="0"/>
                  </a:moveTo>
                  <a:cubicBezTo>
                    <a:pt x="3" y="0"/>
                    <a:pt x="0" y="4"/>
                    <a:pt x="0" y="7"/>
                  </a:cubicBezTo>
                  <a:cubicBezTo>
                    <a:pt x="0" y="20"/>
                    <a:pt x="0" y="20"/>
                    <a:pt x="0" y="20"/>
                  </a:cubicBezTo>
                  <a:cubicBezTo>
                    <a:pt x="14" y="20"/>
                    <a:pt x="14" y="20"/>
                    <a:pt x="14" y="20"/>
                  </a:cubicBezTo>
                  <a:cubicBezTo>
                    <a:pt x="14" y="7"/>
                    <a:pt x="14" y="7"/>
                    <a:pt x="14" y="7"/>
                  </a:cubicBezTo>
                  <a:cubicBezTo>
                    <a:pt x="14" y="4"/>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32" name="Freeform 223"/>
            <p:cNvSpPr>
              <a:spLocks/>
            </p:cNvSpPr>
            <p:nvPr userDrawn="1"/>
          </p:nvSpPr>
          <p:spPr bwMode="gray">
            <a:xfrm>
              <a:off x="11035222" y="3455667"/>
              <a:ext cx="37716" cy="51026"/>
            </a:xfrm>
            <a:custGeom>
              <a:avLst/>
              <a:gdLst>
                <a:gd name="T0" fmla="*/ 7 w 14"/>
                <a:gd name="T1" fmla="*/ 0 h 20"/>
                <a:gd name="T2" fmla="*/ 0 w 14"/>
                <a:gd name="T3" fmla="*/ 7 h 20"/>
                <a:gd name="T4" fmla="*/ 0 w 14"/>
                <a:gd name="T5" fmla="*/ 20 h 20"/>
                <a:gd name="T6" fmla="*/ 14 w 14"/>
                <a:gd name="T7" fmla="*/ 20 h 20"/>
                <a:gd name="T8" fmla="*/ 14 w 14"/>
                <a:gd name="T9" fmla="*/ 7 h 20"/>
                <a:gd name="T10" fmla="*/ 7 w 14"/>
                <a:gd name="T11" fmla="*/ 0 h 20"/>
              </a:gdLst>
              <a:ahLst/>
              <a:cxnLst>
                <a:cxn ang="0">
                  <a:pos x="T0" y="T1"/>
                </a:cxn>
                <a:cxn ang="0">
                  <a:pos x="T2" y="T3"/>
                </a:cxn>
                <a:cxn ang="0">
                  <a:pos x="T4" y="T5"/>
                </a:cxn>
                <a:cxn ang="0">
                  <a:pos x="T6" y="T7"/>
                </a:cxn>
                <a:cxn ang="0">
                  <a:pos x="T8" y="T9"/>
                </a:cxn>
                <a:cxn ang="0">
                  <a:pos x="T10" y="T11"/>
                </a:cxn>
              </a:cxnLst>
              <a:rect l="0" t="0" r="r" b="b"/>
              <a:pathLst>
                <a:path w="14" h="20">
                  <a:moveTo>
                    <a:pt x="7" y="0"/>
                  </a:moveTo>
                  <a:cubicBezTo>
                    <a:pt x="3" y="0"/>
                    <a:pt x="0" y="4"/>
                    <a:pt x="0" y="7"/>
                  </a:cubicBezTo>
                  <a:cubicBezTo>
                    <a:pt x="0" y="20"/>
                    <a:pt x="0" y="20"/>
                    <a:pt x="0" y="20"/>
                  </a:cubicBezTo>
                  <a:cubicBezTo>
                    <a:pt x="14" y="20"/>
                    <a:pt x="14" y="20"/>
                    <a:pt x="14" y="20"/>
                  </a:cubicBezTo>
                  <a:cubicBezTo>
                    <a:pt x="14" y="7"/>
                    <a:pt x="14" y="7"/>
                    <a:pt x="14" y="7"/>
                  </a:cubicBezTo>
                  <a:cubicBezTo>
                    <a:pt x="14" y="4"/>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33" name="Freeform 224"/>
            <p:cNvSpPr>
              <a:spLocks/>
            </p:cNvSpPr>
            <p:nvPr userDrawn="1"/>
          </p:nvSpPr>
          <p:spPr bwMode="gray">
            <a:xfrm>
              <a:off x="11092905" y="3455667"/>
              <a:ext cx="35497" cy="51026"/>
            </a:xfrm>
            <a:custGeom>
              <a:avLst/>
              <a:gdLst>
                <a:gd name="T0" fmla="*/ 7 w 14"/>
                <a:gd name="T1" fmla="*/ 0 h 20"/>
                <a:gd name="T2" fmla="*/ 0 w 14"/>
                <a:gd name="T3" fmla="*/ 7 h 20"/>
                <a:gd name="T4" fmla="*/ 0 w 14"/>
                <a:gd name="T5" fmla="*/ 20 h 20"/>
                <a:gd name="T6" fmla="*/ 14 w 14"/>
                <a:gd name="T7" fmla="*/ 20 h 20"/>
                <a:gd name="T8" fmla="*/ 14 w 14"/>
                <a:gd name="T9" fmla="*/ 7 h 20"/>
                <a:gd name="T10" fmla="*/ 7 w 14"/>
                <a:gd name="T11" fmla="*/ 0 h 20"/>
              </a:gdLst>
              <a:ahLst/>
              <a:cxnLst>
                <a:cxn ang="0">
                  <a:pos x="T0" y="T1"/>
                </a:cxn>
                <a:cxn ang="0">
                  <a:pos x="T2" y="T3"/>
                </a:cxn>
                <a:cxn ang="0">
                  <a:pos x="T4" y="T5"/>
                </a:cxn>
                <a:cxn ang="0">
                  <a:pos x="T6" y="T7"/>
                </a:cxn>
                <a:cxn ang="0">
                  <a:pos x="T8" y="T9"/>
                </a:cxn>
                <a:cxn ang="0">
                  <a:pos x="T10" y="T11"/>
                </a:cxn>
              </a:cxnLst>
              <a:rect l="0" t="0" r="r" b="b"/>
              <a:pathLst>
                <a:path w="14" h="20">
                  <a:moveTo>
                    <a:pt x="7" y="0"/>
                  </a:moveTo>
                  <a:cubicBezTo>
                    <a:pt x="4" y="0"/>
                    <a:pt x="0" y="4"/>
                    <a:pt x="0" y="7"/>
                  </a:cubicBezTo>
                  <a:cubicBezTo>
                    <a:pt x="0" y="20"/>
                    <a:pt x="0" y="20"/>
                    <a:pt x="0" y="20"/>
                  </a:cubicBezTo>
                  <a:cubicBezTo>
                    <a:pt x="14" y="20"/>
                    <a:pt x="14" y="20"/>
                    <a:pt x="14" y="20"/>
                  </a:cubicBezTo>
                  <a:cubicBezTo>
                    <a:pt x="14" y="7"/>
                    <a:pt x="14" y="7"/>
                    <a:pt x="14" y="7"/>
                  </a:cubicBezTo>
                  <a:cubicBezTo>
                    <a:pt x="14" y="4"/>
                    <a:pt x="11" y="0"/>
                    <a:pt x="7"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34" name="Rectangle 225"/>
            <p:cNvSpPr>
              <a:spLocks noChangeArrowheads="1"/>
            </p:cNvSpPr>
            <p:nvPr userDrawn="1"/>
          </p:nvSpPr>
          <p:spPr bwMode="gray">
            <a:xfrm>
              <a:off x="10402938" y="4791231"/>
              <a:ext cx="625629" cy="3549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35" name="Rectangle 226"/>
            <p:cNvSpPr>
              <a:spLocks noChangeArrowheads="1"/>
            </p:cNvSpPr>
            <p:nvPr userDrawn="1"/>
          </p:nvSpPr>
          <p:spPr bwMode="gray">
            <a:xfrm>
              <a:off x="10402938" y="4864444"/>
              <a:ext cx="625629" cy="3549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36" name="Rectangle 227"/>
            <p:cNvSpPr>
              <a:spLocks noChangeArrowheads="1"/>
            </p:cNvSpPr>
            <p:nvPr userDrawn="1"/>
          </p:nvSpPr>
          <p:spPr bwMode="gray">
            <a:xfrm>
              <a:off x="10402938" y="4826728"/>
              <a:ext cx="625629" cy="37715"/>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37" name="Rectangle 228"/>
            <p:cNvSpPr>
              <a:spLocks noChangeArrowheads="1"/>
            </p:cNvSpPr>
            <p:nvPr userDrawn="1"/>
          </p:nvSpPr>
          <p:spPr bwMode="gray">
            <a:xfrm>
              <a:off x="10835553" y="4482854"/>
              <a:ext cx="115364" cy="30837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38" name="Rectangle 229"/>
            <p:cNvSpPr>
              <a:spLocks noChangeArrowheads="1"/>
            </p:cNvSpPr>
            <p:nvPr userDrawn="1"/>
          </p:nvSpPr>
          <p:spPr bwMode="gray">
            <a:xfrm>
              <a:off x="10917640" y="4511694"/>
              <a:ext cx="33279" cy="279537"/>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39" name="Rectangle 230"/>
            <p:cNvSpPr>
              <a:spLocks noChangeArrowheads="1"/>
            </p:cNvSpPr>
            <p:nvPr userDrawn="1"/>
          </p:nvSpPr>
          <p:spPr bwMode="gray">
            <a:xfrm>
              <a:off x="10658070" y="4482854"/>
              <a:ext cx="115364" cy="30837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40" name="Rectangle 231"/>
            <p:cNvSpPr>
              <a:spLocks noChangeArrowheads="1"/>
            </p:cNvSpPr>
            <p:nvPr userDrawn="1"/>
          </p:nvSpPr>
          <p:spPr bwMode="gray">
            <a:xfrm>
              <a:off x="10740157" y="4511694"/>
              <a:ext cx="33279" cy="279537"/>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41" name="Rectangle 232"/>
            <p:cNvSpPr>
              <a:spLocks noChangeArrowheads="1"/>
            </p:cNvSpPr>
            <p:nvPr userDrawn="1"/>
          </p:nvSpPr>
          <p:spPr bwMode="gray">
            <a:xfrm>
              <a:off x="10482806" y="4482854"/>
              <a:ext cx="115364" cy="30837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42" name="Rectangle 233"/>
            <p:cNvSpPr>
              <a:spLocks noChangeArrowheads="1"/>
            </p:cNvSpPr>
            <p:nvPr userDrawn="1"/>
          </p:nvSpPr>
          <p:spPr bwMode="gray">
            <a:xfrm>
              <a:off x="10564891" y="4511694"/>
              <a:ext cx="33279" cy="279537"/>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43" name="Rectangle 234"/>
            <p:cNvSpPr>
              <a:spLocks noChangeArrowheads="1"/>
            </p:cNvSpPr>
            <p:nvPr userDrawn="1"/>
          </p:nvSpPr>
          <p:spPr bwMode="gray">
            <a:xfrm>
              <a:off x="10482806" y="4518351"/>
              <a:ext cx="82087" cy="3106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44" name="Rectangle 235"/>
            <p:cNvSpPr>
              <a:spLocks noChangeArrowheads="1"/>
            </p:cNvSpPr>
            <p:nvPr userDrawn="1"/>
          </p:nvSpPr>
          <p:spPr bwMode="gray">
            <a:xfrm>
              <a:off x="10658070" y="4518351"/>
              <a:ext cx="82087" cy="3106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45" name="Rectangle 236"/>
            <p:cNvSpPr>
              <a:spLocks noChangeArrowheads="1"/>
            </p:cNvSpPr>
            <p:nvPr userDrawn="1"/>
          </p:nvSpPr>
          <p:spPr bwMode="gray">
            <a:xfrm>
              <a:off x="10835553" y="4518351"/>
              <a:ext cx="82087" cy="3106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46" name="Freeform 237"/>
            <p:cNvSpPr>
              <a:spLocks/>
            </p:cNvSpPr>
            <p:nvPr userDrawn="1"/>
          </p:nvSpPr>
          <p:spPr bwMode="gray">
            <a:xfrm>
              <a:off x="10405156" y="4287622"/>
              <a:ext cx="621192" cy="230729"/>
            </a:xfrm>
            <a:custGeom>
              <a:avLst/>
              <a:gdLst>
                <a:gd name="T0" fmla="*/ 280 w 280"/>
                <a:gd name="T1" fmla="*/ 104 h 104"/>
                <a:gd name="T2" fmla="*/ 0 w 280"/>
                <a:gd name="T3" fmla="*/ 104 h 104"/>
                <a:gd name="T4" fmla="*/ 141 w 280"/>
                <a:gd name="T5" fmla="*/ 0 h 104"/>
                <a:gd name="T6" fmla="*/ 280 w 280"/>
                <a:gd name="T7" fmla="*/ 104 h 104"/>
              </a:gdLst>
              <a:ahLst/>
              <a:cxnLst>
                <a:cxn ang="0">
                  <a:pos x="T0" y="T1"/>
                </a:cxn>
                <a:cxn ang="0">
                  <a:pos x="T2" y="T3"/>
                </a:cxn>
                <a:cxn ang="0">
                  <a:pos x="T4" y="T5"/>
                </a:cxn>
                <a:cxn ang="0">
                  <a:pos x="T6" y="T7"/>
                </a:cxn>
              </a:cxnLst>
              <a:rect l="0" t="0" r="r" b="b"/>
              <a:pathLst>
                <a:path w="280" h="104">
                  <a:moveTo>
                    <a:pt x="280" y="104"/>
                  </a:moveTo>
                  <a:lnTo>
                    <a:pt x="0" y="104"/>
                  </a:lnTo>
                  <a:lnTo>
                    <a:pt x="141" y="0"/>
                  </a:lnTo>
                  <a:lnTo>
                    <a:pt x="280" y="10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47" name="Freeform 238"/>
            <p:cNvSpPr>
              <a:spLocks/>
            </p:cNvSpPr>
            <p:nvPr userDrawn="1"/>
          </p:nvSpPr>
          <p:spPr bwMode="gray">
            <a:xfrm>
              <a:off x="10686912" y="4287622"/>
              <a:ext cx="339438" cy="230729"/>
            </a:xfrm>
            <a:custGeom>
              <a:avLst/>
              <a:gdLst>
                <a:gd name="T0" fmla="*/ 14 w 153"/>
                <a:gd name="T1" fmla="*/ 0 h 104"/>
                <a:gd name="T2" fmla="*/ 0 w 153"/>
                <a:gd name="T3" fmla="*/ 9 h 104"/>
                <a:gd name="T4" fmla="*/ 81 w 153"/>
                <a:gd name="T5" fmla="*/ 104 h 104"/>
                <a:gd name="T6" fmla="*/ 153 w 153"/>
                <a:gd name="T7" fmla="*/ 104 h 104"/>
                <a:gd name="T8" fmla="*/ 14 w 153"/>
                <a:gd name="T9" fmla="*/ 0 h 104"/>
              </a:gdLst>
              <a:ahLst/>
              <a:cxnLst>
                <a:cxn ang="0">
                  <a:pos x="T0" y="T1"/>
                </a:cxn>
                <a:cxn ang="0">
                  <a:pos x="T2" y="T3"/>
                </a:cxn>
                <a:cxn ang="0">
                  <a:pos x="T4" y="T5"/>
                </a:cxn>
                <a:cxn ang="0">
                  <a:pos x="T6" y="T7"/>
                </a:cxn>
                <a:cxn ang="0">
                  <a:pos x="T8" y="T9"/>
                </a:cxn>
              </a:cxnLst>
              <a:rect l="0" t="0" r="r" b="b"/>
              <a:pathLst>
                <a:path w="153" h="104">
                  <a:moveTo>
                    <a:pt x="14" y="0"/>
                  </a:moveTo>
                  <a:lnTo>
                    <a:pt x="0" y="9"/>
                  </a:lnTo>
                  <a:lnTo>
                    <a:pt x="81" y="104"/>
                  </a:lnTo>
                  <a:lnTo>
                    <a:pt x="153" y="104"/>
                  </a:lnTo>
                  <a:lnTo>
                    <a:pt x="14"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48" name="Freeform 239"/>
            <p:cNvSpPr>
              <a:spLocks/>
            </p:cNvSpPr>
            <p:nvPr userDrawn="1"/>
          </p:nvSpPr>
          <p:spPr bwMode="gray">
            <a:xfrm>
              <a:off x="11119527" y="4303151"/>
              <a:ext cx="798676" cy="228509"/>
            </a:xfrm>
            <a:custGeom>
              <a:avLst/>
              <a:gdLst>
                <a:gd name="T0" fmla="*/ 274 w 311"/>
                <a:gd name="T1" fmla="*/ 0 h 89"/>
                <a:gd name="T2" fmla="*/ 281 w 311"/>
                <a:gd name="T3" fmla="*/ 24 h 89"/>
                <a:gd name="T4" fmla="*/ 261 w 311"/>
                <a:gd name="T5" fmla="*/ 62 h 89"/>
                <a:gd name="T6" fmla="*/ 236 w 311"/>
                <a:gd name="T7" fmla="*/ 69 h 89"/>
                <a:gd name="T8" fmla="*/ 15 w 311"/>
                <a:gd name="T9" fmla="*/ 69 h 89"/>
                <a:gd name="T10" fmla="*/ 0 w 311"/>
                <a:gd name="T11" fmla="*/ 67 h 89"/>
                <a:gd name="T12" fmla="*/ 45 w 311"/>
                <a:gd name="T13" fmla="*/ 89 h 89"/>
                <a:gd name="T14" fmla="*/ 266 w 311"/>
                <a:gd name="T15" fmla="*/ 89 h 89"/>
                <a:gd name="T16" fmla="*/ 290 w 311"/>
                <a:gd name="T17" fmla="*/ 82 h 89"/>
                <a:gd name="T18" fmla="*/ 311 w 311"/>
                <a:gd name="T19" fmla="*/ 44 h 89"/>
                <a:gd name="T20" fmla="*/ 274 w 311"/>
                <a:gd name="T21"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1" h="89">
                  <a:moveTo>
                    <a:pt x="274" y="0"/>
                  </a:moveTo>
                  <a:cubicBezTo>
                    <a:pt x="279" y="7"/>
                    <a:pt x="281" y="15"/>
                    <a:pt x="281" y="24"/>
                  </a:cubicBezTo>
                  <a:cubicBezTo>
                    <a:pt x="281" y="40"/>
                    <a:pt x="273" y="54"/>
                    <a:pt x="261" y="62"/>
                  </a:cubicBezTo>
                  <a:cubicBezTo>
                    <a:pt x="253" y="66"/>
                    <a:pt x="245" y="69"/>
                    <a:pt x="236" y="69"/>
                  </a:cubicBezTo>
                  <a:cubicBezTo>
                    <a:pt x="15" y="69"/>
                    <a:pt x="15" y="69"/>
                    <a:pt x="15" y="69"/>
                  </a:cubicBezTo>
                  <a:cubicBezTo>
                    <a:pt x="10" y="69"/>
                    <a:pt x="4" y="68"/>
                    <a:pt x="0" y="67"/>
                  </a:cubicBezTo>
                  <a:cubicBezTo>
                    <a:pt x="10" y="81"/>
                    <a:pt x="26" y="89"/>
                    <a:pt x="45" y="89"/>
                  </a:cubicBezTo>
                  <a:cubicBezTo>
                    <a:pt x="266" y="89"/>
                    <a:pt x="266" y="89"/>
                    <a:pt x="266" y="89"/>
                  </a:cubicBezTo>
                  <a:cubicBezTo>
                    <a:pt x="275" y="89"/>
                    <a:pt x="283" y="87"/>
                    <a:pt x="290" y="82"/>
                  </a:cubicBezTo>
                  <a:cubicBezTo>
                    <a:pt x="303" y="74"/>
                    <a:pt x="311" y="60"/>
                    <a:pt x="311" y="44"/>
                  </a:cubicBezTo>
                  <a:cubicBezTo>
                    <a:pt x="311" y="22"/>
                    <a:pt x="295" y="4"/>
                    <a:pt x="274"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49" name="Freeform 240"/>
            <p:cNvSpPr>
              <a:spLocks/>
            </p:cNvSpPr>
            <p:nvPr userDrawn="1"/>
          </p:nvSpPr>
          <p:spPr bwMode="gray">
            <a:xfrm>
              <a:off x="11088467" y="4065768"/>
              <a:ext cx="754305" cy="414867"/>
            </a:xfrm>
            <a:custGeom>
              <a:avLst/>
              <a:gdLst>
                <a:gd name="T0" fmla="*/ 286 w 293"/>
                <a:gd name="T1" fmla="*/ 93 h 162"/>
                <a:gd name="T2" fmla="*/ 280 w 293"/>
                <a:gd name="T3" fmla="*/ 85 h 162"/>
                <a:gd name="T4" fmla="*/ 280 w 293"/>
                <a:gd name="T5" fmla="*/ 81 h 162"/>
                <a:gd name="T6" fmla="*/ 239 w 293"/>
                <a:gd name="T7" fmla="*/ 26 h 162"/>
                <a:gd name="T8" fmla="*/ 223 w 293"/>
                <a:gd name="T9" fmla="*/ 24 h 162"/>
                <a:gd name="T10" fmla="*/ 190 w 293"/>
                <a:gd name="T11" fmla="*/ 35 h 162"/>
                <a:gd name="T12" fmla="*/ 166 w 293"/>
                <a:gd name="T13" fmla="*/ 11 h 162"/>
                <a:gd name="T14" fmla="*/ 152 w 293"/>
                <a:gd name="T15" fmla="*/ 4 h 162"/>
                <a:gd name="T16" fmla="*/ 128 w 293"/>
                <a:gd name="T17" fmla="*/ 0 h 162"/>
                <a:gd name="T18" fmla="*/ 57 w 293"/>
                <a:gd name="T19" fmla="*/ 68 h 162"/>
                <a:gd name="T20" fmla="*/ 57 w 293"/>
                <a:gd name="T21" fmla="*/ 69 h 162"/>
                <a:gd name="T22" fmla="*/ 57 w 293"/>
                <a:gd name="T23" fmla="*/ 69 h 162"/>
                <a:gd name="T24" fmla="*/ 0 w 293"/>
                <a:gd name="T25" fmla="*/ 126 h 162"/>
                <a:gd name="T26" fmla="*/ 12 w 293"/>
                <a:gd name="T27" fmla="*/ 160 h 162"/>
                <a:gd name="T28" fmla="*/ 27 w 293"/>
                <a:gd name="T29" fmla="*/ 162 h 162"/>
                <a:gd name="T30" fmla="*/ 248 w 293"/>
                <a:gd name="T31" fmla="*/ 162 h 162"/>
                <a:gd name="T32" fmla="*/ 273 w 293"/>
                <a:gd name="T33" fmla="*/ 155 h 162"/>
                <a:gd name="T34" fmla="*/ 293 w 293"/>
                <a:gd name="T35" fmla="*/ 117 h 162"/>
                <a:gd name="T36" fmla="*/ 286 w 293"/>
                <a:gd name="T37" fmla="*/ 93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93" h="162">
                  <a:moveTo>
                    <a:pt x="286" y="93"/>
                  </a:moveTo>
                  <a:cubicBezTo>
                    <a:pt x="284" y="90"/>
                    <a:pt x="282" y="87"/>
                    <a:pt x="280" y="85"/>
                  </a:cubicBezTo>
                  <a:cubicBezTo>
                    <a:pt x="280" y="84"/>
                    <a:pt x="280" y="82"/>
                    <a:pt x="280" y="81"/>
                  </a:cubicBezTo>
                  <a:cubicBezTo>
                    <a:pt x="280" y="55"/>
                    <a:pt x="262" y="33"/>
                    <a:pt x="239" y="26"/>
                  </a:cubicBezTo>
                  <a:cubicBezTo>
                    <a:pt x="234" y="25"/>
                    <a:pt x="229" y="24"/>
                    <a:pt x="223" y="24"/>
                  </a:cubicBezTo>
                  <a:cubicBezTo>
                    <a:pt x="211" y="24"/>
                    <a:pt x="199" y="28"/>
                    <a:pt x="190" y="35"/>
                  </a:cubicBezTo>
                  <a:cubicBezTo>
                    <a:pt x="184" y="25"/>
                    <a:pt x="176" y="17"/>
                    <a:pt x="166" y="11"/>
                  </a:cubicBezTo>
                  <a:cubicBezTo>
                    <a:pt x="162" y="8"/>
                    <a:pt x="157" y="6"/>
                    <a:pt x="152" y="4"/>
                  </a:cubicBezTo>
                  <a:cubicBezTo>
                    <a:pt x="144" y="1"/>
                    <a:pt x="137" y="0"/>
                    <a:pt x="128" y="0"/>
                  </a:cubicBezTo>
                  <a:cubicBezTo>
                    <a:pt x="90" y="0"/>
                    <a:pt x="59" y="30"/>
                    <a:pt x="57" y="68"/>
                  </a:cubicBezTo>
                  <a:cubicBezTo>
                    <a:pt x="57" y="68"/>
                    <a:pt x="57" y="69"/>
                    <a:pt x="57" y="69"/>
                  </a:cubicBezTo>
                  <a:cubicBezTo>
                    <a:pt x="57" y="69"/>
                    <a:pt x="57" y="69"/>
                    <a:pt x="57" y="69"/>
                  </a:cubicBezTo>
                  <a:cubicBezTo>
                    <a:pt x="25" y="69"/>
                    <a:pt x="0" y="95"/>
                    <a:pt x="0" y="126"/>
                  </a:cubicBezTo>
                  <a:cubicBezTo>
                    <a:pt x="0" y="139"/>
                    <a:pt x="4" y="151"/>
                    <a:pt x="12" y="160"/>
                  </a:cubicBezTo>
                  <a:cubicBezTo>
                    <a:pt x="16" y="161"/>
                    <a:pt x="22" y="162"/>
                    <a:pt x="27" y="162"/>
                  </a:cubicBezTo>
                  <a:cubicBezTo>
                    <a:pt x="248" y="162"/>
                    <a:pt x="248" y="162"/>
                    <a:pt x="248" y="162"/>
                  </a:cubicBezTo>
                  <a:cubicBezTo>
                    <a:pt x="257" y="162"/>
                    <a:pt x="265" y="159"/>
                    <a:pt x="273" y="155"/>
                  </a:cubicBezTo>
                  <a:cubicBezTo>
                    <a:pt x="285" y="147"/>
                    <a:pt x="293" y="133"/>
                    <a:pt x="293" y="117"/>
                  </a:cubicBezTo>
                  <a:cubicBezTo>
                    <a:pt x="293" y="108"/>
                    <a:pt x="291" y="100"/>
                    <a:pt x="286" y="9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50" name="Freeform 241"/>
            <p:cNvSpPr>
              <a:spLocks/>
            </p:cNvSpPr>
            <p:nvPr userDrawn="1"/>
          </p:nvSpPr>
          <p:spPr bwMode="gray">
            <a:xfrm>
              <a:off x="7478897" y="4744642"/>
              <a:ext cx="585696" cy="168609"/>
            </a:xfrm>
            <a:custGeom>
              <a:avLst/>
              <a:gdLst>
                <a:gd name="T0" fmla="*/ 201 w 228"/>
                <a:gd name="T1" fmla="*/ 0 h 66"/>
                <a:gd name="T2" fmla="*/ 206 w 228"/>
                <a:gd name="T3" fmla="*/ 18 h 66"/>
                <a:gd name="T4" fmla="*/ 191 w 228"/>
                <a:gd name="T5" fmla="*/ 46 h 66"/>
                <a:gd name="T6" fmla="*/ 173 w 228"/>
                <a:gd name="T7" fmla="*/ 51 h 66"/>
                <a:gd name="T8" fmla="*/ 11 w 228"/>
                <a:gd name="T9" fmla="*/ 51 h 66"/>
                <a:gd name="T10" fmla="*/ 0 w 228"/>
                <a:gd name="T11" fmla="*/ 49 h 66"/>
                <a:gd name="T12" fmla="*/ 33 w 228"/>
                <a:gd name="T13" fmla="*/ 66 h 66"/>
                <a:gd name="T14" fmla="*/ 195 w 228"/>
                <a:gd name="T15" fmla="*/ 66 h 66"/>
                <a:gd name="T16" fmla="*/ 213 w 228"/>
                <a:gd name="T17" fmla="*/ 60 h 66"/>
                <a:gd name="T18" fmla="*/ 228 w 228"/>
                <a:gd name="T19" fmla="*/ 33 h 66"/>
                <a:gd name="T20" fmla="*/ 201 w 228"/>
                <a:gd name="T21" fmla="*/ 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8" h="66">
                  <a:moveTo>
                    <a:pt x="201" y="0"/>
                  </a:moveTo>
                  <a:cubicBezTo>
                    <a:pt x="204" y="5"/>
                    <a:pt x="206" y="11"/>
                    <a:pt x="206" y="18"/>
                  </a:cubicBezTo>
                  <a:cubicBezTo>
                    <a:pt x="206" y="29"/>
                    <a:pt x="200" y="40"/>
                    <a:pt x="191" y="46"/>
                  </a:cubicBezTo>
                  <a:cubicBezTo>
                    <a:pt x="186" y="49"/>
                    <a:pt x="180" y="51"/>
                    <a:pt x="173" y="51"/>
                  </a:cubicBezTo>
                  <a:cubicBezTo>
                    <a:pt x="11" y="51"/>
                    <a:pt x="11" y="51"/>
                    <a:pt x="11" y="51"/>
                  </a:cubicBezTo>
                  <a:cubicBezTo>
                    <a:pt x="7" y="51"/>
                    <a:pt x="3" y="50"/>
                    <a:pt x="0" y="49"/>
                  </a:cubicBezTo>
                  <a:cubicBezTo>
                    <a:pt x="7" y="59"/>
                    <a:pt x="19" y="66"/>
                    <a:pt x="33" y="66"/>
                  </a:cubicBezTo>
                  <a:cubicBezTo>
                    <a:pt x="195" y="66"/>
                    <a:pt x="195" y="66"/>
                    <a:pt x="195" y="66"/>
                  </a:cubicBezTo>
                  <a:cubicBezTo>
                    <a:pt x="202" y="66"/>
                    <a:pt x="208" y="64"/>
                    <a:pt x="213" y="60"/>
                  </a:cubicBezTo>
                  <a:cubicBezTo>
                    <a:pt x="222" y="55"/>
                    <a:pt x="228" y="44"/>
                    <a:pt x="228" y="33"/>
                  </a:cubicBezTo>
                  <a:cubicBezTo>
                    <a:pt x="228" y="16"/>
                    <a:pt x="216" y="3"/>
                    <a:pt x="201"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51" name="Freeform 242"/>
            <p:cNvSpPr>
              <a:spLocks/>
            </p:cNvSpPr>
            <p:nvPr userDrawn="1"/>
          </p:nvSpPr>
          <p:spPr bwMode="gray">
            <a:xfrm>
              <a:off x="7454492" y="4569376"/>
              <a:ext cx="554636" cy="306159"/>
            </a:xfrm>
            <a:custGeom>
              <a:avLst/>
              <a:gdLst>
                <a:gd name="T0" fmla="*/ 210 w 215"/>
                <a:gd name="T1" fmla="*/ 68 h 119"/>
                <a:gd name="T2" fmla="*/ 205 w 215"/>
                <a:gd name="T3" fmla="*/ 62 h 119"/>
                <a:gd name="T4" fmla="*/ 205 w 215"/>
                <a:gd name="T5" fmla="*/ 59 h 119"/>
                <a:gd name="T6" fmla="*/ 175 w 215"/>
                <a:gd name="T7" fmla="*/ 19 h 119"/>
                <a:gd name="T8" fmla="*/ 164 w 215"/>
                <a:gd name="T9" fmla="*/ 18 h 119"/>
                <a:gd name="T10" fmla="*/ 139 w 215"/>
                <a:gd name="T11" fmla="*/ 26 h 119"/>
                <a:gd name="T12" fmla="*/ 122 w 215"/>
                <a:gd name="T13" fmla="*/ 8 h 119"/>
                <a:gd name="T14" fmla="*/ 111 w 215"/>
                <a:gd name="T15" fmla="*/ 3 h 119"/>
                <a:gd name="T16" fmla="*/ 94 w 215"/>
                <a:gd name="T17" fmla="*/ 0 h 119"/>
                <a:gd name="T18" fmla="*/ 42 w 215"/>
                <a:gd name="T19" fmla="*/ 50 h 119"/>
                <a:gd name="T20" fmla="*/ 42 w 215"/>
                <a:gd name="T21" fmla="*/ 51 h 119"/>
                <a:gd name="T22" fmla="*/ 42 w 215"/>
                <a:gd name="T23" fmla="*/ 51 h 119"/>
                <a:gd name="T24" fmla="*/ 0 w 215"/>
                <a:gd name="T25" fmla="*/ 92 h 119"/>
                <a:gd name="T26" fmla="*/ 9 w 215"/>
                <a:gd name="T27" fmla="*/ 117 h 119"/>
                <a:gd name="T28" fmla="*/ 20 w 215"/>
                <a:gd name="T29" fmla="*/ 119 h 119"/>
                <a:gd name="T30" fmla="*/ 182 w 215"/>
                <a:gd name="T31" fmla="*/ 119 h 119"/>
                <a:gd name="T32" fmla="*/ 200 w 215"/>
                <a:gd name="T33" fmla="*/ 114 h 119"/>
                <a:gd name="T34" fmla="*/ 215 w 215"/>
                <a:gd name="T35" fmla="*/ 86 h 119"/>
                <a:gd name="T36" fmla="*/ 210 w 215"/>
                <a:gd name="T37" fmla="*/ 68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15" h="119">
                  <a:moveTo>
                    <a:pt x="210" y="68"/>
                  </a:moveTo>
                  <a:cubicBezTo>
                    <a:pt x="209" y="66"/>
                    <a:pt x="207" y="64"/>
                    <a:pt x="205" y="62"/>
                  </a:cubicBezTo>
                  <a:cubicBezTo>
                    <a:pt x="205" y="61"/>
                    <a:pt x="205" y="60"/>
                    <a:pt x="205" y="59"/>
                  </a:cubicBezTo>
                  <a:cubicBezTo>
                    <a:pt x="205" y="40"/>
                    <a:pt x="193" y="24"/>
                    <a:pt x="175" y="19"/>
                  </a:cubicBezTo>
                  <a:cubicBezTo>
                    <a:pt x="172" y="18"/>
                    <a:pt x="168" y="18"/>
                    <a:pt x="164" y="18"/>
                  </a:cubicBezTo>
                  <a:cubicBezTo>
                    <a:pt x="155" y="18"/>
                    <a:pt x="146" y="21"/>
                    <a:pt x="139" y="26"/>
                  </a:cubicBezTo>
                  <a:cubicBezTo>
                    <a:pt x="135" y="19"/>
                    <a:pt x="129" y="12"/>
                    <a:pt x="122" y="8"/>
                  </a:cubicBezTo>
                  <a:cubicBezTo>
                    <a:pt x="119" y="6"/>
                    <a:pt x="115" y="4"/>
                    <a:pt x="111" y="3"/>
                  </a:cubicBezTo>
                  <a:cubicBezTo>
                    <a:pt x="106" y="1"/>
                    <a:pt x="100" y="0"/>
                    <a:pt x="94" y="0"/>
                  </a:cubicBezTo>
                  <a:cubicBezTo>
                    <a:pt x="66" y="0"/>
                    <a:pt x="43" y="22"/>
                    <a:pt x="42" y="50"/>
                  </a:cubicBezTo>
                  <a:cubicBezTo>
                    <a:pt x="42" y="50"/>
                    <a:pt x="42" y="51"/>
                    <a:pt x="42" y="51"/>
                  </a:cubicBezTo>
                  <a:cubicBezTo>
                    <a:pt x="42" y="51"/>
                    <a:pt x="42" y="51"/>
                    <a:pt x="42" y="51"/>
                  </a:cubicBezTo>
                  <a:cubicBezTo>
                    <a:pt x="19" y="51"/>
                    <a:pt x="0" y="69"/>
                    <a:pt x="0" y="92"/>
                  </a:cubicBezTo>
                  <a:cubicBezTo>
                    <a:pt x="0" y="102"/>
                    <a:pt x="3" y="110"/>
                    <a:pt x="9" y="117"/>
                  </a:cubicBezTo>
                  <a:cubicBezTo>
                    <a:pt x="12" y="118"/>
                    <a:pt x="16" y="119"/>
                    <a:pt x="20" y="119"/>
                  </a:cubicBezTo>
                  <a:cubicBezTo>
                    <a:pt x="182" y="119"/>
                    <a:pt x="182" y="119"/>
                    <a:pt x="182" y="119"/>
                  </a:cubicBezTo>
                  <a:cubicBezTo>
                    <a:pt x="189" y="119"/>
                    <a:pt x="195" y="117"/>
                    <a:pt x="200" y="114"/>
                  </a:cubicBezTo>
                  <a:cubicBezTo>
                    <a:pt x="209" y="108"/>
                    <a:pt x="215" y="97"/>
                    <a:pt x="215" y="86"/>
                  </a:cubicBezTo>
                  <a:cubicBezTo>
                    <a:pt x="215" y="79"/>
                    <a:pt x="213" y="73"/>
                    <a:pt x="210" y="6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52" name="Freeform 243"/>
            <p:cNvSpPr>
              <a:spLocks/>
            </p:cNvSpPr>
            <p:nvPr userDrawn="1"/>
          </p:nvSpPr>
          <p:spPr bwMode="gray">
            <a:xfrm>
              <a:off x="8151115" y="2297587"/>
              <a:ext cx="470331" cy="133113"/>
            </a:xfrm>
            <a:custGeom>
              <a:avLst/>
              <a:gdLst>
                <a:gd name="T0" fmla="*/ 161 w 183"/>
                <a:gd name="T1" fmla="*/ 0 h 52"/>
                <a:gd name="T2" fmla="*/ 165 w 183"/>
                <a:gd name="T3" fmla="*/ 14 h 52"/>
                <a:gd name="T4" fmla="*/ 153 w 183"/>
                <a:gd name="T5" fmla="*/ 36 h 52"/>
                <a:gd name="T6" fmla="*/ 139 w 183"/>
                <a:gd name="T7" fmla="*/ 41 h 52"/>
                <a:gd name="T8" fmla="*/ 9 w 183"/>
                <a:gd name="T9" fmla="*/ 41 h 52"/>
                <a:gd name="T10" fmla="*/ 0 w 183"/>
                <a:gd name="T11" fmla="*/ 39 h 52"/>
                <a:gd name="T12" fmla="*/ 27 w 183"/>
                <a:gd name="T13" fmla="*/ 52 h 52"/>
                <a:gd name="T14" fmla="*/ 156 w 183"/>
                <a:gd name="T15" fmla="*/ 52 h 52"/>
                <a:gd name="T16" fmla="*/ 171 w 183"/>
                <a:gd name="T17" fmla="*/ 48 h 52"/>
                <a:gd name="T18" fmla="*/ 183 w 183"/>
                <a:gd name="T19" fmla="*/ 26 h 52"/>
                <a:gd name="T20" fmla="*/ 161 w 183"/>
                <a:gd name="T21"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3" h="52">
                  <a:moveTo>
                    <a:pt x="161" y="0"/>
                  </a:moveTo>
                  <a:cubicBezTo>
                    <a:pt x="164" y="4"/>
                    <a:pt x="165" y="9"/>
                    <a:pt x="165" y="14"/>
                  </a:cubicBezTo>
                  <a:cubicBezTo>
                    <a:pt x="165" y="23"/>
                    <a:pt x="161" y="31"/>
                    <a:pt x="153" y="36"/>
                  </a:cubicBezTo>
                  <a:cubicBezTo>
                    <a:pt x="149" y="39"/>
                    <a:pt x="144" y="41"/>
                    <a:pt x="139" y="41"/>
                  </a:cubicBezTo>
                  <a:cubicBezTo>
                    <a:pt x="9" y="41"/>
                    <a:pt x="9" y="41"/>
                    <a:pt x="9" y="41"/>
                  </a:cubicBezTo>
                  <a:cubicBezTo>
                    <a:pt x="6" y="41"/>
                    <a:pt x="3" y="40"/>
                    <a:pt x="0" y="39"/>
                  </a:cubicBezTo>
                  <a:cubicBezTo>
                    <a:pt x="6" y="47"/>
                    <a:pt x="16" y="52"/>
                    <a:pt x="27" y="52"/>
                  </a:cubicBezTo>
                  <a:cubicBezTo>
                    <a:pt x="156" y="52"/>
                    <a:pt x="156" y="52"/>
                    <a:pt x="156" y="52"/>
                  </a:cubicBezTo>
                  <a:cubicBezTo>
                    <a:pt x="162" y="52"/>
                    <a:pt x="167" y="51"/>
                    <a:pt x="171" y="48"/>
                  </a:cubicBezTo>
                  <a:cubicBezTo>
                    <a:pt x="178" y="43"/>
                    <a:pt x="183" y="35"/>
                    <a:pt x="183" y="26"/>
                  </a:cubicBezTo>
                  <a:cubicBezTo>
                    <a:pt x="183" y="13"/>
                    <a:pt x="174" y="2"/>
                    <a:pt x="161"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53" name="Freeform 244"/>
            <p:cNvSpPr>
              <a:spLocks/>
            </p:cNvSpPr>
            <p:nvPr userDrawn="1"/>
          </p:nvSpPr>
          <p:spPr bwMode="gray">
            <a:xfrm>
              <a:off x="8135586" y="2157820"/>
              <a:ext cx="439272" cy="246258"/>
            </a:xfrm>
            <a:custGeom>
              <a:avLst/>
              <a:gdLst>
                <a:gd name="T0" fmla="*/ 167 w 171"/>
                <a:gd name="T1" fmla="*/ 55 h 96"/>
                <a:gd name="T2" fmla="*/ 163 w 171"/>
                <a:gd name="T3" fmla="*/ 50 h 96"/>
                <a:gd name="T4" fmla="*/ 164 w 171"/>
                <a:gd name="T5" fmla="*/ 48 h 96"/>
                <a:gd name="T6" fmla="*/ 139 w 171"/>
                <a:gd name="T7" fmla="*/ 16 h 96"/>
                <a:gd name="T8" fmla="*/ 130 w 171"/>
                <a:gd name="T9" fmla="*/ 15 h 96"/>
                <a:gd name="T10" fmla="*/ 111 w 171"/>
                <a:gd name="T11" fmla="*/ 21 h 96"/>
                <a:gd name="T12" fmla="*/ 97 w 171"/>
                <a:gd name="T13" fmla="*/ 7 h 96"/>
                <a:gd name="T14" fmla="*/ 89 w 171"/>
                <a:gd name="T15" fmla="*/ 3 h 96"/>
                <a:gd name="T16" fmla="*/ 75 w 171"/>
                <a:gd name="T17" fmla="*/ 0 h 96"/>
                <a:gd name="T18" fmla="*/ 33 w 171"/>
                <a:gd name="T19" fmla="*/ 40 h 96"/>
                <a:gd name="T20" fmla="*/ 33 w 171"/>
                <a:gd name="T21" fmla="*/ 41 h 96"/>
                <a:gd name="T22" fmla="*/ 33 w 171"/>
                <a:gd name="T23" fmla="*/ 41 h 96"/>
                <a:gd name="T24" fmla="*/ 0 w 171"/>
                <a:gd name="T25" fmla="*/ 74 h 96"/>
                <a:gd name="T26" fmla="*/ 6 w 171"/>
                <a:gd name="T27" fmla="*/ 94 h 96"/>
                <a:gd name="T28" fmla="*/ 15 w 171"/>
                <a:gd name="T29" fmla="*/ 96 h 96"/>
                <a:gd name="T30" fmla="*/ 145 w 171"/>
                <a:gd name="T31" fmla="*/ 96 h 96"/>
                <a:gd name="T32" fmla="*/ 159 w 171"/>
                <a:gd name="T33" fmla="*/ 91 h 96"/>
                <a:gd name="T34" fmla="*/ 171 w 171"/>
                <a:gd name="T35" fmla="*/ 69 h 96"/>
                <a:gd name="T36" fmla="*/ 167 w 171"/>
                <a:gd name="T37" fmla="*/ 5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71" h="96">
                  <a:moveTo>
                    <a:pt x="167" y="55"/>
                  </a:moveTo>
                  <a:cubicBezTo>
                    <a:pt x="166" y="53"/>
                    <a:pt x="165" y="52"/>
                    <a:pt x="163" y="50"/>
                  </a:cubicBezTo>
                  <a:cubicBezTo>
                    <a:pt x="164" y="49"/>
                    <a:pt x="164" y="49"/>
                    <a:pt x="164" y="48"/>
                  </a:cubicBezTo>
                  <a:cubicBezTo>
                    <a:pt x="164" y="33"/>
                    <a:pt x="153" y="20"/>
                    <a:pt x="139" y="16"/>
                  </a:cubicBezTo>
                  <a:cubicBezTo>
                    <a:pt x="136" y="15"/>
                    <a:pt x="134" y="15"/>
                    <a:pt x="130" y="15"/>
                  </a:cubicBezTo>
                  <a:cubicBezTo>
                    <a:pt x="123" y="15"/>
                    <a:pt x="116" y="17"/>
                    <a:pt x="111" y="21"/>
                  </a:cubicBezTo>
                  <a:cubicBezTo>
                    <a:pt x="107" y="15"/>
                    <a:pt x="103" y="10"/>
                    <a:pt x="97" y="7"/>
                  </a:cubicBezTo>
                  <a:cubicBezTo>
                    <a:pt x="94" y="5"/>
                    <a:pt x="92" y="4"/>
                    <a:pt x="89" y="3"/>
                  </a:cubicBezTo>
                  <a:cubicBezTo>
                    <a:pt x="84" y="1"/>
                    <a:pt x="80" y="0"/>
                    <a:pt x="75" y="0"/>
                  </a:cubicBezTo>
                  <a:cubicBezTo>
                    <a:pt x="52" y="0"/>
                    <a:pt x="34" y="18"/>
                    <a:pt x="33" y="40"/>
                  </a:cubicBezTo>
                  <a:cubicBezTo>
                    <a:pt x="33" y="41"/>
                    <a:pt x="33" y="41"/>
                    <a:pt x="33" y="41"/>
                  </a:cubicBezTo>
                  <a:cubicBezTo>
                    <a:pt x="33" y="41"/>
                    <a:pt x="33" y="41"/>
                    <a:pt x="33" y="41"/>
                  </a:cubicBezTo>
                  <a:cubicBezTo>
                    <a:pt x="14" y="41"/>
                    <a:pt x="0" y="56"/>
                    <a:pt x="0" y="74"/>
                  </a:cubicBezTo>
                  <a:cubicBezTo>
                    <a:pt x="0" y="82"/>
                    <a:pt x="2" y="89"/>
                    <a:pt x="6" y="94"/>
                  </a:cubicBezTo>
                  <a:cubicBezTo>
                    <a:pt x="9" y="95"/>
                    <a:pt x="12" y="96"/>
                    <a:pt x="15" y="96"/>
                  </a:cubicBezTo>
                  <a:cubicBezTo>
                    <a:pt x="145" y="96"/>
                    <a:pt x="145" y="96"/>
                    <a:pt x="145" y="96"/>
                  </a:cubicBezTo>
                  <a:cubicBezTo>
                    <a:pt x="150" y="96"/>
                    <a:pt x="155" y="94"/>
                    <a:pt x="159" y="91"/>
                  </a:cubicBezTo>
                  <a:cubicBezTo>
                    <a:pt x="167" y="86"/>
                    <a:pt x="171" y="78"/>
                    <a:pt x="171" y="69"/>
                  </a:cubicBezTo>
                  <a:cubicBezTo>
                    <a:pt x="171" y="64"/>
                    <a:pt x="170" y="59"/>
                    <a:pt x="167" y="5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37515234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50"/>
            <a:ext cx="5486399" cy="2380702"/>
          </a:xfrm>
        </p:spPr>
        <p:txBody>
          <a:bodyPr wrap="square">
            <a:spAutoFit/>
          </a:bodyPr>
          <a:lstStyle>
            <a:lvl1pPr marL="269327" indent="-269327">
              <a:spcBef>
                <a:spcPts val="1147"/>
              </a:spcBef>
              <a:buClr>
                <a:schemeClr val="tx2"/>
              </a:buClr>
              <a:buFont typeface="Arial" pitchFamily="34" charset="0"/>
              <a:buChar char="•"/>
              <a:defRPr sz="3374">
                <a:gradFill>
                  <a:gsLst>
                    <a:gs pos="1250">
                      <a:schemeClr val="tx2"/>
                    </a:gs>
                    <a:gs pos="99000">
                      <a:schemeClr val="tx2"/>
                    </a:gs>
                  </a:gsLst>
                  <a:lin ang="5400000" scaled="0"/>
                </a:gradFill>
              </a:defRPr>
            </a:lvl1pPr>
            <a:lvl2pPr marL="497872" indent="-218578">
              <a:defRPr sz="2250"/>
            </a:lvl2pPr>
            <a:lvl3pPr marL="655735" indent="-157862">
              <a:tabLst/>
              <a:defRPr sz="1875"/>
            </a:lvl3pPr>
            <a:lvl4pPr marL="825740" indent="-170005">
              <a:defRPr/>
            </a:lvl4pPr>
            <a:lvl5pPr marL="983602" indent="-157862">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50"/>
            <a:ext cx="5486399" cy="2380702"/>
          </a:xfrm>
        </p:spPr>
        <p:txBody>
          <a:bodyPr wrap="square">
            <a:spAutoFit/>
          </a:bodyPr>
          <a:lstStyle>
            <a:lvl1pPr marL="269327" indent="-269327">
              <a:spcBef>
                <a:spcPts val="1147"/>
              </a:spcBef>
              <a:buClr>
                <a:schemeClr val="tx2"/>
              </a:buClr>
              <a:buFont typeface="Arial" pitchFamily="34" charset="0"/>
              <a:buChar char="•"/>
              <a:defRPr sz="3374">
                <a:gradFill>
                  <a:gsLst>
                    <a:gs pos="1250">
                      <a:schemeClr val="tx2"/>
                    </a:gs>
                    <a:gs pos="99000">
                      <a:schemeClr val="tx2"/>
                    </a:gs>
                  </a:gsLst>
                  <a:lin ang="5400000" scaled="0"/>
                </a:gradFill>
              </a:defRPr>
            </a:lvl1pPr>
            <a:lvl2pPr marL="497872" indent="-218578">
              <a:defRPr sz="2250"/>
            </a:lvl2pPr>
            <a:lvl3pPr marL="655735" indent="-157862">
              <a:tabLst/>
              <a:defRPr sz="1875"/>
            </a:lvl3pPr>
            <a:lvl4pPr marL="825740" indent="-170005">
              <a:defRPr/>
            </a:lvl4pPr>
            <a:lvl5pPr marL="983602" indent="-157862">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7"/>
          <p:cNvSpPr txBox="1"/>
          <p:nvPr userDrawn="1"/>
        </p:nvSpPr>
        <p:spPr bwMode="white">
          <a:xfrm>
            <a:off x="4491818" y="6701186"/>
            <a:ext cx="3452841" cy="15446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57051">
              <a:defRPr/>
            </a:pPr>
            <a:r>
              <a:rPr lang="en-US" sz="984" spc="141">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2745607947"/>
      </p:ext>
    </p:extLst>
  </p:cSld>
  <p:clrMapOvr>
    <a:masterClrMapping/>
  </p:clrMapOvr>
  <p:transition>
    <p:fade/>
  </p:transition>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userDrawn="1"/>
        </p:nvSpPr>
        <p:spPr bwMode="white">
          <a:xfrm>
            <a:off x="4491818" y="6701186"/>
            <a:ext cx="3452841" cy="15446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57051">
              <a:defRPr/>
            </a:pPr>
            <a:r>
              <a:rPr lang="en-US" sz="984" spc="141">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642148114"/>
      </p:ext>
    </p:extLst>
  </p:cSld>
  <p:clrMapOvr>
    <a:masterClrMapping/>
  </p:clrMapOvr>
  <p:transition>
    <p:fade/>
  </p:transition>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7"/>
          <p:cNvSpPr txBox="1"/>
          <p:nvPr userDrawn="1"/>
        </p:nvSpPr>
        <p:spPr bwMode="white">
          <a:xfrm>
            <a:off x="4491818" y="6701186"/>
            <a:ext cx="3452841" cy="15446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57051">
              <a:defRPr/>
            </a:pPr>
            <a:r>
              <a:rPr lang="en-US" sz="984" spc="141">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527743364"/>
      </p:ext>
    </p:extLst>
  </p:cSld>
  <p:clrMapOvr>
    <a:masterClrMapping/>
  </p:clrMapOvr>
  <p:transition>
    <p:fade/>
  </p:transition>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Confidentiality Slide">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screen">
            <a:extLst>
              <a:ext uri="{28A0092B-C50C-407E-A947-70E740481C1C}">
                <a14:useLocalDpi xmlns:a14="http://schemas.microsoft.com/office/drawing/2010/main"/>
              </a:ext>
            </a:extLst>
          </a:blip>
          <a:srcRect t="-2262"/>
          <a:stretch/>
        </p:blipFill>
        <p:spPr>
          <a:xfrm>
            <a:off x="319" y="-318"/>
            <a:ext cx="12435840" cy="6995160"/>
          </a:xfrm>
          <a:prstGeom prst="rect">
            <a:avLst/>
          </a:prstGeom>
        </p:spPr>
      </p:pic>
      <p:sp>
        <p:nvSpPr>
          <p:cNvPr id="5" name="Title 4"/>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93692576"/>
      </p:ext>
    </p:extLst>
  </p:cSld>
  <p:clrMapOvr>
    <a:masterClrMapping/>
  </p:clrMapOvr>
  <p:transition>
    <p:fade/>
  </p:transition>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491818" y="6701186"/>
            <a:ext cx="3452841" cy="15446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57051">
              <a:defRPr/>
            </a:pPr>
            <a:r>
              <a:rPr lang="en-US" sz="984" spc="141">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618133782"/>
      </p:ext>
    </p:extLst>
  </p:cSld>
  <p:clrMapOvr>
    <a:masterClrMapping/>
  </p:clrMapOvr>
  <p:transition>
    <p:fade/>
  </p:transition>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491818" y="6701186"/>
            <a:ext cx="3452841" cy="15446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57051">
              <a:defRPr/>
            </a:pPr>
            <a:r>
              <a:rPr lang="en-US" sz="984" spc="141">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1695631001"/>
      </p:ext>
    </p:extLst>
  </p:cSld>
  <p:clrMapOvr>
    <a:masterClrMapping/>
  </p:clrMapOvr>
  <p:transition>
    <p:fade/>
  </p:transition>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491818" y="6701186"/>
            <a:ext cx="3452841" cy="15446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57051">
              <a:defRPr/>
            </a:pPr>
            <a:r>
              <a:rPr lang="en-US" sz="984" spc="141">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2017563343"/>
      </p:ext>
    </p:extLst>
  </p:cSld>
  <p:clrMapOvr>
    <a:masterClrMapping/>
  </p:clrMapOvr>
  <p:transition>
    <p:fade/>
  </p:transition>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3717" tIns="43717" rIns="43717" bIns="43717" numCol="1" spcCol="0" rtlCol="0" fromWordArt="0" anchor="ctr" anchorCtr="0" forceAA="0" compatLnSpc="1">
            <a:prstTxWarp prst="textNoShape">
              <a:avLst/>
            </a:prstTxWarp>
            <a:noAutofit/>
          </a:bodyPr>
          <a:lstStyle/>
          <a:p>
            <a:pPr algn="ctr" defTabSz="874025" fontAlgn="base">
              <a:spcBef>
                <a:spcPct val="0"/>
              </a:spcBef>
              <a:spcAft>
                <a:spcPct val="0"/>
              </a:spcAft>
              <a:defRPr/>
            </a:pPr>
            <a:endParaRPr lang="en-US" sz="1688">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9"/>
            <a:ext cx="11887199" cy="1874409"/>
          </a:xfrm>
        </p:spPr>
        <p:txBody>
          <a:bodyPr/>
          <a:lstStyle>
            <a:lvl1pPr marL="0" indent="0">
              <a:buNone/>
              <a:defRPr sz="3093">
                <a:gradFill>
                  <a:gsLst>
                    <a:gs pos="1250">
                      <a:srgbClr val="000000"/>
                    </a:gs>
                    <a:gs pos="100000">
                      <a:srgbClr val="000000"/>
                    </a:gs>
                  </a:gsLst>
                  <a:lin ang="5400000" scaled="0"/>
                </a:gradFill>
                <a:latin typeface="Segoe UI" pitchFamily="34" charset="0"/>
                <a:cs typeface="Segoe UI" pitchFamily="34" charset="0"/>
              </a:defRPr>
            </a:lvl1pPr>
            <a:lvl2pPr marL="324831" indent="0">
              <a:buNone/>
              <a:defRPr>
                <a:gradFill>
                  <a:gsLst>
                    <a:gs pos="1250">
                      <a:srgbClr val="000000"/>
                    </a:gs>
                    <a:gs pos="100000">
                      <a:srgbClr val="000000"/>
                    </a:gs>
                  </a:gsLst>
                  <a:lin ang="5400000" scaled="0"/>
                </a:gradFill>
                <a:latin typeface="Segoe UI" pitchFamily="34" charset="0"/>
                <a:cs typeface="Segoe UI" pitchFamily="34" charset="0"/>
              </a:defRPr>
            </a:lvl2pPr>
            <a:lvl3pPr marL="547964" indent="0">
              <a:buNone/>
              <a:defRPr>
                <a:gradFill>
                  <a:gsLst>
                    <a:gs pos="1250">
                      <a:srgbClr val="000000"/>
                    </a:gs>
                    <a:gs pos="100000">
                      <a:srgbClr val="000000"/>
                    </a:gs>
                  </a:gsLst>
                  <a:lin ang="5400000" scaled="0"/>
                </a:gradFill>
                <a:latin typeface="Segoe UI" pitchFamily="34" charset="0"/>
                <a:cs typeface="Segoe UI" pitchFamily="34" charset="0"/>
              </a:defRPr>
            </a:lvl3pPr>
            <a:lvl4pPr marL="763506" indent="0">
              <a:buNone/>
              <a:defRPr>
                <a:gradFill>
                  <a:gsLst>
                    <a:gs pos="1250">
                      <a:srgbClr val="000000"/>
                    </a:gs>
                    <a:gs pos="100000">
                      <a:srgbClr val="000000"/>
                    </a:gs>
                  </a:gsLst>
                  <a:lin ang="5400000" scaled="0"/>
                </a:gradFill>
                <a:latin typeface="Segoe UI" pitchFamily="34" charset="0"/>
                <a:cs typeface="Segoe UI" pitchFamily="34" charset="0"/>
              </a:defRPr>
            </a:lvl4pPr>
            <a:lvl5pPr marL="985120"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17497880"/>
      </p:ext>
    </p:extLst>
  </p:cSld>
  <p:clrMapOvr>
    <a:masterClrMapping/>
  </p:clrMapOvr>
  <p:transition>
    <p:fade/>
  </p:transition>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294133"/>
          </a:xfrm>
          <a:prstGeom prst="rect">
            <a:avLst/>
          </a:prstGeom>
        </p:spPr>
        <p:txBody>
          <a:bodyPr/>
          <a:lstStyle>
            <a:lvl1pPr marL="272304" indent="-272304">
              <a:buClr>
                <a:schemeClr val="tx1"/>
              </a:buClr>
              <a:buSzPct val="90000"/>
              <a:buFont typeface="Arial" pitchFamily="34" charset="0"/>
              <a:buChar char="•"/>
              <a:defRPr sz="3374">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35678" indent="-263376">
              <a:buClr>
                <a:schemeClr val="tx1"/>
              </a:buClr>
              <a:buSzPct val="90000"/>
              <a:buFont typeface="Arial" pitchFamily="34" charset="0"/>
              <a:buChar char="•"/>
              <a:defRPr sz="30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07982" indent="-272304">
              <a:buClr>
                <a:schemeClr val="tx1"/>
              </a:buClr>
              <a:buSzPct val="90000"/>
              <a:buFont typeface="Arial" pitchFamily="34" charset="0"/>
              <a:buChar char="•"/>
              <a:defRPr sz="262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22254" indent="-214272">
              <a:buClr>
                <a:schemeClr val="tx1"/>
              </a:buClr>
              <a:buSzPct val="90000"/>
              <a:buFont typeface="Arial" pitchFamily="34" charset="0"/>
              <a:buChar char="•"/>
              <a:defRPr sz="225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36525" indent="-214272">
              <a:buClr>
                <a:schemeClr val="tx1"/>
              </a:buClr>
              <a:buSzPct val="90000"/>
              <a:buFont typeface="Arial" pitchFamily="34" charset="0"/>
              <a:buChar char="•"/>
              <a:defRPr sz="1875">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4" y="6363077"/>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468" spc="-4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46504352"/>
      </p:ext>
    </p:extLst>
  </p:cSld>
  <p:clrMapOvr>
    <a:masterClrMapping/>
  </p:clrMapOvr>
  <p:transition>
    <p:fade/>
  </p:transition>
</p:sldLayout>
</file>

<file path=ppt/slideLayouts/slideLayout269.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560" y="1144706"/>
            <a:ext cx="9327356" cy="2435131"/>
          </a:xfrm>
        </p:spPr>
        <p:txBody>
          <a:bodyPr anchor="b"/>
          <a:lstStyle>
            <a:lvl1pPr algn="ctr">
              <a:defRPr sz="5735"/>
            </a:lvl1pPr>
          </a:lstStyle>
          <a:p>
            <a:r>
              <a:rPr lang="en-US"/>
              <a:t>Click to edit Master title style</a:t>
            </a:r>
          </a:p>
        </p:txBody>
      </p:sp>
      <p:sp>
        <p:nvSpPr>
          <p:cNvPr id="3" name="Subtitle 2"/>
          <p:cNvSpPr>
            <a:spLocks noGrp="1"/>
          </p:cNvSpPr>
          <p:nvPr>
            <p:ph type="subTitle" idx="1"/>
          </p:nvPr>
        </p:nvSpPr>
        <p:spPr>
          <a:xfrm>
            <a:off x="1554560" y="3673746"/>
            <a:ext cx="9327356" cy="506170"/>
          </a:xfrm>
        </p:spPr>
        <p:txBody>
          <a:bodyPr/>
          <a:lstStyle>
            <a:lvl1pPr marL="0" indent="0" algn="ctr">
              <a:buNone/>
              <a:defRPr sz="2295"/>
            </a:lvl1pPr>
            <a:lvl2pPr marL="437071" indent="0" algn="ctr">
              <a:buNone/>
              <a:defRPr sz="1912"/>
            </a:lvl2pPr>
            <a:lvl3pPr marL="874142" indent="0" algn="ctr">
              <a:buNone/>
              <a:defRPr sz="1722"/>
            </a:lvl3pPr>
            <a:lvl4pPr marL="1311212" indent="0" algn="ctr">
              <a:buNone/>
              <a:defRPr sz="1530"/>
            </a:lvl4pPr>
            <a:lvl5pPr marL="1748283" indent="0" algn="ctr">
              <a:buNone/>
              <a:defRPr sz="1530"/>
            </a:lvl5pPr>
            <a:lvl6pPr marL="2185353" indent="0" algn="ctr">
              <a:buNone/>
              <a:defRPr sz="1530"/>
            </a:lvl6pPr>
            <a:lvl7pPr marL="2622425" indent="0" algn="ctr">
              <a:buNone/>
              <a:defRPr sz="1530"/>
            </a:lvl7pPr>
            <a:lvl8pPr marL="3059494" indent="0" algn="ctr">
              <a:buNone/>
              <a:defRPr sz="1530"/>
            </a:lvl8pPr>
            <a:lvl9pPr marL="3496565" indent="0" algn="ctr">
              <a:buNone/>
              <a:defRPr sz="1530"/>
            </a:lvl9pPr>
          </a:lstStyle>
          <a:p>
            <a:r>
              <a:rPr lang="en-US"/>
              <a:t>Click to edit Master subtitle style</a:t>
            </a:r>
          </a:p>
        </p:txBody>
      </p:sp>
      <p:sp>
        <p:nvSpPr>
          <p:cNvPr id="4" name="Date Placeholder 3"/>
          <p:cNvSpPr>
            <a:spLocks noGrp="1"/>
          </p:cNvSpPr>
          <p:nvPr>
            <p:ph type="dt" sz="half" idx="10"/>
          </p:nvPr>
        </p:nvSpPr>
        <p:spPr>
          <a:xfrm>
            <a:off x="855009" y="6482891"/>
            <a:ext cx="2798207" cy="372394"/>
          </a:xfrm>
          <a:prstGeom prst="rect">
            <a:avLst/>
          </a:prstGeom>
        </p:spPr>
        <p:txBody>
          <a:bodyPr/>
          <a:lstStyle/>
          <a:p>
            <a:pPr defTabSz="874278"/>
            <a:fld id="{FF10745D-BFEF-4546-BEC9-7742E95A3706}" type="datetimeFigureOut">
              <a:rPr lang="en-US" sz="1688" smtClean="0">
                <a:solidFill>
                  <a:srgbClr val="FFFFFF"/>
                </a:solidFill>
              </a:rPr>
              <a:pPr defTabSz="874278"/>
              <a:t>5/7/2020</a:t>
            </a:fld>
            <a:endParaRPr lang="en-US" sz="1688">
              <a:solidFill>
                <a:srgbClr val="FFFFFF"/>
              </a:solidFill>
            </a:endParaRPr>
          </a:p>
        </p:txBody>
      </p:sp>
      <p:sp>
        <p:nvSpPr>
          <p:cNvPr id="5" name="Footer Placeholder 4"/>
          <p:cNvSpPr>
            <a:spLocks noGrp="1"/>
          </p:cNvSpPr>
          <p:nvPr>
            <p:ph type="ftr" sz="quarter" idx="11"/>
          </p:nvPr>
        </p:nvSpPr>
        <p:spPr>
          <a:xfrm>
            <a:off x="4119583" y="6482891"/>
            <a:ext cx="4197310" cy="372394"/>
          </a:xfrm>
          <a:prstGeom prst="rect">
            <a:avLst/>
          </a:prstGeom>
        </p:spPr>
        <p:txBody>
          <a:bodyPr/>
          <a:lstStyle/>
          <a:p>
            <a:pPr defTabSz="874278"/>
            <a:endParaRPr lang="en-US" sz="1688">
              <a:solidFill>
                <a:srgbClr val="FFFFFF"/>
              </a:solidFill>
            </a:endParaRPr>
          </a:p>
        </p:txBody>
      </p:sp>
      <p:sp>
        <p:nvSpPr>
          <p:cNvPr id="6" name="Slide Number Placeholder 5"/>
          <p:cNvSpPr>
            <a:spLocks noGrp="1"/>
          </p:cNvSpPr>
          <p:nvPr>
            <p:ph type="sldNum" sz="quarter" idx="12"/>
          </p:nvPr>
        </p:nvSpPr>
        <p:spPr>
          <a:xfrm>
            <a:off x="8783260" y="6482891"/>
            <a:ext cx="2798207" cy="372394"/>
          </a:xfrm>
          <a:prstGeom prst="rect">
            <a:avLst/>
          </a:prstGeom>
        </p:spPr>
        <p:txBody>
          <a:bodyPr/>
          <a:lstStyle/>
          <a:p>
            <a:pPr defTabSz="874278"/>
            <a:fld id="{17D91851-E457-4236-BE61-7DC395D2A288}" type="slidenum">
              <a:rPr lang="en-US" sz="1688" smtClean="0">
                <a:solidFill>
                  <a:srgbClr val="FFFFFF"/>
                </a:solidFill>
              </a:rPr>
              <a:pPr defTabSz="874278"/>
              <a:t>‹#›</a:t>
            </a:fld>
            <a:endParaRPr lang="en-US" sz="1688">
              <a:solidFill>
                <a:srgbClr val="FFFFFF"/>
              </a:solidFill>
            </a:endParaRPr>
          </a:p>
        </p:txBody>
      </p:sp>
    </p:spTree>
    <p:extLst>
      <p:ext uri="{BB962C8B-B14F-4D97-AF65-F5344CB8AC3E}">
        <p14:creationId xmlns:p14="http://schemas.microsoft.com/office/powerpoint/2010/main" val="207656657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50"/>
            <a:ext cx="11888787" cy="2308324"/>
          </a:xfrm>
        </p:spPr>
        <p:txBody>
          <a:bodyPr>
            <a:spAutoFit/>
          </a:bodyPr>
          <a:lstStyle>
            <a:lvl1pPr marL="0" indent="0">
              <a:buNone/>
              <a:defRPr/>
            </a:lvl1pPr>
            <a:lvl2pPr marL="228557" indent="0">
              <a:buNone/>
              <a:defRPr/>
            </a:lvl2pPr>
            <a:lvl3pPr marL="457112" indent="0">
              <a:buNone/>
              <a:defRPr/>
            </a:lvl3pPr>
            <a:lvl4pPr marL="685669" indent="0">
              <a:buNone/>
              <a:defRPr/>
            </a:lvl4pPr>
            <a:lvl5pPr marL="914224"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11214697"/>
      </p:ext>
    </p:extLst>
  </p:cSld>
  <p:clrMapOvr>
    <a:masterClrMapping/>
  </p:clrMapOvr>
  <p:transition>
    <p:fade/>
  </p:transition>
</p:sldLayout>
</file>

<file path=ppt/slideLayouts/slideLayout270.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56627" y="372394"/>
            <a:ext cx="10726460" cy="1351952"/>
          </a:xfrm>
        </p:spPr>
        <p:txBody>
          <a:bodyPr/>
          <a:lstStyle/>
          <a:p>
            <a:r>
              <a:rPr lang="en-US"/>
              <a:t>Click to edit Master title style</a:t>
            </a:r>
          </a:p>
        </p:txBody>
      </p:sp>
      <p:sp>
        <p:nvSpPr>
          <p:cNvPr id="3" name="Text Placeholder 2"/>
          <p:cNvSpPr>
            <a:spLocks noGrp="1"/>
          </p:cNvSpPr>
          <p:nvPr>
            <p:ph type="body" idx="1"/>
          </p:nvPr>
        </p:nvSpPr>
        <p:spPr>
          <a:xfrm>
            <a:off x="856630" y="2048775"/>
            <a:ext cx="5261211" cy="506170"/>
          </a:xfrm>
        </p:spPr>
        <p:txBody>
          <a:bodyPr anchor="b"/>
          <a:lstStyle>
            <a:lvl1pPr marL="0" indent="0">
              <a:buNone/>
              <a:defRPr sz="2295" b="1"/>
            </a:lvl1pPr>
            <a:lvl2pPr marL="437155" indent="0">
              <a:buNone/>
              <a:defRPr sz="1912" b="1"/>
            </a:lvl2pPr>
            <a:lvl3pPr marL="874309" indent="0">
              <a:buNone/>
              <a:defRPr sz="1722" b="1"/>
            </a:lvl3pPr>
            <a:lvl4pPr marL="1311464" indent="0">
              <a:buNone/>
              <a:defRPr sz="1530" b="1"/>
            </a:lvl4pPr>
            <a:lvl5pPr marL="1748619" indent="0">
              <a:buNone/>
              <a:defRPr sz="1530" b="1"/>
            </a:lvl5pPr>
            <a:lvl6pPr marL="2185773" indent="0">
              <a:buNone/>
              <a:defRPr sz="1530" b="1"/>
            </a:lvl6pPr>
            <a:lvl7pPr marL="2622928" indent="0">
              <a:buNone/>
              <a:defRPr sz="1530" b="1"/>
            </a:lvl7pPr>
            <a:lvl8pPr marL="3060082" indent="0">
              <a:buNone/>
              <a:defRPr sz="1530" b="1"/>
            </a:lvl8pPr>
            <a:lvl9pPr marL="3497237" indent="0">
              <a:buNone/>
              <a:defRPr sz="1530" b="1"/>
            </a:lvl9pPr>
          </a:lstStyle>
          <a:p>
            <a:pPr lvl="0"/>
            <a:r>
              <a:rPr lang="en-US"/>
              <a:t>Click to edit Master text styles</a:t>
            </a:r>
          </a:p>
        </p:txBody>
      </p:sp>
      <p:sp>
        <p:nvSpPr>
          <p:cNvPr id="4" name="Content Placeholder 3"/>
          <p:cNvSpPr>
            <a:spLocks noGrp="1"/>
          </p:cNvSpPr>
          <p:nvPr>
            <p:ph sz="half" idx="2"/>
          </p:nvPr>
        </p:nvSpPr>
        <p:spPr>
          <a:xfrm>
            <a:off x="856630" y="2554945"/>
            <a:ext cx="5261211" cy="24844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95965" y="2048775"/>
            <a:ext cx="5287122" cy="506170"/>
          </a:xfrm>
        </p:spPr>
        <p:txBody>
          <a:bodyPr anchor="b"/>
          <a:lstStyle>
            <a:lvl1pPr marL="0" indent="0">
              <a:buNone/>
              <a:defRPr sz="2295" b="1"/>
            </a:lvl1pPr>
            <a:lvl2pPr marL="437155" indent="0">
              <a:buNone/>
              <a:defRPr sz="1912" b="1"/>
            </a:lvl2pPr>
            <a:lvl3pPr marL="874309" indent="0">
              <a:buNone/>
              <a:defRPr sz="1722" b="1"/>
            </a:lvl3pPr>
            <a:lvl4pPr marL="1311464" indent="0">
              <a:buNone/>
              <a:defRPr sz="1530" b="1"/>
            </a:lvl4pPr>
            <a:lvl5pPr marL="1748619" indent="0">
              <a:buNone/>
              <a:defRPr sz="1530" b="1"/>
            </a:lvl5pPr>
            <a:lvl6pPr marL="2185773" indent="0">
              <a:buNone/>
              <a:defRPr sz="1530" b="1"/>
            </a:lvl6pPr>
            <a:lvl7pPr marL="2622928" indent="0">
              <a:buNone/>
              <a:defRPr sz="1530" b="1"/>
            </a:lvl7pPr>
            <a:lvl8pPr marL="3060082" indent="0">
              <a:buNone/>
              <a:defRPr sz="1530" b="1"/>
            </a:lvl8pPr>
            <a:lvl9pPr marL="3497237" indent="0">
              <a:buNone/>
              <a:defRPr sz="1530" b="1"/>
            </a:lvl9pPr>
          </a:lstStyle>
          <a:p>
            <a:pPr lvl="0"/>
            <a:r>
              <a:rPr lang="en-US"/>
              <a:t>Click to edit Master text styles</a:t>
            </a:r>
          </a:p>
        </p:txBody>
      </p:sp>
      <p:sp>
        <p:nvSpPr>
          <p:cNvPr id="6" name="Content Placeholder 5"/>
          <p:cNvSpPr>
            <a:spLocks noGrp="1"/>
          </p:cNvSpPr>
          <p:nvPr>
            <p:ph sz="quarter" idx="4"/>
          </p:nvPr>
        </p:nvSpPr>
        <p:spPr>
          <a:xfrm>
            <a:off x="6295965" y="2554945"/>
            <a:ext cx="5287122" cy="24844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855008" y="6482890"/>
            <a:ext cx="2798207" cy="372394"/>
          </a:xfrm>
          <a:prstGeom prst="rect">
            <a:avLst/>
          </a:prstGeom>
        </p:spPr>
        <p:txBody>
          <a:bodyPr/>
          <a:lstStyle/>
          <a:p>
            <a:fld id="{F5E1262D-0FBC-4B24-BF93-EB17A44FB349}" type="datetimeFigureOut">
              <a:rPr lang="en-US">
                <a:solidFill>
                  <a:srgbClr val="FFFFFF"/>
                </a:solidFill>
              </a:rPr>
              <a:pPr/>
              <a:t>5/7/2020</a:t>
            </a:fld>
            <a:endParaRPr lang="en-US">
              <a:solidFill>
                <a:srgbClr val="FFFFFF"/>
              </a:solidFill>
            </a:endParaRPr>
          </a:p>
        </p:txBody>
      </p:sp>
      <p:sp>
        <p:nvSpPr>
          <p:cNvPr id="8" name="Footer Placeholder 7"/>
          <p:cNvSpPr>
            <a:spLocks noGrp="1"/>
          </p:cNvSpPr>
          <p:nvPr>
            <p:ph type="ftr" sz="quarter" idx="11"/>
          </p:nvPr>
        </p:nvSpPr>
        <p:spPr>
          <a:xfrm>
            <a:off x="4119583" y="6482890"/>
            <a:ext cx="4197310" cy="372394"/>
          </a:xfrm>
          <a:prstGeom prst="rect">
            <a:avLst/>
          </a:prstGeom>
        </p:spPr>
        <p:txBody>
          <a:bodyPr/>
          <a:lstStyle/>
          <a:p>
            <a:endParaRPr lang="en-US">
              <a:solidFill>
                <a:srgbClr val="FFFFFF"/>
              </a:solidFill>
            </a:endParaRPr>
          </a:p>
        </p:txBody>
      </p:sp>
      <p:sp>
        <p:nvSpPr>
          <p:cNvPr id="9" name="Slide Number Placeholder 8"/>
          <p:cNvSpPr>
            <a:spLocks noGrp="1"/>
          </p:cNvSpPr>
          <p:nvPr>
            <p:ph type="sldNum" sz="quarter" idx="12"/>
          </p:nvPr>
        </p:nvSpPr>
        <p:spPr>
          <a:xfrm>
            <a:off x="8783260" y="6482890"/>
            <a:ext cx="2798207" cy="372394"/>
          </a:xfrm>
          <a:prstGeom prst="rect">
            <a:avLst/>
          </a:prstGeom>
        </p:spPr>
        <p:txBody>
          <a:bodyPr/>
          <a:lstStyle/>
          <a:p>
            <a:fld id="{EC354C75-676E-4691-9B79-CBB15BB669AF}" type="slidenum">
              <a:rPr lang="en-US">
                <a:solidFill>
                  <a:srgbClr val="FFFFFF"/>
                </a:solidFill>
              </a:rPr>
              <a:pPr/>
              <a:t>‹#›</a:t>
            </a:fld>
            <a:endParaRPr lang="en-US">
              <a:solidFill>
                <a:srgbClr val="FFFFFF"/>
              </a:solidFill>
            </a:endParaRPr>
          </a:p>
        </p:txBody>
      </p:sp>
    </p:spTree>
    <p:extLst>
      <p:ext uri="{BB962C8B-B14F-4D97-AF65-F5344CB8AC3E}">
        <p14:creationId xmlns:p14="http://schemas.microsoft.com/office/powerpoint/2010/main" val="3984804188"/>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userDrawn="1">
  <p:cSld name="Dark 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18645292"/>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6C20C272-8E66-429C-A9F7-1C4E612DB65F}"/>
              </a:ext>
            </a:extLst>
          </p:cNvPr>
          <p:cNvCxnSpPr>
            <a:cxnSpLocks/>
          </p:cNvCxnSpPr>
          <p:nvPr userDrawn="1"/>
        </p:nvCxnSpPr>
        <p:spPr>
          <a:xfrm>
            <a:off x="12134298" y="1853550"/>
            <a:ext cx="0" cy="724711"/>
          </a:xfrm>
          <a:prstGeom prst="line">
            <a:avLst/>
          </a:prstGeom>
          <a:ln>
            <a:solidFill>
              <a:srgbClr val="D83B0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userDrawn="1"/>
        </p:nvPicPr>
        <p:blipFill>
          <a:blip r:embed="rId2"/>
          <a:stretch>
            <a:fillRect/>
          </a:stretch>
        </p:blipFill>
        <p:spPr bwMode="black">
          <a:xfrm>
            <a:off x="595914" y="597747"/>
            <a:ext cx="1393840" cy="298433"/>
          </a:xfrm>
          <a:prstGeom prst="rect">
            <a:avLst/>
          </a:prstGeom>
        </p:spPr>
      </p:pic>
      <p:sp>
        <p:nvSpPr>
          <p:cNvPr id="30" name="Rectangle 29">
            <a:extLst>
              <a:ext uri="{FF2B5EF4-FFF2-40B4-BE49-F238E27FC236}">
                <a16:creationId xmlns:a16="http://schemas.microsoft.com/office/drawing/2014/main" id="{8B2E4F62-54DC-4435-AA29-18599C177284}"/>
              </a:ext>
            </a:extLst>
          </p:cNvPr>
          <p:cNvSpPr/>
          <p:nvPr userDrawn="1"/>
        </p:nvSpPr>
        <p:spPr bwMode="gray">
          <a:xfrm>
            <a:off x="298920" y="1193733"/>
            <a:ext cx="11837321" cy="5501259"/>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19" tIns="149214" rIns="186519" bIns="149214" numCol="1" spcCol="0" rtlCol="0" fromWordArt="0" anchor="t" anchorCtr="0" forceAA="0" compatLnSpc="1">
            <a:prstTxWarp prst="textNoShape">
              <a:avLst/>
            </a:prstTxWarp>
            <a:noAutofit/>
          </a:bodyPr>
          <a:lstStyle/>
          <a:p>
            <a:pPr algn="l" defTabSz="951039" fontAlgn="base">
              <a:spcBef>
                <a:spcPct val="0"/>
              </a:spcBef>
              <a:spcAft>
                <a:spcPct val="0"/>
              </a:spcAft>
            </a:pPr>
            <a:endParaRPr lang="en-US" sz="2040">
              <a:gradFill>
                <a:gsLst>
                  <a:gs pos="0">
                    <a:srgbClr val="FFFFFF"/>
                  </a:gs>
                  <a:gs pos="100000">
                    <a:srgbClr val="FFFFFF"/>
                  </a:gs>
                </a:gsLst>
                <a:lin ang="5400000" scaled="0"/>
              </a:gradFill>
              <a:ea typeface="Segoe UI" pitchFamily="34" charset="0"/>
              <a:cs typeface="Segoe UI" pitchFamily="34" charset="0"/>
            </a:endParaRPr>
          </a:p>
        </p:txBody>
      </p:sp>
      <p:sp>
        <p:nvSpPr>
          <p:cNvPr id="54" name="Rectangle 53">
            <a:extLst>
              <a:ext uri="{FF2B5EF4-FFF2-40B4-BE49-F238E27FC236}">
                <a16:creationId xmlns:a16="http://schemas.microsoft.com/office/drawing/2014/main" id="{4899085C-4B16-41A5-A2CB-5D4798A0322E}"/>
              </a:ext>
            </a:extLst>
          </p:cNvPr>
          <p:cNvSpPr/>
          <p:nvPr userDrawn="1"/>
        </p:nvSpPr>
        <p:spPr bwMode="white">
          <a:xfrm>
            <a:off x="5907610" y="3136130"/>
            <a:ext cx="2368037" cy="1458018"/>
          </a:xfrm>
          <a:prstGeom prst="rect">
            <a:avLst/>
          </a:prstGeom>
        </p:spPr>
        <p:txBody>
          <a:bodyPr wrap="square" lIns="0" tIns="0" rIns="0" bIns="0">
            <a:spAutoFit/>
          </a:bodyPr>
          <a:lstStyle/>
          <a:p>
            <a:pPr marL="0" marR="0" lvl="0" indent="0" algn="l" defTabSz="951316" rtl="0" eaLnBrk="1" fontAlgn="auto" latinLnBrk="0" hangingPunct="1">
              <a:lnSpc>
                <a:spcPct val="100000"/>
              </a:lnSpc>
              <a:spcBef>
                <a:spcPts val="816"/>
              </a:spcBef>
              <a:spcAft>
                <a:spcPts val="0"/>
              </a:spcAft>
              <a:buClrTx/>
              <a:buSzTx/>
              <a:buFontTx/>
              <a:buNone/>
              <a:tabLst/>
              <a:defRPr/>
            </a:pPr>
            <a:r>
              <a:rPr kumimoji="0" lang="en-US" sz="2652"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Learn.</a:t>
            </a:r>
          </a:p>
          <a:p>
            <a:pPr marL="0" marR="0" lvl="0" indent="0" algn="l" defTabSz="951316" rtl="0" eaLnBrk="1" fontAlgn="auto" latinLnBrk="0" hangingPunct="1">
              <a:lnSpc>
                <a:spcPct val="100000"/>
              </a:lnSpc>
              <a:spcBef>
                <a:spcPts val="816"/>
              </a:spcBef>
              <a:spcAft>
                <a:spcPts val="0"/>
              </a:spcAft>
              <a:buClrTx/>
              <a:buSzTx/>
              <a:buFontTx/>
              <a:buNone/>
              <a:tabLst/>
              <a:defRPr/>
            </a:pPr>
            <a:r>
              <a:rPr kumimoji="0" lang="en-US" sz="2652"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Connect.</a:t>
            </a:r>
          </a:p>
          <a:p>
            <a:pPr marL="0" marR="0" lvl="0" indent="0" algn="l" defTabSz="951316" rtl="0" eaLnBrk="1" fontAlgn="auto" latinLnBrk="0" hangingPunct="1">
              <a:lnSpc>
                <a:spcPct val="100000"/>
              </a:lnSpc>
              <a:spcBef>
                <a:spcPts val="816"/>
              </a:spcBef>
              <a:spcAft>
                <a:spcPts val="0"/>
              </a:spcAft>
              <a:buClrTx/>
              <a:buSzTx/>
              <a:buFontTx/>
              <a:buNone/>
              <a:tabLst/>
              <a:defRPr/>
            </a:pPr>
            <a:r>
              <a:rPr kumimoji="0" lang="en-US" sz="2652"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Explore.</a:t>
            </a:r>
          </a:p>
        </p:txBody>
      </p:sp>
      <p:pic>
        <p:nvPicPr>
          <p:cNvPr id="55" name="Graphic 54">
            <a:extLst>
              <a:ext uri="{FF2B5EF4-FFF2-40B4-BE49-F238E27FC236}">
                <a16:creationId xmlns:a16="http://schemas.microsoft.com/office/drawing/2014/main" id="{CF5E403F-D2DC-4030-8392-9E3E0A38A1D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white">
          <a:xfrm>
            <a:off x="1197739" y="3247134"/>
            <a:ext cx="2766694" cy="1394459"/>
          </a:xfrm>
          <a:prstGeom prst="rect">
            <a:avLst/>
          </a:prstGeom>
          <a:effectLst/>
        </p:spPr>
      </p:pic>
      <p:pic>
        <p:nvPicPr>
          <p:cNvPr id="31" name="Picture 30">
            <a:extLst>
              <a:ext uri="{FF2B5EF4-FFF2-40B4-BE49-F238E27FC236}">
                <a16:creationId xmlns:a16="http://schemas.microsoft.com/office/drawing/2014/main" id="{786210CF-A0F8-409C-A4D3-027E8C0B2F2F}"/>
              </a:ext>
            </a:extLst>
          </p:cNvPr>
          <p:cNvPicPr>
            <a:picLocks noChangeAspect="1"/>
          </p:cNvPicPr>
          <p:nvPr userDrawn="1"/>
        </p:nvPicPr>
        <p:blipFill rotWithShape="1">
          <a:blip r:embed="rId5"/>
          <a:srcRect r="6311"/>
          <a:stretch/>
        </p:blipFill>
        <p:spPr>
          <a:xfrm>
            <a:off x="8892325" y="1852314"/>
            <a:ext cx="3544152" cy="4231842"/>
          </a:xfrm>
          <a:prstGeom prst="rect">
            <a:avLst/>
          </a:prstGeom>
        </p:spPr>
      </p:pic>
    </p:spTree>
    <p:extLst>
      <p:ext uri="{BB962C8B-B14F-4D97-AF65-F5344CB8AC3E}">
        <p14:creationId xmlns:p14="http://schemas.microsoft.com/office/powerpoint/2010/main" val="127989228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036EA2AC-FEA2-4901-8495-272A5FA7FC20}"/>
              </a:ext>
            </a:extLst>
          </p:cNvPr>
          <p:cNvGrpSpPr/>
          <p:nvPr userDrawn="1"/>
        </p:nvGrpSpPr>
        <p:grpSpPr>
          <a:xfrm>
            <a:off x="6318818" y="-1"/>
            <a:ext cx="6117658" cy="6994526"/>
            <a:chOff x="6194603" y="-1"/>
            <a:chExt cx="5997398" cy="6858001"/>
          </a:xfrm>
        </p:grpSpPr>
        <p:pic>
          <p:nvPicPr>
            <p:cNvPr id="35" name="Picture 34">
              <a:extLst>
                <a:ext uri="{FF2B5EF4-FFF2-40B4-BE49-F238E27FC236}">
                  <a16:creationId xmlns:a16="http://schemas.microsoft.com/office/drawing/2014/main" id="{A096FE2B-3270-4E2C-AD0E-3AB4FD1B86FA}"/>
                </a:ext>
              </a:extLst>
            </p:cNvPr>
            <p:cNvPicPr>
              <a:picLocks noChangeAspect="1"/>
            </p:cNvPicPr>
            <p:nvPr userDrawn="1"/>
          </p:nvPicPr>
          <p:blipFill rotWithShape="1">
            <a:blip r:embed="rId2"/>
            <a:srcRect r="28473" b="6474"/>
            <a:stretch/>
          </p:blipFill>
          <p:spPr>
            <a:xfrm>
              <a:off x="8502819" y="1461694"/>
              <a:ext cx="3689182" cy="5396306"/>
            </a:xfrm>
            <a:prstGeom prst="rect">
              <a:avLst/>
            </a:prstGeom>
          </p:spPr>
        </p:pic>
        <p:pic>
          <p:nvPicPr>
            <p:cNvPr id="36" name="Picture 35">
              <a:extLst>
                <a:ext uri="{FF2B5EF4-FFF2-40B4-BE49-F238E27FC236}">
                  <a16:creationId xmlns:a16="http://schemas.microsoft.com/office/drawing/2014/main" id="{94A5D7CE-1FED-4CEA-810D-4198E9924290}"/>
                </a:ext>
              </a:extLst>
            </p:cNvPr>
            <p:cNvPicPr>
              <a:picLocks noChangeAspect="1"/>
            </p:cNvPicPr>
            <p:nvPr userDrawn="1"/>
          </p:nvPicPr>
          <p:blipFill rotWithShape="1">
            <a:blip r:embed="rId3"/>
            <a:srcRect t="21821"/>
            <a:stretch/>
          </p:blipFill>
          <p:spPr>
            <a:xfrm>
              <a:off x="7548652" y="-1"/>
              <a:ext cx="1182753" cy="1076699"/>
            </a:xfrm>
            <a:prstGeom prst="rect">
              <a:avLst/>
            </a:prstGeom>
          </p:spPr>
        </p:pic>
        <p:pic>
          <p:nvPicPr>
            <p:cNvPr id="55" name="Picture 54">
              <a:extLst>
                <a:ext uri="{FF2B5EF4-FFF2-40B4-BE49-F238E27FC236}">
                  <a16:creationId xmlns:a16="http://schemas.microsoft.com/office/drawing/2014/main" id="{9BF408BE-3FB0-4FA0-B683-0E647B7E04BF}"/>
                </a:ext>
              </a:extLst>
            </p:cNvPr>
            <p:cNvPicPr>
              <a:picLocks noChangeAspect="1"/>
            </p:cNvPicPr>
            <p:nvPr userDrawn="1"/>
          </p:nvPicPr>
          <p:blipFill rotWithShape="1">
            <a:blip r:embed="rId3"/>
            <a:srcRect b="30214"/>
            <a:stretch/>
          </p:blipFill>
          <p:spPr>
            <a:xfrm>
              <a:off x="6194603" y="5896894"/>
              <a:ext cx="1182753" cy="961106"/>
            </a:xfrm>
            <a:prstGeom prst="rect">
              <a:avLst/>
            </a:prstGeom>
          </p:spPr>
        </p:pic>
      </p:gr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4"/>
          <a:stretch>
            <a:fillRect/>
          </a:stretch>
        </p:blipFill>
        <p:spPr bwMode="black">
          <a:xfrm>
            <a:off x="595914" y="597451"/>
            <a:ext cx="1393840" cy="298433"/>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8" y="3038855"/>
            <a:ext cx="6062782" cy="565027"/>
          </a:xfrm>
        </p:spPr>
        <p:txBody>
          <a:bodyPr anchor="b" anchorCtr="0">
            <a:spAutoFit/>
          </a:bodyPr>
          <a:lstStyle>
            <a:lvl1pPr>
              <a:defRPr/>
            </a:lvl1pPr>
          </a:lstStyle>
          <a:p>
            <a:r>
              <a:rPr lang="en-US"/>
              <a:t>Presentation title </a:t>
            </a:r>
          </a:p>
        </p:txBody>
      </p:sp>
      <p:sp>
        <p:nvSpPr>
          <p:cNvPr id="5" name="Text Placeholder 4"/>
          <p:cNvSpPr>
            <a:spLocks noGrp="1"/>
          </p:cNvSpPr>
          <p:nvPr>
            <p:ph type="body" sz="quarter" idx="12" hasCustomPrompt="1"/>
          </p:nvPr>
        </p:nvSpPr>
        <p:spPr>
          <a:xfrm>
            <a:off x="593712" y="4041283"/>
            <a:ext cx="6062782" cy="313904"/>
          </a:xfrm>
          <a:noFill/>
        </p:spPr>
        <p:txBody>
          <a:bodyPr wrap="square" lIns="0" tIns="0" rIns="0" bIns="0">
            <a:spAutoFit/>
          </a:bodyPr>
          <a:lstStyle>
            <a:lvl1pPr marL="0" indent="0">
              <a:spcBef>
                <a:spcPts val="0"/>
              </a:spcBef>
              <a:buNone/>
              <a:defRPr sz="204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9096578" y="597451"/>
            <a:ext cx="2745604" cy="282513"/>
          </a:xfrm>
          <a:solidFill>
            <a:srgbClr val="E6E6E6">
              <a:alpha val="75000"/>
            </a:srgbClr>
          </a:solidFill>
        </p:spPr>
        <p:txBody>
          <a:bodyPr/>
          <a:lstStyle>
            <a:lvl1pPr marL="0" marR="0" indent="0" algn="r" defTabSz="951316"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36"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a:latin typeface="+mj-lt"/>
              </a:rPr>
              <a:t>Session code here</a:t>
            </a:r>
            <a:endParaRPr lang="en-US"/>
          </a:p>
        </p:txBody>
      </p:sp>
    </p:spTree>
    <p:extLst>
      <p:ext uri="{BB962C8B-B14F-4D97-AF65-F5344CB8AC3E}">
        <p14:creationId xmlns:p14="http://schemas.microsoft.com/office/powerpoint/2010/main" val="52829213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vl1pPr>
            <a:lvl2pPr marL="233152" indent="0">
              <a:buNone/>
              <a:defRPr/>
            </a:lvl2pPr>
            <a:lvl3pPr marL="466303" indent="0">
              <a:buNone/>
              <a:defRPr/>
            </a:lvl3pPr>
            <a:lvl4pPr marL="699456" indent="0">
              <a:buNone/>
              <a:defRPr/>
            </a:lvl4pPr>
            <a:lvl5pPr marL="932608"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385722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95915" y="1464074"/>
            <a:ext cx="11239464" cy="164487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9067668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677" indent="0">
              <a:buFont typeface="Wingdings" panose="05000000000000000000" pitchFamily="2" charset="2"/>
              <a:buNone/>
              <a:defRPr sz="2040" b="0"/>
            </a:lvl2pPr>
            <a:lvl3pPr marL="459827" indent="0">
              <a:buFont typeface="Wingdings" panose="05000000000000000000" pitchFamily="2" charset="2"/>
              <a:buNone/>
              <a:tabLst/>
              <a:defRPr sz="1632" b="0"/>
            </a:lvl3pPr>
            <a:lvl4pPr marL="665454" indent="0">
              <a:buFont typeface="Wingdings" panose="05000000000000000000" pitchFamily="2" charset="2"/>
              <a:buNone/>
              <a:defRPr sz="1428" b="0"/>
            </a:lvl4pPr>
            <a:lvl5pPr marL="871081"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9"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677" indent="0">
              <a:buFont typeface="Wingdings" panose="05000000000000000000" pitchFamily="2" charset="2"/>
              <a:buNone/>
              <a:defRPr sz="2040" b="0"/>
            </a:lvl2pPr>
            <a:lvl3pPr marL="459827" indent="0">
              <a:buFont typeface="Wingdings" panose="05000000000000000000" pitchFamily="2" charset="2"/>
              <a:buNone/>
              <a:tabLst/>
              <a:defRPr sz="1632" b="0"/>
            </a:lvl3pPr>
            <a:lvl4pPr marL="665454" indent="0">
              <a:buFont typeface="Wingdings" panose="05000000000000000000" pitchFamily="2" charset="2"/>
              <a:buNone/>
              <a:defRPr sz="1428" b="0"/>
            </a:lvl4pPr>
            <a:lvl5pPr marL="871081"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081495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914" y="1466097"/>
            <a:ext cx="5316593" cy="1682523"/>
          </a:xfrm>
        </p:spPr>
        <p:txBody>
          <a:bodyPr wrap="square">
            <a:spAutoFit/>
          </a:bodyPr>
          <a:lstStyle>
            <a:lvl1pPr marL="236389" indent="-236389">
              <a:spcBef>
                <a:spcPts val="1248"/>
              </a:spcBef>
              <a:buClr>
                <a:schemeClr val="tx1"/>
              </a:buClr>
              <a:buFont typeface="Wingdings" panose="05000000000000000000" pitchFamily="2" charset="2"/>
              <a:buChar char=""/>
              <a:defRPr sz="2856" b="0">
                <a:latin typeface="Segoe UI Semilight" panose="020B0402040204020203" pitchFamily="34" charset="0"/>
                <a:cs typeface="Segoe UI Semilight" panose="020B0402040204020203" pitchFamily="34" charset="0"/>
              </a:defRPr>
            </a:lvl1pPr>
            <a:lvl2pPr marL="435541" indent="-174864">
              <a:buFont typeface="Wingdings" panose="05000000000000000000" pitchFamily="2" charset="2"/>
              <a:buChar char=""/>
              <a:defRPr sz="2040" b="0"/>
            </a:lvl2pPr>
            <a:lvl3pPr marL="652501" indent="-192674">
              <a:buFont typeface="Wingdings" panose="05000000000000000000" pitchFamily="2" charset="2"/>
              <a:buChar char=""/>
              <a:tabLst/>
              <a:defRPr sz="1632" b="0"/>
            </a:lvl3pPr>
            <a:lvl4pPr marL="845176" indent="-179722">
              <a:buFont typeface="Wingdings" panose="05000000000000000000" pitchFamily="2" charset="2"/>
              <a:buChar char=""/>
              <a:defRPr sz="1428" b="0"/>
            </a:lvl4pPr>
            <a:lvl5pPr marL="1044327" indent="-173245">
              <a:buFont typeface="Wingdings" panose="05000000000000000000" pitchFamily="2" charset="2"/>
              <a:buChar char=""/>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518045" y="1466097"/>
            <a:ext cx="5316593" cy="1682523"/>
          </a:xfrm>
        </p:spPr>
        <p:txBody>
          <a:bodyPr wrap="square">
            <a:spAutoFit/>
          </a:bodyPr>
          <a:lstStyle>
            <a:lvl1pPr marL="236389" indent="-236389">
              <a:spcBef>
                <a:spcPts val="1248"/>
              </a:spcBef>
              <a:buClr>
                <a:schemeClr val="tx1"/>
              </a:buClr>
              <a:buFont typeface="Wingdings" panose="05000000000000000000" pitchFamily="2" charset="2"/>
              <a:buChar char=""/>
              <a:defRPr sz="2856" b="0">
                <a:latin typeface="Segoe UI Semilight" panose="020B0402040204020203" pitchFamily="34" charset="0"/>
                <a:cs typeface="Segoe UI Semilight" panose="020B0402040204020203" pitchFamily="34" charset="0"/>
              </a:defRPr>
            </a:lvl1pPr>
            <a:lvl2pPr marL="435541" indent="-174864">
              <a:buFont typeface="Wingdings" panose="05000000000000000000" pitchFamily="2" charset="2"/>
              <a:buChar char=""/>
              <a:defRPr sz="2040" b="0"/>
            </a:lvl2pPr>
            <a:lvl3pPr marL="652501" indent="-192674">
              <a:buFont typeface="Wingdings" panose="05000000000000000000" pitchFamily="2" charset="2"/>
              <a:buChar char=""/>
              <a:tabLst/>
              <a:defRPr sz="1632" b="0"/>
            </a:lvl3pPr>
            <a:lvl4pPr marL="845176" indent="-179722">
              <a:buFont typeface="Wingdings" panose="05000000000000000000" pitchFamily="2" charset="2"/>
              <a:buChar char=""/>
              <a:defRPr sz="1428" b="0"/>
            </a:lvl4pPr>
            <a:lvl5pPr marL="1044327" indent="-173245">
              <a:buFont typeface="Wingdings" panose="05000000000000000000" pitchFamily="2" charset="2"/>
              <a:buChar char=""/>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3327233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41537816"/>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71023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74703" y="1211287"/>
            <a:ext cx="11888787" cy="231170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62348954"/>
      </p:ext>
    </p:extLst>
  </p:cSld>
  <p:clrMapOvr>
    <a:masterClrMapping/>
  </p:clrMapOvr>
  <p:transition>
    <p:fade/>
  </p:transition>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6" y="466302"/>
            <a:ext cx="5618874" cy="379824"/>
          </a:xfrm>
        </p:spPr>
        <p:txBody>
          <a:bodyPr tIns="64008"/>
          <a:lstStyle>
            <a:lvl1pPr>
              <a:defRPr sz="204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59954785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Title - Square Photo">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49E07265-7E47-481D-9C2B-6C8BF221FAA5}"/>
              </a:ext>
            </a:extLst>
          </p:cNvPr>
          <p:cNvGrpSpPr/>
          <p:nvPr userDrawn="1"/>
        </p:nvGrpSpPr>
        <p:grpSpPr>
          <a:xfrm>
            <a:off x="6318818" y="-1"/>
            <a:ext cx="6117658" cy="6994526"/>
            <a:chOff x="6194603" y="-1"/>
            <a:chExt cx="5997398" cy="6858001"/>
          </a:xfrm>
        </p:grpSpPr>
        <p:pic>
          <p:nvPicPr>
            <p:cNvPr id="32" name="Picture 31">
              <a:extLst>
                <a:ext uri="{FF2B5EF4-FFF2-40B4-BE49-F238E27FC236}">
                  <a16:creationId xmlns:a16="http://schemas.microsoft.com/office/drawing/2014/main" id="{A5AE405F-E300-4B3D-9110-B06B75841503}"/>
                </a:ext>
              </a:extLst>
            </p:cNvPr>
            <p:cNvPicPr>
              <a:picLocks noChangeAspect="1"/>
            </p:cNvPicPr>
            <p:nvPr userDrawn="1"/>
          </p:nvPicPr>
          <p:blipFill rotWithShape="1">
            <a:blip r:embed="rId2"/>
            <a:srcRect r="28473" b="6474"/>
            <a:stretch/>
          </p:blipFill>
          <p:spPr>
            <a:xfrm>
              <a:off x="8502819" y="1461694"/>
              <a:ext cx="3689182" cy="5396306"/>
            </a:xfrm>
            <a:prstGeom prst="rect">
              <a:avLst/>
            </a:prstGeom>
          </p:spPr>
        </p:pic>
        <p:pic>
          <p:nvPicPr>
            <p:cNvPr id="33" name="Picture 32">
              <a:extLst>
                <a:ext uri="{FF2B5EF4-FFF2-40B4-BE49-F238E27FC236}">
                  <a16:creationId xmlns:a16="http://schemas.microsoft.com/office/drawing/2014/main" id="{38D0436A-7978-419B-9760-5EFC6747DD72}"/>
                </a:ext>
              </a:extLst>
            </p:cNvPr>
            <p:cNvPicPr>
              <a:picLocks noChangeAspect="1"/>
            </p:cNvPicPr>
            <p:nvPr userDrawn="1"/>
          </p:nvPicPr>
          <p:blipFill rotWithShape="1">
            <a:blip r:embed="rId3"/>
            <a:srcRect t="21821"/>
            <a:stretch/>
          </p:blipFill>
          <p:spPr>
            <a:xfrm>
              <a:off x="7548652" y="-1"/>
              <a:ext cx="1182753" cy="1076699"/>
            </a:xfrm>
            <a:prstGeom prst="rect">
              <a:avLst/>
            </a:prstGeom>
          </p:spPr>
        </p:pic>
        <p:pic>
          <p:nvPicPr>
            <p:cNvPr id="34" name="Picture 33">
              <a:extLst>
                <a:ext uri="{FF2B5EF4-FFF2-40B4-BE49-F238E27FC236}">
                  <a16:creationId xmlns:a16="http://schemas.microsoft.com/office/drawing/2014/main" id="{77C68831-B0BD-42C1-AB2F-BEAC8CFD1FD5}"/>
                </a:ext>
              </a:extLst>
            </p:cNvPr>
            <p:cNvPicPr>
              <a:picLocks noChangeAspect="1"/>
            </p:cNvPicPr>
            <p:nvPr userDrawn="1"/>
          </p:nvPicPr>
          <p:blipFill rotWithShape="1">
            <a:blip r:embed="rId3"/>
            <a:srcRect b="30214"/>
            <a:stretch/>
          </p:blipFill>
          <p:spPr>
            <a:xfrm>
              <a:off x="6194603" y="5896894"/>
              <a:ext cx="1182753" cy="961106"/>
            </a:xfrm>
            <a:prstGeom prst="rect">
              <a:avLst/>
            </a:prstGeom>
          </p:spPr>
        </p:pic>
      </p:grpSp>
      <p:sp>
        <p:nvSpPr>
          <p:cNvPr id="5" name="Picture Placeholder 4">
            <a:extLst>
              <a:ext uri="{FF2B5EF4-FFF2-40B4-BE49-F238E27FC236}">
                <a16:creationId xmlns:a16="http://schemas.microsoft.com/office/drawing/2014/main" id="{6DF5D6DE-2629-4577-9B98-7A1666013D0A}"/>
              </a:ext>
            </a:extLst>
          </p:cNvPr>
          <p:cNvSpPr>
            <a:spLocks noGrp="1"/>
          </p:cNvSpPr>
          <p:nvPr>
            <p:ph type="pic" sz="quarter" idx="11" hasCustomPrompt="1"/>
          </p:nvPr>
        </p:nvSpPr>
        <p:spPr bwMode="gray">
          <a:xfrm>
            <a:off x="5117093" y="297917"/>
            <a:ext cx="7019808" cy="6397076"/>
          </a:xfrm>
          <a:blipFill>
            <a:blip r:embed="rId4"/>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51316"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28"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Title 1"/>
          <p:cNvSpPr>
            <a:spLocks noGrp="1"/>
          </p:cNvSpPr>
          <p:nvPr>
            <p:ph type="title" hasCustomPrompt="1"/>
          </p:nvPr>
        </p:nvSpPr>
        <p:spPr>
          <a:xfrm>
            <a:off x="595916" y="2631003"/>
            <a:ext cx="3844472" cy="565027"/>
          </a:xfrm>
        </p:spPr>
        <p:txBody>
          <a:bodyPr wrap="square" rIns="0" anchor="b">
            <a:spAutoFit/>
          </a:bodyPr>
          <a:lstStyle>
            <a:lvl1pPr>
              <a:lnSpc>
                <a:spcPct val="100000"/>
              </a:lnSpc>
              <a:defRPr sz="3672" b="1" spc="-5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Enter title text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916" y="3605926"/>
            <a:ext cx="3844882" cy="313904"/>
          </a:xfrm>
        </p:spPr>
        <p:txBody>
          <a:bodyPr/>
          <a:lstStyle>
            <a:lvl1pPr marL="0" indent="0">
              <a:buNone/>
              <a:defRPr sz="2040">
                <a:latin typeface="+mn-lt"/>
              </a:defRPr>
            </a:lvl1pPr>
            <a:lvl2pPr marL="233152" indent="0">
              <a:buNone/>
              <a:defRPr/>
            </a:lvl2pPr>
            <a:lvl3pPr marL="466303" indent="0">
              <a:buNone/>
              <a:defRPr/>
            </a:lvl3pPr>
            <a:lvl4pPr marL="675170" indent="0">
              <a:buNone/>
              <a:defRPr/>
            </a:lvl4pPr>
            <a:lvl5pPr marL="872702" indent="0">
              <a:buNone/>
              <a:defRPr/>
            </a:lvl5pPr>
          </a:lstStyle>
          <a:p>
            <a:pPr lvl="0"/>
            <a:r>
              <a:rPr lang="en-US"/>
              <a:t>Edit Master text styles</a:t>
            </a:r>
          </a:p>
        </p:txBody>
      </p:sp>
    </p:spTree>
    <p:extLst>
      <p:ext uri="{BB962C8B-B14F-4D97-AF65-F5344CB8AC3E}">
        <p14:creationId xmlns:p14="http://schemas.microsoft.com/office/powerpoint/2010/main" val="2538157746"/>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2B071B18-AE3E-4C1A-8C40-38A79DBA86AA}"/>
              </a:ext>
            </a:extLst>
          </p:cNvPr>
          <p:cNvGrpSpPr/>
          <p:nvPr userDrawn="1"/>
        </p:nvGrpSpPr>
        <p:grpSpPr>
          <a:xfrm>
            <a:off x="6318818" y="2"/>
            <a:ext cx="6117658" cy="6994526"/>
            <a:chOff x="6194603" y="0"/>
            <a:chExt cx="5997398" cy="6858001"/>
          </a:xfrm>
        </p:grpSpPr>
        <p:pic>
          <p:nvPicPr>
            <p:cNvPr id="38" name="Picture 37">
              <a:extLst>
                <a:ext uri="{FF2B5EF4-FFF2-40B4-BE49-F238E27FC236}">
                  <a16:creationId xmlns:a16="http://schemas.microsoft.com/office/drawing/2014/main" id="{A874D211-CD8A-4B0E-B9C0-C2FF7D72BEE7}"/>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9" name="Picture 38">
              <a:extLst>
                <a:ext uri="{FF2B5EF4-FFF2-40B4-BE49-F238E27FC236}">
                  <a16:creationId xmlns:a16="http://schemas.microsoft.com/office/drawing/2014/main" id="{471513C0-489E-4E2E-9C12-D1DC6B98AB21}"/>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40" name="Picture 39">
              <a:extLst>
                <a:ext uri="{FF2B5EF4-FFF2-40B4-BE49-F238E27FC236}">
                  <a16:creationId xmlns:a16="http://schemas.microsoft.com/office/drawing/2014/main" id="{984DC410-B12F-4706-B9C8-EBBBA766DAC2}"/>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95916" y="3040994"/>
            <a:ext cx="3845061" cy="878930"/>
          </a:xfrm>
        </p:spPr>
        <p:txBody>
          <a:bodyPr wrap="square" anchor="t">
            <a:spAutoFit/>
          </a:bodyPr>
          <a:lstStyle>
            <a:lvl1pPr>
              <a:lnSpc>
                <a:spcPct val="100000"/>
              </a:lnSpc>
              <a:defRPr sz="2856"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60" name="Picture Placeholder 4">
            <a:extLst>
              <a:ext uri="{FF2B5EF4-FFF2-40B4-BE49-F238E27FC236}">
                <a16:creationId xmlns:a16="http://schemas.microsoft.com/office/drawing/2014/main" id="{D9BE8EAA-F7ED-46CD-A31F-E4299C08F5AD}"/>
              </a:ext>
            </a:extLst>
          </p:cNvPr>
          <p:cNvSpPr>
            <a:spLocks noGrp="1"/>
          </p:cNvSpPr>
          <p:nvPr>
            <p:ph type="pic" sz="quarter" idx="11" hasCustomPrompt="1"/>
          </p:nvPr>
        </p:nvSpPr>
        <p:spPr bwMode="gray">
          <a:xfrm>
            <a:off x="5117093" y="297917"/>
            <a:ext cx="7019808" cy="6397076"/>
          </a:xfrm>
          <a:blipFill>
            <a:blip r:embed="rId4"/>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51316"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28"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60588558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3765DB89-7B31-44F9-9B76-2E06E7805A5E}"/>
              </a:ext>
            </a:extLst>
          </p:cNvPr>
          <p:cNvGrpSpPr/>
          <p:nvPr userDrawn="1"/>
        </p:nvGrpSpPr>
        <p:grpSpPr>
          <a:xfrm>
            <a:off x="6318818" y="2"/>
            <a:ext cx="6117658" cy="6994526"/>
            <a:chOff x="6194603" y="0"/>
            <a:chExt cx="5997398" cy="6858001"/>
          </a:xfrm>
        </p:grpSpPr>
        <p:pic>
          <p:nvPicPr>
            <p:cNvPr id="38" name="Picture 37">
              <a:extLst>
                <a:ext uri="{FF2B5EF4-FFF2-40B4-BE49-F238E27FC236}">
                  <a16:creationId xmlns:a16="http://schemas.microsoft.com/office/drawing/2014/main" id="{58E8D605-B082-4C02-839C-9C18EA6541D2}"/>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9" name="Picture 38">
              <a:extLst>
                <a:ext uri="{FF2B5EF4-FFF2-40B4-BE49-F238E27FC236}">
                  <a16:creationId xmlns:a16="http://schemas.microsoft.com/office/drawing/2014/main" id="{3E9382F8-B3AE-4F98-8782-19AA597713F7}"/>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40" name="Picture 39">
              <a:extLst>
                <a:ext uri="{FF2B5EF4-FFF2-40B4-BE49-F238E27FC236}">
                  <a16:creationId xmlns:a16="http://schemas.microsoft.com/office/drawing/2014/main" id="{3D3278C9-22EA-4588-8125-8F64C455E538}"/>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96951" y="3093607"/>
            <a:ext cx="6529149" cy="508524"/>
          </a:xfrm>
          <a:noFill/>
        </p:spPr>
        <p:txBody>
          <a:bodyPr wrap="square" lIns="0" tIns="0" rIns="0" bIns="0" anchor="b" anchorCtr="0">
            <a:spAutoFit/>
          </a:bodyPr>
          <a:lstStyle>
            <a:lvl1pPr algn="l" defTabSz="951316"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9"/>
            <a:ext cx="6529149" cy="313904"/>
          </a:xfrm>
          <a:noFill/>
        </p:spPr>
        <p:txBody>
          <a:bodyPr wrap="square" lIns="0" tIns="0" rIns="0" bIns="0">
            <a:spAutoFit/>
          </a:bodyPr>
          <a:lstStyle>
            <a:lvl1pPr marL="0" indent="0">
              <a:spcBef>
                <a:spcPts val="0"/>
              </a:spcBef>
              <a:spcAft>
                <a:spcPts val="0"/>
              </a:spcAft>
              <a:buFont typeface="Arial" panose="020B0604020202020204" pitchFamily="34" charset="0"/>
              <a:buNone/>
              <a:defRPr sz="204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0926022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9ECE3688-F7FF-4D8A-BE15-6CEE4046B621}"/>
              </a:ext>
            </a:extLst>
          </p:cNvPr>
          <p:cNvGrpSpPr/>
          <p:nvPr userDrawn="1"/>
        </p:nvGrpSpPr>
        <p:grpSpPr>
          <a:xfrm>
            <a:off x="6318818" y="2"/>
            <a:ext cx="6117658" cy="6994526"/>
            <a:chOff x="6194603" y="0"/>
            <a:chExt cx="5997398" cy="6858001"/>
          </a:xfrm>
        </p:grpSpPr>
        <p:pic>
          <p:nvPicPr>
            <p:cNvPr id="36" name="Picture 35">
              <a:extLst>
                <a:ext uri="{FF2B5EF4-FFF2-40B4-BE49-F238E27FC236}">
                  <a16:creationId xmlns:a16="http://schemas.microsoft.com/office/drawing/2014/main" id="{CDA126B3-3793-49DF-951A-6BEC5934FFCE}"/>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7" name="Picture 36">
              <a:extLst>
                <a:ext uri="{FF2B5EF4-FFF2-40B4-BE49-F238E27FC236}">
                  <a16:creationId xmlns:a16="http://schemas.microsoft.com/office/drawing/2014/main" id="{7DE8673A-798E-4BFA-88EE-4BCCF0BF217C}"/>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38" name="Picture 37">
              <a:extLst>
                <a:ext uri="{FF2B5EF4-FFF2-40B4-BE49-F238E27FC236}">
                  <a16:creationId xmlns:a16="http://schemas.microsoft.com/office/drawing/2014/main" id="{05970F2A-65AD-4C60-92A1-97326C8B6109}"/>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96951" y="3096243"/>
            <a:ext cx="6529149" cy="508524"/>
          </a:xfrm>
          <a:noFill/>
        </p:spPr>
        <p:txBody>
          <a:bodyPr lIns="0" tIns="0" rIns="0" bIns="0" anchor="b" anchorCtr="0">
            <a:spAutoFit/>
          </a:bodyPr>
          <a:lstStyle>
            <a:lvl1pPr algn="l" defTabSz="951316"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76088499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A8E8A28C-CBDE-4C67-825F-C47808C9BDD6}"/>
              </a:ext>
            </a:extLst>
          </p:cNvPr>
          <p:cNvGrpSpPr/>
          <p:nvPr userDrawn="1"/>
        </p:nvGrpSpPr>
        <p:grpSpPr>
          <a:xfrm>
            <a:off x="6318818" y="2"/>
            <a:ext cx="6117658" cy="6994526"/>
            <a:chOff x="6194603" y="0"/>
            <a:chExt cx="5997398" cy="6858001"/>
          </a:xfrm>
        </p:grpSpPr>
        <p:pic>
          <p:nvPicPr>
            <p:cNvPr id="36" name="Picture 35">
              <a:extLst>
                <a:ext uri="{FF2B5EF4-FFF2-40B4-BE49-F238E27FC236}">
                  <a16:creationId xmlns:a16="http://schemas.microsoft.com/office/drawing/2014/main" id="{E6ED7E4A-DB81-4ED7-82E1-34B79F3FF4A1}"/>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7" name="Picture 36">
              <a:extLst>
                <a:ext uri="{FF2B5EF4-FFF2-40B4-BE49-F238E27FC236}">
                  <a16:creationId xmlns:a16="http://schemas.microsoft.com/office/drawing/2014/main" id="{11E4BCF2-710C-4869-A4C5-C1345D5F2E6F}"/>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38" name="Picture 37">
              <a:extLst>
                <a:ext uri="{FF2B5EF4-FFF2-40B4-BE49-F238E27FC236}">
                  <a16:creationId xmlns:a16="http://schemas.microsoft.com/office/drawing/2014/main" id="{7B7B7A20-BA31-44FA-9F1C-298649B34CF8}"/>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96951" y="3096243"/>
            <a:ext cx="6529149" cy="508524"/>
          </a:xfrm>
          <a:noFill/>
        </p:spPr>
        <p:txBody>
          <a:bodyPr lIns="0" tIns="0" rIns="0" bIns="0" anchor="b" anchorCtr="0">
            <a:spAutoFit/>
          </a:bodyPr>
          <a:lstStyle>
            <a:lvl1pPr algn="l" defTabSz="951316"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5821793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1478552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1465290"/>
            <a:ext cx="11239464" cy="1946203"/>
          </a:xfrm>
        </p:spPr>
        <p:txBody>
          <a:bodyPr/>
          <a:lstStyle>
            <a:lvl1pPr marL="0" indent="0">
              <a:buNone/>
              <a:defRPr sz="285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453"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248"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783"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925"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7161788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6E6E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55" eaLnBrk="0" hangingPunct="0"/>
            <a:r>
              <a:rPr lang="en-US" sz="714">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a:stretch>
            <a:fillRect/>
          </a:stretch>
        </p:blipFill>
        <p:spPr bwMode="black">
          <a:xfrm>
            <a:off x="595914" y="597451"/>
            <a:ext cx="1393840" cy="298433"/>
          </a:xfrm>
          <a:prstGeom prst="rect">
            <a:avLst/>
          </a:prstGeom>
        </p:spPr>
      </p:pic>
    </p:spTree>
    <p:extLst>
      <p:ext uri="{BB962C8B-B14F-4D97-AF65-F5344CB8AC3E}">
        <p14:creationId xmlns:p14="http://schemas.microsoft.com/office/powerpoint/2010/main" val="11113546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4" y="1465289"/>
            <a:ext cx="11239789" cy="2260106"/>
          </a:xfrm>
        </p:spPr>
        <p:txBody>
          <a:bodyPr>
            <a:spAutoFit/>
          </a:bodyPr>
          <a:lstStyle>
            <a:lvl1pPr>
              <a:defRPr sz="3672">
                <a:latin typeface="+mn-lt"/>
              </a:defRPr>
            </a:lvl1pPr>
            <a:lvl2pPr>
              <a:defRPr sz="2856">
                <a:latin typeface="+mn-lt"/>
              </a:defRPr>
            </a:lvl2pPr>
            <a:lvl3pPr>
              <a:defRPr sz="2448">
                <a:latin typeface="+mn-lt"/>
              </a:defRPr>
            </a:lvl3pPr>
            <a:lvl4pPr>
              <a:defRPr sz="2040">
                <a:latin typeface="+mn-lt"/>
              </a:defRPr>
            </a:lvl4pPr>
            <a:lvl5pPr>
              <a:defRPr sz="1836">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3" y="6393840"/>
            <a:ext cx="12436476"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823512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39" indent="0">
              <a:buFont typeface="Wingdings" panose="05000000000000000000" pitchFamily="2" charset="2"/>
              <a:buNone/>
              <a:defRPr sz="2400" b="0"/>
            </a:lvl2pPr>
            <a:lvl3pPr marL="450763" indent="0">
              <a:buFont typeface="Wingdings" panose="05000000000000000000" pitchFamily="2" charset="2"/>
              <a:buNone/>
              <a:tabLst/>
              <a:defRPr sz="2200" b="0"/>
            </a:lvl3pPr>
            <a:lvl4pPr marL="652336" indent="0">
              <a:buFont typeface="Wingdings" panose="05000000000000000000" pitchFamily="2" charset="2"/>
              <a:buNone/>
              <a:defRPr sz="2200" b="0"/>
            </a:lvl4pPr>
            <a:lvl5pPr marL="853911"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8"/>
            <a:ext cx="5486399" cy="2511229"/>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39"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763"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336"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3911"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251" marR="0" lvl="0" indent="-514251" algn="l" defTabSz="932563" rtl="0" eaLnBrk="1" fontAlgn="auto" latinLnBrk="0" hangingPunct="1">
              <a:lnSpc>
                <a:spcPct val="90000"/>
              </a:lnSpc>
              <a:spcBef>
                <a:spcPts val="1224"/>
              </a:spcBef>
              <a:spcAft>
                <a:spcPts val="0"/>
              </a:spcAft>
              <a:buClr>
                <a:schemeClr val="tx1"/>
              </a:buClr>
              <a:buSzPct val="90000"/>
              <a:tabLst/>
            </a:pPr>
            <a:r>
              <a:rPr lang="en-US"/>
              <a:t>Edit Master text styles</a:t>
            </a:r>
          </a:p>
          <a:p>
            <a:pPr marL="514251" marR="0" lvl="1" indent="-514251" algn="l" defTabSz="932563" rtl="0" eaLnBrk="1" fontAlgn="auto" latinLnBrk="0" hangingPunct="1">
              <a:lnSpc>
                <a:spcPct val="90000"/>
              </a:lnSpc>
              <a:spcBef>
                <a:spcPts val="1224"/>
              </a:spcBef>
              <a:spcAft>
                <a:spcPts val="0"/>
              </a:spcAft>
              <a:buClr>
                <a:schemeClr val="tx1"/>
              </a:buClr>
              <a:buSzPct val="90000"/>
              <a:tabLst/>
            </a:pPr>
            <a:r>
              <a:rPr lang="en-US"/>
              <a:t>Second level</a:t>
            </a:r>
          </a:p>
          <a:p>
            <a:pPr marL="514251" marR="0" lvl="2" indent="-514251" algn="l" defTabSz="932563" rtl="0" eaLnBrk="1" fontAlgn="auto" latinLnBrk="0" hangingPunct="1">
              <a:lnSpc>
                <a:spcPct val="90000"/>
              </a:lnSpc>
              <a:spcBef>
                <a:spcPts val="1224"/>
              </a:spcBef>
              <a:spcAft>
                <a:spcPts val="0"/>
              </a:spcAft>
              <a:buClr>
                <a:schemeClr val="tx1"/>
              </a:buClr>
              <a:buSzPct val="90000"/>
              <a:tabLst/>
            </a:pPr>
            <a:r>
              <a:rPr lang="en-US"/>
              <a:t>Third level</a:t>
            </a:r>
          </a:p>
          <a:p>
            <a:pPr marL="514251" marR="0" lvl="3" indent="-514251" algn="l" defTabSz="932563" rtl="0" eaLnBrk="1" fontAlgn="auto" latinLnBrk="0" hangingPunct="1">
              <a:lnSpc>
                <a:spcPct val="90000"/>
              </a:lnSpc>
              <a:spcBef>
                <a:spcPts val="1224"/>
              </a:spcBef>
              <a:spcAft>
                <a:spcPts val="0"/>
              </a:spcAft>
              <a:buClr>
                <a:schemeClr val="tx1"/>
              </a:buClr>
              <a:buSzPct val="90000"/>
              <a:tabLst/>
            </a:pPr>
            <a:r>
              <a:rPr lang="en-US"/>
              <a:t>Fourth level</a:t>
            </a:r>
          </a:p>
          <a:p>
            <a:pPr marL="514251" marR="0" lvl="4" indent="-514251" algn="l" defTabSz="932563" rtl="0" eaLnBrk="1" fontAlgn="auto" latinLnBrk="0" hangingPunct="1">
              <a:lnSpc>
                <a:spcPct val="90000"/>
              </a:lnSpc>
              <a:spcBef>
                <a:spcPts val="1224"/>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1450832061"/>
      </p:ext>
    </p:extLst>
  </p:cSld>
  <p:clrMapOvr>
    <a:masterClrMapping/>
  </p:clrMapOvr>
  <p:transition>
    <p:fade/>
  </p:transition>
</p:sldLayout>
</file>

<file path=ppt/slideLayouts/slideLayout290.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smtClean="0"/>
              <a:pPr/>
              <a:t>5/7/2020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3201009045"/>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userDrawn="1">
  <p:cSld name="1_General_Blank_Thin">
    <p:spTree>
      <p:nvGrpSpPr>
        <p:cNvPr id="1" name=""/>
        <p:cNvGrpSpPr/>
        <p:nvPr/>
      </p:nvGrpSpPr>
      <p:grpSpPr>
        <a:xfrm>
          <a:off x="0" y="0"/>
          <a:ext cx="0" cy="0"/>
          <a:chOff x="0" y="0"/>
          <a:chExt cx="0" cy="0"/>
        </a:xfrm>
      </p:grpSpPr>
      <p:sp useBgFill="1">
        <p:nvSpPr>
          <p:cNvPr id="12" name="Rectangle: Top Corners Rounded 11"/>
          <p:cNvSpPr/>
          <p:nvPr userDrawn="1"/>
        </p:nvSpPr>
        <p:spPr bwMode="auto">
          <a:xfrm rot="16200000">
            <a:off x="11154165" y="-501927"/>
            <a:ext cx="732988" cy="1924624"/>
          </a:xfrm>
          <a:prstGeom prst="round2SameRect">
            <a:avLst>
              <a:gd name="adj1" fmla="val 50000"/>
              <a:gd name="adj2" fmla="val 0"/>
            </a:avLst>
          </a:prstGeom>
          <a:ln w="12700" cap="sq">
            <a:solidFill>
              <a:schemeClr val="bg1">
                <a:lumMod val="7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19" tIns="149214" rIns="186519" bIns="149214" numCol="1" spcCol="0" rtlCol="0" fromWordArt="0" anchor="t" anchorCtr="0" forceAA="0" compatLnSpc="1">
            <a:prstTxWarp prst="textNoShape">
              <a:avLst/>
            </a:prstTxWarp>
            <a:noAutofit/>
          </a:bodyPr>
          <a:lstStyle/>
          <a:p>
            <a:pPr algn="ctr" defTabSz="951039"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19" name="Text Placeholder 3"/>
          <p:cNvSpPr>
            <a:spLocks noGrp="1"/>
          </p:cNvSpPr>
          <p:nvPr>
            <p:ph type="body" sz="quarter" idx="12" hasCustomPrompt="1"/>
          </p:nvPr>
        </p:nvSpPr>
        <p:spPr>
          <a:xfrm>
            <a:off x="10700369" y="171986"/>
            <a:ext cx="1555069" cy="561002"/>
          </a:xfrm>
        </p:spPr>
        <p:txBody>
          <a:bodyPr wrap="square" lIns="0" rIns="0" anchor="ctr" anchorCtr="0">
            <a:noAutofit/>
          </a:bodyPr>
          <a:lstStyle>
            <a:lvl1pPr marL="0" indent="0" algn="ctr" defTabSz="951039" rtl="0" eaLnBrk="1" fontAlgn="base" latinLnBrk="0" hangingPunct="1">
              <a:lnSpc>
                <a:spcPct val="90000"/>
              </a:lnSpc>
              <a:spcBef>
                <a:spcPct val="0"/>
              </a:spcBef>
              <a:spcAft>
                <a:spcPct val="0"/>
              </a:spcAft>
              <a:buClr>
                <a:schemeClr val="tx1"/>
              </a:buClr>
              <a:buFont typeface="Arial" pitchFamily="34" charset="0"/>
              <a:buNone/>
              <a:defRPr lang="en-US" sz="1428" kern="1200" dirty="0">
                <a:solidFill>
                  <a:schemeClr val="tx1"/>
                </a:solidFill>
                <a:latin typeface="Segoe UI Semibold" panose="020B0702040204020203" pitchFamily="34" charset="0"/>
                <a:ea typeface="Segoe UI" pitchFamily="34" charset="0"/>
                <a:cs typeface="Segoe UI" pitchFamily="34" charset="0"/>
              </a:defRPr>
            </a:lvl1pPr>
            <a:lvl2pPr marL="297918" indent="0">
              <a:buNone/>
              <a:defRPr sz="2400">
                <a:solidFill>
                  <a:schemeClr val="bg1"/>
                </a:solidFill>
                <a:latin typeface="+mn-lt"/>
              </a:defRPr>
            </a:lvl2pPr>
            <a:lvl3pPr marL="531070" indent="0">
              <a:buNone/>
              <a:tabLst/>
              <a:defRPr sz="2000">
                <a:solidFill>
                  <a:schemeClr val="bg1"/>
                </a:solidFill>
                <a:latin typeface="+mn-lt"/>
              </a:defRPr>
            </a:lvl3pPr>
            <a:lvl4pPr marL="699458" indent="0">
              <a:buNone/>
              <a:defRPr>
                <a:solidFill>
                  <a:schemeClr val="bg1"/>
                </a:solidFill>
                <a:latin typeface="+mn-lt"/>
              </a:defRPr>
            </a:lvl4pPr>
            <a:lvl5pPr marL="880800" indent="0">
              <a:buNone/>
              <a:tabLst/>
              <a:defRPr>
                <a:solidFill>
                  <a:schemeClr val="bg1"/>
                </a:solidFill>
                <a:latin typeface="+mn-lt"/>
              </a:defRPr>
            </a:lvl5pPr>
          </a:lstStyle>
          <a:p>
            <a:pPr lvl="0"/>
            <a:r>
              <a:rPr lang="en-US"/>
              <a:t>Preview</a:t>
            </a:r>
          </a:p>
          <a:p>
            <a:pPr lvl="0"/>
            <a:r>
              <a:rPr lang="en-US"/>
              <a:t>Released</a:t>
            </a:r>
          </a:p>
          <a:p>
            <a:pPr lvl="0"/>
            <a:r>
              <a:rPr lang="en-US"/>
              <a:t>Date</a:t>
            </a:r>
          </a:p>
        </p:txBody>
      </p:sp>
      <p:sp>
        <p:nvSpPr>
          <p:cNvPr id="2" name="Title 1"/>
          <p:cNvSpPr>
            <a:spLocks noGrp="1"/>
          </p:cNvSpPr>
          <p:nvPr>
            <p:ph type="title"/>
          </p:nvPr>
        </p:nvSpPr>
        <p:spPr>
          <a:xfrm>
            <a:off x="336821" y="295275"/>
            <a:ext cx="3856048" cy="1255728"/>
          </a:xfrm>
        </p:spPr>
        <p:txBody>
          <a:bodyPr/>
          <a:lstStyle>
            <a:lvl1pPr>
              <a:defRPr sz="4080">
                <a:solidFill>
                  <a:schemeClr val="tx1"/>
                </a:solidFill>
              </a:defRPr>
            </a:lvl1pPr>
          </a:lstStyle>
          <a:p>
            <a:r>
              <a:rPr lang="en-US"/>
              <a:t>Click to edit Master title style</a:t>
            </a:r>
          </a:p>
        </p:txBody>
      </p:sp>
      <p:sp>
        <p:nvSpPr>
          <p:cNvPr id="13" name="Text Placeholder 3"/>
          <p:cNvSpPr>
            <a:spLocks noGrp="1"/>
          </p:cNvSpPr>
          <p:nvPr>
            <p:ph type="body" sz="quarter" idx="10"/>
          </p:nvPr>
        </p:nvSpPr>
        <p:spPr>
          <a:xfrm>
            <a:off x="336824" y="1636021"/>
            <a:ext cx="3856047" cy="251159"/>
          </a:xfrm>
        </p:spPr>
        <p:txBody>
          <a:bodyPr wrap="square">
            <a:spAutoFit/>
          </a:bodyPr>
          <a:lstStyle>
            <a:lvl1pPr marL="0" indent="0">
              <a:spcBef>
                <a:spcPts val="1224"/>
              </a:spcBef>
              <a:buClr>
                <a:schemeClr val="tx1"/>
              </a:buClr>
              <a:buFont typeface="Arial" pitchFamily="34" charset="0"/>
              <a:buNone/>
              <a:defRPr sz="1632">
                <a:solidFill>
                  <a:schemeClr val="tx1"/>
                </a:solidFill>
                <a:latin typeface="+mn-lt"/>
              </a:defRPr>
            </a:lvl1pPr>
            <a:lvl2pPr marL="297918" indent="0">
              <a:buNone/>
              <a:defRPr sz="2400">
                <a:solidFill>
                  <a:schemeClr val="bg1"/>
                </a:solidFill>
                <a:latin typeface="+mn-lt"/>
              </a:defRPr>
            </a:lvl2pPr>
            <a:lvl3pPr marL="531070" indent="0">
              <a:buNone/>
              <a:tabLst/>
              <a:defRPr sz="2000">
                <a:solidFill>
                  <a:schemeClr val="bg1"/>
                </a:solidFill>
                <a:latin typeface="+mn-lt"/>
              </a:defRPr>
            </a:lvl3pPr>
            <a:lvl4pPr marL="699458" indent="0">
              <a:buNone/>
              <a:defRPr>
                <a:solidFill>
                  <a:schemeClr val="bg1"/>
                </a:solidFill>
                <a:latin typeface="+mn-lt"/>
              </a:defRPr>
            </a:lvl4pPr>
            <a:lvl5pPr marL="880800" indent="0">
              <a:buNone/>
              <a:tabLst/>
              <a:defRPr>
                <a:solidFill>
                  <a:schemeClr val="bg1"/>
                </a:solidFill>
                <a:latin typeface="+mn-lt"/>
              </a:defRPr>
            </a:lvl5pPr>
          </a:lstStyle>
          <a:p>
            <a:pPr lvl="0"/>
            <a:r>
              <a:rPr lang="en-US"/>
              <a:t>Edit Master text styles</a:t>
            </a:r>
          </a:p>
        </p:txBody>
      </p:sp>
      <p:sp>
        <p:nvSpPr>
          <p:cNvPr id="14" name="Text Placeholder 3"/>
          <p:cNvSpPr>
            <a:spLocks noGrp="1"/>
          </p:cNvSpPr>
          <p:nvPr>
            <p:ph type="body" sz="quarter" idx="11"/>
          </p:nvPr>
        </p:nvSpPr>
        <p:spPr>
          <a:xfrm>
            <a:off x="783511" y="6273516"/>
            <a:ext cx="3396404" cy="219740"/>
          </a:xfrm>
        </p:spPr>
        <p:txBody>
          <a:bodyPr wrap="square" anchor="ctr" anchorCtr="0">
            <a:spAutoFit/>
          </a:bodyPr>
          <a:lstStyle>
            <a:lvl1pPr marL="0" indent="0">
              <a:spcBef>
                <a:spcPts val="1224"/>
              </a:spcBef>
              <a:buClr>
                <a:schemeClr val="tx1"/>
              </a:buClr>
              <a:buFont typeface="Arial" pitchFamily="34" charset="0"/>
              <a:buNone/>
              <a:defRPr sz="1428">
                <a:solidFill>
                  <a:schemeClr val="tx1"/>
                </a:solidFill>
                <a:latin typeface="+mn-lt"/>
              </a:defRPr>
            </a:lvl1pPr>
            <a:lvl2pPr marL="297918" indent="0">
              <a:buNone/>
              <a:defRPr sz="2400">
                <a:solidFill>
                  <a:schemeClr val="bg1"/>
                </a:solidFill>
                <a:latin typeface="+mn-lt"/>
              </a:defRPr>
            </a:lvl2pPr>
            <a:lvl3pPr marL="531070" indent="0">
              <a:buNone/>
              <a:tabLst/>
              <a:defRPr sz="2000">
                <a:solidFill>
                  <a:schemeClr val="bg1"/>
                </a:solidFill>
                <a:latin typeface="+mn-lt"/>
              </a:defRPr>
            </a:lvl3pPr>
            <a:lvl4pPr marL="699458" indent="0">
              <a:buNone/>
              <a:defRPr>
                <a:solidFill>
                  <a:schemeClr val="bg1"/>
                </a:solidFill>
                <a:latin typeface="+mn-lt"/>
              </a:defRPr>
            </a:lvl4pPr>
            <a:lvl5pPr marL="880800" indent="0">
              <a:buNone/>
              <a:tabLst/>
              <a:defRPr>
                <a:solidFill>
                  <a:schemeClr val="bg1"/>
                </a:solidFill>
                <a:latin typeface="+mn-lt"/>
              </a:defRPr>
            </a:lvl5pPr>
          </a:lstStyle>
          <a:p>
            <a:pPr lvl="0"/>
            <a:r>
              <a:rPr lang="en-US"/>
              <a:t>Edit Master text styles</a:t>
            </a:r>
          </a:p>
        </p:txBody>
      </p:sp>
      <p:cxnSp>
        <p:nvCxnSpPr>
          <p:cNvPr id="4" name="Straight Connector 3">
            <a:extLst>
              <a:ext uri="{FF2B5EF4-FFF2-40B4-BE49-F238E27FC236}">
                <a16:creationId xmlns:a16="http://schemas.microsoft.com/office/drawing/2014/main" id="{4D490E48-BE6D-477D-8F7B-6660E732107F}"/>
              </a:ext>
            </a:extLst>
          </p:cNvPr>
          <p:cNvCxnSpPr/>
          <p:nvPr userDrawn="1"/>
        </p:nvCxnSpPr>
        <p:spPr>
          <a:xfrm>
            <a:off x="4317234" y="295276"/>
            <a:ext cx="0" cy="629528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 name="Freeform 5">
            <a:extLst>
              <a:ext uri="{FF2B5EF4-FFF2-40B4-BE49-F238E27FC236}">
                <a16:creationId xmlns:a16="http://schemas.microsoft.com/office/drawing/2014/main" id="{A92B0539-2DE8-40D0-9B17-A323AB7635B8}"/>
              </a:ext>
            </a:extLst>
          </p:cNvPr>
          <p:cNvSpPr>
            <a:spLocks noEditPoints="1"/>
          </p:cNvSpPr>
          <p:nvPr userDrawn="1"/>
        </p:nvSpPr>
        <p:spPr bwMode="auto">
          <a:xfrm>
            <a:off x="336821" y="6164892"/>
            <a:ext cx="437052" cy="436990"/>
          </a:xfrm>
          <a:custGeom>
            <a:avLst/>
            <a:gdLst>
              <a:gd name="T0" fmla="*/ 59 w 247"/>
              <a:gd name="T1" fmla="*/ 123 h 247"/>
              <a:gd name="T2" fmla="*/ 178 w 247"/>
              <a:gd name="T3" fmla="*/ 123 h 247"/>
              <a:gd name="T4" fmla="*/ 122 w 247"/>
              <a:gd name="T5" fmla="*/ 183 h 247"/>
              <a:gd name="T6" fmla="*/ 182 w 247"/>
              <a:gd name="T7" fmla="*/ 123 h 247"/>
              <a:gd name="T8" fmla="*/ 122 w 247"/>
              <a:gd name="T9" fmla="*/ 63 h 247"/>
              <a:gd name="T10" fmla="*/ 123 w 247"/>
              <a:gd name="T11" fmla="*/ 0 h 247"/>
              <a:gd name="T12" fmla="*/ 0 w 247"/>
              <a:gd name="T13" fmla="*/ 123 h 247"/>
              <a:gd name="T14" fmla="*/ 123 w 247"/>
              <a:gd name="T15" fmla="*/ 247 h 247"/>
              <a:gd name="T16" fmla="*/ 247 w 247"/>
              <a:gd name="T17" fmla="*/ 123 h 247"/>
              <a:gd name="T18" fmla="*/ 123 w 247"/>
              <a:gd name="T19" fmla="*/ 0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7" h="247">
                <a:moveTo>
                  <a:pt x="59" y="123"/>
                </a:moveTo>
                <a:cubicBezTo>
                  <a:pt x="178" y="123"/>
                  <a:pt x="178" y="123"/>
                  <a:pt x="178" y="123"/>
                </a:cubicBezTo>
                <a:moveTo>
                  <a:pt x="122" y="183"/>
                </a:moveTo>
                <a:cubicBezTo>
                  <a:pt x="182" y="123"/>
                  <a:pt x="182" y="123"/>
                  <a:pt x="182" y="123"/>
                </a:cubicBezTo>
                <a:cubicBezTo>
                  <a:pt x="122" y="63"/>
                  <a:pt x="122" y="63"/>
                  <a:pt x="122" y="63"/>
                </a:cubicBezTo>
                <a:moveTo>
                  <a:pt x="123" y="0"/>
                </a:moveTo>
                <a:cubicBezTo>
                  <a:pt x="55" y="0"/>
                  <a:pt x="0" y="55"/>
                  <a:pt x="0" y="123"/>
                </a:cubicBezTo>
                <a:cubicBezTo>
                  <a:pt x="0" y="191"/>
                  <a:pt x="55" y="247"/>
                  <a:pt x="123" y="247"/>
                </a:cubicBezTo>
                <a:cubicBezTo>
                  <a:pt x="191" y="247"/>
                  <a:pt x="247" y="191"/>
                  <a:pt x="247" y="123"/>
                </a:cubicBezTo>
                <a:cubicBezTo>
                  <a:pt x="247" y="55"/>
                  <a:pt x="191" y="0"/>
                  <a:pt x="123" y="0"/>
                </a:cubicBezTo>
                <a:close/>
              </a:path>
            </a:pathLst>
          </a:custGeom>
          <a:noFill/>
          <a:ln w="19050" cap="flat">
            <a:solidFill>
              <a:schemeClr val="accent4"/>
            </a:solidFill>
            <a:prstDash val="solid"/>
            <a:miter lim="800000"/>
            <a:headEnd/>
            <a:tailEnd/>
          </a:ln>
        </p:spPr>
        <p:txBody>
          <a:bodyPr vert="horz" wrap="square" lIns="91426" tIns="45712" rIns="91426" bIns="45712" numCol="1" anchor="t" anchorCtr="0" compatLnSpc="1">
            <a:prstTxWarp prst="textNoShape">
              <a:avLst/>
            </a:prstTxWarp>
          </a:bodyPr>
          <a:lstStyle/>
          <a:p>
            <a:pPr marL="0" marR="0" lvl="0" indent="0" defTabSz="93257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ndParaRPr>
          </a:p>
        </p:txBody>
      </p:sp>
    </p:spTree>
    <p:extLst>
      <p:ext uri="{BB962C8B-B14F-4D97-AF65-F5344CB8AC3E}">
        <p14:creationId xmlns:p14="http://schemas.microsoft.com/office/powerpoint/2010/main" val="220406061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92.xml><?xml version="1.0" encoding="utf-8"?>
<p:sldLayout xmlns:a="http://schemas.openxmlformats.org/drawingml/2006/main" xmlns:r="http://schemas.openxmlformats.org/officeDocument/2006/relationships" xmlns:p="http://schemas.openxmlformats.org/presentationml/2006/main"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4975" y="1142881"/>
            <a:ext cx="11567160" cy="1128514"/>
          </a:xfrm>
        </p:spPr>
        <p:txBody>
          <a:bodyPr wrap="square" lIns="0" tIns="0" rIns="0" bIns="0">
            <a:spAutoFit/>
          </a:bodyPr>
          <a:lstStyle>
            <a:lvl1pPr marL="0" marR="0" indent="0" algn="l" defTabSz="932574" rtl="0" eaLnBrk="1" fontAlgn="auto" latinLnBrk="0" hangingPunct="1">
              <a:lnSpc>
                <a:spcPct val="100000"/>
              </a:lnSpc>
              <a:spcBef>
                <a:spcPts val="0"/>
              </a:spcBef>
              <a:spcAft>
                <a:spcPts val="1399"/>
              </a:spcAft>
              <a:buClrTx/>
              <a:buSzPct val="90000"/>
              <a:buFont typeface="Wingdings" panose="05000000000000000000" pitchFamily="2" charset="2"/>
              <a:buNone/>
              <a:tabLst/>
              <a:defRPr lang="en-US" sz="1800" b="1" i="0" kern="1200" spc="0" baseline="0" dirty="0">
                <a:solidFill>
                  <a:srgbClr val="000000"/>
                </a:solidFill>
                <a:latin typeface="+mn-lt"/>
                <a:ea typeface="+mn-ea"/>
                <a:cs typeface="+mn-cs"/>
              </a:defRPr>
            </a:lvl1pPr>
            <a:lvl2pPr marL="0" indent="0">
              <a:lnSpc>
                <a:spcPct val="100000"/>
              </a:lnSpc>
              <a:spcBef>
                <a:spcPts val="0"/>
              </a:spcBef>
              <a:spcAft>
                <a:spcPts val="1399"/>
              </a:spcAft>
              <a:buNone/>
              <a:defRPr sz="1800">
                <a:solidFill>
                  <a:srgbClr val="000000"/>
                </a:solidFill>
              </a:defRPr>
            </a:lvl2pPr>
            <a:lvl3pPr marL="0" indent="0">
              <a:lnSpc>
                <a:spcPct val="100000"/>
              </a:lnSpc>
              <a:spcBef>
                <a:spcPts val="0"/>
              </a:spcBef>
              <a:spcAft>
                <a:spcPts val="1399"/>
              </a:spcAft>
              <a:buNone/>
              <a:defRPr sz="1399">
                <a:solidFill>
                  <a:srgbClr val="000000"/>
                </a:solidFill>
              </a:defRPr>
            </a:lvl3pPr>
            <a:lvl4pPr marL="685677" indent="0">
              <a:spcBef>
                <a:spcPts val="0"/>
              </a:spcBef>
              <a:spcAft>
                <a:spcPts val="1299"/>
              </a:spcAft>
              <a:buNone/>
              <a:defRPr sz="2000"/>
            </a:lvl4pPr>
            <a:lvl5pPr marL="914235"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6" y="227016"/>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a:t>
            </a:r>
          </a:p>
        </p:txBody>
      </p:sp>
      <p:sp>
        <p:nvSpPr>
          <p:cNvPr id="8" name="TextBox 7">
            <a:extLst>
              <a:ext uri="{FF2B5EF4-FFF2-40B4-BE49-F238E27FC236}">
                <a16:creationId xmlns:a16="http://schemas.microsoft.com/office/drawing/2014/main" id="{23054922-7BB2-4879-9591-0FC564128406}"/>
              </a:ext>
            </a:extLst>
          </p:cNvPr>
          <p:cNvSpPr txBox="1"/>
          <p:nvPr userDrawn="1"/>
        </p:nvSpPr>
        <p:spPr>
          <a:xfrm>
            <a:off x="445128" y="6559056"/>
            <a:ext cx="1003980" cy="9888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Tree>
    <p:extLst>
      <p:ext uri="{BB962C8B-B14F-4D97-AF65-F5344CB8AC3E}">
        <p14:creationId xmlns:p14="http://schemas.microsoft.com/office/powerpoint/2010/main" val="1322980180"/>
      </p:ext>
    </p:extLst>
  </p:cSld>
  <p:clrMapOvr>
    <a:masterClrMapping/>
  </p:clrMapOvr>
  <p:transition>
    <p:fade/>
  </p:transition>
</p:sldLayout>
</file>

<file path=ppt/slideLayouts/slideLayout293.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2" name="Title 1"/>
          <p:cNvSpPr>
            <a:spLocks noGrp="1"/>
          </p:cNvSpPr>
          <p:nvPr>
            <p:ph type="title"/>
          </p:nvPr>
        </p:nvSpPr>
        <p:spPr>
          <a:xfrm>
            <a:off x="366591" y="92408"/>
            <a:ext cx="11657542" cy="627864"/>
          </a:xfrm>
          <a:prstGeom prst="rect">
            <a:avLst/>
          </a:prstGeom>
        </p:spPr>
        <p:txBody>
          <a:bodyPr anchor="t"/>
          <a:lstStyle>
            <a:lvl1pPr>
              <a:defRPr sz="4080"/>
            </a:lvl1pPr>
          </a:lstStyle>
          <a:p>
            <a:r>
              <a:rPr lang="en-US"/>
              <a:t>Click to edit Master title style</a:t>
            </a:r>
          </a:p>
        </p:txBody>
      </p:sp>
      <p:sp>
        <p:nvSpPr>
          <p:cNvPr id="4" name="Text Placeholder 2"/>
          <p:cNvSpPr>
            <a:spLocks noGrp="1"/>
          </p:cNvSpPr>
          <p:nvPr>
            <p:ph type="body" sz="quarter" idx="11"/>
          </p:nvPr>
        </p:nvSpPr>
        <p:spPr>
          <a:xfrm>
            <a:off x="366591" y="733718"/>
            <a:ext cx="11657542" cy="608012"/>
          </a:xfrm>
          <a:prstGeom prst="rect">
            <a:avLst/>
          </a:prstGeom>
        </p:spPr>
        <p:txBody>
          <a:bodyPr vert="horz" wrap="square" lIns="91440" tIns="45720" rIns="91440" bIns="45720" rtlCol="0" anchor="t">
            <a:noAutofit/>
          </a:bodyPr>
          <a:lstStyle>
            <a:lvl1pPr marL="0" indent="0">
              <a:buFontTx/>
              <a:buNone/>
              <a:defRPr lang="en-US" sz="2652" b="0" cap="none" spc="-102" dirty="0" smtClean="0">
                <a:ln w="3175">
                  <a:noFill/>
                </a:ln>
                <a:solidFill>
                  <a:schemeClr val="accent1"/>
                </a:solidFill>
                <a:effectLst/>
                <a:latin typeface="+mj-lt"/>
                <a:cs typeface="Segoe UI" pitchFamily="34" charset="0"/>
              </a:defRPr>
            </a:lvl1pPr>
            <a:lvl2pPr>
              <a:defRPr lang="en-US" sz="1599" dirty="0" smtClean="0"/>
            </a:lvl2pPr>
            <a:lvl3pPr>
              <a:defRPr lang="en-US" sz="1599" dirty="0" smtClean="0"/>
            </a:lvl3pPr>
            <a:lvl4pPr>
              <a:defRPr lang="en-US" sz="1399" dirty="0" smtClean="0"/>
            </a:lvl4pPr>
            <a:lvl5pPr>
              <a:defRPr lang="en-US" sz="1399" dirty="0"/>
            </a:lvl5pPr>
          </a:lstStyle>
          <a:p>
            <a:pPr lvl="0">
              <a:spcBef>
                <a:spcPct val="0"/>
              </a:spcBef>
              <a:buNone/>
            </a:pPr>
            <a:r>
              <a:rPr lang="en-US"/>
              <a:t>Edit Master text styles</a:t>
            </a:r>
          </a:p>
        </p:txBody>
      </p:sp>
      <p:sp>
        <p:nvSpPr>
          <p:cNvPr id="5" name="Text Placeholder 11"/>
          <p:cNvSpPr>
            <a:spLocks noGrp="1"/>
          </p:cNvSpPr>
          <p:nvPr>
            <p:ph type="body" sz="quarter" idx="13" hasCustomPrompt="1"/>
          </p:nvPr>
        </p:nvSpPr>
        <p:spPr>
          <a:xfrm>
            <a:off x="0" y="6866479"/>
            <a:ext cx="8005981" cy="128046"/>
          </a:xfrm>
          <a:prstGeom prst="rect">
            <a:avLst/>
          </a:prstGeom>
        </p:spPr>
        <p:txBody>
          <a:bodyPr anchor="b"/>
          <a:lstStyle>
            <a:lvl1pPr marL="0" indent="0">
              <a:buNone/>
              <a:defRPr sz="816">
                <a:solidFill>
                  <a:schemeClr val="tx1">
                    <a:lumMod val="50000"/>
                  </a:schemeClr>
                </a:solidFill>
              </a:defRPr>
            </a:lvl1pPr>
          </a:lstStyle>
          <a:p>
            <a:pPr lvl="0"/>
            <a:r>
              <a:rPr lang="en-US" sz="816"/>
              <a:t>Source:</a:t>
            </a:r>
            <a:endParaRPr lang="en-US"/>
          </a:p>
        </p:txBody>
      </p:sp>
    </p:spTree>
    <p:extLst>
      <p:ext uri="{BB962C8B-B14F-4D97-AF65-F5344CB8AC3E}">
        <p14:creationId xmlns:p14="http://schemas.microsoft.com/office/powerpoint/2010/main" val="1724115577"/>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userDrawn="1">
  <p:cSld name="Section">
    <p:spTree>
      <p:nvGrpSpPr>
        <p:cNvPr id="1" name=""/>
        <p:cNvGrpSpPr/>
        <p:nvPr/>
      </p:nvGrpSpPr>
      <p:grpSpPr>
        <a:xfrm>
          <a:off x="0" y="0"/>
          <a:ext cx="0" cy="0"/>
          <a:chOff x="0" y="0"/>
          <a:chExt cx="0" cy="0"/>
        </a:xfrm>
      </p:grpSpPr>
      <p:sp>
        <p:nvSpPr>
          <p:cNvPr id="2" name="Title 1"/>
          <p:cNvSpPr>
            <a:spLocks noGrp="1"/>
          </p:cNvSpPr>
          <p:nvPr>
            <p:ph type="title"/>
          </p:nvPr>
        </p:nvSpPr>
        <p:spPr>
          <a:xfrm>
            <a:off x="420231" y="3120578"/>
            <a:ext cx="11537918" cy="753369"/>
          </a:xfrm>
        </p:spPr>
        <p:txBody>
          <a:bodyPr anchor="ctr" anchorCtr="0"/>
          <a:lstStyle>
            <a:lvl1pPr>
              <a:defRPr sz="4897" b="0">
                <a:latin typeface="+mn-lt"/>
              </a:defRPr>
            </a:lvl1pPr>
          </a:lstStyle>
          <a:p>
            <a:r>
              <a:rPr lang="en-US"/>
              <a:t>Click to edit Master title style</a:t>
            </a:r>
          </a:p>
        </p:txBody>
      </p:sp>
      <p:grpSp>
        <p:nvGrpSpPr>
          <p:cNvPr id="17" name="Group 16"/>
          <p:cNvGrpSpPr/>
          <p:nvPr userDrawn="1"/>
        </p:nvGrpSpPr>
        <p:grpSpPr>
          <a:xfrm>
            <a:off x="10704237" y="6412301"/>
            <a:ext cx="1253911" cy="267045"/>
            <a:chOff x="3321050" y="454025"/>
            <a:chExt cx="5910263" cy="1258888"/>
          </a:xfrm>
        </p:grpSpPr>
        <p:sp>
          <p:nvSpPr>
            <p:cNvPr id="18" name="Freeform 3"/>
            <p:cNvSpPr>
              <a:spLocks noChangeArrowheads="1"/>
            </p:cNvSpPr>
            <p:nvPr/>
          </p:nvSpPr>
          <p:spPr bwMode="auto">
            <a:xfrm>
              <a:off x="4960938" y="704850"/>
              <a:ext cx="817562" cy="757238"/>
            </a:xfrm>
            <a:custGeom>
              <a:avLst/>
              <a:gdLst>
                <a:gd name="T0" fmla="*/ 1917 w 2272"/>
                <a:gd name="T1" fmla="*/ 489 h 2104"/>
                <a:gd name="T2" fmla="*/ 1917 w 2272"/>
                <a:gd name="T3" fmla="*/ 2103 h 2104"/>
                <a:gd name="T4" fmla="*/ 2271 w 2272"/>
                <a:gd name="T5" fmla="*/ 2103 h 2104"/>
                <a:gd name="T6" fmla="*/ 2271 w 2272"/>
                <a:gd name="T7" fmla="*/ 0 h 2104"/>
                <a:gd name="T8" fmla="*/ 2271 w 2272"/>
                <a:gd name="T9" fmla="*/ 0 h 2104"/>
                <a:gd name="T10" fmla="*/ 1771 w 2272"/>
                <a:gd name="T11" fmla="*/ 0 h 2104"/>
                <a:gd name="T12" fmla="*/ 1135 w 2272"/>
                <a:gd name="T13" fmla="*/ 1561 h 2104"/>
                <a:gd name="T14" fmla="*/ 521 w 2272"/>
                <a:gd name="T15" fmla="*/ 0 h 2104"/>
                <a:gd name="T16" fmla="*/ 0 w 2272"/>
                <a:gd name="T17" fmla="*/ 0 h 2104"/>
                <a:gd name="T18" fmla="*/ 0 w 2272"/>
                <a:gd name="T19" fmla="*/ 2103 h 2104"/>
                <a:gd name="T20" fmla="*/ 344 w 2272"/>
                <a:gd name="T21" fmla="*/ 2103 h 2104"/>
                <a:gd name="T22" fmla="*/ 344 w 2272"/>
                <a:gd name="T23" fmla="*/ 489 h 2104"/>
                <a:gd name="T24" fmla="*/ 354 w 2272"/>
                <a:gd name="T25" fmla="*/ 489 h 2104"/>
                <a:gd name="T26" fmla="*/ 1000 w 2272"/>
                <a:gd name="T27" fmla="*/ 2103 h 2104"/>
                <a:gd name="T28" fmla="*/ 1260 w 2272"/>
                <a:gd name="T29" fmla="*/ 2103 h 2104"/>
                <a:gd name="T30" fmla="*/ 1906 w 2272"/>
                <a:gd name="T31" fmla="*/ 489 h 2104"/>
                <a:gd name="T32" fmla="*/ 1917 w 2272"/>
                <a:gd name="T33" fmla="*/ 489 h 2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72" h="2104">
                  <a:moveTo>
                    <a:pt x="1917" y="489"/>
                  </a:moveTo>
                  <a:lnTo>
                    <a:pt x="1917" y="2103"/>
                  </a:lnTo>
                  <a:lnTo>
                    <a:pt x="2271" y="2103"/>
                  </a:lnTo>
                  <a:lnTo>
                    <a:pt x="2271" y="0"/>
                  </a:lnTo>
                  <a:lnTo>
                    <a:pt x="2271" y="0"/>
                  </a:lnTo>
                  <a:lnTo>
                    <a:pt x="1771" y="0"/>
                  </a:lnTo>
                  <a:lnTo>
                    <a:pt x="1135" y="1561"/>
                  </a:lnTo>
                  <a:lnTo>
                    <a:pt x="521" y="0"/>
                  </a:lnTo>
                  <a:lnTo>
                    <a:pt x="0" y="0"/>
                  </a:lnTo>
                  <a:lnTo>
                    <a:pt x="0" y="2103"/>
                  </a:lnTo>
                  <a:lnTo>
                    <a:pt x="344" y="2103"/>
                  </a:lnTo>
                  <a:lnTo>
                    <a:pt x="344" y="489"/>
                  </a:lnTo>
                  <a:lnTo>
                    <a:pt x="354" y="489"/>
                  </a:lnTo>
                  <a:lnTo>
                    <a:pt x="1000" y="2103"/>
                  </a:lnTo>
                  <a:lnTo>
                    <a:pt x="1260" y="2103"/>
                  </a:lnTo>
                  <a:lnTo>
                    <a:pt x="1906" y="489"/>
                  </a:lnTo>
                  <a:lnTo>
                    <a:pt x="1917" y="489"/>
                  </a:lnTo>
                </a:path>
              </a:pathLst>
            </a:custGeom>
            <a:solidFill>
              <a:schemeClr val="tx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836"/>
            </a:p>
          </p:txBody>
        </p:sp>
        <p:sp>
          <p:nvSpPr>
            <p:cNvPr id="19" name="Freeform 4"/>
            <p:cNvSpPr>
              <a:spLocks noChangeArrowheads="1"/>
            </p:cNvSpPr>
            <p:nvPr/>
          </p:nvSpPr>
          <p:spPr bwMode="auto">
            <a:xfrm>
              <a:off x="5889625" y="688975"/>
              <a:ext cx="153988" cy="773113"/>
            </a:xfrm>
            <a:custGeom>
              <a:avLst/>
              <a:gdLst>
                <a:gd name="T0" fmla="*/ 209 w 428"/>
                <a:gd name="T1" fmla="*/ 0 h 2146"/>
                <a:gd name="T2" fmla="*/ 209 w 428"/>
                <a:gd name="T3" fmla="*/ 0 h 2146"/>
                <a:gd name="T4" fmla="*/ 63 w 428"/>
                <a:gd name="T5" fmla="*/ 52 h 2146"/>
                <a:gd name="T6" fmla="*/ 0 w 428"/>
                <a:gd name="T7" fmla="*/ 208 h 2146"/>
                <a:gd name="T8" fmla="*/ 63 w 428"/>
                <a:gd name="T9" fmla="*/ 344 h 2146"/>
                <a:gd name="T10" fmla="*/ 209 w 428"/>
                <a:gd name="T11" fmla="*/ 406 h 2146"/>
                <a:gd name="T12" fmla="*/ 365 w 428"/>
                <a:gd name="T13" fmla="*/ 344 h 2146"/>
                <a:gd name="T14" fmla="*/ 427 w 428"/>
                <a:gd name="T15" fmla="*/ 208 h 2146"/>
                <a:gd name="T16" fmla="*/ 365 w 428"/>
                <a:gd name="T17" fmla="*/ 62 h 2146"/>
                <a:gd name="T18" fmla="*/ 209 w 428"/>
                <a:gd name="T19" fmla="*/ 0 h 2146"/>
                <a:gd name="T20" fmla="*/ 386 w 428"/>
                <a:gd name="T21" fmla="*/ 635 h 2146"/>
                <a:gd name="T22" fmla="*/ 386 w 428"/>
                <a:gd name="T23" fmla="*/ 635 h 2146"/>
                <a:gd name="T24" fmla="*/ 32 w 428"/>
                <a:gd name="T25" fmla="*/ 635 h 2146"/>
                <a:gd name="T26" fmla="*/ 32 w 428"/>
                <a:gd name="T27" fmla="*/ 2145 h 2146"/>
                <a:gd name="T28" fmla="*/ 386 w 428"/>
                <a:gd name="T29" fmla="*/ 2145 h 2146"/>
                <a:gd name="T30" fmla="*/ 386 w 428"/>
                <a:gd name="T31" fmla="*/ 635 h 2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28" h="2146">
                  <a:moveTo>
                    <a:pt x="209" y="0"/>
                  </a:moveTo>
                  <a:lnTo>
                    <a:pt x="209" y="0"/>
                  </a:lnTo>
                  <a:cubicBezTo>
                    <a:pt x="157" y="0"/>
                    <a:pt x="104" y="21"/>
                    <a:pt x="63" y="52"/>
                  </a:cubicBezTo>
                  <a:cubicBezTo>
                    <a:pt x="21" y="94"/>
                    <a:pt x="0" y="146"/>
                    <a:pt x="0" y="208"/>
                  </a:cubicBezTo>
                  <a:cubicBezTo>
                    <a:pt x="0" y="260"/>
                    <a:pt x="21" y="312"/>
                    <a:pt x="63" y="344"/>
                  </a:cubicBezTo>
                  <a:cubicBezTo>
                    <a:pt x="104" y="385"/>
                    <a:pt x="157" y="406"/>
                    <a:pt x="209" y="406"/>
                  </a:cubicBezTo>
                  <a:cubicBezTo>
                    <a:pt x="271" y="406"/>
                    <a:pt x="323" y="385"/>
                    <a:pt x="365" y="344"/>
                  </a:cubicBezTo>
                  <a:cubicBezTo>
                    <a:pt x="407" y="312"/>
                    <a:pt x="427" y="260"/>
                    <a:pt x="427" y="208"/>
                  </a:cubicBezTo>
                  <a:cubicBezTo>
                    <a:pt x="427" y="146"/>
                    <a:pt x="407" y="94"/>
                    <a:pt x="365" y="62"/>
                  </a:cubicBezTo>
                  <a:cubicBezTo>
                    <a:pt x="323" y="21"/>
                    <a:pt x="271" y="0"/>
                    <a:pt x="209" y="0"/>
                  </a:cubicBezTo>
                  <a:close/>
                  <a:moveTo>
                    <a:pt x="386" y="635"/>
                  </a:moveTo>
                  <a:lnTo>
                    <a:pt x="386" y="635"/>
                  </a:lnTo>
                  <a:cubicBezTo>
                    <a:pt x="32" y="635"/>
                    <a:pt x="32" y="635"/>
                    <a:pt x="32" y="635"/>
                  </a:cubicBezTo>
                  <a:cubicBezTo>
                    <a:pt x="32" y="2145"/>
                    <a:pt x="32" y="2145"/>
                    <a:pt x="32" y="2145"/>
                  </a:cubicBezTo>
                  <a:cubicBezTo>
                    <a:pt x="386" y="2145"/>
                    <a:pt x="386" y="2145"/>
                    <a:pt x="386" y="2145"/>
                  </a:cubicBezTo>
                  <a:cubicBezTo>
                    <a:pt x="386" y="635"/>
                    <a:pt x="386" y="635"/>
                    <a:pt x="386" y="635"/>
                  </a:cubicBezTo>
                  <a:close/>
                </a:path>
              </a:pathLst>
            </a:custGeom>
            <a:solidFill>
              <a:schemeClr val="tx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836"/>
            </a:p>
          </p:txBody>
        </p:sp>
        <p:sp>
          <p:nvSpPr>
            <p:cNvPr id="20" name="Freeform 5"/>
            <p:cNvSpPr>
              <a:spLocks noChangeArrowheads="1"/>
            </p:cNvSpPr>
            <p:nvPr/>
          </p:nvSpPr>
          <p:spPr bwMode="auto">
            <a:xfrm>
              <a:off x="6119813" y="906463"/>
              <a:ext cx="423862" cy="566737"/>
            </a:xfrm>
            <a:custGeom>
              <a:avLst/>
              <a:gdLst>
                <a:gd name="T0" fmla="*/ 801 w 1177"/>
                <a:gd name="T1" fmla="*/ 0 h 1573"/>
                <a:gd name="T2" fmla="*/ 801 w 1177"/>
                <a:gd name="T3" fmla="*/ 0 h 1573"/>
                <a:gd name="T4" fmla="*/ 375 w 1177"/>
                <a:gd name="T5" fmla="*/ 104 h 1573"/>
                <a:gd name="T6" fmla="*/ 94 w 1177"/>
                <a:gd name="T7" fmla="*/ 396 h 1573"/>
                <a:gd name="T8" fmla="*/ 0 w 1177"/>
                <a:gd name="T9" fmla="*/ 822 h 1573"/>
                <a:gd name="T10" fmla="*/ 94 w 1177"/>
                <a:gd name="T11" fmla="*/ 1207 h 1573"/>
                <a:gd name="T12" fmla="*/ 354 w 1177"/>
                <a:gd name="T13" fmla="*/ 1478 h 1573"/>
                <a:gd name="T14" fmla="*/ 738 w 1177"/>
                <a:gd name="T15" fmla="*/ 1572 h 1573"/>
                <a:gd name="T16" fmla="*/ 1165 w 1177"/>
                <a:gd name="T17" fmla="*/ 1478 h 1573"/>
                <a:gd name="T18" fmla="*/ 1176 w 1177"/>
                <a:gd name="T19" fmla="*/ 1468 h 1573"/>
                <a:gd name="T20" fmla="*/ 1176 w 1177"/>
                <a:gd name="T21" fmla="*/ 1145 h 1573"/>
                <a:gd name="T22" fmla="*/ 1155 w 1177"/>
                <a:gd name="T23" fmla="*/ 1155 h 1573"/>
                <a:gd name="T24" fmla="*/ 988 w 1177"/>
                <a:gd name="T25" fmla="*/ 1249 h 1573"/>
                <a:gd name="T26" fmla="*/ 811 w 1177"/>
                <a:gd name="T27" fmla="*/ 1280 h 1573"/>
                <a:gd name="T28" fmla="*/ 488 w 1177"/>
                <a:gd name="T29" fmla="*/ 1155 h 1573"/>
                <a:gd name="T30" fmla="*/ 364 w 1177"/>
                <a:gd name="T31" fmla="*/ 791 h 1573"/>
                <a:gd name="T32" fmla="*/ 488 w 1177"/>
                <a:gd name="T33" fmla="*/ 427 h 1573"/>
                <a:gd name="T34" fmla="*/ 822 w 1177"/>
                <a:gd name="T35" fmla="*/ 292 h 1573"/>
                <a:gd name="T36" fmla="*/ 1155 w 1177"/>
                <a:gd name="T37" fmla="*/ 406 h 1573"/>
                <a:gd name="T38" fmla="*/ 1176 w 1177"/>
                <a:gd name="T39" fmla="*/ 417 h 1573"/>
                <a:gd name="T40" fmla="*/ 1176 w 1177"/>
                <a:gd name="T41" fmla="*/ 73 h 1573"/>
                <a:gd name="T42" fmla="*/ 1165 w 1177"/>
                <a:gd name="T43" fmla="*/ 73 h 1573"/>
                <a:gd name="T44" fmla="*/ 999 w 1177"/>
                <a:gd name="T45" fmla="*/ 21 h 1573"/>
                <a:gd name="T46" fmla="*/ 801 w 1177"/>
                <a:gd name="T47" fmla="*/ 0 h 1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7" h="1573">
                  <a:moveTo>
                    <a:pt x="801" y="0"/>
                  </a:moveTo>
                  <a:lnTo>
                    <a:pt x="801" y="0"/>
                  </a:lnTo>
                  <a:cubicBezTo>
                    <a:pt x="645" y="0"/>
                    <a:pt x="499" y="31"/>
                    <a:pt x="375" y="104"/>
                  </a:cubicBezTo>
                  <a:cubicBezTo>
                    <a:pt x="250" y="167"/>
                    <a:pt x="156" y="271"/>
                    <a:pt x="94" y="396"/>
                  </a:cubicBezTo>
                  <a:cubicBezTo>
                    <a:pt x="31" y="520"/>
                    <a:pt x="0" y="666"/>
                    <a:pt x="0" y="822"/>
                  </a:cubicBezTo>
                  <a:cubicBezTo>
                    <a:pt x="0" y="968"/>
                    <a:pt x="31" y="1093"/>
                    <a:pt x="94" y="1207"/>
                  </a:cubicBezTo>
                  <a:cubicBezTo>
                    <a:pt x="156" y="1322"/>
                    <a:pt x="239" y="1416"/>
                    <a:pt x="354" y="1478"/>
                  </a:cubicBezTo>
                  <a:cubicBezTo>
                    <a:pt x="467" y="1541"/>
                    <a:pt x="593" y="1572"/>
                    <a:pt x="738" y="1572"/>
                  </a:cubicBezTo>
                  <a:cubicBezTo>
                    <a:pt x="905" y="1572"/>
                    <a:pt x="1051" y="1541"/>
                    <a:pt x="1165" y="1478"/>
                  </a:cubicBezTo>
                  <a:cubicBezTo>
                    <a:pt x="1176" y="1468"/>
                    <a:pt x="1176" y="1468"/>
                    <a:pt x="1176" y="1468"/>
                  </a:cubicBezTo>
                  <a:cubicBezTo>
                    <a:pt x="1176" y="1145"/>
                    <a:pt x="1176" y="1145"/>
                    <a:pt x="1176" y="1145"/>
                  </a:cubicBezTo>
                  <a:cubicBezTo>
                    <a:pt x="1155" y="1155"/>
                    <a:pt x="1155" y="1155"/>
                    <a:pt x="1155" y="1155"/>
                  </a:cubicBezTo>
                  <a:cubicBezTo>
                    <a:pt x="1103" y="1197"/>
                    <a:pt x="1051" y="1228"/>
                    <a:pt x="988" y="1249"/>
                  </a:cubicBezTo>
                  <a:cubicBezTo>
                    <a:pt x="926" y="1270"/>
                    <a:pt x="863" y="1280"/>
                    <a:pt x="811" y="1280"/>
                  </a:cubicBezTo>
                  <a:cubicBezTo>
                    <a:pt x="676" y="1280"/>
                    <a:pt x="561" y="1239"/>
                    <a:pt x="488" y="1155"/>
                  </a:cubicBezTo>
                  <a:cubicBezTo>
                    <a:pt x="406" y="1062"/>
                    <a:pt x="364" y="947"/>
                    <a:pt x="364" y="791"/>
                  </a:cubicBezTo>
                  <a:cubicBezTo>
                    <a:pt x="364" y="645"/>
                    <a:pt x="406" y="520"/>
                    <a:pt x="488" y="427"/>
                  </a:cubicBezTo>
                  <a:cubicBezTo>
                    <a:pt x="572" y="333"/>
                    <a:pt x="686" y="292"/>
                    <a:pt x="822" y="292"/>
                  </a:cubicBezTo>
                  <a:cubicBezTo>
                    <a:pt x="936" y="292"/>
                    <a:pt x="1051" y="333"/>
                    <a:pt x="1155" y="406"/>
                  </a:cubicBezTo>
                  <a:cubicBezTo>
                    <a:pt x="1176" y="417"/>
                    <a:pt x="1176" y="417"/>
                    <a:pt x="1176" y="417"/>
                  </a:cubicBezTo>
                  <a:cubicBezTo>
                    <a:pt x="1176" y="73"/>
                    <a:pt x="1176" y="73"/>
                    <a:pt x="1176" y="73"/>
                  </a:cubicBezTo>
                  <a:cubicBezTo>
                    <a:pt x="1165" y="73"/>
                    <a:pt x="1165" y="73"/>
                    <a:pt x="1165" y="73"/>
                  </a:cubicBezTo>
                  <a:cubicBezTo>
                    <a:pt x="1124" y="52"/>
                    <a:pt x="1072" y="31"/>
                    <a:pt x="999" y="21"/>
                  </a:cubicBezTo>
                  <a:cubicBezTo>
                    <a:pt x="936" y="0"/>
                    <a:pt x="874" y="0"/>
                    <a:pt x="801" y="0"/>
                  </a:cubicBezTo>
                </a:path>
              </a:pathLst>
            </a:custGeom>
            <a:solidFill>
              <a:schemeClr val="tx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836"/>
            </a:p>
          </p:txBody>
        </p:sp>
        <p:sp>
          <p:nvSpPr>
            <p:cNvPr id="21" name="Freeform 6"/>
            <p:cNvSpPr>
              <a:spLocks noChangeArrowheads="1"/>
            </p:cNvSpPr>
            <p:nvPr/>
          </p:nvSpPr>
          <p:spPr bwMode="auto">
            <a:xfrm>
              <a:off x="6635750" y="911225"/>
              <a:ext cx="315913" cy="550863"/>
            </a:xfrm>
            <a:custGeom>
              <a:avLst/>
              <a:gdLst>
                <a:gd name="T0" fmla="*/ 354 w 876"/>
                <a:gd name="T1" fmla="*/ 282 h 1532"/>
                <a:gd name="T2" fmla="*/ 354 w 876"/>
                <a:gd name="T3" fmla="*/ 282 h 1532"/>
                <a:gd name="T4" fmla="*/ 354 w 876"/>
                <a:gd name="T5" fmla="*/ 21 h 1532"/>
                <a:gd name="T6" fmla="*/ 0 w 876"/>
                <a:gd name="T7" fmla="*/ 21 h 1532"/>
                <a:gd name="T8" fmla="*/ 0 w 876"/>
                <a:gd name="T9" fmla="*/ 1531 h 1532"/>
                <a:gd name="T10" fmla="*/ 354 w 876"/>
                <a:gd name="T11" fmla="*/ 1531 h 1532"/>
                <a:gd name="T12" fmla="*/ 354 w 876"/>
                <a:gd name="T13" fmla="*/ 760 h 1532"/>
                <a:gd name="T14" fmla="*/ 448 w 876"/>
                <a:gd name="T15" fmla="*/ 438 h 1532"/>
                <a:gd name="T16" fmla="*/ 677 w 876"/>
                <a:gd name="T17" fmla="*/ 313 h 1532"/>
                <a:gd name="T18" fmla="*/ 781 w 876"/>
                <a:gd name="T19" fmla="*/ 334 h 1532"/>
                <a:gd name="T20" fmla="*/ 865 w 876"/>
                <a:gd name="T21" fmla="*/ 365 h 1532"/>
                <a:gd name="T22" fmla="*/ 875 w 876"/>
                <a:gd name="T23" fmla="*/ 375 h 1532"/>
                <a:gd name="T24" fmla="*/ 875 w 876"/>
                <a:gd name="T25" fmla="*/ 21 h 1532"/>
                <a:gd name="T26" fmla="*/ 875 w 876"/>
                <a:gd name="T27" fmla="*/ 21 h 1532"/>
                <a:gd name="T28" fmla="*/ 729 w 876"/>
                <a:gd name="T29" fmla="*/ 0 h 1532"/>
                <a:gd name="T30" fmla="*/ 729 w 876"/>
                <a:gd name="T31" fmla="*/ 0 h 1532"/>
                <a:gd name="T32" fmla="*/ 500 w 876"/>
                <a:gd name="T33" fmla="*/ 84 h 1532"/>
                <a:gd name="T34" fmla="*/ 365 w 876"/>
                <a:gd name="T35" fmla="*/ 282 h 1532"/>
                <a:gd name="T36" fmla="*/ 354 w 876"/>
                <a:gd name="T37" fmla="*/ 282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76" h="1532">
                  <a:moveTo>
                    <a:pt x="354" y="282"/>
                  </a:moveTo>
                  <a:lnTo>
                    <a:pt x="354" y="282"/>
                  </a:lnTo>
                  <a:cubicBezTo>
                    <a:pt x="354" y="21"/>
                    <a:pt x="354" y="21"/>
                    <a:pt x="354" y="21"/>
                  </a:cubicBezTo>
                  <a:cubicBezTo>
                    <a:pt x="0" y="21"/>
                    <a:pt x="0" y="21"/>
                    <a:pt x="0" y="21"/>
                  </a:cubicBezTo>
                  <a:cubicBezTo>
                    <a:pt x="0" y="1531"/>
                    <a:pt x="0" y="1531"/>
                    <a:pt x="0" y="1531"/>
                  </a:cubicBezTo>
                  <a:cubicBezTo>
                    <a:pt x="354" y="1531"/>
                    <a:pt x="354" y="1531"/>
                    <a:pt x="354" y="1531"/>
                  </a:cubicBezTo>
                  <a:cubicBezTo>
                    <a:pt x="354" y="760"/>
                    <a:pt x="354" y="760"/>
                    <a:pt x="354" y="760"/>
                  </a:cubicBezTo>
                  <a:cubicBezTo>
                    <a:pt x="354" y="624"/>
                    <a:pt x="386" y="520"/>
                    <a:pt x="448" y="438"/>
                  </a:cubicBezTo>
                  <a:cubicBezTo>
                    <a:pt x="500" y="355"/>
                    <a:pt x="584" y="313"/>
                    <a:pt x="677" y="313"/>
                  </a:cubicBezTo>
                  <a:cubicBezTo>
                    <a:pt x="709" y="313"/>
                    <a:pt x="740" y="323"/>
                    <a:pt x="781" y="334"/>
                  </a:cubicBezTo>
                  <a:cubicBezTo>
                    <a:pt x="823" y="344"/>
                    <a:pt x="844" y="355"/>
                    <a:pt x="865" y="365"/>
                  </a:cubicBezTo>
                  <a:cubicBezTo>
                    <a:pt x="875" y="375"/>
                    <a:pt x="875" y="375"/>
                    <a:pt x="875" y="375"/>
                  </a:cubicBezTo>
                  <a:cubicBezTo>
                    <a:pt x="875" y="21"/>
                    <a:pt x="875" y="21"/>
                    <a:pt x="875" y="21"/>
                  </a:cubicBezTo>
                  <a:lnTo>
                    <a:pt x="875" y="21"/>
                  </a:lnTo>
                  <a:cubicBezTo>
                    <a:pt x="844" y="0"/>
                    <a:pt x="792" y="0"/>
                    <a:pt x="729" y="0"/>
                  </a:cubicBezTo>
                  <a:lnTo>
                    <a:pt x="729" y="0"/>
                  </a:lnTo>
                  <a:cubicBezTo>
                    <a:pt x="646" y="0"/>
                    <a:pt x="563" y="21"/>
                    <a:pt x="500" y="84"/>
                  </a:cubicBezTo>
                  <a:cubicBezTo>
                    <a:pt x="438" y="136"/>
                    <a:pt x="396" y="198"/>
                    <a:pt x="365" y="282"/>
                  </a:cubicBezTo>
                  <a:lnTo>
                    <a:pt x="354" y="282"/>
                  </a:lnTo>
                </a:path>
              </a:pathLst>
            </a:custGeom>
            <a:solidFill>
              <a:schemeClr val="tx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836"/>
            </a:p>
          </p:txBody>
        </p:sp>
        <p:sp>
          <p:nvSpPr>
            <p:cNvPr id="22" name="Freeform 7"/>
            <p:cNvSpPr>
              <a:spLocks noChangeArrowheads="1"/>
            </p:cNvSpPr>
            <p:nvPr/>
          </p:nvSpPr>
          <p:spPr bwMode="auto">
            <a:xfrm>
              <a:off x="6962775" y="906463"/>
              <a:ext cx="555625" cy="566737"/>
            </a:xfrm>
            <a:custGeom>
              <a:avLst/>
              <a:gdLst>
                <a:gd name="T0" fmla="*/ 791 w 1542"/>
                <a:gd name="T1" fmla="*/ 0 h 1573"/>
                <a:gd name="T2" fmla="*/ 791 w 1542"/>
                <a:gd name="T3" fmla="*/ 0 h 1573"/>
                <a:gd name="T4" fmla="*/ 208 w 1542"/>
                <a:gd name="T5" fmla="*/ 208 h 1573"/>
                <a:gd name="T6" fmla="*/ 0 w 1542"/>
                <a:gd name="T7" fmla="*/ 801 h 1573"/>
                <a:gd name="T8" fmla="*/ 197 w 1542"/>
                <a:gd name="T9" fmla="*/ 1364 h 1573"/>
                <a:gd name="T10" fmla="*/ 760 w 1542"/>
                <a:gd name="T11" fmla="*/ 1572 h 1573"/>
                <a:gd name="T12" fmla="*/ 1333 w 1542"/>
                <a:gd name="T13" fmla="*/ 1353 h 1573"/>
                <a:gd name="T14" fmla="*/ 1541 w 1542"/>
                <a:gd name="T15" fmla="*/ 770 h 1573"/>
                <a:gd name="T16" fmla="*/ 1343 w 1542"/>
                <a:gd name="T17" fmla="*/ 208 h 1573"/>
                <a:gd name="T18" fmla="*/ 791 w 1542"/>
                <a:gd name="T19" fmla="*/ 0 h 1573"/>
                <a:gd name="T20" fmla="*/ 781 w 1542"/>
                <a:gd name="T21" fmla="*/ 1280 h 1573"/>
                <a:gd name="T22" fmla="*/ 781 w 1542"/>
                <a:gd name="T23" fmla="*/ 1280 h 1573"/>
                <a:gd name="T24" fmla="*/ 468 w 1542"/>
                <a:gd name="T25" fmla="*/ 1155 h 1573"/>
                <a:gd name="T26" fmla="*/ 364 w 1542"/>
                <a:gd name="T27" fmla="*/ 791 h 1573"/>
                <a:gd name="T28" fmla="*/ 468 w 1542"/>
                <a:gd name="T29" fmla="*/ 417 h 1573"/>
                <a:gd name="T30" fmla="*/ 770 w 1542"/>
                <a:gd name="T31" fmla="*/ 292 h 1573"/>
                <a:gd name="T32" fmla="*/ 1062 w 1542"/>
                <a:gd name="T33" fmla="*/ 417 h 1573"/>
                <a:gd name="T34" fmla="*/ 1177 w 1542"/>
                <a:gd name="T35" fmla="*/ 780 h 1573"/>
                <a:gd name="T36" fmla="*/ 1072 w 1542"/>
                <a:gd name="T37" fmla="*/ 1155 h 1573"/>
                <a:gd name="T38" fmla="*/ 781 w 1542"/>
                <a:gd name="T39" fmla="*/ 1280 h 1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42" h="1573">
                  <a:moveTo>
                    <a:pt x="791" y="0"/>
                  </a:moveTo>
                  <a:lnTo>
                    <a:pt x="791" y="0"/>
                  </a:lnTo>
                  <a:cubicBezTo>
                    <a:pt x="541" y="0"/>
                    <a:pt x="343" y="73"/>
                    <a:pt x="208" y="208"/>
                  </a:cubicBezTo>
                  <a:cubicBezTo>
                    <a:pt x="62" y="354"/>
                    <a:pt x="0" y="551"/>
                    <a:pt x="0" y="801"/>
                  </a:cubicBezTo>
                  <a:cubicBezTo>
                    <a:pt x="0" y="1041"/>
                    <a:pt x="62" y="1228"/>
                    <a:pt x="197" y="1364"/>
                  </a:cubicBezTo>
                  <a:cubicBezTo>
                    <a:pt x="343" y="1499"/>
                    <a:pt x="520" y="1572"/>
                    <a:pt x="760" y="1572"/>
                  </a:cubicBezTo>
                  <a:cubicBezTo>
                    <a:pt x="1000" y="1572"/>
                    <a:pt x="1187" y="1499"/>
                    <a:pt x="1333" y="1353"/>
                  </a:cubicBezTo>
                  <a:cubicBezTo>
                    <a:pt x="1468" y="1207"/>
                    <a:pt x="1541" y="1009"/>
                    <a:pt x="1541" y="770"/>
                  </a:cubicBezTo>
                  <a:cubicBezTo>
                    <a:pt x="1541" y="530"/>
                    <a:pt x="1479" y="344"/>
                    <a:pt x="1343" y="208"/>
                  </a:cubicBezTo>
                  <a:cubicBezTo>
                    <a:pt x="1208" y="63"/>
                    <a:pt x="1020" y="0"/>
                    <a:pt x="791" y="0"/>
                  </a:cubicBezTo>
                  <a:close/>
                  <a:moveTo>
                    <a:pt x="781" y="1280"/>
                  </a:moveTo>
                  <a:lnTo>
                    <a:pt x="781" y="1280"/>
                  </a:lnTo>
                  <a:cubicBezTo>
                    <a:pt x="645" y="1280"/>
                    <a:pt x="541" y="1239"/>
                    <a:pt x="468" y="1155"/>
                  </a:cubicBezTo>
                  <a:cubicBezTo>
                    <a:pt x="395" y="1072"/>
                    <a:pt x="364" y="947"/>
                    <a:pt x="364" y="791"/>
                  </a:cubicBezTo>
                  <a:cubicBezTo>
                    <a:pt x="364" y="634"/>
                    <a:pt x="395" y="509"/>
                    <a:pt x="468" y="417"/>
                  </a:cubicBezTo>
                  <a:cubicBezTo>
                    <a:pt x="541" y="333"/>
                    <a:pt x="645" y="292"/>
                    <a:pt x="770" y="292"/>
                  </a:cubicBezTo>
                  <a:cubicBezTo>
                    <a:pt x="895" y="292"/>
                    <a:pt x="1000" y="333"/>
                    <a:pt x="1062" y="417"/>
                  </a:cubicBezTo>
                  <a:cubicBezTo>
                    <a:pt x="1135" y="500"/>
                    <a:pt x="1177" y="624"/>
                    <a:pt x="1177" y="780"/>
                  </a:cubicBezTo>
                  <a:cubicBezTo>
                    <a:pt x="1177" y="947"/>
                    <a:pt x="1145" y="1072"/>
                    <a:pt x="1072" y="1155"/>
                  </a:cubicBezTo>
                  <a:cubicBezTo>
                    <a:pt x="1010" y="1239"/>
                    <a:pt x="906" y="1280"/>
                    <a:pt x="781" y="1280"/>
                  </a:cubicBezTo>
                  <a:close/>
                </a:path>
              </a:pathLst>
            </a:custGeom>
            <a:solidFill>
              <a:schemeClr val="tx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836"/>
            </a:p>
          </p:txBody>
        </p:sp>
        <p:sp>
          <p:nvSpPr>
            <p:cNvPr id="23" name="Freeform 8"/>
            <p:cNvSpPr>
              <a:spLocks noChangeArrowheads="1"/>
            </p:cNvSpPr>
            <p:nvPr/>
          </p:nvSpPr>
          <p:spPr bwMode="auto">
            <a:xfrm>
              <a:off x="7577138" y="906463"/>
              <a:ext cx="360362" cy="566737"/>
            </a:xfrm>
            <a:custGeom>
              <a:avLst/>
              <a:gdLst>
                <a:gd name="T0" fmla="*/ 583 w 1001"/>
                <a:gd name="T1" fmla="*/ 0 h 1573"/>
                <a:gd name="T2" fmla="*/ 583 w 1001"/>
                <a:gd name="T3" fmla="*/ 0 h 1573"/>
                <a:gd name="T4" fmla="*/ 167 w 1001"/>
                <a:gd name="T5" fmla="*/ 125 h 1573"/>
                <a:gd name="T6" fmla="*/ 0 w 1001"/>
                <a:gd name="T7" fmla="*/ 458 h 1573"/>
                <a:gd name="T8" fmla="*/ 42 w 1001"/>
                <a:gd name="T9" fmla="*/ 645 h 1573"/>
                <a:gd name="T10" fmla="*/ 146 w 1001"/>
                <a:gd name="T11" fmla="*/ 780 h 1573"/>
                <a:gd name="T12" fmla="*/ 364 w 1001"/>
                <a:gd name="T13" fmla="*/ 905 h 1573"/>
                <a:gd name="T14" fmla="*/ 542 w 1001"/>
                <a:gd name="T15" fmla="*/ 989 h 1573"/>
                <a:gd name="T16" fmla="*/ 625 w 1001"/>
                <a:gd name="T17" fmla="*/ 1062 h 1573"/>
                <a:gd name="T18" fmla="*/ 646 w 1001"/>
                <a:gd name="T19" fmla="*/ 1145 h 1573"/>
                <a:gd name="T20" fmla="*/ 417 w 1001"/>
                <a:gd name="T21" fmla="*/ 1291 h 1573"/>
                <a:gd name="T22" fmla="*/ 219 w 1001"/>
                <a:gd name="T23" fmla="*/ 1259 h 1573"/>
                <a:gd name="T24" fmla="*/ 21 w 1001"/>
                <a:gd name="T25" fmla="*/ 1155 h 1573"/>
                <a:gd name="T26" fmla="*/ 0 w 1001"/>
                <a:gd name="T27" fmla="*/ 1145 h 1573"/>
                <a:gd name="T28" fmla="*/ 0 w 1001"/>
                <a:gd name="T29" fmla="*/ 1489 h 1573"/>
                <a:gd name="T30" fmla="*/ 10 w 1001"/>
                <a:gd name="T31" fmla="*/ 1489 h 1573"/>
                <a:gd name="T32" fmla="*/ 198 w 1001"/>
                <a:gd name="T33" fmla="*/ 1551 h 1573"/>
                <a:gd name="T34" fmla="*/ 396 w 1001"/>
                <a:gd name="T35" fmla="*/ 1572 h 1573"/>
                <a:gd name="T36" fmla="*/ 844 w 1001"/>
                <a:gd name="T37" fmla="*/ 1447 h 1573"/>
                <a:gd name="T38" fmla="*/ 1000 w 1001"/>
                <a:gd name="T39" fmla="*/ 1103 h 1573"/>
                <a:gd name="T40" fmla="*/ 917 w 1001"/>
                <a:gd name="T41" fmla="*/ 843 h 1573"/>
                <a:gd name="T42" fmla="*/ 614 w 1001"/>
                <a:gd name="T43" fmla="*/ 655 h 1573"/>
                <a:gd name="T44" fmla="*/ 406 w 1001"/>
                <a:gd name="T45" fmla="*/ 541 h 1573"/>
                <a:gd name="T46" fmla="*/ 364 w 1001"/>
                <a:gd name="T47" fmla="*/ 427 h 1573"/>
                <a:gd name="T48" fmla="*/ 417 w 1001"/>
                <a:gd name="T49" fmla="*/ 323 h 1573"/>
                <a:gd name="T50" fmla="*/ 562 w 1001"/>
                <a:gd name="T51" fmla="*/ 281 h 1573"/>
                <a:gd name="T52" fmla="*/ 750 w 1001"/>
                <a:gd name="T53" fmla="*/ 302 h 1573"/>
                <a:gd name="T54" fmla="*/ 906 w 1001"/>
                <a:gd name="T55" fmla="*/ 375 h 1573"/>
                <a:gd name="T56" fmla="*/ 927 w 1001"/>
                <a:gd name="T57" fmla="*/ 385 h 1573"/>
                <a:gd name="T58" fmla="*/ 927 w 1001"/>
                <a:gd name="T59" fmla="*/ 63 h 1573"/>
                <a:gd name="T60" fmla="*/ 917 w 1001"/>
                <a:gd name="T61" fmla="*/ 63 h 1573"/>
                <a:gd name="T62" fmla="*/ 760 w 1001"/>
                <a:gd name="T63" fmla="*/ 21 h 1573"/>
                <a:gd name="T64" fmla="*/ 583 w 1001"/>
                <a:gd name="T65" fmla="*/ 0 h 1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01" h="1573">
                  <a:moveTo>
                    <a:pt x="583" y="0"/>
                  </a:moveTo>
                  <a:lnTo>
                    <a:pt x="583" y="0"/>
                  </a:lnTo>
                  <a:cubicBezTo>
                    <a:pt x="406" y="0"/>
                    <a:pt x="271" y="42"/>
                    <a:pt x="167" y="125"/>
                  </a:cubicBezTo>
                  <a:cubicBezTo>
                    <a:pt x="52" y="208"/>
                    <a:pt x="0" y="323"/>
                    <a:pt x="0" y="458"/>
                  </a:cubicBezTo>
                  <a:cubicBezTo>
                    <a:pt x="0" y="530"/>
                    <a:pt x="10" y="593"/>
                    <a:pt x="42" y="645"/>
                  </a:cubicBezTo>
                  <a:cubicBezTo>
                    <a:pt x="62" y="697"/>
                    <a:pt x="94" y="749"/>
                    <a:pt x="146" y="780"/>
                  </a:cubicBezTo>
                  <a:cubicBezTo>
                    <a:pt x="187" y="822"/>
                    <a:pt x="260" y="864"/>
                    <a:pt x="364" y="905"/>
                  </a:cubicBezTo>
                  <a:cubicBezTo>
                    <a:pt x="448" y="937"/>
                    <a:pt x="500" y="968"/>
                    <a:pt x="542" y="989"/>
                  </a:cubicBezTo>
                  <a:cubicBezTo>
                    <a:pt x="583" y="1009"/>
                    <a:pt x="604" y="1030"/>
                    <a:pt x="625" y="1062"/>
                  </a:cubicBezTo>
                  <a:cubicBezTo>
                    <a:pt x="635" y="1082"/>
                    <a:pt x="646" y="1103"/>
                    <a:pt x="646" y="1145"/>
                  </a:cubicBezTo>
                  <a:cubicBezTo>
                    <a:pt x="646" y="1239"/>
                    <a:pt x="573" y="1291"/>
                    <a:pt x="417" y="1291"/>
                  </a:cubicBezTo>
                  <a:cubicBezTo>
                    <a:pt x="354" y="1291"/>
                    <a:pt x="292" y="1280"/>
                    <a:pt x="219" y="1259"/>
                  </a:cubicBezTo>
                  <a:cubicBezTo>
                    <a:pt x="146" y="1228"/>
                    <a:pt x="73" y="1197"/>
                    <a:pt x="21" y="1155"/>
                  </a:cubicBezTo>
                  <a:cubicBezTo>
                    <a:pt x="0" y="1145"/>
                    <a:pt x="0" y="1145"/>
                    <a:pt x="0" y="1145"/>
                  </a:cubicBezTo>
                  <a:cubicBezTo>
                    <a:pt x="0" y="1489"/>
                    <a:pt x="0" y="1489"/>
                    <a:pt x="0" y="1489"/>
                  </a:cubicBezTo>
                  <a:cubicBezTo>
                    <a:pt x="10" y="1489"/>
                    <a:pt x="10" y="1489"/>
                    <a:pt x="10" y="1489"/>
                  </a:cubicBezTo>
                  <a:cubicBezTo>
                    <a:pt x="62" y="1520"/>
                    <a:pt x="125" y="1530"/>
                    <a:pt x="198" y="1551"/>
                  </a:cubicBezTo>
                  <a:cubicBezTo>
                    <a:pt x="271" y="1562"/>
                    <a:pt x="344" y="1572"/>
                    <a:pt x="396" y="1572"/>
                  </a:cubicBezTo>
                  <a:cubicBezTo>
                    <a:pt x="583" y="1572"/>
                    <a:pt x="729" y="1530"/>
                    <a:pt x="844" y="1447"/>
                  </a:cubicBezTo>
                  <a:cubicBezTo>
                    <a:pt x="948" y="1364"/>
                    <a:pt x="1000" y="1239"/>
                    <a:pt x="1000" y="1103"/>
                  </a:cubicBezTo>
                  <a:cubicBezTo>
                    <a:pt x="1000" y="999"/>
                    <a:pt x="969" y="916"/>
                    <a:pt x="917" y="843"/>
                  </a:cubicBezTo>
                  <a:cubicBezTo>
                    <a:pt x="854" y="770"/>
                    <a:pt x="760" y="707"/>
                    <a:pt x="614" y="655"/>
                  </a:cubicBezTo>
                  <a:cubicBezTo>
                    <a:pt x="500" y="614"/>
                    <a:pt x="437" y="572"/>
                    <a:pt x="406" y="541"/>
                  </a:cubicBezTo>
                  <a:cubicBezTo>
                    <a:pt x="375" y="520"/>
                    <a:pt x="364" y="479"/>
                    <a:pt x="364" y="427"/>
                  </a:cubicBezTo>
                  <a:cubicBezTo>
                    <a:pt x="364" y="385"/>
                    <a:pt x="375" y="354"/>
                    <a:pt x="417" y="323"/>
                  </a:cubicBezTo>
                  <a:cubicBezTo>
                    <a:pt x="448" y="292"/>
                    <a:pt x="500" y="281"/>
                    <a:pt x="562" y="281"/>
                  </a:cubicBezTo>
                  <a:cubicBezTo>
                    <a:pt x="625" y="281"/>
                    <a:pt x="687" y="292"/>
                    <a:pt x="750" y="302"/>
                  </a:cubicBezTo>
                  <a:cubicBezTo>
                    <a:pt x="812" y="323"/>
                    <a:pt x="864" y="354"/>
                    <a:pt x="906" y="375"/>
                  </a:cubicBezTo>
                  <a:cubicBezTo>
                    <a:pt x="927" y="385"/>
                    <a:pt x="927" y="385"/>
                    <a:pt x="927" y="385"/>
                  </a:cubicBezTo>
                  <a:cubicBezTo>
                    <a:pt x="927" y="63"/>
                    <a:pt x="927" y="63"/>
                    <a:pt x="927" y="63"/>
                  </a:cubicBezTo>
                  <a:cubicBezTo>
                    <a:pt x="917" y="63"/>
                    <a:pt x="917" y="63"/>
                    <a:pt x="917" y="63"/>
                  </a:cubicBezTo>
                  <a:cubicBezTo>
                    <a:pt x="875" y="42"/>
                    <a:pt x="823" y="31"/>
                    <a:pt x="760" y="21"/>
                  </a:cubicBezTo>
                  <a:cubicBezTo>
                    <a:pt x="687" y="0"/>
                    <a:pt x="635" y="0"/>
                    <a:pt x="583" y="0"/>
                  </a:cubicBezTo>
                </a:path>
              </a:pathLst>
            </a:custGeom>
            <a:solidFill>
              <a:schemeClr val="tx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836"/>
            </a:p>
          </p:txBody>
        </p:sp>
        <p:sp>
          <p:nvSpPr>
            <p:cNvPr id="24" name="Freeform 9"/>
            <p:cNvSpPr>
              <a:spLocks noChangeArrowheads="1"/>
            </p:cNvSpPr>
            <p:nvPr/>
          </p:nvSpPr>
          <p:spPr bwMode="auto">
            <a:xfrm>
              <a:off x="7993063" y="906463"/>
              <a:ext cx="558800" cy="566737"/>
            </a:xfrm>
            <a:custGeom>
              <a:avLst/>
              <a:gdLst>
                <a:gd name="T0" fmla="*/ 802 w 1553"/>
                <a:gd name="T1" fmla="*/ 0 h 1573"/>
                <a:gd name="T2" fmla="*/ 802 w 1553"/>
                <a:gd name="T3" fmla="*/ 0 h 1573"/>
                <a:gd name="T4" fmla="*/ 208 w 1553"/>
                <a:gd name="T5" fmla="*/ 208 h 1573"/>
                <a:gd name="T6" fmla="*/ 0 w 1553"/>
                <a:gd name="T7" fmla="*/ 801 h 1573"/>
                <a:gd name="T8" fmla="*/ 208 w 1553"/>
                <a:gd name="T9" fmla="*/ 1364 h 1573"/>
                <a:gd name="T10" fmla="*/ 761 w 1553"/>
                <a:gd name="T11" fmla="*/ 1572 h 1573"/>
                <a:gd name="T12" fmla="*/ 1333 w 1553"/>
                <a:gd name="T13" fmla="*/ 1353 h 1573"/>
                <a:gd name="T14" fmla="*/ 1552 w 1553"/>
                <a:gd name="T15" fmla="*/ 770 h 1573"/>
                <a:gd name="T16" fmla="*/ 1344 w 1553"/>
                <a:gd name="T17" fmla="*/ 208 h 1573"/>
                <a:gd name="T18" fmla="*/ 802 w 1553"/>
                <a:gd name="T19" fmla="*/ 0 h 1573"/>
                <a:gd name="T20" fmla="*/ 781 w 1553"/>
                <a:gd name="T21" fmla="*/ 1280 h 1573"/>
                <a:gd name="T22" fmla="*/ 781 w 1553"/>
                <a:gd name="T23" fmla="*/ 1280 h 1573"/>
                <a:gd name="T24" fmla="*/ 479 w 1553"/>
                <a:gd name="T25" fmla="*/ 1155 h 1573"/>
                <a:gd name="T26" fmla="*/ 365 w 1553"/>
                <a:gd name="T27" fmla="*/ 791 h 1573"/>
                <a:gd name="T28" fmla="*/ 479 w 1553"/>
                <a:gd name="T29" fmla="*/ 417 h 1573"/>
                <a:gd name="T30" fmla="*/ 781 w 1553"/>
                <a:gd name="T31" fmla="*/ 292 h 1573"/>
                <a:gd name="T32" fmla="*/ 1073 w 1553"/>
                <a:gd name="T33" fmla="*/ 417 h 1573"/>
                <a:gd name="T34" fmla="*/ 1177 w 1553"/>
                <a:gd name="T35" fmla="*/ 780 h 1573"/>
                <a:gd name="T36" fmla="*/ 1083 w 1553"/>
                <a:gd name="T37" fmla="*/ 1155 h 1573"/>
                <a:gd name="T38" fmla="*/ 781 w 1553"/>
                <a:gd name="T39" fmla="*/ 1280 h 1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53" h="1573">
                  <a:moveTo>
                    <a:pt x="802" y="0"/>
                  </a:moveTo>
                  <a:lnTo>
                    <a:pt x="802" y="0"/>
                  </a:lnTo>
                  <a:cubicBezTo>
                    <a:pt x="552" y="0"/>
                    <a:pt x="354" y="73"/>
                    <a:pt x="208" y="208"/>
                  </a:cubicBezTo>
                  <a:cubicBezTo>
                    <a:pt x="73" y="354"/>
                    <a:pt x="0" y="551"/>
                    <a:pt x="0" y="801"/>
                  </a:cubicBezTo>
                  <a:cubicBezTo>
                    <a:pt x="0" y="1041"/>
                    <a:pt x="73" y="1228"/>
                    <a:pt x="208" y="1364"/>
                  </a:cubicBezTo>
                  <a:cubicBezTo>
                    <a:pt x="344" y="1499"/>
                    <a:pt x="531" y="1572"/>
                    <a:pt x="761" y="1572"/>
                  </a:cubicBezTo>
                  <a:cubicBezTo>
                    <a:pt x="1000" y="1572"/>
                    <a:pt x="1198" y="1499"/>
                    <a:pt x="1333" y="1353"/>
                  </a:cubicBezTo>
                  <a:cubicBezTo>
                    <a:pt x="1479" y="1207"/>
                    <a:pt x="1552" y="1009"/>
                    <a:pt x="1552" y="770"/>
                  </a:cubicBezTo>
                  <a:cubicBezTo>
                    <a:pt x="1552" y="530"/>
                    <a:pt x="1479" y="344"/>
                    <a:pt x="1344" y="208"/>
                  </a:cubicBezTo>
                  <a:cubicBezTo>
                    <a:pt x="1219" y="63"/>
                    <a:pt x="1031" y="0"/>
                    <a:pt x="802" y="0"/>
                  </a:cubicBezTo>
                  <a:close/>
                  <a:moveTo>
                    <a:pt x="781" y="1280"/>
                  </a:moveTo>
                  <a:lnTo>
                    <a:pt x="781" y="1280"/>
                  </a:lnTo>
                  <a:cubicBezTo>
                    <a:pt x="656" y="1280"/>
                    <a:pt x="552" y="1239"/>
                    <a:pt x="479" y="1155"/>
                  </a:cubicBezTo>
                  <a:cubicBezTo>
                    <a:pt x="406" y="1072"/>
                    <a:pt x="365" y="947"/>
                    <a:pt x="365" y="791"/>
                  </a:cubicBezTo>
                  <a:cubicBezTo>
                    <a:pt x="365" y="634"/>
                    <a:pt x="406" y="509"/>
                    <a:pt x="479" y="417"/>
                  </a:cubicBezTo>
                  <a:cubicBezTo>
                    <a:pt x="552" y="333"/>
                    <a:pt x="646" y="292"/>
                    <a:pt x="781" y="292"/>
                  </a:cubicBezTo>
                  <a:cubicBezTo>
                    <a:pt x="906" y="292"/>
                    <a:pt x="1000" y="333"/>
                    <a:pt x="1073" y="417"/>
                  </a:cubicBezTo>
                  <a:cubicBezTo>
                    <a:pt x="1146" y="500"/>
                    <a:pt x="1177" y="624"/>
                    <a:pt x="1177" y="780"/>
                  </a:cubicBezTo>
                  <a:cubicBezTo>
                    <a:pt x="1177" y="947"/>
                    <a:pt x="1146" y="1072"/>
                    <a:pt x="1083" y="1155"/>
                  </a:cubicBezTo>
                  <a:cubicBezTo>
                    <a:pt x="1011" y="1239"/>
                    <a:pt x="917" y="1280"/>
                    <a:pt x="781" y="1280"/>
                  </a:cubicBezTo>
                  <a:close/>
                </a:path>
              </a:pathLst>
            </a:custGeom>
            <a:solidFill>
              <a:schemeClr val="tx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836"/>
            </a:p>
          </p:txBody>
        </p:sp>
        <p:sp>
          <p:nvSpPr>
            <p:cNvPr id="25" name="Freeform 10"/>
            <p:cNvSpPr>
              <a:spLocks noChangeArrowheads="1"/>
            </p:cNvSpPr>
            <p:nvPr/>
          </p:nvSpPr>
          <p:spPr bwMode="auto">
            <a:xfrm>
              <a:off x="8562975" y="647700"/>
              <a:ext cx="668338" cy="825500"/>
            </a:xfrm>
            <a:custGeom>
              <a:avLst/>
              <a:gdLst>
                <a:gd name="T0" fmla="*/ 1855 w 1856"/>
                <a:gd name="T1" fmla="*/ 1042 h 2292"/>
                <a:gd name="T2" fmla="*/ 1855 w 1856"/>
                <a:gd name="T3" fmla="*/ 1042 h 2292"/>
                <a:gd name="T4" fmla="*/ 1855 w 1856"/>
                <a:gd name="T5" fmla="*/ 750 h 2292"/>
                <a:gd name="T6" fmla="*/ 1490 w 1856"/>
                <a:gd name="T7" fmla="*/ 750 h 2292"/>
                <a:gd name="T8" fmla="*/ 1490 w 1856"/>
                <a:gd name="T9" fmla="*/ 302 h 2292"/>
                <a:gd name="T10" fmla="*/ 1480 w 1856"/>
                <a:gd name="T11" fmla="*/ 313 h 2292"/>
                <a:gd name="T12" fmla="*/ 1146 w 1856"/>
                <a:gd name="T13" fmla="*/ 407 h 2292"/>
                <a:gd name="T14" fmla="*/ 1136 w 1856"/>
                <a:gd name="T15" fmla="*/ 417 h 2292"/>
                <a:gd name="T16" fmla="*/ 1136 w 1856"/>
                <a:gd name="T17" fmla="*/ 750 h 2292"/>
                <a:gd name="T18" fmla="*/ 605 w 1856"/>
                <a:gd name="T19" fmla="*/ 750 h 2292"/>
                <a:gd name="T20" fmla="*/ 605 w 1856"/>
                <a:gd name="T21" fmla="*/ 563 h 2292"/>
                <a:gd name="T22" fmla="*/ 667 w 1856"/>
                <a:gd name="T23" fmla="*/ 365 h 2292"/>
                <a:gd name="T24" fmla="*/ 834 w 1856"/>
                <a:gd name="T25" fmla="*/ 292 h 2292"/>
                <a:gd name="T26" fmla="*/ 990 w 1856"/>
                <a:gd name="T27" fmla="*/ 334 h 2292"/>
                <a:gd name="T28" fmla="*/ 1000 w 1856"/>
                <a:gd name="T29" fmla="*/ 334 h 2292"/>
                <a:gd name="T30" fmla="*/ 1000 w 1856"/>
                <a:gd name="T31" fmla="*/ 32 h 2292"/>
                <a:gd name="T32" fmla="*/ 990 w 1856"/>
                <a:gd name="T33" fmla="*/ 32 h 2292"/>
                <a:gd name="T34" fmla="*/ 792 w 1856"/>
                <a:gd name="T35" fmla="*/ 0 h 2292"/>
                <a:gd name="T36" fmla="*/ 511 w 1856"/>
                <a:gd name="T37" fmla="*/ 73 h 2292"/>
                <a:gd name="T38" fmla="*/ 313 w 1856"/>
                <a:gd name="T39" fmla="*/ 261 h 2292"/>
                <a:gd name="T40" fmla="*/ 250 w 1856"/>
                <a:gd name="T41" fmla="*/ 542 h 2292"/>
                <a:gd name="T42" fmla="*/ 250 w 1856"/>
                <a:gd name="T43" fmla="*/ 750 h 2292"/>
                <a:gd name="T44" fmla="*/ 0 w 1856"/>
                <a:gd name="T45" fmla="*/ 750 h 2292"/>
                <a:gd name="T46" fmla="*/ 0 w 1856"/>
                <a:gd name="T47" fmla="*/ 1042 h 2292"/>
                <a:gd name="T48" fmla="*/ 250 w 1856"/>
                <a:gd name="T49" fmla="*/ 1042 h 2292"/>
                <a:gd name="T50" fmla="*/ 250 w 1856"/>
                <a:gd name="T51" fmla="*/ 2260 h 2292"/>
                <a:gd name="T52" fmla="*/ 605 w 1856"/>
                <a:gd name="T53" fmla="*/ 2260 h 2292"/>
                <a:gd name="T54" fmla="*/ 605 w 1856"/>
                <a:gd name="T55" fmla="*/ 1042 h 2292"/>
                <a:gd name="T56" fmla="*/ 1136 w 1856"/>
                <a:gd name="T57" fmla="*/ 1042 h 2292"/>
                <a:gd name="T58" fmla="*/ 1136 w 1856"/>
                <a:gd name="T59" fmla="*/ 1812 h 2292"/>
                <a:gd name="T60" fmla="*/ 1584 w 1856"/>
                <a:gd name="T61" fmla="*/ 2291 h 2292"/>
                <a:gd name="T62" fmla="*/ 1740 w 1856"/>
                <a:gd name="T63" fmla="*/ 2281 h 2292"/>
                <a:gd name="T64" fmla="*/ 1844 w 1856"/>
                <a:gd name="T65" fmla="*/ 2239 h 2292"/>
                <a:gd name="T66" fmla="*/ 1855 w 1856"/>
                <a:gd name="T67" fmla="*/ 2239 h 2292"/>
                <a:gd name="T68" fmla="*/ 1855 w 1856"/>
                <a:gd name="T69" fmla="*/ 1947 h 2292"/>
                <a:gd name="T70" fmla="*/ 1834 w 1856"/>
                <a:gd name="T71" fmla="*/ 1958 h 2292"/>
                <a:gd name="T72" fmla="*/ 1761 w 1856"/>
                <a:gd name="T73" fmla="*/ 1989 h 2292"/>
                <a:gd name="T74" fmla="*/ 1698 w 1856"/>
                <a:gd name="T75" fmla="*/ 1999 h 2292"/>
                <a:gd name="T76" fmla="*/ 1542 w 1856"/>
                <a:gd name="T77" fmla="*/ 1947 h 2292"/>
                <a:gd name="T78" fmla="*/ 1490 w 1856"/>
                <a:gd name="T79" fmla="*/ 1749 h 2292"/>
                <a:gd name="T80" fmla="*/ 1490 w 1856"/>
                <a:gd name="T81" fmla="*/ 1042 h 2292"/>
                <a:gd name="T82" fmla="*/ 1855 w 1856"/>
                <a:gd name="T83" fmla="*/ 1042 h 2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856" h="2292">
                  <a:moveTo>
                    <a:pt x="1855" y="1042"/>
                  </a:moveTo>
                  <a:lnTo>
                    <a:pt x="1855" y="1042"/>
                  </a:lnTo>
                  <a:cubicBezTo>
                    <a:pt x="1855" y="750"/>
                    <a:pt x="1855" y="750"/>
                    <a:pt x="1855" y="750"/>
                  </a:cubicBezTo>
                  <a:cubicBezTo>
                    <a:pt x="1490" y="750"/>
                    <a:pt x="1490" y="750"/>
                    <a:pt x="1490" y="750"/>
                  </a:cubicBezTo>
                  <a:cubicBezTo>
                    <a:pt x="1490" y="302"/>
                    <a:pt x="1490" y="302"/>
                    <a:pt x="1490" y="302"/>
                  </a:cubicBezTo>
                  <a:cubicBezTo>
                    <a:pt x="1480" y="313"/>
                    <a:pt x="1480" y="313"/>
                    <a:pt x="1480" y="313"/>
                  </a:cubicBezTo>
                  <a:cubicBezTo>
                    <a:pt x="1146" y="407"/>
                    <a:pt x="1146" y="407"/>
                    <a:pt x="1146" y="407"/>
                  </a:cubicBezTo>
                  <a:cubicBezTo>
                    <a:pt x="1136" y="417"/>
                    <a:pt x="1136" y="417"/>
                    <a:pt x="1136" y="417"/>
                  </a:cubicBezTo>
                  <a:cubicBezTo>
                    <a:pt x="1136" y="750"/>
                    <a:pt x="1136" y="750"/>
                    <a:pt x="1136" y="750"/>
                  </a:cubicBezTo>
                  <a:cubicBezTo>
                    <a:pt x="605" y="750"/>
                    <a:pt x="605" y="750"/>
                    <a:pt x="605" y="750"/>
                  </a:cubicBezTo>
                  <a:cubicBezTo>
                    <a:pt x="605" y="563"/>
                    <a:pt x="605" y="563"/>
                    <a:pt x="605" y="563"/>
                  </a:cubicBezTo>
                  <a:cubicBezTo>
                    <a:pt x="605" y="479"/>
                    <a:pt x="625" y="407"/>
                    <a:pt x="667" y="365"/>
                  </a:cubicBezTo>
                  <a:cubicBezTo>
                    <a:pt x="709" y="323"/>
                    <a:pt x="761" y="292"/>
                    <a:pt x="834" y="292"/>
                  </a:cubicBezTo>
                  <a:cubicBezTo>
                    <a:pt x="875" y="292"/>
                    <a:pt x="938" y="302"/>
                    <a:pt x="990" y="334"/>
                  </a:cubicBezTo>
                  <a:cubicBezTo>
                    <a:pt x="1000" y="334"/>
                    <a:pt x="1000" y="334"/>
                    <a:pt x="1000" y="334"/>
                  </a:cubicBezTo>
                  <a:cubicBezTo>
                    <a:pt x="1000" y="32"/>
                    <a:pt x="1000" y="32"/>
                    <a:pt x="1000" y="32"/>
                  </a:cubicBezTo>
                  <a:cubicBezTo>
                    <a:pt x="990" y="32"/>
                    <a:pt x="990" y="32"/>
                    <a:pt x="990" y="32"/>
                  </a:cubicBezTo>
                  <a:cubicBezTo>
                    <a:pt x="948" y="11"/>
                    <a:pt x="875" y="0"/>
                    <a:pt x="792" y="0"/>
                  </a:cubicBezTo>
                  <a:cubicBezTo>
                    <a:pt x="688" y="0"/>
                    <a:pt x="594" y="32"/>
                    <a:pt x="511" y="73"/>
                  </a:cubicBezTo>
                  <a:cubicBezTo>
                    <a:pt x="428" y="115"/>
                    <a:pt x="365" y="177"/>
                    <a:pt x="313" y="261"/>
                  </a:cubicBezTo>
                  <a:cubicBezTo>
                    <a:pt x="271" y="344"/>
                    <a:pt x="250" y="438"/>
                    <a:pt x="250" y="542"/>
                  </a:cubicBezTo>
                  <a:cubicBezTo>
                    <a:pt x="250" y="750"/>
                    <a:pt x="250" y="750"/>
                    <a:pt x="250" y="750"/>
                  </a:cubicBezTo>
                  <a:cubicBezTo>
                    <a:pt x="0" y="750"/>
                    <a:pt x="0" y="750"/>
                    <a:pt x="0" y="750"/>
                  </a:cubicBezTo>
                  <a:cubicBezTo>
                    <a:pt x="0" y="1042"/>
                    <a:pt x="0" y="1042"/>
                    <a:pt x="0" y="1042"/>
                  </a:cubicBezTo>
                  <a:cubicBezTo>
                    <a:pt x="250" y="1042"/>
                    <a:pt x="250" y="1042"/>
                    <a:pt x="250" y="1042"/>
                  </a:cubicBezTo>
                  <a:cubicBezTo>
                    <a:pt x="250" y="2260"/>
                    <a:pt x="250" y="2260"/>
                    <a:pt x="250" y="2260"/>
                  </a:cubicBezTo>
                  <a:cubicBezTo>
                    <a:pt x="605" y="2260"/>
                    <a:pt x="605" y="2260"/>
                    <a:pt x="605" y="2260"/>
                  </a:cubicBezTo>
                  <a:cubicBezTo>
                    <a:pt x="605" y="1042"/>
                    <a:pt x="605" y="1042"/>
                    <a:pt x="605" y="1042"/>
                  </a:cubicBezTo>
                  <a:cubicBezTo>
                    <a:pt x="1136" y="1042"/>
                    <a:pt x="1136" y="1042"/>
                    <a:pt x="1136" y="1042"/>
                  </a:cubicBezTo>
                  <a:cubicBezTo>
                    <a:pt x="1136" y="1812"/>
                    <a:pt x="1136" y="1812"/>
                    <a:pt x="1136" y="1812"/>
                  </a:cubicBezTo>
                  <a:cubicBezTo>
                    <a:pt x="1136" y="2135"/>
                    <a:pt x="1292" y="2291"/>
                    <a:pt x="1584" y="2291"/>
                  </a:cubicBezTo>
                  <a:cubicBezTo>
                    <a:pt x="1636" y="2291"/>
                    <a:pt x="1688" y="2291"/>
                    <a:pt x="1740" y="2281"/>
                  </a:cubicBezTo>
                  <a:cubicBezTo>
                    <a:pt x="1792" y="2260"/>
                    <a:pt x="1823" y="2249"/>
                    <a:pt x="1844" y="2239"/>
                  </a:cubicBezTo>
                  <a:cubicBezTo>
                    <a:pt x="1855" y="2239"/>
                    <a:pt x="1855" y="2239"/>
                    <a:pt x="1855" y="2239"/>
                  </a:cubicBezTo>
                  <a:cubicBezTo>
                    <a:pt x="1855" y="1947"/>
                    <a:pt x="1855" y="1947"/>
                    <a:pt x="1855" y="1947"/>
                  </a:cubicBezTo>
                  <a:cubicBezTo>
                    <a:pt x="1834" y="1958"/>
                    <a:pt x="1834" y="1958"/>
                    <a:pt x="1834" y="1958"/>
                  </a:cubicBezTo>
                  <a:cubicBezTo>
                    <a:pt x="1813" y="1968"/>
                    <a:pt x="1792" y="1978"/>
                    <a:pt x="1761" y="1989"/>
                  </a:cubicBezTo>
                  <a:cubicBezTo>
                    <a:pt x="1740" y="1999"/>
                    <a:pt x="1709" y="1999"/>
                    <a:pt x="1698" y="1999"/>
                  </a:cubicBezTo>
                  <a:cubicBezTo>
                    <a:pt x="1625" y="1999"/>
                    <a:pt x="1573" y="1978"/>
                    <a:pt x="1542" y="1947"/>
                  </a:cubicBezTo>
                  <a:cubicBezTo>
                    <a:pt x="1511" y="1906"/>
                    <a:pt x="1490" y="1843"/>
                    <a:pt x="1490" y="1749"/>
                  </a:cubicBezTo>
                  <a:cubicBezTo>
                    <a:pt x="1490" y="1042"/>
                    <a:pt x="1490" y="1042"/>
                    <a:pt x="1490" y="1042"/>
                  </a:cubicBezTo>
                  <a:lnTo>
                    <a:pt x="1855" y="1042"/>
                  </a:lnTo>
                </a:path>
              </a:pathLst>
            </a:custGeom>
            <a:solidFill>
              <a:schemeClr val="tx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836"/>
            </a:p>
          </p:txBody>
        </p:sp>
        <p:sp>
          <p:nvSpPr>
            <p:cNvPr id="26" name="Freeform 11"/>
            <p:cNvSpPr>
              <a:spLocks noChangeArrowheads="1"/>
            </p:cNvSpPr>
            <p:nvPr/>
          </p:nvSpPr>
          <p:spPr bwMode="auto">
            <a:xfrm>
              <a:off x="3321050" y="454025"/>
              <a:ext cx="600075" cy="600075"/>
            </a:xfrm>
            <a:custGeom>
              <a:avLst/>
              <a:gdLst>
                <a:gd name="T0" fmla="*/ 1667 w 1668"/>
                <a:gd name="T1" fmla="*/ 1666 h 1667"/>
                <a:gd name="T2" fmla="*/ 0 w 1668"/>
                <a:gd name="T3" fmla="*/ 1666 h 1667"/>
                <a:gd name="T4" fmla="*/ 0 w 1668"/>
                <a:gd name="T5" fmla="*/ 0 h 1667"/>
                <a:gd name="T6" fmla="*/ 1667 w 1668"/>
                <a:gd name="T7" fmla="*/ 0 h 1667"/>
                <a:gd name="T8" fmla="*/ 1667 w 1668"/>
                <a:gd name="T9" fmla="*/ 1666 h 1667"/>
              </a:gdLst>
              <a:ahLst/>
              <a:cxnLst>
                <a:cxn ang="0">
                  <a:pos x="T0" y="T1"/>
                </a:cxn>
                <a:cxn ang="0">
                  <a:pos x="T2" y="T3"/>
                </a:cxn>
                <a:cxn ang="0">
                  <a:pos x="T4" y="T5"/>
                </a:cxn>
                <a:cxn ang="0">
                  <a:pos x="T6" y="T7"/>
                </a:cxn>
                <a:cxn ang="0">
                  <a:pos x="T8" y="T9"/>
                </a:cxn>
              </a:cxnLst>
              <a:rect l="0" t="0" r="r" b="b"/>
              <a:pathLst>
                <a:path w="1668" h="1667">
                  <a:moveTo>
                    <a:pt x="1667" y="1666"/>
                  </a:moveTo>
                  <a:lnTo>
                    <a:pt x="0" y="1666"/>
                  </a:lnTo>
                  <a:lnTo>
                    <a:pt x="0" y="0"/>
                  </a:lnTo>
                  <a:lnTo>
                    <a:pt x="1667" y="0"/>
                  </a:lnTo>
                  <a:lnTo>
                    <a:pt x="1667" y="1666"/>
                  </a:lnTo>
                </a:path>
              </a:pathLst>
            </a:custGeom>
            <a:solidFill>
              <a:srgbClr val="F2652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836"/>
            </a:p>
          </p:txBody>
        </p:sp>
        <p:sp>
          <p:nvSpPr>
            <p:cNvPr id="27" name="Freeform 12"/>
            <p:cNvSpPr>
              <a:spLocks noChangeArrowheads="1"/>
            </p:cNvSpPr>
            <p:nvPr/>
          </p:nvSpPr>
          <p:spPr bwMode="auto">
            <a:xfrm>
              <a:off x="3986213" y="454025"/>
              <a:ext cx="596900" cy="600075"/>
            </a:xfrm>
            <a:custGeom>
              <a:avLst/>
              <a:gdLst>
                <a:gd name="T0" fmla="*/ 1656 w 1657"/>
                <a:gd name="T1" fmla="*/ 1666 h 1667"/>
                <a:gd name="T2" fmla="*/ 0 w 1657"/>
                <a:gd name="T3" fmla="*/ 1666 h 1667"/>
                <a:gd name="T4" fmla="*/ 0 w 1657"/>
                <a:gd name="T5" fmla="*/ 0 h 1667"/>
                <a:gd name="T6" fmla="*/ 1656 w 1657"/>
                <a:gd name="T7" fmla="*/ 0 h 1667"/>
                <a:gd name="T8" fmla="*/ 1656 w 1657"/>
                <a:gd name="T9" fmla="*/ 1666 h 1667"/>
              </a:gdLst>
              <a:ahLst/>
              <a:cxnLst>
                <a:cxn ang="0">
                  <a:pos x="T0" y="T1"/>
                </a:cxn>
                <a:cxn ang="0">
                  <a:pos x="T2" y="T3"/>
                </a:cxn>
                <a:cxn ang="0">
                  <a:pos x="T4" y="T5"/>
                </a:cxn>
                <a:cxn ang="0">
                  <a:pos x="T6" y="T7"/>
                </a:cxn>
                <a:cxn ang="0">
                  <a:pos x="T8" y="T9"/>
                </a:cxn>
              </a:cxnLst>
              <a:rect l="0" t="0" r="r" b="b"/>
              <a:pathLst>
                <a:path w="1657" h="1667">
                  <a:moveTo>
                    <a:pt x="1656" y="1666"/>
                  </a:moveTo>
                  <a:lnTo>
                    <a:pt x="0" y="1666"/>
                  </a:lnTo>
                  <a:lnTo>
                    <a:pt x="0" y="0"/>
                  </a:lnTo>
                  <a:lnTo>
                    <a:pt x="1656" y="0"/>
                  </a:lnTo>
                  <a:lnTo>
                    <a:pt x="1656" y="1666"/>
                  </a:lnTo>
                </a:path>
              </a:pathLst>
            </a:custGeom>
            <a:solidFill>
              <a:srgbClr val="8DC63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836"/>
            </a:p>
          </p:txBody>
        </p:sp>
        <p:sp>
          <p:nvSpPr>
            <p:cNvPr id="28" name="Freeform 13"/>
            <p:cNvSpPr>
              <a:spLocks noChangeArrowheads="1"/>
            </p:cNvSpPr>
            <p:nvPr/>
          </p:nvSpPr>
          <p:spPr bwMode="auto">
            <a:xfrm>
              <a:off x="3321050" y="1112838"/>
              <a:ext cx="600075" cy="600075"/>
            </a:xfrm>
            <a:custGeom>
              <a:avLst/>
              <a:gdLst>
                <a:gd name="T0" fmla="*/ 1667 w 1668"/>
                <a:gd name="T1" fmla="*/ 1667 h 1668"/>
                <a:gd name="T2" fmla="*/ 0 w 1668"/>
                <a:gd name="T3" fmla="*/ 1667 h 1668"/>
                <a:gd name="T4" fmla="*/ 0 w 1668"/>
                <a:gd name="T5" fmla="*/ 0 h 1668"/>
                <a:gd name="T6" fmla="*/ 1667 w 1668"/>
                <a:gd name="T7" fmla="*/ 0 h 1668"/>
                <a:gd name="T8" fmla="*/ 1667 w 1668"/>
                <a:gd name="T9" fmla="*/ 1667 h 1668"/>
              </a:gdLst>
              <a:ahLst/>
              <a:cxnLst>
                <a:cxn ang="0">
                  <a:pos x="T0" y="T1"/>
                </a:cxn>
                <a:cxn ang="0">
                  <a:pos x="T2" y="T3"/>
                </a:cxn>
                <a:cxn ang="0">
                  <a:pos x="T4" y="T5"/>
                </a:cxn>
                <a:cxn ang="0">
                  <a:pos x="T6" y="T7"/>
                </a:cxn>
                <a:cxn ang="0">
                  <a:pos x="T8" y="T9"/>
                </a:cxn>
              </a:cxnLst>
              <a:rect l="0" t="0" r="r" b="b"/>
              <a:pathLst>
                <a:path w="1668" h="1668">
                  <a:moveTo>
                    <a:pt x="1667" y="1667"/>
                  </a:moveTo>
                  <a:lnTo>
                    <a:pt x="0" y="1667"/>
                  </a:lnTo>
                  <a:lnTo>
                    <a:pt x="0" y="0"/>
                  </a:lnTo>
                  <a:lnTo>
                    <a:pt x="1667" y="0"/>
                  </a:lnTo>
                  <a:lnTo>
                    <a:pt x="1667" y="1667"/>
                  </a:lnTo>
                </a:path>
              </a:pathLst>
            </a:custGeom>
            <a:solidFill>
              <a:srgbClr val="00AEE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836"/>
            </a:p>
          </p:txBody>
        </p:sp>
        <p:sp>
          <p:nvSpPr>
            <p:cNvPr id="29" name="Freeform 14"/>
            <p:cNvSpPr>
              <a:spLocks noChangeArrowheads="1"/>
            </p:cNvSpPr>
            <p:nvPr/>
          </p:nvSpPr>
          <p:spPr bwMode="auto">
            <a:xfrm>
              <a:off x="3986213" y="1112838"/>
              <a:ext cx="596900" cy="600075"/>
            </a:xfrm>
            <a:custGeom>
              <a:avLst/>
              <a:gdLst>
                <a:gd name="T0" fmla="*/ 1656 w 1657"/>
                <a:gd name="T1" fmla="*/ 1667 h 1668"/>
                <a:gd name="T2" fmla="*/ 0 w 1657"/>
                <a:gd name="T3" fmla="*/ 1667 h 1668"/>
                <a:gd name="T4" fmla="*/ 0 w 1657"/>
                <a:gd name="T5" fmla="*/ 0 h 1668"/>
                <a:gd name="T6" fmla="*/ 1656 w 1657"/>
                <a:gd name="T7" fmla="*/ 0 h 1668"/>
                <a:gd name="T8" fmla="*/ 1656 w 1657"/>
                <a:gd name="T9" fmla="*/ 1667 h 1668"/>
              </a:gdLst>
              <a:ahLst/>
              <a:cxnLst>
                <a:cxn ang="0">
                  <a:pos x="T0" y="T1"/>
                </a:cxn>
                <a:cxn ang="0">
                  <a:pos x="T2" y="T3"/>
                </a:cxn>
                <a:cxn ang="0">
                  <a:pos x="T4" y="T5"/>
                </a:cxn>
                <a:cxn ang="0">
                  <a:pos x="T6" y="T7"/>
                </a:cxn>
                <a:cxn ang="0">
                  <a:pos x="T8" y="T9"/>
                </a:cxn>
              </a:cxnLst>
              <a:rect l="0" t="0" r="r" b="b"/>
              <a:pathLst>
                <a:path w="1657" h="1668">
                  <a:moveTo>
                    <a:pt x="1656" y="1667"/>
                  </a:moveTo>
                  <a:lnTo>
                    <a:pt x="0" y="1667"/>
                  </a:lnTo>
                  <a:lnTo>
                    <a:pt x="0" y="0"/>
                  </a:lnTo>
                  <a:lnTo>
                    <a:pt x="1656" y="0"/>
                  </a:lnTo>
                  <a:lnTo>
                    <a:pt x="1656" y="1667"/>
                  </a:lnTo>
                </a:path>
              </a:pathLst>
            </a:custGeom>
            <a:solidFill>
              <a:srgbClr val="FFC20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836"/>
            </a:p>
          </p:txBody>
        </p:sp>
      </p:grpSp>
    </p:spTree>
    <p:extLst>
      <p:ext uri="{BB962C8B-B14F-4D97-AF65-F5344CB8AC3E}">
        <p14:creationId xmlns:p14="http://schemas.microsoft.com/office/powerpoint/2010/main" val="1104166277"/>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userDrawn="1">
  <p:cSld name="Dark Title_bod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Content Placeholder 4"/>
          <p:cNvSpPr>
            <a:spLocks noGrp="1"/>
          </p:cNvSpPr>
          <p:nvPr>
            <p:ph sz="quarter" idx="10"/>
          </p:nvPr>
        </p:nvSpPr>
        <p:spPr>
          <a:xfrm>
            <a:off x="421027" y="1212384"/>
            <a:ext cx="11537122" cy="164487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17461448"/>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userDrawn="1">
  <p:cSld name="Dark 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48405545"/>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7B9E93-35D7-42A9-9FD9-96BA380FFF27}"/>
              </a:ext>
            </a:extLst>
          </p:cNvPr>
          <p:cNvSpPr>
            <a:spLocks noGrp="1"/>
          </p:cNvSpPr>
          <p:nvPr>
            <p:ph type="ctrTitle"/>
          </p:nvPr>
        </p:nvSpPr>
        <p:spPr>
          <a:xfrm>
            <a:off x="1554560" y="1697782"/>
            <a:ext cx="9327356" cy="1882054"/>
          </a:xfrm>
        </p:spPr>
        <p:txBody>
          <a:bodyPr anchor="b"/>
          <a:lstStyle>
            <a:lvl1pPr algn="ctr">
              <a:defRPr sz="6115"/>
            </a:lvl1pPr>
          </a:lstStyle>
          <a:p>
            <a:r>
              <a:rPr lang="en-US"/>
              <a:t>Click to edit Master title style</a:t>
            </a:r>
          </a:p>
        </p:txBody>
      </p:sp>
      <p:sp>
        <p:nvSpPr>
          <p:cNvPr id="3" name="Subtitle 2">
            <a:extLst>
              <a:ext uri="{FF2B5EF4-FFF2-40B4-BE49-F238E27FC236}">
                <a16:creationId xmlns:a16="http://schemas.microsoft.com/office/drawing/2014/main" id="{CCB730EE-CF2C-4295-A0DD-070F51156EEE}"/>
              </a:ext>
            </a:extLst>
          </p:cNvPr>
          <p:cNvSpPr>
            <a:spLocks noGrp="1"/>
          </p:cNvSpPr>
          <p:nvPr>
            <p:ph type="subTitle" idx="1"/>
          </p:nvPr>
        </p:nvSpPr>
        <p:spPr>
          <a:xfrm>
            <a:off x="1554560" y="3673746"/>
            <a:ext cx="9327356" cy="376706"/>
          </a:xfrm>
        </p:spPr>
        <p:txBody>
          <a:bodyPr/>
          <a:lstStyle>
            <a:lvl1pPr marL="0" indent="0" algn="ctr">
              <a:buNone/>
              <a:defRPr sz="2448"/>
            </a:lvl1pPr>
            <a:lvl2pPr marL="466126" indent="0" algn="ctr">
              <a:buNone/>
              <a:defRPr sz="2040"/>
            </a:lvl2pPr>
            <a:lvl3pPr marL="932250" indent="0" algn="ctr">
              <a:buNone/>
              <a:defRPr sz="1836"/>
            </a:lvl3pPr>
            <a:lvl4pPr marL="1398375" indent="0" algn="ctr">
              <a:buNone/>
              <a:defRPr sz="1632"/>
            </a:lvl4pPr>
            <a:lvl5pPr marL="1864500" indent="0" algn="ctr">
              <a:buNone/>
              <a:defRPr sz="1632"/>
            </a:lvl5pPr>
            <a:lvl6pPr marL="2330623" indent="0" algn="ctr">
              <a:buNone/>
              <a:defRPr sz="1632"/>
            </a:lvl6pPr>
            <a:lvl7pPr marL="2796749" indent="0" algn="ctr">
              <a:buNone/>
              <a:defRPr sz="1632"/>
            </a:lvl7pPr>
            <a:lvl8pPr marL="3262874" indent="0" algn="ctr">
              <a:buNone/>
              <a:defRPr sz="1632"/>
            </a:lvl8pPr>
            <a:lvl9pPr marL="3728997" indent="0" algn="ctr">
              <a:buNone/>
              <a:defRPr sz="1632"/>
            </a:lvl9pPr>
          </a:lstStyle>
          <a:p>
            <a:r>
              <a:rPr lang="en-US"/>
              <a:t>Click to edit Master subtitle style</a:t>
            </a:r>
          </a:p>
        </p:txBody>
      </p:sp>
      <p:sp>
        <p:nvSpPr>
          <p:cNvPr id="4" name="Date Placeholder 3">
            <a:extLst>
              <a:ext uri="{FF2B5EF4-FFF2-40B4-BE49-F238E27FC236}">
                <a16:creationId xmlns:a16="http://schemas.microsoft.com/office/drawing/2014/main" id="{075F07D1-3B84-4514-968F-1FD65AFC4CAA}"/>
              </a:ext>
            </a:extLst>
          </p:cNvPr>
          <p:cNvSpPr>
            <a:spLocks noGrp="1"/>
          </p:cNvSpPr>
          <p:nvPr>
            <p:ph type="dt" sz="half" idx="10"/>
          </p:nvPr>
        </p:nvSpPr>
        <p:spPr/>
        <p:txBody>
          <a:bodyPr/>
          <a:lstStyle/>
          <a:p>
            <a:fld id="{CCEB13D1-EBBE-47BB-9DAE-539913719DED}" type="datetimeFigureOut">
              <a:rPr lang="en-US" smtClean="0"/>
              <a:t>5/7/2020</a:t>
            </a:fld>
            <a:endParaRPr lang="en-US"/>
          </a:p>
        </p:txBody>
      </p:sp>
      <p:sp>
        <p:nvSpPr>
          <p:cNvPr id="5" name="Footer Placeholder 4">
            <a:extLst>
              <a:ext uri="{FF2B5EF4-FFF2-40B4-BE49-F238E27FC236}">
                <a16:creationId xmlns:a16="http://schemas.microsoft.com/office/drawing/2014/main" id="{6905CE6B-6BDC-496F-8498-59A773D1B59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1DD3A43-6632-4011-A3D3-C64540BAF3B9}"/>
              </a:ext>
            </a:extLst>
          </p:cNvPr>
          <p:cNvSpPr>
            <a:spLocks noGrp="1"/>
          </p:cNvSpPr>
          <p:nvPr>
            <p:ph type="sldNum" sz="quarter" idx="12"/>
          </p:nvPr>
        </p:nvSpPr>
        <p:spPr/>
        <p:txBody>
          <a:bodyPr/>
          <a:lstStyle/>
          <a:p>
            <a:fld id="{40CCAD98-6F6D-490C-A484-BDCA98790F2E}" type="slidenum">
              <a:rPr lang="en-US" smtClean="0"/>
              <a:t>‹#›</a:t>
            </a:fld>
            <a:endParaRPr lang="en-US"/>
          </a:p>
        </p:txBody>
      </p:sp>
    </p:spTree>
    <p:extLst>
      <p:ext uri="{BB962C8B-B14F-4D97-AF65-F5344CB8AC3E}">
        <p14:creationId xmlns:p14="http://schemas.microsoft.com/office/powerpoint/2010/main" val="1000652380"/>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34976" y="227014"/>
            <a:ext cx="11563350" cy="773112"/>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spTree>
    <p:extLst>
      <p:ext uri="{BB962C8B-B14F-4D97-AF65-F5344CB8AC3E}">
        <p14:creationId xmlns:p14="http://schemas.microsoft.com/office/powerpoint/2010/main" val="3425523830"/>
      </p:ext>
    </p:extLst>
  </p:cSld>
  <p:clrMapOvr>
    <a:masterClrMapping/>
  </p:clrMapOvr>
  <p:transition>
    <p:fade/>
  </p:transition>
</p:sldLayout>
</file>

<file path=ppt/slideLayouts/slideLayout299.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74703" y="1211287"/>
            <a:ext cx="11888787" cy="164487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54966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F83EBA8-9428-5042-A6AB-BA1563CB953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pic>
        <p:nvPicPr>
          <p:cNvPr id="5" name="Picture 4">
            <a:extLst>
              <a:ext uri="{FF2B5EF4-FFF2-40B4-BE49-F238E27FC236}">
                <a16:creationId xmlns:a16="http://schemas.microsoft.com/office/drawing/2014/main" id="{B0419340-DB0C-B34E-84FE-2AA1A19A58C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75074" y="0"/>
            <a:ext cx="6093577" cy="6994525"/>
          </a:xfrm>
          <a:prstGeom prst="rect">
            <a:avLst/>
          </a:prstGeom>
        </p:spPr>
      </p:pic>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gradFill>
                  <a:gsLst>
                    <a:gs pos="0">
                      <a:schemeClr val="tx1"/>
                    </a:gs>
                    <a:gs pos="100000">
                      <a:schemeClr val="tx1"/>
                    </a:gs>
                  </a:gsLst>
                  <a:lin ang="5400000" scaled="1"/>
                </a:gradFill>
              </a:defRPr>
            </a:lvl1pPr>
          </a:lstStyle>
          <a:p>
            <a:r>
              <a:rPr lang="en-US"/>
              <a:t>Azure presentation</a:t>
            </a:r>
            <a:br>
              <a:rPr lang="en-US"/>
            </a:br>
            <a:r>
              <a:rPr lang="en-US"/>
              <a:t>title or event name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51338" y="4436713"/>
            <a:ext cx="5521944" cy="738664"/>
          </a:xfrm>
          <a:prstGeom prst="rect">
            <a:avLst/>
          </a:prstGeom>
        </p:spPr>
        <p:txBody>
          <a:bodyPr/>
          <a:lstStyle>
            <a:lvl1pPr>
              <a:defRPr sz="1800">
                <a:gradFill>
                  <a:gsLst>
                    <a:gs pos="0">
                      <a:schemeClr val="tx1"/>
                    </a:gs>
                    <a:gs pos="100000">
                      <a:schemeClr val="tx1"/>
                    </a:gs>
                  </a:gsLst>
                  <a:lin ang="5400000" scaled="1"/>
                </a:gradFill>
              </a:defRPr>
            </a:lvl1pPr>
            <a:lvl2pPr>
              <a:defRPr sz="1800">
                <a:solidFill>
                  <a:srgbClr val="000000"/>
                </a:solidFill>
              </a:defRPr>
            </a:lvl2pPr>
            <a:lvl3pPr>
              <a:defRPr sz="1400"/>
            </a:lvl3pPr>
            <a:lvl4pPr>
              <a:defRPr sz="1400"/>
            </a:lvl4pPr>
            <a:lvl5pPr>
              <a:defRPr sz="1050"/>
            </a:lvl5pPr>
          </a:lstStyle>
          <a:p>
            <a:pPr lvl="0"/>
            <a:r>
              <a:rPr lang="en-US"/>
              <a:t>Author name</a:t>
            </a:r>
            <a:br>
              <a:rPr lang="en-US"/>
            </a:br>
            <a:r>
              <a:rPr lang="en-US"/>
              <a:t>Date</a:t>
            </a:r>
          </a:p>
        </p:txBody>
      </p:sp>
    </p:spTree>
    <p:extLst>
      <p:ext uri="{BB962C8B-B14F-4D97-AF65-F5344CB8AC3E}">
        <p14:creationId xmlns:p14="http://schemas.microsoft.com/office/powerpoint/2010/main" val="4163355246"/>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1287"/>
            <a:ext cx="5486399" cy="2157514"/>
          </a:xfrm>
        </p:spPr>
        <p:txBody>
          <a:bodyPr wrap="square">
            <a:spAutoFit/>
          </a:bodyPr>
          <a:lstStyle>
            <a:lvl1pPr marL="231730" indent="-231730">
              <a:spcBef>
                <a:spcPts val="1224"/>
              </a:spcBef>
              <a:buClr>
                <a:schemeClr val="tx1"/>
              </a:buClr>
              <a:buFont typeface="Wingdings" panose="05000000000000000000" pitchFamily="2" charset="2"/>
              <a:buChar char=""/>
              <a:defRPr sz="3000" b="0">
                <a:latin typeface="+mn-lt"/>
              </a:defRPr>
            </a:lvl1pPr>
            <a:lvl2pPr marL="426956" indent="-171417">
              <a:buFont typeface="Wingdings" panose="05000000000000000000" pitchFamily="2" charset="2"/>
              <a:buChar char=""/>
              <a:defRPr sz="2400" b="0"/>
            </a:lvl2pPr>
            <a:lvl3pPr marL="639640" indent="-188876">
              <a:buFont typeface="Wingdings" panose="05000000000000000000" pitchFamily="2" charset="2"/>
              <a:buChar char=""/>
              <a:tabLst/>
              <a:defRPr sz="2200" b="0"/>
            </a:lvl3pPr>
            <a:lvl4pPr marL="828516" indent="-176180">
              <a:buFont typeface="Wingdings" panose="05000000000000000000" pitchFamily="2" charset="2"/>
              <a:buChar char=""/>
              <a:defRPr sz="2200" b="0"/>
            </a:lvl4pPr>
            <a:lvl5pPr marL="1023741" indent="-169831">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8"/>
            <a:ext cx="5486399" cy="2511229"/>
          </a:xfrm>
        </p:spPr>
        <p:txBody>
          <a:bodyPr wrap="square">
            <a:spAutoFit/>
          </a:bodyPr>
          <a:lstStyle>
            <a:lvl1pPr marL="287282" indent="-287282">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373" indent="-342834">
              <a:defRPr lang="en-US" sz="2400" b="0" kern="1200" spc="0" baseline="0" dirty="0">
                <a:gradFill>
                  <a:gsLst>
                    <a:gs pos="1250">
                      <a:schemeClr val="tx1"/>
                    </a:gs>
                    <a:gs pos="100000">
                      <a:schemeClr val="tx1"/>
                    </a:gs>
                  </a:gsLst>
                  <a:lin ang="5400000" scaled="0"/>
                </a:gradFill>
                <a:latin typeface="+mn-lt"/>
                <a:ea typeface="+mn-ea"/>
                <a:cs typeface="+mn-cs"/>
              </a:defRPr>
            </a:lvl2pPr>
            <a:lvl3pPr marL="793597" indent="-342834">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170" indent="-342834">
              <a:defRPr lang="en-US" sz="2200" b="0" kern="1200" spc="0" baseline="0" dirty="0">
                <a:gradFill>
                  <a:gsLst>
                    <a:gs pos="1250">
                      <a:schemeClr val="tx1"/>
                    </a:gs>
                    <a:gs pos="100000">
                      <a:schemeClr val="tx1"/>
                    </a:gs>
                  </a:gsLst>
                  <a:lin ang="5400000" scaled="0"/>
                </a:gradFill>
                <a:latin typeface="+mn-lt"/>
                <a:ea typeface="+mn-ea"/>
                <a:cs typeface="+mn-cs"/>
              </a:defRPr>
            </a:lvl4pPr>
            <a:lvl5pPr marL="1196746" indent="-342834">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30" marR="0" lvl="0"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730" marR="0" lvl="1"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30" marR="0" lvl="2"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30" marR="0" lvl="3"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30" marR="0" lvl="4"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3574085183"/>
      </p:ext>
    </p:extLst>
  </p:cSld>
  <p:clrMapOvr>
    <a:masterClrMapping/>
  </p:clrMapOvr>
  <p:transition>
    <p:fade/>
  </p:transition>
</p:sldLayout>
</file>

<file path=ppt/slideLayouts/slideLayout300.xml><?xml version="1.0" encoding="utf-8"?>
<p:sldLayout xmlns:a="http://schemas.openxmlformats.org/drawingml/2006/main" xmlns:r="http://schemas.openxmlformats.org/officeDocument/2006/relationships" xmlns:p="http://schemas.openxmlformats.org/presentationml/2006/main">
  <p:cSld name="2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74640" y="295277"/>
            <a:ext cx="11889564" cy="565091"/>
          </a:xfrm>
        </p:spPr>
        <p:txBody>
          <a:bodyPr/>
          <a:lstStyle/>
          <a:p>
            <a:r>
              <a:rPr lang="en-US"/>
              <a:t>Click to edit Master title style</a:t>
            </a:r>
          </a:p>
        </p:txBody>
      </p:sp>
      <p:sp>
        <p:nvSpPr>
          <p:cNvPr id="4" name="Text Placeholder 3"/>
          <p:cNvSpPr>
            <a:spLocks noGrp="1"/>
          </p:cNvSpPr>
          <p:nvPr>
            <p:ph type="body" sz="quarter" idx="10"/>
          </p:nvPr>
        </p:nvSpPr>
        <p:spPr>
          <a:xfrm>
            <a:off x="6229344" y="1537596"/>
            <a:ext cx="5934861" cy="1833194"/>
          </a:xfrm>
        </p:spPr>
        <p:txBody>
          <a:bodyPr wrap="square">
            <a:spAutoFit/>
          </a:bodyPr>
          <a:lstStyle>
            <a:lvl1pPr marL="0" indent="0">
              <a:buNone/>
              <a:defRPr sz="2856">
                <a:solidFill>
                  <a:schemeClr val="tx1"/>
                </a:solidFill>
              </a:defRPr>
            </a:lvl1pPr>
            <a:lvl2pPr marL="0" indent="0">
              <a:buNone/>
              <a:defRPr sz="2040"/>
            </a:lvl2pPr>
            <a:lvl3pPr marL="0" indent="0">
              <a:buNone/>
              <a:defRPr sz="1836"/>
            </a:lvl3pPr>
            <a:lvl4pPr marL="0" indent="0">
              <a:buNone/>
              <a:defRPr sz="1836"/>
            </a:lvl4pPr>
            <a:lvl5pPr marL="0" indent="0">
              <a:buNone/>
              <a:defRPr sz="1836"/>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38406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1.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C3EDD7-542E-4475-B823-F580C894DAF3}"/>
              </a:ext>
            </a:extLst>
          </p:cNvPr>
          <p:cNvSpPr>
            <a:spLocks noGrp="1"/>
          </p:cNvSpPr>
          <p:nvPr>
            <p:ph type="title"/>
          </p:nvPr>
        </p:nvSpPr>
        <p:spPr>
          <a:xfrm>
            <a:off x="848530" y="3711635"/>
            <a:ext cx="10726460" cy="941668"/>
          </a:xfrm>
        </p:spPr>
        <p:txBody>
          <a:bodyPr anchor="b"/>
          <a:lstStyle>
            <a:lvl1pPr>
              <a:defRPr sz="6119"/>
            </a:lvl1pPr>
          </a:lstStyle>
          <a:p>
            <a:r>
              <a:rPr lang="en-US"/>
              <a:t>Click to edit Master title style</a:t>
            </a:r>
          </a:p>
        </p:txBody>
      </p:sp>
      <p:sp>
        <p:nvSpPr>
          <p:cNvPr id="3" name="Text Placeholder 2">
            <a:extLst>
              <a:ext uri="{FF2B5EF4-FFF2-40B4-BE49-F238E27FC236}">
                <a16:creationId xmlns:a16="http://schemas.microsoft.com/office/drawing/2014/main" id="{CC602074-E0F9-4239-9EEB-6E5FF4511613}"/>
              </a:ext>
            </a:extLst>
          </p:cNvPr>
          <p:cNvSpPr>
            <a:spLocks noGrp="1"/>
          </p:cNvSpPr>
          <p:nvPr>
            <p:ph type="body" idx="1"/>
          </p:nvPr>
        </p:nvSpPr>
        <p:spPr>
          <a:xfrm>
            <a:off x="848530" y="4680828"/>
            <a:ext cx="10726460" cy="376706"/>
          </a:xfrm>
        </p:spPr>
        <p:txBody>
          <a:bodyPr/>
          <a:lstStyle>
            <a:lvl1pPr marL="0" indent="0">
              <a:buNone/>
              <a:defRPr sz="2448">
                <a:solidFill>
                  <a:schemeClr val="tx1">
                    <a:tint val="75000"/>
                  </a:schemeClr>
                </a:solidFill>
              </a:defRPr>
            </a:lvl1pPr>
            <a:lvl2pPr marL="466298" indent="0">
              <a:buNone/>
              <a:defRPr sz="2040">
                <a:solidFill>
                  <a:schemeClr val="tx1">
                    <a:tint val="75000"/>
                  </a:schemeClr>
                </a:solidFill>
              </a:defRPr>
            </a:lvl2pPr>
            <a:lvl3pPr marL="932597" indent="0">
              <a:buNone/>
              <a:defRPr sz="1836">
                <a:solidFill>
                  <a:schemeClr val="tx1">
                    <a:tint val="75000"/>
                  </a:schemeClr>
                </a:solidFill>
              </a:defRPr>
            </a:lvl3pPr>
            <a:lvl4pPr marL="1398895" indent="0">
              <a:buNone/>
              <a:defRPr sz="1632">
                <a:solidFill>
                  <a:schemeClr val="tx1">
                    <a:tint val="75000"/>
                  </a:schemeClr>
                </a:solidFill>
              </a:defRPr>
            </a:lvl4pPr>
            <a:lvl5pPr marL="1865193" indent="0">
              <a:buNone/>
              <a:defRPr sz="1632">
                <a:solidFill>
                  <a:schemeClr val="tx1">
                    <a:tint val="75000"/>
                  </a:schemeClr>
                </a:solidFill>
              </a:defRPr>
            </a:lvl5pPr>
            <a:lvl6pPr marL="2331491" indent="0">
              <a:buNone/>
              <a:defRPr sz="1632">
                <a:solidFill>
                  <a:schemeClr val="tx1">
                    <a:tint val="75000"/>
                  </a:schemeClr>
                </a:solidFill>
              </a:defRPr>
            </a:lvl6pPr>
            <a:lvl7pPr marL="2797790" indent="0">
              <a:buNone/>
              <a:defRPr sz="1632">
                <a:solidFill>
                  <a:schemeClr val="tx1">
                    <a:tint val="75000"/>
                  </a:schemeClr>
                </a:solidFill>
              </a:defRPr>
            </a:lvl7pPr>
            <a:lvl8pPr marL="3264088" indent="0">
              <a:buNone/>
              <a:defRPr sz="1632">
                <a:solidFill>
                  <a:schemeClr val="tx1">
                    <a:tint val="75000"/>
                  </a:schemeClr>
                </a:solidFill>
              </a:defRPr>
            </a:lvl8pPr>
            <a:lvl9pPr marL="3730386" indent="0">
              <a:buNone/>
              <a:defRPr sz="1632">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7FF1F5FD-FAF7-4EE0-9E52-553221554A7C}"/>
              </a:ext>
            </a:extLst>
          </p:cNvPr>
          <p:cNvSpPr>
            <a:spLocks noGrp="1"/>
          </p:cNvSpPr>
          <p:nvPr>
            <p:ph type="dt" sz="half" idx="10"/>
          </p:nvPr>
        </p:nvSpPr>
        <p:spPr/>
        <p:txBody>
          <a:bodyPr/>
          <a:lstStyle/>
          <a:p>
            <a:fld id="{2289BF51-A98E-4AC0-AA72-40A7703287DF}" type="datetimeFigureOut">
              <a:rPr lang="en-US" smtClean="0"/>
              <a:t>5/7/2020</a:t>
            </a:fld>
            <a:endParaRPr lang="en-US"/>
          </a:p>
        </p:txBody>
      </p:sp>
      <p:sp>
        <p:nvSpPr>
          <p:cNvPr id="5" name="Footer Placeholder 4">
            <a:extLst>
              <a:ext uri="{FF2B5EF4-FFF2-40B4-BE49-F238E27FC236}">
                <a16:creationId xmlns:a16="http://schemas.microsoft.com/office/drawing/2014/main" id="{4AA85474-81D8-40D4-974E-309737F4815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A81C1F-D1AB-4656-9173-6E1FC88B772E}"/>
              </a:ext>
            </a:extLst>
          </p:cNvPr>
          <p:cNvSpPr>
            <a:spLocks noGrp="1"/>
          </p:cNvSpPr>
          <p:nvPr>
            <p:ph type="sldNum" sz="quarter" idx="12"/>
          </p:nvPr>
        </p:nvSpPr>
        <p:spPr/>
        <p:txBody>
          <a:bodyPr/>
          <a:lstStyle/>
          <a:p>
            <a:fld id="{766599BB-C14D-4533-A352-30149C5C5203}" type="slidenum">
              <a:rPr lang="en-US" smtClean="0"/>
              <a:t>‹#›</a:t>
            </a:fld>
            <a:endParaRPr lang="en-US"/>
          </a:p>
        </p:txBody>
      </p:sp>
    </p:spTree>
    <p:extLst>
      <p:ext uri="{BB962C8B-B14F-4D97-AF65-F5344CB8AC3E}">
        <p14:creationId xmlns:p14="http://schemas.microsoft.com/office/powerpoint/2010/main" val="1093134379"/>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595915" y="597450"/>
            <a:ext cx="1393641" cy="298433"/>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611461" y="2971302"/>
            <a:ext cx="2848537" cy="1436333"/>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a:srcRect t="11809" r="3579" b="17467"/>
          <a:stretch/>
        </p:blipFill>
        <p:spPr>
          <a:xfrm>
            <a:off x="6078068" y="-1"/>
            <a:ext cx="6358407" cy="6994526"/>
          </a:xfrm>
          <a:prstGeom prst="rect">
            <a:avLst/>
          </a:prstGeom>
        </p:spPr>
      </p:pic>
    </p:spTree>
    <p:extLst>
      <p:ext uri="{BB962C8B-B14F-4D97-AF65-F5344CB8AC3E}">
        <p14:creationId xmlns:p14="http://schemas.microsoft.com/office/powerpoint/2010/main" val="18284150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72" spc="-51" baseline="0">
                <a:solidFill>
                  <a:srgbClr val="50E6FF"/>
                </a:solidFill>
                <a:latin typeface="+mj-lt"/>
                <a:cs typeface="Segoe UI" panose="020B0502040204020203" pitchFamily="34" charset="0"/>
              </a:defRPr>
            </a:lvl1pPr>
          </a:lstStyle>
          <a:p>
            <a:r>
              <a:rPr lang="en-US" dirty="0"/>
              <a:t>Presentation title </a:t>
            </a:r>
          </a:p>
        </p:txBody>
      </p:sp>
      <p:sp>
        <p:nvSpPr>
          <p:cNvPr id="5" name="Text Placeholder 4"/>
          <p:cNvSpPr>
            <a:spLocks noGrp="1"/>
          </p:cNvSpPr>
          <p:nvPr>
            <p:ph type="body" sz="quarter" idx="12" hasCustomPrompt="1"/>
          </p:nvPr>
        </p:nvSpPr>
        <p:spPr>
          <a:xfrm>
            <a:off x="595915" y="4041281"/>
            <a:ext cx="9327356" cy="345294"/>
          </a:xfrm>
          <a:noFill/>
        </p:spPr>
        <p:txBody>
          <a:bodyPr wrap="square" lIns="0" tIns="0" rIns="0" bIns="0">
            <a:spAutoFit/>
          </a:bodyPr>
          <a:lstStyle>
            <a:lvl1pPr marL="0" indent="0">
              <a:spcBef>
                <a:spcPts val="0"/>
              </a:spcBef>
              <a:buNone/>
              <a:defRPr sz="2244"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6" name="TextBox 5">
            <a:extLst>
              <a:ext uri="{FF2B5EF4-FFF2-40B4-BE49-F238E27FC236}">
                <a16:creationId xmlns:a16="http://schemas.microsoft.com/office/drawing/2014/main" id="{55172CF2-8949-41D2-A849-0D7A7B2175D6}"/>
              </a:ext>
            </a:extLst>
          </p:cNvPr>
          <p:cNvSpPr txBox="1"/>
          <p:nvPr userDrawn="1"/>
        </p:nvSpPr>
        <p:spPr>
          <a:xfrm>
            <a:off x="5213636" y="6600799"/>
            <a:ext cx="2009203" cy="188385"/>
          </a:xfrm>
          <a:prstGeom prst="rect">
            <a:avLst/>
          </a:prstGeom>
          <a:noFill/>
        </p:spPr>
        <p:txBody>
          <a:bodyPr wrap="square" lIns="0" tIns="0" rIns="0" bIns="0" rtlCol="0" anchor="ctr">
            <a:spAutoFit/>
          </a:bodyPr>
          <a:lstStyle/>
          <a:p>
            <a:pPr algn="ctr"/>
            <a:r>
              <a:rPr lang="en-US" sz="1224" dirty="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Text Placeholder 16">
            <a:extLst>
              <a:ext uri="{FF2B5EF4-FFF2-40B4-BE49-F238E27FC236}">
                <a16:creationId xmlns:a16="http://schemas.microsoft.com/office/drawing/2014/main" id="{8C8FE31B-78EE-49BB-83BA-C27F01056949}"/>
              </a:ext>
            </a:extLst>
          </p:cNvPr>
          <p:cNvSpPr>
            <a:spLocks noGrp="1"/>
          </p:cNvSpPr>
          <p:nvPr>
            <p:ph type="body" sz="quarter" idx="13" hasCustomPrompt="1"/>
          </p:nvPr>
        </p:nvSpPr>
        <p:spPr>
          <a:xfrm>
            <a:off x="8577606" y="601344"/>
            <a:ext cx="3264575" cy="313932"/>
          </a:xfrm>
        </p:spPr>
        <p:txBody>
          <a:bodyPr lIns="0" tIns="0" rIns="0" bIns="0"/>
          <a:lstStyle>
            <a:lvl1pPr marL="0" indent="0" algn="r">
              <a:buNone/>
              <a:defRPr sz="2040">
                <a:latin typeface="+mn-lt"/>
              </a:defRPr>
            </a:lvl1pPr>
            <a:lvl2pPr marL="349724" indent="0">
              <a:buNone/>
              <a:defRPr sz="2040"/>
            </a:lvl2pPr>
            <a:lvl3pPr marL="582873" indent="0">
              <a:buNone/>
              <a:defRPr sz="2040"/>
            </a:lvl3pPr>
            <a:lvl4pPr marL="816022" indent="0">
              <a:buNone/>
              <a:defRPr sz="2040"/>
            </a:lvl4pPr>
            <a:lvl5pPr marL="1049171" indent="0">
              <a:buNone/>
              <a:defRPr sz="2040"/>
            </a:lvl5pPr>
          </a:lstStyle>
          <a:p>
            <a:pPr lvl="0"/>
            <a:r>
              <a:rPr lang="en-US" dirty="0"/>
              <a:t>Session code</a:t>
            </a:r>
          </a:p>
        </p:txBody>
      </p:sp>
    </p:spTree>
    <p:extLst>
      <p:ext uri="{BB962C8B-B14F-4D97-AF65-F5344CB8AC3E}">
        <p14:creationId xmlns:p14="http://schemas.microsoft.com/office/powerpoint/2010/main" val="29876836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Box 6">
            <a:extLst>
              <a:ext uri="{FF2B5EF4-FFF2-40B4-BE49-F238E27FC236}">
                <a16:creationId xmlns:a16="http://schemas.microsoft.com/office/drawing/2014/main" id="{523C46B0-B5A4-4CF0-8CF6-AEFC88BC846A}"/>
              </a:ext>
            </a:extLst>
          </p:cNvPr>
          <p:cNvSpPr txBox="1"/>
          <p:nvPr userDrawn="1"/>
        </p:nvSpPr>
        <p:spPr>
          <a:xfrm>
            <a:off x="5213636" y="6600799"/>
            <a:ext cx="2009203" cy="188385"/>
          </a:xfrm>
          <a:prstGeom prst="rect">
            <a:avLst/>
          </a:prstGeom>
          <a:noFill/>
        </p:spPr>
        <p:txBody>
          <a:bodyPr wrap="square" lIns="0" tIns="0" rIns="0" bIns="0" rtlCol="0" anchor="ctr">
            <a:spAutoFit/>
          </a:bodyPr>
          <a:lstStyle/>
          <a:p>
            <a:pPr algn="ctr"/>
            <a:r>
              <a:rPr lang="en-US" sz="1224" dirty="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12631963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4">
            <a:extLst>
              <a:ext uri="{FF2B5EF4-FFF2-40B4-BE49-F238E27FC236}">
                <a16:creationId xmlns:a16="http://schemas.microsoft.com/office/drawing/2014/main" id="{67AFE834-965D-46BB-AD35-6485534E8378}"/>
              </a:ext>
            </a:extLst>
          </p:cNvPr>
          <p:cNvSpPr txBox="1"/>
          <p:nvPr userDrawn="1"/>
        </p:nvSpPr>
        <p:spPr>
          <a:xfrm>
            <a:off x="5213636" y="6600799"/>
            <a:ext cx="2009203" cy="188385"/>
          </a:xfrm>
          <a:prstGeom prst="rect">
            <a:avLst/>
          </a:prstGeom>
          <a:noFill/>
        </p:spPr>
        <p:txBody>
          <a:bodyPr wrap="square" lIns="0" tIns="0" rIns="0" bIns="0" rtlCol="0" anchor="ctr">
            <a:spAutoFit/>
          </a:bodyPr>
          <a:lstStyle/>
          <a:p>
            <a:pPr algn="ctr"/>
            <a:r>
              <a:rPr lang="en-US" sz="1224" dirty="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11810065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95915" y="1463669"/>
            <a:ext cx="5316270"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517814" y="1463669"/>
            <a:ext cx="5324366"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E6DD86A3-370B-4B16-8C94-A5F62AE9207E}"/>
              </a:ext>
            </a:extLst>
          </p:cNvPr>
          <p:cNvSpPr txBox="1"/>
          <p:nvPr userDrawn="1"/>
        </p:nvSpPr>
        <p:spPr>
          <a:xfrm>
            <a:off x="5213636" y="6600799"/>
            <a:ext cx="2009203" cy="188385"/>
          </a:xfrm>
          <a:prstGeom prst="rect">
            <a:avLst/>
          </a:prstGeom>
          <a:noFill/>
        </p:spPr>
        <p:txBody>
          <a:bodyPr wrap="square" lIns="0" tIns="0" rIns="0" bIns="0" rtlCol="0" anchor="ctr">
            <a:spAutoFit/>
          </a:bodyPr>
          <a:lstStyle/>
          <a:p>
            <a:pPr algn="ctr"/>
            <a:r>
              <a:rPr lang="en-US" sz="1224" dirty="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55835976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600059" y="466301"/>
            <a:ext cx="11239464" cy="565027"/>
          </a:xfrm>
        </p:spPr>
        <p:txBody>
          <a:bodyPr/>
          <a:lstStyle/>
          <a:p>
            <a:r>
              <a:rPr lang="en-US"/>
              <a:t>Click to edit Master title style</a:t>
            </a:r>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4">
            <a:extLst>
              <a:ext uri="{FF2B5EF4-FFF2-40B4-BE49-F238E27FC236}">
                <a16:creationId xmlns:a16="http://schemas.microsoft.com/office/drawing/2014/main" id="{1C08635B-C0DD-495F-B861-310107245327}"/>
              </a:ext>
            </a:extLst>
          </p:cNvPr>
          <p:cNvSpPr txBox="1"/>
          <p:nvPr userDrawn="1"/>
        </p:nvSpPr>
        <p:spPr>
          <a:xfrm>
            <a:off x="5213636" y="6600799"/>
            <a:ext cx="2009203" cy="188385"/>
          </a:xfrm>
          <a:prstGeom prst="rect">
            <a:avLst/>
          </a:prstGeom>
          <a:noFill/>
        </p:spPr>
        <p:txBody>
          <a:bodyPr wrap="square" lIns="0" tIns="0" rIns="0" bIns="0" rtlCol="0" anchor="ctr">
            <a:spAutoFit/>
          </a:bodyPr>
          <a:lstStyle/>
          <a:p>
            <a:pPr algn="ctr"/>
            <a:r>
              <a:rPr lang="en-US" sz="1224" dirty="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9281733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TextBox 2">
            <a:extLst>
              <a:ext uri="{FF2B5EF4-FFF2-40B4-BE49-F238E27FC236}">
                <a16:creationId xmlns:a16="http://schemas.microsoft.com/office/drawing/2014/main" id="{CBF562D2-4F8F-4373-A436-F26727DE808A}"/>
              </a:ext>
            </a:extLst>
          </p:cNvPr>
          <p:cNvSpPr txBox="1"/>
          <p:nvPr userDrawn="1"/>
        </p:nvSpPr>
        <p:spPr>
          <a:xfrm>
            <a:off x="5213636" y="6600799"/>
            <a:ext cx="2009203" cy="188385"/>
          </a:xfrm>
          <a:prstGeom prst="rect">
            <a:avLst/>
          </a:prstGeom>
          <a:noFill/>
        </p:spPr>
        <p:txBody>
          <a:bodyPr wrap="square" lIns="0" tIns="0" rIns="0" bIns="0" rtlCol="0" anchor="ctr">
            <a:spAutoFit/>
          </a:bodyPr>
          <a:lstStyle/>
          <a:p>
            <a:pPr algn="ctr"/>
            <a:r>
              <a:rPr lang="en-US" sz="1224" dirty="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03567195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5" y="466302"/>
            <a:ext cx="5618874" cy="379824"/>
          </a:xfrm>
        </p:spPr>
        <p:txBody>
          <a:bodyPr tIns="64008"/>
          <a:lstStyle>
            <a:lvl1pPr>
              <a:defRPr sz="2040" spc="0">
                <a:latin typeface="+mj-lt"/>
                <a:cs typeface="Segoe UI" panose="020B0502040204020203" pitchFamily="34" charset="0"/>
              </a:defRPr>
            </a:lvl1pPr>
          </a:lstStyle>
          <a:p>
            <a:r>
              <a:rPr lang="en-US"/>
              <a:t>Click to edit Master title style</a:t>
            </a:r>
            <a:endParaRPr lang="en-US" dirty="0"/>
          </a:p>
        </p:txBody>
      </p:sp>
      <p:sp>
        <p:nvSpPr>
          <p:cNvPr id="3" name="TextBox 2">
            <a:extLst>
              <a:ext uri="{FF2B5EF4-FFF2-40B4-BE49-F238E27FC236}">
                <a16:creationId xmlns:a16="http://schemas.microsoft.com/office/drawing/2014/main" id="{918F250C-1973-44C9-969A-F234C50A6682}"/>
              </a:ext>
            </a:extLst>
          </p:cNvPr>
          <p:cNvSpPr txBox="1"/>
          <p:nvPr userDrawn="1"/>
        </p:nvSpPr>
        <p:spPr>
          <a:xfrm>
            <a:off x="5213636" y="6600799"/>
            <a:ext cx="2009203" cy="188385"/>
          </a:xfrm>
          <a:prstGeom prst="rect">
            <a:avLst/>
          </a:prstGeom>
          <a:noFill/>
        </p:spPr>
        <p:txBody>
          <a:bodyPr wrap="square" lIns="0" tIns="0" rIns="0" bIns="0" rtlCol="0" anchor="ctr">
            <a:spAutoFit/>
          </a:bodyPr>
          <a:lstStyle/>
          <a:p>
            <a:pPr algn="ctr"/>
            <a:r>
              <a:rPr lang="en-US" sz="1224" dirty="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37368846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33358058"/>
      </p:ext>
    </p:extLst>
  </p:cSld>
  <p:clrMapOvr>
    <a:masterClrMapping/>
  </p:clrMapOvr>
  <p:transition>
    <p:fade/>
  </p:transition>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600059" y="2056213"/>
            <a:ext cx="4241746" cy="1130181"/>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915" y="3605924"/>
            <a:ext cx="4245890" cy="345351"/>
          </a:xfrm>
        </p:spPr>
        <p:txBody>
          <a:bodyPr/>
          <a:lstStyle>
            <a:lvl1pPr marL="0" indent="0">
              <a:buNone/>
              <a:defRPr sz="2244">
                <a:latin typeface="+mn-lt"/>
              </a:defRPr>
            </a:lvl1pPr>
            <a:lvl2pPr marL="233149" indent="0">
              <a:buNone/>
              <a:defRPr/>
            </a:lvl2pPr>
            <a:lvl3pPr marL="466298" indent="0">
              <a:buNone/>
              <a:defRPr/>
            </a:lvl3pPr>
            <a:lvl4pPr marL="675162" indent="0">
              <a:buNone/>
              <a:defRPr/>
            </a:lvl4pPr>
            <a:lvl5pPr marL="872691" indent="0">
              <a:buNone/>
              <a:defRPr/>
            </a:lvl5pPr>
          </a:lstStyle>
          <a:p>
            <a:pPr lvl="0"/>
            <a:r>
              <a:rPr lang="en-US"/>
              <a:t>Click to edit Master text styles</a:t>
            </a:r>
          </a:p>
        </p:txBody>
      </p:sp>
      <p:sp>
        <p:nvSpPr>
          <p:cNvPr id="6" name="TextBox 5">
            <a:extLst>
              <a:ext uri="{FF2B5EF4-FFF2-40B4-BE49-F238E27FC236}">
                <a16:creationId xmlns:a16="http://schemas.microsoft.com/office/drawing/2014/main" id="{4608AE61-1E2A-44F6-AA70-26B8856E071F}"/>
              </a:ext>
            </a:extLst>
          </p:cNvPr>
          <p:cNvSpPr txBox="1"/>
          <p:nvPr userDrawn="1"/>
        </p:nvSpPr>
        <p:spPr>
          <a:xfrm>
            <a:off x="595914" y="6600799"/>
            <a:ext cx="2009203" cy="188385"/>
          </a:xfrm>
          <a:prstGeom prst="rect">
            <a:avLst/>
          </a:prstGeom>
          <a:noFill/>
        </p:spPr>
        <p:txBody>
          <a:bodyPr wrap="square" lIns="0" tIns="0" rIns="0" bIns="0" rtlCol="0" anchor="ctr">
            <a:spAutoFit/>
          </a:bodyPr>
          <a:lstStyle/>
          <a:p>
            <a:pPr algn="ctr"/>
            <a:r>
              <a:rPr lang="en-US" sz="1224" dirty="0">
                <a:gradFill>
                  <a:gsLst>
                    <a:gs pos="2917">
                      <a:schemeClr val="tx1">
                        <a:alpha val="25000"/>
                      </a:schemeClr>
                    </a:gs>
                    <a:gs pos="30000">
                      <a:schemeClr val="tx1">
                        <a:alpha val="25000"/>
                      </a:schemeClr>
                    </a:gs>
                  </a:gsLst>
                  <a:lin ang="5400000" scaled="0"/>
                </a:gradFill>
                <a:latin typeface="+mj-lt"/>
              </a:rPr>
              <a:t>MICROSOFT CONFIDENTIAL</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21085BF2-DDD9-4324-BF89-65D0F68CE15D}"/>
              </a:ext>
            </a:extLst>
          </p:cNvPr>
          <p:cNvSpPr>
            <a:spLocks noGrp="1" noChangeAspect="1"/>
          </p:cNvSpPr>
          <p:nvPr>
            <p:ph type="pic" sz="quarter" idx="11" hasCustomPrompt="1"/>
          </p:nvPr>
        </p:nvSpPr>
        <p:spPr bwMode="gray">
          <a:xfrm>
            <a:off x="5738333" y="298433"/>
            <a:ext cx="6398566" cy="6397659"/>
          </a:xfrm>
          <a:blipFill>
            <a:blip r:embed="rId2"/>
            <a:stretch>
              <a:fillRect/>
            </a:stretch>
          </a:blipFill>
        </p:spPr>
        <p:txBody>
          <a:bodyPr lIns="0" tIns="210312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72277631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600059" y="2930553"/>
            <a:ext cx="4243366" cy="1130181"/>
          </a:xfrm>
        </p:spPr>
        <p:txBody>
          <a:bodyPr anchor="ctr"/>
          <a:lstStyle/>
          <a:p>
            <a:r>
              <a:rPr lang="en-US"/>
              <a:t>Click to edit Master title style</a:t>
            </a:r>
            <a:endParaRPr lang="en-US" dirty="0"/>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95914" y="6600799"/>
            <a:ext cx="2009203" cy="188385"/>
          </a:xfrm>
          <a:prstGeom prst="rect">
            <a:avLst/>
          </a:prstGeom>
          <a:noFill/>
        </p:spPr>
        <p:txBody>
          <a:bodyPr wrap="square" lIns="0" tIns="0" rIns="0" bIns="0" rtlCol="0" anchor="ctr">
            <a:spAutoFit/>
          </a:bodyPr>
          <a:lstStyle/>
          <a:p>
            <a:pPr algn="ctr"/>
            <a:r>
              <a:rPr lang="en-US" sz="1224" dirty="0">
                <a:gradFill>
                  <a:gsLst>
                    <a:gs pos="2917">
                      <a:schemeClr val="tx1">
                        <a:alpha val="25000"/>
                      </a:schemeClr>
                    </a:gs>
                    <a:gs pos="30000">
                      <a:schemeClr val="tx1">
                        <a:alpha val="25000"/>
                      </a:schemeClr>
                    </a:gs>
                  </a:gsLst>
                  <a:lin ang="5400000" scaled="0"/>
                </a:gradFill>
                <a:latin typeface="+mj-lt"/>
              </a:rPr>
              <a:t>MICROSOFT CONFIDENTIAL</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32AF5875-38C8-4572-8E77-08A4E94F0239}"/>
              </a:ext>
            </a:extLst>
          </p:cNvPr>
          <p:cNvSpPr>
            <a:spLocks noGrp="1" noChangeAspect="1"/>
          </p:cNvSpPr>
          <p:nvPr>
            <p:ph type="pic" sz="quarter" idx="11" hasCustomPrompt="1"/>
          </p:nvPr>
        </p:nvSpPr>
        <p:spPr bwMode="gray">
          <a:xfrm>
            <a:off x="5738333" y="298433"/>
            <a:ext cx="6398566" cy="6397659"/>
          </a:xfrm>
          <a:blipFill>
            <a:blip r:embed="rId2"/>
            <a:stretch>
              <a:fillRect/>
            </a:stretch>
          </a:blipFill>
        </p:spPr>
        <p:txBody>
          <a:bodyPr lIns="0" tIns="210312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91217325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600060" y="3056179"/>
            <a:ext cx="4246604" cy="878959"/>
          </a:xfrm>
        </p:spPr>
        <p:txBody>
          <a:bodyPr anchor="t"/>
          <a:lstStyle>
            <a:lvl1pPr>
              <a:defRPr sz="2856"/>
            </a:lvl1pPr>
          </a:lstStyle>
          <a:p>
            <a:r>
              <a:rPr lang="en-US" dirty="0"/>
              <a:t>Square photo layout with smaller text</a:t>
            </a:r>
          </a:p>
        </p:txBody>
      </p:sp>
      <p:sp>
        <p:nvSpPr>
          <p:cNvPr id="5" name="TextBox 4">
            <a:extLst>
              <a:ext uri="{FF2B5EF4-FFF2-40B4-BE49-F238E27FC236}">
                <a16:creationId xmlns:a16="http://schemas.microsoft.com/office/drawing/2014/main" id="{60C38699-A815-46DF-8683-AD9D70C457F0}"/>
              </a:ext>
            </a:extLst>
          </p:cNvPr>
          <p:cNvSpPr txBox="1"/>
          <p:nvPr userDrawn="1"/>
        </p:nvSpPr>
        <p:spPr>
          <a:xfrm>
            <a:off x="595914" y="6600799"/>
            <a:ext cx="2009203" cy="188385"/>
          </a:xfrm>
          <a:prstGeom prst="rect">
            <a:avLst/>
          </a:prstGeom>
          <a:noFill/>
        </p:spPr>
        <p:txBody>
          <a:bodyPr wrap="square" lIns="0" tIns="0" rIns="0" bIns="0" rtlCol="0" anchor="ctr">
            <a:spAutoFit/>
          </a:bodyPr>
          <a:lstStyle/>
          <a:p>
            <a:pPr algn="ctr"/>
            <a:r>
              <a:rPr lang="en-US" sz="1224" dirty="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6033147" y="575118"/>
            <a:ext cx="5838925" cy="5838097"/>
          </a:xfrm>
          <a:blipFill>
            <a:blip r:embed="rId2"/>
            <a:stretch>
              <a:fillRect/>
            </a:stretch>
          </a:blipFill>
        </p:spPr>
        <p:txBody>
          <a:bodyPr lIns="0" tIns="210312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35220748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600059" y="5544315"/>
            <a:ext cx="11239464" cy="565091"/>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436475" cy="4663017"/>
          </a:xfrm>
          <a:blipFill>
            <a:blip r:embed="rId2"/>
            <a:stretch>
              <a:fillRect/>
            </a:stretch>
          </a:blipFill>
        </p:spPr>
        <p:txBody>
          <a:bodyPr vert="horz" wrap="square" lIns="0" tIns="1097280" rIns="0" bIns="0" rtlCol="0" anchor="t" anchorCtr="0">
            <a:noAutofit/>
          </a:bodyPr>
          <a:lstStyle>
            <a:lvl1pPr marL="0" indent="0" algn="ctr">
              <a:buNone/>
              <a:defRPr lang="en-US" sz="1428" b="1" dirty="0">
                <a:solidFill>
                  <a:srgbClr val="FFFFFF"/>
                </a:solidFill>
              </a:defRPr>
            </a:lvl1pPr>
          </a:lstStyle>
          <a:p>
            <a:pPr marL="233149" lvl="0" indent="-233149"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98157016-2979-4ABA-B2ED-33A7582D68F8}"/>
              </a:ext>
            </a:extLst>
          </p:cNvPr>
          <p:cNvSpPr txBox="1"/>
          <p:nvPr userDrawn="1"/>
        </p:nvSpPr>
        <p:spPr>
          <a:xfrm>
            <a:off x="5213636" y="6600799"/>
            <a:ext cx="2009203" cy="188385"/>
          </a:xfrm>
          <a:prstGeom prst="rect">
            <a:avLst/>
          </a:prstGeom>
          <a:noFill/>
        </p:spPr>
        <p:txBody>
          <a:bodyPr wrap="square" lIns="0" tIns="0" rIns="0" bIns="0" rtlCol="0" anchor="ctr">
            <a:spAutoFit/>
          </a:bodyPr>
          <a:lstStyle/>
          <a:p>
            <a:pPr algn="ctr"/>
            <a:r>
              <a:rPr lang="en-US" sz="1224" dirty="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792159387"/>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600059" y="883500"/>
            <a:ext cx="11239464" cy="565091"/>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429" y="2331508"/>
            <a:ext cx="12436475" cy="4663017"/>
          </a:xfrm>
          <a:blipFill>
            <a:blip r:embed="rId2"/>
            <a:stretch>
              <a:fillRect/>
            </a:stretch>
          </a:blipFill>
        </p:spPr>
        <p:txBody>
          <a:bodyPr vert="horz" wrap="square" lIns="0" tIns="1097280" rIns="0" bIns="0" rtlCol="0" anchor="t" anchorCtr="0">
            <a:noAutofit/>
          </a:bodyPr>
          <a:lstStyle>
            <a:lvl1pPr marL="0" indent="0" algn="ctr">
              <a:buNone/>
              <a:defRPr lang="en-US" sz="1428" b="1" dirty="0">
                <a:solidFill>
                  <a:srgbClr val="FFFFFF"/>
                </a:solidFill>
              </a:defRPr>
            </a:lvl1pPr>
          </a:lstStyle>
          <a:p>
            <a:pPr marL="233149" lvl="0" indent="-233149"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729626861"/>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600059" y="466301"/>
            <a:ext cx="11239464" cy="565091"/>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5913" y="5802865"/>
            <a:ext cx="5475158" cy="313932"/>
          </a:xfrm>
        </p:spPr>
        <p:txBody>
          <a:bodyPr/>
          <a:lstStyle>
            <a:lvl1pPr marL="0" indent="0" algn="ctr">
              <a:spcBef>
                <a:spcPts val="0"/>
              </a:spcBef>
              <a:buNone/>
              <a:defRPr sz="204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94295" y="2065975"/>
            <a:ext cx="5475158" cy="3543893"/>
          </a:xfrm>
          <a:blipFill>
            <a:blip r:embed="rId2"/>
            <a:stretch>
              <a:fillRect/>
            </a:stretch>
          </a:blipFill>
        </p:spPr>
        <p:txBody>
          <a:bodyPr vert="horz" wrap="square" lIns="0" tIns="0" rIns="0" bIns="1188720" rtlCol="0" anchor="ctr" anchorCtr="0">
            <a:noAutofit/>
          </a:bodyPr>
          <a:lstStyle>
            <a:lvl1pPr marL="0" indent="0" algn="ctr">
              <a:buNone/>
              <a:defRPr lang="en-US" sz="1020" b="1" dirty="0">
                <a:solidFill>
                  <a:srgbClr val="FFFFFF"/>
                </a:solidFill>
              </a:defRPr>
            </a:lvl1pPr>
          </a:lstStyle>
          <a:p>
            <a:pPr marL="233149" lvl="0" indent="-233149"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67022" y="5802865"/>
            <a:ext cx="5475158" cy="313932"/>
          </a:xfrm>
        </p:spPr>
        <p:txBody>
          <a:bodyPr/>
          <a:lstStyle>
            <a:lvl1pPr marL="0" indent="0" algn="ctr">
              <a:spcBef>
                <a:spcPts val="0"/>
              </a:spcBef>
              <a:buNone/>
              <a:defRPr sz="204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364365" y="2065975"/>
            <a:ext cx="5475158" cy="3543893"/>
          </a:xfrm>
          <a:blipFill>
            <a:blip r:embed="rId2"/>
            <a:stretch>
              <a:fillRect/>
            </a:stretch>
          </a:blipFill>
        </p:spPr>
        <p:txBody>
          <a:bodyPr vert="horz" wrap="square" lIns="0" tIns="0" rIns="0" bIns="1188720" rtlCol="0" anchor="ctr" anchorCtr="0">
            <a:noAutofit/>
          </a:bodyPr>
          <a:lstStyle>
            <a:lvl1pPr marL="0" indent="0" algn="ctr">
              <a:buNone/>
              <a:defRPr lang="en-US" sz="1020" b="1" dirty="0">
                <a:solidFill>
                  <a:srgbClr val="FFFFFF"/>
                </a:solidFill>
              </a:defRPr>
            </a:lvl1pPr>
          </a:lstStyle>
          <a:p>
            <a:pPr marL="233149" lvl="0" indent="-233149" algn="ctr"/>
            <a:r>
              <a:rPr lang="en-US" dirty="0"/>
              <a:t>Drag &amp; drop your photo here </a:t>
            </a:r>
            <a:br>
              <a:rPr lang="en-US" dirty="0"/>
            </a:br>
            <a:r>
              <a:rPr lang="en-US" dirty="0"/>
              <a:t>or click or tap icon below </a:t>
            </a:r>
            <a:br>
              <a:rPr lang="en-US" dirty="0"/>
            </a:br>
            <a:r>
              <a:rPr lang="en-US" dirty="0"/>
              <a:t>to insert</a:t>
            </a:r>
          </a:p>
        </p:txBody>
      </p:sp>
      <p:sp>
        <p:nvSpPr>
          <p:cNvPr id="7" name="TextBox 6">
            <a:extLst>
              <a:ext uri="{FF2B5EF4-FFF2-40B4-BE49-F238E27FC236}">
                <a16:creationId xmlns:a16="http://schemas.microsoft.com/office/drawing/2014/main" id="{1B28AF1D-BAC8-4480-8E8D-9C72BBB7CF58}"/>
              </a:ext>
            </a:extLst>
          </p:cNvPr>
          <p:cNvSpPr txBox="1"/>
          <p:nvPr userDrawn="1"/>
        </p:nvSpPr>
        <p:spPr>
          <a:xfrm>
            <a:off x="5213636" y="6600799"/>
            <a:ext cx="2009203" cy="188385"/>
          </a:xfrm>
          <a:prstGeom prst="rect">
            <a:avLst/>
          </a:prstGeom>
          <a:noFill/>
        </p:spPr>
        <p:txBody>
          <a:bodyPr wrap="square" lIns="0" tIns="0" rIns="0" bIns="0" rtlCol="0" anchor="ctr">
            <a:spAutoFit/>
          </a:bodyPr>
          <a:lstStyle/>
          <a:p>
            <a:pPr algn="ctr"/>
            <a:r>
              <a:rPr lang="en-US" sz="1224" dirty="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17217057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600059" y="466301"/>
            <a:ext cx="11239464" cy="565091"/>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96" y="5802865"/>
            <a:ext cx="3544719" cy="313932"/>
          </a:xfrm>
        </p:spPr>
        <p:txBody>
          <a:bodyPr/>
          <a:lstStyle>
            <a:lvl1pPr marL="0" indent="0" algn="ctr">
              <a:spcBef>
                <a:spcPts val="0"/>
              </a:spcBef>
              <a:buNone/>
              <a:defRPr sz="204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94295" y="2065975"/>
            <a:ext cx="3544395"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446040" y="5802865"/>
            <a:ext cx="3544719" cy="313932"/>
          </a:xfrm>
        </p:spPr>
        <p:txBody>
          <a:bodyPr/>
          <a:lstStyle>
            <a:lvl1pPr marL="0" indent="0" algn="ctr">
              <a:spcBef>
                <a:spcPts val="0"/>
              </a:spcBef>
              <a:buNone/>
              <a:defRPr sz="204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446040" y="2065975"/>
            <a:ext cx="3544395"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297462" y="5802865"/>
            <a:ext cx="3544719" cy="313932"/>
          </a:xfrm>
        </p:spPr>
        <p:txBody>
          <a:bodyPr/>
          <a:lstStyle>
            <a:lvl1pPr marL="0" indent="0" algn="ctr">
              <a:spcBef>
                <a:spcPts val="0"/>
              </a:spcBef>
              <a:buNone/>
              <a:defRPr sz="204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295128" y="2065975"/>
            <a:ext cx="3544395"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CDB6A170-31B0-4B7A-9E80-BC461A6C25D7}"/>
              </a:ext>
            </a:extLst>
          </p:cNvPr>
          <p:cNvSpPr txBox="1"/>
          <p:nvPr userDrawn="1"/>
        </p:nvSpPr>
        <p:spPr>
          <a:xfrm>
            <a:off x="5213636" y="6600799"/>
            <a:ext cx="2009203" cy="188385"/>
          </a:xfrm>
          <a:prstGeom prst="rect">
            <a:avLst/>
          </a:prstGeom>
          <a:noFill/>
        </p:spPr>
        <p:txBody>
          <a:bodyPr wrap="square" lIns="0" tIns="0" rIns="0" bIns="0" rtlCol="0" anchor="ctr">
            <a:spAutoFit/>
          </a:bodyPr>
          <a:lstStyle/>
          <a:p>
            <a:pPr algn="ctr"/>
            <a:r>
              <a:rPr lang="en-US" sz="1224" dirty="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97809348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600059" y="466301"/>
            <a:ext cx="11239464" cy="565091"/>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95" y="4848576"/>
            <a:ext cx="2583678" cy="627864"/>
          </a:xfrm>
        </p:spPr>
        <p:txBody>
          <a:bodyPr/>
          <a:lstStyle>
            <a:lvl1pPr marL="0" indent="0" algn="ctr">
              <a:spcBef>
                <a:spcPts val="0"/>
              </a:spcBef>
              <a:buNone/>
              <a:defRPr sz="204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94294"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82364" y="4848576"/>
            <a:ext cx="2583678" cy="627864"/>
          </a:xfrm>
        </p:spPr>
        <p:txBody>
          <a:bodyPr/>
          <a:lstStyle>
            <a:lvl1pPr marL="0" indent="0" algn="ctr">
              <a:spcBef>
                <a:spcPts val="0"/>
              </a:spcBef>
              <a:buNone/>
              <a:defRPr sz="204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82364"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70433" y="4848576"/>
            <a:ext cx="2583678" cy="627864"/>
          </a:xfrm>
        </p:spPr>
        <p:txBody>
          <a:bodyPr/>
          <a:lstStyle>
            <a:lvl1pPr marL="0" indent="0" algn="ctr">
              <a:spcBef>
                <a:spcPts val="0"/>
              </a:spcBef>
              <a:buNone/>
              <a:defRPr sz="204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370433"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258503" y="4848576"/>
            <a:ext cx="2583678" cy="627864"/>
          </a:xfrm>
        </p:spPr>
        <p:txBody>
          <a:bodyPr/>
          <a:lstStyle>
            <a:lvl1pPr marL="0" indent="0" algn="ctr">
              <a:spcBef>
                <a:spcPts val="0"/>
              </a:spcBef>
              <a:buNone/>
              <a:defRPr sz="204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258503"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6" name="TextBox 15">
            <a:extLst>
              <a:ext uri="{FF2B5EF4-FFF2-40B4-BE49-F238E27FC236}">
                <a16:creationId xmlns:a16="http://schemas.microsoft.com/office/drawing/2014/main" id="{C9A03A1B-DC26-4C7A-B4A8-14CF66851FFF}"/>
              </a:ext>
            </a:extLst>
          </p:cNvPr>
          <p:cNvSpPr txBox="1"/>
          <p:nvPr userDrawn="1"/>
        </p:nvSpPr>
        <p:spPr>
          <a:xfrm>
            <a:off x="5213636" y="6600799"/>
            <a:ext cx="2009203" cy="188385"/>
          </a:xfrm>
          <a:prstGeom prst="rect">
            <a:avLst/>
          </a:prstGeom>
          <a:noFill/>
        </p:spPr>
        <p:txBody>
          <a:bodyPr wrap="square" lIns="0" tIns="0" rIns="0" bIns="0" rtlCol="0" anchor="ctr">
            <a:spAutoFit/>
          </a:bodyPr>
          <a:lstStyle/>
          <a:p>
            <a:pPr algn="ctr"/>
            <a:r>
              <a:rPr lang="en-US" sz="1224" dirty="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963280224"/>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278029" y="2057881"/>
            <a:ext cx="3564152" cy="313932"/>
          </a:xfrm>
        </p:spPr>
        <p:txBody>
          <a:bodyPr/>
          <a:lstStyle>
            <a:lvl1pPr marL="0" indent="0">
              <a:buFontTx/>
              <a:buNone/>
              <a:defRPr sz="204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94294" y="1465289"/>
            <a:ext cx="7398732" cy="4928550"/>
          </a:xfrm>
          <a:blipFill>
            <a:blip r:embed="rId2"/>
            <a:stretch>
              <a:fillRect/>
            </a:stretch>
          </a:blipFill>
        </p:spPr>
        <p:txBody>
          <a:bodyPr bIns="1005840" anchor="ctr">
            <a:noAutofit/>
          </a:bodyPr>
          <a:lstStyle>
            <a:lvl1pPr marL="0" indent="0" algn="ctr">
              <a:buNone/>
              <a:defRPr sz="102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
        <p:nvSpPr>
          <p:cNvPr id="5" name="TextBox 4">
            <a:extLst>
              <a:ext uri="{FF2B5EF4-FFF2-40B4-BE49-F238E27FC236}">
                <a16:creationId xmlns:a16="http://schemas.microsoft.com/office/drawing/2014/main" id="{272386A9-F950-4490-BCED-202D3722652F}"/>
              </a:ext>
            </a:extLst>
          </p:cNvPr>
          <p:cNvSpPr txBox="1"/>
          <p:nvPr userDrawn="1"/>
        </p:nvSpPr>
        <p:spPr>
          <a:xfrm>
            <a:off x="5213636" y="6600799"/>
            <a:ext cx="2009203" cy="188385"/>
          </a:xfrm>
          <a:prstGeom prst="rect">
            <a:avLst/>
          </a:prstGeom>
          <a:noFill/>
        </p:spPr>
        <p:txBody>
          <a:bodyPr wrap="square" lIns="0" tIns="0" rIns="0" bIns="0" rtlCol="0" anchor="ctr">
            <a:spAutoFit/>
          </a:bodyPr>
          <a:lstStyle/>
          <a:p>
            <a:pPr algn="ctr"/>
            <a:r>
              <a:rPr lang="en-US" sz="1224" dirty="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00665218"/>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95914" y="2351744"/>
            <a:ext cx="3538516" cy="1130181"/>
          </a:xfrm>
        </p:spPr>
        <p:txBody>
          <a:bodyPr/>
          <a:lstStyle>
            <a:lvl1pPr>
              <a:defRPr sz="3672">
                <a:solidFill>
                  <a:schemeClr val="tx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739268" y="2495753"/>
            <a:ext cx="7100774" cy="376706"/>
          </a:xfrm>
        </p:spPr>
        <p:txBody>
          <a:bodyPr/>
          <a:lstStyle>
            <a:lvl1pPr marL="0" indent="0">
              <a:spcAft>
                <a:spcPts val="1224"/>
              </a:spcAft>
              <a:buNone/>
              <a:defRPr sz="2448"/>
            </a:lvl1pPr>
            <a:lvl2pPr marL="233149"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600059" y="2057880"/>
            <a:ext cx="3547053"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741406" y="2057880"/>
            <a:ext cx="7100774"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551D233-6F8A-453D-AB33-CA6F7D4D4FD9}"/>
              </a:ext>
            </a:extLst>
          </p:cNvPr>
          <p:cNvSpPr txBox="1"/>
          <p:nvPr userDrawn="1"/>
        </p:nvSpPr>
        <p:spPr>
          <a:xfrm>
            <a:off x="4741406" y="6600799"/>
            <a:ext cx="2009203" cy="188385"/>
          </a:xfrm>
          <a:prstGeom prst="rect">
            <a:avLst/>
          </a:prstGeom>
          <a:noFill/>
        </p:spPr>
        <p:txBody>
          <a:bodyPr wrap="square" lIns="0" tIns="0" rIns="0" bIns="0" rtlCol="0" anchor="ctr">
            <a:spAutoFit/>
          </a:bodyPr>
          <a:lstStyle/>
          <a:p>
            <a:pPr algn="ctr"/>
            <a:r>
              <a:rPr lang="en-US" sz="1224" dirty="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391823485"/>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9" y="3954463"/>
            <a:ext cx="10058401" cy="738664"/>
          </a:xfrm>
          <a:noFill/>
        </p:spPr>
        <p:txBody>
          <a:bodyPr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5810457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443449" cy="699452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600059" y="3213098"/>
            <a:ext cx="3247476" cy="565091"/>
          </a:xfrm>
        </p:spPr>
        <p:txBody>
          <a:bodyPr anchor="ctr"/>
          <a:lstStyle>
            <a:lvl1pPr>
              <a:defRPr>
                <a:solidFill>
                  <a:srgbClr val="50E6FF"/>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37338" y="3275904"/>
            <a:ext cx="6803399" cy="439479"/>
          </a:xfrm>
        </p:spPr>
        <p:txBody>
          <a:bodyPr anchor="ctr" anchorCtr="0"/>
          <a:lstStyle>
            <a:lvl1pPr marL="0" indent="0">
              <a:spcAft>
                <a:spcPts val="1224"/>
              </a:spcAft>
              <a:buNone/>
              <a:defRPr sz="2856"/>
            </a:lvl1pPr>
            <a:lvl2pPr marL="233149"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FDFAE24-49DD-4117-830E-CAB9C32FC015}"/>
              </a:ext>
            </a:extLst>
          </p:cNvPr>
          <p:cNvSpPr txBox="1"/>
          <p:nvPr userDrawn="1"/>
        </p:nvSpPr>
        <p:spPr>
          <a:xfrm>
            <a:off x="5037338" y="6600799"/>
            <a:ext cx="2009203" cy="188385"/>
          </a:xfrm>
          <a:prstGeom prst="rect">
            <a:avLst/>
          </a:prstGeom>
          <a:noFill/>
        </p:spPr>
        <p:txBody>
          <a:bodyPr wrap="square" lIns="0" tIns="0" rIns="0" bIns="0" rtlCol="0" anchor="ctr">
            <a:spAutoFit/>
          </a:bodyPr>
          <a:lstStyle/>
          <a:p>
            <a:pPr algn="ctr"/>
            <a:r>
              <a:rPr lang="en-US" sz="1224" dirty="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9892782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443449" cy="699452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600059" y="3213098"/>
            <a:ext cx="3247476" cy="565091"/>
          </a:xfrm>
        </p:spPr>
        <p:txBody>
          <a:bodyPr anchor="ctr"/>
          <a:lstStyle>
            <a:lvl1pPr>
              <a:defRPr>
                <a:solidFill>
                  <a:schemeClr val="tx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37338" y="3275904"/>
            <a:ext cx="6803399" cy="439479"/>
          </a:xfrm>
        </p:spPr>
        <p:txBody>
          <a:bodyPr anchor="ctr" anchorCtr="0"/>
          <a:lstStyle>
            <a:lvl1pPr marL="0" indent="0">
              <a:spcAft>
                <a:spcPts val="1224"/>
              </a:spcAft>
              <a:buNone/>
              <a:defRPr sz="2856"/>
            </a:lvl1pPr>
            <a:lvl2pPr marL="233149"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AE46A67-6A63-41F9-A6E2-3792133F2FCC}"/>
              </a:ext>
            </a:extLst>
          </p:cNvPr>
          <p:cNvSpPr txBox="1"/>
          <p:nvPr userDrawn="1"/>
        </p:nvSpPr>
        <p:spPr>
          <a:xfrm>
            <a:off x="5037338" y="6600799"/>
            <a:ext cx="2009203" cy="188385"/>
          </a:xfrm>
          <a:prstGeom prst="rect">
            <a:avLst/>
          </a:prstGeom>
          <a:noFill/>
        </p:spPr>
        <p:txBody>
          <a:bodyPr wrap="square" lIns="0" tIns="0" rIns="0" bIns="0" rtlCol="0" anchor="ctr">
            <a:spAutoFit/>
          </a:bodyPr>
          <a:lstStyle/>
          <a:p>
            <a:pPr algn="ctr"/>
            <a:r>
              <a:rPr lang="en-US" sz="1224" dirty="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06354292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600060" y="3213098"/>
            <a:ext cx="3245833" cy="565091"/>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5040983" y="3275904"/>
            <a:ext cx="6801197" cy="43947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443449" y="2629424"/>
            <a:ext cx="0" cy="1735678"/>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AC92D28-5D28-4AEB-BFEA-F6A5F00D48E2}"/>
              </a:ext>
            </a:extLst>
          </p:cNvPr>
          <p:cNvSpPr txBox="1"/>
          <p:nvPr userDrawn="1"/>
        </p:nvSpPr>
        <p:spPr>
          <a:xfrm>
            <a:off x="5040983" y="6600799"/>
            <a:ext cx="2009203" cy="188385"/>
          </a:xfrm>
          <a:prstGeom prst="rect">
            <a:avLst/>
          </a:prstGeom>
          <a:noFill/>
        </p:spPr>
        <p:txBody>
          <a:bodyPr wrap="square" lIns="0" tIns="0" rIns="0" bIns="0" rtlCol="0" anchor="ctr">
            <a:spAutoFit/>
          </a:bodyPr>
          <a:lstStyle/>
          <a:p>
            <a:pPr algn="ctr"/>
            <a:r>
              <a:rPr lang="en-US" sz="1224" dirty="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21647285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rgbClr val="50E6FF"/>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96951" y="4056497"/>
            <a:ext cx="932735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4" name="TextBox 3">
            <a:extLst>
              <a:ext uri="{FF2B5EF4-FFF2-40B4-BE49-F238E27FC236}">
                <a16:creationId xmlns:a16="http://schemas.microsoft.com/office/drawing/2014/main" id="{3A80AAD6-0B67-4551-8E09-5CC8B341A820}"/>
              </a:ext>
            </a:extLst>
          </p:cNvPr>
          <p:cNvSpPr txBox="1"/>
          <p:nvPr userDrawn="1"/>
        </p:nvSpPr>
        <p:spPr>
          <a:xfrm>
            <a:off x="5213636" y="6600799"/>
            <a:ext cx="2009203" cy="188385"/>
          </a:xfrm>
          <a:prstGeom prst="rect">
            <a:avLst/>
          </a:prstGeom>
          <a:noFill/>
        </p:spPr>
        <p:txBody>
          <a:bodyPr wrap="square" lIns="0" tIns="0" rIns="0" bIns="0" rtlCol="0" anchor="ctr">
            <a:spAutoFit/>
          </a:bodyPr>
          <a:lstStyle/>
          <a:p>
            <a:pPr algn="ctr"/>
            <a:r>
              <a:rPr lang="en-US" sz="1224" dirty="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4884585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96951" y="4056497"/>
            <a:ext cx="932735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4" name="TextBox 3">
            <a:extLst>
              <a:ext uri="{FF2B5EF4-FFF2-40B4-BE49-F238E27FC236}">
                <a16:creationId xmlns:a16="http://schemas.microsoft.com/office/drawing/2014/main" id="{86A9DFCC-781C-459D-AE29-71C69B84DE48}"/>
              </a:ext>
            </a:extLst>
          </p:cNvPr>
          <p:cNvSpPr txBox="1"/>
          <p:nvPr userDrawn="1"/>
        </p:nvSpPr>
        <p:spPr>
          <a:xfrm>
            <a:off x="5213636" y="6600799"/>
            <a:ext cx="2009203" cy="188385"/>
          </a:xfrm>
          <a:prstGeom prst="rect">
            <a:avLst/>
          </a:prstGeom>
          <a:noFill/>
        </p:spPr>
        <p:txBody>
          <a:bodyPr wrap="square" lIns="0" tIns="0" rIns="0" bIns="0" rtlCol="0" anchor="ctr">
            <a:spAutoFit/>
          </a:bodyPr>
          <a:lstStyle/>
          <a:p>
            <a:pPr algn="ctr"/>
            <a:r>
              <a:rPr lang="en-US" sz="1224" dirty="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6576537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rgbClr val="50E6FF"/>
                </a:solidFill>
                <a:effectLst/>
                <a:latin typeface="+mj-lt"/>
                <a:ea typeface="+mn-ea"/>
                <a:cs typeface="Segoe UI" pitchFamily="34" charset="0"/>
              </a:defRPr>
            </a:lvl1pPr>
          </a:lstStyle>
          <a:p>
            <a:r>
              <a:rPr lang="en-US" dirty="0"/>
              <a:t>Section title</a:t>
            </a:r>
          </a:p>
        </p:txBody>
      </p:sp>
      <p:sp>
        <p:nvSpPr>
          <p:cNvPr id="3" name="TextBox 2">
            <a:extLst>
              <a:ext uri="{FF2B5EF4-FFF2-40B4-BE49-F238E27FC236}">
                <a16:creationId xmlns:a16="http://schemas.microsoft.com/office/drawing/2014/main" id="{7941EE98-1D5E-42BA-AC44-9CC0B043C811}"/>
              </a:ext>
            </a:extLst>
          </p:cNvPr>
          <p:cNvSpPr txBox="1"/>
          <p:nvPr userDrawn="1"/>
        </p:nvSpPr>
        <p:spPr>
          <a:xfrm>
            <a:off x="5213636" y="6600799"/>
            <a:ext cx="2009203" cy="188385"/>
          </a:xfrm>
          <a:prstGeom prst="rect">
            <a:avLst/>
          </a:prstGeom>
          <a:noFill/>
        </p:spPr>
        <p:txBody>
          <a:bodyPr wrap="square" lIns="0" tIns="0" rIns="0" bIns="0" rtlCol="0" anchor="ctr">
            <a:spAutoFit/>
          </a:bodyPr>
          <a:lstStyle/>
          <a:p>
            <a:pPr algn="ctr"/>
            <a:r>
              <a:rPr lang="en-US" sz="1224" dirty="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6047114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
        <p:nvSpPr>
          <p:cNvPr id="3" name="TextBox 2">
            <a:extLst>
              <a:ext uri="{FF2B5EF4-FFF2-40B4-BE49-F238E27FC236}">
                <a16:creationId xmlns:a16="http://schemas.microsoft.com/office/drawing/2014/main" id="{CF645DA7-B742-4854-BE09-96D9E884426C}"/>
              </a:ext>
            </a:extLst>
          </p:cNvPr>
          <p:cNvSpPr txBox="1"/>
          <p:nvPr userDrawn="1"/>
        </p:nvSpPr>
        <p:spPr>
          <a:xfrm>
            <a:off x="5213636" y="6600799"/>
            <a:ext cx="2009203" cy="188385"/>
          </a:xfrm>
          <a:prstGeom prst="rect">
            <a:avLst/>
          </a:prstGeom>
          <a:noFill/>
        </p:spPr>
        <p:txBody>
          <a:bodyPr wrap="square" lIns="0" tIns="0" rIns="0" bIns="0" rtlCol="0" anchor="ctr">
            <a:spAutoFit/>
          </a:bodyPr>
          <a:lstStyle/>
          <a:p>
            <a:pPr algn="ctr"/>
            <a:r>
              <a:rPr lang="en-US" sz="1224" dirty="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20593159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10D5E06-84D0-4280-8263-0CDB2F5832E4}"/>
              </a:ext>
            </a:extLst>
          </p:cNvPr>
          <p:cNvSpPr txBox="1"/>
          <p:nvPr userDrawn="1"/>
        </p:nvSpPr>
        <p:spPr>
          <a:xfrm>
            <a:off x="5213636" y="6600799"/>
            <a:ext cx="2009203" cy="188385"/>
          </a:xfrm>
          <a:prstGeom prst="rect">
            <a:avLst/>
          </a:prstGeom>
          <a:noFill/>
        </p:spPr>
        <p:txBody>
          <a:bodyPr wrap="square" lIns="0" tIns="0" rIns="0" bIns="0" rtlCol="0" anchor="ctr">
            <a:spAutoFit/>
          </a:bodyPr>
          <a:lstStyle/>
          <a:p>
            <a:pPr algn="ctr"/>
            <a:r>
              <a:rPr lang="en-US" sz="1224" dirty="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9084050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A2214F6-AD52-4A0A-B088-BDFE743DD0BE}"/>
              </a:ext>
            </a:extLst>
          </p:cNvPr>
          <p:cNvSpPr txBox="1"/>
          <p:nvPr userDrawn="1"/>
        </p:nvSpPr>
        <p:spPr>
          <a:xfrm>
            <a:off x="5213636" y="6600799"/>
            <a:ext cx="2009203" cy="188385"/>
          </a:xfrm>
          <a:prstGeom prst="rect">
            <a:avLst/>
          </a:prstGeom>
          <a:noFill/>
        </p:spPr>
        <p:txBody>
          <a:bodyPr wrap="square" lIns="0" tIns="0" rIns="0" bIns="0" rtlCol="0" anchor="ctr">
            <a:spAutoFit/>
          </a:bodyPr>
          <a:lstStyle/>
          <a:p>
            <a:pPr algn="ctr"/>
            <a:r>
              <a:rPr lang="en-US" sz="1224" dirty="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17047781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1465289"/>
            <a:ext cx="11239464" cy="1946203"/>
          </a:xfrm>
        </p:spPr>
        <p:txBody>
          <a:bodyPr/>
          <a:lstStyle>
            <a:lvl1pPr marL="0" indent="0">
              <a:buNone/>
              <a:defRPr sz="285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449"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241"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773"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912"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0276590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198"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13928837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8536964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4" y="1465289"/>
            <a:ext cx="11239789" cy="2260106"/>
          </a:xfrm>
        </p:spPr>
        <p:txBody>
          <a:bodyPr>
            <a:spAutoFit/>
          </a:bodyPr>
          <a:lstStyle>
            <a:lvl1pPr>
              <a:defRPr sz="3672">
                <a:latin typeface="+mn-lt"/>
              </a:defRPr>
            </a:lvl1pPr>
            <a:lvl2pPr>
              <a:defRPr sz="2856">
                <a:latin typeface="+mn-lt"/>
              </a:defRPr>
            </a:lvl2pPr>
            <a:lvl3pPr>
              <a:defRPr sz="2448">
                <a:latin typeface="+mn-lt"/>
              </a:defRPr>
            </a:lvl3pPr>
            <a:lvl4pPr>
              <a:defRPr sz="2040">
                <a:latin typeface="+mn-lt"/>
              </a:defRPr>
            </a:lvl4pPr>
            <a:lvl5pPr>
              <a:defRPr sz="1836">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2" y="6393839"/>
            <a:ext cx="12436476"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17123209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32.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795520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33.xml><?xml version="1.0" encoding="utf-8"?>
<p:sldLayout xmlns:a="http://schemas.openxmlformats.org/drawingml/2006/main" xmlns:r="http://schemas.openxmlformats.org/officeDocument/2006/relationships" xmlns:p="http://schemas.openxmlformats.org/presentationml/2006/main" userDrawn="1">
  <p:cSld name="Confidentiality sl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hasCustomPrompt="1"/>
          </p:nvPr>
        </p:nvSpPr>
        <p:spPr/>
        <p:txBody>
          <a:bodyPr/>
          <a:lstStyle>
            <a:lvl1pPr>
              <a:defRPr/>
            </a:lvl1pPr>
          </a:lstStyle>
          <a:p>
            <a:r>
              <a:rPr lang="en-US" dirty="0"/>
              <a:t>Confidentiality slide</a:t>
            </a:r>
          </a:p>
        </p:txBody>
      </p:sp>
      <p:sp>
        <p:nvSpPr>
          <p:cNvPr id="3" name="TextBox 2">
            <a:extLst>
              <a:ext uri="{FF2B5EF4-FFF2-40B4-BE49-F238E27FC236}">
                <a16:creationId xmlns:a16="http://schemas.microsoft.com/office/drawing/2014/main" id="{DBD07666-5C5E-4C40-8C68-86D1F3CAB0C5}"/>
              </a:ext>
            </a:extLst>
          </p:cNvPr>
          <p:cNvSpPr txBox="1"/>
          <p:nvPr userDrawn="1"/>
        </p:nvSpPr>
        <p:spPr>
          <a:xfrm>
            <a:off x="595914" y="4244907"/>
            <a:ext cx="11243610" cy="2160180"/>
          </a:xfrm>
          <a:prstGeom prst="rect">
            <a:avLst/>
          </a:prstGeom>
          <a:noFill/>
        </p:spPr>
        <p:txBody>
          <a:bodyPr wrap="square" lIns="186521" tIns="149217" rIns="186521" bIns="149217" rtlCol="0" anchor="ctr">
            <a:spAutoFit/>
          </a:bodyPr>
          <a:lstStyle/>
          <a:p>
            <a:pPr algn="ctr">
              <a:lnSpc>
                <a:spcPct val="90000"/>
              </a:lnSpc>
              <a:spcBef>
                <a:spcPts val="1224"/>
              </a:spcBef>
              <a:spcAft>
                <a:spcPts val="612"/>
              </a:spcAft>
            </a:pPr>
            <a:r>
              <a:rPr lang="en-US" sz="2040" dirty="0">
                <a:gradFill>
                  <a:gsLst>
                    <a:gs pos="2917">
                      <a:schemeClr val="tx1"/>
                    </a:gs>
                    <a:gs pos="30000">
                      <a:schemeClr val="tx1"/>
                    </a:gs>
                  </a:gsLst>
                  <a:lin ang="5400000" scaled="0"/>
                </a:gradFill>
              </a:rPr>
              <a:t>Microsoft Ready content is </a:t>
            </a:r>
            <a:r>
              <a:rPr lang="en-US" sz="2040"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1224"/>
              </a:spcBef>
              <a:spcAft>
                <a:spcPts val="612"/>
              </a:spcAft>
            </a:pPr>
            <a:r>
              <a:rPr lang="en-US" sz="2040"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40" dirty="0">
                <a:gradFill>
                  <a:gsLst>
                    <a:gs pos="2917">
                      <a:schemeClr val="tx1"/>
                    </a:gs>
                    <a:gs pos="30000">
                      <a:schemeClr val="tx1"/>
                    </a:gs>
                  </a:gsLst>
                  <a:lin ang="5400000" scaled="0"/>
                </a:gradFill>
              </a:rPr>
              <a:t>post Microsoft Ready content to any blogs or external websites</a:t>
            </a:r>
          </a:p>
          <a:p>
            <a:pPr algn="ctr">
              <a:lnSpc>
                <a:spcPct val="90000"/>
              </a:lnSpc>
              <a:spcBef>
                <a:spcPts val="1224"/>
              </a:spcBef>
              <a:spcAft>
                <a:spcPts val="612"/>
              </a:spcAft>
            </a:pPr>
            <a:r>
              <a:rPr lang="en-US" sz="2040"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40" dirty="0">
                <a:gradFill>
                  <a:gsLst>
                    <a:gs pos="2917">
                      <a:schemeClr val="tx1"/>
                    </a:gs>
                    <a:gs pos="30000">
                      <a:schemeClr val="tx1"/>
                    </a:gs>
                  </a:gsLst>
                  <a:lin ang="5400000" scaled="0"/>
                </a:gradFill>
              </a:rPr>
              <a:t>take photos or video of sessions or slides throughout the Microsoft Ready event</a:t>
            </a:r>
          </a:p>
          <a:p>
            <a:pPr algn="ctr">
              <a:lnSpc>
                <a:spcPct val="90000"/>
              </a:lnSpc>
              <a:spcBef>
                <a:spcPts val="1224"/>
              </a:spcBef>
              <a:spcAft>
                <a:spcPts val="612"/>
              </a:spcAft>
            </a:pPr>
            <a:r>
              <a:rPr lang="en-US" sz="2040" dirty="0">
                <a:gradFill>
                  <a:gsLst>
                    <a:gs pos="2917">
                      <a:schemeClr val="tx1"/>
                    </a:gs>
                    <a:gs pos="30000">
                      <a:schemeClr val="tx1"/>
                    </a:gs>
                  </a:gsLst>
                  <a:lin ang="5400000" scaled="0"/>
                </a:gradFill>
              </a:rPr>
              <a:t>Content will be available to internal audiences on-demand post-event</a:t>
            </a:r>
          </a:p>
        </p:txBody>
      </p:sp>
      <p:sp>
        <p:nvSpPr>
          <p:cNvPr id="61" name="Oval 60">
            <a:extLst>
              <a:ext uri="{FF2B5EF4-FFF2-40B4-BE49-F238E27FC236}">
                <a16:creationId xmlns:a16="http://schemas.microsoft.com/office/drawing/2014/main" id="{A6B1A30E-72AA-4A8F-A97F-FD4B4989FC97}"/>
              </a:ext>
            </a:extLst>
          </p:cNvPr>
          <p:cNvSpPr/>
          <p:nvPr userDrawn="1"/>
        </p:nvSpPr>
        <p:spPr bwMode="gray">
          <a:xfrm>
            <a:off x="2751185" y="1826348"/>
            <a:ext cx="1635020" cy="1634787"/>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7551" rIns="0" bIns="47551" numCol="1" rtlCol="0" anchor="ctr" anchorCtr="0" compatLnSpc="1">
            <a:prstTxWarp prst="textNoShape">
              <a:avLst/>
            </a:prstTxWarp>
          </a:bodyPr>
          <a:lstStyle/>
          <a:p>
            <a:pPr marL="0" marR="0" lvl="0" indent="0" algn="ctr" defTabSz="950663" rtl="0"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4" name="Oval 123">
            <a:extLst>
              <a:ext uri="{FF2B5EF4-FFF2-40B4-BE49-F238E27FC236}">
                <a16:creationId xmlns:a16="http://schemas.microsoft.com/office/drawing/2014/main" id="{86F400F5-9FA0-4CE6-B207-5F2FF50C7927}"/>
              </a:ext>
            </a:extLst>
          </p:cNvPr>
          <p:cNvSpPr/>
          <p:nvPr userDrawn="1"/>
        </p:nvSpPr>
        <p:spPr bwMode="gray">
          <a:xfrm>
            <a:off x="5424708" y="1826348"/>
            <a:ext cx="1635020" cy="1634787"/>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7551" rIns="0" bIns="47551" numCol="1" rtlCol="0" anchor="ctr" anchorCtr="0" compatLnSpc="1">
            <a:prstTxWarp prst="textNoShape">
              <a:avLst/>
            </a:prstTxWarp>
          </a:bodyPr>
          <a:lstStyle/>
          <a:p>
            <a:pPr marR="0" lvl="0" indent="0" algn="ctr" defTabSz="950663" fontAlgn="base">
              <a:lnSpc>
                <a:spcPct val="100000"/>
              </a:lnSpc>
              <a:spcBef>
                <a:spcPct val="0"/>
              </a:spcBef>
              <a:spcAft>
                <a:spcPct val="0"/>
              </a:spcAft>
              <a:buClrTx/>
              <a:buSzTx/>
              <a:buFontTx/>
              <a:buNone/>
              <a:tabLst/>
            </a:pPr>
            <a:endParaRPr kumimoji="0" lang="en-US" sz="204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ndParaRPr>
          </a:p>
        </p:txBody>
      </p:sp>
      <p:grpSp>
        <p:nvGrpSpPr>
          <p:cNvPr id="123" name="Group 122">
            <a:extLst>
              <a:ext uri="{FF2B5EF4-FFF2-40B4-BE49-F238E27FC236}">
                <a16:creationId xmlns:a16="http://schemas.microsoft.com/office/drawing/2014/main" id="{BA797159-0B2F-4995-81D8-EBFFD05AB617}"/>
              </a:ext>
            </a:extLst>
          </p:cNvPr>
          <p:cNvGrpSpPr/>
          <p:nvPr userDrawn="1"/>
        </p:nvGrpSpPr>
        <p:grpSpPr bwMode="gray">
          <a:xfrm flipH="1">
            <a:off x="6019823" y="2221804"/>
            <a:ext cx="444788" cy="843875"/>
            <a:chOff x="5200650" y="1722438"/>
            <a:chExt cx="1797050" cy="3409950"/>
          </a:xfrm>
        </p:grpSpPr>
        <p:sp>
          <p:nvSpPr>
            <p:cNvPr id="105" name="Freeform 26">
              <a:extLst>
                <a:ext uri="{FF2B5EF4-FFF2-40B4-BE49-F238E27FC236}">
                  <a16:creationId xmlns:a16="http://schemas.microsoft.com/office/drawing/2014/main" id="{D5EE552A-CFE9-4D35-BDE3-A939AA559C23}"/>
                </a:ext>
              </a:extLst>
            </p:cNvPr>
            <p:cNvSpPr>
              <a:spLocks/>
            </p:cNvSpPr>
            <p:nvPr userDrawn="1"/>
          </p:nvSpPr>
          <p:spPr bwMode="gray">
            <a:xfrm>
              <a:off x="5200650" y="1722438"/>
              <a:ext cx="1797050" cy="3409950"/>
            </a:xfrm>
            <a:custGeom>
              <a:avLst/>
              <a:gdLst>
                <a:gd name="T0" fmla="*/ 497 w 543"/>
                <a:gd name="T1" fmla="*/ 0 h 1030"/>
                <a:gd name="T2" fmla="*/ 46 w 543"/>
                <a:gd name="T3" fmla="*/ 0 h 1030"/>
                <a:gd name="T4" fmla="*/ 0 w 543"/>
                <a:gd name="T5" fmla="*/ 46 h 1030"/>
                <a:gd name="T6" fmla="*/ 0 w 543"/>
                <a:gd name="T7" fmla="*/ 983 h 1030"/>
                <a:gd name="T8" fmla="*/ 46 w 543"/>
                <a:gd name="T9" fmla="*/ 1030 h 1030"/>
                <a:gd name="T10" fmla="*/ 497 w 543"/>
                <a:gd name="T11" fmla="*/ 1030 h 1030"/>
                <a:gd name="T12" fmla="*/ 543 w 543"/>
                <a:gd name="T13" fmla="*/ 983 h 1030"/>
                <a:gd name="T14" fmla="*/ 543 w 543"/>
                <a:gd name="T15" fmla="*/ 46 h 1030"/>
                <a:gd name="T16" fmla="*/ 497 w 543"/>
                <a:gd name="T17" fmla="*/ 0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3" h="1030">
                  <a:moveTo>
                    <a:pt x="497" y="0"/>
                  </a:moveTo>
                  <a:cubicBezTo>
                    <a:pt x="46" y="0"/>
                    <a:pt x="46" y="0"/>
                    <a:pt x="46" y="0"/>
                  </a:cubicBezTo>
                  <a:cubicBezTo>
                    <a:pt x="21" y="0"/>
                    <a:pt x="0" y="21"/>
                    <a:pt x="0" y="46"/>
                  </a:cubicBezTo>
                  <a:cubicBezTo>
                    <a:pt x="0" y="983"/>
                    <a:pt x="0" y="983"/>
                    <a:pt x="0" y="983"/>
                  </a:cubicBezTo>
                  <a:cubicBezTo>
                    <a:pt x="0" y="1009"/>
                    <a:pt x="21" y="1030"/>
                    <a:pt x="46" y="1030"/>
                  </a:cubicBezTo>
                  <a:cubicBezTo>
                    <a:pt x="497" y="1030"/>
                    <a:pt x="497" y="1030"/>
                    <a:pt x="497" y="1030"/>
                  </a:cubicBezTo>
                  <a:cubicBezTo>
                    <a:pt x="522" y="1030"/>
                    <a:pt x="543" y="1009"/>
                    <a:pt x="543" y="983"/>
                  </a:cubicBezTo>
                  <a:cubicBezTo>
                    <a:pt x="543" y="46"/>
                    <a:pt x="543" y="46"/>
                    <a:pt x="543" y="46"/>
                  </a:cubicBezTo>
                  <a:cubicBezTo>
                    <a:pt x="543" y="21"/>
                    <a:pt x="522" y="0"/>
                    <a:pt x="497" y="0"/>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06" name="Freeform 27">
              <a:extLst>
                <a:ext uri="{FF2B5EF4-FFF2-40B4-BE49-F238E27FC236}">
                  <a16:creationId xmlns:a16="http://schemas.microsoft.com/office/drawing/2014/main" id="{62561F91-9D8C-4635-B806-AE2D11196147}"/>
                </a:ext>
              </a:extLst>
            </p:cNvPr>
            <p:cNvSpPr>
              <a:spLocks/>
            </p:cNvSpPr>
            <p:nvPr userDrawn="1"/>
          </p:nvSpPr>
          <p:spPr bwMode="gray">
            <a:xfrm>
              <a:off x="5310188" y="2262188"/>
              <a:ext cx="1577975" cy="2433638"/>
            </a:xfrm>
            <a:custGeom>
              <a:avLst/>
              <a:gdLst>
                <a:gd name="T0" fmla="*/ 0 w 994"/>
                <a:gd name="T1" fmla="*/ 1533 h 1533"/>
                <a:gd name="T2" fmla="*/ 994 w 994"/>
                <a:gd name="T3" fmla="*/ 1533 h 1533"/>
                <a:gd name="T4" fmla="*/ 994 w 994"/>
                <a:gd name="T5" fmla="*/ 62 h 1533"/>
                <a:gd name="T6" fmla="*/ 498 w 994"/>
                <a:gd name="T7" fmla="*/ 0 h 1533"/>
                <a:gd name="T8" fmla="*/ 0 w 994"/>
                <a:gd name="T9" fmla="*/ 62 h 1533"/>
                <a:gd name="T10" fmla="*/ 0 w 994"/>
                <a:gd name="T11" fmla="*/ 1533 h 1533"/>
              </a:gdLst>
              <a:ahLst/>
              <a:cxnLst>
                <a:cxn ang="0">
                  <a:pos x="T0" y="T1"/>
                </a:cxn>
                <a:cxn ang="0">
                  <a:pos x="T2" y="T3"/>
                </a:cxn>
                <a:cxn ang="0">
                  <a:pos x="T4" y="T5"/>
                </a:cxn>
                <a:cxn ang="0">
                  <a:pos x="T6" y="T7"/>
                </a:cxn>
                <a:cxn ang="0">
                  <a:pos x="T8" y="T9"/>
                </a:cxn>
                <a:cxn ang="0">
                  <a:pos x="T10" y="T11"/>
                </a:cxn>
              </a:cxnLst>
              <a:rect l="0" t="0" r="r" b="b"/>
              <a:pathLst>
                <a:path w="994" h="1533">
                  <a:moveTo>
                    <a:pt x="0" y="1533"/>
                  </a:moveTo>
                  <a:lnTo>
                    <a:pt x="994" y="1533"/>
                  </a:lnTo>
                  <a:lnTo>
                    <a:pt x="994" y="62"/>
                  </a:lnTo>
                  <a:lnTo>
                    <a:pt x="498" y="0"/>
                  </a:lnTo>
                  <a:lnTo>
                    <a:pt x="0" y="62"/>
                  </a:lnTo>
                  <a:lnTo>
                    <a:pt x="0" y="1533"/>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07" name="Rectangle 28">
              <a:extLst>
                <a:ext uri="{FF2B5EF4-FFF2-40B4-BE49-F238E27FC236}">
                  <a16:creationId xmlns:a16="http://schemas.microsoft.com/office/drawing/2014/main" id="{71C38A4E-A7CA-4FC4-B76A-394814BBAD30}"/>
                </a:ext>
              </a:extLst>
            </p:cNvPr>
            <p:cNvSpPr>
              <a:spLocks noChangeArrowheads="1"/>
            </p:cNvSpPr>
            <p:nvPr userDrawn="1"/>
          </p:nvSpPr>
          <p:spPr bwMode="gray">
            <a:xfrm>
              <a:off x="5310188" y="2006601"/>
              <a:ext cx="1577975" cy="3540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08" name="Rectangle 29">
              <a:extLst>
                <a:ext uri="{FF2B5EF4-FFF2-40B4-BE49-F238E27FC236}">
                  <a16:creationId xmlns:a16="http://schemas.microsoft.com/office/drawing/2014/main" id="{0EB3CFB9-1B4F-40C4-8527-07696A24C42D}"/>
                </a:ext>
              </a:extLst>
            </p:cNvPr>
            <p:cNvSpPr>
              <a:spLocks noChangeArrowheads="1"/>
            </p:cNvSpPr>
            <p:nvPr userDrawn="1"/>
          </p:nvSpPr>
          <p:spPr bwMode="gray">
            <a:xfrm>
              <a:off x="5942013" y="3522663"/>
              <a:ext cx="804863"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09" name="Rectangle 30">
              <a:extLst>
                <a:ext uri="{FF2B5EF4-FFF2-40B4-BE49-F238E27FC236}">
                  <a16:creationId xmlns:a16="http://schemas.microsoft.com/office/drawing/2014/main" id="{A6E51830-661E-42FF-A82A-D30745B76D13}"/>
                </a:ext>
              </a:extLst>
            </p:cNvPr>
            <p:cNvSpPr>
              <a:spLocks noChangeArrowheads="1"/>
            </p:cNvSpPr>
            <p:nvPr userDrawn="1"/>
          </p:nvSpPr>
          <p:spPr bwMode="gray">
            <a:xfrm>
              <a:off x="5419725" y="3689351"/>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10" name="Rectangle 31">
              <a:extLst>
                <a:ext uri="{FF2B5EF4-FFF2-40B4-BE49-F238E27FC236}">
                  <a16:creationId xmlns:a16="http://schemas.microsoft.com/office/drawing/2014/main" id="{95201EB4-D463-4472-9390-C70DD9F565CA}"/>
                </a:ext>
              </a:extLst>
            </p:cNvPr>
            <p:cNvSpPr>
              <a:spLocks noChangeArrowheads="1"/>
            </p:cNvSpPr>
            <p:nvPr userDrawn="1"/>
          </p:nvSpPr>
          <p:spPr bwMode="gray">
            <a:xfrm>
              <a:off x="5419725" y="3851276"/>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11" name="Rectangle 32">
              <a:extLst>
                <a:ext uri="{FF2B5EF4-FFF2-40B4-BE49-F238E27FC236}">
                  <a16:creationId xmlns:a16="http://schemas.microsoft.com/office/drawing/2014/main" id="{B130CDDD-D0C4-4E72-B76C-DB9845238263}"/>
                </a:ext>
              </a:extLst>
            </p:cNvPr>
            <p:cNvSpPr>
              <a:spLocks noChangeArrowheads="1"/>
            </p:cNvSpPr>
            <p:nvPr userDrawn="1"/>
          </p:nvSpPr>
          <p:spPr bwMode="gray">
            <a:xfrm>
              <a:off x="5419725" y="4013201"/>
              <a:ext cx="730250" cy="428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12" name="Rectangle 33">
              <a:extLst>
                <a:ext uri="{FF2B5EF4-FFF2-40B4-BE49-F238E27FC236}">
                  <a16:creationId xmlns:a16="http://schemas.microsoft.com/office/drawing/2014/main" id="{65FB6058-8B32-4371-95BE-A2B310C6B8FB}"/>
                </a:ext>
              </a:extLst>
            </p:cNvPr>
            <p:cNvSpPr>
              <a:spLocks noChangeArrowheads="1"/>
            </p:cNvSpPr>
            <p:nvPr userDrawn="1"/>
          </p:nvSpPr>
          <p:spPr bwMode="gray">
            <a:xfrm>
              <a:off x="5419725" y="4178301"/>
              <a:ext cx="132715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13" name="Rectangle 34">
              <a:extLst>
                <a:ext uri="{FF2B5EF4-FFF2-40B4-BE49-F238E27FC236}">
                  <a16:creationId xmlns:a16="http://schemas.microsoft.com/office/drawing/2014/main" id="{FB2303C7-0661-4CF0-B491-D2E9D47EE15A}"/>
                </a:ext>
              </a:extLst>
            </p:cNvPr>
            <p:cNvSpPr>
              <a:spLocks noChangeArrowheads="1"/>
            </p:cNvSpPr>
            <p:nvPr userDrawn="1"/>
          </p:nvSpPr>
          <p:spPr bwMode="gray">
            <a:xfrm>
              <a:off x="6149975" y="4341813"/>
              <a:ext cx="59690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14" name="Rectangle 35">
              <a:extLst>
                <a:ext uri="{FF2B5EF4-FFF2-40B4-BE49-F238E27FC236}">
                  <a16:creationId xmlns:a16="http://schemas.microsoft.com/office/drawing/2014/main" id="{C3FA6748-9371-4617-9A5E-AEF6112AB5DA}"/>
                </a:ext>
              </a:extLst>
            </p:cNvPr>
            <p:cNvSpPr>
              <a:spLocks noChangeArrowheads="1"/>
            </p:cNvSpPr>
            <p:nvPr userDrawn="1"/>
          </p:nvSpPr>
          <p:spPr bwMode="gray">
            <a:xfrm>
              <a:off x="5932488" y="2509838"/>
              <a:ext cx="836613"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15" name="Rectangle 36">
              <a:extLst>
                <a:ext uri="{FF2B5EF4-FFF2-40B4-BE49-F238E27FC236}">
                  <a16:creationId xmlns:a16="http://schemas.microsoft.com/office/drawing/2014/main" id="{22819134-DC28-4E40-9A2C-B052D6FE6E78}"/>
                </a:ext>
              </a:extLst>
            </p:cNvPr>
            <p:cNvSpPr>
              <a:spLocks noChangeArrowheads="1"/>
            </p:cNvSpPr>
            <p:nvPr userDrawn="1"/>
          </p:nvSpPr>
          <p:spPr bwMode="gray">
            <a:xfrm>
              <a:off x="5429250" y="2509838"/>
              <a:ext cx="171450"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16" name="Rectangle 37">
              <a:extLst>
                <a:ext uri="{FF2B5EF4-FFF2-40B4-BE49-F238E27FC236}">
                  <a16:creationId xmlns:a16="http://schemas.microsoft.com/office/drawing/2014/main" id="{A8AB1BAE-A549-4C2D-90AE-29E7A84F30C2}"/>
                </a:ext>
              </a:extLst>
            </p:cNvPr>
            <p:cNvSpPr>
              <a:spLocks noChangeArrowheads="1"/>
            </p:cNvSpPr>
            <p:nvPr userDrawn="1"/>
          </p:nvSpPr>
          <p:spPr bwMode="gray">
            <a:xfrm>
              <a:off x="5680075" y="2509838"/>
              <a:ext cx="173038"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17" name="Rectangle 38">
              <a:extLst>
                <a:ext uri="{FF2B5EF4-FFF2-40B4-BE49-F238E27FC236}">
                  <a16:creationId xmlns:a16="http://schemas.microsoft.com/office/drawing/2014/main" id="{6BB21AAD-BEBD-464D-9425-DFCE1A810212}"/>
                </a:ext>
              </a:extLst>
            </p:cNvPr>
            <p:cNvSpPr>
              <a:spLocks noChangeArrowheads="1"/>
            </p:cNvSpPr>
            <p:nvPr userDrawn="1"/>
          </p:nvSpPr>
          <p:spPr bwMode="gray">
            <a:xfrm>
              <a:off x="6650038" y="2125663"/>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18" name="Rectangle 39">
              <a:extLst>
                <a:ext uri="{FF2B5EF4-FFF2-40B4-BE49-F238E27FC236}">
                  <a16:creationId xmlns:a16="http://schemas.microsoft.com/office/drawing/2014/main" id="{82C133A5-90DA-4452-B1C2-96A28D1B3B2D}"/>
                </a:ext>
              </a:extLst>
            </p:cNvPr>
            <p:cNvSpPr>
              <a:spLocks noChangeArrowheads="1"/>
            </p:cNvSpPr>
            <p:nvPr userDrawn="1"/>
          </p:nvSpPr>
          <p:spPr bwMode="gray">
            <a:xfrm>
              <a:off x="6650038" y="2168526"/>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19" name="Rectangle 40">
              <a:extLst>
                <a:ext uri="{FF2B5EF4-FFF2-40B4-BE49-F238E27FC236}">
                  <a16:creationId xmlns:a16="http://schemas.microsoft.com/office/drawing/2014/main" id="{9EC959C0-2ED1-429D-9343-6B03D72EC2DB}"/>
                </a:ext>
              </a:extLst>
            </p:cNvPr>
            <p:cNvSpPr>
              <a:spLocks noChangeArrowheads="1"/>
            </p:cNvSpPr>
            <p:nvPr userDrawn="1"/>
          </p:nvSpPr>
          <p:spPr bwMode="gray">
            <a:xfrm>
              <a:off x="6650038" y="2216151"/>
              <a:ext cx="152400" cy="12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20" name="Rectangle 41">
              <a:extLst>
                <a:ext uri="{FF2B5EF4-FFF2-40B4-BE49-F238E27FC236}">
                  <a16:creationId xmlns:a16="http://schemas.microsoft.com/office/drawing/2014/main" id="{27EB350B-78EC-4CE4-9803-6981B8ABF253}"/>
                </a:ext>
              </a:extLst>
            </p:cNvPr>
            <p:cNvSpPr>
              <a:spLocks noChangeArrowheads="1"/>
            </p:cNvSpPr>
            <p:nvPr userDrawn="1"/>
          </p:nvSpPr>
          <p:spPr bwMode="gray">
            <a:xfrm>
              <a:off x="6027738" y="4837113"/>
              <a:ext cx="142875" cy="1460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21" name="Freeform 42">
              <a:extLst>
                <a:ext uri="{FF2B5EF4-FFF2-40B4-BE49-F238E27FC236}">
                  <a16:creationId xmlns:a16="http://schemas.microsoft.com/office/drawing/2014/main" id="{E19CD1BB-BAEF-4D84-8870-955840A2D735}"/>
                </a:ext>
              </a:extLst>
            </p:cNvPr>
            <p:cNvSpPr>
              <a:spLocks/>
            </p:cNvSpPr>
            <p:nvPr userDrawn="1"/>
          </p:nvSpPr>
          <p:spPr bwMode="gray">
            <a:xfrm>
              <a:off x="5783263" y="1841501"/>
              <a:ext cx="631825" cy="36513"/>
            </a:xfrm>
            <a:custGeom>
              <a:avLst/>
              <a:gdLst>
                <a:gd name="T0" fmla="*/ 185 w 191"/>
                <a:gd name="T1" fmla="*/ 11 h 11"/>
                <a:gd name="T2" fmla="*/ 6 w 191"/>
                <a:gd name="T3" fmla="*/ 11 h 11"/>
                <a:gd name="T4" fmla="*/ 0 w 191"/>
                <a:gd name="T5" fmla="*/ 6 h 11"/>
                <a:gd name="T6" fmla="*/ 6 w 191"/>
                <a:gd name="T7" fmla="*/ 0 h 11"/>
                <a:gd name="T8" fmla="*/ 185 w 191"/>
                <a:gd name="T9" fmla="*/ 0 h 11"/>
                <a:gd name="T10" fmla="*/ 191 w 191"/>
                <a:gd name="T11" fmla="*/ 6 h 11"/>
                <a:gd name="T12" fmla="*/ 185 w 191"/>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91" h="11">
                  <a:moveTo>
                    <a:pt x="185" y="11"/>
                  </a:moveTo>
                  <a:cubicBezTo>
                    <a:pt x="6" y="11"/>
                    <a:pt x="6" y="11"/>
                    <a:pt x="6" y="11"/>
                  </a:cubicBezTo>
                  <a:cubicBezTo>
                    <a:pt x="2" y="11"/>
                    <a:pt x="0" y="9"/>
                    <a:pt x="0" y="6"/>
                  </a:cubicBezTo>
                  <a:cubicBezTo>
                    <a:pt x="0" y="2"/>
                    <a:pt x="2" y="0"/>
                    <a:pt x="6" y="0"/>
                  </a:cubicBezTo>
                  <a:cubicBezTo>
                    <a:pt x="185" y="0"/>
                    <a:pt x="185" y="0"/>
                    <a:pt x="185" y="0"/>
                  </a:cubicBezTo>
                  <a:cubicBezTo>
                    <a:pt x="189" y="0"/>
                    <a:pt x="191" y="2"/>
                    <a:pt x="191" y="6"/>
                  </a:cubicBezTo>
                  <a:cubicBezTo>
                    <a:pt x="191" y="9"/>
                    <a:pt x="189" y="11"/>
                    <a:pt x="185" y="11"/>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22" name="Rectangle 43">
              <a:extLst>
                <a:ext uri="{FF2B5EF4-FFF2-40B4-BE49-F238E27FC236}">
                  <a16:creationId xmlns:a16="http://schemas.microsoft.com/office/drawing/2014/main" id="{AB3A5491-F398-47CB-BBBC-35E96F4E414D}"/>
                </a:ext>
              </a:extLst>
            </p:cNvPr>
            <p:cNvSpPr>
              <a:spLocks noChangeArrowheads="1"/>
            </p:cNvSpPr>
            <p:nvPr userDrawn="1"/>
          </p:nvSpPr>
          <p:spPr bwMode="gray">
            <a:xfrm>
              <a:off x="5429250" y="2722563"/>
              <a:ext cx="1339850" cy="6286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grpSp>
      <p:sp>
        <p:nvSpPr>
          <p:cNvPr id="149" name="Oval 148">
            <a:extLst>
              <a:ext uri="{FF2B5EF4-FFF2-40B4-BE49-F238E27FC236}">
                <a16:creationId xmlns:a16="http://schemas.microsoft.com/office/drawing/2014/main" id="{88B05F2C-2F66-43AA-A9E2-803B1F843606}"/>
              </a:ext>
            </a:extLst>
          </p:cNvPr>
          <p:cNvSpPr/>
          <p:nvPr userDrawn="1"/>
        </p:nvSpPr>
        <p:spPr bwMode="gray">
          <a:xfrm>
            <a:off x="8050273" y="1826348"/>
            <a:ext cx="1635020" cy="1634787"/>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7551" rIns="0" bIns="47551" numCol="1" rtlCol="0" anchor="ctr" anchorCtr="0" compatLnSpc="1">
            <a:prstTxWarp prst="textNoShape">
              <a:avLst/>
            </a:prstTxWarp>
          </a:bodyPr>
          <a:lstStyle/>
          <a:p>
            <a:pPr marR="0" lvl="0" indent="0" algn="ctr" defTabSz="950663" fontAlgn="base">
              <a:lnSpc>
                <a:spcPct val="100000"/>
              </a:lnSpc>
              <a:spcBef>
                <a:spcPct val="0"/>
              </a:spcBef>
              <a:spcAft>
                <a:spcPct val="0"/>
              </a:spcAft>
              <a:buClrTx/>
              <a:buSzTx/>
              <a:buFontTx/>
              <a:buNone/>
              <a:tabLst/>
            </a:pPr>
            <a:endParaRPr kumimoji="0" lang="en-US" sz="204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ndParaRPr>
          </a:p>
        </p:txBody>
      </p:sp>
      <p:grpSp>
        <p:nvGrpSpPr>
          <p:cNvPr id="148" name="Group 147">
            <a:extLst>
              <a:ext uri="{FF2B5EF4-FFF2-40B4-BE49-F238E27FC236}">
                <a16:creationId xmlns:a16="http://schemas.microsoft.com/office/drawing/2014/main" id="{E88D9ECD-A4C6-4CFD-BE83-83D944C0F97B}"/>
              </a:ext>
            </a:extLst>
          </p:cNvPr>
          <p:cNvGrpSpPr/>
          <p:nvPr userDrawn="1"/>
        </p:nvGrpSpPr>
        <p:grpSpPr bwMode="gray">
          <a:xfrm>
            <a:off x="8281096" y="2332367"/>
            <a:ext cx="1173375" cy="622749"/>
            <a:chOff x="6151563" y="1584325"/>
            <a:chExt cx="4276725" cy="2270126"/>
          </a:xfrm>
        </p:grpSpPr>
        <p:sp>
          <p:nvSpPr>
            <p:cNvPr id="129" name="Rectangle 47">
              <a:extLst>
                <a:ext uri="{FF2B5EF4-FFF2-40B4-BE49-F238E27FC236}">
                  <a16:creationId xmlns:a16="http://schemas.microsoft.com/office/drawing/2014/main" id="{26C055B8-93FF-46DA-B415-D8D54497176C}"/>
                </a:ext>
              </a:extLst>
            </p:cNvPr>
            <p:cNvSpPr>
              <a:spLocks noChangeArrowheads="1"/>
            </p:cNvSpPr>
            <p:nvPr userDrawn="1"/>
          </p:nvSpPr>
          <p:spPr bwMode="gray">
            <a:xfrm>
              <a:off x="6630988" y="1584325"/>
              <a:ext cx="3317875" cy="208438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30" name="Rectangle 48">
              <a:extLst>
                <a:ext uri="{FF2B5EF4-FFF2-40B4-BE49-F238E27FC236}">
                  <a16:creationId xmlns:a16="http://schemas.microsoft.com/office/drawing/2014/main" id="{CFE4BDC0-DE0F-4728-875B-177D4395AAE0}"/>
                </a:ext>
              </a:extLst>
            </p:cNvPr>
            <p:cNvSpPr>
              <a:spLocks noChangeArrowheads="1"/>
            </p:cNvSpPr>
            <p:nvPr userDrawn="1"/>
          </p:nvSpPr>
          <p:spPr bwMode="gray">
            <a:xfrm>
              <a:off x="6848476" y="1785938"/>
              <a:ext cx="2879725" cy="17637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31" name="Freeform 49">
              <a:extLst>
                <a:ext uri="{FF2B5EF4-FFF2-40B4-BE49-F238E27FC236}">
                  <a16:creationId xmlns:a16="http://schemas.microsoft.com/office/drawing/2014/main" id="{DF9925D4-DE10-40F0-8BA3-16B00AE6C44D}"/>
                </a:ext>
              </a:extLst>
            </p:cNvPr>
            <p:cNvSpPr>
              <a:spLocks/>
            </p:cNvSpPr>
            <p:nvPr userDrawn="1"/>
          </p:nvSpPr>
          <p:spPr bwMode="gray">
            <a:xfrm>
              <a:off x="6151563" y="3668713"/>
              <a:ext cx="4276725" cy="185738"/>
            </a:xfrm>
            <a:custGeom>
              <a:avLst/>
              <a:gdLst>
                <a:gd name="T0" fmla="*/ 1265 w 1295"/>
                <a:gd name="T1" fmla="*/ 56 h 56"/>
                <a:gd name="T2" fmla="*/ 29 w 1295"/>
                <a:gd name="T3" fmla="*/ 56 h 56"/>
                <a:gd name="T4" fmla="*/ 0 w 1295"/>
                <a:gd name="T5" fmla="*/ 26 h 56"/>
                <a:gd name="T6" fmla="*/ 0 w 1295"/>
                <a:gd name="T7" fmla="*/ 0 h 56"/>
                <a:gd name="T8" fmla="*/ 1295 w 1295"/>
                <a:gd name="T9" fmla="*/ 0 h 56"/>
                <a:gd name="T10" fmla="*/ 1295 w 1295"/>
                <a:gd name="T11" fmla="*/ 26 h 56"/>
                <a:gd name="T12" fmla="*/ 1265 w 1295"/>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1295" h="56">
                  <a:moveTo>
                    <a:pt x="1265" y="56"/>
                  </a:moveTo>
                  <a:cubicBezTo>
                    <a:pt x="29" y="56"/>
                    <a:pt x="29" y="56"/>
                    <a:pt x="29" y="56"/>
                  </a:cubicBezTo>
                  <a:cubicBezTo>
                    <a:pt x="13" y="56"/>
                    <a:pt x="0" y="43"/>
                    <a:pt x="0" y="26"/>
                  </a:cubicBezTo>
                  <a:cubicBezTo>
                    <a:pt x="0" y="0"/>
                    <a:pt x="0" y="0"/>
                    <a:pt x="0" y="0"/>
                  </a:cubicBezTo>
                  <a:cubicBezTo>
                    <a:pt x="1295" y="0"/>
                    <a:pt x="1295" y="0"/>
                    <a:pt x="1295" y="0"/>
                  </a:cubicBezTo>
                  <a:cubicBezTo>
                    <a:pt x="1295" y="26"/>
                    <a:pt x="1295" y="26"/>
                    <a:pt x="1295" y="26"/>
                  </a:cubicBezTo>
                  <a:cubicBezTo>
                    <a:pt x="1295" y="43"/>
                    <a:pt x="1282" y="56"/>
                    <a:pt x="1265" y="5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round/>
                  <a:headEnd/>
                  <a:tailEnd/>
                </a14:hiddenLine>
              </a:ext>
            </a:extLst>
          </p:spPr>
          <p:txBody>
            <a:bodyPr/>
            <a:lstStyle/>
            <a:p>
              <a:pPr lvl="0"/>
              <a:endParaRPr lang="en-US" sz="1836"/>
            </a:p>
          </p:txBody>
        </p:sp>
        <p:sp>
          <p:nvSpPr>
            <p:cNvPr id="132" name="Rectangle 50">
              <a:extLst>
                <a:ext uri="{FF2B5EF4-FFF2-40B4-BE49-F238E27FC236}">
                  <a16:creationId xmlns:a16="http://schemas.microsoft.com/office/drawing/2014/main" id="{E95E9909-20A7-4A13-8FBC-BB76A4AAD529}"/>
                </a:ext>
              </a:extLst>
            </p:cNvPr>
            <p:cNvSpPr>
              <a:spLocks noChangeArrowheads="1"/>
            </p:cNvSpPr>
            <p:nvPr userDrawn="1"/>
          </p:nvSpPr>
          <p:spPr bwMode="gray">
            <a:xfrm>
              <a:off x="7353301" y="2098675"/>
              <a:ext cx="865188" cy="3302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33" name="Rectangle 51">
              <a:extLst>
                <a:ext uri="{FF2B5EF4-FFF2-40B4-BE49-F238E27FC236}">
                  <a16:creationId xmlns:a16="http://schemas.microsoft.com/office/drawing/2014/main" id="{2FD4C439-4658-45FA-AB12-5252FC20915B}"/>
                </a:ext>
              </a:extLst>
            </p:cNvPr>
            <p:cNvSpPr>
              <a:spLocks noChangeArrowheads="1"/>
            </p:cNvSpPr>
            <p:nvPr userDrawn="1"/>
          </p:nvSpPr>
          <p:spPr bwMode="gray">
            <a:xfrm>
              <a:off x="7086601" y="2098675"/>
              <a:ext cx="266700" cy="330200"/>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34" name="Rectangle 52">
              <a:extLst>
                <a:ext uri="{FF2B5EF4-FFF2-40B4-BE49-F238E27FC236}">
                  <a16:creationId xmlns:a16="http://schemas.microsoft.com/office/drawing/2014/main" id="{D9CFF0E1-0AE6-43B7-BC45-CB587EB544AE}"/>
                </a:ext>
              </a:extLst>
            </p:cNvPr>
            <p:cNvSpPr>
              <a:spLocks noChangeArrowheads="1"/>
            </p:cNvSpPr>
            <p:nvPr userDrawn="1"/>
          </p:nvSpPr>
          <p:spPr bwMode="gray">
            <a:xfrm>
              <a:off x="7086601" y="2559050"/>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35" name="Rectangle 53">
              <a:extLst>
                <a:ext uri="{FF2B5EF4-FFF2-40B4-BE49-F238E27FC236}">
                  <a16:creationId xmlns:a16="http://schemas.microsoft.com/office/drawing/2014/main" id="{E57A2468-B3CA-4D73-B693-76A85B0F761F}"/>
                </a:ext>
              </a:extLst>
            </p:cNvPr>
            <p:cNvSpPr>
              <a:spLocks noChangeArrowheads="1"/>
            </p:cNvSpPr>
            <p:nvPr userDrawn="1"/>
          </p:nvSpPr>
          <p:spPr bwMode="gray">
            <a:xfrm>
              <a:off x="7086601" y="2744788"/>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36" name="Rectangle 54">
              <a:extLst>
                <a:ext uri="{FF2B5EF4-FFF2-40B4-BE49-F238E27FC236}">
                  <a16:creationId xmlns:a16="http://schemas.microsoft.com/office/drawing/2014/main" id="{590B34AA-176F-4A9B-8492-C9062CEEB0A2}"/>
                </a:ext>
              </a:extLst>
            </p:cNvPr>
            <p:cNvSpPr>
              <a:spLocks noChangeArrowheads="1"/>
            </p:cNvSpPr>
            <p:nvPr userDrawn="1"/>
          </p:nvSpPr>
          <p:spPr bwMode="gray">
            <a:xfrm>
              <a:off x="7086601" y="2925763"/>
              <a:ext cx="1131888" cy="1063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37" name="Rectangle 55">
              <a:extLst>
                <a:ext uri="{FF2B5EF4-FFF2-40B4-BE49-F238E27FC236}">
                  <a16:creationId xmlns:a16="http://schemas.microsoft.com/office/drawing/2014/main" id="{B478D54E-B6DE-4ACF-B271-59436F9D78D0}"/>
                </a:ext>
              </a:extLst>
            </p:cNvPr>
            <p:cNvSpPr>
              <a:spLocks noChangeArrowheads="1"/>
            </p:cNvSpPr>
            <p:nvPr userDrawn="1"/>
          </p:nvSpPr>
          <p:spPr bwMode="gray">
            <a:xfrm>
              <a:off x="7086601" y="3111500"/>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38" name="Rectangle 56">
              <a:extLst>
                <a:ext uri="{FF2B5EF4-FFF2-40B4-BE49-F238E27FC236}">
                  <a16:creationId xmlns:a16="http://schemas.microsoft.com/office/drawing/2014/main" id="{10E94144-47B6-4CC4-8ACA-8555C206329A}"/>
                </a:ext>
              </a:extLst>
            </p:cNvPr>
            <p:cNvSpPr>
              <a:spLocks noChangeArrowheads="1"/>
            </p:cNvSpPr>
            <p:nvPr userDrawn="1"/>
          </p:nvSpPr>
          <p:spPr bwMode="gray">
            <a:xfrm>
              <a:off x="7086601" y="3297238"/>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39" name="Rectangle 57">
              <a:extLst>
                <a:ext uri="{FF2B5EF4-FFF2-40B4-BE49-F238E27FC236}">
                  <a16:creationId xmlns:a16="http://schemas.microsoft.com/office/drawing/2014/main" id="{884B7082-B3DA-41C6-888E-340C61D061D8}"/>
                </a:ext>
              </a:extLst>
            </p:cNvPr>
            <p:cNvSpPr>
              <a:spLocks noChangeArrowheads="1"/>
            </p:cNvSpPr>
            <p:nvPr userDrawn="1"/>
          </p:nvSpPr>
          <p:spPr bwMode="gray">
            <a:xfrm>
              <a:off x="8337551"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40" name="Rectangle 58">
              <a:extLst>
                <a:ext uri="{FF2B5EF4-FFF2-40B4-BE49-F238E27FC236}">
                  <a16:creationId xmlns:a16="http://schemas.microsoft.com/office/drawing/2014/main" id="{EAB98FDB-F070-4FD8-8674-449941060C9E}"/>
                </a:ext>
              </a:extLst>
            </p:cNvPr>
            <p:cNvSpPr>
              <a:spLocks noChangeArrowheads="1"/>
            </p:cNvSpPr>
            <p:nvPr userDrawn="1"/>
          </p:nvSpPr>
          <p:spPr bwMode="gray">
            <a:xfrm>
              <a:off x="8764588" y="2098675"/>
              <a:ext cx="312738"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41" name="Rectangle 59">
              <a:extLst>
                <a:ext uri="{FF2B5EF4-FFF2-40B4-BE49-F238E27FC236}">
                  <a16:creationId xmlns:a16="http://schemas.microsoft.com/office/drawing/2014/main" id="{B045539F-5CE5-47A9-A17E-1643D4CD9B2A}"/>
                </a:ext>
              </a:extLst>
            </p:cNvPr>
            <p:cNvSpPr>
              <a:spLocks noChangeArrowheads="1"/>
            </p:cNvSpPr>
            <p:nvPr userDrawn="1"/>
          </p:nvSpPr>
          <p:spPr bwMode="gray">
            <a:xfrm>
              <a:off x="9193213"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42" name="Rectangle 60">
              <a:extLst>
                <a:ext uri="{FF2B5EF4-FFF2-40B4-BE49-F238E27FC236}">
                  <a16:creationId xmlns:a16="http://schemas.microsoft.com/office/drawing/2014/main" id="{C0C7BB4D-3B48-4D4F-B494-4C1EE0FD7C1C}"/>
                </a:ext>
              </a:extLst>
            </p:cNvPr>
            <p:cNvSpPr>
              <a:spLocks noChangeArrowheads="1"/>
            </p:cNvSpPr>
            <p:nvPr userDrawn="1"/>
          </p:nvSpPr>
          <p:spPr bwMode="gray">
            <a:xfrm>
              <a:off x="8337551"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43" name="Rectangle 61">
              <a:extLst>
                <a:ext uri="{FF2B5EF4-FFF2-40B4-BE49-F238E27FC236}">
                  <a16:creationId xmlns:a16="http://schemas.microsoft.com/office/drawing/2014/main" id="{0BFA0E04-B61F-491E-8CEE-282132478766}"/>
                </a:ext>
              </a:extLst>
            </p:cNvPr>
            <p:cNvSpPr>
              <a:spLocks noChangeArrowheads="1"/>
            </p:cNvSpPr>
            <p:nvPr userDrawn="1"/>
          </p:nvSpPr>
          <p:spPr bwMode="gray">
            <a:xfrm>
              <a:off x="8764588" y="2581275"/>
              <a:ext cx="312738"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44" name="Rectangle 62">
              <a:extLst>
                <a:ext uri="{FF2B5EF4-FFF2-40B4-BE49-F238E27FC236}">
                  <a16:creationId xmlns:a16="http://schemas.microsoft.com/office/drawing/2014/main" id="{AFB42A0A-BD91-43E7-988D-573EEC534564}"/>
                </a:ext>
              </a:extLst>
            </p:cNvPr>
            <p:cNvSpPr>
              <a:spLocks noChangeArrowheads="1"/>
            </p:cNvSpPr>
            <p:nvPr userDrawn="1"/>
          </p:nvSpPr>
          <p:spPr bwMode="gray">
            <a:xfrm>
              <a:off x="9193213"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45" name="Rectangle 63">
              <a:extLst>
                <a:ext uri="{FF2B5EF4-FFF2-40B4-BE49-F238E27FC236}">
                  <a16:creationId xmlns:a16="http://schemas.microsoft.com/office/drawing/2014/main" id="{BA15039E-DBE6-4F6E-80B1-70B510D54B0F}"/>
                </a:ext>
              </a:extLst>
            </p:cNvPr>
            <p:cNvSpPr>
              <a:spLocks noChangeArrowheads="1"/>
            </p:cNvSpPr>
            <p:nvPr userDrawn="1"/>
          </p:nvSpPr>
          <p:spPr bwMode="gray">
            <a:xfrm>
              <a:off x="8337551"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46" name="Rectangle 64">
              <a:extLst>
                <a:ext uri="{FF2B5EF4-FFF2-40B4-BE49-F238E27FC236}">
                  <a16:creationId xmlns:a16="http://schemas.microsoft.com/office/drawing/2014/main" id="{265A4B65-72CE-4B68-9D58-5199411F4C96}"/>
                </a:ext>
              </a:extLst>
            </p:cNvPr>
            <p:cNvSpPr>
              <a:spLocks noChangeArrowheads="1"/>
            </p:cNvSpPr>
            <p:nvPr userDrawn="1"/>
          </p:nvSpPr>
          <p:spPr bwMode="gray">
            <a:xfrm>
              <a:off x="8764588" y="3062288"/>
              <a:ext cx="312738"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47" name="Rectangle 65">
              <a:extLst>
                <a:ext uri="{FF2B5EF4-FFF2-40B4-BE49-F238E27FC236}">
                  <a16:creationId xmlns:a16="http://schemas.microsoft.com/office/drawing/2014/main" id="{9602881A-C071-4CA3-9947-55E1E8A8C5B1}"/>
                </a:ext>
              </a:extLst>
            </p:cNvPr>
            <p:cNvSpPr>
              <a:spLocks noChangeArrowheads="1"/>
            </p:cNvSpPr>
            <p:nvPr userDrawn="1"/>
          </p:nvSpPr>
          <p:spPr bwMode="gray">
            <a:xfrm>
              <a:off x="9193213"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grpSp>
      <p:sp>
        <p:nvSpPr>
          <p:cNvPr id="205" name="Multiplication Sign 204">
            <a:extLst>
              <a:ext uri="{FF2B5EF4-FFF2-40B4-BE49-F238E27FC236}">
                <a16:creationId xmlns:a16="http://schemas.microsoft.com/office/drawing/2014/main" id="{464A0F58-5D65-499E-8280-34A9DFF27F4A}"/>
              </a:ext>
            </a:extLst>
          </p:cNvPr>
          <p:cNvSpPr/>
          <p:nvPr userDrawn="1"/>
        </p:nvSpPr>
        <p:spPr bwMode="ltGray">
          <a:xfrm>
            <a:off x="3716299" y="2887412"/>
            <a:ext cx="729576" cy="729468"/>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211" name="Multiplication Sign 210">
            <a:extLst>
              <a:ext uri="{FF2B5EF4-FFF2-40B4-BE49-F238E27FC236}">
                <a16:creationId xmlns:a16="http://schemas.microsoft.com/office/drawing/2014/main" id="{69338860-60E4-44A3-B6C1-0BC1315BA942}"/>
              </a:ext>
            </a:extLst>
          </p:cNvPr>
          <p:cNvSpPr/>
          <p:nvPr userDrawn="1"/>
        </p:nvSpPr>
        <p:spPr bwMode="ltGray">
          <a:xfrm>
            <a:off x="6397656" y="2887412"/>
            <a:ext cx="729576" cy="729468"/>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214" name="Multiplication Sign 213">
            <a:extLst>
              <a:ext uri="{FF2B5EF4-FFF2-40B4-BE49-F238E27FC236}">
                <a16:creationId xmlns:a16="http://schemas.microsoft.com/office/drawing/2014/main" id="{DFD379AB-2220-4E7F-85FE-EBBE910DB5C2}"/>
              </a:ext>
            </a:extLst>
          </p:cNvPr>
          <p:cNvSpPr/>
          <p:nvPr userDrawn="1"/>
        </p:nvSpPr>
        <p:spPr bwMode="ltGray">
          <a:xfrm>
            <a:off x="9003621" y="2887412"/>
            <a:ext cx="729576" cy="729468"/>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 name="Group 3">
            <a:extLst>
              <a:ext uri="{FF2B5EF4-FFF2-40B4-BE49-F238E27FC236}">
                <a16:creationId xmlns:a16="http://schemas.microsoft.com/office/drawing/2014/main" id="{8971C9C6-D4A9-4DFA-9E2D-9E501DB092DC}"/>
              </a:ext>
            </a:extLst>
          </p:cNvPr>
          <p:cNvGrpSpPr/>
          <p:nvPr userDrawn="1"/>
        </p:nvGrpSpPr>
        <p:grpSpPr bwMode="gray">
          <a:xfrm>
            <a:off x="3195087" y="2343998"/>
            <a:ext cx="732605" cy="555390"/>
            <a:chOff x="3132278" y="2298246"/>
            <a:chExt cx="718204" cy="544549"/>
          </a:xfrm>
        </p:grpSpPr>
        <p:sp>
          <p:nvSpPr>
            <p:cNvPr id="79" name="Freeform: Shape 78">
              <a:extLst>
                <a:ext uri="{FF2B5EF4-FFF2-40B4-BE49-F238E27FC236}">
                  <a16:creationId xmlns:a16="http://schemas.microsoft.com/office/drawing/2014/main" id="{19123BC5-D4FA-46FE-A2AC-4D6533EA9AB2}"/>
                </a:ext>
              </a:extLst>
            </p:cNvPr>
            <p:cNvSpPr/>
            <p:nvPr/>
          </p:nvSpPr>
          <p:spPr bwMode="gray">
            <a:xfrm>
              <a:off x="3194451" y="2298246"/>
              <a:ext cx="107195" cy="171511"/>
            </a:xfrm>
            <a:custGeom>
              <a:avLst/>
              <a:gdLst/>
              <a:ahLst/>
              <a:cxnLst/>
              <a:rect l="0" t="0" r="0" b="0"/>
              <a:pathLst>
                <a:path w="95250" h="152400">
                  <a:moveTo>
                    <a:pt x="81439" y="147161"/>
                  </a:moveTo>
                  <a:lnTo>
                    <a:pt x="20479" y="147161"/>
                  </a:lnTo>
                  <a:cubicBezTo>
                    <a:pt x="13811" y="147161"/>
                    <a:pt x="7144" y="141446"/>
                    <a:pt x="7144" y="133826"/>
                  </a:cubicBezTo>
                  <a:lnTo>
                    <a:pt x="7144" y="19526"/>
                  </a:lnTo>
                  <a:cubicBezTo>
                    <a:pt x="7144" y="12859"/>
                    <a:pt x="12859" y="7144"/>
                    <a:pt x="20479" y="7144"/>
                  </a:cubicBezTo>
                  <a:lnTo>
                    <a:pt x="81439" y="7144"/>
                  </a:lnTo>
                  <a:cubicBezTo>
                    <a:pt x="88106" y="7144"/>
                    <a:pt x="94774" y="12859"/>
                    <a:pt x="94774" y="20479"/>
                  </a:cubicBezTo>
                  <a:lnTo>
                    <a:pt x="94774" y="134779"/>
                  </a:lnTo>
                  <a:cubicBezTo>
                    <a:pt x="94774" y="141446"/>
                    <a:pt x="88106" y="147161"/>
                    <a:pt x="81439" y="1471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1A1A1A"/>
                </a:solidFill>
                <a:effectLst/>
                <a:uLnTx/>
                <a:uFillTx/>
              </a:endParaRPr>
            </a:p>
          </p:txBody>
        </p:sp>
        <p:sp>
          <p:nvSpPr>
            <p:cNvPr id="80" name="Freeform: Shape 79">
              <a:extLst>
                <a:ext uri="{FF2B5EF4-FFF2-40B4-BE49-F238E27FC236}">
                  <a16:creationId xmlns:a16="http://schemas.microsoft.com/office/drawing/2014/main" id="{5711D87E-2859-4301-A153-9C62DB528E0B}"/>
                </a:ext>
              </a:extLst>
            </p:cNvPr>
            <p:cNvSpPr/>
            <p:nvPr/>
          </p:nvSpPr>
          <p:spPr bwMode="gray">
            <a:xfrm>
              <a:off x="3293070" y="2417233"/>
              <a:ext cx="557412" cy="407339"/>
            </a:xfrm>
            <a:custGeom>
              <a:avLst/>
              <a:gdLst/>
              <a:ahLst/>
              <a:cxnLst/>
              <a:rect l="0" t="0" r="0" b="0"/>
              <a:pathLst>
                <a:path w="495300" h="361950">
                  <a:moveTo>
                    <a:pt x="488156" y="31909"/>
                  </a:moveTo>
                  <a:lnTo>
                    <a:pt x="439579" y="7144"/>
                  </a:lnTo>
                  <a:lnTo>
                    <a:pt x="7144" y="7144"/>
                  </a:lnTo>
                  <a:lnTo>
                    <a:pt x="7144" y="356711"/>
                  </a:lnTo>
                  <a:lnTo>
                    <a:pt x="433864" y="356711"/>
                  </a:lnTo>
                  <a:lnTo>
                    <a:pt x="488156" y="32813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1A1A1A"/>
                </a:solidFill>
                <a:effectLst/>
                <a:uLnTx/>
                <a:uFillTx/>
              </a:endParaRPr>
            </a:p>
          </p:txBody>
        </p:sp>
        <p:sp>
          <p:nvSpPr>
            <p:cNvPr id="81" name="Freeform: Shape 80">
              <a:extLst>
                <a:ext uri="{FF2B5EF4-FFF2-40B4-BE49-F238E27FC236}">
                  <a16:creationId xmlns:a16="http://schemas.microsoft.com/office/drawing/2014/main" id="{A4F64010-C37F-4B0B-8C4B-E5CD5398E636}"/>
                </a:ext>
              </a:extLst>
            </p:cNvPr>
            <p:cNvSpPr/>
            <p:nvPr/>
          </p:nvSpPr>
          <p:spPr bwMode="gray">
            <a:xfrm>
              <a:off x="3293070" y="2392577"/>
              <a:ext cx="557412" cy="64317"/>
            </a:xfrm>
            <a:custGeom>
              <a:avLst/>
              <a:gdLst/>
              <a:ahLst/>
              <a:cxnLst/>
              <a:rect l="0" t="0" r="0" b="0"/>
              <a:pathLst>
                <a:path w="495300" h="57150">
                  <a:moveTo>
                    <a:pt x="488156" y="53816"/>
                  </a:moveTo>
                  <a:lnTo>
                    <a:pt x="488156" y="49054"/>
                  </a:lnTo>
                  <a:cubicBezTo>
                    <a:pt x="488156" y="26194"/>
                    <a:pt x="469106" y="7144"/>
                    <a:pt x="446246" y="7144"/>
                  </a:cubicBezTo>
                  <a:lnTo>
                    <a:pt x="7144" y="7144"/>
                  </a:lnTo>
                  <a:lnTo>
                    <a:pt x="7144" y="53816"/>
                  </a:lnTo>
                  <a:lnTo>
                    <a:pt x="488156" y="5381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82" name="Freeform: Shape 81">
              <a:extLst>
                <a:ext uri="{FF2B5EF4-FFF2-40B4-BE49-F238E27FC236}">
                  <a16:creationId xmlns:a16="http://schemas.microsoft.com/office/drawing/2014/main" id="{DF5111A6-FF13-4B86-9A02-4968F86EFDFC}"/>
                </a:ext>
              </a:extLst>
            </p:cNvPr>
            <p:cNvSpPr/>
            <p:nvPr/>
          </p:nvSpPr>
          <p:spPr bwMode="gray">
            <a:xfrm>
              <a:off x="3293070" y="2778478"/>
              <a:ext cx="557412" cy="64317"/>
            </a:xfrm>
            <a:custGeom>
              <a:avLst/>
              <a:gdLst/>
              <a:ahLst/>
              <a:cxnLst/>
              <a:rect l="0" t="0" r="0" b="0"/>
              <a:pathLst>
                <a:path w="495300" h="57150">
                  <a:moveTo>
                    <a:pt x="7144" y="7144"/>
                  </a:moveTo>
                  <a:lnTo>
                    <a:pt x="7144" y="57626"/>
                  </a:lnTo>
                  <a:lnTo>
                    <a:pt x="446246" y="57626"/>
                  </a:lnTo>
                  <a:cubicBezTo>
                    <a:pt x="469106" y="57626"/>
                    <a:pt x="488156" y="38576"/>
                    <a:pt x="488156" y="15716"/>
                  </a:cubicBezTo>
                  <a:lnTo>
                    <a:pt x="488156"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83" name="Freeform: Shape 82">
              <a:extLst>
                <a:ext uri="{FF2B5EF4-FFF2-40B4-BE49-F238E27FC236}">
                  <a16:creationId xmlns:a16="http://schemas.microsoft.com/office/drawing/2014/main" id="{D46C1B4E-7932-4411-ADEE-738D4EB9AB4F}"/>
                </a:ext>
              </a:extLst>
            </p:cNvPr>
            <p:cNvSpPr/>
            <p:nvPr/>
          </p:nvSpPr>
          <p:spPr bwMode="gray">
            <a:xfrm>
              <a:off x="3132278" y="2346484"/>
              <a:ext cx="235828" cy="482376"/>
            </a:xfrm>
            <a:custGeom>
              <a:avLst/>
              <a:gdLst/>
              <a:ahLst/>
              <a:cxnLst/>
              <a:rect l="0" t="0" r="0" b="0"/>
              <a:pathLst>
                <a:path w="209550" h="428625">
                  <a:moveTo>
                    <a:pt x="205264" y="391001"/>
                  </a:moveTo>
                  <a:lnTo>
                    <a:pt x="109061" y="428149"/>
                  </a:lnTo>
                  <a:lnTo>
                    <a:pt x="7144" y="391001"/>
                  </a:lnTo>
                  <a:lnTo>
                    <a:pt x="7144" y="48101"/>
                  </a:lnTo>
                  <a:lnTo>
                    <a:pt x="106204" y="7144"/>
                  </a:lnTo>
                  <a:lnTo>
                    <a:pt x="205264" y="48101"/>
                  </a:ln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1A1A1A"/>
                </a:solidFill>
                <a:effectLst/>
                <a:uLnTx/>
                <a:uFillTx/>
              </a:endParaRPr>
            </a:p>
          </p:txBody>
        </p:sp>
        <p:sp>
          <p:nvSpPr>
            <p:cNvPr id="84" name="Freeform: Shape 83">
              <a:extLst>
                <a:ext uri="{FF2B5EF4-FFF2-40B4-BE49-F238E27FC236}">
                  <a16:creationId xmlns:a16="http://schemas.microsoft.com/office/drawing/2014/main" id="{403E67C2-61A7-4327-B9AE-EB39024D08C9}"/>
                </a:ext>
              </a:extLst>
            </p:cNvPr>
            <p:cNvSpPr/>
            <p:nvPr/>
          </p:nvSpPr>
          <p:spPr bwMode="gray">
            <a:xfrm>
              <a:off x="3132278" y="2327189"/>
              <a:ext cx="235828" cy="75036"/>
            </a:xfrm>
            <a:custGeom>
              <a:avLst/>
              <a:gdLst/>
              <a:ahLst/>
              <a:cxnLst/>
              <a:rect l="0" t="0" r="0" b="0"/>
              <a:pathLst>
                <a:path w="209550" h="66675">
                  <a:moveTo>
                    <a:pt x="205264" y="65246"/>
                  </a:moveTo>
                  <a:lnTo>
                    <a:pt x="205264" y="44291"/>
                  </a:lnTo>
                  <a:cubicBezTo>
                    <a:pt x="205264" y="23336"/>
                    <a:pt x="188119" y="7144"/>
                    <a:pt x="168116" y="7144"/>
                  </a:cubicBezTo>
                  <a:lnTo>
                    <a:pt x="44291" y="7144"/>
                  </a:lnTo>
                  <a:cubicBezTo>
                    <a:pt x="24289" y="7144"/>
                    <a:pt x="7144" y="24289"/>
                    <a:pt x="7144" y="44291"/>
                  </a:cubicBezTo>
                  <a:lnTo>
                    <a:pt x="7144" y="65246"/>
                  </a:lnTo>
                  <a:lnTo>
                    <a:pt x="205264" y="6524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85" name="Freeform: Shape 84">
              <a:extLst>
                <a:ext uri="{FF2B5EF4-FFF2-40B4-BE49-F238E27FC236}">
                  <a16:creationId xmlns:a16="http://schemas.microsoft.com/office/drawing/2014/main" id="{6D3A9CA2-5D0F-4251-A1DB-C27B4C28C03D}"/>
                </a:ext>
              </a:extLst>
            </p:cNvPr>
            <p:cNvSpPr/>
            <p:nvPr/>
          </p:nvSpPr>
          <p:spPr bwMode="gray">
            <a:xfrm>
              <a:off x="3132278" y="2778478"/>
              <a:ext cx="235828" cy="64317"/>
            </a:xfrm>
            <a:custGeom>
              <a:avLst/>
              <a:gdLst/>
              <a:ahLst/>
              <a:cxnLst/>
              <a:rect l="0" t="0" r="0" b="0"/>
              <a:pathLst>
                <a:path w="209550" h="57150">
                  <a:moveTo>
                    <a:pt x="7144" y="7144"/>
                  </a:moveTo>
                  <a:lnTo>
                    <a:pt x="7144" y="19526"/>
                  </a:lnTo>
                  <a:cubicBezTo>
                    <a:pt x="7144" y="40481"/>
                    <a:pt x="24289" y="56674"/>
                    <a:pt x="44291" y="56674"/>
                  </a:cubicBezTo>
                  <a:lnTo>
                    <a:pt x="167164" y="56674"/>
                  </a:lnTo>
                  <a:cubicBezTo>
                    <a:pt x="188119" y="56674"/>
                    <a:pt x="204311" y="39529"/>
                    <a:pt x="204311" y="19526"/>
                  </a:cubicBezTo>
                  <a:lnTo>
                    <a:pt x="204311"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86" name="Freeform: Shape 85">
              <a:extLst>
                <a:ext uri="{FF2B5EF4-FFF2-40B4-BE49-F238E27FC236}">
                  <a16:creationId xmlns:a16="http://schemas.microsoft.com/office/drawing/2014/main" id="{139DA858-1E17-41E2-A370-09FD78386FD7}"/>
                </a:ext>
              </a:extLst>
            </p:cNvPr>
            <p:cNvSpPr/>
            <p:nvPr/>
          </p:nvSpPr>
          <p:spPr bwMode="gray">
            <a:xfrm>
              <a:off x="3407769" y="2427952"/>
              <a:ext cx="375181" cy="375181"/>
            </a:xfrm>
            <a:custGeom>
              <a:avLst/>
              <a:gdLst/>
              <a:ahLst/>
              <a:cxnLst/>
              <a:rect l="0" t="0" r="0" b="0"/>
              <a:pathLst>
                <a:path w="333375" h="333375">
                  <a:moveTo>
                    <a:pt x="329089" y="168116"/>
                  </a:moveTo>
                  <a:cubicBezTo>
                    <a:pt x="329089" y="257019"/>
                    <a:pt x="257019" y="329089"/>
                    <a:pt x="168116" y="329089"/>
                  </a:cubicBezTo>
                  <a:cubicBezTo>
                    <a:pt x="79214" y="329089"/>
                    <a:pt x="7144" y="257019"/>
                    <a:pt x="7144" y="168116"/>
                  </a:cubicBezTo>
                  <a:cubicBezTo>
                    <a:pt x="7144" y="79214"/>
                    <a:pt x="79214" y="7144"/>
                    <a:pt x="168116" y="7144"/>
                  </a:cubicBezTo>
                  <a:cubicBezTo>
                    <a:pt x="257019" y="7144"/>
                    <a:pt x="329089" y="79214"/>
                    <a:pt x="329089" y="168116"/>
                  </a:cubicBez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87" name="Freeform: Shape 86">
              <a:extLst>
                <a:ext uri="{FF2B5EF4-FFF2-40B4-BE49-F238E27FC236}">
                  <a16:creationId xmlns:a16="http://schemas.microsoft.com/office/drawing/2014/main" id="{B982D7D2-16E2-4E71-A0C9-3E8F510C3D69}"/>
                </a:ext>
              </a:extLst>
            </p:cNvPr>
            <p:cNvSpPr/>
            <p:nvPr/>
          </p:nvSpPr>
          <p:spPr bwMode="gray">
            <a:xfrm>
              <a:off x="3436711" y="2456894"/>
              <a:ext cx="310864" cy="310864"/>
            </a:xfrm>
            <a:custGeom>
              <a:avLst/>
              <a:gdLst/>
              <a:ahLst/>
              <a:cxnLst/>
              <a:rect l="0" t="0" r="0" b="0"/>
              <a:pathLst>
                <a:path w="276225" h="276225">
                  <a:moveTo>
                    <a:pt x="277654" y="142399"/>
                  </a:moveTo>
                  <a:cubicBezTo>
                    <a:pt x="277654" y="217098"/>
                    <a:pt x="217098" y="277654"/>
                    <a:pt x="142399" y="277654"/>
                  </a:cubicBezTo>
                  <a:cubicBezTo>
                    <a:pt x="67699" y="277654"/>
                    <a:pt x="7144" y="217098"/>
                    <a:pt x="7144" y="142399"/>
                  </a:cubicBezTo>
                  <a:cubicBezTo>
                    <a:pt x="7144" y="67699"/>
                    <a:pt x="67699" y="7144"/>
                    <a:pt x="142399" y="7144"/>
                  </a:cubicBezTo>
                  <a:cubicBezTo>
                    <a:pt x="217098" y="7144"/>
                    <a:pt x="277654" y="67699"/>
                    <a:pt x="277654" y="142399"/>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1A1A1A"/>
                </a:solidFill>
                <a:effectLst/>
                <a:uLnTx/>
                <a:uFillTx/>
              </a:endParaRPr>
            </a:p>
          </p:txBody>
        </p:sp>
        <p:sp>
          <p:nvSpPr>
            <p:cNvPr id="88" name="Freeform: Shape 87">
              <a:extLst>
                <a:ext uri="{FF2B5EF4-FFF2-40B4-BE49-F238E27FC236}">
                  <a16:creationId xmlns:a16="http://schemas.microsoft.com/office/drawing/2014/main" id="{A6D67E79-9064-4B8F-BA3E-B5213A78A1AD}"/>
                </a:ext>
              </a:extLst>
            </p:cNvPr>
            <p:cNvSpPr/>
            <p:nvPr/>
          </p:nvSpPr>
          <p:spPr bwMode="gray">
            <a:xfrm>
              <a:off x="3588927" y="2609110"/>
              <a:ext cx="160792" cy="160792"/>
            </a:xfrm>
            <a:custGeom>
              <a:avLst/>
              <a:gdLst/>
              <a:ahLst/>
              <a:cxnLst/>
              <a:rect l="0" t="0" r="0" b="0"/>
              <a:pathLst>
                <a:path w="142875" h="142875">
                  <a:moveTo>
                    <a:pt x="7144" y="141446"/>
                  </a:moveTo>
                  <a:lnTo>
                    <a:pt x="7144" y="7144"/>
                  </a:lnTo>
                  <a:lnTo>
                    <a:pt x="142399" y="7144"/>
                  </a:lnTo>
                  <a:lnTo>
                    <a:pt x="142399" y="7144"/>
                  </a:lnTo>
                  <a:cubicBezTo>
                    <a:pt x="142399" y="81439"/>
                    <a:pt x="82391" y="141446"/>
                    <a:pt x="7144" y="141446"/>
                  </a:cubicBezTo>
                  <a:lnTo>
                    <a:pt x="7144" y="14144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1A1A1A"/>
                </a:solidFill>
                <a:effectLst/>
                <a:uLnTx/>
                <a:uFillTx/>
              </a:endParaRPr>
            </a:p>
          </p:txBody>
        </p:sp>
        <p:sp>
          <p:nvSpPr>
            <p:cNvPr id="89" name="Freeform: Shape 88">
              <a:extLst>
                <a:ext uri="{FF2B5EF4-FFF2-40B4-BE49-F238E27FC236}">
                  <a16:creationId xmlns:a16="http://schemas.microsoft.com/office/drawing/2014/main" id="{9881B2B0-E706-40DB-902E-6B6B6D6A4E6C}"/>
                </a:ext>
              </a:extLst>
            </p:cNvPr>
            <p:cNvSpPr/>
            <p:nvPr/>
          </p:nvSpPr>
          <p:spPr bwMode="gray">
            <a:xfrm>
              <a:off x="3497812" y="2517996"/>
              <a:ext cx="192950" cy="192950"/>
            </a:xfrm>
            <a:custGeom>
              <a:avLst/>
              <a:gdLst/>
              <a:ahLst/>
              <a:cxnLst/>
              <a:rect l="0" t="0" r="0" b="0"/>
              <a:pathLst>
                <a:path w="171450" h="171450">
                  <a:moveTo>
                    <a:pt x="169069" y="88106"/>
                  </a:moveTo>
                  <a:cubicBezTo>
                    <a:pt x="169069" y="132821"/>
                    <a:pt x="132821" y="169069"/>
                    <a:pt x="88106" y="169069"/>
                  </a:cubicBezTo>
                  <a:cubicBezTo>
                    <a:pt x="43392" y="169069"/>
                    <a:pt x="7144" y="132821"/>
                    <a:pt x="7144" y="88106"/>
                  </a:cubicBezTo>
                  <a:cubicBezTo>
                    <a:pt x="7144" y="43392"/>
                    <a:pt x="43392" y="7144"/>
                    <a:pt x="88106" y="7144"/>
                  </a:cubicBezTo>
                  <a:cubicBezTo>
                    <a:pt x="132821" y="7144"/>
                    <a:pt x="169069" y="43392"/>
                    <a:pt x="169069" y="8810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90" name="Freeform: Shape 89">
              <a:extLst>
                <a:ext uri="{FF2B5EF4-FFF2-40B4-BE49-F238E27FC236}">
                  <a16:creationId xmlns:a16="http://schemas.microsoft.com/office/drawing/2014/main" id="{A2AA46AB-18A0-4251-B4B2-A28EA46FABC6}"/>
                </a:ext>
              </a:extLst>
            </p:cNvPr>
            <p:cNvSpPr/>
            <p:nvPr/>
          </p:nvSpPr>
          <p:spPr bwMode="gray">
            <a:xfrm>
              <a:off x="3528898" y="2549081"/>
              <a:ext cx="75036" cy="75036"/>
            </a:xfrm>
            <a:custGeom>
              <a:avLst/>
              <a:gdLst/>
              <a:ahLst/>
              <a:cxnLst/>
              <a:rect l="0" t="0" r="0" b="0"/>
              <a:pathLst>
                <a:path w="66675" h="66675">
                  <a:moveTo>
                    <a:pt x="68104" y="37624"/>
                  </a:moveTo>
                  <a:cubicBezTo>
                    <a:pt x="68104" y="54457"/>
                    <a:pt x="54457" y="68104"/>
                    <a:pt x="37624" y="68104"/>
                  </a:cubicBezTo>
                  <a:cubicBezTo>
                    <a:pt x="20790" y="68104"/>
                    <a:pt x="7144" y="54457"/>
                    <a:pt x="7144" y="37624"/>
                  </a:cubicBezTo>
                  <a:cubicBezTo>
                    <a:pt x="7144" y="20790"/>
                    <a:pt x="20790" y="7144"/>
                    <a:pt x="37624" y="7144"/>
                  </a:cubicBezTo>
                  <a:cubicBezTo>
                    <a:pt x="54457" y="7144"/>
                    <a:pt x="68104" y="20790"/>
                    <a:pt x="68104" y="37624"/>
                  </a:cubicBezTo>
                  <a:close/>
                </a:path>
              </a:pathLst>
            </a:custGeom>
            <a:solidFill>
              <a:srgbClr val="FFFFFF"/>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91" name="Freeform: Shape 90">
              <a:extLst>
                <a:ext uri="{FF2B5EF4-FFF2-40B4-BE49-F238E27FC236}">
                  <a16:creationId xmlns:a16="http://schemas.microsoft.com/office/drawing/2014/main" id="{EF43424F-38F4-432B-AE52-7BC0881813F7}"/>
                </a:ext>
              </a:extLst>
            </p:cNvPr>
            <p:cNvSpPr/>
            <p:nvPr/>
          </p:nvSpPr>
          <p:spPr bwMode="gray">
            <a:xfrm>
              <a:off x="3388474" y="2416160"/>
              <a:ext cx="64317" cy="64317"/>
            </a:xfrm>
            <a:custGeom>
              <a:avLst/>
              <a:gdLst/>
              <a:ahLst/>
              <a:cxnLst/>
              <a:rect l="0" t="0" r="0" b="0"/>
              <a:pathLst>
                <a:path w="57150" h="57150">
                  <a:moveTo>
                    <a:pt x="58579" y="32861"/>
                  </a:moveTo>
                  <a:cubicBezTo>
                    <a:pt x="58579" y="47065"/>
                    <a:pt x="47065" y="58579"/>
                    <a:pt x="32861" y="58579"/>
                  </a:cubicBezTo>
                  <a:cubicBezTo>
                    <a:pt x="18658" y="58579"/>
                    <a:pt x="7144" y="47065"/>
                    <a:pt x="7144" y="32861"/>
                  </a:cubicBezTo>
                  <a:cubicBezTo>
                    <a:pt x="7144" y="18658"/>
                    <a:pt x="18658" y="7144"/>
                    <a:pt x="32861" y="7144"/>
                  </a:cubicBezTo>
                  <a:cubicBezTo>
                    <a:pt x="47065" y="7144"/>
                    <a:pt x="58579" y="18658"/>
                    <a:pt x="58579" y="328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1A1A1A"/>
                </a:solidFill>
                <a:effectLst/>
                <a:uLnTx/>
                <a:uFillTx/>
              </a:endParaRPr>
            </a:p>
          </p:txBody>
        </p:sp>
        <p:sp>
          <p:nvSpPr>
            <p:cNvPr id="92" name="Freeform: Shape 91">
              <a:extLst>
                <a:ext uri="{FF2B5EF4-FFF2-40B4-BE49-F238E27FC236}">
                  <a16:creationId xmlns:a16="http://schemas.microsoft.com/office/drawing/2014/main" id="{CA05F177-6194-465B-BE2A-800E5ED64142}"/>
                </a:ext>
              </a:extLst>
            </p:cNvPr>
            <p:cNvSpPr/>
            <p:nvPr/>
          </p:nvSpPr>
          <p:spPr bwMode="gray">
            <a:xfrm>
              <a:off x="3132278" y="2392577"/>
              <a:ext cx="96475" cy="396620"/>
            </a:xfrm>
            <a:custGeom>
              <a:avLst/>
              <a:gdLst/>
              <a:ahLst/>
              <a:cxnLst/>
              <a:rect l="0" t="0" r="0" b="0"/>
              <a:pathLst>
                <a:path w="85725" h="352425">
                  <a:moveTo>
                    <a:pt x="7144" y="7144"/>
                  </a:moveTo>
                  <a:lnTo>
                    <a:pt x="83344" y="7144"/>
                  </a:lnTo>
                  <a:lnTo>
                    <a:pt x="83344" y="350044"/>
                  </a:lnTo>
                  <a:lnTo>
                    <a:pt x="7144" y="35004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93" name="Freeform: Shape 92">
              <a:extLst>
                <a:ext uri="{FF2B5EF4-FFF2-40B4-BE49-F238E27FC236}">
                  <a16:creationId xmlns:a16="http://schemas.microsoft.com/office/drawing/2014/main" id="{83D552AA-E188-4FE9-820E-7624D3B5EABD}"/>
                </a:ext>
              </a:extLst>
            </p:cNvPr>
            <p:cNvSpPr/>
            <p:nvPr/>
          </p:nvSpPr>
          <p:spPr bwMode="gray">
            <a:xfrm>
              <a:off x="3451718" y="2316470"/>
              <a:ext cx="289425" cy="85756"/>
            </a:xfrm>
            <a:custGeom>
              <a:avLst/>
              <a:gdLst/>
              <a:ahLst/>
              <a:cxnLst/>
              <a:rect l="0" t="0" r="0" b="0"/>
              <a:pathLst>
                <a:path w="257175" h="76200">
                  <a:moveTo>
                    <a:pt x="251936" y="75724"/>
                  </a:moveTo>
                  <a:lnTo>
                    <a:pt x="7144" y="75724"/>
                  </a:lnTo>
                  <a:lnTo>
                    <a:pt x="41434" y="17621"/>
                  </a:lnTo>
                  <a:cubicBezTo>
                    <a:pt x="45244" y="10954"/>
                    <a:pt x="52864" y="7144"/>
                    <a:pt x="60484" y="7144"/>
                  </a:cubicBezTo>
                  <a:lnTo>
                    <a:pt x="198596" y="7144"/>
                  </a:lnTo>
                  <a:cubicBezTo>
                    <a:pt x="206216" y="7144"/>
                    <a:pt x="213836" y="10954"/>
                    <a:pt x="217646" y="17621"/>
                  </a:cubicBezTo>
                  <a:lnTo>
                    <a:pt x="251936" y="7572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grpSp>
    </p:spTree>
    <p:extLst>
      <p:ext uri="{BB962C8B-B14F-4D97-AF65-F5344CB8AC3E}">
        <p14:creationId xmlns:p14="http://schemas.microsoft.com/office/powerpoint/2010/main" val="131852132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34.xml><?xml version="1.0" encoding="utf-8"?>
<p:sldLayout xmlns:a="http://schemas.openxmlformats.org/drawingml/2006/main" xmlns:r="http://schemas.openxmlformats.org/officeDocument/2006/relationships" xmlns:p="http://schemas.openxmlformats.org/presentationml/2006/main"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2"/>
            <a:ext cx="11887200" cy="1644874"/>
          </a:xfrm>
        </p:spPr>
        <p:txBody>
          <a:bodyPr>
            <a:spAutoFit/>
          </a:bodyPr>
          <a:lstStyle>
            <a:lvl1pPr>
              <a:defRPr>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491818" y="6701186"/>
            <a:ext cx="3452841" cy="15446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57051">
              <a:defRPr/>
            </a:pPr>
            <a:r>
              <a:rPr lang="en-US" sz="984" spc="141">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3322651791"/>
      </p:ext>
    </p:extLst>
  </p:cSld>
  <p:clrMapOvr>
    <a:masterClrMapping/>
  </p:clrMapOvr>
  <p:transition>
    <p:fade/>
  </p:transition>
</p:sldLayout>
</file>

<file path=ppt/slideLayouts/slideLayout33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31E6C1-50C4-4EBF-98A5-8F59654EEE6C}"/>
              </a:ext>
            </a:extLst>
          </p:cNvPr>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p>
        </p:txBody>
      </p:sp>
      <p:sp>
        <p:nvSpPr>
          <p:cNvPr id="3" name="Subtitle 2">
            <a:extLst>
              <a:ext uri="{FF2B5EF4-FFF2-40B4-BE49-F238E27FC236}">
                <a16:creationId xmlns:a16="http://schemas.microsoft.com/office/drawing/2014/main" id="{0D1108B9-8E7E-4B48-B379-CC6AF2F91592}"/>
              </a:ext>
            </a:extLst>
          </p:cNvPr>
          <p:cNvSpPr>
            <a:spLocks noGrp="1"/>
          </p:cNvSpPr>
          <p:nvPr>
            <p:ph type="subTitle" idx="1"/>
          </p:nvPr>
        </p:nvSpPr>
        <p:spPr>
          <a:xfrm>
            <a:off x="1554560" y="3673745"/>
            <a:ext cx="9327356" cy="1688724"/>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
        <p:nvSpPr>
          <p:cNvPr id="4" name="Date Placeholder 3">
            <a:extLst>
              <a:ext uri="{FF2B5EF4-FFF2-40B4-BE49-F238E27FC236}">
                <a16:creationId xmlns:a16="http://schemas.microsoft.com/office/drawing/2014/main" id="{7F6E64CD-8306-4B75-98D3-9589B006B116}"/>
              </a:ext>
            </a:extLst>
          </p:cNvPr>
          <p:cNvSpPr>
            <a:spLocks noGrp="1"/>
          </p:cNvSpPr>
          <p:nvPr>
            <p:ph type="dt" sz="half" idx="10"/>
          </p:nvPr>
        </p:nvSpPr>
        <p:spPr/>
        <p:txBody>
          <a:bodyPr/>
          <a:lstStyle/>
          <a:p>
            <a:fld id="{D7770A57-1EE9-4167-B803-1A91D1B5716B}" type="datetimeFigureOut">
              <a:rPr lang="en-US" smtClean="0"/>
              <a:t>5/7/2020</a:t>
            </a:fld>
            <a:endParaRPr lang="en-US"/>
          </a:p>
        </p:txBody>
      </p:sp>
      <p:sp>
        <p:nvSpPr>
          <p:cNvPr id="5" name="Footer Placeholder 4">
            <a:extLst>
              <a:ext uri="{FF2B5EF4-FFF2-40B4-BE49-F238E27FC236}">
                <a16:creationId xmlns:a16="http://schemas.microsoft.com/office/drawing/2014/main" id="{E8D0786B-1753-49D3-AB6C-B704B888F28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9A11F2A-2711-41C7-AB59-39A3126274B8}"/>
              </a:ext>
            </a:extLst>
          </p:cNvPr>
          <p:cNvSpPr>
            <a:spLocks noGrp="1"/>
          </p:cNvSpPr>
          <p:nvPr>
            <p:ph type="sldNum" sz="quarter" idx="12"/>
          </p:nvPr>
        </p:nvSpPr>
        <p:spPr/>
        <p:txBody>
          <a:bodyPr/>
          <a:lstStyle/>
          <a:p>
            <a:fld id="{B986113C-C5FD-4614-96F6-1E66D0C21B12}" type="slidenum">
              <a:rPr lang="en-US" smtClean="0"/>
              <a:t>‹#›</a:t>
            </a:fld>
            <a:endParaRPr lang="en-US"/>
          </a:p>
        </p:txBody>
      </p:sp>
    </p:spTree>
    <p:extLst>
      <p:ext uri="{BB962C8B-B14F-4D97-AF65-F5344CB8AC3E}">
        <p14:creationId xmlns:p14="http://schemas.microsoft.com/office/powerpoint/2010/main" val="1701709155"/>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23FC67-7E49-45E7-ADD8-74EB9308810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FFD89A8-DA37-4BF6-A39D-35E0B525060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1B69821-DF9F-4812-A10D-DD3A2A03152B}"/>
              </a:ext>
            </a:extLst>
          </p:cNvPr>
          <p:cNvSpPr>
            <a:spLocks noGrp="1"/>
          </p:cNvSpPr>
          <p:nvPr>
            <p:ph type="dt" sz="half" idx="10"/>
          </p:nvPr>
        </p:nvSpPr>
        <p:spPr/>
        <p:txBody>
          <a:bodyPr/>
          <a:lstStyle/>
          <a:p>
            <a:fld id="{D7770A57-1EE9-4167-B803-1A91D1B5716B}" type="datetimeFigureOut">
              <a:rPr lang="en-US" smtClean="0"/>
              <a:t>5/7/2020</a:t>
            </a:fld>
            <a:endParaRPr lang="en-US"/>
          </a:p>
        </p:txBody>
      </p:sp>
      <p:sp>
        <p:nvSpPr>
          <p:cNvPr id="5" name="Footer Placeholder 4">
            <a:extLst>
              <a:ext uri="{FF2B5EF4-FFF2-40B4-BE49-F238E27FC236}">
                <a16:creationId xmlns:a16="http://schemas.microsoft.com/office/drawing/2014/main" id="{B1530DAD-4F02-4928-9605-8E874306A88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7EB4161-5846-41DD-B259-8664BE459E04}"/>
              </a:ext>
            </a:extLst>
          </p:cNvPr>
          <p:cNvSpPr>
            <a:spLocks noGrp="1"/>
          </p:cNvSpPr>
          <p:nvPr>
            <p:ph type="sldNum" sz="quarter" idx="12"/>
          </p:nvPr>
        </p:nvSpPr>
        <p:spPr/>
        <p:txBody>
          <a:bodyPr/>
          <a:lstStyle/>
          <a:p>
            <a:fld id="{B986113C-C5FD-4614-96F6-1E66D0C21B12}" type="slidenum">
              <a:rPr lang="en-US" smtClean="0"/>
              <a:t>‹#›</a:t>
            </a:fld>
            <a:endParaRPr lang="en-US"/>
          </a:p>
        </p:txBody>
      </p:sp>
    </p:spTree>
    <p:extLst>
      <p:ext uri="{BB962C8B-B14F-4D97-AF65-F5344CB8AC3E}">
        <p14:creationId xmlns:p14="http://schemas.microsoft.com/office/powerpoint/2010/main" val="1876531155"/>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2A2094-B5EB-4BBA-AC98-0F480DD7EE6C}"/>
              </a:ext>
            </a:extLst>
          </p:cNvPr>
          <p:cNvSpPr>
            <a:spLocks noGrp="1"/>
          </p:cNvSpPr>
          <p:nvPr>
            <p:ph type="title"/>
          </p:nvPr>
        </p:nvSpPr>
        <p:spPr>
          <a:xfrm>
            <a:off x="848530" y="1743775"/>
            <a:ext cx="10726460" cy="2909528"/>
          </a:xfrm>
        </p:spPr>
        <p:txBody>
          <a:bodyPr anchor="b"/>
          <a:lstStyle>
            <a:lvl1pPr>
              <a:defRPr sz="6119"/>
            </a:lvl1pPr>
          </a:lstStyle>
          <a:p>
            <a:r>
              <a:rPr lang="en-US"/>
              <a:t>Click to edit Master title style</a:t>
            </a:r>
          </a:p>
        </p:txBody>
      </p:sp>
      <p:sp>
        <p:nvSpPr>
          <p:cNvPr id="3" name="Text Placeholder 2">
            <a:extLst>
              <a:ext uri="{FF2B5EF4-FFF2-40B4-BE49-F238E27FC236}">
                <a16:creationId xmlns:a16="http://schemas.microsoft.com/office/drawing/2014/main" id="{118C1867-5566-41DE-9EF6-D65CAF804C8C}"/>
              </a:ext>
            </a:extLst>
          </p:cNvPr>
          <p:cNvSpPr>
            <a:spLocks noGrp="1"/>
          </p:cNvSpPr>
          <p:nvPr>
            <p:ph type="body" idx="1"/>
          </p:nvPr>
        </p:nvSpPr>
        <p:spPr>
          <a:xfrm>
            <a:off x="848530" y="4680828"/>
            <a:ext cx="10726460" cy="1530052"/>
          </a:xfrm>
        </p:spPr>
        <p:txBody>
          <a:bodyPr/>
          <a:lstStyle>
            <a:lvl1pPr marL="0" indent="0">
              <a:buNone/>
              <a:defRPr sz="2448">
                <a:solidFill>
                  <a:schemeClr val="tx1">
                    <a:tint val="75000"/>
                  </a:schemeClr>
                </a:solidFill>
              </a:defRPr>
            </a:lvl1pPr>
            <a:lvl2pPr marL="466298" indent="0">
              <a:buNone/>
              <a:defRPr sz="2040">
                <a:solidFill>
                  <a:schemeClr val="tx1">
                    <a:tint val="75000"/>
                  </a:schemeClr>
                </a:solidFill>
              </a:defRPr>
            </a:lvl2pPr>
            <a:lvl3pPr marL="932597" indent="0">
              <a:buNone/>
              <a:defRPr sz="1836">
                <a:solidFill>
                  <a:schemeClr val="tx1">
                    <a:tint val="75000"/>
                  </a:schemeClr>
                </a:solidFill>
              </a:defRPr>
            </a:lvl3pPr>
            <a:lvl4pPr marL="1398895" indent="0">
              <a:buNone/>
              <a:defRPr sz="1632">
                <a:solidFill>
                  <a:schemeClr val="tx1">
                    <a:tint val="75000"/>
                  </a:schemeClr>
                </a:solidFill>
              </a:defRPr>
            </a:lvl4pPr>
            <a:lvl5pPr marL="1865193" indent="0">
              <a:buNone/>
              <a:defRPr sz="1632">
                <a:solidFill>
                  <a:schemeClr val="tx1">
                    <a:tint val="75000"/>
                  </a:schemeClr>
                </a:solidFill>
              </a:defRPr>
            </a:lvl5pPr>
            <a:lvl6pPr marL="2331491" indent="0">
              <a:buNone/>
              <a:defRPr sz="1632">
                <a:solidFill>
                  <a:schemeClr val="tx1">
                    <a:tint val="75000"/>
                  </a:schemeClr>
                </a:solidFill>
              </a:defRPr>
            </a:lvl6pPr>
            <a:lvl7pPr marL="2797790" indent="0">
              <a:buNone/>
              <a:defRPr sz="1632">
                <a:solidFill>
                  <a:schemeClr val="tx1">
                    <a:tint val="75000"/>
                  </a:schemeClr>
                </a:solidFill>
              </a:defRPr>
            </a:lvl7pPr>
            <a:lvl8pPr marL="3264088" indent="0">
              <a:buNone/>
              <a:defRPr sz="1632">
                <a:solidFill>
                  <a:schemeClr val="tx1">
                    <a:tint val="75000"/>
                  </a:schemeClr>
                </a:solidFill>
              </a:defRPr>
            </a:lvl8pPr>
            <a:lvl9pPr marL="3730386" indent="0">
              <a:buNone/>
              <a:defRPr sz="1632">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6B53C23-1041-4126-84DB-AC4D2849D2F7}"/>
              </a:ext>
            </a:extLst>
          </p:cNvPr>
          <p:cNvSpPr>
            <a:spLocks noGrp="1"/>
          </p:cNvSpPr>
          <p:nvPr>
            <p:ph type="dt" sz="half" idx="10"/>
          </p:nvPr>
        </p:nvSpPr>
        <p:spPr/>
        <p:txBody>
          <a:bodyPr/>
          <a:lstStyle/>
          <a:p>
            <a:fld id="{D7770A57-1EE9-4167-B803-1A91D1B5716B}" type="datetimeFigureOut">
              <a:rPr lang="en-US" smtClean="0"/>
              <a:t>5/7/2020</a:t>
            </a:fld>
            <a:endParaRPr lang="en-US"/>
          </a:p>
        </p:txBody>
      </p:sp>
      <p:sp>
        <p:nvSpPr>
          <p:cNvPr id="5" name="Footer Placeholder 4">
            <a:extLst>
              <a:ext uri="{FF2B5EF4-FFF2-40B4-BE49-F238E27FC236}">
                <a16:creationId xmlns:a16="http://schemas.microsoft.com/office/drawing/2014/main" id="{7EA8B44C-A279-4BDA-A82B-6780CFFA5B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BC84035-78D3-4131-89EE-5CEB7FA04048}"/>
              </a:ext>
            </a:extLst>
          </p:cNvPr>
          <p:cNvSpPr>
            <a:spLocks noGrp="1"/>
          </p:cNvSpPr>
          <p:nvPr>
            <p:ph type="sldNum" sz="quarter" idx="12"/>
          </p:nvPr>
        </p:nvSpPr>
        <p:spPr/>
        <p:txBody>
          <a:bodyPr/>
          <a:lstStyle/>
          <a:p>
            <a:fld id="{B986113C-C5FD-4614-96F6-1E66D0C21B12}" type="slidenum">
              <a:rPr lang="en-US" smtClean="0"/>
              <a:t>‹#›</a:t>
            </a:fld>
            <a:endParaRPr lang="en-US"/>
          </a:p>
        </p:txBody>
      </p:sp>
    </p:spTree>
    <p:extLst>
      <p:ext uri="{BB962C8B-B14F-4D97-AF65-F5344CB8AC3E}">
        <p14:creationId xmlns:p14="http://schemas.microsoft.com/office/powerpoint/2010/main" val="2660266750"/>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6891D0-8E97-4172-A350-2A7044F76D5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34C6962-686E-4686-9BD1-F8D867C49E1D}"/>
              </a:ext>
            </a:extLst>
          </p:cNvPr>
          <p:cNvSpPr>
            <a:spLocks noGrp="1"/>
          </p:cNvSpPr>
          <p:nvPr>
            <p:ph sz="half" idx="1"/>
          </p:nvPr>
        </p:nvSpPr>
        <p:spPr>
          <a:xfrm>
            <a:off x="855008" y="1861968"/>
            <a:ext cx="5285502" cy="4437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E49DA11-2D82-477F-9701-30139A4FA028}"/>
              </a:ext>
            </a:extLst>
          </p:cNvPr>
          <p:cNvSpPr>
            <a:spLocks noGrp="1"/>
          </p:cNvSpPr>
          <p:nvPr>
            <p:ph sz="half" idx="2"/>
          </p:nvPr>
        </p:nvSpPr>
        <p:spPr>
          <a:xfrm>
            <a:off x="6295965" y="1861968"/>
            <a:ext cx="5285502" cy="4437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0F62BB8-6228-44F4-A8A6-12338EAFDB80}"/>
              </a:ext>
            </a:extLst>
          </p:cNvPr>
          <p:cNvSpPr>
            <a:spLocks noGrp="1"/>
          </p:cNvSpPr>
          <p:nvPr>
            <p:ph type="dt" sz="half" idx="10"/>
          </p:nvPr>
        </p:nvSpPr>
        <p:spPr/>
        <p:txBody>
          <a:bodyPr/>
          <a:lstStyle/>
          <a:p>
            <a:fld id="{D7770A57-1EE9-4167-B803-1A91D1B5716B}" type="datetimeFigureOut">
              <a:rPr lang="en-US" smtClean="0"/>
              <a:t>5/7/2020</a:t>
            </a:fld>
            <a:endParaRPr lang="en-US"/>
          </a:p>
        </p:txBody>
      </p:sp>
      <p:sp>
        <p:nvSpPr>
          <p:cNvPr id="6" name="Footer Placeholder 5">
            <a:extLst>
              <a:ext uri="{FF2B5EF4-FFF2-40B4-BE49-F238E27FC236}">
                <a16:creationId xmlns:a16="http://schemas.microsoft.com/office/drawing/2014/main" id="{10837C44-F803-4144-B018-BFF4F9A2F76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F40E205-1A3A-45A5-8847-B7A65A0480D7}"/>
              </a:ext>
            </a:extLst>
          </p:cNvPr>
          <p:cNvSpPr>
            <a:spLocks noGrp="1"/>
          </p:cNvSpPr>
          <p:nvPr>
            <p:ph type="sldNum" sz="quarter" idx="12"/>
          </p:nvPr>
        </p:nvSpPr>
        <p:spPr/>
        <p:txBody>
          <a:bodyPr/>
          <a:lstStyle/>
          <a:p>
            <a:fld id="{B986113C-C5FD-4614-96F6-1E66D0C21B12}" type="slidenum">
              <a:rPr lang="en-US" smtClean="0"/>
              <a:t>‹#›</a:t>
            </a:fld>
            <a:endParaRPr lang="en-US"/>
          </a:p>
        </p:txBody>
      </p:sp>
    </p:spTree>
    <p:extLst>
      <p:ext uri="{BB962C8B-B14F-4D97-AF65-F5344CB8AC3E}">
        <p14:creationId xmlns:p14="http://schemas.microsoft.com/office/powerpoint/2010/main" val="2449427671"/>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BAF4D1-6E16-40EA-A2CD-1CBD3A5AEE93}"/>
              </a:ext>
            </a:extLst>
          </p:cNvPr>
          <p:cNvSpPr>
            <a:spLocks noGrp="1"/>
          </p:cNvSpPr>
          <p:nvPr>
            <p:ph type="title"/>
          </p:nvPr>
        </p:nvSpPr>
        <p:spPr>
          <a:xfrm>
            <a:off x="856627" y="372394"/>
            <a:ext cx="10726460" cy="1351952"/>
          </a:xfrm>
        </p:spPr>
        <p:txBody>
          <a:bodyPr/>
          <a:lstStyle/>
          <a:p>
            <a:r>
              <a:rPr lang="en-US"/>
              <a:t>Click to edit Master title style</a:t>
            </a:r>
          </a:p>
        </p:txBody>
      </p:sp>
      <p:sp>
        <p:nvSpPr>
          <p:cNvPr id="3" name="Text Placeholder 2">
            <a:extLst>
              <a:ext uri="{FF2B5EF4-FFF2-40B4-BE49-F238E27FC236}">
                <a16:creationId xmlns:a16="http://schemas.microsoft.com/office/drawing/2014/main" id="{70DCAB4D-FDFE-4804-BD72-BCD6ECBB0518}"/>
              </a:ext>
            </a:extLst>
          </p:cNvPr>
          <p:cNvSpPr>
            <a:spLocks noGrp="1"/>
          </p:cNvSpPr>
          <p:nvPr>
            <p:ph type="body" idx="1"/>
          </p:nvPr>
        </p:nvSpPr>
        <p:spPr>
          <a:xfrm>
            <a:off x="856628" y="1714631"/>
            <a:ext cx="5261211"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4" name="Content Placeholder 3">
            <a:extLst>
              <a:ext uri="{FF2B5EF4-FFF2-40B4-BE49-F238E27FC236}">
                <a16:creationId xmlns:a16="http://schemas.microsoft.com/office/drawing/2014/main" id="{20C25324-F86F-418D-8241-84FB7B623AE9}"/>
              </a:ext>
            </a:extLst>
          </p:cNvPr>
          <p:cNvSpPr>
            <a:spLocks noGrp="1"/>
          </p:cNvSpPr>
          <p:nvPr>
            <p:ph sz="half" idx="2"/>
          </p:nvPr>
        </p:nvSpPr>
        <p:spPr>
          <a:xfrm>
            <a:off x="856628" y="2554944"/>
            <a:ext cx="5261211" cy="37579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6128A5C-1837-4264-BA32-894C108A8937}"/>
              </a:ext>
            </a:extLst>
          </p:cNvPr>
          <p:cNvSpPr>
            <a:spLocks noGrp="1"/>
          </p:cNvSpPr>
          <p:nvPr>
            <p:ph type="body" sz="quarter" idx="3"/>
          </p:nvPr>
        </p:nvSpPr>
        <p:spPr>
          <a:xfrm>
            <a:off x="6295965" y="1714631"/>
            <a:ext cx="5287122"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6" name="Content Placeholder 5">
            <a:extLst>
              <a:ext uri="{FF2B5EF4-FFF2-40B4-BE49-F238E27FC236}">
                <a16:creationId xmlns:a16="http://schemas.microsoft.com/office/drawing/2014/main" id="{9388712D-7702-41D0-9D04-5ADE0CAF5764}"/>
              </a:ext>
            </a:extLst>
          </p:cNvPr>
          <p:cNvSpPr>
            <a:spLocks noGrp="1"/>
          </p:cNvSpPr>
          <p:nvPr>
            <p:ph sz="quarter" idx="4"/>
          </p:nvPr>
        </p:nvSpPr>
        <p:spPr>
          <a:xfrm>
            <a:off x="6295965" y="2554944"/>
            <a:ext cx="5287122" cy="37579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D9F2AFE-A2F5-42D2-8E30-7253562C3468}"/>
              </a:ext>
            </a:extLst>
          </p:cNvPr>
          <p:cNvSpPr>
            <a:spLocks noGrp="1"/>
          </p:cNvSpPr>
          <p:nvPr>
            <p:ph type="dt" sz="half" idx="10"/>
          </p:nvPr>
        </p:nvSpPr>
        <p:spPr/>
        <p:txBody>
          <a:bodyPr/>
          <a:lstStyle/>
          <a:p>
            <a:fld id="{D7770A57-1EE9-4167-B803-1A91D1B5716B}" type="datetimeFigureOut">
              <a:rPr lang="en-US" smtClean="0"/>
              <a:t>5/7/2020</a:t>
            </a:fld>
            <a:endParaRPr lang="en-US"/>
          </a:p>
        </p:txBody>
      </p:sp>
      <p:sp>
        <p:nvSpPr>
          <p:cNvPr id="8" name="Footer Placeholder 7">
            <a:extLst>
              <a:ext uri="{FF2B5EF4-FFF2-40B4-BE49-F238E27FC236}">
                <a16:creationId xmlns:a16="http://schemas.microsoft.com/office/drawing/2014/main" id="{9C934C50-E434-466E-9AFC-9CAF654CC5A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91B3AD4-9263-4C4E-8066-A9DC0C594B40}"/>
              </a:ext>
            </a:extLst>
          </p:cNvPr>
          <p:cNvSpPr>
            <a:spLocks noGrp="1"/>
          </p:cNvSpPr>
          <p:nvPr>
            <p:ph type="sldNum" sz="quarter" idx="12"/>
          </p:nvPr>
        </p:nvSpPr>
        <p:spPr/>
        <p:txBody>
          <a:bodyPr/>
          <a:lstStyle/>
          <a:p>
            <a:fld id="{B986113C-C5FD-4614-96F6-1E66D0C21B12}" type="slidenum">
              <a:rPr lang="en-US" smtClean="0"/>
              <a:t>‹#›</a:t>
            </a:fld>
            <a:endParaRPr lang="en-US"/>
          </a:p>
        </p:txBody>
      </p:sp>
    </p:spTree>
    <p:extLst>
      <p:ext uri="{BB962C8B-B14F-4D97-AF65-F5344CB8AC3E}">
        <p14:creationId xmlns:p14="http://schemas.microsoft.com/office/powerpoint/2010/main" val="187755460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110090009"/>
      </p:ext>
    </p:extLst>
  </p:cSld>
  <p:clrMapOvr>
    <a:masterClrMapping/>
  </p:clrMapOvr>
  <p:transition>
    <p:fade/>
  </p:transition>
</p:sldLayout>
</file>

<file path=ppt/slideLayouts/slideLayout3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D68154-4FAC-4E38-9079-3354E0F0C35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5659E90-B89E-44CA-95EC-6B96B330D817}"/>
              </a:ext>
            </a:extLst>
          </p:cNvPr>
          <p:cNvSpPr>
            <a:spLocks noGrp="1"/>
          </p:cNvSpPr>
          <p:nvPr>
            <p:ph type="dt" sz="half" idx="10"/>
          </p:nvPr>
        </p:nvSpPr>
        <p:spPr/>
        <p:txBody>
          <a:bodyPr/>
          <a:lstStyle/>
          <a:p>
            <a:fld id="{D7770A57-1EE9-4167-B803-1A91D1B5716B}" type="datetimeFigureOut">
              <a:rPr lang="en-US" smtClean="0"/>
              <a:t>5/7/2020</a:t>
            </a:fld>
            <a:endParaRPr lang="en-US"/>
          </a:p>
        </p:txBody>
      </p:sp>
      <p:sp>
        <p:nvSpPr>
          <p:cNvPr id="4" name="Footer Placeholder 3">
            <a:extLst>
              <a:ext uri="{FF2B5EF4-FFF2-40B4-BE49-F238E27FC236}">
                <a16:creationId xmlns:a16="http://schemas.microsoft.com/office/drawing/2014/main" id="{FE2D1CA1-7127-40FA-96C3-2DECFE7E035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F6A1453-F4A4-484D-9BAB-D39DA58E06EE}"/>
              </a:ext>
            </a:extLst>
          </p:cNvPr>
          <p:cNvSpPr>
            <a:spLocks noGrp="1"/>
          </p:cNvSpPr>
          <p:nvPr>
            <p:ph type="sldNum" sz="quarter" idx="12"/>
          </p:nvPr>
        </p:nvSpPr>
        <p:spPr/>
        <p:txBody>
          <a:bodyPr/>
          <a:lstStyle/>
          <a:p>
            <a:fld id="{B986113C-C5FD-4614-96F6-1E66D0C21B12}" type="slidenum">
              <a:rPr lang="en-US" smtClean="0"/>
              <a:t>‹#›</a:t>
            </a:fld>
            <a:endParaRPr lang="en-US"/>
          </a:p>
        </p:txBody>
      </p:sp>
    </p:spTree>
    <p:extLst>
      <p:ext uri="{BB962C8B-B14F-4D97-AF65-F5344CB8AC3E}">
        <p14:creationId xmlns:p14="http://schemas.microsoft.com/office/powerpoint/2010/main" val="444673045"/>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739EDE6-E4D3-4FF1-BD41-7AE0CCCC0256}"/>
              </a:ext>
            </a:extLst>
          </p:cNvPr>
          <p:cNvSpPr>
            <a:spLocks noGrp="1"/>
          </p:cNvSpPr>
          <p:nvPr>
            <p:ph type="dt" sz="half" idx="10"/>
          </p:nvPr>
        </p:nvSpPr>
        <p:spPr/>
        <p:txBody>
          <a:bodyPr/>
          <a:lstStyle/>
          <a:p>
            <a:fld id="{D7770A57-1EE9-4167-B803-1A91D1B5716B}" type="datetimeFigureOut">
              <a:rPr lang="en-US" smtClean="0"/>
              <a:t>5/7/2020</a:t>
            </a:fld>
            <a:endParaRPr lang="en-US"/>
          </a:p>
        </p:txBody>
      </p:sp>
      <p:sp>
        <p:nvSpPr>
          <p:cNvPr id="3" name="Footer Placeholder 2">
            <a:extLst>
              <a:ext uri="{FF2B5EF4-FFF2-40B4-BE49-F238E27FC236}">
                <a16:creationId xmlns:a16="http://schemas.microsoft.com/office/drawing/2014/main" id="{DFA2E68C-03CB-4DA5-9308-7ACDED2126D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553C51E-8174-44AB-97F3-AD9D37DB1B22}"/>
              </a:ext>
            </a:extLst>
          </p:cNvPr>
          <p:cNvSpPr>
            <a:spLocks noGrp="1"/>
          </p:cNvSpPr>
          <p:nvPr>
            <p:ph type="sldNum" sz="quarter" idx="12"/>
          </p:nvPr>
        </p:nvSpPr>
        <p:spPr/>
        <p:txBody>
          <a:bodyPr/>
          <a:lstStyle/>
          <a:p>
            <a:fld id="{B986113C-C5FD-4614-96F6-1E66D0C21B12}" type="slidenum">
              <a:rPr lang="en-US" smtClean="0"/>
              <a:t>‹#›</a:t>
            </a:fld>
            <a:endParaRPr lang="en-US"/>
          </a:p>
        </p:txBody>
      </p:sp>
    </p:spTree>
    <p:extLst>
      <p:ext uri="{BB962C8B-B14F-4D97-AF65-F5344CB8AC3E}">
        <p14:creationId xmlns:p14="http://schemas.microsoft.com/office/powerpoint/2010/main" val="1482500965"/>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039E81-F326-4E37-AD5C-4CD56C65D500}"/>
              </a:ext>
            </a:extLst>
          </p:cNvPr>
          <p:cNvSpPr>
            <a:spLocks noGrp="1"/>
          </p:cNvSpPr>
          <p:nvPr>
            <p:ph type="title"/>
          </p:nvPr>
        </p:nvSpPr>
        <p:spPr>
          <a:xfrm>
            <a:off x="856628" y="466302"/>
            <a:ext cx="4011087" cy="1632056"/>
          </a:xfrm>
        </p:spPr>
        <p:txBody>
          <a:bodyPr anchor="b"/>
          <a:lstStyle>
            <a:lvl1pPr>
              <a:defRPr sz="3264"/>
            </a:lvl1pPr>
          </a:lstStyle>
          <a:p>
            <a:r>
              <a:rPr lang="en-US"/>
              <a:t>Click to edit Master title style</a:t>
            </a:r>
          </a:p>
        </p:txBody>
      </p:sp>
      <p:sp>
        <p:nvSpPr>
          <p:cNvPr id="3" name="Content Placeholder 2">
            <a:extLst>
              <a:ext uri="{FF2B5EF4-FFF2-40B4-BE49-F238E27FC236}">
                <a16:creationId xmlns:a16="http://schemas.microsoft.com/office/drawing/2014/main" id="{0E6E75E1-9DDB-4CE5-BC00-8EF24D75A79A}"/>
              </a:ext>
            </a:extLst>
          </p:cNvPr>
          <p:cNvSpPr>
            <a:spLocks noGrp="1"/>
          </p:cNvSpPr>
          <p:nvPr>
            <p:ph idx="1"/>
          </p:nvPr>
        </p:nvSpPr>
        <p:spPr>
          <a:xfrm>
            <a:off x="5287122" y="1007083"/>
            <a:ext cx="6295965" cy="4970646"/>
          </a:xfrm>
        </p:spPr>
        <p:txBody>
          <a:bodyPr/>
          <a:lstStyle>
            <a:lvl1pPr>
              <a:defRPr sz="3264"/>
            </a:lvl1pPr>
            <a:lvl2pPr>
              <a:defRPr sz="2856"/>
            </a:lvl2pPr>
            <a:lvl3pPr>
              <a:defRPr sz="2448"/>
            </a:lvl3pPr>
            <a:lvl4pPr>
              <a:defRPr sz="2040"/>
            </a:lvl4pPr>
            <a:lvl5pPr>
              <a:defRPr sz="2040"/>
            </a:lvl5pPr>
            <a:lvl6pPr>
              <a:defRPr sz="2040"/>
            </a:lvl6pPr>
            <a:lvl7pPr>
              <a:defRPr sz="2040"/>
            </a:lvl7pPr>
            <a:lvl8pPr>
              <a:defRPr sz="2040"/>
            </a:lvl8pPr>
            <a:lvl9pPr>
              <a:defRPr sz="20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11DA19-2454-403A-B16D-EBC408CAEFC1}"/>
              </a:ext>
            </a:extLst>
          </p:cNvPr>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Click to edit Master text styles</a:t>
            </a:r>
          </a:p>
        </p:txBody>
      </p:sp>
      <p:sp>
        <p:nvSpPr>
          <p:cNvPr id="5" name="Date Placeholder 4">
            <a:extLst>
              <a:ext uri="{FF2B5EF4-FFF2-40B4-BE49-F238E27FC236}">
                <a16:creationId xmlns:a16="http://schemas.microsoft.com/office/drawing/2014/main" id="{83B80F4C-B29F-4056-A363-75614B12E3F3}"/>
              </a:ext>
            </a:extLst>
          </p:cNvPr>
          <p:cNvSpPr>
            <a:spLocks noGrp="1"/>
          </p:cNvSpPr>
          <p:nvPr>
            <p:ph type="dt" sz="half" idx="10"/>
          </p:nvPr>
        </p:nvSpPr>
        <p:spPr/>
        <p:txBody>
          <a:bodyPr/>
          <a:lstStyle/>
          <a:p>
            <a:fld id="{D7770A57-1EE9-4167-B803-1A91D1B5716B}" type="datetimeFigureOut">
              <a:rPr lang="en-US" smtClean="0"/>
              <a:t>5/7/2020</a:t>
            </a:fld>
            <a:endParaRPr lang="en-US"/>
          </a:p>
        </p:txBody>
      </p:sp>
      <p:sp>
        <p:nvSpPr>
          <p:cNvPr id="6" name="Footer Placeholder 5">
            <a:extLst>
              <a:ext uri="{FF2B5EF4-FFF2-40B4-BE49-F238E27FC236}">
                <a16:creationId xmlns:a16="http://schemas.microsoft.com/office/drawing/2014/main" id="{AA3657BA-33B3-43D3-A3CB-1986A2DA961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2BC6C05-5A15-47A8-AF8F-7D2700FE4A13}"/>
              </a:ext>
            </a:extLst>
          </p:cNvPr>
          <p:cNvSpPr>
            <a:spLocks noGrp="1"/>
          </p:cNvSpPr>
          <p:nvPr>
            <p:ph type="sldNum" sz="quarter" idx="12"/>
          </p:nvPr>
        </p:nvSpPr>
        <p:spPr/>
        <p:txBody>
          <a:bodyPr/>
          <a:lstStyle/>
          <a:p>
            <a:fld id="{B986113C-C5FD-4614-96F6-1E66D0C21B12}" type="slidenum">
              <a:rPr lang="en-US" smtClean="0"/>
              <a:t>‹#›</a:t>
            </a:fld>
            <a:endParaRPr lang="en-US"/>
          </a:p>
        </p:txBody>
      </p:sp>
    </p:spTree>
    <p:extLst>
      <p:ext uri="{BB962C8B-B14F-4D97-AF65-F5344CB8AC3E}">
        <p14:creationId xmlns:p14="http://schemas.microsoft.com/office/powerpoint/2010/main" val="755579723"/>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6BC093-C568-403E-8228-5726DE7BADB2}"/>
              </a:ext>
            </a:extLst>
          </p:cNvPr>
          <p:cNvSpPr>
            <a:spLocks noGrp="1"/>
          </p:cNvSpPr>
          <p:nvPr>
            <p:ph type="title"/>
          </p:nvPr>
        </p:nvSpPr>
        <p:spPr>
          <a:xfrm>
            <a:off x="856628" y="466302"/>
            <a:ext cx="4011087" cy="1632056"/>
          </a:xfrm>
        </p:spPr>
        <p:txBody>
          <a:bodyPr anchor="b"/>
          <a:lstStyle>
            <a:lvl1pPr>
              <a:defRPr sz="3264"/>
            </a:lvl1pPr>
          </a:lstStyle>
          <a:p>
            <a:r>
              <a:rPr lang="en-US"/>
              <a:t>Click to edit Master title style</a:t>
            </a:r>
          </a:p>
        </p:txBody>
      </p:sp>
      <p:sp>
        <p:nvSpPr>
          <p:cNvPr id="3" name="Picture Placeholder 2">
            <a:extLst>
              <a:ext uri="{FF2B5EF4-FFF2-40B4-BE49-F238E27FC236}">
                <a16:creationId xmlns:a16="http://schemas.microsoft.com/office/drawing/2014/main" id="{0FD52D10-E7C5-4DA5-912D-0ADF8A902156}"/>
              </a:ext>
            </a:extLst>
          </p:cNvPr>
          <p:cNvSpPr>
            <a:spLocks noGrp="1"/>
          </p:cNvSpPr>
          <p:nvPr>
            <p:ph type="pic" idx="1"/>
          </p:nvPr>
        </p:nvSpPr>
        <p:spPr>
          <a:xfrm>
            <a:off x="5287122" y="1007083"/>
            <a:ext cx="6295965" cy="4970646"/>
          </a:xfrm>
        </p:spPr>
        <p:txBody>
          <a:bodyPr/>
          <a:lstStyle>
            <a:lvl1pPr marL="0" indent="0">
              <a:buNone/>
              <a:defRPr sz="3264"/>
            </a:lvl1pPr>
            <a:lvl2pPr marL="466298" indent="0">
              <a:buNone/>
              <a:defRPr sz="2856"/>
            </a:lvl2pPr>
            <a:lvl3pPr marL="932597" indent="0">
              <a:buNone/>
              <a:defRPr sz="2448"/>
            </a:lvl3pPr>
            <a:lvl4pPr marL="1398895" indent="0">
              <a:buNone/>
              <a:defRPr sz="2040"/>
            </a:lvl4pPr>
            <a:lvl5pPr marL="1865193" indent="0">
              <a:buNone/>
              <a:defRPr sz="2040"/>
            </a:lvl5pPr>
            <a:lvl6pPr marL="2331491" indent="0">
              <a:buNone/>
              <a:defRPr sz="2040"/>
            </a:lvl6pPr>
            <a:lvl7pPr marL="2797790" indent="0">
              <a:buNone/>
              <a:defRPr sz="2040"/>
            </a:lvl7pPr>
            <a:lvl8pPr marL="3264088" indent="0">
              <a:buNone/>
              <a:defRPr sz="2040"/>
            </a:lvl8pPr>
            <a:lvl9pPr marL="3730386" indent="0">
              <a:buNone/>
              <a:defRPr sz="2040"/>
            </a:lvl9pPr>
          </a:lstStyle>
          <a:p>
            <a:endParaRPr lang="en-US"/>
          </a:p>
        </p:txBody>
      </p:sp>
      <p:sp>
        <p:nvSpPr>
          <p:cNvPr id="4" name="Text Placeholder 3">
            <a:extLst>
              <a:ext uri="{FF2B5EF4-FFF2-40B4-BE49-F238E27FC236}">
                <a16:creationId xmlns:a16="http://schemas.microsoft.com/office/drawing/2014/main" id="{A345DFB1-9BFE-4B3D-9299-474A2A35A304}"/>
              </a:ext>
            </a:extLst>
          </p:cNvPr>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Click to edit Master text styles</a:t>
            </a:r>
          </a:p>
        </p:txBody>
      </p:sp>
      <p:sp>
        <p:nvSpPr>
          <p:cNvPr id="5" name="Date Placeholder 4">
            <a:extLst>
              <a:ext uri="{FF2B5EF4-FFF2-40B4-BE49-F238E27FC236}">
                <a16:creationId xmlns:a16="http://schemas.microsoft.com/office/drawing/2014/main" id="{C559C569-8E17-4937-AF2B-24330713EA2A}"/>
              </a:ext>
            </a:extLst>
          </p:cNvPr>
          <p:cNvSpPr>
            <a:spLocks noGrp="1"/>
          </p:cNvSpPr>
          <p:nvPr>
            <p:ph type="dt" sz="half" idx="10"/>
          </p:nvPr>
        </p:nvSpPr>
        <p:spPr/>
        <p:txBody>
          <a:bodyPr/>
          <a:lstStyle/>
          <a:p>
            <a:fld id="{D7770A57-1EE9-4167-B803-1A91D1B5716B}" type="datetimeFigureOut">
              <a:rPr lang="en-US" smtClean="0"/>
              <a:t>5/7/2020</a:t>
            </a:fld>
            <a:endParaRPr lang="en-US"/>
          </a:p>
        </p:txBody>
      </p:sp>
      <p:sp>
        <p:nvSpPr>
          <p:cNvPr id="6" name="Footer Placeholder 5">
            <a:extLst>
              <a:ext uri="{FF2B5EF4-FFF2-40B4-BE49-F238E27FC236}">
                <a16:creationId xmlns:a16="http://schemas.microsoft.com/office/drawing/2014/main" id="{E4FA4F68-B0B4-40B8-9338-884FBF47CBE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637500C-654A-4961-A71E-FC2E3BDE4CED}"/>
              </a:ext>
            </a:extLst>
          </p:cNvPr>
          <p:cNvSpPr>
            <a:spLocks noGrp="1"/>
          </p:cNvSpPr>
          <p:nvPr>
            <p:ph type="sldNum" sz="quarter" idx="12"/>
          </p:nvPr>
        </p:nvSpPr>
        <p:spPr/>
        <p:txBody>
          <a:bodyPr/>
          <a:lstStyle/>
          <a:p>
            <a:fld id="{B986113C-C5FD-4614-96F6-1E66D0C21B12}" type="slidenum">
              <a:rPr lang="en-US" smtClean="0"/>
              <a:t>‹#›</a:t>
            </a:fld>
            <a:endParaRPr lang="en-US"/>
          </a:p>
        </p:txBody>
      </p:sp>
    </p:spTree>
    <p:extLst>
      <p:ext uri="{BB962C8B-B14F-4D97-AF65-F5344CB8AC3E}">
        <p14:creationId xmlns:p14="http://schemas.microsoft.com/office/powerpoint/2010/main" val="2685906384"/>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DEB7F2-11A3-4591-9956-5499B30B8D0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42DAD56-08F6-4F6B-81E0-599D99E8B09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04F94B6-E027-4B5E-9673-64224BD663BF}"/>
              </a:ext>
            </a:extLst>
          </p:cNvPr>
          <p:cNvSpPr>
            <a:spLocks noGrp="1"/>
          </p:cNvSpPr>
          <p:nvPr>
            <p:ph type="dt" sz="half" idx="10"/>
          </p:nvPr>
        </p:nvSpPr>
        <p:spPr/>
        <p:txBody>
          <a:bodyPr/>
          <a:lstStyle/>
          <a:p>
            <a:fld id="{D7770A57-1EE9-4167-B803-1A91D1B5716B}" type="datetimeFigureOut">
              <a:rPr lang="en-US" smtClean="0"/>
              <a:t>5/7/2020</a:t>
            </a:fld>
            <a:endParaRPr lang="en-US"/>
          </a:p>
        </p:txBody>
      </p:sp>
      <p:sp>
        <p:nvSpPr>
          <p:cNvPr id="5" name="Footer Placeholder 4">
            <a:extLst>
              <a:ext uri="{FF2B5EF4-FFF2-40B4-BE49-F238E27FC236}">
                <a16:creationId xmlns:a16="http://schemas.microsoft.com/office/drawing/2014/main" id="{61093E90-CAAF-4A1D-B81D-DB923418B20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1582804-7991-4F97-9C3D-063BBE977199}"/>
              </a:ext>
            </a:extLst>
          </p:cNvPr>
          <p:cNvSpPr>
            <a:spLocks noGrp="1"/>
          </p:cNvSpPr>
          <p:nvPr>
            <p:ph type="sldNum" sz="quarter" idx="12"/>
          </p:nvPr>
        </p:nvSpPr>
        <p:spPr/>
        <p:txBody>
          <a:bodyPr/>
          <a:lstStyle/>
          <a:p>
            <a:fld id="{B986113C-C5FD-4614-96F6-1E66D0C21B12}" type="slidenum">
              <a:rPr lang="en-US" smtClean="0"/>
              <a:t>‹#›</a:t>
            </a:fld>
            <a:endParaRPr lang="en-US"/>
          </a:p>
        </p:txBody>
      </p:sp>
    </p:spTree>
    <p:extLst>
      <p:ext uri="{BB962C8B-B14F-4D97-AF65-F5344CB8AC3E}">
        <p14:creationId xmlns:p14="http://schemas.microsoft.com/office/powerpoint/2010/main" val="2032590693"/>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A35D50C-C18F-4E6A-AAFB-20809559B72B}"/>
              </a:ext>
            </a:extLst>
          </p:cNvPr>
          <p:cNvSpPr>
            <a:spLocks noGrp="1"/>
          </p:cNvSpPr>
          <p:nvPr>
            <p:ph type="title" orient="vert"/>
          </p:nvPr>
        </p:nvSpPr>
        <p:spPr>
          <a:xfrm>
            <a:off x="8899852" y="372394"/>
            <a:ext cx="2681615" cy="5927537"/>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954990F-F292-4D3C-8C28-D739FA1445BE}"/>
              </a:ext>
            </a:extLst>
          </p:cNvPr>
          <p:cNvSpPr>
            <a:spLocks noGrp="1"/>
          </p:cNvSpPr>
          <p:nvPr>
            <p:ph type="body" orient="vert" idx="1"/>
          </p:nvPr>
        </p:nvSpPr>
        <p:spPr>
          <a:xfrm>
            <a:off x="855008" y="372394"/>
            <a:ext cx="7889389" cy="59275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7DDBAE8-4939-4B74-B5D8-FCAECB6007DF}"/>
              </a:ext>
            </a:extLst>
          </p:cNvPr>
          <p:cNvSpPr>
            <a:spLocks noGrp="1"/>
          </p:cNvSpPr>
          <p:nvPr>
            <p:ph type="dt" sz="half" idx="10"/>
          </p:nvPr>
        </p:nvSpPr>
        <p:spPr/>
        <p:txBody>
          <a:bodyPr/>
          <a:lstStyle/>
          <a:p>
            <a:fld id="{D7770A57-1EE9-4167-B803-1A91D1B5716B}" type="datetimeFigureOut">
              <a:rPr lang="en-US" smtClean="0"/>
              <a:t>5/7/2020</a:t>
            </a:fld>
            <a:endParaRPr lang="en-US"/>
          </a:p>
        </p:txBody>
      </p:sp>
      <p:sp>
        <p:nvSpPr>
          <p:cNvPr id="5" name="Footer Placeholder 4">
            <a:extLst>
              <a:ext uri="{FF2B5EF4-FFF2-40B4-BE49-F238E27FC236}">
                <a16:creationId xmlns:a16="http://schemas.microsoft.com/office/drawing/2014/main" id="{922B91B1-3A62-48EB-968E-A57EF1DE498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8B258A0-0304-4404-A344-FFB1CEA83DCD}"/>
              </a:ext>
            </a:extLst>
          </p:cNvPr>
          <p:cNvSpPr>
            <a:spLocks noGrp="1"/>
          </p:cNvSpPr>
          <p:nvPr>
            <p:ph type="sldNum" sz="quarter" idx="12"/>
          </p:nvPr>
        </p:nvSpPr>
        <p:spPr/>
        <p:txBody>
          <a:bodyPr/>
          <a:lstStyle/>
          <a:p>
            <a:fld id="{B986113C-C5FD-4614-96F6-1E66D0C21B12}" type="slidenum">
              <a:rPr lang="en-US" smtClean="0"/>
              <a:t>‹#›</a:t>
            </a:fld>
            <a:endParaRPr lang="en-US"/>
          </a:p>
        </p:txBody>
      </p:sp>
    </p:spTree>
    <p:extLst>
      <p:ext uri="{BB962C8B-B14F-4D97-AF65-F5344CB8AC3E}">
        <p14:creationId xmlns:p14="http://schemas.microsoft.com/office/powerpoint/2010/main" val="4127274407"/>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userDrawn="1">
  <p:cSld name="1_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5" y="3095523"/>
            <a:ext cx="9327356" cy="508601"/>
          </a:xfrm>
          <a:noFill/>
        </p:spPr>
        <p:txBody>
          <a:bodyPr lIns="0" tIns="0" rIns="0" bIns="0" anchor="b" anchorCtr="0">
            <a:spAutoFit/>
          </a:bodyPr>
          <a:lstStyle>
            <a:lvl1pPr>
              <a:defRPr sz="3672" spc="-51" baseline="0">
                <a:solidFill>
                  <a:srgbClr val="D83B0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95915" y="4041281"/>
            <a:ext cx="9327356" cy="310791"/>
          </a:xfrm>
          <a:noFill/>
        </p:spPr>
        <p:txBody>
          <a:bodyPr wrap="square" lIns="0" tIns="0" rIns="0" bIns="0">
            <a:spAutoFit/>
          </a:bodyPr>
          <a:lstStyle>
            <a:lvl1pPr marL="0" indent="0">
              <a:spcBef>
                <a:spcPts val="0"/>
              </a:spcBef>
              <a:buNone/>
              <a:defRPr sz="2244"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F28077D6-7EB1-4B7E-84A0-48374B645BA8}"/>
              </a:ext>
            </a:extLst>
          </p:cNvPr>
          <p:cNvPicPr>
            <a:picLocks noChangeAspect="1"/>
          </p:cNvPicPr>
          <p:nvPr userDrawn="1"/>
        </p:nvPicPr>
        <p:blipFill>
          <a:blip r:embed="rId2"/>
          <a:stretch>
            <a:fillRect/>
          </a:stretch>
        </p:blipFill>
        <p:spPr bwMode="black">
          <a:xfrm>
            <a:off x="595914" y="597450"/>
            <a:ext cx="1393840" cy="298433"/>
          </a:xfrm>
          <a:prstGeom prst="rect">
            <a:avLst/>
          </a:prstGeom>
        </p:spPr>
      </p:pic>
    </p:spTree>
    <p:extLst>
      <p:ext uri="{BB962C8B-B14F-4D97-AF65-F5344CB8AC3E}">
        <p14:creationId xmlns:p14="http://schemas.microsoft.com/office/powerpoint/2010/main" val="2110323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47.xml><?xml version="1.0" encoding="utf-8"?>
<p:sldLayout xmlns:a="http://schemas.openxmlformats.org/drawingml/2006/main" xmlns:r="http://schemas.openxmlformats.org/officeDocument/2006/relationships" xmlns:p="http://schemas.openxmlformats.org/presentationml/2006/main">
  <p:cSld name="1_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83954871"/>
      </p:ext>
    </p:extLst>
  </p:cSld>
  <p:clrMapOvr>
    <a:overrideClrMapping bg1="lt1" tx1="dk1" bg2="lt2" tx2="dk2" accent1="accent1" accent2="accent2" accent3="accent3" accent4="accent4" accent5="accent5" accent6="accent6" hlink="hlink" folHlink="folHlink"/>
  </p:clrMapOvr>
  <p:transition>
    <p:fade/>
  </p:transition>
  <p:hf sldNum="0" hdr="0" ftr="0" dt="0"/>
</p:sldLayout>
</file>

<file path=ppt/slideLayouts/slideLayout348.xml><?xml version="1.0" encoding="utf-8"?>
<p:sldLayout xmlns:a="http://schemas.openxmlformats.org/drawingml/2006/main" xmlns:r="http://schemas.openxmlformats.org/officeDocument/2006/relationships" xmlns:p="http://schemas.openxmlformats.org/presentationml/2006/main" userDrawn="1">
  <p:cSld name="Title_bod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Content Placeholder 4"/>
          <p:cNvSpPr>
            <a:spLocks noGrp="1"/>
          </p:cNvSpPr>
          <p:nvPr>
            <p:ph sz="quarter" idx="10"/>
          </p:nvPr>
        </p:nvSpPr>
        <p:spPr>
          <a:xfrm>
            <a:off x="421026" y="1212384"/>
            <a:ext cx="11537122" cy="47731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02211936"/>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91787058"/>
      </p:ext>
    </p:extLst>
  </p:cSld>
  <p:clrMapOvr>
    <a:overrideClrMapping bg1="lt1" tx1="dk1" bg2="lt2" tx2="dk2" accent1="accent1" accent2="accent2" accent3="accent3" accent4="accent4" accent5="accent5" accent6="accent6" hlink="hlink" folHlink="folHlink"/>
  </p:clrMapOvr>
  <p:transition>
    <p:fade/>
  </p:transition>
  <p:hf sldNum="0" hdr="0" ftr="0" dt="0"/>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1160674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994CD7-1146-4B6E-A0FB-EC50896CFCD2}"/>
              </a:ext>
            </a:extLst>
          </p:cNvPr>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p>
        </p:txBody>
      </p:sp>
      <p:sp>
        <p:nvSpPr>
          <p:cNvPr id="3" name="Subtitle 2">
            <a:extLst>
              <a:ext uri="{FF2B5EF4-FFF2-40B4-BE49-F238E27FC236}">
                <a16:creationId xmlns:a16="http://schemas.microsoft.com/office/drawing/2014/main" id="{70076FD9-60BF-43EF-A0D4-411FD32BD2BB}"/>
              </a:ext>
            </a:extLst>
          </p:cNvPr>
          <p:cNvSpPr>
            <a:spLocks noGrp="1"/>
          </p:cNvSpPr>
          <p:nvPr>
            <p:ph type="subTitle" idx="1"/>
          </p:nvPr>
        </p:nvSpPr>
        <p:spPr>
          <a:xfrm>
            <a:off x="1554560" y="3673745"/>
            <a:ext cx="9327356" cy="1688724"/>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
        <p:nvSpPr>
          <p:cNvPr id="4" name="Date Placeholder 3">
            <a:extLst>
              <a:ext uri="{FF2B5EF4-FFF2-40B4-BE49-F238E27FC236}">
                <a16:creationId xmlns:a16="http://schemas.microsoft.com/office/drawing/2014/main" id="{EDB39268-953A-442E-A8E8-E861B59EA78B}"/>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19DCC615-A426-459A-8C66-F2EA42302E3A}"/>
              </a:ext>
            </a:extLst>
          </p:cNvPr>
          <p:cNvSpPr>
            <a:spLocks noGrp="1"/>
          </p:cNvSpPr>
          <p:nvPr>
            <p:ph type="ftr" sz="quarter" idx="11"/>
          </p:nvPr>
        </p:nvSpPr>
        <p:spPr/>
        <p:txBody>
          <a:bodyPr/>
          <a:lstStyle>
            <a:lvl1pPr>
              <a:defRPr>
                <a:solidFill>
                  <a:srgbClr val="FF0000"/>
                </a:solidFill>
              </a:defRPr>
            </a:lvl1pPr>
          </a:lstStyle>
          <a:p>
            <a:r>
              <a:rPr lang="en-US"/>
              <a:t>MICROSOFT CONFIDENTIAL</a:t>
            </a:r>
          </a:p>
        </p:txBody>
      </p:sp>
      <p:sp>
        <p:nvSpPr>
          <p:cNvPr id="6" name="Slide Number Placeholder 5">
            <a:extLst>
              <a:ext uri="{FF2B5EF4-FFF2-40B4-BE49-F238E27FC236}">
                <a16:creationId xmlns:a16="http://schemas.microsoft.com/office/drawing/2014/main" id="{ECCCF6B1-164C-4755-84D1-77383AADFDD3}"/>
              </a:ext>
            </a:extLst>
          </p:cNvPr>
          <p:cNvSpPr>
            <a:spLocks noGrp="1"/>
          </p:cNvSpPr>
          <p:nvPr>
            <p:ph type="sldNum" sz="quarter" idx="12"/>
          </p:nvPr>
        </p:nvSpPr>
        <p:spPr/>
        <p:txBody>
          <a:bodyPr/>
          <a:lstStyle/>
          <a:p>
            <a:fld id="{89AF9413-55C7-460F-B90A-BAA18C6FA36E}" type="slidenum">
              <a:rPr lang="en-US" smtClean="0"/>
              <a:t>‹#›</a:t>
            </a:fld>
            <a:endParaRPr lang="en-US"/>
          </a:p>
        </p:txBody>
      </p:sp>
    </p:spTree>
    <p:extLst>
      <p:ext uri="{BB962C8B-B14F-4D97-AF65-F5344CB8AC3E}">
        <p14:creationId xmlns:p14="http://schemas.microsoft.com/office/powerpoint/2010/main" val="2268098085"/>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E14C6-0B56-405A-9993-1D06163DE3F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AE10087-8654-43FC-85DF-E417394F84EE}"/>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C785C49-BFA9-40FE-A7DC-FEA22471E163}"/>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00328FD8-8DDF-4782-BA45-C60503ED30FD}"/>
              </a:ext>
            </a:extLst>
          </p:cNvPr>
          <p:cNvSpPr>
            <a:spLocks noGrp="1"/>
          </p:cNvSpPr>
          <p:nvPr>
            <p:ph type="ftr" sz="quarter" idx="11"/>
          </p:nvPr>
        </p:nvSpPr>
        <p:spPr/>
        <p:txBody>
          <a:bodyPr/>
          <a:lstStyle>
            <a:lvl1pPr>
              <a:defRPr>
                <a:solidFill>
                  <a:srgbClr val="FF0000"/>
                </a:solidFill>
              </a:defRPr>
            </a:lvl1pPr>
          </a:lstStyle>
          <a:p>
            <a:r>
              <a:rPr lang="en-US"/>
              <a:t>MICROSOFT CONFIDENTIAL</a:t>
            </a:r>
          </a:p>
        </p:txBody>
      </p:sp>
      <p:sp>
        <p:nvSpPr>
          <p:cNvPr id="6" name="Slide Number Placeholder 5">
            <a:extLst>
              <a:ext uri="{FF2B5EF4-FFF2-40B4-BE49-F238E27FC236}">
                <a16:creationId xmlns:a16="http://schemas.microsoft.com/office/drawing/2014/main" id="{17C59C2F-0926-4541-AB95-6F78F4891935}"/>
              </a:ext>
            </a:extLst>
          </p:cNvPr>
          <p:cNvSpPr>
            <a:spLocks noGrp="1"/>
          </p:cNvSpPr>
          <p:nvPr>
            <p:ph type="sldNum" sz="quarter" idx="12"/>
          </p:nvPr>
        </p:nvSpPr>
        <p:spPr/>
        <p:txBody>
          <a:bodyPr/>
          <a:lstStyle/>
          <a:p>
            <a:fld id="{89AF9413-55C7-460F-B90A-BAA18C6FA36E}" type="slidenum">
              <a:rPr lang="en-US" smtClean="0"/>
              <a:t>‹#›</a:t>
            </a:fld>
            <a:endParaRPr lang="en-US"/>
          </a:p>
        </p:txBody>
      </p:sp>
    </p:spTree>
    <p:extLst>
      <p:ext uri="{BB962C8B-B14F-4D97-AF65-F5344CB8AC3E}">
        <p14:creationId xmlns:p14="http://schemas.microsoft.com/office/powerpoint/2010/main" val="249215130"/>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8102C9-A026-4F23-8CFA-F8200F53A38C}"/>
              </a:ext>
            </a:extLst>
          </p:cNvPr>
          <p:cNvSpPr>
            <a:spLocks noGrp="1"/>
          </p:cNvSpPr>
          <p:nvPr>
            <p:ph type="title"/>
          </p:nvPr>
        </p:nvSpPr>
        <p:spPr>
          <a:xfrm>
            <a:off x="848530" y="1743775"/>
            <a:ext cx="10726460" cy="2909528"/>
          </a:xfrm>
        </p:spPr>
        <p:txBody>
          <a:bodyPr anchor="b"/>
          <a:lstStyle>
            <a:lvl1pPr>
              <a:defRPr sz="6119"/>
            </a:lvl1pPr>
          </a:lstStyle>
          <a:p>
            <a:r>
              <a:rPr lang="en-US"/>
              <a:t>Click to edit Master title style</a:t>
            </a:r>
          </a:p>
        </p:txBody>
      </p:sp>
      <p:sp>
        <p:nvSpPr>
          <p:cNvPr id="3" name="Text Placeholder 2">
            <a:extLst>
              <a:ext uri="{FF2B5EF4-FFF2-40B4-BE49-F238E27FC236}">
                <a16:creationId xmlns:a16="http://schemas.microsoft.com/office/drawing/2014/main" id="{38C6F530-F526-486B-9373-3AA509EAB85A}"/>
              </a:ext>
            </a:extLst>
          </p:cNvPr>
          <p:cNvSpPr>
            <a:spLocks noGrp="1"/>
          </p:cNvSpPr>
          <p:nvPr>
            <p:ph type="body" idx="1"/>
          </p:nvPr>
        </p:nvSpPr>
        <p:spPr>
          <a:xfrm>
            <a:off x="848530" y="4680828"/>
            <a:ext cx="10726460" cy="1530052"/>
          </a:xfrm>
        </p:spPr>
        <p:txBody>
          <a:bodyPr/>
          <a:lstStyle>
            <a:lvl1pPr marL="0" indent="0">
              <a:buNone/>
              <a:defRPr sz="2448">
                <a:solidFill>
                  <a:schemeClr val="tx1">
                    <a:tint val="75000"/>
                  </a:schemeClr>
                </a:solidFill>
              </a:defRPr>
            </a:lvl1pPr>
            <a:lvl2pPr marL="466298" indent="0">
              <a:buNone/>
              <a:defRPr sz="2040">
                <a:solidFill>
                  <a:schemeClr val="tx1">
                    <a:tint val="75000"/>
                  </a:schemeClr>
                </a:solidFill>
              </a:defRPr>
            </a:lvl2pPr>
            <a:lvl3pPr marL="932597" indent="0">
              <a:buNone/>
              <a:defRPr sz="1836">
                <a:solidFill>
                  <a:schemeClr val="tx1">
                    <a:tint val="75000"/>
                  </a:schemeClr>
                </a:solidFill>
              </a:defRPr>
            </a:lvl3pPr>
            <a:lvl4pPr marL="1398895" indent="0">
              <a:buNone/>
              <a:defRPr sz="1632">
                <a:solidFill>
                  <a:schemeClr val="tx1">
                    <a:tint val="75000"/>
                  </a:schemeClr>
                </a:solidFill>
              </a:defRPr>
            </a:lvl4pPr>
            <a:lvl5pPr marL="1865193" indent="0">
              <a:buNone/>
              <a:defRPr sz="1632">
                <a:solidFill>
                  <a:schemeClr val="tx1">
                    <a:tint val="75000"/>
                  </a:schemeClr>
                </a:solidFill>
              </a:defRPr>
            </a:lvl5pPr>
            <a:lvl6pPr marL="2331491" indent="0">
              <a:buNone/>
              <a:defRPr sz="1632">
                <a:solidFill>
                  <a:schemeClr val="tx1">
                    <a:tint val="75000"/>
                  </a:schemeClr>
                </a:solidFill>
              </a:defRPr>
            </a:lvl6pPr>
            <a:lvl7pPr marL="2797790" indent="0">
              <a:buNone/>
              <a:defRPr sz="1632">
                <a:solidFill>
                  <a:schemeClr val="tx1">
                    <a:tint val="75000"/>
                  </a:schemeClr>
                </a:solidFill>
              </a:defRPr>
            </a:lvl7pPr>
            <a:lvl8pPr marL="3264088" indent="0">
              <a:buNone/>
              <a:defRPr sz="1632">
                <a:solidFill>
                  <a:schemeClr val="tx1">
                    <a:tint val="75000"/>
                  </a:schemeClr>
                </a:solidFill>
              </a:defRPr>
            </a:lvl8pPr>
            <a:lvl9pPr marL="3730386" indent="0">
              <a:buNone/>
              <a:defRPr sz="1632">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330C3AA8-1FF9-456C-B4F7-2C5065F900B0}"/>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A233D43D-E7EE-4790-83E5-055442043870}"/>
              </a:ext>
            </a:extLst>
          </p:cNvPr>
          <p:cNvSpPr>
            <a:spLocks noGrp="1"/>
          </p:cNvSpPr>
          <p:nvPr>
            <p:ph type="ftr" sz="quarter" idx="11"/>
          </p:nvPr>
        </p:nvSpPr>
        <p:spPr/>
        <p:txBody>
          <a:bodyPr/>
          <a:lstStyle>
            <a:lvl1pPr>
              <a:defRPr>
                <a:solidFill>
                  <a:srgbClr val="FF0000"/>
                </a:solidFill>
              </a:defRPr>
            </a:lvl1pPr>
          </a:lstStyle>
          <a:p>
            <a:r>
              <a:rPr lang="en-US"/>
              <a:t>MICROSOFT CONFIDENTIAL</a:t>
            </a:r>
          </a:p>
        </p:txBody>
      </p:sp>
      <p:sp>
        <p:nvSpPr>
          <p:cNvPr id="6" name="Slide Number Placeholder 5">
            <a:extLst>
              <a:ext uri="{FF2B5EF4-FFF2-40B4-BE49-F238E27FC236}">
                <a16:creationId xmlns:a16="http://schemas.microsoft.com/office/drawing/2014/main" id="{25A901A2-038C-4FC8-A3ED-903B15E74F24}"/>
              </a:ext>
            </a:extLst>
          </p:cNvPr>
          <p:cNvSpPr>
            <a:spLocks noGrp="1"/>
          </p:cNvSpPr>
          <p:nvPr>
            <p:ph type="sldNum" sz="quarter" idx="12"/>
          </p:nvPr>
        </p:nvSpPr>
        <p:spPr/>
        <p:txBody>
          <a:bodyPr/>
          <a:lstStyle/>
          <a:p>
            <a:fld id="{89AF9413-55C7-460F-B90A-BAA18C6FA36E}" type="slidenum">
              <a:rPr lang="en-US" smtClean="0"/>
              <a:t>‹#›</a:t>
            </a:fld>
            <a:endParaRPr lang="en-US"/>
          </a:p>
        </p:txBody>
      </p:sp>
    </p:spTree>
    <p:extLst>
      <p:ext uri="{BB962C8B-B14F-4D97-AF65-F5344CB8AC3E}">
        <p14:creationId xmlns:p14="http://schemas.microsoft.com/office/powerpoint/2010/main" val="1405079317"/>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791ECC-9395-48DB-83EA-BF6B211D9CF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B4752F3-D80E-4CBD-9B3A-ACCE511F3D7C}"/>
              </a:ext>
            </a:extLst>
          </p:cNvPr>
          <p:cNvSpPr>
            <a:spLocks noGrp="1"/>
          </p:cNvSpPr>
          <p:nvPr>
            <p:ph sz="half" idx="1"/>
          </p:nvPr>
        </p:nvSpPr>
        <p:spPr>
          <a:xfrm>
            <a:off x="855008" y="1861968"/>
            <a:ext cx="5285502" cy="44379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5A56E8E-9FCE-44B1-8103-FB919AF8D357}"/>
              </a:ext>
            </a:extLst>
          </p:cNvPr>
          <p:cNvSpPr>
            <a:spLocks noGrp="1"/>
          </p:cNvSpPr>
          <p:nvPr>
            <p:ph sz="half" idx="2"/>
          </p:nvPr>
        </p:nvSpPr>
        <p:spPr>
          <a:xfrm>
            <a:off x="6295965" y="1861968"/>
            <a:ext cx="5285502" cy="44379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F0AC878-5F5D-4031-A7DD-3ADEC0AD3669}"/>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97B1ED45-6370-4C02-9AF4-367D883D8BAD}"/>
              </a:ext>
            </a:extLst>
          </p:cNvPr>
          <p:cNvSpPr>
            <a:spLocks noGrp="1"/>
          </p:cNvSpPr>
          <p:nvPr>
            <p:ph type="ftr" sz="quarter" idx="11"/>
          </p:nvPr>
        </p:nvSpPr>
        <p:spPr/>
        <p:txBody>
          <a:bodyPr/>
          <a:lstStyle/>
          <a:p>
            <a:r>
              <a:rPr lang="en-US"/>
              <a:t>MICROSOFT CONFIDENTIAL</a:t>
            </a:r>
          </a:p>
        </p:txBody>
      </p:sp>
      <p:sp>
        <p:nvSpPr>
          <p:cNvPr id="7" name="Slide Number Placeholder 6">
            <a:extLst>
              <a:ext uri="{FF2B5EF4-FFF2-40B4-BE49-F238E27FC236}">
                <a16:creationId xmlns:a16="http://schemas.microsoft.com/office/drawing/2014/main" id="{6CD20883-CF16-47CC-98F1-F5615E2DFFFA}"/>
              </a:ext>
            </a:extLst>
          </p:cNvPr>
          <p:cNvSpPr>
            <a:spLocks noGrp="1"/>
          </p:cNvSpPr>
          <p:nvPr>
            <p:ph type="sldNum" sz="quarter" idx="12"/>
          </p:nvPr>
        </p:nvSpPr>
        <p:spPr/>
        <p:txBody>
          <a:bodyPr/>
          <a:lstStyle/>
          <a:p>
            <a:fld id="{89AF9413-55C7-460F-B90A-BAA18C6FA36E}" type="slidenum">
              <a:rPr lang="en-US" smtClean="0"/>
              <a:t>‹#›</a:t>
            </a:fld>
            <a:endParaRPr lang="en-US"/>
          </a:p>
        </p:txBody>
      </p:sp>
    </p:spTree>
    <p:extLst>
      <p:ext uri="{BB962C8B-B14F-4D97-AF65-F5344CB8AC3E}">
        <p14:creationId xmlns:p14="http://schemas.microsoft.com/office/powerpoint/2010/main" val="1325823061"/>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8FF224-945E-46E1-8F5E-607A03CEC5FD}"/>
              </a:ext>
            </a:extLst>
          </p:cNvPr>
          <p:cNvSpPr>
            <a:spLocks noGrp="1"/>
          </p:cNvSpPr>
          <p:nvPr>
            <p:ph type="title"/>
          </p:nvPr>
        </p:nvSpPr>
        <p:spPr>
          <a:xfrm>
            <a:off x="856627" y="372394"/>
            <a:ext cx="10726460" cy="1351952"/>
          </a:xfrm>
        </p:spPr>
        <p:txBody>
          <a:bodyPr/>
          <a:lstStyle/>
          <a:p>
            <a:r>
              <a:rPr lang="en-US"/>
              <a:t>Click to edit Master title style</a:t>
            </a:r>
          </a:p>
        </p:txBody>
      </p:sp>
      <p:sp>
        <p:nvSpPr>
          <p:cNvPr id="3" name="Text Placeholder 2">
            <a:extLst>
              <a:ext uri="{FF2B5EF4-FFF2-40B4-BE49-F238E27FC236}">
                <a16:creationId xmlns:a16="http://schemas.microsoft.com/office/drawing/2014/main" id="{9A6D7948-3163-4DDB-BA19-A4DB92FA520A}"/>
              </a:ext>
            </a:extLst>
          </p:cNvPr>
          <p:cNvSpPr>
            <a:spLocks noGrp="1"/>
          </p:cNvSpPr>
          <p:nvPr>
            <p:ph type="body" idx="1"/>
          </p:nvPr>
        </p:nvSpPr>
        <p:spPr>
          <a:xfrm>
            <a:off x="856628" y="1714631"/>
            <a:ext cx="5261211"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Edit Master text styles</a:t>
            </a:r>
          </a:p>
        </p:txBody>
      </p:sp>
      <p:sp>
        <p:nvSpPr>
          <p:cNvPr id="4" name="Content Placeholder 3">
            <a:extLst>
              <a:ext uri="{FF2B5EF4-FFF2-40B4-BE49-F238E27FC236}">
                <a16:creationId xmlns:a16="http://schemas.microsoft.com/office/drawing/2014/main" id="{0796791A-B5FD-406A-8BDD-D5BC6E4366B0}"/>
              </a:ext>
            </a:extLst>
          </p:cNvPr>
          <p:cNvSpPr>
            <a:spLocks noGrp="1"/>
          </p:cNvSpPr>
          <p:nvPr>
            <p:ph sz="half" idx="2"/>
          </p:nvPr>
        </p:nvSpPr>
        <p:spPr>
          <a:xfrm>
            <a:off x="856628" y="2554944"/>
            <a:ext cx="5261211" cy="375793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E49E77F-B2C5-4012-B5A9-4C75D3CDC0F4}"/>
              </a:ext>
            </a:extLst>
          </p:cNvPr>
          <p:cNvSpPr>
            <a:spLocks noGrp="1"/>
          </p:cNvSpPr>
          <p:nvPr>
            <p:ph type="body" sz="quarter" idx="3"/>
          </p:nvPr>
        </p:nvSpPr>
        <p:spPr>
          <a:xfrm>
            <a:off x="6295965" y="1714631"/>
            <a:ext cx="5287122"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Edit Master text styles</a:t>
            </a:r>
          </a:p>
        </p:txBody>
      </p:sp>
      <p:sp>
        <p:nvSpPr>
          <p:cNvPr id="6" name="Content Placeholder 5">
            <a:extLst>
              <a:ext uri="{FF2B5EF4-FFF2-40B4-BE49-F238E27FC236}">
                <a16:creationId xmlns:a16="http://schemas.microsoft.com/office/drawing/2014/main" id="{4BF2EE27-39B3-40AC-AECE-10240DC15376}"/>
              </a:ext>
            </a:extLst>
          </p:cNvPr>
          <p:cNvSpPr>
            <a:spLocks noGrp="1"/>
          </p:cNvSpPr>
          <p:nvPr>
            <p:ph sz="quarter" idx="4"/>
          </p:nvPr>
        </p:nvSpPr>
        <p:spPr>
          <a:xfrm>
            <a:off x="6295965" y="2554944"/>
            <a:ext cx="5287122" cy="375793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42F98E8-74EA-4122-95EC-2BBFB888A47D}"/>
              </a:ext>
            </a:extLst>
          </p:cNvPr>
          <p:cNvSpPr>
            <a:spLocks noGrp="1"/>
          </p:cNvSpPr>
          <p:nvPr>
            <p:ph type="dt" sz="half" idx="10"/>
          </p:nvPr>
        </p:nvSpPr>
        <p:spPr/>
        <p:txBody>
          <a:bodyPr/>
          <a:lstStyle/>
          <a:p>
            <a:endParaRPr lang="en-US"/>
          </a:p>
        </p:txBody>
      </p:sp>
      <p:sp>
        <p:nvSpPr>
          <p:cNvPr id="8" name="Footer Placeholder 7">
            <a:extLst>
              <a:ext uri="{FF2B5EF4-FFF2-40B4-BE49-F238E27FC236}">
                <a16:creationId xmlns:a16="http://schemas.microsoft.com/office/drawing/2014/main" id="{4E5B5521-7893-4498-AC62-C4F84C246101}"/>
              </a:ext>
            </a:extLst>
          </p:cNvPr>
          <p:cNvSpPr>
            <a:spLocks noGrp="1"/>
          </p:cNvSpPr>
          <p:nvPr>
            <p:ph type="ftr" sz="quarter" idx="11"/>
          </p:nvPr>
        </p:nvSpPr>
        <p:spPr/>
        <p:txBody>
          <a:bodyPr/>
          <a:lstStyle/>
          <a:p>
            <a:r>
              <a:rPr lang="en-US"/>
              <a:t>MICROSOFT CONFIDENTIAL</a:t>
            </a:r>
          </a:p>
        </p:txBody>
      </p:sp>
      <p:sp>
        <p:nvSpPr>
          <p:cNvPr id="9" name="Slide Number Placeholder 8">
            <a:extLst>
              <a:ext uri="{FF2B5EF4-FFF2-40B4-BE49-F238E27FC236}">
                <a16:creationId xmlns:a16="http://schemas.microsoft.com/office/drawing/2014/main" id="{FB946723-718F-4A54-BA08-DEC28BB28473}"/>
              </a:ext>
            </a:extLst>
          </p:cNvPr>
          <p:cNvSpPr>
            <a:spLocks noGrp="1"/>
          </p:cNvSpPr>
          <p:nvPr>
            <p:ph type="sldNum" sz="quarter" idx="12"/>
          </p:nvPr>
        </p:nvSpPr>
        <p:spPr/>
        <p:txBody>
          <a:bodyPr/>
          <a:lstStyle/>
          <a:p>
            <a:fld id="{89AF9413-55C7-460F-B90A-BAA18C6FA36E}" type="slidenum">
              <a:rPr lang="en-US" smtClean="0"/>
              <a:t>‹#›</a:t>
            </a:fld>
            <a:endParaRPr lang="en-US"/>
          </a:p>
        </p:txBody>
      </p:sp>
    </p:spTree>
    <p:extLst>
      <p:ext uri="{BB962C8B-B14F-4D97-AF65-F5344CB8AC3E}">
        <p14:creationId xmlns:p14="http://schemas.microsoft.com/office/powerpoint/2010/main" val="1331564550"/>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ADEBB-2431-47DE-9F2D-FB176101210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9723C95-3955-4D39-9ECA-873C9AE50320}"/>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F8523646-4424-447E-BD02-0705BC38722A}"/>
              </a:ext>
            </a:extLst>
          </p:cNvPr>
          <p:cNvSpPr>
            <a:spLocks noGrp="1"/>
          </p:cNvSpPr>
          <p:nvPr>
            <p:ph type="ftr" sz="quarter" idx="11"/>
          </p:nvPr>
        </p:nvSpPr>
        <p:spPr/>
        <p:txBody>
          <a:bodyPr/>
          <a:lstStyle/>
          <a:p>
            <a:r>
              <a:rPr lang="en-US"/>
              <a:t>MICROSOFT CONFIDENTIAL</a:t>
            </a:r>
          </a:p>
        </p:txBody>
      </p:sp>
      <p:sp>
        <p:nvSpPr>
          <p:cNvPr id="5" name="Slide Number Placeholder 4">
            <a:extLst>
              <a:ext uri="{FF2B5EF4-FFF2-40B4-BE49-F238E27FC236}">
                <a16:creationId xmlns:a16="http://schemas.microsoft.com/office/drawing/2014/main" id="{200C5839-B056-4EA7-81C0-9BD172391519}"/>
              </a:ext>
            </a:extLst>
          </p:cNvPr>
          <p:cNvSpPr>
            <a:spLocks noGrp="1"/>
          </p:cNvSpPr>
          <p:nvPr>
            <p:ph type="sldNum" sz="quarter" idx="12"/>
          </p:nvPr>
        </p:nvSpPr>
        <p:spPr/>
        <p:txBody>
          <a:bodyPr/>
          <a:lstStyle/>
          <a:p>
            <a:fld id="{89AF9413-55C7-460F-B90A-BAA18C6FA36E}" type="slidenum">
              <a:rPr lang="en-US" smtClean="0"/>
              <a:t>‹#›</a:t>
            </a:fld>
            <a:endParaRPr lang="en-US"/>
          </a:p>
        </p:txBody>
      </p:sp>
    </p:spTree>
    <p:extLst>
      <p:ext uri="{BB962C8B-B14F-4D97-AF65-F5344CB8AC3E}">
        <p14:creationId xmlns:p14="http://schemas.microsoft.com/office/powerpoint/2010/main" val="331810580"/>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BF5DFE8-6DFB-4F88-BF32-711FF3307875}"/>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a16="http://schemas.microsoft.com/office/drawing/2014/main" id="{CE0ED76C-9E22-4725-AB86-604AD672D875}"/>
              </a:ext>
            </a:extLst>
          </p:cNvPr>
          <p:cNvSpPr>
            <a:spLocks noGrp="1"/>
          </p:cNvSpPr>
          <p:nvPr>
            <p:ph type="ftr" sz="quarter" idx="11"/>
          </p:nvPr>
        </p:nvSpPr>
        <p:spPr/>
        <p:txBody>
          <a:bodyPr/>
          <a:lstStyle/>
          <a:p>
            <a:r>
              <a:rPr lang="en-US"/>
              <a:t>MICROSOFT CONFIDENTIAL</a:t>
            </a:r>
          </a:p>
        </p:txBody>
      </p:sp>
      <p:sp>
        <p:nvSpPr>
          <p:cNvPr id="4" name="Slide Number Placeholder 3">
            <a:extLst>
              <a:ext uri="{FF2B5EF4-FFF2-40B4-BE49-F238E27FC236}">
                <a16:creationId xmlns:a16="http://schemas.microsoft.com/office/drawing/2014/main" id="{BE6EF7A3-5FE9-4003-91EF-8EF16943BC8C}"/>
              </a:ext>
            </a:extLst>
          </p:cNvPr>
          <p:cNvSpPr>
            <a:spLocks noGrp="1"/>
          </p:cNvSpPr>
          <p:nvPr>
            <p:ph type="sldNum" sz="quarter" idx="12"/>
          </p:nvPr>
        </p:nvSpPr>
        <p:spPr/>
        <p:txBody>
          <a:bodyPr/>
          <a:lstStyle/>
          <a:p>
            <a:fld id="{89AF9413-55C7-460F-B90A-BAA18C6FA36E}" type="slidenum">
              <a:rPr lang="en-US" smtClean="0"/>
              <a:t>‹#›</a:t>
            </a:fld>
            <a:endParaRPr lang="en-US"/>
          </a:p>
        </p:txBody>
      </p:sp>
    </p:spTree>
    <p:extLst>
      <p:ext uri="{BB962C8B-B14F-4D97-AF65-F5344CB8AC3E}">
        <p14:creationId xmlns:p14="http://schemas.microsoft.com/office/powerpoint/2010/main" val="136741225"/>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BD02B9-BC86-4067-A85B-2DA4C3EF9D73}"/>
              </a:ext>
            </a:extLst>
          </p:cNvPr>
          <p:cNvSpPr>
            <a:spLocks noGrp="1"/>
          </p:cNvSpPr>
          <p:nvPr>
            <p:ph type="title"/>
          </p:nvPr>
        </p:nvSpPr>
        <p:spPr>
          <a:xfrm>
            <a:off x="856628" y="466302"/>
            <a:ext cx="4011087" cy="1632056"/>
          </a:xfrm>
        </p:spPr>
        <p:txBody>
          <a:bodyPr anchor="b"/>
          <a:lstStyle>
            <a:lvl1pPr>
              <a:defRPr sz="3264"/>
            </a:lvl1pPr>
          </a:lstStyle>
          <a:p>
            <a:r>
              <a:rPr lang="en-US"/>
              <a:t>Click to edit Master title style</a:t>
            </a:r>
          </a:p>
        </p:txBody>
      </p:sp>
      <p:sp>
        <p:nvSpPr>
          <p:cNvPr id="3" name="Content Placeholder 2">
            <a:extLst>
              <a:ext uri="{FF2B5EF4-FFF2-40B4-BE49-F238E27FC236}">
                <a16:creationId xmlns:a16="http://schemas.microsoft.com/office/drawing/2014/main" id="{4A8D7D81-CCD9-4D3C-9B27-521CECFF51C6}"/>
              </a:ext>
            </a:extLst>
          </p:cNvPr>
          <p:cNvSpPr>
            <a:spLocks noGrp="1"/>
          </p:cNvSpPr>
          <p:nvPr>
            <p:ph idx="1"/>
          </p:nvPr>
        </p:nvSpPr>
        <p:spPr>
          <a:xfrm>
            <a:off x="5287122" y="1007083"/>
            <a:ext cx="6295965" cy="4970646"/>
          </a:xfrm>
        </p:spPr>
        <p:txBody>
          <a:bodyPr/>
          <a:lstStyle>
            <a:lvl1pPr>
              <a:defRPr sz="3264"/>
            </a:lvl1pPr>
            <a:lvl2pPr>
              <a:defRPr sz="2856"/>
            </a:lvl2pPr>
            <a:lvl3pPr>
              <a:defRPr sz="2448"/>
            </a:lvl3pPr>
            <a:lvl4pPr>
              <a:defRPr sz="2040"/>
            </a:lvl4pPr>
            <a:lvl5pPr>
              <a:defRPr sz="2040"/>
            </a:lvl5pPr>
            <a:lvl6pPr>
              <a:defRPr sz="2040"/>
            </a:lvl6pPr>
            <a:lvl7pPr>
              <a:defRPr sz="2040"/>
            </a:lvl7pPr>
            <a:lvl8pPr>
              <a:defRPr sz="2040"/>
            </a:lvl8pPr>
            <a:lvl9pPr>
              <a:defRPr sz="204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D804CBF-2760-46BE-89D3-403CD928FEC5}"/>
              </a:ext>
            </a:extLst>
          </p:cNvPr>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Edit Master text styles</a:t>
            </a:r>
          </a:p>
        </p:txBody>
      </p:sp>
      <p:sp>
        <p:nvSpPr>
          <p:cNvPr id="5" name="Date Placeholder 4">
            <a:extLst>
              <a:ext uri="{FF2B5EF4-FFF2-40B4-BE49-F238E27FC236}">
                <a16:creationId xmlns:a16="http://schemas.microsoft.com/office/drawing/2014/main" id="{9B70E541-1841-4939-B36B-247C73B65F5E}"/>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14702528-E08B-416D-804B-730375495EF1}"/>
              </a:ext>
            </a:extLst>
          </p:cNvPr>
          <p:cNvSpPr>
            <a:spLocks noGrp="1"/>
          </p:cNvSpPr>
          <p:nvPr>
            <p:ph type="ftr" sz="quarter" idx="11"/>
          </p:nvPr>
        </p:nvSpPr>
        <p:spPr/>
        <p:txBody>
          <a:bodyPr/>
          <a:lstStyle/>
          <a:p>
            <a:r>
              <a:rPr lang="en-US"/>
              <a:t>MICROSOFT CONFIDENTIAL</a:t>
            </a:r>
          </a:p>
        </p:txBody>
      </p:sp>
      <p:sp>
        <p:nvSpPr>
          <p:cNvPr id="7" name="Slide Number Placeholder 6">
            <a:extLst>
              <a:ext uri="{FF2B5EF4-FFF2-40B4-BE49-F238E27FC236}">
                <a16:creationId xmlns:a16="http://schemas.microsoft.com/office/drawing/2014/main" id="{B8334E50-0388-46C3-AFDD-5314888466E6}"/>
              </a:ext>
            </a:extLst>
          </p:cNvPr>
          <p:cNvSpPr>
            <a:spLocks noGrp="1"/>
          </p:cNvSpPr>
          <p:nvPr>
            <p:ph type="sldNum" sz="quarter" idx="12"/>
          </p:nvPr>
        </p:nvSpPr>
        <p:spPr/>
        <p:txBody>
          <a:bodyPr/>
          <a:lstStyle/>
          <a:p>
            <a:fld id="{89AF9413-55C7-460F-B90A-BAA18C6FA36E}" type="slidenum">
              <a:rPr lang="en-US" smtClean="0"/>
              <a:t>‹#›</a:t>
            </a:fld>
            <a:endParaRPr lang="en-US"/>
          </a:p>
        </p:txBody>
      </p:sp>
    </p:spTree>
    <p:extLst>
      <p:ext uri="{BB962C8B-B14F-4D97-AF65-F5344CB8AC3E}">
        <p14:creationId xmlns:p14="http://schemas.microsoft.com/office/powerpoint/2010/main" val="3696000589"/>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B22298-5184-4AE2-8299-3706042B10E2}"/>
              </a:ext>
            </a:extLst>
          </p:cNvPr>
          <p:cNvSpPr>
            <a:spLocks noGrp="1"/>
          </p:cNvSpPr>
          <p:nvPr>
            <p:ph type="title"/>
          </p:nvPr>
        </p:nvSpPr>
        <p:spPr>
          <a:xfrm>
            <a:off x="856628" y="466302"/>
            <a:ext cx="4011087" cy="1632056"/>
          </a:xfrm>
        </p:spPr>
        <p:txBody>
          <a:bodyPr anchor="b"/>
          <a:lstStyle>
            <a:lvl1pPr>
              <a:defRPr sz="3264"/>
            </a:lvl1pPr>
          </a:lstStyle>
          <a:p>
            <a:r>
              <a:rPr lang="en-US"/>
              <a:t>Click to edit Master title style</a:t>
            </a:r>
          </a:p>
        </p:txBody>
      </p:sp>
      <p:sp>
        <p:nvSpPr>
          <p:cNvPr id="3" name="Picture Placeholder 2">
            <a:extLst>
              <a:ext uri="{FF2B5EF4-FFF2-40B4-BE49-F238E27FC236}">
                <a16:creationId xmlns:a16="http://schemas.microsoft.com/office/drawing/2014/main" id="{12BA7121-2BEA-41EA-9E3F-A7EC7FC5381B}"/>
              </a:ext>
            </a:extLst>
          </p:cNvPr>
          <p:cNvSpPr>
            <a:spLocks noGrp="1"/>
          </p:cNvSpPr>
          <p:nvPr>
            <p:ph type="pic" idx="1"/>
          </p:nvPr>
        </p:nvSpPr>
        <p:spPr>
          <a:xfrm>
            <a:off x="5287122" y="1007083"/>
            <a:ext cx="6295965" cy="4970646"/>
          </a:xfrm>
        </p:spPr>
        <p:txBody>
          <a:bodyPr/>
          <a:lstStyle>
            <a:lvl1pPr marL="0" indent="0">
              <a:buNone/>
              <a:defRPr sz="3264"/>
            </a:lvl1pPr>
            <a:lvl2pPr marL="466298" indent="0">
              <a:buNone/>
              <a:defRPr sz="2856"/>
            </a:lvl2pPr>
            <a:lvl3pPr marL="932597" indent="0">
              <a:buNone/>
              <a:defRPr sz="2448"/>
            </a:lvl3pPr>
            <a:lvl4pPr marL="1398895" indent="0">
              <a:buNone/>
              <a:defRPr sz="2040"/>
            </a:lvl4pPr>
            <a:lvl5pPr marL="1865193" indent="0">
              <a:buNone/>
              <a:defRPr sz="2040"/>
            </a:lvl5pPr>
            <a:lvl6pPr marL="2331491" indent="0">
              <a:buNone/>
              <a:defRPr sz="2040"/>
            </a:lvl6pPr>
            <a:lvl7pPr marL="2797790" indent="0">
              <a:buNone/>
              <a:defRPr sz="2040"/>
            </a:lvl7pPr>
            <a:lvl8pPr marL="3264088" indent="0">
              <a:buNone/>
              <a:defRPr sz="2040"/>
            </a:lvl8pPr>
            <a:lvl9pPr marL="3730386" indent="0">
              <a:buNone/>
              <a:defRPr sz="2040"/>
            </a:lvl9pPr>
          </a:lstStyle>
          <a:p>
            <a:endParaRPr lang="en-US"/>
          </a:p>
        </p:txBody>
      </p:sp>
      <p:sp>
        <p:nvSpPr>
          <p:cNvPr id="4" name="Text Placeholder 3">
            <a:extLst>
              <a:ext uri="{FF2B5EF4-FFF2-40B4-BE49-F238E27FC236}">
                <a16:creationId xmlns:a16="http://schemas.microsoft.com/office/drawing/2014/main" id="{BDBD05DC-2A2A-4091-A0B2-C8CA862B4724}"/>
              </a:ext>
            </a:extLst>
          </p:cNvPr>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Edit Master text styles</a:t>
            </a:r>
          </a:p>
        </p:txBody>
      </p:sp>
      <p:sp>
        <p:nvSpPr>
          <p:cNvPr id="5" name="Date Placeholder 4">
            <a:extLst>
              <a:ext uri="{FF2B5EF4-FFF2-40B4-BE49-F238E27FC236}">
                <a16:creationId xmlns:a16="http://schemas.microsoft.com/office/drawing/2014/main" id="{F4E4F06E-AC7E-45F2-B346-84090DC25F36}"/>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32F95471-64F1-4ED9-AB1B-5B8AEEFFF92B}"/>
              </a:ext>
            </a:extLst>
          </p:cNvPr>
          <p:cNvSpPr>
            <a:spLocks noGrp="1"/>
          </p:cNvSpPr>
          <p:nvPr>
            <p:ph type="ftr" sz="quarter" idx="11"/>
          </p:nvPr>
        </p:nvSpPr>
        <p:spPr/>
        <p:txBody>
          <a:bodyPr/>
          <a:lstStyle/>
          <a:p>
            <a:r>
              <a:rPr lang="en-US"/>
              <a:t>MICROSOFT CONFIDENTIAL</a:t>
            </a:r>
          </a:p>
        </p:txBody>
      </p:sp>
      <p:sp>
        <p:nvSpPr>
          <p:cNvPr id="7" name="Slide Number Placeholder 6">
            <a:extLst>
              <a:ext uri="{FF2B5EF4-FFF2-40B4-BE49-F238E27FC236}">
                <a16:creationId xmlns:a16="http://schemas.microsoft.com/office/drawing/2014/main" id="{BFF8563A-6DFA-4B48-9680-A6C70047C715}"/>
              </a:ext>
            </a:extLst>
          </p:cNvPr>
          <p:cNvSpPr>
            <a:spLocks noGrp="1"/>
          </p:cNvSpPr>
          <p:nvPr>
            <p:ph type="sldNum" sz="quarter" idx="12"/>
          </p:nvPr>
        </p:nvSpPr>
        <p:spPr/>
        <p:txBody>
          <a:bodyPr/>
          <a:lstStyle/>
          <a:p>
            <a:fld id="{89AF9413-55C7-460F-B90A-BAA18C6FA36E}" type="slidenum">
              <a:rPr lang="en-US" smtClean="0"/>
              <a:t>‹#›</a:t>
            </a:fld>
            <a:endParaRPr lang="en-US"/>
          </a:p>
        </p:txBody>
      </p:sp>
    </p:spTree>
    <p:extLst>
      <p:ext uri="{BB962C8B-B14F-4D97-AF65-F5344CB8AC3E}">
        <p14:creationId xmlns:p14="http://schemas.microsoft.com/office/powerpoint/2010/main" val="281259222"/>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9D5F8F-BCD3-465B-A862-10C8E5FB4DD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7C66346-1157-42C2-8DC7-C3D2C60C9499}"/>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54E6247-1AA0-4304-BCFD-C46C4DC32DE7}"/>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8230BA3E-4CBA-467C-AF2E-AFD10F93AFE0}"/>
              </a:ext>
            </a:extLst>
          </p:cNvPr>
          <p:cNvSpPr>
            <a:spLocks noGrp="1"/>
          </p:cNvSpPr>
          <p:nvPr>
            <p:ph type="ftr" sz="quarter" idx="11"/>
          </p:nvPr>
        </p:nvSpPr>
        <p:spPr/>
        <p:txBody>
          <a:bodyPr/>
          <a:lstStyle/>
          <a:p>
            <a:r>
              <a:rPr lang="en-US"/>
              <a:t>MICROSOFT CONFIDENTIAL</a:t>
            </a:r>
          </a:p>
        </p:txBody>
      </p:sp>
      <p:sp>
        <p:nvSpPr>
          <p:cNvPr id="6" name="Slide Number Placeholder 5">
            <a:extLst>
              <a:ext uri="{FF2B5EF4-FFF2-40B4-BE49-F238E27FC236}">
                <a16:creationId xmlns:a16="http://schemas.microsoft.com/office/drawing/2014/main" id="{A8FFED71-0732-4527-AE29-7A0D12511550}"/>
              </a:ext>
            </a:extLst>
          </p:cNvPr>
          <p:cNvSpPr>
            <a:spLocks noGrp="1"/>
          </p:cNvSpPr>
          <p:nvPr>
            <p:ph type="sldNum" sz="quarter" idx="12"/>
          </p:nvPr>
        </p:nvSpPr>
        <p:spPr/>
        <p:txBody>
          <a:bodyPr/>
          <a:lstStyle/>
          <a:p>
            <a:fld id="{89AF9413-55C7-460F-B90A-BAA18C6FA36E}" type="slidenum">
              <a:rPr lang="en-US" smtClean="0"/>
              <a:t>‹#›</a:t>
            </a:fld>
            <a:endParaRPr lang="en-US"/>
          </a:p>
        </p:txBody>
      </p:sp>
    </p:spTree>
    <p:extLst>
      <p:ext uri="{BB962C8B-B14F-4D97-AF65-F5344CB8AC3E}">
        <p14:creationId xmlns:p14="http://schemas.microsoft.com/office/powerpoint/2010/main" val="223129833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799"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147260247"/>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3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EA34A71-7817-41C9-8B4F-AEFA81A1836A}"/>
              </a:ext>
            </a:extLst>
          </p:cNvPr>
          <p:cNvSpPr>
            <a:spLocks noGrp="1"/>
          </p:cNvSpPr>
          <p:nvPr>
            <p:ph type="title" orient="vert"/>
          </p:nvPr>
        </p:nvSpPr>
        <p:spPr>
          <a:xfrm>
            <a:off x="8899852" y="372394"/>
            <a:ext cx="2681615" cy="5927537"/>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2FE21ED-318C-4B1F-BFFC-110266CA5667}"/>
              </a:ext>
            </a:extLst>
          </p:cNvPr>
          <p:cNvSpPr>
            <a:spLocks noGrp="1"/>
          </p:cNvSpPr>
          <p:nvPr>
            <p:ph type="body" orient="vert" idx="1"/>
          </p:nvPr>
        </p:nvSpPr>
        <p:spPr>
          <a:xfrm>
            <a:off x="855008" y="372394"/>
            <a:ext cx="7889389" cy="592753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3872DB6-F591-4376-98FC-52E9981314B1}"/>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C8B46D17-D3A9-4052-AA7F-2B5ABB852A3B}"/>
              </a:ext>
            </a:extLst>
          </p:cNvPr>
          <p:cNvSpPr>
            <a:spLocks noGrp="1"/>
          </p:cNvSpPr>
          <p:nvPr>
            <p:ph type="ftr" sz="quarter" idx="11"/>
          </p:nvPr>
        </p:nvSpPr>
        <p:spPr/>
        <p:txBody>
          <a:bodyPr/>
          <a:lstStyle/>
          <a:p>
            <a:r>
              <a:rPr lang="en-US"/>
              <a:t>MICROSOFT CONFIDENTIAL</a:t>
            </a:r>
          </a:p>
        </p:txBody>
      </p:sp>
      <p:sp>
        <p:nvSpPr>
          <p:cNvPr id="6" name="Slide Number Placeholder 5">
            <a:extLst>
              <a:ext uri="{FF2B5EF4-FFF2-40B4-BE49-F238E27FC236}">
                <a16:creationId xmlns:a16="http://schemas.microsoft.com/office/drawing/2014/main" id="{681B6335-9DB6-4CA7-8132-D4B4211BB971}"/>
              </a:ext>
            </a:extLst>
          </p:cNvPr>
          <p:cNvSpPr>
            <a:spLocks noGrp="1"/>
          </p:cNvSpPr>
          <p:nvPr>
            <p:ph type="sldNum" sz="quarter" idx="12"/>
          </p:nvPr>
        </p:nvSpPr>
        <p:spPr/>
        <p:txBody>
          <a:bodyPr/>
          <a:lstStyle/>
          <a:p>
            <a:fld id="{89AF9413-55C7-460F-B90A-BAA18C6FA36E}" type="slidenum">
              <a:rPr lang="en-US" smtClean="0"/>
              <a:t>‹#›</a:t>
            </a:fld>
            <a:endParaRPr lang="en-US"/>
          </a:p>
        </p:txBody>
      </p:sp>
    </p:spTree>
    <p:extLst>
      <p:ext uri="{BB962C8B-B14F-4D97-AF65-F5344CB8AC3E}">
        <p14:creationId xmlns:p14="http://schemas.microsoft.com/office/powerpoint/2010/main" val="1984468380"/>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
        <p:nvSpPr>
          <p:cNvPr id="4" name="TextBox 7">
            <a:extLst>
              <a:ext uri="{FF2B5EF4-FFF2-40B4-BE49-F238E27FC236}">
                <a16:creationId xmlns:a16="http://schemas.microsoft.com/office/drawing/2014/main" id="{2616517D-D5CD-4ABF-BB07-27B705B1ED45}"/>
              </a:ext>
            </a:extLst>
          </p:cNvPr>
          <p:cNvSpPr txBox="1"/>
          <p:nvPr userDrawn="1"/>
        </p:nvSpPr>
        <p:spPr bwMode="black">
          <a:xfrm>
            <a:off x="4448912" y="6697308"/>
            <a:ext cx="3538654" cy="160091"/>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0" b="0" spc="153"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59270771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2.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strike="noStrike">
                <a:solidFill>
                  <a:schemeClr val="tx1"/>
                </a:solidFill>
              </a:defRPr>
            </a:lvl1pPr>
          </a:lstStyle>
          <a:p>
            <a:r>
              <a:rPr lang="en-US"/>
              <a:t>Title</a:t>
            </a:r>
          </a:p>
        </p:txBody>
      </p:sp>
    </p:spTree>
    <p:extLst>
      <p:ext uri="{BB962C8B-B14F-4D97-AF65-F5344CB8AC3E}">
        <p14:creationId xmlns:p14="http://schemas.microsoft.com/office/powerpoint/2010/main" val="3398466606"/>
      </p:ext>
    </p:extLst>
  </p:cSld>
  <p:clrMapOvr>
    <a:masterClrMapping/>
  </p:clrMapOvr>
  <p:transition>
    <p:fade/>
  </p:transition>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p:cSld name="Title Slide">
    <p:bg bwMode="gray">
      <p:bgPr>
        <a:solidFill>
          <a:schemeClr val="bg2"/>
        </a:solidFill>
        <a:effectLst/>
      </p:bgPr>
    </p:bg>
    <p:spTree>
      <p:nvGrpSpPr>
        <p:cNvPr id="1" name=""/>
        <p:cNvGrpSpPr/>
        <p:nvPr/>
      </p:nvGrpSpPr>
      <p:grpSpPr>
        <a:xfrm>
          <a:off x="0" y="0"/>
          <a:ext cx="0" cy="0"/>
          <a:chOff x="0" y="0"/>
          <a:chExt cx="0" cy="0"/>
        </a:xfrm>
      </p:grpSpPr>
      <p:sp>
        <p:nvSpPr>
          <p:cNvPr id="10" name="Rectangle 9"/>
          <p:cNvSpPr/>
          <p:nvPr/>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p:nvPicPr>
        <p:blipFill>
          <a:blip r:embed="rId2"/>
          <a:stretch>
            <a:fillRect/>
          </a:stretch>
        </p:blipFill>
        <p:spPr>
          <a:xfrm>
            <a:off x="462280" y="6209084"/>
            <a:ext cx="1456418" cy="310896"/>
          </a:xfrm>
          <a:prstGeom prst="rect">
            <a:avLst/>
          </a:prstGeom>
        </p:spPr>
      </p:pic>
      <p:pic>
        <p:nvPicPr>
          <p:cNvPr id="16" name="Picture 15" hidden="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8" name="Title 1"/>
          <p:cNvSpPr>
            <a:spLocks noGrp="1"/>
          </p:cNvSpPr>
          <p:nvPr>
            <p:ph type="title" hasCustomPrompt="1"/>
          </p:nvPr>
        </p:nvSpPr>
        <p:spPr bwMode="white">
          <a:xfrm>
            <a:off x="274702" y="1679645"/>
            <a:ext cx="91439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a:t>Presentation title</a:t>
            </a:r>
          </a:p>
        </p:txBody>
      </p:sp>
      <p:sp>
        <p:nvSpPr>
          <p:cNvPr id="9" name="Text Placeholder 4"/>
          <p:cNvSpPr>
            <a:spLocks noGrp="1"/>
          </p:cNvSpPr>
          <p:nvPr>
            <p:ph type="body" sz="quarter" idx="12" hasCustomPrompt="1"/>
          </p:nvPr>
        </p:nvSpPr>
        <p:spPr bwMode="white">
          <a:xfrm>
            <a:off x="274701" y="3509753"/>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9728968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9530216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65.xml><?xml version="1.0" encoding="utf-8"?>
<p:sldLayout xmlns:a="http://schemas.openxmlformats.org/drawingml/2006/main" xmlns:r="http://schemas.openxmlformats.org/officeDocument/2006/relationships" xmlns:p="http://schemas.openxmlformats.org/presentationml/2006/main" preserve="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0098892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3173556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94481458"/>
      </p:ext>
    </p:extLst>
  </p:cSld>
  <p:clrMapOvr>
    <a:overrideClrMapping bg1="lt1" tx1="dk1" bg2="lt2" tx2="dk2" accent1="accent1" accent2="accent2" accent3="accent3" accent4="accent4" accent5="accent5" accent6="accent6" hlink="hlink" folHlink="folHlink"/>
  </p:clrMapOvr>
  <p:transition>
    <p:fade/>
  </p:transition>
  <p:hf sldNum="0" hdr="0" ftr="0" dt="0"/>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7901748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0906514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165730"/>
      </p:ext>
    </p:extLst>
  </p:cSld>
  <p:clrMapOvr>
    <a:masterClrMapping/>
  </p:clrMapOvr>
  <p:transition>
    <p:fade/>
  </p:transition>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2732923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71.xml><?xml version="1.0" encoding="utf-8"?>
<p:sldLayout xmlns:a="http://schemas.openxmlformats.org/drawingml/2006/main" xmlns:r="http://schemas.openxmlformats.org/officeDocument/2006/relationships" xmlns:p="http://schemas.openxmlformats.org/presentationml/2006/main" preserve="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2589852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72.xml><?xml version="1.0" encoding="utf-8"?>
<p:sldLayout xmlns:a="http://schemas.openxmlformats.org/drawingml/2006/main" xmlns:r="http://schemas.openxmlformats.org/officeDocument/2006/relationships" xmlns:p="http://schemas.openxmlformats.org/presentationml/2006/main" preserve="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4402704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73.xml><?xml version="1.0" encoding="utf-8"?>
<p:sldLayout xmlns:a="http://schemas.openxmlformats.org/drawingml/2006/main" xmlns:r="http://schemas.openxmlformats.org/officeDocument/2006/relationships" xmlns:p="http://schemas.openxmlformats.org/presentationml/2006/main" preserve="1">
  <p:cSld name="Customer Evidence Slide">
    <p:bg bwMode="gray">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8584">
                      <a:schemeClr val="tx2"/>
                    </a:gs>
                    <a:gs pos="57000">
                      <a:schemeClr val="tx2"/>
                    </a:gs>
                  </a:gsLst>
                  <a:lin ang="5400000" scaled="0"/>
                </a:gradFill>
              </a:defRPr>
            </a:lvl1pPr>
          </a:lstStyle>
          <a:p>
            <a:r>
              <a:rPr lang="en-US"/>
              <a:t>Customer evidence slide</a:t>
            </a:r>
          </a:p>
        </p:txBody>
      </p:sp>
      <p:sp>
        <p:nvSpPr>
          <p:cNvPr id="4" name="Picture Placeholder 3"/>
          <p:cNvSpPr>
            <a:spLocks noGrp="1"/>
          </p:cNvSpPr>
          <p:nvPr>
            <p:ph type="pic" sz="quarter" idx="10"/>
          </p:nvPr>
        </p:nvSpPr>
        <p:spPr bwMode="gray">
          <a:xfrm>
            <a:off x="274638" y="1434069"/>
            <a:ext cx="5486400" cy="1827214"/>
          </a:xfrm>
          <a:blipFill>
            <a:blip r:embed="rId2"/>
            <a:stretch>
              <a:fillRect/>
            </a:stretch>
          </a:blipFill>
        </p:spPr>
        <p:txBody>
          <a:bodyPr lIns="182880" tIns="146304" rIns="182880" bIns="146304">
            <a:noAutofit/>
          </a:bodyPr>
          <a:lstStyle>
            <a:lvl1pPr marL="0" indent="0">
              <a:buNone/>
              <a:defRPr lang="en-US" sz="2400" kern="1200" spc="0" baseline="0" dirty="0">
                <a:noFill/>
                <a:latin typeface="+mn-lt"/>
                <a:ea typeface="+mn-ea"/>
                <a:cs typeface="+mn-cs"/>
              </a:defRPr>
            </a:lvl1pPr>
            <a:lvl2pPr>
              <a:defRPr lang="en-US" sz="2400"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pPr>
            <a:r>
              <a:rPr lang="en-US"/>
              <a:t>Click icon to add picture</a:t>
            </a:r>
          </a:p>
        </p:txBody>
      </p:sp>
      <p:sp>
        <p:nvSpPr>
          <p:cNvPr id="5" name="Rectangle 4"/>
          <p:cNvSpPr/>
          <p:nvPr/>
        </p:nvSpPr>
        <p:spPr bwMode="auto">
          <a:xfrm>
            <a:off x="6218237" y="4868863"/>
            <a:ext cx="5945966" cy="18288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46304" rIns="182880" bIns="146304" numCol="1" rtlCol="0" anchor="ctr" anchorCtr="0" compatLnSpc="1">
            <a:prstTxWarp prst="textNoShape">
              <a:avLst/>
            </a:prstTxWarp>
          </a:bodyPr>
          <a:lstStyle/>
          <a:p>
            <a:pPr algn="ctr" defTabSz="932472" fontAlgn="base">
              <a:spcBef>
                <a:spcPct val="0"/>
              </a:spcBef>
              <a:spcAft>
                <a:spcPct val="0"/>
              </a:spcAft>
            </a:pPr>
            <a:endParaRPr lang="en-US" sz="2000">
              <a:gradFill>
                <a:gsLst>
                  <a:gs pos="5439">
                    <a:srgbClr val="F8F8F8"/>
                  </a:gs>
                  <a:gs pos="10000">
                    <a:srgbClr val="F8F8F8"/>
                  </a:gs>
                </a:gsLst>
                <a:lin ang="5400000" scaled="0"/>
              </a:gradFill>
            </a:endParaRPr>
          </a:p>
        </p:txBody>
      </p:sp>
      <p:sp>
        <p:nvSpPr>
          <p:cNvPr id="6" name="Picture Placeholder 3"/>
          <p:cNvSpPr>
            <a:spLocks noGrp="1"/>
          </p:cNvSpPr>
          <p:nvPr>
            <p:ph type="pic" sz="quarter" idx="11" hasCustomPrompt="1"/>
          </p:nvPr>
        </p:nvSpPr>
        <p:spPr bwMode="gray">
          <a:xfrm>
            <a:off x="6218237" y="1434069"/>
            <a:ext cx="5943601" cy="3433208"/>
          </a:xfrm>
          <a:blipFill>
            <a:blip r:embed="rId3"/>
            <a:stretch>
              <a:fillRect/>
            </a:stretch>
          </a:blipFill>
        </p:spPr>
        <p:txBody>
          <a:bodyPr lIns="182880" tIns="146304" rIns="182880" bIns="146304">
            <a:noAutofit/>
          </a:bodyPr>
          <a:lstStyle>
            <a:lvl1pPr marL="0" indent="0">
              <a:buNone/>
              <a:defRPr lang="en-US" sz="2400" kern="1200" spc="0" baseline="0" dirty="0">
                <a:gradFill>
                  <a:gsLst>
                    <a:gs pos="1250">
                      <a:schemeClr val="tx1"/>
                    </a:gs>
                    <a:gs pos="100000">
                      <a:schemeClr val="tx1"/>
                    </a:gs>
                  </a:gsLst>
                  <a:lin ang="5400000" scaled="0"/>
                </a:gradFill>
                <a:latin typeface="+mn-lt"/>
                <a:ea typeface="+mn-ea"/>
                <a:cs typeface="+mn-cs"/>
              </a:defRPr>
            </a:lvl1pPr>
            <a:lvl2pPr algn="ctr">
              <a:defRPr lang="en-US" sz="2400"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pPr>
            <a:r>
              <a:rPr lang="en-US"/>
              <a:t>Your image here</a:t>
            </a:r>
          </a:p>
        </p:txBody>
      </p:sp>
      <p:cxnSp>
        <p:nvCxnSpPr>
          <p:cNvPr id="7" name="Straight Connector 6"/>
          <p:cNvCxnSpPr/>
          <p:nvPr/>
        </p:nvCxnSpPr>
        <p:spPr>
          <a:xfrm>
            <a:off x="5989638" y="1836883"/>
            <a:ext cx="0" cy="4754828"/>
          </a:xfrm>
          <a:prstGeom prst="line">
            <a:avLst/>
          </a:prstGeom>
          <a:ln w="3175">
            <a:solidFill>
              <a:schemeClr val="tx1">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274638" y="3260725"/>
            <a:ext cx="5486400" cy="3436938"/>
          </a:xfrm>
        </p:spPr>
        <p:txBody>
          <a:bodyPr lIns="182880" tIns="146304" rIns="182880" bIns="146304">
            <a:noAutofit/>
          </a:bodyPr>
          <a:lstStyle>
            <a:lvl1pPr marL="0" indent="0">
              <a:buNone/>
              <a:defRPr sz="2400">
                <a:latin typeface="+mn-lt"/>
              </a:defRPr>
            </a:lvl1pPr>
          </a:lstStyle>
          <a:p>
            <a:pPr lvl="0"/>
            <a:r>
              <a:rPr lang="en-US"/>
              <a:t>Edit Master text styles</a:t>
            </a:r>
          </a:p>
        </p:txBody>
      </p:sp>
      <p:sp>
        <p:nvSpPr>
          <p:cNvPr id="15" name="Text Placeholder 14"/>
          <p:cNvSpPr>
            <a:spLocks noGrp="1"/>
          </p:cNvSpPr>
          <p:nvPr>
            <p:ph type="body" sz="quarter" idx="13"/>
          </p:nvPr>
        </p:nvSpPr>
        <p:spPr>
          <a:xfrm>
            <a:off x="6218238" y="4868863"/>
            <a:ext cx="5943600" cy="1827214"/>
          </a:xfrm>
        </p:spPr>
        <p:txBody>
          <a:bodyPr lIns="182880" tIns="146304" rIns="182880" bIns="146304" anchor="ctr">
            <a:noAutofit/>
          </a:bodyPr>
          <a:lstStyle>
            <a:lvl1pPr marL="0" indent="0" algn="ctr">
              <a:buNone/>
              <a:defRPr sz="3200">
                <a:gradFill>
                  <a:gsLst>
                    <a:gs pos="27434">
                      <a:srgbClr val="FFFFFF"/>
                    </a:gs>
                    <a:gs pos="54000">
                      <a:srgbClr val="FFFFFF"/>
                    </a:gs>
                  </a:gsLst>
                  <a:lin ang="5400000" scaled="0"/>
                </a:gradFill>
                <a:latin typeface="+mj-lt"/>
              </a:defRPr>
            </a:lvl1pPr>
          </a:lstStyle>
          <a:p>
            <a:pPr lvl="0"/>
            <a:r>
              <a:rPr lang="en-US"/>
              <a:t>Edit Master text styles</a:t>
            </a:r>
          </a:p>
        </p:txBody>
      </p:sp>
    </p:spTree>
    <p:extLst>
      <p:ext uri="{BB962C8B-B14F-4D97-AF65-F5344CB8AC3E}">
        <p14:creationId xmlns:p14="http://schemas.microsoft.com/office/powerpoint/2010/main" val="255888365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74.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8228299" cy="1181862"/>
          </a:xfrm>
          <a:noFill/>
        </p:spPr>
        <p:txBody>
          <a:bodyPr wrap="square" tIns="91440" bIns="91440" anchor="t" anchorCtr="0">
            <a:spAutoFit/>
          </a:bodyPr>
          <a:lstStyle>
            <a:lvl1pPr>
              <a:defRPr sz="7200" spc="-100" baseline="0">
                <a:gradFill>
                  <a:gsLst>
                    <a:gs pos="8850">
                      <a:schemeClr val="tx1"/>
                    </a:gs>
                    <a:gs pos="23894">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8" y="3954463"/>
            <a:ext cx="8229599" cy="738664"/>
          </a:xfrm>
          <a:noFill/>
        </p:spPr>
        <p:txBody>
          <a:bodyPr wrap="square" lIns="182880" tIns="146304" rIns="182880" bIns="146304">
            <a:spAutoFit/>
          </a:bodyPr>
          <a:lstStyle>
            <a:lvl1pPr marL="0" indent="0">
              <a:spcBef>
                <a:spcPts val="0"/>
              </a:spcBef>
              <a:buNone/>
              <a:defRPr sz="3200" spc="0" baseline="0">
                <a:gradFill>
                  <a:gsLst>
                    <a:gs pos="8850">
                      <a:schemeClr val="tx1"/>
                    </a:gs>
                    <a:gs pos="23894">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42885691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75.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8229599" cy="1181862"/>
          </a:xfrm>
          <a:noFill/>
        </p:spPr>
        <p:txBody>
          <a:bodyPr wrap="square" tIns="91440" bIns="91440" anchor="t" anchorCtr="0">
            <a:spAutoFit/>
          </a:bodyPr>
          <a:lstStyle>
            <a:lvl1pPr>
              <a:defRPr sz="7200" spc="-100" baseline="0">
                <a:gradFill>
                  <a:gsLst>
                    <a:gs pos="10619">
                      <a:schemeClr val="tx1"/>
                    </a:gs>
                    <a:gs pos="26549">
                      <a:schemeClr val="tx1"/>
                    </a:gs>
                  </a:gsLst>
                  <a:lin ang="5400000" scaled="0"/>
                </a:gradFill>
              </a:defRPr>
            </a:lvl1pPr>
          </a:lstStyle>
          <a:p>
            <a:r>
              <a:rPr lang="en-US"/>
              <a:t>Video title</a:t>
            </a:r>
          </a:p>
        </p:txBody>
      </p:sp>
    </p:spTree>
    <p:extLst>
      <p:ext uri="{BB962C8B-B14F-4D97-AF65-F5344CB8AC3E}">
        <p14:creationId xmlns:p14="http://schemas.microsoft.com/office/powerpoint/2010/main" val="17826899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0075934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77.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98790193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399226651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79.xml><?xml version="1.0" encoding="utf-8"?>
<p:sldLayout xmlns:a="http://schemas.openxmlformats.org/drawingml/2006/main" xmlns:r="http://schemas.openxmlformats.org/officeDocument/2006/relationships" xmlns:p="http://schemas.openxmlformats.org/presentationml/2006/main" preserve="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5984883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778081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80.xml><?xml version="1.0" encoding="utf-8"?>
<p:sldLayout xmlns:a="http://schemas.openxmlformats.org/drawingml/2006/main" xmlns:r="http://schemas.openxmlformats.org/officeDocument/2006/relationships" xmlns:p="http://schemas.openxmlformats.org/presentationml/2006/main" preserve="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755699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81.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49402720"/>
      </p:ext>
    </p:extLst>
  </p:cSld>
  <p:clrMapOvr>
    <a:masterClrMapping/>
  </p:clrMapOvr>
  <p:transition>
    <p:fade/>
  </p:transition>
</p:sldLayout>
</file>

<file path=ppt/slideLayouts/slideLayout382.xml><?xml version="1.0" encoding="utf-8"?>
<p:sldLayout xmlns:a="http://schemas.openxmlformats.org/drawingml/2006/main" xmlns:r="http://schemas.openxmlformats.org/officeDocument/2006/relationships" xmlns:p="http://schemas.openxmlformats.org/presentationml/2006/main" preserve="1">
  <p:cSld name="Closing logo slide_color">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36276877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8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6214577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84.xml><?xml version="1.0" encoding="utf-8"?>
<p:sldLayout xmlns:a="http://schemas.openxmlformats.org/drawingml/2006/main" xmlns:r="http://schemas.openxmlformats.org/officeDocument/2006/relationships" xmlns:p="http://schemas.openxmlformats.org/presentationml/2006/main">
  <p:cSld name="Section header grey">
    <p:bg>
      <p:bgPr>
        <a:solidFill>
          <a:schemeClr val="accent4"/>
        </a:solidFill>
        <a:effectLst/>
      </p:bgPr>
    </p:bg>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274638" y="2308600"/>
            <a:ext cx="7162799" cy="1181862"/>
          </a:xfrm>
          <a:noFill/>
        </p:spPr>
        <p:txBody>
          <a:bodyPr wrap="square"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624877317"/>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p:cSld name="Section header teal">
    <p:bg>
      <p:bgPr>
        <a:solidFill>
          <a:srgbClr val="52525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308600"/>
            <a:ext cx="7162799" cy="1181862"/>
          </a:xfrm>
          <a:noFill/>
        </p:spPr>
        <p:txBody>
          <a:bodyPr wrap="square"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139655486"/>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userDrawn="1">
  <p:cSld name="Walkin">
    <p:bg bwMode="gray">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p:cNvPicPr>
            <a:picLocks noChangeAspect="1"/>
          </p:cNvPicPr>
          <p:nvPr userDrawn="1"/>
        </p:nvPicPr>
        <p:blipFill>
          <a:blip r:embed="rId2"/>
          <a:stretch>
            <a:fillRect/>
          </a:stretch>
        </p:blipFill>
        <p:spPr>
          <a:xfrm>
            <a:off x="462280" y="6209084"/>
            <a:ext cx="1456418" cy="310896"/>
          </a:xfrm>
          <a:prstGeom prst="rect">
            <a:avLst/>
          </a:prstGeom>
        </p:spPr>
      </p:pic>
      <p:pic>
        <p:nvPicPr>
          <p:cNvPr id="6" name="Picture 5"/>
          <p:cNvPicPr>
            <a:picLocks noChangeAspect="1"/>
          </p:cNvPicPr>
          <p:nvPr userDrawn="1"/>
        </p:nvPicPr>
        <p:blipFill rotWithShape="1">
          <a:blip r:embed="rId3"/>
          <a:srcRect r="40044"/>
          <a:stretch/>
        </p:blipFill>
        <p:spPr>
          <a:xfrm>
            <a:off x="-246501" y="1965643"/>
            <a:ext cx="4736205" cy="2148840"/>
          </a:xfrm>
          <a:prstGeom prst="rect">
            <a:avLst/>
          </a:prstGeom>
        </p:spPr>
      </p:pic>
    </p:spTree>
    <p:extLst>
      <p:ext uri="{BB962C8B-B14F-4D97-AF65-F5344CB8AC3E}">
        <p14:creationId xmlns:p14="http://schemas.microsoft.com/office/powerpoint/2010/main" val="28628190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87.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89942401"/>
      </p:ext>
    </p:extLst>
  </p:cSld>
  <p:clrMapOvr>
    <a:masterClrMapping/>
  </p:clrMapOvr>
  <p:transition>
    <p:fade/>
  </p:transition>
</p:sldLayout>
</file>

<file path=ppt/slideLayouts/slideLayout388.xml><?xml version="1.0" encoding="utf-8"?>
<p:sldLayout xmlns:a="http://schemas.openxmlformats.org/drawingml/2006/main" xmlns:r="http://schemas.openxmlformats.org/officeDocument/2006/relationships" xmlns:p="http://schemas.openxmlformats.org/presentationml/2006/main" userDrawn="1">
  <p:cSld name="Custom Layout">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84482461"/>
      </p:ext>
    </p:extLst>
  </p:cSld>
  <p:clrMapOvr>
    <a:masterClrMapping/>
  </p:clrMapOvr>
  <p:transition>
    <p:fade/>
  </p:transition>
</p:sldLayout>
</file>

<file path=ppt/slideLayouts/slideLayout389.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595915" y="597450"/>
            <a:ext cx="1393641" cy="298433"/>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611461" y="2971302"/>
            <a:ext cx="2848537" cy="1436333"/>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a:srcRect t="11809" r="3579" b="17467"/>
          <a:stretch/>
        </p:blipFill>
        <p:spPr>
          <a:xfrm>
            <a:off x="6078068" y="-1"/>
            <a:ext cx="6358407" cy="6994526"/>
          </a:xfrm>
          <a:prstGeom prst="rect">
            <a:avLst/>
          </a:prstGeom>
        </p:spPr>
      </p:pic>
    </p:spTree>
    <p:extLst>
      <p:ext uri="{BB962C8B-B14F-4D97-AF65-F5344CB8AC3E}">
        <p14:creationId xmlns:p14="http://schemas.microsoft.com/office/powerpoint/2010/main" val="14028037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2270177"/>
          </a:xfrm>
        </p:spPr>
        <p:txBody>
          <a:bodyPr/>
          <a:lstStyle>
            <a:lvl1pPr marL="0" indent="0">
              <a:buNone/>
              <a:defRPr sz="3299">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48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494"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40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79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64649174"/>
      </p:ext>
    </p:extLst>
  </p:cSld>
  <p:clrMapOvr>
    <a:masterClrMapping/>
  </p:clrMapOvr>
  <p:transition>
    <p:fade/>
  </p:transition>
</p:sldLayout>
</file>

<file path=ppt/slideLayouts/slideLayout390.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72" spc="-51"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95915" y="4041281"/>
            <a:ext cx="9327356" cy="345294"/>
          </a:xfrm>
          <a:noFill/>
        </p:spPr>
        <p:txBody>
          <a:bodyPr wrap="square" lIns="0" tIns="0" rIns="0" bIns="0">
            <a:spAutoFit/>
          </a:bodyPr>
          <a:lstStyle>
            <a:lvl1pPr marL="0" indent="0">
              <a:spcBef>
                <a:spcPts val="0"/>
              </a:spcBef>
              <a:buNone/>
              <a:defRPr sz="2244"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Box 5">
            <a:extLst>
              <a:ext uri="{FF2B5EF4-FFF2-40B4-BE49-F238E27FC236}">
                <a16:creationId xmlns:a16="http://schemas.microsoft.com/office/drawing/2014/main" id="{55172CF2-8949-41D2-A849-0D7A7B2175D6}"/>
              </a:ext>
            </a:extLst>
          </p:cNvPr>
          <p:cNvSpPr txBox="1"/>
          <p:nvPr userDrawn="1"/>
        </p:nvSpPr>
        <p:spPr>
          <a:xfrm>
            <a:off x="5213636"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
        <p:nvSpPr>
          <p:cNvPr id="8" name="Text Placeholder 16">
            <a:extLst>
              <a:ext uri="{FF2B5EF4-FFF2-40B4-BE49-F238E27FC236}">
                <a16:creationId xmlns:a16="http://schemas.microsoft.com/office/drawing/2014/main" id="{8C8FE31B-78EE-49BB-83BA-C27F01056949}"/>
              </a:ext>
            </a:extLst>
          </p:cNvPr>
          <p:cNvSpPr>
            <a:spLocks noGrp="1"/>
          </p:cNvSpPr>
          <p:nvPr>
            <p:ph type="body" sz="quarter" idx="13" hasCustomPrompt="1"/>
          </p:nvPr>
        </p:nvSpPr>
        <p:spPr>
          <a:xfrm>
            <a:off x="8577606" y="601344"/>
            <a:ext cx="3264575" cy="313932"/>
          </a:xfrm>
        </p:spPr>
        <p:txBody>
          <a:bodyPr lIns="0" tIns="0" rIns="0" bIns="0"/>
          <a:lstStyle>
            <a:lvl1pPr marL="0" indent="0" algn="r">
              <a:buNone/>
              <a:defRPr sz="2040">
                <a:latin typeface="+mn-lt"/>
              </a:defRPr>
            </a:lvl1pPr>
            <a:lvl2pPr marL="349724" indent="0">
              <a:buNone/>
              <a:defRPr sz="2040"/>
            </a:lvl2pPr>
            <a:lvl3pPr marL="582873" indent="0">
              <a:buNone/>
              <a:defRPr sz="2040"/>
            </a:lvl3pPr>
            <a:lvl4pPr marL="816022" indent="0">
              <a:buNone/>
              <a:defRPr sz="2040"/>
            </a:lvl4pPr>
            <a:lvl5pPr marL="1049171" indent="0">
              <a:buNone/>
              <a:defRPr sz="2040"/>
            </a:lvl5pPr>
          </a:lstStyle>
          <a:p>
            <a:pPr lvl="0"/>
            <a:r>
              <a:rPr lang="en-US"/>
              <a:t>Session code</a:t>
            </a:r>
          </a:p>
        </p:txBody>
      </p:sp>
    </p:spTree>
    <p:extLst>
      <p:ext uri="{BB962C8B-B14F-4D97-AF65-F5344CB8AC3E}">
        <p14:creationId xmlns:p14="http://schemas.microsoft.com/office/powerpoint/2010/main" val="35759336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9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5240026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9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3473376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9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95915" y="1463669"/>
            <a:ext cx="5316270"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517814" y="1463669"/>
            <a:ext cx="5324366"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E6DD86A3-370B-4B16-8C94-A5F62AE9207E}"/>
              </a:ext>
            </a:extLst>
          </p:cNvPr>
          <p:cNvSpPr txBox="1"/>
          <p:nvPr userDrawn="1"/>
        </p:nvSpPr>
        <p:spPr>
          <a:xfrm>
            <a:off x="5213636"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94586650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9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600059" y="466301"/>
            <a:ext cx="11239464" cy="565027"/>
          </a:xfrm>
        </p:spPr>
        <p:txBody>
          <a:bodyPr/>
          <a:lstStyle/>
          <a:p>
            <a:r>
              <a:rPr lang="en-US"/>
              <a:t>Click to edit Master title style</a:t>
            </a:r>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1C08635B-C0DD-495F-B861-310107245327}"/>
              </a:ext>
            </a:extLst>
          </p:cNvPr>
          <p:cNvSpPr txBox="1"/>
          <p:nvPr userDrawn="1"/>
        </p:nvSpPr>
        <p:spPr>
          <a:xfrm>
            <a:off x="5213636"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40238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9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3243460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9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5" y="466302"/>
            <a:ext cx="5618874" cy="379824"/>
          </a:xfrm>
        </p:spPr>
        <p:txBody>
          <a:bodyPr tIns="64008"/>
          <a:lstStyle>
            <a:lvl1pPr>
              <a:defRPr sz="204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3402975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9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D5483FF-8A1C-4A5D-8C77-461D48701F3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750040" y="5269662"/>
            <a:ext cx="1429455" cy="1434546"/>
          </a:xfrm>
          <a:prstGeom prst="rect">
            <a:avLst/>
          </a:prstGeom>
        </p:spPr>
      </p:pic>
      <p:pic>
        <p:nvPicPr>
          <p:cNvPr id="8" name="Picture 7">
            <a:extLst>
              <a:ext uri="{FF2B5EF4-FFF2-40B4-BE49-F238E27FC236}">
                <a16:creationId xmlns:a16="http://schemas.microsoft.com/office/drawing/2014/main" id="{A3DAB50B-5EC8-4B34-AC71-D14D9E2A9609}"/>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707075" y="296239"/>
            <a:ext cx="1434749" cy="1434546"/>
          </a:xfrm>
          <a:prstGeom prst="rect">
            <a:avLst/>
          </a:prstGeom>
        </p:spPr>
      </p:pic>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600059" y="2056213"/>
            <a:ext cx="4241746" cy="113018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915" y="3605924"/>
            <a:ext cx="4245890" cy="345351"/>
          </a:xfrm>
        </p:spPr>
        <p:txBody>
          <a:bodyPr/>
          <a:lstStyle>
            <a:lvl1pPr marL="0" indent="0">
              <a:buNone/>
              <a:defRPr sz="2244">
                <a:latin typeface="+mn-lt"/>
              </a:defRPr>
            </a:lvl1pPr>
            <a:lvl2pPr marL="233149" indent="0">
              <a:buNone/>
              <a:defRPr/>
            </a:lvl2pPr>
            <a:lvl3pPr marL="466298" indent="0">
              <a:buNone/>
              <a:defRPr/>
            </a:lvl3pPr>
            <a:lvl4pPr marL="675162" indent="0">
              <a:buNone/>
              <a:defRPr/>
            </a:lvl4pPr>
            <a:lvl5pPr marL="872691"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noChangeAspect="1"/>
          </p:cNvSpPr>
          <p:nvPr>
            <p:ph type="pic" sz="quarter" idx="11" hasCustomPrompt="1"/>
          </p:nvPr>
        </p:nvSpPr>
        <p:spPr bwMode="gray">
          <a:xfrm>
            <a:off x="6033147" y="575118"/>
            <a:ext cx="5838925" cy="5838097"/>
          </a:xfrm>
          <a:blipFill>
            <a:blip r:embed="rId4"/>
            <a:stretch>
              <a:fillRect/>
            </a:stretch>
          </a:blipFill>
        </p:spPr>
        <p:txBody>
          <a:bodyPr lIns="0" tIns="210312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72960863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9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600059" y="2930553"/>
            <a:ext cx="4243366" cy="1130181"/>
          </a:xfrm>
        </p:spPr>
        <p:txBody>
          <a:bodyPr anchor="ctr"/>
          <a:lstStyle/>
          <a:p>
            <a:r>
              <a:rPr lang="en-US"/>
              <a:t>Click to edit Master title style</a:t>
            </a:r>
          </a:p>
        </p:txBody>
      </p:sp>
      <p:pic>
        <p:nvPicPr>
          <p:cNvPr id="6" name="Picture 5">
            <a:extLst>
              <a:ext uri="{FF2B5EF4-FFF2-40B4-BE49-F238E27FC236}">
                <a16:creationId xmlns:a16="http://schemas.microsoft.com/office/drawing/2014/main" id="{94CFD0E0-1625-4117-8F11-2251437741C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750040" y="5269662"/>
            <a:ext cx="1429455" cy="1434546"/>
          </a:xfrm>
          <a:prstGeom prst="rect">
            <a:avLst/>
          </a:prstGeom>
        </p:spPr>
      </p:pic>
      <p:pic>
        <p:nvPicPr>
          <p:cNvPr id="7" name="Picture 6">
            <a:extLst>
              <a:ext uri="{FF2B5EF4-FFF2-40B4-BE49-F238E27FC236}">
                <a16:creationId xmlns:a16="http://schemas.microsoft.com/office/drawing/2014/main" id="{12B0A8A0-01D8-444A-B0DE-A28AE7708E1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707075" y="296239"/>
            <a:ext cx="1434749" cy="1434546"/>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6033147" y="575118"/>
            <a:ext cx="5838925" cy="5838097"/>
          </a:xfrm>
          <a:blipFill>
            <a:blip r:embed="rId4"/>
            <a:stretch>
              <a:fillRect/>
            </a:stretch>
          </a:blipFill>
        </p:spPr>
        <p:txBody>
          <a:bodyPr lIns="0" tIns="210312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6117684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9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600060" y="3056179"/>
            <a:ext cx="4246604" cy="878959"/>
          </a:xfrm>
        </p:spPr>
        <p:txBody>
          <a:bodyPr anchor="t"/>
          <a:lstStyle>
            <a:lvl1pPr>
              <a:defRPr sz="2856"/>
            </a:lvl1pPr>
          </a:lstStyle>
          <a:p>
            <a:r>
              <a:rPr lang="en-US"/>
              <a:t>Square photo layout with smaller text</a:t>
            </a:r>
          </a:p>
        </p:txBody>
      </p:sp>
      <p:pic>
        <p:nvPicPr>
          <p:cNvPr id="6" name="Picture 5">
            <a:extLst>
              <a:ext uri="{FF2B5EF4-FFF2-40B4-BE49-F238E27FC236}">
                <a16:creationId xmlns:a16="http://schemas.microsoft.com/office/drawing/2014/main" id="{02CD22C3-9CBF-447D-924C-78F5E388080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750040" y="5269662"/>
            <a:ext cx="1429455" cy="1434546"/>
          </a:xfrm>
          <a:prstGeom prst="rect">
            <a:avLst/>
          </a:prstGeom>
        </p:spPr>
      </p:pic>
      <p:pic>
        <p:nvPicPr>
          <p:cNvPr id="7" name="Picture 6">
            <a:extLst>
              <a:ext uri="{FF2B5EF4-FFF2-40B4-BE49-F238E27FC236}">
                <a16:creationId xmlns:a16="http://schemas.microsoft.com/office/drawing/2014/main" id="{51B93FF3-2504-4A0A-96C9-427F96655F8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707075" y="296239"/>
            <a:ext cx="1434749" cy="1434546"/>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6033147" y="575118"/>
            <a:ext cx="5838925" cy="5838097"/>
          </a:xfrm>
          <a:blipFill>
            <a:blip r:embed="rId4"/>
            <a:stretch>
              <a:fillRect/>
            </a:stretch>
          </a:blipFill>
        </p:spPr>
        <p:txBody>
          <a:bodyPr lIns="0" tIns="210312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5838848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gradFill>
                  <a:gsLst>
                    <a:gs pos="0">
                      <a:schemeClr val="tx1"/>
                    </a:gs>
                    <a:gs pos="100000">
                      <a:schemeClr val="tx1"/>
                    </a:gs>
                  </a:gsLst>
                  <a:lin ang="5400000" scaled="1"/>
                </a:gra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gradFill>
                  <a:gsLst>
                    <a:gs pos="0">
                      <a:schemeClr val="tx1"/>
                    </a:gs>
                    <a:gs pos="100000">
                      <a:schemeClr val="tx1"/>
                    </a:gs>
                  </a:gsLst>
                  <a:lin ang="5400000" scaled="1"/>
                </a:gradFill>
              </a:defRPr>
            </a:lvl1pPr>
            <a:lvl2pPr>
              <a:defRPr sz="1800">
                <a:solidFill>
                  <a:srgbClr val="000000"/>
                </a:solidFill>
              </a:defRPr>
            </a:lvl2pPr>
            <a:lvl3pPr>
              <a:defRPr sz="1400"/>
            </a:lvl3pPr>
            <a:lvl4pPr>
              <a:defRPr sz="1400"/>
            </a:lvl4pPr>
            <a:lvl5pPr>
              <a:defRPr sz="1050"/>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64BDF03-4137-9B4F-811A-B300BDF9B2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12523" y="210208"/>
            <a:ext cx="5695363" cy="6537434"/>
          </a:xfrm>
          <a:prstGeom prst="rect">
            <a:avLst/>
          </a:prstGeom>
        </p:spPr>
      </p:pic>
    </p:spTree>
    <p:extLst>
      <p:ext uri="{BB962C8B-B14F-4D97-AF65-F5344CB8AC3E}">
        <p14:creationId xmlns:p14="http://schemas.microsoft.com/office/powerpoint/2010/main" val="3672812497"/>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54" tIns="182854" rIns="182854" bIns="182854" numCol="1" anchor="t"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38276350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00.xml><?xml version="1.0" encoding="utf-8"?>
<p:sldLayout xmlns:a="http://schemas.openxmlformats.org/drawingml/2006/main" xmlns:r="http://schemas.openxmlformats.org/officeDocument/2006/relationships" xmlns:p="http://schemas.openxmlformats.org/presentationml/2006/main" preserve="1" userDrawn="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600059" y="2930553"/>
            <a:ext cx="4243366" cy="1130181"/>
          </a:xfrm>
        </p:spPr>
        <p:txBody>
          <a:bodyPr anchor="ctr"/>
          <a:lstStyle/>
          <a:p>
            <a:r>
              <a:rPr lang="en-US"/>
              <a:t>Click to edit Master title style</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738333" y="298433"/>
            <a:ext cx="6398566" cy="6397659"/>
          </a:xfrm>
          <a:blipFill>
            <a:blip r:embed="rId2"/>
            <a:stretch>
              <a:fillRect/>
            </a:stretch>
          </a:blipFill>
        </p:spPr>
        <p:txBody>
          <a:bodyPr lIns="0" tIns="210312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62603510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01.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600059" y="5544315"/>
            <a:ext cx="11239464" cy="56509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436475" cy="4663017"/>
          </a:xfrm>
          <a:blipFill>
            <a:blip r:embed="rId2"/>
            <a:stretch>
              <a:fillRect/>
            </a:stretch>
          </a:blipFill>
        </p:spPr>
        <p:txBody>
          <a:bodyPr vert="horz" wrap="square" lIns="0" tIns="1097280" rIns="0" bIns="0" rtlCol="0" anchor="t" anchorCtr="0">
            <a:noAutofit/>
          </a:bodyPr>
          <a:lstStyle>
            <a:lvl1pPr marL="0" indent="0" algn="ctr">
              <a:buNone/>
              <a:defRPr lang="en-US" sz="1428" b="1" dirty="0">
                <a:solidFill>
                  <a:srgbClr val="FFFFFF"/>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98157016-2979-4ABA-B2ED-33A7582D68F8}"/>
              </a:ext>
            </a:extLst>
          </p:cNvPr>
          <p:cNvSpPr txBox="1"/>
          <p:nvPr userDrawn="1"/>
        </p:nvSpPr>
        <p:spPr>
          <a:xfrm>
            <a:off x="5213636" y="6600799"/>
            <a:ext cx="2009203" cy="188385"/>
          </a:xfrm>
          <a:prstGeom prst="rect">
            <a:avLst/>
          </a:prstGeom>
          <a:noFill/>
        </p:spPr>
        <p:txBody>
          <a:bodyPr wrap="square" lIns="0" tIns="0" rIns="0" bIns="0" rtlCol="0" anchor="ctr">
            <a:spAutoFit/>
          </a:bodyPr>
          <a:lstStyle/>
          <a:p>
            <a:pPr algn="ctr"/>
            <a:r>
              <a:rPr lang="en-US" sz="1224">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889568181"/>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402.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600059" y="883500"/>
            <a:ext cx="11239464" cy="56509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429" y="2331508"/>
            <a:ext cx="12436475" cy="4663017"/>
          </a:xfrm>
          <a:blipFill>
            <a:blip r:embed="rId2"/>
            <a:stretch>
              <a:fillRect/>
            </a:stretch>
          </a:blipFill>
        </p:spPr>
        <p:txBody>
          <a:bodyPr vert="horz" wrap="square" lIns="0" tIns="1097280" rIns="0" bIns="0" rtlCol="0" anchor="t" anchorCtr="0">
            <a:noAutofit/>
          </a:bodyPr>
          <a:lstStyle>
            <a:lvl1pPr marL="0" indent="0" algn="ctr">
              <a:buNone/>
              <a:defRPr lang="en-US" sz="1428" b="1" dirty="0">
                <a:solidFill>
                  <a:srgbClr val="FFFFFF"/>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93626886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403.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600059" y="466301"/>
            <a:ext cx="11239464"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5913" y="5802865"/>
            <a:ext cx="5475158" cy="313932"/>
          </a:xfrm>
        </p:spPr>
        <p:txBody>
          <a:bodyPr/>
          <a:lstStyle>
            <a:lvl1pPr marL="0" indent="0" algn="ctr">
              <a:spcBef>
                <a:spcPts val="0"/>
              </a:spcBef>
              <a:buNone/>
              <a:defRPr sz="204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94295" y="2065975"/>
            <a:ext cx="5475158" cy="3543893"/>
          </a:xfrm>
          <a:blipFill>
            <a:blip r:embed="rId2"/>
            <a:stretch>
              <a:fillRect/>
            </a:stretch>
          </a:blipFill>
        </p:spPr>
        <p:txBody>
          <a:bodyPr vert="horz" wrap="square" lIns="0" tIns="0" rIns="0" bIns="1188720" rtlCol="0" anchor="ctr" anchorCtr="0">
            <a:noAutofit/>
          </a:bodyPr>
          <a:lstStyle>
            <a:lvl1pPr marL="0" indent="0" algn="ctr">
              <a:buNone/>
              <a:defRPr lang="en-US" sz="1020" b="1" dirty="0">
                <a:solidFill>
                  <a:srgbClr val="FFFFFF"/>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67022" y="5802865"/>
            <a:ext cx="5475158" cy="313932"/>
          </a:xfrm>
        </p:spPr>
        <p:txBody>
          <a:bodyPr/>
          <a:lstStyle>
            <a:lvl1pPr marL="0" indent="0" algn="ctr">
              <a:spcBef>
                <a:spcPts val="0"/>
              </a:spcBef>
              <a:buNone/>
              <a:defRPr sz="204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364365" y="2065975"/>
            <a:ext cx="5475158" cy="3543893"/>
          </a:xfrm>
          <a:blipFill>
            <a:blip r:embed="rId2"/>
            <a:stretch>
              <a:fillRect/>
            </a:stretch>
          </a:blipFill>
        </p:spPr>
        <p:txBody>
          <a:bodyPr vert="horz" wrap="square" lIns="0" tIns="0" rIns="0" bIns="1188720" rtlCol="0" anchor="ctr" anchorCtr="0">
            <a:noAutofit/>
          </a:bodyPr>
          <a:lstStyle>
            <a:lvl1pPr marL="0" indent="0" algn="ctr">
              <a:buNone/>
              <a:defRPr lang="en-US" sz="1020" b="1" dirty="0">
                <a:solidFill>
                  <a:srgbClr val="FFFFFF"/>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71023679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404.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600059" y="466301"/>
            <a:ext cx="11239464"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96" y="5802865"/>
            <a:ext cx="3544719" cy="313932"/>
          </a:xfrm>
        </p:spPr>
        <p:txBody>
          <a:bodyPr/>
          <a:lstStyle>
            <a:lvl1pPr marL="0" indent="0" algn="ctr">
              <a:spcBef>
                <a:spcPts val="0"/>
              </a:spcBef>
              <a:buNone/>
              <a:defRPr sz="204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94295" y="2065975"/>
            <a:ext cx="3544395"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446040" y="5802865"/>
            <a:ext cx="3544719" cy="313932"/>
          </a:xfrm>
        </p:spPr>
        <p:txBody>
          <a:bodyPr/>
          <a:lstStyle>
            <a:lvl1pPr marL="0" indent="0" algn="ctr">
              <a:spcBef>
                <a:spcPts val="0"/>
              </a:spcBef>
              <a:buNone/>
              <a:defRPr sz="204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446040" y="2065975"/>
            <a:ext cx="3544395"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297462" y="5802865"/>
            <a:ext cx="3544719" cy="313932"/>
          </a:xfrm>
        </p:spPr>
        <p:txBody>
          <a:bodyPr/>
          <a:lstStyle>
            <a:lvl1pPr marL="0" indent="0" algn="ctr">
              <a:spcBef>
                <a:spcPts val="0"/>
              </a:spcBef>
              <a:buNone/>
              <a:defRPr sz="204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295128" y="2065975"/>
            <a:ext cx="3544395"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68639878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405.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600059" y="466301"/>
            <a:ext cx="11239464"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95" y="4848576"/>
            <a:ext cx="2583678" cy="627864"/>
          </a:xfrm>
        </p:spPr>
        <p:txBody>
          <a:bodyPr/>
          <a:lstStyle>
            <a:lvl1pPr marL="0" indent="0" algn="ctr">
              <a:spcBef>
                <a:spcPts val="0"/>
              </a:spcBef>
              <a:buNone/>
              <a:defRPr sz="204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94294"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82364" y="4848576"/>
            <a:ext cx="2583678" cy="627864"/>
          </a:xfrm>
        </p:spPr>
        <p:txBody>
          <a:bodyPr/>
          <a:lstStyle>
            <a:lvl1pPr marL="0" indent="0" algn="ctr">
              <a:spcBef>
                <a:spcPts val="0"/>
              </a:spcBef>
              <a:buNone/>
              <a:defRPr sz="204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82364"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70433" y="4848576"/>
            <a:ext cx="2583678" cy="627864"/>
          </a:xfrm>
        </p:spPr>
        <p:txBody>
          <a:bodyPr/>
          <a:lstStyle>
            <a:lvl1pPr marL="0" indent="0" algn="ctr">
              <a:spcBef>
                <a:spcPts val="0"/>
              </a:spcBef>
              <a:buNone/>
              <a:defRPr sz="204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370433"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258503" y="4848576"/>
            <a:ext cx="2583678" cy="627864"/>
          </a:xfrm>
        </p:spPr>
        <p:txBody>
          <a:bodyPr/>
          <a:lstStyle>
            <a:lvl1pPr marL="0" indent="0" algn="ctr">
              <a:spcBef>
                <a:spcPts val="0"/>
              </a:spcBef>
              <a:buNone/>
              <a:defRPr sz="204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258503"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251040667"/>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406.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278029" y="2057881"/>
            <a:ext cx="3564152" cy="313932"/>
          </a:xfrm>
        </p:spPr>
        <p:txBody>
          <a:bodyPr/>
          <a:lstStyle>
            <a:lvl1pPr marL="0" indent="0">
              <a:buFontTx/>
              <a:buNone/>
              <a:defRPr sz="204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94294" y="1465289"/>
            <a:ext cx="7398732" cy="4928550"/>
          </a:xfrm>
          <a:blipFill>
            <a:blip r:embed="rId2"/>
            <a:stretch>
              <a:fillRect/>
            </a:stretch>
          </a:blipFill>
        </p:spPr>
        <p:txBody>
          <a:bodyPr bIns="1005840" anchor="ctr">
            <a:noAutofit/>
          </a:bodyPr>
          <a:lstStyle>
            <a:lvl1pPr marL="0" indent="0" algn="ctr">
              <a:buNone/>
              <a:defRPr sz="102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1529268236"/>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07.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95914" y="2351744"/>
            <a:ext cx="3538516" cy="1130181"/>
          </a:xfrm>
        </p:spPr>
        <p:txBody>
          <a:bodyPr/>
          <a:lstStyle>
            <a:lvl1pPr>
              <a:defRPr sz="3672">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739268" y="2495753"/>
            <a:ext cx="7100774" cy="376706"/>
          </a:xfrm>
        </p:spPr>
        <p:txBody>
          <a:bodyPr/>
          <a:lstStyle>
            <a:lvl1pPr marL="0" indent="0">
              <a:spcAft>
                <a:spcPts val="1224"/>
              </a:spcAft>
              <a:buNone/>
              <a:defRPr sz="2448"/>
            </a:lvl1pPr>
            <a:lvl2pPr marL="233149"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600059" y="2057880"/>
            <a:ext cx="3547053"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741406" y="2057880"/>
            <a:ext cx="7100774"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10156487"/>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408.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443449" cy="699452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600059" y="3213098"/>
            <a:ext cx="3247476" cy="565091"/>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37338" y="3275904"/>
            <a:ext cx="6803399" cy="439479"/>
          </a:xfrm>
        </p:spPr>
        <p:txBody>
          <a:bodyPr anchor="ctr" anchorCtr="0"/>
          <a:lstStyle>
            <a:lvl1pPr marL="0" indent="0">
              <a:spcAft>
                <a:spcPts val="1224"/>
              </a:spcAft>
              <a:buNone/>
              <a:defRPr sz="2856"/>
            </a:lvl1pPr>
            <a:lvl2pPr marL="233149" indent="0">
              <a:buNone/>
              <a:defRPr/>
            </a:lvl2pPr>
          </a:lstStyle>
          <a:p>
            <a:pPr lvl="0"/>
            <a:r>
              <a:rPr lang="en-US"/>
              <a:t>Click to edit Master text styles</a:t>
            </a:r>
          </a:p>
        </p:txBody>
      </p:sp>
    </p:spTree>
    <p:extLst>
      <p:ext uri="{BB962C8B-B14F-4D97-AF65-F5344CB8AC3E}">
        <p14:creationId xmlns:p14="http://schemas.microsoft.com/office/powerpoint/2010/main" val="31470126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443449" cy="699452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600059" y="3213098"/>
            <a:ext cx="3247476" cy="565091"/>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37338" y="3275904"/>
            <a:ext cx="6803399" cy="439479"/>
          </a:xfrm>
        </p:spPr>
        <p:txBody>
          <a:bodyPr anchor="ctr" anchorCtr="0"/>
          <a:lstStyle>
            <a:lvl1pPr marL="0" indent="0">
              <a:spcAft>
                <a:spcPts val="1224"/>
              </a:spcAft>
              <a:buNone/>
              <a:defRPr sz="2856"/>
            </a:lvl1pPr>
            <a:lvl2pPr marL="233149" indent="0">
              <a:buNone/>
              <a:defRPr/>
            </a:lvl2pPr>
          </a:lstStyle>
          <a:p>
            <a:pPr lvl="0"/>
            <a:r>
              <a:rPr lang="en-US"/>
              <a:t>Click to edit Master text styles</a:t>
            </a:r>
          </a:p>
        </p:txBody>
      </p:sp>
    </p:spTree>
    <p:extLst>
      <p:ext uri="{BB962C8B-B14F-4D97-AF65-F5344CB8AC3E}">
        <p14:creationId xmlns:p14="http://schemas.microsoft.com/office/powerpoint/2010/main" val="337858703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98981531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600060" y="3213098"/>
            <a:ext cx="3245833" cy="565091"/>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5040983" y="3275904"/>
            <a:ext cx="6801197" cy="43947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443449" y="2629424"/>
            <a:ext cx="0" cy="1735678"/>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667980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41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7"/>
            <a:ext cx="932735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4134038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7"/>
            <a:ext cx="932735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9634278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6091798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414.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156313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1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9384029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16.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6572226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1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1465289"/>
            <a:ext cx="11239464" cy="1946203"/>
          </a:xfrm>
        </p:spPr>
        <p:txBody>
          <a:bodyPr/>
          <a:lstStyle>
            <a:lvl1pPr marL="0" indent="0">
              <a:buNone/>
              <a:defRPr sz="285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449"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241"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773"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912"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7423211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418.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1859380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1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4" y="1465289"/>
            <a:ext cx="11239789" cy="2260106"/>
          </a:xfrm>
        </p:spPr>
        <p:txBody>
          <a:bodyPr>
            <a:spAutoFit/>
          </a:bodyPr>
          <a:lstStyle>
            <a:lvl1pPr>
              <a:defRPr sz="3672">
                <a:latin typeface="+mn-lt"/>
              </a:defRPr>
            </a:lvl1pPr>
            <a:lvl2pPr>
              <a:defRPr sz="2856">
                <a:latin typeface="+mn-lt"/>
              </a:defRPr>
            </a:lvl2pPr>
            <a:lvl3pPr>
              <a:defRPr sz="2448">
                <a:latin typeface="+mn-lt"/>
              </a:defRPr>
            </a:lvl3pPr>
            <a:lvl4pPr>
              <a:defRPr sz="2040">
                <a:latin typeface="+mn-lt"/>
              </a:defRPr>
            </a:lvl4pPr>
            <a:lvl5pPr>
              <a:defRPr sz="1836">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393839"/>
            <a:ext cx="12436476"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7092232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41" y="1212852"/>
            <a:ext cx="11887200" cy="2172903"/>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469" indent="0">
              <a:buNone/>
              <a:defRPr/>
            </a:lvl3pPr>
            <a:lvl4pPr marL="456937" indent="0">
              <a:buNone/>
              <a:defRPr/>
            </a:lvl4pPr>
            <a:lvl5pPr marL="68540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32146875"/>
      </p:ext>
    </p:extLst>
  </p:cSld>
  <p:clrMapOvr>
    <a:masterClrMapping/>
  </p:clrMapOvr>
  <p:transition>
    <p:fade/>
  </p:transition>
</p:sldLayout>
</file>

<file path=ppt/slideLayouts/slideLayout420.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07396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1.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5" name="Footer Placeholder 6" hidden="1"/>
          <p:cNvSpPr txBox="1">
            <a:spLocks/>
          </p:cNvSpPr>
          <p:nvPr/>
        </p:nvSpPr>
        <p:spPr>
          <a:xfrm>
            <a:off x="10740594" y="6683657"/>
            <a:ext cx="1697051" cy="31086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16">
                <a:solidFill>
                  <a:srgbClr val="666666"/>
                </a:solidFill>
              </a:rPr>
              <a:t>MICROSOFT CONFIDENTIAL</a:t>
            </a:r>
          </a:p>
        </p:txBody>
      </p:sp>
      <p:sp>
        <p:nvSpPr>
          <p:cNvPr id="12" name="Title Placeholder 2">
            <a:extLst>
              <a:ext uri="{FF2B5EF4-FFF2-40B4-BE49-F238E27FC236}">
                <a16:creationId xmlns:a16="http://schemas.microsoft.com/office/drawing/2014/main" id="{E901D344-ED89-49CF-99A7-86594AEA4B3F}"/>
              </a:ext>
            </a:extLst>
          </p:cNvPr>
          <p:cNvSpPr>
            <a:spLocks noGrp="1"/>
          </p:cNvSpPr>
          <p:nvPr>
            <p:ph type="title"/>
          </p:nvPr>
        </p:nvSpPr>
        <p:spPr>
          <a:xfrm>
            <a:off x="466369" y="466302"/>
            <a:ext cx="11503738" cy="647641"/>
          </a:xfrm>
          <a:prstGeom prst="rect">
            <a:avLst/>
          </a:prstGeom>
        </p:spPr>
        <p:txBody>
          <a:bodyPr vert="horz" lIns="0" tIns="0" rIns="0" bIns="0" rtlCol="0" anchor="t">
            <a:normAutofit/>
          </a:bodyPr>
          <a:lstStyle>
            <a:lvl1pPr>
              <a:defRPr sz="4488" b="1" i="0">
                <a:solidFill>
                  <a:schemeClr val="tx1"/>
                </a:solidFill>
                <a:latin typeface="Segoe Semibold" charset="0"/>
                <a:ea typeface="Segoe Semibold" charset="0"/>
                <a:cs typeface="Segoe Semibold" charset="0"/>
              </a:defRPr>
            </a:lvl1pPr>
          </a:lstStyle>
          <a:p>
            <a:r>
              <a:rPr lang="en-US"/>
              <a:t>Click to edit Master title style</a:t>
            </a:r>
            <a:endParaRPr lang="en-US" dirty="0"/>
          </a:p>
        </p:txBody>
      </p:sp>
      <p:sp>
        <p:nvSpPr>
          <p:cNvPr id="6" name="Subtitle 2">
            <a:extLst>
              <a:ext uri="{FF2B5EF4-FFF2-40B4-BE49-F238E27FC236}">
                <a16:creationId xmlns:a16="http://schemas.microsoft.com/office/drawing/2014/main" id="{BA99162F-3F7B-2242-A1B2-486A63B6C5DF}"/>
              </a:ext>
            </a:extLst>
          </p:cNvPr>
          <p:cNvSpPr>
            <a:spLocks noGrp="1"/>
          </p:cNvSpPr>
          <p:nvPr>
            <p:ph type="subTitle" idx="27"/>
          </p:nvPr>
        </p:nvSpPr>
        <p:spPr>
          <a:xfrm>
            <a:off x="466368" y="1072494"/>
            <a:ext cx="11503739" cy="699453"/>
          </a:xfrm>
        </p:spPr>
        <p:txBody>
          <a:bodyPr/>
          <a:lstStyle>
            <a:lvl1pPr marL="0" indent="0" algn="l">
              <a:buNone/>
              <a:defRPr sz="2448" b="1" i="0" spc="-61" baseline="0">
                <a:latin typeface="Segoe UI Semibold" charset="0"/>
                <a:ea typeface="Segoe UI Semibold" charset="0"/>
                <a:cs typeface="Segoe UI Semibold" charset="0"/>
              </a:defRPr>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dirty="0"/>
              <a:t>Click to edit Master subtitle style</a:t>
            </a:r>
          </a:p>
        </p:txBody>
      </p:sp>
      <p:sp>
        <p:nvSpPr>
          <p:cNvPr id="2" name="Slide Number Placeholder 1">
            <a:extLst>
              <a:ext uri="{FF2B5EF4-FFF2-40B4-BE49-F238E27FC236}">
                <a16:creationId xmlns:a16="http://schemas.microsoft.com/office/drawing/2014/main" id="{9FF4F531-1753-1544-8A42-F788362A04E3}"/>
              </a:ext>
            </a:extLst>
          </p:cNvPr>
          <p:cNvSpPr>
            <a:spLocks noGrp="1"/>
          </p:cNvSpPr>
          <p:nvPr>
            <p:ph type="sldNum" sz="quarter" idx="28"/>
          </p:nvPr>
        </p:nvSpPr>
        <p:spPr/>
        <p:txBody>
          <a:bodyPr/>
          <a:lstStyle/>
          <a:p>
            <a:fld id="{529AFA16-AEC4-7D4A-82F3-BDAE8E49079E}" type="slidenum">
              <a:rPr lang="en-US" smtClean="0"/>
              <a:pPr/>
              <a:t>‹#›</a:t>
            </a:fld>
            <a:endParaRPr lang="en-US"/>
          </a:p>
        </p:txBody>
      </p:sp>
      <p:sp>
        <p:nvSpPr>
          <p:cNvPr id="7" name="Footer Placeholder 6" hidden="1">
            <a:extLst>
              <a:ext uri="{FF2B5EF4-FFF2-40B4-BE49-F238E27FC236}">
                <a16:creationId xmlns:a16="http://schemas.microsoft.com/office/drawing/2014/main" id="{288157B8-476F-EA4F-A047-5A8BD09DED6D}"/>
              </a:ext>
            </a:extLst>
          </p:cNvPr>
          <p:cNvSpPr txBox="1">
            <a:spLocks/>
          </p:cNvSpPr>
          <p:nvPr userDrawn="1"/>
        </p:nvSpPr>
        <p:spPr>
          <a:xfrm>
            <a:off x="10740594" y="6683657"/>
            <a:ext cx="1697051" cy="31086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16">
                <a:solidFill>
                  <a:srgbClr val="666666"/>
                </a:solidFill>
              </a:rPr>
              <a:t>MICROSOFT CONFIDENTIAL</a:t>
            </a:r>
          </a:p>
        </p:txBody>
      </p:sp>
      <p:sp>
        <p:nvSpPr>
          <p:cNvPr id="10" name="Text Placeholder 3">
            <a:extLst>
              <a:ext uri="{FF2B5EF4-FFF2-40B4-BE49-F238E27FC236}">
                <a16:creationId xmlns:a16="http://schemas.microsoft.com/office/drawing/2014/main" id="{9113A430-F6A1-4E86-9240-781A33179C75}"/>
              </a:ext>
            </a:extLst>
          </p:cNvPr>
          <p:cNvSpPr>
            <a:spLocks noGrp="1"/>
          </p:cNvSpPr>
          <p:nvPr>
            <p:ph idx="32"/>
          </p:nvPr>
        </p:nvSpPr>
        <p:spPr>
          <a:xfrm>
            <a:off x="466369" y="1904066"/>
            <a:ext cx="11503738" cy="4603910"/>
          </a:xfrm>
          <a:prstGeom prst="rect">
            <a:avLst/>
          </a:prstGeom>
        </p:spPr>
        <p:txBody>
          <a:bodyPr vert="horz" wrap="square"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043321194"/>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preserve="1" userDrawn="1">
  <p:cSld name="2-column">
    <p:spTree>
      <p:nvGrpSpPr>
        <p:cNvPr id="1" name=""/>
        <p:cNvGrpSpPr/>
        <p:nvPr/>
      </p:nvGrpSpPr>
      <p:grpSpPr>
        <a:xfrm>
          <a:off x="0" y="0"/>
          <a:ext cx="0" cy="0"/>
          <a:chOff x="0" y="0"/>
          <a:chExt cx="0" cy="0"/>
        </a:xfrm>
      </p:grpSpPr>
      <p:sp>
        <p:nvSpPr>
          <p:cNvPr id="11" name="Title Placeholder 2">
            <a:extLst>
              <a:ext uri="{FF2B5EF4-FFF2-40B4-BE49-F238E27FC236}">
                <a16:creationId xmlns:a16="http://schemas.microsoft.com/office/drawing/2014/main" id="{9AFD44FB-5EE2-4D3E-9C7F-A0CA74B39F11}"/>
              </a:ext>
            </a:extLst>
          </p:cNvPr>
          <p:cNvSpPr>
            <a:spLocks noGrp="1"/>
          </p:cNvSpPr>
          <p:nvPr>
            <p:ph type="title"/>
          </p:nvPr>
        </p:nvSpPr>
        <p:spPr>
          <a:xfrm>
            <a:off x="466369" y="466302"/>
            <a:ext cx="11503738" cy="606192"/>
          </a:xfrm>
          <a:prstGeom prst="rect">
            <a:avLst/>
          </a:prstGeom>
        </p:spPr>
        <p:txBody>
          <a:bodyPr vert="horz" lIns="0" tIns="0" rIns="0" bIns="0" rtlCol="0" anchor="t">
            <a:normAutofit/>
          </a:bodyPr>
          <a:lstStyle>
            <a:lvl1pPr>
              <a:defRPr sz="4488" b="1" i="0">
                <a:solidFill>
                  <a:schemeClr val="tx1"/>
                </a:solidFill>
                <a:latin typeface="Segoe Pro Semibold" charset="0"/>
                <a:ea typeface="Segoe Pro Semibold" charset="0"/>
                <a:cs typeface="Segoe Pro Semibold" charset="0"/>
              </a:defRPr>
            </a:lvl1pPr>
          </a:lstStyle>
          <a:p>
            <a:r>
              <a:rPr lang="en-US"/>
              <a:t>Click to edit Master title style</a:t>
            </a:r>
            <a:endParaRPr lang="en-US" dirty="0"/>
          </a:p>
        </p:txBody>
      </p:sp>
      <p:sp>
        <p:nvSpPr>
          <p:cNvPr id="6" name="Subtitle 2">
            <a:extLst>
              <a:ext uri="{FF2B5EF4-FFF2-40B4-BE49-F238E27FC236}">
                <a16:creationId xmlns:a16="http://schemas.microsoft.com/office/drawing/2014/main" id="{AC21BB0E-11FF-4849-A437-1A08AE905469}"/>
              </a:ext>
            </a:extLst>
          </p:cNvPr>
          <p:cNvSpPr>
            <a:spLocks noGrp="1"/>
          </p:cNvSpPr>
          <p:nvPr>
            <p:ph type="subTitle" idx="27"/>
          </p:nvPr>
        </p:nvSpPr>
        <p:spPr>
          <a:xfrm>
            <a:off x="466368" y="1072494"/>
            <a:ext cx="11503739" cy="699453"/>
          </a:xfrm>
        </p:spPr>
        <p:txBody>
          <a:bodyPr/>
          <a:lstStyle>
            <a:lvl1pPr marL="0" indent="0" algn="l">
              <a:buNone/>
              <a:defRPr sz="2448" b="1" i="0" spc="-61" baseline="0">
                <a:latin typeface="Segoe UI Semibold" charset="0"/>
                <a:ea typeface="Segoe UI Semibold" charset="0"/>
                <a:cs typeface="Segoe UI Semibold" charset="0"/>
              </a:defRPr>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dirty="0"/>
              <a:t>Click to edit Master subtitle style</a:t>
            </a:r>
          </a:p>
        </p:txBody>
      </p:sp>
      <p:sp>
        <p:nvSpPr>
          <p:cNvPr id="2" name="Slide Number Placeholder 1">
            <a:extLst>
              <a:ext uri="{FF2B5EF4-FFF2-40B4-BE49-F238E27FC236}">
                <a16:creationId xmlns:a16="http://schemas.microsoft.com/office/drawing/2014/main" id="{6E8743FE-41B9-984E-A69D-ECABFEB0E741}"/>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10" name="Text Placeholder 3">
            <a:extLst>
              <a:ext uri="{FF2B5EF4-FFF2-40B4-BE49-F238E27FC236}">
                <a16:creationId xmlns:a16="http://schemas.microsoft.com/office/drawing/2014/main" id="{527732AA-D7B1-48A6-8C12-8974C5F0A104}"/>
              </a:ext>
            </a:extLst>
          </p:cNvPr>
          <p:cNvSpPr>
            <a:spLocks noGrp="1"/>
          </p:cNvSpPr>
          <p:nvPr>
            <p:ph idx="26"/>
          </p:nvPr>
        </p:nvSpPr>
        <p:spPr>
          <a:xfrm>
            <a:off x="6234460" y="1904066"/>
            <a:ext cx="5735647" cy="4603910"/>
          </a:xfrm>
          <a:prstGeom prst="rect">
            <a:avLst/>
          </a:prstGeom>
        </p:spPr>
        <p:txBody>
          <a:bodyPr vert="horz" wrap="square"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14" name="Text Placeholder 3">
            <a:extLst>
              <a:ext uri="{FF2B5EF4-FFF2-40B4-BE49-F238E27FC236}">
                <a16:creationId xmlns:a16="http://schemas.microsoft.com/office/drawing/2014/main" id="{C3475C84-786C-409E-B9CE-2261308DA6EF}"/>
              </a:ext>
            </a:extLst>
          </p:cNvPr>
          <p:cNvSpPr>
            <a:spLocks noGrp="1"/>
          </p:cNvSpPr>
          <p:nvPr>
            <p:ph idx="33"/>
          </p:nvPr>
        </p:nvSpPr>
        <p:spPr>
          <a:xfrm>
            <a:off x="474479" y="1904066"/>
            <a:ext cx="5759982" cy="4603910"/>
          </a:xfrm>
          <a:prstGeom prst="rect">
            <a:avLst/>
          </a:prstGeom>
        </p:spPr>
        <p:txBody>
          <a:bodyPr vert="horz" wrap="square"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981234544"/>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preserve="1" userDrawn="1">
  <p:cSld name="2-col + Double Subheads">
    <p:spTree>
      <p:nvGrpSpPr>
        <p:cNvPr id="1" name=""/>
        <p:cNvGrpSpPr/>
        <p:nvPr/>
      </p:nvGrpSpPr>
      <p:grpSpPr>
        <a:xfrm>
          <a:off x="0" y="0"/>
          <a:ext cx="0" cy="0"/>
          <a:chOff x="0" y="0"/>
          <a:chExt cx="0" cy="0"/>
        </a:xfrm>
      </p:grpSpPr>
      <p:sp>
        <p:nvSpPr>
          <p:cNvPr id="14" name="Text Placeholder 3"/>
          <p:cNvSpPr>
            <a:spLocks noGrp="1"/>
          </p:cNvSpPr>
          <p:nvPr>
            <p:ph idx="26"/>
          </p:nvPr>
        </p:nvSpPr>
        <p:spPr>
          <a:xfrm>
            <a:off x="6226349" y="1904066"/>
            <a:ext cx="5743759" cy="4603910"/>
          </a:xfrm>
          <a:prstGeom prst="rect">
            <a:avLst/>
          </a:prstGeom>
        </p:spPr>
        <p:txBody>
          <a:bodyPr vert="horz" wrap="square"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11" name="Title Placeholder 2">
            <a:extLst>
              <a:ext uri="{FF2B5EF4-FFF2-40B4-BE49-F238E27FC236}">
                <a16:creationId xmlns:a16="http://schemas.microsoft.com/office/drawing/2014/main" id="{9AFD44FB-5EE2-4D3E-9C7F-A0CA74B39F11}"/>
              </a:ext>
            </a:extLst>
          </p:cNvPr>
          <p:cNvSpPr>
            <a:spLocks noGrp="1"/>
          </p:cNvSpPr>
          <p:nvPr>
            <p:ph type="title"/>
          </p:nvPr>
        </p:nvSpPr>
        <p:spPr>
          <a:xfrm>
            <a:off x="466369" y="466302"/>
            <a:ext cx="11487517" cy="737243"/>
          </a:xfrm>
          <a:prstGeom prst="rect">
            <a:avLst/>
          </a:prstGeom>
        </p:spPr>
        <p:txBody>
          <a:bodyPr vert="horz" lIns="0" tIns="0" rIns="0" bIns="0" rtlCol="0" anchor="t">
            <a:normAutofit/>
          </a:bodyPr>
          <a:lstStyle/>
          <a:p>
            <a:r>
              <a:rPr lang="en-US" dirty="0"/>
              <a:t>Click to edit Master title style</a:t>
            </a:r>
          </a:p>
        </p:txBody>
      </p:sp>
      <p:sp>
        <p:nvSpPr>
          <p:cNvPr id="2" name="Slide Number Placeholder 1">
            <a:extLst>
              <a:ext uri="{FF2B5EF4-FFF2-40B4-BE49-F238E27FC236}">
                <a16:creationId xmlns:a16="http://schemas.microsoft.com/office/drawing/2014/main" id="{C5A5FC2E-6D98-CE43-9551-6AA69FEF734C}"/>
              </a:ext>
            </a:extLst>
          </p:cNvPr>
          <p:cNvSpPr>
            <a:spLocks noGrp="1"/>
          </p:cNvSpPr>
          <p:nvPr>
            <p:ph type="sldNum" sz="quarter" idx="27"/>
          </p:nvPr>
        </p:nvSpPr>
        <p:spPr/>
        <p:txBody>
          <a:bodyPr/>
          <a:lstStyle/>
          <a:p>
            <a:fld id="{529AFA16-AEC4-7D4A-82F3-BDAE8E49079E}" type="slidenum">
              <a:rPr lang="en-US" smtClean="0"/>
              <a:pPr/>
              <a:t>‹#›</a:t>
            </a:fld>
            <a:endParaRPr lang="en-US"/>
          </a:p>
        </p:txBody>
      </p:sp>
      <p:sp>
        <p:nvSpPr>
          <p:cNvPr id="12" name="Shape 78">
            <a:extLst>
              <a:ext uri="{FF2B5EF4-FFF2-40B4-BE49-F238E27FC236}">
                <a16:creationId xmlns:a16="http://schemas.microsoft.com/office/drawing/2014/main" id="{A53FCAFC-5653-0C46-8E56-ADCCBA6F7CB4}"/>
              </a:ext>
            </a:extLst>
          </p:cNvPr>
          <p:cNvSpPr txBox="1">
            <a:spLocks noGrp="1"/>
          </p:cNvSpPr>
          <p:nvPr>
            <p:ph type="body" idx="7" hasCustomPrompt="1"/>
          </p:nvPr>
        </p:nvSpPr>
        <p:spPr>
          <a:xfrm>
            <a:off x="6218236" y="1203545"/>
            <a:ext cx="5751868" cy="700520"/>
          </a:xfrm>
          <a:prstGeom prst="rect">
            <a:avLst/>
          </a:prstGeom>
          <a:ln>
            <a:noFill/>
          </a:ln>
        </p:spPr>
        <p:txBody>
          <a:bodyPr vert="horz" wrap="square" lIns="0" tIns="0" rIns="0" bIns="0" rtlCol="0" anchor="b">
            <a:noAutofit/>
          </a:bodyPr>
          <a:lstStyle>
            <a:lvl1pPr algn="ctr">
              <a:defRPr lang="en-US" sz="2040" b="1" i="0" dirty="0">
                <a:solidFill>
                  <a:schemeClr val="accent1"/>
                </a:solidFill>
                <a:latin typeface="Segoe UI Semibold" charset="0"/>
                <a:ea typeface="Segoe UI Semibold" charset="0"/>
                <a:cs typeface="Segoe UI Semibold" charset="0"/>
              </a:defRPr>
            </a:lvl1pPr>
          </a:lstStyle>
          <a:p>
            <a:pPr lvl="0" algn="ctr" defTabSz="932563">
              <a:spcAft>
                <a:spcPts val="600"/>
              </a:spcAft>
            </a:pPr>
            <a:r>
              <a:rPr lang="en-US" dirty="0"/>
              <a:t>Column 2</a:t>
            </a:r>
          </a:p>
        </p:txBody>
      </p:sp>
      <p:sp>
        <p:nvSpPr>
          <p:cNvPr id="15" name="Shape 78">
            <a:extLst>
              <a:ext uri="{FF2B5EF4-FFF2-40B4-BE49-F238E27FC236}">
                <a16:creationId xmlns:a16="http://schemas.microsoft.com/office/drawing/2014/main" id="{644AA6BB-203B-E644-8A81-9AF5D2C1454A}"/>
              </a:ext>
            </a:extLst>
          </p:cNvPr>
          <p:cNvSpPr txBox="1">
            <a:spLocks noGrp="1"/>
          </p:cNvSpPr>
          <p:nvPr>
            <p:ph type="body" idx="30" hasCustomPrompt="1"/>
          </p:nvPr>
        </p:nvSpPr>
        <p:spPr>
          <a:xfrm>
            <a:off x="466369" y="1206540"/>
            <a:ext cx="5751870" cy="696110"/>
          </a:xfrm>
          <a:prstGeom prst="rect">
            <a:avLst/>
          </a:prstGeom>
          <a:ln>
            <a:noFill/>
          </a:ln>
        </p:spPr>
        <p:txBody>
          <a:bodyPr vert="horz" wrap="square" lIns="0" tIns="0" rIns="182880" bIns="0" rtlCol="0" anchor="b">
            <a:noAutofit/>
          </a:bodyPr>
          <a:lstStyle>
            <a:lvl1pPr algn="ctr">
              <a:defRPr lang="en-US" sz="2040" b="1" i="0" dirty="0">
                <a:solidFill>
                  <a:schemeClr val="accent1"/>
                </a:solidFill>
                <a:latin typeface="Segoe UI Semibold" charset="0"/>
                <a:ea typeface="Segoe UI Semibold" charset="0"/>
                <a:cs typeface="Segoe UI Semibold" charset="0"/>
              </a:defRPr>
            </a:lvl1pPr>
          </a:lstStyle>
          <a:p>
            <a:pPr lvl="0" algn="ctr" defTabSz="932563">
              <a:spcAft>
                <a:spcPts val="600"/>
              </a:spcAft>
            </a:pPr>
            <a:r>
              <a:rPr lang="en-US" dirty="0"/>
              <a:t>Column 1</a:t>
            </a:r>
          </a:p>
        </p:txBody>
      </p:sp>
      <p:sp>
        <p:nvSpPr>
          <p:cNvPr id="17" name="Text Placeholder 3">
            <a:extLst>
              <a:ext uri="{FF2B5EF4-FFF2-40B4-BE49-F238E27FC236}">
                <a16:creationId xmlns:a16="http://schemas.microsoft.com/office/drawing/2014/main" id="{BA5B8A30-0D25-46A7-8825-163B12353388}"/>
              </a:ext>
            </a:extLst>
          </p:cNvPr>
          <p:cNvSpPr>
            <a:spLocks noGrp="1"/>
          </p:cNvSpPr>
          <p:nvPr>
            <p:ph idx="31"/>
          </p:nvPr>
        </p:nvSpPr>
        <p:spPr>
          <a:xfrm>
            <a:off x="474478" y="1904066"/>
            <a:ext cx="5735647" cy="4603910"/>
          </a:xfrm>
          <a:prstGeom prst="rect">
            <a:avLst/>
          </a:prstGeom>
        </p:spPr>
        <p:txBody>
          <a:bodyPr vert="horz" wrap="square"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786437535"/>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preserve="1">
  <p:cSld name="Title + Sub ONLY">
    <p:spTree>
      <p:nvGrpSpPr>
        <p:cNvPr id="1" name=""/>
        <p:cNvGrpSpPr/>
        <p:nvPr/>
      </p:nvGrpSpPr>
      <p:grpSpPr>
        <a:xfrm>
          <a:off x="0" y="0"/>
          <a:ext cx="0" cy="0"/>
          <a:chOff x="0" y="0"/>
          <a:chExt cx="0" cy="0"/>
        </a:xfrm>
      </p:grpSpPr>
      <p:sp>
        <p:nvSpPr>
          <p:cNvPr id="2" name="Title 1"/>
          <p:cNvSpPr>
            <a:spLocks noGrp="1"/>
          </p:cNvSpPr>
          <p:nvPr>
            <p:ph type="title"/>
          </p:nvPr>
        </p:nvSpPr>
        <p:spPr>
          <a:xfrm>
            <a:off x="466369" y="466303"/>
            <a:ext cx="11503738" cy="606192"/>
          </a:xfrm>
        </p:spPr>
        <p:txBody>
          <a:bodyPr>
            <a:normAutofit/>
          </a:bodyPr>
          <a:lstStyle>
            <a:lvl1pPr>
              <a:defRPr sz="4488"/>
            </a:lvl1pPr>
          </a:lstStyle>
          <a:p>
            <a:r>
              <a:rPr lang="en-US"/>
              <a:t>Click to edit Master title style</a:t>
            </a:r>
            <a:endParaRPr lang="en-US" dirty="0"/>
          </a:p>
        </p:txBody>
      </p:sp>
      <p:sp>
        <p:nvSpPr>
          <p:cNvPr id="5" name="Subtitle 2">
            <a:extLst>
              <a:ext uri="{FF2B5EF4-FFF2-40B4-BE49-F238E27FC236}">
                <a16:creationId xmlns:a16="http://schemas.microsoft.com/office/drawing/2014/main" id="{7D5C19BA-6DD0-2341-932F-962FA328D5D7}"/>
              </a:ext>
            </a:extLst>
          </p:cNvPr>
          <p:cNvSpPr>
            <a:spLocks noGrp="1"/>
          </p:cNvSpPr>
          <p:nvPr>
            <p:ph type="subTitle" idx="27"/>
          </p:nvPr>
        </p:nvSpPr>
        <p:spPr>
          <a:xfrm>
            <a:off x="466368" y="1072494"/>
            <a:ext cx="11503739" cy="699453"/>
          </a:xfrm>
        </p:spPr>
        <p:txBody>
          <a:bodyPr/>
          <a:lstStyle>
            <a:lvl1pPr marL="0" indent="0" algn="l">
              <a:buNone/>
              <a:defRPr sz="2448" b="1" i="0" spc="-61" baseline="0">
                <a:latin typeface="Segoe UI Semibold" charset="0"/>
                <a:ea typeface="Segoe UI Semibold" charset="0"/>
                <a:cs typeface="Segoe UI Semibold" charset="0"/>
              </a:defRPr>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endParaRPr lang="en-US" dirty="0"/>
          </a:p>
        </p:txBody>
      </p:sp>
      <p:sp>
        <p:nvSpPr>
          <p:cNvPr id="6" name="Slide Number Placeholder 5">
            <a:extLst>
              <a:ext uri="{FF2B5EF4-FFF2-40B4-BE49-F238E27FC236}">
                <a16:creationId xmlns:a16="http://schemas.microsoft.com/office/drawing/2014/main" id="{AF9386A6-1B24-F24E-ACF1-EA03F8741407}"/>
              </a:ext>
            </a:extLst>
          </p:cNvPr>
          <p:cNvSpPr>
            <a:spLocks noGrp="1"/>
          </p:cNvSpPr>
          <p:nvPr>
            <p:ph type="sldNum" sz="quarter" idx="28"/>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658726064"/>
      </p:ext>
    </p:extLst>
  </p:cSld>
  <p:clrMapOvr>
    <a:masterClrMapping/>
  </p:clrMapOvr>
  <p:transition>
    <p:fade/>
  </p:transition>
</p:sldLayout>
</file>

<file path=ppt/slideLayouts/slideLayout425.xml><?xml version="1.0" encoding="utf-8"?>
<p:sldLayout xmlns:a="http://schemas.openxmlformats.org/drawingml/2006/main" xmlns:r="http://schemas.openxmlformats.org/officeDocument/2006/relationships" xmlns:p="http://schemas.openxmlformats.org/presentationml/2006/main" preserve="1">
  <p:cSld name="Content Small Title">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856"/>
            </a:lvl1pPr>
          </a:lstStyle>
          <a:p>
            <a:r>
              <a:rPr lang="en-US"/>
              <a:t>Click to edit Master title style</a:t>
            </a:r>
            <a:endParaRPr lang="en-US" dirty="0"/>
          </a:p>
        </p:txBody>
      </p:sp>
      <p:sp>
        <p:nvSpPr>
          <p:cNvPr id="6" name="Slide Number Placeholder 5">
            <a:extLst>
              <a:ext uri="{FF2B5EF4-FFF2-40B4-BE49-F238E27FC236}">
                <a16:creationId xmlns:a16="http://schemas.microsoft.com/office/drawing/2014/main" id="{AF9386A6-1B24-F24E-ACF1-EA03F8741407}"/>
              </a:ext>
            </a:extLst>
          </p:cNvPr>
          <p:cNvSpPr>
            <a:spLocks noGrp="1"/>
          </p:cNvSpPr>
          <p:nvPr>
            <p:ph type="sldNum" sz="quarter" idx="28"/>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4213113437"/>
      </p:ext>
    </p:extLst>
  </p:cSld>
  <p:clrMapOvr>
    <a:masterClrMapping/>
  </p:clrMapOvr>
  <p:transition>
    <p:fade/>
  </p:transition>
</p:sldLayout>
</file>

<file path=ppt/slideLayouts/slideLayout42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6AA340A-11B1-4D46-BE2D-4B2D31C56900}"/>
              </a:ext>
            </a:extLst>
          </p:cNvPr>
          <p:cNvSpPr>
            <a:spLocks noGrp="1"/>
          </p:cNvSpPr>
          <p:nvPr>
            <p:ph type="sldNum" sz="quarter" idx="10"/>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1760585533"/>
      </p:ext>
    </p:extLst>
  </p:cSld>
  <p:clrMapOvr>
    <a:masterClrMapping/>
  </p:clrMapOvr>
  <p:hf sldNum="0" hdr="0" ftr="0" dt="0"/>
</p:sldLayout>
</file>

<file path=ppt/slideLayouts/slideLayout427.xml><?xml version="1.0" encoding="utf-8"?>
<p:sldLayout xmlns:a="http://schemas.openxmlformats.org/drawingml/2006/main" xmlns:r="http://schemas.openxmlformats.org/officeDocument/2006/relationships" xmlns:p="http://schemas.openxmlformats.org/presentationml/2006/main" preserve="1" userDrawn="1">
  <p:cSld name="Content + slanted Image Right">
    <p:spTree>
      <p:nvGrpSpPr>
        <p:cNvPr id="1" name=""/>
        <p:cNvGrpSpPr/>
        <p:nvPr/>
      </p:nvGrpSpPr>
      <p:grpSpPr>
        <a:xfrm>
          <a:off x="0" y="0"/>
          <a:ext cx="0" cy="0"/>
          <a:chOff x="0" y="0"/>
          <a:chExt cx="0" cy="0"/>
        </a:xfrm>
      </p:grpSpPr>
      <p:sp>
        <p:nvSpPr>
          <p:cNvPr id="12" name="Title Placeholder 2">
            <a:extLst>
              <a:ext uri="{FF2B5EF4-FFF2-40B4-BE49-F238E27FC236}">
                <a16:creationId xmlns:a16="http://schemas.microsoft.com/office/drawing/2014/main" id="{D67C4168-A193-45C5-93FD-7A782A48CAF5}"/>
              </a:ext>
            </a:extLst>
          </p:cNvPr>
          <p:cNvSpPr>
            <a:spLocks noGrp="1"/>
          </p:cNvSpPr>
          <p:nvPr>
            <p:ph type="title" hasCustomPrompt="1"/>
          </p:nvPr>
        </p:nvSpPr>
        <p:spPr>
          <a:xfrm>
            <a:off x="466369" y="466302"/>
            <a:ext cx="5751868" cy="1437763"/>
          </a:xfrm>
          <a:prstGeom prst="rect">
            <a:avLst/>
          </a:prstGeom>
        </p:spPr>
        <p:txBody>
          <a:bodyPr vert="horz" lIns="0" tIns="0" rIns="0" bIns="0" rtlCol="0" anchor="t">
            <a:normAutofit/>
          </a:bodyPr>
          <a:lstStyle>
            <a:lvl1pPr>
              <a:defRPr>
                <a:solidFill>
                  <a:schemeClr val="tx1"/>
                </a:solidFill>
              </a:defRPr>
            </a:lvl1pPr>
          </a:lstStyle>
          <a:p>
            <a:r>
              <a:rPr lang="en-US" dirty="0"/>
              <a:t>Click to edit title</a:t>
            </a:r>
          </a:p>
        </p:txBody>
      </p:sp>
      <p:sp>
        <p:nvSpPr>
          <p:cNvPr id="7" name="Slide Number Placeholder 2">
            <a:extLst>
              <a:ext uri="{FF2B5EF4-FFF2-40B4-BE49-F238E27FC236}">
                <a16:creationId xmlns:a16="http://schemas.microsoft.com/office/drawing/2014/main" id="{37C32BF6-02DE-4611-8B42-B01BC47DC612}"/>
              </a:ext>
            </a:extLst>
          </p:cNvPr>
          <p:cNvSpPr>
            <a:spLocks noGrp="1"/>
          </p:cNvSpPr>
          <p:nvPr>
            <p:ph type="sldNum" sz="quarter" idx="4"/>
          </p:nvPr>
        </p:nvSpPr>
        <p:spPr>
          <a:xfrm>
            <a:off x="1" y="6570756"/>
            <a:ext cx="538663" cy="419217"/>
          </a:xfrm>
          <a:prstGeom prst="rect">
            <a:avLst/>
          </a:prstGeom>
        </p:spPr>
        <p:txBody>
          <a:bodyPr anchor="t"/>
          <a:lstStyle>
            <a:lvl1pPr algn="r">
              <a:defRPr sz="1224">
                <a:solidFill>
                  <a:schemeClr val="accent6"/>
                </a:solidFill>
              </a:defRPr>
            </a:lvl1pPr>
          </a:lstStyle>
          <a:p>
            <a:fld id="{B9D7F84B-3C83-9746-917C-397D4BD96F66}" type="slidenum">
              <a:rPr lang="en-US" smtClean="0"/>
              <a:pPr/>
              <a:t>‹#›</a:t>
            </a:fld>
            <a:endParaRPr lang="en-US"/>
          </a:p>
        </p:txBody>
      </p:sp>
      <p:sp>
        <p:nvSpPr>
          <p:cNvPr id="9" name="Text Placeholder 3">
            <a:extLst>
              <a:ext uri="{FF2B5EF4-FFF2-40B4-BE49-F238E27FC236}">
                <a16:creationId xmlns:a16="http://schemas.microsoft.com/office/drawing/2014/main" id="{D78D2F5C-C02D-49C4-A3A8-A4526E03FB11}"/>
              </a:ext>
            </a:extLst>
          </p:cNvPr>
          <p:cNvSpPr>
            <a:spLocks noGrp="1"/>
          </p:cNvSpPr>
          <p:nvPr>
            <p:ph idx="32" hasCustomPrompt="1"/>
          </p:nvPr>
        </p:nvSpPr>
        <p:spPr>
          <a:xfrm>
            <a:off x="474478" y="1904066"/>
            <a:ext cx="5743758" cy="4603910"/>
          </a:xfrm>
          <a:prstGeom prst="rect">
            <a:avLst/>
          </a:prstGeom>
        </p:spPr>
        <p:txBody>
          <a:bodyPr vert="horz" wrap="square"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6" name="Picture Placeholder 3">
            <a:extLst>
              <a:ext uri="{FF2B5EF4-FFF2-40B4-BE49-F238E27FC236}">
                <a16:creationId xmlns:a16="http://schemas.microsoft.com/office/drawing/2014/main" id="{72DE6A1D-8AB1-4C01-944E-A32A7172E8EC}"/>
              </a:ext>
            </a:extLst>
          </p:cNvPr>
          <p:cNvSpPr>
            <a:spLocks noGrp="1"/>
          </p:cNvSpPr>
          <p:nvPr>
            <p:ph type="pic" sz="quarter" idx="24" hasCustomPrompt="1"/>
          </p:nvPr>
        </p:nvSpPr>
        <p:spPr>
          <a:xfrm>
            <a:off x="4620354" y="0"/>
            <a:ext cx="7816121" cy="6994525"/>
          </a:xfrm>
          <a:custGeom>
            <a:avLst/>
            <a:gdLst>
              <a:gd name="connsiteX0" fmla="*/ 0 w 5638800"/>
              <a:gd name="connsiteY0" fmla="*/ 0 h 6858000"/>
              <a:gd name="connsiteX1" fmla="*/ 5638800 w 5638800"/>
              <a:gd name="connsiteY1" fmla="*/ 0 h 6858000"/>
              <a:gd name="connsiteX2" fmla="*/ 5638800 w 5638800"/>
              <a:gd name="connsiteY2" fmla="*/ 6858000 h 6858000"/>
              <a:gd name="connsiteX3" fmla="*/ 0 w 5638800"/>
              <a:gd name="connsiteY3" fmla="*/ 6858000 h 6858000"/>
              <a:gd name="connsiteX4" fmla="*/ 0 w 5638800"/>
              <a:gd name="connsiteY4" fmla="*/ 0 h 6858000"/>
              <a:gd name="connsiteX0" fmla="*/ 2023672 w 7662472"/>
              <a:gd name="connsiteY0" fmla="*/ 0 h 6858000"/>
              <a:gd name="connsiteX1" fmla="*/ 7662472 w 7662472"/>
              <a:gd name="connsiteY1" fmla="*/ 0 h 6858000"/>
              <a:gd name="connsiteX2" fmla="*/ 7662472 w 7662472"/>
              <a:gd name="connsiteY2" fmla="*/ 6858000 h 6858000"/>
              <a:gd name="connsiteX3" fmla="*/ 0 w 7662472"/>
              <a:gd name="connsiteY3" fmla="*/ 6843010 h 6858000"/>
              <a:gd name="connsiteX4" fmla="*/ 2023672 w 7662472"/>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62472" h="6858000">
                <a:moveTo>
                  <a:pt x="2023672" y="0"/>
                </a:moveTo>
                <a:lnTo>
                  <a:pt x="7662472" y="0"/>
                </a:lnTo>
                <a:lnTo>
                  <a:pt x="7662472" y="6858000"/>
                </a:lnTo>
                <a:lnTo>
                  <a:pt x="0" y="6843010"/>
                </a:lnTo>
                <a:lnTo>
                  <a:pt x="2023672" y="0"/>
                </a:lnTo>
                <a:close/>
              </a:path>
            </a:pathLst>
          </a:custGeom>
          <a:noFill/>
          <a:ln>
            <a:solidFill>
              <a:srgbClr val="414241"/>
            </a:solidFill>
          </a:ln>
        </p:spPr>
        <p:txBody>
          <a:bodyPr anchor="ctr"/>
          <a:lstStyle>
            <a:lvl1pPr algn="ctr">
              <a:defRPr>
                <a:solidFill>
                  <a:srgbClr val="B4009E"/>
                </a:solidFill>
              </a:defRPr>
            </a:lvl1pPr>
          </a:lstStyle>
          <a:p>
            <a:r>
              <a:rPr lang="en-US" dirty="0"/>
              <a:t>Drag picture to placeholder </a:t>
            </a:r>
            <a:br>
              <a:rPr lang="en-US" dirty="0"/>
            </a:br>
            <a:r>
              <a:rPr lang="en-US" dirty="0"/>
              <a:t>or click icon to add</a:t>
            </a:r>
          </a:p>
        </p:txBody>
      </p:sp>
    </p:spTree>
    <p:extLst>
      <p:ext uri="{BB962C8B-B14F-4D97-AF65-F5344CB8AC3E}">
        <p14:creationId xmlns:p14="http://schemas.microsoft.com/office/powerpoint/2010/main" val="784729631"/>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preserve="1" userDrawn="1">
  <p:cSld name="Content + slanted Image Left">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89B1DDD-55E1-C14C-8058-596104BB80F5}"/>
              </a:ext>
            </a:extLst>
          </p:cNvPr>
          <p:cNvSpPr>
            <a:spLocks noGrp="1"/>
          </p:cNvSpPr>
          <p:nvPr>
            <p:ph type="sldNum" sz="quarter" idx="12"/>
          </p:nvPr>
        </p:nvSpPr>
        <p:spPr/>
        <p:txBody>
          <a:bodyPr/>
          <a:lstStyle/>
          <a:p>
            <a:fld id="{529AFA16-AEC4-7D4A-82F3-BDAE8E49079E}" type="slidenum">
              <a:rPr lang="en-US" smtClean="0"/>
              <a:pPr/>
              <a:t>‹#›</a:t>
            </a:fld>
            <a:endParaRPr lang="en-US"/>
          </a:p>
        </p:txBody>
      </p:sp>
      <p:sp>
        <p:nvSpPr>
          <p:cNvPr id="6" name="Picture Placeholder 9">
            <a:extLst>
              <a:ext uri="{FF2B5EF4-FFF2-40B4-BE49-F238E27FC236}">
                <a16:creationId xmlns:a16="http://schemas.microsoft.com/office/drawing/2014/main" id="{A60CFDBD-BED9-4E96-95E3-CCD21C2AE18C}"/>
              </a:ext>
            </a:extLst>
          </p:cNvPr>
          <p:cNvSpPr>
            <a:spLocks noGrp="1"/>
          </p:cNvSpPr>
          <p:nvPr>
            <p:ph type="pic" sz="quarter" idx="30" hasCustomPrompt="1"/>
          </p:nvPr>
        </p:nvSpPr>
        <p:spPr>
          <a:xfrm>
            <a:off x="-3205" y="0"/>
            <a:ext cx="6942630" cy="6994525"/>
          </a:xfrm>
          <a:custGeom>
            <a:avLst/>
            <a:gdLst>
              <a:gd name="connsiteX0" fmla="*/ 0 w 5847905"/>
              <a:gd name="connsiteY0" fmla="*/ 6849376 h 6849376"/>
              <a:gd name="connsiteX1" fmla="*/ 0 w 5847905"/>
              <a:gd name="connsiteY1" fmla="*/ 0 h 6849376"/>
              <a:gd name="connsiteX2" fmla="*/ 5847905 w 5847905"/>
              <a:gd name="connsiteY2" fmla="*/ 6849376 h 6849376"/>
              <a:gd name="connsiteX3" fmla="*/ 0 w 5847905"/>
              <a:gd name="connsiteY3" fmla="*/ 6849376 h 6849376"/>
              <a:gd name="connsiteX0" fmla="*/ 0 w 5847905"/>
              <a:gd name="connsiteY0" fmla="*/ 6849376 h 6849376"/>
              <a:gd name="connsiteX1" fmla="*/ 0 w 5847905"/>
              <a:gd name="connsiteY1" fmla="*/ 0 h 6849376"/>
              <a:gd name="connsiteX2" fmla="*/ 4703805 w 5847905"/>
              <a:gd name="connsiteY2" fmla="*/ 708068 h 6849376"/>
              <a:gd name="connsiteX3" fmla="*/ 5847905 w 5847905"/>
              <a:gd name="connsiteY3" fmla="*/ 6849376 h 6849376"/>
              <a:gd name="connsiteX4" fmla="*/ 0 w 5847905"/>
              <a:gd name="connsiteY4" fmla="*/ 6849376 h 6849376"/>
              <a:gd name="connsiteX0" fmla="*/ 0 w 5847905"/>
              <a:gd name="connsiteY0" fmla="*/ 7148223 h 7148223"/>
              <a:gd name="connsiteX1" fmla="*/ 0 w 5847905"/>
              <a:gd name="connsiteY1" fmla="*/ 298847 h 7148223"/>
              <a:gd name="connsiteX2" fmla="*/ 4967416 w 5847905"/>
              <a:gd name="connsiteY2" fmla="*/ 314937 h 7148223"/>
              <a:gd name="connsiteX3" fmla="*/ 5847905 w 5847905"/>
              <a:gd name="connsiteY3" fmla="*/ 7148223 h 7148223"/>
              <a:gd name="connsiteX4" fmla="*/ 0 w 5847905"/>
              <a:gd name="connsiteY4" fmla="*/ 7148223 h 7148223"/>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95698 w 5847905"/>
              <a:gd name="connsiteY2" fmla="*/ 4137 h 6849376"/>
              <a:gd name="connsiteX3" fmla="*/ 5847905 w 5847905"/>
              <a:gd name="connsiteY3" fmla="*/ 6849376 h 6849376"/>
              <a:gd name="connsiteX4" fmla="*/ 0 w 5847905"/>
              <a:gd name="connsiteY4" fmla="*/ 6849376 h 6849376"/>
              <a:gd name="connsiteX0" fmla="*/ 0 w 7282258"/>
              <a:gd name="connsiteY0" fmla="*/ 6849376 h 6855353"/>
              <a:gd name="connsiteX1" fmla="*/ 0 w 7282258"/>
              <a:gd name="connsiteY1" fmla="*/ 0 h 6855353"/>
              <a:gd name="connsiteX2" fmla="*/ 4895698 w 7282258"/>
              <a:gd name="connsiteY2" fmla="*/ 4137 h 6855353"/>
              <a:gd name="connsiteX3" fmla="*/ 7282258 w 7282258"/>
              <a:gd name="connsiteY3" fmla="*/ 6855353 h 6855353"/>
              <a:gd name="connsiteX4" fmla="*/ 0 w 7282258"/>
              <a:gd name="connsiteY4" fmla="*/ 6849376 h 6855353"/>
              <a:gd name="connsiteX0" fmla="*/ 0 w 7276282"/>
              <a:gd name="connsiteY0" fmla="*/ 6849376 h 6849376"/>
              <a:gd name="connsiteX1" fmla="*/ 0 w 7276282"/>
              <a:gd name="connsiteY1" fmla="*/ 0 h 6849376"/>
              <a:gd name="connsiteX2" fmla="*/ 4895698 w 7276282"/>
              <a:gd name="connsiteY2" fmla="*/ 4137 h 6849376"/>
              <a:gd name="connsiteX3" fmla="*/ 7276282 w 7276282"/>
              <a:gd name="connsiteY3" fmla="*/ 6843400 h 6849376"/>
              <a:gd name="connsiteX4" fmla="*/ 0 w 7276282"/>
              <a:gd name="connsiteY4" fmla="*/ 6849376 h 6849376"/>
              <a:gd name="connsiteX0" fmla="*/ 0 w 7276282"/>
              <a:gd name="connsiteY0" fmla="*/ 6849376 h 6849376"/>
              <a:gd name="connsiteX1" fmla="*/ 0 w 7276282"/>
              <a:gd name="connsiteY1" fmla="*/ 0 h 6849376"/>
              <a:gd name="connsiteX2" fmla="*/ 4895698 w 7276282"/>
              <a:gd name="connsiteY2" fmla="*/ 4137 h 6849376"/>
              <a:gd name="connsiteX3" fmla="*/ 7276282 w 7276282"/>
              <a:gd name="connsiteY3" fmla="*/ 6849376 h 6849376"/>
              <a:gd name="connsiteX4" fmla="*/ 0 w 7276282"/>
              <a:gd name="connsiteY4" fmla="*/ 6849376 h 6849376"/>
              <a:gd name="connsiteX0" fmla="*/ 0 w 7264329"/>
              <a:gd name="connsiteY0" fmla="*/ 6849376 h 6861329"/>
              <a:gd name="connsiteX1" fmla="*/ 0 w 7264329"/>
              <a:gd name="connsiteY1" fmla="*/ 0 h 6861329"/>
              <a:gd name="connsiteX2" fmla="*/ 4895698 w 7264329"/>
              <a:gd name="connsiteY2" fmla="*/ 4137 h 6861329"/>
              <a:gd name="connsiteX3" fmla="*/ 7264329 w 7264329"/>
              <a:gd name="connsiteY3" fmla="*/ 6861329 h 6861329"/>
              <a:gd name="connsiteX4" fmla="*/ 0 w 7264329"/>
              <a:gd name="connsiteY4" fmla="*/ 6849376 h 6861329"/>
              <a:gd name="connsiteX0" fmla="*/ 0 w 7264329"/>
              <a:gd name="connsiteY0" fmla="*/ 6849376 h 6855352"/>
              <a:gd name="connsiteX1" fmla="*/ 0 w 7264329"/>
              <a:gd name="connsiteY1" fmla="*/ 0 h 6855352"/>
              <a:gd name="connsiteX2" fmla="*/ 4895698 w 7264329"/>
              <a:gd name="connsiteY2" fmla="*/ 4137 h 6855352"/>
              <a:gd name="connsiteX3" fmla="*/ 7264329 w 7264329"/>
              <a:gd name="connsiteY3" fmla="*/ 6855352 h 6855352"/>
              <a:gd name="connsiteX4" fmla="*/ 0 w 7264329"/>
              <a:gd name="connsiteY4" fmla="*/ 6849376 h 6855352"/>
              <a:gd name="connsiteX0" fmla="*/ 0 w 7264329"/>
              <a:gd name="connsiteY0" fmla="*/ 6849376 h 6849376"/>
              <a:gd name="connsiteX1" fmla="*/ 0 w 7264329"/>
              <a:gd name="connsiteY1" fmla="*/ 0 h 6849376"/>
              <a:gd name="connsiteX2" fmla="*/ 4895698 w 7264329"/>
              <a:gd name="connsiteY2" fmla="*/ 4137 h 6849376"/>
              <a:gd name="connsiteX3" fmla="*/ 7264329 w 7264329"/>
              <a:gd name="connsiteY3" fmla="*/ 6849376 h 6849376"/>
              <a:gd name="connsiteX4" fmla="*/ 0 w 7264329"/>
              <a:gd name="connsiteY4" fmla="*/ 6849376 h 6849376"/>
              <a:gd name="connsiteX0" fmla="*/ 0 w 7264329"/>
              <a:gd name="connsiteY0" fmla="*/ 6854666 h 6854666"/>
              <a:gd name="connsiteX1" fmla="*/ 0 w 7264329"/>
              <a:gd name="connsiteY1" fmla="*/ 5290 h 6854666"/>
              <a:gd name="connsiteX2" fmla="*/ 4895698 w 7264329"/>
              <a:gd name="connsiteY2" fmla="*/ 0 h 6854666"/>
              <a:gd name="connsiteX3" fmla="*/ 7264329 w 7264329"/>
              <a:gd name="connsiteY3" fmla="*/ 6854666 h 6854666"/>
              <a:gd name="connsiteX4" fmla="*/ 0 w 7264329"/>
              <a:gd name="connsiteY4" fmla="*/ 6854666 h 6854666"/>
              <a:gd name="connsiteX0" fmla="*/ 0 w 7264329"/>
              <a:gd name="connsiteY0" fmla="*/ 6851524 h 6851524"/>
              <a:gd name="connsiteX1" fmla="*/ 0 w 7264329"/>
              <a:gd name="connsiteY1" fmla="*/ 2148 h 6851524"/>
              <a:gd name="connsiteX2" fmla="*/ 4895698 w 7264329"/>
              <a:gd name="connsiteY2" fmla="*/ 0 h 6851524"/>
              <a:gd name="connsiteX3" fmla="*/ 7264329 w 7264329"/>
              <a:gd name="connsiteY3" fmla="*/ 6851524 h 6851524"/>
              <a:gd name="connsiteX4" fmla="*/ 0 w 7264329"/>
              <a:gd name="connsiteY4" fmla="*/ 6851524 h 6851524"/>
              <a:gd name="connsiteX0" fmla="*/ 3142 w 7267471"/>
              <a:gd name="connsiteY0" fmla="*/ 6852519 h 6852519"/>
              <a:gd name="connsiteX1" fmla="*/ 0 w 7267471"/>
              <a:gd name="connsiteY1" fmla="*/ 0 h 6852519"/>
              <a:gd name="connsiteX2" fmla="*/ 4898840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898840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886271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4667 h 6854667"/>
              <a:gd name="connsiteX1" fmla="*/ 0 w 7267471"/>
              <a:gd name="connsiteY1" fmla="*/ 2148 h 6854667"/>
              <a:gd name="connsiteX2" fmla="*/ 4886271 w 7267471"/>
              <a:gd name="connsiteY2" fmla="*/ 0 h 6854667"/>
              <a:gd name="connsiteX3" fmla="*/ 7267471 w 7267471"/>
              <a:gd name="connsiteY3" fmla="*/ 6854667 h 6854667"/>
              <a:gd name="connsiteX4" fmla="*/ 3142 w 7267471"/>
              <a:gd name="connsiteY4" fmla="*/ 6854667 h 6854667"/>
              <a:gd name="connsiteX0" fmla="*/ 3142 w 7267471"/>
              <a:gd name="connsiteY0" fmla="*/ 6852519 h 6852519"/>
              <a:gd name="connsiteX1" fmla="*/ 0 w 7267471"/>
              <a:gd name="connsiteY1" fmla="*/ 0 h 6852519"/>
              <a:gd name="connsiteX2" fmla="*/ 4521768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735952 w 7267471"/>
              <a:gd name="connsiteY2" fmla="*/ 995 h 6852519"/>
              <a:gd name="connsiteX3" fmla="*/ 7267471 w 7267471"/>
              <a:gd name="connsiteY3" fmla="*/ 6852519 h 6852519"/>
              <a:gd name="connsiteX4" fmla="*/ 3142 w 7267471"/>
              <a:gd name="connsiteY4" fmla="*/ 6852519 h 6852519"/>
              <a:gd name="connsiteX0" fmla="*/ 3142 w 6806152"/>
              <a:gd name="connsiteY0" fmla="*/ 6852519 h 6852519"/>
              <a:gd name="connsiteX1" fmla="*/ 0 w 6806152"/>
              <a:gd name="connsiteY1" fmla="*/ 0 h 6852519"/>
              <a:gd name="connsiteX2" fmla="*/ 4735952 w 6806152"/>
              <a:gd name="connsiteY2" fmla="*/ 995 h 6852519"/>
              <a:gd name="connsiteX3" fmla="*/ 6806152 w 6806152"/>
              <a:gd name="connsiteY3" fmla="*/ 6852519 h 6852519"/>
              <a:gd name="connsiteX4" fmla="*/ 3142 w 6806152"/>
              <a:gd name="connsiteY4" fmla="*/ 6852519 h 6852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6152" h="6852519">
                <a:moveTo>
                  <a:pt x="3142" y="6852519"/>
                </a:moveTo>
                <a:cubicBezTo>
                  <a:pt x="2095" y="4568346"/>
                  <a:pt x="1047" y="2284173"/>
                  <a:pt x="0" y="0"/>
                </a:cubicBezTo>
                <a:lnTo>
                  <a:pt x="4735952" y="995"/>
                </a:lnTo>
                <a:lnTo>
                  <a:pt x="6806152" y="6852519"/>
                </a:lnTo>
                <a:lnTo>
                  <a:pt x="3142" y="6852519"/>
                </a:lnTo>
                <a:close/>
              </a:path>
            </a:pathLst>
          </a:custGeom>
          <a:ln>
            <a:solidFill>
              <a:srgbClr val="414241"/>
            </a:solidFill>
          </a:ln>
        </p:spPr>
        <p:txBody>
          <a:bodyPr anchor="ctr"/>
          <a:lstStyle>
            <a:lvl1pPr algn="ctr">
              <a:defRPr>
                <a:solidFill>
                  <a:srgbClr val="B4009E"/>
                </a:solidFill>
              </a:defRPr>
            </a:lvl1pPr>
          </a:lstStyle>
          <a:p>
            <a:r>
              <a:rPr lang="en-US" dirty="0"/>
              <a:t>Click icon to</a:t>
            </a:r>
            <a:br>
              <a:rPr lang="en-US" dirty="0"/>
            </a:br>
            <a:r>
              <a:rPr lang="en-US" dirty="0"/>
              <a:t>add picture</a:t>
            </a:r>
          </a:p>
        </p:txBody>
      </p:sp>
      <p:sp>
        <p:nvSpPr>
          <p:cNvPr id="7" name="Title 1">
            <a:extLst>
              <a:ext uri="{FF2B5EF4-FFF2-40B4-BE49-F238E27FC236}">
                <a16:creationId xmlns:a16="http://schemas.microsoft.com/office/drawing/2014/main" id="{36618F37-4806-4CE2-B027-C3AAFA8CF9F6}"/>
              </a:ext>
            </a:extLst>
          </p:cNvPr>
          <p:cNvSpPr>
            <a:spLocks noGrp="1"/>
          </p:cNvSpPr>
          <p:nvPr>
            <p:ph type="title" hasCustomPrompt="1"/>
          </p:nvPr>
        </p:nvSpPr>
        <p:spPr>
          <a:xfrm>
            <a:off x="6218237" y="466302"/>
            <a:ext cx="5751870" cy="1437762"/>
          </a:xfrm>
          <a:prstGeom prst="rect">
            <a:avLst/>
          </a:prstGeom>
        </p:spPr>
        <p:txBody>
          <a:bodyPr lIns="182880" rIns="0">
            <a:noAutofit/>
          </a:bodyPr>
          <a:lstStyle>
            <a:lvl1pPr>
              <a:defRPr sz="4080">
                <a:solidFill>
                  <a:schemeClr val="tx1"/>
                </a:solidFill>
              </a:defRPr>
            </a:lvl1pPr>
          </a:lstStyle>
          <a:p>
            <a:r>
              <a:rPr lang="en-US" dirty="0"/>
              <a:t>Click to edit title</a:t>
            </a:r>
          </a:p>
        </p:txBody>
      </p:sp>
      <p:sp>
        <p:nvSpPr>
          <p:cNvPr id="8" name="Text Placeholder 3">
            <a:extLst>
              <a:ext uri="{FF2B5EF4-FFF2-40B4-BE49-F238E27FC236}">
                <a16:creationId xmlns:a16="http://schemas.microsoft.com/office/drawing/2014/main" id="{785F4F54-6248-4FCE-81BA-DAD1E53376A7}"/>
              </a:ext>
            </a:extLst>
          </p:cNvPr>
          <p:cNvSpPr>
            <a:spLocks noGrp="1"/>
          </p:cNvSpPr>
          <p:nvPr>
            <p:ph idx="32"/>
          </p:nvPr>
        </p:nvSpPr>
        <p:spPr>
          <a:xfrm>
            <a:off x="6218237" y="1904066"/>
            <a:ext cx="5751868" cy="4603910"/>
          </a:xfrm>
          <a:prstGeom prst="rect">
            <a:avLst/>
          </a:prstGeom>
        </p:spPr>
        <p:txBody>
          <a:bodyPr vert="horz" wrap="square" lIns="18288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092791198"/>
      </p:ext>
    </p:extLst>
  </p:cSld>
  <p:clrMapOvr>
    <a:masterClrMapping/>
  </p:clrMapOvr>
  <p:transition>
    <p:fade/>
  </p:transition>
</p:sldLayout>
</file>

<file path=ppt/slideLayouts/slideLayout429.xml><?xml version="1.0" encoding="utf-8"?>
<p:sldLayout xmlns:a="http://schemas.openxmlformats.org/drawingml/2006/main" xmlns:r="http://schemas.openxmlformats.org/officeDocument/2006/relationships" xmlns:p="http://schemas.openxmlformats.org/presentationml/2006/main" preserve="1" userDrawn="1">
  <p:cSld name="STATEMENT">
    <p:spTree>
      <p:nvGrpSpPr>
        <p:cNvPr id="1" name=""/>
        <p:cNvGrpSpPr/>
        <p:nvPr/>
      </p:nvGrpSpPr>
      <p:grpSpPr>
        <a:xfrm>
          <a:off x="0" y="0"/>
          <a:ext cx="0" cy="0"/>
          <a:chOff x="0" y="0"/>
          <a:chExt cx="0" cy="0"/>
        </a:xfrm>
      </p:grpSpPr>
      <p:sp>
        <p:nvSpPr>
          <p:cNvPr id="5" name="Footer Placeholder 6" hidden="1"/>
          <p:cNvSpPr txBox="1">
            <a:spLocks/>
          </p:cNvSpPr>
          <p:nvPr userDrawn="1"/>
        </p:nvSpPr>
        <p:spPr>
          <a:xfrm>
            <a:off x="10740594" y="6683657"/>
            <a:ext cx="1697051" cy="31086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16">
                <a:solidFill>
                  <a:srgbClr val="666666"/>
                </a:solidFill>
              </a:rPr>
              <a:t>MICROSOFT CONFIDENTIAL</a:t>
            </a:r>
          </a:p>
        </p:txBody>
      </p:sp>
      <p:sp>
        <p:nvSpPr>
          <p:cNvPr id="15" name="Text Placeholder 3"/>
          <p:cNvSpPr>
            <a:spLocks noGrp="1"/>
          </p:cNvSpPr>
          <p:nvPr>
            <p:ph idx="1" hasCustomPrompt="1"/>
          </p:nvPr>
        </p:nvSpPr>
        <p:spPr>
          <a:xfrm>
            <a:off x="466369" y="466302"/>
            <a:ext cx="11503738" cy="5751054"/>
          </a:xfrm>
          <a:prstGeom prst="rect">
            <a:avLst/>
          </a:prstGeom>
        </p:spPr>
        <p:txBody>
          <a:bodyPr vert="horz" lIns="0" tIns="0" rIns="0" bIns="91440" rtlCol="0" anchor="ctr" anchorCtr="0">
            <a:normAutofit/>
          </a:bodyPr>
          <a:lstStyle>
            <a:lvl1pPr>
              <a:lnSpc>
                <a:spcPct val="110000"/>
              </a:lnSpc>
              <a:defRPr sz="4488" b="1" i="0">
                <a:solidFill>
                  <a:schemeClr val="tx1"/>
                </a:solidFill>
                <a:latin typeface="Segoe Pro Semibold" charset="0"/>
                <a:ea typeface="Segoe Pro Semibold" charset="0"/>
                <a:cs typeface="Segoe Pro Semibold" charset="0"/>
              </a:defRPr>
            </a:lvl1pPr>
            <a:lvl2pPr>
              <a:lnSpc>
                <a:spcPct val="110000"/>
              </a:lnSpc>
              <a:defRPr sz="2448" b="0" i="0">
                <a:solidFill>
                  <a:schemeClr val="tx1"/>
                </a:solidFill>
                <a:latin typeface="Segoe Pro" charset="0"/>
                <a:ea typeface="Segoe Pro" charset="0"/>
                <a:cs typeface="Segoe Pro" charset="0"/>
              </a:defRPr>
            </a:lvl2pPr>
            <a:lvl3pPr>
              <a:lnSpc>
                <a:spcPct val="110000"/>
              </a:lnSpc>
              <a:defRPr sz="2448" b="0" i="0">
                <a:solidFill>
                  <a:schemeClr val="tx1"/>
                </a:solidFill>
                <a:latin typeface="Segoe Pro" charset="0"/>
                <a:ea typeface="Segoe Pro" charset="0"/>
                <a:cs typeface="Segoe Pro" charset="0"/>
              </a:defRPr>
            </a:lvl3pPr>
            <a:lvl4pPr>
              <a:defRPr>
                <a:solidFill>
                  <a:schemeClr val="bg2">
                    <a:lumMod val="60000"/>
                    <a:lumOff val="40000"/>
                  </a:schemeClr>
                </a:solidFill>
              </a:defRPr>
            </a:lvl4pPr>
          </a:lstStyle>
          <a:p>
            <a:pPr lvl="0"/>
            <a:r>
              <a:rPr lang="en-US" dirty="0"/>
              <a:t>Click to edit Subhead Master text styles</a:t>
            </a:r>
          </a:p>
          <a:p>
            <a:pPr lvl="1"/>
            <a:r>
              <a:rPr lang="en-US" dirty="0"/>
              <a:t>Second level</a:t>
            </a:r>
          </a:p>
          <a:p>
            <a:pPr lvl="2"/>
            <a:r>
              <a:rPr lang="en-US" dirty="0"/>
              <a:t>Third level</a:t>
            </a:r>
          </a:p>
        </p:txBody>
      </p:sp>
      <p:sp>
        <p:nvSpPr>
          <p:cNvPr id="2" name="Slide Number Placeholder 1">
            <a:extLst>
              <a:ext uri="{FF2B5EF4-FFF2-40B4-BE49-F238E27FC236}">
                <a16:creationId xmlns:a16="http://schemas.microsoft.com/office/drawing/2014/main" id="{9FF4F531-1753-1544-8A42-F788362A04E3}"/>
              </a:ext>
            </a:extLst>
          </p:cNvPr>
          <p:cNvSpPr>
            <a:spLocks noGrp="1"/>
          </p:cNvSpPr>
          <p:nvPr>
            <p:ph type="sldNum" sz="quarter" idx="28"/>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139772595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a:t>Click to edit Master title style</a:t>
            </a:r>
          </a:p>
        </p:txBody>
      </p:sp>
      <p:sp>
        <p:nvSpPr>
          <p:cNvPr id="3" name="Slide Number Placeholder 2"/>
          <p:cNvSpPr>
            <a:spLocks noGrp="1"/>
          </p:cNvSpPr>
          <p:nvPr>
            <p:ph type="sldNum" sz="quarter" idx="14"/>
          </p:nvPr>
        </p:nvSpPr>
        <p:spPr/>
        <p:txBody>
          <a:bodyPr/>
          <a:lstStyle/>
          <a:p>
            <a:fld id="{FAADACFB-7C71-4E89-89D2-7BBA40B7BFA9}" type="slidenum">
              <a:rPr lang="en-US" smtClean="0">
                <a:solidFill>
                  <a:srgbClr val="505050"/>
                </a:solidFill>
              </a:rPr>
              <a:pPr/>
              <a:t>‹#›</a:t>
            </a:fld>
            <a:endParaRPr lang="en-US">
              <a:solidFill>
                <a:srgbClr val="505050"/>
              </a:solidFill>
            </a:endParaRPr>
          </a:p>
        </p:txBody>
      </p:sp>
    </p:spTree>
    <p:extLst>
      <p:ext uri="{BB962C8B-B14F-4D97-AF65-F5344CB8AC3E}">
        <p14:creationId xmlns:p14="http://schemas.microsoft.com/office/powerpoint/2010/main" val="1439129373"/>
      </p:ext>
    </p:extLst>
  </p:cSld>
  <p:clrMapOvr>
    <a:masterClrMapping/>
  </p:clrMapOvr>
  <p:transition>
    <p:fade/>
  </p:transition>
</p:sldLayout>
</file>

<file path=ppt/slideLayouts/slideLayout430.xml><?xml version="1.0" encoding="utf-8"?>
<p:sldLayout xmlns:a="http://schemas.openxmlformats.org/drawingml/2006/main" xmlns:r="http://schemas.openxmlformats.org/officeDocument/2006/relationships" xmlns:p="http://schemas.openxmlformats.org/presentationml/2006/main" preserve="1" userDrawn="1">
  <p:cSld name="About Me">
    <p:spTree>
      <p:nvGrpSpPr>
        <p:cNvPr id="1" name=""/>
        <p:cNvGrpSpPr/>
        <p:nvPr/>
      </p:nvGrpSpPr>
      <p:grpSpPr>
        <a:xfrm>
          <a:off x="0" y="0"/>
          <a:ext cx="0" cy="0"/>
          <a:chOff x="0" y="0"/>
          <a:chExt cx="0" cy="0"/>
        </a:xfrm>
      </p:grpSpPr>
      <p:sp>
        <p:nvSpPr>
          <p:cNvPr id="14" name="Text Placeholder 3">
            <a:extLst>
              <a:ext uri="{FF2B5EF4-FFF2-40B4-BE49-F238E27FC236}">
                <a16:creationId xmlns:a16="http://schemas.microsoft.com/office/drawing/2014/main" id="{F7F1E30F-90B3-4508-AC79-FDBFF960BB8C}"/>
              </a:ext>
            </a:extLst>
          </p:cNvPr>
          <p:cNvSpPr>
            <a:spLocks noGrp="1"/>
          </p:cNvSpPr>
          <p:nvPr>
            <p:ph idx="34"/>
          </p:nvPr>
        </p:nvSpPr>
        <p:spPr>
          <a:xfrm>
            <a:off x="6226348" y="3341829"/>
            <a:ext cx="5743758" cy="3166147"/>
          </a:xfrm>
          <a:prstGeom prst="rect">
            <a:avLst/>
          </a:prstGeom>
        </p:spPr>
        <p:txBody>
          <a:bodyPr vert="horz" wrap="square"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5" name="Footer Placeholder 6" hidden="1"/>
          <p:cNvSpPr txBox="1">
            <a:spLocks/>
          </p:cNvSpPr>
          <p:nvPr/>
        </p:nvSpPr>
        <p:spPr>
          <a:xfrm>
            <a:off x="10740594" y="6683657"/>
            <a:ext cx="1697051" cy="31086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16">
                <a:solidFill>
                  <a:srgbClr val="666666"/>
                </a:solidFill>
              </a:rPr>
              <a:t>MICROSOFT CONFIDENTIAL</a:t>
            </a:r>
          </a:p>
        </p:txBody>
      </p:sp>
      <p:sp>
        <p:nvSpPr>
          <p:cNvPr id="12" name="Title Placeholder 2">
            <a:extLst>
              <a:ext uri="{FF2B5EF4-FFF2-40B4-BE49-F238E27FC236}">
                <a16:creationId xmlns:a16="http://schemas.microsoft.com/office/drawing/2014/main" id="{E901D344-ED89-49CF-99A7-86594AEA4B3F}"/>
              </a:ext>
            </a:extLst>
          </p:cNvPr>
          <p:cNvSpPr>
            <a:spLocks noGrp="1"/>
          </p:cNvSpPr>
          <p:nvPr>
            <p:ph type="title" hasCustomPrompt="1"/>
          </p:nvPr>
        </p:nvSpPr>
        <p:spPr>
          <a:xfrm>
            <a:off x="466369" y="466302"/>
            <a:ext cx="11503738" cy="738311"/>
          </a:xfrm>
          <a:prstGeom prst="rect">
            <a:avLst/>
          </a:prstGeom>
        </p:spPr>
        <p:txBody>
          <a:bodyPr vert="horz" lIns="0" tIns="0" rIns="0" bIns="0" rtlCol="0" anchor="t">
            <a:normAutofit/>
          </a:bodyPr>
          <a:lstStyle>
            <a:lvl1pPr>
              <a:defRPr sz="4488" b="1" i="0">
                <a:solidFill>
                  <a:schemeClr val="tx1"/>
                </a:solidFill>
                <a:latin typeface="Segoe Semibold" charset="0"/>
                <a:ea typeface="Segoe Semibold" charset="0"/>
                <a:cs typeface="Segoe Semibold" charset="0"/>
              </a:defRPr>
            </a:lvl1pPr>
          </a:lstStyle>
          <a:p>
            <a:r>
              <a:rPr lang="en-US" dirty="0"/>
              <a:t>About me…</a:t>
            </a:r>
          </a:p>
        </p:txBody>
      </p:sp>
      <p:sp>
        <p:nvSpPr>
          <p:cNvPr id="8" name="Picture Placeholder 2">
            <a:extLst>
              <a:ext uri="{FF2B5EF4-FFF2-40B4-BE49-F238E27FC236}">
                <a16:creationId xmlns:a16="http://schemas.microsoft.com/office/drawing/2014/main" id="{C1627637-B5D0-ED45-8DF8-0E533AAA00D8}"/>
              </a:ext>
            </a:extLst>
          </p:cNvPr>
          <p:cNvSpPr>
            <a:spLocks noGrp="1"/>
          </p:cNvSpPr>
          <p:nvPr>
            <p:ph type="pic" sz="quarter" idx="31" hasCustomPrompt="1"/>
          </p:nvPr>
        </p:nvSpPr>
        <p:spPr>
          <a:xfrm>
            <a:off x="10532139" y="1204613"/>
            <a:ext cx="1437967" cy="1437763"/>
          </a:xfrm>
          <a:prstGeom prst="ellipse">
            <a:avLst/>
          </a:prstGeom>
        </p:spPr>
        <p:txBody>
          <a:bodyPr wrap="none" anchor="ctr" anchorCtr="0"/>
          <a:lstStyle>
            <a:lvl1pPr algn="ctr">
              <a:defRPr sz="1428" b="0">
                <a:solidFill>
                  <a:srgbClr val="B4009E"/>
                </a:solidFill>
              </a:defRPr>
            </a:lvl1pPr>
          </a:lstStyle>
          <a:p>
            <a:r>
              <a:rPr lang="en-US" dirty="0"/>
              <a:t>Click icon </a:t>
            </a:r>
            <a:br>
              <a:rPr lang="en-US" dirty="0"/>
            </a:br>
            <a:r>
              <a:rPr lang="en-US" dirty="0"/>
              <a:t>to add </a:t>
            </a:r>
            <a:br>
              <a:rPr lang="en-US" dirty="0"/>
            </a:br>
            <a:r>
              <a:rPr lang="en-US" dirty="0"/>
              <a:t>picture</a:t>
            </a:r>
          </a:p>
        </p:txBody>
      </p:sp>
      <p:sp>
        <p:nvSpPr>
          <p:cNvPr id="10" name="Text Placeholder 2">
            <a:extLst>
              <a:ext uri="{FF2B5EF4-FFF2-40B4-BE49-F238E27FC236}">
                <a16:creationId xmlns:a16="http://schemas.microsoft.com/office/drawing/2014/main" id="{852D16FD-C54E-954A-88CB-7F7F7287BF2B}"/>
              </a:ext>
            </a:extLst>
          </p:cNvPr>
          <p:cNvSpPr>
            <a:spLocks noGrp="1"/>
          </p:cNvSpPr>
          <p:nvPr>
            <p:ph type="body" sz="quarter" idx="30" hasCustomPrompt="1"/>
          </p:nvPr>
        </p:nvSpPr>
        <p:spPr>
          <a:xfrm>
            <a:off x="6218238" y="1204613"/>
            <a:ext cx="4296591" cy="1049179"/>
          </a:xfrm>
          <a:prstGeom prst="rect">
            <a:avLst/>
          </a:prstGeom>
        </p:spPr>
        <p:txBody>
          <a:bodyPr lIns="0" tIns="274320" rIns="182880" anchor="t" anchorCtr="0">
            <a:normAutofit/>
          </a:bodyPr>
          <a:lstStyle>
            <a:lvl1pPr>
              <a:lnSpc>
                <a:spcPct val="110000"/>
              </a:lnSpc>
              <a:spcBef>
                <a:spcPts val="0"/>
              </a:spcBef>
              <a:spcAft>
                <a:spcPts val="612"/>
              </a:spcAft>
              <a:defRPr sz="1632" b="0" i="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dirty="0"/>
              <a:t>Twitter: @handle</a:t>
            </a:r>
          </a:p>
          <a:p>
            <a:pPr lvl="0"/>
            <a:r>
              <a:rPr lang="en-US" dirty="0"/>
              <a:t>Email: </a:t>
            </a:r>
            <a:r>
              <a:rPr lang="en-US" dirty="0" err="1"/>
              <a:t>email@Microsoft.com</a:t>
            </a:r>
            <a:endParaRPr lang="en-US" dirty="0"/>
          </a:p>
        </p:txBody>
      </p:sp>
      <p:sp>
        <p:nvSpPr>
          <p:cNvPr id="2" name="Slide Number Placeholder 1">
            <a:extLst>
              <a:ext uri="{FF2B5EF4-FFF2-40B4-BE49-F238E27FC236}">
                <a16:creationId xmlns:a16="http://schemas.microsoft.com/office/drawing/2014/main" id="{B91CB2BC-111D-F649-A0EE-51B2CD7DCF8C}"/>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9" name="Footer Placeholder 6" hidden="1">
            <a:extLst>
              <a:ext uri="{FF2B5EF4-FFF2-40B4-BE49-F238E27FC236}">
                <a16:creationId xmlns:a16="http://schemas.microsoft.com/office/drawing/2014/main" id="{3CAB610D-9FDA-664B-88C5-3D66189F6F1D}"/>
              </a:ext>
            </a:extLst>
          </p:cNvPr>
          <p:cNvSpPr txBox="1">
            <a:spLocks/>
          </p:cNvSpPr>
          <p:nvPr userDrawn="1"/>
        </p:nvSpPr>
        <p:spPr>
          <a:xfrm>
            <a:off x="10740594" y="6683657"/>
            <a:ext cx="1697051" cy="31086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16">
                <a:solidFill>
                  <a:srgbClr val="666666"/>
                </a:solidFill>
              </a:rPr>
              <a:t>MICROSOFT CONFIDENTIAL</a:t>
            </a:r>
          </a:p>
        </p:txBody>
      </p:sp>
      <p:sp>
        <p:nvSpPr>
          <p:cNvPr id="13" name="Text Placeholder 3">
            <a:extLst>
              <a:ext uri="{FF2B5EF4-FFF2-40B4-BE49-F238E27FC236}">
                <a16:creationId xmlns:a16="http://schemas.microsoft.com/office/drawing/2014/main" id="{61049F32-FBDB-40C5-9199-3991B2F5A71D}"/>
              </a:ext>
            </a:extLst>
          </p:cNvPr>
          <p:cNvSpPr>
            <a:spLocks noGrp="1"/>
          </p:cNvSpPr>
          <p:nvPr>
            <p:ph idx="33"/>
          </p:nvPr>
        </p:nvSpPr>
        <p:spPr>
          <a:xfrm>
            <a:off x="474479" y="1204613"/>
            <a:ext cx="5743759" cy="5303362"/>
          </a:xfrm>
          <a:prstGeom prst="rect">
            <a:avLst/>
          </a:prstGeom>
        </p:spPr>
        <p:txBody>
          <a:bodyPr vert="horz" wrap="square"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849565763"/>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preserve="1">
  <p:cSld name="Concept 3-col">
    <p:spTree>
      <p:nvGrpSpPr>
        <p:cNvPr id="1" name=""/>
        <p:cNvGrpSpPr/>
        <p:nvPr/>
      </p:nvGrpSpPr>
      <p:grpSpPr>
        <a:xfrm>
          <a:off x="0" y="0"/>
          <a:ext cx="0" cy="0"/>
          <a:chOff x="0" y="0"/>
          <a:chExt cx="0" cy="0"/>
        </a:xfrm>
      </p:grpSpPr>
      <p:sp>
        <p:nvSpPr>
          <p:cNvPr id="21" name="Picture Placeholder 5"/>
          <p:cNvSpPr>
            <a:spLocks noGrp="1"/>
          </p:cNvSpPr>
          <p:nvPr>
            <p:ph type="pic" sz="quarter" idx="27"/>
          </p:nvPr>
        </p:nvSpPr>
        <p:spPr>
          <a:xfrm>
            <a:off x="1554772" y="1535625"/>
            <a:ext cx="1437543" cy="1098461"/>
          </a:xfrm>
        </p:spPr>
        <p:txBody>
          <a:bodyPr anchor="ctr"/>
          <a:lstStyle>
            <a:lvl1pPr algn="ctr">
              <a:defRPr sz="1632" b="1" i="0">
                <a:solidFill>
                  <a:srgbClr val="B4009E"/>
                </a:solidFill>
                <a:latin typeface="Segoe UI Semibold" charset="0"/>
                <a:ea typeface="Segoe UI Semibold" charset="0"/>
                <a:cs typeface="Segoe UI Semibold" charset="0"/>
              </a:defRPr>
            </a:lvl1pPr>
          </a:lstStyle>
          <a:p>
            <a:r>
              <a:rPr lang="en-US"/>
              <a:t>Click icon to add picture</a:t>
            </a:r>
            <a:endParaRPr lang="en-US" dirty="0"/>
          </a:p>
        </p:txBody>
      </p:sp>
      <p:sp>
        <p:nvSpPr>
          <p:cNvPr id="22" name="Picture Placeholder 5"/>
          <p:cNvSpPr>
            <a:spLocks noGrp="1"/>
          </p:cNvSpPr>
          <p:nvPr>
            <p:ph type="pic" sz="quarter" idx="28"/>
          </p:nvPr>
        </p:nvSpPr>
        <p:spPr>
          <a:xfrm>
            <a:off x="5499466" y="1543915"/>
            <a:ext cx="1437543" cy="1098461"/>
          </a:xfrm>
        </p:spPr>
        <p:txBody>
          <a:bodyPr anchor="ctr"/>
          <a:lstStyle>
            <a:lvl1pPr algn="ctr">
              <a:defRPr sz="1632" b="1" i="0">
                <a:solidFill>
                  <a:srgbClr val="B4009E"/>
                </a:solidFill>
                <a:latin typeface="Segoe UI Semibold" charset="0"/>
                <a:ea typeface="Segoe UI Semibold" charset="0"/>
                <a:cs typeface="Segoe UI Semibold" charset="0"/>
              </a:defRPr>
            </a:lvl1pPr>
          </a:lstStyle>
          <a:p>
            <a:r>
              <a:rPr lang="en-US"/>
              <a:t>Click icon to add picture</a:t>
            </a:r>
          </a:p>
        </p:txBody>
      </p:sp>
      <p:sp>
        <p:nvSpPr>
          <p:cNvPr id="23" name="Picture Placeholder 5"/>
          <p:cNvSpPr>
            <a:spLocks noGrp="1"/>
          </p:cNvSpPr>
          <p:nvPr>
            <p:ph type="pic" sz="quarter" idx="29"/>
          </p:nvPr>
        </p:nvSpPr>
        <p:spPr>
          <a:xfrm>
            <a:off x="9471654" y="1517752"/>
            <a:ext cx="1437543" cy="1098461"/>
          </a:xfrm>
        </p:spPr>
        <p:txBody>
          <a:bodyPr anchor="ctr"/>
          <a:lstStyle>
            <a:lvl1pPr algn="ctr">
              <a:defRPr sz="1632" b="1" i="0">
                <a:solidFill>
                  <a:srgbClr val="B4009E"/>
                </a:solidFill>
                <a:latin typeface="Segoe UI Semibold" charset="0"/>
                <a:ea typeface="Segoe UI Semibold" charset="0"/>
                <a:cs typeface="Segoe UI Semibold" charset="0"/>
              </a:defRPr>
            </a:lvl1pPr>
          </a:lstStyle>
          <a:p>
            <a:r>
              <a:rPr lang="en-US"/>
              <a:t>Click icon to add picture</a:t>
            </a:r>
            <a:endParaRPr lang="en-US" dirty="0"/>
          </a:p>
        </p:txBody>
      </p:sp>
      <p:sp>
        <p:nvSpPr>
          <p:cNvPr id="20" name="Shape 69">
            <a:extLst>
              <a:ext uri="{FF2B5EF4-FFF2-40B4-BE49-F238E27FC236}">
                <a16:creationId xmlns:a16="http://schemas.microsoft.com/office/drawing/2014/main" id="{50DF9F24-F2BD-4DEC-BF54-5080F302503F}"/>
              </a:ext>
            </a:extLst>
          </p:cNvPr>
          <p:cNvSpPr txBox="1">
            <a:spLocks noGrp="1"/>
          </p:cNvSpPr>
          <p:nvPr>
            <p:ph type="body" idx="21" hasCustomPrompt="1"/>
          </p:nvPr>
        </p:nvSpPr>
        <p:spPr>
          <a:xfrm>
            <a:off x="4435159" y="3341829"/>
            <a:ext cx="3566160" cy="2137216"/>
          </a:xfrm>
          <a:prstGeom prst="rect">
            <a:avLst/>
          </a:prstGeom>
        </p:spPr>
        <p:txBody>
          <a:bodyPr vert="horz" wrap="square" lIns="67222" tIns="182880" rIns="67222" bIns="0" rtlCol="0" anchor="t">
            <a:noAutofit/>
          </a:bodyPr>
          <a:lstStyle>
            <a:lvl1pPr algn="ctr">
              <a:defRPr sz="2040" b="0" dirty="0">
                <a:solidFill>
                  <a:schemeClr val="tx1"/>
                </a:solidFill>
                <a:latin typeface="+mn-lt"/>
                <a:ea typeface="Segoe UI" pitchFamily="34" charset="0"/>
                <a:cs typeface="Segoe UI Semibold" panose="020B0702040204020203" pitchFamily="34" charset="0"/>
              </a:defRPr>
            </a:lvl1pPr>
          </a:lstStyle>
          <a:p>
            <a:pPr lvl="0" algn="ctr" defTabSz="932563">
              <a:spcBef>
                <a:spcPts val="0"/>
              </a:spcBef>
              <a:spcAft>
                <a:spcPts val="1199"/>
              </a:spcAft>
              <a:buFont typeface="Arial"/>
            </a:pPr>
            <a:r>
              <a:rPr lang="en-US" dirty="0"/>
              <a:t>level one</a:t>
            </a:r>
          </a:p>
          <a:p>
            <a:pPr lvl="0" algn="ctr" defTabSz="932563">
              <a:spcBef>
                <a:spcPts val="0"/>
              </a:spcBef>
              <a:spcAft>
                <a:spcPts val="1199"/>
              </a:spcAft>
              <a:buFont typeface="Arial"/>
            </a:pPr>
            <a:r>
              <a:rPr lang="en-US" dirty="0"/>
              <a:t>level two</a:t>
            </a:r>
          </a:p>
        </p:txBody>
      </p:sp>
      <p:sp>
        <p:nvSpPr>
          <p:cNvPr id="25" name="Shape 69">
            <a:extLst>
              <a:ext uri="{FF2B5EF4-FFF2-40B4-BE49-F238E27FC236}">
                <a16:creationId xmlns:a16="http://schemas.microsoft.com/office/drawing/2014/main" id="{452ABE62-CCEE-407B-B879-4F04AA8A85B2}"/>
              </a:ext>
            </a:extLst>
          </p:cNvPr>
          <p:cNvSpPr txBox="1">
            <a:spLocks noGrp="1"/>
          </p:cNvSpPr>
          <p:nvPr>
            <p:ph type="body" idx="23" hasCustomPrompt="1"/>
          </p:nvPr>
        </p:nvSpPr>
        <p:spPr>
          <a:xfrm>
            <a:off x="8394621" y="3341829"/>
            <a:ext cx="3573548" cy="2137217"/>
          </a:xfrm>
          <a:prstGeom prst="rect">
            <a:avLst/>
          </a:prstGeom>
        </p:spPr>
        <p:txBody>
          <a:bodyPr vert="horz" wrap="square" lIns="67222" tIns="182880" rIns="67222" bIns="0" rtlCol="0" anchor="t">
            <a:noAutofit/>
          </a:bodyPr>
          <a:lstStyle>
            <a:lvl1pPr algn="ctr">
              <a:defRPr sz="2040" b="0" dirty="0">
                <a:solidFill>
                  <a:schemeClr val="tx1"/>
                </a:solidFill>
                <a:latin typeface="+mn-lt"/>
                <a:ea typeface="Segoe UI" pitchFamily="34" charset="0"/>
                <a:cs typeface="Segoe UI Semibold" panose="020B0702040204020203" pitchFamily="34" charset="0"/>
              </a:defRPr>
            </a:lvl1pPr>
          </a:lstStyle>
          <a:p>
            <a:pPr lvl="0" algn="ctr" defTabSz="932563">
              <a:spcBef>
                <a:spcPts val="0"/>
              </a:spcBef>
              <a:spcAft>
                <a:spcPts val="1199"/>
              </a:spcAft>
              <a:buFont typeface="Arial"/>
            </a:pPr>
            <a:r>
              <a:rPr lang="en-US" dirty="0"/>
              <a:t>level one</a:t>
            </a:r>
          </a:p>
          <a:p>
            <a:pPr lvl="0" algn="ctr" defTabSz="932563">
              <a:spcBef>
                <a:spcPts val="0"/>
              </a:spcBef>
              <a:spcAft>
                <a:spcPts val="1199"/>
              </a:spcAft>
              <a:buFont typeface="Arial"/>
            </a:pPr>
            <a:r>
              <a:rPr lang="en-US" dirty="0"/>
              <a:t>level two</a:t>
            </a:r>
          </a:p>
        </p:txBody>
      </p:sp>
      <p:sp>
        <p:nvSpPr>
          <p:cNvPr id="26" name="Shape 78">
            <a:extLst>
              <a:ext uri="{FF2B5EF4-FFF2-40B4-BE49-F238E27FC236}">
                <a16:creationId xmlns:a16="http://schemas.microsoft.com/office/drawing/2014/main" id="{ED9E8697-A9C3-4FDC-9D6C-2B35F242E978}"/>
              </a:ext>
            </a:extLst>
          </p:cNvPr>
          <p:cNvSpPr txBox="1">
            <a:spLocks noGrp="1"/>
          </p:cNvSpPr>
          <p:nvPr>
            <p:ph type="body" idx="7" hasCustomPrompt="1"/>
          </p:nvPr>
        </p:nvSpPr>
        <p:spPr>
          <a:xfrm>
            <a:off x="4435159" y="2654238"/>
            <a:ext cx="3566160" cy="699453"/>
          </a:xfrm>
          <a:prstGeom prst="rect">
            <a:avLst/>
          </a:prstGeom>
          <a:ln>
            <a:noFill/>
          </a:ln>
        </p:spPr>
        <p:txBody>
          <a:bodyPr vert="horz" wrap="square" lIns="67222" tIns="67222" rIns="67222" bIns="67222" rtlCol="0" anchor="ctr">
            <a:noAutofit/>
          </a:bodyPr>
          <a:lstStyle>
            <a:lvl1pPr algn="ctr">
              <a:defRPr lang="en-US" sz="2040" b="1" i="0" dirty="0">
                <a:solidFill>
                  <a:schemeClr val="accent1"/>
                </a:solidFill>
                <a:latin typeface="Segoe UI Semibold" charset="0"/>
                <a:ea typeface="Segoe UI Semibold" charset="0"/>
                <a:cs typeface="Segoe UI Semibold" charset="0"/>
              </a:defRPr>
            </a:lvl1pPr>
          </a:lstStyle>
          <a:p>
            <a:pPr lvl="0" algn="ctr" defTabSz="932563">
              <a:spcAft>
                <a:spcPts val="600"/>
              </a:spcAft>
            </a:pPr>
            <a:r>
              <a:rPr lang="en-US" dirty="0"/>
              <a:t>Column 2</a:t>
            </a:r>
          </a:p>
        </p:txBody>
      </p:sp>
      <p:cxnSp>
        <p:nvCxnSpPr>
          <p:cNvPr id="27" name="Straight Connector 26">
            <a:extLst>
              <a:ext uri="{FF2B5EF4-FFF2-40B4-BE49-F238E27FC236}">
                <a16:creationId xmlns:a16="http://schemas.microsoft.com/office/drawing/2014/main" id="{CF4B441F-C8E2-46EF-B6C0-23A6E8BDE1DB}"/>
              </a:ext>
            </a:extLst>
          </p:cNvPr>
          <p:cNvCxnSpPr>
            <a:cxnSpLocks/>
          </p:cNvCxnSpPr>
          <p:nvPr/>
        </p:nvCxnSpPr>
        <p:spPr>
          <a:xfrm flipV="1">
            <a:off x="466368" y="3348152"/>
            <a:ext cx="3614352"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sp>
        <p:nvSpPr>
          <p:cNvPr id="30" name="Shape 78">
            <a:extLst>
              <a:ext uri="{FF2B5EF4-FFF2-40B4-BE49-F238E27FC236}">
                <a16:creationId xmlns:a16="http://schemas.microsoft.com/office/drawing/2014/main" id="{F65B4093-2B95-4F31-BE02-FE267F2C7256}"/>
              </a:ext>
            </a:extLst>
          </p:cNvPr>
          <p:cNvSpPr txBox="1">
            <a:spLocks noGrp="1"/>
          </p:cNvSpPr>
          <p:nvPr>
            <p:ph type="body" idx="30" hasCustomPrompt="1"/>
          </p:nvPr>
        </p:nvSpPr>
        <p:spPr>
          <a:xfrm>
            <a:off x="466369" y="2654226"/>
            <a:ext cx="3614351" cy="703051"/>
          </a:xfrm>
          <a:prstGeom prst="rect">
            <a:avLst/>
          </a:prstGeom>
          <a:ln>
            <a:noFill/>
          </a:ln>
        </p:spPr>
        <p:txBody>
          <a:bodyPr vert="horz" wrap="square" lIns="67222" tIns="67222" rIns="67222" bIns="67222" rtlCol="0" anchor="ctr">
            <a:noAutofit/>
          </a:bodyPr>
          <a:lstStyle>
            <a:lvl1pPr algn="ctr">
              <a:defRPr lang="en-US" sz="2040" b="1" i="0" dirty="0">
                <a:solidFill>
                  <a:schemeClr val="accent1"/>
                </a:solidFill>
                <a:latin typeface="Segoe UI Semibold" charset="0"/>
                <a:ea typeface="Segoe UI Semibold" charset="0"/>
                <a:cs typeface="Segoe UI Semibold" charset="0"/>
              </a:defRPr>
            </a:lvl1pPr>
          </a:lstStyle>
          <a:p>
            <a:pPr lvl="0" algn="ctr" defTabSz="932563">
              <a:spcAft>
                <a:spcPts val="600"/>
              </a:spcAft>
            </a:pPr>
            <a:r>
              <a:rPr lang="en-US" dirty="0"/>
              <a:t>Column 1</a:t>
            </a:r>
          </a:p>
        </p:txBody>
      </p:sp>
      <p:sp>
        <p:nvSpPr>
          <p:cNvPr id="31" name="Shape 78">
            <a:extLst>
              <a:ext uri="{FF2B5EF4-FFF2-40B4-BE49-F238E27FC236}">
                <a16:creationId xmlns:a16="http://schemas.microsoft.com/office/drawing/2014/main" id="{BC5E1042-00D9-4CC5-A8F0-6D5351A81028}"/>
              </a:ext>
            </a:extLst>
          </p:cNvPr>
          <p:cNvSpPr txBox="1">
            <a:spLocks noGrp="1"/>
          </p:cNvSpPr>
          <p:nvPr>
            <p:ph type="body" idx="31" hasCustomPrompt="1"/>
          </p:nvPr>
        </p:nvSpPr>
        <p:spPr>
          <a:xfrm>
            <a:off x="8394620" y="2654238"/>
            <a:ext cx="3575487" cy="699453"/>
          </a:xfrm>
          <a:prstGeom prst="rect">
            <a:avLst/>
          </a:prstGeom>
          <a:ln>
            <a:noFill/>
          </a:ln>
        </p:spPr>
        <p:txBody>
          <a:bodyPr vert="horz" wrap="square" lIns="67222" tIns="67222" rIns="67222" bIns="67222" rtlCol="0" anchor="ctr">
            <a:noAutofit/>
          </a:bodyPr>
          <a:lstStyle>
            <a:lvl1pPr algn="ctr">
              <a:defRPr lang="en-US" sz="2040" b="1" i="0" dirty="0">
                <a:solidFill>
                  <a:schemeClr val="accent1"/>
                </a:solidFill>
                <a:latin typeface="Segoe UI Semibold" charset="0"/>
                <a:ea typeface="Segoe UI Semibold" charset="0"/>
                <a:cs typeface="Segoe UI Semibold" charset="0"/>
              </a:defRPr>
            </a:lvl1pPr>
          </a:lstStyle>
          <a:p>
            <a:pPr lvl="0" algn="ctr" defTabSz="932563">
              <a:spcAft>
                <a:spcPts val="600"/>
              </a:spcAft>
            </a:pPr>
            <a:r>
              <a:rPr lang="en-US" dirty="0"/>
              <a:t>Column 3</a:t>
            </a:r>
          </a:p>
        </p:txBody>
      </p:sp>
      <p:sp>
        <p:nvSpPr>
          <p:cNvPr id="32" name="Shape 69">
            <a:extLst>
              <a:ext uri="{FF2B5EF4-FFF2-40B4-BE49-F238E27FC236}">
                <a16:creationId xmlns:a16="http://schemas.microsoft.com/office/drawing/2014/main" id="{D0DB858D-C909-4D63-B4BA-450AB7BC6813}"/>
              </a:ext>
            </a:extLst>
          </p:cNvPr>
          <p:cNvSpPr txBox="1">
            <a:spLocks noGrp="1"/>
          </p:cNvSpPr>
          <p:nvPr>
            <p:ph type="body" idx="32" hasCustomPrompt="1"/>
          </p:nvPr>
        </p:nvSpPr>
        <p:spPr>
          <a:xfrm>
            <a:off x="466368" y="3341829"/>
            <a:ext cx="3614352" cy="2137217"/>
          </a:xfrm>
          <a:prstGeom prst="rect">
            <a:avLst/>
          </a:prstGeom>
        </p:spPr>
        <p:txBody>
          <a:bodyPr vert="horz" wrap="square" lIns="67222" tIns="182880" rIns="67222" bIns="0" rtlCol="0" anchor="t">
            <a:noAutofit/>
          </a:bodyPr>
          <a:lstStyle>
            <a:lvl1pPr algn="ctr">
              <a:defRPr sz="2040" b="0" dirty="0">
                <a:solidFill>
                  <a:schemeClr val="tx1"/>
                </a:solidFill>
                <a:latin typeface="+mn-lt"/>
                <a:ea typeface="Segoe UI" pitchFamily="34" charset="0"/>
                <a:cs typeface="Segoe UI Semibold" panose="020B0702040204020203" pitchFamily="34" charset="0"/>
              </a:defRPr>
            </a:lvl1pPr>
          </a:lstStyle>
          <a:p>
            <a:pPr lvl="0" algn="ctr" defTabSz="932563">
              <a:spcBef>
                <a:spcPts val="0"/>
              </a:spcBef>
              <a:spcAft>
                <a:spcPts val="1199"/>
              </a:spcAft>
              <a:buFont typeface="Arial"/>
            </a:pPr>
            <a:r>
              <a:rPr lang="en-US" dirty="0"/>
              <a:t>level one</a:t>
            </a:r>
          </a:p>
          <a:p>
            <a:pPr lvl="0" algn="ctr" defTabSz="932563">
              <a:spcBef>
                <a:spcPts val="0"/>
              </a:spcBef>
              <a:spcAft>
                <a:spcPts val="1199"/>
              </a:spcAft>
              <a:buFont typeface="Arial"/>
            </a:pPr>
            <a:r>
              <a:rPr lang="en-US" dirty="0"/>
              <a:t>level two</a:t>
            </a:r>
          </a:p>
        </p:txBody>
      </p:sp>
      <p:sp>
        <p:nvSpPr>
          <p:cNvPr id="33" name="Title Placeholder 2">
            <a:extLst>
              <a:ext uri="{FF2B5EF4-FFF2-40B4-BE49-F238E27FC236}">
                <a16:creationId xmlns:a16="http://schemas.microsoft.com/office/drawing/2014/main" id="{2C1FE9BA-3B57-4CA6-8333-A470390E7321}"/>
              </a:ext>
            </a:extLst>
          </p:cNvPr>
          <p:cNvSpPr>
            <a:spLocks noGrp="1"/>
          </p:cNvSpPr>
          <p:nvPr>
            <p:ph type="title"/>
          </p:nvPr>
        </p:nvSpPr>
        <p:spPr>
          <a:xfrm>
            <a:off x="466368" y="466302"/>
            <a:ext cx="11503739" cy="738311"/>
          </a:xfrm>
          <a:prstGeom prst="rect">
            <a:avLst/>
          </a:prstGeom>
        </p:spPr>
        <p:txBody>
          <a:bodyPr vert="horz" lIns="0" tIns="0" rIns="0" bIns="0" rtlCol="0" anchor="t">
            <a:noAutofit/>
          </a:bodyPr>
          <a:lstStyle>
            <a:lvl1pPr>
              <a:defRPr>
                <a:solidFill>
                  <a:schemeClr val="tx1"/>
                </a:solidFill>
              </a:defRPr>
            </a:lvl1pPr>
          </a:lstStyle>
          <a:p>
            <a:r>
              <a:rPr lang="en-US"/>
              <a:t>Click to edit Master title style</a:t>
            </a:r>
            <a:endParaRPr lang="en-US" dirty="0"/>
          </a:p>
        </p:txBody>
      </p:sp>
      <p:cxnSp>
        <p:nvCxnSpPr>
          <p:cNvPr id="19" name="Straight Connector 18">
            <a:extLst>
              <a:ext uri="{FF2B5EF4-FFF2-40B4-BE49-F238E27FC236}">
                <a16:creationId xmlns:a16="http://schemas.microsoft.com/office/drawing/2014/main" id="{CF4B441F-C8E2-46EF-B6C0-23A6E8BDE1DB}"/>
              </a:ext>
            </a:extLst>
          </p:cNvPr>
          <p:cNvCxnSpPr>
            <a:cxnSpLocks/>
          </p:cNvCxnSpPr>
          <p:nvPr/>
        </p:nvCxnSpPr>
        <p:spPr>
          <a:xfrm flipV="1">
            <a:off x="4411063" y="3348152"/>
            <a:ext cx="3614352"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cxnSp>
        <p:nvCxnSpPr>
          <p:cNvPr id="24" name="Straight Connector 23">
            <a:extLst>
              <a:ext uri="{FF2B5EF4-FFF2-40B4-BE49-F238E27FC236}">
                <a16:creationId xmlns:a16="http://schemas.microsoft.com/office/drawing/2014/main" id="{CF4B441F-C8E2-46EF-B6C0-23A6E8BDE1DB}"/>
              </a:ext>
            </a:extLst>
          </p:cNvPr>
          <p:cNvCxnSpPr>
            <a:cxnSpLocks/>
          </p:cNvCxnSpPr>
          <p:nvPr/>
        </p:nvCxnSpPr>
        <p:spPr>
          <a:xfrm>
            <a:off x="8394621" y="3348152"/>
            <a:ext cx="3588953"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sp>
        <p:nvSpPr>
          <p:cNvPr id="2" name="Slide Number Placeholder 1">
            <a:extLst>
              <a:ext uri="{FF2B5EF4-FFF2-40B4-BE49-F238E27FC236}">
                <a16:creationId xmlns:a16="http://schemas.microsoft.com/office/drawing/2014/main" id="{456B6142-BE00-C841-A15F-937FA7A70E40}"/>
              </a:ext>
            </a:extLst>
          </p:cNvPr>
          <p:cNvSpPr>
            <a:spLocks noGrp="1"/>
          </p:cNvSpPr>
          <p:nvPr>
            <p:ph type="sldNum" sz="quarter" idx="33"/>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4267448650"/>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preserve="1">
  <p:cSld name="Concept 2-col">
    <p:spTree>
      <p:nvGrpSpPr>
        <p:cNvPr id="1" name=""/>
        <p:cNvGrpSpPr/>
        <p:nvPr/>
      </p:nvGrpSpPr>
      <p:grpSpPr>
        <a:xfrm>
          <a:off x="0" y="0"/>
          <a:ext cx="0" cy="0"/>
          <a:chOff x="0" y="0"/>
          <a:chExt cx="0" cy="0"/>
        </a:xfrm>
      </p:grpSpPr>
      <p:sp>
        <p:nvSpPr>
          <p:cNvPr id="13" name="Picture Placeholder 5"/>
          <p:cNvSpPr>
            <a:spLocks noGrp="1"/>
          </p:cNvSpPr>
          <p:nvPr>
            <p:ph type="pic" sz="quarter" idx="27"/>
          </p:nvPr>
        </p:nvSpPr>
        <p:spPr>
          <a:xfrm>
            <a:off x="1904336" y="1461687"/>
            <a:ext cx="2875935" cy="1666634"/>
          </a:xfrm>
        </p:spPr>
        <p:txBody>
          <a:bodyPr anchor="ctr"/>
          <a:lstStyle>
            <a:lvl1pPr algn="ctr">
              <a:defRPr sz="1632" b="1" i="0">
                <a:solidFill>
                  <a:srgbClr val="B4009E"/>
                </a:solidFill>
                <a:latin typeface="Segoe UI Semibold" charset="0"/>
                <a:ea typeface="Segoe UI Semibold" charset="0"/>
                <a:cs typeface="Segoe UI Semibold" charset="0"/>
              </a:defRPr>
            </a:lvl1pPr>
          </a:lstStyle>
          <a:p>
            <a:r>
              <a:rPr lang="en-US"/>
              <a:t>Click icon to add picture</a:t>
            </a:r>
            <a:endParaRPr lang="en-US" dirty="0"/>
          </a:p>
        </p:txBody>
      </p:sp>
      <p:sp>
        <p:nvSpPr>
          <p:cNvPr id="21" name="Picture Placeholder 5"/>
          <p:cNvSpPr>
            <a:spLocks noGrp="1"/>
          </p:cNvSpPr>
          <p:nvPr>
            <p:ph type="pic" sz="quarter" idx="29"/>
          </p:nvPr>
        </p:nvSpPr>
        <p:spPr>
          <a:xfrm>
            <a:off x="7656204" y="1461687"/>
            <a:ext cx="2875936" cy="1666633"/>
          </a:xfrm>
        </p:spPr>
        <p:txBody>
          <a:bodyPr anchor="ctr"/>
          <a:lstStyle>
            <a:lvl1pPr algn="ctr">
              <a:defRPr sz="1632" b="1" i="0">
                <a:solidFill>
                  <a:srgbClr val="B4009E"/>
                </a:solidFill>
                <a:latin typeface="Segoe UI Semibold" charset="0"/>
                <a:ea typeface="Segoe UI Semibold" charset="0"/>
                <a:cs typeface="Segoe UI Semibold" charset="0"/>
              </a:defRPr>
            </a:lvl1pPr>
          </a:lstStyle>
          <a:p>
            <a:r>
              <a:rPr lang="en-US"/>
              <a:t>Click icon to add picture</a:t>
            </a:r>
          </a:p>
        </p:txBody>
      </p:sp>
      <p:sp>
        <p:nvSpPr>
          <p:cNvPr id="22" name="Shape 69">
            <a:extLst>
              <a:ext uri="{FF2B5EF4-FFF2-40B4-BE49-F238E27FC236}">
                <a16:creationId xmlns:a16="http://schemas.microsoft.com/office/drawing/2014/main" id="{DA909CD3-D031-4644-961E-3BAEF5FC557A}"/>
              </a:ext>
            </a:extLst>
          </p:cNvPr>
          <p:cNvSpPr txBox="1">
            <a:spLocks noGrp="1"/>
          </p:cNvSpPr>
          <p:nvPr>
            <p:ph type="body" idx="21" hasCustomPrompt="1"/>
          </p:nvPr>
        </p:nvSpPr>
        <p:spPr>
          <a:xfrm>
            <a:off x="6218236" y="4078480"/>
            <a:ext cx="5751871" cy="2138876"/>
          </a:xfrm>
          <a:prstGeom prst="rect">
            <a:avLst/>
          </a:prstGeom>
        </p:spPr>
        <p:txBody>
          <a:bodyPr vert="horz" wrap="square" lIns="91440" tIns="91440" rIns="91440" bIns="0" rtlCol="0" anchor="t">
            <a:noAutofit/>
          </a:bodyPr>
          <a:lstStyle>
            <a:lvl1pPr algn="ctr">
              <a:defRPr sz="2040" b="0" i="0" dirty="0">
                <a:solidFill>
                  <a:schemeClr val="tx1"/>
                </a:solidFill>
                <a:latin typeface="Segoe UI" charset="0"/>
                <a:ea typeface="Segoe UI" charset="0"/>
                <a:cs typeface="Segoe UI" charset="0"/>
              </a:defRPr>
            </a:lvl1pPr>
          </a:lstStyle>
          <a:p>
            <a:pPr lvl="0" algn="ctr" defTabSz="932563">
              <a:spcBef>
                <a:spcPts val="0"/>
              </a:spcBef>
              <a:spcAft>
                <a:spcPts val="1199"/>
              </a:spcAft>
              <a:buFont typeface="Arial"/>
            </a:pPr>
            <a:r>
              <a:rPr lang="en-US" dirty="0"/>
              <a:t>level one</a:t>
            </a:r>
          </a:p>
          <a:p>
            <a:pPr lvl="0" algn="ctr" defTabSz="932563">
              <a:spcBef>
                <a:spcPts val="0"/>
              </a:spcBef>
              <a:spcAft>
                <a:spcPts val="1199"/>
              </a:spcAft>
              <a:buFont typeface="Arial"/>
            </a:pPr>
            <a:r>
              <a:rPr lang="en-US" dirty="0"/>
              <a:t>level two</a:t>
            </a:r>
          </a:p>
        </p:txBody>
      </p:sp>
      <p:sp>
        <p:nvSpPr>
          <p:cNvPr id="23" name="Shape 78">
            <a:extLst>
              <a:ext uri="{FF2B5EF4-FFF2-40B4-BE49-F238E27FC236}">
                <a16:creationId xmlns:a16="http://schemas.microsoft.com/office/drawing/2014/main" id="{86F28D81-7603-4E02-9F5E-B52509955F9D}"/>
              </a:ext>
            </a:extLst>
          </p:cNvPr>
          <p:cNvSpPr txBox="1">
            <a:spLocks noGrp="1"/>
          </p:cNvSpPr>
          <p:nvPr>
            <p:ph type="body" idx="7" hasCustomPrompt="1"/>
          </p:nvPr>
        </p:nvSpPr>
        <p:spPr>
          <a:xfrm>
            <a:off x="6218236" y="3341829"/>
            <a:ext cx="5751868" cy="738311"/>
          </a:xfrm>
          <a:prstGeom prst="rect">
            <a:avLst/>
          </a:prstGeom>
          <a:ln>
            <a:noFill/>
          </a:ln>
        </p:spPr>
        <p:txBody>
          <a:bodyPr vert="horz" wrap="square" lIns="67222" tIns="67222" rIns="67222" bIns="67222" rtlCol="0" anchor="ctr">
            <a:noAutofit/>
          </a:bodyPr>
          <a:lstStyle>
            <a:lvl1pPr algn="ctr">
              <a:defRPr lang="en-US" sz="2040" b="1" i="0" dirty="0">
                <a:solidFill>
                  <a:schemeClr val="accent1"/>
                </a:solidFill>
                <a:latin typeface="Segoe UI Semibold" charset="0"/>
                <a:ea typeface="Segoe UI Semibold" charset="0"/>
                <a:cs typeface="Segoe UI Semibold" charset="0"/>
              </a:defRPr>
            </a:lvl1pPr>
          </a:lstStyle>
          <a:p>
            <a:pPr lvl="0" algn="ctr" defTabSz="932563">
              <a:spcAft>
                <a:spcPts val="600"/>
              </a:spcAft>
            </a:pPr>
            <a:r>
              <a:rPr lang="en-US" dirty="0"/>
              <a:t>Column 2</a:t>
            </a:r>
          </a:p>
        </p:txBody>
      </p:sp>
      <p:cxnSp>
        <p:nvCxnSpPr>
          <p:cNvPr id="24" name="Straight Connector 23">
            <a:extLst>
              <a:ext uri="{FF2B5EF4-FFF2-40B4-BE49-F238E27FC236}">
                <a16:creationId xmlns:a16="http://schemas.microsoft.com/office/drawing/2014/main" id="{3A68F424-EA1D-4D7C-A4B5-5D8BC32C7BFB}"/>
              </a:ext>
            </a:extLst>
          </p:cNvPr>
          <p:cNvCxnSpPr>
            <a:cxnSpLocks/>
          </p:cNvCxnSpPr>
          <p:nvPr/>
        </p:nvCxnSpPr>
        <p:spPr>
          <a:xfrm>
            <a:off x="1204784" y="3987244"/>
            <a:ext cx="4313902" cy="0"/>
          </a:xfrm>
          <a:prstGeom prst="line">
            <a:avLst/>
          </a:prstGeom>
          <a:ln>
            <a:solidFill>
              <a:schemeClr val="accent1"/>
            </a:solidFill>
          </a:ln>
        </p:spPr>
        <p:style>
          <a:lnRef idx="2">
            <a:schemeClr val="accent3"/>
          </a:lnRef>
          <a:fillRef idx="0">
            <a:schemeClr val="accent3"/>
          </a:fillRef>
          <a:effectRef idx="1">
            <a:schemeClr val="accent3"/>
          </a:effectRef>
          <a:fontRef idx="minor">
            <a:schemeClr val="tx1"/>
          </a:fontRef>
        </p:style>
      </p:cxnSp>
      <p:cxnSp>
        <p:nvCxnSpPr>
          <p:cNvPr id="25" name="Straight Connector 24">
            <a:extLst>
              <a:ext uri="{FF2B5EF4-FFF2-40B4-BE49-F238E27FC236}">
                <a16:creationId xmlns:a16="http://schemas.microsoft.com/office/drawing/2014/main" id="{EA6FB7B6-28C9-4460-8677-F7C9633207B5}"/>
              </a:ext>
            </a:extLst>
          </p:cNvPr>
          <p:cNvCxnSpPr>
            <a:cxnSpLocks/>
          </p:cNvCxnSpPr>
          <p:nvPr/>
        </p:nvCxnSpPr>
        <p:spPr>
          <a:xfrm>
            <a:off x="6956653" y="3994671"/>
            <a:ext cx="4275038" cy="0"/>
          </a:xfrm>
          <a:prstGeom prst="line">
            <a:avLst/>
          </a:prstGeom>
          <a:ln>
            <a:solidFill>
              <a:schemeClr val="accent1"/>
            </a:solidFill>
          </a:ln>
        </p:spPr>
        <p:style>
          <a:lnRef idx="2">
            <a:schemeClr val="accent3"/>
          </a:lnRef>
          <a:fillRef idx="0">
            <a:schemeClr val="accent3"/>
          </a:fillRef>
          <a:effectRef idx="1">
            <a:schemeClr val="accent3"/>
          </a:effectRef>
          <a:fontRef idx="minor">
            <a:schemeClr val="tx1"/>
          </a:fontRef>
        </p:style>
      </p:cxnSp>
      <p:sp>
        <p:nvSpPr>
          <p:cNvPr id="26" name="Shape 78">
            <a:extLst>
              <a:ext uri="{FF2B5EF4-FFF2-40B4-BE49-F238E27FC236}">
                <a16:creationId xmlns:a16="http://schemas.microsoft.com/office/drawing/2014/main" id="{6F67237B-0079-4730-BA0A-EFD67517C184}"/>
              </a:ext>
            </a:extLst>
          </p:cNvPr>
          <p:cNvSpPr txBox="1">
            <a:spLocks noGrp="1"/>
          </p:cNvSpPr>
          <p:nvPr>
            <p:ph type="body" idx="30" hasCustomPrompt="1"/>
          </p:nvPr>
        </p:nvSpPr>
        <p:spPr>
          <a:xfrm>
            <a:off x="466369" y="3344817"/>
            <a:ext cx="5751870" cy="733663"/>
          </a:xfrm>
          <a:prstGeom prst="rect">
            <a:avLst/>
          </a:prstGeom>
          <a:ln>
            <a:noFill/>
          </a:ln>
        </p:spPr>
        <p:txBody>
          <a:bodyPr vert="horz" wrap="square" lIns="67222" tIns="67222" rIns="67222" bIns="67222" rtlCol="0" anchor="ctr">
            <a:noAutofit/>
          </a:bodyPr>
          <a:lstStyle>
            <a:lvl1pPr algn="ctr">
              <a:defRPr lang="en-US" sz="2040" b="1" i="0" dirty="0">
                <a:solidFill>
                  <a:schemeClr val="accent1"/>
                </a:solidFill>
                <a:latin typeface="Segoe UI Semibold" charset="0"/>
                <a:ea typeface="Segoe UI Semibold" charset="0"/>
                <a:cs typeface="Segoe UI Semibold" charset="0"/>
              </a:defRPr>
            </a:lvl1pPr>
          </a:lstStyle>
          <a:p>
            <a:pPr lvl="0" algn="ctr" defTabSz="932563">
              <a:spcAft>
                <a:spcPts val="600"/>
              </a:spcAft>
            </a:pPr>
            <a:r>
              <a:rPr lang="en-US" dirty="0"/>
              <a:t>Column 1</a:t>
            </a:r>
          </a:p>
        </p:txBody>
      </p:sp>
      <p:sp>
        <p:nvSpPr>
          <p:cNvPr id="27" name="Shape 69">
            <a:extLst>
              <a:ext uri="{FF2B5EF4-FFF2-40B4-BE49-F238E27FC236}">
                <a16:creationId xmlns:a16="http://schemas.microsoft.com/office/drawing/2014/main" id="{AEED71C8-01E7-4E81-A0EB-0535EB83D4BE}"/>
              </a:ext>
            </a:extLst>
          </p:cNvPr>
          <p:cNvSpPr txBox="1">
            <a:spLocks noGrp="1"/>
          </p:cNvSpPr>
          <p:nvPr>
            <p:ph type="body" idx="32" hasCustomPrompt="1"/>
          </p:nvPr>
        </p:nvSpPr>
        <p:spPr>
          <a:xfrm>
            <a:off x="466368" y="4079458"/>
            <a:ext cx="5751869" cy="2137898"/>
          </a:xfrm>
          <a:prstGeom prst="rect">
            <a:avLst/>
          </a:prstGeom>
        </p:spPr>
        <p:txBody>
          <a:bodyPr vert="horz" wrap="square" lIns="91440" tIns="91440" rIns="91440" bIns="0" rtlCol="0" anchor="t">
            <a:noAutofit/>
          </a:bodyPr>
          <a:lstStyle>
            <a:lvl1pPr algn="ctr">
              <a:defRPr sz="2040" b="0" i="0" dirty="0">
                <a:solidFill>
                  <a:schemeClr val="tx1"/>
                </a:solidFill>
                <a:latin typeface="Segoe UI" charset="0"/>
                <a:ea typeface="Segoe UI" charset="0"/>
                <a:cs typeface="Segoe UI" charset="0"/>
              </a:defRPr>
            </a:lvl1pPr>
          </a:lstStyle>
          <a:p>
            <a:pPr lvl="0" algn="ctr" defTabSz="932563">
              <a:spcBef>
                <a:spcPts val="0"/>
              </a:spcBef>
              <a:spcAft>
                <a:spcPts val="1199"/>
              </a:spcAft>
              <a:buFont typeface="Arial"/>
            </a:pPr>
            <a:r>
              <a:rPr lang="en-US" dirty="0"/>
              <a:t>level one</a:t>
            </a:r>
          </a:p>
          <a:p>
            <a:pPr lvl="0" algn="ctr" defTabSz="932563">
              <a:spcBef>
                <a:spcPts val="0"/>
              </a:spcBef>
              <a:spcAft>
                <a:spcPts val="1199"/>
              </a:spcAft>
              <a:buFont typeface="Arial"/>
            </a:pPr>
            <a:r>
              <a:rPr lang="en-US" dirty="0"/>
              <a:t>level two</a:t>
            </a:r>
          </a:p>
        </p:txBody>
      </p:sp>
      <p:sp>
        <p:nvSpPr>
          <p:cNvPr id="28" name="Title Placeholder 2">
            <a:extLst>
              <a:ext uri="{FF2B5EF4-FFF2-40B4-BE49-F238E27FC236}">
                <a16:creationId xmlns:a16="http://schemas.microsoft.com/office/drawing/2014/main" id="{8978FE4F-86FF-40F7-BEC9-11D7612E6287}"/>
              </a:ext>
            </a:extLst>
          </p:cNvPr>
          <p:cNvSpPr>
            <a:spLocks noGrp="1"/>
          </p:cNvSpPr>
          <p:nvPr>
            <p:ph type="title"/>
          </p:nvPr>
        </p:nvSpPr>
        <p:spPr>
          <a:xfrm>
            <a:off x="466368" y="466302"/>
            <a:ext cx="11503739" cy="738311"/>
          </a:xfrm>
          <a:prstGeom prst="rect">
            <a:avLst/>
          </a:prstGeom>
        </p:spPr>
        <p:txBody>
          <a:bodyPr vert="horz" lIns="0" tIns="0" rIns="0" bIns="0" rtlCol="0" anchor="t">
            <a:normAutofit/>
          </a:bodyPr>
          <a:lstStyle>
            <a:lvl1pPr>
              <a:defRPr b="1" i="0">
                <a:solidFill>
                  <a:schemeClr val="tx1"/>
                </a:solidFill>
                <a:latin typeface="Segoe UI Semibold" charset="0"/>
                <a:ea typeface="Segoe UI Semibold" charset="0"/>
                <a:cs typeface="Segoe UI Semibold" charset="0"/>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789B8D54-B0B9-6E4D-B7AE-B502B5822B43}"/>
              </a:ext>
            </a:extLst>
          </p:cNvPr>
          <p:cNvSpPr>
            <a:spLocks noGrp="1"/>
          </p:cNvSpPr>
          <p:nvPr>
            <p:ph type="sldNum" sz="quarter" idx="33"/>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3013868668"/>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preserve="1" userDrawn="1">
  <p:cSld name="Evidence Slide">
    <p:spTree>
      <p:nvGrpSpPr>
        <p:cNvPr id="1" name=""/>
        <p:cNvGrpSpPr/>
        <p:nvPr/>
      </p:nvGrpSpPr>
      <p:grpSpPr>
        <a:xfrm>
          <a:off x="0" y="0"/>
          <a:ext cx="0" cy="0"/>
          <a:chOff x="0" y="0"/>
          <a:chExt cx="0" cy="0"/>
        </a:xfrm>
      </p:grpSpPr>
      <p:sp>
        <p:nvSpPr>
          <p:cNvPr id="5" name="Footer Placeholder 6" hidden="1"/>
          <p:cNvSpPr txBox="1">
            <a:spLocks/>
          </p:cNvSpPr>
          <p:nvPr/>
        </p:nvSpPr>
        <p:spPr>
          <a:xfrm>
            <a:off x="10740594" y="6683657"/>
            <a:ext cx="1697051" cy="31086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16">
                <a:solidFill>
                  <a:srgbClr val="666666"/>
                </a:solidFill>
              </a:rPr>
              <a:t>MICROSOFT CONFIDENTIAL</a:t>
            </a:r>
          </a:p>
        </p:txBody>
      </p:sp>
      <p:sp>
        <p:nvSpPr>
          <p:cNvPr id="14" name="Content Placeholder 3"/>
          <p:cNvSpPr>
            <a:spLocks noGrp="1"/>
          </p:cNvSpPr>
          <p:nvPr>
            <p:ph sz="quarter" idx="15" hasCustomPrompt="1"/>
          </p:nvPr>
        </p:nvSpPr>
        <p:spPr>
          <a:xfrm>
            <a:off x="466368" y="1072494"/>
            <a:ext cx="10065772" cy="682657"/>
          </a:xfrm>
          <a:prstGeom prst="rect">
            <a:avLst/>
          </a:prstGeom>
          <a:noFill/>
        </p:spPr>
        <p:txBody>
          <a:bodyPr lIns="0" tIns="0" rIns="0" bIns="0" anchor="t" anchorCtr="0">
            <a:normAutofit/>
          </a:bodyPr>
          <a:lstStyle>
            <a:lvl1pPr marL="0" indent="0">
              <a:spcBef>
                <a:spcPts val="0"/>
              </a:spcBef>
              <a:buNone/>
              <a:defRPr sz="2448" b="1" i="0">
                <a:solidFill>
                  <a:schemeClr val="tx1"/>
                </a:solidFill>
                <a:latin typeface="Segoe UI Semibold" charset="0"/>
                <a:ea typeface="Segoe UI Semibold" charset="0"/>
                <a:cs typeface="Segoe UI Semibold" charset="0"/>
              </a:defRPr>
            </a:lvl1pPr>
            <a:lvl2pPr marL="0" indent="0">
              <a:buNone/>
              <a:defRPr/>
            </a:lvl2pPr>
            <a:lvl3pPr marL="0" indent="0">
              <a:buNone/>
              <a:defRPr/>
            </a:lvl3pPr>
            <a:lvl4pPr marL="0" indent="0">
              <a:buNone/>
              <a:defRPr/>
            </a:lvl4pPr>
            <a:lvl5pPr marL="0" indent="0">
              <a:buNone/>
              <a:defRPr/>
            </a:lvl5pPr>
          </a:lstStyle>
          <a:p>
            <a:pPr lvl="0"/>
            <a:r>
              <a:rPr lang="en-US" dirty="0"/>
              <a:t>One-line summary</a:t>
            </a:r>
          </a:p>
        </p:txBody>
      </p:sp>
      <p:sp>
        <p:nvSpPr>
          <p:cNvPr id="15" name="Content Placeholder 3"/>
          <p:cNvSpPr>
            <a:spLocks noGrp="1"/>
          </p:cNvSpPr>
          <p:nvPr>
            <p:ph sz="quarter" idx="22" hasCustomPrompt="1"/>
          </p:nvPr>
        </p:nvSpPr>
        <p:spPr>
          <a:xfrm>
            <a:off x="7656205" y="4796389"/>
            <a:ext cx="4313902" cy="1731834"/>
          </a:xfrm>
          <a:prstGeom prst="rect">
            <a:avLst/>
          </a:prstGeom>
        </p:spPr>
        <p:txBody>
          <a:bodyPr vert="horz" lIns="137160" tIns="109728" rIns="137160" bIns="109728" rtlCol="0" anchor="t">
            <a:noAutofit/>
          </a:bodyPr>
          <a:lstStyle>
            <a:lvl1pPr>
              <a:defRPr kumimoji="0" lang="en-US" sz="2040" b="0" i="0" u="none" strike="noStrike" cap="none" spc="0" normalizeH="0" baseline="0" dirty="0">
                <a:ln>
                  <a:noFill/>
                </a:ln>
                <a:solidFill>
                  <a:schemeClr val="accent1"/>
                </a:solidFill>
                <a:uLnTx/>
                <a:uFillTx/>
                <a:latin typeface="Segoe UI" charset="0"/>
                <a:ea typeface="Segoe UI" charset="0"/>
                <a:cs typeface="Segoe UI" charset="0"/>
              </a:defRPr>
            </a:lvl1pPr>
          </a:lstStyle>
          <a:p>
            <a:pPr marR="0" lvl="0" defTabSz="699447" fontAlgn="auto">
              <a:spcBef>
                <a:spcPts val="1224"/>
              </a:spcBef>
              <a:spcAft>
                <a:spcPts val="0"/>
              </a:spcAft>
              <a:buClrTx/>
              <a:buSzTx/>
              <a:buFont typeface="Arial" panose="020B0604020202020204" pitchFamily="34" charset="0"/>
              <a:tabLst/>
            </a:pPr>
            <a:r>
              <a:rPr lang="en-US" dirty="0"/>
              <a:t>Killer quote or call-out</a:t>
            </a:r>
          </a:p>
        </p:txBody>
      </p:sp>
      <p:sp>
        <p:nvSpPr>
          <p:cNvPr id="10" name="Picture Placeholder 3"/>
          <p:cNvSpPr>
            <a:spLocks noGrp="1"/>
          </p:cNvSpPr>
          <p:nvPr>
            <p:ph type="pic" sz="quarter" idx="23" hasCustomPrompt="1"/>
          </p:nvPr>
        </p:nvSpPr>
        <p:spPr>
          <a:xfrm>
            <a:off x="7656205" y="1887271"/>
            <a:ext cx="4313902" cy="2892322"/>
          </a:xfrm>
        </p:spPr>
        <p:txBody>
          <a:bodyPr anchor="ctr"/>
          <a:lstStyle>
            <a:lvl1pPr algn="ctr">
              <a:defRPr>
                <a:solidFill>
                  <a:srgbClr val="B4009E"/>
                </a:solidFill>
              </a:defRPr>
            </a:lvl1pPr>
          </a:lstStyle>
          <a:p>
            <a:r>
              <a:rPr lang="en-US" dirty="0"/>
              <a:t>Screenshot of app</a:t>
            </a:r>
          </a:p>
        </p:txBody>
      </p:sp>
      <p:sp>
        <p:nvSpPr>
          <p:cNvPr id="11" name="Picture Placeholder 5"/>
          <p:cNvSpPr>
            <a:spLocks noGrp="1" noChangeAspect="1"/>
          </p:cNvSpPr>
          <p:nvPr>
            <p:ph type="pic" sz="quarter" idx="27" hasCustomPrompt="1"/>
          </p:nvPr>
        </p:nvSpPr>
        <p:spPr>
          <a:xfrm>
            <a:off x="10532140" y="466302"/>
            <a:ext cx="1437967" cy="1437763"/>
          </a:xfrm>
        </p:spPr>
        <p:txBody>
          <a:bodyPr anchor="ctr"/>
          <a:lstStyle>
            <a:lvl1pPr algn="ctr">
              <a:defRPr sz="1632">
                <a:solidFill>
                  <a:srgbClr val="B4009E"/>
                </a:solidFill>
              </a:defRPr>
            </a:lvl1pPr>
          </a:lstStyle>
          <a:p>
            <a:r>
              <a:rPr lang="en-US" dirty="0"/>
              <a:t>App icon</a:t>
            </a:r>
          </a:p>
        </p:txBody>
      </p:sp>
      <p:sp>
        <p:nvSpPr>
          <p:cNvPr id="18" name="Title Placeholder 2">
            <a:extLst>
              <a:ext uri="{FF2B5EF4-FFF2-40B4-BE49-F238E27FC236}">
                <a16:creationId xmlns:a16="http://schemas.microsoft.com/office/drawing/2014/main" id="{CD07E1E7-510F-478E-A61F-831872E92825}"/>
              </a:ext>
            </a:extLst>
          </p:cNvPr>
          <p:cNvSpPr>
            <a:spLocks noGrp="1"/>
          </p:cNvSpPr>
          <p:nvPr>
            <p:ph type="title"/>
          </p:nvPr>
        </p:nvSpPr>
        <p:spPr>
          <a:xfrm>
            <a:off x="466368" y="466303"/>
            <a:ext cx="10065772" cy="606191"/>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138D0870-56E3-CC4D-A4D2-14FCF7EBAD7D}"/>
              </a:ext>
            </a:extLst>
          </p:cNvPr>
          <p:cNvSpPr>
            <a:spLocks noGrp="1"/>
          </p:cNvSpPr>
          <p:nvPr>
            <p:ph type="sldNum" sz="quarter" idx="28"/>
          </p:nvPr>
        </p:nvSpPr>
        <p:spPr/>
        <p:txBody>
          <a:bodyPr/>
          <a:lstStyle/>
          <a:p>
            <a:fld id="{529AFA16-AEC4-7D4A-82F3-BDAE8E49079E}" type="slidenum">
              <a:rPr lang="en-US" smtClean="0"/>
              <a:pPr/>
              <a:t>‹#›</a:t>
            </a:fld>
            <a:endParaRPr lang="en-US"/>
          </a:p>
        </p:txBody>
      </p:sp>
      <p:sp>
        <p:nvSpPr>
          <p:cNvPr id="12" name="Footer Placeholder 6" hidden="1">
            <a:extLst>
              <a:ext uri="{FF2B5EF4-FFF2-40B4-BE49-F238E27FC236}">
                <a16:creationId xmlns:a16="http://schemas.microsoft.com/office/drawing/2014/main" id="{D706C368-32EC-8046-A75E-5C873EF24AF6}"/>
              </a:ext>
            </a:extLst>
          </p:cNvPr>
          <p:cNvSpPr txBox="1">
            <a:spLocks/>
          </p:cNvSpPr>
          <p:nvPr userDrawn="1"/>
        </p:nvSpPr>
        <p:spPr>
          <a:xfrm>
            <a:off x="10740594" y="6683657"/>
            <a:ext cx="1697051" cy="31086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16">
                <a:solidFill>
                  <a:srgbClr val="666666"/>
                </a:solidFill>
              </a:rPr>
              <a:t>MICROSOFT CONFIDENTIAL</a:t>
            </a:r>
          </a:p>
        </p:txBody>
      </p:sp>
      <p:sp>
        <p:nvSpPr>
          <p:cNvPr id="17" name="Text Placeholder 3">
            <a:extLst>
              <a:ext uri="{FF2B5EF4-FFF2-40B4-BE49-F238E27FC236}">
                <a16:creationId xmlns:a16="http://schemas.microsoft.com/office/drawing/2014/main" id="{F37B0F2F-B5E1-40A6-9340-FE71343E99B5}"/>
              </a:ext>
            </a:extLst>
          </p:cNvPr>
          <p:cNvSpPr>
            <a:spLocks noGrp="1"/>
          </p:cNvSpPr>
          <p:nvPr>
            <p:ph idx="32"/>
          </p:nvPr>
        </p:nvSpPr>
        <p:spPr>
          <a:xfrm>
            <a:off x="474479" y="1904066"/>
            <a:ext cx="7181727" cy="4603910"/>
          </a:xfrm>
          <a:prstGeom prst="rect">
            <a:avLst/>
          </a:prstGeom>
        </p:spPr>
        <p:txBody>
          <a:bodyPr vert="horz" wrap="square"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79462707"/>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preserve="1">
  <p:cSld name="Benefit Simple">
    <p:spTree>
      <p:nvGrpSpPr>
        <p:cNvPr id="1" name=""/>
        <p:cNvGrpSpPr/>
        <p:nvPr/>
      </p:nvGrpSpPr>
      <p:grpSpPr>
        <a:xfrm>
          <a:off x="0" y="0"/>
          <a:ext cx="0" cy="0"/>
          <a:chOff x="0" y="0"/>
          <a:chExt cx="0" cy="0"/>
        </a:xfrm>
      </p:grpSpPr>
      <p:sp>
        <p:nvSpPr>
          <p:cNvPr id="11" name="Shape 69"/>
          <p:cNvSpPr txBox="1">
            <a:spLocks noGrp="1"/>
          </p:cNvSpPr>
          <p:nvPr>
            <p:ph type="body" idx="1" hasCustomPrompt="1"/>
          </p:nvPr>
        </p:nvSpPr>
        <p:spPr>
          <a:xfrm>
            <a:off x="6209408" y="4948293"/>
            <a:ext cx="5744441" cy="1595943"/>
          </a:xfrm>
          <a:prstGeom prst="rect">
            <a:avLst/>
          </a:prstGeom>
          <a:noFill/>
          <a:ln w="12700">
            <a:noFill/>
          </a:ln>
        </p:spPr>
        <p:txBody>
          <a:bodyPr vert="horz" lIns="182880" tIns="0" rIns="0" bIns="0" rtlCol="0">
            <a:normAutofit/>
          </a:bodyPr>
          <a:lstStyle>
            <a:lvl1pPr marL="0" indent="0">
              <a:defRPr sz="2040" b="0" i="0" dirty="0">
                <a:solidFill>
                  <a:schemeClr val="tx1"/>
                </a:solidFill>
                <a:latin typeface="Segoe UI" charset="0"/>
                <a:ea typeface="Segoe UI" charset="0"/>
                <a:cs typeface="Segoe UI" charset="0"/>
              </a:defRPr>
            </a:lvl1pPr>
          </a:lstStyle>
          <a:p>
            <a:pPr lvl="0"/>
            <a:r>
              <a:rPr lang="en-US" dirty="0"/>
              <a:t>Reason to believe</a:t>
            </a:r>
          </a:p>
          <a:p>
            <a:pPr lvl="0"/>
            <a:r>
              <a:rPr lang="en-US" dirty="0"/>
              <a:t>Reason to believe</a:t>
            </a:r>
          </a:p>
        </p:txBody>
      </p:sp>
      <p:sp>
        <p:nvSpPr>
          <p:cNvPr id="12" name="Shape 69"/>
          <p:cNvSpPr txBox="1">
            <a:spLocks noGrp="1"/>
          </p:cNvSpPr>
          <p:nvPr>
            <p:ph type="body" idx="23" hasCustomPrompt="1"/>
          </p:nvPr>
        </p:nvSpPr>
        <p:spPr>
          <a:xfrm>
            <a:off x="6225666" y="2812078"/>
            <a:ext cx="5744441" cy="1441002"/>
          </a:xfrm>
          <a:prstGeom prst="rect">
            <a:avLst/>
          </a:prstGeom>
          <a:noFill/>
          <a:ln w="12700">
            <a:noFill/>
          </a:ln>
        </p:spPr>
        <p:txBody>
          <a:bodyPr vert="horz" lIns="182880" tIns="0" rIns="0" bIns="0" rtlCol="0">
            <a:normAutofit/>
          </a:bodyPr>
          <a:lstStyle>
            <a:lvl1pPr>
              <a:defRPr sz="2040" b="0" i="0" dirty="0">
                <a:solidFill>
                  <a:schemeClr val="tx1"/>
                </a:solidFill>
                <a:latin typeface="Segoe UI" charset="0"/>
                <a:ea typeface="Segoe UI" charset="0"/>
                <a:cs typeface="Segoe UI" charset="0"/>
              </a:defRPr>
            </a:lvl1pPr>
          </a:lstStyle>
          <a:p>
            <a:pPr lvl="0"/>
            <a:r>
              <a:rPr lang="en-US" dirty="0"/>
              <a:t>Reason to believe</a:t>
            </a:r>
          </a:p>
          <a:p>
            <a:pPr lvl="0"/>
            <a:r>
              <a:rPr lang="en-US" dirty="0"/>
              <a:t>Reason to believe</a:t>
            </a:r>
            <a:endParaRPr dirty="0"/>
          </a:p>
        </p:txBody>
      </p:sp>
      <p:sp>
        <p:nvSpPr>
          <p:cNvPr id="9" name="Picture Placeholder 3"/>
          <p:cNvSpPr>
            <a:spLocks noGrp="1"/>
          </p:cNvSpPr>
          <p:nvPr>
            <p:ph type="pic" sz="quarter" idx="26"/>
          </p:nvPr>
        </p:nvSpPr>
        <p:spPr>
          <a:xfrm>
            <a:off x="482590" y="1904067"/>
            <a:ext cx="5743075" cy="4313289"/>
          </a:xfrm>
        </p:spPr>
        <p:txBody>
          <a:bodyPr anchor="ctr"/>
          <a:lstStyle>
            <a:lvl1pPr algn="ctr">
              <a:defRPr>
                <a:solidFill>
                  <a:srgbClr val="B4009E"/>
                </a:solidFill>
              </a:defRPr>
            </a:lvl1pPr>
          </a:lstStyle>
          <a:p>
            <a:r>
              <a:rPr lang="en-US"/>
              <a:t>Click icon to add picture</a:t>
            </a:r>
            <a:endParaRPr lang="en-US" dirty="0"/>
          </a:p>
        </p:txBody>
      </p:sp>
      <p:sp>
        <p:nvSpPr>
          <p:cNvPr id="4" name="Text Placeholder 3">
            <a:extLst>
              <a:ext uri="{FF2B5EF4-FFF2-40B4-BE49-F238E27FC236}">
                <a16:creationId xmlns:a16="http://schemas.microsoft.com/office/drawing/2014/main" id="{101AFB50-C9C6-4A7E-95B0-BCD4CC5AD4BF}"/>
              </a:ext>
            </a:extLst>
          </p:cNvPr>
          <p:cNvSpPr>
            <a:spLocks noGrp="1"/>
          </p:cNvSpPr>
          <p:nvPr>
            <p:ph type="body" sz="quarter" idx="27" hasCustomPrompt="1"/>
          </p:nvPr>
        </p:nvSpPr>
        <p:spPr>
          <a:xfrm>
            <a:off x="6225665" y="1904066"/>
            <a:ext cx="5744443" cy="592828"/>
          </a:xfrm>
        </p:spPr>
        <p:txBody>
          <a:bodyPr lIns="182880" anchor="b"/>
          <a:lstStyle>
            <a:lvl1pPr>
              <a:defRPr sz="2040" b="1" i="0">
                <a:solidFill>
                  <a:schemeClr val="accent1"/>
                </a:solidFill>
                <a:latin typeface="Segoe UI Semibold" charset="0"/>
                <a:ea typeface="Segoe UI Semibold" charset="0"/>
                <a:cs typeface="Segoe UI Semibold" charset="0"/>
              </a:defRPr>
            </a:lvl1pPr>
          </a:lstStyle>
          <a:p>
            <a:pPr lvl="0"/>
            <a:r>
              <a:rPr lang="en-US" dirty="0"/>
              <a:t>Benefit statement</a:t>
            </a:r>
          </a:p>
        </p:txBody>
      </p:sp>
      <p:sp>
        <p:nvSpPr>
          <p:cNvPr id="17" name="Text Placeholder 3">
            <a:extLst>
              <a:ext uri="{FF2B5EF4-FFF2-40B4-BE49-F238E27FC236}">
                <a16:creationId xmlns:a16="http://schemas.microsoft.com/office/drawing/2014/main" id="{50E2ADD4-807F-4A38-AA9A-901D0FD36358}"/>
              </a:ext>
            </a:extLst>
          </p:cNvPr>
          <p:cNvSpPr>
            <a:spLocks noGrp="1"/>
          </p:cNvSpPr>
          <p:nvPr>
            <p:ph type="body" sz="quarter" idx="28" hasCustomPrompt="1"/>
          </p:nvPr>
        </p:nvSpPr>
        <p:spPr>
          <a:xfrm>
            <a:off x="6209408" y="4039391"/>
            <a:ext cx="5744443" cy="592828"/>
          </a:xfrm>
        </p:spPr>
        <p:txBody>
          <a:bodyPr lIns="182880" anchor="b"/>
          <a:lstStyle>
            <a:lvl1pPr>
              <a:defRPr sz="2040" b="1" i="0">
                <a:solidFill>
                  <a:schemeClr val="accent1"/>
                </a:solidFill>
                <a:latin typeface="Segoe UI Semibold" charset="0"/>
                <a:ea typeface="Segoe UI Semibold" charset="0"/>
                <a:cs typeface="Segoe UI Semibold" charset="0"/>
              </a:defRPr>
            </a:lvl1pPr>
          </a:lstStyle>
          <a:p>
            <a:pPr lvl="0"/>
            <a:r>
              <a:rPr lang="en-US" dirty="0"/>
              <a:t>Benefit statement</a:t>
            </a:r>
          </a:p>
        </p:txBody>
      </p:sp>
      <p:sp>
        <p:nvSpPr>
          <p:cNvPr id="18" name="Title Placeholder 2">
            <a:extLst>
              <a:ext uri="{FF2B5EF4-FFF2-40B4-BE49-F238E27FC236}">
                <a16:creationId xmlns:a16="http://schemas.microsoft.com/office/drawing/2014/main" id="{59110E6B-B1B3-4C17-A980-291E240D0408}"/>
              </a:ext>
            </a:extLst>
          </p:cNvPr>
          <p:cNvSpPr>
            <a:spLocks noGrp="1"/>
          </p:cNvSpPr>
          <p:nvPr>
            <p:ph type="title"/>
          </p:nvPr>
        </p:nvSpPr>
        <p:spPr>
          <a:xfrm>
            <a:off x="466368" y="466302"/>
            <a:ext cx="11503739" cy="606191"/>
          </a:xfrm>
          <a:prstGeom prst="rect">
            <a:avLst/>
          </a:prstGeom>
        </p:spPr>
        <p:txBody>
          <a:bodyPr vert="horz" lIns="0" tIns="0" rIns="0" bIns="0" rtlCol="0" anchor="t">
            <a:normAutofit/>
          </a:bodyPr>
          <a:lstStyle>
            <a:lvl1pPr>
              <a:defRPr b="1" i="0">
                <a:solidFill>
                  <a:schemeClr val="tx1"/>
                </a:solidFill>
                <a:latin typeface="Segoe UI Semibold" charset="0"/>
                <a:ea typeface="Segoe UI Semibold" charset="0"/>
                <a:cs typeface="Segoe UI Semibold" charset="0"/>
              </a:defRPr>
            </a:lvl1pPr>
          </a:lstStyle>
          <a:p>
            <a:r>
              <a:rPr lang="en-US" dirty="0"/>
              <a:t>Click to edit Master title style</a:t>
            </a:r>
          </a:p>
        </p:txBody>
      </p:sp>
      <p:sp>
        <p:nvSpPr>
          <p:cNvPr id="2" name="Slide Number Placeholder 1">
            <a:extLst>
              <a:ext uri="{FF2B5EF4-FFF2-40B4-BE49-F238E27FC236}">
                <a16:creationId xmlns:a16="http://schemas.microsoft.com/office/drawing/2014/main" id="{8CE85EB5-4D05-7249-837C-024FBED97309}"/>
              </a:ext>
            </a:extLst>
          </p:cNvPr>
          <p:cNvSpPr>
            <a:spLocks noGrp="1"/>
          </p:cNvSpPr>
          <p:nvPr>
            <p:ph type="sldNum" sz="quarter" idx="29"/>
          </p:nvPr>
        </p:nvSpPr>
        <p:spPr/>
        <p:txBody>
          <a:bodyPr/>
          <a:lstStyle/>
          <a:p>
            <a:fld id="{529AFA16-AEC4-7D4A-82F3-BDAE8E49079E}" type="slidenum">
              <a:rPr lang="en-US" smtClean="0"/>
              <a:pPr/>
              <a:t>‹#›</a:t>
            </a:fld>
            <a:endParaRPr lang="en-US"/>
          </a:p>
        </p:txBody>
      </p:sp>
      <p:sp>
        <p:nvSpPr>
          <p:cNvPr id="14" name="Subtitle 2">
            <a:extLst>
              <a:ext uri="{FF2B5EF4-FFF2-40B4-BE49-F238E27FC236}">
                <a16:creationId xmlns:a16="http://schemas.microsoft.com/office/drawing/2014/main" id="{34E78E25-AA27-2840-A6EC-9C7A33D92FEF}"/>
              </a:ext>
            </a:extLst>
          </p:cNvPr>
          <p:cNvSpPr>
            <a:spLocks noGrp="1"/>
          </p:cNvSpPr>
          <p:nvPr>
            <p:ph type="subTitle" idx="30"/>
          </p:nvPr>
        </p:nvSpPr>
        <p:spPr>
          <a:xfrm>
            <a:off x="466368" y="1072494"/>
            <a:ext cx="11503739" cy="699453"/>
          </a:xfrm>
        </p:spPr>
        <p:txBody>
          <a:bodyPr/>
          <a:lstStyle>
            <a:lvl1pPr marL="0" indent="0" algn="l">
              <a:buNone/>
              <a:defRPr sz="2448" b="1" i="0" spc="-61" baseline="0">
                <a:latin typeface="Segoe UI Semibold" charset="0"/>
                <a:ea typeface="Segoe UI Semibold" charset="0"/>
                <a:cs typeface="Segoe UI Semibold" charset="0"/>
              </a:defRPr>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endParaRPr lang="en-US" dirty="0"/>
          </a:p>
        </p:txBody>
      </p:sp>
    </p:spTree>
    <p:extLst>
      <p:ext uri="{BB962C8B-B14F-4D97-AF65-F5344CB8AC3E}">
        <p14:creationId xmlns:p14="http://schemas.microsoft.com/office/powerpoint/2010/main" val="2009835237"/>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preserve="1">
  <p:cSld name="Benefit Complex">
    <p:spTree>
      <p:nvGrpSpPr>
        <p:cNvPr id="1" name=""/>
        <p:cNvGrpSpPr/>
        <p:nvPr/>
      </p:nvGrpSpPr>
      <p:grpSpPr>
        <a:xfrm>
          <a:off x="0" y="0"/>
          <a:ext cx="0" cy="0"/>
          <a:chOff x="0" y="0"/>
          <a:chExt cx="0" cy="0"/>
        </a:xfrm>
      </p:grpSpPr>
      <p:sp>
        <p:nvSpPr>
          <p:cNvPr id="13" name="Picture Placeholder 13"/>
          <p:cNvSpPr>
            <a:spLocks noGrp="1"/>
          </p:cNvSpPr>
          <p:nvPr>
            <p:ph type="pic" sz="quarter" idx="18"/>
          </p:nvPr>
        </p:nvSpPr>
        <p:spPr>
          <a:xfrm>
            <a:off x="8028958" y="1911155"/>
            <a:ext cx="731325" cy="731222"/>
          </a:xfrm>
          <a:prstGeom prst="ellipse">
            <a:avLst/>
          </a:prstGeom>
          <a:effectLst/>
        </p:spPr>
        <p:txBody>
          <a:bodyPr vert="horz" lIns="0" tIns="0" rIns="0" bIns="0" rtlCol="0" anchor="ctr">
            <a:noAutofit/>
          </a:bodyPr>
          <a:lstStyle>
            <a:lvl1pPr>
              <a:defRPr lang="en-US" sz="612" dirty="0">
                <a:ln>
                  <a:noFill/>
                </a:ln>
                <a:solidFill>
                  <a:srgbClr val="B4009E"/>
                </a:solidFill>
              </a:defRPr>
            </a:lvl1pPr>
          </a:lstStyle>
          <a:p>
            <a:pPr marL="0" lvl="0" indent="0" algn="ctr">
              <a:spcBef>
                <a:spcPts val="0"/>
              </a:spcBef>
              <a:buNone/>
            </a:pPr>
            <a:r>
              <a:rPr lang="en-US"/>
              <a:t>Click icon to add picture</a:t>
            </a:r>
          </a:p>
        </p:txBody>
      </p:sp>
      <p:sp>
        <p:nvSpPr>
          <p:cNvPr id="20" name="Shape 69"/>
          <p:cNvSpPr txBox="1">
            <a:spLocks noGrp="1"/>
          </p:cNvSpPr>
          <p:nvPr>
            <p:ph type="body" idx="23" hasCustomPrompt="1"/>
          </p:nvPr>
        </p:nvSpPr>
        <p:spPr>
          <a:xfrm>
            <a:off x="482589" y="5672465"/>
            <a:ext cx="7173836" cy="828981"/>
          </a:xfrm>
          <a:prstGeom prst="rect">
            <a:avLst/>
          </a:prstGeom>
        </p:spPr>
        <p:txBody>
          <a:bodyPr vert="horz" lIns="0" tIns="0" rIns="274320" bIns="0" rtlCol="0">
            <a:normAutofit/>
          </a:bodyPr>
          <a:lstStyle>
            <a:lvl1pPr marL="234769" indent="-174862">
              <a:buClrTx/>
              <a:buSzPct val="100000"/>
              <a:buFont typeface="Arial" charset="0"/>
              <a:buChar char="•"/>
              <a:defRPr sz="1428" b="0" i="0" dirty="0">
                <a:solidFill>
                  <a:schemeClr val="tx1"/>
                </a:solidFill>
                <a:latin typeface="Segoe UI" charset="0"/>
                <a:ea typeface="Segoe UI" charset="0"/>
                <a:cs typeface="Segoe UI" charset="0"/>
              </a:defRPr>
            </a:lvl1pPr>
          </a:lstStyle>
          <a:p>
            <a:pPr lvl="0">
              <a:spcBef>
                <a:spcPts val="0"/>
              </a:spcBef>
            </a:pPr>
            <a:r>
              <a:rPr lang="en-US" dirty="0"/>
              <a:t>Bullet level one</a:t>
            </a:r>
          </a:p>
          <a:p>
            <a:pPr lvl="0">
              <a:spcBef>
                <a:spcPts val="0"/>
              </a:spcBef>
            </a:pPr>
            <a:r>
              <a:rPr lang="en-US" dirty="0"/>
              <a:t>Bullet level two</a:t>
            </a:r>
            <a:endParaRPr dirty="0"/>
          </a:p>
        </p:txBody>
      </p:sp>
      <p:sp>
        <p:nvSpPr>
          <p:cNvPr id="21" name="Text Placeholder 3"/>
          <p:cNvSpPr>
            <a:spLocks noGrp="1"/>
          </p:cNvSpPr>
          <p:nvPr>
            <p:ph type="body" sz="quarter" idx="16" hasCustomPrompt="1"/>
          </p:nvPr>
        </p:nvSpPr>
        <p:spPr>
          <a:xfrm>
            <a:off x="10532140" y="1904066"/>
            <a:ext cx="1450922" cy="1444852"/>
          </a:xfrm>
          <a:prstGeom prst="rect">
            <a:avLst/>
          </a:prstGeom>
          <a:noFill/>
          <a:ln>
            <a:noFill/>
          </a:ln>
        </p:spPr>
        <p:txBody>
          <a:bodyPr vert="horz" lIns="91402" tIns="0" rIns="91402" bIns="0" rtlCol="0" anchor="ctr" anchorCtr="0">
            <a:noAutofit/>
          </a:bodyPr>
          <a:lstStyle>
            <a:lvl1pPr marL="0" indent="0">
              <a:lnSpc>
                <a:spcPct val="100000"/>
              </a:lnSpc>
              <a:spcBef>
                <a:spcPts val="0"/>
              </a:spcBef>
              <a:buFont typeface="Arial"/>
              <a:buNone/>
              <a:defRPr lang="en-US" sz="1428" b="1" i="0" dirty="0">
                <a:solidFill>
                  <a:schemeClr val="accent1"/>
                </a:solidFill>
                <a:latin typeface="Segoe UI Semibold" charset="0"/>
                <a:ea typeface="Segoe UI Semibold" charset="0"/>
                <a:cs typeface="Segoe UI Semibold" charset="0"/>
              </a:defRPr>
            </a:lvl1pPr>
          </a:lstStyle>
          <a:p>
            <a:pPr marL="0" lvl="0">
              <a:spcBef>
                <a:spcPts val="1020"/>
              </a:spcBef>
              <a:buClr>
                <a:schemeClr val="accent1"/>
              </a:buClr>
            </a:pPr>
            <a:r>
              <a:rPr lang="en-US" dirty="0"/>
              <a:t>Click to edit subtitle</a:t>
            </a:r>
          </a:p>
        </p:txBody>
      </p:sp>
      <p:sp>
        <p:nvSpPr>
          <p:cNvPr id="22" name="Text Placeholder 3"/>
          <p:cNvSpPr>
            <a:spLocks noGrp="1"/>
          </p:cNvSpPr>
          <p:nvPr>
            <p:ph type="body" sz="quarter" idx="27" hasCustomPrompt="1"/>
          </p:nvPr>
        </p:nvSpPr>
        <p:spPr>
          <a:xfrm>
            <a:off x="10532140" y="3348919"/>
            <a:ext cx="1450922" cy="1430674"/>
          </a:xfrm>
          <a:prstGeom prst="rect">
            <a:avLst/>
          </a:prstGeom>
          <a:noFill/>
          <a:ln>
            <a:noFill/>
          </a:ln>
        </p:spPr>
        <p:txBody>
          <a:bodyPr vert="horz" lIns="91402" tIns="0" rIns="91402" bIns="0" rtlCol="0" anchor="ctr" anchorCtr="0">
            <a:noAutofit/>
          </a:bodyPr>
          <a:lstStyle>
            <a:lvl1pPr marL="0" indent="0">
              <a:lnSpc>
                <a:spcPct val="100000"/>
              </a:lnSpc>
              <a:spcBef>
                <a:spcPts val="0"/>
              </a:spcBef>
              <a:buFont typeface="Arial"/>
              <a:buNone/>
              <a:defRPr lang="en-US" sz="1428" b="1" i="0" dirty="0">
                <a:solidFill>
                  <a:schemeClr val="accent1"/>
                </a:solidFill>
                <a:latin typeface="Segoe UI Semibold" charset="0"/>
                <a:ea typeface="Segoe UI Semibold" charset="0"/>
                <a:cs typeface="Segoe UI Semibold" charset="0"/>
              </a:defRPr>
            </a:lvl1pPr>
          </a:lstStyle>
          <a:p>
            <a:pPr marL="0" lvl="0">
              <a:spcBef>
                <a:spcPts val="1020"/>
              </a:spcBef>
              <a:buClr>
                <a:schemeClr val="accent1"/>
              </a:buClr>
            </a:pPr>
            <a:r>
              <a:rPr lang="en-US"/>
              <a:t>Click to edit subtitle</a:t>
            </a:r>
          </a:p>
        </p:txBody>
      </p:sp>
      <p:sp>
        <p:nvSpPr>
          <p:cNvPr id="23" name="Text Placeholder 3"/>
          <p:cNvSpPr>
            <a:spLocks noGrp="1"/>
          </p:cNvSpPr>
          <p:nvPr>
            <p:ph type="body" sz="quarter" idx="28" hasCustomPrompt="1"/>
          </p:nvPr>
        </p:nvSpPr>
        <p:spPr>
          <a:xfrm>
            <a:off x="10532140" y="4779592"/>
            <a:ext cx="1450922" cy="1437763"/>
          </a:xfrm>
          <a:prstGeom prst="rect">
            <a:avLst/>
          </a:prstGeom>
          <a:noFill/>
          <a:ln>
            <a:noFill/>
          </a:ln>
        </p:spPr>
        <p:txBody>
          <a:bodyPr vert="horz" lIns="91402" tIns="0" rIns="91402" bIns="0" rtlCol="0" anchor="ctr" anchorCtr="0">
            <a:noAutofit/>
          </a:bodyPr>
          <a:lstStyle>
            <a:lvl1pPr marL="0" indent="0">
              <a:lnSpc>
                <a:spcPct val="100000"/>
              </a:lnSpc>
              <a:spcBef>
                <a:spcPts val="0"/>
              </a:spcBef>
              <a:buFont typeface="Arial"/>
              <a:buNone/>
              <a:tabLst/>
              <a:defRPr lang="en-US" sz="1428" b="1" i="0" dirty="0">
                <a:solidFill>
                  <a:schemeClr val="tx1"/>
                </a:solidFill>
                <a:latin typeface="Segoe UI Semibold" charset="0"/>
                <a:ea typeface="Segoe UI Semibold" charset="0"/>
                <a:cs typeface="Segoe UI Semibold" charset="0"/>
              </a:defRPr>
            </a:lvl1pPr>
          </a:lstStyle>
          <a:p>
            <a:pPr marL="0" lvl="0">
              <a:spcBef>
                <a:spcPts val="1020"/>
              </a:spcBef>
              <a:buClr>
                <a:schemeClr val="accent1"/>
              </a:buClr>
            </a:pPr>
            <a:r>
              <a:rPr lang="en-US" dirty="0"/>
              <a:t>Click to edit subtitle</a:t>
            </a:r>
          </a:p>
        </p:txBody>
      </p:sp>
      <p:sp>
        <p:nvSpPr>
          <p:cNvPr id="27" name="Picture Placeholder 13"/>
          <p:cNvSpPr>
            <a:spLocks noGrp="1"/>
          </p:cNvSpPr>
          <p:nvPr>
            <p:ph type="pic" sz="quarter" idx="32"/>
          </p:nvPr>
        </p:nvSpPr>
        <p:spPr>
          <a:xfrm>
            <a:off x="9428062" y="1911155"/>
            <a:ext cx="731325" cy="731222"/>
          </a:xfrm>
          <a:prstGeom prst="ellipse">
            <a:avLst/>
          </a:prstGeom>
          <a:effectLst/>
        </p:spPr>
        <p:txBody>
          <a:bodyPr vert="horz" lIns="0" tIns="0" rIns="0" bIns="0" rtlCol="0" anchor="ctr">
            <a:noAutofit/>
          </a:bodyPr>
          <a:lstStyle>
            <a:lvl1pPr>
              <a:defRPr lang="en-US" sz="612" dirty="0">
                <a:ln>
                  <a:noFill/>
                </a:ln>
                <a:solidFill>
                  <a:srgbClr val="B4009E"/>
                </a:solidFill>
              </a:defRPr>
            </a:lvl1pPr>
          </a:lstStyle>
          <a:p>
            <a:pPr marL="0" lvl="0" indent="0" algn="ctr">
              <a:spcBef>
                <a:spcPts val="0"/>
              </a:spcBef>
              <a:buNone/>
            </a:pPr>
            <a:r>
              <a:rPr lang="en-US"/>
              <a:t>Click icon to add picture</a:t>
            </a:r>
            <a:endParaRPr lang="en-US" dirty="0"/>
          </a:p>
        </p:txBody>
      </p:sp>
      <p:sp>
        <p:nvSpPr>
          <p:cNvPr id="30" name="Text Placeholder 3"/>
          <p:cNvSpPr>
            <a:spLocks noGrp="1"/>
          </p:cNvSpPr>
          <p:nvPr>
            <p:ph type="body" sz="quarter" idx="35" hasCustomPrompt="1"/>
          </p:nvPr>
        </p:nvSpPr>
        <p:spPr>
          <a:xfrm>
            <a:off x="7656205" y="2692277"/>
            <a:ext cx="1437967" cy="653713"/>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28" b="1" i="0" dirty="0">
                <a:solidFill>
                  <a:schemeClr val="tx1"/>
                </a:solidFill>
                <a:latin typeface="Segoe UI Semibold" charset="0"/>
                <a:ea typeface="Segoe UI Semibold" charset="0"/>
                <a:cs typeface="Segoe UI Semibold" charset="0"/>
              </a:defRPr>
            </a:lvl1pPr>
          </a:lstStyle>
          <a:p>
            <a:pPr marL="0" lvl="0">
              <a:spcBef>
                <a:spcPts val="1020"/>
              </a:spcBef>
              <a:buClr>
                <a:schemeClr val="accent1"/>
              </a:buClr>
            </a:pPr>
            <a:r>
              <a:rPr lang="en-US" dirty="0"/>
              <a:t>Subtitle</a:t>
            </a:r>
          </a:p>
        </p:txBody>
      </p:sp>
      <p:sp>
        <p:nvSpPr>
          <p:cNvPr id="33" name="Text Placeholder 3"/>
          <p:cNvSpPr>
            <a:spLocks noGrp="1"/>
          </p:cNvSpPr>
          <p:nvPr>
            <p:ph type="body" sz="quarter" idx="38" hasCustomPrompt="1"/>
          </p:nvPr>
        </p:nvSpPr>
        <p:spPr>
          <a:xfrm>
            <a:off x="9094174" y="2692629"/>
            <a:ext cx="1437967" cy="649200"/>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28" b="1" i="0" dirty="0">
                <a:solidFill>
                  <a:schemeClr val="tx1"/>
                </a:solidFill>
                <a:latin typeface="Segoe UI Semibold" charset="0"/>
                <a:ea typeface="Segoe UI Semibold" charset="0"/>
                <a:cs typeface="Segoe UI Semibold" charset="0"/>
              </a:defRPr>
            </a:lvl1pPr>
          </a:lstStyle>
          <a:p>
            <a:pPr marL="0" lvl="0">
              <a:spcBef>
                <a:spcPts val="1020"/>
              </a:spcBef>
              <a:buClr>
                <a:schemeClr val="accent1"/>
              </a:buClr>
            </a:pPr>
            <a:r>
              <a:rPr lang="en-US" dirty="0"/>
              <a:t>Subtitle</a:t>
            </a:r>
          </a:p>
        </p:txBody>
      </p:sp>
      <p:sp>
        <p:nvSpPr>
          <p:cNvPr id="37" name="Content Placeholder 3"/>
          <p:cNvSpPr>
            <a:spLocks noGrp="1"/>
          </p:cNvSpPr>
          <p:nvPr>
            <p:ph sz="quarter" idx="15" hasCustomPrompt="1"/>
          </p:nvPr>
        </p:nvSpPr>
        <p:spPr>
          <a:xfrm>
            <a:off x="466369" y="1072494"/>
            <a:ext cx="11503739" cy="531088"/>
          </a:xfrm>
          <a:prstGeom prst="rect">
            <a:avLst/>
          </a:prstGeom>
        </p:spPr>
        <p:txBody>
          <a:bodyPr tIns="0" bIns="0">
            <a:noAutofit/>
          </a:bodyPr>
          <a:lstStyle>
            <a:lvl1pPr marL="0" indent="0">
              <a:spcBef>
                <a:spcPts val="0"/>
              </a:spcBef>
              <a:buFont typeface="Arial" charset="0"/>
              <a:buNone/>
              <a:defRPr sz="2856" b="1" i="0">
                <a:solidFill>
                  <a:schemeClr val="tx1"/>
                </a:solidFill>
                <a:latin typeface="Segoe UI Semibold" charset="0"/>
                <a:ea typeface="Segoe UI Semibold" charset="0"/>
                <a:cs typeface="Segoe UI Semibold" charset="0"/>
              </a:defRPr>
            </a:lvl1pPr>
            <a:lvl2pPr marL="0" indent="0">
              <a:buNone/>
              <a:defRPr/>
            </a:lvl2pPr>
            <a:lvl3pPr marL="0" indent="0">
              <a:buNone/>
              <a:defRPr/>
            </a:lvl3pPr>
            <a:lvl4pPr marL="0" indent="0">
              <a:buNone/>
              <a:defRPr/>
            </a:lvl4pPr>
            <a:lvl5pPr marL="0" indent="0">
              <a:buNone/>
              <a:defRPr/>
            </a:lvl5pPr>
          </a:lstStyle>
          <a:p>
            <a:pPr lvl="0"/>
            <a:r>
              <a:rPr lang="en-US" dirty="0"/>
              <a:t>Click to edit text</a:t>
            </a:r>
          </a:p>
        </p:txBody>
      </p:sp>
      <p:sp>
        <p:nvSpPr>
          <p:cNvPr id="38" name="Shape 69"/>
          <p:cNvSpPr txBox="1">
            <a:spLocks noGrp="1"/>
          </p:cNvSpPr>
          <p:nvPr>
            <p:ph type="body" idx="44" hasCustomPrompt="1"/>
          </p:nvPr>
        </p:nvSpPr>
        <p:spPr>
          <a:xfrm>
            <a:off x="482589" y="2501438"/>
            <a:ext cx="7173725" cy="828981"/>
          </a:xfrm>
          <a:prstGeom prst="rect">
            <a:avLst/>
          </a:prstGeom>
        </p:spPr>
        <p:txBody>
          <a:bodyPr vert="horz" lIns="0" tIns="0" rIns="274320" bIns="0" rtlCol="0">
            <a:normAutofit/>
          </a:bodyPr>
          <a:lstStyle>
            <a:lvl1pPr marL="234769" indent="-179720">
              <a:buClrTx/>
              <a:buSzPct val="100000"/>
              <a:buFont typeface="Arial" charset="0"/>
              <a:buChar char="•"/>
              <a:defRPr sz="1428" b="0" i="0" dirty="0">
                <a:solidFill>
                  <a:schemeClr val="tx1"/>
                </a:solidFill>
                <a:latin typeface="Segoe UI" charset="0"/>
                <a:ea typeface="Segoe UI" charset="0"/>
                <a:cs typeface="Segoe UI" charset="0"/>
              </a:defRPr>
            </a:lvl1pPr>
          </a:lstStyle>
          <a:p>
            <a:pPr lvl="0">
              <a:spcBef>
                <a:spcPts val="0"/>
              </a:spcBef>
            </a:pPr>
            <a:r>
              <a:rPr lang="en-US" dirty="0"/>
              <a:t>Bullet level one</a:t>
            </a:r>
          </a:p>
          <a:p>
            <a:pPr lvl="0">
              <a:spcBef>
                <a:spcPts val="0"/>
              </a:spcBef>
            </a:pPr>
            <a:r>
              <a:rPr lang="en-US" dirty="0"/>
              <a:t>Bullet level two</a:t>
            </a:r>
            <a:endParaRPr dirty="0"/>
          </a:p>
        </p:txBody>
      </p:sp>
      <p:sp>
        <p:nvSpPr>
          <p:cNvPr id="41" name="Shape 69"/>
          <p:cNvSpPr txBox="1">
            <a:spLocks noGrp="1"/>
          </p:cNvSpPr>
          <p:nvPr>
            <p:ph type="body" idx="47" hasCustomPrompt="1"/>
          </p:nvPr>
        </p:nvSpPr>
        <p:spPr>
          <a:xfrm>
            <a:off x="482589" y="4072265"/>
            <a:ext cx="7173725" cy="828981"/>
          </a:xfrm>
          <a:prstGeom prst="rect">
            <a:avLst/>
          </a:prstGeom>
        </p:spPr>
        <p:txBody>
          <a:bodyPr vert="horz" lIns="0" tIns="0" rIns="274320" bIns="0" rtlCol="0">
            <a:normAutofit/>
          </a:bodyPr>
          <a:lstStyle>
            <a:lvl1pPr marL="234769" indent="-174862">
              <a:buClrTx/>
              <a:buSzPct val="100000"/>
              <a:buFont typeface="Arial" charset="0"/>
              <a:buChar char="•"/>
              <a:defRPr sz="1428" b="0" i="0" dirty="0">
                <a:solidFill>
                  <a:schemeClr val="tx1"/>
                </a:solidFill>
                <a:latin typeface="Segoe UI" charset="0"/>
                <a:ea typeface="Segoe UI" charset="0"/>
                <a:cs typeface="Segoe UI" charset="0"/>
              </a:defRPr>
            </a:lvl1pPr>
          </a:lstStyle>
          <a:p>
            <a:pPr lvl="0">
              <a:spcBef>
                <a:spcPts val="0"/>
              </a:spcBef>
            </a:pPr>
            <a:r>
              <a:rPr lang="en-US" dirty="0"/>
              <a:t>Bullet level one</a:t>
            </a:r>
          </a:p>
          <a:p>
            <a:pPr lvl="0">
              <a:spcBef>
                <a:spcPts val="0"/>
              </a:spcBef>
            </a:pPr>
            <a:r>
              <a:rPr lang="en-US" dirty="0"/>
              <a:t>Bullet level two</a:t>
            </a:r>
            <a:endParaRPr dirty="0"/>
          </a:p>
        </p:txBody>
      </p:sp>
      <p:sp>
        <p:nvSpPr>
          <p:cNvPr id="47" name="Text Placeholder 3">
            <a:extLst>
              <a:ext uri="{FF2B5EF4-FFF2-40B4-BE49-F238E27FC236}">
                <a16:creationId xmlns:a16="http://schemas.microsoft.com/office/drawing/2014/main" id="{DBC2D7F7-6E7E-44B0-9137-6394EDEBD68B}"/>
              </a:ext>
            </a:extLst>
          </p:cNvPr>
          <p:cNvSpPr>
            <a:spLocks noGrp="1"/>
          </p:cNvSpPr>
          <p:nvPr>
            <p:ph type="body" sz="quarter" idx="51" hasCustomPrompt="1"/>
          </p:nvPr>
        </p:nvSpPr>
        <p:spPr>
          <a:xfrm>
            <a:off x="482589" y="1791899"/>
            <a:ext cx="7173615" cy="368998"/>
          </a:xfrm>
        </p:spPr>
        <p:txBody>
          <a:bodyPr rIns="274320" anchor="b"/>
          <a:lstStyle>
            <a:lvl1pPr>
              <a:defRPr sz="2040" b="1" i="0">
                <a:solidFill>
                  <a:schemeClr val="accent1"/>
                </a:solidFill>
                <a:latin typeface="Segoe UI Semibold" charset="0"/>
                <a:ea typeface="Segoe UI Semibold" charset="0"/>
                <a:cs typeface="Segoe UI Semibold" charset="0"/>
              </a:defRPr>
            </a:lvl1pPr>
          </a:lstStyle>
          <a:p>
            <a:pPr lvl="0"/>
            <a:r>
              <a:rPr lang="en-US" dirty="0"/>
              <a:t>Benefit statement</a:t>
            </a:r>
          </a:p>
        </p:txBody>
      </p:sp>
      <p:sp>
        <p:nvSpPr>
          <p:cNvPr id="48" name="Text Placeholder 3">
            <a:extLst>
              <a:ext uri="{FF2B5EF4-FFF2-40B4-BE49-F238E27FC236}">
                <a16:creationId xmlns:a16="http://schemas.microsoft.com/office/drawing/2014/main" id="{4A21BECF-1C2F-4A19-8137-0F48B9B64243}"/>
              </a:ext>
            </a:extLst>
          </p:cNvPr>
          <p:cNvSpPr>
            <a:spLocks noGrp="1"/>
          </p:cNvSpPr>
          <p:nvPr>
            <p:ph type="body" sz="quarter" idx="52" hasCustomPrompt="1"/>
          </p:nvPr>
        </p:nvSpPr>
        <p:spPr>
          <a:xfrm>
            <a:off x="482589" y="3348918"/>
            <a:ext cx="7173615" cy="368998"/>
          </a:xfrm>
        </p:spPr>
        <p:txBody>
          <a:bodyPr rIns="274320" anchor="b"/>
          <a:lstStyle>
            <a:lvl1pPr>
              <a:defRPr sz="2040" b="1" i="0">
                <a:solidFill>
                  <a:schemeClr val="accent1"/>
                </a:solidFill>
                <a:latin typeface="Segoe UI Semibold" charset="0"/>
                <a:ea typeface="Segoe UI Semibold" charset="0"/>
                <a:cs typeface="Segoe UI Semibold" charset="0"/>
              </a:defRPr>
            </a:lvl1pPr>
          </a:lstStyle>
          <a:p>
            <a:pPr lvl="0"/>
            <a:r>
              <a:rPr lang="en-US" dirty="0"/>
              <a:t>Benefit statement</a:t>
            </a:r>
          </a:p>
        </p:txBody>
      </p:sp>
      <p:sp>
        <p:nvSpPr>
          <p:cNvPr id="49" name="Text Placeholder 3">
            <a:extLst>
              <a:ext uri="{FF2B5EF4-FFF2-40B4-BE49-F238E27FC236}">
                <a16:creationId xmlns:a16="http://schemas.microsoft.com/office/drawing/2014/main" id="{0247880E-91C6-4030-A719-9DC584A4471E}"/>
              </a:ext>
            </a:extLst>
          </p:cNvPr>
          <p:cNvSpPr>
            <a:spLocks noGrp="1"/>
          </p:cNvSpPr>
          <p:nvPr>
            <p:ph type="body" sz="quarter" idx="53" hasCustomPrompt="1"/>
          </p:nvPr>
        </p:nvSpPr>
        <p:spPr>
          <a:xfrm>
            <a:off x="482589" y="4946600"/>
            <a:ext cx="7173725" cy="368998"/>
          </a:xfrm>
        </p:spPr>
        <p:txBody>
          <a:bodyPr rIns="274320" anchor="b"/>
          <a:lstStyle>
            <a:lvl1pPr>
              <a:defRPr sz="2040" b="1" i="0">
                <a:solidFill>
                  <a:schemeClr val="accent1"/>
                </a:solidFill>
                <a:latin typeface="Segoe UI Semibold" charset="0"/>
                <a:ea typeface="Segoe UI Semibold" charset="0"/>
                <a:cs typeface="Segoe UI Semibold" charset="0"/>
              </a:defRPr>
            </a:lvl1pPr>
          </a:lstStyle>
          <a:p>
            <a:pPr lvl="0"/>
            <a:r>
              <a:rPr lang="en-US"/>
              <a:t>Benefit statement</a:t>
            </a:r>
          </a:p>
        </p:txBody>
      </p:sp>
      <p:sp>
        <p:nvSpPr>
          <p:cNvPr id="50" name="Text Placeholder 3">
            <a:extLst>
              <a:ext uri="{FF2B5EF4-FFF2-40B4-BE49-F238E27FC236}">
                <a16:creationId xmlns:a16="http://schemas.microsoft.com/office/drawing/2014/main" id="{B52D364F-72A4-46BE-A18B-3517A057A5F3}"/>
              </a:ext>
            </a:extLst>
          </p:cNvPr>
          <p:cNvSpPr>
            <a:spLocks noGrp="1"/>
          </p:cNvSpPr>
          <p:nvPr>
            <p:ph type="body" sz="quarter" idx="54" hasCustomPrompt="1"/>
          </p:nvPr>
        </p:nvSpPr>
        <p:spPr>
          <a:xfrm>
            <a:off x="482589" y="2179321"/>
            <a:ext cx="7173615" cy="289733"/>
          </a:xfrm>
        </p:spPr>
        <p:txBody>
          <a:bodyPr rIns="274320" anchor="ctr"/>
          <a:lstStyle>
            <a:lvl1pPr>
              <a:defRPr sz="2040" b="1" i="0">
                <a:solidFill>
                  <a:schemeClr val="tx1"/>
                </a:solidFill>
                <a:latin typeface="Segoe Semibold" charset="0"/>
                <a:ea typeface="Segoe Semibold" charset="0"/>
                <a:cs typeface="Segoe Semibold" charset="0"/>
              </a:defRPr>
            </a:lvl1pPr>
          </a:lstStyle>
          <a:p>
            <a:pPr lvl="0"/>
            <a:r>
              <a:rPr lang="en-US" dirty="0"/>
              <a:t>Click to edit text</a:t>
            </a:r>
          </a:p>
        </p:txBody>
      </p:sp>
      <p:sp>
        <p:nvSpPr>
          <p:cNvPr id="51" name="Text Placeholder 3">
            <a:extLst>
              <a:ext uri="{FF2B5EF4-FFF2-40B4-BE49-F238E27FC236}">
                <a16:creationId xmlns:a16="http://schemas.microsoft.com/office/drawing/2014/main" id="{050C5830-E768-414C-8F74-6328F4AA19F6}"/>
              </a:ext>
            </a:extLst>
          </p:cNvPr>
          <p:cNvSpPr>
            <a:spLocks noGrp="1"/>
          </p:cNvSpPr>
          <p:nvPr>
            <p:ph type="body" sz="quarter" idx="55" hasCustomPrompt="1"/>
          </p:nvPr>
        </p:nvSpPr>
        <p:spPr>
          <a:xfrm>
            <a:off x="482589" y="3739494"/>
            <a:ext cx="7173615" cy="289733"/>
          </a:xfrm>
        </p:spPr>
        <p:txBody>
          <a:bodyPr rIns="274320" anchor="ctr"/>
          <a:lstStyle>
            <a:lvl1pPr>
              <a:defRPr sz="2040" b="1" i="0">
                <a:solidFill>
                  <a:schemeClr val="tx1"/>
                </a:solidFill>
                <a:latin typeface="Segoe Semibold" charset="0"/>
                <a:ea typeface="Segoe Semibold" charset="0"/>
                <a:cs typeface="Segoe Semibold" charset="0"/>
              </a:defRPr>
            </a:lvl1pPr>
          </a:lstStyle>
          <a:p>
            <a:pPr lvl="0"/>
            <a:r>
              <a:rPr lang="en-US" dirty="0"/>
              <a:t>Click to edit text</a:t>
            </a:r>
          </a:p>
        </p:txBody>
      </p:sp>
      <p:sp>
        <p:nvSpPr>
          <p:cNvPr id="52" name="Text Placeholder 3">
            <a:extLst>
              <a:ext uri="{FF2B5EF4-FFF2-40B4-BE49-F238E27FC236}">
                <a16:creationId xmlns:a16="http://schemas.microsoft.com/office/drawing/2014/main" id="{0F45D579-F485-4F2B-B066-B4F9B33DA8B5}"/>
              </a:ext>
            </a:extLst>
          </p:cNvPr>
          <p:cNvSpPr>
            <a:spLocks noGrp="1"/>
          </p:cNvSpPr>
          <p:nvPr>
            <p:ph type="body" sz="quarter" idx="56" hasCustomPrompt="1"/>
          </p:nvPr>
        </p:nvSpPr>
        <p:spPr>
          <a:xfrm>
            <a:off x="482589" y="5331174"/>
            <a:ext cx="7173725" cy="289733"/>
          </a:xfrm>
        </p:spPr>
        <p:txBody>
          <a:bodyPr rIns="274320" anchor="ctr"/>
          <a:lstStyle>
            <a:lvl1pPr>
              <a:defRPr sz="2040" b="1" i="0">
                <a:solidFill>
                  <a:schemeClr val="tx1"/>
                </a:solidFill>
                <a:latin typeface="Segoe Semibold" charset="0"/>
                <a:ea typeface="Segoe Semibold" charset="0"/>
                <a:cs typeface="Segoe Semibold" charset="0"/>
              </a:defRPr>
            </a:lvl1pPr>
          </a:lstStyle>
          <a:p>
            <a:pPr lvl="0"/>
            <a:r>
              <a:rPr lang="en-US"/>
              <a:t>Click to edit text</a:t>
            </a:r>
          </a:p>
        </p:txBody>
      </p:sp>
      <p:sp>
        <p:nvSpPr>
          <p:cNvPr id="53" name="Title Placeholder 2">
            <a:extLst>
              <a:ext uri="{FF2B5EF4-FFF2-40B4-BE49-F238E27FC236}">
                <a16:creationId xmlns:a16="http://schemas.microsoft.com/office/drawing/2014/main" id="{35BB5920-8F82-4ED5-ABA9-3217C73AC0CA}"/>
              </a:ext>
            </a:extLst>
          </p:cNvPr>
          <p:cNvSpPr>
            <a:spLocks noGrp="1"/>
          </p:cNvSpPr>
          <p:nvPr>
            <p:ph type="title"/>
          </p:nvPr>
        </p:nvSpPr>
        <p:spPr>
          <a:xfrm>
            <a:off x="482589" y="466302"/>
            <a:ext cx="11487517" cy="605900"/>
          </a:xfrm>
          <a:prstGeom prst="rect">
            <a:avLst/>
          </a:prstGeom>
        </p:spPr>
        <p:txBody>
          <a:bodyPr vert="horz" lIns="0" tIns="0" rIns="0" bIns="0" rtlCol="0" anchor="t">
            <a:normAutofit/>
          </a:bodyPr>
          <a:lstStyle>
            <a:lvl1pPr>
              <a:defRPr b="1" i="0">
                <a:solidFill>
                  <a:schemeClr val="tx1"/>
                </a:solidFill>
                <a:latin typeface="Segoe UI Semibold" charset="0"/>
                <a:ea typeface="Segoe UI Semibold" charset="0"/>
                <a:cs typeface="Segoe UI Semibold" charset="0"/>
              </a:defRPr>
            </a:lvl1pPr>
          </a:lstStyle>
          <a:p>
            <a:r>
              <a:rPr lang="en-US"/>
              <a:t>Click to edit Master title style</a:t>
            </a:r>
            <a:endParaRPr lang="en-US" dirty="0"/>
          </a:p>
        </p:txBody>
      </p:sp>
      <p:sp>
        <p:nvSpPr>
          <p:cNvPr id="40" name="Picture Placeholder 13"/>
          <p:cNvSpPr>
            <a:spLocks noGrp="1"/>
          </p:cNvSpPr>
          <p:nvPr>
            <p:ph type="pic" sz="quarter" idx="57"/>
          </p:nvPr>
        </p:nvSpPr>
        <p:spPr>
          <a:xfrm>
            <a:off x="8028958" y="3348627"/>
            <a:ext cx="731325" cy="731222"/>
          </a:xfrm>
          <a:prstGeom prst="ellipse">
            <a:avLst/>
          </a:prstGeom>
          <a:effectLst/>
        </p:spPr>
        <p:txBody>
          <a:bodyPr vert="horz" lIns="0" tIns="0" rIns="0" bIns="0" rtlCol="0" anchor="ctr">
            <a:noAutofit/>
          </a:bodyPr>
          <a:lstStyle>
            <a:lvl1pPr>
              <a:defRPr lang="en-US" sz="612" dirty="0">
                <a:ln>
                  <a:noFill/>
                </a:ln>
                <a:solidFill>
                  <a:srgbClr val="B4009E"/>
                </a:solidFill>
              </a:defRPr>
            </a:lvl1pPr>
          </a:lstStyle>
          <a:p>
            <a:pPr marL="0" lvl="0" indent="0" algn="ctr">
              <a:spcBef>
                <a:spcPts val="0"/>
              </a:spcBef>
              <a:buNone/>
            </a:pPr>
            <a:r>
              <a:rPr lang="en-US"/>
              <a:t>Click icon to add picture</a:t>
            </a:r>
          </a:p>
        </p:txBody>
      </p:sp>
      <p:sp>
        <p:nvSpPr>
          <p:cNvPr id="42" name="Picture Placeholder 13"/>
          <p:cNvSpPr>
            <a:spLocks noGrp="1"/>
          </p:cNvSpPr>
          <p:nvPr>
            <p:ph type="pic" sz="quarter" idx="58"/>
          </p:nvPr>
        </p:nvSpPr>
        <p:spPr>
          <a:xfrm>
            <a:off x="9428062" y="3348627"/>
            <a:ext cx="731325" cy="731222"/>
          </a:xfrm>
          <a:prstGeom prst="ellipse">
            <a:avLst/>
          </a:prstGeom>
          <a:effectLst/>
        </p:spPr>
        <p:txBody>
          <a:bodyPr vert="horz" lIns="0" tIns="0" rIns="0" bIns="0" rtlCol="0" anchor="ctr">
            <a:noAutofit/>
          </a:bodyPr>
          <a:lstStyle>
            <a:lvl1pPr>
              <a:defRPr lang="en-US" sz="612" dirty="0">
                <a:ln>
                  <a:noFill/>
                </a:ln>
                <a:solidFill>
                  <a:srgbClr val="B4009E"/>
                </a:solidFill>
              </a:defRPr>
            </a:lvl1pPr>
          </a:lstStyle>
          <a:p>
            <a:pPr marL="0" lvl="0" indent="0" algn="ctr">
              <a:spcBef>
                <a:spcPts val="0"/>
              </a:spcBef>
              <a:buNone/>
            </a:pPr>
            <a:r>
              <a:rPr lang="en-US"/>
              <a:t>Click icon to add picture</a:t>
            </a:r>
            <a:endParaRPr lang="en-US" dirty="0"/>
          </a:p>
        </p:txBody>
      </p:sp>
      <p:sp>
        <p:nvSpPr>
          <p:cNvPr id="43" name="Text Placeholder 3"/>
          <p:cNvSpPr>
            <a:spLocks noGrp="1"/>
          </p:cNvSpPr>
          <p:nvPr>
            <p:ph type="body" sz="quarter" idx="59" hasCustomPrompt="1"/>
          </p:nvPr>
        </p:nvSpPr>
        <p:spPr>
          <a:xfrm>
            <a:off x="7656205" y="4129749"/>
            <a:ext cx="1437967" cy="653713"/>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28" b="1" i="0" dirty="0">
                <a:solidFill>
                  <a:schemeClr val="tx1"/>
                </a:solidFill>
                <a:latin typeface="Segoe UI Semibold" charset="0"/>
                <a:ea typeface="Segoe UI Semibold" charset="0"/>
                <a:cs typeface="Segoe UI Semibold" charset="0"/>
              </a:defRPr>
            </a:lvl1pPr>
          </a:lstStyle>
          <a:p>
            <a:pPr marL="0" lvl="0">
              <a:spcBef>
                <a:spcPts val="1020"/>
              </a:spcBef>
              <a:buClr>
                <a:schemeClr val="accent1"/>
              </a:buClr>
            </a:pPr>
            <a:r>
              <a:rPr lang="en-US" dirty="0"/>
              <a:t>Subtitle</a:t>
            </a:r>
          </a:p>
        </p:txBody>
      </p:sp>
      <p:sp>
        <p:nvSpPr>
          <p:cNvPr id="45" name="Text Placeholder 3"/>
          <p:cNvSpPr>
            <a:spLocks noGrp="1"/>
          </p:cNvSpPr>
          <p:nvPr>
            <p:ph type="body" sz="quarter" idx="60" hasCustomPrompt="1"/>
          </p:nvPr>
        </p:nvSpPr>
        <p:spPr>
          <a:xfrm>
            <a:off x="9094174" y="4130101"/>
            <a:ext cx="1437967" cy="649200"/>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28" b="1" i="0" dirty="0">
                <a:solidFill>
                  <a:schemeClr val="tx1"/>
                </a:solidFill>
                <a:latin typeface="Segoe UI Semibold" charset="0"/>
                <a:ea typeface="Segoe UI Semibold" charset="0"/>
                <a:cs typeface="Segoe UI Semibold" charset="0"/>
              </a:defRPr>
            </a:lvl1pPr>
          </a:lstStyle>
          <a:p>
            <a:pPr marL="0" lvl="0">
              <a:spcBef>
                <a:spcPts val="1020"/>
              </a:spcBef>
              <a:buClr>
                <a:schemeClr val="accent1"/>
              </a:buClr>
            </a:pPr>
            <a:r>
              <a:rPr lang="en-US" dirty="0"/>
              <a:t>Subtitle</a:t>
            </a:r>
          </a:p>
        </p:txBody>
      </p:sp>
      <p:sp>
        <p:nvSpPr>
          <p:cNvPr id="54" name="Picture Placeholder 13"/>
          <p:cNvSpPr>
            <a:spLocks noGrp="1"/>
          </p:cNvSpPr>
          <p:nvPr>
            <p:ph type="pic" sz="quarter" idx="61"/>
          </p:nvPr>
        </p:nvSpPr>
        <p:spPr>
          <a:xfrm>
            <a:off x="8028958" y="4779085"/>
            <a:ext cx="731325" cy="731222"/>
          </a:xfrm>
          <a:prstGeom prst="ellipse">
            <a:avLst/>
          </a:prstGeom>
          <a:effectLst/>
        </p:spPr>
        <p:txBody>
          <a:bodyPr vert="horz" lIns="0" tIns="0" rIns="0" bIns="0" rtlCol="0" anchor="ctr">
            <a:noAutofit/>
          </a:bodyPr>
          <a:lstStyle>
            <a:lvl1pPr>
              <a:defRPr lang="en-US" sz="612" dirty="0">
                <a:ln>
                  <a:noFill/>
                </a:ln>
                <a:solidFill>
                  <a:srgbClr val="B4009E"/>
                </a:solidFill>
              </a:defRPr>
            </a:lvl1pPr>
          </a:lstStyle>
          <a:p>
            <a:pPr marL="0" lvl="0" indent="0" algn="ctr">
              <a:spcBef>
                <a:spcPts val="0"/>
              </a:spcBef>
              <a:buNone/>
            </a:pPr>
            <a:r>
              <a:rPr lang="en-US"/>
              <a:t>Click icon to add picture</a:t>
            </a:r>
          </a:p>
        </p:txBody>
      </p:sp>
      <p:sp>
        <p:nvSpPr>
          <p:cNvPr id="55" name="Picture Placeholder 13"/>
          <p:cNvSpPr>
            <a:spLocks noGrp="1"/>
          </p:cNvSpPr>
          <p:nvPr>
            <p:ph type="pic" sz="quarter" idx="62"/>
          </p:nvPr>
        </p:nvSpPr>
        <p:spPr>
          <a:xfrm>
            <a:off x="9428062" y="4779085"/>
            <a:ext cx="731325" cy="731222"/>
          </a:xfrm>
          <a:prstGeom prst="ellipse">
            <a:avLst/>
          </a:prstGeom>
          <a:effectLst/>
        </p:spPr>
        <p:txBody>
          <a:bodyPr vert="horz" lIns="0" tIns="0" rIns="0" bIns="0" rtlCol="0" anchor="ctr">
            <a:noAutofit/>
          </a:bodyPr>
          <a:lstStyle>
            <a:lvl1pPr>
              <a:defRPr lang="en-US" sz="612" dirty="0">
                <a:ln>
                  <a:noFill/>
                </a:ln>
                <a:solidFill>
                  <a:srgbClr val="B4009E"/>
                </a:solidFill>
              </a:defRPr>
            </a:lvl1pPr>
          </a:lstStyle>
          <a:p>
            <a:pPr marL="0" lvl="0" indent="0" algn="ctr">
              <a:spcBef>
                <a:spcPts val="0"/>
              </a:spcBef>
              <a:buNone/>
            </a:pPr>
            <a:r>
              <a:rPr lang="en-US"/>
              <a:t>Click icon to add picture</a:t>
            </a:r>
            <a:endParaRPr lang="en-US" dirty="0"/>
          </a:p>
        </p:txBody>
      </p:sp>
      <p:sp>
        <p:nvSpPr>
          <p:cNvPr id="56" name="Text Placeholder 3"/>
          <p:cNvSpPr>
            <a:spLocks noGrp="1"/>
          </p:cNvSpPr>
          <p:nvPr>
            <p:ph type="body" sz="quarter" idx="63" hasCustomPrompt="1"/>
          </p:nvPr>
        </p:nvSpPr>
        <p:spPr>
          <a:xfrm>
            <a:off x="7656205" y="5560208"/>
            <a:ext cx="1437967" cy="653713"/>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28" b="1" i="0" dirty="0">
                <a:solidFill>
                  <a:schemeClr val="tx1"/>
                </a:solidFill>
                <a:latin typeface="Segoe UI Semibold" charset="0"/>
                <a:ea typeface="Segoe UI Semibold" charset="0"/>
                <a:cs typeface="Segoe UI Semibold" charset="0"/>
              </a:defRPr>
            </a:lvl1pPr>
          </a:lstStyle>
          <a:p>
            <a:pPr marL="0" lvl="0">
              <a:spcBef>
                <a:spcPts val="1020"/>
              </a:spcBef>
              <a:buClr>
                <a:schemeClr val="accent1"/>
              </a:buClr>
            </a:pPr>
            <a:r>
              <a:rPr lang="en-US" dirty="0"/>
              <a:t>Subtitle</a:t>
            </a:r>
          </a:p>
        </p:txBody>
      </p:sp>
      <p:sp>
        <p:nvSpPr>
          <p:cNvPr id="57" name="Text Placeholder 3"/>
          <p:cNvSpPr>
            <a:spLocks noGrp="1"/>
          </p:cNvSpPr>
          <p:nvPr>
            <p:ph type="body" sz="quarter" idx="64" hasCustomPrompt="1"/>
          </p:nvPr>
        </p:nvSpPr>
        <p:spPr>
          <a:xfrm>
            <a:off x="9094174" y="5560559"/>
            <a:ext cx="1437967" cy="649200"/>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28" b="1" i="0" dirty="0">
                <a:solidFill>
                  <a:schemeClr val="tx1"/>
                </a:solidFill>
                <a:latin typeface="Segoe UI Semibold" charset="0"/>
                <a:ea typeface="Segoe UI Semibold" charset="0"/>
                <a:cs typeface="Segoe UI Semibold" charset="0"/>
              </a:defRPr>
            </a:lvl1pPr>
          </a:lstStyle>
          <a:p>
            <a:pPr marL="0" lvl="0">
              <a:spcBef>
                <a:spcPts val="1020"/>
              </a:spcBef>
              <a:buClr>
                <a:schemeClr val="accent1"/>
              </a:buClr>
            </a:pPr>
            <a:r>
              <a:rPr lang="en-US" dirty="0"/>
              <a:t>Subtitle</a:t>
            </a:r>
          </a:p>
        </p:txBody>
      </p:sp>
      <p:sp>
        <p:nvSpPr>
          <p:cNvPr id="2" name="Slide Number Placeholder 1">
            <a:extLst>
              <a:ext uri="{FF2B5EF4-FFF2-40B4-BE49-F238E27FC236}">
                <a16:creationId xmlns:a16="http://schemas.microsoft.com/office/drawing/2014/main" id="{BD1012CF-3C73-0C45-ABD9-90FC1E3C69E2}"/>
              </a:ext>
            </a:extLst>
          </p:cNvPr>
          <p:cNvSpPr>
            <a:spLocks noGrp="1"/>
          </p:cNvSpPr>
          <p:nvPr>
            <p:ph type="sldNum" sz="quarter" idx="65"/>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1958352198"/>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preserve="1">
  <p:cSld name="Code - Wide">
    <p:spTree>
      <p:nvGrpSpPr>
        <p:cNvPr id="1" name=""/>
        <p:cNvGrpSpPr/>
        <p:nvPr/>
      </p:nvGrpSpPr>
      <p:grpSpPr>
        <a:xfrm>
          <a:off x="0" y="0"/>
          <a:ext cx="0" cy="0"/>
          <a:chOff x="0" y="0"/>
          <a:chExt cx="0" cy="0"/>
        </a:xfrm>
      </p:grpSpPr>
      <p:sp>
        <p:nvSpPr>
          <p:cNvPr id="5" name="Text Placeholder 3"/>
          <p:cNvSpPr>
            <a:spLocks noGrp="1"/>
          </p:cNvSpPr>
          <p:nvPr>
            <p:ph type="body" sz="quarter" idx="29" hasCustomPrompt="1"/>
          </p:nvPr>
        </p:nvSpPr>
        <p:spPr>
          <a:xfrm>
            <a:off x="466369" y="1204613"/>
            <a:ext cx="11503738" cy="5012743"/>
          </a:xfrm>
          <a:solidFill>
            <a:schemeClr val="bg2"/>
          </a:solidFill>
        </p:spPr>
        <p:txBody>
          <a:bodyPr lIns="274320" tIns="182880" rIns="182880" bIns="182880"/>
          <a:lstStyle>
            <a:lvl1pPr>
              <a:lnSpc>
                <a:spcPct val="150000"/>
              </a:lnSpc>
              <a:spcBef>
                <a:spcPts val="0"/>
              </a:spcBef>
              <a:defRPr sz="1428" b="0">
                <a:solidFill>
                  <a:schemeClr val="tx1"/>
                </a:solidFill>
                <a:latin typeface="Consolas" panose="020B0609020204030204" pitchFamily="49" charset="0"/>
              </a:defRPr>
            </a:lvl1pPr>
          </a:lstStyle>
          <a:p>
            <a:pPr lvl="0"/>
            <a:r>
              <a:rPr lang="en-US" dirty="0"/>
              <a:t>Insert code here</a:t>
            </a:r>
          </a:p>
        </p:txBody>
      </p:sp>
      <p:sp>
        <p:nvSpPr>
          <p:cNvPr id="11" name="Title Placeholder 2">
            <a:extLst>
              <a:ext uri="{FF2B5EF4-FFF2-40B4-BE49-F238E27FC236}">
                <a16:creationId xmlns:a16="http://schemas.microsoft.com/office/drawing/2014/main" id="{6F8047C7-B1D6-4C30-BD8C-09D9A0947D21}"/>
              </a:ext>
            </a:extLst>
          </p:cNvPr>
          <p:cNvSpPr>
            <a:spLocks noGrp="1"/>
          </p:cNvSpPr>
          <p:nvPr>
            <p:ph type="title"/>
          </p:nvPr>
        </p:nvSpPr>
        <p:spPr>
          <a:xfrm>
            <a:off x="466369" y="466302"/>
            <a:ext cx="11503738" cy="738311"/>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75D619B9-0479-A445-88B6-B88DF671E8CA}"/>
              </a:ext>
            </a:extLst>
          </p:cNvPr>
          <p:cNvSpPr>
            <a:spLocks noGrp="1"/>
          </p:cNvSpPr>
          <p:nvPr>
            <p:ph type="sldNum" sz="quarter" idx="30"/>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125326399"/>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preserve="1">
  <p:cSld name="Code - Wide with black BG">
    <p:spTree>
      <p:nvGrpSpPr>
        <p:cNvPr id="1" name=""/>
        <p:cNvGrpSpPr/>
        <p:nvPr/>
      </p:nvGrpSpPr>
      <p:grpSpPr>
        <a:xfrm>
          <a:off x="0" y="0"/>
          <a:ext cx="0" cy="0"/>
          <a:chOff x="0" y="0"/>
          <a:chExt cx="0" cy="0"/>
        </a:xfrm>
      </p:grpSpPr>
      <p:sp>
        <p:nvSpPr>
          <p:cNvPr id="5" name="Text Placeholder 3"/>
          <p:cNvSpPr>
            <a:spLocks noGrp="1"/>
          </p:cNvSpPr>
          <p:nvPr>
            <p:ph type="body" sz="quarter" idx="29" hasCustomPrompt="1"/>
          </p:nvPr>
        </p:nvSpPr>
        <p:spPr>
          <a:xfrm>
            <a:off x="466369" y="1204613"/>
            <a:ext cx="11503738" cy="5012743"/>
          </a:xfrm>
          <a:solidFill>
            <a:schemeClr val="tx1"/>
          </a:solidFill>
        </p:spPr>
        <p:txBody>
          <a:bodyPr lIns="274320" tIns="182880" rIns="182880" bIns="182880"/>
          <a:lstStyle>
            <a:lvl1pPr>
              <a:lnSpc>
                <a:spcPct val="150000"/>
              </a:lnSpc>
              <a:spcBef>
                <a:spcPts val="0"/>
              </a:spcBef>
              <a:defRPr sz="1428" b="0">
                <a:solidFill>
                  <a:schemeClr val="bg2"/>
                </a:solidFill>
                <a:latin typeface="Consolas" panose="020B0609020204030204" pitchFamily="49" charset="0"/>
              </a:defRPr>
            </a:lvl1pPr>
          </a:lstStyle>
          <a:p>
            <a:pPr lvl="0"/>
            <a:r>
              <a:rPr lang="en-US" dirty="0"/>
              <a:t>Insert code here</a:t>
            </a:r>
          </a:p>
        </p:txBody>
      </p:sp>
      <p:sp>
        <p:nvSpPr>
          <p:cNvPr id="11" name="Title Placeholder 2">
            <a:extLst>
              <a:ext uri="{FF2B5EF4-FFF2-40B4-BE49-F238E27FC236}">
                <a16:creationId xmlns:a16="http://schemas.microsoft.com/office/drawing/2014/main" id="{6F8047C7-B1D6-4C30-BD8C-09D9A0947D21}"/>
              </a:ext>
            </a:extLst>
          </p:cNvPr>
          <p:cNvSpPr>
            <a:spLocks noGrp="1"/>
          </p:cNvSpPr>
          <p:nvPr>
            <p:ph type="title"/>
          </p:nvPr>
        </p:nvSpPr>
        <p:spPr>
          <a:xfrm>
            <a:off x="466369" y="466302"/>
            <a:ext cx="11503738" cy="738311"/>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75D619B9-0479-A445-88B6-B88DF671E8CA}"/>
              </a:ext>
            </a:extLst>
          </p:cNvPr>
          <p:cNvSpPr>
            <a:spLocks noGrp="1"/>
          </p:cNvSpPr>
          <p:nvPr>
            <p:ph type="sldNum" sz="quarter" idx="30"/>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3071319177"/>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preserve="1" userDrawn="1">
  <p:cSld name="Code 2 column - Wider">
    <p:spTree>
      <p:nvGrpSpPr>
        <p:cNvPr id="1" name=""/>
        <p:cNvGrpSpPr/>
        <p:nvPr/>
      </p:nvGrpSpPr>
      <p:grpSpPr>
        <a:xfrm>
          <a:off x="0" y="0"/>
          <a:ext cx="0" cy="0"/>
          <a:chOff x="0" y="0"/>
          <a:chExt cx="0" cy="0"/>
        </a:xfrm>
      </p:grpSpPr>
      <p:sp>
        <p:nvSpPr>
          <p:cNvPr id="6" name="Text Placeholder 3"/>
          <p:cNvSpPr>
            <a:spLocks noGrp="1"/>
          </p:cNvSpPr>
          <p:nvPr>
            <p:ph type="body" sz="quarter" idx="29" hasCustomPrompt="1"/>
          </p:nvPr>
        </p:nvSpPr>
        <p:spPr>
          <a:xfrm>
            <a:off x="4780271" y="1204612"/>
            <a:ext cx="7189837" cy="5323611"/>
          </a:xfrm>
          <a:solidFill>
            <a:schemeClr val="bg2"/>
          </a:solidFill>
        </p:spPr>
        <p:txBody>
          <a:bodyPr lIns="274320" tIns="182880" rIns="182880" bIns="182880"/>
          <a:lstStyle>
            <a:lvl1pPr>
              <a:lnSpc>
                <a:spcPct val="150000"/>
              </a:lnSpc>
              <a:spcBef>
                <a:spcPts val="0"/>
              </a:spcBef>
              <a:defRPr sz="1428" b="0">
                <a:solidFill>
                  <a:schemeClr val="tx1"/>
                </a:solidFill>
                <a:latin typeface="Consolas" panose="020B0609020204030204" pitchFamily="49" charset="0"/>
              </a:defRPr>
            </a:lvl1pPr>
          </a:lstStyle>
          <a:p>
            <a:pPr lvl="0"/>
            <a:r>
              <a:rPr lang="en-US" dirty="0"/>
              <a:t>Insert code here</a:t>
            </a:r>
          </a:p>
        </p:txBody>
      </p:sp>
      <p:sp>
        <p:nvSpPr>
          <p:cNvPr id="11" name="Title Placeholder 2">
            <a:extLst>
              <a:ext uri="{FF2B5EF4-FFF2-40B4-BE49-F238E27FC236}">
                <a16:creationId xmlns:a16="http://schemas.microsoft.com/office/drawing/2014/main" id="{39A2F253-0BFB-4DB7-AF71-1FBA26C37254}"/>
              </a:ext>
            </a:extLst>
          </p:cNvPr>
          <p:cNvSpPr>
            <a:spLocks noGrp="1"/>
          </p:cNvSpPr>
          <p:nvPr>
            <p:ph type="title"/>
          </p:nvPr>
        </p:nvSpPr>
        <p:spPr>
          <a:xfrm>
            <a:off x="466369" y="466302"/>
            <a:ext cx="11503738" cy="738311"/>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FE20AD17-4CB5-AC4A-AAD4-A8939A1B59AA}"/>
              </a:ext>
            </a:extLst>
          </p:cNvPr>
          <p:cNvSpPr>
            <a:spLocks noGrp="1"/>
          </p:cNvSpPr>
          <p:nvPr>
            <p:ph type="sldNum" sz="quarter" idx="30"/>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1470C470-4EF5-4D89-A0B3-70C86A843607}"/>
              </a:ext>
            </a:extLst>
          </p:cNvPr>
          <p:cNvSpPr>
            <a:spLocks noGrp="1"/>
          </p:cNvSpPr>
          <p:nvPr>
            <p:ph idx="32"/>
          </p:nvPr>
        </p:nvSpPr>
        <p:spPr>
          <a:xfrm>
            <a:off x="474479" y="1204613"/>
            <a:ext cx="4305793" cy="5303362"/>
          </a:xfrm>
          <a:prstGeom prst="rect">
            <a:avLst/>
          </a:prstGeom>
        </p:spPr>
        <p:txBody>
          <a:bodyPr vert="horz" wrap="square" lIns="0" tIns="0" rIns="0" bIns="0" rtlCol="0">
            <a:noAutofit/>
          </a:bodyPr>
          <a:lstStyle>
            <a:lvl1pPr>
              <a:defRPr sz="2040"/>
            </a:lvl1p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312247428"/>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preserve="1" userDrawn="1">
  <p:cSld name="Code 2 column - Wider with black BG">
    <p:spTree>
      <p:nvGrpSpPr>
        <p:cNvPr id="1" name=""/>
        <p:cNvGrpSpPr/>
        <p:nvPr/>
      </p:nvGrpSpPr>
      <p:grpSpPr>
        <a:xfrm>
          <a:off x="0" y="0"/>
          <a:ext cx="0" cy="0"/>
          <a:chOff x="0" y="0"/>
          <a:chExt cx="0" cy="0"/>
        </a:xfrm>
      </p:grpSpPr>
      <p:sp>
        <p:nvSpPr>
          <p:cNvPr id="6" name="Text Placeholder 3"/>
          <p:cNvSpPr>
            <a:spLocks noGrp="1"/>
          </p:cNvSpPr>
          <p:nvPr>
            <p:ph type="body" sz="quarter" idx="29" hasCustomPrompt="1"/>
          </p:nvPr>
        </p:nvSpPr>
        <p:spPr>
          <a:xfrm>
            <a:off x="4780271" y="1204612"/>
            <a:ext cx="7189837" cy="5323611"/>
          </a:xfrm>
          <a:solidFill>
            <a:schemeClr val="tx1"/>
          </a:solidFill>
        </p:spPr>
        <p:txBody>
          <a:bodyPr lIns="274320" tIns="182880" rIns="182880" bIns="182880"/>
          <a:lstStyle>
            <a:lvl1pPr>
              <a:lnSpc>
                <a:spcPct val="150000"/>
              </a:lnSpc>
              <a:spcBef>
                <a:spcPts val="0"/>
              </a:spcBef>
              <a:defRPr sz="1428" b="0">
                <a:solidFill>
                  <a:schemeClr val="bg2"/>
                </a:solidFill>
                <a:latin typeface="Consolas" panose="020B0609020204030204" pitchFamily="49" charset="0"/>
              </a:defRPr>
            </a:lvl1pPr>
          </a:lstStyle>
          <a:p>
            <a:pPr lvl="0"/>
            <a:r>
              <a:rPr lang="en-US" dirty="0"/>
              <a:t>Insert code here</a:t>
            </a:r>
          </a:p>
        </p:txBody>
      </p:sp>
      <p:sp>
        <p:nvSpPr>
          <p:cNvPr id="11" name="Title Placeholder 2">
            <a:extLst>
              <a:ext uri="{FF2B5EF4-FFF2-40B4-BE49-F238E27FC236}">
                <a16:creationId xmlns:a16="http://schemas.microsoft.com/office/drawing/2014/main" id="{39A2F253-0BFB-4DB7-AF71-1FBA26C37254}"/>
              </a:ext>
            </a:extLst>
          </p:cNvPr>
          <p:cNvSpPr>
            <a:spLocks noGrp="1"/>
          </p:cNvSpPr>
          <p:nvPr>
            <p:ph type="title"/>
          </p:nvPr>
        </p:nvSpPr>
        <p:spPr>
          <a:xfrm>
            <a:off x="466369" y="466302"/>
            <a:ext cx="11503738" cy="738311"/>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FE20AD17-4CB5-AC4A-AAD4-A8939A1B59AA}"/>
              </a:ext>
            </a:extLst>
          </p:cNvPr>
          <p:cNvSpPr>
            <a:spLocks noGrp="1"/>
          </p:cNvSpPr>
          <p:nvPr>
            <p:ph type="sldNum" sz="quarter" idx="30"/>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1470C470-4EF5-4D89-A0B3-70C86A843607}"/>
              </a:ext>
            </a:extLst>
          </p:cNvPr>
          <p:cNvSpPr>
            <a:spLocks noGrp="1"/>
          </p:cNvSpPr>
          <p:nvPr>
            <p:ph idx="32"/>
          </p:nvPr>
        </p:nvSpPr>
        <p:spPr>
          <a:xfrm>
            <a:off x="474479" y="1204613"/>
            <a:ext cx="4305793" cy="5303362"/>
          </a:xfrm>
          <a:prstGeom prst="rect">
            <a:avLst/>
          </a:prstGeom>
        </p:spPr>
        <p:txBody>
          <a:bodyPr vert="horz" wrap="square" lIns="0" tIns="0" rIns="0" bIns="0" rtlCol="0">
            <a:noAutofit/>
          </a:bodyPr>
          <a:lstStyle>
            <a:lvl1pPr>
              <a:defRPr sz="2040"/>
            </a:lvl1p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73806580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cSld name="5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a:t>Click to edit Master title style</a:t>
            </a:r>
          </a:p>
        </p:txBody>
      </p:sp>
      <p:sp>
        <p:nvSpPr>
          <p:cNvPr id="4" name="Footer Placeholder 3"/>
          <p:cNvSpPr>
            <a:spLocks noGrp="1"/>
          </p:cNvSpPr>
          <p:nvPr>
            <p:ph type="ftr" sz="quarter" idx="11"/>
          </p:nvPr>
        </p:nvSpPr>
        <p:spPr/>
        <p:txBody>
          <a:bodyPr/>
          <a:lstStyle/>
          <a:p>
            <a:endParaRPr lang="en-US">
              <a:solidFill>
                <a:srgbClr val="505050"/>
              </a:solidFill>
            </a:endParaRPr>
          </a:p>
        </p:txBody>
      </p:sp>
      <p:sp>
        <p:nvSpPr>
          <p:cNvPr id="5" name="Slide Number Placeholder 4"/>
          <p:cNvSpPr>
            <a:spLocks noGrp="1"/>
          </p:cNvSpPr>
          <p:nvPr>
            <p:ph type="sldNum" sz="quarter" idx="12"/>
          </p:nvPr>
        </p:nvSpPr>
        <p:spPr>
          <a:xfrm>
            <a:off x="11659196" y="6607560"/>
            <a:ext cx="777278" cy="386966"/>
          </a:xfrm>
          <a:prstGeom prst="rect">
            <a:avLst/>
          </a:prstGeom>
        </p:spPr>
        <p:txBody>
          <a:bodyPr/>
          <a:lstStyle/>
          <a:p>
            <a:fld id="{6A4C1A4A-E5E6-4CC1-B72C-A20A4EB3E2D2}" type="slidenum">
              <a:rPr lang="en-US" smtClean="0">
                <a:solidFill>
                  <a:srgbClr val="505050"/>
                </a:solidFill>
              </a:rPr>
              <a:pPr/>
              <a:t>‹#›</a:t>
            </a:fld>
            <a:endParaRPr lang="en-US">
              <a:solidFill>
                <a:srgbClr val="505050"/>
              </a:solidFill>
            </a:endParaRPr>
          </a:p>
        </p:txBody>
      </p:sp>
      <p:sp>
        <p:nvSpPr>
          <p:cNvPr id="6" name="Text Placeholder 5"/>
          <p:cNvSpPr>
            <a:spLocks noGrp="1"/>
          </p:cNvSpPr>
          <p:nvPr>
            <p:ph type="body" sz="quarter" idx="13" hasCustomPrompt="1"/>
          </p:nvPr>
        </p:nvSpPr>
        <p:spPr>
          <a:xfrm>
            <a:off x="1" y="585024"/>
            <a:ext cx="12436475" cy="380490"/>
          </a:xfrm>
          <a:prstGeom prst="rect">
            <a:avLst/>
          </a:prstGeom>
        </p:spPr>
        <p:txBody>
          <a:bodyPr lIns="320040" tIns="53325" rIns="53325" bIns="53325">
            <a:noAutofit/>
          </a:bodyPr>
          <a:lstStyle>
            <a:lvl1pPr marL="0" indent="0">
              <a:buNone/>
              <a:defRPr sz="2856">
                <a:solidFill>
                  <a:schemeClr val="tx1"/>
                </a:solidFill>
                <a:latin typeface="Segoe UI Light" pitchFamily="34" charset="0"/>
              </a:defRPr>
            </a:lvl1pPr>
            <a:lvl2pPr marL="287224" indent="0">
              <a:buNone/>
              <a:defRPr/>
            </a:lvl2pPr>
            <a:lvl3pPr marL="600071" indent="0">
              <a:buNone/>
              <a:defRPr/>
            </a:lvl3pPr>
            <a:lvl4pPr marL="887296" indent="0">
              <a:buNone/>
              <a:defRPr/>
            </a:lvl4pPr>
            <a:lvl5pPr marL="1127323" indent="0">
              <a:buNone/>
              <a:defRPr/>
            </a:lvl5pPr>
          </a:lstStyle>
          <a:p>
            <a:pPr lvl="0"/>
            <a:r>
              <a:rPr lang="en-US"/>
              <a:t>Click to add subtitle</a:t>
            </a:r>
          </a:p>
        </p:txBody>
      </p:sp>
    </p:spTree>
    <p:extLst>
      <p:ext uri="{BB962C8B-B14F-4D97-AF65-F5344CB8AC3E}">
        <p14:creationId xmlns:p14="http://schemas.microsoft.com/office/powerpoint/2010/main" val="646485655"/>
      </p:ext>
    </p:extLst>
  </p:cSld>
  <p:clrMapOvr>
    <a:masterClrMapping/>
  </p:clrMapOvr>
  <p:transition>
    <p:fade/>
  </p:transition>
</p:sldLayout>
</file>

<file path=ppt/slideLayouts/slideLayout440.xml><?xml version="1.0" encoding="utf-8"?>
<p:sldLayout xmlns:a="http://schemas.openxmlformats.org/drawingml/2006/main" xmlns:r="http://schemas.openxmlformats.org/officeDocument/2006/relationships" xmlns:p="http://schemas.openxmlformats.org/presentationml/2006/main" preserve="1" userDrawn="1">
  <p:cSld name="2 column - Tall">
    <p:spTree>
      <p:nvGrpSpPr>
        <p:cNvPr id="1" name=""/>
        <p:cNvGrpSpPr/>
        <p:nvPr/>
      </p:nvGrpSpPr>
      <p:grpSpPr>
        <a:xfrm>
          <a:off x="0" y="0"/>
          <a:ext cx="0" cy="0"/>
          <a:chOff x="0" y="0"/>
          <a:chExt cx="0" cy="0"/>
        </a:xfrm>
      </p:grpSpPr>
      <p:sp>
        <p:nvSpPr>
          <p:cNvPr id="6" name="Text Placeholder 3"/>
          <p:cNvSpPr>
            <a:spLocks noGrp="1"/>
          </p:cNvSpPr>
          <p:nvPr>
            <p:ph type="body" sz="quarter" idx="29" hasCustomPrompt="1"/>
          </p:nvPr>
        </p:nvSpPr>
        <p:spPr>
          <a:xfrm>
            <a:off x="6956653" y="466301"/>
            <a:ext cx="5013454" cy="6041673"/>
          </a:xfrm>
          <a:solidFill>
            <a:schemeClr val="bg2"/>
          </a:solidFill>
        </p:spPr>
        <p:txBody>
          <a:bodyPr lIns="274320" tIns="182880" rIns="182880" bIns="182880"/>
          <a:lstStyle>
            <a:lvl1pPr>
              <a:lnSpc>
                <a:spcPct val="150000"/>
              </a:lnSpc>
              <a:spcBef>
                <a:spcPts val="0"/>
              </a:spcBef>
              <a:defRPr sz="1428" b="0">
                <a:solidFill>
                  <a:schemeClr val="tx1"/>
                </a:solidFill>
                <a:latin typeface="Consolas" panose="020B0609020204030204" pitchFamily="49" charset="0"/>
              </a:defRPr>
            </a:lvl1pPr>
          </a:lstStyle>
          <a:p>
            <a:pPr lvl="0"/>
            <a:r>
              <a:rPr lang="en-US"/>
              <a:t>Insert code here</a:t>
            </a:r>
          </a:p>
        </p:txBody>
      </p:sp>
      <p:sp>
        <p:nvSpPr>
          <p:cNvPr id="7" name="Title Placeholder 2">
            <a:extLst>
              <a:ext uri="{FF2B5EF4-FFF2-40B4-BE49-F238E27FC236}">
                <a16:creationId xmlns:a16="http://schemas.microsoft.com/office/drawing/2014/main" id="{A725FBCD-B594-4CE0-B97E-6B199DCD5249}"/>
              </a:ext>
            </a:extLst>
          </p:cNvPr>
          <p:cNvSpPr>
            <a:spLocks noGrp="1"/>
          </p:cNvSpPr>
          <p:nvPr>
            <p:ph type="title" hasCustomPrompt="1"/>
          </p:nvPr>
        </p:nvSpPr>
        <p:spPr>
          <a:xfrm>
            <a:off x="482590" y="466302"/>
            <a:ext cx="6474064" cy="1437763"/>
          </a:xfrm>
          <a:prstGeom prst="rect">
            <a:avLst/>
          </a:prstGeom>
        </p:spPr>
        <p:txBody>
          <a:bodyPr vert="horz" lIns="0" tIns="0" rIns="274320" bIns="0" rtlCol="0" anchor="t">
            <a:normAutofit/>
          </a:bodyPr>
          <a:lstStyle>
            <a:lvl1pPr>
              <a:defRPr>
                <a:solidFill>
                  <a:schemeClr val="tx1"/>
                </a:solidFill>
              </a:defRPr>
            </a:lvl1pPr>
          </a:lstStyle>
          <a:p>
            <a:r>
              <a:rPr lang="en-US" dirty="0"/>
              <a:t>Click to edit title style</a:t>
            </a:r>
          </a:p>
        </p:txBody>
      </p:sp>
      <p:sp>
        <p:nvSpPr>
          <p:cNvPr id="2" name="Slide Number Placeholder 1">
            <a:extLst>
              <a:ext uri="{FF2B5EF4-FFF2-40B4-BE49-F238E27FC236}">
                <a16:creationId xmlns:a16="http://schemas.microsoft.com/office/drawing/2014/main" id="{CC3DBD94-70C4-8646-BE45-F7612087AC47}"/>
              </a:ext>
            </a:extLst>
          </p:cNvPr>
          <p:cNvSpPr>
            <a:spLocks noGrp="1"/>
          </p:cNvSpPr>
          <p:nvPr>
            <p:ph type="sldNum" sz="quarter" idx="30"/>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786132D9-558F-43FA-A358-E04195E8D55B}"/>
              </a:ext>
            </a:extLst>
          </p:cNvPr>
          <p:cNvSpPr>
            <a:spLocks noGrp="1"/>
          </p:cNvSpPr>
          <p:nvPr>
            <p:ph idx="32"/>
          </p:nvPr>
        </p:nvSpPr>
        <p:spPr>
          <a:xfrm>
            <a:off x="474479" y="1904066"/>
            <a:ext cx="6482175" cy="4603910"/>
          </a:xfrm>
          <a:prstGeom prst="rect">
            <a:avLst/>
          </a:prstGeom>
        </p:spPr>
        <p:txBody>
          <a:bodyPr vert="horz" wrap="square" lIns="0" tIns="0" rIns="0" bIns="0" rtlCol="0">
            <a:noAutofit/>
          </a:bodyPr>
          <a:lstStyle>
            <a:lvl1pPr>
              <a:defRPr sz="2040"/>
            </a:lvl1p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864833174"/>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preserve="1" userDrawn="1">
  <p:cSld name="Code 1-line + Content">
    <p:spTree>
      <p:nvGrpSpPr>
        <p:cNvPr id="1" name=""/>
        <p:cNvGrpSpPr/>
        <p:nvPr/>
      </p:nvGrpSpPr>
      <p:grpSpPr>
        <a:xfrm>
          <a:off x="0" y="0"/>
          <a:ext cx="0" cy="0"/>
          <a:chOff x="0" y="0"/>
          <a:chExt cx="0" cy="0"/>
        </a:xfrm>
      </p:grpSpPr>
      <p:sp>
        <p:nvSpPr>
          <p:cNvPr id="15" name="Title Placeholder 2">
            <a:extLst>
              <a:ext uri="{FF2B5EF4-FFF2-40B4-BE49-F238E27FC236}">
                <a16:creationId xmlns:a16="http://schemas.microsoft.com/office/drawing/2014/main" id="{5B877F86-C881-4D2F-8BB4-23EF0768FA8A}"/>
              </a:ext>
            </a:extLst>
          </p:cNvPr>
          <p:cNvSpPr>
            <a:spLocks noGrp="1"/>
          </p:cNvSpPr>
          <p:nvPr>
            <p:ph type="title"/>
          </p:nvPr>
        </p:nvSpPr>
        <p:spPr>
          <a:xfrm>
            <a:off x="482588" y="466302"/>
            <a:ext cx="11487519" cy="738311"/>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7" name="Text Placeholder 3">
            <a:extLst>
              <a:ext uri="{FF2B5EF4-FFF2-40B4-BE49-F238E27FC236}">
                <a16:creationId xmlns:a16="http://schemas.microsoft.com/office/drawing/2014/main" id="{CC1F6FB8-2D7E-4A43-B024-3207F79A47B3}"/>
              </a:ext>
            </a:extLst>
          </p:cNvPr>
          <p:cNvSpPr>
            <a:spLocks noGrp="1"/>
          </p:cNvSpPr>
          <p:nvPr>
            <p:ph type="body" sz="quarter" idx="29" hasCustomPrompt="1"/>
          </p:nvPr>
        </p:nvSpPr>
        <p:spPr>
          <a:xfrm>
            <a:off x="474479" y="1204612"/>
            <a:ext cx="11487517" cy="699453"/>
          </a:xfrm>
          <a:solidFill>
            <a:schemeClr val="bg2"/>
          </a:solidFill>
        </p:spPr>
        <p:txBody>
          <a:bodyPr lIns="274320" tIns="182880" rIns="182880" bIns="182880" anchor="ctr"/>
          <a:lstStyle>
            <a:lvl1pPr>
              <a:lnSpc>
                <a:spcPct val="150000"/>
              </a:lnSpc>
              <a:spcBef>
                <a:spcPts val="0"/>
              </a:spcBef>
              <a:defRPr sz="1632" b="0">
                <a:solidFill>
                  <a:schemeClr val="tx1"/>
                </a:solidFill>
                <a:latin typeface="Consolas" panose="020B0609020204030204" pitchFamily="49" charset="0"/>
              </a:defRPr>
            </a:lvl1pPr>
          </a:lstStyle>
          <a:p>
            <a:pPr lvl="0"/>
            <a:r>
              <a:rPr lang="en-US"/>
              <a:t>Insert API call here</a:t>
            </a:r>
          </a:p>
        </p:txBody>
      </p:sp>
      <p:sp>
        <p:nvSpPr>
          <p:cNvPr id="2" name="Slide Number Placeholder 1">
            <a:extLst>
              <a:ext uri="{FF2B5EF4-FFF2-40B4-BE49-F238E27FC236}">
                <a16:creationId xmlns:a16="http://schemas.microsoft.com/office/drawing/2014/main" id="{0BBE5885-8B68-E34E-9178-AC74D284DDCF}"/>
              </a:ext>
            </a:extLst>
          </p:cNvPr>
          <p:cNvSpPr>
            <a:spLocks noGrp="1"/>
          </p:cNvSpPr>
          <p:nvPr>
            <p:ph type="sldNum" sz="quarter" idx="47"/>
          </p:nvPr>
        </p:nvSpPr>
        <p:spPr/>
        <p:txBody>
          <a:bodyPr/>
          <a:lstStyle/>
          <a:p>
            <a:fld id="{529AFA16-AEC4-7D4A-82F3-BDAE8E49079E}" type="slidenum">
              <a:rPr lang="en-US" smtClean="0"/>
              <a:pPr/>
              <a:t>‹#›</a:t>
            </a:fld>
            <a:endParaRPr lang="en-US"/>
          </a:p>
        </p:txBody>
      </p:sp>
      <p:sp>
        <p:nvSpPr>
          <p:cNvPr id="7" name="Text Placeholder 3">
            <a:extLst>
              <a:ext uri="{FF2B5EF4-FFF2-40B4-BE49-F238E27FC236}">
                <a16:creationId xmlns:a16="http://schemas.microsoft.com/office/drawing/2014/main" id="{43C97EDA-C329-4763-94A9-481275DDA967}"/>
              </a:ext>
            </a:extLst>
          </p:cNvPr>
          <p:cNvSpPr>
            <a:spLocks noGrp="1"/>
          </p:cNvSpPr>
          <p:nvPr>
            <p:ph idx="32"/>
          </p:nvPr>
        </p:nvSpPr>
        <p:spPr>
          <a:xfrm>
            <a:off x="474478" y="1904066"/>
            <a:ext cx="11495628" cy="4603910"/>
          </a:xfrm>
          <a:prstGeom prst="rect">
            <a:avLst/>
          </a:prstGeom>
        </p:spPr>
        <p:txBody>
          <a:bodyPr vert="horz" wrap="square" lIns="0" tIns="18288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687727834"/>
      </p:ext>
    </p:extLst>
  </p:cSld>
  <p:clrMapOvr>
    <a:masterClrMapping/>
  </p:clrMapOvr>
  <p:extLst>
    <p:ext uri="{DCECCB84-F9BA-43D5-87BE-67443E8EF086}">
      <p15:sldGuideLst xmlns:p15="http://schemas.microsoft.com/office/powerpoint/2012/main">
        <p15:guide id="2" pos="3840">
          <p15:clr>
            <a:srgbClr val="FBAE40"/>
          </p15:clr>
        </p15:guide>
        <p15:guide id="3" orient="horz" pos="2160">
          <p15:clr>
            <a:srgbClr val="FBAE40"/>
          </p15:clr>
        </p15:guide>
      </p15:sldGuideLst>
    </p:ext>
  </p:extLst>
</p:sldLayout>
</file>

<file path=ppt/slideLayouts/slideLayout442.xml><?xml version="1.0" encoding="utf-8"?>
<p:sldLayout xmlns:a="http://schemas.openxmlformats.org/drawingml/2006/main" xmlns:r="http://schemas.openxmlformats.org/officeDocument/2006/relationships" xmlns:p="http://schemas.openxmlformats.org/presentationml/2006/main" preserve="1" userDrawn="1">
  <p:cSld name="Code 1-line + 2-col">
    <p:spTree>
      <p:nvGrpSpPr>
        <p:cNvPr id="1" name=""/>
        <p:cNvGrpSpPr/>
        <p:nvPr/>
      </p:nvGrpSpPr>
      <p:grpSpPr>
        <a:xfrm>
          <a:off x="0" y="0"/>
          <a:ext cx="0" cy="0"/>
          <a:chOff x="0" y="0"/>
          <a:chExt cx="0" cy="0"/>
        </a:xfrm>
      </p:grpSpPr>
      <p:sp>
        <p:nvSpPr>
          <p:cNvPr id="15" name="Title Placeholder 2">
            <a:extLst>
              <a:ext uri="{FF2B5EF4-FFF2-40B4-BE49-F238E27FC236}">
                <a16:creationId xmlns:a16="http://schemas.microsoft.com/office/drawing/2014/main" id="{5B877F86-C881-4D2F-8BB4-23EF0768FA8A}"/>
              </a:ext>
            </a:extLst>
          </p:cNvPr>
          <p:cNvSpPr>
            <a:spLocks noGrp="1"/>
          </p:cNvSpPr>
          <p:nvPr>
            <p:ph type="title"/>
          </p:nvPr>
        </p:nvSpPr>
        <p:spPr>
          <a:xfrm>
            <a:off x="482588" y="466302"/>
            <a:ext cx="11487519" cy="738311"/>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7" name="Text Placeholder 3">
            <a:extLst>
              <a:ext uri="{FF2B5EF4-FFF2-40B4-BE49-F238E27FC236}">
                <a16:creationId xmlns:a16="http://schemas.microsoft.com/office/drawing/2014/main" id="{CC1F6FB8-2D7E-4A43-B024-3207F79A47B3}"/>
              </a:ext>
            </a:extLst>
          </p:cNvPr>
          <p:cNvSpPr>
            <a:spLocks noGrp="1"/>
          </p:cNvSpPr>
          <p:nvPr>
            <p:ph type="body" sz="quarter" idx="29" hasCustomPrompt="1"/>
          </p:nvPr>
        </p:nvSpPr>
        <p:spPr>
          <a:xfrm>
            <a:off x="474479" y="1204612"/>
            <a:ext cx="11487517" cy="699453"/>
          </a:xfrm>
          <a:solidFill>
            <a:schemeClr val="bg2"/>
          </a:solidFill>
        </p:spPr>
        <p:txBody>
          <a:bodyPr lIns="274320" tIns="182880" rIns="182880" bIns="182880" anchor="ctr"/>
          <a:lstStyle>
            <a:lvl1pPr>
              <a:lnSpc>
                <a:spcPct val="150000"/>
              </a:lnSpc>
              <a:spcBef>
                <a:spcPts val="0"/>
              </a:spcBef>
              <a:defRPr sz="1632" b="0">
                <a:solidFill>
                  <a:schemeClr val="tx1"/>
                </a:solidFill>
                <a:latin typeface="Consolas" panose="020B0609020204030204" pitchFamily="49" charset="0"/>
              </a:defRPr>
            </a:lvl1pPr>
          </a:lstStyle>
          <a:p>
            <a:pPr lvl="0"/>
            <a:r>
              <a:rPr lang="en-US"/>
              <a:t>Insert API call here</a:t>
            </a:r>
          </a:p>
        </p:txBody>
      </p:sp>
      <p:sp>
        <p:nvSpPr>
          <p:cNvPr id="2" name="Slide Number Placeholder 1">
            <a:extLst>
              <a:ext uri="{FF2B5EF4-FFF2-40B4-BE49-F238E27FC236}">
                <a16:creationId xmlns:a16="http://schemas.microsoft.com/office/drawing/2014/main" id="{0BBE5885-8B68-E34E-9178-AC74D284DDCF}"/>
              </a:ext>
            </a:extLst>
          </p:cNvPr>
          <p:cNvSpPr>
            <a:spLocks noGrp="1"/>
          </p:cNvSpPr>
          <p:nvPr>
            <p:ph type="sldNum" sz="quarter" idx="47"/>
          </p:nvPr>
        </p:nvSpPr>
        <p:spPr/>
        <p:txBody>
          <a:bodyPr/>
          <a:lstStyle/>
          <a:p>
            <a:fld id="{529AFA16-AEC4-7D4A-82F3-BDAE8E49079E}" type="slidenum">
              <a:rPr lang="en-US" smtClean="0"/>
              <a:pPr/>
              <a:t>‹#›</a:t>
            </a:fld>
            <a:endParaRPr lang="en-US"/>
          </a:p>
        </p:txBody>
      </p:sp>
      <p:sp>
        <p:nvSpPr>
          <p:cNvPr id="8" name="Text Placeholder 3">
            <a:extLst>
              <a:ext uri="{FF2B5EF4-FFF2-40B4-BE49-F238E27FC236}">
                <a16:creationId xmlns:a16="http://schemas.microsoft.com/office/drawing/2014/main" id="{664C69D1-7665-4677-BC3E-0E20C655F8C4}"/>
              </a:ext>
            </a:extLst>
          </p:cNvPr>
          <p:cNvSpPr>
            <a:spLocks noGrp="1"/>
          </p:cNvSpPr>
          <p:nvPr>
            <p:ph idx="26" hasCustomPrompt="1"/>
          </p:nvPr>
        </p:nvSpPr>
        <p:spPr>
          <a:xfrm>
            <a:off x="6234460" y="1904066"/>
            <a:ext cx="5735647" cy="4603910"/>
          </a:xfrm>
          <a:prstGeom prst="rect">
            <a:avLst/>
          </a:prstGeom>
        </p:spPr>
        <p:txBody>
          <a:bodyPr vert="horz" wrap="square" lIns="0" tIns="182880" rIns="0" bIns="0" rtlCol="0">
            <a:noAutofit/>
          </a:bodyPr>
          <a:lstStyle>
            <a:lvl2pPr>
              <a:lnSpc>
                <a:spcPct val="110000"/>
              </a:lnSpc>
              <a:defRPr/>
            </a:lvl2pPr>
            <a:lvl3pPr>
              <a:lnSpc>
                <a:spcPct val="110000"/>
              </a:lnSpc>
              <a:defRPr/>
            </a:lvl3pPr>
            <a:lvl4pPr>
              <a:lnSpc>
                <a:spcPct val="110000"/>
              </a:lnSpc>
              <a:defRPr/>
            </a:lvl4pPr>
            <a:lvl5pPr>
              <a:lnSpc>
                <a:spcPct val="110000"/>
              </a:lnSpc>
              <a:buClr>
                <a:schemeClr val="tx1"/>
              </a:buClr>
              <a:defRPr b="0" i="0">
                <a:latin typeface="Segoe UI" charset="0"/>
                <a:ea typeface="Segoe UI" charset="0"/>
                <a:cs typeface="Segoe UI" charset="0"/>
              </a:defRPr>
            </a:lvl5pPr>
            <a:lvl6pPr marL="2004329">
              <a:lnSpc>
                <a:spcPct val="110000"/>
              </a:lnSpc>
              <a:defRPr baseline="30000"/>
            </a:lvl6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6th level</a:t>
            </a:r>
          </a:p>
        </p:txBody>
      </p:sp>
      <p:sp>
        <p:nvSpPr>
          <p:cNvPr id="9" name="Text Placeholder 3">
            <a:extLst>
              <a:ext uri="{FF2B5EF4-FFF2-40B4-BE49-F238E27FC236}">
                <a16:creationId xmlns:a16="http://schemas.microsoft.com/office/drawing/2014/main" id="{9BCECAC6-5C8B-454E-A52C-D80616B32EC9}"/>
              </a:ext>
            </a:extLst>
          </p:cNvPr>
          <p:cNvSpPr>
            <a:spLocks noGrp="1"/>
          </p:cNvSpPr>
          <p:nvPr>
            <p:ph idx="33"/>
          </p:nvPr>
        </p:nvSpPr>
        <p:spPr>
          <a:xfrm>
            <a:off x="474479" y="1904066"/>
            <a:ext cx="5759982" cy="4603910"/>
          </a:xfrm>
          <a:prstGeom prst="rect">
            <a:avLst/>
          </a:prstGeom>
        </p:spPr>
        <p:txBody>
          <a:bodyPr vert="horz" wrap="square" lIns="0" tIns="18288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20893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43.xml><?xml version="1.0" encoding="utf-8"?>
<p:sldLayout xmlns:a="http://schemas.openxmlformats.org/drawingml/2006/main" xmlns:r="http://schemas.openxmlformats.org/officeDocument/2006/relationships" xmlns:p="http://schemas.openxmlformats.org/presentationml/2006/main" preserve="1" userDrawn="1">
  <p:cSld name="Code 2-line + 2-col">
    <p:spTree>
      <p:nvGrpSpPr>
        <p:cNvPr id="1" name=""/>
        <p:cNvGrpSpPr/>
        <p:nvPr/>
      </p:nvGrpSpPr>
      <p:grpSpPr>
        <a:xfrm>
          <a:off x="0" y="0"/>
          <a:ext cx="0" cy="0"/>
          <a:chOff x="0" y="0"/>
          <a:chExt cx="0" cy="0"/>
        </a:xfrm>
      </p:grpSpPr>
      <p:sp>
        <p:nvSpPr>
          <p:cNvPr id="12" name="Text Placeholder 3"/>
          <p:cNvSpPr>
            <a:spLocks noGrp="1"/>
          </p:cNvSpPr>
          <p:nvPr>
            <p:ph type="body" sz="quarter" idx="29" hasCustomPrompt="1"/>
          </p:nvPr>
        </p:nvSpPr>
        <p:spPr>
          <a:xfrm>
            <a:off x="466369" y="1204613"/>
            <a:ext cx="11503739" cy="1060281"/>
          </a:xfrm>
          <a:solidFill>
            <a:schemeClr val="bg2"/>
          </a:solidFill>
        </p:spPr>
        <p:txBody>
          <a:bodyPr lIns="274320" tIns="182880" rIns="182880" bIns="182880" anchor="ctr"/>
          <a:lstStyle>
            <a:lvl1pPr>
              <a:lnSpc>
                <a:spcPct val="150000"/>
              </a:lnSpc>
              <a:spcBef>
                <a:spcPts val="0"/>
              </a:spcBef>
              <a:defRPr sz="1632" b="0">
                <a:solidFill>
                  <a:schemeClr val="tx1"/>
                </a:solidFill>
                <a:latin typeface="Consolas" panose="020B0609020204030204" pitchFamily="49" charset="0"/>
              </a:defRPr>
            </a:lvl1pPr>
          </a:lstStyle>
          <a:p>
            <a:pPr lvl="0"/>
            <a:r>
              <a:rPr lang="en-US" dirty="0"/>
              <a:t>Insert API call here</a:t>
            </a:r>
          </a:p>
        </p:txBody>
      </p:sp>
      <p:sp>
        <p:nvSpPr>
          <p:cNvPr id="14" name="Title Placeholder 2">
            <a:extLst>
              <a:ext uri="{FF2B5EF4-FFF2-40B4-BE49-F238E27FC236}">
                <a16:creationId xmlns:a16="http://schemas.microsoft.com/office/drawing/2014/main" id="{9BE0A8BE-2DE1-4F0B-A55F-DCADF0E5CEBC}"/>
              </a:ext>
            </a:extLst>
          </p:cNvPr>
          <p:cNvSpPr>
            <a:spLocks noGrp="1"/>
          </p:cNvSpPr>
          <p:nvPr>
            <p:ph type="title"/>
          </p:nvPr>
        </p:nvSpPr>
        <p:spPr>
          <a:xfrm>
            <a:off x="482589" y="466302"/>
            <a:ext cx="11487517" cy="738311"/>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3" name="Shape 69">
            <a:extLst>
              <a:ext uri="{FF2B5EF4-FFF2-40B4-BE49-F238E27FC236}">
                <a16:creationId xmlns:a16="http://schemas.microsoft.com/office/drawing/2014/main" id="{428E945F-C6CF-114F-9853-8A907768C6C9}"/>
              </a:ext>
            </a:extLst>
          </p:cNvPr>
          <p:cNvSpPr txBox="1">
            <a:spLocks noGrp="1"/>
          </p:cNvSpPr>
          <p:nvPr>
            <p:ph type="body" idx="30" hasCustomPrompt="1"/>
          </p:nvPr>
        </p:nvSpPr>
        <p:spPr>
          <a:xfrm>
            <a:off x="466368" y="2665692"/>
            <a:ext cx="5751870" cy="675750"/>
          </a:xfrm>
          <a:prstGeom prst="rect">
            <a:avLst/>
          </a:prstGeom>
          <a:noFill/>
          <a:ln w="12700">
            <a:noFill/>
          </a:ln>
        </p:spPr>
        <p:txBody>
          <a:bodyPr vert="horz" lIns="182880" tIns="0" rIns="182880" bIns="0" rtlCol="0" anchor="ctr" anchorCtr="0">
            <a:noAutofit/>
          </a:bodyPr>
          <a:lstStyle>
            <a:lvl1pPr algn="ctr">
              <a:defRPr sz="2040" b="1" i="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dirty="0"/>
              <a:t>Click to edit text</a:t>
            </a:r>
            <a:endParaRPr dirty="0"/>
          </a:p>
        </p:txBody>
      </p:sp>
      <p:sp>
        <p:nvSpPr>
          <p:cNvPr id="18" name="Shape 69">
            <a:extLst>
              <a:ext uri="{FF2B5EF4-FFF2-40B4-BE49-F238E27FC236}">
                <a16:creationId xmlns:a16="http://schemas.microsoft.com/office/drawing/2014/main" id="{7E329BEC-C2D0-C143-A502-5AB72E37BFE3}"/>
              </a:ext>
            </a:extLst>
          </p:cNvPr>
          <p:cNvSpPr txBox="1">
            <a:spLocks noGrp="1"/>
          </p:cNvSpPr>
          <p:nvPr>
            <p:ph type="body" idx="31" hasCustomPrompt="1"/>
          </p:nvPr>
        </p:nvSpPr>
        <p:spPr>
          <a:xfrm>
            <a:off x="6218238" y="2664046"/>
            <a:ext cx="5751868" cy="676136"/>
          </a:xfrm>
          <a:prstGeom prst="rect">
            <a:avLst/>
          </a:prstGeom>
          <a:noFill/>
          <a:ln w="12700">
            <a:noFill/>
          </a:ln>
        </p:spPr>
        <p:txBody>
          <a:bodyPr vert="horz" lIns="182880" tIns="0" rIns="182880" bIns="0" rtlCol="0" anchor="ctr" anchorCtr="0">
            <a:noAutofit/>
          </a:bodyPr>
          <a:lstStyle>
            <a:lvl1pPr algn="ctr">
              <a:defRPr sz="2040" b="1" i="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dirty="0"/>
              <a:t>Click to edit text</a:t>
            </a:r>
          </a:p>
        </p:txBody>
      </p:sp>
      <p:sp>
        <p:nvSpPr>
          <p:cNvPr id="2" name="Slide Number Placeholder 1">
            <a:extLst>
              <a:ext uri="{FF2B5EF4-FFF2-40B4-BE49-F238E27FC236}">
                <a16:creationId xmlns:a16="http://schemas.microsoft.com/office/drawing/2014/main" id="{EDDD05D2-30AD-CE4A-A02B-114257D5F8C5}"/>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10" name="Text Placeholder 3">
            <a:extLst>
              <a:ext uri="{FF2B5EF4-FFF2-40B4-BE49-F238E27FC236}">
                <a16:creationId xmlns:a16="http://schemas.microsoft.com/office/drawing/2014/main" id="{03581DFA-7055-4732-A05C-2E32A0582834}"/>
              </a:ext>
            </a:extLst>
          </p:cNvPr>
          <p:cNvSpPr>
            <a:spLocks noGrp="1"/>
          </p:cNvSpPr>
          <p:nvPr>
            <p:ph idx="26"/>
          </p:nvPr>
        </p:nvSpPr>
        <p:spPr>
          <a:xfrm>
            <a:off x="6234460" y="3340181"/>
            <a:ext cx="5735647" cy="3167794"/>
          </a:xfrm>
          <a:prstGeom prst="rect">
            <a:avLst/>
          </a:prstGeom>
        </p:spPr>
        <p:txBody>
          <a:bodyPr vert="horz" wrap="square" lIns="0" tIns="0" rIns="0" bIns="0" rtlCol="0">
            <a:noAutofit/>
          </a:bodyPr>
          <a:lstStyle>
            <a:lvl1pPr>
              <a:defRPr sz="2040"/>
            </a:lvl1pPr>
            <a:lvl2pPr>
              <a:defRPr sz="2040"/>
            </a:lvl2pPr>
            <a:lvl3pPr>
              <a:defRPr sz="2040"/>
            </a:lvl3pPr>
            <a:lvl4pPr>
              <a:defRPr sz="2040"/>
            </a:lvl4p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11" name="Text Placeholder 3">
            <a:extLst>
              <a:ext uri="{FF2B5EF4-FFF2-40B4-BE49-F238E27FC236}">
                <a16:creationId xmlns:a16="http://schemas.microsoft.com/office/drawing/2014/main" id="{CC8D9B0A-6DBF-44F9-8A59-8CE436F8C287}"/>
              </a:ext>
            </a:extLst>
          </p:cNvPr>
          <p:cNvSpPr>
            <a:spLocks noGrp="1"/>
          </p:cNvSpPr>
          <p:nvPr>
            <p:ph idx="33"/>
          </p:nvPr>
        </p:nvSpPr>
        <p:spPr>
          <a:xfrm>
            <a:off x="474479" y="3340181"/>
            <a:ext cx="5759982" cy="3167794"/>
          </a:xfrm>
          <a:prstGeom prst="rect">
            <a:avLst/>
          </a:prstGeom>
        </p:spPr>
        <p:txBody>
          <a:bodyPr vert="horz" wrap="square" lIns="0" tIns="0" rIns="0" bIns="0" rtlCol="0">
            <a:noAutofit/>
          </a:bodyPr>
          <a:lstStyle>
            <a:lvl1pPr>
              <a:defRPr sz="2040"/>
            </a:lvl1pPr>
            <a:lvl2pPr>
              <a:defRPr sz="2040"/>
            </a:lvl2pPr>
            <a:lvl3pPr>
              <a:defRPr sz="2040"/>
            </a:lvl3pPr>
            <a:lvl4pPr>
              <a:defRPr sz="2040"/>
            </a:lvl4p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728295783"/>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preserve="1" userDrawn="1">
  <p:cSld name="Code 3-line + 2-col">
    <p:spTree>
      <p:nvGrpSpPr>
        <p:cNvPr id="1" name=""/>
        <p:cNvGrpSpPr/>
        <p:nvPr/>
      </p:nvGrpSpPr>
      <p:grpSpPr>
        <a:xfrm>
          <a:off x="0" y="0"/>
          <a:ext cx="0" cy="0"/>
          <a:chOff x="0" y="0"/>
          <a:chExt cx="0" cy="0"/>
        </a:xfrm>
      </p:grpSpPr>
      <p:sp>
        <p:nvSpPr>
          <p:cNvPr id="10" name="Text Placeholder 3"/>
          <p:cNvSpPr>
            <a:spLocks noGrp="1"/>
          </p:cNvSpPr>
          <p:nvPr>
            <p:ph type="body" sz="quarter" idx="29" hasCustomPrompt="1"/>
          </p:nvPr>
        </p:nvSpPr>
        <p:spPr>
          <a:xfrm>
            <a:off x="466369" y="1204613"/>
            <a:ext cx="11503739" cy="1437763"/>
          </a:xfrm>
          <a:solidFill>
            <a:schemeClr val="bg2"/>
          </a:solidFill>
        </p:spPr>
        <p:txBody>
          <a:bodyPr lIns="274320" tIns="182880" rIns="182880" bIns="182880" anchor="ctr"/>
          <a:lstStyle>
            <a:lvl1pPr>
              <a:lnSpc>
                <a:spcPct val="150000"/>
              </a:lnSpc>
              <a:spcBef>
                <a:spcPts val="0"/>
              </a:spcBef>
              <a:defRPr sz="1632" b="0">
                <a:solidFill>
                  <a:schemeClr val="tx1"/>
                </a:solidFill>
                <a:latin typeface="Consolas" panose="020B0609020204030204" pitchFamily="49" charset="0"/>
              </a:defRPr>
            </a:lvl1pPr>
          </a:lstStyle>
          <a:p>
            <a:pPr lvl="0"/>
            <a:r>
              <a:rPr lang="en-US"/>
              <a:t>Insert API call here</a:t>
            </a:r>
          </a:p>
        </p:txBody>
      </p:sp>
      <p:sp>
        <p:nvSpPr>
          <p:cNvPr id="13" name="Title Placeholder 2">
            <a:extLst>
              <a:ext uri="{FF2B5EF4-FFF2-40B4-BE49-F238E27FC236}">
                <a16:creationId xmlns:a16="http://schemas.microsoft.com/office/drawing/2014/main" id="{73E1BA87-D25C-4F80-86CD-39C9FF7CD8AA}"/>
              </a:ext>
            </a:extLst>
          </p:cNvPr>
          <p:cNvSpPr>
            <a:spLocks noGrp="1"/>
          </p:cNvSpPr>
          <p:nvPr>
            <p:ph type="title"/>
          </p:nvPr>
        </p:nvSpPr>
        <p:spPr>
          <a:xfrm>
            <a:off x="482589" y="466302"/>
            <a:ext cx="11487517" cy="737528"/>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2" name="Shape 69">
            <a:extLst>
              <a:ext uri="{FF2B5EF4-FFF2-40B4-BE49-F238E27FC236}">
                <a16:creationId xmlns:a16="http://schemas.microsoft.com/office/drawing/2014/main" id="{BA65E103-69D9-5D45-B5F7-D01042ED1368}"/>
              </a:ext>
            </a:extLst>
          </p:cNvPr>
          <p:cNvSpPr txBox="1">
            <a:spLocks noGrp="1"/>
          </p:cNvSpPr>
          <p:nvPr>
            <p:ph type="body" idx="30" hasCustomPrompt="1"/>
          </p:nvPr>
        </p:nvSpPr>
        <p:spPr>
          <a:xfrm>
            <a:off x="466368" y="2665692"/>
            <a:ext cx="5751870" cy="1415285"/>
          </a:xfrm>
          <a:prstGeom prst="rect">
            <a:avLst/>
          </a:prstGeom>
          <a:noFill/>
          <a:ln w="12700">
            <a:noFill/>
          </a:ln>
        </p:spPr>
        <p:txBody>
          <a:bodyPr vert="horz" lIns="182880" tIns="0" rIns="182880" bIns="0" rtlCol="0" anchor="ctr" anchorCtr="0">
            <a:noAutofit/>
          </a:bodyPr>
          <a:lstStyle>
            <a:lvl1pPr algn="ctr">
              <a:defRPr sz="2040" b="1" i="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dirty="0"/>
              <a:t>Click to edit text</a:t>
            </a:r>
            <a:endParaRPr dirty="0"/>
          </a:p>
        </p:txBody>
      </p:sp>
      <p:sp>
        <p:nvSpPr>
          <p:cNvPr id="16" name="Shape 69">
            <a:extLst>
              <a:ext uri="{FF2B5EF4-FFF2-40B4-BE49-F238E27FC236}">
                <a16:creationId xmlns:a16="http://schemas.microsoft.com/office/drawing/2014/main" id="{3AAC50CE-DE03-A34A-8A83-25D7519888FE}"/>
              </a:ext>
            </a:extLst>
          </p:cNvPr>
          <p:cNvSpPr txBox="1">
            <a:spLocks noGrp="1"/>
          </p:cNvSpPr>
          <p:nvPr>
            <p:ph type="body" idx="31" hasCustomPrompt="1"/>
          </p:nvPr>
        </p:nvSpPr>
        <p:spPr>
          <a:xfrm>
            <a:off x="6218238" y="2664045"/>
            <a:ext cx="5751868" cy="1416095"/>
          </a:xfrm>
          <a:prstGeom prst="rect">
            <a:avLst/>
          </a:prstGeom>
          <a:noFill/>
          <a:ln w="12700">
            <a:noFill/>
          </a:ln>
        </p:spPr>
        <p:txBody>
          <a:bodyPr vert="horz" lIns="182880" tIns="0" rIns="182880" bIns="0" rtlCol="0" anchor="ctr" anchorCtr="0">
            <a:noAutofit/>
          </a:bodyPr>
          <a:lstStyle>
            <a:lvl1pPr algn="ctr">
              <a:defRPr sz="2040" b="1" i="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dirty="0"/>
              <a:t>Click to edit text</a:t>
            </a:r>
          </a:p>
        </p:txBody>
      </p:sp>
      <p:sp>
        <p:nvSpPr>
          <p:cNvPr id="2" name="Slide Number Placeholder 1">
            <a:extLst>
              <a:ext uri="{FF2B5EF4-FFF2-40B4-BE49-F238E27FC236}">
                <a16:creationId xmlns:a16="http://schemas.microsoft.com/office/drawing/2014/main" id="{CAE5AB7D-B686-4C4C-ACED-3F0D7A4F7378}"/>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11" name="Text Placeholder 3">
            <a:extLst>
              <a:ext uri="{FF2B5EF4-FFF2-40B4-BE49-F238E27FC236}">
                <a16:creationId xmlns:a16="http://schemas.microsoft.com/office/drawing/2014/main" id="{21B74D50-B0C8-4EC5-BBCB-FF57490D099D}"/>
              </a:ext>
            </a:extLst>
          </p:cNvPr>
          <p:cNvSpPr>
            <a:spLocks noGrp="1"/>
          </p:cNvSpPr>
          <p:nvPr>
            <p:ph idx="26"/>
          </p:nvPr>
        </p:nvSpPr>
        <p:spPr>
          <a:xfrm>
            <a:off x="6234460" y="4101809"/>
            <a:ext cx="5735647" cy="2406167"/>
          </a:xfrm>
          <a:prstGeom prst="rect">
            <a:avLst/>
          </a:prstGeom>
        </p:spPr>
        <p:txBody>
          <a:bodyPr vert="horz" wrap="square" lIns="0" tIns="0" rIns="0" bIns="0" rtlCol="0">
            <a:noAutofit/>
          </a:bodyPr>
          <a:lstStyle>
            <a:lvl1pPr>
              <a:defRPr sz="2040"/>
            </a:lvl1pPr>
            <a:lvl2pPr>
              <a:defRPr sz="2040"/>
            </a:lvl2pPr>
            <a:lvl3pPr>
              <a:defRPr sz="2040"/>
            </a:lvl3pPr>
            <a:lvl4pPr>
              <a:defRPr sz="2040"/>
            </a:lvl4p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14" name="Text Placeholder 3">
            <a:extLst>
              <a:ext uri="{FF2B5EF4-FFF2-40B4-BE49-F238E27FC236}">
                <a16:creationId xmlns:a16="http://schemas.microsoft.com/office/drawing/2014/main" id="{41B35573-078F-4514-BAB3-8768D60B9FDF}"/>
              </a:ext>
            </a:extLst>
          </p:cNvPr>
          <p:cNvSpPr>
            <a:spLocks noGrp="1"/>
          </p:cNvSpPr>
          <p:nvPr>
            <p:ph idx="33"/>
          </p:nvPr>
        </p:nvSpPr>
        <p:spPr>
          <a:xfrm>
            <a:off x="474479" y="4101809"/>
            <a:ext cx="5759982" cy="2406167"/>
          </a:xfrm>
          <a:prstGeom prst="rect">
            <a:avLst/>
          </a:prstGeom>
        </p:spPr>
        <p:txBody>
          <a:bodyPr vert="horz" wrap="square" lIns="0" tIns="0" rIns="0" bIns="0" rtlCol="0">
            <a:noAutofit/>
          </a:bodyPr>
          <a:lstStyle>
            <a:lvl1pPr>
              <a:defRPr sz="2040"/>
            </a:lvl1pPr>
            <a:lvl2pPr>
              <a:defRPr sz="2040"/>
            </a:lvl2pPr>
            <a:lvl3pPr>
              <a:defRPr sz="2040"/>
            </a:lvl3pPr>
            <a:lvl4pPr>
              <a:defRPr sz="2040"/>
            </a:lvl4p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191875907"/>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preserve="1" userDrawn="1">
  <p:cSld name="Code 1-line + Benefits">
    <p:spTree>
      <p:nvGrpSpPr>
        <p:cNvPr id="1" name=""/>
        <p:cNvGrpSpPr/>
        <p:nvPr/>
      </p:nvGrpSpPr>
      <p:grpSpPr>
        <a:xfrm>
          <a:off x="0" y="0"/>
          <a:ext cx="0" cy="0"/>
          <a:chOff x="0" y="0"/>
          <a:chExt cx="0" cy="0"/>
        </a:xfrm>
      </p:grpSpPr>
      <p:sp>
        <p:nvSpPr>
          <p:cNvPr id="3" name="Content Placeholder 2"/>
          <p:cNvSpPr>
            <a:spLocks noGrp="1"/>
          </p:cNvSpPr>
          <p:nvPr>
            <p:ph sz="quarter" idx="26" hasCustomPrompt="1"/>
          </p:nvPr>
        </p:nvSpPr>
        <p:spPr>
          <a:xfrm>
            <a:off x="6224468" y="1904066"/>
            <a:ext cx="5735869" cy="730695"/>
          </a:xfrm>
          <a:prstGeom prst="rect">
            <a:avLst/>
          </a:prstGeom>
        </p:spPr>
        <p:txBody>
          <a:bodyPr lIns="0" bIns="45720" anchor="b" anchorCtr="0">
            <a:noAutofit/>
          </a:bodyPr>
          <a:lstStyle>
            <a:lvl1pPr>
              <a:lnSpc>
                <a:spcPct val="100000"/>
              </a:lnSpc>
              <a:defRPr sz="2040" b="1" i="0">
                <a:solidFill>
                  <a:schemeClr val="accent1"/>
                </a:solidFill>
                <a:latin typeface="Segoe UI Semibold" charset="0"/>
                <a:ea typeface="Segoe UI Semibold" charset="0"/>
                <a:cs typeface="Segoe UI Semibold" charset="0"/>
              </a:defRPr>
            </a:lvl1pPr>
            <a:lvl2pPr marL="0" indent="0">
              <a:lnSpc>
                <a:spcPct val="100000"/>
              </a:lnSpc>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p:txBody>
      </p:sp>
      <p:sp>
        <p:nvSpPr>
          <p:cNvPr id="9" name="Shape 69"/>
          <p:cNvSpPr txBox="1">
            <a:spLocks noGrp="1"/>
          </p:cNvSpPr>
          <p:nvPr>
            <p:ph type="body" idx="44" hasCustomPrompt="1"/>
          </p:nvPr>
        </p:nvSpPr>
        <p:spPr>
          <a:xfrm>
            <a:off x="6224468" y="2642376"/>
            <a:ext cx="5737528" cy="699453"/>
          </a:xfrm>
          <a:prstGeom prst="rect">
            <a:avLst/>
          </a:prstGeom>
        </p:spPr>
        <p:txBody>
          <a:bodyPr vert="horz" lIns="0" tIns="0" rIns="0" bIns="0" rtlCol="0">
            <a:normAutofit/>
          </a:bodyPr>
          <a:lstStyle>
            <a:lvl1pPr marL="197529" indent="-136004">
              <a:lnSpc>
                <a:spcPct val="100000"/>
              </a:lnSpc>
              <a:buClrTx/>
              <a:buSzPct val="100000"/>
              <a:buFont typeface="Arial" charset="0"/>
              <a:buChar char="•"/>
              <a:defRPr sz="1428" b="0" i="0" dirty="0">
                <a:solidFill>
                  <a:schemeClr val="tx1"/>
                </a:solidFill>
                <a:latin typeface="Segoe UI" charset="0"/>
                <a:ea typeface="Segoe UI" charset="0"/>
                <a:cs typeface="Segoe UI" charset="0"/>
              </a:defRPr>
            </a:lvl1pPr>
            <a:lvl2pPr marL="373039" indent="-186519">
              <a:buSzPct val="100000"/>
              <a:buFont typeface="Arial" panose="020B0604020202020204" pitchFamily="34" charset="0"/>
              <a:buChar char="•"/>
              <a:tabLst/>
              <a:defRPr sz="1428"/>
            </a:lvl2pPr>
          </a:lstStyle>
          <a:p>
            <a:pPr lvl="0">
              <a:spcBef>
                <a:spcPts val="0"/>
              </a:spcBef>
            </a:pPr>
            <a:r>
              <a:rPr lang="en-US" dirty="0"/>
              <a:t>Bullet level one</a:t>
            </a:r>
          </a:p>
          <a:p>
            <a:pPr lvl="1">
              <a:spcBef>
                <a:spcPts val="0"/>
              </a:spcBef>
            </a:pPr>
            <a:r>
              <a:rPr lang="en-US" dirty="0"/>
              <a:t>Bullet level two</a:t>
            </a:r>
            <a:endParaRPr dirty="0"/>
          </a:p>
        </p:txBody>
      </p:sp>
      <p:sp>
        <p:nvSpPr>
          <p:cNvPr id="15" name="Title Placeholder 2">
            <a:extLst>
              <a:ext uri="{FF2B5EF4-FFF2-40B4-BE49-F238E27FC236}">
                <a16:creationId xmlns:a16="http://schemas.microsoft.com/office/drawing/2014/main" id="{5B877F86-C881-4D2F-8BB4-23EF0768FA8A}"/>
              </a:ext>
            </a:extLst>
          </p:cNvPr>
          <p:cNvSpPr>
            <a:spLocks noGrp="1"/>
          </p:cNvSpPr>
          <p:nvPr>
            <p:ph type="title"/>
          </p:nvPr>
        </p:nvSpPr>
        <p:spPr>
          <a:xfrm>
            <a:off x="482588" y="466302"/>
            <a:ext cx="11487519" cy="738311"/>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7" name="Text Placeholder 3">
            <a:extLst>
              <a:ext uri="{FF2B5EF4-FFF2-40B4-BE49-F238E27FC236}">
                <a16:creationId xmlns:a16="http://schemas.microsoft.com/office/drawing/2014/main" id="{CC1F6FB8-2D7E-4A43-B024-3207F79A47B3}"/>
              </a:ext>
            </a:extLst>
          </p:cNvPr>
          <p:cNvSpPr>
            <a:spLocks noGrp="1"/>
          </p:cNvSpPr>
          <p:nvPr>
            <p:ph type="body" sz="quarter" idx="29" hasCustomPrompt="1"/>
          </p:nvPr>
        </p:nvSpPr>
        <p:spPr>
          <a:xfrm>
            <a:off x="474479" y="1204612"/>
            <a:ext cx="11487517" cy="699453"/>
          </a:xfrm>
          <a:solidFill>
            <a:schemeClr val="bg2"/>
          </a:solidFill>
        </p:spPr>
        <p:txBody>
          <a:bodyPr lIns="274320" tIns="182880" rIns="182880" bIns="182880" anchor="ctr"/>
          <a:lstStyle>
            <a:lvl1pPr>
              <a:lnSpc>
                <a:spcPct val="150000"/>
              </a:lnSpc>
              <a:spcBef>
                <a:spcPts val="0"/>
              </a:spcBef>
              <a:defRPr sz="1632" b="0">
                <a:solidFill>
                  <a:schemeClr val="tx1"/>
                </a:solidFill>
                <a:latin typeface="Consolas" panose="020B0609020204030204" pitchFamily="49" charset="0"/>
              </a:defRPr>
            </a:lvl1pPr>
          </a:lstStyle>
          <a:p>
            <a:pPr lvl="0"/>
            <a:r>
              <a:rPr lang="en-US"/>
              <a:t>Insert API call here</a:t>
            </a:r>
          </a:p>
        </p:txBody>
      </p:sp>
      <p:sp>
        <p:nvSpPr>
          <p:cNvPr id="2" name="Slide Number Placeholder 1">
            <a:extLst>
              <a:ext uri="{FF2B5EF4-FFF2-40B4-BE49-F238E27FC236}">
                <a16:creationId xmlns:a16="http://schemas.microsoft.com/office/drawing/2014/main" id="{0BBE5885-8B68-E34E-9178-AC74D284DDCF}"/>
              </a:ext>
            </a:extLst>
          </p:cNvPr>
          <p:cNvSpPr>
            <a:spLocks noGrp="1"/>
          </p:cNvSpPr>
          <p:nvPr>
            <p:ph type="sldNum" sz="quarter" idx="47"/>
          </p:nvPr>
        </p:nvSpPr>
        <p:spPr/>
        <p:txBody>
          <a:bodyPr/>
          <a:lstStyle/>
          <a:p>
            <a:fld id="{529AFA16-AEC4-7D4A-82F3-BDAE8E49079E}" type="slidenum">
              <a:rPr lang="en-US" smtClean="0"/>
              <a:pPr/>
              <a:t>‹#›</a:t>
            </a:fld>
            <a:endParaRPr lang="en-US"/>
          </a:p>
        </p:txBody>
      </p:sp>
      <p:sp>
        <p:nvSpPr>
          <p:cNvPr id="16" name="Content Placeholder 2">
            <a:extLst>
              <a:ext uri="{FF2B5EF4-FFF2-40B4-BE49-F238E27FC236}">
                <a16:creationId xmlns:a16="http://schemas.microsoft.com/office/drawing/2014/main" id="{521DF2AB-6814-A044-92C3-4909B9B4BF2A}"/>
              </a:ext>
            </a:extLst>
          </p:cNvPr>
          <p:cNvSpPr>
            <a:spLocks noGrp="1"/>
          </p:cNvSpPr>
          <p:nvPr>
            <p:ph sz="quarter" idx="48" hasCustomPrompt="1"/>
          </p:nvPr>
        </p:nvSpPr>
        <p:spPr>
          <a:xfrm>
            <a:off x="6224468" y="3341829"/>
            <a:ext cx="5735869" cy="730695"/>
          </a:xfrm>
          <a:prstGeom prst="rect">
            <a:avLst/>
          </a:prstGeom>
        </p:spPr>
        <p:txBody>
          <a:bodyPr lIns="0" bIns="45720" anchor="b" anchorCtr="0">
            <a:noAutofit/>
          </a:bodyPr>
          <a:lstStyle>
            <a:lvl1pPr>
              <a:lnSpc>
                <a:spcPct val="100000"/>
              </a:lnSpc>
              <a:defRPr sz="2040" b="1" i="0">
                <a:solidFill>
                  <a:schemeClr val="accent1"/>
                </a:solidFill>
                <a:latin typeface="Segoe UI Semibold" charset="0"/>
                <a:ea typeface="Segoe UI Semibold" charset="0"/>
                <a:cs typeface="Segoe UI Semibold" charset="0"/>
              </a:defRPr>
            </a:lvl1pPr>
            <a:lvl2pPr marL="0" indent="0">
              <a:lnSpc>
                <a:spcPct val="100000"/>
              </a:lnSpc>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p:txBody>
      </p:sp>
      <p:sp>
        <p:nvSpPr>
          <p:cNvPr id="18" name="Shape 69">
            <a:extLst>
              <a:ext uri="{FF2B5EF4-FFF2-40B4-BE49-F238E27FC236}">
                <a16:creationId xmlns:a16="http://schemas.microsoft.com/office/drawing/2014/main" id="{D115A798-134E-9F4A-8926-D90F1F1E0789}"/>
              </a:ext>
            </a:extLst>
          </p:cNvPr>
          <p:cNvSpPr txBox="1">
            <a:spLocks noGrp="1"/>
          </p:cNvSpPr>
          <p:nvPr>
            <p:ph type="body" idx="49" hasCustomPrompt="1"/>
          </p:nvPr>
        </p:nvSpPr>
        <p:spPr>
          <a:xfrm>
            <a:off x="6224468" y="4080139"/>
            <a:ext cx="5737528" cy="691836"/>
          </a:xfrm>
          <a:prstGeom prst="rect">
            <a:avLst/>
          </a:prstGeom>
        </p:spPr>
        <p:txBody>
          <a:bodyPr vert="horz" lIns="0" tIns="0" rIns="0" bIns="0" rtlCol="0">
            <a:normAutofit/>
          </a:bodyPr>
          <a:lstStyle>
            <a:lvl1pPr marL="197529" indent="-136004">
              <a:lnSpc>
                <a:spcPct val="100000"/>
              </a:lnSpc>
              <a:buClrTx/>
              <a:buSzPct val="100000"/>
              <a:buFont typeface="Arial" charset="0"/>
              <a:buChar char="•"/>
              <a:defRPr sz="1428" b="0" i="0" dirty="0">
                <a:solidFill>
                  <a:schemeClr val="tx1"/>
                </a:solidFill>
                <a:latin typeface="Segoe UI" charset="0"/>
                <a:ea typeface="Segoe UI" charset="0"/>
                <a:cs typeface="Segoe UI" charset="0"/>
              </a:defRPr>
            </a:lvl1pPr>
            <a:lvl2pPr marL="373039" indent="-186519">
              <a:buSzPct val="100000"/>
              <a:buFont typeface="Arial" panose="020B0604020202020204" pitchFamily="34" charset="0"/>
              <a:buChar char="•"/>
              <a:tabLst/>
              <a:defRPr sz="1428"/>
            </a:lvl2pPr>
          </a:lstStyle>
          <a:p>
            <a:pPr lvl="0">
              <a:spcBef>
                <a:spcPts val="0"/>
              </a:spcBef>
            </a:pPr>
            <a:r>
              <a:rPr lang="en-US" dirty="0"/>
              <a:t>Bullet level one</a:t>
            </a:r>
          </a:p>
          <a:p>
            <a:pPr lvl="1">
              <a:spcBef>
                <a:spcPts val="0"/>
              </a:spcBef>
            </a:pPr>
            <a:r>
              <a:rPr lang="en-US" dirty="0"/>
              <a:t>Bullet level two</a:t>
            </a:r>
            <a:endParaRPr dirty="0"/>
          </a:p>
        </p:txBody>
      </p:sp>
      <p:sp>
        <p:nvSpPr>
          <p:cNvPr id="19" name="Content Placeholder 2">
            <a:extLst>
              <a:ext uri="{FF2B5EF4-FFF2-40B4-BE49-F238E27FC236}">
                <a16:creationId xmlns:a16="http://schemas.microsoft.com/office/drawing/2014/main" id="{39DE6605-90A7-CC4B-B3A0-0B82C572B9D9}"/>
              </a:ext>
            </a:extLst>
          </p:cNvPr>
          <p:cNvSpPr>
            <a:spLocks noGrp="1"/>
          </p:cNvSpPr>
          <p:nvPr>
            <p:ph sz="quarter" idx="50" hasCustomPrompt="1"/>
          </p:nvPr>
        </p:nvSpPr>
        <p:spPr>
          <a:xfrm>
            <a:off x="6218238" y="4771977"/>
            <a:ext cx="5735869" cy="707068"/>
          </a:xfrm>
          <a:prstGeom prst="rect">
            <a:avLst/>
          </a:prstGeom>
        </p:spPr>
        <p:txBody>
          <a:bodyPr lIns="0" bIns="45720" anchor="b" anchorCtr="0">
            <a:noAutofit/>
          </a:bodyPr>
          <a:lstStyle>
            <a:lvl1pPr>
              <a:lnSpc>
                <a:spcPct val="100000"/>
              </a:lnSpc>
              <a:defRPr sz="2040" b="1" i="0">
                <a:solidFill>
                  <a:schemeClr val="accent1"/>
                </a:solidFill>
                <a:latin typeface="Segoe UI Semibold" charset="0"/>
                <a:ea typeface="Segoe UI Semibold" charset="0"/>
                <a:cs typeface="Segoe UI Semibold" charset="0"/>
              </a:defRPr>
            </a:lvl1pPr>
            <a:lvl2pPr marL="0" indent="0">
              <a:lnSpc>
                <a:spcPct val="100000"/>
              </a:lnSpc>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p:txBody>
      </p:sp>
      <p:sp>
        <p:nvSpPr>
          <p:cNvPr id="20" name="Shape 69">
            <a:extLst>
              <a:ext uri="{FF2B5EF4-FFF2-40B4-BE49-F238E27FC236}">
                <a16:creationId xmlns:a16="http://schemas.microsoft.com/office/drawing/2014/main" id="{3EEC4BDE-E6C0-654A-B50A-49A221B458B8}"/>
              </a:ext>
            </a:extLst>
          </p:cNvPr>
          <p:cNvSpPr txBox="1">
            <a:spLocks noGrp="1"/>
          </p:cNvSpPr>
          <p:nvPr>
            <p:ph type="body" idx="51" hasCustomPrompt="1"/>
          </p:nvPr>
        </p:nvSpPr>
        <p:spPr>
          <a:xfrm>
            <a:off x="6218237" y="5479046"/>
            <a:ext cx="5737528" cy="738311"/>
          </a:xfrm>
          <a:prstGeom prst="rect">
            <a:avLst/>
          </a:prstGeom>
        </p:spPr>
        <p:txBody>
          <a:bodyPr vert="horz" lIns="0" tIns="0" rIns="0" bIns="0" rtlCol="0">
            <a:normAutofit/>
          </a:bodyPr>
          <a:lstStyle>
            <a:lvl1pPr marL="197529" indent="-136004">
              <a:lnSpc>
                <a:spcPct val="100000"/>
              </a:lnSpc>
              <a:buClrTx/>
              <a:buSzPct val="100000"/>
              <a:buFont typeface="Arial" charset="0"/>
              <a:buChar char="•"/>
              <a:defRPr sz="1428" b="0" i="0" dirty="0">
                <a:solidFill>
                  <a:schemeClr val="tx1"/>
                </a:solidFill>
                <a:latin typeface="Segoe UI" charset="0"/>
                <a:ea typeface="Segoe UI" charset="0"/>
                <a:cs typeface="Segoe UI" charset="0"/>
              </a:defRPr>
            </a:lvl1pPr>
            <a:lvl2pPr marL="373039" indent="-186519">
              <a:buSzPct val="100000"/>
              <a:buFont typeface="Arial" panose="020B0604020202020204" pitchFamily="34" charset="0"/>
              <a:buChar char="•"/>
              <a:tabLst/>
              <a:defRPr sz="1428"/>
            </a:lvl2pPr>
          </a:lstStyle>
          <a:p>
            <a:pPr lvl="0">
              <a:spcBef>
                <a:spcPts val="0"/>
              </a:spcBef>
            </a:pPr>
            <a:r>
              <a:rPr lang="en-US" dirty="0"/>
              <a:t>Bullet level one</a:t>
            </a:r>
          </a:p>
          <a:p>
            <a:pPr lvl="1">
              <a:spcBef>
                <a:spcPts val="0"/>
              </a:spcBef>
            </a:pPr>
            <a:r>
              <a:rPr lang="en-US" dirty="0"/>
              <a:t>Bullet level two</a:t>
            </a:r>
            <a:endParaRPr dirty="0"/>
          </a:p>
        </p:txBody>
      </p:sp>
      <p:sp>
        <p:nvSpPr>
          <p:cNvPr id="11" name="Picture Placeholder 3">
            <a:extLst>
              <a:ext uri="{FF2B5EF4-FFF2-40B4-BE49-F238E27FC236}">
                <a16:creationId xmlns:a16="http://schemas.microsoft.com/office/drawing/2014/main" id="{75720A0F-EAA9-4BF9-A35F-167BE3B19A0A}"/>
              </a:ext>
            </a:extLst>
          </p:cNvPr>
          <p:cNvSpPr>
            <a:spLocks noGrp="1"/>
          </p:cNvSpPr>
          <p:nvPr>
            <p:ph type="pic" sz="quarter" idx="52"/>
          </p:nvPr>
        </p:nvSpPr>
        <p:spPr>
          <a:xfrm>
            <a:off x="482590" y="1942924"/>
            <a:ext cx="5743075" cy="4274432"/>
          </a:xfrm>
        </p:spPr>
        <p:txBody>
          <a:bodyPr anchor="ctr"/>
          <a:lstStyle>
            <a:lvl1pPr algn="ctr">
              <a:defRPr>
                <a:solidFill>
                  <a:srgbClr val="B4009E"/>
                </a:solidFill>
              </a:defRPr>
            </a:lvl1pPr>
          </a:lstStyle>
          <a:p>
            <a:r>
              <a:rPr lang="en-US"/>
              <a:t>Click icon to add picture</a:t>
            </a:r>
            <a:endParaRPr lang="en-US" dirty="0"/>
          </a:p>
        </p:txBody>
      </p:sp>
    </p:spTree>
    <p:extLst>
      <p:ext uri="{BB962C8B-B14F-4D97-AF65-F5344CB8AC3E}">
        <p14:creationId xmlns:p14="http://schemas.microsoft.com/office/powerpoint/2010/main" val="97391535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46.xml><?xml version="1.0" encoding="utf-8"?>
<p:sldLayout xmlns:a="http://schemas.openxmlformats.org/drawingml/2006/main" xmlns:r="http://schemas.openxmlformats.org/officeDocument/2006/relationships" xmlns:p="http://schemas.openxmlformats.org/presentationml/2006/main" preserve="1" userDrawn="1">
  <p:cSld name="PC Screen + Content Left">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6648371" y="1461559"/>
            <a:ext cx="5814954" cy="5537972"/>
          </a:xfrm>
          <a:prstGeom prst="rect">
            <a:avLst/>
          </a:prstGeom>
        </p:spPr>
      </p:pic>
      <p:sp>
        <p:nvSpPr>
          <p:cNvPr id="5" name="Picture Placeholder 4"/>
          <p:cNvSpPr>
            <a:spLocks noGrp="1"/>
          </p:cNvSpPr>
          <p:nvPr>
            <p:ph type="pic" sz="quarter" idx="27"/>
          </p:nvPr>
        </p:nvSpPr>
        <p:spPr>
          <a:xfrm>
            <a:off x="6945761" y="1875968"/>
            <a:ext cx="5517564" cy="5107335"/>
          </a:xfrm>
          <a:solidFill>
            <a:schemeClr val="bg2"/>
          </a:solidFill>
        </p:spPr>
        <p:txBody>
          <a:bodyPr anchor="ctr"/>
          <a:lstStyle>
            <a:lvl1pPr algn="ctr">
              <a:defRPr>
                <a:solidFill>
                  <a:srgbClr val="B4009E"/>
                </a:solidFill>
              </a:defRPr>
            </a:lvl1pPr>
          </a:lstStyle>
          <a:p>
            <a:r>
              <a:rPr lang="en-US"/>
              <a:t>Click icon to add picture</a:t>
            </a:r>
            <a:endParaRPr lang="en-US" dirty="0"/>
          </a:p>
        </p:txBody>
      </p:sp>
      <p:sp>
        <p:nvSpPr>
          <p:cNvPr id="12" name="Title Placeholder 2">
            <a:extLst>
              <a:ext uri="{FF2B5EF4-FFF2-40B4-BE49-F238E27FC236}">
                <a16:creationId xmlns:a16="http://schemas.microsoft.com/office/drawing/2014/main" id="{4ED96F2B-B9BA-4E98-B1E2-09D18F6A591E}"/>
              </a:ext>
            </a:extLst>
          </p:cNvPr>
          <p:cNvSpPr>
            <a:spLocks noGrp="1"/>
          </p:cNvSpPr>
          <p:nvPr>
            <p:ph type="title"/>
          </p:nvPr>
        </p:nvSpPr>
        <p:spPr>
          <a:xfrm>
            <a:off x="482589" y="466302"/>
            <a:ext cx="11192828" cy="738311"/>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3" name="Slide Number Placeholder 2">
            <a:extLst>
              <a:ext uri="{FF2B5EF4-FFF2-40B4-BE49-F238E27FC236}">
                <a16:creationId xmlns:a16="http://schemas.microsoft.com/office/drawing/2014/main" id="{236E7C6A-A303-4FDB-B6B8-5D88290F27D4}"/>
              </a:ext>
            </a:extLst>
          </p:cNvPr>
          <p:cNvSpPr>
            <a:spLocks noGrp="1"/>
          </p:cNvSpPr>
          <p:nvPr>
            <p:ph type="sldNum" sz="quarter" idx="4"/>
          </p:nvPr>
        </p:nvSpPr>
        <p:spPr>
          <a:xfrm>
            <a:off x="1" y="6570756"/>
            <a:ext cx="538663" cy="419217"/>
          </a:xfrm>
          <a:prstGeom prst="rect">
            <a:avLst/>
          </a:prstGeom>
        </p:spPr>
        <p:txBody>
          <a:bodyPr anchor="t"/>
          <a:lstStyle>
            <a:lvl1pPr algn="r">
              <a:defRPr sz="1224">
                <a:solidFill>
                  <a:schemeClr val="accent6"/>
                </a:solidFill>
              </a:defRPr>
            </a:lvl1pPr>
          </a:lstStyle>
          <a:p>
            <a:fld id="{B9D7F84B-3C83-9746-917C-397D4BD96F66}" type="slidenum">
              <a:rPr lang="en-US" smtClean="0"/>
              <a:pPr/>
              <a:t>‹#›</a:t>
            </a:fld>
            <a:endParaRPr lang="en-US"/>
          </a:p>
        </p:txBody>
      </p:sp>
      <p:pic>
        <p:nvPicPr>
          <p:cNvPr id="7" name="Picture 6">
            <a:extLst>
              <a:ext uri="{FF2B5EF4-FFF2-40B4-BE49-F238E27FC236}">
                <a16:creationId xmlns:a16="http://schemas.microsoft.com/office/drawing/2014/main" id="{397F176D-9051-CF42-BE22-2BBAB774620A}"/>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6648371" y="1461559"/>
            <a:ext cx="5814954" cy="5537972"/>
          </a:xfrm>
          <a:prstGeom prst="rect">
            <a:avLst/>
          </a:prstGeom>
        </p:spPr>
      </p:pic>
      <p:sp>
        <p:nvSpPr>
          <p:cNvPr id="8" name="Footer Placeholder 4">
            <a:extLst>
              <a:ext uri="{FF2B5EF4-FFF2-40B4-BE49-F238E27FC236}">
                <a16:creationId xmlns:a16="http://schemas.microsoft.com/office/drawing/2014/main" id="{B742A6ED-1A36-48AF-B9E5-5982C25DFF38}"/>
              </a:ext>
            </a:extLst>
          </p:cNvPr>
          <p:cNvSpPr>
            <a:spLocks noGrp="1"/>
          </p:cNvSpPr>
          <p:nvPr>
            <p:ph type="ftr" sz="quarter" idx="3"/>
          </p:nvPr>
        </p:nvSpPr>
        <p:spPr>
          <a:xfrm>
            <a:off x="538664" y="6570756"/>
            <a:ext cx="4197310" cy="398081"/>
          </a:xfrm>
          <a:prstGeom prst="rect">
            <a:avLst/>
          </a:prstGeom>
        </p:spPr>
        <p:txBody>
          <a:bodyPr vert="horz" lIns="91440" tIns="45720" rIns="91440" bIns="45720" rtlCol="0" anchor="ctr"/>
          <a:lstStyle>
            <a:lvl1pPr algn="l">
              <a:defRPr sz="1224">
                <a:solidFill>
                  <a:schemeClr val="tx1">
                    <a:tint val="75000"/>
                  </a:schemeClr>
                </a:solidFill>
                <a:latin typeface="+mn-lt"/>
              </a:defRPr>
            </a:lvl1pPr>
          </a:lstStyle>
          <a:p>
            <a:r>
              <a:rPr lang="en-US">
                <a:solidFill>
                  <a:schemeClr val="accent6"/>
                </a:solidFill>
              </a:rPr>
              <a:t>Classified as Microsoft Confidential</a:t>
            </a:r>
            <a:endParaRPr lang="en-US" dirty="0">
              <a:solidFill>
                <a:schemeClr val="accent6"/>
              </a:solidFill>
            </a:endParaRPr>
          </a:p>
        </p:txBody>
      </p:sp>
      <p:sp>
        <p:nvSpPr>
          <p:cNvPr id="16" name="Text Placeholder 3">
            <a:extLst>
              <a:ext uri="{FF2B5EF4-FFF2-40B4-BE49-F238E27FC236}">
                <a16:creationId xmlns:a16="http://schemas.microsoft.com/office/drawing/2014/main" id="{085624A1-7981-4C6B-A325-FFA200CB4754}"/>
              </a:ext>
            </a:extLst>
          </p:cNvPr>
          <p:cNvSpPr>
            <a:spLocks noGrp="1"/>
          </p:cNvSpPr>
          <p:nvPr>
            <p:ph idx="33"/>
          </p:nvPr>
        </p:nvSpPr>
        <p:spPr>
          <a:xfrm>
            <a:off x="474479" y="1904066"/>
            <a:ext cx="5759982" cy="4603910"/>
          </a:xfrm>
          <a:prstGeom prst="rect">
            <a:avLst/>
          </a:prstGeom>
        </p:spPr>
        <p:txBody>
          <a:bodyPr vert="horz" wrap="square"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267291485"/>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preserve="1" userDrawn="1">
  <p:cSld name="PC Screen + Content Right">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1486" y="1442935"/>
            <a:ext cx="5934526" cy="5551590"/>
          </a:xfrm>
          <a:prstGeom prst="rect">
            <a:avLst/>
          </a:prstGeom>
        </p:spPr>
      </p:pic>
      <p:sp>
        <p:nvSpPr>
          <p:cNvPr id="5" name="Picture Placeholder 4"/>
          <p:cNvSpPr>
            <a:spLocks noGrp="1"/>
          </p:cNvSpPr>
          <p:nvPr>
            <p:ph type="pic" sz="quarter" idx="27"/>
          </p:nvPr>
        </p:nvSpPr>
        <p:spPr>
          <a:xfrm>
            <a:off x="1" y="1863409"/>
            <a:ext cx="5531131" cy="5119894"/>
          </a:xfrm>
          <a:solidFill>
            <a:schemeClr val="bg2"/>
          </a:solidFill>
        </p:spPr>
        <p:txBody>
          <a:bodyPr anchor="ctr"/>
          <a:lstStyle>
            <a:lvl1pPr algn="ctr">
              <a:defRPr>
                <a:solidFill>
                  <a:srgbClr val="B4009E"/>
                </a:solidFill>
              </a:defRPr>
            </a:lvl1pPr>
          </a:lstStyle>
          <a:p>
            <a:r>
              <a:rPr lang="en-US"/>
              <a:t>Click icon to add picture</a:t>
            </a:r>
            <a:endParaRPr lang="en-US" dirty="0"/>
          </a:p>
        </p:txBody>
      </p:sp>
      <p:sp>
        <p:nvSpPr>
          <p:cNvPr id="8" name="Title Placeholder 2">
            <a:extLst>
              <a:ext uri="{FF2B5EF4-FFF2-40B4-BE49-F238E27FC236}">
                <a16:creationId xmlns:a16="http://schemas.microsoft.com/office/drawing/2014/main" id="{A148A8CD-2643-4A3A-8ACB-8D5DC84BC0A8}"/>
              </a:ext>
            </a:extLst>
          </p:cNvPr>
          <p:cNvSpPr>
            <a:spLocks noGrp="1"/>
          </p:cNvSpPr>
          <p:nvPr>
            <p:ph type="title"/>
          </p:nvPr>
        </p:nvSpPr>
        <p:spPr>
          <a:xfrm>
            <a:off x="482589" y="466302"/>
            <a:ext cx="11192828" cy="816028"/>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BEC9A58A-9A2E-054F-968B-0EAFEE732C6B}"/>
              </a:ext>
            </a:extLst>
          </p:cNvPr>
          <p:cNvSpPr>
            <a:spLocks noGrp="1"/>
          </p:cNvSpPr>
          <p:nvPr>
            <p:ph type="sldNum" sz="quarter" idx="29"/>
          </p:nvPr>
        </p:nvSpPr>
        <p:spPr/>
        <p:txBody>
          <a:bodyPr/>
          <a:lstStyle/>
          <a:p>
            <a:fld id="{529AFA16-AEC4-7D4A-82F3-BDAE8E49079E}" type="slidenum">
              <a:rPr lang="en-US" smtClean="0"/>
              <a:pPr/>
              <a:t>‹#›</a:t>
            </a:fld>
            <a:endParaRPr lang="en-US"/>
          </a:p>
        </p:txBody>
      </p:sp>
      <p:pic>
        <p:nvPicPr>
          <p:cNvPr id="12" name="Picture 11">
            <a:extLst>
              <a:ext uri="{FF2B5EF4-FFF2-40B4-BE49-F238E27FC236}">
                <a16:creationId xmlns:a16="http://schemas.microsoft.com/office/drawing/2014/main" id="{FCF31B0C-2013-F049-8C71-68ECE5AA51B1}"/>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1486" y="1442935"/>
            <a:ext cx="5934526" cy="5551590"/>
          </a:xfrm>
          <a:prstGeom prst="rect">
            <a:avLst/>
          </a:prstGeom>
        </p:spPr>
      </p:pic>
      <p:sp>
        <p:nvSpPr>
          <p:cNvPr id="13" name="Text Placeholder 3">
            <a:extLst>
              <a:ext uri="{FF2B5EF4-FFF2-40B4-BE49-F238E27FC236}">
                <a16:creationId xmlns:a16="http://schemas.microsoft.com/office/drawing/2014/main" id="{34C2FD0C-70E2-45DE-839E-19D6D5B747D0}"/>
              </a:ext>
            </a:extLst>
          </p:cNvPr>
          <p:cNvSpPr>
            <a:spLocks noGrp="1"/>
          </p:cNvSpPr>
          <p:nvPr>
            <p:ph idx="26"/>
          </p:nvPr>
        </p:nvSpPr>
        <p:spPr>
          <a:xfrm>
            <a:off x="6218237" y="1904066"/>
            <a:ext cx="5751870" cy="4603910"/>
          </a:xfrm>
          <a:prstGeom prst="rect">
            <a:avLst/>
          </a:prstGeom>
        </p:spPr>
        <p:txBody>
          <a:bodyPr vert="horz" wrap="square"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100686961"/>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preserve="1">
  <p:cSld name="PC Screen + Concept">
    <p:spTree>
      <p:nvGrpSpPr>
        <p:cNvPr id="1" name=""/>
        <p:cNvGrpSpPr/>
        <p:nvPr/>
      </p:nvGrpSpPr>
      <p:grpSpPr>
        <a:xfrm>
          <a:off x="0" y="0"/>
          <a:ext cx="0" cy="0"/>
          <a:chOff x="0" y="0"/>
          <a:chExt cx="0" cy="0"/>
        </a:xfrm>
      </p:grpSpPr>
      <p:sp>
        <p:nvSpPr>
          <p:cNvPr id="20" name="Shape 69">
            <a:extLst>
              <a:ext uri="{FF2B5EF4-FFF2-40B4-BE49-F238E27FC236}">
                <a16:creationId xmlns:a16="http://schemas.microsoft.com/office/drawing/2014/main" id="{70591C03-C195-4562-B18E-1D79C2C9AE21}"/>
              </a:ext>
            </a:extLst>
          </p:cNvPr>
          <p:cNvSpPr txBox="1">
            <a:spLocks noGrp="1"/>
          </p:cNvSpPr>
          <p:nvPr>
            <p:ph type="body" idx="32" hasCustomPrompt="1"/>
          </p:nvPr>
        </p:nvSpPr>
        <p:spPr>
          <a:xfrm>
            <a:off x="482589" y="4076677"/>
            <a:ext cx="5735649" cy="2372260"/>
          </a:xfrm>
          <a:prstGeom prst="rect">
            <a:avLst/>
          </a:prstGeom>
        </p:spPr>
        <p:txBody>
          <a:bodyPr vert="horz" wrap="square" lIns="67222" tIns="0" rIns="67222" bIns="0" rtlCol="0" anchor="t">
            <a:noAutofit/>
          </a:bodyPr>
          <a:lstStyle>
            <a:lvl1pPr algn="ctr">
              <a:defRPr sz="2040" b="0" i="0" dirty="0">
                <a:solidFill>
                  <a:schemeClr val="tx1"/>
                </a:solidFill>
                <a:latin typeface="Segoe UI" charset="0"/>
                <a:ea typeface="Segoe UI" charset="0"/>
                <a:cs typeface="Segoe UI" charset="0"/>
              </a:defRPr>
            </a:lvl1pPr>
          </a:lstStyle>
          <a:p>
            <a:pPr lvl="0" algn="ctr" defTabSz="932563">
              <a:spcBef>
                <a:spcPts val="0"/>
              </a:spcBef>
              <a:spcAft>
                <a:spcPts val="1199"/>
              </a:spcAft>
              <a:buFont typeface="Arial"/>
            </a:pPr>
            <a:r>
              <a:rPr lang="en-US" dirty="0"/>
              <a:t>level one</a:t>
            </a:r>
          </a:p>
          <a:p>
            <a:pPr lvl="0" algn="ctr" defTabSz="932563">
              <a:spcBef>
                <a:spcPts val="0"/>
              </a:spcBef>
              <a:spcAft>
                <a:spcPts val="1199"/>
              </a:spcAft>
              <a:buFont typeface="Arial"/>
            </a:pPr>
            <a:r>
              <a:rPr lang="en-US" dirty="0"/>
              <a:t>level two</a:t>
            </a:r>
          </a:p>
        </p:txBody>
      </p:sp>
      <p:sp>
        <p:nvSpPr>
          <p:cNvPr id="19" name="Shape 78">
            <a:extLst>
              <a:ext uri="{FF2B5EF4-FFF2-40B4-BE49-F238E27FC236}">
                <a16:creationId xmlns:a16="http://schemas.microsoft.com/office/drawing/2014/main" id="{71C8E277-7D4C-447B-AFAB-D7CF24D9E342}"/>
              </a:ext>
            </a:extLst>
          </p:cNvPr>
          <p:cNvSpPr txBox="1">
            <a:spLocks noGrp="1"/>
          </p:cNvSpPr>
          <p:nvPr>
            <p:ph type="body" idx="30" hasCustomPrompt="1"/>
          </p:nvPr>
        </p:nvSpPr>
        <p:spPr>
          <a:xfrm>
            <a:off x="482589" y="3341828"/>
            <a:ext cx="5735649" cy="734849"/>
          </a:xfrm>
          <a:prstGeom prst="rect">
            <a:avLst/>
          </a:prstGeom>
          <a:ln>
            <a:noFill/>
          </a:ln>
        </p:spPr>
        <p:txBody>
          <a:bodyPr vert="horz" wrap="square" lIns="67222" tIns="67222" rIns="67222" bIns="67222" rtlCol="0" anchor="ctr">
            <a:noAutofit/>
          </a:bodyPr>
          <a:lstStyle>
            <a:lvl1pPr algn="ctr">
              <a:defRPr lang="en-US" sz="2040" b="1" i="0" dirty="0">
                <a:solidFill>
                  <a:schemeClr val="accent1"/>
                </a:solidFill>
                <a:latin typeface="Segoe UI Semibold" charset="0"/>
                <a:ea typeface="Segoe UI Semibold" charset="0"/>
                <a:cs typeface="Segoe UI Semibold" charset="0"/>
              </a:defRPr>
            </a:lvl1pPr>
          </a:lstStyle>
          <a:p>
            <a:pPr lvl="0" algn="ctr" defTabSz="932563">
              <a:spcAft>
                <a:spcPts val="600"/>
              </a:spcAft>
            </a:pPr>
            <a:r>
              <a:rPr lang="en-US" dirty="0"/>
              <a:t>Column 1</a:t>
            </a:r>
          </a:p>
        </p:txBody>
      </p:sp>
      <p:pic>
        <p:nvPicPr>
          <p:cNvPr id="10" name="Picture 9"/>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6655384" y="1468238"/>
            <a:ext cx="5807941" cy="5531293"/>
          </a:xfrm>
          <a:prstGeom prst="rect">
            <a:avLst/>
          </a:prstGeom>
        </p:spPr>
      </p:pic>
      <p:sp>
        <p:nvSpPr>
          <p:cNvPr id="5" name="Picture Placeholder 4"/>
          <p:cNvSpPr>
            <a:spLocks noGrp="1"/>
          </p:cNvSpPr>
          <p:nvPr>
            <p:ph type="pic" sz="quarter" idx="27"/>
          </p:nvPr>
        </p:nvSpPr>
        <p:spPr>
          <a:xfrm>
            <a:off x="6956653" y="1886049"/>
            <a:ext cx="5506672" cy="5097253"/>
          </a:xfrm>
          <a:solidFill>
            <a:schemeClr val="bg2"/>
          </a:solidFill>
        </p:spPr>
        <p:txBody>
          <a:bodyPr anchor="ctr"/>
          <a:lstStyle>
            <a:lvl1pPr algn="ctr">
              <a:defRPr>
                <a:solidFill>
                  <a:srgbClr val="B4009E"/>
                </a:solidFill>
              </a:defRPr>
            </a:lvl1pPr>
          </a:lstStyle>
          <a:p>
            <a:r>
              <a:rPr lang="en-US"/>
              <a:t>Click icon to add picture</a:t>
            </a:r>
          </a:p>
        </p:txBody>
      </p:sp>
      <p:sp>
        <p:nvSpPr>
          <p:cNvPr id="13" name="Picture Placeholder 5">
            <a:extLst>
              <a:ext uri="{FF2B5EF4-FFF2-40B4-BE49-F238E27FC236}">
                <a16:creationId xmlns:a16="http://schemas.microsoft.com/office/drawing/2014/main" id="{FC5D7497-43E0-43D6-8854-1B74C949DE07}"/>
              </a:ext>
            </a:extLst>
          </p:cNvPr>
          <p:cNvSpPr>
            <a:spLocks noGrp="1"/>
          </p:cNvSpPr>
          <p:nvPr>
            <p:ph type="pic" sz="quarter" idx="28"/>
          </p:nvPr>
        </p:nvSpPr>
        <p:spPr>
          <a:xfrm>
            <a:off x="1920555" y="1207278"/>
            <a:ext cx="2859716" cy="2134549"/>
          </a:xfrm>
        </p:spPr>
        <p:txBody>
          <a:bodyPr anchor="ctr"/>
          <a:lstStyle>
            <a:lvl1pPr algn="ctr">
              <a:defRPr sz="1632" b="1" i="0">
                <a:solidFill>
                  <a:srgbClr val="B4009E"/>
                </a:solidFill>
                <a:latin typeface="Segoe UI Semibold" charset="0"/>
                <a:ea typeface="Segoe UI Semibold" charset="0"/>
                <a:cs typeface="Segoe UI Semibold" charset="0"/>
              </a:defRPr>
            </a:lvl1pPr>
          </a:lstStyle>
          <a:p>
            <a:r>
              <a:rPr lang="en-US"/>
              <a:t>Click icon to add picture</a:t>
            </a:r>
          </a:p>
        </p:txBody>
      </p:sp>
      <p:cxnSp>
        <p:nvCxnSpPr>
          <p:cNvPr id="18" name="Straight Connector 17">
            <a:extLst>
              <a:ext uri="{FF2B5EF4-FFF2-40B4-BE49-F238E27FC236}">
                <a16:creationId xmlns:a16="http://schemas.microsoft.com/office/drawing/2014/main" id="{683E5DE2-86E4-48F3-A62D-D5DF9BDF85B0}"/>
              </a:ext>
            </a:extLst>
          </p:cNvPr>
          <p:cNvCxnSpPr>
            <a:cxnSpLocks/>
          </p:cNvCxnSpPr>
          <p:nvPr/>
        </p:nvCxnSpPr>
        <p:spPr>
          <a:xfrm>
            <a:off x="482589" y="3971660"/>
            <a:ext cx="5735649" cy="0"/>
          </a:xfrm>
          <a:prstGeom prst="line">
            <a:avLst/>
          </a:prstGeom>
          <a:ln>
            <a:solidFill>
              <a:schemeClr val="accent1"/>
            </a:solidFill>
          </a:ln>
        </p:spPr>
        <p:style>
          <a:lnRef idx="2">
            <a:schemeClr val="accent3"/>
          </a:lnRef>
          <a:fillRef idx="0">
            <a:schemeClr val="accent3"/>
          </a:fillRef>
          <a:effectRef idx="1">
            <a:schemeClr val="accent3"/>
          </a:effectRef>
          <a:fontRef idx="minor">
            <a:schemeClr val="tx1"/>
          </a:fontRef>
        </p:style>
      </p:cxnSp>
      <p:sp>
        <p:nvSpPr>
          <p:cNvPr id="21" name="Title Placeholder 2">
            <a:extLst>
              <a:ext uri="{FF2B5EF4-FFF2-40B4-BE49-F238E27FC236}">
                <a16:creationId xmlns:a16="http://schemas.microsoft.com/office/drawing/2014/main" id="{266178FF-475A-4E85-B10B-BB484DCB9473}"/>
              </a:ext>
            </a:extLst>
          </p:cNvPr>
          <p:cNvSpPr>
            <a:spLocks noGrp="1"/>
          </p:cNvSpPr>
          <p:nvPr>
            <p:ph type="title"/>
          </p:nvPr>
        </p:nvSpPr>
        <p:spPr>
          <a:xfrm>
            <a:off x="466369" y="466302"/>
            <a:ext cx="11503738" cy="738311"/>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6" name="Slide Number Placeholder 2">
            <a:extLst>
              <a:ext uri="{FF2B5EF4-FFF2-40B4-BE49-F238E27FC236}">
                <a16:creationId xmlns:a16="http://schemas.microsoft.com/office/drawing/2014/main" id="{79B7A28B-DF7F-46F2-924F-B96EF909C372}"/>
              </a:ext>
            </a:extLst>
          </p:cNvPr>
          <p:cNvSpPr>
            <a:spLocks noGrp="1"/>
          </p:cNvSpPr>
          <p:nvPr>
            <p:ph type="sldNum" sz="quarter" idx="4"/>
          </p:nvPr>
        </p:nvSpPr>
        <p:spPr>
          <a:xfrm>
            <a:off x="0" y="6570756"/>
            <a:ext cx="538663" cy="419217"/>
          </a:xfrm>
          <a:prstGeom prst="rect">
            <a:avLst/>
          </a:prstGeom>
        </p:spPr>
        <p:txBody>
          <a:bodyPr anchor="t"/>
          <a:lstStyle>
            <a:lvl1pPr algn="r">
              <a:defRPr sz="1224">
                <a:solidFill>
                  <a:schemeClr val="accent6"/>
                </a:solidFill>
              </a:defRPr>
            </a:lvl1pPr>
          </a:lstStyle>
          <a:p>
            <a:fld id="{B9D7F84B-3C83-9746-917C-397D4BD96F66}" type="slidenum">
              <a:rPr lang="en-US" smtClean="0"/>
              <a:pPr/>
              <a:t>‹#›</a:t>
            </a:fld>
            <a:endParaRPr lang="en-US"/>
          </a:p>
        </p:txBody>
      </p:sp>
      <p:pic>
        <p:nvPicPr>
          <p:cNvPr id="11" name="Picture 10">
            <a:extLst>
              <a:ext uri="{FF2B5EF4-FFF2-40B4-BE49-F238E27FC236}">
                <a16:creationId xmlns:a16="http://schemas.microsoft.com/office/drawing/2014/main" id="{B7CD7164-7CA3-9347-9501-D910E9A542C0}"/>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6655384" y="1468238"/>
            <a:ext cx="5807941" cy="5531293"/>
          </a:xfrm>
          <a:prstGeom prst="rect">
            <a:avLst/>
          </a:prstGeom>
        </p:spPr>
      </p:pic>
    </p:spTree>
    <p:extLst>
      <p:ext uri="{BB962C8B-B14F-4D97-AF65-F5344CB8AC3E}">
        <p14:creationId xmlns:p14="http://schemas.microsoft.com/office/powerpoint/2010/main" val="385134712"/>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E716F9-4353-DD4D-BD20-A141657F87CB}"/>
              </a:ext>
            </a:extLst>
          </p:cNvPr>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p>
        </p:txBody>
      </p:sp>
      <p:sp>
        <p:nvSpPr>
          <p:cNvPr id="3" name="Subtitle 2">
            <a:extLst>
              <a:ext uri="{FF2B5EF4-FFF2-40B4-BE49-F238E27FC236}">
                <a16:creationId xmlns:a16="http://schemas.microsoft.com/office/drawing/2014/main" id="{9FF7CF9B-D9A8-524C-9BBB-006F913144E4}"/>
              </a:ext>
            </a:extLst>
          </p:cNvPr>
          <p:cNvSpPr>
            <a:spLocks noGrp="1"/>
          </p:cNvSpPr>
          <p:nvPr>
            <p:ph type="subTitle" idx="1"/>
          </p:nvPr>
        </p:nvSpPr>
        <p:spPr>
          <a:xfrm>
            <a:off x="1554560" y="3673745"/>
            <a:ext cx="9327356" cy="1688724"/>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
        <p:nvSpPr>
          <p:cNvPr id="4" name="Date Placeholder 3">
            <a:extLst>
              <a:ext uri="{FF2B5EF4-FFF2-40B4-BE49-F238E27FC236}">
                <a16:creationId xmlns:a16="http://schemas.microsoft.com/office/drawing/2014/main" id="{60816206-0834-E145-80DE-B7C778BC3DE8}"/>
              </a:ext>
            </a:extLst>
          </p:cNvPr>
          <p:cNvSpPr>
            <a:spLocks noGrp="1"/>
          </p:cNvSpPr>
          <p:nvPr>
            <p:ph type="dt" sz="half" idx="10"/>
          </p:nvPr>
        </p:nvSpPr>
        <p:spPr/>
        <p:txBody>
          <a:bodyPr/>
          <a:lstStyle/>
          <a:p>
            <a:fld id="{EABBC9F4-F4D5-E240-AACA-C872DE4BA0BB}" type="datetimeFigureOut">
              <a:rPr lang="en-US" smtClean="0"/>
              <a:t>5/7/2020</a:t>
            </a:fld>
            <a:endParaRPr lang="en-US"/>
          </a:p>
        </p:txBody>
      </p:sp>
      <p:sp>
        <p:nvSpPr>
          <p:cNvPr id="5" name="Footer Placeholder 4">
            <a:extLst>
              <a:ext uri="{FF2B5EF4-FFF2-40B4-BE49-F238E27FC236}">
                <a16:creationId xmlns:a16="http://schemas.microsoft.com/office/drawing/2014/main" id="{E6CA9AD8-6D2B-4F4B-852C-CE6D7C63799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D9727AE-F761-BD48-B931-3B4820812283}"/>
              </a:ext>
            </a:extLst>
          </p:cNvPr>
          <p:cNvSpPr>
            <a:spLocks noGrp="1"/>
          </p:cNvSpPr>
          <p:nvPr>
            <p:ph type="sldNum" sz="quarter" idx="12"/>
          </p:nvPr>
        </p:nvSpPr>
        <p:spPr/>
        <p:txBody>
          <a:bodyPr/>
          <a:lstStyle/>
          <a:p>
            <a:fld id="{8263CC2A-7E58-FC49-BDA9-E823A8667981}" type="slidenum">
              <a:rPr lang="en-US" smtClean="0"/>
              <a:t>‹#›</a:t>
            </a:fld>
            <a:endParaRPr lang="en-US"/>
          </a:p>
        </p:txBody>
      </p:sp>
    </p:spTree>
    <p:extLst>
      <p:ext uri="{BB962C8B-B14F-4D97-AF65-F5344CB8AC3E}">
        <p14:creationId xmlns:p14="http://schemas.microsoft.com/office/powerpoint/2010/main" val="406946802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6338291" y="2169244"/>
            <a:ext cx="5656771" cy="3850556"/>
          </a:xfrm>
        </p:spPr>
        <p:txBody>
          <a:bodyPr anchor="ctr">
            <a:noAutofit/>
          </a:bodyPr>
          <a:lstStyle>
            <a:lvl1pPr algn="ctr">
              <a:defRPr sz="2000">
                <a:latin typeface="+mj-lt"/>
              </a:defRPr>
            </a:lvl1pPr>
          </a:lstStyle>
          <a:p>
            <a:r>
              <a:rPr lang="en-US"/>
              <a:t> </a:t>
            </a:r>
          </a:p>
        </p:txBody>
      </p:sp>
      <p:sp>
        <p:nvSpPr>
          <p:cNvPr id="4" name="Text Placeholder 3"/>
          <p:cNvSpPr>
            <a:spLocks noGrp="1"/>
          </p:cNvSpPr>
          <p:nvPr>
            <p:ph type="body" sz="quarter" idx="10" hasCustomPrompt="1"/>
          </p:nvPr>
        </p:nvSpPr>
        <p:spPr>
          <a:xfrm>
            <a:off x="441417" y="2169246"/>
            <a:ext cx="5333743" cy="2644056"/>
          </a:xfrm>
        </p:spPr>
        <p:txBody>
          <a:bodyPr wrap="square" lIns="0" tIns="0" rIns="0" bIns="0">
            <a:noAutofit/>
          </a:bodyPr>
          <a:lstStyle>
            <a:lvl1pPr marL="0" marR="0" indent="0" algn="l" defTabSz="932384" rtl="0" eaLnBrk="1" fontAlgn="auto" latinLnBrk="0" hangingPunct="1">
              <a:lnSpc>
                <a:spcPct val="100000"/>
              </a:lnSpc>
              <a:spcBef>
                <a:spcPts val="2000"/>
              </a:spcBef>
              <a:spcAft>
                <a:spcPts val="0"/>
              </a:spcAft>
              <a:buClrTx/>
              <a:buSzPct val="90000"/>
              <a:buFont typeface="Wingdings" panose="05000000000000000000" pitchFamily="2" charset="2"/>
              <a:buNone/>
              <a:tabLst/>
              <a:defRPr sz="2600" b="0" i="0">
                <a:solidFill>
                  <a:srgbClr val="000000"/>
                </a:solidFill>
                <a:latin typeface="+mn-lt"/>
              </a:defRPr>
            </a:lvl1pPr>
            <a:lvl2pPr marL="228513" marR="0" indent="0" algn="l" defTabSz="932384"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57024" indent="0">
              <a:buNone/>
              <a:defRPr/>
            </a:lvl3pPr>
            <a:lvl4pPr marL="685537" indent="0">
              <a:buNone/>
              <a:defRPr/>
            </a:lvl4pPr>
            <a:lvl5pPr marL="914049" indent="0">
              <a:buNone/>
              <a:defRPr/>
            </a:lvl5pPr>
          </a:lstStyle>
          <a:p>
            <a:pPr lvl="0"/>
            <a:r>
              <a:rPr lang="pt-BR"/>
              <a:t>Subhead Segoe UI 26</a:t>
            </a:r>
          </a:p>
          <a:p>
            <a:pPr lvl="0"/>
            <a:r>
              <a:rPr lang="pt-BR"/>
              <a:t>Subhead Segoe UI 26</a:t>
            </a:r>
          </a:p>
          <a:p>
            <a:pPr lvl="0"/>
            <a:r>
              <a:rPr lang="pt-BR"/>
              <a:t>Subhead Segoe UI 26</a:t>
            </a:r>
          </a:p>
        </p:txBody>
      </p:sp>
      <p:sp>
        <p:nvSpPr>
          <p:cNvPr id="2" name="Title 1">
            <a:extLst>
              <a:ext uri="{FF2B5EF4-FFF2-40B4-BE49-F238E27FC236}">
                <a16:creationId xmlns:a16="http://schemas.microsoft.com/office/drawing/2014/main" id="{5B11769B-2C5C-4432-BC0E-481D5EFABA81}"/>
              </a:ext>
            </a:extLst>
          </p:cNvPr>
          <p:cNvSpPr>
            <a:spLocks noGrp="1"/>
          </p:cNvSpPr>
          <p:nvPr>
            <p:ph type="title" hasCustomPrompt="1"/>
          </p:nvPr>
        </p:nvSpPr>
        <p:spPr/>
        <p:txBody>
          <a:bodyPr/>
          <a:lstStyle>
            <a:lvl1pPr>
              <a:defRPr/>
            </a:lvl1pPr>
          </a:lstStyle>
          <a:p>
            <a:r>
              <a:rPr lang="en-US"/>
              <a:t>Device layout</a:t>
            </a:r>
          </a:p>
        </p:txBody>
      </p:sp>
    </p:spTree>
    <p:extLst>
      <p:ext uri="{BB962C8B-B14F-4D97-AF65-F5344CB8AC3E}">
        <p14:creationId xmlns:p14="http://schemas.microsoft.com/office/powerpoint/2010/main" val="2932096480"/>
      </p:ext>
    </p:extLst>
  </p:cSld>
  <p:clrMapOvr>
    <a:masterClrMapping/>
  </p:clrMapOvr>
  <p:transition>
    <p:fade/>
  </p:transition>
</p:sldLayout>
</file>

<file path=ppt/slideLayouts/slideLayout45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1B8EA7-4789-D940-AF12-F463D818AEE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E1856D9-DD4F-2D4D-86CC-192AFA72683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46C2478-47A9-5342-9074-89EDB07516F5}"/>
              </a:ext>
            </a:extLst>
          </p:cNvPr>
          <p:cNvSpPr>
            <a:spLocks noGrp="1"/>
          </p:cNvSpPr>
          <p:nvPr>
            <p:ph type="dt" sz="half" idx="10"/>
          </p:nvPr>
        </p:nvSpPr>
        <p:spPr/>
        <p:txBody>
          <a:bodyPr/>
          <a:lstStyle/>
          <a:p>
            <a:fld id="{EABBC9F4-F4D5-E240-AACA-C872DE4BA0BB}" type="datetimeFigureOut">
              <a:rPr lang="en-US" smtClean="0"/>
              <a:t>5/7/2020</a:t>
            </a:fld>
            <a:endParaRPr lang="en-US"/>
          </a:p>
        </p:txBody>
      </p:sp>
      <p:sp>
        <p:nvSpPr>
          <p:cNvPr id="5" name="Footer Placeholder 4">
            <a:extLst>
              <a:ext uri="{FF2B5EF4-FFF2-40B4-BE49-F238E27FC236}">
                <a16:creationId xmlns:a16="http://schemas.microsoft.com/office/drawing/2014/main" id="{1D4E883A-E88C-8A41-A250-CA860B3E6AA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1FC3C27-424D-A241-9B5D-C6BDF40602D7}"/>
              </a:ext>
            </a:extLst>
          </p:cNvPr>
          <p:cNvSpPr>
            <a:spLocks noGrp="1"/>
          </p:cNvSpPr>
          <p:nvPr>
            <p:ph type="sldNum" sz="quarter" idx="12"/>
          </p:nvPr>
        </p:nvSpPr>
        <p:spPr/>
        <p:txBody>
          <a:bodyPr/>
          <a:lstStyle/>
          <a:p>
            <a:fld id="{8263CC2A-7E58-FC49-BDA9-E823A8667981}" type="slidenum">
              <a:rPr lang="en-US" smtClean="0"/>
              <a:t>‹#›</a:t>
            </a:fld>
            <a:endParaRPr lang="en-US"/>
          </a:p>
        </p:txBody>
      </p:sp>
    </p:spTree>
    <p:extLst>
      <p:ext uri="{BB962C8B-B14F-4D97-AF65-F5344CB8AC3E}">
        <p14:creationId xmlns:p14="http://schemas.microsoft.com/office/powerpoint/2010/main" val="2697871135"/>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105815126"/>
      </p:ext>
    </p:extLst>
  </p:cSld>
  <p:clrMapOvr>
    <a:masterClrMapping/>
  </p:clrMapOvr>
  <p:transition>
    <p:fade/>
  </p:transition>
</p:sldLayout>
</file>

<file path=ppt/slideLayouts/slideLayout45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2312162"/>
          </a:xfrm>
        </p:spPr>
        <p:txBody>
          <a:bodyPr>
            <a:spAutoFit/>
          </a:bodyPr>
          <a:lstStyle>
            <a:lvl1pPr>
              <a:defRPr sz="399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35794833"/>
      </p:ext>
    </p:extLst>
  </p:cSld>
  <p:clrMapOvr>
    <a:masterClrMapping/>
  </p:clrMapOvr>
  <p:transition>
    <p:fade/>
  </p:transition>
</p:sldLayout>
</file>

<file path=ppt/slideLayouts/slideLayout453.xml><?xml version="1.0" encoding="utf-8"?>
<p:sldLayout xmlns:a="http://schemas.openxmlformats.org/drawingml/2006/main" xmlns:r="http://schemas.openxmlformats.org/officeDocument/2006/relationships" xmlns:p="http://schemas.openxmlformats.org/presentationml/2006/main">
  <p:cSld name="2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6"/>
            <a:ext cx="11889564" cy="917575"/>
          </a:xfrm>
        </p:spPr>
        <p:txBody>
          <a:bodyPr/>
          <a:lstStyle/>
          <a:p>
            <a:r>
              <a:rPr lang="en-US"/>
              <a:t>Click to edit Master title style</a:t>
            </a:r>
          </a:p>
        </p:txBody>
      </p:sp>
      <p:sp>
        <p:nvSpPr>
          <p:cNvPr id="4" name="Text Placeholder 3"/>
          <p:cNvSpPr>
            <a:spLocks noGrp="1"/>
          </p:cNvSpPr>
          <p:nvPr>
            <p:ph type="body" sz="quarter" idx="10"/>
          </p:nvPr>
        </p:nvSpPr>
        <p:spPr>
          <a:xfrm>
            <a:off x="6229344" y="1537596"/>
            <a:ext cx="5934861" cy="2108719"/>
          </a:xfrm>
        </p:spPr>
        <p:txBody>
          <a:bodyPr wrap="square">
            <a:spAutoFit/>
          </a:bodyPr>
          <a:lstStyle>
            <a:lvl1pPr marL="0" indent="0">
              <a:buNone/>
              <a:defRPr sz="2856">
                <a:solidFill>
                  <a:schemeClr val="tx1"/>
                </a:solidFill>
              </a:defRPr>
            </a:lvl1pPr>
            <a:lvl2pPr marL="0" indent="0">
              <a:buNone/>
              <a:defRPr sz="2040"/>
            </a:lvl2pPr>
            <a:lvl3pPr marL="0" indent="0">
              <a:buNone/>
              <a:defRPr sz="1836"/>
            </a:lvl3pPr>
            <a:lvl4pPr marL="0" indent="0">
              <a:buNone/>
              <a:defRPr sz="1836"/>
            </a:lvl4pPr>
            <a:lvl5pPr marL="0" indent="0">
              <a:buNone/>
              <a:defRPr sz="1836"/>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94900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4.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493016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2096811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cSld name="3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lvl1pPr>
              <a:defRPr sz="4080"/>
            </a:lvl1pPr>
          </a:lstStyle>
          <a:p>
            <a:r>
              <a:rPr lang="en-US"/>
              <a:t>Click to edit Master title style</a:t>
            </a:r>
          </a:p>
        </p:txBody>
      </p:sp>
      <p:sp>
        <p:nvSpPr>
          <p:cNvPr id="3" name="Text Placeholder 2"/>
          <p:cNvSpPr>
            <a:spLocks noGrp="1"/>
          </p:cNvSpPr>
          <p:nvPr>
            <p:ph type="body" sz="quarter" idx="10"/>
          </p:nvPr>
        </p:nvSpPr>
        <p:spPr>
          <a:xfrm>
            <a:off x="274702" y="1211288"/>
            <a:ext cx="11888788" cy="230819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01804859"/>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511686-9217-4A5C-975D-EBF40867817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D333CE4-1F81-40FF-A2C3-3144CE93D11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2E1DB00-BC84-48A7-B148-9CF23CED1EDA}"/>
              </a:ext>
            </a:extLst>
          </p:cNvPr>
          <p:cNvSpPr>
            <a:spLocks noGrp="1"/>
          </p:cNvSpPr>
          <p:nvPr>
            <p:ph type="dt" sz="half" idx="10"/>
          </p:nvPr>
        </p:nvSpPr>
        <p:spPr/>
        <p:txBody>
          <a:bodyPr/>
          <a:lstStyle/>
          <a:p>
            <a:fld id="{D1D2A4B4-4480-4CAD-8D15-D78541D8344E}" type="datetimeFigureOut">
              <a:rPr lang="en-US" smtClean="0"/>
              <a:t>5/7/2020</a:t>
            </a:fld>
            <a:endParaRPr lang="en-US"/>
          </a:p>
        </p:txBody>
      </p:sp>
      <p:sp>
        <p:nvSpPr>
          <p:cNvPr id="5" name="Footer Placeholder 4">
            <a:extLst>
              <a:ext uri="{FF2B5EF4-FFF2-40B4-BE49-F238E27FC236}">
                <a16:creationId xmlns:a16="http://schemas.microsoft.com/office/drawing/2014/main" id="{3C1DFFBC-898B-458C-8D1A-FC5D2BD0216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4AE890E-F1D5-4BF7-A520-B534FC4A1567}"/>
              </a:ext>
            </a:extLst>
          </p:cNvPr>
          <p:cNvSpPr>
            <a:spLocks noGrp="1"/>
          </p:cNvSpPr>
          <p:nvPr>
            <p:ph type="sldNum" sz="quarter" idx="12"/>
          </p:nvPr>
        </p:nvSpPr>
        <p:spPr/>
        <p:txBody>
          <a:bodyPr/>
          <a:lstStyle/>
          <a:p>
            <a:fld id="{01CC2361-DFAD-48B2-B0E9-F1DDC32F4EFD}" type="slidenum">
              <a:rPr lang="en-US" smtClean="0"/>
              <a:t>‹#›</a:t>
            </a:fld>
            <a:endParaRPr lang="en-US"/>
          </a:p>
        </p:txBody>
      </p:sp>
    </p:spTree>
    <p:extLst>
      <p:ext uri="{BB962C8B-B14F-4D97-AF65-F5344CB8AC3E}">
        <p14:creationId xmlns:p14="http://schemas.microsoft.com/office/powerpoint/2010/main" val="273224971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5" name="Footer Placeholder 6" hidden="1"/>
          <p:cNvSpPr txBox="1">
            <a:spLocks/>
          </p:cNvSpPr>
          <p:nvPr/>
        </p:nvSpPr>
        <p:spPr>
          <a:xfrm>
            <a:off x="10740594" y="6683657"/>
            <a:ext cx="1697051" cy="31086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16">
                <a:solidFill>
                  <a:srgbClr val="666666"/>
                </a:solidFill>
              </a:rPr>
              <a:t>MICROSOFT CONFIDENTIAL</a:t>
            </a:r>
          </a:p>
        </p:txBody>
      </p:sp>
      <p:sp>
        <p:nvSpPr>
          <p:cNvPr id="12" name="Title Placeholder 2">
            <a:extLst>
              <a:ext uri="{FF2B5EF4-FFF2-40B4-BE49-F238E27FC236}">
                <a16:creationId xmlns:a16="http://schemas.microsoft.com/office/drawing/2014/main" id="{E901D344-ED89-49CF-99A7-86594AEA4B3F}"/>
              </a:ext>
            </a:extLst>
          </p:cNvPr>
          <p:cNvSpPr>
            <a:spLocks noGrp="1"/>
          </p:cNvSpPr>
          <p:nvPr>
            <p:ph type="title"/>
          </p:nvPr>
        </p:nvSpPr>
        <p:spPr>
          <a:xfrm>
            <a:off x="466369" y="466302"/>
            <a:ext cx="11503738" cy="647641"/>
          </a:xfrm>
          <a:prstGeom prst="rect">
            <a:avLst/>
          </a:prstGeom>
        </p:spPr>
        <p:txBody>
          <a:bodyPr vert="horz" lIns="0" tIns="0" rIns="0" bIns="0" rtlCol="0" anchor="t">
            <a:normAutofit/>
          </a:bodyPr>
          <a:lstStyle>
            <a:lvl1pPr>
              <a:defRPr sz="4488" b="1" i="0">
                <a:solidFill>
                  <a:schemeClr val="tx1"/>
                </a:solidFill>
                <a:latin typeface="Segoe Semibold" charset="0"/>
                <a:ea typeface="Segoe Semibold" charset="0"/>
                <a:cs typeface="Segoe Semibold" charset="0"/>
              </a:defRPr>
            </a:lvl1pPr>
          </a:lstStyle>
          <a:p>
            <a:r>
              <a:rPr lang="en-US"/>
              <a:t>Click to edit Master title style</a:t>
            </a:r>
            <a:endParaRPr lang="en-US" dirty="0"/>
          </a:p>
        </p:txBody>
      </p:sp>
      <p:sp>
        <p:nvSpPr>
          <p:cNvPr id="6" name="Subtitle 2">
            <a:extLst>
              <a:ext uri="{FF2B5EF4-FFF2-40B4-BE49-F238E27FC236}">
                <a16:creationId xmlns:a16="http://schemas.microsoft.com/office/drawing/2014/main" id="{BA99162F-3F7B-2242-A1B2-486A63B6C5DF}"/>
              </a:ext>
            </a:extLst>
          </p:cNvPr>
          <p:cNvSpPr>
            <a:spLocks noGrp="1"/>
          </p:cNvSpPr>
          <p:nvPr>
            <p:ph type="subTitle" idx="27"/>
          </p:nvPr>
        </p:nvSpPr>
        <p:spPr>
          <a:xfrm>
            <a:off x="466368" y="1072494"/>
            <a:ext cx="11503739" cy="699453"/>
          </a:xfrm>
        </p:spPr>
        <p:txBody>
          <a:bodyPr/>
          <a:lstStyle>
            <a:lvl1pPr marL="0" indent="0" algn="l">
              <a:buNone/>
              <a:defRPr sz="2448" b="1" i="0" spc="-61" baseline="0">
                <a:latin typeface="Segoe UI Semibold" charset="0"/>
                <a:ea typeface="Segoe UI Semibold" charset="0"/>
                <a:cs typeface="Segoe UI Semibold" charset="0"/>
              </a:defRPr>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dirty="0"/>
              <a:t>Click to edit Master subtitle style</a:t>
            </a:r>
          </a:p>
        </p:txBody>
      </p:sp>
      <p:sp>
        <p:nvSpPr>
          <p:cNvPr id="2" name="Slide Number Placeholder 1">
            <a:extLst>
              <a:ext uri="{FF2B5EF4-FFF2-40B4-BE49-F238E27FC236}">
                <a16:creationId xmlns:a16="http://schemas.microsoft.com/office/drawing/2014/main" id="{9FF4F531-1753-1544-8A42-F788362A04E3}"/>
              </a:ext>
            </a:extLst>
          </p:cNvPr>
          <p:cNvSpPr>
            <a:spLocks noGrp="1"/>
          </p:cNvSpPr>
          <p:nvPr>
            <p:ph type="sldNum" sz="quarter" idx="28"/>
          </p:nvPr>
        </p:nvSpPr>
        <p:spPr/>
        <p:txBody>
          <a:bodyPr/>
          <a:lstStyle/>
          <a:p>
            <a:fld id="{529AFA16-AEC4-7D4A-82F3-BDAE8E49079E}" type="slidenum">
              <a:rPr lang="en-US" smtClean="0"/>
              <a:pPr/>
              <a:t>‹#›</a:t>
            </a:fld>
            <a:endParaRPr lang="en-US"/>
          </a:p>
        </p:txBody>
      </p:sp>
      <p:sp>
        <p:nvSpPr>
          <p:cNvPr id="7" name="Footer Placeholder 6" hidden="1">
            <a:extLst>
              <a:ext uri="{FF2B5EF4-FFF2-40B4-BE49-F238E27FC236}">
                <a16:creationId xmlns:a16="http://schemas.microsoft.com/office/drawing/2014/main" id="{288157B8-476F-EA4F-A047-5A8BD09DED6D}"/>
              </a:ext>
            </a:extLst>
          </p:cNvPr>
          <p:cNvSpPr txBox="1">
            <a:spLocks/>
          </p:cNvSpPr>
          <p:nvPr userDrawn="1"/>
        </p:nvSpPr>
        <p:spPr>
          <a:xfrm>
            <a:off x="10740594" y="6683657"/>
            <a:ext cx="1697051" cy="31086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16">
                <a:solidFill>
                  <a:srgbClr val="666666"/>
                </a:solidFill>
              </a:rPr>
              <a:t>MICROSOFT CONFIDENTIAL</a:t>
            </a:r>
          </a:p>
        </p:txBody>
      </p:sp>
      <p:sp>
        <p:nvSpPr>
          <p:cNvPr id="10" name="Text Placeholder 3">
            <a:extLst>
              <a:ext uri="{FF2B5EF4-FFF2-40B4-BE49-F238E27FC236}">
                <a16:creationId xmlns:a16="http://schemas.microsoft.com/office/drawing/2014/main" id="{9113A430-F6A1-4E86-9240-781A33179C75}"/>
              </a:ext>
            </a:extLst>
          </p:cNvPr>
          <p:cNvSpPr>
            <a:spLocks noGrp="1"/>
          </p:cNvSpPr>
          <p:nvPr>
            <p:ph idx="32"/>
          </p:nvPr>
        </p:nvSpPr>
        <p:spPr>
          <a:xfrm>
            <a:off x="466369" y="1904066"/>
            <a:ext cx="11503738" cy="4603910"/>
          </a:xfrm>
          <a:prstGeom prst="rect">
            <a:avLst/>
          </a:prstGeom>
        </p:spPr>
        <p:txBody>
          <a:bodyPr vert="horz" wrap="square"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96315661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2-column">
    <p:spTree>
      <p:nvGrpSpPr>
        <p:cNvPr id="1" name=""/>
        <p:cNvGrpSpPr/>
        <p:nvPr/>
      </p:nvGrpSpPr>
      <p:grpSpPr>
        <a:xfrm>
          <a:off x="0" y="0"/>
          <a:ext cx="0" cy="0"/>
          <a:chOff x="0" y="0"/>
          <a:chExt cx="0" cy="0"/>
        </a:xfrm>
      </p:grpSpPr>
      <p:sp>
        <p:nvSpPr>
          <p:cNvPr id="11" name="Title Placeholder 2">
            <a:extLst>
              <a:ext uri="{FF2B5EF4-FFF2-40B4-BE49-F238E27FC236}">
                <a16:creationId xmlns:a16="http://schemas.microsoft.com/office/drawing/2014/main" id="{9AFD44FB-5EE2-4D3E-9C7F-A0CA74B39F11}"/>
              </a:ext>
            </a:extLst>
          </p:cNvPr>
          <p:cNvSpPr>
            <a:spLocks noGrp="1"/>
          </p:cNvSpPr>
          <p:nvPr>
            <p:ph type="title"/>
          </p:nvPr>
        </p:nvSpPr>
        <p:spPr>
          <a:xfrm>
            <a:off x="466369" y="466302"/>
            <a:ext cx="11503738" cy="606192"/>
          </a:xfrm>
          <a:prstGeom prst="rect">
            <a:avLst/>
          </a:prstGeom>
        </p:spPr>
        <p:txBody>
          <a:bodyPr vert="horz" lIns="0" tIns="0" rIns="0" bIns="0" rtlCol="0" anchor="t">
            <a:normAutofit/>
          </a:bodyPr>
          <a:lstStyle>
            <a:lvl1pPr>
              <a:defRPr sz="4488" b="1" i="0">
                <a:solidFill>
                  <a:schemeClr val="tx1"/>
                </a:solidFill>
                <a:latin typeface="Segoe Pro Semibold" charset="0"/>
                <a:ea typeface="Segoe Pro Semibold" charset="0"/>
                <a:cs typeface="Segoe Pro Semibold" charset="0"/>
              </a:defRPr>
            </a:lvl1pPr>
          </a:lstStyle>
          <a:p>
            <a:r>
              <a:rPr lang="en-US"/>
              <a:t>Click to edit Master title style</a:t>
            </a:r>
            <a:endParaRPr lang="en-US" dirty="0"/>
          </a:p>
        </p:txBody>
      </p:sp>
      <p:sp>
        <p:nvSpPr>
          <p:cNvPr id="6" name="Subtitle 2">
            <a:extLst>
              <a:ext uri="{FF2B5EF4-FFF2-40B4-BE49-F238E27FC236}">
                <a16:creationId xmlns:a16="http://schemas.microsoft.com/office/drawing/2014/main" id="{AC21BB0E-11FF-4849-A437-1A08AE905469}"/>
              </a:ext>
            </a:extLst>
          </p:cNvPr>
          <p:cNvSpPr>
            <a:spLocks noGrp="1"/>
          </p:cNvSpPr>
          <p:nvPr>
            <p:ph type="subTitle" idx="27"/>
          </p:nvPr>
        </p:nvSpPr>
        <p:spPr>
          <a:xfrm>
            <a:off x="466368" y="1072494"/>
            <a:ext cx="11503739" cy="699453"/>
          </a:xfrm>
        </p:spPr>
        <p:txBody>
          <a:bodyPr/>
          <a:lstStyle>
            <a:lvl1pPr marL="0" indent="0" algn="l">
              <a:buNone/>
              <a:defRPr sz="2448" b="1" i="0" spc="-61" baseline="0">
                <a:latin typeface="Segoe UI Semibold" charset="0"/>
                <a:ea typeface="Segoe UI Semibold" charset="0"/>
                <a:cs typeface="Segoe UI Semibold" charset="0"/>
              </a:defRPr>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dirty="0"/>
              <a:t>Click to edit Master subtitle style</a:t>
            </a:r>
          </a:p>
        </p:txBody>
      </p:sp>
      <p:sp>
        <p:nvSpPr>
          <p:cNvPr id="2" name="Slide Number Placeholder 1">
            <a:extLst>
              <a:ext uri="{FF2B5EF4-FFF2-40B4-BE49-F238E27FC236}">
                <a16:creationId xmlns:a16="http://schemas.microsoft.com/office/drawing/2014/main" id="{6E8743FE-41B9-984E-A69D-ECABFEB0E741}"/>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10" name="Text Placeholder 3">
            <a:extLst>
              <a:ext uri="{FF2B5EF4-FFF2-40B4-BE49-F238E27FC236}">
                <a16:creationId xmlns:a16="http://schemas.microsoft.com/office/drawing/2014/main" id="{527732AA-D7B1-48A6-8C12-8974C5F0A104}"/>
              </a:ext>
            </a:extLst>
          </p:cNvPr>
          <p:cNvSpPr>
            <a:spLocks noGrp="1"/>
          </p:cNvSpPr>
          <p:nvPr>
            <p:ph idx="26"/>
          </p:nvPr>
        </p:nvSpPr>
        <p:spPr>
          <a:xfrm>
            <a:off x="6234460" y="1904066"/>
            <a:ext cx="5735647" cy="4603910"/>
          </a:xfrm>
          <a:prstGeom prst="rect">
            <a:avLst/>
          </a:prstGeom>
        </p:spPr>
        <p:txBody>
          <a:bodyPr vert="horz" wrap="square"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14" name="Text Placeholder 3">
            <a:extLst>
              <a:ext uri="{FF2B5EF4-FFF2-40B4-BE49-F238E27FC236}">
                <a16:creationId xmlns:a16="http://schemas.microsoft.com/office/drawing/2014/main" id="{C3475C84-786C-409E-B9CE-2261308DA6EF}"/>
              </a:ext>
            </a:extLst>
          </p:cNvPr>
          <p:cNvSpPr>
            <a:spLocks noGrp="1"/>
          </p:cNvSpPr>
          <p:nvPr>
            <p:ph idx="33"/>
          </p:nvPr>
        </p:nvSpPr>
        <p:spPr>
          <a:xfrm>
            <a:off x="474479" y="1904066"/>
            <a:ext cx="5759982" cy="4603910"/>
          </a:xfrm>
          <a:prstGeom prst="rect">
            <a:avLst/>
          </a:prstGeom>
        </p:spPr>
        <p:txBody>
          <a:bodyPr vert="horz" wrap="square"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3256669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gradFill>
                  <a:gsLst>
                    <a:gs pos="0">
                      <a:schemeClr val="tx1"/>
                    </a:gs>
                    <a:gs pos="100000">
                      <a:schemeClr val="tx1"/>
                    </a:gs>
                  </a:gsLst>
                  <a:lin ang="5400000" scaled="1"/>
                </a:gra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gradFill>
                  <a:gsLst>
                    <a:gs pos="0">
                      <a:schemeClr val="tx1"/>
                    </a:gs>
                    <a:gs pos="100000">
                      <a:schemeClr val="tx1"/>
                    </a:gs>
                  </a:gsLst>
                  <a:lin ang="5400000" scaled="1"/>
                </a:gradFill>
              </a:defRPr>
            </a:lvl1pPr>
            <a:lvl2pPr>
              <a:defRPr sz="1800">
                <a:solidFill>
                  <a:srgbClr val="000000"/>
                </a:solidFill>
              </a:defRPr>
            </a:lvl2pPr>
            <a:lvl3pPr>
              <a:defRPr sz="1400"/>
            </a:lvl3pPr>
            <a:lvl4pPr>
              <a:defRPr sz="1400"/>
            </a:lvl4pPr>
            <a:lvl5pPr>
              <a:defRPr sz="1050"/>
            </a:lvl5pPr>
          </a:lstStyle>
          <a:p>
            <a:pPr lvl="0"/>
            <a:r>
              <a:rPr lang="en-US"/>
              <a:t>Author name</a:t>
            </a:r>
            <a:br>
              <a:rPr lang="en-US"/>
            </a:br>
            <a:r>
              <a:rPr lang="en-US"/>
              <a:t>Date</a:t>
            </a:r>
          </a:p>
        </p:txBody>
      </p:sp>
      <p:pic>
        <p:nvPicPr>
          <p:cNvPr id="8" name="Picture 7">
            <a:extLst>
              <a:ext uri="{FF2B5EF4-FFF2-40B4-BE49-F238E27FC236}">
                <a16:creationId xmlns:a16="http://schemas.microsoft.com/office/drawing/2014/main" id="{67DB9C92-5B22-1645-98AA-DEA153351D4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574421" y="327991"/>
            <a:ext cx="5522090" cy="6338542"/>
          </a:xfrm>
          <a:prstGeom prst="rect">
            <a:avLst/>
          </a:prstGeom>
        </p:spPr>
      </p:pic>
    </p:spTree>
    <p:extLst>
      <p:ext uri="{BB962C8B-B14F-4D97-AF65-F5344CB8AC3E}">
        <p14:creationId xmlns:p14="http://schemas.microsoft.com/office/powerpoint/2010/main" val="636639735"/>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2-col + Double Subheads">
    <p:spTree>
      <p:nvGrpSpPr>
        <p:cNvPr id="1" name=""/>
        <p:cNvGrpSpPr/>
        <p:nvPr/>
      </p:nvGrpSpPr>
      <p:grpSpPr>
        <a:xfrm>
          <a:off x="0" y="0"/>
          <a:ext cx="0" cy="0"/>
          <a:chOff x="0" y="0"/>
          <a:chExt cx="0" cy="0"/>
        </a:xfrm>
      </p:grpSpPr>
      <p:sp>
        <p:nvSpPr>
          <p:cNvPr id="14" name="Text Placeholder 3"/>
          <p:cNvSpPr>
            <a:spLocks noGrp="1"/>
          </p:cNvSpPr>
          <p:nvPr>
            <p:ph idx="26"/>
          </p:nvPr>
        </p:nvSpPr>
        <p:spPr>
          <a:xfrm>
            <a:off x="6226349" y="1904066"/>
            <a:ext cx="5743759" cy="4603910"/>
          </a:xfrm>
          <a:prstGeom prst="rect">
            <a:avLst/>
          </a:prstGeom>
        </p:spPr>
        <p:txBody>
          <a:bodyPr vert="horz" wrap="square"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11" name="Title Placeholder 2">
            <a:extLst>
              <a:ext uri="{FF2B5EF4-FFF2-40B4-BE49-F238E27FC236}">
                <a16:creationId xmlns:a16="http://schemas.microsoft.com/office/drawing/2014/main" id="{9AFD44FB-5EE2-4D3E-9C7F-A0CA74B39F11}"/>
              </a:ext>
            </a:extLst>
          </p:cNvPr>
          <p:cNvSpPr>
            <a:spLocks noGrp="1"/>
          </p:cNvSpPr>
          <p:nvPr>
            <p:ph type="title"/>
          </p:nvPr>
        </p:nvSpPr>
        <p:spPr>
          <a:xfrm>
            <a:off x="466369" y="466302"/>
            <a:ext cx="11487517" cy="737243"/>
          </a:xfrm>
          <a:prstGeom prst="rect">
            <a:avLst/>
          </a:prstGeom>
        </p:spPr>
        <p:txBody>
          <a:bodyPr vert="horz" lIns="0" tIns="0" rIns="0" bIns="0" rtlCol="0" anchor="t">
            <a:normAutofit/>
          </a:bodyPr>
          <a:lstStyle/>
          <a:p>
            <a:r>
              <a:rPr lang="en-US" dirty="0"/>
              <a:t>Click to edit Master title style</a:t>
            </a:r>
          </a:p>
        </p:txBody>
      </p:sp>
      <p:sp>
        <p:nvSpPr>
          <p:cNvPr id="2" name="Slide Number Placeholder 1">
            <a:extLst>
              <a:ext uri="{FF2B5EF4-FFF2-40B4-BE49-F238E27FC236}">
                <a16:creationId xmlns:a16="http://schemas.microsoft.com/office/drawing/2014/main" id="{C5A5FC2E-6D98-CE43-9551-6AA69FEF734C}"/>
              </a:ext>
            </a:extLst>
          </p:cNvPr>
          <p:cNvSpPr>
            <a:spLocks noGrp="1"/>
          </p:cNvSpPr>
          <p:nvPr>
            <p:ph type="sldNum" sz="quarter" idx="27"/>
          </p:nvPr>
        </p:nvSpPr>
        <p:spPr/>
        <p:txBody>
          <a:bodyPr/>
          <a:lstStyle/>
          <a:p>
            <a:fld id="{529AFA16-AEC4-7D4A-82F3-BDAE8E49079E}" type="slidenum">
              <a:rPr lang="en-US" smtClean="0"/>
              <a:pPr/>
              <a:t>‹#›</a:t>
            </a:fld>
            <a:endParaRPr lang="en-US"/>
          </a:p>
        </p:txBody>
      </p:sp>
      <p:sp>
        <p:nvSpPr>
          <p:cNvPr id="12" name="Shape 78">
            <a:extLst>
              <a:ext uri="{FF2B5EF4-FFF2-40B4-BE49-F238E27FC236}">
                <a16:creationId xmlns:a16="http://schemas.microsoft.com/office/drawing/2014/main" id="{A53FCAFC-5653-0C46-8E56-ADCCBA6F7CB4}"/>
              </a:ext>
            </a:extLst>
          </p:cNvPr>
          <p:cNvSpPr txBox="1">
            <a:spLocks noGrp="1"/>
          </p:cNvSpPr>
          <p:nvPr>
            <p:ph type="body" idx="7" hasCustomPrompt="1"/>
          </p:nvPr>
        </p:nvSpPr>
        <p:spPr>
          <a:xfrm>
            <a:off x="6218236" y="1203545"/>
            <a:ext cx="5751868" cy="700520"/>
          </a:xfrm>
          <a:prstGeom prst="rect">
            <a:avLst/>
          </a:prstGeom>
          <a:ln>
            <a:noFill/>
          </a:ln>
        </p:spPr>
        <p:txBody>
          <a:bodyPr vert="horz" wrap="square" lIns="0" tIns="0" rIns="0" bIns="0" rtlCol="0" anchor="b">
            <a:noAutofit/>
          </a:bodyPr>
          <a:lstStyle>
            <a:lvl1pPr algn="ctr">
              <a:defRPr lang="en-US" sz="2040" b="1" i="0" dirty="0">
                <a:solidFill>
                  <a:schemeClr val="accent1"/>
                </a:solidFill>
                <a:latin typeface="Segoe UI Semibold" charset="0"/>
                <a:ea typeface="Segoe UI Semibold" charset="0"/>
                <a:cs typeface="Segoe UI Semibold" charset="0"/>
              </a:defRPr>
            </a:lvl1pPr>
          </a:lstStyle>
          <a:p>
            <a:pPr lvl="0" algn="ctr" defTabSz="932563">
              <a:spcAft>
                <a:spcPts val="600"/>
              </a:spcAft>
            </a:pPr>
            <a:r>
              <a:rPr lang="en-US" dirty="0"/>
              <a:t>Column 2</a:t>
            </a:r>
          </a:p>
        </p:txBody>
      </p:sp>
      <p:sp>
        <p:nvSpPr>
          <p:cNvPr id="15" name="Shape 78">
            <a:extLst>
              <a:ext uri="{FF2B5EF4-FFF2-40B4-BE49-F238E27FC236}">
                <a16:creationId xmlns:a16="http://schemas.microsoft.com/office/drawing/2014/main" id="{644AA6BB-203B-E644-8A81-9AF5D2C1454A}"/>
              </a:ext>
            </a:extLst>
          </p:cNvPr>
          <p:cNvSpPr txBox="1">
            <a:spLocks noGrp="1"/>
          </p:cNvSpPr>
          <p:nvPr>
            <p:ph type="body" idx="30" hasCustomPrompt="1"/>
          </p:nvPr>
        </p:nvSpPr>
        <p:spPr>
          <a:xfrm>
            <a:off x="466369" y="1206540"/>
            <a:ext cx="5751870" cy="696110"/>
          </a:xfrm>
          <a:prstGeom prst="rect">
            <a:avLst/>
          </a:prstGeom>
          <a:ln>
            <a:noFill/>
          </a:ln>
        </p:spPr>
        <p:txBody>
          <a:bodyPr vert="horz" wrap="square" lIns="0" tIns="0" rIns="182880" bIns="0" rtlCol="0" anchor="b">
            <a:noAutofit/>
          </a:bodyPr>
          <a:lstStyle>
            <a:lvl1pPr algn="ctr">
              <a:defRPr lang="en-US" sz="2040" b="1" i="0" dirty="0">
                <a:solidFill>
                  <a:schemeClr val="accent1"/>
                </a:solidFill>
                <a:latin typeface="Segoe UI Semibold" charset="0"/>
                <a:ea typeface="Segoe UI Semibold" charset="0"/>
                <a:cs typeface="Segoe UI Semibold" charset="0"/>
              </a:defRPr>
            </a:lvl1pPr>
          </a:lstStyle>
          <a:p>
            <a:pPr lvl="0" algn="ctr" defTabSz="932563">
              <a:spcAft>
                <a:spcPts val="600"/>
              </a:spcAft>
            </a:pPr>
            <a:r>
              <a:rPr lang="en-US" dirty="0"/>
              <a:t>Column 1</a:t>
            </a:r>
          </a:p>
        </p:txBody>
      </p:sp>
      <p:sp>
        <p:nvSpPr>
          <p:cNvPr id="17" name="Text Placeholder 3">
            <a:extLst>
              <a:ext uri="{FF2B5EF4-FFF2-40B4-BE49-F238E27FC236}">
                <a16:creationId xmlns:a16="http://schemas.microsoft.com/office/drawing/2014/main" id="{BA5B8A30-0D25-46A7-8825-163B12353388}"/>
              </a:ext>
            </a:extLst>
          </p:cNvPr>
          <p:cNvSpPr>
            <a:spLocks noGrp="1"/>
          </p:cNvSpPr>
          <p:nvPr>
            <p:ph idx="31"/>
          </p:nvPr>
        </p:nvSpPr>
        <p:spPr>
          <a:xfrm>
            <a:off x="474478" y="1904066"/>
            <a:ext cx="5735647" cy="4603910"/>
          </a:xfrm>
          <a:prstGeom prst="rect">
            <a:avLst/>
          </a:prstGeom>
        </p:spPr>
        <p:txBody>
          <a:bodyPr vert="horz" wrap="square"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19699125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Title + Sub ONLY">
    <p:spTree>
      <p:nvGrpSpPr>
        <p:cNvPr id="1" name=""/>
        <p:cNvGrpSpPr/>
        <p:nvPr/>
      </p:nvGrpSpPr>
      <p:grpSpPr>
        <a:xfrm>
          <a:off x="0" y="0"/>
          <a:ext cx="0" cy="0"/>
          <a:chOff x="0" y="0"/>
          <a:chExt cx="0" cy="0"/>
        </a:xfrm>
      </p:grpSpPr>
      <p:sp>
        <p:nvSpPr>
          <p:cNvPr id="2" name="Title 1"/>
          <p:cNvSpPr>
            <a:spLocks noGrp="1"/>
          </p:cNvSpPr>
          <p:nvPr>
            <p:ph type="title"/>
          </p:nvPr>
        </p:nvSpPr>
        <p:spPr>
          <a:xfrm>
            <a:off x="466369" y="466303"/>
            <a:ext cx="11503738" cy="606192"/>
          </a:xfrm>
        </p:spPr>
        <p:txBody>
          <a:bodyPr>
            <a:normAutofit/>
          </a:bodyPr>
          <a:lstStyle>
            <a:lvl1pPr>
              <a:defRPr sz="4488"/>
            </a:lvl1pPr>
          </a:lstStyle>
          <a:p>
            <a:r>
              <a:rPr lang="en-US"/>
              <a:t>Click to edit Master title style</a:t>
            </a:r>
            <a:endParaRPr lang="en-US" dirty="0"/>
          </a:p>
        </p:txBody>
      </p:sp>
      <p:sp>
        <p:nvSpPr>
          <p:cNvPr id="5" name="Subtitle 2">
            <a:extLst>
              <a:ext uri="{FF2B5EF4-FFF2-40B4-BE49-F238E27FC236}">
                <a16:creationId xmlns:a16="http://schemas.microsoft.com/office/drawing/2014/main" id="{7D5C19BA-6DD0-2341-932F-962FA328D5D7}"/>
              </a:ext>
            </a:extLst>
          </p:cNvPr>
          <p:cNvSpPr>
            <a:spLocks noGrp="1"/>
          </p:cNvSpPr>
          <p:nvPr>
            <p:ph type="subTitle" idx="27"/>
          </p:nvPr>
        </p:nvSpPr>
        <p:spPr>
          <a:xfrm>
            <a:off x="466368" y="1072494"/>
            <a:ext cx="11503739" cy="699453"/>
          </a:xfrm>
        </p:spPr>
        <p:txBody>
          <a:bodyPr/>
          <a:lstStyle>
            <a:lvl1pPr marL="0" indent="0" algn="l">
              <a:buNone/>
              <a:defRPr sz="2448" b="1" i="0" spc="-61" baseline="0">
                <a:latin typeface="Segoe UI Semibold" charset="0"/>
                <a:ea typeface="Segoe UI Semibold" charset="0"/>
                <a:cs typeface="Segoe UI Semibold" charset="0"/>
              </a:defRPr>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endParaRPr lang="en-US" dirty="0"/>
          </a:p>
        </p:txBody>
      </p:sp>
      <p:sp>
        <p:nvSpPr>
          <p:cNvPr id="6" name="Slide Number Placeholder 5">
            <a:extLst>
              <a:ext uri="{FF2B5EF4-FFF2-40B4-BE49-F238E27FC236}">
                <a16:creationId xmlns:a16="http://schemas.microsoft.com/office/drawing/2014/main" id="{AF9386A6-1B24-F24E-ACF1-EA03F8741407}"/>
              </a:ext>
            </a:extLst>
          </p:cNvPr>
          <p:cNvSpPr>
            <a:spLocks noGrp="1"/>
          </p:cNvSpPr>
          <p:nvPr>
            <p:ph type="sldNum" sz="quarter" idx="28"/>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1794442247"/>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Content Small Title">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856"/>
            </a:lvl1pPr>
          </a:lstStyle>
          <a:p>
            <a:r>
              <a:rPr lang="en-US"/>
              <a:t>Click to edit Master title style</a:t>
            </a:r>
            <a:endParaRPr lang="en-US" dirty="0"/>
          </a:p>
        </p:txBody>
      </p:sp>
      <p:sp>
        <p:nvSpPr>
          <p:cNvPr id="6" name="Slide Number Placeholder 5">
            <a:extLst>
              <a:ext uri="{FF2B5EF4-FFF2-40B4-BE49-F238E27FC236}">
                <a16:creationId xmlns:a16="http://schemas.microsoft.com/office/drawing/2014/main" id="{AF9386A6-1B24-F24E-ACF1-EA03F8741407}"/>
              </a:ext>
            </a:extLst>
          </p:cNvPr>
          <p:cNvSpPr>
            <a:spLocks noGrp="1"/>
          </p:cNvSpPr>
          <p:nvPr>
            <p:ph type="sldNum" sz="quarter" idx="28"/>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452696092"/>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6AA340A-11B1-4D46-BE2D-4B2D31C56900}"/>
              </a:ext>
            </a:extLst>
          </p:cNvPr>
          <p:cNvSpPr>
            <a:spLocks noGrp="1"/>
          </p:cNvSpPr>
          <p:nvPr>
            <p:ph type="sldNum" sz="quarter" idx="10"/>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3794104755"/>
      </p:ext>
    </p:extLst>
  </p:cSld>
  <p:clrMapOvr>
    <a:masterClrMapping/>
  </p:clrMapOvr>
  <p:hf sldNum="0" hdr="0" ftr="0" dt="0"/>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Content + slanted Image Right">
    <p:spTree>
      <p:nvGrpSpPr>
        <p:cNvPr id="1" name=""/>
        <p:cNvGrpSpPr/>
        <p:nvPr/>
      </p:nvGrpSpPr>
      <p:grpSpPr>
        <a:xfrm>
          <a:off x="0" y="0"/>
          <a:ext cx="0" cy="0"/>
          <a:chOff x="0" y="0"/>
          <a:chExt cx="0" cy="0"/>
        </a:xfrm>
      </p:grpSpPr>
      <p:sp>
        <p:nvSpPr>
          <p:cNvPr id="12" name="Title Placeholder 2">
            <a:extLst>
              <a:ext uri="{FF2B5EF4-FFF2-40B4-BE49-F238E27FC236}">
                <a16:creationId xmlns:a16="http://schemas.microsoft.com/office/drawing/2014/main" id="{D67C4168-A193-45C5-93FD-7A782A48CAF5}"/>
              </a:ext>
            </a:extLst>
          </p:cNvPr>
          <p:cNvSpPr>
            <a:spLocks noGrp="1"/>
          </p:cNvSpPr>
          <p:nvPr>
            <p:ph type="title" hasCustomPrompt="1"/>
          </p:nvPr>
        </p:nvSpPr>
        <p:spPr>
          <a:xfrm>
            <a:off x="466369" y="466302"/>
            <a:ext cx="5751868" cy="1437763"/>
          </a:xfrm>
          <a:prstGeom prst="rect">
            <a:avLst/>
          </a:prstGeom>
        </p:spPr>
        <p:txBody>
          <a:bodyPr vert="horz" lIns="0" tIns="0" rIns="0" bIns="0" rtlCol="0" anchor="t">
            <a:normAutofit/>
          </a:bodyPr>
          <a:lstStyle>
            <a:lvl1pPr>
              <a:defRPr>
                <a:solidFill>
                  <a:schemeClr val="tx1"/>
                </a:solidFill>
              </a:defRPr>
            </a:lvl1pPr>
          </a:lstStyle>
          <a:p>
            <a:r>
              <a:rPr lang="en-US" dirty="0"/>
              <a:t>Click to edit title</a:t>
            </a:r>
          </a:p>
        </p:txBody>
      </p:sp>
      <p:sp>
        <p:nvSpPr>
          <p:cNvPr id="7" name="Slide Number Placeholder 2">
            <a:extLst>
              <a:ext uri="{FF2B5EF4-FFF2-40B4-BE49-F238E27FC236}">
                <a16:creationId xmlns:a16="http://schemas.microsoft.com/office/drawing/2014/main" id="{37C32BF6-02DE-4611-8B42-B01BC47DC612}"/>
              </a:ext>
            </a:extLst>
          </p:cNvPr>
          <p:cNvSpPr>
            <a:spLocks noGrp="1"/>
          </p:cNvSpPr>
          <p:nvPr>
            <p:ph type="sldNum" sz="quarter" idx="4"/>
          </p:nvPr>
        </p:nvSpPr>
        <p:spPr>
          <a:xfrm>
            <a:off x="1" y="6570756"/>
            <a:ext cx="538663" cy="419217"/>
          </a:xfrm>
          <a:prstGeom prst="rect">
            <a:avLst/>
          </a:prstGeom>
        </p:spPr>
        <p:txBody>
          <a:bodyPr anchor="t"/>
          <a:lstStyle>
            <a:lvl1pPr algn="r">
              <a:defRPr sz="1224">
                <a:solidFill>
                  <a:schemeClr val="accent6"/>
                </a:solidFill>
              </a:defRPr>
            </a:lvl1pPr>
          </a:lstStyle>
          <a:p>
            <a:fld id="{B9D7F84B-3C83-9746-917C-397D4BD96F66}" type="slidenum">
              <a:rPr lang="en-US" smtClean="0"/>
              <a:pPr/>
              <a:t>‹#›</a:t>
            </a:fld>
            <a:endParaRPr lang="en-US"/>
          </a:p>
        </p:txBody>
      </p:sp>
      <p:sp>
        <p:nvSpPr>
          <p:cNvPr id="9" name="Text Placeholder 3">
            <a:extLst>
              <a:ext uri="{FF2B5EF4-FFF2-40B4-BE49-F238E27FC236}">
                <a16:creationId xmlns:a16="http://schemas.microsoft.com/office/drawing/2014/main" id="{D78D2F5C-C02D-49C4-A3A8-A4526E03FB11}"/>
              </a:ext>
            </a:extLst>
          </p:cNvPr>
          <p:cNvSpPr>
            <a:spLocks noGrp="1"/>
          </p:cNvSpPr>
          <p:nvPr>
            <p:ph idx="32" hasCustomPrompt="1"/>
          </p:nvPr>
        </p:nvSpPr>
        <p:spPr>
          <a:xfrm>
            <a:off x="474478" y="1904066"/>
            <a:ext cx="5743758" cy="4603910"/>
          </a:xfrm>
          <a:prstGeom prst="rect">
            <a:avLst/>
          </a:prstGeom>
        </p:spPr>
        <p:txBody>
          <a:bodyPr vert="horz" wrap="square"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6" name="Picture Placeholder 3">
            <a:extLst>
              <a:ext uri="{FF2B5EF4-FFF2-40B4-BE49-F238E27FC236}">
                <a16:creationId xmlns:a16="http://schemas.microsoft.com/office/drawing/2014/main" id="{72DE6A1D-8AB1-4C01-944E-A32A7172E8EC}"/>
              </a:ext>
            </a:extLst>
          </p:cNvPr>
          <p:cNvSpPr>
            <a:spLocks noGrp="1"/>
          </p:cNvSpPr>
          <p:nvPr>
            <p:ph type="pic" sz="quarter" idx="24" hasCustomPrompt="1"/>
          </p:nvPr>
        </p:nvSpPr>
        <p:spPr>
          <a:xfrm>
            <a:off x="4620354" y="0"/>
            <a:ext cx="7816121" cy="6994525"/>
          </a:xfrm>
          <a:custGeom>
            <a:avLst/>
            <a:gdLst>
              <a:gd name="connsiteX0" fmla="*/ 0 w 5638800"/>
              <a:gd name="connsiteY0" fmla="*/ 0 h 6858000"/>
              <a:gd name="connsiteX1" fmla="*/ 5638800 w 5638800"/>
              <a:gd name="connsiteY1" fmla="*/ 0 h 6858000"/>
              <a:gd name="connsiteX2" fmla="*/ 5638800 w 5638800"/>
              <a:gd name="connsiteY2" fmla="*/ 6858000 h 6858000"/>
              <a:gd name="connsiteX3" fmla="*/ 0 w 5638800"/>
              <a:gd name="connsiteY3" fmla="*/ 6858000 h 6858000"/>
              <a:gd name="connsiteX4" fmla="*/ 0 w 5638800"/>
              <a:gd name="connsiteY4" fmla="*/ 0 h 6858000"/>
              <a:gd name="connsiteX0" fmla="*/ 2023672 w 7662472"/>
              <a:gd name="connsiteY0" fmla="*/ 0 h 6858000"/>
              <a:gd name="connsiteX1" fmla="*/ 7662472 w 7662472"/>
              <a:gd name="connsiteY1" fmla="*/ 0 h 6858000"/>
              <a:gd name="connsiteX2" fmla="*/ 7662472 w 7662472"/>
              <a:gd name="connsiteY2" fmla="*/ 6858000 h 6858000"/>
              <a:gd name="connsiteX3" fmla="*/ 0 w 7662472"/>
              <a:gd name="connsiteY3" fmla="*/ 6843010 h 6858000"/>
              <a:gd name="connsiteX4" fmla="*/ 2023672 w 7662472"/>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62472" h="6858000">
                <a:moveTo>
                  <a:pt x="2023672" y="0"/>
                </a:moveTo>
                <a:lnTo>
                  <a:pt x="7662472" y="0"/>
                </a:lnTo>
                <a:lnTo>
                  <a:pt x="7662472" y="6858000"/>
                </a:lnTo>
                <a:lnTo>
                  <a:pt x="0" y="6843010"/>
                </a:lnTo>
                <a:lnTo>
                  <a:pt x="2023672" y="0"/>
                </a:lnTo>
                <a:close/>
              </a:path>
            </a:pathLst>
          </a:custGeom>
          <a:noFill/>
          <a:ln>
            <a:solidFill>
              <a:srgbClr val="414241"/>
            </a:solidFill>
          </a:ln>
        </p:spPr>
        <p:txBody>
          <a:bodyPr anchor="ctr"/>
          <a:lstStyle>
            <a:lvl1pPr algn="ctr">
              <a:defRPr>
                <a:solidFill>
                  <a:srgbClr val="B4009E"/>
                </a:solidFill>
              </a:defRPr>
            </a:lvl1pPr>
          </a:lstStyle>
          <a:p>
            <a:r>
              <a:rPr lang="en-US" dirty="0"/>
              <a:t>Drag picture to placeholder </a:t>
            </a:r>
            <a:br>
              <a:rPr lang="en-US" dirty="0"/>
            </a:br>
            <a:r>
              <a:rPr lang="en-US" dirty="0"/>
              <a:t>or click icon to add</a:t>
            </a:r>
          </a:p>
        </p:txBody>
      </p:sp>
    </p:spTree>
    <p:extLst>
      <p:ext uri="{BB962C8B-B14F-4D97-AF65-F5344CB8AC3E}">
        <p14:creationId xmlns:p14="http://schemas.microsoft.com/office/powerpoint/2010/main" val="202151083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ontent + slanted Image Left">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89B1DDD-55E1-C14C-8058-596104BB80F5}"/>
              </a:ext>
            </a:extLst>
          </p:cNvPr>
          <p:cNvSpPr>
            <a:spLocks noGrp="1"/>
          </p:cNvSpPr>
          <p:nvPr>
            <p:ph type="sldNum" sz="quarter" idx="12"/>
          </p:nvPr>
        </p:nvSpPr>
        <p:spPr/>
        <p:txBody>
          <a:bodyPr/>
          <a:lstStyle/>
          <a:p>
            <a:fld id="{529AFA16-AEC4-7D4A-82F3-BDAE8E49079E}" type="slidenum">
              <a:rPr lang="en-US" smtClean="0"/>
              <a:pPr/>
              <a:t>‹#›</a:t>
            </a:fld>
            <a:endParaRPr lang="en-US"/>
          </a:p>
        </p:txBody>
      </p:sp>
      <p:sp>
        <p:nvSpPr>
          <p:cNvPr id="6" name="Picture Placeholder 9">
            <a:extLst>
              <a:ext uri="{FF2B5EF4-FFF2-40B4-BE49-F238E27FC236}">
                <a16:creationId xmlns:a16="http://schemas.microsoft.com/office/drawing/2014/main" id="{A60CFDBD-BED9-4E96-95E3-CCD21C2AE18C}"/>
              </a:ext>
            </a:extLst>
          </p:cNvPr>
          <p:cNvSpPr>
            <a:spLocks noGrp="1"/>
          </p:cNvSpPr>
          <p:nvPr>
            <p:ph type="pic" sz="quarter" idx="30" hasCustomPrompt="1"/>
          </p:nvPr>
        </p:nvSpPr>
        <p:spPr>
          <a:xfrm>
            <a:off x="-3205" y="0"/>
            <a:ext cx="6942630" cy="6994525"/>
          </a:xfrm>
          <a:custGeom>
            <a:avLst/>
            <a:gdLst>
              <a:gd name="connsiteX0" fmla="*/ 0 w 5847905"/>
              <a:gd name="connsiteY0" fmla="*/ 6849376 h 6849376"/>
              <a:gd name="connsiteX1" fmla="*/ 0 w 5847905"/>
              <a:gd name="connsiteY1" fmla="*/ 0 h 6849376"/>
              <a:gd name="connsiteX2" fmla="*/ 5847905 w 5847905"/>
              <a:gd name="connsiteY2" fmla="*/ 6849376 h 6849376"/>
              <a:gd name="connsiteX3" fmla="*/ 0 w 5847905"/>
              <a:gd name="connsiteY3" fmla="*/ 6849376 h 6849376"/>
              <a:gd name="connsiteX0" fmla="*/ 0 w 5847905"/>
              <a:gd name="connsiteY0" fmla="*/ 6849376 h 6849376"/>
              <a:gd name="connsiteX1" fmla="*/ 0 w 5847905"/>
              <a:gd name="connsiteY1" fmla="*/ 0 h 6849376"/>
              <a:gd name="connsiteX2" fmla="*/ 4703805 w 5847905"/>
              <a:gd name="connsiteY2" fmla="*/ 708068 h 6849376"/>
              <a:gd name="connsiteX3" fmla="*/ 5847905 w 5847905"/>
              <a:gd name="connsiteY3" fmla="*/ 6849376 h 6849376"/>
              <a:gd name="connsiteX4" fmla="*/ 0 w 5847905"/>
              <a:gd name="connsiteY4" fmla="*/ 6849376 h 6849376"/>
              <a:gd name="connsiteX0" fmla="*/ 0 w 5847905"/>
              <a:gd name="connsiteY0" fmla="*/ 7148223 h 7148223"/>
              <a:gd name="connsiteX1" fmla="*/ 0 w 5847905"/>
              <a:gd name="connsiteY1" fmla="*/ 298847 h 7148223"/>
              <a:gd name="connsiteX2" fmla="*/ 4967416 w 5847905"/>
              <a:gd name="connsiteY2" fmla="*/ 314937 h 7148223"/>
              <a:gd name="connsiteX3" fmla="*/ 5847905 w 5847905"/>
              <a:gd name="connsiteY3" fmla="*/ 7148223 h 7148223"/>
              <a:gd name="connsiteX4" fmla="*/ 0 w 5847905"/>
              <a:gd name="connsiteY4" fmla="*/ 7148223 h 7148223"/>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95698 w 5847905"/>
              <a:gd name="connsiteY2" fmla="*/ 4137 h 6849376"/>
              <a:gd name="connsiteX3" fmla="*/ 5847905 w 5847905"/>
              <a:gd name="connsiteY3" fmla="*/ 6849376 h 6849376"/>
              <a:gd name="connsiteX4" fmla="*/ 0 w 5847905"/>
              <a:gd name="connsiteY4" fmla="*/ 6849376 h 6849376"/>
              <a:gd name="connsiteX0" fmla="*/ 0 w 7282258"/>
              <a:gd name="connsiteY0" fmla="*/ 6849376 h 6855353"/>
              <a:gd name="connsiteX1" fmla="*/ 0 w 7282258"/>
              <a:gd name="connsiteY1" fmla="*/ 0 h 6855353"/>
              <a:gd name="connsiteX2" fmla="*/ 4895698 w 7282258"/>
              <a:gd name="connsiteY2" fmla="*/ 4137 h 6855353"/>
              <a:gd name="connsiteX3" fmla="*/ 7282258 w 7282258"/>
              <a:gd name="connsiteY3" fmla="*/ 6855353 h 6855353"/>
              <a:gd name="connsiteX4" fmla="*/ 0 w 7282258"/>
              <a:gd name="connsiteY4" fmla="*/ 6849376 h 6855353"/>
              <a:gd name="connsiteX0" fmla="*/ 0 w 7276282"/>
              <a:gd name="connsiteY0" fmla="*/ 6849376 h 6849376"/>
              <a:gd name="connsiteX1" fmla="*/ 0 w 7276282"/>
              <a:gd name="connsiteY1" fmla="*/ 0 h 6849376"/>
              <a:gd name="connsiteX2" fmla="*/ 4895698 w 7276282"/>
              <a:gd name="connsiteY2" fmla="*/ 4137 h 6849376"/>
              <a:gd name="connsiteX3" fmla="*/ 7276282 w 7276282"/>
              <a:gd name="connsiteY3" fmla="*/ 6843400 h 6849376"/>
              <a:gd name="connsiteX4" fmla="*/ 0 w 7276282"/>
              <a:gd name="connsiteY4" fmla="*/ 6849376 h 6849376"/>
              <a:gd name="connsiteX0" fmla="*/ 0 w 7276282"/>
              <a:gd name="connsiteY0" fmla="*/ 6849376 h 6849376"/>
              <a:gd name="connsiteX1" fmla="*/ 0 w 7276282"/>
              <a:gd name="connsiteY1" fmla="*/ 0 h 6849376"/>
              <a:gd name="connsiteX2" fmla="*/ 4895698 w 7276282"/>
              <a:gd name="connsiteY2" fmla="*/ 4137 h 6849376"/>
              <a:gd name="connsiteX3" fmla="*/ 7276282 w 7276282"/>
              <a:gd name="connsiteY3" fmla="*/ 6849376 h 6849376"/>
              <a:gd name="connsiteX4" fmla="*/ 0 w 7276282"/>
              <a:gd name="connsiteY4" fmla="*/ 6849376 h 6849376"/>
              <a:gd name="connsiteX0" fmla="*/ 0 w 7264329"/>
              <a:gd name="connsiteY0" fmla="*/ 6849376 h 6861329"/>
              <a:gd name="connsiteX1" fmla="*/ 0 w 7264329"/>
              <a:gd name="connsiteY1" fmla="*/ 0 h 6861329"/>
              <a:gd name="connsiteX2" fmla="*/ 4895698 w 7264329"/>
              <a:gd name="connsiteY2" fmla="*/ 4137 h 6861329"/>
              <a:gd name="connsiteX3" fmla="*/ 7264329 w 7264329"/>
              <a:gd name="connsiteY3" fmla="*/ 6861329 h 6861329"/>
              <a:gd name="connsiteX4" fmla="*/ 0 w 7264329"/>
              <a:gd name="connsiteY4" fmla="*/ 6849376 h 6861329"/>
              <a:gd name="connsiteX0" fmla="*/ 0 w 7264329"/>
              <a:gd name="connsiteY0" fmla="*/ 6849376 h 6855352"/>
              <a:gd name="connsiteX1" fmla="*/ 0 w 7264329"/>
              <a:gd name="connsiteY1" fmla="*/ 0 h 6855352"/>
              <a:gd name="connsiteX2" fmla="*/ 4895698 w 7264329"/>
              <a:gd name="connsiteY2" fmla="*/ 4137 h 6855352"/>
              <a:gd name="connsiteX3" fmla="*/ 7264329 w 7264329"/>
              <a:gd name="connsiteY3" fmla="*/ 6855352 h 6855352"/>
              <a:gd name="connsiteX4" fmla="*/ 0 w 7264329"/>
              <a:gd name="connsiteY4" fmla="*/ 6849376 h 6855352"/>
              <a:gd name="connsiteX0" fmla="*/ 0 w 7264329"/>
              <a:gd name="connsiteY0" fmla="*/ 6849376 h 6849376"/>
              <a:gd name="connsiteX1" fmla="*/ 0 w 7264329"/>
              <a:gd name="connsiteY1" fmla="*/ 0 h 6849376"/>
              <a:gd name="connsiteX2" fmla="*/ 4895698 w 7264329"/>
              <a:gd name="connsiteY2" fmla="*/ 4137 h 6849376"/>
              <a:gd name="connsiteX3" fmla="*/ 7264329 w 7264329"/>
              <a:gd name="connsiteY3" fmla="*/ 6849376 h 6849376"/>
              <a:gd name="connsiteX4" fmla="*/ 0 w 7264329"/>
              <a:gd name="connsiteY4" fmla="*/ 6849376 h 6849376"/>
              <a:gd name="connsiteX0" fmla="*/ 0 w 7264329"/>
              <a:gd name="connsiteY0" fmla="*/ 6854666 h 6854666"/>
              <a:gd name="connsiteX1" fmla="*/ 0 w 7264329"/>
              <a:gd name="connsiteY1" fmla="*/ 5290 h 6854666"/>
              <a:gd name="connsiteX2" fmla="*/ 4895698 w 7264329"/>
              <a:gd name="connsiteY2" fmla="*/ 0 h 6854666"/>
              <a:gd name="connsiteX3" fmla="*/ 7264329 w 7264329"/>
              <a:gd name="connsiteY3" fmla="*/ 6854666 h 6854666"/>
              <a:gd name="connsiteX4" fmla="*/ 0 w 7264329"/>
              <a:gd name="connsiteY4" fmla="*/ 6854666 h 6854666"/>
              <a:gd name="connsiteX0" fmla="*/ 0 w 7264329"/>
              <a:gd name="connsiteY0" fmla="*/ 6851524 h 6851524"/>
              <a:gd name="connsiteX1" fmla="*/ 0 w 7264329"/>
              <a:gd name="connsiteY1" fmla="*/ 2148 h 6851524"/>
              <a:gd name="connsiteX2" fmla="*/ 4895698 w 7264329"/>
              <a:gd name="connsiteY2" fmla="*/ 0 h 6851524"/>
              <a:gd name="connsiteX3" fmla="*/ 7264329 w 7264329"/>
              <a:gd name="connsiteY3" fmla="*/ 6851524 h 6851524"/>
              <a:gd name="connsiteX4" fmla="*/ 0 w 7264329"/>
              <a:gd name="connsiteY4" fmla="*/ 6851524 h 6851524"/>
              <a:gd name="connsiteX0" fmla="*/ 3142 w 7267471"/>
              <a:gd name="connsiteY0" fmla="*/ 6852519 h 6852519"/>
              <a:gd name="connsiteX1" fmla="*/ 0 w 7267471"/>
              <a:gd name="connsiteY1" fmla="*/ 0 h 6852519"/>
              <a:gd name="connsiteX2" fmla="*/ 4898840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898840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886271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4667 h 6854667"/>
              <a:gd name="connsiteX1" fmla="*/ 0 w 7267471"/>
              <a:gd name="connsiteY1" fmla="*/ 2148 h 6854667"/>
              <a:gd name="connsiteX2" fmla="*/ 4886271 w 7267471"/>
              <a:gd name="connsiteY2" fmla="*/ 0 h 6854667"/>
              <a:gd name="connsiteX3" fmla="*/ 7267471 w 7267471"/>
              <a:gd name="connsiteY3" fmla="*/ 6854667 h 6854667"/>
              <a:gd name="connsiteX4" fmla="*/ 3142 w 7267471"/>
              <a:gd name="connsiteY4" fmla="*/ 6854667 h 6854667"/>
              <a:gd name="connsiteX0" fmla="*/ 3142 w 7267471"/>
              <a:gd name="connsiteY0" fmla="*/ 6852519 h 6852519"/>
              <a:gd name="connsiteX1" fmla="*/ 0 w 7267471"/>
              <a:gd name="connsiteY1" fmla="*/ 0 h 6852519"/>
              <a:gd name="connsiteX2" fmla="*/ 4521768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735952 w 7267471"/>
              <a:gd name="connsiteY2" fmla="*/ 995 h 6852519"/>
              <a:gd name="connsiteX3" fmla="*/ 7267471 w 7267471"/>
              <a:gd name="connsiteY3" fmla="*/ 6852519 h 6852519"/>
              <a:gd name="connsiteX4" fmla="*/ 3142 w 7267471"/>
              <a:gd name="connsiteY4" fmla="*/ 6852519 h 6852519"/>
              <a:gd name="connsiteX0" fmla="*/ 3142 w 6806152"/>
              <a:gd name="connsiteY0" fmla="*/ 6852519 h 6852519"/>
              <a:gd name="connsiteX1" fmla="*/ 0 w 6806152"/>
              <a:gd name="connsiteY1" fmla="*/ 0 h 6852519"/>
              <a:gd name="connsiteX2" fmla="*/ 4735952 w 6806152"/>
              <a:gd name="connsiteY2" fmla="*/ 995 h 6852519"/>
              <a:gd name="connsiteX3" fmla="*/ 6806152 w 6806152"/>
              <a:gd name="connsiteY3" fmla="*/ 6852519 h 6852519"/>
              <a:gd name="connsiteX4" fmla="*/ 3142 w 6806152"/>
              <a:gd name="connsiteY4" fmla="*/ 6852519 h 6852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6152" h="6852519">
                <a:moveTo>
                  <a:pt x="3142" y="6852519"/>
                </a:moveTo>
                <a:cubicBezTo>
                  <a:pt x="2095" y="4568346"/>
                  <a:pt x="1047" y="2284173"/>
                  <a:pt x="0" y="0"/>
                </a:cubicBezTo>
                <a:lnTo>
                  <a:pt x="4735952" y="995"/>
                </a:lnTo>
                <a:lnTo>
                  <a:pt x="6806152" y="6852519"/>
                </a:lnTo>
                <a:lnTo>
                  <a:pt x="3142" y="6852519"/>
                </a:lnTo>
                <a:close/>
              </a:path>
            </a:pathLst>
          </a:custGeom>
          <a:ln>
            <a:solidFill>
              <a:srgbClr val="414241"/>
            </a:solidFill>
          </a:ln>
        </p:spPr>
        <p:txBody>
          <a:bodyPr anchor="ctr"/>
          <a:lstStyle>
            <a:lvl1pPr algn="ctr">
              <a:defRPr>
                <a:solidFill>
                  <a:srgbClr val="B4009E"/>
                </a:solidFill>
              </a:defRPr>
            </a:lvl1pPr>
          </a:lstStyle>
          <a:p>
            <a:r>
              <a:rPr lang="en-US" dirty="0"/>
              <a:t>Click icon to</a:t>
            </a:r>
            <a:br>
              <a:rPr lang="en-US" dirty="0"/>
            </a:br>
            <a:r>
              <a:rPr lang="en-US" dirty="0"/>
              <a:t>add picture</a:t>
            </a:r>
          </a:p>
        </p:txBody>
      </p:sp>
      <p:sp>
        <p:nvSpPr>
          <p:cNvPr id="7" name="Title 1">
            <a:extLst>
              <a:ext uri="{FF2B5EF4-FFF2-40B4-BE49-F238E27FC236}">
                <a16:creationId xmlns:a16="http://schemas.microsoft.com/office/drawing/2014/main" id="{36618F37-4806-4CE2-B027-C3AAFA8CF9F6}"/>
              </a:ext>
            </a:extLst>
          </p:cNvPr>
          <p:cNvSpPr>
            <a:spLocks noGrp="1"/>
          </p:cNvSpPr>
          <p:nvPr>
            <p:ph type="title" hasCustomPrompt="1"/>
          </p:nvPr>
        </p:nvSpPr>
        <p:spPr>
          <a:xfrm>
            <a:off x="6218237" y="466302"/>
            <a:ext cx="5751870" cy="1437762"/>
          </a:xfrm>
          <a:prstGeom prst="rect">
            <a:avLst/>
          </a:prstGeom>
        </p:spPr>
        <p:txBody>
          <a:bodyPr lIns="182880" rIns="0">
            <a:noAutofit/>
          </a:bodyPr>
          <a:lstStyle>
            <a:lvl1pPr>
              <a:defRPr sz="4080">
                <a:solidFill>
                  <a:schemeClr val="tx1"/>
                </a:solidFill>
              </a:defRPr>
            </a:lvl1pPr>
          </a:lstStyle>
          <a:p>
            <a:r>
              <a:rPr lang="en-US" dirty="0"/>
              <a:t>Click to edit title</a:t>
            </a:r>
          </a:p>
        </p:txBody>
      </p:sp>
      <p:sp>
        <p:nvSpPr>
          <p:cNvPr id="8" name="Text Placeholder 3">
            <a:extLst>
              <a:ext uri="{FF2B5EF4-FFF2-40B4-BE49-F238E27FC236}">
                <a16:creationId xmlns:a16="http://schemas.microsoft.com/office/drawing/2014/main" id="{785F4F54-6248-4FCE-81BA-DAD1E53376A7}"/>
              </a:ext>
            </a:extLst>
          </p:cNvPr>
          <p:cNvSpPr>
            <a:spLocks noGrp="1"/>
          </p:cNvSpPr>
          <p:nvPr>
            <p:ph idx="32"/>
          </p:nvPr>
        </p:nvSpPr>
        <p:spPr>
          <a:xfrm>
            <a:off x="6218237" y="1904066"/>
            <a:ext cx="5751868" cy="4603910"/>
          </a:xfrm>
          <a:prstGeom prst="rect">
            <a:avLst/>
          </a:prstGeom>
        </p:spPr>
        <p:txBody>
          <a:bodyPr vert="horz" wrap="square" lIns="18288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860185146"/>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TATEMENT">
    <p:spTree>
      <p:nvGrpSpPr>
        <p:cNvPr id="1" name=""/>
        <p:cNvGrpSpPr/>
        <p:nvPr/>
      </p:nvGrpSpPr>
      <p:grpSpPr>
        <a:xfrm>
          <a:off x="0" y="0"/>
          <a:ext cx="0" cy="0"/>
          <a:chOff x="0" y="0"/>
          <a:chExt cx="0" cy="0"/>
        </a:xfrm>
      </p:grpSpPr>
      <p:sp>
        <p:nvSpPr>
          <p:cNvPr id="5" name="Footer Placeholder 6" hidden="1"/>
          <p:cNvSpPr txBox="1">
            <a:spLocks/>
          </p:cNvSpPr>
          <p:nvPr userDrawn="1"/>
        </p:nvSpPr>
        <p:spPr>
          <a:xfrm>
            <a:off x="10740594" y="6683657"/>
            <a:ext cx="1697051" cy="31086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16">
                <a:solidFill>
                  <a:srgbClr val="666666"/>
                </a:solidFill>
              </a:rPr>
              <a:t>MICROSOFT CONFIDENTIAL</a:t>
            </a:r>
          </a:p>
        </p:txBody>
      </p:sp>
      <p:sp>
        <p:nvSpPr>
          <p:cNvPr id="15" name="Text Placeholder 3"/>
          <p:cNvSpPr>
            <a:spLocks noGrp="1"/>
          </p:cNvSpPr>
          <p:nvPr>
            <p:ph idx="1" hasCustomPrompt="1"/>
          </p:nvPr>
        </p:nvSpPr>
        <p:spPr>
          <a:xfrm>
            <a:off x="466369" y="466302"/>
            <a:ext cx="11503738" cy="5751054"/>
          </a:xfrm>
          <a:prstGeom prst="rect">
            <a:avLst/>
          </a:prstGeom>
        </p:spPr>
        <p:txBody>
          <a:bodyPr vert="horz" lIns="0" tIns="0" rIns="0" bIns="91440" rtlCol="0" anchor="ctr" anchorCtr="0">
            <a:normAutofit/>
          </a:bodyPr>
          <a:lstStyle>
            <a:lvl1pPr>
              <a:lnSpc>
                <a:spcPct val="110000"/>
              </a:lnSpc>
              <a:defRPr sz="4488" b="1" i="0">
                <a:solidFill>
                  <a:schemeClr val="tx1"/>
                </a:solidFill>
                <a:latin typeface="Segoe Pro Semibold" charset="0"/>
                <a:ea typeface="Segoe Pro Semibold" charset="0"/>
                <a:cs typeface="Segoe Pro Semibold" charset="0"/>
              </a:defRPr>
            </a:lvl1pPr>
            <a:lvl2pPr>
              <a:lnSpc>
                <a:spcPct val="110000"/>
              </a:lnSpc>
              <a:defRPr sz="2448" b="0" i="0">
                <a:solidFill>
                  <a:schemeClr val="tx1"/>
                </a:solidFill>
                <a:latin typeface="Segoe Pro" charset="0"/>
                <a:ea typeface="Segoe Pro" charset="0"/>
                <a:cs typeface="Segoe Pro" charset="0"/>
              </a:defRPr>
            </a:lvl2pPr>
            <a:lvl3pPr>
              <a:lnSpc>
                <a:spcPct val="110000"/>
              </a:lnSpc>
              <a:defRPr sz="2448" b="0" i="0">
                <a:solidFill>
                  <a:schemeClr val="tx1"/>
                </a:solidFill>
                <a:latin typeface="Segoe Pro" charset="0"/>
                <a:ea typeface="Segoe Pro" charset="0"/>
                <a:cs typeface="Segoe Pro" charset="0"/>
              </a:defRPr>
            </a:lvl3pPr>
            <a:lvl4pPr>
              <a:defRPr>
                <a:solidFill>
                  <a:schemeClr val="bg2">
                    <a:lumMod val="60000"/>
                    <a:lumOff val="40000"/>
                  </a:schemeClr>
                </a:solidFill>
              </a:defRPr>
            </a:lvl4pPr>
          </a:lstStyle>
          <a:p>
            <a:pPr lvl="0"/>
            <a:r>
              <a:rPr lang="en-US" dirty="0"/>
              <a:t>Click to edit Subhead Master text styles</a:t>
            </a:r>
          </a:p>
          <a:p>
            <a:pPr lvl="1"/>
            <a:r>
              <a:rPr lang="en-US" dirty="0"/>
              <a:t>Second level</a:t>
            </a:r>
          </a:p>
          <a:p>
            <a:pPr lvl="2"/>
            <a:r>
              <a:rPr lang="en-US" dirty="0"/>
              <a:t>Third level</a:t>
            </a:r>
          </a:p>
        </p:txBody>
      </p:sp>
      <p:sp>
        <p:nvSpPr>
          <p:cNvPr id="2" name="Slide Number Placeholder 1">
            <a:extLst>
              <a:ext uri="{FF2B5EF4-FFF2-40B4-BE49-F238E27FC236}">
                <a16:creationId xmlns:a16="http://schemas.microsoft.com/office/drawing/2014/main" id="{9FF4F531-1753-1544-8A42-F788362A04E3}"/>
              </a:ext>
            </a:extLst>
          </p:cNvPr>
          <p:cNvSpPr>
            <a:spLocks noGrp="1"/>
          </p:cNvSpPr>
          <p:nvPr>
            <p:ph type="sldNum" sz="quarter" idx="28"/>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1566532901"/>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About Me">
    <p:spTree>
      <p:nvGrpSpPr>
        <p:cNvPr id="1" name=""/>
        <p:cNvGrpSpPr/>
        <p:nvPr/>
      </p:nvGrpSpPr>
      <p:grpSpPr>
        <a:xfrm>
          <a:off x="0" y="0"/>
          <a:ext cx="0" cy="0"/>
          <a:chOff x="0" y="0"/>
          <a:chExt cx="0" cy="0"/>
        </a:xfrm>
      </p:grpSpPr>
      <p:sp>
        <p:nvSpPr>
          <p:cNvPr id="14" name="Text Placeholder 3">
            <a:extLst>
              <a:ext uri="{FF2B5EF4-FFF2-40B4-BE49-F238E27FC236}">
                <a16:creationId xmlns:a16="http://schemas.microsoft.com/office/drawing/2014/main" id="{F7F1E30F-90B3-4508-AC79-FDBFF960BB8C}"/>
              </a:ext>
            </a:extLst>
          </p:cNvPr>
          <p:cNvSpPr>
            <a:spLocks noGrp="1"/>
          </p:cNvSpPr>
          <p:nvPr>
            <p:ph idx="34"/>
          </p:nvPr>
        </p:nvSpPr>
        <p:spPr>
          <a:xfrm>
            <a:off x="6226348" y="3341829"/>
            <a:ext cx="5743758" cy="3166147"/>
          </a:xfrm>
          <a:prstGeom prst="rect">
            <a:avLst/>
          </a:prstGeom>
        </p:spPr>
        <p:txBody>
          <a:bodyPr vert="horz" wrap="square"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5" name="Footer Placeholder 6" hidden="1"/>
          <p:cNvSpPr txBox="1">
            <a:spLocks/>
          </p:cNvSpPr>
          <p:nvPr/>
        </p:nvSpPr>
        <p:spPr>
          <a:xfrm>
            <a:off x="10740594" y="6683657"/>
            <a:ext cx="1697051" cy="31086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16">
                <a:solidFill>
                  <a:srgbClr val="666666"/>
                </a:solidFill>
              </a:rPr>
              <a:t>MICROSOFT CONFIDENTIAL</a:t>
            </a:r>
          </a:p>
        </p:txBody>
      </p:sp>
      <p:sp>
        <p:nvSpPr>
          <p:cNvPr id="12" name="Title Placeholder 2">
            <a:extLst>
              <a:ext uri="{FF2B5EF4-FFF2-40B4-BE49-F238E27FC236}">
                <a16:creationId xmlns:a16="http://schemas.microsoft.com/office/drawing/2014/main" id="{E901D344-ED89-49CF-99A7-86594AEA4B3F}"/>
              </a:ext>
            </a:extLst>
          </p:cNvPr>
          <p:cNvSpPr>
            <a:spLocks noGrp="1"/>
          </p:cNvSpPr>
          <p:nvPr>
            <p:ph type="title" hasCustomPrompt="1"/>
          </p:nvPr>
        </p:nvSpPr>
        <p:spPr>
          <a:xfrm>
            <a:off x="466369" y="466302"/>
            <a:ext cx="11503738" cy="738311"/>
          </a:xfrm>
          <a:prstGeom prst="rect">
            <a:avLst/>
          </a:prstGeom>
        </p:spPr>
        <p:txBody>
          <a:bodyPr vert="horz" lIns="0" tIns="0" rIns="0" bIns="0" rtlCol="0" anchor="t">
            <a:normAutofit/>
          </a:bodyPr>
          <a:lstStyle>
            <a:lvl1pPr>
              <a:defRPr sz="4488" b="1" i="0">
                <a:solidFill>
                  <a:schemeClr val="tx1"/>
                </a:solidFill>
                <a:latin typeface="Segoe Semibold" charset="0"/>
                <a:ea typeface="Segoe Semibold" charset="0"/>
                <a:cs typeface="Segoe Semibold" charset="0"/>
              </a:defRPr>
            </a:lvl1pPr>
          </a:lstStyle>
          <a:p>
            <a:r>
              <a:rPr lang="en-US" dirty="0"/>
              <a:t>About me…</a:t>
            </a:r>
          </a:p>
        </p:txBody>
      </p:sp>
      <p:sp>
        <p:nvSpPr>
          <p:cNvPr id="8" name="Picture Placeholder 2">
            <a:extLst>
              <a:ext uri="{FF2B5EF4-FFF2-40B4-BE49-F238E27FC236}">
                <a16:creationId xmlns:a16="http://schemas.microsoft.com/office/drawing/2014/main" id="{C1627637-B5D0-ED45-8DF8-0E533AAA00D8}"/>
              </a:ext>
            </a:extLst>
          </p:cNvPr>
          <p:cNvSpPr>
            <a:spLocks noGrp="1"/>
          </p:cNvSpPr>
          <p:nvPr>
            <p:ph type="pic" sz="quarter" idx="31" hasCustomPrompt="1"/>
          </p:nvPr>
        </p:nvSpPr>
        <p:spPr>
          <a:xfrm>
            <a:off x="10532139" y="1204613"/>
            <a:ext cx="1437967" cy="1437763"/>
          </a:xfrm>
          <a:prstGeom prst="ellipse">
            <a:avLst/>
          </a:prstGeom>
        </p:spPr>
        <p:txBody>
          <a:bodyPr wrap="none" anchor="ctr" anchorCtr="0"/>
          <a:lstStyle>
            <a:lvl1pPr algn="ctr">
              <a:defRPr sz="1428" b="0">
                <a:solidFill>
                  <a:srgbClr val="B4009E"/>
                </a:solidFill>
              </a:defRPr>
            </a:lvl1pPr>
          </a:lstStyle>
          <a:p>
            <a:r>
              <a:rPr lang="en-US" dirty="0"/>
              <a:t>Click icon </a:t>
            </a:r>
            <a:br>
              <a:rPr lang="en-US" dirty="0"/>
            </a:br>
            <a:r>
              <a:rPr lang="en-US" dirty="0"/>
              <a:t>to add </a:t>
            </a:r>
            <a:br>
              <a:rPr lang="en-US" dirty="0"/>
            </a:br>
            <a:r>
              <a:rPr lang="en-US" dirty="0"/>
              <a:t>picture</a:t>
            </a:r>
          </a:p>
        </p:txBody>
      </p:sp>
      <p:sp>
        <p:nvSpPr>
          <p:cNvPr id="10" name="Text Placeholder 2">
            <a:extLst>
              <a:ext uri="{FF2B5EF4-FFF2-40B4-BE49-F238E27FC236}">
                <a16:creationId xmlns:a16="http://schemas.microsoft.com/office/drawing/2014/main" id="{852D16FD-C54E-954A-88CB-7F7F7287BF2B}"/>
              </a:ext>
            </a:extLst>
          </p:cNvPr>
          <p:cNvSpPr>
            <a:spLocks noGrp="1"/>
          </p:cNvSpPr>
          <p:nvPr>
            <p:ph type="body" sz="quarter" idx="30" hasCustomPrompt="1"/>
          </p:nvPr>
        </p:nvSpPr>
        <p:spPr>
          <a:xfrm>
            <a:off x="6218238" y="1204613"/>
            <a:ext cx="4296591" cy="1049179"/>
          </a:xfrm>
          <a:prstGeom prst="rect">
            <a:avLst/>
          </a:prstGeom>
        </p:spPr>
        <p:txBody>
          <a:bodyPr lIns="0" tIns="274320" rIns="182880" anchor="t" anchorCtr="0">
            <a:normAutofit/>
          </a:bodyPr>
          <a:lstStyle>
            <a:lvl1pPr>
              <a:lnSpc>
                <a:spcPct val="110000"/>
              </a:lnSpc>
              <a:spcBef>
                <a:spcPts val="0"/>
              </a:spcBef>
              <a:spcAft>
                <a:spcPts val="612"/>
              </a:spcAft>
              <a:defRPr sz="1632" b="0" i="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dirty="0"/>
              <a:t>Twitter: @handle</a:t>
            </a:r>
          </a:p>
          <a:p>
            <a:pPr lvl="0"/>
            <a:r>
              <a:rPr lang="en-US" dirty="0"/>
              <a:t>Email: </a:t>
            </a:r>
            <a:r>
              <a:rPr lang="en-US" dirty="0" err="1"/>
              <a:t>email@Microsoft.com</a:t>
            </a:r>
            <a:endParaRPr lang="en-US" dirty="0"/>
          </a:p>
        </p:txBody>
      </p:sp>
      <p:sp>
        <p:nvSpPr>
          <p:cNvPr id="2" name="Slide Number Placeholder 1">
            <a:extLst>
              <a:ext uri="{FF2B5EF4-FFF2-40B4-BE49-F238E27FC236}">
                <a16:creationId xmlns:a16="http://schemas.microsoft.com/office/drawing/2014/main" id="{B91CB2BC-111D-F649-A0EE-51B2CD7DCF8C}"/>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9" name="Footer Placeholder 6" hidden="1">
            <a:extLst>
              <a:ext uri="{FF2B5EF4-FFF2-40B4-BE49-F238E27FC236}">
                <a16:creationId xmlns:a16="http://schemas.microsoft.com/office/drawing/2014/main" id="{3CAB610D-9FDA-664B-88C5-3D66189F6F1D}"/>
              </a:ext>
            </a:extLst>
          </p:cNvPr>
          <p:cNvSpPr txBox="1">
            <a:spLocks/>
          </p:cNvSpPr>
          <p:nvPr userDrawn="1"/>
        </p:nvSpPr>
        <p:spPr>
          <a:xfrm>
            <a:off x="10740594" y="6683657"/>
            <a:ext cx="1697051" cy="31086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16">
                <a:solidFill>
                  <a:srgbClr val="666666"/>
                </a:solidFill>
              </a:rPr>
              <a:t>MICROSOFT CONFIDENTIAL</a:t>
            </a:r>
          </a:p>
        </p:txBody>
      </p:sp>
      <p:sp>
        <p:nvSpPr>
          <p:cNvPr id="13" name="Text Placeholder 3">
            <a:extLst>
              <a:ext uri="{FF2B5EF4-FFF2-40B4-BE49-F238E27FC236}">
                <a16:creationId xmlns:a16="http://schemas.microsoft.com/office/drawing/2014/main" id="{61049F32-FBDB-40C5-9199-3991B2F5A71D}"/>
              </a:ext>
            </a:extLst>
          </p:cNvPr>
          <p:cNvSpPr>
            <a:spLocks noGrp="1"/>
          </p:cNvSpPr>
          <p:nvPr>
            <p:ph idx="33"/>
          </p:nvPr>
        </p:nvSpPr>
        <p:spPr>
          <a:xfrm>
            <a:off x="474479" y="1204613"/>
            <a:ext cx="5743759" cy="5303362"/>
          </a:xfrm>
          <a:prstGeom prst="rect">
            <a:avLst/>
          </a:prstGeom>
        </p:spPr>
        <p:txBody>
          <a:bodyPr vert="horz" wrap="square"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89697732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Concept 3-col">
    <p:spTree>
      <p:nvGrpSpPr>
        <p:cNvPr id="1" name=""/>
        <p:cNvGrpSpPr/>
        <p:nvPr/>
      </p:nvGrpSpPr>
      <p:grpSpPr>
        <a:xfrm>
          <a:off x="0" y="0"/>
          <a:ext cx="0" cy="0"/>
          <a:chOff x="0" y="0"/>
          <a:chExt cx="0" cy="0"/>
        </a:xfrm>
      </p:grpSpPr>
      <p:sp>
        <p:nvSpPr>
          <p:cNvPr id="21" name="Picture Placeholder 5"/>
          <p:cNvSpPr>
            <a:spLocks noGrp="1"/>
          </p:cNvSpPr>
          <p:nvPr>
            <p:ph type="pic" sz="quarter" idx="27"/>
          </p:nvPr>
        </p:nvSpPr>
        <p:spPr>
          <a:xfrm>
            <a:off x="1554772" y="1535625"/>
            <a:ext cx="1437543" cy="1098461"/>
          </a:xfrm>
        </p:spPr>
        <p:txBody>
          <a:bodyPr anchor="ctr"/>
          <a:lstStyle>
            <a:lvl1pPr algn="ctr">
              <a:defRPr sz="1632" b="1" i="0">
                <a:solidFill>
                  <a:srgbClr val="B4009E"/>
                </a:solidFill>
                <a:latin typeface="Segoe UI Semibold" charset="0"/>
                <a:ea typeface="Segoe UI Semibold" charset="0"/>
                <a:cs typeface="Segoe UI Semibold" charset="0"/>
              </a:defRPr>
            </a:lvl1pPr>
          </a:lstStyle>
          <a:p>
            <a:r>
              <a:rPr lang="en-US"/>
              <a:t>Click icon to add picture</a:t>
            </a:r>
            <a:endParaRPr lang="en-US" dirty="0"/>
          </a:p>
        </p:txBody>
      </p:sp>
      <p:sp>
        <p:nvSpPr>
          <p:cNvPr id="22" name="Picture Placeholder 5"/>
          <p:cNvSpPr>
            <a:spLocks noGrp="1"/>
          </p:cNvSpPr>
          <p:nvPr>
            <p:ph type="pic" sz="quarter" idx="28"/>
          </p:nvPr>
        </p:nvSpPr>
        <p:spPr>
          <a:xfrm>
            <a:off x="5499466" y="1543915"/>
            <a:ext cx="1437543" cy="1098461"/>
          </a:xfrm>
        </p:spPr>
        <p:txBody>
          <a:bodyPr anchor="ctr"/>
          <a:lstStyle>
            <a:lvl1pPr algn="ctr">
              <a:defRPr sz="1632" b="1" i="0">
                <a:solidFill>
                  <a:srgbClr val="B4009E"/>
                </a:solidFill>
                <a:latin typeface="Segoe UI Semibold" charset="0"/>
                <a:ea typeface="Segoe UI Semibold" charset="0"/>
                <a:cs typeface="Segoe UI Semibold" charset="0"/>
              </a:defRPr>
            </a:lvl1pPr>
          </a:lstStyle>
          <a:p>
            <a:r>
              <a:rPr lang="en-US"/>
              <a:t>Click icon to add picture</a:t>
            </a:r>
          </a:p>
        </p:txBody>
      </p:sp>
      <p:sp>
        <p:nvSpPr>
          <p:cNvPr id="23" name="Picture Placeholder 5"/>
          <p:cNvSpPr>
            <a:spLocks noGrp="1"/>
          </p:cNvSpPr>
          <p:nvPr>
            <p:ph type="pic" sz="quarter" idx="29"/>
          </p:nvPr>
        </p:nvSpPr>
        <p:spPr>
          <a:xfrm>
            <a:off x="9471654" y="1517752"/>
            <a:ext cx="1437543" cy="1098461"/>
          </a:xfrm>
        </p:spPr>
        <p:txBody>
          <a:bodyPr anchor="ctr"/>
          <a:lstStyle>
            <a:lvl1pPr algn="ctr">
              <a:defRPr sz="1632" b="1" i="0">
                <a:solidFill>
                  <a:srgbClr val="B4009E"/>
                </a:solidFill>
                <a:latin typeface="Segoe UI Semibold" charset="0"/>
                <a:ea typeface="Segoe UI Semibold" charset="0"/>
                <a:cs typeface="Segoe UI Semibold" charset="0"/>
              </a:defRPr>
            </a:lvl1pPr>
          </a:lstStyle>
          <a:p>
            <a:r>
              <a:rPr lang="en-US"/>
              <a:t>Click icon to add picture</a:t>
            </a:r>
            <a:endParaRPr lang="en-US" dirty="0"/>
          </a:p>
        </p:txBody>
      </p:sp>
      <p:sp>
        <p:nvSpPr>
          <p:cNvPr id="20" name="Shape 69">
            <a:extLst>
              <a:ext uri="{FF2B5EF4-FFF2-40B4-BE49-F238E27FC236}">
                <a16:creationId xmlns:a16="http://schemas.microsoft.com/office/drawing/2014/main" id="{50DF9F24-F2BD-4DEC-BF54-5080F302503F}"/>
              </a:ext>
            </a:extLst>
          </p:cNvPr>
          <p:cNvSpPr txBox="1">
            <a:spLocks noGrp="1"/>
          </p:cNvSpPr>
          <p:nvPr>
            <p:ph type="body" idx="21" hasCustomPrompt="1"/>
          </p:nvPr>
        </p:nvSpPr>
        <p:spPr>
          <a:xfrm>
            <a:off x="4435159" y="3341829"/>
            <a:ext cx="3566160" cy="2137216"/>
          </a:xfrm>
          <a:prstGeom prst="rect">
            <a:avLst/>
          </a:prstGeom>
        </p:spPr>
        <p:txBody>
          <a:bodyPr vert="horz" wrap="square" lIns="67222" tIns="182880" rIns="67222" bIns="0" rtlCol="0" anchor="t">
            <a:noAutofit/>
          </a:bodyPr>
          <a:lstStyle>
            <a:lvl1pPr algn="ctr">
              <a:defRPr sz="2040" b="0" dirty="0">
                <a:solidFill>
                  <a:schemeClr val="tx1"/>
                </a:solidFill>
                <a:latin typeface="+mn-lt"/>
                <a:ea typeface="Segoe UI" pitchFamily="34" charset="0"/>
                <a:cs typeface="Segoe UI Semibold" panose="020B0702040204020203" pitchFamily="34" charset="0"/>
              </a:defRPr>
            </a:lvl1pPr>
          </a:lstStyle>
          <a:p>
            <a:pPr lvl="0" algn="ctr" defTabSz="932563">
              <a:spcBef>
                <a:spcPts val="0"/>
              </a:spcBef>
              <a:spcAft>
                <a:spcPts val="1199"/>
              </a:spcAft>
              <a:buFont typeface="Arial"/>
            </a:pPr>
            <a:r>
              <a:rPr lang="en-US" dirty="0"/>
              <a:t>level one</a:t>
            </a:r>
          </a:p>
          <a:p>
            <a:pPr lvl="0" algn="ctr" defTabSz="932563">
              <a:spcBef>
                <a:spcPts val="0"/>
              </a:spcBef>
              <a:spcAft>
                <a:spcPts val="1199"/>
              </a:spcAft>
              <a:buFont typeface="Arial"/>
            </a:pPr>
            <a:r>
              <a:rPr lang="en-US" dirty="0"/>
              <a:t>level two</a:t>
            </a:r>
          </a:p>
        </p:txBody>
      </p:sp>
      <p:sp>
        <p:nvSpPr>
          <p:cNvPr id="25" name="Shape 69">
            <a:extLst>
              <a:ext uri="{FF2B5EF4-FFF2-40B4-BE49-F238E27FC236}">
                <a16:creationId xmlns:a16="http://schemas.microsoft.com/office/drawing/2014/main" id="{452ABE62-CCEE-407B-B879-4F04AA8A85B2}"/>
              </a:ext>
            </a:extLst>
          </p:cNvPr>
          <p:cNvSpPr txBox="1">
            <a:spLocks noGrp="1"/>
          </p:cNvSpPr>
          <p:nvPr>
            <p:ph type="body" idx="23" hasCustomPrompt="1"/>
          </p:nvPr>
        </p:nvSpPr>
        <p:spPr>
          <a:xfrm>
            <a:off x="8394621" y="3341829"/>
            <a:ext cx="3573548" cy="2137217"/>
          </a:xfrm>
          <a:prstGeom prst="rect">
            <a:avLst/>
          </a:prstGeom>
        </p:spPr>
        <p:txBody>
          <a:bodyPr vert="horz" wrap="square" lIns="67222" tIns="182880" rIns="67222" bIns="0" rtlCol="0" anchor="t">
            <a:noAutofit/>
          </a:bodyPr>
          <a:lstStyle>
            <a:lvl1pPr algn="ctr">
              <a:defRPr sz="2040" b="0" dirty="0">
                <a:solidFill>
                  <a:schemeClr val="tx1"/>
                </a:solidFill>
                <a:latin typeface="+mn-lt"/>
                <a:ea typeface="Segoe UI" pitchFamily="34" charset="0"/>
                <a:cs typeface="Segoe UI Semibold" panose="020B0702040204020203" pitchFamily="34" charset="0"/>
              </a:defRPr>
            </a:lvl1pPr>
          </a:lstStyle>
          <a:p>
            <a:pPr lvl="0" algn="ctr" defTabSz="932563">
              <a:spcBef>
                <a:spcPts val="0"/>
              </a:spcBef>
              <a:spcAft>
                <a:spcPts val="1199"/>
              </a:spcAft>
              <a:buFont typeface="Arial"/>
            </a:pPr>
            <a:r>
              <a:rPr lang="en-US" dirty="0"/>
              <a:t>level one</a:t>
            </a:r>
          </a:p>
          <a:p>
            <a:pPr lvl="0" algn="ctr" defTabSz="932563">
              <a:spcBef>
                <a:spcPts val="0"/>
              </a:spcBef>
              <a:spcAft>
                <a:spcPts val="1199"/>
              </a:spcAft>
              <a:buFont typeface="Arial"/>
            </a:pPr>
            <a:r>
              <a:rPr lang="en-US" dirty="0"/>
              <a:t>level two</a:t>
            </a:r>
          </a:p>
        </p:txBody>
      </p:sp>
      <p:sp>
        <p:nvSpPr>
          <p:cNvPr id="26" name="Shape 78">
            <a:extLst>
              <a:ext uri="{FF2B5EF4-FFF2-40B4-BE49-F238E27FC236}">
                <a16:creationId xmlns:a16="http://schemas.microsoft.com/office/drawing/2014/main" id="{ED9E8697-A9C3-4FDC-9D6C-2B35F242E978}"/>
              </a:ext>
            </a:extLst>
          </p:cNvPr>
          <p:cNvSpPr txBox="1">
            <a:spLocks noGrp="1"/>
          </p:cNvSpPr>
          <p:nvPr>
            <p:ph type="body" idx="7" hasCustomPrompt="1"/>
          </p:nvPr>
        </p:nvSpPr>
        <p:spPr>
          <a:xfrm>
            <a:off x="4435159" y="2654238"/>
            <a:ext cx="3566160" cy="699453"/>
          </a:xfrm>
          <a:prstGeom prst="rect">
            <a:avLst/>
          </a:prstGeom>
          <a:ln>
            <a:noFill/>
          </a:ln>
        </p:spPr>
        <p:txBody>
          <a:bodyPr vert="horz" wrap="square" lIns="67222" tIns="67222" rIns="67222" bIns="67222" rtlCol="0" anchor="ctr">
            <a:noAutofit/>
          </a:bodyPr>
          <a:lstStyle>
            <a:lvl1pPr algn="ctr">
              <a:defRPr lang="en-US" sz="2040" b="1" i="0" dirty="0">
                <a:solidFill>
                  <a:schemeClr val="accent1"/>
                </a:solidFill>
                <a:latin typeface="Segoe UI Semibold" charset="0"/>
                <a:ea typeface="Segoe UI Semibold" charset="0"/>
                <a:cs typeface="Segoe UI Semibold" charset="0"/>
              </a:defRPr>
            </a:lvl1pPr>
          </a:lstStyle>
          <a:p>
            <a:pPr lvl="0" algn="ctr" defTabSz="932563">
              <a:spcAft>
                <a:spcPts val="600"/>
              </a:spcAft>
            </a:pPr>
            <a:r>
              <a:rPr lang="en-US" dirty="0"/>
              <a:t>Column 2</a:t>
            </a:r>
          </a:p>
        </p:txBody>
      </p:sp>
      <p:cxnSp>
        <p:nvCxnSpPr>
          <p:cNvPr id="27" name="Straight Connector 26">
            <a:extLst>
              <a:ext uri="{FF2B5EF4-FFF2-40B4-BE49-F238E27FC236}">
                <a16:creationId xmlns:a16="http://schemas.microsoft.com/office/drawing/2014/main" id="{CF4B441F-C8E2-46EF-B6C0-23A6E8BDE1DB}"/>
              </a:ext>
            </a:extLst>
          </p:cNvPr>
          <p:cNvCxnSpPr>
            <a:cxnSpLocks/>
          </p:cNvCxnSpPr>
          <p:nvPr/>
        </p:nvCxnSpPr>
        <p:spPr>
          <a:xfrm flipV="1">
            <a:off x="466368" y="3348152"/>
            <a:ext cx="3614352"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sp>
        <p:nvSpPr>
          <p:cNvPr id="30" name="Shape 78">
            <a:extLst>
              <a:ext uri="{FF2B5EF4-FFF2-40B4-BE49-F238E27FC236}">
                <a16:creationId xmlns:a16="http://schemas.microsoft.com/office/drawing/2014/main" id="{F65B4093-2B95-4F31-BE02-FE267F2C7256}"/>
              </a:ext>
            </a:extLst>
          </p:cNvPr>
          <p:cNvSpPr txBox="1">
            <a:spLocks noGrp="1"/>
          </p:cNvSpPr>
          <p:nvPr>
            <p:ph type="body" idx="30" hasCustomPrompt="1"/>
          </p:nvPr>
        </p:nvSpPr>
        <p:spPr>
          <a:xfrm>
            <a:off x="466369" y="2654226"/>
            <a:ext cx="3614351" cy="703051"/>
          </a:xfrm>
          <a:prstGeom prst="rect">
            <a:avLst/>
          </a:prstGeom>
          <a:ln>
            <a:noFill/>
          </a:ln>
        </p:spPr>
        <p:txBody>
          <a:bodyPr vert="horz" wrap="square" lIns="67222" tIns="67222" rIns="67222" bIns="67222" rtlCol="0" anchor="ctr">
            <a:noAutofit/>
          </a:bodyPr>
          <a:lstStyle>
            <a:lvl1pPr algn="ctr">
              <a:defRPr lang="en-US" sz="2040" b="1" i="0" dirty="0">
                <a:solidFill>
                  <a:schemeClr val="accent1"/>
                </a:solidFill>
                <a:latin typeface="Segoe UI Semibold" charset="0"/>
                <a:ea typeface="Segoe UI Semibold" charset="0"/>
                <a:cs typeface="Segoe UI Semibold" charset="0"/>
              </a:defRPr>
            </a:lvl1pPr>
          </a:lstStyle>
          <a:p>
            <a:pPr lvl="0" algn="ctr" defTabSz="932563">
              <a:spcAft>
                <a:spcPts val="600"/>
              </a:spcAft>
            </a:pPr>
            <a:r>
              <a:rPr lang="en-US" dirty="0"/>
              <a:t>Column 1</a:t>
            </a:r>
          </a:p>
        </p:txBody>
      </p:sp>
      <p:sp>
        <p:nvSpPr>
          <p:cNvPr id="31" name="Shape 78">
            <a:extLst>
              <a:ext uri="{FF2B5EF4-FFF2-40B4-BE49-F238E27FC236}">
                <a16:creationId xmlns:a16="http://schemas.microsoft.com/office/drawing/2014/main" id="{BC5E1042-00D9-4CC5-A8F0-6D5351A81028}"/>
              </a:ext>
            </a:extLst>
          </p:cNvPr>
          <p:cNvSpPr txBox="1">
            <a:spLocks noGrp="1"/>
          </p:cNvSpPr>
          <p:nvPr>
            <p:ph type="body" idx="31" hasCustomPrompt="1"/>
          </p:nvPr>
        </p:nvSpPr>
        <p:spPr>
          <a:xfrm>
            <a:off x="8394620" y="2654238"/>
            <a:ext cx="3575487" cy="699453"/>
          </a:xfrm>
          <a:prstGeom prst="rect">
            <a:avLst/>
          </a:prstGeom>
          <a:ln>
            <a:noFill/>
          </a:ln>
        </p:spPr>
        <p:txBody>
          <a:bodyPr vert="horz" wrap="square" lIns="67222" tIns="67222" rIns="67222" bIns="67222" rtlCol="0" anchor="ctr">
            <a:noAutofit/>
          </a:bodyPr>
          <a:lstStyle>
            <a:lvl1pPr algn="ctr">
              <a:defRPr lang="en-US" sz="2040" b="1" i="0" dirty="0">
                <a:solidFill>
                  <a:schemeClr val="accent1"/>
                </a:solidFill>
                <a:latin typeface="Segoe UI Semibold" charset="0"/>
                <a:ea typeface="Segoe UI Semibold" charset="0"/>
                <a:cs typeface="Segoe UI Semibold" charset="0"/>
              </a:defRPr>
            </a:lvl1pPr>
          </a:lstStyle>
          <a:p>
            <a:pPr lvl="0" algn="ctr" defTabSz="932563">
              <a:spcAft>
                <a:spcPts val="600"/>
              </a:spcAft>
            </a:pPr>
            <a:r>
              <a:rPr lang="en-US" dirty="0"/>
              <a:t>Column 3</a:t>
            </a:r>
          </a:p>
        </p:txBody>
      </p:sp>
      <p:sp>
        <p:nvSpPr>
          <p:cNvPr id="32" name="Shape 69">
            <a:extLst>
              <a:ext uri="{FF2B5EF4-FFF2-40B4-BE49-F238E27FC236}">
                <a16:creationId xmlns:a16="http://schemas.microsoft.com/office/drawing/2014/main" id="{D0DB858D-C909-4D63-B4BA-450AB7BC6813}"/>
              </a:ext>
            </a:extLst>
          </p:cNvPr>
          <p:cNvSpPr txBox="1">
            <a:spLocks noGrp="1"/>
          </p:cNvSpPr>
          <p:nvPr>
            <p:ph type="body" idx="32" hasCustomPrompt="1"/>
          </p:nvPr>
        </p:nvSpPr>
        <p:spPr>
          <a:xfrm>
            <a:off x="466368" y="3341829"/>
            <a:ext cx="3614352" cy="2137217"/>
          </a:xfrm>
          <a:prstGeom prst="rect">
            <a:avLst/>
          </a:prstGeom>
        </p:spPr>
        <p:txBody>
          <a:bodyPr vert="horz" wrap="square" lIns="67222" tIns="182880" rIns="67222" bIns="0" rtlCol="0" anchor="t">
            <a:noAutofit/>
          </a:bodyPr>
          <a:lstStyle>
            <a:lvl1pPr algn="ctr">
              <a:defRPr sz="2040" b="0" dirty="0">
                <a:solidFill>
                  <a:schemeClr val="tx1"/>
                </a:solidFill>
                <a:latin typeface="+mn-lt"/>
                <a:ea typeface="Segoe UI" pitchFamily="34" charset="0"/>
                <a:cs typeface="Segoe UI Semibold" panose="020B0702040204020203" pitchFamily="34" charset="0"/>
              </a:defRPr>
            </a:lvl1pPr>
          </a:lstStyle>
          <a:p>
            <a:pPr lvl="0" algn="ctr" defTabSz="932563">
              <a:spcBef>
                <a:spcPts val="0"/>
              </a:spcBef>
              <a:spcAft>
                <a:spcPts val="1199"/>
              </a:spcAft>
              <a:buFont typeface="Arial"/>
            </a:pPr>
            <a:r>
              <a:rPr lang="en-US" dirty="0"/>
              <a:t>level one</a:t>
            </a:r>
          </a:p>
          <a:p>
            <a:pPr lvl="0" algn="ctr" defTabSz="932563">
              <a:spcBef>
                <a:spcPts val="0"/>
              </a:spcBef>
              <a:spcAft>
                <a:spcPts val="1199"/>
              </a:spcAft>
              <a:buFont typeface="Arial"/>
            </a:pPr>
            <a:r>
              <a:rPr lang="en-US" dirty="0"/>
              <a:t>level two</a:t>
            </a:r>
          </a:p>
        </p:txBody>
      </p:sp>
      <p:sp>
        <p:nvSpPr>
          <p:cNvPr id="33" name="Title Placeholder 2">
            <a:extLst>
              <a:ext uri="{FF2B5EF4-FFF2-40B4-BE49-F238E27FC236}">
                <a16:creationId xmlns:a16="http://schemas.microsoft.com/office/drawing/2014/main" id="{2C1FE9BA-3B57-4CA6-8333-A470390E7321}"/>
              </a:ext>
            </a:extLst>
          </p:cNvPr>
          <p:cNvSpPr>
            <a:spLocks noGrp="1"/>
          </p:cNvSpPr>
          <p:nvPr>
            <p:ph type="title"/>
          </p:nvPr>
        </p:nvSpPr>
        <p:spPr>
          <a:xfrm>
            <a:off x="466368" y="466302"/>
            <a:ext cx="11503739" cy="738311"/>
          </a:xfrm>
          <a:prstGeom prst="rect">
            <a:avLst/>
          </a:prstGeom>
        </p:spPr>
        <p:txBody>
          <a:bodyPr vert="horz" lIns="0" tIns="0" rIns="0" bIns="0" rtlCol="0" anchor="t">
            <a:noAutofit/>
          </a:bodyPr>
          <a:lstStyle>
            <a:lvl1pPr>
              <a:defRPr>
                <a:solidFill>
                  <a:schemeClr val="tx1"/>
                </a:solidFill>
              </a:defRPr>
            </a:lvl1pPr>
          </a:lstStyle>
          <a:p>
            <a:r>
              <a:rPr lang="en-US"/>
              <a:t>Click to edit Master title style</a:t>
            </a:r>
            <a:endParaRPr lang="en-US" dirty="0"/>
          </a:p>
        </p:txBody>
      </p:sp>
      <p:cxnSp>
        <p:nvCxnSpPr>
          <p:cNvPr id="19" name="Straight Connector 18">
            <a:extLst>
              <a:ext uri="{FF2B5EF4-FFF2-40B4-BE49-F238E27FC236}">
                <a16:creationId xmlns:a16="http://schemas.microsoft.com/office/drawing/2014/main" id="{CF4B441F-C8E2-46EF-B6C0-23A6E8BDE1DB}"/>
              </a:ext>
            </a:extLst>
          </p:cNvPr>
          <p:cNvCxnSpPr>
            <a:cxnSpLocks/>
          </p:cNvCxnSpPr>
          <p:nvPr/>
        </p:nvCxnSpPr>
        <p:spPr>
          <a:xfrm flipV="1">
            <a:off x="4411063" y="3348152"/>
            <a:ext cx="3614352"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cxnSp>
        <p:nvCxnSpPr>
          <p:cNvPr id="24" name="Straight Connector 23">
            <a:extLst>
              <a:ext uri="{FF2B5EF4-FFF2-40B4-BE49-F238E27FC236}">
                <a16:creationId xmlns:a16="http://schemas.microsoft.com/office/drawing/2014/main" id="{CF4B441F-C8E2-46EF-B6C0-23A6E8BDE1DB}"/>
              </a:ext>
            </a:extLst>
          </p:cNvPr>
          <p:cNvCxnSpPr>
            <a:cxnSpLocks/>
          </p:cNvCxnSpPr>
          <p:nvPr/>
        </p:nvCxnSpPr>
        <p:spPr>
          <a:xfrm>
            <a:off x="8394621" y="3348152"/>
            <a:ext cx="3588953"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sp>
        <p:nvSpPr>
          <p:cNvPr id="2" name="Slide Number Placeholder 1">
            <a:extLst>
              <a:ext uri="{FF2B5EF4-FFF2-40B4-BE49-F238E27FC236}">
                <a16:creationId xmlns:a16="http://schemas.microsoft.com/office/drawing/2014/main" id="{456B6142-BE00-C841-A15F-937FA7A70E40}"/>
              </a:ext>
            </a:extLst>
          </p:cNvPr>
          <p:cNvSpPr>
            <a:spLocks noGrp="1"/>
          </p:cNvSpPr>
          <p:nvPr>
            <p:ph type="sldNum" sz="quarter" idx="33"/>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3802513196"/>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Concept 2-col">
    <p:spTree>
      <p:nvGrpSpPr>
        <p:cNvPr id="1" name=""/>
        <p:cNvGrpSpPr/>
        <p:nvPr/>
      </p:nvGrpSpPr>
      <p:grpSpPr>
        <a:xfrm>
          <a:off x="0" y="0"/>
          <a:ext cx="0" cy="0"/>
          <a:chOff x="0" y="0"/>
          <a:chExt cx="0" cy="0"/>
        </a:xfrm>
      </p:grpSpPr>
      <p:sp>
        <p:nvSpPr>
          <p:cNvPr id="13" name="Picture Placeholder 5"/>
          <p:cNvSpPr>
            <a:spLocks noGrp="1"/>
          </p:cNvSpPr>
          <p:nvPr>
            <p:ph type="pic" sz="quarter" idx="27"/>
          </p:nvPr>
        </p:nvSpPr>
        <p:spPr>
          <a:xfrm>
            <a:off x="1904336" y="1461687"/>
            <a:ext cx="2875935" cy="1666634"/>
          </a:xfrm>
        </p:spPr>
        <p:txBody>
          <a:bodyPr anchor="ctr"/>
          <a:lstStyle>
            <a:lvl1pPr algn="ctr">
              <a:defRPr sz="1632" b="1" i="0">
                <a:solidFill>
                  <a:srgbClr val="B4009E"/>
                </a:solidFill>
                <a:latin typeface="Segoe UI Semibold" charset="0"/>
                <a:ea typeface="Segoe UI Semibold" charset="0"/>
                <a:cs typeface="Segoe UI Semibold" charset="0"/>
              </a:defRPr>
            </a:lvl1pPr>
          </a:lstStyle>
          <a:p>
            <a:r>
              <a:rPr lang="en-US"/>
              <a:t>Click icon to add picture</a:t>
            </a:r>
            <a:endParaRPr lang="en-US" dirty="0"/>
          </a:p>
        </p:txBody>
      </p:sp>
      <p:sp>
        <p:nvSpPr>
          <p:cNvPr id="21" name="Picture Placeholder 5"/>
          <p:cNvSpPr>
            <a:spLocks noGrp="1"/>
          </p:cNvSpPr>
          <p:nvPr>
            <p:ph type="pic" sz="quarter" idx="29"/>
          </p:nvPr>
        </p:nvSpPr>
        <p:spPr>
          <a:xfrm>
            <a:off x="7656204" y="1461687"/>
            <a:ext cx="2875936" cy="1666633"/>
          </a:xfrm>
        </p:spPr>
        <p:txBody>
          <a:bodyPr anchor="ctr"/>
          <a:lstStyle>
            <a:lvl1pPr algn="ctr">
              <a:defRPr sz="1632" b="1" i="0">
                <a:solidFill>
                  <a:srgbClr val="B4009E"/>
                </a:solidFill>
                <a:latin typeface="Segoe UI Semibold" charset="0"/>
                <a:ea typeface="Segoe UI Semibold" charset="0"/>
                <a:cs typeface="Segoe UI Semibold" charset="0"/>
              </a:defRPr>
            </a:lvl1pPr>
          </a:lstStyle>
          <a:p>
            <a:r>
              <a:rPr lang="en-US"/>
              <a:t>Click icon to add picture</a:t>
            </a:r>
          </a:p>
        </p:txBody>
      </p:sp>
      <p:sp>
        <p:nvSpPr>
          <p:cNvPr id="22" name="Shape 69">
            <a:extLst>
              <a:ext uri="{FF2B5EF4-FFF2-40B4-BE49-F238E27FC236}">
                <a16:creationId xmlns:a16="http://schemas.microsoft.com/office/drawing/2014/main" id="{DA909CD3-D031-4644-961E-3BAEF5FC557A}"/>
              </a:ext>
            </a:extLst>
          </p:cNvPr>
          <p:cNvSpPr txBox="1">
            <a:spLocks noGrp="1"/>
          </p:cNvSpPr>
          <p:nvPr>
            <p:ph type="body" idx="21" hasCustomPrompt="1"/>
          </p:nvPr>
        </p:nvSpPr>
        <p:spPr>
          <a:xfrm>
            <a:off x="6218236" y="4078480"/>
            <a:ext cx="5751871" cy="2138876"/>
          </a:xfrm>
          <a:prstGeom prst="rect">
            <a:avLst/>
          </a:prstGeom>
        </p:spPr>
        <p:txBody>
          <a:bodyPr vert="horz" wrap="square" lIns="91440" tIns="91440" rIns="91440" bIns="0" rtlCol="0" anchor="t">
            <a:noAutofit/>
          </a:bodyPr>
          <a:lstStyle>
            <a:lvl1pPr algn="ctr">
              <a:defRPr sz="2040" b="0" i="0" dirty="0">
                <a:solidFill>
                  <a:schemeClr val="tx1"/>
                </a:solidFill>
                <a:latin typeface="Segoe UI" charset="0"/>
                <a:ea typeface="Segoe UI" charset="0"/>
                <a:cs typeface="Segoe UI" charset="0"/>
              </a:defRPr>
            </a:lvl1pPr>
          </a:lstStyle>
          <a:p>
            <a:pPr lvl="0" algn="ctr" defTabSz="932563">
              <a:spcBef>
                <a:spcPts val="0"/>
              </a:spcBef>
              <a:spcAft>
                <a:spcPts val="1199"/>
              </a:spcAft>
              <a:buFont typeface="Arial"/>
            </a:pPr>
            <a:r>
              <a:rPr lang="en-US" dirty="0"/>
              <a:t>level one</a:t>
            </a:r>
          </a:p>
          <a:p>
            <a:pPr lvl="0" algn="ctr" defTabSz="932563">
              <a:spcBef>
                <a:spcPts val="0"/>
              </a:spcBef>
              <a:spcAft>
                <a:spcPts val="1199"/>
              </a:spcAft>
              <a:buFont typeface="Arial"/>
            </a:pPr>
            <a:r>
              <a:rPr lang="en-US" dirty="0"/>
              <a:t>level two</a:t>
            </a:r>
          </a:p>
        </p:txBody>
      </p:sp>
      <p:sp>
        <p:nvSpPr>
          <p:cNvPr id="23" name="Shape 78">
            <a:extLst>
              <a:ext uri="{FF2B5EF4-FFF2-40B4-BE49-F238E27FC236}">
                <a16:creationId xmlns:a16="http://schemas.microsoft.com/office/drawing/2014/main" id="{86F28D81-7603-4E02-9F5E-B52509955F9D}"/>
              </a:ext>
            </a:extLst>
          </p:cNvPr>
          <p:cNvSpPr txBox="1">
            <a:spLocks noGrp="1"/>
          </p:cNvSpPr>
          <p:nvPr>
            <p:ph type="body" idx="7" hasCustomPrompt="1"/>
          </p:nvPr>
        </p:nvSpPr>
        <p:spPr>
          <a:xfrm>
            <a:off x="6218236" y="3341829"/>
            <a:ext cx="5751868" cy="738311"/>
          </a:xfrm>
          <a:prstGeom prst="rect">
            <a:avLst/>
          </a:prstGeom>
          <a:ln>
            <a:noFill/>
          </a:ln>
        </p:spPr>
        <p:txBody>
          <a:bodyPr vert="horz" wrap="square" lIns="67222" tIns="67222" rIns="67222" bIns="67222" rtlCol="0" anchor="ctr">
            <a:noAutofit/>
          </a:bodyPr>
          <a:lstStyle>
            <a:lvl1pPr algn="ctr">
              <a:defRPr lang="en-US" sz="2040" b="1" i="0" dirty="0">
                <a:solidFill>
                  <a:schemeClr val="accent1"/>
                </a:solidFill>
                <a:latin typeface="Segoe UI Semibold" charset="0"/>
                <a:ea typeface="Segoe UI Semibold" charset="0"/>
                <a:cs typeface="Segoe UI Semibold" charset="0"/>
              </a:defRPr>
            </a:lvl1pPr>
          </a:lstStyle>
          <a:p>
            <a:pPr lvl="0" algn="ctr" defTabSz="932563">
              <a:spcAft>
                <a:spcPts val="600"/>
              </a:spcAft>
            </a:pPr>
            <a:r>
              <a:rPr lang="en-US" dirty="0"/>
              <a:t>Column 2</a:t>
            </a:r>
          </a:p>
        </p:txBody>
      </p:sp>
      <p:cxnSp>
        <p:nvCxnSpPr>
          <p:cNvPr id="24" name="Straight Connector 23">
            <a:extLst>
              <a:ext uri="{FF2B5EF4-FFF2-40B4-BE49-F238E27FC236}">
                <a16:creationId xmlns:a16="http://schemas.microsoft.com/office/drawing/2014/main" id="{3A68F424-EA1D-4D7C-A4B5-5D8BC32C7BFB}"/>
              </a:ext>
            </a:extLst>
          </p:cNvPr>
          <p:cNvCxnSpPr>
            <a:cxnSpLocks/>
          </p:cNvCxnSpPr>
          <p:nvPr/>
        </p:nvCxnSpPr>
        <p:spPr>
          <a:xfrm>
            <a:off x="1204784" y="3987244"/>
            <a:ext cx="4313902" cy="0"/>
          </a:xfrm>
          <a:prstGeom prst="line">
            <a:avLst/>
          </a:prstGeom>
          <a:ln>
            <a:solidFill>
              <a:schemeClr val="accent1"/>
            </a:solidFill>
          </a:ln>
        </p:spPr>
        <p:style>
          <a:lnRef idx="2">
            <a:schemeClr val="accent3"/>
          </a:lnRef>
          <a:fillRef idx="0">
            <a:schemeClr val="accent3"/>
          </a:fillRef>
          <a:effectRef idx="1">
            <a:schemeClr val="accent3"/>
          </a:effectRef>
          <a:fontRef idx="minor">
            <a:schemeClr val="tx1"/>
          </a:fontRef>
        </p:style>
      </p:cxnSp>
      <p:cxnSp>
        <p:nvCxnSpPr>
          <p:cNvPr id="25" name="Straight Connector 24">
            <a:extLst>
              <a:ext uri="{FF2B5EF4-FFF2-40B4-BE49-F238E27FC236}">
                <a16:creationId xmlns:a16="http://schemas.microsoft.com/office/drawing/2014/main" id="{EA6FB7B6-28C9-4460-8677-F7C9633207B5}"/>
              </a:ext>
            </a:extLst>
          </p:cNvPr>
          <p:cNvCxnSpPr>
            <a:cxnSpLocks/>
          </p:cNvCxnSpPr>
          <p:nvPr/>
        </p:nvCxnSpPr>
        <p:spPr>
          <a:xfrm>
            <a:off x="6956653" y="3994671"/>
            <a:ext cx="4275038" cy="0"/>
          </a:xfrm>
          <a:prstGeom prst="line">
            <a:avLst/>
          </a:prstGeom>
          <a:ln>
            <a:solidFill>
              <a:schemeClr val="accent1"/>
            </a:solidFill>
          </a:ln>
        </p:spPr>
        <p:style>
          <a:lnRef idx="2">
            <a:schemeClr val="accent3"/>
          </a:lnRef>
          <a:fillRef idx="0">
            <a:schemeClr val="accent3"/>
          </a:fillRef>
          <a:effectRef idx="1">
            <a:schemeClr val="accent3"/>
          </a:effectRef>
          <a:fontRef idx="minor">
            <a:schemeClr val="tx1"/>
          </a:fontRef>
        </p:style>
      </p:cxnSp>
      <p:sp>
        <p:nvSpPr>
          <p:cNvPr id="26" name="Shape 78">
            <a:extLst>
              <a:ext uri="{FF2B5EF4-FFF2-40B4-BE49-F238E27FC236}">
                <a16:creationId xmlns:a16="http://schemas.microsoft.com/office/drawing/2014/main" id="{6F67237B-0079-4730-BA0A-EFD67517C184}"/>
              </a:ext>
            </a:extLst>
          </p:cNvPr>
          <p:cNvSpPr txBox="1">
            <a:spLocks noGrp="1"/>
          </p:cNvSpPr>
          <p:nvPr>
            <p:ph type="body" idx="30" hasCustomPrompt="1"/>
          </p:nvPr>
        </p:nvSpPr>
        <p:spPr>
          <a:xfrm>
            <a:off x="466369" y="3344817"/>
            <a:ext cx="5751870" cy="733663"/>
          </a:xfrm>
          <a:prstGeom prst="rect">
            <a:avLst/>
          </a:prstGeom>
          <a:ln>
            <a:noFill/>
          </a:ln>
        </p:spPr>
        <p:txBody>
          <a:bodyPr vert="horz" wrap="square" lIns="67222" tIns="67222" rIns="67222" bIns="67222" rtlCol="0" anchor="ctr">
            <a:noAutofit/>
          </a:bodyPr>
          <a:lstStyle>
            <a:lvl1pPr algn="ctr">
              <a:defRPr lang="en-US" sz="2040" b="1" i="0" dirty="0">
                <a:solidFill>
                  <a:schemeClr val="accent1"/>
                </a:solidFill>
                <a:latin typeface="Segoe UI Semibold" charset="0"/>
                <a:ea typeface="Segoe UI Semibold" charset="0"/>
                <a:cs typeface="Segoe UI Semibold" charset="0"/>
              </a:defRPr>
            </a:lvl1pPr>
          </a:lstStyle>
          <a:p>
            <a:pPr lvl="0" algn="ctr" defTabSz="932563">
              <a:spcAft>
                <a:spcPts val="600"/>
              </a:spcAft>
            </a:pPr>
            <a:r>
              <a:rPr lang="en-US" dirty="0"/>
              <a:t>Column 1</a:t>
            </a:r>
          </a:p>
        </p:txBody>
      </p:sp>
      <p:sp>
        <p:nvSpPr>
          <p:cNvPr id="27" name="Shape 69">
            <a:extLst>
              <a:ext uri="{FF2B5EF4-FFF2-40B4-BE49-F238E27FC236}">
                <a16:creationId xmlns:a16="http://schemas.microsoft.com/office/drawing/2014/main" id="{AEED71C8-01E7-4E81-A0EB-0535EB83D4BE}"/>
              </a:ext>
            </a:extLst>
          </p:cNvPr>
          <p:cNvSpPr txBox="1">
            <a:spLocks noGrp="1"/>
          </p:cNvSpPr>
          <p:nvPr>
            <p:ph type="body" idx="32" hasCustomPrompt="1"/>
          </p:nvPr>
        </p:nvSpPr>
        <p:spPr>
          <a:xfrm>
            <a:off x="466368" y="4079458"/>
            <a:ext cx="5751869" cy="2137898"/>
          </a:xfrm>
          <a:prstGeom prst="rect">
            <a:avLst/>
          </a:prstGeom>
        </p:spPr>
        <p:txBody>
          <a:bodyPr vert="horz" wrap="square" lIns="91440" tIns="91440" rIns="91440" bIns="0" rtlCol="0" anchor="t">
            <a:noAutofit/>
          </a:bodyPr>
          <a:lstStyle>
            <a:lvl1pPr algn="ctr">
              <a:defRPr sz="2040" b="0" i="0" dirty="0">
                <a:solidFill>
                  <a:schemeClr val="tx1"/>
                </a:solidFill>
                <a:latin typeface="Segoe UI" charset="0"/>
                <a:ea typeface="Segoe UI" charset="0"/>
                <a:cs typeface="Segoe UI" charset="0"/>
              </a:defRPr>
            </a:lvl1pPr>
          </a:lstStyle>
          <a:p>
            <a:pPr lvl="0" algn="ctr" defTabSz="932563">
              <a:spcBef>
                <a:spcPts val="0"/>
              </a:spcBef>
              <a:spcAft>
                <a:spcPts val="1199"/>
              </a:spcAft>
              <a:buFont typeface="Arial"/>
            </a:pPr>
            <a:r>
              <a:rPr lang="en-US" dirty="0"/>
              <a:t>level one</a:t>
            </a:r>
          </a:p>
          <a:p>
            <a:pPr lvl="0" algn="ctr" defTabSz="932563">
              <a:spcBef>
                <a:spcPts val="0"/>
              </a:spcBef>
              <a:spcAft>
                <a:spcPts val="1199"/>
              </a:spcAft>
              <a:buFont typeface="Arial"/>
            </a:pPr>
            <a:r>
              <a:rPr lang="en-US" dirty="0"/>
              <a:t>level two</a:t>
            </a:r>
          </a:p>
        </p:txBody>
      </p:sp>
      <p:sp>
        <p:nvSpPr>
          <p:cNvPr id="28" name="Title Placeholder 2">
            <a:extLst>
              <a:ext uri="{FF2B5EF4-FFF2-40B4-BE49-F238E27FC236}">
                <a16:creationId xmlns:a16="http://schemas.microsoft.com/office/drawing/2014/main" id="{8978FE4F-86FF-40F7-BEC9-11D7612E6287}"/>
              </a:ext>
            </a:extLst>
          </p:cNvPr>
          <p:cNvSpPr>
            <a:spLocks noGrp="1"/>
          </p:cNvSpPr>
          <p:nvPr>
            <p:ph type="title"/>
          </p:nvPr>
        </p:nvSpPr>
        <p:spPr>
          <a:xfrm>
            <a:off x="466368" y="466302"/>
            <a:ext cx="11503739" cy="738311"/>
          </a:xfrm>
          <a:prstGeom prst="rect">
            <a:avLst/>
          </a:prstGeom>
        </p:spPr>
        <p:txBody>
          <a:bodyPr vert="horz" lIns="0" tIns="0" rIns="0" bIns="0" rtlCol="0" anchor="t">
            <a:normAutofit/>
          </a:bodyPr>
          <a:lstStyle>
            <a:lvl1pPr>
              <a:defRPr b="1" i="0">
                <a:solidFill>
                  <a:schemeClr val="tx1"/>
                </a:solidFill>
                <a:latin typeface="Segoe UI Semibold" charset="0"/>
                <a:ea typeface="Segoe UI Semibold" charset="0"/>
                <a:cs typeface="Segoe UI Semibold" charset="0"/>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789B8D54-B0B9-6E4D-B7AE-B502B5822B43}"/>
              </a:ext>
            </a:extLst>
          </p:cNvPr>
          <p:cNvSpPr>
            <a:spLocks noGrp="1"/>
          </p:cNvSpPr>
          <p:nvPr>
            <p:ph type="sldNum" sz="quarter" idx="33"/>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2972612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le Slide 6">
    <p:bg>
      <p:bgPr>
        <a:solidFill>
          <a:schemeClr val="tx1"/>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gradFill>
                  <a:gsLst>
                    <a:gs pos="0">
                      <a:schemeClr val="bg1"/>
                    </a:gs>
                    <a:gs pos="100000">
                      <a:schemeClr val="bg1"/>
                    </a:gs>
                  </a:gsLst>
                  <a:lin ang="5400000" scaled="1"/>
                </a:gra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gradFill>
                  <a:gsLst>
                    <a:gs pos="0">
                      <a:schemeClr val="bg1"/>
                    </a:gs>
                    <a:gs pos="100000">
                      <a:schemeClr val="bg1"/>
                    </a:gs>
                  </a:gsLst>
                  <a:lin ang="5400000" scaled="1"/>
                </a:gradFill>
              </a:defRPr>
            </a:lvl1pPr>
            <a:lvl2pPr>
              <a:defRPr sz="1800">
                <a:solidFill>
                  <a:srgbClr val="000000"/>
                </a:solidFill>
              </a:defRPr>
            </a:lvl2pPr>
            <a:lvl3pPr>
              <a:defRPr sz="1400"/>
            </a:lvl3pPr>
            <a:lvl4pPr>
              <a:defRPr sz="1400"/>
            </a:lvl4pPr>
            <a:lvl5pPr>
              <a:defRPr sz="1050"/>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06666B8-50C7-4992-A344-31FE42F94A1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9829" y="483228"/>
            <a:ext cx="1362456" cy="194066"/>
          </a:xfrm>
          <a:prstGeom prst="rect">
            <a:avLst/>
          </a:prstGeom>
        </p:spPr>
      </p:pic>
      <p:pic>
        <p:nvPicPr>
          <p:cNvPr id="9" name="Picture 8">
            <a:extLst>
              <a:ext uri="{FF2B5EF4-FFF2-40B4-BE49-F238E27FC236}">
                <a16:creationId xmlns:a16="http://schemas.microsoft.com/office/drawing/2014/main" id="{8CCD8A32-672C-450E-BF26-7AF0C2F8835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75074" y="0"/>
            <a:ext cx="6093577" cy="6994525"/>
          </a:xfrm>
          <a:prstGeom prst="rect">
            <a:avLst/>
          </a:prstGeom>
        </p:spPr>
      </p:pic>
    </p:spTree>
    <p:extLst>
      <p:ext uri="{BB962C8B-B14F-4D97-AF65-F5344CB8AC3E}">
        <p14:creationId xmlns:p14="http://schemas.microsoft.com/office/powerpoint/2010/main" val="717789109"/>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Evidence Slide">
    <p:spTree>
      <p:nvGrpSpPr>
        <p:cNvPr id="1" name=""/>
        <p:cNvGrpSpPr/>
        <p:nvPr/>
      </p:nvGrpSpPr>
      <p:grpSpPr>
        <a:xfrm>
          <a:off x="0" y="0"/>
          <a:ext cx="0" cy="0"/>
          <a:chOff x="0" y="0"/>
          <a:chExt cx="0" cy="0"/>
        </a:xfrm>
      </p:grpSpPr>
      <p:sp>
        <p:nvSpPr>
          <p:cNvPr id="5" name="Footer Placeholder 6" hidden="1"/>
          <p:cNvSpPr txBox="1">
            <a:spLocks/>
          </p:cNvSpPr>
          <p:nvPr/>
        </p:nvSpPr>
        <p:spPr>
          <a:xfrm>
            <a:off x="10740594" y="6683657"/>
            <a:ext cx="1697051" cy="31086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16">
                <a:solidFill>
                  <a:srgbClr val="666666"/>
                </a:solidFill>
              </a:rPr>
              <a:t>MICROSOFT CONFIDENTIAL</a:t>
            </a:r>
          </a:p>
        </p:txBody>
      </p:sp>
      <p:sp>
        <p:nvSpPr>
          <p:cNvPr id="14" name="Content Placeholder 3"/>
          <p:cNvSpPr>
            <a:spLocks noGrp="1"/>
          </p:cNvSpPr>
          <p:nvPr>
            <p:ph sz="quarter" idx="15" hasCustomPrompt="1"/>
          </p:nvPr>
        </p:nvSpPr>
        <p:spPr>
          <a:xfrm>
            <a:off x="466368" y="1072494"/>
            <a:ext cx="10065772" cy="682657"/>
          </a:xfrm>
          <a:prstGeom prst="rect">
            <a:avLst/>
          </a:prstGeom>
          <a:noFill/>
        </p:spPr>
        <p:txBody>
          <a:bodyPr lIns="0" tIns="0" rIns="0" bIns="0" anchor="t" anchorCtr="0">
            <a:normAutofit/>
          </a:bodyPr>
          <a:lstStyle>
            <a:lvl1pPr marL="0" indent="0">
              <a:spcBef>
                <a:spcPts val="0"/>
              </a:spcBef>
              <a:buNone/>
              <a:defRPr sz="2448" b="1" i="0">
                <a:solidFill>
                  <a:schemeClr val="tx1"/>
                </a:solidFill>
                <a:latin typeface="Segoe UI Semibold" charset="0"/>
                <a:ea typeface="Segoe UI Semibold" charset="0"/>
                <a:cs typeface="Segoe UI Semibold" charset="0"/>
              </a:defRPr>
            </a:lvl1pPr>
            <a:lvl2pPr marL="0" indent="0">
              <a:buNone/>
              <a:defRPr/>
            </a:lvl2pPr>
            <a:lvl3pPr marL="0" indent="0">
              <a:buNone/>
              <a:defRPr/>
            </a:lvl3pPr>
            <a:lvl4pPr marL="0" indent="0">
              <a:buNone/>
              <a:defRPr/>
            </a:lvl4pPr>
            <a:lvl5pPr marL="0" indent="0">
              <a:buNone/>
              <a:defRPr/>
            </a:lvl5pPr>
          </a:lstStyle>
          <a:p>
            <a:pPr lvl="0"/>
            <a:r>
              <a:rPr lang="en-US" dirty="0"/>
              <a:t>One-line summary</a:t>
            </a:r>
          </a:p>
        </p:txBody>
      </p:sp>
      <p:sp>
        <p:nvSpPr>
          <p:cNvPr id="15" name="Content Placeholder 3"/>
          <p:cNvSpPr>
            <a:spLocks noGrp="1"/>
          </p:cNvSpPr>
          <p:nvPr>
            <p:ph sz="quarter" idx="22" hasCustomPrompt="1"/>
          </p:nvPr>
        </p:nvSpPr>
        <p:spPr>
          <a:xfrm>
            <a:off x="7656205" y="4796389"/>
            <a:ext cx="4313902" cy="1731834"/>
          </a:xfrm>
          <a:prstGeom prst="rect">
            <a:avLst/>
          </a:prstGeom>
        </p:spPr>
        <p:txBody>
          <a:bodyPr vert="horz" lIns="137160" tIns="109728" rIns="137160" bIns="109728" rtlCol="0" anchor="t">
            <a:noAutofit/>
          </a:bodyPr>
          <a:lstStyle>
            <a:lvl1pPr>
              <a:defRPr kumimoji="0" lang="en-US" sz="2040" b="0" i="0" u="none" strike="noStrike" cap="none" spc="0" normalizeH="0" baseline="0" dirty="0">
                <a:ln>
                  <a:noFill/>
                </a:ln>
                <a:solidFill>
                  <a:schemeClr val="accent1"/>
                </a:solidFill>
                <a:uLnTx/>
                <a:uFillTx/>
                <a:latin typeface="Segoe UI" charset="0"/>
                <a:ea typeface="Segoe UI" charset="0"/>
                <a:cs typeface="Segoe UI" charset="0"/>
              </a:defRPr>
            </a:lvl1pPr>
          </a:lstStyle>
          <a:p>
            <a:pPr marR="0" lvl="0" defTabSz="699447" fontAlgn="auto">
              <a:spcBef>
                <a:spcPts val="1224"/>
              </a:spcBef>
              <a:spcAft>
                <a:spcPts val="0"/>
              </a:spcAft>
              <a:buClrTx/>
              <a:buSzTx/>
              <a:buFont typeface="Arial" panose="020B0604020202020204" pitchFamily="34" charset="0"/>
              <a:tabLst/>
            </a:pPr>
            <a:r>
              <a:rPr lang="en-US" dirty="0"/>
              <a:t>Killer quote or call-out</a:t>
            </a:r>
          </a:p>
        </p:txBody>
      </p:sp>
      <p:sp>
        <p:nvSpPr>
          <p:cNvPr id="10" name="Picture Placeholder 3"/>
          <p:cNvSpPr>
            <a:spLocks noGrp="1"/>
          </p:cNvSpPr>
          <p:nvPr>
            <p:ph type="pic" sz="quarter" idx="23" hasCustomPrompt="1"/>
          </p:nvPr>
        </p:nvSpPr>
        <p:spPr>
          <a:xfrm>
            <a:off x="7656205" y="1887271"/>
            <a:ext cx="4313902" cy="2892322"/>
          </a:xfrm>
        </p:spPr>
        <p:txBody>
          <a:bodyPr anchor="ctr"/>
          <a:lstStyle>
            <a:lvl1pPr algn="ctr">
              <a:defRPr>
                <a:solidFill>
                  <a:srgbClr val="B4009E"/>
                </a:solidFill>
              </a:defRPr>
            </a:lvl1pPr>
          </a:lstStyle>
          <a:p>
            <a:r>
              <a:rPr lang="en-US" dirty="0"/>
              <a:t>Screenshot of app</a:t>
            </a:r>
          </a:p>
        </p:txBody>
      </p:sp>
      <p:sp>
        <p:nvSpPr>
          <p:cNvPr id="11" name="Picture Placeholder 5"/>
          <p:cNvSpPr>
            <a:spLocks noGrp="1" noChangeAspect="1"/>
          </p:cNvSpPr>
          <p:nvPr>
            <p:ph type="pic" sz="quarter" idx="27" hasCustomPrompt="1"/>
          </p:nvPr>
        </p:nvSpPr>
        <p:spPr>
          <a:xfrm>
            <a:off x="10532140" y="466302"/>
            <a:ext cx="1437967" cy="1437763"/>
          </a:xfrm>
        </p:spPr>
        <p:txBody>
          <a:bodyPr anchor="ctr"/>
          <a:lstStyle>
            <a:lvl1pPr algn="ctr">
              <a:defRPr sz="1632">
                <a:solidFill>
                  <a:srgbClr val="B4009E"/>
                </a:solidFill>
              </a:defRPr>
            </a:lvl1pPr>
          </a:lstStyle>
          <a:p>
            <a:r>
              <a:rPr lang="en-US" dirty="0"/>
              <a:t>App icon</a:t>
            </a:r>
          </a:p>
        </p:txBody>
      </p:sp>
      <p:sp>
        <p:nvSpPr>
          <p:cNvPr id="18" name="Title Placeholder 2">
            <a:extLst>
              <a:ext uri="{FF2B5EF4-FFF2-40B4-BE49-F238E27FC236}">
                <a16:creationId xmlns:a16="http://schemas.microsoft.com/office/drawing/2014/main" id="{CD07E1E7-510F-478E-A61F-831872E92825}"/>
              </a:ext>
            </a:extLst>
          </p:cNvPr>
          <p:cNvSpPr>
            <a:spLocks noGrp="1"/>
          </p:cNvSpPr>
          <p:nvPr>
            <p:ph type="title"/>
          </p:nvPr>
        </p:nvSpPr>
        <p:spPr>
          <a:xfrm>
            <a:off x="466368" y="466303"/>
            <a:ext cx="10065772" cy="606191"/>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138D0870-56E3-CC4D-A4D2-14FCF7EBAD7D}"/>
              </a:ext>
            </a:extLst>
          </p:cNvPr>
          <p:cNvSpPr>
            <a:spLocks noGrp="1"/>
          </p:cNvSpPr>
          <p:nvPr>
            <p:ph type="sldNum" sz="quarter" idx="28"/>
          </p:nvPr>
        </p:nvSpPr>
        <p:spPr/>
        <p:txBody>
          <a:bodyPr/>
          <a:lstStyle/>
          <a:p>
            <a:fld id="{529AFA16-AEC4-7D4A-82F3-BDAE8E49079E}" type="slidenum">
              <a:rPr lang="en-US" smtClean="0"/>
              <a:pPr/>
              <a:t>‹#›</a:t>
            </a:fld>
            <a:endParaRPr lang="en-US"/>
          </a:p>
        </p:txBody>
      </p:sp>
      <p:sp>
        <p:nvSpPr>
          <p:cNvPr id="12" name="Footer Placeholder 6" hidden="1">
            <a:extLst>
              <a:ext uri="{FF2B5EF4-FFF2-40B4-BE49-F238E27FC236}">
                <a16:creationId xmlns:a16="http://schemas.microsoft.com/office/drawing/2014/main" id="{D706C368-32EC-8046-A75E-5C873EF24AF6}"/>
              </a:ext>
            </a:extLst>
          </p:cNvPr>
          <p:cNvSpPr txBox="1">
            <a:spLocks/>
          </p:cNvSpPr>
          <p:nvPr userDrawn="1"/>
        </p:nvSpPr>
        <p:spPr>
          <a:xfrm>
            <a:off x="10740594" y="6683657"/>
            <a:ext cx="1697051" cy="31086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16">
                <a:solidFill>
                  <a:srgbClr val="666666"/>
                </a:solidFill>
              </a:rPr>
              <a:t>MICROSOFT CONFIDENTIAL</a:t>
            </a:r>
          </a:p>
        </p:txBody>
      </p:sp>
      <p:sp>
        <p:nvSpPr>
          <p:cNvPr id="17" name="Text Placeholder 3">
            <a:extLst>
              <a:ext uri="{FF2B5EF4-FFF2-40B4-BE49-F238E27FC236}">
                <a16:creationId xmlns:a16="http://schemas.microsoft.com/office/drawing/2014/main" id="{F37B0F2F-B5E1-40A6-9340-FE71343E99B5}"/>
              </a:ext>
            </a:extLst>
          </p:cNvPr>
          <p:cNvSpPr>
            <a:spLocks noGrp="1"/>
          </p:cNvSpPr>
          <p:nvPr>
            <p:ph idx="32"/>
          </p:nvPr>
        </p:nvSpPr>
        <p:spPr>
          <a:xfrm>
            <a:off x="474479" y="1904066"/>
            <a:ext cx="7181727" cy="4603910"/>
          </a:xfrm>
          <a:prstGeom prst="rect">
            <a:avLst/>
          </a:prstGeom>
        </p:spPr>
        <p:txBody>
          <a:bodyPr vert="horz" wrap="square"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988618125"/>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Benefit Simple">
    <p:spTree>
      <p:nvGrpSpPr>
        <p:cNvPr id="1" name=""/>
        <p:cNvGrpSpPr/>
        <p:nvPr/>
      </p:nvGrpSpPr>
      <p:grpSpPr>
        <a:xfrm>
          <a:off x="0" y="0"/>
          <a:ext cx="0" cy="0"/>
          <a:chOff x="0" y="0"/>
          <a:chExt cx="0" cy="0"/>
        </a:xfrm>
      </p:grpSpPr>
      <p:sp>
        <p:nvSpPr>
          <p:cNvPr id="11" name="Shape 69"/>
          <p:cNvSpPr txBox="1">
            <a:spLocks noGrp="1"/>
          </p:cNvSpPr>
          <p:nvPr>
            <p:ph type="body" idx="1" hasCustomPrompt="1"/>
          </p:nvPr>
        </p:nvSpPr>
        <p:spPr>
          <a:xfrm>
            <a:off x="6209408" y="4948293"/>
            <a:ext cx="5744441" cy="1595943"/>
          </a:xfrm>
          <a:prstGeom prst="rect">
            <a:avLst/>
          </a:prstGeom>
          <a:noFill/>
          <a:ln w="12700">
            <a:noFill/>
          </a:ln>
        </p:spPr>
        <p:txBody>
          <a:bodyPr vert="horz" lIns="182880" tIns="0" rIns="0" bIns="0" rtlCol="0">
            <a:normAutofit/>
          </a:bodyPr>
          <a:lstStyle>
            <a:lvl1pPr marL="0" indent="0">
              <a:defRPr sz="2040" b="0" i="0" dirty="0">
                <a:solidFill>
                  <a:schemeClr val="tx1"/>
                </a:solidFill>
                <a:latin typeface="Segoe UI" charset="0"/>
                <a:ea typeface="Segoe UI" charset="0"/>
                <a:cs typeface="Segoe UI" charset="0"/>
              </a:defRPr>
            </a:lvl1pPr>
          </a:lstStyle>
          <a:p>
            <a:pPr lvl="0"/>
            <a:r>
              <a:rPr lang="en-US" dirty="0"/>
              <a:t>Reason to believe</a:t>
            </a:r>
          </a:p>
          <a:p>
            <a:pPr lvl="0"/>
            <a:r>
              <a:rPr lang="en-US" dirty="0"/>
              <a:t>Reason to believe</a:t>
            </a:r>
          </a:p>
        </p:txBody>
      </p:sp>
      <p:sp>
        <p:nvSpPr>
          <p:cNvPr id="12" name="Shape 69"/>
          <p:cNvSpPr txBox="1">
            <a:spLocks noGrp="1"/>
          </p:cNvSpPr>
          <p:nvPr>
            <p:ph type="body" idx="23" hasCustomPrompt="1"/>
          </p:nvPr>
        </p:nvSpPr>
        <p:spPr>
          <a:xfrm>
            <a:off x="6225666" y="2812078"/>
            <a:ext cx="5744441" cy="1441002"/>
          </a:xfrm>
          <a:prstGeom prst="rect">
            <a:avLst/>
          </a:prstGeom>
          <a:noFill/>
          <a:ln w="12700">
            <a:noFill/>
          </a:ln>
        </p:spPr>
        <p:txBody>
          <a:bodyPr vert="horz" lIns="182880" tIns="0" rIns="0" bIns="0" rtlCol="0">
            <a:normAutofit/>
          </a:bodyPr>
          <a:lstStyle>
            <a:lvl1pPr>
              <a:defRPr sz="2040" b="0" i="0" dirty="0">
                <a:solidFill>
                  <a:schemeClr val="tx1"/>
                </a:solidFill>
                <a:latin typeface="Segoe UI" charset="0"/>
                <a:ea typeface="Segoe UI" charset="0"/>
                <a:cs typeface="Segoe UI" charset="0"/>
              </a:defRPr>
            </a:lvl1pPr>
          </a:lstStyle>
          <a:p>
            <a:pPr lvl="0"/>
            <a:r>
              <a:rPr lang="en-US" dirty="0"/>
              <a:t>Reason to believe</a:t>
            </a:r>
          </a:p>
          <a:p>
            <a:pPr lvl="0"/>
            <a:r>
              <a:rPr lang="en-US" dirty="0"/>
              <a:t>Reason to believe</a:t>
            </a:r>
            <a:endParaRPr dirty="0"/>
          </a:p>
        </p:txBody>
      </p:sp>
      <p:sp>
        <p:nvSpPr>
          <p:cNvPr id="9" name="Picture Placeholder 3"/>
          <p:cNvSpPr>
            <a:spLocks noGrp="1"/>
          </p:cNvSpPr>
          <p:nvPr>
            <p:ph type="pic" sz="quarter" idx="26"/>
          </p:nvPr>
        </p:nvSpPr>
        <p:spPr>
          <a:xfrm>
            <a:off x="482590" y="1904067"/>
            <a:ext cx="5743075" cy="4313289"/>
          </a:xfrm>
        </p:spPr>
        <p:txBody>
          <a:bodyPr anchor="ctr"/>
          <a:lstStyle>
            <a:lvl1pPr algn="ctr">
              <a:defRPr>
                <a:solidFill>
                  <a:srgbClr val="B4009E"/>
                </a:solidFill>
              </a:defRPr>
            </a:lvl1pPr>
          </a:lstStyle>
          <a:p>
            <a:r>
              <a:rPr lang="en-US"/>
              <a:t>Click icon to add picture</a:t>
            </a:r>
            <a:endParaRPr lang="en-US" dirty="0"/>
          </a:p>
        </p:txBody>
      </p:sp>
      <p:sp>
        <p:nvSpPr>
          <p:cNvPr id="4" name="Text Placeholder 3">
            <a:extLst>
              <a:ext uri="{FF2B5EF4-FFF2-40B4-BE49-F238E27FC236}">
                <a16:creationId xmlns:a16="http://schemas.microsoft.com/office/drawing/2014/main" id="{101AFB50-C9C6-4A7E-95B0-BCD4CC5AD4BF}"/>
              </a:ext>
            </a:extLst>
          </p:cNvPr>
          <p:cNvSpPr>
            <a:spLocks noGrp="1"/>
          </p:cNvSpPr>
          <p:nvPr>
            <p:ph type="body" sz="quarter" idx="27" hasCustomPrompt="1"/>
          </p:nvPr>
        </p:nvSpPr>
        <p:spPr>
          <a:xfrm>
            <a:off x="6225665" y="1904066"/>
            <a:ext cx="5744443" cy="592828"/>
          </a:xfrm>
        </p:spPr>
        <p:txBody>
          <a:bodyPr lIns="182880" anchor="b"/>
          <a:lstStyle>
            <a:lvl1pPr>
              <a:defRPr sz="2040" b="1" i="0">
                <a:solidFill>
                  <a:schemeClr val="accent1"/>
                </a:solidFill>
                <a:latin typeface="Segoe UI Semibold" charset="0"/>
                <a:ea typeface="Segoe UI Semibold" charset="0"/>
                <a:cs typeface="Segoe UI Semibold" charset="0"/>
              </a:defRPr>
            </a:lvl1pPr>
          </a:lstStyle>
          <a:p>
            <a:pPr lvl="0"/>
            <a:r>
              <a:rPr lang="en-US" dirty="0"/>
              <a:t>Benefit statement</a:t>
            </a:r>
          </a:p>
        </p:txBody>
      </p:sp>
      <p:sp>
        <p:nvSpPr>
          <p:cNvPr id="17" name="Text Placeholder 3">
            <a:extLst>
              <a:ext uri="{FF2B5EF4-FFF2-40B4-BE49-F238E27FC236}">
                <a16:creationId xmlns:a16="http://schemas.microsoft.com/office/drawing/2014/main" id="{50E2ADD4-807F-4A38-AA9A-901D0FD36358}"/>
              </a:ext>
            </a:extLst>
          </p:cNvPr>
          <p:cNvSpPr>
            <a:spLocks noGrp="1"/>
          </p:cNvSpPr>
          <p:nvPr>
            <p:ph type="body" sz="quarter" idx="28" hasCustomPrompt="1"/>
          </p:nvPr>
        </p:nvSpPr>
        <p:spPr>
          <a:xfrm>
            <a:off x="6209408" y="4039391"/>
            <a:ext cx="5744443" cy="592828"/>
          </a:xfrm>
        </p:spPr>
        <p:txBody>
          <a:bodyPr lIns="182880" anchor="b"/>
          <a:lstStyle>
            <a:lvl1pPr>
              <a:defRPr sz="2040" b="1" i="0">
                <a:solidFill>
                  <a:schemeClr val="accent1"/>
                </a:solidFill>
                <a:latin typeface="Segoe UI Semibold" charset="0"/>
                <a:ea typeface="Segoe UI Semibold" charset="0"/>
                <a:cs typeface="Segoe UI Semibold" charset="0"/>
              </a:defRPr>
            </a:lvl1pPr>
          </a:lstStyle>
          <a:p>
            <a:pPr lvl="0"/>
            <a:r>
              <a:rPr lang="en-US" dirty="0"/>
              <a:t>Benefit statement</a:t>
            </a:r>
          </a:p>
        </p:txBody>
      </p:sp>
      <p:sp>
        <p:nvSpPr>
          <p:cNvPr id="18" name="Title Placeholder 2">
            <a:extLst>
              <a:ext uri="{FF2B5EF4-FFF2-40B4-BE49-F238E27FC236}">
                <a16:creationId xmlns:a16="http://schemas.microsoft.com/office/drawing/2014/main" id="{59110E6B-B1B3-4C17-A980-291E240D0408}"/>
              </a:ext>
            </a:extLst>
          </p:cNvPr>
          <p:cNvSpPr>
            <a:spLocks noGrp="1"/>
          </p:cNvSpPr>
          <p:nvPr>
            <p:ph type="title"/>
          </p:nvPr>
        </p:nvSpPr>
        <p:spPr>
          <a:xfrm>
            <a:off x="466368" y="466302"/>
            <a:ext cx="11503739" cy="606191"/>
          </a:xfrm>
          <a:prstGeom prst="rect">
            <a:avLst/>
          </a:prstGeom>
        </p:spPr>
        <p:txBody>
          <a:bodyPr vert="horz" lIns="0" tIns="0" rIns="0" bIns="0" rtlCol="0" anchor="t">
            <a:normAutofit/>
          </a:bodyPr>
          <a:lstStyle>
            <a:lvl1pPr>
              <a:defRPr b="1" i="0">
                <a:solidFill>
                  <a:schemeClr val="tx1"/>
                </a:solidFill>
                <a:latin typeface="Segoe UI Semibold" charset="0"/>
                <a:ea typeface="Segoe UI Semibold" charset="0"/>
                <a:cs typeface="Segoe UI Semibold" charset="0"/>
              </a:defRPr>
            </a:lvl1pPr>
          </a:lstStyle>
          <a:p>
            <a:r>
              <a:rPr lang="en-US" dirty="0"/>
              <a:t>Click to edit Master title style</a:t>
            </a:r>
          </a:p>
        </p:txBody>
      </p:sp>
      <p:sp>
        <p:nvSpPr>
          <p:cNvPr id="2" name="Slide Number Placeholder 1">
            <a:extLst>
              <a:ext uri="{FF2B5EF4-FFF2-40B4-BE49-F238E27FC236}">
                <a16:creationId xmlns:a16="http://schemas.microsoft.com/office/drawing/2014/main" id="{8CE85EB5-4D05-7249-837C-024FBED97309}"/>
              </a:ext>
            </a:extLst>
          </p:cNvPr>
          <p:cNvSpPr>
            <a:spLocks noGrp="1"/>
          </p:cNvSpPr>
          <p:nvPr>
            <p:ph type="sldNum" sz="quarter" idx="29"/>
          </p:nvPr>
        </p:nvSpPr>
        <p:spPr/>
        <p:txBody>
          <a:bodyPr/>
          <a:lstStyle/>
          <a:p>
            <a:fld id="{529AFA16-AEC4-7D4A-82F3-BDAE8E49079E}" type="slidenum">
              <a:rPr lang="en-US" smtClean="0"/>
              <a:pPr/>
              <a:t>‹#›</a:t>
            </a:fld>
            <a:endParaRPr lang="en-US"/>
          </a:p>
        </p:txBody>
      </p:sp>
      <p:sp>
        <p:nvSpPr>
          <p:cNvPr id="14" name="Subtitle 2">
            <a:extLst>
              <a:ext uri="{FF2B5EF4-FFF2-40B4-BE49-F238E27FC236}">
                <a16:creationId xmlns:a16="http://schemas.microsoft.com/office/drawing/2014/main" id="{34E78E25-AA27-2840-A6EC-9C7A33D92FEF}"/>
              </a:ext>
            </a:extLst>
          </p:cNvPr>
          <p:cNvSpPr>
            <a:spLocks noGrp="1"/>
          </p:cNvSpPr>
          <p:nvPr>
            <p:ph type="subTitle" idx="30"/>
          </p:nvPr>
        </p:nvSpPr>
        <p:spPr>
          <a:xfrm>
            <a:off x="466368" y="1072494"/>
            <a:ext cx="11503739" cy="699453"/>
          </a:xfrm>
        </p:spPr>
        <p:txBody>
          <a:bodyPr/>
          <a:lstStyle>
            <a:lvl1pPr marL="0" indent="0" algn="l">
              <a:buNone/>
              <a:defRPr sz="2448" b="1" i="0" spc="-61" baseline="0">
                <a:latin typeface="Segoe UI Semibold" charset="0"/>
                <a:ea typeface="Segoe UI Semibold" charset="0"/>
                <a:cs typeface="Segoe UI Semibold" charset="0"/>
              </a:defRPr>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endParaRPr lang="en-US" dirty="0"/>
          </a:p>
        </p:txBody>
      </p:sp>
    </p:spTree>
    <p:extLst>
      <p:ext uri="{BB962C8B-B14F-4D97-AF65-F5344CB8AC3E}">
        <p14:creationId xmlns:p14="http://schemas.microsoft.com/office/powerpoint/2010/main" val="3530402461"/>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Benefit Complex">
    <p:spTree>
      <p:nvGrpSpPr>
        <p:cNvPr id="1" name=""/>
        <p:cNvGrpSpPr/>
        <p:nvPr/>
      </p:nvGrpSpPr>
      <p:grpSpPr>
        <a:xfrm>
          <a:off x="0" y="0"/>
          <a:ext cx="0" cy="0"/>
          <a:chOff x="0" y="0"/>
          <a:chExt cx="0" cy="0"/>
        </a:xfrm>
      </p:grpSpPr>
      <p:sp>
        <p:nvSpPr>
          <p:cNvPr id="13" name="Picture Placeholder 13"/>
          <p:cNvSpPr>
            <a:spLocks noGrp="1"/>
          </p:cNvSpPr>
          <p:nvPr>
            <p:ph type="pic" sz="quarter" idx="18"/>
          </p:nvPr>
        </p:nvSpPr>
        <p:spPr>
          <a:xfrm>
            <a:off x="8028958" y="1911155"/>
            <a:ext cx="731325" cy="731222"/>
          </a:xfrm>
          <a:prstGeom prst="ellipse">
            <a:avLst/>
          </a:prstGeom>
          <a:effectLst/>
        </p:spPr>
        <p:txBody>
          <a:bodyPr vert="horz" lIns="0" tIns="0" rIns="0" bIns="0" rtlCol="0" anchor="ctr">
            <a:noAutofit/>
          </a:bodyPr>
          <a:lstStyle>
            <a:lvl1pPr>
              <a:defRPr lang="en-US" sz="612" dirty="0">
                <a:ln>
                  <a:noFill/>
                </a:ln>
                <a:solidFill>
                  <a:srgbClr val="B4009E"/>
                </a:solidFill>
              </a:defRPr>
            </a:lvl1pPr>
          </a:lstStyle>
          <a:p>
            <a:pPr marL="0" lvl="0" indent="0" algn="ctr">
              <a:spcBef>
                <a:spcPts val="0"/>
              </a:spcBef>
              <a:buNone/>
            </a:pPr>
            <a:r>
              <a:rPr lang="en-US"/>
              <a:t>Click icon to add picture</a:t>
            </a:r>
          </a:p>
        </p:txBody>
      </p:sp>
      <p:sp>
        <p:nvSpPr>
          <p:cNvPr id="20" name="Shape 69"/>
          <p:cNvSpPr txBox="1">
            <a:spLocks noGrp="1"/>
          </p:cNvSpPr>
          <p:nvPr>
            <p:ph type="body" idx="23" hasCustomPrompt="1"/>
          </p:nvPr>
        </p:nvSpPr>
        <p:spPr>
          <a:xfrm>
            <a:off x="482589" y="5672465"/>
            <a:ext cx="7173836" cy="828981"/>
          </a:xfrm>
          <a:prstGeom prst="rect">
            <a:avLst/>
          </a:prstGeom>
        </p:spPr>
        <p:txBody>
          <a:bodyPr vert="horz" lIns="0" tIns="0" rIns="274320" bIns="0" rtlCol="0">
            <a:normAutofit/>
          </a:bodyPr>
          <a:lstStyle>
            <a:lvl1pPr marL="234769" indent="-174862">
              <a:buClrTx/>
              <a:buSzPct val="100000"/>
              <a:buFont typeface="Arial" charset="0"/>
              <a:buChar char="•"/>
              <a:defRPr sz="1428" b="0" i="0" dirty="0">
                <a:solidFill>
                  <a:schemeClr val="tx1"/>
                </a:solidFill>
                <a:latin typeface="Segoe UI" charset="0"/>
                <a:ea typeface="Segoe UI" charset="0"/>
                <a:cs typeface="Segoe UI" charset="0"/>
              </a:defRPr>
            </a:lvl1pPr>
          </a:lstStyle>
          <a:p>
            <a:pPr lvl="0">
              <a:spcBef>
                <a:spcPts val="0"/>
              </a:spcBef>
            </a:pPr>
            <a:r>
              <a:rPr lang="en-US" dirty="0"/>
              <a:t>Bullet level one</a:t>
            </a:r>
          </a:p>
          <a:p>
            <a:pPr lvl="0">
              <a:spcBef>
                <a:spcPts val="0"/>
              </a:spcBef>
            </a:pPr>
            <a:r>
              <a:rPr lang="en-US" dirty="0"/>
              <a:t>Bullet level two</a:t>
            </a:r>
            <a:endParaRPr dirty="0"/>
          </a:p>
        </p:txBody>
      </p:sp>
      <p:sp>
        <p:nvSpPr>
          <p:cNvPr id="21" name="Text Placeholder 3"/>
          <p:cNvSpPr>
            <a:spLocks noGrp="1"/>
          </p:cNvSpPr>
          <p:nvPr>
            <p:ph type="body" sz="quarter" idx="16" hasCustomPrompt="1"/>
          </p:nvPr>
        </p:nvSpPr>
        <p:spPr>
          <a:xfrm>
            <a:off x="10532140" y="1904066"/>
            <a:ext cx="1450922" cy="1444852"/>
          </a:xfrm>
          <a:prstGeom prst="rect">
            <a:avLst/>
          </a:prstGeom>
          <a:noFill/>
          <a:ln>
            <a:noFill/>
          </a:ln>
        </p:spPr>
        <p:txBody>
          <a:bodyPr vert="horz" lIns="91402" tIns="0" rIns="91402" bIns="0" rtlCol="0" anchor="ctr" anchorCtr="0">
            <a:noAutofit/>
          </a:bodyPr>
          <a:lstStyle>
            <a:lvl1pPr marL="0" indent="0">
              <a:lnSpc>
                <a:spcPct val="100000"/>
              </a:lnSpc>
              <a:spcBef>
                <a:spcPts val="0"/>
              </a:spcBef>
              <a:buFont typeface="Arial"/>
              <a:buNone/>
              <a:defRPr lang="en-US" sz="1428" b="1" i="0" dirty="0">
                <a:solidFill>
                  <a:schemeClr val="accent1"/>
                </a:solidFill>
                <a:latin typeface="Segoe UI Semibold" charset="0"/>
                <a:ea typeface="Segoe UI Semibold" charset="0"/>
                <a:cs typeface="Segoe UI Semibold" charset="0"/>
              </a:defRPr>
            </a:lvl1pPr>
          </a:lstStyle>
          <a:p>
            <a:pPr marL="0" lvl="0">
              <a:spcBef>
                <a:spcPts val="1020"/>
              </a:spcBef>
              <a:buClr>
                <a:schemeClr val="accent1"/>
              </a:buClr>
            </a:pPr>
            <a:r>
              <a:rPr lang="en-US" dirty="0"/>
              <a:t>Click to edit subtitle</a:t>
            </a:r>
          </a:p>
        </p:txBody>
      </p:sp>
      <p:sp>
        <p:nvSpPr>
          <p:cNvPr id="22" name="Text Placeholder 3"/>
          <p:cNvSpPr>
            <a:spLocks noGrp="1"/>
          </p:cNvSpPr>
          <p:nvPr>
            <p:ph type="body" sz="quarter" idx="27" hasCustomPrompt="1"/>
          </p:nvPr>
        </p:nvSpPr>
        <p:spPr>
          <a:xfrm>
            <a:off x="10532140" y="3348919"/>
            <a:ext cx="1450922" cy="1430674"/>
          </a:xfrm>
          <a:prstGeom prst="rect">
            <a:avLst/>
          </a:prstGeom>
          <a:noFill/>
          <a:ln>
            <a:noFill/>
          </a:ln>
        </p:spPr>
        <p:txBody>
          <a:bodyPr vert="horz" lIns="91402" tIns="0" rIns="91402" bIns="0" rtlCol="0" anchor="ctr" anchorCtr="0">
            <a:noAutofit/>
          </a:bodyPr>
          <a:lstStyle>
            <a:lvl1pPr marL="0" indent="0">
              <a:lnSpc>
                <a:spcPct val="100000"/>
              </a:lnSpc>
              <a:spcBef>
                <a:spcPts val="0"/>
              </a:spcBef>
              <a:buFont typeface="Arial"/>
              <a:buNone/>
              <a:defRPr lang="en-US" sz="1428" b="1" i="0" dirty="0">
                <a:solidFill>
                  <a:schemeClr val="accent1"/>
                </a:solidFill>
                <a:latin typeface="Segoe UI Semibold" charset="0"/>
                <a:ea typeface="Segoe UI Semibold" charset="0"/>
                <a:cs typeface="Segoe UI Semibold" charset="0"/>
              </a:defRPr>
            </a:lvl1pPr>
          </a:lstStyle>
          <a:p>
            <a:pPr marL="0" lvl="0">
              <a:spcBef>
                <a:spcPts val="1020"/>
              </a:spcBef>
              <a:buClr>
                <a:schemeClr val="accent1"/>
              </a:buClr>
            </a:pPr>
            <a:r>
              <a:rPr lang="en-US"/>
              <a:t>Click to edit subtitle</a:t>
            </a:r>
          </a:p>
        </p:txBody>
      </p:sp>
      <p:sp>
        <p:nvSpPr>
          <p:cNvPr id="23" name="Text Placeholder 3"/>
          <p:cNvSpPr>
            <a:spLocks noGrp="1"/>
          </p:cNvSpPr>
          <p:nvPr>
            <p:ph type="body" sz="quarter" idx="28" hasCustomPrompt="1"/>
          </p:nvPr>
        </p:nvSpPr>
        <p:spPr>
          <a:xfrm>
            <a:off x="10532140" y="4779592"/>
            <a:ext cx="1450922" cy="1437763"/>
          </a:xfrm>
          <a:prstGeom prst="rect">
            <a:avLst/>
          </a:prstGeom>
          <a:noFill/>
          <a:ln>
            <a:noFill/>
          </a:ln>
        </p:spPr>
        <p:txBody>
          <a:bodyPr vert="horz" lIns="91402" tIns="0" rIns="91402" bIns="0" rtlCol="0" anchor="ctr" anchorCtr="0">
            <a:noAutofit/>
          </a:bodyPr>
          <a:lstStyle>
            <a:lvl1pPr marL="0" indent="0">
              <a:lnSpc>
                <a:spcPct val="100000"/>
              </a:lnSpc>
              <a:spcBef>
                <a:spcPts val="0"/>
              </a:spcBef>
              <a:buFont typeface="Arial"/>
              <a:buNone/>
              <a:tabLst/>
              <a:defRPr lang="en-US" sz="1428" b="1" i="0" dirty="0">
                <a:solidFill>
                  <a:schemeClr val="tx1"/>
                </a:solidFill>
                <a:latin typeface="Segoe UI Semibold" charset="0"/>
                <a:ea typeface="Segoe UI Semibold" charset="0"/>
                <a:cs typeface="Segoe UI Semibold" charset="0"/>
              </a:defRPr>
            </a:lvl1pPr>
          </a:lstStyle>
          <a:p>
            <a:pPr marL="0" lvl="0">
              <a:spcBef>
                <a:spcPts val="1020"/>
              </a:spcBef>
              <a:buClr>
                <a:schemeClr val="accent1"/>
              </a:buClr>
            </a:pPr>
            <a:r>
              <a:rPr lang="en-US" dirty="0"/>
              <a:t>Click to edit subtitle</a:t>
            </a:r>
          </a:p>
        </p:txBody>
      </p:sp>
      <p:sp>
        <p:nvSpPr>
          <p:cNvPr id="27" name="Picture Placeholder 13"/>
          <p:cNvSpPr>
            <a:spLocks noGrp="1"/>
          </p:cNvSpPr>
          <p:nvPr>
            <p:ph type="pic" sz="quarter" idx="32"/>
          </p:nvPr>
        </p:nvSpPr>
        <p:spPr>
          <a:xfrm>
            <a:off x="9428062" y="1911155"/>
            <a:ext cx="731325" cy="731222"/>
          </a:xfrm>
          <a:prstGeom prst="ellipse">
            <a:avLst/>
          </a:prstGeom>
          <a:effectLst/>
        </p:spPr>
        <p:txBody>
          <a:bodyPr vert="horz" lIns="0" tIns="0" rIns="0" bIns="0" rtlCol="0" anchor="ctr">
            <a:noAutofit/>
          </a:bodyPr>
          <a:lstStyle>
            <a:lvl1pPr>
              <a:defRPr lang="en-US" sz="612" dirty="0">
                <a:ln>
                  <a:noFill/>
                </a:ln>
                <a:solidFill>
                  <a:srgbClr val="B4009E"/>
                </a:solidFill>
              </a:defRPr>
            </a:lvl1pPr>
          </a:lstStyle>
          <a:p>
            <a:pPr marL="0" lvl="0" indent="0" algn="ctr">
              <a:spcBef>
                <a:spcPts val="0"/>
              </a:spcBef>
              <a:buNone/>
            </a:pPr>
            <a:r>
              <a:rPr lang="en-US"/>
              <a:t>Click icon to add picture</a:t>
            </a:r>
            <a:endParaRPr lang="en-US" dirty="0"/>
          </a:p>
        </p:txBody>
      </p:sp>
      <p:sp>
        <p:nvSpPr>
          <p:cNvPr id="30" name="Text Placeholder 3"/>
          <p:cNvSpPr>
            <a:spLocks noGrp="1"/>
          </p:cNvSpPr>
          <p:nvPr>
            <p:ph type="body" sz="quarter" idx="35" hasCustomPrompt="1"/>
          </p:nvPr>
        </p:nvSpPr>
        <p:spPr>
          <a:xfrm>
            <a:off x="7656205" y="2692277"/>
            <a:ext cx="1437967" cy="653713"/>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28" b="1" i="0" dirty="0">
                <a:solidFill>
                  <a:schemeClr val="tx1"/>
                </a:solidFill>
                <a:latin typeface="Segoe UI Semibold" charset="0"/>
                <a:ea typeface="Segoe UI Semibold" charset="0"/>
                <a:cs typeface="Segoe UI Semibold" charset="0"/>
              </a:defRPr>
            </a:lvl1pPr>
          </a:lstStyle>
          <a:p>
            <a:pPr marL="0" lvl="0">
              <a:spcBef>
                <a:spcPts val="1020"/>
              </a:spcBef>
              <a:buClr>
                <a:schemeClr val="accent1"/>
              </a:buClr>
            </a:pPr>
            <a:r>
              <a:rPr lang="en-US" dirty="0"/>
              <a:t>Subtitle</a:t>
            </a:r>
          </a:p>
        </p:txBody>
      </p:sp>
      <p:sp>
        <p:nvSpPr>
          <p:cNvPr id="33" name="Text Placeholder 3"/>
          <p:cNvSpPr>
            <a:spLocks noGrp="1"/>
          </p:cNvSpPr>
          <p:nvPr>
            <p:ph type="body" sz="quarter" idx="38" hasCustomPrompt="1"/>
          </p:nvPr>
        </p:nvSpPr>
        <p:spPr>
          <a:xfrm>
            <a:off x="9094174" y="2692629"/>
            <a:ext cx="1437967" cy="649200"/>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28" b="1" i="0" dirty="0">
                <a:solidFill>
                  <a:schemeClr val="tx1"/>
                </a:solidFill>
                <a:latin typeface="Segoe UI Semibold" charset="0"/>
                <a:ea typeface="Segoe UI Semibold" charset="0"/>
                <a:cs typeface="Segoe UI Semibold" charset="0"/>
              </a:defRPr>
            </a:lvl1pPr>
          </a:lstStyle>
          <a:p>
            <a:pPr marL="0" lvl="0">
              <a:spcBef>
                <a:spcPts val="1020"/>
              </a:spcBef>
              <a:buClr>
                <a:schemeClr val="accent1"/>
              </a:buClr>
            </a:pPr>
            <a:r>
              <a:rPr lang="en-US" dirty="0"/>
              <a:t>Subtitle</a:t>
            </a:r>
          </a:p>
        </p:txBody>
      </p:sp>
      <p:sp>
        <p:nvSpPr>
          <p:cNvPr id="37" name="Content Placeholder 3"/>
          <p:cNvSpPr>
            <a:spLocks noGrp="1"/>
          </p:cNvSpPr>
          <p:nvPr>
            <p:ph sz="quarter" idx="15" hasCustomPrompt="1"/>
          </p:nvPr>
        </p:nvSpPr>
        <p:spPr>
          <a:xfrm>
            <a:off x="466369" y="1072494"/>
            <a:ext cx="11503739" cy="531088"/>
          </a:xfrm>
          <a:prstGeom prst="rect">
            <a:avLst/>
          </a:prstGeom>
        </p:spPr>
        <p:txBody>
          <a:bodyPr tIns="0" bIns="0">
            <a:noAutofit/>
          </a:bodyPr>
          <a:lstStyle>
            <a:lvl1pPr marL="0" indent="0">
              <a:spcBef>
                <a:spcPts val="0"/>
              </a:spcBef>
              <a:buFont typeface="Arial" charset="0"/>
              <a:buNone/>
              <a:defRPr sz="2856" b="1" i="0">
                <a:solidFill>
                  <a:schemeClr val="tx1"/>
                </a:solidFill>
                <a:latin typeface="Segoe UI Semibold" charset="0"/>
                <a:ea typeface="Segoe UI Semibold" charset="0"/>
                <a:cs typeface="Segoe UI Semibold" charset="0"/>
              </a:defRPr>
            </a:lvl1pPr>
            <a:lvl2pPr marL="0" indent="0">
              <a:buNone/>
              <a:defRPr/>
            </a:lvl2pPr>
            <a:lvl3pPr marL="0" indent="0">
              <a:buNone/>
              <a:defRPr/>
            </a:lvl3pPr>
            <a:lvl4pPr marL="0" indent="0">
              <a:buNone/>
              <a:defRPr/>
            </a:lvl4pPr>
            <a:lvl5pPr marL="0" indent="0">
              <a:buNone/>
              <a:defRPr/>
            </a:lvl5pPr>
          </a:lstStyle>
          <a:p>
            <a:pPr lvl="0"/>
            <a:r>
              <a:rPr lang="en-US" dirty="0"/>
              <a:t>Click to edit text</a:t>
            </a:r>
          </a:p>
        </p:txBody>
      </p:sp>
      <p:sp>
        <p:nvSpPr>
          <p:cNvPr id="38" name="Shape 69"/>
          <p:cNvSpPr txBox="1">
            <a:spLocks noGrp="1"/>
          </p:cNvSpPr>
          <p:nvPr>
            <p:ph type="body" idx="44" hasCustomPrompt="1"/>
          </p:nvPr>
        </p:nvSpPr>
        <p:spPr>
          <a:xfrm>
            <a:off x="482589" y="2501438"/>
            <a:ext cx="7173725" cy="828981"/>
          </a:xfrm>
          <a:prstGeom prst="rect">
            <a:avLst/>
          </a:prstGeom>
        </p:spPr>
        <p:txBody>
          <a:bodyPr vert="horz" lIns="0" tIns="0" rIns="274320" bIns="0" rtlCol="0">
            <a:normAutofit/>
          </a:bodyPr>
          <a:lstStyle>
            <a:lvl1pPr marL="234769" indent="-179720">
              <a:buClrTx/>
              <a:buSzPct val="100000"/>
              <a:buFont typeface="Arial" charset="0"/>
              <a:buChar char="•"/>
              <a:defRPr sz="1428" b="0" i="0" dirty="0">
                <a:solidFill>
                  <a:schemeClr val="tx1"/>
                </a:solidFill>
                <a:latin typeface="Segoe UI" charset="0"/>
                <a:ea typeface="Segoe UI" charset="0"/>
                <a:cs typeface="Segoe UI" charset="0"/>
              </a:defRPr>
            </a:lvl1pPr>
          </a:lstStyle>
          <a:p>
            <a:pPr lvl="0">
              <a:spcBef>
                <a:spcPts val="0"/>
              </a:spcBef>
            </a:pPr>
            <a:r>
              <a:rPr lang="en-US" dirty="0"/>
              <a:t>Bullet level one</a:t>
            </a:r>
          </a:p>
          <a:p>
            <a:pPr lvl="0">
              <a:spcBef>
                <a:spcPts val="0"/>
              </a:spcBef>
            </a:pPr>
            <a:r>
              <a:rPr lang="en-US" dirty="0"/>
              <a:t>Bullet level two</a:t>
            </a:r>
            <a:endParaRPr dirty="0"/>
          </a:p>
        </p:txBody>
      </p:sp>
      <p:sp>
        <p:nvSpPr>
          <p:cNvPr id="41" name="Shape 69"/>
          <p:cNvSpPr txBox="1">
            <a:spLocks noGrp="1"/>
          </p:cNvSpPr>
          <p:nvPr>
            <p:ph type="body" idx="47" hasCustomPrompt="1"/>
          </p:nvPr>
        </p:nvSpPr>
        <p:spPr>
          <a:xfrm>
            <a:off x="482589" y="4072265"/>
            <a:ext cx="7173725" cy="828981"/>
          </a:xfrm>
          <a:prstGeom prst="rect">
            <a:avLst/>
          </a:prstGeom>
        </p:spPr>
        <p:txBody>
          <a:bodyPr vert="horz" lIns="0" tIns="0" rIns="274320" bIns="0" rtlCol="0">
            <a:normAutofit/>
          </a:bodyPr>
          <a:lstStyle>
            <a:lvl1pPr marL="234769" indent="-174862">
              <a:buClrTx/>
              <a:buSzPct val="100000"/>
              <a:buFont typeface="Arial" charset="0"/>
              <a:buChar char="•"/>
              <a:defRPr sz="1428" b="0" i="0" dirty="0">
                <a:solidFill>
                  <a:schemeClr val="tx1"/>
                </a:solidFill>
                <a:latin typeface="Segoe UI" charset="0"/>
                <a:ea typeface="Segoe UI" charset="0"/>
                <a:cs typeface="Segoe UI" charset="0"/>
              </a:defRPr>
            </a:lvl1pPr>
          </a:lstStyle>
          <a:p>
            <a:pPr lvl="0">
              <a:spcBef>
                <a:spcPts val="0"/>
              </a:spcBef>
            </a:pPr>
            <a:r>
              <a:rPr lang="en-US" dirty="0"/>
              <a:t>Bullet level one</a:t>
            </a:r>
          </a:p>
          <a:p>
            <a:pPr lvl="0">
              <a:spcBef>
                <a:spcPts val="0"/>
              </a:spcBef>
            </a:pPr>
            <a:r>
              <a:rPr lang="en-US" dirty="0"/>
              <a:t>Bullet level two</a:t>
            </a:r>
            <a:endParaRPr dirty="0"/>
          </a:p>
        </p:txBody>
      </p:sp>
      <p:sp>
        <p:nvSpPr>
          <p:cNvPr id="47" name="Text Placeholder 3">
            <a:extLst>
              <a:ext uri="{FF2B5EF4-FFF2-40B4-BE49-F238E27FC236}">
                <a16:creationId xmlns:a16="http://schemas.microsoft.com/office/drawing/2014/main" id="{DBC2D7F7-6E7E-44B0-9137-6394EDEBD68B}"/>
              </a:ext>
            </a:extLst>
          </p:cNvPr>
          <p:cNvSpPr>
            <a:spLocks noGrp="1"/>
          </p:cNvSpPr>
          <p:nvPr>
            <p:ph type="body" sz="quarter" idx="51" hasCustomPrompt="1"/>
          </p:nvPr>
        </p:nvSpPr>
        <p:spPr>
          <a:xfrm>
            <a:off x="482589" y="1791899"/>
            <a:ext cx="7173615" cy="368998"/>
          </a:xfrm>
        </p:spPr>
        <p:txBody>
          <a:bodyPr rIns="274320" anchor="b"/>
          <a:lstStyle>
            <a:lvl1pPr>
              <a:defRPr sz="2040" b="1" i="0">
                <a:solidFill>
                  <a:schemeClr val="accent1"/>
                </a:solidFill>
                <a:latin typeface="Segoe UI Semibold" charset="0"/>
                <a:ea typeface="Segoe UI Semibold" charset="0"/>
                <a:cs typeface="Segoe UI Semibold" charset="0"/>
              </a:defRPr>
            </a:lvl1pPr>
          </a:lstStyle>
          <a:p>
            <a:pPr lvl="0"/>
            <a:r>
              <a:rPr lang="en-US" dirty="0"/>
              <a:t>Benefit statement</a:t>
            </a:r>
          </a:p>
        </p:txBody>
      </p:sp>
      <p:sp>
        <p:nvSpPr>
          <p:cNvPr id="48" name="Text Placeholder 3">
            <a:extLst>
              <a:ext uri="{FF2B5EF4-FFF2-40B4-BE49-F238E27FC236}">
                <a16:creationId xmlns:a16="http://schemas.microsoft.com/office/drawing/2014/main" id="{4A21BECF-1C2F-4A19-8137-0F48B9B64243}"/>
              </a:ext>
            </a:extLst>
          </p:cNvPr>
          <p:cNvSpPr>
            <a:spLocks noGrp="1"/>
          </p:cNvSpPr>
          <p:nvPr>
            <p:ph type="body" sz="quarter" idx="52" hasCustomPrompt="1"/>
          </p:nvPr>
        </p:nvSpPr>
        <p:spPr>
          <a:xfrm>
            <a:off x="482589" y="3348918"/>
            <a:ext cx="7173615" cy="368998"/>
          </a:xfrm>
        </p:spPr>
        <p:txBody>
          <a:bodyPr rIns="274320" anchor="b"/>
          <a:lstStyle>
            <a:lvl1pPr>
              <a:defRPr sz="2040" b="1" i="0">
                <a:solidFill>
                  <a:schemeClr val="accent1"/>
                </a:solidFill>
                <a:latin typeface="Segoe UI Semibold" charset="0"/>
                <a:ea typeface="Segoe UI Semibold" charset="0"/>
                <a:cs typeface="Segoe UI Semibold" charset="0"/>
              </a:defRPr>
            </a:lvl1pPr>
          </a:lstStyle>
          <a:p>
            <a:pPr lvl="0"/>
            <a:r>
              <a:rPr lang="en-US" dirty="0"/>
              <a:t>Benefit statement</a:t>
            </a:r>
          </a:p>
        </p:txBody>
      </p:sp>
      <p:sp>
        <p:nvSpPr>
          <p:cNvPr id="49" name="Text Placeholder 3">
            <a:extLst>
              <a:ext uri="{FF2B5EF4-FFF2-40B4-BE49-F238E27FC236}">
                <a16:creationId xmlns:a16="http://schemas.microsoft.com/office/drawing/2014/main" id="{0247880E-91C6-4030-A719-9DC584A4471E}"/>
              </a:ext>
            </a:extLst>
          </p:cNvPr>
          <p:cNvSpPr>
            <a:spLocks noGrp="1"/>
          </p:cNvSpPr>
          <p:nvPr>
            <p:ph type="body" sz="quarter" idx="53" hasCustomPrompt="1"/>
          </p:nvPr>
        </p:nvSpPr>
        <p:spPr>
          <a:xfrm>
            <a:off x="482589" y="4946600"/>
            <a:ext cx="7173725" cy="368998"/>
          </a:xfrm>
        </p:spPr>
        <p:txBody>
          <a:bodyPr rIns="274320" anchor="b"/>
          <a:lstStyle>
            <a:lvl1pPr>
              <a:defRPr sz="2040" b="1" i="0">
                <a:solidFill>
                  <a:schemeClr val="accent1"/>
                </a:solidFill>
                <a:latin typeface="Segoe UI Semibold" charset="0"/>
                <a:ea typeface="Segoe UI Semibold" charset="0"/>
                <a:cs typeface="Segoe UI Semibold" charset="0"/>
              </a:defRPr>
            </a:lvl1pPr>
          </a:lstStyle>
          <a:p>
            <a:pPr lvl="0"/>
            <a:r>
              <a:rPr lang="en-US"/>
              <a:t>Benefit statement</a:t>
            </a:r>
          </a:p>
        </p:txBody>
      </p:sp>
      <p:sp>
        <p:nvSpPr>
          <p:cNvPr id="50" name="Text Placeholder 3">
            <a:extLst>
              <a:ext uri="{FF2B5EF4-FFF2-40B4-BE49-F238E27FC236}">
                <a16:creationId xmlns:a16="http://schemas.microsoft.com/office/drawing/2014/main" id="{B52D364F-72A4-46BE-A18B-3517A057A5F3}"/>
              </a:ext>
            </a:extLst>
          </p:cNvPr>
          <p:cNvSpPr>
            <a:spLocks noGrp="1"/>
          </p:cNvSpPr>
          <p:nvPr>
            <p:ph type="body" sz="quarter" idx="54" hasCustomPrompt="1"/>
          </p:nvPr>
        </p:nvSpPr>
        <p:spPr>
          <a:xfrm>
            <a:off x="482589" y="2179321"/>
            <a:ext cx="7173615" cy="289733"/>
          </a:xfrm>
        </p:spPr>
        <p:txBody>
          <a:bodyPr rIns="274320" anchor="ctr"/>
          <a:lstStyle>
            <a:lvl1pPr>
              <a:defRPr sz="2040" b="1" i="0">
                <a:solidFill>
                  <a:schemeClr val="tx1"/>
                </a:solidFill>
                <a:latin typeface="Segoe Semibold" charset="0"/>
                <a:ea typeface="Segoe Semibold" charset="0"/>
                <a:cs typeface="Segoe Semibold" charset="0"/>
              </a:defRPr>
            </a:lvl1pPr>
          </a:lstStyle>
          <a:p>
            <a:pPr lvl="0"/>
            <a:r>
              <a:rPr lang="en-US" dirty="0"/>
              <a:t>Click to edit text</a:t>
            </a:r>
          </a:p>
        </p:txBody>
      </p:sp>
      <p:sp>
        <p:nvSpPr>
          <p:cNvPr id="51" name="Text Placeholder 3">
            <a:extLst>
              <a:ext uri="{FF2B5EF4-FFF2-40B4-BE49-F238E27FC236}">
                <a16:creationId xmlns:a16="http://schemas.microsoft.com/office/drawing/2014/main" id="{050C5830-E768-414C-8F74-6328F4AA19F6}"/>
              </a:ext>
            </a:extLst>
          </p:cNvPr>
          <p:cNvSpPr>
            <a:spLocks noGrp="1"/>
          </p:cNvSpPr>
          <p:nvPr>
            <p:ph type="body" sz="quarter" idx="55" hasCustomPrompt="1"/>
          </p:nvPr>
        </p:nvSpPr>
        <p:spPr>
          <a:xfrm>
            <a:off x="482589" y="3739494"/>
            <a:ext cx="7173615" cy="289733"/>
          </a:xfrm>
        </p:spPr>
        <p:txBody>
          <a:bodyPr rIns="274320" anchor="ctr"/>
          <a:lstStyle>
            <a:lvl1pPr>
              <a:defRPr sz="2040" b="1" i="0">
                <a:solidFill>
                  <a:schemeClr val="tx1"/>
                </a:solidFill>
                <a:latin typeface="Segoe Semibold" charset="0"/>
                <a:ea typeface="Segoe Semibold" charset="0"/>
                <a:cs typeface="Segoe Semibold" charset="0"/>
              </a:defRPr>
            </a:lvl1pPr>
          </a:lstStyle>
          <a:p>
            <a:pPr lvl="0"/>
            <a:r>
              <a:rPr lang="en-US" dirty="0"/>
              <a:t>Click to edit text</a:t>
            </a:r>
          </a:p>
        </p:txBody>
      </p:sp>
      <p:sp>
        <p:nvSpPr>
          <p:cNvPr id="52" name="Text Placeholder 3">
            <a:extLst>
              <a:ext uri="{FF2B5EF4-FFF2-40B4-BE49-F238E27FC236}">
                <a16:creationId xmlns:a16="http://schemas.microsoft.com/office/drawing/2014/main" id="{0F45D579-F485-4F2B-B066-B4F9B33DA8B5}"/>
              </a:ext>
            </a:extLst>
          </p:cNvPr>
          <p:cNvSpPr>
            <a:spLocks noGrp="1"/>
          </p:cNvSpPr>
          <p:nvPr>
            <p:ph type="body" sz="quarter" idx="56" hasCustomPrompt="1"/>
          </p:nvPr>
        </p:nvSpPr>
        <p:spPr>
          <a:xfrm>
            <a:off x="482589" y="5331174"/>
            <a:ext cx="7173725" cy="289733"/>
          </a:xfrm>
        </p:spPr>
        <p:txBody>
          <a:bodyPr rIns="274320" anchor="ctr"/>
          <a:lstStyle>
            <a:lvl1pPr>
              <a:defRPr sz="2040" b="1" i="0">
                <a:solidFill>
                  <a:schemeClr val="tx1"/>
                </a:solidFill>
                <a:latin typeface="Segoe Semibold" charset="0"/>
                <a:ea typeface="Segoe Semibold" charset="0"/>
                <a:cs typeface="Segoe Semibold" charset="0"/>
              </a:defRPr>
            </a:lvl1pPr>
          </a:lstStyle>
          <a:p>
            <a:pPr lvl="0"/>
            <a:r>
              <a:rPr lang="en-US"/>
              <a:t>Click to edit text</a:t>
            </a:r>
          </a:p>
        </p:txBody>
      </p:sp>
      <p:sp>
        <p:nvSpPr>
          <p:cNvPr id="53" name="Title Placeholder 2">
            <a:extLst>
              <a:ext uri="{FF2B5EF4-FFF2-40B4-BE49-F238E27FC236}">
                <a16:creationId xmlns:a16="http://schemas.microsoft.com/office/drawing/2014/main" id="{35BB5920-8F82-4ED5-ABA9-3217C73AC0CA}"/>
              </a:ext>
            </a:extLst>
          </p:cNvPr>
          <p:cNvSpPr>
            <a:spLocks noGrp="1"/>
          </p:cNvSpPr>
          <p:nvPr>
            <p:ph type="title"/>
          </p:nvPr>
        </p:nvSpPr>
        <p:spPr>
          <a:xfrm>
            <a:off x="482589" y="466302"/>
            <a:ext cx="11487517" cy="605900"/>
          </a:xfrm>
          <a:prstGeom prst="rect">
            <a:avLst/>
          </a:prstGeom>
        </p:spPr>
        <p:txBody>
          <a:bodyPr vert="horz" lIns="0" tIns="0" rIns="0" bIns="0" rtlCol="0" anchor="t">
            <a:normAutofit/>
          </a:bodyPr>
          <a:lstStyle>
            <a:lvl1pPr>
              <a:defRPr b="1" i="0">
                <a:solidFill>
                  <a:schemeClr val="tx1"/>
                </a:solidFill>
                <a:latin typeface="Segoe UI Semibold" charset="0"/>
                <a:ea typeface="Segoe UI Semibold" charset="0"/>
                <a:cs typeface="Segoe UI Semibold" charset="0"/>
              </a:defRPr>
            </a:lvl1pPr>
          </a:lstStyle>
          <a:p>
            <a:r>
              <a:rPr lang="en-US"/>
              <a:t>Click to edit Master title style</a:t>
            </a:r>
            <a:endParaRPr lang="en-US" dirty="0"/>
          </a:p>
        </p:txBody>
      </p:sp>
      <p:sp>
        <p:nvSpPr>
          <p:cNvPr id="40" name="Picture Placeholder 13"/>
          <p:cNvSpPr>
            <a:spLocks noGrp="1"/>
          </p:cNvSpPr>
          <p:nvPr>
            <p:ph type="pic" sz="quarter" idx="57"/>
          </p:nvPr>
        </p:nvSpPr>
        <p:spPr>
          <a:xfrm>
            <a:off x="8028958" y="3348627"/>
            <a:ext cx="731325" cy="731222"/>
          </a:xfrm>
          <a:prstGeom prst="ellipse">
            <a:avLst/>
          </a:prstGeom>
          <a:effectLst/>
        </p:spPr>
        <p:txBody>
          <a:bodyPr vert="horz" lIns="0" tIns="0" rIns="0" bIns="0" rtlCol="0" anchor="ctr">
            <a:noAutofit/>
          </a:bodyPr>
          <a:lstStyle>
            <a:lvl1pPr>
              <a:defRPr lang="en-US" sz="612" dirty="0">
                <a:ln>
                  <a:noFill/>
                </a:ln>
                <a:solidFill>
                  <a:srgbClr val="B4009E"/>
                </a:solidFill>
              </a:defRPr>
            </a:lvl1pPr>
          </a:lstStyle>
          <a:p>
            <a:pPr marL="0" lvl="0" indent="0" algn="ctr">
              <a:spcBef>
                <a:spcPts val="0"/>
              </a:spcBef>
              <a:buNone/>
            </a:pPr>
            <a:r>
              <a:rPr lang="en-US"/>
              <a:t>Click icon to add picture</a:t>
            </a:r>
          </a:p>
        </p:txBody>
      </p:sp>
      <p:sp>
        <p:nvSpPr>
          <p:cNvPr id="42" name="Picture Placeholder 13"/>
          <p:cNvSpPr>
            <a:spLocks noGrp="1"/>
          </p:cNvSpPr>
          <p:nvPr>
            <p:ph type="pic" sz="quarter" idx="58"/>
          </p:nvPr>
        </p:nvSpPr>
        <p:spPr>
          <a:xfrm>
            <a:off x="9428062" y="3348627"/>
            <a:ext cx="731325" cy="731222"/>
          </a:xfrm>
          <a:prstGeom prst="ellipse">
            <a:avLst/>
          </a:prstGeom>
          <a:effectLst/>
        </p:spPr>
        <p:txBody>
          <a:bodyPr vert="horz" lIns="0" tIns="0" rIns="0" bIns="0" rtlCol="0" anchor="ctr">
            <a:noAutofit/>
          </a:bodyPr>
          <a:lstStyle>
            <a:lvl1pPr>
              <a:defRPr lang="en-US" sz="612" dirty="0">
                <a:ln>
                  <a:noFill/>
                </a:ln>
                <a:solidFill>
                  <a:srgbClr val="B4009E"/>
                </a:solidFill>
              </a:defRPr>
            </a:lvl1pPr>
          </a:lstStyle>
          <a:p>
            <a:pPr marL="0" lvl="0" indent="0" algn="ctr">
              <a:spcBef>
                <a:spcPts val="0"/>
              </a:spcBef>
              <a:buNone/>
            </a:pPr>
            <a:r>
              <a:rPr lang="en-US"/>
              <a:t>Click icon to add picture</a:t>
            </a:r>
            <a:endParaRPr lang="en-US" dirty="0"/>
          </a:p>
        </p:txBody>
      </p:sp>
      <p:sp>
        <p:nvSpPr>
          <p:cNvPr id="43" name="Text Placeholder 3"/>
          <p:cNvSpPr>
            <a:spLocks noGrp="1"/>
          </p:cNvSpPr>
          <p:nvPr>
            <p:ph type="body" sz="quarter" idx="59" hasCustomPrompt="1"/>
          </p:nvPr>
        </p:nvSpPr>
        <p:spPr>
          <a:xfrm>
            <a:off x="7656205" y="4129749"/>
            <a:ext cx="1437967" cy="653713"/>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28" b="1" i="0" dirty="0">
                <a:solidFill>
                  <a:schemeClr val="tx1"/>
                </a:solidFill>
                <a:latin typeface="Segoe UI Semibold" charset="0"/>
                <a:ea typeface="Segoe UI Semibold" charset="0"/>
                <a:cs typeface="Segoe UI Semibold" charset="0"/>
              </a:defRPr>
            </a:lvl1pPr>
          </a:lstStyle>
          <a:p>
            <a:pPr marL="0" lvl="0">
              <a:spcBef>
                <a:spcPts val="1020"/>
              </a:spcBef>
              <a:buClr>
                <a:schemeClr val="accent1"/>
              </a:buClr>
            </a:pPr>
            <a:r>
              <a:rPr lang="en-US" dirty="0"/>
              <a:t>Subtitle</a:t>
            </a:r>
          </a:p>
        </p:txBody>
      </p:sp>
      <p:sp>
        <p:nvSpPr>
          <p:cNvPr id="45" name="Text Placeholder 3"/>
          <p:cNvSpPr>
            <a:spLocks noGrp="1"/>
          </p:cNvSpPr>
          <p:nvPr>
            <p:ph type="body" sz="quarter" idx="60" hasCustomPrompt="1"/>
          </p:nvPr>
        </p:nvSpPr>
        <p:spPr>
          <a:xfrm>
            <a:off x="9094174" y="4130101"/>
            <a:ext cx="1437967" cy="649200"/>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28" b="1" i="0" dirty="0">
                <a:solidFill>
                  <a:schemeClr val="tx1"/>
                </a:solidFill>
                <a:latin typeface="Segoe UI Semibold" charset="0"/>
                <a:ea typeface="Segoe UI Semibold" charset="0"/>
                <a:cs typeface="Segoe UI Semibold" charset="0"/>
              </a:defRPr>
            </a:lvl1pPr>
          </a:lstStyle>
          <a:p>
            <a:pPr marL="0" lvl="0">
              <a:spcBef>
                <a:spcPts val="1020"/>
              </a:spcBef>
              <a:buClr>
                <a:schemeClr val="accent1"/>
              </a:buClr>
            </a:pPr>
            <a:r>
              <a:rPr lang="en-US" dirty="0"/>
              <a:t>Subtitle</a:t>
            </a:r>
          </a:p>
        </p:txBody>
      </p:sp>
      <p:sp>
        <p:nvSpPr>
          <p:cNvPr id="54" name="Picture Placeholder 13"/>
          <p:cNvSpPr>
            <a:spLocks noGrp="1"/>
          </p:cNvSpPr>
          <p:nvPr>
            <p:ph type="pic" sz="quarter" idx="61"/>
          </p:nvPr>
        </p:nvSpPr>
        <p:spPr>
          <a:xfrm>
            <a:off x="8028958" y="4779085"/>
            <a:ext cx="731325" cy="731222"/>
          </a:xfrm>
          <a:prstGeom prst="ellipse">
            <a:avLst/>
          </a:prstGeom>
          <a:effectLst/>
        </p:spPr>
        <p:txBody>
          <a:bodyPr vert="horz" lIns="0" tIns="0" rIns="0" bIns="0" rtlCol="0" anchor="ctr">
            <a:noAutofit/>
          </a:bodyPr>
          <a:lstStyle>
            <a:lvl1pPr>
              <a:defRPr lang="en-US" sz="612" dirty="0">
                <a:ln>
                  <a:noFill/>
                </a:ln>
                <a:solidFill>
                  <a:srgbClr val="B4009E"/>
                </a:solidFill>
              </a:defRPr>
            </a:lvl1pPr>
          </a:lstStyle>
          <a:p>
            <a:pPr marL="0" lvl="0" indent="0" algn="ctr">
              <a:spcBef>
                <a:spcPts val="0"/>
              </a:spcBef>
              <a:buNone/>
            </a:pPr>
            <a:r>
              <a:rPr lang="en-US"/>
              <a:t>Click icon to add picture</a:t>
            </a:r>
          </a:p>
        </p:txBody>
      </p:sp>
      <p:sp>
        <p:nvSpPr>
          <p:cNvPr id="55" name="Picture Placeholder 13"/>
          <p:cNvSpPr>
            <a:spLocks noGrp="1"/>
          </p:cNvSpPr>
          <p:nvPr>
            <p:ph type="pic" sz="quarter" idx="62"/>
          </p:nvPr>
        </p:nvSpPr>
        <p:spPr>
          <a:xfrm>
            <a:off x="9428062" y="4779085"/>
            <a:ext cx="731325" cy="731222"/>
          </a:xfrm>
          <a:prstGeom prst="ellipse">
            <a:avLst/>
          </a:prstGeom>
          <a:effectLst/>
        </p:spPr>
        <p:txBody>
          <a:bodyPr vert="horz" lIns="0" tIns="0" rIns="0" bIns="0" rtlCol="0" anchor="ctr">
            <a:noAutofit/>
          </a:bodyPr>
          <a:lstStyle>
            <a:lvl1pPr>
              <a:defRPr lang="en-US" sz="612" dirty="0">
                <a:ln>
                  <a:noFill/>
                </a:ln>
                <a:solidFill>
                  <a:srgbClr val="B4009E"/>
                </a:solidFill>
              </a:defRPr>
            </a:lvl1pPr>
          </a:lstStyle>
          <a:p>
            <a:pPr marL="0" lvl="0" indent="0" algn="ctr">
              <a:spcBef>
                <a:spcPts val="0"/>
              </a:spcBef>
              <a:buNone/>
            </a:pPr>
            <a:r>
              <a:rPr lang="en-US"/>
              <a:t>Click icon to add picture</a:t>
            </a:r>
            <a:endParaRPr lang="en-US" dirty="0"/>
          </a:p>
        </p:txBody>
      </p:sp>
      <p:sp>
        <p:nvSpPr>
          <p:cNvPr id="56" name="Text Placeholder 3"/>
          <p:cNvSpPr>
            <a:spLocks noGrp="1"/>
          </p:cNvSpPr>
          <p:nvPr>
            <p:ph type="body" sz="quarter" idx="63" hasCustomPrompt="1"/>
          </p:nvPr>
        </p:nvSpPr>
        <p:spPr>
          <a:xfrm>
            <a:off x="7656205" y="5560208"/>
            <a:ext cx="1437967" cy="653713"/>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28" b="1" i="0" dirty="0">
                <a:solidFill>
                  <a:schemeClr val="tx1"/>
                </a:solidFill>
                <a:latin typeface="Segoe UI Semibold" charset="0"/>
                <a:ea typeface="Segoe UI Semibold" charset="0"/>
                <a:cs typeface="Segoe UI Semibold" charset="0"/>
              </a:defRPr>
            </a:lvl1pPr>
          </a:lstStyle>
          <a:p>
            <a:pPr marL="0" lvl="0">
              <a:spcBef>
                <a:spcPts val="1020"/>
              </a:spcBef>
              <a:buClr>
                <a:schemeClr val="accent1"/>
              </a:buClr>
            </a:pPr>
            <a:r>
              <a:rPr lang="en-US" dirty="0"/>
              <a:t>Subtitle</a:t>
            </a:r>
          </a:p>
        </p:txBody>
      </p:sp>
      <p:sp>
        <p:nvSpPr>
          <p:cNvPr id="57" name="Text Placeholder 3"/>
          <p:cNvSpPr>
            <a:spLocks noGrp="1"/>
          </p:cNvSpPr>
          <p:nvPr>
            <p:ph type="body" sz="quarter" idx="64" hasCustomPrompt="1"/>
          </p:nvPr>
        </p:nvSpPr>
        <p:spPr>
          <a:xfrm>
            <a:off x="9094174" y="5560559"/>
            <a:ext cx="1437967" cy="649200"/>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28" b="1" i="0" dirty="0">
                <a:solidFill>
                  <a:schemeClr val="tx1"/>
                </a:solidFill>
                <a:latin typeface="Segoe UI Semibold" charset="0"/>
                <a:ea typeface="Segoe UI Semibold" charset="0"/>
                <a:cs typeface="Segoe UI Semibold" charset="0"/>
              </a:defRPr>
            </a:lvl1pPr>
          </a:lstStyle>
          <a:p>
            <a:pPr marL="0" lvl="0">
              <a:spcBef>
                <a:spcPts val="1020"/>
              </a:spcBef>
              <a:buClr>
                <a:schemeClr val="accent1"/>
              </a:buClr>
            </a:pPr>
            <a:r>
              <a:rPr lang="en-US" dirty="0"/>
              <a:t>Subtitle</a:t>
            </a:r>
          </a:p>
        </p:txBody>
      </p:sp>
      <p:sp>
        <p:nvSpPr>
          <p:cNvPr id="2" name="Slide Number Placeholder 1">
            <a:extLst>
              <a:ext uri="{FF2B5EF4-FFF2-40B4-BE49-F238E27FC236}">
                <a16:creationId xmlns:a16="http://schemas.microsoft.com/office/drawing/2014/main" id="{BD1012CF-3C73-0C45-ABD9-90FC1E3C69E2}"/>
              </a:ext>
            </a:extLst>
          </p:cNvPr>
          <p:cNvSpPr>
            <a:spLocks noGrp="1"/>
          </p:cNvSpPr>
          <p:nvPr>
            <p:ph type="sldNum" sz="quarter" idx="65"/>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406231544"/>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Code - Wide">
    <p:spTree>
      <p:nvGrpSpPr>
        <p:cNvPr id="1" name=""/>
        <p:cNvGrpSpPr/>
        <p:nvPr/>
      </p:nvGrpSpPr>
      <p:grpSpPr>
        <a:xfrm>
          <a:off x="0" y="0"/>
          <a:ext cx="0" cy="0"/>
          <a:chOff x="0" y="0"/>
          <a:chExt cx="0" cy="0"/>
        </a:xfrm>
      </p:grpSpPr>
      <p:sp>
        <p:nvSpPr>
          <p:cNvPr id="5" name="Text Placeholder 3"/>
          <p:cNvSpPr>
            <a:spLocks noGrp="1"/>
          </p:cNvSpPr>
          <p:nvPr>
            <p:ph type="body" sz="quarter" idx="29" hasCustomPrompt="1"/>
          </p:nvPr>
        </p:nvSpPr>
        <p:spPr>
          <a:xfrm>
            <a:off x="466369" y="1204613"/>
            <a:ext cx="11503738" cy="5012743"/>
          </a:xfrm>
          <a:solidFill>
            <a:schemeClr val="bg2"/>
          </a:solidFill>
        </p:spPr>
        <p:txBody>
          <a:bodyPr lIns="274320" tIns="182880" rIns="182880" bIns="182880"/>
          <a:lstStyle>
            <a:lvl1pPr>
              <a:lnSpc>
                <a:spcPct val="150000"/>
              </a:lnSpc>
              <a:spcBef>
                <a:spcPts val="0"/>
              </a:spcBef>
              <a:defRPr sz="1428" b="0">
                <a:solidFill>
                  <a:schemeClr val="tx1"/>
                </a:solidFill>
                <a:latin typeface="Consolas" panose="020B0609020204030204" pitchFamily="49" charset="0"/>
              </a:defRPr>
            </a:lvl1pPr>
          </a:lstStyle>
          <a:p>
            <a:pPr lvl="0"/>
            <a:r>
              <a:rPr lang="en-US" dirty="0"/>
              <a:t>Insert code here</a:t>
            </a:r>
          </a:p>
        </p:txBody>
      </p:sp>
      <p:sp>
        <p:nvSpPr>
          <p:cNvPr id="11" name="Title Placeholder 2">
            <a:extLst>
              <a:ext uri="{FF2B5EF4-FFF2-40B4-BE49-F238E27FC236}">
                <a16:creationId xmlns:a16="http://schemas.microsoft.com/office/drawing/2014/main" id="{6F8047C7-B1D6-4C30-BD8C-09D9A0947D21}"/>
              </a:ext>
            </a:extLst>
          </p:cNvPr>
          <p:cNvSpPr>
            <a:spLocks noGrp="1"/>
          </p:cNvSpPr>
          <p:nvPr>
            <p:ph type="title"/>
          </p:nvPr>
        </p:nvSpPr>
        <p:spPr>
          <a:xfrm>
            <a:off x="466369" y="466302"/>
            <a:ext cx="11503738" cy="738311"/>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75D619B9-0479-A445-88B6-B88DF671E8CA}"/>
              </a:ext>
            </a:extLst>
          </p:cNvPr>
          <p:cNvSpPr>
            <a:spLocks noGrp="1"/>
          </p:cNvSpPr>
          <p:nvPr>
            <p:ph type="sldNum" sz="quarter" idx="30"/>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3351596194"/>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Code - Wide with black BG">
    <p:spTree>
      <p:nvGrpSpPr>
        <p:cNvPr id="1" name=""/>
        <p:cNvGrpSpPr/>
        <p:nvPr/>
      </p:nvGrpSpPr>
      <p:grpSpPr>
        <a:xfrm>
          <a:off x="0" y="0"/>
          <a:ext cx="0" cy="0"/>
          <a:chOff x="0" y="0"/>
          <a:chExt cx="0" cy="0"/>
        </a:xfrm>
      </p:grpSpPr>
      <p:sp>
        <p:nvSpPr>
          <p:cNvPr id="5" name="Text Placeholder 3"/>
          <p:cNvSpPr>
            <a:spLocks noGrp="1"/>
          </p:cNvSpPr>
          <p:nvPr>
            <p:ph type="body" sz="quarter" idx="29" hasCustomPrompt="1"/>
          </p:nvPr>
        </p:nvSpPr>
        <p:spPr>
          <a:xfrm>
            <a:off x="466369" y="1204613"/>
            <a:ext cx="11503738" cy="5012743"/>
          </a:xfrm>
          <a:solidFill>
            <a:schemeClr val="tx1"/>
          </a:solidFill>
        </p:spPr>
        <p:txBody>
          <a:bodyPr lIns="274320" tIns="182880" rIns="182880" bIns="182880"/>
          <a:lstStyle>
            <a:lvl1pPr>
              <a:lnSpc>
                <a:spcPct val="150000"/>
              </a:lnSpc>
              <a:spcBef>
                <a:spcPts val="0"/>
              </a:spcBef>
              <a:defRPr sz="1428" b="0">
                <a:solidFill>
                  <a:schemeClr val="bg2"/>
                </a:solidFill>
                <a:latin typeface="Consolas" panose="020B0609020204030204" pitchFamily="49" charset="0"/>
              </a:defRPr>
            </a:lvl1pPr>
          </a:lstStyle>
          <a:p>
            <a:pPr lvl="0"/>
            <a:r>
              <a:rPr lang="en-US" dirty="0"/>
              <a:t>Insert code here</a:t>
            </a:r>
          </a:p>
        </p:txBody>
      </p:sp>
      <p:sp>
        <p:nvSpPr>
          <p:cNvPr id="11" name="Title Placeholder 2">
            <a:extLst>
              <a:ext uri="{FF2B5EF4-FFF2-40B4-BE49-F238E27FC236}">
                <a16:creationId xmlns:a16="http://schemas.microsoft.com/office/drawing/2014/main" id="{6F8047C7-B1D6-4C30-BD8C-09D9A0947D21}"/>
              </a:ext>
            </a:extLst>
          </p:cNvPr>
          <p:cNvSpPr>
            <a:spLocks noGrp="1"/>
          </p:cNvSpPr>
          <p:nvPr>
            <p:ph type="title"/>
          </p:nvPr>
        </p:nvSpPr>
        <p:spPr>
          <a:xfrm>
            <a:off x="466369" y="466302"/>
            <a:ext cx="11503738" cy="738311"/>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75D619B9-0479-A445-88B6-B88DF671E8CA}"/>
              </a:ext>
            </a:extLst>
          </p:cNvPr>
          <p:cNvSpPr>
            <a:spLocks noGrp="1"/>
          </p:cNvSpPr>
          <p:nvPr>
            <p:ph type="sldNum" sz="quarter" idx="30"/>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4215138864"/>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Code 2 column - Wider">
    <p:spTree>
      <p:nvGrpSpPr>
        <p:cNvPr id="1" name=""/>
        <p:cNvGrpSpPr/>
        <p:nvPr/>
      </p:nvGrpSpPr>
      <p:grpSpPr>
        <a:xfrm>
          <a:off x="0" y="0"/>
          <a:ext cx="0" cy="0"/>
          <a:chOff x="0" y="0"/>
          <a:chExt cx="0" cy="0"/>
        </a:xfrm>
      </p:grpSpPr>
      <p:sp>
        <p:nvSpPr>
          <p:cNvPr id="6" name="Text Placeholder 3"/>
          <p:cNvSpPr>
            <a:spLocks noGrp="1"/>
          </p:cNvSpPr>
          <p:nvPr>
            <p:ph type="body" sz="quarter" idx="29" hasCustomPrompt="1"/>
          </p:nvPr>
        </p:nvSpPr>
        <p:spPr>
          <a:xfrm>
            <a:off x="4780271" y="1204612"/>
            <a:ext cx="7189837" cy="5323611"/>
          </a:xfrm>
          <a:solidFill>
            <a:schemeClr val="bg2"/>
          </a:solidFill>
        </p:spPr>
        <p:txBody>
          <a:bodyPr lIns="274320" tIns="182880" rIns="182880" bIns="182880"/>
          <a:lstStyle>
            <a:lvl1pPr>
              <a:lnSpc>
                <a:spcPct val="150000"/>
              </a:lnSpc>
              <a:spcBef>
                <a:spcPts val="0"/>
              </a:spcBef>
              <a:defRPr sz="1428" b="0">
                <a:solidFill>
                  <a:schemeClr val="tx1"/>
                </a:solidFill>
                <a:latin typeface="Consolas" panose="020B0609020204030204" pitchFamily="49" charset="0"/>
              </a:defRPr>
            </a:lvl1pPr>
          </a:lstStyle>
          <a:p>
            <a:pPr lvl="0"/>
            <a:r>
              <a:rPr lang="en-US" dirty="0"/>
              <a:t>Insert code here</a:t>
            </a:r>
          </a:p>
        </p:txBody>
      </p:sp>
      <p:sp>
        <p:nvSpPr>
          <p:cNvPr id="11" name="Title Placeholder 2">
            <a:extLst>
              <a:ext uri="{FF2B5EF4-FFF2-40B4-BE49-F238E27FC236}">
                <a16:creationId xmlns:a16="http://schemas.microsoft.com/office/drawing/2014/main" id="{39A2F253-0BFB-4DB7-AF71-1FBA26C37254}"/>
              </a:ext>
            </a:extLst>
          </p:cNvPr>
          <p:cNvSpPr>
            <a:spLocks noGrp="1"/>
          </p:cNvSpPr>
          <p:nvPr>
            <p:ph type="title"/>
          </p:nvPr>
        </p:nvSpPr>
        <p:spPr>
          <a:xfrm>
            <a:off x="466369" y="466302"/>
            <a:ext cx="11503738" cy="738311"/>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FE20AD17-4CB5-AC4A-AAD4-A8939A1B59AA}"/>
              </a:ext>
            </a:extLst>
          </p:cNvPr>
          <p:cNvSpPr>
            <a:spLocks noGrp="1"/>
          </p:cNvSpPr>
          <p:nvPr>
            <p:ph type="sldNum" sz="quarter" idx="30"/>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1470C470-4EF5-4D89-A0B3-70C86A843607}"/>
              </a:ext>
            </a:extLst>
          </p:cNvPr>
          <p:cNvSpPr>
            <a:spLocks noGrp="1"/>
          </p:cNvSpPr>
          <p:nvPr>
            <p:ph idx="32"/>
          </p:nvPr>
        </p:nvSpPr>
        <p:spPr>
          <a:xfrm>
            <a:off x="474479" y="1204613"/>
            <a:ext cx="4305793" cy="5303362"/>
          </a:xfrm>
          <a:prstGeom prst="rect">
            <a:avLst/>
          </a:prstGeom>
        </p:spPr>
        <p:txBody>
          <a:bodyPr vert="horz" wrap="square" lIns="0" tIns="0" rIns="0" bIns="0" rtlCol="0">
            <a:noAutofit/>
          </a:bodyPr>
          <a:lstStyle>
            <a:lvl1pPr>
              <a:defRPr sz="2040"/>
            </a:lvl1p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721285122"/>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Code 2 column - Wider with black BG">
    <p:spTree>
      <p:nvGrpSpPr>
        <p:cNvPr id="1" name=""/>
        <p:cNvGrpSpPr/>
        <p:nvPr/>
      </p:nvGrpSpPr>
      <p:grpSpPr>
        <a:xfrm>
          <a:off x="0" y="0"/>
          <a:ext cx="0" cy="0"/>
          <a:chOff x="0" y="0"/>
          <a:chExt cx="0" cy="0"/>
        </a:xfrm>
      </p:grpSpPr>
      <p:sp>
        <p:nvSpPr>
          <p:cNvPr id="6" name="Text Placeholder 3"/>
          <p:cNvSpPr>
            <a:spLocks noGrp="1"/>
          </p:cNvSpPr>
          <p:nvPr>
            <p:ph type="body" sz="quarter" idx="29" hasCustomPrompt="1"/>
          </p:nvPr>
        </p:nvSpPr>
        <p:spPr>
          <a:xfrm>
            <a:off x="4780271" y="1204612"/>
            <a:ext cx="7189837" cy="5323611"/>
          </a:xfrm>
          <a:solidFill>
            <a:schemeClr val="tx1"/>
          </a:solidFill>
        </p:spPr>
        <p:txBody>
          <a:bodyPr lIns="274320" tIns="182880" rIns="182880" bIns="182880"/>
          <a:lstStyle>
            <a:lvl1pPr>
              <a:lnSpc>
                <a:spcPct val="150000"/>
              </a:lnSpc>
              <a:spcBef>
                <a:spcPts val="0"/>
              </a:spcBef>
              <a:defRPr sz="1428" b="0">
                <a:solidFill>
                  <a:schemeClr val="bg2"/>
                </a:solidFill>
                <a:latin typeface="Consolas" panose="020B0609020204030204" pitchFamily="49" charset="0"/>
              </a:defRPr>
            </a:lvl1pPr>
          </a:lstStyle>
          <a:p>
            <a:pPr lvl="0"/>
            <a:r>
              <a:rPr lang="en-US" dirty="0"/>
              <a:t>Insert code here</a:t>
            </a:r>
          </a:p>
        </p:txBody>
      </p:sp>
      <p:sp>
        <p:nvSpPr>
          <p:cNvPr id="11" name="Title Placeholder 2">
            <a:extLst>
              <a:ext uri="{FF2B5EF4-FFF2-40B4-BE49-F238E27FC236}">
                <a16:creationId xmlns:a16="http://schemas.microsoft.com/office/drawing/2014/main" id="{39A2F253-0BFB-4DB7-AF71-1FBA26C37254}"/>
              </a:ext>
            </a:extLst>
          </p:cNvPr>
          <p:cNvSpPr>
            <a:spLocks noGrp="1"/>
          </p:cNvSpPr>
          <p:nvPr>
            <p:ph type="title"/>
          </p:nvPr>
        </p:nvSpPr>
        <p:spPr>
          <a:xfrm>
            <a:off x="466369" y="466302"/>
            <a:ext cx="11503738" cy="738311"/>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FE20AD17-4CB5-AC4A-AAD4-A8939A1B59AA}"/>
              </a:ext>
            </a:extLst>
          </p:cNvPr>
          <p:cNvSpPr>
            <a:spLocks noGrp="1"/>
          </p:cNvSpPr>
          <p:nvPr>
            <p:ph type="sldNum" sz="quarter" idx="30"/>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1470C470-4EF5-4D89-A0B3-70C86A843607}"/>
              </a:ext>
            </a:extLst>
          </p:cNvPr>
          <p:cNvSpPr>
            <a:spLocks noGrp="1"/>
          </p:cNvSpPr>
          <p:nvPr>
            <p:ph idx="32"/>
          </p:nvPr>
        </p:nvSpPr>
        <p:spPr>
          <a:xfrm>
            <a:off x="474479" y="1204613"/>
            <a:ext cx="4305793" cy="5303362"/>
          </a:xfrm>
          <a:prstGeom prst="rect">
            <a:avLst/>
          </a:prstGeom>
        </p:spPr>
        <p:txBody>
          <a:bodyPr vert="horz" wrap="square" lIns="0" tIns="0" rIns="0" bIns="0" rtlCol="0">
            <a:noAutofit/>
          </a:bodyPr>
          <a:lstStyle>
            <a:lvl1pPr>
              <a:defRPr sz="2040"/>
            </a:lvl1p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951386069"/>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2 column - Tall">
    <p:spTree>
      <p:nvGrpSpPr>
        <p:cNvPr id="1" name=""/>
        <p:cNvGrpSpPr/>
        <p:nvPr/>
      </p:nvGrpSpPr>
      <p:grpSpPr>
        <a:xfrm>
          <a:off x="0" y="0"/>
          <a:ext cx="0" cy="0"/>
          <a:chOff x="0" y="0"/>
          <a:chExt cx="0" cy="0"/>
        </a:xfrm>
      </p:grpSpPr>
      <p:sp>
        <p:nvSpPr>
          <p:cNvPr id="6" name="Text Placeholder 3"/>
          <p:cNvSpPr>
            <a:spLocks noGrp="1"/>
          </p:cNvSpPr>
          <p:nvPr>
            <p:ph type="body" sz="quarter" idx="29" hasCustomPrompt="1"/>
          </p:nvPr>
        </p:nvSpPr>
        <p:spPr>
          <a:xfrm>
            <a:off x="6956653" y="466301"/>
            <a:ext cx="5013454" cy="6041673"/>
          </a:xfrm>
          <a:solidFill>
            <a:schemeClr val="bg2"/>
          </a:solidFill>
        </p:spPr>
        <p:txBody>
          <a:bodyPr lIns="274320" tIns="182880" rIns="182880" bIns="182880"/>
          <a:lstStyle>
            <a:lvl1pPr>
              <a:lnSpc>
                <a:spcPct val="150000"/>
              </a:lnSpc>
              <a:spcBef>
                <a:spcPts val="0"/>
              </a:spcBef>
              <a:defRPr sz="1428" b="0">
                <a:solidFill>
                  <a:schemeClr val="tx1"/>
                </a:solidFill>
                <a:latin typeface="Consolas" panose="020B0609020204030204" pitchFamily="49" charset="0"/>
              </a:defRPr>
            </a:lvl1pPr>
          </a:lstStyle>
          <a:p>
            <a:pPr lvl="0"/>
            <a:r>
              <a:rPr lang="en-US"/>
              <a:t>Insert code here</a:t>
            </a:r>
          </a:p>
        </p:txBody>
      </p:sp>
      <p:sp>
        <p:nvSpPr>
          <p:cNvPr id="7" name="Title Placeholder 2">
            <a:extLst>
              <a:ext uri="{FF2B5EF4-FFF2-40B4-BE49-F238E27FC236}">
                <a16:creationId xmlns:a16="http://schemas.microsoft.com/office/drawing/2014/main" id="{A725FBCD-B594-4CE0-B97E-6B199DCD5249}"/>
              </a:ext>
            </a:extLst>
          </p:cNvPr>
          <p:cNvSpPr>
            <a:spLocks noGrp="1"/>
          </p:cNvSpPr>
          <p:nvPr>
            <p:ph type="title" hasCustomPrompt="1"/>
          </p:nvPr>
        </p:nvSpPr>
        <p:spPr>
          <a:xfrm>
            <a:off x="482590" y="466302"/>
            <a:ext cx="6474064" cy="1437763"/>
          </a:xfrm>
          <a:prstGeom prst="rect">
            <a:avLst/>
          </a:prstGeom>
        </p:spPr>
        <p:txBody>
          <a:bodyPr vert="horz" lIns="0" tIns="0" rIns="274320" bIns="0" rtlCol="0" anchor="t">
            <a:normAutofit/>
          </a:bodyPr>
          <a:lstStyle>
            <a:lvl1pPr>
              <a:defRPr>
                <a:solidFill>
                  <a:schemeClr val="tx1"/>
                </a:solidFill>
              </a:defRPr>
            </a:lvl1pPr>
          </a:lstStyle>
          <a:p>
            <a:r>
              <a:rPr lang="en-US" dirty="0"/>
              <a:t>Click to edit title style</a:t>
            </a:r>
          </a:p>
        </p:txBody>
      </p:sp>
      <p:sp>
        <p:nvSpPr>
          <p:cNvPr id="2" name="Slide Number Placeholder 1">
            <a:extLst>
              <a:ext uri="{FF2B5EF4-FFF2-40B4-BE49-F238E27FC236}">
                <a16:creationId xmlns:a16="http://schemas.microsoft.com/office/drawing/2014/main" id="{CC3DBD94-70C4-8646-BE45-F7612087AC47}"/>
              </a:ext>
            </a:extLst>
          </p:cNvPr>
          <p:cNvSpPr>
            <a:spLocks noGrp="1"/>
          </p:cNvSpPr>
          <p:nvPr>
            <p:ph type="sldNum" sz="quarter" idx="30"/>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786132D9-558F-43FA-A358-E04195E8D55B}"/>
              </a:ext>
            </a:extLst>
          </p:cNvPr>
          <p:cNvSpPr>
            <a:spLocks noGrp="1"/>
          </p:cNvSpPr>
          <p:nvPr>
            <p:ph idx="32"/>
          </p:nvPr>
        </p:nvSpPr>
        <p:spPr>
          <a:xfrm>
            <a:off x="474479" y="1904066"/>
            <a:ext cx="6482175" cy="4603910"/>
          </a:xfrm>
          <a:prstGeom prst="rect">
            <a:avLst/>
          </a:prstGeom>
        </p:spPr>
        <p:txBody>
          <a:bodyPr vert="horz" wrap="square" lIns="0" tIns="0" rIns="0" bIns="0" rtlCol="0">
            <a:noAutofit/>
          </a:bodyPr>
          <a:lstStyle>
            <a:lvl1pPr>
              <a:defRPr sz="2040"/>
            </a:lvl1p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70197772"/>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Code 1-line + Content">
    <p:spTree>
      <p:nvGrpSpPr>
        <p:cNvPr id="1" name=""/>
        <p:cNvGrpSpPr/>
        <p:nvPr/>
      </p:nvGrpSpPr>
      <p:grpSpPr>
        <a:xfrm>
          <a:off x="0" y="0"/>
          <a:ext cx="0" cy="0"/>
          <a:chOff x="0" y="0"/>
          <a:chExt cx="0" cy="0"/>
        </a:xfrm>
      </p:grpSpPr>
      <p:sp>
        <p:nvSpPr>
          <p:cNvPr id="15" name="Title Placeholder 2">
            <a:extLst>
              <a:ext uri="{FF2B5EF4-FFF2-40B4-BE49-F238E27FC236}">
                <a16:creationId xmlns:a16="http://schemas.microsoft.com/office/drawing/2014/main" id="{5B877F86-C881-4D2F-8BB4-23EF0768FA8A}"/>
              </a:ext>
            </a:extLst>
          </p:cNvPr>
          <p:cNvSpPr>
            <a:spLocks noGrp="1"/>
          </p:cNvSpPr>
          <p:nvPr>
            <p:ph type="title"/>
          </p:nvPr>
        </p:nvSpPr>
        <p:spPr>
          <a:xfrm>
            <a:off x="482588" y="466302"/>
            <a:ext cx="11487519" cy="738311"/>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7" name="Text Placeholder 3">
            <a:extLst>
              <a:ext uri="{FF2B5EF4-FFF2-40B4-BE49-F238E27FC236}">
                <a16:creationId xmlns:a16="http://schemas.microsoft.com/office/drawing/2014/main" id="{CC1F6FB8-2D7E-4A43-B024-3207F79A47B3}"/>
              </a:ext>
            </a:extLst>
          </p:cNvPr>
          <p:cNvSpPr>
            <a:spLocks noGrp="1"/>
          </p:cNvSpPr>
          <p:nvPr>
            <p:ph type="body" sz="quarter" idx="29" hasCustomPrompt="1"/>
          </p:nvPr>
        </p:nvSpPr>
        <p:spPr>
          <a:xfrm>
            <a:off x="474479" y="1204612"/>
            <a:ext cx="11487517" cy="699453"/>
          </a:xfrm>
          <a:solidFill>
            <a:schemeClr val="bg2"/>
          </a:solidFill>
        </p:spPr>
        <p:txBody>
          <a:bodyPr lIns="274320" tIns="182880" rIns="182880" bIns="182880" anchor="ctr"/>
          <a:lstStyle>
            <a:lvl1pPr>
              <a:lnSpc>
                <a:spcPct val="150000"/>
              </a:lnSpc>
              <a:spcBef>
                <a:spcPts val="0"/>
              </a:spcBef>
              <a:defRPr sz="1632" b="0">
                <a:solidFill>
                  <a:schemeClr val="tx1"/>
                </a:solidFill>
                <a:latin typeface="Consolas" panose="020B0609020204030204" pitchFamily="49" charset="0"/>
              </a:defRPr>
            </a:lvl1pPr>
          </a:lstStyle>
          <a:p>
            <a:pPr lvl="0"/>
            <a:r>
              <a:rPr lang="en-US"/>
              <a:t>Insert API call here</a:t>
            </a:r>
          </a:p>
        </p:txBody>
      </p:sp>
      <p:sp>
        <p:nvSpPr>
          <p:cNvPr id="2" name="Slide Number Placeholder 1">
            <a:extLst>
              <a:ext uri="{FF2B5EF4-FFF2-40B4-BE49-F238E27FC236}">
                <a16:creationId xmlns:a16="http://schemas.microsoft.com/office/drawing/2014/main" id="{0BBE5885-8B68-E34E-9178-AC74D284DDCF}"/>
              </a:ext>
            </a:extLst>
          </p:cNvPr>
          <p:cNvSpPr>
            <a:spLocks noGrp="1"/>
          </p:cNvSpPr>
          <p:nvPr>
            <p:ph type="sldNum" sz="quarter" idx="47"/>
          </p:nvPr>
        </p:nvSpPr>
        <p:spPr/>
        <p:txBody>
          <a:bodyPr/>
          <a:lstStyle/>
          <a:p>
            <a:fld id="{529AFA16-AEC4-7D4A-82F3-BDAE8E49079E}" type="slidenum">
              <a:rPr lang="en-US" smtClean="0"/>
              <a:pPr/>
              <a:t>‹#›</a:t>
            </a:fld>
            <a:endParaRPr lang="en-US"/>
          </a:p>
        </p:txBody>
      </p:sp>
      <p:sp>
        <p:nvSpPr>
          <p:cNvPr id="7" name="Text Placeholder 3">
            <a:extLst>
              <a:ext uri="{FF2B5EF4-FFF2-40B4-BE49-F238E27FC236}">
                <a16:creationId xmlns:a16="http://schemas.microsoft.com/office/drawing/2014/main" id="{43C97EDA-C329-4763-94A9-481275DDA967}"/>
              </a:ext>
            </a:extLst>
          </p:cNvPr>
          <p:cNvSpPr>
            <a:spLocks noGrp="1"/>
          </p:cNvSpPr>
          <p:nvPr>
            <p:ph idx="32"/>
          </p:nvPr>
        </p:nvSpPr>
        <p:spPr>
          <a:xfrm>
            <a:off x="474478" y="1904066"/>
            <a:ext cx="11495628" cy="4603910"/>
          </a:xfrm>
          <a:prstGeom prst="rect">
            <a:avLst/>
          </a:prstGeom>
        </p:spPr>
        <p:txBody>
          <a:bodyPr vert="horz" wrap="square" lIns="0" tIns="18288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465111878"/>
      </p:ext>
    </p:extLst>
  </p:cSld>
  <p:clrMapOvr>
    <a:masterClrMapping/>
  </p:clrMapOvr>
  <p:extLst>
    <p:ext uri="{DCECCB84-F9BA-43D5-87BE-67443E8EF086}">
      <p15:sldGuideLst xmlns:p15="http://schemas.microsoft.com/office/powerpoint/2012/main">
        <p15:guide id="2" pos="3840">
          <p15:clr>
            <a:srgbClr val="FBAE40"/>
          </p15:clr>
        </p15:guide>
        <p15:guide id="3" orient="horz" pos="2160">
          <p15:clr>
            <a:srgbClr val="FBAE4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Code 1-line + 2-col">
    <p:spTree>
      <p:nvGrpSpPr>
        <p:cNvPr id="1" name=""/>
        <p:cNvGrpSpPr/>
        <p:nvPr/>
      </p:nvGrpSpPr>
      <p:grpSpPr>
        <a:xfrm>
          <a:off x="0" y="0"/>
          <a:ext cx="0" cy="0"/>
          <a:chOff x="0" y="0"/>
          <a:chExt cx="0" cy="0"/>
        </a:xfrm>
      </p:grpSpPr>
      <p:sp>
        <p:nvSpPr>
          <p:cNvPr id="15" name="Title Placeholder 2">
            <a:extLst>
              <a:ext uri="{FF2B5EF4-FFF2-40B4-BE49-F238E27FC236}">
                <a16:creationId xmlns:a16="http://schemas.microsoft.com/office/drawing/2014/main" id="{5B877F86-C881-4D2F-8BB4-23EF0768FA8A}"/>
              </a:ext>
            </a:extLst>
          </p:cNvPr>
          <p:cNvSpPr>
            <a:spLocks noGrp="1"/>
          </p:cNvSpPr>
          <p:nvPr>
            <p:ph type="title"/>
          </p:nvPr>
        </p:nvSpPr>
        <p:spPr>
          <a:xfrm>
            <a:off x="482588" y="466302"/>
            <a:ext cx="11487519" cy="738311"/>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7" name="Text Placeholder 3">
            <a:extLst>
              <a:ext uri="{FF2B5EF4-FFF2-40B4-BE49-F238E27FC236}">
                <a16:creationId xmlns:a16="http://schemas.microsoft.com/office/drawing/2014/main" id="{CC1F6FB8-2D7E-4A43-B024-3207F79A47B3}"/>
              </a:ext>
            </a:extLst>
          </p:cNvPr>
          <p:cNvSpPr>
            <a:spLocks noGrp="1"/>
          </p:cNvSpPr>
          <p:nvPr>
            <p:ph type="body" sz="quarter" idx="29" hasCustomPrompt="1"/>
          </p:nvPr>
        </p:nvSpPr>
        <p:spPr>
          <a:xfrm>
            <a:off x="474479" y="1204612"/>
            <a:ext cx="11487517" cy="699453"/>
          </a:xfrm>
          <a:solidFill>
            <a:schemeClr val="bg2"/>
          </a:solidFill>
        </p:spPr>
        <p:txBody>
          <a:bodyPr lIns="274320" tIns="182880" rIns="182880" bIns="182880" anchor="ctr"/>
          <a:lstStyle>
            <a:lvl1pPr>
              <a:lnSpc>
                <a:spcPct val="150000"/>
              </a:lnSpc>
              <a:spcBef>
                <a:spcPts val="0"/>
              </a:spcBef>
              <a:defRPr sz="1632" b="0">
                <a:solidFill>
                  <a:schemeClr val="tx1"/>
                </a:solidFill>
                <a:latin typeface="Consolas" panose="020B0609020204030204" pitchFamily="49" charset="0"/>
              </a:defRPr>
            </a:lvl1pPr>
          </a:lstStyle>
          <a:p>
            <a:pPr lvl="0"/>
            <a:r>
              <a:rPr lang="en-US"/>
              <a:t>Insert API call here</a:t>
            </a:r>
          </a:p>
        </p:txBody>
      </p:sp>
      <p:sp>
        <p:nvSpPr>
          <p:cNvPr id="2" name="Slide Number Placeholder 1">
            <a:extLst>
              <a:ext uri="{FF2B5EF4-FFF2-40B4-BE49-F238E27FC236}">
                <a16:creationId xmlns:a16="http://schemas.microsoft.com/office/drawing/2014/main" id="{0BBE5885-8B68-E34E-9178-AC74D284DDCF}"/>
              </a:ext>
            </a:extLst>
          </p:cNvPr>
          <p:cNvSpPr>
            <a:spLocks noGrp="1"/>
          </p:cNvSpPr>
          <p:nvPr>
            <p:ph type="sldNum" sz="quarter" idx="47"/>
          </p:nvPr>
        </p:nvSpPr>
        <p:spPr/>
        <p:txBody>
          <a:bodyPr/>
          <a:lstStyle/>
          <a:p>
            <a:fld id="{529AFA16-AEC4-7D4A-82F3-BDAE8E49079E}" type="slidenum">
              <a:rPr lang="en-US" smtClean="0"/>
              <a:pPr/>
              <a:t>‹#›</a:t>
            </a:fld>
            <a:endParaRPr lang="en-US"/>
          </a:p>
        </p:txBody>
      </p:sp>
      <p:sp>
        <p:nvSpPr>
          <p:cNvPr id="8" name="Text Placeholder 3">
            <a:extLst>
              <a:ext uri="{FF2B5EF4-FFF2-40B4-BE49-F238E27FC236}">
                <a16:creationId xmlns:a16="http://schemas.microsoft.com/office/drawing/2014/main" id="{664C69D1-7665-4677-BC3E-0E20C655F8C4}"/>
              </a:ext>
            </a:extLst>
          </p:cNvPr>
          <p:cNvSpPr>
            <a:spLocks noGrp="1"/>
          </p:cNvSpPr>
          <p:nvPr>
            <p:ph idx="26" hasCustomPrompt="1"/>
          </p:nvPr>
        </p:nvSpPr>
        <p:spPr>
          <a:xfrm>
            <a:off x="6234460" y="1904066"/>
            <a:ext cx="5735647" cy="4603910"/>
          </a:xfrm>
          <a:prstGeom prst="rect">
            <a:avLst/>
          </a:prstGeom>
        </p:spPr>
        <p:txBody>
          <a:bodyPr vert="horz" wrap="square" lIns="0" tIns="182880" rIns="0" bIns="0" rtlCol="0">
            <a:noAutofit/>
          </a:bodyPr>
          <a:lstStyle>
            <a:lvl2pPr>
              <a:lnSpc>
                <a:spcPct val="110000"/>
              </a:lnSpc>
              <a:defRPr/>
            </a:lvl2pPr>
            <a:lvl3pPr>
              <a:lnSpc>
                <a:spcPct val="110000"/>
              </a:lnSpc>
              <a:defRPr/>
            </a:lvl3pPr>
            <a:lvl4pPr>
              <a:lnSpc>
                <a:spcPct val="110000"/>
              </a:lnSpc>
              <a:defRPr/>
            </a:lvl4pPr>
            <a:lvl5pPr>
              <a:lnSpc>
                <a:spcPct val="110000"/>
              </a:lnSpc>
              <a:buClr>
                <a:schemeClr val="tx1"/>
              </a:buClr>
              <a:defRPr b="0" i="0">
                <a:latin typeface="Segoe UI" charset="0"/>
                <a:ea typeface="Segoe UI" charset="0"/>
                <a:cs typeface="Segoe UI" charset="0"/>
              </a:defRPr>
            </a:lvl5pPr>
            <a:lvl6pPr marL="2004329">
              <a:lnSpc>
                <a:spcPct val="110000"/>
              </a:lnSpc>
              <a:defRPr baseline="30000"/>
            </a:lvl6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6th level</a:t>
            </a:r>
          </a:p>
        </p:txBody>
      </p:sp>
      <p:sp>
        <p:nvSpPr>
          <p:cNvPr id="9" name="Text Placeholder 3">
            <a:extLst>
              <a:ext uri="{FF2B5EF4-FFF2-40B4-BE49-F238E27FC236}">
                <a16:creationId xmlns:a16="http://schemas.microsoft.com/office/drawing/2014/main" id="{9BCECAC6-5C8B-454E-A52C-D80616B32EC9}"/>
              </a:ext>
            </a:extLst>
          </p:cNvPr>
          <p:cNvSpPr>
            <a:spLocks noGrp="1"/>
          </p:cNvSpPr>
          <p:nvPr>
            <p:ph idx="33"/>
          </p:nvPr>
        </p:nvSpPr>
        <p:spPr>
          <a:xfrm>
            <a:off x="474479" y="1904066"/>
            <a:ext cx="5759982" cy="4603910"/>
          </a:xfrm>
          <a:prstGeom prst="rect">
            <a:avLst/>
          </a:prstGeom>
        </p:spPr>
        <p:txBody>
          <a:bodyPr vert="horz" wrap="square" lIns="0" tIns="18288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30157652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gradFill>
                  <a:gsLst>
                    <a:gs pos="0">
                      <a:schemeClr val="tx1"/>
                    </a:gs>
                    <a:gs pos="100000">
                      <a:schemeClr val="tx1"/>
                    </a:gs>
                  </a:gsLst>
                  <a:lin ang="5400000" scaled="1"/>
                </a:gra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gradFill>
                  <a:gsLst>
                    <a:gs pos="0">
                      <a:schemeClr val="tx1"/>
                    </a:gs>
                    <a:gs pos="100000">
                      <a:schemeClr val="tx1"/>
                    </a:gs>
                  </a:gsLst>
                  <a:lin ang="5400000" scaled="1"/>
                </a:gradFill>
              </a:defRPr>
            </a:lvl1pPr>
            <a:lvl2pPr>
              <a:defRPr sz="1800">
                <a:solidFill>
                  <a:srgbClr val="000000"/>
                </a:solidFill>
              </a:defRPr>
            </a:lvl2pPr>
            <a:lvl3pPr>
              <a:defRPr sz="1400"/>
            </a:lvl3pPr>
            <a:lvl4pPr>
              <a:defRPr sz="1400"/>
            </a:lvl4pPr>
            <a:lvl5pPr>
              <a:defRPr sz="1050"/>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7507D490-6D76-184D-B20A-2C0F2F3DD099}"/>
              </a:ext>
            </a:extLst>
          </p:cNvPr>
          <p:cNvSpPr/>
          <p:nvPr userDrawn="1"/>
        </p:nvSpPr>
        <p:spPr bwMode="auto">
          <a:xfrm>
            <a:off x="6234457" y="0"/>
            <a:ext cx="6202018" cy="6994525"/>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tx1"/>
              </a:solidFill>
              <a:ea typeface="Segoe UI" pitchFamily="34" charset="0"/>
              <a:cs typeface="Segoe UI" pitchFamily="34" charset="0"/>
            </a:endParaRPr>
          </a:p>
        </p:txBody>
      </p:sp>
      <p:pic>
        <p:nvPicPr>
          <p:cNvPr id="9" name="Picture 8">
            <a:extLst>
              <a:ext uri="{FF2B5EF4-FFF2-40B4-BE49-F238E27FC236}">
                <a16:creationId xmlns:a16="http://schemas.microsoft.com/office/drawing/2014/main" id="{04B63C3A-8B21-B940-BD1D-D9281E6DD25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88677" y="0"/>
            <a:ext cx="6093577" cy="6994525"/>
          </a:xfrm>
          <a:prstGeom prst="rect">
            <a:avLst/>
          </a:prstGeom>
        </p:spPr>
      </p:pic>
    </p:spTree>
    <p:extLst>
      <p:ext uri="{BB962C8B-B14F-4D97-AF65-F5344CB8AC3E}">
        <p14:creationId xmlns:p14="http://schemas.microsoft.com/office/powerpoint/2010/main" val="2529288555"/>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Code 2-line + 2-col">
    <p:spTree>
      <p:nvGrpSpPr>
        <p:cNvPr id="1" name=""/>
        <p:cNvGrpSpPr/>
        <p:nvPr/>
      </p:nvGrpSpPr>
      <p:grpSpPr>
        <a:xfrm>
          <a:off x="0" y="0"/>
          <a:ext cx="0" cy="0"/>
          <a:chOff x="0" y="0"/>
          <a:chExt cx="0" cy="0"/>
        </a:xfrm>
      </p:grpSpPr>
      <p:sp>
        <p:nvSpPr>
          <p:cNvPr id="12" name="Text Placeholder 3"/>
          <p:cNvSpPr>
            <a:spLocks noGrp="1"/>
          </p:cNvSpPr>
          <p:nvPr>
            <p:ph type="body" sz="quarter" idx="29" hasCustomPrompt="1"/>
          </p:nvPr>
        </p:nvSpPr>
        <p:spPr>
          <a:xfrm>
            <a:off x="466369" y="1204613"/>
            <a:ext cx="11503739" cy="1060281"/>
          </a:xfrm>
          <a:solidFill>
            <a:schemeClr val="bg2"/>
          </a:solidFill>
        </p:spPr>
        <p:txBody>
          <a:bodyPr lIns="274320" tIns="182880" rIns="182880" bIns="182880" anchor="ctr"/>
          <a:lstStyle>
            <a:lvl1pPr>
              <a:lnSpc>
                <a:spcPct val="150000"/>
              </a:lnSpc>
              <a:spcBef>
                <a:spcPts val="0"/>
              </a:spcBef>
              <a:defRPr sz="1632" b="0">
                <a:solidFill>
                  <a:schemeClr val="tx1"/>
                </a:solidFill>
                <a:latin typeface="Consolas" panose="020B0609020204030204" pitchFamily="49" charset="0"/>
              </a:defRPr>
            </a:lvl1pPr>
          </a:lstStyle>
          <a:p>
            <a:pPr lvl="0"/>
            <a:r>
              <a:rPr lang="en-US" dirty="0"/>
              <a:t>Insert API call here</a:t>
            </a:r>
          </a:p>
        </p:txBody>
      </p:sp>
      <p:sp>
        <p:nvSpPr>
          <p:cNvPr id="14" name="Title Placeholder 2">
            <a:extLst>
              <a:ext uri="{FF2B5EF4-FFF2-40B4-BE49-F238E27FC236}">
                <a16:creationId xmlns:a16="http://schemas.microsoft.com/office/drawing/2014/main" id="{9BE0A8BE-2DE1-4F0B-A55F-DCADF0E5CEBC}"/>
              </a:ext>
            </a:extLst>
          </p:cNvPr>
          <p:cNvSpPr>
            <a:spLocks noGrp="1"/>
          </p:cNvSpPr>
          <p:nvPr>
            <p:ph type="title"/>
          </p:nvPr>
        </p:nvSpPr>
        <p:spPr>
          <a:xfrm>
            <a:off x="482589" y="466302"/>
            <a:ext cx="11487517" cy="738311"/>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3" name="Shape 69">
            <a:extLst>
              <a:ext uri="{FF2B5EF4-FFF2-40B4-BE49-F238E27FC236}">
                <a16:creationId xmlns:a16="http://schemas.microsoft.com/office/drawing/2014/main" id="{428E945F-C6CF-114F-9853-8A907768C6C9}"/>
              </a:ext>
            </a:extLst>
          </p:cNvPr>
          <p:cNvSpPr txBox="1">
            <a:spLocks noGrp="1"/>
          </p:cNvSpPr>
          <p:nvPr>
            <p:ph type="body" idx="30" hasCustomPrompt="1"/>
          </p:nvPr>
        </p:nvSpPr>
        <p:spPr>
          <a:xfrm>
            <a:off x="466368" y="2665692"/>
            <a:ext cx="5751870" cy="675750"/>
          </a:xfrm>
          <a:prstGeom prst="rect">
            <a:avLst/>
          </a:prstGeom>
          <a:noFill/>
          <a:ln w="12700">
            <a:noFill/>
          </a:ln>
        </p:spPr>
        <p:txBody>
          <a:bodyPr vert="horz" lIns="182880" tIns="0" rIns="182880" bIns="0" rtlCol="0" anchor="ctr" anchorCtr="0">
            <a:noAutofit/>
          </a:bodyPr>
          <a:lstStyle>
            <a:lvl1pPr algn="ctr">
              <a:defRPr sz="2040" b="1" i="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dirty="0"/>
              <a:t>Click to edit text</a:t>
            </a:r>
            <a:endParaRPr dirty="0"/>
          </a:p>
        </p:txBody>
      </p:sp>
      <p:sp>
        <p:nvSpPr>
          <p:cNvPr id="18" name="Shape 69">
            <a:extLst>
              <a:ext uri="{FF2B5EF4-FFF2-40B4-BE49-F238E27FC236}">
                <a16:creationId xmlns:a16="http://schemas.microsoft.com/office/drawing/2014/main" id="{7E329BEC-C2D0-C143-A502-5AB72E37BFE3}"/>
              </a:ext>
            </a:extLst>
          </p:cNvPr>
          <p:cNvSpPr txBox="1">
            <a:spLocks noGrp="1"/>
          </p:cNvSpPr>
          <p:nvPr>
            <p:ph type="body" idx="31" hasCustomPrompt="1"/>
          </p:nvPr>
        </p:nvSpPr>
        <p:spPr>
          <a:xfrm>
            <a:off x="6218238" y="2664046"/>
            <a:ext cx="5751868" cy="676136"/>
          </a:xfrm>
          <a:prstGeom prst="rect">
            <a:avLst/>
          </a:prstGeom>
          <a:noFill/>
          <a:ln w="12700">
            <a:noFill/>
          </a:ln>
        </p:spPr>
        <p:txBody>
          <a:bodyPr vert="horz" lIns="182880" tIns="0" rIns="182880" bIns="0" rtlCol="0" anchor="ctr" anchorCtr="0">
            <a:noAutofit/>
          </a:bodyPr>
          <a:lstStyle>
            <a:lvl1pPr algn="ctr">
              <a:defRPr sz="2040" b="1" i="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dirty="0"/>
              <a:t>Click to edit text</a:t>
            </a:r>
          </a:p>
        </p:txBody>
      </p:sp>
      <p:sp>
        <p:nvSpPr>
          <p:cNvPr id="2" name="Slide Number Placeholder 1">
            <a:extLst>
              <a:ext uri="{FF2B5EF4-FFF2-40B4-BE49-F238E27FC236}">
                <a16:creationId xmlns:a16="http://schemas.microsoft.com/office/drawing/2014/main" id="{EDDD05D2-30AD-CE4A-A02B-114257D5F8C5}"/>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10" name="Text Placeholder 3">
            <a:extLst>
              <a:ext uri="{FF2B5EF4-FFF2-40B4-BE49-F238E27FC236}">
                <a16:creationId xmlns:a16="http://schemas.microsoft.com/office/drawing/2014/main" id="{03581DFA-7055-4732-A05C-2E32A0582834}"/>
              </a:ext>
            </a:extLst>
          </p:cNvPr>
          <p:cNvSpPr>
            <a:spLocks noGrp="1"/>
          </p:cNvSpPr>
          <p:nvPr>
            <p:ph idx="26"/>
          </p:nvPr>
        </p:nvSpPr>
        <p:spPr>
          <a:xfrm>
            <a:off x="6234460" y="3340181"/>
            <a:ext cx="5735647" cy="3167794"/>
          </a:xfrm>
          <a:prstGeom prst="rect">
            <a:avLst/>
          </a:prstGeom>
        </p:spPr>
        <p:txBody>
          <a:bodyPr vert="horz" wrap="square" lIns="0" tIns="0" rIns="0" bIns="0" rtlCol="0">
            <a:noAutofit/>
          </a:bodyPr>
          <a:lstStyle>
            <a:lvl1pPr>
              <a:defRPr sz="2040"/>
            </a:lvl1pPr>
            <a:lvl2pPr>
              <a:defRPr sz="2040"/>
            </a:lvl2pPr>
            <a:lvl3pPr>
              <a:defRPr sz="2040"/>
            </a:lvl3pPr>
            <a:lvl4pPr>
              <a:defRPr sz="2040"/>
            </a:lvl4p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11" name="Text Placeholder 3">
            <a:extLst>
              <a:ext uri="{FF2B5EF4-FFF2-40B4-BE49-F238E27FC236}">
                <a16:creationId xmlns:a16="http://schemas.microsoft.com/office/drawing/2014/main" id="{CC8D9B0A-6DBF-44F9-8A59-8CE436F8C287}"/>
              </a:ext>
            </a:extLst>
          </p:cNvPr>
          <p:cNvSpPr>
            <a:spLocks noGrp="1"/>
          </p:cNvSpPr>
          <p:nvPr>
            <p:ph idx="33"/>
          </p:nvPr>
        </p:nvSpPr>
        <p:spPr>
          <a:xfrm>
            <a:off x="474479" y="3340181"/>
            <a:ext cx="5759982" cy="3167794"/>
          </a:xfrm>
          <a:prstGeom prst="rect">
            <a:avLst/>
          </a:prstGeom>
        </p:spPr>
        <p:txBody>
          <a:bodyPr vert="horz" wrap="square" lIns="0" tIns="0" rIns="0" bIns="0" rtlCol="0">
            <a:noAutofit/>
          </a:bodyPr>
          <a:lstStyle>
            <a:lvl1pPr>
              <a:defRPr sz="2040"/>
            </a:lvl1pPr>
            <a:lvl2pPr>
              <a:defRPr sz="2040"/>
            </a:lvl2pPr>
            <a:lvl3pPr>
              <a:defRPr sz="2040"/>
            </a:lvl3pPr>
            <a:lvl4pPr>
              <a:defRPr sz="2040"/>
            </a:lvl4p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639051504"/>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Code 3-line + 2-col">
    <p:spTree>
      <p:nvGrpSpPr>
        <p:cNvPr id="1" name=""/>
        <p:cNvGrpSpPr/>
        <p:nvPr/>
      </p:nvGrpSpPr>
      <p:grpSpPr>
        <a:xfrm>
          <a:off x="0" y="0"/>
          <a:ext cx="0" cy="0"/>
          <a:chOff x="0" y="0"/>
          <a:chExt cx="0" cy="0"/>
        </a:xfrm>
      </p:grpSpPr>
      <p:sp>
        <p:nvSpPr>
          <p:cNvPr id="10" name="Text Placeholder 3"/>
          <p:cNvSpPr>
            <a:spLocks noGrp="1"/>
          </p:cNvSpPr>
          <p:nvPr>
            <p:ph type="body" sz="quarter" idx="29" hasCustomPrompt="1"/>
          </p:nvPr>
        </p:nvSpPr>
        <p:spPr>
          <a:xfrm>
            <a:off x="466369" y="1204613"/>
            <a:ext cx="11503739" cy="1437763"/>
          </a:xfrm>
          <a:solidFill>
            <a:schemeClr val="bg2"/>
          </a:solidFill>
        </p:spPr>
        <p:txBody>
          <a:bodyPr lIns="274320" tIns="182880" rIns="182880" bIns="182880" anchor="ctr"/>
          <a:lstStyle>
            <a:lvl1pPr>
              <a:lnSpc>
                <a:spcPct val="150000"/>
              </a:lnSpc>
              <a:spcBef>
                <a:spcPts val="0"/>
              </a:spcBef>
              <a:defRPr sz="1632" b="0">
                <a:solidFill>
                  <a:schemeClr val="tx1"/>
                </a:solidFill>
                <a:latin typeface="Consolas" panose="020B0609020204030204" pitchFamily="49" charset="0"/>
              </a:defRPr>
            </a:lvl1pPr>
          </a:lstStyle>
          <a:p>
            <a:pPr lvl="0"/>
            <a:r>
              <a:rPr lang="en-US"/>
              <a:t>Insert API call here</a:t>
            </a:r>
          </a:p>
        </p:txBody>
      </p:sp>
      <p:sp>
        <p:nvSpPr>
          <p:cNvPr id="13" name="Title Placeholder 2">
            <a:extLst>
              <a:ext uri="{FF2B5EF4-FFF2-40B4-BE49-F238E27FC236}">
                <a16:creationId xmlns:a16="http://schemas.microsoft.com/office/drawing/2014/main" id="{73E1BA87-D25C-4F80-86CD-39C9FF7CD8AA}"/>
              </a:ext>
            </a:extLst>
          </p:cNvPr>
          <p:cNvSpPr>
            <a:spLocks noGrp="1"/>
          </p:cNvSpPr>
          <p:nvPr>
            <p:ph type="title"/>
          </p:nvPr>
        </p:nvSpPr>
        <p:spPr>
          <a:xfrm>
            <a:off x="482589" y="466302"/>
            <a:ext cx="11487517" cy="737528"/>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2" name="Shape 69">
            <a:extLst>
              <a:ext uri="{FF2B5EF4-FFF2-40B4-BE49-F238E27FC236}">
                <a16:creationId xmlns:a16="http://schemas.microsoft.com/office/drawing/2014/main" id="{BA65E103-69D9-5D45-B5F7-D01042ED1368}"/>
              </a:ext>
            </a:extLst>
          </p:cNvPr>
          <p:cNvSpPr txBox="1">
            <a:spLocks noGrp="1"/>
          </p:cNvSpPr>
          <p:nvPr>
            <p:ph type="body" idx="30" hasCustomPrompt="1"/>
          </p:nvPr>
        </p:nvSpPr>
        <p:spPr>
          <a:xfrm>
            <a:off x="466368" y="2665692"/>
            <a:ext cx="5751870" cy="1415285"/>
          </a:xfrm>
          <a:prstGeom prst="rect">
            <a:avLst/>
          </a:prstGeom>
          <a:noFill/>
          <a:ln w="12700">
            <a:noFill/>
          </a:ln>
        </p:spPr>
        <p:txBody>
          <a:bodyPr vert="horz" lIns="182880" tIns="0" rIns="182880" bIns="0" rtlCol="0" anchor="ctr" anchorCtr="0">
            <a:noAutofit/>
          </a:bodyPr>
          <a:lstStyle>
            <a:lvl1pPr algn="ctr">
              <a:defRPr sz="2040" b="1" i="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dirty="0"/>
              <a:t>Click to edit text</a:t>
            </a:r>
            <a:endParaRPr dirty="0"/>
          </a:p>
        </p:txBody>
      </p:sp>
      <p:sp>
        <p:nvSpPr>
          <p:cNvPr id="16" name="Shape 69">
            <a:extLst>
              <a:ext uri="{FF2B5EF4-FFF2-40B4-BE49-F238E27FC236}">
                <a16:creationId xmlns:a16="http://schemas.microsoft.com/office/drawing/2014/main" id="{3AAC50CE-DE03-A34A-8A83-25D7519888FE}"/>
              </a:ext>
            </a:extLst>
          </p:cNvPr>
          <p:cNvSpPr txBox="1">
            <a:spLocks noGrp="1"/>
          </p:cNvSpPr>
          <p:nvPr>
            <p:ph type="body" idx="31" hasCustomPrompt="1"/>
          </p:nvPr>
        </p:nvSpPr>
        <p:spPr>
          <a:xfrm>
            <a:off x="6218238" y="2664045"/>
            <a:ext cx="5751868" cy="1416095"/>
          </a:xfrm>
          <a:prstGeom prst="rect">
            <a:avLst/>
          </a:prstGeom>
          <a:noFill/>
          <a:ln w="12700">
            <a:noFill/>
          </a:ln>
        </p:spPr>
        <p:txBody>
          <a:bodyPr vert="horz" lIns="182880" tIns="0" rIns="182880" bIns="0" rtlCol="0" anchor="ctr" anchorCtr="0">
            <a:noAutofit/>
          </a:bodyPr>
          <a:lstStyle>
            <a:lvl1pPr algn="ctr">
              <a:defRPr sz="2040" b="1" i="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dirty="0"/>
              <a:t>Click to edit text</a:t>
            </a:r>
          </a:p>
        </p:txBody>
      </p:sp>
      <p:sp>
        <p:nvSpPr>
          <p:cNvPr id="2" name="Slide Number Placeholder 1">
            <a:extLst>
              <a:ext uri="{FF2B5EF4-FFF2-40B4-BE49-F238E27FC236}">
                <a16:creationId xmlns:a16="http://schemas.microsoft.com/office/drawing/2014/main" id="{CAE5AB7D-B686-4C4C-ACED-3F0D7A4F7378}"/>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11" name="Text Placeholder 3">
            <a:extLst>
              <a:ext uri="{FF2B5EF4-FFF2-40B4-BE49-F238E27FC236}">
                <a16:creationId xmlns:a16="http://schemas.microsoft.com/office/drawing/2014/main" id="{21B74D50-B0C8-4EC5-BBCB-FF57490D099D}"/>
              </a:ext>
            </a:extLst>
          </p:cNvPr>
          <p:cNvSpPr>
            <a:spLocks noGrp="1"/>
          </p:cNvSpPr>
          <p:nvPr>
            <p:ph idx="26"/>
          </p:nvPr>
        </p:nvSpPr>
        <p:spPr>
          <a:xfrm>
            <a:off x="6234460" y="4101809"/>
            <a:ext cx="5735647" cy="2406167"/>
          </a:xfrm>
          <a:prstGeom prst="rect">
            <a:avLst/>
          </a:prstGeom>
        </p:spPr>
        <p:txBody>
          <a:bodyPr vert="horz" wrap="square" lIns="0" tIns="0" rIns="0" bIns="0" rtlCol="0">
            <a:noAutofit/>
          </a:bodyPr>
          <a:lstStyle>
            <a:lvl1pPr>
              <a:defRPr sz="2040"/>
            </a:lvl1pPr>
            <a:lvl2pPr>
              <a:defRPr sz="2040"/>
            </a:lvl2pPr>
            <a:lvl3pPr>
              <a:defRPr sz="2040"/>
            </a:lvl3pPr>
            <a:lvl4pPr>
              <a:defRPr sz="2040"/>
            </a:lvl4p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14" name="Text Placeholder 3">
            <a:extLst>
              <a:ext uri="{FF2B5EF4-FFF2-40B4-BE49-F238E27FC236}">
                <a16:creationId xmlns:a16="http://schemas.microsoft.com/office/drawing/2014/main" id="{41B35573-078F-4514-BAB3-8768D60B9FDF}"/>
              </a:ext>
            </a:extLst>
          </p:cNvPr>
          <p:cNvSpPr>
            <a:spLocks noGrp="1"/>
          </p:cNvSpPr>
          <p:nvPr>
            <p:ph idx="33"/>
          </p:nvPr>
        </p:nvSpPr>
        <p:spPr>
          <a:xfrm>
            <a:off x="474479" y="4101809"/>
            <a:ext cx="5759982" cy="2406167"/>
          </a:xfrm>
          <a:prstGeom prst="rect">
            <a:avLst/>
          </a:prstGeom>
        </p:spPr>
        <p:txBody>
          <a:bodyPr vert="horz" wrap="square" lIns="0" tIns="0" rIns="0" bIns="0" rtlCol="0">
            <a:noAutofit/>
          </a:bodyPr>
          <a:lstStyle>
            <a:lvl1pPr>
              <a:defRPr sz="2040"/>
            </a:lvl1pPr>
            <a:lvl2pPr>
              <a:defRPr sz="2040"/>
            </a:lvl2pPr>
            <a:lvl3pPr>
              <a:defRPr sz="2040"/>
            </a:lvl3pPr>
            <a:lvl4pPr>
              <a:defRPr sz="2040"/>
            </a:lvl4p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07498258"/>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Code 1-line + Benefits">
    <p:spTree>
      <p:nvGrpSpPr>
        <p:cNvPr id="1" name=""/>
        <p:cNvGrpSpPr/>
        <p:nvPr/>
      </p:nvGrpSpPr>
      <p:grpSpPr>
        <a:xfrm>
          <a:off x="0" y="0"/>
          <a:ext cx="0" cy="0"/>
          <a:chOff x="0" y="0"/>
          <a:chExt cx="0" cy="0"/>
        </a:xfrm>
      </p:grpSpPr>
      <p:sp>
        <p:nvSpPr>
          <p:cNvPr id="3" name="Content Placeholder 2"/>
          <p:cNvSpPr>
            <a:spLocks noGrp="1"/>
          </p:cNvSpPr>
          <p:nvPr>
            <p:ph sz="quarter" idx="26" hasCustomPrompt="1"/>
          </p:nvPr>
        </p:nvSpPr>
        <p:spPr>
          <a:xfrm>
            <a:off x="6224468" y="1904066"/>
            <a:ext cx="5735869" cy="730695"/>
          </a:xfrm>
          <a:prstGeom prst="rect">
            <a:avLst/>
          </a:prstGeom>
        </p:spPr>
        <p:txBody>
          <a:bodyPr lIns="0" bIns="45720" anchor="b" anchorCtr="0">
            <a:noAutofit/>
          </a:bodyPr>
          <a:lstStyle>
            <a:lvl1pPr>
              <a:lnSpc>
                <a:spcPct val="100000"/>
              </a:lnSpc>
              <a:defRPr sz="2040" b="1" i="0">
                <a:solidFill>
                  <a:schemeClr val="accent1"/>
                </a:solidFill>
                <a:latin typeface="Segoe UI Semibold" charset="0"/>
                <a:ea typeface="Segoe UI Semibold" charset="0"/>
                <a:cs typeface="Segoe UI Semibold" charset="0"/>
              </a:defRPr>
            </a:lvl1pPr>
            <a:lvl2pPr marL="0" indent="0">
              <a:lnSpc>
                <a:spcPct val="100000"/>
              </a:lnSpc>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p:txBody>
      </p:sp>
      <p:sp>
        <p:nvSpPr>
          <p:cNvPr id="9" name="Shape 69"/>
          <p:cNvSpPr txBox="1">
            <a:spLocks noGrp="1"/>
          </p:cNvSpPr>
          <p:nvPr>
            <p:ph type="body" idx="44" hasCustomPrompt="1"/>
          </p:nvPr>
        </p:nvSpPr>
        <p:spPr>
          <a:xfrm>
            <a:off x="6224468" y="2642376"/>
            <a:ext cx="5737528" cy="699453"/>
          </a:xfrm>
          <a:prstGeom prst="rect">
            <a:avLst/>
          </a:prstGeom>
        </p:spPr>
        <p:txBody>
          <a:bodyPr vert="horz" lIns="0" tIns="0" rIns="0" bIns="0" rtlCol="0">
            <a:normAutofit/>
          </a:bodyPr>
          <a:lstStyle>
            <a:lvl1pPr marL="197529" indent="-136004">
              <a:lnSpc>
                <a:spcPct val="100000"/>
              </a:lnSpc>
              <a:buClrTx/>
              <a:buSzPct val="100000"/>
              <a:buFont typeface="Arial" charset="0"/>
              <a:buChar char="•"/>
              <a:defRPr sz="1428" b="0" i="0" dirty="0">
                <a:solidFill>
                  <a:schemeClr val="tx1"/>
                </a:solidFill>
                <a:latin typeface="Segoe UI" charset="0"/>
                <a:ea typeface="Segoe UI" charset="0"/>
                <a:cs typeface="Segoe UI" charset="0"/>
              </a:defRPr>
            </a:lvl1pPr>
            <a:lvl2pPr marL="373039" indent="-186519">
              <a:buSzPct val="100000"/>
              <a:buFont typeface="Arial" panose="020B0604020202020204" pitchFamily="34" charset="0"/>
              <a:buChar char="•"/>
              <a:tabLst/>
              <a:defRPr sz="1428"/>
            </a:lvl2pPr>
          </a:lstStyle>
          <a:p>
            <a:pPr lvl="0">
              <a:spcBef>
                <a:spcPts val="0"/>
              </a:spcBef>
            </a:pPr>
            <a:r>
              <a:rPr lang="en-US" dirty="0"/>
              <a:t>Bullet level one</a:t>
            </a:r>
          </a:p>
          <a:p>
            <a:pPr lvl="1">
              <a:spcBef>
                <a:spcPts val="0"/>
              </a:spcBef>
            </a:pPr>
            <a:r>
              <a:rPr lang="en-US" dirty="0"/>
              <a:t>Bullet level two</a:t>
            </a:r>
            <a:endParaRPr dirty="0"/>
          </a:p>
        </p:txBody>
      </p:sp>
      <p:sp>
        <p:nvSpPr>
          <p:cNvPr id="15" name="Title Placeholder 2">
            <a:extLst>
              <a:ext uri="{FF2B5EF4-FFF2-40B4-BE49-F238E27FC236}">
                <a16:creationId xmlns:a16="http://schemas.microsoft.com/office/drawing/2014/main" id="{5B877F86-C881-4D2F-8BB4-23EF0768FA8A}"/>
              </a:ext>
            </a:extLst>
          </p:cNvPr>
          <p:cNvSpPr>
            <a:spLocks noGrp="1"/>
          </p:cNvSpPr>
          <p:nvPr>
            <p:ph type="title"/>
          </p:nvPr>
        </p:nvSpPr>
        <p:spPr>
          <a:xfrm>
            <a:off x="482588" y="466302"/>
            <a:ext cx="11487519" cy="738311"/>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7" name="Text Placeholder 3">
            <a:extLst>
              <a:ext uri="{FF2B5EF4-FFF2-40B4-BE49-F238E27FC236}">
                <a16:creationId xmlns:a16="http://schemas.microsoft.com/office/drawing/2014/main" id="{CC1F6FB8-2D7E-4A43-B024-3207F79A47B3}"/>
              </a:ext>
            </a:extLst>
          </p:cNvPr>
          <p:cNvSpPr>
            <a:spLocks noGrp="1"/>
          </p:cNvSpPr>
          <p:nvPr>
            <p:ph type="body" sz="quarter" idx="29" hasCustomPrompt="1"/>
          </p:nvPr>
        </p:nvSpPr>
        <p:spPr>
          <a:xfrm>
            <a:off x="474479" y="1204612"/>
            <a:ext cx="11487517" cy="699453"/>
          </a:xfrm>
          <a:solidFill>
            <a:schemeClr val="bg2"/>
          </a:solidFill>
        </p:spPr>
        <p:txBody>
          <a:bodyPr lIns="274320" tIns="182880" rIns="182880" bIns="182880" anchor="ctr"/>
          <a:lstStyle>
            <a:lvl1pPr>
              <a:lnSpc>
                <a:spcPct val="150000"/>
              </a:lnSpc>
              <a:spcBef>
                <a:spcPts val="0"/>
              </a:spcBef>
              <a:defRPr sz="1632" b="0">
                <a:solidFill>
                  <a:schemeClr val="tx1"/>
                </a:solidFill>
                <a:latin typeface="Consolas" panose="020B0609020204030204" pitchFamily="49" charset="0"/>
              </a:defRPr>
            </a:lvl1pPr>
          </a:lstStyle>
          <a:p>
            <a:pPr lvl="0"/>
            <a:r>
              <a:rPr lang="en-US"/>
              <a:t>Insert API call here</a:t>
            </a:r>
          </a:p>
        </p:txBody>
      </p:sp>
      <p:sp>
        <p:nvSpPr>
          <p:cNvPr id="2" name="Slide Number Placeholder 1">
            <a:extLst>
              <a:ext uri="{FF2B5EF4-FFF2-40B4-BE49-F238E27FC236}">
                <a16:creationId xmlns:a16="http://schemas.microsoft.com/office/drawing/2014/main" id="{0BBE5885-8B68-E34E-9178-AC74D284DDCF}"/>
              </a:ext>
            </a:extLst>
          </p:cNvPr>
          <p:cNvSpPr>
            <a:spLocks noGrp="1"/>
          </p:cNvSpPr>
          <p:nvPr>
            <p:ph type="sldNum" sz="quarter" idx="47"/>
          </p:nvPr>
        </p:nvSpPr>
        <p:spPr/>
        <p:txBody>
          <a:bodyPr/>
          <a:lstStyle/>
          <a:p>
            <a:fld id="{529AFA16-AEC4-7D4A-82F3-BDAE8E49079E}" type="slidenum">
              <a:rPr lang="en-US" smtClean="0"/>
              <a:pPr/>
              <a:t>‹#›</a:t>
            </a:fld>
            <a:endParaRPr lang="en-US"/>
          </a:p>
        </p:txBody>
      </p:sp>
      <p:sp>
        <p:nvSpPr>
          <p:cNvPr id="16" name="Content Placeholder 2">
            <a:extLst>
              <a:ext uri="{FF2B5EF4-FFF2-40B4-BE49-F238E27FC236}">
                <a16:creationId xmlns:a16="http://schemas.microsoft.com/office/drawing/2014/main" id="{521DF2AB-6814-A044-92C3-4909B9B4BF2A}"/>
              </a:ext>
            </a:extLst>
          </p:cNvPr>
          <p:cNvSpPr>
            <a:spLocks noGrp="1"/>
          </p:cNvSpPr>
          <p:nvPr>
            <p:ph sz="quarter" idx="48" hasCustomPrompt="1"/>
          </p:nvPr>
        </p:nvSpPr>
        <p:spPr>
          <a:xfrm>
            <a:off x="6224468" y="3341829"/>
            <a:ext cx="5735869" cy="730695"/>
          </a:xfrm>
          <a:prstGeom prst="rect">
            <a:avLst/>
          </a:prstGeom>
        </p:spPr>
        <p:txBody>
          <a:bodyPr lIns="0" bIns="45720" anchor="b" anchorCtr="0">
            <a:noAutofit/>
          </a:bodyPr>
          <a:lstStyle>
            <a:lvl1pPr>
              <a:lnSpc>
                <a:spcPct val="100000"/>
              </a:lnSpc>
              <a:defRPr sz="2040" b="1" i="0">
                <a:solidFill>
                  <a:schemeClr val="accent1"/>
                </a:solidFill>
                <a:latin typeface="Segoe UI Semibold" charset="0"/>
                <a:ea typeface="Segoe UI Semibold" charset="0"/>
                <a:cs typeface="Segoe UI Semibold" charset="0"/>
              </a:defRPr>
            </a:lvl1pPr>
            <a:lvl2pPr marL="0" indent="0">
              <a:lnSpc>
                <a:spcPct val="100000"/>
              </a:lnSpc>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p:txBody>
      </p:sp>
      <p:sp>
        <p:nvSpPr>
          <p:cNvPr id="18" name="Shape 69">
            <a:extLst>
              <a:ext uri="{FF2B5EF4-FFF2-40B4-BE49-F238E27FC236}">
                <a16:creationId xmlns:a16="http://schemas.microsoft.com/office/drawing/2014/main" id="{D115A798-134E-9F4A-8926-D90F1F1E0789}"/>
              </a:ext>
            </a:extLst>
          </p:cNvPr>
          <p:cNvSpPr txBox="1">
            <a:spLocks noGrp="1"/>
          </p:cNvSpPr>
          <p:nvPr>
            <p:ph type="body" idx="49" hasCustomPrompt="1"/>
          </p:nvPr>
        </p:nvSpPr>
        <p:spPr>
          <a:xfrm>
            <a:off x="6224468" y="4080139"/>
            <a:ext cx="5737528" cy="691836"/>
          </a:xfrm>
          <a:prstGeom prst="rect">
            <a:avLst/>
          </a:prstGeom>
        </p:spPr>
        <p:txBody>
          <a:bodyPr vert="horz" lIns="0" tIns="0" rIns="0" bIns="0" rtlCol="0">
            <a:normAutofit/>
          </a:bodyPr>
          <a:lstStyle>
            <a:lvl1pPr marL="197529" indent="-136004">
              <a:lnSpc>
                <a:spcPct val="100000"/>
              </a:lnSpc>
              <a:buClrTx/>
              <a:buSzPct val="100000"/>
              <a:buFont typeface="Arial" charset="0"/>
              <a:buChar char="•"/>
              <a:defRPr sz="1428" b="0" i="0" dirty="0">
                <a:solidFill>
                  <a:schemeClr val="tx1"/>
                </a:solidFill>
                <a:latin typeface="Segoe UI" charset="0"/>
                <a:ea typeface="Segoe UI" charset="0"/>
                <a:cs typeface="Segoe UI" charset="0"/>
              </a:defRPr>
            </a:lvl1pPr>
            <a:lvl2pPr marL="373039" indent="-186519">
              <a:buSzPct val="100000"/>
              <a:buFont typeface="Arial" panose="020B0604020202020204" pitchFamily="34" charset="0"/>
              <a:buChar char="•"/>
              <a:tabLst/>
              <a:defRPr sz="1428"/>
            </a:lvl2pPr>
          </a:lstStyle>
          <a:p>
            <a:pPr lvl="0">
              <a:spcBef>
                <a:spcPts val="0"/>
              </a:spcBef>
            </a:pPr>
            <a:r>
              <a:rPr lang="en-US" dirty="0"/>
              <a:t>Bullet level one</a:t>
            </a:r>
          </a:p>
          <a:p>
            <a:pPr lvl="1">
              <a:spcBef>
                <a:spcPts val="0"/>
              </a:spcBef>
            </a:pPr>
            <a:r>
              <a:rPr lang="en-US" dirty="0"/>
              <a:t>Bullet level two</a:t>
            </a:r>
            <a:endParaRPr dirty="0"/>
          </a:p>
        </p:txBody>
      </p:sp>
      <p:sp>
        <p:nvSpPr>
          <p:cNvPr id="19" name="Content Placeholder 2">
            <a:extLst>
              <a:ext uri="{FF2B5EF4-FFF2-40B4-BE49-F238E27FC236}">
                <a16:creationId xmlns:a16="http://schemas.microsoft.com/office/drawing/2014/main" id="{39DE6605-90A7-CC4B-B3A0-0B82C572B9D9}"/>
              </a:ext>
            </a:extLst>
          </p:cNvPr>
          <p:cNvSpPr>
            <a:spLocks noGrp="1"/>
          </p:cNvSpPr>
          <p:nvPr>
            <p:ph sz="quarter" idx="50" hasCustomPrompt="1"/>
          </p:nvPr>
        </p:nvSpPr>
        <p:spPr>
          <a:xfrm>
            <a:off x="6218238" y="4771977"/>
            <a:ext cx="5735869" cy="707068"/>
          </a:xfrm>
          <a:prstGeom prst="rect">
            <a:avLst/>
          </a:prstGeom>
        </p:spPr>
        <p:txBody>
          <a:bodyPr lIns="0" bIns="45720" anchor="b" anchorCtr="0">
            <a:noAutofit/>
          </a:bodyPr>
          <a:lstStyle>
            <a:lvl1pPr>
              <a:lnSpc>
                <a:spcPct val="100000"/>
              </a:lnSpc>
              <a:defRPr sz="2040" b="1" i="0">
                <a:solidFill>
                  <a:schemeClr val="accent1"/>
                </a:solidFill>
                <a:latin typeface="Segoe UI Semibold" charset="0"/>
                <a:ea typeface="Segoe UI Semibold" charset="0"/>
                <a:cs typeface="Segoe UI Semibold" charset="0"/>
              </a:defRPr>
            </a:lvl1pPr>
            <a:lvl2pPr marL="0" indent="0">
              <a:lnSpc>
                <a:spcPct val="100000"/>
              </a:lnSpc>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p:txBody>
      </p:sp>
      <p:sp>
        <p:nvSpPr>
          <p:cNvPr id="20" name="Shape 69">
            <a:extLst>
              <a:ext uri="{FF2B5EF4-FFF2-40B4-BE49-F238E27FC236}">
                <a16:creationId xmlns:a16="http://schemas.microsoft.com/office/drawing/2014/main" id="{3EEC4BDE-E6C0-654A-B50A-49A221B458B8}"/>
              </a:ext>
            </a:extLst>
          </p:cNvPr>
          <p:cNvSpPr txBox="1">
            <a:spLocks noGrp="1"/>
          </p:cNvSpPr>
          <p:nvPr>
            <p:ph type="body" idx="51" hasCustomPrompt="1"/>
          </p:nvPr>
        </p:nvSpPr>
        <p:spPr>
          <a:xfrm>
            <a:off x="6218237" y="5479046"/>
            <a:ext cx="5737528" cy="738311"/>
          </a:xfrm>
          <a:prstGeom prst="rect">
            <a:avLst/>
          </a:prstGeom>
        </p:spPr>
        <p:txBody>
          <a:bodyPr vert="horz" lIns="0" tIns="0" rIns="0" bIns="0" rtlCol="0">
            <a:normAutofit/>
          </a:bodyPr>
          <a:lstStyle>
            <a:lvl1pPr marL="197529" indent="-136004">
              <a:lnSpc>
                <a:spcPct val="100000"/>
              </a:lnSpc>
              <a:buClrTx/>
              <a:buSzPct val="100000"/>
              <a:buFont typeface="Arial" charset="0"/>
              <a:buChar char="•"/>
              <a:defRPr sz="1428" b="0" i="0" dirty="0">
                <a:solidFill>
                  <a:schemeClr val="tx1"/>
                </a:solidFill>
                <a:latin typeface="Segoe UI" charset="0"/>
                <a:ea typeface="Segoe UI" charset="0"/>
                <a:cs typeface="Segoe UI" charset="0"/>
              </a:defRPr>
            </a:lvl1pPr>
            <a:lvl2pPr marL="373039" indent="-186519">
              <a:buSzPct val="100000"/>
              <a:buFont typeface="Arial" panose="020B0604020202020204" pitchFamily="34" charset="0"/>
              <a:buChar char="•"/>
              <a:tabLst/>
              <a:defRPr sz="1428"/>
            </a:lvl2pPr>
          </a:lstStyle>
          <a:p>
            <a:pPr lvl="0">
              <a:spcBef>
                <a:spcPts val="0"/>
              </a:spcBef>
            </a:pPr>
            <a:r>
              <a:rPr lang="en-US" dirty="0"/>
              <a:t>Bullet level one</a:t>
            </a:r>
          </a:p>
          <a:p>
            <a:pPr lvl="1">
              <a:spcBef>
                <a:spcPts val="0"/>
              </a:spcBef>
            </a:pPr>
            <a:r>
              <a:rPr lang="en-US" dirty="0"/>
              <a:t>Bullet level two</a:t>
            </a:r>
            <a:endParaRPr dirty="0"/>
          </a:p>
        </p:txBody>
      </p:sp>
      <p:sp>
        <p:nvSpPr>
          <p:cNvPr id="11" name="Picture Placeholder 3">
            <a:extLst>
              <a:ext uri="{FF2B5EF4-FFF2-40B4-BE49-F238E27FC236}">
                <a16:creationId xmlns:a16="http://schemas.microsoft.com/office/drawing/2014/main" id="{75720A0F-EAA9-4BF9-A35F-167BE3B19A0A}"/>
              </a:ext>
            </a:extLst>
          </p:cNvPr>
          <p:cNvSpPr>
            <a:spLocks noGrp="1"/>
          </p:cNvSpPr>
          <p:nvPr>
            <p:ph type="pic" sz="quarter" idx="52"/>
          </p:nvPr>
        </p:nvSpPr>
        <p:spPr>
          <a:xfrm>
            <a:off x="482590" y="1942924"/>
            <a:ext cx="5743075" cy="4274432"/>
          </a:xfrm>
        </p:spPr>
        <p:txBody>
          <a:bodyPr anchor="ctr"/>
          <a:lstStyle>
            <a:lvl1pPr algn="ctr">
              <a:defRPr>
                <a:solidFill>
                  <a:srgbClr val="B4009E"/>
                </a:solidFill>
              </a:defRPr>
            </a:lvl1pPr>
          </a:lstStyle>
          <a:p>
            <a:r>
              <a:rPr lang="en-US"/>
              <a:t>Click icon to add picture</a:t>
            </a:r>
            <a:endParaRPr lang="en-US" dirty="0"/>
          </a:p>
        </p:txBody>
      </p:sp>
    </p:spTree>
    <p:extLst>
      <p:ext uri="{BB962C8B-B14F-4D97-AF65-F5344CB8AC3E}">
        <p14:creationId xmlns:p14="http://schemas.microsoft.com/office/powerpoint/2010/main" val="347081191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PC Screen + Content Left">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6648371" y="1461559"/>
            <a:ext cx="5814954" cy="5537972"/>
          </a:xfrm>
          <a:prstGeom prst="rect">
            <a:avLst/>
          </a:prstGeom>
        </p:spPr>
      </p:pic>
      <p:sp>
        <p:nvSpPr>
          <p:cNvPr id="5" name="Picture Placeholder 4"/>
          <p:cNvSpPr>
            <a:spLocks noGrp="1"/>
          </p:cNvSpPr>
          <p:nvPr>
            <p:ph type="pic" sz="quarter" idx="27"/>
          </p:nvPr>
        </p:nvSpPr>
        <p:spPr>
          <a:xfrm>
            <a:off x="6945761" y="1875968"/>
            <a:ext cx="5517564" cy="5107335"/>
          </a:xfrm>
          <a:solidFill>
            <a:schemeClr val="bg2"/>
          </a:solidFill>
        </p:spPr>
        <p:txBody>
          <a:bodyPr anchor="ctr"/>
          <a:lstStyle>
            <a:lvl1pPr algn="ctr">
              <a:defRPr>
                <a:solidFill>
                  <a:srgbClr val="B4009E"/>
                </a:solidFill>
              </a:defRPr>
            </a:lvl1pPr>
          </a:lstStyle>
          <a:p>
            <a:r>
              <a:rPr lang="en-US"/>
              <a:t>Click icon to add picture</a:t>
            </a:r>
            <a:endParaRPr lang="en-US" dirty="0"/>
          </a:p>
        </p:txBody>
      </p:sp>
      <p:sp>
        <p:nvSpPr>
          <p:cNvPr id="12" name="Title Placeholder 2">
            <a:extLst>
              <a:ext uri="{FF2B5EF4-FFF2-40B4-BE49-F238E27FC236}">
                <a16:creationId xmlns:a16="http://schemas.microsoft.com/office/drawing/2014/main" id="{4ED96F2B-B9BA-4E98-B1E2-09D18F6A591E}"/>
              </a:ext>
            </a:extLst>
          </p:cNvPr>
          <p:cNvSpPr>
            <a:spLocks noGrp="1"/>
          </p:cNvSpPr>
          <p:nvPr>
            <p:ph type="title"/>
          </p:nvPr>
        </p:nvSpPr>
        <p:spPr>
          <a:xfrm>
            <a:off x="482589" y="466302"/>
            <a:ext cx="11192828" cy="738311"/>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3" name="Slide Number Placeholder 2">
            <a:extLst>
              <a:ext uri="{FF2B5EF4-FFF2-40B4-BE49-F238E27FC236}">
                <a16:creationId xmlns:a16="http://schemas.microsoft.com/office/drawing/2014/main" id="{236E7C6A-A303-4FDB-B6B8-5D88290F27D4}"/>
              </a:ext>
            </a:extLst>
          </p:cNvPr>
          <p:cNvSpPr>
            <a:spLocks noGrp="1"/>
          </p:cNvSpPr>
          <p:nvPr>
            <p:ph type="sldNum" sz="quarter" idx="4"/>
          </p:nvPr>
        </p:nvSpPr>
        <p:spPr>
          <a:xfrm>
            <a:off x="1" y="6570756"/>
            <a:ext cx="538663" cy="419217"/>
          </a:xfrm>
          <a:prstGeom prst="rect">
            <a:avLst/>
          </a:prstGeom>
        </p:spPr>
        <p:txBody>
          <a:bodyPr anchor="t"/>
          <a:lstStyle>
            <a:lvl1pPr algn="r">
              <a:defRPr sz="1224">
                <a:solidFill>
                  <a:schemeClr val="accent6"/>
                </a:solidFill>
              </a:defRPr>
            </a:lvl1pPr>
          </a:lstStyle>
          <a:p>
            <a:fld id="{B9D7F84B-3C83-9746-917C-397D4BD96F66}" type="slidenum">
              <a:rPr lang="en-US" smtClean="0"/>
              <a:pPr/>
              <a:t>‹#›</a:t>
            </a:fld>
            <a:endParaRPr lang="en-US"/>
          </a:p>
        </p:txBody>
      </p:sp>
      <p:pic>
        <p:nvPicPr>
          <p:cNvPr id="7" name="Picture 6">
            <a:extLst>
              <a:ext uri="{FF2B5EF4-FFF2-40B4-BE49-F238E27FC236}">
                <a16:creationId xmlns:a16="http://schemas.microsoft.com/office/drawing/2014/main" id="{397F176D-9051-CF42-BE22-2BBAB774620A}"/>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6648371" y="1461559"/>
            <a:ext cx="5814954" cy="5537972"/>
          </a:xfrm>
          <a:prstGeom prst="rect">
            <a:avLst/>
          </a:prstGeom>
        </p:spPr>
      </p:pic>
      <p:sp>
        <p:nvSpPr>
          <p:cNvPr id="8" name="Footer Placeholder 4">
            <a:extLst>
              <a:ext uri="{FF2B5EF4-FFF2-40B4-BE49-F238E27FC236}">
                <a16:creationId xmlns:a16="http://schemas.microsoft.com/office/drawing/2014/main" id="{B742A6ED-1A36-48AF-B9E5-5982C25DFF38}"/>
              </a:ext>
            </a:extLst>
          </p:cNvPr>
          <p:cNvSpPr>
            <a:spLocks noGrp="1"/>
          </p:cNvSpPr>
          <p:nvPr>
            <p:ph type="ftr" sz="quarter" idx="3"/>
          </p:nvPr>
        </p:nvSpPr>
        <p:spPr>
          <a:xfrm>
            <a:off x="538664" y="6570756"/>
            <a:ext cx="4197310" cy="398081"/>
          </a:xfrm>
          <a:prstGeom prst="rect">
            <a:avLst/>
          </a:prstGeom>
        </p:spPr>
        <p:txBody>
          <a:bodyPr vert="horz" lIns="91440" tIns="45720" rIns="91440" bIns="45720" rtlCol="0" anchor="ctr"/>
          <a:lstStyle>
            <a:lvl1pPr algn="l">
              <a:defRPr sz="1224">
                <a:solidFill>
                  <a:schemeClr val="tx1">
                    <a:tint val="75000"/>
                  </a:schemeClr>
                </a:solidFill>
                <a:latin typeface="+mn-lt"/>
              </a:defRPr>
            </a:lvl1pPr>
          </a:lstStyle>
          <a:p>
            <a:r>
              <a:rPr lang="en-US">
                <a:solidFill>
                  <a:schemeClr val="accent6"/>
                </a:solidFill>
              </a:rPr>
              <a:t>Classified as Microsoft Confidential</a:t>
            </a:r>
            <a:endParaRPr lang="en-US" dirty="0">
              <a:solidFill>
                <a:schemeClr val="accent6"/>
              </a:solidFill>
            </a:endParaRPr>
          </a:p>
        </p:txBody>
      </p:sp>
      <p:sp>
        <p:nvSpPr>
          <p:cNvPr id="16" name="Text Placeholder 3">
            <a:extLst>
              <a:ext uri="{FF2B5EF4-FFF2-40B4-BE49-F238E27FC236}">
                <a16:creationId xmlns:a16="http://schemas.microsoft.com/office/drawing/2014/main" id="{085624A1-7981-4C6B-A325-FFA200CB4754}"/>
              </a:ext>
            </a:extLst>
          </p:cNvPr>
          <p:cNvSpPr>
            <a:spLocks noGrp="1"/>
          </p:cNvSpPr>
          <p:nvPr>
            <p:ph idx="33"/>
          </p:nvPr>
        </p:nvSpPr>
        <p:spPr>
          <a:xfrm>
            <a:off x="474479" y="1904066"/>
            <a:ext cx="5759982" cy="4603910"/>
          </a:xfrm>
          <a:prstGeom prst="rect">
            <a:avLst/>
          </a:prstGeom>
        </p:spPr>
        <p:txBody>
          <a:bodyPr vert="horz" wrap="square"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741200629"/>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PC Screen + Content Right">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1486" y="1442935"/>
            <a:ext cx="5934526" cy="5551590"/>
          </a:xfrm>
          <a:prstGeom prst="rect">
            <a:avLst/>
          </a:prstGeom>
        </p:spPr>
      </p:pic>
      <p:sp>
        <p:nvSpPr>
          <p:cNvPr id="5" name="Picture Placeholder 4"/>
          <p:cNvSpPr>
            <a:spLocks noGrp="1"/>
          </p:cNvSpPr>
          <p:nvPr>
            <p:ph type="pic" sz="quarter" idx="27"/>
          </p:nvPr>
        </p:nvSpPr>
        <p:spPr>
          <a:xfrm>
            <a:off x="1" y="1863409"/>
            <a:ext cx="5531131" cy="5119894"/>
          </a:xfrm>
          <a:solidFill>
            <a:schemeClr val="bg2"/>
          </a:solidFill>
        </p:spPr>
        <p:txBody>
          <a:bodyPr anchor="ctr"/>
          <a:lstStyle>
            <a:lvl1pPr algn="ctr">
              <a:defRPr>
                <a:solidFill>
                  <a:srgbClr val="B4009E"/>
                </a:solidFill>
              </a:defRPr>
            </a:lvl1pPr>
          </a:lstStyle>
          <a:p>
            <a:r>
              <a:rPr lang="en-US"/>
              <a:t>Click icon to add picture</a:t>
            </a:r>
            <a:endParaRPr lang="en-US" dirty="0"/>
          </a:p>
        </p:txBody>
      </p:sp>
      <p:sp>
        <p:nvSpPr>
          <p:cNvPr id="8" name="Title Placeholder 2">
            <a:extLst>
              <a:ext uri="{FF2B5EF4-FFF2-40B4-BE49-F238E27FC236}">
                <a16:creationId xmlns:a16="http://schemas.microsoft.com/office/drawing/2014/main" id="{A148A8CD-2643-4A3A-8ACB-8D5DC84BC0A8}"/>
              </a:ext>
            </a:extLst>
          </p:cNvPr>
          <p:cNvSpPr>
            <a:spLocks noGrp="1"/>
          </p:cNvSpPr>
          <p:nvPr>
            <p:ph type="title"/>
          </p:nvPr>
        </p:nvSpPr>
        <p:spPr>
          <a:xfrm>
            <a:off x="482589" y="466302"/>
            <a:ext cx="11192828" cy="816028"/>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BEC9A58A-9A2E-054F-968B-0EAFEE732C6B}"/>
              </a:ext>
            </a:extLst>
          </p:cNvPr>
          <p:cNvSpPr>
            <a:spLocks noGrp="1"/>
          </p:cNvSpPr>
          <p:nvPr>
            <p:ph type="sldNum" sz="quarter" idx="29"/>
          </p:nvPr>
        </p:nvSpPr>
        <p:spPr/>
        <p:txBody>
          <a:bodyPr/>
          <a:lstStyle/>
          <a:p>
            <a:fld id="{529AFA16-AEC4-7D4A-82F3-BDAE8E49079E}" type="slidenum">
              <a:rPr lang="en-US" smtClean="0"/>
              <a:pPr/>
              <a:t>‹#›</a:t>
            </a:fld>
            <a:endParaRPr lang="en-US"/>
          </a:p>
        </p:txBody>
      </p:sp>
      <p:pic>
        <p:nvPicPr>
          <p:cNvPr id="12" name="Picture 11">
            <a:extLst>
              <a:ext uri="{FF2B5EF4-FFF2-40B4-BE49-F238E27FC236}">
                <a16:creationId xmlns:a16="http://schemas.microsoft.com/office/drawing/2014/main" id="{FCF31B0C-2013-F049-8C71-68ECE5AA51B1}"/>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1486" y="1442935"/>
            <a:ext cx="5934526" cy="5551590"/>
          </a:xfrm>
          <a:prstGeom prst="rect">
            <a:avLst/>
          </a:prstGeom>
        </p:spPr>
      </p:pic>
      <p:sp>
        <p:nvSpPr>
          <p:cNvPr id="13" name="Text Placeholder 3">
            <a:extLst>
              <a:ext uri="{FF2B5EF4-FFF2-40B4-BE49-F238E27FC236}">
                <a16:creationId xmlns:a16="http://schemas.microsoft.com/office/drawing/2014/main" id="{34C2FD0C-70E2-45DE-839E-19D6D5B747D0}"/>
              </a:ext>
            </a:extLst>
          </p:cNvPr>
          <p:cNvSpPr>
            <a:spLocks noGrp="1"/>
          </p:cNvSpPr>
          <p:nvPr>
            <p:ph idx="26"/>
          </p:nvPr>
        </p:nvSpPr>
        <p:spPr>
          <a:xfrm>
            <a:off x="6218237" y="1904066"/>
            <a:ext cx="5751870" cy="4603910"/>
          </a:xfrm>
          <a:prstGeom prst="rect">
            <a:avLst/>
          </a:prstGeom>
        </p:spPr>
        <p:txBody>
          <a:bodyPr vert="horz" wrap="square"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635560101"/>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PC Screen + Concept">
    <p:spTree>
      <p:nvGrpSpPr>
        <p:cNvPr id="1" name=""/>
        <p:cNvGrpSpPr/>
        <p:nvPr/>
      </p:nvGrpSpPr>
      <p:grpSpPr>
        <a:xfrm>
          <a:off x="0" y="0"/>
          <a:ext cx="0" cy="0"/>
          <a:chOff x="0" y="0"/>
          <a:chExt cx="0" cy="0"/>
        </a:xfrm>
      </p:grpSpPr>
      <p:sp>
        <p:nvSpPr>
          <p:cNvPr id="20" name="Shape 69">
            <a:extLst>
              <a:ext uri="{FF2B5EF4-FFF2-40B4-BE49-F238E27FC236}">
                <a16:creationId xmlns:a16="http://schemas.microsoft.com/office/drawing/2014/main" id="{70591C03-C195-4562-B18E-1D79C2C9AE21}"/>
              </a:ext>
            </a:extLst>
          </p:cNvPr>
          <p:cNvSpPr txBox="1">
            <a:spLocks noGrp="1"/>
          </p:cNvSpPr>
          <p:nvPr>
            <p:ph type="body" idx="32" hasCustomPrompt="1"/>
          </p:nvPr>
        </p:nvSpPr>
        <p:spPr>
          <a:xfrm>
            <a:off x="482589" y="4076677"/>
            <a:ext cx="5735649" cy="2372260"/>
          </a:xfrm>
          <a:prstGeom prst="rect">
            <a:avLst/>
          </a:prstGeom>
        </p:spPr>
        <p:txBody>
          <a:bodyPr vert="horz" wrap="square" lIns="67222" tIns="0" rIns="67222" bIns="0" rtlCol="0" anchor="t">
            <a:noAutofit/>
          </a:bodyPr>
          <a:lstStyle>
            <a:lvl1pPr algn="ctr">
              <a:defRPr sz="2040" b="0" i="0" dirty="0">
                <a:solidFill>
                  <a:schemeClr val="tx1"/>
                </a:solidFill>
                <a:latin typeface="Segoe UI" charset="0"/>
                <a:ea typeface="Segoe UI" charset="0"/>
                <a:cs typeface="Segoe UI" charset="0"/>
              </a:defRPr>
            </a:lvl1pPr>
          </a:lstStyle>
          <a:p>
            <a:pPr lvl="0" algn="ctr" defTabSz="932563">
              <a:spcBef>
                <a:spcPts val="0"/>
              </a:spcBef>
              <a:spcAft>
                <a:spcPts val="1199"/>
              </a:spcAft>
              <a:buFont typeface="Arial"/>
            </a:pPr>
            <a:r>
              <a:rPr lang="en-US" dirty="0"/>
              <a:t>level one</a:t>
            </a:r>
          </a:p>
          <a:p>
            <a:pPr lvl="0" algn="ctr" defTabSz="932563">
              <a:spcBef>
                <a:spcPts val="0"/>
              </a:spcBef>
              <a:spcAft>
                <a:spcPts val="1199"/>
              </a:spcAft>
              <a:buFont typeface="Arial"/>
            </a:pPr>
            <a:r>
              <a:rPr lang="en-US" dirty="0"/>
              <a:t>level two</a:t>
            </a:r>
          </a:p>
        </p:txBody>
      </p:sp>
      <p:sp>
        <p:nvSpPr>
          <p:cNvPr id="19" name="Shape 78">
            <a:extLst>
              <a:ext uri="{FF2B5EF4-FFF2-40B4-BE49-F238E27FC236}">
                <a16:creationId xmlns:a16="http://schemas.microsoft.com/office/drawing/2014/main" id="{71C8E277-7D4C-447B-AFAB-D7CF24D9E342}"/>
              </a:ext>
            </a:extLst>
          </p:cNvPr>
          <p:cNvSpPr txBox="1">
            <a:spLocks noGrp="1"/>
          </p:cNvSpPr>
          <p:nvPr>
            <p:ph type="body" idx="30" hasCustomPrompt="1"/>
          </p:nvPr>
        </p:nvSpPr>
        <p:spPr>
          <a:xfrm>
            <a:off x="482589" y="3341828"/>
            <a:ext cx="5735649" cy="734849"/>
          </a:xfrm>
          <a:prstGeom prst="rect">
            <a:avLst/>
          </a:prstGeom>
          <a:ln>
            <a:noFill/>
          </a:ln>
        </p:spPr>
        <p:txBody>
          <a:bodyPr vert="horz" wrap="square" lIns="67222" tIns="67222" rIns="67222" bIns="67222" rtlCol="0" anchor="ctr">
            <a:noAutofit/>
          </a:bodyPr>
          <a:lstStyle>
            <a:lvl1pPr algn="ctr">
              <a:defRPr lang="en-US" sz="2040" b="1" i="0" dirty="0">
                <a:solidFill>
                  <a:schemeClr val="accent1"/>
                </a:solidFill>
                <a:latin typeface="Segoe UI Semibold" charset="0"/>
                <a:ea typeface="Segoe UI Semibold" charset="0"/>
                <a:cs typeface="Segoe UI Semibold" charset="0"/>
              </a:defRPr>
            </a:lvl1pPr>
          </a:lstStyle>
          <a:p>
            <a:pPr lvl="0" algn="ctr" defTabSz="932563">
              <a:spcAft>
                <a:spcPts val="600"/>
              </a:spcAft>
            </a:pPr>
            <a:r>
              <a:rPr lang="en-US" dirty="0"/>
              <a:t>Column 1</a:t>
            </a:r>
          </a:p>
        </p:txBody>
      </p:sp>
      <p:pic>
        <p:nvPicPr>
          <p:cNvPr id="10" name="Picture 9"/>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6655384" y="1468238"/>
            <a:ext cx="5807941" cy="5531293"/>
          </a:xfrm>
          <a:prstGeom prst="rect">
            <a:avLst/>
          </a:prstGeom>
        </p:spPr>
      </p:pic>
      <p:sp>
        <p:nvSpPr>
          <p:cNvPr id="5" name="Picture Placeholder 4"/>
          <p:cNvSpPr>
            <a:spLocks noGrp="1"/>
          </p:cNvSpPr>
          <p:nvPr>
            <p:ph type="pic" sz="quarter" idx="27"/>
          </p:nvPr>
        </p:nvSpPr>
        <p:spPr>
          <a:xfrm>
            <a:off x="6956653" y="1886049"/>
            <a:ext cx="5506672" cy="5097253"/>
          </a:xfrm>
          <a:solidFill>
            <a:schemeClr val="bg2"/>
          </a:solidFill>
        </p:spPr>
        <p:txBody>
          <a:bodyPr anchor="ctr"/>
          <a:lstStyle>
            <a:lvl1pPr algn="ctr">
              <a:defRPr>
                <a:solidFill>
                  <a:srgbClr val="B4009E"/>
                </a:solidFill>
              </a:defRPr>
            </a:lvl1pPr>
          </a:lstStyle>
          <a:p>
            <a:r>
              <a:rPr lang="en-US"/>
              <a:t>Click icon to add picture</a:t>
            </a:r>
          </a:p>
        </p:txBody>
      </p:sp>
      <p:sp>
        <p:nvSpPr>
          <p:cNvPr id="13" name="Picture Placeholder 5">
            <a:extLst>
              <a:ext uri="{FF2B5EF4-FFF2-40B4-BE49-F238E27FC236}">
                <a16:creationId xmlns:a16="http://schemas.microsoft.com/office/drawing/2014/main" id="{FC5D7497-43E0-43D6-8854-1B74C949DE07}"/>
              </a:ext>
            </a:extLst>
          </p:cNvPr>
          <p:cNvSpPr>
            <a:spLocks noGrp="1"/>
          </p:cNvSpPr>
          <p:nvPr>
            <p:ph type="pic" sz="quarter" idx="28"/>
          </p:nvPr>
        </p:nvSpPr>
        <p:spPr>
          <a:xfrm>
            <a:off x="1920555" y="1207278"/>
            <a:ext cx="2859716" cy="2134549"/>
          </a:xfrm>
        </p:spPr>
        <p:txBody>
          <a:bodyPr anchor="ctr"/>
          <a:lstStyle>
            <a:lvl1pPr algn="ctr">
              <a:defRPr sz="1632" b="1" i="0">
                <a:solidFill>
                  <a:srgbClr val="B4009E"/>
                </a:solidFill>
                <a:latin typeface="Segoe UI Semibold" charset="0"/>
                <a:ea typeface="Segoe UI Semibold" charset="0"/>
                <a:cs typeface="Segoe UI Semibold" charset="0"/>
              </a:defRPr>
            </a:lvl1pPr>
          </a:lstStyle>
          <a:p>
            <a:r>
              <a:rPr lang="en-US"/>
              <a:t>Click icon to add picture</a:t>
            </a:r>
          </a:p>
        </p:txBody>
      </p:sp>
      <p:cxnSp>
        <p:nvCxnSpPr>
          <p:cNvPr id="18" name="Straight Connector 17">
            <a:extLst>
              <a:ext uri="{FF2B5EF4-FFF2-40B4-BE49-F238E27FC236}">
                <a16:creationId xmlns:a16="http://schemas.microsoft.com/office/drawing/2014/main" id="{683E5DE2-86E4-48F3-A62D-D5DF9BDF85B0}"/>
              </a:ext>
            </a:extLst>
          </p:cNvPr>
          <p:cNvCxnSpPr>
            <a:cxnSpLocks/>
          </p:cNvCxnSpPr>
          <p:nvPr/>
        </p:nvCxnSpPr>
        <p:spPr>
          <a:xfrm>
            <a:off x="482589" y="3971660"/>
            <a:ext cx="5735649" cy="0"/>
          </a:xfrm>
          <a:prstGeom prst="line">
            <a:avLst/>
          </a:prstGeom>
          <a:ln>
            <a:solidFill>
              <a:schemeClr val="accent1"/>
            </a:solidFill>
          </a:ln>
        </p:spPr>
        <p:style>
          <a:lnRef idx="2">
            <a:schemeClr val="accent3"/>
          </a:lnRef>
          <a:fillRef idx="0">
            <a:schemeClr val="accent3"/>
          </a:fillRef>
          <a:effectRef idx="1">
            <a:schemeClr val="accent3"/>
          </a:effectRef>
          <a:fontRef idx="minor">
            <a:schemeClr val="tx1"/>
          </a:fontRef>
        </p:style>
      </p:cxnSp>
      <p:sp>
        <p:nvSpPr>
          <p:cNvPr id="21" name="Title Placeholder 2">
            <a:extLst>
              <a:ext uri="{FF2B5EF4-FFF2-40B4-BE49-F238E27FC236}">
                <a16:creationId xmlns:a16="http://schemas.microsoft.com/office/drawing/2014/main" id="{266178FF-475A-4E85-B10B-BB484DCB9473}"/>
              </a:ext>
            </a:extLst>
          </p:cNvPr>
          <p:cNvSpPr>
            <a:spLocks noGrp="1"/>
          </p:cNvSpPr>
          <p:nvPr>
            <p:ph type="title"/>
          </p:nvPr>
        </p:nvSpPr>
        <p:spPr>
          <a:xfrm>
            <a:off x="466369" y="466302"/>
            <a:ext cx="11503738" cy="738311"/>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6" name="Slide Number Placeholder 2">
            <a:extLst>
              <a:ext uri="{FF2B5EF4-FFF2-40B4-BE49-F238E27FC236}">
                <a16:creationId xmlns:a16="http://schemas.microsoft.com/office/drawing/2014/main" id="{79B7A28B-DF7F-46F2-924F-B96EF909C372}"/>
              </a:ext>
            </a:extLst>
          </p:cNvPr>
          <p:cNvSpPr>
            <a:spLocks noGrp="1"/>
          </p:cNvSpPr>
          <p:nvPr>
            <p:ph type="sldNum" sz="quarter" idx="4"/>
          </p:nvPr>
        </p:nvSpPr>
        <p:spPr>
          <a:xfrm>
            <a:off x="0" y="6570756"/>
            <a:ext cx="538663" cy="419217"/>
          </a:xfrm>
          <a:prstGeom prst="rect">
            <a:avLst/>
          </a:prstGeom>
        </p:spPr>
        <p:txBody>
          <a:bodyPr anchor="t"/>
          <a:lstStyle>
            <a:lvl1pPr algn="r">
              <a:defRPr sz="1224">
                <a:solidFill>
                  <a:schemeClr val="accent6"/>
                </a:solidFill>
              </a:defRPr>
            </a:lvl1pPr>
          </a:lstStyle>
          <a:p>
            <a:fld id="{B9D7F84B-3C83-9746-917C-397D4BD96F66}" type="slidenum">
              <a:rPr lang="en-US" smtClean="0"/>
              <a:pPr/>
              <a:t>‹#›</a:t>
            </a:fld>
            <a:endParaRPr lang="en-US"/>
          </a:p>
        </p:txBody>
      </p:sp>
      <p:pic>
        <p:nvPicPr>
          <p:cNvPr id="11" name="Picture 10">
            <a:extLst>
              <a:ext uri="{FF2B5EF4-FFF2-40B4-BE49-F238E27FC236}">
                <a16:creationId xmlns:a16="http://schemas.microsoft.com/office/drawing/2014/main" id="{B7CD7164-7CA3-9347-9501-D910E9A542C0}"/>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6655384" y="1468238"/>
            <a:ext cx="5807941" cy="5531293"/>
          </a:xfrm>
          <a:prstGeom prst="rect">
            <a:avLst/>
          </a:prstGeom>
        </p:spPr>
      </p:pic>
    </p:spTree>
    <p:extLst>
      <p:ext uri="{BB962C8B-B14F-4D97-AF65-F5344CB8AC3E}">
        <p14:creationId xmlns:p14="http://schemas.microsoft.com/office/powerpoint/2010/main" val="244819794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E716F9-4353-DD4D-BD20-A141657F87CB}"/>
              </a:ext>
            </a:extLst>
          </p:cNvPr>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p>
        </p:txBody>
      </p:sp>
      <p:sp>
        <p:nvSpPr>
          <p:cNvPr id="3" name="Subtitle 2">
            <a:extLst>
              <a:ext uri="{FF2B5EF4-FFF2-40B4-BE49-F238E27FC236}">
                <a16:creationId xmlns:a16="http://schemas.microsoft.com/office/drawing/2014/main" id="{9FF7CF9B-D9A8-524C-9BBB-006F913144E4}"/>
              </a:ext>
            </a:extLst>
          </p:cNvPr>
          <p:cNvSpPr>
            <a:spLocks noGrp="1"/>
          </p:cNvSpPr>
          <p:nvPr>
            <p:ph type="subTitle" idx="1"/>
          </p:nvPr>
        </p:nvSpPr>
        <p:spPr>
          <a:xfrm>
            <a:off x="1554560" y="3673745"/>
            <a:ext cx="9327356" cy="1688724"/>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
        <p:nvSpPr>
          <p:cNvPr id="4" name="Date Placeholder 3">
            <a:extLst>
              <a:ext uri="{FF2B5EF4-FFF2-40B4-BE49-F238E27FC236}">
                <a16:creationId xmlns:a16="http://schemas.microsoft.com/office/drawing/2014/main" id="{60816206-0834-E145-80DE-B7C778BC3DE8}"/>
              </a:ext>
            </a:extLst>
          </p:cNvPr>
          <p:cNvSpPr>
            <a:spLocks noGrp="1"/>
          </p:cNvSpPr>
          <p:nvPr>
            <p:ph type="dt" sz="half" idx="10"/>
          </p:nvPr>
        </p:nvSpPr>
        <p:spPr/>
        <p:txBody>
          <a:bodyPr/>
          <a:lstStyle/>
          <a:p>
            <a:fld id="{EABBC9F4-F4D5-E240-AACA-C872DE4BA0BB}" type="datetimeFigureOut">
              <a:rPr lang="en-US" smtClean="0"/>
              <a:t>5/7/2020</a:t>
            </a:fld>
            <a:endParaRPr lang="en-US"/>
          </a:p>
        </p:txBody>
      </p:sp>
      <p:sp>
        <p:nvSpPr>
          <p:cNvPr id="5" name="Footer Placeholder 4">
            <a:extLst>
              <a:ext uri="{FF2B5EF4-FFF2-40B4-BE49-F238E27FC236}">
                <a16:creationId xmlns:a16="http://schemas.microsoft.com/office/drawing/2014/main" id="{E6CA9AD8-6D2B-4F4B-852C-CE6D7C63799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D9727AE-F761-BD48-B931-3B4820812283}"/>
              </a:ext>
            </a:extLst>
          </p:cNvPr>
          <p:cNvSpPr>
            <a:spLocks noGrp="1"/>
          </p:cNvSpPr>
          <p:nvPr>
            <p:ph type="sldNum" sz="quarter" idx="12"/>
          </p:nvPr>
        </p:nvSpPr>
        <p:spPr/>
        <p:txBody>
          <a:bodyPr/>
          <a:lstStyle/>
          <a:p>
            <a:fld id="{8263CC2A-7E58-FC49-BDA9-E823A8667981}" type="slidenum">
              <a:rPr lang="en-US" smtClean="0"/>
              <a:t>‹#›</a:t>
            </a:fld>
            <a:endParaRPr lang="en-US"/>
          </a:p>
        </p:txBody>
      </p:sp>
    </p:spTree>
    <p:extLst>
      <p:ext uri="{BB962C8B-B14F-4D97-AF65-F5344CB8AC3E}">
        <p14:creationId xmlns:p14="http://schemas.microsoft.com/office/powerpoint/2010/main" val="4244318936"/>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1B8EA7-4789-D940-AF12-F463D818AEE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E1856D9-DD4F-2D4D-86CC-192AFA72683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46C2478-47A9-5342-9074-89EDB07516F5}"/>
              </a:ext>
            </a:extLst>
          </p:cNvPr>
          <p:cNvSpPr>
            <a:spLocks noGrp="1"/>
          </p:cNvSpPr>
          <p:nvPr>
            <p:ph type="dt" sz="half" idx="10"/>
          </p:nvPr>
        </p:nvSpPr>
        <p:spPr/>
        <p:txBody>
          <a:bodyPr/>
          <a:lstStyle/>
          <a:p>
            <a:fld id="{EABBC9F4-F4D5-E240-AACA-C872DE4BA0BB}" type="datetimeFigureOut">
              <a:rPr lang="en-US" smtClean="0"/>
              <a:t>5/7/2020</a:t>
            </a:fld>
            <a:endParaRPr lang="en-US"/>
          </a:p>
        </p:txBody>
      </p:sp>
      <p:sp>
        <p:nvSpPr>
          <p:cNvPr id="5" name="Footer Placeholder 4">
            <a:extLst>
              <a:ext uri="{FF2B5EF4-FFF2-40B4-BE49-F238E27FC236}">
                <a16:creationId xmlns:a16="http://schemas.microsoft.com/office/drawing/2014/main" id="{1D4E883A-E88C-8A41-A250-CA860B3E6AA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1FC3C27-424D-A241-9B5D-C6BDF40602D7}"/>
              </a:ext>
            </a:extLst>
          </p:cNvPr>
          <p:cNvSpPr>
            <a:spLocks noGrp="1"/>
          </p:cNvSpPr>
          <p:nvPr>
            <p:ph type="sldNum" sz="quarter" idx="12"/>
          </p:nvPr>
        </p:nvSpPr>
        <p:spPr/>
        <p:txBody>
          <a:bodyPr/>
          <a:lstStyle/>
          <a:p>
            <a:fld id="{8263CC2A-7E58-FC49-BDA9-E823A8667981}" type="slidenum">
              <a:rPr lang="en-US" smtClean="0"/>
              <a:t>‹#›</a:t>
            </a:fld>
            <a:endParaRPr lang="en-US"/>
          </a:p>
        </p:txBody>
      </p:sp>
    </p:spTree>
    <p:extLst>
      <p:ext uri="{BB962C8B-B14F-4D97-AF65-F5344CB8AC3E}">
        <p14:creationId xmlns:p14="http://schemas.microsoft.com/office/powerpoint/2010/main" val="3618742453"/>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2312162"/>
          </a:xfrm>
        </p:spPr>
        <p:txBody>
          <a:bodyPr>
            <a:spAutoFit/>
          </a:bodyPr>
          <a:lstStyle>
            <a:lvl1pPr>
              <a:defRPr sz="399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09317416"/>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cSld name="2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6"/>
            <a:ext cx="11889564" cy="917575"/>
          </a:xfrm>
        </p:spPr>
        <p:txBody>
          <a:bodyPr/>
          <a:lstStyle/>
          <a:p>
            <a:r>
              <a:rPr lang="en-US"/>
              <a:t>Click to edit Master title style</a:t>
            </a:r>
          </a:p>
        </p:txBody>
      </p:sp>
      <p:sp>
        <p:nvSpPr>
          <p:cNvPr id="4" name="Text Placeholder 3"/>
          <p:cNvSpPr>
            <a:spLocks noGrp="1"/>
          </p:cNvSpPr>
          <p:nvPr>
            <p:ph type="body" sz="quarter" idx="10"/>
          </p:nvPr>
        </p:nvSpPr>
        <p:spPr>
          <a:xfrm>
            <a:off x="6229344" y="1537596"/>
            <a:ext cx="5934861" cy="2108719"/>
          </a:xfrm>
        </p:spPr>
        <p:txBody>
          <a:bodyPr wrap="square">
            <a:spAutoFit/>
          </a:bodyPr>
          <a:lstStyle>
            <a:lvl1pPr marL="0" indent="0">
              <a:buNone/>
              <a:defRPr sz="2856">
                <a:solidFill>
                  <a:schemeClr val="tx1"/>
                </a:solidFill>
              </a:defRPr>
            </a:lvl1pPr>
            <a:lvl2pPr marL="0" indent="0">
              <a:buNone/>
              <a:defRPr sz="2040"/>
            </a:lvl2pPr>
            <a:lvl3pPr marL="0" indent="0">
              <a:buNone/>
              <a:defRPr sz="1836"/>
            </a:lvl3pPr>
            <a:lvl4pPr marL="0" indent="0">
              <a:buNone/>
              <a:defRPr sz="1836"/>
            </a:lvl4pPr>
            <a:lvl5pPr marL="0" indent="0">
              <a:buNone/>
              <a:defRPr sz="1836"/>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925736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gradFill>
                  <a:gsLst>
                    <a:gs pos="0">
                      <a:schemeClr val="tx1"/>
                    </a:gs>
                    <a:gs pos="100000">
                      <a:schemeClr val="tx1"/>
                    </a:gs>
                  </a:gsLst>
                  <a:lin ang="5400000" scaled="1"/>
                </a:gra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gradFill>
                  <a:gsLst>
                    <a:gs pos="0">
                      <a:schemeClr val="tx1"/>
                    </a:gs>
                    <a:gs pos="100000">
                      <a:schemeClr val="tx1"/>
                    </a:gs>
                  </a:gsLst>
                  <a:lin ang="5400000" scaled="1"/>
                </a:gradFill>
              </a:defRPr>
            </a:lvl1pPr>
            <a:lvl2pPr>
              <a:defRPr sz="1800">
                <a:solidFill>
                  <a:srgbClr val="000000"/>
                </a:solidFill>
              </a:defRPr>
            </a:lvl2pPr>
            <a:lvl3pPr>
              <a:defRPr sz="1400"/>
            </a:lvl3pPr>
            <a:lvl4pPr>
              <a:defRPr sz="1400"/>
            </a:lvl4pPr>
            <a:lvl5pPr>
              <a:defRPr sz="1050"/>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D76228DA-C78B-F44C-94F8-7128E0B2D7A7}"/>
              </a:ext>
            </a:extLst>
          </p:cNvPr>
          <p:cNvSpPr/>
          <p:nvPr userDrawn="1"/>
        </p:nvSpPr>
        <p:spPr bwMode="auto">
          <a:xfrm>
            <a:off x="6234457" y="0"/>
            <a:ext cx="6202018" cy="6994525"/>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942E84EF-6F95-A646-8F37-FD94FE90797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234457" y="0"/>
            <a:ext cx="6202018" cy="6994525"/>
          </a:xfrm>
          <a:prstGeom prst="rect">
            <a:avLst/>
          </a:prstGeom>
        </p:spPr>
      </p:pic>
    </p:spTree>
    <p:extLst>
      <p:ext uri="{BB962C8B-B14F-4D97-AF65-F5344CB8AC3E}">
        <p14:creationId xmlns:p14="http://schemas.microsoft.com/office/powerpoint/2010/main" val="1384156685"/>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493016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7536933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Walkin">
    <p:bg bwMode="gray">
      <p:bgPr>
        <a:solidFill>
          <a:srgbClr val="E6EAEB"/>
        </a:solidFill>
        <a:effectLst/>
      </p:bgPr>
    </p:bg>
    <p:spTree>
      <p:nvGrpSpPr>
        <p:cNvPr id="1" name=""/>
        <p:cNvGrpSpPr/>
        <p:nvPr/>
      </p:nvGrpSpPr>
      <p:grpSpPr>
        <a:xfrm>
          <a:off x="0" y="0"/>
          <a:ext cx="0" cy="0"/>
          <a:chOff x="0" y="0"/>
          <a:chExt cx="0" cy="0"/>
        </a:xfrm>
      </p:grpSpPr>
      <p:pic>
        <p:nvPicPr>
          <p:cNvPr id="4" name="MS logo gray - EMF" descr="Microsoft logo, gray text version">
            <a:extLst>
              <a:ext uri="{FF2B5EF4-FFF2-40B4-BE49-F238E27FC236}">
                <a16:creationId xmlns:a16="http://schemas.microsoft.com/office/drawing/2014/main" id="{F0E3C08C-B20E-414D-AD23-CC662C2C5841}"/>
              </a:ext>
            </a:extLst>
          </p:cNvPr>
          <p:cNvPicPr>
            <a:picLocks noChangeAspect="1"/>
          </p:cNvPicPr>
          <p:nvPr userDrawn="1"/>
        </p:nvPicPr>
        <p:blipFill>
          <a:blip r:embed="rId2"/>
          <a:stretch>
            <a:fillRect/>
          </a:stretch>
        </p:blipFill>
        <p:spPr bwMode="black">
          <a:xfrm>
            <a:off x="588162" y="606683"/>
            <a:ext cx="1393840" cy="298433"/>
          </a:xfrm>
          <a:prstGeom prst="rect">
            <a:avLst/>
          </a:prstGeom>
        </p:spPr>
      </p:pic>
      <p:grpSp>
        <p:nvGrpSpPr>
          <p:cNvPr id="12" name="Group 11">
            <a:extLst>
              <a:ext uri="{FF2B5EF4-FFF2-40B4-BE49-F238E27FC236}">
                <a16:creationId xmlns:a16="http://schemas.microsoft.com/office/drawing/2014/main" id="{0AA4886A-CD55-4F6D-9D29-E9122B020C8B}"/>
              </a:ext>
            </a:extLst>
          </p:cNvPr>
          <p:cNvGrpSpPr/>
          <p:nvPr userDrawn="1"/>
        </p:nvGrpSpPr>
        <p:grpSpPr>
          <a:xfrm>
            <a:off x="588162" y="2042282"/>
            <a:ext cx="4253643" cy="2347202"/>
            <a:chOff x="576600" y="2002419"/>
            <a:chExt cx="4170025" cy="2301387"/>
          </a:xfrm>
        </p:grpSpPr>
        <p:pic>
          <p:nvPicPr>
            <p:cNvPr id="3" name="Picture 2" descr="Microsoft Build logo&#10;&#10;">
              <a:extLst>
                <a:ext uri="{FF2B5EF4-FFF2-40B4-BE49-F238E27FC236}">
                  <a16:creationId xmlns:a16="http://schemas.microsoft.com/office/drawing/2014/main" id="{88B1501B-B3B4-4848-B7C2-263C99292DD2}"/>
                </a:ext>
              </a:extLst>
            </p:cNvPr>
            <p:cNvPicPr>
              <a:picLocks noChangeAspect="1"/>
            </p:cNvPicPr>
            <p:nvPr userDrawn="1"/>
          </p:nvPicPr>
          <p:blipFill>
            <a:blip r:embed="rId3"/>
            <a:stretch>
              <a:fillRect/>
            </a:stretch>
          </p:blipFill>
          <p:spPr>
            <a:xfrm>
              <a:off x="584201" y="2002419"/>
              <a:ext cx="3172944" cy="1426579"/>
            </a:xfrm>
            <a:prstGeom prst="rect">
              <a:avLst/>
            </a:prstGeom>
          </p:spPr>
        </p:pic>
        <p:pic>
          <p:nvPicPr>
            <p:cNvPr id="7" name="Picture 6" descr="May 6-8, 2019">
              <a:extLst>
                <a:ext uri="{FF2B5EF4-FFF2-40B4-BE49-F238E27FC236}">
                  <a16:creationId xmlns:a16="http://schemas.microsoft.com/office/drawing/2014/main" id="{7A0C8DF6-81D8-4842-A0DF-8FE8AA8464E1}"/>
                </a:ext>
              </a:extLst>
            </p:cNvPr>
            <p:cNvPicPr>
              <a:picLocks noChangeAspect="1"/>
            </p:cNvPicPr>
            <p:nvPr userDrawn="1"/>
          </p:nvPicPr>
          <p:blipFill>
            <a:blip r:embed="rId4"/>
            <a:stretch>
              <a:fillRect/>
            </a:stretch>
          </p:blipFill>
          <p:spPr>
            <a:xfrm>
              <a:off x="576600" y="3962400"/>
              <a:ext cx="4170025" cy="341406"/>
            </a:xfrm>
            <a:prstGeom prst="rect">
              <a:avLst/>
            </a:prstGeom>
          </p:spPr>
        </p:pic>
      </p:grpSp>
      <p:pic>
        <p:nvPicPr>
          <p:cNvPr id="10" name="Picture 9">
            <a:extLst>
              <a:ext uri="{FF2B5EF4-FFF2-40B4-BE49-F238E27FC236}">
                <a16:creationId xmlns:a16="http://schemas.microsoft.com/office/drawing/2014/main" id="{11A79512-5207-4C2D-93CE-D43C0082D2A3}"/>
              </a:ext>
              <a:ext uri="{C183D7F6-B498-43B3-948B-1728B52AA6E4}">
                <adec:decorative xmlns:adec="http://schemas.microsoft.com/office/drawing/2017/decorative" val="1"/>
              </a:ext>
            </a:extLst>
          </p:cNvPr>
          <p:cNvPicPr>
            <a:picLocks noChangeAspect="1"/>
          </p:cNvPicPr>
          <p:nvPr userDrawn="1"/>
        </p:nvPicPr>
        <p:blipFill rotWithShape="1">
          <a:blip r:embed="rId5"/>
          <a:srcRect l="32564"/>
          <a:stretch/>
        </p:blipFill>
        <p:spPr>
          <a:xfrm>
            <a:off x="4049725" y="1"/>
            <a:ext cx="8386750" cy="6994524"/>
          </a:xfrm>
          <a:prstGeom prst="rect">
            <a:avLst/>
          </a:prstGeom>
        </p:spPr>
      </p:pic>
    </p:spTree>
    <p:extLst>
      <p:ext uri="{BB962C8B-B14F-4D97-AF65-F5344CB8AC3E}">
        <p14:creationId xmlns:p14="http://schemas.microsoft.com/office/powerpoint/2010/main" val="347512246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rgbClr val="E6EBED"/>
        </a:solidFill>
        <a:effectLst/>
      </p:bgPr>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B9532AFA-78E5-4324-9D56-4D4CE7440E29}"/>
              </a:ext>
            </a:extLst>
          </p:cNvPr>
          <p:cNvPicPr>
            <a:picLocks noChangeAspect="1"/>
          </p:cNvPicPr>
          <p:nvPr userDrawn="1"/>
        </p:nvPicPr>
        <p:blipFill>
          <a:blip r:embed="rId2"/>
          <a:stretch>
            <a:fillRect/>
          </a:stretch>
        </p:blipFill>
        <p:spPr bwMode="black">
          <a:xfrm>
            <a:off x="595914" y="597450"/>
            <a:ext cx="1393840" cy="298433"/>
          </a:xfrm>
          <a:prstGeom prst="rect">
            <a:avLst/>
          </a:prstGeom>
        </p:spPr>
      </p:pic>
      <p:sp>
        <p:nvSpPr>
          <p:cNvPr id="8" name="Title 1">
            <a:extLst>
              <a:ext uri="{FF2B5EF4-FFF2-40B4-BE49-F238E27FC236}">
                <a16:creationId xmlns:a16="http://schemas.microsoft.com/office/drawing/2014/main" id="{EE7D0842-89C9-4B62-8E7E-CD55867316F2}"/>
              </a:ext>
            </a:extLst>
          </p:cNvPr>
          <p:cNvSpPr>
            <a:spLocks noGrp="1"/>
          </p:cNvSpPr>
          <p:nvPr>
            <p:ph type="title" hasCustomPrompt="1"/>
          </p:nvPr>
        </p:nvSpPr>
        <p:spPr>
          <a:xfrm>
            <a:off x="600059" y="2473827"/>
            <a:ext cx="4251462" cy="1130053"/>
          </a:xfrm>
        </p:spPr>
        <p:txBody>
          <a:bodyPr anchor="b" anchorCtr="0">
            <a:spAutoFit/>
          </a:bodyPr>
          <a:lstStyle>
            <a:lvl1pPr>
              <a:defRPr>
                <a:gradFill>
                  <a:gsLst>
                    <a:gs pos="8333">
                      <a:schemeClr val="tx1"/>
                    </a:gs>
                    <a:gs pos="26000">
                      <a:schemeClr val="tx1"/>
                    </a:gs>
                  </a:gsLst>
                  <a:lin ang="5400000" scaled="1"/>
                </a:gradFill>
              </a:defRPr>
            </a:lvl1pPr>
          </a:lstStyle>
          <a:p>
            <a:r>
              <a:rPr lang="en-US"/>
              <a:t>Event name or presentation title </a:t>
            </a:r>
          </a:p>
        </p:txBody>
      </p:sp>
      <p:sp>
        <p:nvSpPr>
          <p:cNvPr id="7" name="Text Placeholder 4">
            <a:extLst>
              <a:ext uri="{FF2B5EF4-FFF2-40B4-BE49-F238E27FC236}">
                <a16:creationId xmlns:a16="http://schemas.microsoft.com/office/drawing/2014/main" id="{812B2AD1-076F-40BF-98F1-311E3BBCE5BE}"/>
              </a:ext>
            </a:extLst>
          </p:cNvPr>
          <p:cNvSpPr>
            <a:spLocks noGrp="1"/>
          </p:cNvSpPr>
          <p:nvPr>
            <p:ph type="body" sz="quarter" idx="12" hasCustomPrompt="1"/>
          </p:nvPr>
        </p:nvSpPr>
        <p:spPr>
          <a:xfrm>
            <a:off x="593713" y="4041281"/>
            <a:ext cx="4248092" cy="345294"/>
          </a:xfrm>
          <a:noFill/>
        </p:spPr>
        <p:txBody>
          <a:bodyPr wrap="square" lIns="0" tIns="0" rIns="0" bIns="0">
            <a:spAutoFit/>
          </a:bodyPr>
          <a:lstStyle>
            <a:lvl1pPr marL="0" indent="0">
              <a:spcBef>
                <a:spcPts val="0"/>
              </a:spcBef>
              <a:buNone/>
              <a:defRPr sz="2244" spc="0" baseline="0">
                <a:gradFill>
                  <a:gsLst>
                    <a:gs pos="8333">
                      <a:schemeClr val="tx1"/>
                    </a:gs>
                    <a:gs pos="26000">
                      <a:schemeClr val="tx1"/>
                    </a:gs>
                  </a:gsLst>
                  <a:lin ang="5400000" scaled="1"/>
                </a:gradFill>
                <a:latin typeface="+mn-lt"/>
                <a:cs typeface="Segoe UI" panose="020B0502040204020203" pitchFamily="34" charset="0"/>
              </a:defRPr>
            </a:lvl1pPr>
          </a:lstStyle>
          <a:p>
            <a:pPr lvl="0"/>
            <a:r>
              <a:rPr lang="en-US"/>
              <a:t>Speaker name or subtitle</a:t>
            </a:r>
          </a:p>
        </p:txBody>
      </p:sp>
      <p:grpSp>
        <p:nvGrpSpPr>
          <p:cNvPr id="13" name="Group 12">
            <a:extLst>
              <a:ext uri="{FF2B5EF4-FFF2-40B4-BE49-F238E27FC236}">
                <a16:creationId xmlns:a16="http://schemas.microsoft.com/office/drawing/2014/main" id="{5C67BE41-7986-462F-AC1B-939AF1CF94E7}"/>
              </a:ext>
              <a:ext uri="{C183D7F6-B498-43B3-948B-1728B52AA6E4}">
                <adec:decorative xmlns:adec="http://schemas.microsoft.com/office/drawing/2017/decorative" val="1"/>
              </a:ext>
            </a:extLst>
          </p:cNvPr>
          <p:cNvGrpSpPr/>
          <p:nvPr userDrawn="1"/>
        </p:nvGrpSpPr>
        <p:grpSpPr bwMode="gray">
          <a:xfrm>
            <a:off x="5332139" y="0"/>
            <a:ext cx="7104336" cy="6994525"/>
            <a:chOff x="5227320" y="0"/>
            <a:chExt cx="6964680" cy="6858000"/>
          </a:xfrm>
        </p:grpSpPr>
        <p:pic>
          <p:nvPicPr>
            <p:cNvPr id="10" name="Picture 9">
              <a:extLst>
                <a:ext uri="{FF2B5EF4-FFF2-40B4-BE49-F238E27FC236}">
                  <a16:creationId xmlns:a16="http://schemas.microsoft.com/office/drawing/2014/main" id="{EEB323DA-E527-48B8-B69F-D0670E17AB0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1" r="449"/>
            <a:stretch/>
          </p:blipFill>
          <p:spPr bwMode="gray">
            <a:xfrm>
              <a:off x="5440680" y="0"/>
              <a:ext cx="6751320" cy="6858000"/>
            </a:xfrm>
            <a:prstGeom prst="rect">
              <a:avLst/>
            </a:prstGeom>
          </p:spPr>
        </p:pic>
        <p:sp>
          <p:nvSpPr>
            <p:cNvPr id="11" name="Rectangle 10">
              <a:extLst>
                <a:ext uri="{FF2B5EF4-FFF2-40B4-BE49-F238E27FC236}">
                  <a16:creationId xmlns:a16="http://schemas.microsoft.com/office/drawing/2014/main" id="{13096CD5-C9AD-44A0-AA99-044AA84D82E4}"/>
                </a:ext>
              </a:extLst>
            </p:cNvPr>
            <p:cNvSpPr/>
            <p:nvPr userDrawn="1"/>
          </p:nvSpPr>
          <p:spPr bwMode="gray">
            <a:xfrm>
              <a:off x="10149840" y="3139440"/>
              <a:ext cx="2042160" cy="2438400"/>
            </a:xfrm>
            <a:prstGeom prst="rect">
              <a:avLst/>
            </a:prstGeom>
            <a:solidFill>
              <a:srgbClr val="E7EB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1AEB9608-944D-482E-9956-098EFE96D035}"/>
                </a:ext>
              </a:extLst>
            </p:cNvPr>
            <p:cNvSpPr/>
            <p:nvPr userDrawn="1"/>
          </p:nvSpPr>
          <p:spPr bwMode="gray">
            <a:xfrm>
              <a:off x="5227320" y="0"/>
              <a:ext cx="2042160" cy="1584960"/>
            </a:xfrm>
            <a:prstGeom prst="rect">
              <a:avLst/>
            </a:prstGeom>
            <a:solidFill>
              <a:srgbClr val="E7EB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86947114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164487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4299431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3624018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95915" y="1463669"/>
            <a:ext cx="5316270" cy="164487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517814" y="1463669"/>
            <a:ext cx="5324366" cy="164487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6997270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600059" y="466301"/>
            <a:ext cx="11239464" cy="565027"/>
          </a:xfrm>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4011053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4228278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5" y="466302"/>
            <a:ext cx="5618874" cy="379824"/>
          </a:xfrm>
        </p:spPr>
        <p:txBody>
          <a:bodyPr tIns="64008"/>
          <a:lstStyle>
            <a:lvl1pPr>
              <a:defRPr sz="2040" spc="0">
                <a:gradFill>
                  <a:gsLst>
                    <a:gs pos="1250">
                      <a:schemeClr val="tx1"/>
                    </a:gs>
                    <a:gs pos="100000">
                      <a:schemeClr val="tx1"/>
                    </a:gs>
                  </a:gsLst>
                  <a:lin ang="5400000" scaled="0"/>
                </a:gradFill>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55941567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600059" y="2056213"/>
            <a:ext cx="4241746" cy="1130181"/>
          </a:xfrm>
        </p:spPr>
        <p:txBody>
          <a:bodyPr anchor="b"/>
          <a:lstStyle>
            <a:lvl1pPr>
              <a:defRPr>
                <a:gradFill>
                  <a:gsLst>
                    <a:gs pos="1250">
                      <a:schemeClr val="tx1"/>
                    </a:gs>
                    <a:gs pos="100000">
                      <a:schemeClr val="tx1"/>
                    </a:gs>
                  </a:gsLst>
                  <a:lin ang="5400000" scaled="0"/>
                </a:gradFill>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915" y="3605924"/>
            <a:ext cx="4245890" cy="345351"/>
          </a:xfrm>
        </p:spPr>
        <p:txBody>
          <a:bodyPr/>
          <a:lstStyle>
            <a:lvl1pPr marL="0" indent="0">
              <a:buNone/>
              <a:defRPr sz="2244">
                <a:latin typeface="+mn-lt"/>
              </a:defRPr>
            </a:lvl1pPr>
            <a:lvl2pPr marL="233149" indent="0">
              <a:buNone/>
              <a:defRPr/>
            </a:lvl2pPr>
            <a:lvl3pPr marL="466298" indent="0">
              <a:buNone/>
              <a:defRPr/>
            </a:lvl3pPr>
            <a:lvl4pPr marL="675162" indent="0">
              <a:buNone/>
              <a:defRPr/>
            </a:lvl4pPr>
            <a:lvl5pPr marL="872691" indent="0">
              <a:buNone/>
              <a:defRPr/>
            </a:lvl5pPr>
          </a:lstStyle>
          <a:p>
            <a:pPr lvl="0"/>
            <a:r>
              <a:rPr lang="en-US"/>
              <a:t>Edit Master text styles</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8CE15EBF-5737-483E-9D18-6313289480DF}"/>
              </a:ext>
            </a:extLst>
          </p:cNvPr>
          <p:cNvSpPr>
            <a:spLocks noGrp="1"/>
          </p:cNvSpPr>
          <p:nvPr>
            <p:ph type="pic" sz="quarter" idx="11" hasCustomPrompt="1"/>
          </p:nvPr>
        </p:nvSpPr>
        <p:spPr bwMode="gray">
          <a:xfrm>
            <a:off x="5440958" y="0"/>
            <a:ext cx="6995517" cy="6994525"/>
          </a:xfrm>
          <a:blipFill>
            <a:blip r:embed="rId2"/>
            <a:stretch>
              <a:fillRect/>
            </a:stretch>
          </a:blipFill>
        </p:spPr>
        <p:txBody>
          <a:bodyPr lIns="0" tIns="210312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91940657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strike="noStrike">
                <a:gradFill>
                  <a:gsLst>
                    <a:gs pos="0">
                      <a:schemeClr val="tx1"/>
                    </a:gs>
                    <a:gs pos="100000">
                      <a:schemeClr val="tx1"/>
                    </a:gs>
                  </a:gsLst>
                  <a:lin ang="5400000" scaled="1"/>
                </a:gradFill>
              </a:defRPr>
            </a:lvl1pPr>
          </a:lstStyle>
          <a:p>
            <a:r>
              <a:rPr lang="en-US"/>
              <a:t>Title</a:t>
            </a:r>
          </a:p>
        </p:txBody>
      </p:sp>
      <p:sp>
        <p:nvSpPr>
          <p:cNvPr id="8" name="Text Box 3">
            <a:extLst>
              <a:ext uri="{FF2B5EF4-FFF2-40B4-BE49-F238E27FC236}">
                <a16:creationId xmlns:a16="http://schemas.microsoft.com/office/drawing/2014/main" id="{3F1DAFF6-F27C-B74D-96EC-43A1B70AA064}"/>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1631249278"/>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600059" y="2930553"/>
            <a:ext cx="4243366" cy="1130181"/>
          </a:xfrm>
        </p:spPr>
        <p:txBody>
          <a:bodyPr anchor="ct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D1E7E43-E034-4449-B6D2-04DAB4D86A0A}"/>
              </a:ext>
            </a:extLst>
          </p:cNvPr>
          <p:cNvSpPr>
            <a:spLocks noGrp="1"/>
          </p:cNvSpPr>
          <p:nvPr>
            <p:ph type="pic" sz="quarter" idx="11" hasCustomPrompt="1"/>
          </p:nvPr>
        </p:nvSpPr>
        <p:spPr bwMode="gray">
          <a:xfrm>
            <a:off x="5440958" y="0"/>
            <a:ext cx="6995517" cy="6994525"/>
          </a:xfrm>
          <a:blipFill>
            <a:blip r:embed="rId2"/>
            <a:stretch>
              <a:fillRect/>
            </a:stretch>
          </a:blipFill>
        </p:spPr>
        <p:txBody>
          <a:bodyPr lIns="0" tIns="210312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94259345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600060" y="3056179"/>
            <a:ext cx="4246604" cy="878959"/>
          </a:xfrm>
        </p:spPr>
        <p:txBody>
          <a:bodyPr anchor="t"/>
          <a:lstStyle>
            <a:lvl1pPr>
              <a:defRPr sz="2856">
                <a:gradFill>
                  <a:gsLst>
                    <a:gs pos="1250">
                      <a:schemeClr val="tx1"/>
                    </a:gs>
                    <a:gs pos="100000">
                      <a:schemeClr val="tx1"/>
                    </a:gs>
                  </a:gsLst>
                  <a:lin ang="5400000" scaled="0"/>
                </a:gradFill>
              </a:defRPr>
            </a:lvl1pPr>
          </a:lstStyle>
          <a:p>
            <a:r>
              <a:rPr lang="en-US"/>
              <a:t>Square photo layout with smaller text</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71BB0AFE-5DC7-4E94-A131-9873A161B428}"/>
              </a:ext>
            </a:extLst>
          </p:cNvPr>
          <p:cNvSpPr>
            <a:spLocks noGrp="1"/>
          </p:cNvSpPr>
          <p:nvPr>
            <p:ph type="pic" sz="quarter" idx="11" hasCustomPrompt="1"/>
          </p:nvPr>
        </p:nvSpPr>
        <p:spPr bwMode="gray">
          <a:xfrm>
            <a:off x="5440958" y="0"/>
            <a:ext cx="6995517" cy="6994525"/>
          </a:xfrm>
          <a:blipFill>
            <a:blip r:embed="rId2"/>
            <a:stretch>
              <a:fillRect/>
            </a:stretch>
          </a:blipFill>
        </p:spPr>
        <p:txBody>
          <a:bodyPr lIns="0" tIns="210312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4241359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600059" y="5544315"/>
            <a:ext cx="11239464" cy="565091"/>
          </a:xfrm>
        </p:spPr>
        <p:txBody>
          <a:bodyPr anchor="ct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BE6435F1-D7F1-4077-924D-A31A71362D74}"/>
              </a:ext>
            </a:extLst>
          </p:cNvPr>
          <p:cNvSpPr>
            <a:spLocks noGrp="1"/>
          </p:cNvSpPr>
          <p:nvPr>
            <p:ph type="pic" sz="quarter" idx="11" hasCustomPrompt="1"/>
          </p:nvPr>
        </p:nvSpPr>
        <p:spPr bwMode="gray">
          <a:xfrm>
            <a:off x="0" y="0"/>
            <a:ext cx="12436475" cy="4663017"/>
          </a:xfrm>
          <a:blipFill>
            <a:blip r:embed="rId2"/>
            <a:stretch>
              <a:fillRect/>
            </a:stretch>
          </a:blipFill>
        </p:spPr>
        <p:txBody>
          <a:bodyPr vert="horz" wrap="square" lIns="0" tIns="1097280" rIns="0" bIns="0" rtlCol="0" anchor="t" anchorCtr="0">
            <a:noAutofit/>
          </a:bodyPr>
          <a:lstStyle>
            <a:lvl1pPr marL="0" indent="0" algn="ctr">
              <a:buNone/>
              <a:defRPr lang="en-US" sz="1428" b="1" dirty="0">
                <a:solidFill>
                  <a:srgbClr val="FFFFFF"/>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936960226"/>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600059" y="883500"/>
            <a:ext cx="11239464" cy="565091"/>
          </a:xfrm>
        </p:spPr>
        <p:txBody>
          <a:bodyPr anchor="ct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8B7CDBB8-C08E-4346-B958-2AAC5C81AAC5}"/>
              </a:ext>
            </a:extLst>
          </p:cNvPr>
          <p:cNvSpPr>
            <a:spLocks noGrp="1"/>
          </p:cNvSpPr>
          <p:nvPr>
            <p:ph type="pic" sz="quarter" idx="11" hasCustomPrompt="1"/>
          </p:nvPr>
        </p:nvSpPr>
        <p:spPr bwMode="gray">
          <a:xfrm>
            <a:off x="0" y="2331508"/>
            <a:ext cx="12436475" cy="4663017"/>
          </a:xfrm>
          <a:blipFill>
            <a:blip r:embed="rId2"/>
            <a:stretch>
              <a:fillRect/>
            </a:stretch>
          </a:blipFill>
        </p:spPr>
        <p:txBody>
          <a:bodyPr vert="horz" wrap="square" lIns="0" tIns="1097280" rIns="0" bIns="0" rtlCol="0" anchor="t" anchorCtr="0">
            <a:noAutofit/>
          </a:bodyPr>
          <a:lstStyle>
            <a:lvl1pPr marL="0" indent="0" algn="ctr">
              <a:buNone/>
              <a:defRPr lang="en-US" sz="1428" b="1" dirty="0">
                <a:solidFill>
                  <a:srgbClr val="FFFFFF"/>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914576810"/>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600059" y="466301"/>
            <a:ext cx="11239464" cy="565091"/>
          </a:xfrm>
        </p:spPr>
        <p:txBody>
          <a:bodyPr/>
          <a:lstStyle>
            <a:lvl1pPr>
              <a:defRPr>
                <a:gradFill>
                  <a:gsLst>
                    <a:gs pos="26923">
                      <a:schemeClr val="tx1"/>
                    </a:gs>
                    <a:gs pos="65000">
                      <a:schemeClr val="tx1"/>
                    </a:gs>
                  </a:gsLst>
                  <a:lin ang="5400000" scaled="0"/>
                </a:gradFill>
              </a:defRPr>
            </a:lvl1p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5913" y="5802865"/>
            <a:ext cx="5475158" cy="313932"/>
          </a:xfrm>
        </p:spPr>
        <p:txBody>
          <a:bodyPr/>
          <a:lstStyle>
            <a:lvl1pPr marL="0" indent="0" algn="ctr">
              <a:spcBef>
                <a:spcPts val="0"/>
              </a:spcBef>
              <a:buNone/>
              <a:defRPr sz="2040"/>
            </a:lvl1pPr>
          </a:lstStyle>
          <a:p>
            <a:pPr lvl="0"/>
            <a:r>
              <a:rPr lang="en-US"/>
              <a:t>Edit Master text</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F6645F76-33FA-4C4C-B179-E7B460149744}"/>
              </a:ext>
            </a:extLst>
          </p:cNvPr>
          <p:cNvSpPr>
            <a:spLocks noGrp="1"/>
          </p:cNvSpPr>
          <p:nvPr>
            <p:ph type="pic" sz="quarter" idx="13" hasCustomPrompt="1"/>
          </p:nvPr>
        </p:nvSpPr>
        <p:spPr bwMode="gray">
          <a:xfrm>
            <a:off x="594295" y="2065975"/>
            <a:ext cx="5475158" cy="3543893"/>
          </a:xfrm>
          <a:blipFill>
            <a:blip r:embed="rId2"/>
            <a:stretch>
              <a:fillRect/>
            </a:stretch>
          </a:blipFill>
        </p:spPr>
        <p:txBody>
          <a:bodyPr vert="horz" wrap="square" lIns="0" tIns="0" rIns="0" bIns="1188720" rtlCol="0" anchor="ctr" anchorCtr="0">
            <a:noAutofit/>
          </a:bodyPr>
          <a:lstStyle>
            <a:lvl1pPr marL="0" indent="0" algn="ctr">
              <a:buNone/>
              <a:defRPr lang="en-US" sz="1020" b="1" dirty="0">
                <a:solidFill>
                  <a:srgbClr val="FFFFFF"/>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67022" y="5802865"/>
            <a:ext cx="5475158" cy="313932"/>
          </a:xfrm>
        </p:spPr>
        <p:txBody>
          <a:bodyPr/>
          <a:lstStyle>
            <a:lvl1pPr marL="0" indent="0" algn="ctr">
              <a:spcBef>
                <a:spcPts val="0"/>
              </a:spcBef>
              <a:buNone/>
              <a:defRPr sz="2040"/>
            </a:lvl1pPr>
          </a:lstStyle>
          <a:p>
            <a:pPr lvl="0"/>
            <a:r>
              <a:rPr lang="en-US"/>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E0A14B4D-FCF1-42C4-A20D-2D2DF33EE048}"/>
              </a:ext>
            </a:extLst>
          </p:cNvPr>
          <p:cNvSpPr>
            <a:spLocks noGrp="1"/>
          </p:cNvSpPr>
          <p:nvPr>
            <p:ph type="pic" sz="quarter" idx="19" hasCustomPrompt="1"/>
          </p:nvPr>
        </p:nvSpPr>
        <p:spPr bwMode="gray">
          <a:xfrm>
            <a:off x="6367022" y="2065975"/>
            <a:ext cx="5475158" cy="3543893"/>
          </a:xfrm>
          <a:blipFill>
            <a:blip r:embed="rId2"/>
            <a:stretch>
              <a:fillRect/>
            </a:stretch>
          </a:blipFill>
        </p:spPr>
        <p:txBody>
          <a:bodyPr vert="horz" wrap="square" lIns="0" tIns="0" rIns="0" bIns="1188720" rtlCol="0" anchor="ctr" anchorCtr="0">
            <a:noAutofit/>
          </a:bodyPr>
          <a:lstStyle>
            <a:lvl1pPr marL="0" indent="0" algn="ctr">
              <a:buNone/>
              <a:defRPr lang="en-US" sz="1020" b="1" dirty="0">
                <a:solidFill>
                  <a:srgbClr val="FFFFFF"/>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70888992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600059" y="466301"/>
            <a:ext cx="11239464" cy="565091"/>
          </a:xfrm>
        </p:spPr>
        <p:txBody>
          <a:bodyPr/>
          <a:lstStyle>
            <a:lvl1pPr>
              <a:defRPr>
                <a:gradFill>
                  <a:gsLst>
                    <a:gs pos="36538">
                      <a:schemeClr val="tx1"/>
                    </a:gs>
                    <a:gs pos="61000">
                      <a:schemeClr val="tx1"/>
                    </a:gs>
                  </a:gsLst>
                  <a:lin ang="5400000" scaled="0"/>
                </a:gradFill>
              </a:defRPr>
            </a:lvl1p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96" y="5802865"/>
            <a:ext cx="3544719" cy="313932"/>
          </a:xfrm>
        </p:spPr>
        <p:txBody>
          <a:bodyPr/>
          <a:lstStyle>
            <a:lvl1pPr marL="0" indent="0" algn="ctr">
              <a:spcBef>
                <a:spcPts val="0"/>
              </a:spcBef>
              <a:buNone/>
              <a:defRPr sz="204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D6804FCD-FDB3-4DB4-BDFC-7033A726108D}"/>
              </a:ext>
            </a:extLst>
          </p:cNvPr>
          <p:cNvSpPr>
            <a:spLocks noGrp="1"/>
          </p:cNvSpPr>
          <p:nvPr>
            <p:ph type="pic" sz="quarter" idx="19" hasCustomPrompt="1"/>
          </p:nvPr>
        </p:nvSpPr>
        <p:spPr bwMode="gray">
          <a:xfrm>
            <a:off x="594295" y="2065975"/>
            <a:ext cx="3544395" cy="3543893"/>
          </a:xfrm>
          <a:blipFill>
            <a:blip r:embed="rId2"/>
            <a:stretch>
              <a:fillRect/>
            </a:stretch>
          </a:blipFill>
        </p:spPr>
        <p:txBody>
          <a:bodyPr lIns="0" tIns="0" rIns="0" bIns="1005840" anchor="ctr" anchorCtr="0">
            <a:noAutofit/>
          </a:bodyPr>
          <a:lstStyle>
            <a:lvl1pPr marL="0" marR="0" indent="0" algn="ctr"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16"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446040" y="5802865"/>
            <a:ext cx="3544719" cy="313932"/>
          </a:xfrm>
        </p:spPr>
        <p:txBody>
          <a:bodyPr/>
          <a:lstStyle>
            <a:lvl1pPr marL="0" indent="0" algn="ctr">
              <a:spcBef>
                <a:spcPts val="0"/>
              </a:spcBef>
              <a:buNone/>
              <a:defRPr sz="2040"/>
            </a:lvl1pPr>
          </a:lstStyle>
          <a:p>
            <a:pPr lvl="0"/>
            <a:r>
              <a:rPr lang="en-US"/>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D1952726-EE06-4B14-8C08-AF36F8EE46DF}"/>
              </a:ext>
            </a:extLst>
          </p:cNvPr>
          <p:cNvSpPr>
            <a:spLocks noGrp="1"/>
          </p:cNvSpPr>
          <p:nvPr>
            <p:ph type="pic" sz="quarter" idx="20" hasCustomPrompt="1"/>
          </p:nvPr>
        </p:nvSpPr>
        <p:spPr bwMode="gray">
          <a:xfrm>
            <a:off x="4446363" y="2065975"/>
            <a:ext cx="3544395" cy="3543893"/>
          </a:xfrm>
          <a:blipFill>
            <a:blip r:embed="rId2"/>
            <a:stretch>
              <a:fillRect/>
            </a:stretch>
          </a:blipFill>
        </p:spPr>
        <p:txBody>
          <a:bodyPr lIns="0" tIns="0" rIns="0" bIns="1005840" anchor="ctr" anchorCtr="0">
            <a:noAutofit/>
          </a:bodyPr>
          <a:lstStyle>
            <a:lvl1pPr marL="0" marR="0" indent="0" algn="ctr"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16"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297462" y="5802865"/>
            <a:ext cx="3544719" cy="313932"/>
          </a:xfrm>
        </p:spPr>
        <p:txBody>
          <a:bodyPr/>
          <a:lstStyle>
            <a:lvl1pPr marL="0" indent="0" algn="ctr">
              <a:spcBef>
                <a:spcPts val="0"/>
              </a:spcBef>
              <a:buNone/>
              <a:defRPr sz="204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3AA9C9EC-EA14-45A3-8B02-CD120ECA7883}"/>
              </a:ext>
            </a:extLst>
          </p:cNvPr>
          <p:cNvSpPr>
            <a:spLocks noGrp="1"/>
          </p:cNvSpPr>
          <p:nvPr>
            <p:ph type="pic" sz="quarter" idx="21" hasCustomPrompt="1"/>
          </p:nvPr>
        </p:nvSpPr>
        <p:spPr bwMode="gray">
          <a:xfrm>
            <a:off x="8297623" y="2065975"/>
            <a:ext cx="3544395" cy="3543893"/>
          </a:xfrm>
          <a:blipFill>
            <a:blip r:embed="rId2"/>
            <a:stretch>
              <a:fillRect/>
            </a:stretch>
          </a:blipFill>
        </p:spPr>
        <p:txBody>
          <a:bodyPr lIns="0" tIns="0" rIns="0" bIns="1005840" anchor="ctr" anchorCtr="0">
            <a:noAutofit/>
          </a:bodyPr>
          <a:lstStyle>
            <a:lvl1pPr marL="0" marR="0" indent="0" algn="ctr"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16"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45670382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600059" y="466301"/>
            <a:ext cx="11239464" cy="565091"/>
          </a:xfrm>
        </p:spPr>
        <p:txBody>
          <a:bodyPr/>
          <a:lstStyle>
            <a:lvl1pPr>
              <a:defRPr>
                <a:gradFill>
                  <a:gsLst>
                    <a:gs pos="9615">
                      <a:schemeClr val="tx1"/>
                    </a:gs>
                    <a:gs pos="26000">
                      <a:schemeClr val="tx1"/>
                    </a:gs>
                  </a:gsLst>
                  <a:lin ang="5400000" scaled="0"/>
                </a:gradFill>
              </a:defRPr>
            </a:lvl1p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95" y="4848576"/>
            <a:ext cx="2583678" cy="313932"/>
          </a:xfrm>
        </p:spPr>
        <p:txBody>
          <a:bodyPr/>
          <a:lstStyle>
            <a:lvl1pPr marL="0" indent="0" algn="ctr">
              <a:spcBef>
                <a:spcPts val="0"/>
              </a:spcBef>
              <a:buNone/>
              <a:defRPr sz="204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C1B74210-448F-47BC-B1F1-B9CBC10BFFB5}"/>
              </a:ext>
            </a:extLst>
          </p:cNvPr>
          <p:cNvSpPr>
            <a:spLocks noGrp="1"/>
          </p:cNvSpPr>
          <p:nvPr>
            <p:ph type="pic" sz="quarter" idx="21" hasCustomPrompt="1"/>
          </p:nvPr>
        </p:nvSpPr>
        <p:spPr bwMode="gray">
          <a:xfrm>
            <a:off x="594294" y="2065976"/>
            <a:ext cx="2583678" cy="2583311"/>
          </a:xfrm>
          <a:blipFill>
            <a:blip r:embed="rId2"/>
            <a:stretch>
              <a:fillRect/>
            </a:stretch>
          </a:blipFill>
        </p:spPr>
        <p:txBody>
          <a:bodyPr lIns="0" tIns="0" rIns="0" bIns="731520" anchor="ctr" anchorCtr="0">
            <a:noAutofit/>
          </a:bodyPr>
          <a:lstStyle>
            <a:lvl1pPr marL="0" marR="0" indent="0" algn="ctr"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12"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82364" y="4848576"/>
            <a:ext cx="2583678" cy="313932"/>
          </a:xfrm>
        </p:spPr>
        <p:txBody>
          <a:bodyPr/>
          <a:lstStyle>
            <a:lvl1pPr marL="0" indent="0" algn="ctr">
              <a:spcBef>
                <a:spcPts val="0"/>
              </a:spcBef>
              <a:buNone/>
              <a:defRPr sz="2040"/>
            </a:lvl1pPr>
          </a:lstStyle>
          <a:p>
            <a:pPr lvl="0"/>
            <a:r>
              <a:rPr lang="en-US"/>
              <a:t>Edit Master text</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8F9C3BDD-2DC3-4D67-8CD3-020399AB7097}"/>
              </a:ext>
            </a:extLst>
          </p:cNvPr>
          <p:cNvSpPr>
            <a:spLocks noGrp="1"/>
          </p:cNvSpPr>
          <p:nvPr>
            <p:ph type="pic" sz="quarter" idx="22" hasCustomPrompt="1"/>
          </p:nvPr>
        </p:nvSpPr>
        <p:spPr bwMode="gray">
          <a:xfrm>
            <a:off x="3482364" y="2065976"/>
            <a:ext cx="2583678" cy="2583311"/>
          </a:xfrm>
          <a:blipFill>
            <a:blip r:embed="rId2"/>
            <a:stretch>
              <a:fillRect/>
            </a:stretch>
          </a:blipFill>
        </p:spPr>
        <p:txBody>
          <a:bodyPr lIns="0" tIns="0" rIns="0" bIns="731520" anchor="ctr" anchorCtr="0">
            <a:noAutofit/>
          </a:bodyPr>
          <a:lstStyle>
            <a:lvl1pPr marL="0" marR="0" indent="0" algn="ctr"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12"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70433" y="4848576"/>
            <a:ext cx="2583678" cy="313932"/>
          </a:xfrm>
        </p:spPr>
        <p:txBody>
          <a:bodyPr/>
          <a:lstStyle>
            <a:lvl1pPr marL="0" indent="0" algn="ctr">
              <a:spcBef>
                <a:spcPts val="0"/>
              </a:spcBef>
              <a:buNone/>
              <a:defRPr sz="2040"/>
            </a:lvl1pPr>
          </a:lstStyle>
          <a:p>
            <a:pPr lvl="0"/>
            <a:r>
              <a:rPr lang="en-US"/>
              <a:t>Edit Master text</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D54FD642-CAC2-4C9A-B794-7EBB3F3C42C5}"/>
              </a:ext>
            </a:extLst>
          </p:cNvPr>
          <p:cNvSpPr>
            <a:spLocks noGrp="1"/>
          </p:cNvSpPr>
          <p:nvPr>
            <p:ph type="pic" sz="quarter" idx="23" hasCustomPrompt="1"/>
          </p:nvPr>
        </p:nvSpPr>
        <p:spPr bwMode="gray">
          <a:xfrm>
            <a:off x="6370433" y="2065976"/>
            <a:ext cx="2583678" cy="2583311"/>
          </a:xfrm>
          <a:blipFill>
            <a:blip r:embed="rId2"/>
            <a:stretch>
              <a:fillRect/>
            </a:stretch>
          </a:blipFill>
        </p:spPr>
        <p:txBody>
          <a:bodyPr lIns="0" tIns="0" rIns="0" bIns="731520" anchor="ctr" anchorCtr="0">
            <a:noAutofit/>
          </a:bodyPr>
          <a:lstStyle>
            <a:lvl1pPr marL="0" marR="0" indent="0" algn="ctr"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12"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258503" y="4848576"/>
            <a:ext cx="2583678" cy="313932"/>
          </a:xfrm>
        </p:spPr>
        <p:txBody>
          <a:bodyPr/>
          <a:lstStyle>
            <a:lvl1pPr marL="0" indent="0" algn="ctr">
              <a:spcBef>
                <a:spcPts val="0"/>
              </a:spcBef>
              <a:buNone/>
              <a:defRPr sz="2040"/>
            </a:lvl1pPr>
          </a:lstStyle>
          <a:p>
            <a:pPr lvl="0"/>
            <a:r>
              <a:rPr lang="en-US"/>
              <a:t>Edit Master text</a:t>
            </a:r>
          </a:p>
        </p:txBody>
      </p:sp>
      <p:sp>
        <p:nvSpPr>
          <p:cNvPr id="21" name="Picture Placeholder" descr="This photo is a 'placeholder' only. Drag or drop your photo here, or click and tap the center to insert a photo.">
            <a:extLst>
              <a:ext uri="{FF2B5EF4-FFF2-40B4-BE49-F238E27FC236}">
                <a16:creationId xmlns:a16="http://schemas.microsoft.com/office/drawing/2014/main" id="{2EB3829F-413F-45B9-813C-F48499623135}"/>
              </a:ext>
            </a:extLst>
          </p:cNvPr>
          <p:cNvSpPr>
            <a:spLocks noGrp="1"/>
          </p:cNvSpPr>
          <p:nvPr>
            <p:ph type="pic" sz="quarter" idx="24" hasCustomPrompt="1"/>
          </p:nvPr>
        </p:nvSpPr>
        <p:spPr bwMode="gray">
          <a:xfrm>
            <a:off x="9255845" y="2065976"/>
            <a:ext cx="2583678" cy="2583311"/>
          </a:xfrm>
          <a:blipFill>
            <a:blip r:embed="rId2"/>
            <a:stretch>
              <a:fillRect/>
            </a:stretch>
          </a:blipFill>
        </p:spPr>
        <p:txBody>
          <a:bodyPr lIns="0" tIns="0" rIns="0" bIns="731520" anchor="ctr" anchorCtr="0">
            <a:noAutofit/>
          </a:bodyPr>
          <a:lstStyle>
            <a:lvl1pPr marL="0" marR="0" indent="0" algn="ctr"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12"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10472302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lvl1pPr>
              <a:defRPr>
                <a:gradFill>
                  <a:gsLst>
                    <a:gs pos="23077">
                      <a:schemeClr val="tx1"/>
                    </a:gs>
                    <a:gs pos="41000">
                      <a:schemeClr val="tx1"/>
                    </a:gs>
                  </a:gsLst>
                  <a:lin ang="5400000" scaled="0"/>
                </a:gradFill>
              </a:defRPr>
            </a:lvl1p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278029" y="2057881"/>
            <a:ext cx="3564152" cy="313932"/>
          </a:xfrm>
        </p:spPr>
        <p:txBody>
          <a:bodyPr/>
          <a:lstStyle>
            <a:lvl1pPr marL="0" indent="0">
              <a:buFontTx/>
              <a:buNone/>
              <a:defRPr sz="204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94294" y="1465289"/>
            <a:ext cx="7398732" cy="4928550"/>
          </a:xfrm>
          <a:blipFill>
            <a:blip r:embed="rId2"/>
            <a:stretch>
              <a:fillRect/>
            </a:stretch>
          </a:blipFill>
        </p:spPr>
        <p:txBody>
          <a:bodyPr bIns="1005840" anchor="ctr">
            <a:noAutofit/>
          </a:bodyPr>
          <a:lstStyle>
            <a:lvl1pPr marL="0" indent="0" algn="ctr">
              <a:buNone/>
              <a:defRPr sz="102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1850228402"/>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95914" y="2351743"/>
            <a:ext cx="3538516" cy="1130181"/>
          </a:xfrm>
        </p:spPr>
        <p:txBody>
          <a:bodyPr/>
          <a:lstStyle>
            <a:lvl1pPr>
              <a:defRPr sz="3672">
                <a:gradFill>
                  <a:gsLst>
                    <a:gs pos="15385">
                      <a:schemeClr val="tx1"/>
                    </a:gs>
                    <a:gs pos="36000">
                      <a:schemeClr val="tx1"/>
                    </a:gs>
                  </a:gsLst>
                  <a:lin ang="5400000" scaled="0"/>
                </a:gra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739268" y="2495753"/>
            <a:ext cx="7100774" cy="376706"/>
          </a:xfrm>
        </p:spPr>
        <p:txBody>
          <a:bodyPr/>
          <a:lstStyle>
            <a:lvl1pPr marL="0" indent="0">
              <a:spcAft>
                <a:spcPts val="1224"/>
              </a:spcAft>
              <a:buNone/>
              <a:defRPr sz="2448"/>
            </a:lvl1pPr>
            <a:lvl2pPr marL="233149" indent="0">
              <a:buNone/>
              <a:defRPr/>
            </a:lvl2pPr>
          </a:lstStyle>
          <a:p>
            <a:pPr lvl="0"/>
            <a:r>
              <a:rPr lang="en-US"/>
              <a:t>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600059" y="2057880"/>
            <a:ext cx="3547053"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741406" y="2057880"/>
            <a:ext cx="7100774"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79717759"/>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and text side by side">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443449" cy="699452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600059" y="3213098"/>
            <a:ext cx="3247476" cy="565091"/>
          </a:xfrm>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37338" y="3275904"/>
            <a:ext cx="6803399" cy="439479"/>
          </a:xfrm>
        </p:spPr>
        <p:txBody>
          <a:bodyPr anchor="ctr" anchorCtr="0"/>
          <a:lstStyle>
            <a:lvl1pPr marL="0" indent="0">
              <a:spcAft>
                <a:spcPts val="1224"/>
              </a:spcAft>
              <a:buNone/>
              <a:defRPr sz="2856"/>
            </a:lvl1pPr>
            <a:lvl2pPr marL="233149" indent="0">
              <a:buNone/>
              <a:defRPr/>
            </a:lvl2pPr>
          </a:lstStyle>
          <a:p>
            <a:pPr lvl="0"/>
            <a:r>
              <a:rPr lang="en-US"/>
              <a:t>Click to edit Master text styles</a:t>
            </a:r>
          </a:p>
        </p:txBody>
      </p:sp>
    </p:spTree>
    <p:extLst>
      <p:ext uri="{BB962C8B-B14F-4D97-AF65-F5344CB8AC3E}">
        <p14:creationId xmlns:p14="http://schemas.microsoft.com/office/powerpoint/2010/main" val="329809999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10.xml.rels><?xml version="1.0" encoding="UTF-8" standalone="yes"?>
<Relationships xmlns="http://schemas.openxmlformats.org/package/2006/relationships"><Relationship Id="rId13" Type="http://schemas.openxmlformats.org/officeDocument/2006/relationships/slideLayout" Target="../slideLayouts/slideLayout168.xml"/><Relationship Id="rId18" Type="http://schemas.openxmlformats.org/officeDocument/2006/relationships/slideLayout" Target="../slideLayouts/slideLayout173.xml"/><Relationship Id="rId26" Type="http://schemas.openxmlformats.org/officeDocument/2006/relationships/slideLayout" Target="../slideLayouts/slideLayout181.xml"/><Relationship Id="rId39" Type="http://schemas.openxmlformats.org/officeDocument/2006/relationships/theme" Target="../theme/theme10.xml"/><Relationship Id="rId21" Type="http://schemas.openxmlformats.org/officeDocument/2006/relationships/slideLayout" Target="../slideLayouts/slideLayout176.xml"/><Relationship Id="rId34" Type="http://schemas.openxmlformats.org/officeDocument/2006/relationships/slideLayout" Target="../slideLayouts/slideLayout189.xml"/><Relationship Id="rId7" Type="http://schemas.openxmlformats.org/officeDocument/2006/relationships/slideLayout" Target="../slideLayouts/slideLayout162.xml"/><Relationship Id="rId12" Type="http://schemas.openxmlformats.org/officeDocument/2006/relationships/slideLayout" Target="../slideLayouts/slideLayout167.xml"/><Relationship Id="rId17" Type="http://schemas.openxmlformats.org/officeDocument/2006/relationships/slideLayout" Target="../slideLayouts/slideLayout172.xml"/><Relationship Id="rId25" Type="http://schemas.openxmlformats.org/officeDocument/2006/relationships/slideLayout" Target="../slideLayouts/slideLayout180.xml"/><Relationship Id="rId33" Type="http://schemas.openxmlformats.org/officeDocument/2006/relationships/slideLayout" Target="../slideLayouts/slideLayout188.xml"/><Relationship Id="rId38" Type="http://schemas.openxmlformats.org/officeDocument/2006/relationships/slideLayout" Target="../slideLayouts/slideLayout193.xml"/><Relationship Id="rId2" Type="http://schemas.openxmlformats.org/officeDocument/2006/relationships/slideLayout" Target="../slideLayouts/slideLayout157.xml"/><Relationship Id="rId16" Type="http://schemas.openxmlformats.org/officeDocument/2006/relationships/slideLayout" Target="../slideLayouts/slideLayout171.xml"/><Relationship Id="rId20" Type="http://schemas.openxmlformats.org/officeDocument/2006/relationships/slideLayout" Target="../slideLayouts/slideLayout175.xml"/><Relationship Id="rId29" Type="http://schemas.openxmlformats.org/officeDocument/2006/relationships/slideLayout" Target="../slideLayouts/slideLayout184.xml"/><Relationship Id="rId1" Type="http://schemas.openxmlformats.org/officeDocument/2006/relationships/slideLayout" Target="../slideLayouts/slideLayout156.xml"/><Relationship Id="rId6" Type="http://schemas.openxmlformats.org/officeDocument/2006/relationships/slideLayout" Target="../slideLayouts/slideLayout161.xml"/><Relationship Id="rId11" Type="http://schemas.openxmlformats.org/officeDocument/2006/relationships/slideLayout" Target="../slideLayouts/slideLayout166.xml"/><Relationship Id="rId24" Type="http://schemas.openxmlformats.org/officeDocument/2006/relationships/slideLayout" Target="../slideLayouts/slideLayout179.xml"/><Relationship Id="rId32" Type="http://schemas.openxmlformats.org/officeDocument/2006/relationships/slideLayout" Target="../slideLayouts/slideLayout187.xml"/><Relationship Id="rId37" Type="http://schemas.openxmlformats.org/officeDocument/2006/relationships/slideLayout" Target="../slideLayouts/slideLayout192.xml"/><Relationship Id="rId40" Type="http://schemas.openxmlformats.org/officeDocument/2006/relationships/image" Target="../media/image1.png"/><Relationship Id="rId5" Type="http://schemas.openxmlformats.org/officeDocument/2006/relationships/slideLayout" Target="../slideLayouts/slideLayout160.xml"/><Relationship Id="rId15" Type="http://schemas.openxmlformats.org/officeDocument/2006/relationships/slideLayout" Target="../slideLayouts/slideLayout170.xml"/><Relationship Id="rId23" Type="http://schemas.openxmlformats.org/officeDocument/2006/relationships/slideLayout" Target="../slideLayouts/slideLayout178.xml"/><Relationship Id="rId28" Type="http://schemas.openxmlformats.org/officeDocument/2006/relationships/slideLayout" Target="../slideLayouts/slideLayout183.xml"/><Relationship Id="rId36" Type="http://schemas.openxmlformats.org/officeDocument/2006/relationships/slideLayout" Target="../slideLayouts/slideLayout191.xml"/><Relationship Id="rId10" Type="http://schemas.openxmlformats.org/officeDocument/2006/relationships/slideLayout" Target="../slideLayouts/slideLayout165.xml"/><Relationship Id="rId19" Type="http://schemas.openxmlformats.org/officeDocument/2006/relationships/slideLayout" Target="../slideLayouts/slideLayout174.xml"/><Relationship Id="rId31" Type="http://schemas.openxmlformats.org/officeDocument/2006/relationships/slideLayout" Target="../slideLayouts/slideLayout186.xml"/><Relationship Id="rId4" Type="http://schemas.openxmlformats.org/officeDocument/2006/relationships/slideLayout" Target="../slideLayouts/slideLayout159.xml"/><Relationship Id="rId9" Type="http://schemas.openxmlformats.org/officeDocument/2006/relationships/slideLayout" Target="../slideLayouts/slideLayout164.xml"/><Relationship Id="rId14" Type="http://schemas.openxmlformats.org/officeDocument/2006/relationships/slideLayout" Target="../slideLayouts/slideLayout169.xml"/><Relationship Id="rId22" Type="http://schemas.openxmlformats.org/officeDocument/2006/relationships/slideLayout" Target="../slideLayouts/slideLayout177.xml"/><Relationship Id="rId27" Type="http://schemas.openxmlformats.org/officeDocument/2006/relationships/slideLayout" Target="../slideLayouts/slideLayout182.xml"/><Relationship Id="rId30" Type="http://schemas.openxmlformats.org/officeDocument/2006/relationships/slideLayout" Target="../slideLayouts/slideLayout185.xml"/><Relationship Id="rId35" Type="http://schemas.openxmlformats.org/officeDocument/2006/relationships/slideLayout" Target="../slideLayouts/slideLayout190.xml"/><Relationship Id="rId8" Type="http://schemas.openxmlformats.org/officeDocument/2006/relationships/slideLayout" Target="../slideLayouts/slideLayout163.xml"/><Relationship Id="rId3" Type="http://schemas.openxmlformats.org/officeDocument/2006/relationships/slideLayout" Target="../slideLayouts/slideLayout158.xml"/></Relationships>
</file>

<file path=ppt/slideMasters/_rels/slideMaster11.xml.rels><?xml version="1.0" encoding="UTF-8" standalone="yes"?>
<Relationships xmlns="http://schemas.openxmlformats.org/package/2006/relationships"><Relationship Id="rId13" Type="http://schemas.openxmlformats.org/officeDocument/2006/relationships/slideLayout" Target="../slideLayouts/slideLayout206.xml"/><Relationship Id="rId18" Type="http://schemas.openxmlformats.org/officeDocument/2006/relationships/slideLayout" Target="../slideLayouts/slideLayout211.xml"/><Relationship Id="rId26" Type="http://schemas.openxmlformats.org/officeDocument/2006/relationships/slideLayout" Target="../slideLayouts/slideLayout219.xml"/><Relationship Id="rId39" Type="http://schemas.openxmlformats.org/officeDocument/2006/relationships/slideLayout" Target="../slideLayouts/slideLayout232.xml"/><Relationship Id="rId21" Type="http://schemas.openxmlformats.org/officeDocument/2006/relationships/slideLayout" Target="../slideLayouts/slideLayout214.xml"/><Relationship Id="rId34" Type="http://schemas.openxmlformats.org/officeDocument/2006/relationships/slideLayout" Target="../slideLayouts/slideLayout227.xml"/><Relationship Id="rId42" Type="http://schemas.openxmlformats.org/officeDocument/2006/relationships/slideLayout" Target="../slideLayouts/slideLayout235.xml"/><Relationship Id="rId47" Type="http://schemas.openxmlformats.org/officeDocument/2006/relationships/slideLayout" Target="../slideLayouts/slideLayout240.xml"/><Relationship Id="rId50" Type="http://schemas.openxmlformats.org/officeDocument/2006/relationships/slideLayout" Target="../slideLayouts/slideLayout243.xml"/><Relationship Id="rId7" Type="http://schemas.openxmlformats.org/officeDocument/2006/relationships/slideLayout" Target="../slideLayouts/slideLayout200.xml"/><Relationship Id="rId2" Type="http://schemas.openxmlformats.org/officeDocument/2006/relationships/slideLayout" Target="../slideLayouts/slideLayout195.xml"/><Relationship Id="rId16" Type="http://schemas.openxmlformats.org/officeDocument/2006/relationships/slideLayout" Target="../slideLayouts/slideLayout209.xml"/><Relationship Id="rId29" Type="http://schemas.openxmlformats.org/officeDocument/2006/relationships/slideLayout" Target="../slideLayouts/slideLayout222.xml"/><Relationship Id="rId11" Type="http://schemas.openxmlformats.org/officeDocument/2006/relationships/slideLayout" Target="../slideLayouts/slideLayout204.xml"/><Relationship Id="rId24" Type="http://schemas.openxmlformats.org/officeDocument/2006/relationships/slideLayout" Target="../slideLayouts/slideLayout217.xml"/><Relationship Id="rId32" Type="http://schemas.openxmlformats.org/officeDocument/2006/relationships/slideLayout" Target="../slideLayouts/slideLayout225.xml"/><Relationship Id="rId37" Type="http://schemas.openxmlformats.org/officeDocument/2006/relationships/slideLayout" Target="../slideLayouts/slideLayout230.xml"/><Relationship Id="rId40" Type="http://schemas.openxmlformats.org/officeDocument/2006/relationships/slideLayout" Target="../slideLayouts/slideLayout233.xml"/><Relationship Id="rId45" Type="http://schemas.openxmlformats.org/officeDocument/2006/relationships/slideLayout" Target="../slideLayouts/slideLayout238.xml"/><Relationship Id="rId53" Type="http://schemas.openxmlformats.org/officeDocument/2006/relationships/theme" Target="../theme/theme11.xml"/><Relationship Id="rId5" Type="http://schemas.openxmlformats.org/officeDocument/2006/relationships/slideLayout" Target="../slideLayouts/slideLayout198.xml"/><Relationship Id="rId10" Type="http://schemas.openxmlformats.org/officeDocument/2006/relationships/slideLayout" Target="../slideLayouts/slideLayout203.xml"/><Relationship Id="rId19" Type="http://schemas.openxmlformats.org/officeDocument/2006/relationships/slideLayout" Target="../slideLayouts/slideLayout212.xml"/><Relationship Id="rId31" Type="http://schemas.openxmlformats.org/officeDocument/2006/relationships/slideLayout" Target="../slideLayouts/slideLayout224.xml"/><Relationship Id="rId44" Type="http://schemas.openxmlformats.org/officeDocument/2006/relationships/slideLayout" Target="../slideLayouts/slideLayout237.xml"/><Relationship Id="rId52" Type="http://schemas.openxmlformats.org/officeDocument/2006/relationships/slideLayout" Target="../slideLayouts/slideLayout245.xml"/><Relationship Id="rId4" Type="http://schemas.openxmlformats.org/officeDocument/2006/relationships/slideLayout" Target="../slideLayouts/slideLayout197.xml"/><Relationship Id="rId9" Type="http://schemas.openxmlformats.org/officeDocument/2006/relationships/slideLayout" Target="../slideLayouts/slideLayout202.xml"/><Relationship Id="rId14" Type="http://schemas.openxmlformats.org/officeDocument/2006/relationships/slideLayout" Target="../slideLayouts/slideLayout207.xml"/><Relationship Id="rId22" Type="http://schemas.openxmlformats.org/officeDocument/2006/relationships/slideLayout" Target="../slideLayouts/slideLayout215.xml"/><Relationship Id="rId27" Type="http://schemas.openxmlformats.org/officeDocument/2006/relationships/slideLayout" Target="../slideLayouts/slideLayout220.xml"/><Relationship Id="rId30" Type="http://schemas.openxmlformats.org/officeDocument/2006/relationships/slideLayout" Target="../slideLayouts/slideLayout223.xml"/><Relationship Id="rId35" Type="http://schemas.openxmlformats.org/officeDocument/2006/relationships/slideLayout" Target="../slideLayouts/slideLayout228.xml"/><Relationship Id="rId43" Type="http://schemas.openxmlformats.org/officeDocument/2006/relationships/slideLayout" Target="../slideLayouts/slideLayout236.xml"/><Relationship Id="rId48" Type="http://schemas.openxmlformats.org/officeDocument/2006/relationships/slideLayout" Target="../slideLayouts/slideLayout241.xml"/><Relationship Id="rId8" Type="http://schemas.openxmlformats.org/officeDocument/2006/relationships/slideLayout" Target="../slideLayouts/slideLayout201.xml"/><Relationship Id="rId51" Type="http://schemas.openxmlformats.org/officeDocument/2006/relationships/slideLayout" Target="../slideLayouts/slideLayout244.xml"/><Relationship Id="rId3" Type="http://schemas.openxmlformats.org/officeDocument/2006/relationships/slideLayout" Target="../slideLayouts/slideLayout196.xml"/><Relationship Id="rId12" Type="http://schemas.openxmlformats.org/officeDocument/2006/relationships/slideLayout" Target="../slideLayouts/slideLayout205.xml"/><Relationship Id="rId17" Type="http://schemas.openxmlformats.org/officeDocument/2006/relationships/slideLayout" Target="../slideLayouts/slideLayout210.xml"/><Relationship Id="rId25" Type="http://schemas.openxmlformats.org/officeDocument/2006/relationships/slideLayout" Target="../slideLayouts/slideLayout218.xml"/><Relationship Id="rId33" Type="http://schemas.openxmlformats.org/officeDocument/2006/relationships/slideLayout" Target="../slideLayouts/slideLayout226.xml"/><Relationship Id="rId38" Type="http://schemas.openxmlformats.org/officeDocument/2006/relationships/slideLayout" Target="../slideLayouts/slideLayout231.xml"/><Relationship Id="rId46" Type="http://schemas.openxmlformats.org/officeDocument/2006/relationships/slideLayout" Target="../slideLayouts/slideLayout239.xml"/><Relationship Id="rId20" Type="http://schemas.openxmlformats.org/officeDocument/2006/relationships/slideLayout" Target="../slideLayouts/slideLayout213.xml"/><Relationship Id="rId41" Type="http://schemas.openxmlformats.org/officeDocument/2006/relationships/slideLayout" Target="../slideLayouts/slideLayout234.xml"/><Relationship Id="rId54" Type="http://schemas.openxmlformats.org/officeDocument/2006/relationships/image" Target="../media/image57.png"/><Relationship Id="rId1" Type="http://schemas.openxmlformats.org/officeDocument/2006/relationships/slideLayout" Target="../slideLayouts/slideLayout194.xml"/><Relationship Id="rId6" Type="http://schemas.openxmlformats.org/officeDocument/2006/relationships/slideLayout" Target="../slideLayouts/slideLayout199.xml"/><Relationship Id="rId15" Type="http://schemas.openxmlformats.org/officeDocument/2006/relationships/slideLayout" Target="../slideLayouts/slideLayout208.xml"/><Relationship Id="rId23" Type="http://schemas.openxmlformats.org/officeDocument/2006/relationships/slideLayout" Target="../slideLayouts/slideLayout216.xml"/><Relationship Id="rId28" Type="http://schemas.openxmlformats.org/officeDocument/2006/relationships/slideLayout" Target="../slideLayouts/slideLayout221.xml"/><Relationship Id="rId36" Type="http://schemas.openxmlformats.org/officeDocument/2006/relationships/slideLayout" Target="../slideLayouts/slideLayout229.xml"/><Relationship Id="rId49" Type="http://schemas.openxmlformats.org/officeDocument/2006/relationships/slideLayout" Target="../slideLayouts/slideLayout242.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253.xml"/><Relationship Id="rId13" Type="http://schemas.openxmlformats.org/officeDocument/2006/relationships/slideLayout" Target="../slideLayouts/slideLayout258.xml"/><Relationship Id="rId18" Type="http://schemas.openxmlformats.org/officeDocument/2006/relationships/slideLayout" Target="../slideLayouts/slideLayout263.xml"/><Relationship Id="rId26" Type="http://schemas.openxmlformats.org/officeDocument/2006/relationships/slideLayout" Target="../slideLayouts/slideLayout271.xml"/><Relationship Id="rId3" Type="http://schemas.openxmlformats.org/officeDocument/2006/relationships/slideLayout" Target="../slideLayouts/slideLayout248.xml"/><Relationship Id="rId21" Type="http://schemas.openxmlformats.org/officeDocument/2006/relationships/slideLayout" Target="../slideLayouts/slideLayout266.xml"/><Relationship Id="rId7" Type="http://schemas.openxmlformats.org/officeDocument/2006/relationships/slideLayout" Target="../slideLayouts/slideLayout252.xml"/><Relationship Id="rId12" Type="http://schemas.openxmlformats.org/officeDocument/2006/relationships/slideLayout" Target="../slideLayouts/slideLayout257.xml"/><Relationship Id="rId17" Type="http://schemas.openxmlformats.org/officeDocument/2006/relationships/slideLayout" Target="../slideLayouts/slideLayout262.xml"/><Relationship Id="rId25" Type="http://schemas.openxmlformats.org/officeDocument/2006/relationships/slideLayout" Target="../slideLayouts/slideLayout270.xml"/><Relationship Id="rId2" Type="http://schemas.openxmlformats.org/officeDocument/2006/relationships/slideLayout" Target="../slideLayouts/slideLayout247.xml"/><Relationship Id="rId16" Type="http://schemas.openxmlformats.org/officeDocument/2006/relationships/slideLayout" Target="../slideLayouts/slideLayout261.xml"/><Relationship Id="rId20" Type="http://schemas.openxmlformats.org/officeDocument/2006/relationships/slideLayout" Target="../slideLayouts/slideLayout265.xml"/><Relationship Id="rId1" Type="http://schemas.openxmlformats.org/officeDocument/2006/relationships/slideLayout" Target="../slideLayouts/slideLayout246.xml"/><Relationship Id="rId6" Type="http://schemas.openxmlformats.org/officeDocument/2006/relationships/slideLayout" Target="../slideLayouts/slideLayout251.xml"/><Relationship Id="rId11" Type="http://schemas.openxmlformats.org/officeDocument/2006/relationships/slideLayout" Target="../slideLayouts/slideLayout256.xml"/><Relationship Id="rId24" Type="http://schemas.openxmlformats.org/officeDocument/2006/relationships/slideLayout" Target="../slideLayouts/slideLayout269.xml"/><Relationship Id="rId5" Type="http://schemas.openxmlformats.org/officeDocument/2006/relationships/slideLayout" Target="../slideLayouts/slideLayout250.xml"/><Relationship Id="rId15" Type="http://schemas.openxmlformats.org/officeDocument/2006/relationships/slideLayout" Target="../slideLayouts/slideLayout260.xml"/><Relationship Id="rId23" Type="http://schemas.openxmlformats.org/officeDocument/2006/relationships/slideLayout" Target="../slideLayouts/slideLayout268.xml"/><Relationship Id="rId10" Type="http://schemas.openxmlformats.org/officeDocument/2006/relationships/slideLayout" Target="../slideLayouts/slideLayout255.xml"/><Relationship Id="rId19" Type="http://schemas.openxmlformats.org/officeDocument/2006/relationships/slideLayout" Target="../slideLayouts/slideLayout264.xml"/><Relationship Id="rId4" Type="http://schemas.openxmlformats.org/officeDocument/2006/relationships/slideLayout" Target="../slideLayouts/slideLayout249.xml"/><Relationship Id="rId9" Type="http://schemas.openxmlformats.org/officeDocument/2006/relationships/slideLayout" Target="../slideLayouts/slideLayout254.xml"/><Relationship Id="rId14" Type="http://schemas.openxmlformats.org/officeDocument/2006/relationships/slideLayout" Target="../slideLayouts/slideLayout259.xml"/><Relationship Id="rId22" Type="http://schemas.openxmlformats.org/officeDocument/2006/relationships/slideLayout" Target="../slideLayouts/slideLayout267.xml"/><Relationship Id="rId27"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279.xml"/><Relationship Id="rId13" Type="http://schemas.openxmlformats.org/officeDocument/2006/relationships/slideLayout" Target="../slideLayouts/slideLayout284.xml"/><Relationship Id="rId18" Type="http://schemas.openxmlformats.org/officeDocument/2006/relationships/slideLayout" Target="../slideLayouts/slideLayout289.xml"/><Relationship Id="rId26" Type="http://schemas.openxmlformats.org/officeDocument/2006/relationships/slideLayout" Target="../slideLayouts/slideLayout297.xml"/><Relationship Id="rId3" Type="http://schemas.openxmlformats.org/officeDocument/2006/relationships/slideLayout" Target="../slideLayouts/slideLayout274.xml"/><Relationship Id="rId21" Type="http://schemas.openxmlformats.org/officeDocument/2006/relationships/slideLayout" Target="../slideLayouts/slideLayout292.xml"/><Relationship Id="rId7" Type="http://schemas.openxmlformats.org/officeDocument/2006/relationships/slideLayout" Target="../slideLayouts/slideLayout278.xml"/><Relationship Id="rId12" Type="http://schemas.openxmlformats.org/officeDocument/2006/relationships/slideLayout" Target="../slideLayouts/slideLayout283.xml"/><Relationship Id="rId17" Type="http://schemas.openxmlformats.org/officeDocument/2006/relationships/slideLayout" Target="../slideLayouts/slideLayout288.xml"/><Relationship Id="rId25" Type="http://schemas.openxmlformats.org/officeDocument/2006/relationships/slideLayout" Target="../slideLayouts/slideLayout296.xml"/><Relationship Id="rId2" Type="http://schemas.openxmlformats.org/officeDocument/2006/relationships/slideLayout" Target="../slideLayouts/slideLayout273.xml"/><Relationship Id="rId16" Type="http://schemas.openxmlformats.org/officeDocument/2006/relationships/slideLayout" Target="../slideLayouts/slideLayout287.xml"/><Relationship Id="rId20" Type="http://schemas.openxmlformats.org/officeDocument/2006/relationships/slideLayout" Target="../slideLayouts/slideLayout291.xml"/><Relationship Id="rId29" Type="http://schemas.openxmlformats.org/officeDocument/2006/relationships/slideLayout" Target="../slideLayouts/slideLayout300.xml"/><Relationship Id="rId1" Type="http://schemas.openxmlformats.org/officeDocument/2006/relationships/slideLayout" Target="../slideLayouts/slideLayout272.xml"/><Relationship Id="rId6" Type="http://schemas.openxmlformats.org/officeDocument/2006/relationships/slideLayout" Target="../slideLayouts/slideLayout277.xml"/><Relationship Id="rId11" Type="http://schemas.openxmlformats.org/officeDocument/2006/relationships/slideLayout" Target="../slideLayouts/slideLayout282.xml"/><Relationship Id="rId24" Type="http://schemas.openxmlformats.org/officeDocument/2006/relationships/slideLayout" Target="../slideLayouts/slideLayout295.xml"/><Relationship Id="rId32" Type="http://schemas.openxmlformats.org/officeDocument/2006/relationships/image" Target="../media/image72.emf"/><Relationship Id="rId5" Type="http://schemas.openxmlformats.org/officeDocument/2006/relationships/slideLayout" Target="../slideLayouts/slideLayout276.xml"/><Relationship Id="rId15" Type="http://schemas.openxmlformats.org/officeDocument/2006/relationships/slideLayout" Target="../slideLayouts/slideLayout286.xml"/><Relationship Id="rId23" Type="http://schemas.openxmlformats.org/officeDocument/2006/relationships/slideLayout" Target="../slideLayouts/slideLayout294.xml"/><Relationship Id="rId28" Type="http://schemas.openxmlformats.org/officeDocument/2006/relationships/slideLayout" Target="../slideLayouts/slideLayout299.xml"/><Relationship Id="rId10" Type="http://schemas.openxmlformats.org/officeDocument/2006/relationships/slideLayout" Target="../slideLayouts/slideLayout281.xml"/><Relationship Id="rId19" Type="http://schemas.openxmlformats.org/officeDocument/2006/relationships/slideLayout" Target="../slideLayouts/slideLayout290.xml"/><Relationship Id="rId31" Type="http://schemas.openxmlformats.org/officeDocument/2006/relationships/theme" Target="../theme/theme13.xml"/><Relationship Id="rId4" Type="http://schemas.openxmlformats.org/officeDocument/2006/relationships/slideLayout" Target="../slideLayouts/slideLayout275.xml"/><Relationship Id="rId9" Type="http://schemas.openxmlformats.org/officeDocument/2006/relationships/slideLayout" Target="../slideLayouts/slideLayout280.xml"/><Relationship Id="rId14" Type="http://schemas.openxmlformats.org/officeDocument/2006/relationships/slideLayout" Target="../slideLayouts/slideLayout285.xml"/><Relationship Id="rId22" Type="http://schemas.openxmlformats.org/officeDocument/2006/relationships/slideLayout" Target="../slideLayouts/slideLayout293.xml"/><Relationship Id="rId27" Type="http://schemas.openxmlformats.org/officeDocument/2006/relationships/slideLayout" Target="../slideLayouts/slideLayout298.xml"/><Relationship Id="rId30" Type="http://schemas.openxmlformats.org/officeDocument/2006/relationships/slideLayout" Target="../slideLayouts/slideLayout301.xml"/></Relationships>
</file>

<file path=ppt/slideMasters/_rels/slideMaster14.xml.rels><?xml version="1.0" encoding="UTF-8" standalone="yes"?>
<Relationships xmlns="http://schemas.openxmlformats.org/package/2006/relationships"><Relationship Id="rId13" Type="http://schemas.openxmlformats.org/officeDocument/2006/relationships/slideLayout" Target="../slideLayouts/slideLayout314.xml"/><Relationship Id="rId18" Type="http://schemas.openxmlformats.org/officeDocument/2006/relationships/slideLayout" Target="../slideLayouts/slideLayout319.xml"/><Relationship Id="rId26" Type="http://schemas.openxmlformats.org/officeDocument/2006/relationships/slideLayout" Target="../slideLayouts/slideLayout327.xml"/><Relationship Id="rId3" Type="http://schemas.openxmlformats.org/officeDocument/2006/relationships/slideLayout" Target="../slideLayouts/slideLayout304.xml"/><Relationship Id="rId21" Type="http://schemas.openxmlformats.org/officeDocument/2006/relationships/slideLayout" Target="../slideLayouts/slideLayout322.xml"/><Relationship Id="rId34" Type="http://schemas.openxmlformats.org/officeDocument/2006/relationships/theme" Target="../theme/theme14.xml"/><Relationship Id="rId7" Type="http://schemas.openxmlformats.org/officeDocument/2006/relationships/slideLayout" Target="../slideLayouts/slideLayout308.xml"/><Relationship Id="rId12" Type="http://schemas.openxmlformats.org/officeDocument/2006/relationships/slideLayout" Target="../slideLayouts/slideLayout313.xml"/><Relationship Id="rId17" Type="http://schemas.openxmlformats.org/officeDocument/2006/relationships/slideLayout" Target="../slideLayouts/slideLayout318.xml"/><Relationship Id="rId25" Type="http://schemas.openxmlformats.org/officeDocument/2006/relationships/slideLayout" Target="../slideLayouts/slideLayout326.xml"/><Relationship Id="rId33" Type="http://schemas.openxmlformats.org/officeDocument/2006/relationships/slideLayout" Target="../slideLayouts/slideLayout334.xml"/><Relationship Id="rId2" Type="http://schemas.openxmlformats.org/officeDocument/2006/relationships/slideLayout" Target="../slideLayouts/slideLayout303.xml"/><Relationship Id="rId16" Type="http://schemas.openxmlformats.org/officeDocument/2006/relationships/slideLayout" Target="../slideLayouts/slideLayout317.xml"/><Relationship Id="rId20" Type="http://schemas.openxmlformats.org/officeDocument/2006/relationships/slideLayout" Target="../slideLayouts/slideLayout321.xml"/><Relationship Id="rId29" Type="http://schemas.openxmlformats.org/officeDocument/2006/relationships/slideLayout" Target="../slideLayouts/slideLayout330.xml"/><Relationship Id="rId1" Type="http://schemas.openxmlformats.org/officeDocument/2006/relationships/slideLayout" Target="../slideLayouts/slideLayout302.xml"/><Relationship Id="rId6" Type="http://schemas.openxmlformats.org/officeDocument/2006/relationships/slideLayout" Target="../slideLayouts/slideLayout307.xml"/><Relationship Id="rId11" Type="http://schemas.openxmlformats.org/officeDocument/2006/relationships/slideLayout" Target="../slideLayouts/slideLayout312.xml"/><Relationship Id="rId24" Type="http://schemas.openxmlformats.org/officeDocument/2006/relationships/slideLayout" Target="../slideLayouts/slideLayout325.xml"/><Relationship Id="rId32" Type="http://schemas.openxmlformats.org/officeDocument/2006/relationships/slideLayout" Target="../slideLayouts/slideLayout333.xml"/><Relationship Id="rId5" Type="http://schemas.openxmlformats.org/officeDocument/2006/relationships/slideLayout" Target="../slideLayouts/slideLayout306.xml"/><Relationship Id="rId15" Type="http://schemas.openxmlformats.org/officeDocument/2006/relationships/slideLayout" Target="../slideLayouts/slideLayout316.xml"/><Relationship Id="rId23" Type="http://schemas.openxmlformats.org/officeDocument/2006/relationships/slideLayout" Target="../slideLayouts/slideLayout324.xml"/><Relationship Id="rId28" Type="http://schemas.openxmlformats.org/officeDocument/2006/relationships/slideLayout" Target="../slideLayouts/slideLayout329.xml"/><Relationship Id="rId10" Type="http://schemas.openxmlformats.org/officeDocument/2006/relationships/slideLayout" Target="../slideLayouts/slideLayout311.xml"/><Relationship Id="rId19" Type="http://schemas.openxmlformats.org/officeDocument/2006/relationships/slideLayout" Target="../slideLayouts/slideLayout320.xml"/><Relationship Id="rId31" Type="http://schemas.openxmlformats.org/officeDocument/2006/relationships/slideLayout" Target="../slideLayouts/slideLayout332.xml"/><Relationship Id="rId4" Type="http://schemas.openxmlformats.org/officeDocument/2006/relationships/slideLayout" Target="../slideLayouts/slideLayout305.xml"/><Relationship Id="rId9" Type="http://schemas.openxmlformats.org/officeDocument/2006/relationships/slideLayout" Target="../slideLayouts/slideLayout310.xml"/><Relationship Id="rId14" Type="http://schemas.openxmlformats.org/officeDocument/2006/relationships/slideLayout" Target="../slideLayouts/slideLayout315.xml"/><Relationship Id="rId22" Type="http://schemas.openxmlformats.org/officeDocument/2006/relationships/slideLayout" Target="../slideLayouts/slideLayout323.xml"/><Relationship Id="rId27" Type="http://schemas.openxmlformats.org/officeDocument/2006/relationships/slideLayout" Target="../slideLayouts/slideLayout328.xml"/><Relationship Id="rId30" Type="http://schemas.openxmlformats.org/officeDocument/2006/relationships/slideLayout" Target="../slideLayouts/slideLayout331.xml"/><Relationship Id="rId35" Type="http://schemas.openxmlformats.org/officeDocument/2006/relationships/image" Target="../media/image16.emf"/><Relationship Id="rId8" Type="http://schemas.openxmlformats.org/officeDocument/2006/relationships/slideLayout" Target="../slideLayouts/slideLayout309.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342.xml"/><Relationship Id="rId13" Type="http://schemas.openxmlformats.org/officeDocument/2006/relationships/slideLayout" Target="../slideLayouts/slideLayout347.xml"/><Relationship Id="rId3" Type="http://schemas.openxmlformats.org/officeDocument/2006/relationships/slideLayout" Target="../slideLayouts/slideLayout337.xml"/><Relationship Id="rId7" Type="http://schemas.openxmlformats.org/officeDocument/2006/relationships/slideLayout" Target="../slideLayouts/slideLayout341.xml"/><Relationship Id="rId12" Type="http://schemas.openxmlformats.org/officeDocument/2006/relationships/slideLayout" Target="../slideLayouts/slideLayout346.xml"/><Relationship Id="rId2" Type="http://schemas.openxmlformats.org/officeDocument/2006/relationships/slideLayout" Target="../slideLayouts/slideLayout336.xml"/><Relationship Id="rId16" Type="http://schemas.openxmlformats.org/officeDocument/2006/relationships/theme" Target="../theme/theme15.xml"/><Relationship Id="rId1" Type="http://schemas.openxmlformats.org/officeDocument/2006/relationships/slideLayout" Target="../slideLayouts/slideLayout335.xml"/><Relationship Id="rId6" Type="http://schemas.openxmlformats.org/officeDocument/2006/relationships/slideLayout" Target="../slideLayouts/slideLayout340.xml"/><Relationship Id="rId11" Type="http://schemas.openxmlformats.org/officeDocument/2006/relationships/slideLayout" Target="../slideLayouts/slideLayout345.xml"/><Relationship Id="rId5" Type="http://schemas.openxmlformats.org/officeDocument/2006/relationships/slideLayout" Target="../slideLayouts/slideLayout339.xml"/><Relationship Id="rId15" Type="http://schemas.openxmlformats.org/officeDocument/2006/relationships/slideLayout" Target="../slideLayouts/slideLayout349.xml"/><Relationship Id="rId10" Type="http://schemas.openxmlformats.org/officeDocument/2006/relationships/slideLayout" Target="../slideLayouts/slideLayout344.xml"/><Relationship Id="rId4" Type="http://schemas.openxmlformats.org/officeDocument/2006/relationships/slideLayout" Target="../slideLayouts/slideLayout338.xml"/><Relationship Id="rId9" Type="http://schemas.openxmlformats.org/officeDocument/2006/relationships/slideLayout" Target="../slideLayouts/slideLayout343.xml"/><Relationship Id="rId14" Type="http://schemas.openxmlformats.org/officeDocument/2006/relationships/slideLayout" Target="../slideLayouts/slideLayout348.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357.xml"/><Relationship Id="rId13" Type="http://schemas.openxmlformats.org/officeDocument/2006/relationships/slideLayout" Target="../slideLayouts/slideLayout362.xml"/><Relationship Id="rId3" Type="http://schemas.openxmlformats.org/officeDocument/2006/relationships/slideLayout" Target="../slideLayouts/slideLayout352.xml"/><Relationship Id="rId7" Type="http://schemas.openxmlformats.org/officeDocument/2006/relationships/slideLayout" Target="../slideLayouts/slideLayout356.xml"/><Relationship Id="rId12" Type="http://schemas.openxmlformats.org/officeDocument/2006/relationships/slideLayout" Target="../slideLayouts/slideLayout361.xml"/><Relationship Id="rId2" Type="http://schemas.openxmlformats.org/officeDocument/2006/relationships/slideLayout" Target="../slideLayouts/slideLayout351.xml"/><Relationship Id="rId1" Type="http://schemas.openxmlformats.org/officeDocument/2006/relationships/slideLayout" Target="../slideLayouts/slideLayout350.xml"/><Relationship Id="rId6" Type="http://schemas.openxmlformats.org/officeDocument/2006/relationships/slideLayout" Target="../slideLayouts/slideLayout355.xml"/><Relationship Id="rId11" Type="http://schemas.openxmlformats.org/officeDocument/2006/relationships/slideLayout" Target="../slideLayouts/slideLayout360.xml"/><Relationship Id="rId5" Type="http://schemas.openxmlformats.org/officeDocument/2006/relationships/slideLayout" Target="../slideLayouts/slideLayout354.xml"/><Relationship Id="rId10" Type="http://schemas.openxmlformats.org/officeDocument/2006/relationships/slideLayout" Target="../slideLayouts/slideLayout359.xml"/><Relationship Id="rId4" Type="http://schemas.openxmlformats.org/officeDocument/2006/relationships/slideLayout" Target="../slideLayouts/slideLayout353.xml"/><Relationship Id="rId9" Type="http://schemas.openxmlformats.org/officeDocument/2006/relationships/slideLayout" Target="../slideLayouts/slideLayout358.xml"/><Relationship Id="rId14" Type="http://schemas.openxmlformats.org/officeDocument/2006/relationships/theme" Target="../theme/theme16.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370.xml"/><Relationship Id="rId13" Type="http://schemas.openxmlformats.org/officeDocument/2006/relationships/slideLayout" Target="../slideLayouts/slideLayout375.xml"/><Relationship Id="rId18" Type="http://schemas.openxmlformats.org/officeDocument/2006/relationships/slideLayout" Target="../slideLayouts/slideLayout380.xml"/><Relationship Id="rId26" Type="http://schemas.openxmlformats.org/officeDocument/2006/relationships/slideLayout" Target="../slideLayouts/slideLayout388.xml"/><Relationship Id="rId3" Type="http://schemas.openxmlformats.org/officeDocument/2006/relationships/slideLayout" Target="../slideLayouts/slideLayout365.xml"/><Relationship Id="rId21" Type="http://schemas.openxmlformats.org/officeDocument/2006/relationships/slideLayout" Target="../slideLayouts/slideLayout383.xml"/><Relationship Id="rId7" Type="http://schemas.openxmlformats.org/officeDocument/2006/relationships/slideLayout" Target="../slideLayouts/slideLayout369.xml"/><Relationship Id="rId12" Type="http://schemas.openxmlformats.org/officeDocument/2006/relationships/slideLayout" Target="../slideLayouts/slideLayout374.xml"/><Relationship Id="rId17" Type="http://schemas.openxmlformats.org/officeDocument/2006/relationships/slideLayout" Target="../slideLayouts/slideLayout379.xml"/><Relationship Id="rId25" Type="http://schemas.openxmlformats.org/officeDocument/2006/relationships/slideLayout" Target="../slideLayouts/slideLayout387.xml"/><Relationship Id="rId2" Type="http://schemas.openxmlformats.org/officeDocument/2006/relationships/slideLayout" Target="../slideLayouts/slideLayout364.xml"/><Relationship Id="rId16" Type="http://schemas.openxmlformats.org/officeDocument/2006/relationships/slideLayout" Target="../slideLayouts/slideLayout378.xml"/><Relationship Id="rId20" Type="http://schemas.openxmlformats.org/officeDocument/2006/relationships/slideLayout" Target="../slideLayouts/slideLayout382.xml"/><Relationship Id="rId1" Type="http://schemas.openxmlformats.org/officeDocument/2006/relationships/slideLayout" Target="../slideLayouts/slideLayout363.xml"/><Relationship Id="rId6" Type="http://schemas.openxmlformats.org/officeDocument/2006/relationships/slideLayout" Target="../slideLayouts/slideLayout368.xml"/><Relationship Id="rId11" Type="http://schemas.openxmlformats.org/officeDocument/2006/relationships/slideLayout" Target="../slideLayouts/slideLayout373.xml"/><Relationship Id="rId24" Type="http://schemas.openxmlformats.org/officeDocument/2006/relationships/slideLayout" Target="../slideLayouts/slideLayout386.xml"/><Relationship Id="rId5" Type="http://schemas.openxmlformats.org/officeDocument/2006/relationships/slideLayout" Target="../slideLayouts/slideLayout367.xml"/><Relationship Id="rId15" Type="http://schemas.openxmlformats.org/officeDocument/2006/relationships/slideLayout" Target="../slideLayouts/slideLayout377.xml"/><Relationship Id="rId23" Type="http://schemas.openxmlformats.org/officeDocument/2006/relationships/slideLayout" Target="../slideLayouts/slideLayout385.xml"/><Relationship Id="rId10" Type="http://schemas.openxmlformats.org/officeDocument/2006/relationships/slideLayout" Target="../slideLayouts/slideLayout372.xml"/><Relationship Id="rId19" Type="http://schemas.openxmlformats.org/officeDocument/2006/relationships/slideLayout" Target="../slideLayouts/slideLayout381.xml"/><Relationship Id="rId4" Type="http://schemas.openxmlformats.org/officeDocument/2006/relationships/slideLayout" Target="../slideLayouts/slideLayout366.xml"/><Relationship Id="rId9" Type="http://schemas.openxmlformats.org/officeDocument/2006/relationships/slideLayout" Target="../slideLayouts/slideLayout371.xml"/><Relationship Id="rId14" Type="http://schemas.openxmlformats.org/officeDocument/2006/relationships/slideLayout" Target="../slideLayouts/slideLayout376.xml"/><Relationship Id="rId22" Type="http://schemas.openxmlformats.org/officeDocument/2006/relationships/slideLayout" Target="../slideLayouts/slideLayout384.xml"/><Relationship Id="rId27"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13" Type="http://schemas.openxmlformats.org/officeDocument/2006/relationships/slideLayout" Target="../slideLayouts/slideLayout401.xml"/><Relationship Id="rId18" Type="http://schemas.openxmlformats.org/officeDocument/2006/relationships/slideLayout" Target="../slideLayouts/slideLayout406.xml"/><Relationship Id="rId26" Type="http://schemas.openxmlformats.org/officeDocument/2006/relationships/slideLayout" Target="../slideLayouts/slideLayout414.xml"/><Relationship Id="rId3" Type="http://schemas.openxmlformats.org/officeDocument/2006/relationships/slideLayout" Target="../slideLayouts/slideLayout391.xml"/><Relationship Id="rId21" Type="http://schemas.openxmlformats.org/officeDocument/2006/relationships/slideLayout" Target="../slideLayouts/slideLayout409.xml"/><Relationship Id="rId7" Type="http://schemas.openxmlformats.org/officeDocument/2006/relationships/slideLayout" Target="../slideLayouts/slideLayout395.xml"/><Relationship Id="rId12" Type="http://schemas.openxmlformats.org/officeDocument/2006/relationships/slideLayout" Target="../slideLayouts/slideLayout400.xml"/><Relationship Id="rId17" Type="http://schemas.openxmlformats.org/officeDocument/2006/relationships/slideLayout" Target="../slideLayouts/slideLayout405.xml"/><Relationship Id="rId25" Type="http://schemas.openxmlformats.org/officeDocument/2006/relationships/slideLayout" Target="../slideLayouts/slideLayout413.xml"/><Relationship Id="rId33" Type="http://schemas.openxmlformats.org/officeDocument/2006/relationships/image" Target="../media/image16.emf"/><Relationship Id="rId2" Type="http://schemas.openxmlformats.org/officeDocument/2006/relationships/slideLayout" Target="../slideLayouts/slideLayout390.xml"/><Relationship Id="rId16" Type="http://schemas.openxmlformats.org/officeDocument/2006/relationships/slideLayout" Target="../slideLayouts/slideLayout404.xml"/><Relationship Id="rId20" Type="http://schemas.openxmlformats.org/officeDocument/2006/relationships/slideLayout" Target="../slideLayouts/slideLayout408.xml"/><Relationship Id="rId29" Type="http://schemas.openxmlformats.org/officeDocument/2006/relationships/slideLayout" Target="../slideLayouts/slideLayout417.xml"/><Relationship Id="rId1" Type="http://schemas.openxmlformats.org/officeDocument/2006/relationships/slideLayout" Target="../slideLayouts/slideLayout389.xml"/><Relationship Id="rId6" Type="http://schemas.openxmlformats.org/officeDocument/2006/relationships/slideLayout" Target="../slideLayouts/slideLayout394.xml"/><Relationship Id="rId11" Type="http://schemas.openxmlformats.org/officeDocument/2006/relationships/slideLayout" Target="../slideLayouts/slideLayout399.xml"/><Relationship Id="rId24" Type="http://schemas.openxmlformats.org/officeDocument/2006/relationships/slideLayout" Target="../slideLayouts/slideLayout412.xml"/><Relationship Id="rId32" Type="http://schemas.openxmlformats.org/officeDocument/2006/relationships/theme" Target="../theme/theme18.xml"/><Relationship Id="rId5" Type="http://schemas.openxmlformats.org/officeDocument/2006/relationships/slideLayout" Target="../slideLayouts/slideLayout393.xml"/><Relationship Id="rId15" Type="http://schemas.openxmlformats.org/officeDocument/2006/relationships/slideLayout" Target="../slideLayouts/slideLayout403.xml"/><Relationship Id="rId23" Type="http://schemas.openxmlformats.org/officeDocument/2006/relationships/slideLayout" Target="../slideLayouts/slideLayout411.xml"/><Relationship Id="rId28" Type="http://schemas.openxmlformats.org/officeDocument/2006/relationships/slideLayout" Target="../slideLayouts/slideLayout416.xml"/><Relationship Id="rId10" Type="http://schemas.openxmlformats.org/officeDocument/2006/relationships/slideLayout" Target="../slideLayouts/slideLayout398.xml"/><Relationship Id="rId19" Type="http://schemas.openxmlformats.org/officeDocument/2006/relationships/slideLayout" Target="../slideLayouts/slideLayout407.xml"/><Relationship Id="rId31" Type="http://schemas.openxmlformats.org/officeDocument/2006/relationships/slideLayout" Target="../slideLayouts/slideLayout419.xml"/><Relationship Id="rId4" Type="http://schemas.openxmlformats.org/officeDocument/2006/relationships/slideLayout" Target="../slideLayouts/slideLayout392.xml"/><Relationship Id="rId9" Type="http://schemas.openxmlformats.org/officeDocument/2006/relationships/slideLayout" Target="../slideLayouts/slideLayout397.xml"/><Relationship Id="rId14" Type="http://schemas.openxmlformats.org/officeDocument/2006/relationships/slideLayout" Target="../slideLayouts/slideLayout402.xml"/><Relationship Id="rId22" Type="http://schemas.openxmlformats.org/officeDocument/2006/relationships/slideLayout" Target="../slideLayouts/slideLayout410.xml"/><Relationship Id="rId27" Type="http://schemas.openxmlformats.org/officeDocument/2006/relationships/slideLayout" Target="../slideLayouts/slideLayout415.xml"/><Relationship Id="rId30" Type="http://schemas.openxmlformats.org/officeDocument/2006/relationships/slideLayout" Target="../slideLayouts/slideLayout418.xml"/><Relationship Id="rId8" Type="http://schemas.openxmlformats.org/officeDocument/2006/relationships/slideLayout" Target="../slideLayouts/slideLayout396.xml"/></Relationships>
</file>

<file path=ppt/slideMasters/_rels/slideMaster19.xml.rels><?xml version="1.0" encoding="UTF-8" standalone="yes"?>
<Relationships xmlns="http://schemas.openxmlformats.org/package/2006/relationships"><Relationship Id="rId2" Type="http://schemas.openxmlformats.org/officeDocument/2006/relationships/theme" Target="../theme/theme19.xml"/><Relationship Id="rId1" Type="http://schemas.openxmlformats.org/officeDocument/2006/relationships/slideLayout" Target="../slideLayouts/slideLayout42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13" Type="http://schemas.openxmlformats.org/officeDocument/2006/relationships/slideLayout" Target="../slideLayouts/slideLayout14.xml"/><Relationship Id="rId3" Type="http://schemas.openxmlformats.org/officeDocument/2006/relationships/slideLayout" Target="../slideLayouts/slideLayout4.xml"/><Relationship Id="rId7" Type="http://schemas.openxmlformats.org/officeDocument/2006/relationships/slideLayout" Target="../slideLayouts/slideLayout8.xml"/><Relationship Id="rId12" Type="http://schemas.openxmlformats.org/officeDocument/2006/relationships/slideLayout" Target="../slideLayouts/slideLayout13.xml"/><Relationship Id="rId2" Type="http://schemas.openxmlformats.org/officeDocument/2006/relationships/slideLayout" Target="../slideLayouts/slideLayout3.xml"/><Relationship Id="rId16"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slideLayout" Target="../slideLayouts/slideLayout12.xml"/><Relationship Id="rId5" Type="http://schemas.openxmlformats.org/officeDocument/2006/relationships/slideLayout" Target="../slideLayouts/slideLayout6.xml"/><Relationship Id="rId15" Type="http://schemas.openxmlformats.org/officeDocument/2006/relationships/theme" Target="../theme/theme2.xml"/><Relationship Id="rId10" Type="http://schemas.openxmlformats.org/officeDocument/2006/relationships/slideLayout" Target="../slideLayouts/slideLayout11.xml"/><Relationship Id="rId4" Type="http://schemas.openxmlformats.org/officeDocument/2006/relationships/slideLayout" Target="../slideLayouts/slideLayout5.xml"/><Relationship Id="rId9" Type="http://schemas.openxmlformats.org/officeDocument/2006/relationships/slideLayout" Target="../slideLayouts/slideLayout10.xml"/><Relationship Id="rId14" Type="http://schemas.openxmlformats.org/officeDocument/2006/relationships/slideLayout" Target="../slideLayouts/slideLayout15.xml"/></Relationships>
</file>

<file path=ppt/slideMasters/_rels/slideMaster20.xml.rels><?xml version="1.0" encoding="UTF-8" standalone="yes"?>
<Relationships xmlns="http://schemas.openxmlformats.org/package/2006/relationships"><Relationship Id="rId13" Type="http://schemas.openxmlformats.org/officeDocument/2006/relationships/slideLayout" Target="../slideLayouts/slideLayout433.xml"/><Relationship Id="rId18" Type="http://schemas.openxmlformats.org/officeDocument/2006/relationships/slideLayout" Target="../slideLayouts/slideLayout438.xml"/><Relationship Id="rId26" Type="http://schemas.openxmlformats.org/officeDocument/2006/relationships/slideLayout" Target="../slideLayouts/slideLayout446.xml"/><Relationship Id="rId3" Type="http://schemas.openxmlformats.org/officeDocument/2006/relationships/slideLayout" Target="../slideLayouts/slideLayout423.xml"/><Relationship Id="rId21" Type="http://schemas.openxmlformats.org/officeDocument/2006/relationships/slideLayout" Target="../slideLayouts/slideLayout441.xml"/><Relationship Id="rId34" Type="http://schemas.openxmlformats.org/officeDocument/2006/relationships/slideLayout" Target="../slideLayouts/slideLayout454.xml"/><Relationship Id="rId7" Type="http://schemas.openxmlformats.org/officeDocument/2006/relationships/slideLayout" Target="../slideLayouts/slideLayout427.xml"/><Relationship Id="rId12" Type="http://schemas.openxmlformats.org/officeDocument/2006/relationships/slideLayout" Target="../slideLayouts/slideLayout432.xml"/><Relationship Id="rId17" Type="http://schemas.openxmlformats.org/officeDocument/2006/relationships/slideLayout" Target="../slideLayouts/slideLayout437.xml"/><Relationship Id="rId25" Type="http://schemas.openxmlformats.org/officeDocument/2006/relationships/slideLayout" Target="../slideLayouts/slideLayout445.xml"/><Relationship Id="rId33" Type="http://schemas.openxmlformats.org/officeDocument/2006/relationships/slideLayout" Target="../slideLayouts/slideLayout453.xml"/><Relationship Id="rId2" Type="http://schemas.openxmlformats.org/officeDocument/2006/relationships/slideLayout" Target="../slideLayouts/slideLayout422.xml"/><Relationship Id="rId16" Type="http://schemas.openxmlformats.org/officeDocument/2006/relationships/slideLayout" Target="../slideLayouts/slideLayout436.xml"/><Relationship Id="rId20" Type="http://schemas.openxmlformats.org/officeDocument/2006/relationships/slideLayout" Target="../slideLayouts/slideLayout440.xml"/><Relationship Id="rId29" Type="http://schemas.openxmlformats.org/officeDocument/2006/relationships/slideLayout" Target="../slideLayouts/slideLayout449.xml"/><Relationship Id="rId1" Type="http://schemas.openxmlformats.org/officeDocument/2006/relationships/slideLayout" Target="../slideLayouts/slideLayout421.xml"/><Relationship Id="rId6" Type="http://schemas.openxmlformats.org/officeDocument/2006/relationships/slideLayout" Target="../slideLayouts/slideLayout426.xml"/><Relationship Id="rId11" Type="http://schemas.openxmlformats.org/officeDocument/2006/relationships/slideLayout" Target="../slideLayouts/slideLayout431.xml"/><Relationship Id="rId24" Type="http://schemas.openxmlformats.org/officeDocument/2006/relationships/slideLayout" Target="../slideLayouts/slideLayout444.xml"/><Relationship Id="rId32" Type="http://schemas.openxmlformats.org/officeDocument/2006/relationships/slideLayout" Target="../slideLayouts/slideLayout452.xml"/><Relationship Id="rId5" Type="http://schemas.openxmlformats.org/officeDocument/2006/relationships/slideLayout" Target="../slideLayouts/slideLayout425.xml"/><Relationship Id="rId15" Type="http://schemas.openxmlformats.org/officeDocument/2006/relationships/slideLayout" Target="../slideLayouts/slideLayout435.xml"/><Relationship Id="rId23" Type="http://schemas.openxmlformats.org/officeDocument/2006/relationships/slideLayout" Target="../slideLayouts/slideLayout443.xml"/><Relationship Id="rId28" Type="http://schemas.openxmlformats.org/officeDocument/2006/relationships/slideLayout" Target="../slideLayouts/slideLayout448.xml"/><Relationship Id="rId10" Type="http://schemas.openxmlformats.org/officeDocument/2006/relationships/slideLayout" Target="../slideLayouts/slideLayout430.xml"/><Relationship Id="rId19" Type="http://schemas.openxmlformats.org/officeDocument/2006/relationships/slideLayout" Target="../slideLayouts/slideLayout439.xml"/><Relationship Id="rId31" Type="http://schemas.openxmlformats.org/officeDocument/2006/relationships/slideLayout" Target="../slideLayouts/slideLayout451.xml"/><Relationship Id="rId4" Type="http://schemas.openxmlformats.org/officeDocument/2006/relationships/slideLayout" Target="../slideLayouts/slideLayout424.xml"/><Relationship Id="rId9" Type="http://schemas.openxmlformats.org/officeDocument/2006/relationships/slideLayout" Target="../slideLayouts/slideLayout429.xml"/><Relationship Id="rId14" Type="http://schemas.openxmlformats.org/officeDocument/2006/relationships/slideLayout" Target="../slideLayouts/slideLayout434.xml"/><Relationship Id="rId22" Type="http://schemas.openxmlformats.org/officeDocument/2006/relationships/slideLayout" Target="../slideLayouts/slideLayout442.xml"/><Relationship Id="rId27" Type="http://schemas.openxmlformats.org/officeDocument/2006/relationships/slideLayout" Target="../slideLayouts/slideLayout447.xml"/><Relationship Id="rId30" Type="http://schemas.openxmlformats.org/officeDocument/2006/relationships/slideLayout" Target="../slideLayouts/slideLayout450.xml"/><Relationship Id="rId35" Type="http://schemas.openxmlformats.org/officeDocument/2006/relationships/theme" Target="../theme/theme20.xml"/><Relationship Id="rId8" Type="http://schemas.openxmlformats.org/officeDocument/2006/relationships/slideLayout" Target="../slideLayouts/slideLayout428.xml"/></Relationships>
</file>

<file path=ppt/slideMasters/_rels/slideMaster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4.xml"/><Relationship Id="rId1" Type="http://schemas.openxmlformats.org/officeDocument/2006/relationships/slideLayout" Target="../slideLayouts/slideLayout16.xml"/></Relationships>
</file>

<file path=ppt/slideMasters/_rels/slideMaster5.xml.rels><?xml version="1.0" encoding="UTF-8" standalone="yes"?>
<Relationships xmlns="http://schemas.openxmlformats.org/package/2006/relationships"><Relationship Id="rId2" Type="http://schemas.openxmlformats.org/officeDocument/2006/relationships/theme" Target="../theme/theme5.xml"/><Relationship Id="rId1" Type="http://schemas.openxmlformats.org/officeDocument/2006/relationships/slideLayout" Target="../slideLayouts/slideLayout17.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18" Type="http://schemas.openxmlformats.org/officeDocument/2006/relationships/slideLayout" Target="../slideLayouts/slideLayout35.xml"/><Relationship Id="rId26" Type="http://schemas.openxmlformats.org/officeDocument/2006/relationships/slideLayout" Target="../slideLayouts/slideLayout43.xml"/><Relationship Id="rId3" Type="http://schemas.openxmlformats.org/officeDocument/2006/relationships/slideLayout" Target="../slideLayouts/slideLayout20.xml"/><Relationship Id="rId21" Type="http://schemas.openxmlformats.org/officeDocument/2006/relationships/slideLayout" Target="../slideLayouts/slideLayout38.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slideLayout" Target="../slideLayouts/slideLayout34.xml"/><Relationship Id="rId25" Type="http://schemas.openxmlformats.org/officeDocument/2006/relationships/slideLayout" Target="../slideLayouts/slideLayout42.xml"/><Relationship Id="rId2" Type="http://schemas.openxmlformats.org/officeDocument/2006/relationships/slideLayout" Target="../slideLayouts/slideLayout19.xml"/><Relationship Id="rId16" Type="http://schemas.openxmlformats.org/officeDocument/2006/relationships/slideLayout" Target="../slideLayouts/slideLayout33.xml"/><Relationship Id="rId20" Type="http://schemas.openxmlformats.org/officeDocument/2006/relationships/slideLayout" Target="../slideLayouts/slideLayout37.xml"/><Relationship Id="rId29" Type="http://schemas.openxmlformats.org/officeDocument/2006/relationships/slideLayout" Target="../slideLayouts/slideLayout46.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24" Type="http://schemas.openxmlformats.org/officeDocument/2006/relationships/slideLayout" Target="../slideLayouts/slideLayout41.xml"/><Relationship Id="rId32" Type="http://schemas.openxmlformats.org/officeDocument/2006/relationships/image" Target="../media/image9.emf"/><Relationship Id="rId5" Type="http://schemas.openxmlformats.org/officeDocument/2006/relationships/slideLayout" Target="../slideLayouts/slideLayout22.xml"/><Relationship Id="rId15" Type="http://schemas.openxmlformats.org/officeDocument/2006/relationships/slideLayout" Target="../slideLayouts/slideLayout32.xml"/><Relationship Id="rId23" Type="http://schemas.openxmlformats.org/officeDocument/2006/relationships/slideLayout" Target="../slideLayouts/slideLayout40.xml"/><Relationship Id="rId28" Type="http://schemas.openxmlformats.org/officeDocument/2006/relationships/slideLayout" Target="../slideLayouts/slideLayout45.xml"/><Relationship Id="rId10" Type="http://schemas.openxmlformats.org/officeDocument/2006/relationships/slideLayout" Target="../slideLayouts/slideLayout27.xml"/><Relationship Id="rId19" Type="http://schemas.openxmlformats.org/officeDocument/2006/relationships/slideLayout" Target="../slideLayouts/slideLayout36.xml"/><Relationship Id="rId31" Type="http://schemas.openxmlformats.org/officeDocument/2006/relationships/theme" Target="../theme/theme6.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 Id="rId22" Type="http://schemas.openxmlformats.org/officeDocument/2006/relationships/slideLayout" Target="../slideLayouts/slideLayout39.xml"/><Relationship Id="rId27" Type="http://schemas.openxmlformats.org/officeDocument/2006/relationships/slideLayout" Target="../slideLayouts/slideLayout44.xml"/><Relationship Id="rId30" Type="http://schemas.openxmlformats.org/officeDocument/2006/relationships/slideLayout" Target="../slideLayouts/slideLayout47.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60.xml"/><Relationship Id="rId18" Type="http://schemas.openxmlformats.org/officeDocument/2006/relationships/slideLayout" Target="../slideLayouts/slideLayout65.xml"/><Relationship Id="rId26" Type="http://schemas.openxmlformats.org/officeDocument/2006/relationships/slideLayout" Target="../slideLayouts/slideLayout73.xml"/><Relationship Id="rId3" Type="http://schemas.openxmlformats.org/officeDocument/2006/relationships/slideLayout" Target="../slideLayouts/slideLayout50.xml"/><Relationship Id="rId21" Type="http://schemas.openxmlformats.org/officeDocument/2006/relationships/slideLayout" Target="../slideLayouts/slideLayout68.xml"/><Relationship Id="rId34" Type="http://schemas.openxmlformats.org/officeDocument/2006/relationships/theme" Target="../theme/theme7.xml"/><Relationship Id="rId7" Type="http://schemas.openxmlformats.org/officeDocument/2006/relationships/slideLayout" Target="../slideLayouts/slideLayout54.xml"/><Relationship Id="rId12" Type="http://schemas.openxmlformats.org/officeDocument/2006/relationships/slideLayout" Target="../slideLayouts/slideLayout59.xml"/><Relationship Id="rId17" Type="http://schemas.openxmlformats.org/officeDocument/2006/relationships/slideLayout" Target="../slideLayouts/slideLayout64.xml"/><Relationship Id="rId25" Type="http://schemas.openxmlformats.org/officeDocument/2006/relationships/slideLayout" Target="../slideLayouts/slideLayout72.xml"/><Relationship Id="rId33" Type="http://schemas.openxmlformats.org/officeDocument/2006/relationships/slideLayout" Target="../slideLayouts/slideLayout80.xml"/><Relationship Id="rId2" Type="http://schemas.openxmlformats.org/officeDocument/2006/relationships/slideLayout" Target="../slideLayouts/slideLayout49.xml"/><Relationship Id="rId16" Type="http://schemas.openxmlformats.org/officeDocument/2006/relationships/slideLayout" Target="../slideLayouts/slideLayout63.xml"/><Relationship Id="rId20" Type="http://schemas.openxmlformats.org/officeDocument/2006/relationships/slideLayout" Target="../slideLayouts/slideLayout67.xml"/><Relationship Id="rId29" Type="http://schemas.openxmlformats.org/officeDocument/2006/relationships/slideLayout" Target="../slideLayouts/slideLayout76.xml"/><Relationship Id="rId1" Type="http://schemas.openxmlformats.org/officeDocument/2006/relationships/slideLayout" Target="../slideLayouts/slideLayout48.xml"/><Relationship Id="rId6" Type="http://schemas.openxmlformats.org/officeDocument/2006/relationships/slideLayout" Target="../slideLayouts/slideLayout53.xml"/><Relationship Id="rId11" Type="http://schemas.openxmlformats.org/officeDocument/2006/relationships/slideLayout" Target="../slideLayouts/slideLayout58.xml"/><Relationship Id="rId24" Type="http://schemas.openxmlformats.org/officeDocument/2006/relationships/slideLayout" Target="../slideLayouts/slideLayout71.xml"/><Relationship Id="rId32" Type="http://schemas.openxmlformats.org/officeDocument/2006/relationships/slideLayout" Target="../slideLayouts/slideLayout79.xml"/><Relationship Id="rId5" Type="http://schemas.openxmlformats.org/officeDocument/2006/relationships/slideLayout" Target="../slideLayouts/slideLayout52.xml"/><Relationship Id="rId15" Type="http://schemas.openxmlformats.org/officeDocument/2006/relationships/slideLayout" Target="../slideLayouts/slideLayout62.xml"/><Relationship Id="rId23" Type="http://schemas.openxmlformats.org/officeDocument/2006/relationships/slideLayout" Target="../slideLayouts/slideLayout70.xml"/><Relationship Id="rId28" Type="http://schemas.openxmlformats.org/officeDocument/2006/relationships/slideLayout" Target="../slideLayouts/slideLayout75.xml"/><Relationship Id="rId10" Type="http://schemas.openxmlformats.org/officeDocument/2006/relationships/slideLayout" Target="../slideLayouts/slideLayout57.xml"/><Relationship Id="rId19" Type="http://schemas.openxmlformats.org/officeDocument/2006/relationships/slideLayout" Target="../slideLayouts/slideLayout66.xml"/><Relationship Id="rId31" Type="http://schemas.openxmlformats.org/officeDocument/2006/relationships/slideLayout" Target="../slideLayouts/slideLayout78.xml"/><Relationship Id="rId4" Type="http://schemas.openxmlformats.org/officeDocument/2006/relationships/slideLayout" Target="../slideLayouts/slideLayout51.xml"/><Relationship Id="rId9" Type="http://schemas.openxmlformats.org/officeDocument/2006/relationships/slideLayout" Target="../slideLayouts/slideLayout56.xml"/><Relationship Id="rId14" Type="http://schemas.openxmlformats.org/officeDocument/2006/relationships/slideLayout" Target="../slideLayouts/slideLayout61.xml"/><Relationship Id="rId22" Type="http://schemas.openxmlformats.org/officeDocument/2006/relationships/slideLayout" Target="../slideLayouts/slideLayout69.xml"/><Relationship Id="rId27" Type="http://schemas.openxmlformats.org/officeDocument/2006/relationships/slideLayout" Target="../slideLayouts/slideLayout74.xml"/><Relationship Id="rId30" Type="http://schemas.openxmlformats.org/officeDocument/2006/relationships/slideLayout" Target="../slideLayouts/slideLayout77.xml"/><Relationship Id="rId8" Type="http://schemas.openxmlformats.org/officeDocument/2006/relationships/slideLayout" Target="../slideLayouts/slideLayout55.xml"/></Relationships>
</file>

<file path=ppt/slideMasters/_rels/slideMaster8.xml.rels><?xml version="1.0" encoding="UTF-8" standalone="yes"?>
<Relationships xmlns="http://schemas.openxmlformats.org/package/2006/relationships"><Relationship Id="rId13" Type="http://schemas.openxmlformats.org/officeDocument/2006/relationships/slideLayout" Target="../slideLayouts/slideLayout93.xml"/><Relationship Id="rId18" Type="http://schemas.openxmlformats.org/officeDocument/2006/relationships/slideLayout" Target="../slideLayouts/slideLayout98.xml"/><Relationship Id="rId26" Type="http://schemas.openxmlformats.org/officeDocument/2006/relationships/slideLayout" Target="../slideLayouts/slideLayout106.xml"/><Relationship Id="rId21" Type="http://schemas.openxmlformats.org/officeDocument/2006/relationships/slideLayout" Target="../slideLayouts/slideLayout101.xml"/><Relationship Id="rId34" Type="http://schemas.openxmlformats.org/officeDocument/2006/relationships/slideLayout" Target="../slideLayouts/slideLayout114.xml"/><Relationship Id="rId7" Type="http://schemas.openxmlformats.org/officeDocument/2006/relationships/slideLayout" Target="../slideLayouts/slideLayout87.xml"/><Relationship Id="rId12" Type="http://schemas.openxmlformats.org/officeDocument/2006/relationships/slideLayout" Target="../slideLayouts/slideLayout92.xml"/><Relationship Id="rId17" Type="http://schemas.openxmlformats.org/officeDocument/2006/relationships/slideLayout" Target="../slideLayouts/slideLayout97.xml"/><Relationship Id="rId25" Type="http://schemas.openxmlformats.org/officeDocument/2006/relationships/slideLayout" Target="../slideLayouts/slideLayout105.xml"/><Relationship Id="rId33" Type="http://schemas.openxmlformats.org/officeDocument/2006/relationships/slideLayout" Target="../slideLayouts/slideLayout113.xml"/><Relationship Id="rId2" Type="http://schemas.openxmlformats.org/officeDocument/2006/relationships/slideLayout" Target="../slideLayouts/slideLayout82.xml"/><Relationship Id="rId16" Type="http://schemas.openxmlformats.org/officeDocument/2006/relationships/slideLayout" Target="../slideLayouts/slideLayout96.xml"/><Relationship Id="rId20" Type="http://schemas.openxmlformats.org/officeDocument/2006/relationships/slideLayout" Target="../slideLayouts/slideLayout100.xml"/><Relationship Id="rId29" Type="http://schemas.openxmlformats.org/officeDocument/2006/relationships/slideLayout" Target="../slideLayouts/slideLayout109.xml"/><Relationship Id="rId1" Type="http://schemas.openxmlformats.org/officeDocument/2006/relationships/slideLayout" Target="../slideLayouts/slideLayout81.xml"/><Relationship Id="rId6" Type="http://schemas.openxmlformats.org/officeDocument/2006/relationships/slideLayout" Target="../slideLayouts/slideLayout86.xml"/><Relationship Id="rId11" Type="http://schemas.openxmlformats.org/officeDocument/2006/relationships/slideLayout" Target="../slideLayouts/slideLayout91.xml"/><Relationship Id="rId24" Type="http://schemas.openxmlformats.org/officeDocument/2006/relationships/slideLayout" Target="../slideLayouts/slideLayout104.xml"/><Relationship Id="rId32" Type="http://schemas.openxmlformats.org/officeDocument/2006/relationships/slideLayout" Target="../slideLayouts/slideLayout112.xml"/><Relationship Id="rId37" Type="http://schemas.openxmlformats.org/officeDocument/2006/relationships/image" Target="../media/image16.emf"/><Relationship Id="rId5" Type="http://schemas.openxmlformats.org/officeDocument/2006/relationships/slideLayout" Target="../slideLayouts/slideLayout85.xml"/><Relationship Id="rId15" Type="http://schemas.openxmlformats.org/officeDocument/2006/relationships/slideLayout" Target="../slideLayouts/slideLayout95.xml"/><Relationship Id="rId23" Type="http://schemas.openxmlformats.org/officeDocument/2006/relationships/slideLayout" Target="../slideLayouts/slideLayout103.xml"/><Relationship Id="rId28" Type="http://schemas.openxmlformats.org/officeDocument/2006/relationships/slideLayout" Target="../slideLayouts/slideLayout108.xml"/><Relationship Id="rId36" Type="http://schemas.openxmlformats.org/officeDocument/2006/relationships/theme" Target="../theme/theme8.xml"/><Relationship Id="rId10" Type="http://schemas.openxmlformats.org/officeDocument/2006/relationships/slideLayout" Target="../slideLayouts/slideLayout90.xml"/><Relationship Id="rId19" Type="http://schemas.openxmlformats.org/officeDocument/2006/relationships/slideLayout" Target="../slideLayouts/slideLayout99.xml"/><Relationship Id="rId31" Type="http://schemas.openxmlformats.org/officeDocument/2006/relationships/slideLayout" Target="../slideLayouts/slideLayout111.xml"/><Relationship Id="rId4" Type="http://schemas.openxmlformats.org/officeDocument/2006/relationships/slideLayout" Target="../slideLayouts/slideLayout84.xml"/><Relationship Id="rId9" Type="http://schemas.openxmlformats.org/officeDocument/2006/relationships/slideLayout" Target="../slideLayouts/slideLayout89.xml"/><Relationship Id="rId14" Type="http://schemas.openxmlformats.org/officeDocument/2006/relationships/slideLayout" Target="../slideLayouts/slideLayout94.xml"/><Relationship Id="rId22" Type="http://schemas.openxmlformats.org/officeDocument/2006/relationships/slideLayout" Target="../slideLayouts/slideLayout102.xml"/><Relationship Id="rId27" Type="http://schemas.openxmlformats.org/officeDocument/2006/relationships/slideLayout" Target="../slideLayouts/slideLayout107.xml"/><Relationship Id="rId30" Type="http://schemas.openxmlformats.org/officeDocument/2006/relationships/slideLayout" Target="../slideLayouts/slideLayout110.xml"/><Relationship Id="rId35" Type="http://schemas.openxmlformats.org/officeDocument/2006/relationships/slideLayout" Target="../slideLayouts/slideLayout115.xml"/><Relationship Id="rId8" Type="http://schemas.openxmlformats.org/officeDocument/2006/relationships/slideLayout" Target="../slideLayouts/slideLayout88.xml"/><Relationship Id="rId3" Type="http://schemas.openxmlformats.org/officeDocument/2006/relationships/slideLayout" Target="../slideLayouts/slideLayout83.xml"/></Relationships>
</file>

<file path=ppt/slideMasters/_rels/slideMaster9.xml.rels><?xml version="1.0" encoding="UTF-8" standalone="yes"?>
<Relationships xmlns="http://schemas.openxmlformats.org/package/2006/relationships"><Relationship Id="rId13" Type="http://schemas.openxmlformats.org/officeDocument/2006/relationships/slideLayout" Target="../slideLayouts/slideLayout128.xml"/><Relationship Id="rId18" Type="http://schemas.openxmlformats.org/officeDocument/2006/relationships/slideLayout" Target="../slideLayouts/slideLayout133.xml"/><Relationship Id="rId26" Type="http://schemas.openxmlformats.org/officeDocument/2006/relationships/slideLayout" Target="../slideLayouts/slideLayout141.xml"/><Relationship Id="rId39" Type="http://schemas.openxmlformats.org/officeDocument/2006/relationships/slideLayout" Target="../slideLayouts/slideLayout154.xml"/><Relationship Id="rId21" Type="http://schemas.openxmlformats.org/officeDocument/2006/relationships/slideLayout" Target="../slideLayouts/slideLayout136.xml"/><Relationship Id="rId34" Type="http://schemas.openxmlformats.org/officeDocument/2006/relationships/slideLayout" Target="../slideLayouts/slideLayout149.xml"/><Relationship Id="rId42" Type="http://schemas.openxmlformats.org/officeDocument/2006/relationships/image" Target="../media/image16.emf"/><Relationship Id="rId7" Type="http://schemas.openxmlformats.org/officeDocument/2006/relationships/slideLayout" Target="../slideLayouts/slideLayout122.xml"/><Relationship Id="rId2" Type="http://schemas.openxmlformats.org/officeDocument/2006/relationships/slideLayout" Target="../slideLayouts/slideLayout117.xml"/><Relationship Id="rId16" Type="http://schemas.openxmlformats.org/officeDocument/2006/relationships/slideLayout" Target="../slideLayouts/slideLayout131.xml"/><Relationship Id="rId20" Type="http://schemas.openxmlformats.org/officeDocument/2006/relationships/slideLayout" Target="../slideLayouts/slideLayout135.xml"/><Relationship Id="rId29" Type="http://schemas.openxmlformats.org/officeDocument/2006/relationships/slideLayout" Target="../slideLayouts/slideLayout144.xml"/><Relationship Id="rId41" Type="http://schemas.openxmlformats.org/officeDocument/2006/relationships/theme" Target="../theme/theme9.xml"/><Relationship Id="rId1" Type="http://schemas.openxmlformats.org/officeDocument/2006/relationships/slideLayout" Target="../slideLayouts/slideLayout116.xml"/><Relationship Id="rId6" Type="http://schemas.openxmlformats.org/officeDocument/2006/relationships/slideLayout" Target="../slideLayouts/slideLayout121.xml"/><Relationship Id="rId11" Type="http://schemas.openxmlformats.org/officeDocument/2006/relationships/slideLayout" Target="../slideLayouts/slideLayout126.xml"/><Relationship Id="rId24" Type="http://schemas.openxmlformats.org/officeDocument/2006/relationships/slideLayout" Target="../slideLayouts/slideLayout139.xml"/><Relationship Id="rId32" Type="http://schemas.openxmlformats.org/officeDocument/2006/relationships/slideLayout" Target="../slideLayouts/slideLayout147.xml"/><Relationship Id="rId37" Type="http://schemas.openxmlformats.org/officeDocument/2006/relationships/slideLayout" Target="../slideLayouts/slideLayout152.xml"/><Relationship Id="rId40" Type="http://schemas.openxmlformats.org/officeDocument/2006/relationships/slideLayout" Target="../slideLayouts/slideLayout155.xml"/><Relationship Id="rId5" Type="http://schemas.openxmlformats.org/officeDocument/2006/relationships/slideLayout" Target="../slideLayouts/slideLayout120.xml"/><Relationship Id="rId15" Type="http://schemas.openxmlformats.org/officeDocument/2006/relationships/slideLayout" Target="../slideLayouts/slideLayout130.xml"/><Relationship Id="rId23" Type="http://schemas.openxmlformats.org/officeDocument/2006/relationships/slideLayout" Target="../slideLayouts/slideLayout138.xml"/><Relationship Id="rId28" Type="http://schemas.openxmlformats.org/officeDocument/2006/relationships/slideLayout" Target="../slideLayouts/slideLayout143.xml"/><Relationship Id="rId36" Type="http://schemas.openxmlformats.org/officeDocument/2006/relationships/slideLayout" Target="../slideLayouts/slideLayout151.xml"/><Relationship Id="rId10" Type="http://schemas.openxmlformats.org/officeDocument/2006/relationships/slideLayout" Target="../slideLayouts/slideLayout125.xml"/><Relationship Id="rId19" Type="http://schemas.openxmlformats.org/officeDocument/2006/relationships/slideLayout" Target="../slideLayouts/slideLayout134.xml"/><Relationship Id="rId31" Type="http://schemas.openxmlformats.org/officeDocument/2006/relationships/slideLayout" Target="../slideLayouts/slideLayout146.xml"/><Relationship Id="rId4" Type="http://schemas.openxmlformats.org/officeDocument/2006/relationships/slideLayout" Target="../slideLayouts/slideLayout119.xml"/><Relationship Id="rId9" Type="http://schemas.openxmlformats.org/officeDocument/2006/relationships/slideLayout" Target="../slideLayouts/slideLayout124.xml"/><Relationship Id="rId14" Type="http://schemas.openxmlformats.org/officeDocument/2006/relationships/slideLayout" Target="../slideLayouts/slideLayout129.xml"/><Relationship Id="rId22" Type="http://schemas.openxmlformats.org/officeDocument/2006/relationships/slideLayout" Target="../slideLayouts/slideLayout137.xml"/><Relationship Id="rId27" Type="http://schemas.openxmlformats.org/officeDocument/2006/relationships/slideLayout" Target="../slideLayouts/slideLayout142.xml"/><Relationship Id="rId30" Type="http://schemas.openxmlformats.org/officeDocument/2006/relationships/slideLayout" Target="../slideLayouts/slideLayout145.xml"/><Relationship Id="rId35" Type="http://schemas.openxmlformats.org/officeDocument/2006/relationships/slideLayout" Target="../slideLayouts/slideLayout150.xml"/><Relationship Id="rId8" Type="http://schemas.openxmlformats.org/officeDocument/2006/relationships/slideLayout" Target="../slideLayouts/slideLayout123.xml"/><Relationship Id="rId3" Type="http://schemas.openxmlformats.org/officeDocument/2006/relationships/slideLayout" Target="../slideLayouts/slideLayout118.xml"/><Relationship Id="rId12" Type="http://schemas.openxmlformats.org/officeDocument/2006/relationships/slideLayout" Target="../slideLayouts/slideLayout127.xml"/><Relationship Id="rId17" Type="http://schemas.openxmlformats.org/officeDocument/2006/relationships/slideLayout" Target="../slideLayouts/slideLayout132.xml"/><Relationship Id="rId25" Type="http://schemas.openxmlformats.org/officeDocument/2006/relationships/slideLayout" Target="../slideLayouts/slideLayout140.xml"/><Relationship Id="rId33" Type="http://schemas.openxmlformats.org/officeDocument/2006/relationships/slideLayout" Target="../slideLayouts/slideLayout148.xml"/><Relationship Id="rId38" Type="http://schemas.openxmlformats.org/officeDocument/2006/relationships/slideLayout" Target="../slideLayouts/slideLayout15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5137" y="567457"/>
            <a:ext cx="11533187" cy="830020"/>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65137" y="1853742"/>
            <a:ext cx="11533187" cy="2369880"/>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spTree>
    <p:extLst>
      <p:ext uri="{BB962C8B-B14F-4D97-AF65-F5344CB8AC3E}">
        <p14:creationId xmlns:p14="http://schemas.microsoft.com/office/powerpoint/2010/main" val="1881724970"/>
      </p:ext>
    </p:extLst>
  </p:cSld>
  <p:clrMap bg1="lt1" tx1="dk1" bg2="lt2" tx2="dk2" accent1="accent1" accent2="accent2" accent3="accent3" accent4="accent4" accent5="accent5" accent6="accent6" hlink="hlink" folHlink="folHlink"/>
  <p:sldLayoutIdLst>
    <p:sldLayoutId id="2147484556" r:id="rId1"/>
  </p:sldLayoutIdLst>
  <p:transition>
    <p:fade/>
  </p:transition>
  <p:hf sldNum="0" hdr="0" dt="0"/>
  <p:txStyles>
    <p:titleStyle>
      <a:lvl1pPr algn="l" defTabSz="932742" rtl="0" eaLnBrk="1" latinLnBrk="0" hangingPunct="1">
        <a:lnSpc>
          <a:spcPct val="90000"/>
        </a:lnSpc>
        <a:spcBef>
          <a:spcPct val="0"/>
        </a:spcBef>
        <a:buNone/>
        <a:defRPr lang="en-US" sz="2800" b="0" kern="1200" cap="none" spc="-50" baseline="0" dirty="0" smtClean="0">
          <a:ln w="3175">
            <a:noFill/>
          </a:ln>
          <a:solidFill>
            <a:schemeClr val="tx1"/>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userDrawn="1">
          <p15:clr>
            <a:srgbClr val="C35EA4"/>
          </p15:clr>
        </p15:guide>
        <p15:guide id="32" pos="1528" userDrawn="1">
          <p15:clr>
            <a:srgbClr val="C35EA4"/>
          </p15:clr>
        </p15:guide>
        <p15:guide id="33" pos="2621" userDrawn="1">
          <p15:clr>
            <a:srgbClr val="C35EA4"/>
          </p15:clr>
        </p15:guide>
        <p15:guide id="34" pos="2765" userDrawn="1">
          <p15:clr>
            <a:srgbClr val="C35EA4"/>
          </p15:clr>
        </p15:guide>
        <p15:guide id="35" pos="3854" userDrawn="1">
          <p15:clr>
            <a:srgbClr val="C35EA4"/>
          </p15:clr>
        </p15:guide>
        <p15:guide id="36" pos="4003" userDrawn="1">
          <p15:clr>
            <a:srgbClr val="C35EA4"/>
          </p15:clr>
        </p15:guide>
        <p15:guide id="37" pos="5083" userDrawn="1">
          <p15:clr>
            <a:srgbClr val="C35EA4"/>
          </p15:clr>
        </p15:guide>
        <p15:guide id="38" pos="5230" userDrawn="1">
          <p15:clr>
            <a:srgbClr val="C35EA4"/>
          </p15:clr>
        </p15:guide>
        <p15:guide id="39" pos="6323" userDrawn="1">
          <p15:clr>
            <a:srgbClr val="C35EA4"/>
          </p15:clr>
        </p15:guide>
        <p15:guide id="40" pos="6469" userDrawn="1">
          <p15:clr>
            <a:srgbClr val="C35EA4"/>
          </p15:clr>
        </p15:guide>
        <p15:guide id="41" pos="293" userDrawn="1">
          <p15:clr>
            <a:srgbClr val="F26B43"/>
          </p15:clr>
        </p15:guide>
        <p15:guide id="42" pos="7565" userDrawn="1">
          <p15:clr>
            <a:srgbClr val="F26B43"/>
          </p15:clr>
        </p15:guide>
        <p15:guide id="43" orient="horz" pos="751" userDrawn="1">
          <p15:clr>
            <a:srgbClr val="5ACBF0"/>
          </p15:clr>
        </p15:guide>
        <p15:guide id="44" orient="horz" pos="1387" userDrawn="1">
          <p15:clr>
            <a:srgbClr val="5ACBF0"/>
          </p15:clr>
        </p15:guide>
        <p15:guide id="45" orient="horz" pos="605" userDrawn="1">
          <p15:clr>
            <a:srgbClr val="5ACBF0"/>
          </p15:clr>
        </p15:guide>
        <p15:guide id="46" orient="horz" pos="1514" userDrawn="1">
          <p15:clr>
            <a:srgbClr val="5ACBF0"/>
          </p15:clr>
        </p15:guide>
        <p15:guide id="47" orient="horz" pos="2130" userDrawn="1">
          <p15:clr>
            <a:srgbClr val="5ACBF0"/>
          </p15:clr>
        </p15:guide>
        <p15:guide id="48" orient="horz" pos="2299" userDrawn="1">
          <p15:clr>
            <a:srgbClr val="5ACBF0"/>
          </p15:clr>
        </p15:guide>
        <p15:guide id="49" orient="horz" pos="283" userDrawn="1">
          <p15:clr>
            <a:srgbClr val="F26B43"/>
          </p15:clr>
        </p15:guide>
        <p15:guide id="50" orient="horz" pos="4120" userDrawn="1">
          <p15:clr>
            <a:srgbClr val="F26B43"/>
          </p15:clr>
        </p15:guide>
        <p15:guide id="51" orient="horz" pos="2891" userDrawn="1">
          <p15:clr>
            <a:srgbClr val="5ACBF0"/>
          </p15:clr>
        </p15:guide>
        <p15:guide id="52" orient="horz" pos="3019" userDrawn="1">
          <p15:clr>
            <a:srgbClr val="5ACBF0"/>
          </p15:clr>
        </p15:guide>
        <p15:guide id="53" orient="horz" pos="3643" userDrawn="1">
          <p15:clr>
            <a:srgbClr val="5ACBF0"/>
          </p15:clr>
        </p15:guide>
        <p15:guide id="54" orient="horz" pos="3763" userDrawn="1">
          <p15:clr>
            <a:srgbClr val="5ACBF0"/>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5138" y="567458"/>
            <a:ext cx="11530584" cy="830020"/>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65138" y="1853742"/>
            <a:ext cx="11456988" cy="1815882"/>
          </a:xfrm>
          <a:prstGeom prst="rect">
            <a:avLst/>
          </a:prstGeom>
        </p:spPr>
        <p:txBody>
          <a:bodyPr vert="horz" wrap="square" lIns="0" tIns="91440" rIns="146304" bIns="91440" rtlCol="0">
            <a:spAutoFit/>
          </a:bodyPr>
          <a:lstStyle/>
          <a:p>
            <a:pPr lvl="1"/>
            <a:r>
              <a:rPr lang="en-US"/>
              <a:t>Large: subhead Segoe UI Regular 20/24</a:t>
            </a:r>
          </a:p>
          <a:p>
            <a:pPr lvl="1"/>
            <a:endParaRPr lang="en-US"/>
          </a:p>
          <a:p>
            <a:pPr lvl="2"/>
            <a:r>
              <a:rPr lang="en-US"/>
              <a:t>Medium: paragraph heading Segoe UI </a:t>
            </a:r>
            <a:r>
              <a:rPr lang="en-US" err="1"/>
              <a:t>Semibold</a:t>
            </a:r>
            <a:r>
              <a:rPr lang="en-US"/>
              <a:t> 14/18</a:t>
            </a:r>
          </a:p>
          <a:p>
            <a:pPr lvl="3"/>
            <a:r>
              <a:rPr lang="en-US"/>
              <a:t>Medium: paragraph body copy Segoe UI Regular 14/18</a:t>
            </a:r>
          </a:p>
          <a:p>
            <a:pPr lvl="3"/>
            <a:endParaRPr lang="en-US"/>
          </a:p>
          <a:p>
            <a:pPr lvl="4"/>
            <a:r>
              <a:rPr lang="en-US"/>
              <a:t>Small: caption heading Segoe UI Bold 10/12</a:t>
            </a:r>
          </a:p>
          <a:p>
            <a:pPr lvl="6"/>
            <a:r>
              <a:rPr lang="en-US"/>
              <a:t>Small: caption body copy B3 Segoe UI Regular 10/12</a:t>
            </a:r>
          </a:p>
        </p:txBody>
      </p:sp>
      <p:pic>
        <p:nvPicPr>
          <p:cNvPr id="7" name="Picture 6"/>
          <p:cNvPicPr>
            <a:picLocks noChangeAspect="1"/>
          </p:cNvPicPr>
          <p:nvPr userDrawn="1"/>
        </p:nvPicPr>
        <p:blipFill>
          <a:blip r:embed="rId40" cstate="print">
            <a:extLst>
              <a:ext uri="{28A0092B-C50C-407E-A947-70E740481C1C}">
                <a14:useLocalDpi xmlns:a14="http://schemas.microsoft.com/office/drawing/2010/main" val="0"/>
              </a:ext>
            </a:extLst>
          </a:blip>
          <a:stretch>
            <a:fillRect/>
          </a:stretch>
        </p:blipFill>
        <p:spPr>
          <a:xfrm rot="5400000">
            <a:off x="9621909" y="2898553"/>
            <a:ext cx="6979503" cy="1188133"/>
          </a:xfrm>
          <a:prstGeom prst="rect">
            <a:avLst/>
          </a:prstGeom>
        </p:spPr>
      </p:pic>
    </p:spTree>
    <p:extLst>
      <p:ext uri="{BB962C8B-B14F-4D97-AF65-F5344CB8AC3E}">
        <p14:creationId xmlns:p14="http://schemas.microsoft.com/office/powerpoint/2010/main" val="313920721"/>
      </p:ext>
    </p:extLst>
  </p:cSld>
  <p:clrMap bg1="lt1" tx1="dk1" bg2="lt2" tx2="dk2" accent1="accent1" accent2="accent2" accent3="accent3" accent4="accent4" accent5="accent5" accent6="accent6" hlink="hlink" folHlink="folHlink"/>
  <p:sldLayoutIdLst>
    <p:sldLayoutId id="2147485340" r:id="rId1"/>
    <p:sldLayoutId id="2147485341" r:id="rId2"/>
    <p:sldLayoutId id="2147485342" r:id="rId3"/>
    <p:sldLayoutId id="2147485343" r:id="rId4"/>
    <p:sldLayoutId id="2147485344" r:id="rId5"/>
    <p:sldLayoutId id="2147485345" r:id="rId6"/>
    <p:sldLayoutId id="2147485346" r:id="rId7"/>
    <p:sldLayoutId id="2147485347" r:id="rId8"/>
    <p:sldLayoutId id="2147485348" r:id="rId9"/>
    <p:sldLayoutId id="2147485349" r:id="rId10"/>
    <p:sldLayoutId id="2147485350" r:id="rId11"/>
    <p:sldLayoutId id="2147485351" r:id="rId12"/>
    <p:sldLayoutId id="2147485352" r:id="rId13"/>
    <p:sldLayoutId id="2147485353" r:id="rId14"/>
    <p:sldLayoutId id="2147485354" r:id="rId15"/>
    <p:sldLayoutId id="2147485355" r:id="rId16"/>
    <p:sldLayoutId id="2147485356" r:id="rId17"/>
    <p:sldLayoutId id="2147485357" r:id="rId18"/>
    <p:sldLayoutId id="2147485358" r:id="rId19"/>
    <p:sldLayoutId id="2147485359" r:id="rId20"/>
    <p:sldLayoutId id="2147485360" r:id="rId21"/>
    <p:sldLayoutId id="2147485361" r:id="rId22"/>
    <p:sldLayoutId id="2147485362" r:id="rId23"/>
    <p:sldLayoutId id="2147485363" r:id="rId24"/>
    <p:sldLayoutId id="2147485364" r:id="rId25"/>
    <p:sldLayoutId id="2147485365" r:id="rId26"/>
    <p:sldLayoutId id="2147485366" r:id="rId27"/>
    <p:sldLayoutId id="2147485367" r:id="rId28"/>
    <p:sldLayoutId id="2147485368" r:id="rId29"/>
    <p:sldLayoutId id="2147485369" r:id="rId30"/>
    <p:sldLayoutId id="2147485370" r:id="rId31"/>
    <p:sldLayoutId id="2147485371" r:id="rId32"/>
    <p:sldLayoutId id="2147485372" r:id="rId33"/>
    <p:sldLayoutId id="2147485373" r:id="rId34"/>
    <p:sldLayoutId id="2147485374" r:id="rId35"/>
    <p:sldLayoutId id="2147485375" r:id="rId36"/>
    <p:sldLayoutId id="2147485376" r:id="rId37"/>
    <p:sldLayoutId id="2147485377" r:id="rId38"/>
  </p:sldLayoutIdLst>
  <p:transition>
    <p:fade/>
  </p:transition>
  <p:hf hdr="0" dt="0"/>
  <p:txStyles>
    <p:titleStyle>
      <a:lvl1pPr algn="l" defTabSz="932563" rtl="0" eaLnBrk="1" latinLnBrk="0" hangingPunct="1">
        <a:lnSpc>
          <a:spcPct val="90000"/>
        </a:lnSpc>
        <a:spcBef>
          <a:spcPct val="0"/>
        </a:spcBef>
        <a:buNone/>
        <a:defRPr lang="en-US" sz="2800" b="0" kern="1200" cap="none" spc="-50" baseline="0" dirty="0" smtClean="0">
          <a:ln w="3175">
            <a:noFill/>
          </a:ln>
          <a:gradFill>
            <a:gsLst>
              <a:gs pos="0">
                <a:schemeClr val="tx1"/>
              </a:gs>
              <a:gs pos="100000">
                <a:schemeClr val="tx1"/>
              </a:gs>
            </a:gsLst>
            <a:lin ang="5400000" scaled="1"/>
          </a:gradFill>
          <a:effectLst/>
          <a:latin typeface="+mj-lt"/>
          <a:ea typeface="+mn-ea"/>
          <a:cs typeface="Segoe UI" pitchFamily="34" charset="0"/>
        </a:defRPr>
      </a:lvl1pPr>
    </p:titleStyle>
    <p:bodyStyle>
      <a:lvl1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gradFill>
            <a:gsLst>
              <a:gs pos="0">
                <a:schemeClr val="tx1"/>
              </a:gs>
              <a:gs pos="100000">
                <a:schemeClr val="tx1"/>
              </a:gs>
            </a:gsLst>
            <a:lin ang="5400000" scaled="1"/>
          </a:gradFill>
          <a:latin typeface="+mn-lt"/>
          <a:ea typeface="+mn-ea"/>
          <a:cs typeface="+mn-cs"/>
        </a:defRPr>
      </a:lvl2pPr>
      <a:lvl3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1399" kern="1200" spc="0" baseline="0">
          <a:gradFill>
            <a:gsLst>
              <a:gs pos="0">
                <a:schemeClr val="tx2"/>
              </a:gs>
              <a:gs pos="100000">
                <a:schemeClr val="tx2"/>
              </a:gs>
            </a:gsLst>
            <a:lin ang="5400000" scaled="1"/>
          </a:gradFill>
          <a:latin typeface="+mj-lt"/>
          <a:ea typeface="+mn-ea"/>
          <a:cs typeface="+mn-cs"/>
        </a:defRPr>
      </a:lvl3pPr>
      <a:lvl4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1399" kern="1200" spc="0" baseline="0">
          <a:gradFill>
            <a:gsLst>
              <a:gs pos="0">
                <a:schemeClr val="tx1"/>
              </a:gs>
              <a:gs pos="100000">
                <a:schemeClr val="tx1"/>
              </a:gs>
            </a:gsLst>
            <a:lin ang="5400000" scaled="1"/>
          </a:gradFill>
          <a:latin typeface="+mn-lt"/>
          <a:ea typeface="+mn-ea"/>
          <a:cs typeface="+mn-cs"/>
        </a:defRPr>
      </a:lvl4pPr>
      <a:lvl5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gradFill>
            <a:gsLst>
              <a:gs pos="0">
                <a:schemeClr val="tx1"/>
              </a:gs>
              <a:gs pos="100000">
                <a:schemeClr val="tx1"/>
              </a:gs>
            </a:gsLst>
            <a:lin ang="5400000" scaled="1"/>
          </a:gradFill>
          <a:latin typeface="+mn-lt"/>
          <a:ea typeface="+mn-ea"/>
          <a:cs typeface="+mn-cs"/>
        </a:defRPr>
      </a:lvl5pPr>
      <a:lvl6pPr marL="2331406" indent="0" algn="l" defTabSz="932563"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563" rtl="0" eaLnBrk="1" latinLnBrk="0" hangingPunct="1">
        <a:lnSpc>
          <a:spcPct val="100000"/>
        </a:lnSpc>
        <a:spcBef>
          <a:spcPts val="0"/>
        </a:spcBef>
        <a:spcAft>
          <a:spcPts val="0"/>
        </a:spcAft>
        <a:buFont typeface="Arial" pitchFamily="34" charset="0"/>
        <a:buNone/>
        <a:defRPr sz="1000" kern="1200">
          <a:gradFill>
            <a:gsLst>
              <a:gs pos="0">
                <a:schemeClr val="tx1"/>
              </a:gs>
              <a:gs pos="100000">
                <a:schemeClr val="tx1"/>
              </a:gs>
            </a:gsLst>
            <a:lin ang="5400000" scaled="1"/>
          </a:gra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5138" y="567458"/>
            <a:ext cx="11533187" cy="830020"/>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65138" y="1853743"/>
            <a:ext cx="11533187" cy="2369880"/>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t>
            </a:r>
          </a:p>
        </p:txBody>
      </p:sp>
      <p:pic>
        <p:nvPicPr>
          <p:cNvPr id="7" name="Picture 6"/>
          <p:cNvPicPr>
            <a:picLocks noChangeAspect="1"/>
          </p:cNvPicPr>
          <p:nvPr userDrawn="1"/>
        </p:nvPicPr>
        <p:blipFill>
          <a:blip r:embed="rId54" cstate="print">
            <a:extLst>
              <a:ext uri="{28A0092B-C50C-407E-A947-70E740481C1C}">
                <a14:useLocalDpi xmlns:a14="http://schemas.microsoft.com/office/drawing/2010/main" val="0"/>
              </a:ext>
            </a:extLst>
          </a:blip>
          <a:stretch>
            <a:fillRect/>
          </a:stretch>
        </p:blipFill>
        <p:spPr>
          <a:xfrm rot="5400000">
            <a:off x="9621909" y="2898553"/>
            <a:ext cx="6979503" cy="1188133"/>
          </a:xfrm>
          <a:prstGeom prst="rect">
            <a:avLst/>
          </a:prstGeom>
        </p:spPr>
      </p:pic>
    </p:spTree>
    <p:extLst>
      <p:ext uri="{BB962C8B-B14F-4D97-AF65-F5344CB8AC3E}">
        <p14:creationId xmlns:p14="http://schemas.microsoft.com/office/powerpoint/2010/main" val="1410852465"/>
      </p:ext>
    </p:extLst>
  </p:cSld>
  <p:clrMap bg1="lt1" tx1="dk1" bg2="lt2" tx2="dk2" accent1="accent1" accent2="accent2" accent3="accent3" accent4="accent4" accent5="accent5" accent6="accent6" hlink="hlink" folHlink="folHlink"/>
  <p:sldLayoutIdLst>
    <p:sldLayoutId id="2147484552" r:id="rId1"/>
    <p:sldLayoutId id="2147484553" r:id="rId2"/>
    <p:sldLayoutId id="2147484555" r:id="rId3"/>
    <p:sldLayoutId id="2147484578" r:id="rId4"/>
    <p:sldLayoutId id="2147485495" r:id="rId5"/>
    <p:sldLayoutId id="2147484557" r:id="rId6"/>
    <p:sldLayoutId id="2147484558" r:id="rId7"/>
    <p:sldLayoutId id="2147484559" r:id="rId8"/>
    <p:sldLayoutId id="2147484560" r:id="rId9"/>
    <p:sldLayoutId id="2147484561" r:id="rId10"/>
    <p:sldLayoutId id="2147484562" r:id="rId11"/>
    <p:sldLayoutId id="2147484563" r:id="rId12"/>
    <p:sldLayoutId id="2147484564" r:id="rId13"/>
    <p:sldLayoutId id="2147484566" r:id="rId14"/>
    <p:sldLayoutId id="2147484567" r:id="rId15"/>
    <p:sldLayoutId id="2147484568" r:id="rId16"/>
    <p:sldLayoutId id="2147484577" r:id="rId17"/>
    <p:sldLayoutId id="2147484570" r:id="rId18"/>
    <p:sldLayoutId id="2147484571" r:id="rId19"/>
    <p:sldLayoutId id="2147484572" r:id="rId20"/>
    <p:sldLayoutId id="2147484576" r:id="rId21"/>
    <p:sldLayoutId id="2147484580" r:id="rId22"/>
    <p:sldLayoutId id="2147484583" r:id="rId23"/>
    <p:sldLayoutId id="2147484584" r:id="rId24"/>
    <p:sldLayoutId id="2147484585" r:id="rId25"/>
    <p:sldLayoutId id="2147485392" r:id="rId26"/>
    <p:sldLayoutId id="2147485393" r:id="rId27"/>
    <p:sldLayoutId id="2147485394" r:id="rId28"/>
    <p:sldLayoutId id="2147485395" r:id="rId29"/>
    <p:sldLayoutId id="2147485396" r:id="rId30"/>
    <p:sldLayoutId id="2147485397" r:id="rId31"/>
    <p:sldLayoutId id="2147485398" r:id="rId32"/>
    <p:sldLayoutId id="2147485399" r:id="rId33"/>
    <p:sldLayoutId id="2147485400" r:id="rId34"/>
    <p:sldLayoutId id="2147485401" r:id="rId35"/>
    <p:sldLayoutId id="2147485402" r:id="rId36"/>
    <p:sldLayoutId id="2147485403" r:id="rId37"/>
    <p:sldLayoutId id="2147485404" r:id="rId38"/>
    <p:sldLayoutId id="2147485405" r:id="rId39"/>
    <p:sldLayoutId id="2147485406" r:id="rId40"/>
    <p:sldLayoutId id="2147485407" r:id="rId41"/>
    <p:sldLayoutId id="2147485408" r:id="rId42"/>
    <p:sldLayoutId id="2147485409" r:id="rId43"/>
    <p:sldLayoutId id="2147485410" r:id="rId44"/>
    <p:sldLayoutId id="2147485411" r:id="rId45"/>
    <p:sldLayoutId id="2147485412" r:id="rId46"/>
    <p:sldLayoutId id="2147485413" r:id="rId47"/>
    <p:sldLayoutId id="2147485414" r:id="rId48"/>
    <p:sldLayoutId id="2147485415" r:id="rId49"/>
    <p:sldLayoutId id="2147485416" r:id="rId50"/>
    <p:sldLayoutId id="2147485417" r:id="rId51"/>
    <p:sldLayoutId id="2147485418" r:id="rId52"/>
  </p:sldLayoutIdLst>
  <p:transition>
    <p:fade/>
  </p:transition>
  <p:hf sldNum="0" hdr="0" dt="0"/>
  <p:txStyles>
    <p:titleStyle>
      <a:lvl1pPr algn="l" defTabSz="932563" rtl="0" eaLnBrk="1" latinLnBrk="0" hangingPunct="1">
        <a:lnSpc>
          <a:spcPct val="90000"/>
        </a:lnSpc>
        <a:spcBef>
          <a:spcPct val="0"/>
        </a:spcBef>
        <a:buNone/>
        <a:defRPr lang="en-US" sz="2800" b="0" kern="1200" cap="none" spc="-50" baseline="0" dirty="0" smtClean="0">
          <a:ln w="3175">
            <a:noFill/>
          </a:ln>
          <a:solidFill>
            <a:schemeClr val="tx1"/>
          </a:solidFill>
          <a:effectLst/>
          <a:latin typeface="+mj-lt"/>
          <a:ea typeface="+mn-ea"/>
          <a:cs typeface="Segoe UI" pitchFamily="34" charset="0"/>
        </a:defRPr>
      </a:lvl1pPr>
    </p:titleStyle>
    <p:bodyStyle>
      <a:lvl1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1199" b="1" kern="1200" spc="0" baseline="0">
          <a:solidFill>
            <a:schemeClr val="tx1"/>
          </a:solidFill>
          <a:latin typeface="+mn-lt"/>
          <a:ea typeface="+mn-ea"/>
          <a:cs typeface="+mn-cs"/>
        </a:defRPr>
      </a:lvl5pPr>
      <a:lvl6pPr marL="2331406" indent="0" algn="l" defTabSz="932563"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563" rtl="0" eaLnBrk="1" latinLnBrk="0" hangingPunct="1">
        <a:lnSpc>
          <a:spcPct val="100000"/>
        </a:lnSpc>
        <a:spcBef>
          <a:spcPts val="0"/>
        </a:spcBef>
        <a:spcAft>
          <a:spcPts val="0"/>
        </a:spcAft>
        <a:buFont typeface="Arial" pitchFamily="34" charset="0"/>
        <a:buNone/>
        <a:defRPr sz="1199"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6"/>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3" y="1212853"/>
            <a:ext cx="11887198" cy="19652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92731312"/>
      </p:ext>
    </p:extLst>
  </p:cSld>
  <p:clrMap bg1="dk1" tx1="lt1" bg2="dk2" tx2="lt2" accent1="accent1" accent2="accent2" accent3="accent3" accent4="accent4" accent5="accent5" accent6="accent6" hlink="hlink" folHlink="folHlink"/>
  <p:sldLayoutIdLst>
    <p:sldLayoutId id="2147485426" r:id="rId1"/>
    <p:sldLayoutId id="2147485427" r:id="rId2"/>
    <p:sldLayoutId id="2147485428" r:id="rId3"/>
    <p:sldLayoutId id="2147485429" r:id="rId4"/>
    <p:sldLayoutId id="2147485430" r:id="rId5"/>
    <p:sldLayoutId id="2147485431" r:id="rId6"/>
    <p:sldLayoutId id="2147485432" r:id="rId7"/>
    <p:sldLayoutId id="2147485433" r:id="rId8"/>
    <p:sldLayoutId id="2147485434" r:id="rId9"/>
    <p:sldLayoutId id="2147485435" r:id="rId10"/>
    <p:sldLayoutId id="2147485436" r:id="rId11"/>
    <p:sldLayoutId id="2147485437" r:id="rId12"/>
    <p:sldLayoutId id="2147485438" r:id="rId13"/>
    <p:sldLayoutId id="2147485439" r:id="rId14"/>
    <p:sldLayoutId id="2147485440" r:id="rId15"/>
    <p:sldLayoutId id="2147485441" r:id="rId16"/>
    <p:sldLayoutId id="2147485442" r:id="rId17"/>
    <p:sldLayoutId id="2147485443" r:id="rId18"/>
    <p:sldLayoutId id="2147485444" r:id="rId19"/>
    <p:sldLayoutId id="2147485445" r:id="rId20"/>
    <p:sldLayoutId id="2147485446" r:id="rId21"/>
    <p:sldLayoutId id="2147485447" r:id="rId22"/>
    <p:sldLayoutId id="2147485448" r:id="rId23"/>
    <p:sldLayoutId id="2147485449" r:id="rId24"/>
    <p:sldLayoutId id="2147485450" r:id="rId25"/>
    <p:sldLayoutId id="2147485451" r:id="rId26"/>
  </p:sldLayoutIdLst>
  <p:transition>
    <p:fade/>
  </p:transition>
  <p:txStyles>
    <p:titleStyle>
      <a:lvl1pPr algn="l" defTabSz="874278" rtl="0" eaLnBrk="1" latinLnBrk="0" hangingPunct="1">
        <a:lnSpc>
          <a:spcPct val="90000"/>
        </a:lnSpc>
        <a:spcBef>
          <a:spcPct val="0"/>
        </a:spcBef>
        <a:buNone/>
        <a:defRPr lang="en-US" sz="5062" b="0" kern="1200" cap="none" spc="-96"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21407" marR="0" indent="-321407" algn="l" defTabSz="874278" rtl="0" eaLnBrk="1" fontAlgn="auto" latinLnBrk="0" hangingPunct="1">
        <a:lnSpc>
          <a:spcPct val="90000"/>
        </a:lnSpc>
        <a:spcBef>
          <a:spcPct val="20000"/>
        </a:spcBef>
        <a:spcAft>
          <a:spcPts val="0"/>
        </a:spcAft>
        <a:buClrTx/>
        <a:buSzPct val="90000"/>
        <a:buFont typeface="Arial" pitchFamily="34" charset="0"/>
        <a:buChar char="•"/>
        <a:tabLst/>
        <a:defRPr sz="3749" kern="1200" spc="0" baseline="0">
          <a:gradFill>
            <a:gsLst>
              <a:gs pos="1250">
                <a:schemeClr val="tx1"/>
              </a:gs>
              <a:gs pos="100000">
                <a:schemeClr val="tx1"/>
              </a:gs>
            </a:gsLst>
            <a:lin ang="5400000" scaled="0"/>
          </a:gradFill>
          <a:latin typeface="+mj-lt"/>
          <a:ea typeface="+mn-ea"/>
          <a:cs typeface="+mn-cs"/>
        </a:defRPr>
      </a:lvl1pPr>
      <a:lvl2pPr marL="547582" marR="0" indent="-226175" algn="l" defTabSz="874278" rtl="0" eaLnBrk="1" fontAlgn="auto" latinLnBrk="0" hangingPunct="1">
        <a:lnSpc>
          <a:spcPct val="90000"/>
        </a:lnSpc>
        <a:spcBef>
          <a:spcPct val="20000"/>
        </a:spcBef>
        <a:spcAft>
          <a:spcPts val="0"/>
        </a:spcAft>
        <a:buClrTx/>
        <a:buSzPct val="90000"/>
        <a:buFont typeface="Arial" pitchFamily="34" charset="0"/>
        <a:buChar char="•"/>
        <a:tabLst/>
        <a:defRPr sz="2250" kern="1200" spc="0" baseline="0">
          <a:gradFill>
            <a:gsLst>
              <a:gs pos="1250">
                <a:schemeClr val="tx1"/>
              </a:gs>
              <a:gs pos="100000">
                <a:schemeClr val="tx1"/>
              </a:gs>
            </a:gsLst>
            <a:lin ang="5400000" scaled="0"/>
          </a:gradFill>
          <a:latin typeface="+mn-lt"/>
          <a:ea typeface="+mn-ea"/>
          <a:cs typeface="+mn-cs"/>
        </a:defRPr>
      </a:lvl2pPr>
      <a:lvl3pPr marL="749950" marR="0" indent="-214272" algn="l" defTabSz="874278" rtl="0" eaLnBrk="1" fontAlgn="auto" latinLnBrk="0" hangingPunct="1">
        <a:lnSpc>
          <a:spcPct val="90000"/>
        </a:lnSpc>
        <a:spcBef>
          <a:spcPct val="20000"/>
        </a:spcBef>
        <a:spcAft>
          <a:spcPts val="0"/>
        </a:spcAft>
        <a:buClrTx/>
        <a:buSzPct val="90000"/>
        <a:buFont typeface="Arial" pitchFamily="34" charset="0"/>
        <a:buChar char="•"/>
        <a:tabLst/>
        <a:defRPr sz="1875" kern="1200" spc="0" baseline="0">
          <a:gradFill>
            <a:gsLst>
              <a:gs pos="1250">
                <a:schemeClr val="tx1"/>
              </a:gs>
              <a:gs pos="100000">
                <a:schemeClr val="tx1"/>
              </a:gs>
            </a:gsLst>
            <a:lin ang="5400000" scaled="0"/>
          </a:gradFill>
          <a:latin typeface="+mn-lt"/>
          <a:ea typeface="+mn-ea"/>
          <a:cs typeface="+mn-cs"/>
        </a:defRPr>
      </a:lvl3pPr>
      <a:lvl4pPr marL="964222" marR="0" indent="-214272" algn="l" defTabSz="874278" rtl="0" eaLnBrk="1" fontAlgn="auto" latinLnBrk="0" hangingPunct="1">
        <a:lnSpc>
          <a:spcPct val="90000"/>
        </a:lnSpc>
        <a:spcBef>
          <a:spcPct val="20000"/>
        </a:spcBef>
        <a:spcAft>
          <a:spcPts val="0"/>
        </a:spcAft>
        <a:buClrTx/>
        <a:buSzPct val="90000"/>
        <a:buFont typeface="Arial" pitchFamily="34" charset="0"/>
        <a:buChar char="•"/>
        <a:tabLst/>
        <a:defRPr sz="1688" kern="1200" spc="0" baseline="0">
          <a:gradFill>
            <a:gsLst>
              <a:gs pos="1250">
                <a:schemeClr val="tx1"/>
              </a:gs>
              <a:gs pos="100000">
                <a:schemeClr val="tx1"/>
              </a:gs>
            </a:gsLst>
            <a:lin ang="5400000" scaled="0"/>
          </a:gradFill>
          <a:latin typeface="+mn-lt"/>
          <a:ea typeface="+mn-ea"/>
          <a:cs typeface="+mn-cs"/>
        </a:defRPr>
      </a:lvl4pPr>
      <a:lvl5pPr marL="1178492" marR="0" indent="-214272" algn="l" defTabSz="874278" rtl="0" eaLnBrk="1" fontAlgn="auto" latinLnBrk="0" hangingPunct="1">
        <a:lnSpc>
          <a:spcPct val="90000"/>
        </a:lnSpc>
        <a:spcBef>
          <a:spcPct val="20000"/>
        </a:spcBef>
        <a:spcAft>
          <a:spcPts val="0"/>
        </a:spcAft>
        <a:buClrTx/>
        <a:buSzPct val="90000"/>
        <a:buFont typeface="Arial" pitchFamily="34" charset="0"/>
        <a:buChar char="•"/>
        <a:tabLst/>
        <a:defRPr sz="1688" kern="1200" spc="0" baseline="0">
          <a:gradFill>
            <a:gsLst>
              <a:gs pos="1250">
                <a:schemeClr val="tx1"/>
              </a:gs>
              <a:gs pos="100000">
                <a:schemeClr val="tx1"/>
              </a:gs>
            </a:gsLst>
            <a:lin ang="5400000" scaled="0"/>
          </a:gradFill>
          <a:latin typeface="+mn-lt"/>
          <a:ea typeface="+mn-ea"/>
          <a:cs typeface="+mn-cs"/>
        </a:defRPr>
      </a:lvl5pPr>
      <a:lvl6pPr marL="2404263" indent="-218570" algn="l" defTabSz="874278" rtl="0" eaLnBrk="1" latinLnBrk="0" hangingPunct="1">
        <a:spcBef>
          <a:spcPct val="20000"/>
        </a:spcBef>
        <a:buFont typeface="Arial" pitchFamily="34" charset="0"/>
        <a:buChar char="•"/>
        <a:defRPr sz="1875" kern="1200">
          <a:solidFill>
            <a:schemeClr val="tx1"/>
          </a:solidFill>
          <a:latin typeface="+mn-lt"/>
          <a:ea typeface="+mn-ea"/>
          <a:cs typeface="+mn-cs"/>
        </a:defRPr>
      </a:lvl6pPr>
      <a:lvl7pPr marL="2841403" indent="-218570" algn="l" defTabSz="874278" rtl="0" eaLnBrk="1" latinLnBrk="0" hangingPunct="1">
        <a:spcBef>
          <a:spcPct val="20000"/>
        </a:spcBef>
        <a:buFont typeface="Arial" pitchFamily="34" charset="0"/>
        <a:buChar char="•"/>
        <a:defRPr sz="1875" kern="1200">
          <a:solidFill>
            <a:schemeClr val="tx1"/>
          </a:solidFill>
          <a:latin typeface="+mn-lt"/>
          <a:ea typeface="+mn-ea"/>
          <a:cs typeface="+mn-cs"/>
        </a:defRPr>
      </a:lvl7pPr>
      <a:lvl8pPr marL="3278542" indent="-218570" algn="l" defTabSz="874278" rtl="0" eaLnBrk="1" latinLnBrk="0" hangingPunct="1">
        <a:spcBef>
          <a:spcPct val="20000"/>
        </a:spcBef>
        <a:buFont typeface="Arial" pitchFamily="34" charset="0"/>
        <a:buChar char="•"/>
        <a:defRPr sz="1875" kern="1200">
          <a:solidFill>
            <a:schemeClr val="tx1"/>
          </a:solidFill>
          <a:latin typeface="+mn-lt"/>
          <a:ea typeface="+mn-ea"/>
          <a:cs typeface="+mn-cs"/>
        </a:defRPr>
      </a:lvl8pPr>
      <a:lvl9pPr marL="3715681" indent="-218570" algn="l" defTabSz="874278" rtl="0" eaLnBrk="1" latinLnBrk="0" hangingPunct="1">
        <a:spcBef>
          <a:spcPct val="20000"/>
        </a:spcBef>
        <a:buFont typeface="Arial" pitchFamily="34" charset="0"/>
        <a:buChar char="•"/>
        <a:defRPr sz="1875" kern="1200">
          <a:solidFill>
            <a:schemeClr val="tx1"/>
          </a:solidFill>
          <a:latin typeface="+mn-lt"/>
          <a:ea typeface="+mn-ea"/>
          <a:cs typeface="+mn-cs"/>
        </a:defRPr>
      </a:lvl9pPr>
    </p:bodyStyle>
    <p:otherStyle>
      <a:defPPr>
        <a:defRPr lang="en-US"/>
      </a:defPPr>
      <a:lvl1pPr marL="0" algn="l" defTabSz="874278" rtl="0" eaLnBrk="1" latinLnBrk="0" hangingPunct="1">
        <a:defRPr sz="1688" kern="1200">
          <a:solidFill>
            <a:schemeClr val="tx1"/>
          </a:solidFill>
          <a:latin typeface="+mn-lt"/>
          <a:ea typeface="+mn-ea"/>
          <a:cs typeface="+mn-cs"/>
        </a:defRPr>
      </a:lvl1pPr>
      <a:lvl2pPr marL="437138" algn="l" defTabSz="874278" rtl="0" eaLnBrk="1" latinLnBrk="0" hangingPunct="1">
        <a:defRPr sz="1688" kern="1200">
          <a:solidFill>
            <a:schemeClr val="tx1"/>
          </a:solidFill>
          <a:latin typeface="+mn-lt"/>
          <a:ea typeface="+mn-ea"/>
          <a:cs typeface="+mn-cs"/>
        </a:defRPr>
      </a:lvl2pPr>
      <a:lvl3pPr marL="874278" algn="l" defTabSz="874278" rtl="0" eaLnBrk="1" latinLnBrk="0" hangingPunct="1">
        <a:defRPr sz="1688" kern="1200">
          <a:solidFill>
            <a:schemeClr val="tx1"/>
          </a:solidFill>
          <a:latin typeface="+mn-lt"/>
          <a:ea typeface="+mn-ea"/>
          <a:cs typeface="+mn-cs"/>
        </a:defRPr>
      </a:lvl3pPr>
      <a:lvl4pPr marL="1311416" algn="l" defTabSz="874278" rtl="0" eaLnBrk="1" latinLnBrk="0" hangingPunct="1">
        <a:defRPr sz="1688" kern="1200">
          <a:solidFill>
            <a:schemeClr val="tx1"/>
          </a:solidFill>
          <a:latin typeface="+mn-lt"/>
          <a:ea typeface="+mn-ea"/>
          <a:cs typeface="+mn-cs"/>
        </a:defRPr>
      </a:lvl4pPr>
      <a:lvl5pPr marL="1748555" algn="l" defTabSz="874278" rtl="0" eaLnBrk="1" latinLnBrk="0" hangingPunct="1">
        <a:defRPr sz="1688" kern="1200">
          <a:solidFill>
            <a:schemeClr val="tx1"/>
          </a:solidFill>
          <a:latin typeface="+mn-lt"/>
          <a:ea typeface="+mn-ea"/>
          <a:cs typeface="+mn-cs"/>
        </a:defRPr>
      </a:lvl5pPr>
      <a:lvl6pPr marL="2185695" algn="l" defTabSz="874278" rtl="0" eaLnBrk="1" latinLnBrk="0" hangingPunct="1">
        <a:defRPr sz="1688" kern="1200">
          <a:solidFill>
            <a:schemeClr val="tx1"/>
          </a:solidFill>
          <a:latin typeface="+mn-lt"/>
          <a:ea typeface="+mn-ea"/>
          <a:cs typeface="+mn-cs"/>
        </a:defRPr>
      </a:lvl6pPr>
      <a:lvl7pPr marL="2622833" algn="l" defTabSz="874278" rtl="0" eaLnBrk="1" latinLnBrk="0" hangingPunct="1">
        <a:defRPr sz="1688" kern="1200">
          <a:solidFill>
            <a:schemeClr val="tx1"/>
          </a:solidFill>
          <a:latin typeface="+mn-lt"/>
          <a:ea typeface="+mn-ea"/>
          <a:cs typeface="+mn-cs"/>
        </a:defRPr>
      </a:lvl7pPr>
      <a:lvl8pPr marL="3059971" algn="l" defTabSz="874278" rtl="0" eaLnBrk="1" latinLnBrk="0" hangingPunct="1">
        <a:defRPr sz="1688" kern="1200">
          <a:solidFill>
            <a:schemeClr val="tx1"/>
          </a:solidFill>
          <a:latin typeface="+mn-lt"/>
          <a:ea typeface="+mn-ea"/>
          <a:cs typeface="+mn-cs"/>
        </a:defRPr>
      </a:lvl8pPr>
      <a:lvl9pPr marL="3497112" algn="l" defTabSz="874278" rtl="0" eaLnBrk="1" latinLnBrk="0" hangingPunct="1">
        <a:defRPr sz="1688"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6301"/>
            <a:ext cx="11239464"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915" y="1464081"/>
            <a:ext cx="11239464" cy="1644855"/>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2">
            <a:extLst>
              <a:ext uri="{28A0092B-C50C-407E-A947-70E740481C1C}">
                <a14:useLocalDpi xmlns:a14="http://schemas.microsoft.com/office/drawing/2010/main"/>
              </a:ext>
            </a:extLst>
          </a:blip>
          <a:stretch>
            <a:fillRect/>
          </a:stretch>
        </p:blipFill>
        <p:spPr>
          <a:xfrm rot="5400000">
            <a:off x="9475748" y="3001154"/>
            <a:ext cx="6994525" cy="992217"/>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19" tIns="149214" rIns="186519" bIns="149214" numCol="1" spcCol="0" rtlCol="0" fromWordArt="0" anchor="t" anchorCtr="0" forceAA="0" compatLnSpc="1">
            <a:prstTxWarp prst="textNoShape">
              <a:avLst/>
            </a:prstTxWarp>
            <a:noAutofit/>
          </a:bodyPr>
          <a:lstStyle/>
          <a:p>
            <a:pPr algn="ctr" defTabSz="951039"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19" tIns="149214" rIns="186519" bIns="149214" numCol="1" spcCol="0" rtlCol="0" fromWordArt="0" anchor="t" anchorCtr="0" forceAA="0" compatLnSpc="1">
            <a:prstTxWarp prst="textNoShape">
              <a:avLst/>
            </a:prstTxWarp>
            <a:noAutofit/>
          </a:bodyPr>
          <a:lstStyle/>
          <a:p>
            <a:pPr algn="ctr" defTabSz="951039"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610852755"/>
      </p:ext>
    </p:extLst>
  </p:cSld>
  <p:clrMap bg1="lt1" tx1="dk1" bg2="lt2" tx2="dk2" accent1="accent1" accent2="accent2" accent3="accent3" accent4="accent4" accent5="accent5" accent6="accent6" hlink="hlink" folHlink="folHlink"/>
  <p:sldLayoutIdLst>
    <p:sldLayoutId id="2147485465" r:id="rId1"/>
    <p:sldLayoutId id="2147485466" r:id="rId2"/>
    <p:sldLayoutId id="2147485467" r:id="rId3"/>
    <p:sldLayoutId id="2147485468" r:id="rId4"/>
    <p:sldLayoutId id="2147485469" r:id="rId5"/>
    <p:sldLayoutId id="2147485470" r:id="rId6"/>
    <p:sldLayoutId id="2147485471" r:id="rId7"/>
    <p:sldLayoutId id="2147485472" r:id="rId8"/>
    <p:sldLayoutId id="2147485473" r:id="rId9"/>
    <p:sldLayoutId id="2147485474" r:id="rId10"/>
    <p:sldLayoutId id="2147485475" r:id="rId11"/>
    <p:sldLayoutId id="2147485476" r:id="rId12"/>
    <p:sldLayoutId id="2147485477" r:id="rId13"/>
    <p:sldLayoutId id="2147485478" r:id="rId14"/>
    <p:sldLayoutId id="2147485479" r:id="rId15"/>
    <p:sldLayoutId id="2147485480" r:id="rId16"/>
    <p:sldLayoutId id="2147485481" r:id="rId17"/>
    <p:sldLayoutId id="2147485482" r:id="rId18"/>
    <p:sldLayoutId id="2147485483" r:id="rId19"/>
    <p:sldLayoutId id="2147485484" r:id="rId20"/>
    <p:sldLayoutId id="2147485485" r:id="rId21"/>
    <p:sldLayoutId id="2147485486" r:id="rId22"/>
    <p:sldLayoutId id="2147485487" r:id="rId23"/>
    <p:sldLayoutId id="2147485488" r:id="rId24"/>
    <p:sldLayoutId id="2147485489" r:id="rId25"/>
    <p:sldLayoutId id="2147485490" r:id="rId26"/>
    <p:sldLayoutId id="2147485491" r:id="rId27"/>
    <p:sldLayoutId id="2147485492" r:id="rId28"/>
    <p:sldLayoutId id="2147485493" r:id="rId29"/>
    <p:sldLayoutId id="2147485494" r:id="rId30"/>
  </p:sldLayoutIdLst>
  <p:transition>
    <p:fade/>
  </p:transition>
  <p:hf sldNum="0" hdr="0" ftr="0" dt="0"/>
  <p:txStyles>
    <p:titleStyle>
      <a:lvl1pPr algn="l" defTabSz="951316" rtl="0" eaLnBrk="1" latinLnBrk="0" hangingPunct="1">
        <a:lnSpc>
          <a:spcPct val="100000"/>
        </a:lnSpc>
        <a:spcBef>
          <a:spcPct val="0"/>
        </a:spcBef>
        <a:buNone/>
        <a:defRPr lang="en-US" sz="3672" b="1"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33152" marR="0" indent="-233152" algn="l" defTabSz="951316"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66303" marR="0" indent="-233152" algn="l" defTabSz="951316"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12" marR="0" indent="-204008" algn="l" defTabSz="951316"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48" marR="0" indent="-184578" algn="l" defTabSz="951316"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27" marR="0" indent="-171626" algn="l" defTabSz="951316"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115" indent="-237828" algn="l" defTabSz="951316"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74" indent="-237828" algn="l" defTabSz="951316"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432" indent="-237828" algn="l" defTabSz="951316"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91" indent="-237828" algn="l" defTabSz="951316"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16" rtl="0" eaLnBrk="1" latinLnBrk="0" hangingPunct="1">
        <a:defRPr sz="1836" kern="1200">
          <a:solidFill>
            <a:schemeClr val="tx1"/>
          </a:solidFill>
          <a:latin typeface="+mn-lt"/>
          <a:ea typeface="+mn-ea"/>
          <a:cs typeface="+mn-cs"/>
        </a:defRPr>
      </a:lvl1pPr>
      <a:lvl2pPr marL="475658" algn="l" defTabSz="951316" rtl="0" eaLnBrk="1" latinLnBrk="0" hangingPunct="1">
        <a:defRPr sz="1836" kern="1200">
          <a:solidFill>
            <a:schemeClr val="tx1"/>
          </a:solidFill>
          <a:latin typeface="+mn-lt"/>
          <a:ea typeface="+mn-ea"/>
          <a:cs typeface="+mn-cs"/>
        </a:defRPr>
      </a:lvl2pPr>
      <a:lvl3pPr marL="951316" algn="l" defTabSz="951316" rtl="0" eaLnBrk="1" latinLnBrk="0" hangingPunct="1">
        <a:defRPr sz="1836" kern="1200">
          <a:solidFill>
            <a:schemeClr val="tx1"/>
          </a:solidFill>
          <a:latin typeface="+mn-lt"/>
          <a:ea typeface="+mn-ea"/>
          <a:cs typeface="+mn-cs"/>
        </a:defRPr>
      </a:lvl3pPr>
      <a:lvl4pPr marL="1426972" algn="l" defTabSz="951316" rtl="0" eaLnBrk="1" latinLnBrk="0" hangingPunct="1">
        <a:defRPr sz="1836" kern="1200">
          <a:solidFill>
            <a:schemeClr val="tx1"/>
          </a:solidFill>
          <a:latin typeface="+mn-lt"/>
          <a:ea typeface="+mn-ea"/>
          <a:cs typeface="+mn-cs"/>
        </a:defRPr>
      </a:lvl4pPr>
      <a:lvl5pPr marL="1902630" algn="l" defTabSz="951316" rtl="0" eaLnBrk="1" latinLnBrk="0" hangingPunct="1">
        <a:defRPr sz="1836" kern="1200">
          <a:solidFill>
            <a:schemeClr val="tx1"/>
          </a:solidFill>
          <a:latin typeface="+mn-lt"/>
          <a:ea typeface="+mn-ea"/>
          <a:cs typeface="+mn-cs"/>
        </a:defRPr>
      </a:lvl5pPr>
      <a:lvl6pPr marL="2378288" algn="l" defTabSz="951316" rtl="0" eaLnBrk="1" latinLnBrk="0" hangingPunct="1">
        <a:defRPr sz="1836" kern="1200">
          <a:solidFill>
            <a:schemeClr val="tx1"/>
          </a:solidFill>
          <a:latin typeface="+mn-lt"/>
          <a:ea typeface="+mn-ea"/>
          <a:cs typeface="+mn-cs"/>
        </a:defRPr>
      </a:lvl6pPr>
      <a:lvl7pPr marL="2853945" algn="l" defTabSz="951316" rtl="0" eaLnBrk="1" latinLnBrk="0" hangingPunct="1">
        <a:defRPr sz="1836" kern="1200">
          <a:solidFill>
            <a:schemeClr val="tx1"/>
          </a:solidFill>
          <a:latin typeface="+mn-lt"/>
          <a:ea typeface="+mn-ea"/>
          <a:cs typeface="+mn-cs"/>
        </a:defRPr>
      </a:lvl7pPr>
      <a:lvl8pPr marL="3329602" algn="l" defTabSz="951316" rtl="0" eaLnBrk="1" latinLnBrk="0" hangingPunct="1">
        <a:defRPr sz="1836" kern="1200">
          <a:solidFill>
            <a:schemeClr val="tx1"/>
          </a:solidFill>
          <a:latin typeface="+mn-lt"/>
          <a:ea typeface="+mn-ea"/>
          <a:cs typeface="+mn-cs"/>
        </a:defRPr>
      </a:lvl8pPr>
      <a:lvl9pPr marL="3805260" algn="l" defTabSz="951316"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6301"/>
            <a:ext cx="11239464" cy="565027"/>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95915" y="1464080"/>
            <a:ext cx="11239464" cy="1644855"/>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5"/>
          <a:srcRect l="762"/>
          <a:stretch/>
        </p:blipFill>
        <p:spPr>
          <a:xfrm rot="5400000">
            <a:off x="9654779" y="2900301"/>
            <a:ext cx="6994525" cy="1193925"/>
          </a:xfrm>
          <a:prstGeom prst="rect">
            <a:avLst/>
          </a:prstGeom>
        </p:spPr>
      </p:pic>
    </p:spTree>
    <p:extLst>
      <p:ext uri="{BB962C8B-B14F-4D97-AF65-F5344CB8AC3E}">
        <p14:creationId xmlns:p14="http://schemas.microsoft.com/office/powerpoint/2010/main" val="3075508520"/>
      </p:ext>
    </p:extLst>
  </p:cSld>
  <p:clrMap bg1="lt1" tx1="dk1" bg2="lt2" tx2="dk2" accent1="accent1" accent2="accent2" accent3="accent3" accent4="accent4" accent5="accent5" accent6="accent6" hlink="hlink" folHlink="folHlink"/>
  <p:sldLayoutIdLst>
    <p:sldLayoutId id="2147485497" r:id="rId1"/>
    <p:sldLayoutId id="2147485498" r:id="rId2"/>
    <p:sldLayoutId id="2147485499" r:id="rId3"/>
    <p:sldLayoutId id="2147485500" r:id="rId4"/>
    <p:sldLayoutId id="2147485501" r:id="rId5"/>
    <p:sldLayoutId id="2147485502" r:id="rId6"/>
    <p:sldLayoutId id="2147485503" r:id="rId7"/>
    <p:sldLayoutId id="2147485504" r:id="rId8"/>
    <p:sldLayoutId id="2147485505" r:id="rId9"/>
    <p:sldLayoutId id="2147485506" r:id="rId10"/>
    <p:sldLayoutId id="2147485507" r:id="rId11"/>
    <p:sldLayoutId id="2147485508" r:id="rId12"/>
    <p:sldLayoutId id="2147485509" r:id="rId13"/>
    <p:sldLayoutId id="2147485510" r:id="rId14"/>
    <p:sldLayoutId id="2147485511" r:id="rId15"/>
    <p:sldLayoutId id="2147485512" r:id="rId16"/>
    <p:sldLayoutId id="2147485513" r:id="rId17"/>
    <p:sldLayoutId id="2147485514" r:id="rId18"/>
    <p:sldLayoutId id="2147485515" r:id="rId19"/>
    <p:sldLayoutId id="2147485516" r:id="rId20"/>
    <p:sldLayoutId id="2147485517" r:id="rId21"/>
    <p:sldLayoutId id="2147485518" r:id="rId22"/>
    <p:sldLayoutId id="2147485519" r:id="rId23"/>
    <p:sldLayoutId id="2147485520" r:id="rId24"/>
    <p:sldLayoutId id="2147485521" r:id="rId25"/>
    <p:sldLayoutId id="2147485522" r:id="rId26"/>
    <p:sldLayoutId id="2147485523" r:id="rId27"/>
    <p:sldLayoutId id="2147485524" r:id="rId28"/>
    <p:sldLayoutId id="2147485525" r:id="rId29"/>
    <p:sldLayoutId id="2147485526" r:id="rId30"/>
    <p:sldLayoutId id="2147485527" r:id="rId31"/>
    <p:sldLayoutId id="2147485528" r:id="rId32"/>
    <p:sldLayoutId id="2147485530" r:id="rId33"/>
  </p:sldLayoutIdLst>
  <p:transition>
    <p:fade/>
  </p:transition>
  <p:hf sldNum="0" hdr="0" ftr="0" dt="0"/>
  <p:txStyles>
    <p:titleStyle>
      <a:lvl1pPr algn="l" defTabSz="951304" rtl="0" eaLnBrk="1" latinLnBrk="0" hangingPunct="1">
        <a:lnSpc>
          <a:spcPct val="100000"/>
        </a:lnSpc>
        <a:spcBef>
          <a:spcPct val="0"/>
        </a:spcBef>
        <a:buNone/>
        <a:defRPr lang="en-US" sz="3672" b="0" kern="1200" cap="none" spc="-51" baseline="0" dirty="0" smtClean="0">
          <a:ln w="3175">
            <a:noFill/>
          </a:ln>
          <a:solidFill>
            <a:schemeClr val="tx1"/>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27DFC60-2D72-4F16-BFD4-A6E741B4BC67}"/>
              </a:ext>
            </a:extLst>
          </p:cNvPr>
          <p:cNvSpPr>
            <a:spLocks noGrp="1"/>
          </p:cNvSpPr>
          <p:nvPr>
            <p:ph type="title"/>
          </p:nvPr>
        </p:nvSpPr>
        <p:spPr>
          <a:xfrm>
            <a:off x="855008" y="372394"/>
            <a:ext cx="10726460" cy="135195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EB3EE41-B3DE-479D-B306-AE9B51BAF1ED}"/>
              </a:ext>
            </a:extLst>
          </p:cNvPr>
          <p:cNvSpPr>
            <a:spLocks noGrp="1"/>
          </p:cNvSpPr>
          <p:nvPr>
            <p:ph type="body" idx="1"/>
          </p:nvPr>
        </p:nvSpPr>
        <p:spPr>
          <a:xfrm>
            <a:off x="855008" y="1861968"/>
            <a:ext cx="10726460" cy="443796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FCA6973-4301-4A2B-A815-FC95AB9080CE}"/>
              </a:ext>
            </a:extLst>
          </p:cNvPr>
          <p:cNvSpPr>
            <a:spLocks noGrp="1"/>
          </p:cNvSpPr>
          <p:nvPr>
            <p:ph type="dt" sz="half" idx="2"/>
          </p:nvPr>
        </p:nvSpPr>
        <p:spPr>
          <a:xfrm>
            <a:off x="855008" y="6482889"/>
            <a:ext cx="2798207" cy="372394"/>
          </a:xfrm>
          <a:prstGeom prst="rect">
            <a:avLst/>
          </a:prstGeom>
        </p:spPr>
        <p:txBody>
          <a:bodyPr vert="horz" lIns="91440" tIns="45720" rIns="91440" bIns="45720" rtlCol="0" anchor="ctr"/>
          <a:lstStyle>
            <a:lvl1pPr algn="l">
              <a:defRPr sz="1224">
                <a:solidFill>
                  <a:schemeClr val="tx1">
                    <a:tint val="75000"/>
                  </a:schemeClr>
                </a:solidFill>
              </a:defRPr>
            </a:lvl1pPr>
          </a:lstStyle>
          <a:p>
            <a:fld id="{D7770A57-1EE9-4167-B803-1A91D1B5716B}" type="datetimeFigureOut">
              <a:rPr lang="en-US" smtClean="0"/>
              <a:t>5/7/2020</a:t>
            </a:fld>
            <a:endParaRPr lang="en-US"/>
          </a:p>
        </p:txBody>
      </p:sp>
      <p:sp>
        <p:nvSpPr>
          <p:cNvPr id="5" name="Footer Placeholder 4">
            <a:extLst>
              <a:ext uri="{FF2B5EF4-FFF2-40B4-BE49-F238E27FC236}">
                <a16:creationId xmlns:a16="http://schemas.microsoft.com/office/drawing/2014/main" id="{8A1C3C51-92C3-4BC4-B88F-168C375C93FB}"/>
              </a:ext>
            </a:extLst>
          </p:cNvPr>
          <p:cNvSpPr>
            <a:spLocks noGrp="1"/>
          </p:cNvSpPr>
          <p:nvPr>
            <p:ph type="ftr" sz="quarter" idx="3"/>
          </p:nvPr>
        </p:nvSpPr>
        <p:spPr>
          <a:xfrm>
            <a:off x="4119583" y="6482889"/>
            <a:ext cx="4197310" cy="372394"/>
          </a:xfrm>
          <a:prstGeom prst="rect">
            <a:avLst/>
          </a:prstGeom>
        </p:spPr>
        <p:txBody>
          <a:bodyPr vert="horz" lIns="91440" tIns="45720" rIns="91440" bIns="45720" rtlCol="0" anchor="ctr"/>
          <a:lstStyle>
            <a:lvl1pPr algn="ctr">
              <a:defRPr sz="1224">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13062DD-80B5-42AB-8AED-05D8DD4F6EED}"/>
              </a:ext>
            </a:extLst>
          </p:cNvPr>
          <p:cNvSpPr>
            <a:spLocks noGrp="1"/>
          </p:cNvSpPr>
          <p:nvPr>
            <p:ph type="sldNum" sz="quarter" idx="4"/>
          </p:nvPr>
        </p:nvSpPr>
        <p:spPr>
          <a:xfrm>
            <a:off x="8783260" y="6482889"/>
            <a:ext cx="2798207" cy="372394"/>
          </a:xfrm>
          <a:prstGeom prst="rect">
            <a:avLst/>
          </a:prstGeom>
        </p:spPr>
        <p:txBody>
          <a:bodyPr vert="horz" lIns="91440" tIns="45720" rIns="91440" bIns="45720" rtlCol="0" anchor="ctr"/>
          <a:lstStyle>
            <a:lvl1pPr algn="r">
              <a:defRPr sz="1224">
                <a:solidFill>
                  <a:schemeClr val="tx1">
                    <a:tint val="75000"/>
                  </a:schemeClr>
                </a:solidFill>
              </a:defRPr>
            </a:lvl1pPr>
          </a:lstStyle>
          <a:p>
            <a:fld id="{B986113C-C5FD-4614-96F6-1E66D0C21B12}" type="slidenum">
              <a:rPr lang="en-US" smtClean="0"/>
              <a:t>‹#›</a:t>
            </a:fld>
            <a:endParaRPr lang="en-US"/>
          </a:p>
        </p:txBody>
      </p:sp>
    </p:spTree>
    <p:extLst>
      <p:ext uri="{BB962C8B-B14F-4D97-AF65-F5344CB8AC3E}">
        <p14:creationId xmlns:p14="http://schemas.microsoft.com/office/powerpoint/2010/main" val="2419055564"/>
      </p:ext>
    </p:extLst>
  </p:cSld>
  <p:clrMap bg1="lt1" tx1="dk1" bg2="lt2" tx2="dk2" accent1="accent1" accent2="accent2" accent3="accent3" accent4="accent4" accent5="accent5" accent6="accent6" hlink="hlink" folHlink="folHlink"/>
  <p:sldLayoutIdLst>
    <p:sldLayoutId id="2147485532" r:id="rId1"/>
    <p:sldLayoutId id="2147485533" r:id="rId2"/>
    <p:sldLayoutId id="2147485534" r:id="rId3"/>
    <p:sldLayoutId id="2147485535" r:id="rId4"/>
    <p:sldLayoutId id="2147485536" r:id="rId5"/>
    <p:sldLayoutId id="2147485537" r:id="rId6"/>
    <p:sldLayoutId id="2147485538" r:id="rId7"/>
    <p:sldLayoutId id="2147485539" r:id="rId8"/>
    <p:sldLayoutId id="2147485540" r:id="rId9"/>
    <p:sldLayoutId id="2147485541" r:id="rId10"/>
    <p:sldLayoutId id="2147485542" r:id="rId11"/>
    <p:sldLayoutId id="2147485543" r:id="rId12"/>
    <p:sldLayoutId id="2147485560" r:id="rId13"/>
    <p:sldLayoutId id="2147485561" r:id="rId14"/>
    <p:sldLayoutId id="2147485562" r:id="rId15"/>
  </p:sldLayoutIdLst>
  <p:txStyles>
    <p:titleStyle>
      <a:lvl1pPr algn="l" defTabSz="932597" rtl="0" eaLnBrk="1" latinLnBrk="0" hangingPunct="1">
        <a:lnSpc>
          <a:spcPct val="90000"/>
        </a:lnSpc>
        <a:spcBef>
          <a:spcPct val="0"/>
        </a:spcBef>
        <a:buNone/>
        <a:defRPr sz="4488" kern="1200">
          <a:solidFill>
            <a:schemeClr val="tx1"/>
          </a:solidFill>
          <a:latin typeface="+mj-lt"/>
          <a:ea typeface="+mj-ea"/>
          <a:cs typeface="+mj-cs"/>
        </a:defRPr>
      </a:lvl1pPr>
    </p:titleStyle>
    <p:body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0DAB22D-3CB6-4371-8DD9-FF4C6ADB22E7}"/>
              </a:ext>
            </a:extLst>
          </p:cNvPr>
          <p:cNvSpPr>
            <a:spLocks noGrp="1"/>
          </p:cNvSpPr>
          <p:nvPr>
            <p:ph type="title"/>
          </p:nvPr>
        </p:nvSpPr>
        <p:spPr>
          <a:xfrm>
            <a:off x="855008" y="372394"/>
            <a:ext cx="10726460" cy="135195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382F72A-1262-4D64-B717-076ED766CF37}"/>
              </a:ext>
            </a:extLst>
          </p:cNvPr>
          <p:cNvSpPr>
            <a:spLocks noGrp="1"/>
          </p:cNvSpPr>
          <p:nvPr>
            <p:ph type="body" idx="1"/>
          </p:nvPr>
        </p:nvSpPr>
        <p:spPr>
          <a:xfrm>
            <a:off x="855008" y="1861968"/>
            <a:ext cx="10726460" cy="443796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D3234B4-8978-413A-A5E5-898EE54783DF}"/>
              </a:ext>
            </a:extLst>
          </p:cNvPr>
          <p:cNvSpPr>
            <a:spLocks noGrp="1"/>
          </p:cNvSpPr>
          <p:nvPr>
            <p:ph type="dt" sz="half" idx="2"/>
          </p:nvPr>
        </p:nvSpPr>
        <p:spPr>
          <a:xfrm>
            <a:off x="855008" y="6482889"/>
            <a:ext cx="2798207" cy="372394"/>
          </a:xfrm>
          <a:prstGeom prst="rect">
            <a:avLst/>
          </a:prstGeom>
        </p:spPr>
        <p:txBody>
          <a:bodyPr vert="horz" lIns="91440" tIns="45720" rIns="91440" bIns="45720" rtlCol="0" anchor="ctr"/>
          <a:lstStyle>
            <a:lvl1pPr algn="l">
              <a:defRPr sz="1224">
                <a:solidFill>
                  <a:schemeClr val="tx1">
                    <a:tint val="75000"/>
                  </a:schemeClr>
                </a:solidFill>
              </a:defRPr>
            </a:lvl1pPr>
          </a:lstStyle>
          <a:p>
            <a:endParaRPr lang="en-US"/>
          </a:p>
        </p:txBody>
      </p:sp>
      <p:sp>
        <p:nvSpPr>
          <p:cNvPr id="5" name="Footer Placeholder 4">
            <a:extLst>
              <a:ext uri="{FF2B5EF4-FFF2-40B4-BE49-F238E27FC236}">
                <a16:creationId xmlns:a16="http://schemas.microsoft.com/office/drawing/2014/main" id="{F5861996-D2DD-4923-AF35-37BF6F82AA74}"/>
              </a:ext>
            </a:extLst>
          </p:cNvPr>
          <p:cNvSpPr>
            <a:spLocks noGrp="1"/>
          </p:cNvSpPr>
          <p:nvPr>
            <p:ph type="ftr" sz="quarter" idx="3"/>
          </p:nvPr>
        </p:nvSpPr>
        <p:spPr>
          <a:xfrm>
            <a:off x="4119583" y="6482889"/>
            <a:ext cx="4197310" cy="372394"/>
          </a:xfrm>
          <a:prstGeom prst="rect">
            <a:avLst/>
          </a:prstGeom>
        </p:spPr>
        <p:txBody>
          <a:bodyPr vert="horz" lIns="91440" tIns="45720" rIns="91440" bIns="45720" rtlCol="0" anchor="ctr"/>
          <a:lstStyle>
            <a:lvl1pPr algn="ctr">
              <a:defRPr sz="1224">
                <a:solidFill>
                  <a:schemeClr val="tx1">
                    <a:tint val="75000"/>
                  </a:schemeClr>
                </a:solidFill>
              </a:defRPr>
            </a:lvl1pPr>
          </a:lstStyle>
          <a:p>
            <a:r>
              <a:rPr lang="en-US"/>
              <a:t>MICROSOFT CONFIDENTIAL</a:t>
            </a:r>
          </a:p>
        </p:txBody>
      </p:sp>
      <p:sp>
        <p:nvSpPr>
          <p:cNvPr id="6" name="Slide Number Placeholder 5">
            <a:extLst>
              <a:ext uri="{FF2B5EF4-FFF2-40B4-BE49-F238E27FC236}">
                <a16:creationId xmlns:a16="http://schemas.microsoft.com/office/drawing/2014/main" id="{F3146B73-0D0B-4F80-A82D-E0BE38E0B916}"/>
              </a:ext>
            </a:extLst>
          </p:cNvPr>
          <p:cNvSpPr>
            <a:spLocks noGrp="1"/>
          </p:cNvSpPr>
          <p:nvPr>
            <p:ph type="sldNum" sz="quarter" idx="4"/>
          </p:nvPr>
        </p:nvSpPr>
        <p:spPr>
          <a:xfrm>
            <a:off x="8783260" y="6482889"/>
            <a:ext cx="2798207" cy="372394"/>
          </a:xfrm>
          <a:prstGeom prst="rect">
            <a:avLst/>
          </a:prstGeom>
        </p:spPr>
        <p:txBody>
          <a:bodyPr vert="horz" lIns="91440" tIns="45720" rIns="91440" bIns="45720" rtlCol="0" anchor="ctr"/>
          <a:lstStyle>
            <a:lvl1pPr algn="r">
              <a:defRPr sz="1224">
                <a:solidFill>
                  <a:schemeClr val="tx1">
                    <a:tint val="75000"/>
                  </a:schemeClr>
                </a:solidFill>
              </a:defRPr>
            </a:lvl1pPr>
          </a:lstStyle>
          <a:p>
            <a:fld id="{89AF9413-55C7-460F-B90A-BAA18C6FA36E}" type="slidenum">
              <a:rPr lang="en-US" smtClean="0"/>
              <a:t>‹#›</a:t>
            </a:fld>
            <a:endParaRPr lang="en-US"/>
          </a:p>
        </p:txBody>
      </p:sp>
    </p:spTree>
    <p:extLst>
      <p:ext uri="{BB962C8B-B14F-4D97-AF65-F5344CB8AC3E}">
        <p14:creationId xmlns:p14="http://schemas.microsoft.com/office/powerpoint/2010/main" val="1731092394"/>
      </p:ext>
    </p:extLst>
  </p:cSld>
  <p:clrMap bg1="lt1" tx1="dk1" bg2="lt2" tx2="dk2" accent1="accent1" accent2="accent2" accent3="accent3" accent4="accent4" accent5="accent5" accent6="accent6" hlink="hlink" folHlink="folHlink"/>
  <p:sldLayoutIdLst>
    <p:sldLayoutId id="2147485545" r:id="rId1"/>
    <p:sldLayoutId id="2147485546" r:id="rId2"/>
    <p:sldLayoutId id="2147485547" r:id="rId3"/>
    <p:sldLayoutId id="2147485548" r:id="rId4"/>
    <p:sldLayoutId id="2147485549" r:id="rId5"/>
    <p:sldLayoutId id="2147485550" r:id="rId6"/>
    <p:sldLayoutId id="2147485551" r:id="rId7"/>
    <p:sldLayoutId id="2147485552" r:id="rId8"/>
    <p:sldLayoutId id="2147485553" r:id="rId9"/>
    <p:sldLayoutId id="2147485554" r:id="rId10"/>
    <p:sldLayoutId id="2147485555" r:id="rId11"/>
    <p:sldLayoutId id="2147485556" r:id="rId12"/>
    <p:sldLayoutId id="2147485557" r:id="rId13"/>
  </p:sldLayoutIdLst>
  <p:hf sldNum="0" hdr="0" dt="0"/>
  <p:txStyles>
    <p:titleStyle>
      <a:lvl1pPr algn="l" defTabSz="932597" rtl="0" eaLnBrk="1" latinLnBrk="0" hangingPunct="1">
        <a:lnSpc>
          <a:spcPct val="90000"/>
        </a:lnSpc>
        <a:spcBef>
          <a:spcPct val="0"/>
        </a:spcBef>
        <a:buNone/>
        <a:defRPr sz="4488" kern="1200">
          <a:solidFill>
            <a:schemeClr val="tx1"/>
          </a:solidFill>
          <a:latin typeface="+mj-lt"/>
          <a:ea typeface="+mj-ea"/>
          <a:cs typeface="+mj-cs"/>
        </a:defRPr>
      </a:lvl1pPr>
    </p:titleStyle>
    <p:body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3" name="Group 2"/>
          <p:cNvGrpSpPr/>
          <p:nvPr/>
        </p:nvGrpSpPr>
        <p:grpSpPr>
          <a:xfrm>
            <a:off x="12618967" y="0"/>
            <a:ext cx="952401" cy="5766967"/>
            <a:chOff x="12618967" y="0"/>
            <a:chExt cx="952401" cy="5766967"/>
          </a:xfrm>
        </p:grpSpPr>
        <p:grpSp>
          <p:nvGrpSpPr>
            <p:cNvPr id="26" name="Group 25"/>
            <p:cNvGrpSpPr/>
            <p:nvPr userDrawn="1"/>
          </p:nvGrpSpPr>
          <p:grpSpPr>
            <a:xfrm rot="5400000">
              <a:off x="11584220" y="1040742"/>
              <a:ext cx="2698730" cy="629236"/>
              <a:chOff x="1584344" y="4543426"/>
              <a:chExt cx="2698730"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err="1">
                    <a:gradFill>
                      <a:gsLst>
                        <a:gs pos="0">
                          <a:srgbClr val="FFFFFF"/>
                        </a:gs>
                        <a:gs pos="100000">
                          <a:srgbClr val="FFFFFF"/>
                        </a:gs>
                      </a:gsLst>
                      <a:lin ang="5400000" scaled="0"/>
                    </a:gradFill>
                    <a:latin typeface="+mn-lt"/>
                    <a:ea typeface="Segoe UI" pitchFamily="34" charset="0"/>
                    <a:cs typeface="Segoe UI" pitchFamily="34" charset="0"/>
                  </a:rPr>
                  <a:t>Oragen</a:t>
                </a:r>
                <a:endParaRPr lang="en-US" sz="500" b="1" kern="1200" baseline="0">
                  <a:gradFill>
                    <a:gsLst>
                      <a:gs pos="0">
                        <a:srgbClr val="FFFFFF"/>
                      </a:gs>
                      <a:gs pos="100000">
                        <a:srgbClr val="FFFFFF"/>
                      </a:gs>
                    </a:gsLst>
                    <a:lin ang="5400000" scaled="0"/>
                  </a:gradFill>
                  <a:latin typeface="+mn-lt"/>
                  <a:ea typeface="Segoe UI" pitchFamily="34" charset="0"/>
                  <a:cs typeface="Segoe UI" pitchFamily="34" charset="0"/>
                </a:endParaRPr>
              </a:p>
              <a:p>
                <a:pPr algn="l" defTabSz="932472" fontAlgn="base">
                  <a:lnSpc>
                    <a:spcPct val="100000"/>
                  </a:lnSpc>
                  <a:spcBef>
                    <a:spcPct val="0"/>
                  </a:spcBef>
                  <a:spcAft>
                    <a:spcPct val="0"/>
                  </a:spcAft>
                </a:pPr>
                <a:r>
                  <a:rPr lang="en-US" sz="500">
                    <a:gradFill>
                      <a:gsLst>
                        <a:gs pos="0">
                          <a:srgbClr val="FFFFFF"/>
                        </a:gs>
                        <a:gs pos="100000">
                          <a:srgbClr val="FFFFFF"/>
                        </a:gs>
                      </a:gsLst>
                      <a:lin ang="5400000" scaled="0"/>
                    </a:gradFill>
                    <a:ea typeface="Segoe UI" pitchFamily="34" charset="0"/>
                    <a:cs typeface="Segoe UI" pitchFamily="34" charset="0"/>
                  </a:rPr>
                  <a:t>R:</a:t>
                </a:r>
                <a:r>
                  <a:rPr lang="en-US" sz="500" baseline="0">
                    <a:gradFill>
                      <a:gsLst>
                        <a:gs pos="0">
                          <a:srgbClr val="FFFFFF"/>
                        </a:gs>
                        <a:gs pos="100000">
                          <a:srgbClr val="FFFFFF"/>
                        </a:gs>
                      </a:gsLst>
                      <a:lin ang="5400000" scaled="0"/>
                    </a:gradFill>
                    <a:ea typeface="Segoe UI" pitchFamily="34" charset="0"/>
                    <a:cs typeface="Segoe UI" pitchFamily="34" charset="0"/>
                  </a:rPr>
                  <a:t>216 G:59 B:1</a:t>
                </a:r>
                <a:endParaRPr lang="en-US" sz="50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a:gradFill>
                      <a:gsLst>
                        <a:gs pos="0">
                          <a:srgbClr val="FFFFFF"/>
                        </a:gs>
                        <a:gs pos="100000">
                          <a:srgbClr val="FFFFFF"/>
                        </a:gs>
                      </a:gsLst>
                      <a:lin ang="5400000" scaled="0"/>
                    </a:gradFill>
                    <a:latin typeface="+mn-lt"/>
                    <a:ea typeface="Segoe UI" pitchFamily="34" charset="0"/>
                    <a:cs typeface="Segoe UI" pitchFamily="34" charset="0"/>
                  </a:rPr>
                  <a:t>Blue</a:t>
                </a:r>
              </a:p>
              <a:p>
                <a:pPr marL="0" algn="l" defTabSz="932472" rtl="0" eaLnBrk="1" fontAlgn="base" latinLnBrk="0" hangingPunct="1">
                  <a:lnSpc>
                    <a:spcPct val="100000"/>
                  </a:lnSpc>
                  <a:spcBef>
                    <a:spcPct val="0"/>
                  </a:spcBef>
                  <a:spcAft>
                    <a:spcPct val="0"/>
                  </a:spcAft>
                </a:pPr>
                <a:r>
                  <a:rPr lang="en-US" sz="500" kern="1200">
                    <a:gradFill>
                      <a:gsLst>
                        <a:gs pos="2092">
                          <a:srgbClr val="F8F8F8"/>
                        </a:gs>
                        <a:gs pos="10042">
                          <a:srgbClr val="F8F8F8"/>
                        </a:gs>
                      </a:gsLst>
                      <a:lin ang="5400000" scaled="0"/>
                    </a:gradFill>
                    <a:latin typeface="+mn-lt"/>
                    <a:ea typeface="Segoe UI" pitchFamily="34" charset="0"/>
                    <a:cs typeface="Segoe UI" pitchFamily="34" charset="0"/>
                  </a:rPr>
                  <a:t>R:0 G:120 B:215</a:t>
                </a:r>
              </a:p>
            </p:txBody>
          </p:sp>
          <p:sp>
            <p:nvSpPr>
              <p:cNvPr id="42" name="Rectangle 41"/>
              <p:cNvSpPr/>
              <p:nvPr userDrawn="1"/>
            </p:nvSpPr>
            <p:spPr bwMode="auto">
              <a:xfrm>
                <a:off x="3413144"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a:gradFill>
                      <a:gsLst>
                        <a:gs pos="0">
                          <a:srgbClr val="FFFFFF"/>
                        </a:gs>
                        <a:gs pos="100000">
                          <a:srgbClr val="FFFFFF"/>
                        </a:gs>
                      </a:gsLst>
                      <a:lin ang="5400000" scaled="0"/>
                    </a:gradFill>
                    <a:latin typeface="+mn-lt"/>
                    <a:ea typeface="Segoe UI" pitchFamily="34" charset="0"/>
                    <a:cs typeface="Segoe UI" pitchFamily="34" charset="0"/>
                  </a:rPr>
                  <a:t>Dark Gray</a:t>
                </a:r>
              </a:p>
              <a:p>
                <a:pPr marL="0" algn="l" defTabSz="932472" rtl="0" eaLnBrk="1" fontAlgn="base" latinLnBrk="0" hangingPunct="1">
                  <a:lnSpc>
                    <a:spcPct val="100000"/>
                  </a:lnSpc>
                  <a:spcBef>
                    <a:spcPct val="0"/>
                  </a:spcBef>
                  <a:spcAft>
                    <a:spcPct val="0"/>
                  </a:spcAft>
                </a:pPr>
                <a:r>
                  <a:rPr lang="en-US" sz="500" kern="1200">
                    <a:gradFill>
                      <a:gsLst>
                        <a:gs pos="2092">
                          <a:srgbClr val="F8F8F8"/>
                        </a:gs>
                        <a:gs pos="10042">
                          <a:srgbClr val="F8F8F8"/>
                        </a:gs>
                      </a:gsLst>
                      <a:lin ang="5400000" scaled="0"/>
                    </a:gradFill>
                    <a:latin typeface="+mn-lt"/>
                    <a:ea typeface="Segoe UI" pitchFamily="34" charset="0"/>
                    <a:cs typeface="Segoe UI" pitchFamily="34" charset="0"/>
                  </a:rPr>
                  <a:t>R:80 G:80 B:80</a:t>
                </a: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a:gradFill>
                      <a:gsLst>
                        <a:gs pos="37168">
                          <a:srgbClr val="292929"/>
                        </a:gs>
                        <a:gs pos="72000">
                          <a:srgbClr val="292929"/>
                        </a:gs>
                      </a:gsLst>
                      <a:lin ang="5400000" scaled="0"/>
                    </a:gradFill>
                    <a:latin typeface="+mn-lt"/>
                    <a:ea typeface="Segoe UI" pitchFamily="34" charset="0"/>
                    <a:cs typeface="Segoe UI" pitchFamily="34" charset="0"/>
                  </a:rPr>
                  <a:t>Yellow</a:t>
                </a:r>
              </a:p>
              <a:p>
                <a:pPr marL="0" algn="l" defTabSz="932472" rtl="0" eaLnBrk="1" fontAlgn="base" latinLnBrk="0" hangingPunct="1">
                  <a:lnSpc>
                    <a:spcPct val="100000"/>
                  </a:lnSpc>
                  <a:spcBef>
                    <a:spcPct val="0"/>
                  </a:spcBef>
                  <a:spcAft>
                    <a:spcPct val="0"/>
                  </a:spcAft>
                </a:pPr>
                <a:r>
                  <a:rPr lang="en-US" sz="500" kern="1200">
                    <a:gradFill>
                      <a:gsLst>
                        <a:gs pos="37168">
                          <a:srgbClr val="292929"/>
                        </a:gs>
                        <a:gs pos="72000">
                          <a:srgbClr val="292929"/>
                        </a:gs>
                      </a:gsLst>
                      <a:lin ang="5400000" scaled="0"/>
                    </a:gradFill>
                    <a:latin typeface="+mn-lt"/>
                    <a:ea typeface="Segoe UI" pitchFamily="34" charset="0"/>
                    <a:cs typeface="Segoe UI" pitchFamily="34" charset="0"/>
                  </a:rPr>
                  <a:t>R:255 G:185 B:0</a:t>
                </a: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a:gradFill>
                      <a:gsLst>
                        <a:gs pos="37168">
                          <a:srgbClr val="292929"/>
                        </a:gs>
                        <a:gs pos="72000">
                          <a:srgbClr val="292929"/>
                        </a:gs>
                      </a:gsLst>
                      <a:lin ang="5400000" scaled="0"/>
                    </a:gradFill>
                    <a:latin typeface="+mn-lt"/>
                    <a:ea typeface="Segoe UI" pitchFamily="34" charset="0"/>
                    <a:cs typeface="Segoe UI" pitchFamily="34" charset="0"/>
                  </a:rPr>
                  <a:t>Light Orange</a:t>
                </a:r>
              </a:p>
              <a:p>
                <a:pPr marL="0" algn="l" defTabSz="932472" rtl="0" eaLnBrk="1" fontAlgn="base" latinLnBrk="0" hangingPunct="1">
                  <a:lnSpc>
                    <a:spcPct val="100000"/>
                  </a:lnSpc>
                  <a:spcBef>
                    <a:spcPct val="0"/>
                  </a:spcBef>
                  <a:spcAft>
                    <a:spcPct val="0"/>
                  </a:spcAft>
                </a:pPr>
                <a:r>
                  <a:rPr lang="en-US" sz="500" kern="1200">
                    <a:gradFill>
                      <a:gsLst>
                        <a:gs pos="37168">
                          <a:srgbClr val="292929"/>
                        </a:gs>
                        <a:gs pos="72000">
                          <a:srgbClr val="292929"/>
                        </a:gs>
                      </a:gsLst>
                      <a:lin ang="5400000" scaled="0"/>
                    </a:gradFill>
                    <a:latin typeface="+mn-lt"/>
                    <a:ea typeface="Segoe UI" pitchFamily="34" charset="0"/>
                    <a:cs typeface="Segoe UI" pitchFamily="34" charset="0"/>
                  </a:rPr>
                  <a:t>R:255 G:140 B:0</a:t>
                </a: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a:gradFill>
                      <a:gsLst>
                        <a:gs pos="37168">
                          <a:srgbClr val="292929"/>
                        </a:gs>
                        <a:gs pos="72000">
                          <a:srgbClr val="292929"/>
                        </a:gs>
                      </a:gsLst>
                      <a:lin ang="5400000" scaled="0"/>
                    </a:gradFill>
                    <a:latin typeface="+mn-lt"/>
                    <a:ea typeface="Segoe UI" pitchFamily="34" charset="0"/>
                    <a:cs typeface="Segoe UI" pitchFamily="34" charset="0"/>
                  </a:rPr>
                  <a:t>Light Gray</a:t>
                </a:r>
              </a:p>
              <a:p>
                <a:pPr algn="l" defTabSz="932472" fontAlgn="base">
                  <a:lnSpc>
                    <a:spcPct val="100000"/>
                  </a:lnSpc>
                  <a:spcBef>
                    <a:spcPct val="0"/>
                  </a:spcBef>
                  <a:spcAft>
                    <a:spcPct val="0"/>
                  </a:spcAft>
                </a:pPr>
                <a:r>
                  <a:rPr lang="en-US" sz="500">
                    <a:gradFill>
                      <a:gsLst>
                        <a:gs pos="37168">
                          <a:srgbClr val="292929"/>
                        </a:gs>
                        <a:gs pos="72000">
                          <a:srgbClr val="292929"/>
                        </a:gs>
                      </a:gsLst>
                      <a:lin ang="5400000" scaled="0"/>
                    </a:gradFill>
                    <a:ea typeface="Segoe UI" pitchFamily="34" charset="0"/>
                    <a:cs typeface="Segoe UI" pitchFamily="34" charset="0"/>
                  </a:rPr>
                  <a:t>R:</a:t>
                </a:r>
                <a:r>
                  <a:rPr lang="en-US" sz="500" baseline="0">
                    <a:gradFill>
                      <a:gsLst>
                        <a:gs pos="37168">
                          <a:srgbClr val="292929"/>
                        </a:gs>
                        <a:gs pos="72000">
                          <a:srgbClr val="292929"/>
                        </a:gs>
                      </a:gsLst>
                      <a:lin ang="5400000" scaled="0"/>
                    </a:gradFill>
                    <a:ea typeface="Segoe UI" pitchFamily="34" charset="0"/>
                    <a:cs typeface="Segoe UI" pitchFamily="34" charset="0"/>
                  </a:rPr>
                  <a:t>210 G:210 B:210</a:t>
                </a:r>
                <a:endParaRPr lang="en-US" sz="500">
                  <a:gradFill>
                    <a:gsLst>
                      <a:gs pos="37168">
                        <a:srgbClr val="292929"/>
                      </a:gs>
                      <a:gs pos="72000">
                        <a:srgbClr val="292929"/>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8035" y="260168"/>
              <a:ext cx="843501" cy="323165"/>
            </a:xfrm>
            <a:prstGeom prst="rect">
              <a:avLst/>
            </a:prstGeom>
            <a:noFill/>
          </p:spPr>
          <p:txBody>
            <a:bodyPr wrap="none" lIns="0" tIns="91440" rIns="182880" bIns="91440" rtlCol="0">
              <a:spAutoFit/>
            </a:bodyPr>
            <a:lstStyle/>
            <a:p>
              <a:pPr marL="0" algn="l" defTabSz="932742" rtl="0" eaLnBrk="1" latinLnBrk="0" hangingPunct="1">
                <a:lnSpc>
                  <a:spcPct val="90000"/>
                </a:lnSpc>
                <a:spcAft>
                  <a:spcPts val="600"/>
                </a:spcAft>
              </a:pPr>
              <a:r>
                <a:rPr lang="en-US" sz="1000" kern="1200">
                  <a:gradFill>
                    <a:gsLst>
                      <a:gs pos="82301">
                        <a:srgbClr val="292929"/>
                      </a:gs>
                      <a:gs pos="62000">
                        <a:srgbClr val="292929"/>
                      </a:gs>
                    </a:gsLst>
                    <a:lin ang="5400000" scaled="0"/>
                  </a:gradFill>
                  <a:latin typeface="+mn-lt"/>
                  <a:ea typeface="+mn-ea"/>
                  <a:cs typeface="+mn-cs"/>
                </a:rPr>
                <a:t>Main colors</a:t>
              </a:r>
            </a:p>
          </p:txBody>
        </p:sp>
        <p:sp>
          <p:nvSpPr>
            <p:cNvPr id="32" name="TextBox 31"/>
            <p:cNvSpPr txBox="1"/>
            <p:nvPr userDrawn="1"/>
          </p:nvSpPr>
          <p:spPr>
            <a:xfrm rot="5400000">
              <a:off x="11742070" y="4230580"/>
              <a:ext cx="2656496" cy="323165"/>
            </a:xfrm>
            <a:prstGeom prst="rect">
              <a:avLst/>
            </a:prstGeom>
            <a:noFill/>
          </p:spPr>
          <p:txBody>
            <a:bodyPr wrap="none" lIns="0" tIns="91440" rIns="182880" bIns="91440" rtlCol="0">
              <a:spAutoFit/>
            </a:bodyPr>
            <a:lstStyle/>
            <a:p>
              <a:pPr marL="0" algn="l" defTabSz="932742" rtl="0" eaLnBrk="1" latinLnBrk="0" hangingPunct="1">
                <a:lnSpc>
                  <a:spcPct val="90000"/>
                </a:lnSpc>
                <a:spcAft>
                  <a:spcPts val="600"/>
                </a:spcAft>
              </a:pPr>
              <a:r>
                <a:rPr lang="en-US" sz="1000" kern="1200">
                  <a:gradFill>
                    <a:gsLst>
                      <a:gs pos="82301">
                        <a:srgbClr val="292929"/>
                      </a:gs>
                      <a:gs pos="62000">
                        <a:srgbClr val="292929"/>
                      </a:gs>
                    </a:gsLst>
                    <a:lin ang="5400000" scaled="0"/>
                  </a:gradFill>
                  <a:latin typeface="+mn-lt"/>
                  <a:ea typeface="+mn-ea"/>
                  <a:cs typeface="+mn-cs"/>
                </a:rPr>
                <a:t>Secondary colors (use only when necessary)</a:t>
              </a:r>
            </a:p>
          </p:txBody>
        </p:sp>
        <p:sp>
          <p:nvSpPr>
            <p:cNvPr id="22" name="Rectangle 21"/>
            <p:cNvSpPr/>
            <p:nvPr userDrawn="1"/>
          </p:nvSpPr>
          <p:spPr bwMode="auto">
            <a:xfrm rot="5400000">
              <a:off x="12328888" y="5187119"/>
              <a:ext cx="869930" cy="289766"/>
            </a:xfrm>
            <a:prstGeom prst="rect">
              <a:avLst/>
            </a:prstGeom>
            <a:solidFill>
              <a:srgbClr val="A8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a:gradFill>
                    <a:gsLst>
                      <a:gs pos="0">
                        <a:srgbClr val="FFFFFF"/>
                      </a:gs>
                      <a:gs pos="100000">
                        <a:srgbClr val="FFFFFF"/>
                      </a:gs>
                    </a:gsLst>
                    <a:lin ang="5400000" scaled="0"/>
                  </a:gradFill>
                  <a:latin typeface="+mn-lt"/>
                  <a:ea typeface="Segoe UI" pitchFamily="34" charset="0"/>
                  <a:cs typeface="Segoe UI" pitchFamily="34" charset="0"/>
                </a:rPr>
                <a:t>Dark Red</a:t>
              </a:r>
            </a:p>
            <a:p>
              <a:pPr algn="l" defTabSz="932472" fontAlgn="base">
                <a:lnSpc>
                  <a:spcPct val="100000"/>
                </a:lnSpc>
                <a:spcBef>
                  <a:spcPct val="0"/>
                </a:spcBef>
                <a:spcAft>
                  <a:spcPct val="0"/>
                </a:spcAft>
              </a:pPr>
              <a:r>
                <a:rPr lang="en-US" sz="500">
                  <a:gradFill>
                    <a:gsLst>
                      <a:gs pos="2092">
                        <a:srgbClr val="F8F8F8"/>
                      </a:gs>
                      <a:gs pos="10042">
                        <a:srgbClr val="F8F8F8"/>
                      </a:gs>
                    </a:gsLst>
                    <a:lin ang="5400000" scaled="0"/>
                  </a:gradFill>
                  <a:ea typeface="Segoe UI" pitchFamily="34" charset="0"/>
                  <a:cs typeface="Segoe UI" pitchFamily="34" charset="0"/>
                </a:rPr>
                <a:t>R:</a:t>
              </a:r>
              <a:r>
                <a:rPr lang="en-US" sz="500" baseline="0">
                  <a:gradFill>
                    <a:gsLst>
                      <a:gs pos="2092">
                        <a:srgbClr val="F8F8F8"/>
                      </a:gs>
                      <a:gs pos="10042">
                        <a:srgbClr val="F8F8F8"/>
                      </a:gs>
                    </a:gsLst>
                    <a:lin ang="5400000" scaled="0"/>
                  </a:gradFill>
                  <a:ea typeface="Segoe UI" pitchFamily="34" charset="0"/>
                  <a:cs typeface="Segoe UI" pitchFamily="34" charset="0"/>
                </a:rPr>
                <a:t>168 G:0 B:0</a:t>
              </a:r>
              <a:endParaRPr lang="en-US" sz="500">
                <a:gradFill>
                  <a:gsLst>
                    <a:gs pos="2092">
                      <a:srgbClr val="F8F8F8"/>
                    </a:gs>
                    <a:gs pos="10042">
                      <a:srgbClr val="F8F8F8"/>
                    </a:gs>
                  </a:gsLst>
                  <a:lin ang="5400000" scaled="0"/>
                </a:gradFill>
                <a:ea typeface="Segoe UI" pitchFamily="34" charset="0"/>
                <a:cs typeface="Segoe UI" pitchFamily="34" charset="0"/>
              </a:endParaRPr>
            </a:p>
          </p:txBody>
        </p:sp>
        <p:sp>
          <p:nvSpPr>
            <p:cNvPr id="23" name="Rectangle 22"/>
            <p:cNvSpPr/>
            <p:nvPr userDrawn="1"/>
          </p:nvSpPr>
          <p:spPr bwMode="auto">
            <a:xfrm rot="5400000">
              <a:off x="12328888" y="3353997"/>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a:gradFill>
                    <a:gsLst>
                      <a:gs pos="0">
                        <a:srgbClr val="FFFFFF"/>
                      </a:gs>
                      <a:gs pos="100000">
                        <a:srgbClr val="FFFFFF"/>
                      </a:gs>
                    </a:gsLst>
                    <a:lin ang="5400000" scaled="0"/>
                  </a:gradFill>
                  <a:latin typeface="+mn-lt"/>
                  <a:ea typeface="Segoe UI" pitchFamily="34" charset="0"/>
                  <a:cs typeface="Segoe UI" pitchFamily="34" charset="0"/>
                </a:rPr>
                <a:t>Light Blue</a:t>
              </a:r>
            </a:p>
            <a:p>
              <a:pPr algn="l" defTabSz="932472" fontAlgn="base">
                <a:lnSpc>
                  <a:spcPct val="100000"/>
                </a:lnSpc>
                <a:spcBef>
                  <a:spcPct val="0"/>
                </a:spcBef>
                <a:spcAft>
                  <a:spcPct val="0"/>
                </a:spcAft>
              </a:pPr>
              <a:r>
                <a:rPr lang="en-US" sz="500">
                  <a:gradFill>
                    <a:gsLst>
                      <a:gs pos="2092">
                        <a:srgbClr val="F8F8F8"/>
                      </a:gs>
                      <a:gs pos="10042">
                        <a:srgbClr val="F8F8F8"/>
                      </a:gs>
                    </a:gsLst>
                    <a:lin ang="5400000" scaled="0"/>
                  </a:gradFill>
                  <a:ea typeface="Segoe UI" pitchFamily="34" charset="0"/>
                  <a:cs typeface="Segoe UI" pitchFamily="34" charset="0"/>
                </a:rPr>
                <a:t>R:16</a:t>
              </a:r>
              <a:r>
                <a:rPr lang="en-US" sz="500" baseline="0">
                  <a:gradFill>
                    <a:gsLst>
                      <a:gs pos="2092">
                        <a:srgbClr val="F8F8F8"/>
                      </a:gs>
                      <a:gs pos="10042">
                        <a:srgbClr val="F8F8F8"/>
                      </a:gs>
                    </a:gsLst>
                    <a:lin ang="5400000" scaled="0"/>
                  </a:gradFill>
                  <a:ea typeface="Segoe UI" pitchFamily="34" charset="0"/>
                  <a:cs typeface="Segoe UI" pitchFamily="34" charset="0"/>
                </a:rPr>
                <a:t> G:124 B:16</a:t>
              </a:r>
              <a:endParaRPr lang="en-US" sz="500">
                <a:gradFill>
                  <a:gsLst>
                    <a:gs pos="2092">
                      <a:srgbClr val="F8F8F8"/>
                    </a:gs>
                    <a:gs pos="10042">
                      <a:srgbClr val="F8F8F8"/>
                    </a:gs>
                  </a:gsLst>
                  <a:lin ang="5400000" scaled="0"/>
                </a:gradFill>
                <a:ea typeface="Segoe UI" pitchFamily="34" charset="0"/>
                <a:cs typeface="Segoe UI" pitchFamily="34" charset="0"/>
              </a:endParaRPr>
            </a:p>
          </p:txBody>
        </p:sp>
        <p:sp>
          <p:nvSpPr>
            <p:cNvPr id="24" name="Rectangle 23"/>
            <p:cNvSpPr/>
            <p:nvPr userDrawn="1"/>
          </p:nvSpPr>
          <p:spPr bwMode="auto">
            <a:xfrm rot="5400000">
              <a:off x="12328888" y="4272719"/>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32472" fontAlgn="base">
                <a:lnSpc>
                  <a:spcPct val="100000"/>
                </a:lnSpc>
                <a:spcBef>
                  <a:spcPct val="0"/>
                </a:spcBef>
                <a:spcAft>
                  <a:spcPct val="0"/>
                </a:spcAft>
              </a:pPr>
              <a:r>
                <a:rPr lang="en-US" sz="500">
                  <a:gradFill>
                    <a:gsLst>
                      <a:gs pos="2092">
                        <a:srgbClr val="F8F8F8"/>
                      </a:gs>
                      <a:gs pos="10042">
                        <a:srgbClr val="F8F8F8"/>
                      </a:gs>
                    </a:gsLst>
                    <a:lin ang="5400000" scaled="0"/>
                  </a:gradFill>
                  <a:ea typeface="Segoe UI" pitchFamily="34" charset="0"/>
                  <a:cs typeface="Segoe UI" pitchFamily="34" charset="0"/>
                </a:rPr>
                <a:t>R0 G32 B80</a:t>
              </a:r>
            </a:p>
          </p:txBody>
        </p:sp>
      </p:grpSp>
    </p:spTree>
    <p:extLst>
      <p:ext uri="{BB962C8B-B14F-4D97-AF65-F5344CB8AC3E}">
        <p14:creationId xmlns:p14="http://schemas.microsoft.com/office/powerpoint/2010/main" val="2317287149"/>
      </p:ext>
    </p:extLst>
  </p:cSld>
  <p:clrMap bg1="lt1" tx1="dk1" bg2="lt2" tx2="dk2" accent1="accent1" accent2="accent2" accent3="accent3" accent4="accent4" accent5="accent5" accent6="accent6" hlink="hlink" folHlink="folHlink"/>
  <p:sldLayoutIdLst>
    <p:sldLayoutId id="2147484745" r:id="rId1"/>
    <p:sldLayoutId id="2147484746" r:id="rId2"/>
    <p:sldLayoutId id="2147484747" r:id="rId3"/>
    <p:sldLayoutId id="2147484748" r:id="rId4"/>
    <p:sldLayoutId id="2147484749" r:id="rId5"/>
    <p:sldLayoutId id="2147484750" r:id="rId6"/>
    <p:sldLayoutId id="2147484751" r:id="rId7"/>
    <p:sldLayoutId id="2147484752" r:id="rId8"/>
    <p:sldLayoutId id="2147484753" r:id="rId9"/>
    <p:sldLayoutId id="2147484754" r:id="rId10"/>
    <p:sldLayoutId id="2147484755" r:id="rId11"/>
    <p:sldLayoutId id="2147484756" r:id="rId12"/>
    <p:sldLayoutId id="2147484757" r:id="rId13"/>
    <p:sldLayoutId id="2147484758" r:id="rId14"/>
    <p:sldLayoutId id="2147484759" r:id="rId15"/>
    <p:sldLayoutId id="2147484760" r:id="rId16"/>
    <p:sldLayoutId id="2147484761" r:id="rId17"/>
    <p:sldLayoutId id="2147484762" r:id="rId18"/>
    <p:sldLayoutId id="2147484763" r:id="rId19"/>
    <p:sldLayoutId id="2147484764" r:id="rId20"/>
    <p:sldLayoutId id="2147484765" r:id="rId21"/>
    <p:sldLayoutId id="2147484766" r:id="rId22"/>
    <p:sldLayoutId id="2147484767" r:id="rId23"/>
    <p:sldLayoutId id="2147484811" r:id="rId24"/>
    <p:sldLayoutId id="2147484812" r:id="rId25"/>
    <p:sldLayoutId id="2147484837" r:id="rId26"/>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6301"/>
            <a:ext cx="11239464"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915" y="1464080"/>
            <a:ext cx="11239464" cy="1644855"/>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3"/>
          <a:srcRect l="762"/>
          <a:stretch/>
        </p:blipFill>
        <p:spPr>
          <a:xfrm rot="5400000">
            <a:off x="9654779" y="2900301"/>
            <a:ext cx="6994525" cy="1193925"/>
          </a:xfrm>
          <a:prstGeom prst="rect">
            <a:avLst/>
          </a:prstGeom>
        </p:spPr>
      </p:pic>
    </p:spTree>
    <p:extLst>
      <p:ext uri="{BB962C8B-B14F-4D97-AF65-F5344CB8AC3E}">
        <p14:creationId xmlns:p14="http://schemas.microsoft.com/office/powerpoint/2010/main" val="4122699885"/>
      </p:ext>
    </p:extLst>
  </p:cSld>
  <p:clrMap bg1="lt1" tx1="dk1" bg2="lt2" tx2="dk2" accent1="accent1" accent2="accent2" accent3="accent3" accent4="accent4" accent5="accent5" accent6="accent6" hlink="hlink" folHlink="folHlink"/>
  <p:sldLayoutIdLst>
    <p:sldLayoutId id="2147485565" r:id="rId1"/>
    <p:sldLayoutId id="2147485566" r:id="rId2"/>
    <p:sldLayoutId id="2147485567" r:id="rId3"/>
    <p:sldLayoutId id="2147485568" r:id="rId4"/>
    <p:sldLayoutId id="2147485569" r:id="rId5"/>
    <p:sldLayoutId id="2147485570" r:id="rId6"/>
    <p:sldLayoutId id="2147485571" r:id="rId7"/>
    <p:sldLayoutId id="2147485572" r:id="rId8"/>
    <p:sldLayoutId id="2147485573" r:id="rId9"/>
    <p:sldLayoutId id="2147485574" r:id="rId10"/>
    <p:sldLayoutId id="2147485575" r:id="rId11"/>
    <p:sldLayoutId id="2147485576" r:id="rId12"/>
    <p:sldLayoutId id="2147485577" r:id="rId13"/>
    <p:sldLayoutId id="2147485578" r:id="rId14"/>
    <p:sldLayoutId id="2147485579" r:id="rId15"/>
    <p:sldLayoutId id="2147485580" r:id="rId16"/>
    <p:sldLayoutId id="2147485581" r:id="rId17"/>
    <p:sldLayoutId id="2147485582" r:id="rId18"/>
    <p:sldLayoutId id="2147485583" r:id="rId19"/>
    <p:sldLayoutId id="2147485584" r:id="rId20"/>
    <p:sldLayoutId id="2147485585" r:id="rId21"/>
    <p:sldLayoutId id="2147485586" r:id="rId22"/>
    <p:sldLayoutId id="2147485587" r:id="rId23"/>
    <p:sldLayoutId id="2147485588" r:id="rId24"/>
    <p:sldLayoutId id="2147485589" r:id="rId25"/>
    <p:sldLayoutId id="2147485590" r:id="rId26"/>
    <p:sldLayoutId id="2147485591" r:id="rId27"/>
    <p:sldLayoutId id="2147485592" r:id="rId28"/>
    <p:sldLayoutId id="2147485593" r:id="rId29"/>
    <p:sldLayoutId id="2147485594" r:id="rId30"/>
    <p:sldLayoutId id="2147485595" r:id="rId31"/>
  </p:sldLayoutIdLst>
  <p:transition>
    <p:fade/>
  </p:transition>
  <p:hf sldNum="0" hdr="0" ftr="0" dt="0"/>
  <p:txStyles>
    <p:titleStyle>
      <a:lvl1pPr algn="l" defTabSz="951304" rtl="0" eaLnBrk="1" latinLnBrk="0" hangingPunct="1">
        <a:lnSpc>
          <a:spcPct val="100000"/>
        </a:lnSpc>
        <a:spcBef>
          <a:spcPct val="0"/>
        </a:spcBef>
        <a:buNone/>
        <a:defRPr lang="en-US" sz="3672" b="0" kern="1200" cap="none" spc="-51" baseline="0" dirty="0" smtClean="0">
          <a:ln w="3175">
            <a:noFill/>
          </a:ln>
          <a:solidFill>
            <a:schemeClr val="tx1"/>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58575627"/>
      </p:ext>
    </p:extLst>
  </p:cSld>
  <p:clrMap bg1="lt1" tx1="dk1" bg2="lt2" tx2="dk2" accent1="accent1" accent2="accent2" accent3="accent3" accent4="accent4" accent5="accent5" accent6="accent6" hlink="hlink" folHlink="folHlink"/>
  <p:sldLayoutIdLst>
    <p:sldLayoutId id="2147485042" r:id="rId1"/>
  </p:sldLayoutIdLst>
  <p:transition>
    <p:fade/>
  </p:transition>
  <p:txStyles>
    <p:titleStyle>
      <a:lvl1pPr algn="l" defTabSz="932563" rtl="0" eaLnBrk="1" latinLnBrk="0" hangingPunct="1">
        <a:lnSpc>
          <a:spcPct val="90000"/>
        </a:lnSpc>
        <a:spcBef>
          <a:spcPct val="0"/>
        </a:spcBef>
        <a:buNone/>
        <a:defRPr lang="en-US" sz="53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5138" y="567457"/>
            <a:ext cx="11530584" cy="830020"/>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65138" y="1853742"/>
            <a:ext cx="11456988" cy="1815882"/>
          </a:xfrm>
          <a:prstGeom prst="rect">
            <a:avLst/>
          </a:prstGeom>
        </p:spPr>
        <p:txBody>
          <a:bodyPr vert="horz" wrap="square" lIns="0" tIns="91440" rIns="146304" bIns="91440" rtlCol="0">
            <a:spAutoFit/>
          </a:bodyPr>
          <a:lstStyle/>
          <a:p>
            <a:pPr lvl="1"/>
            <a:r>
              <a:rPr lang="en-US"/>
              <a:t>Large: subhead Segoe UI Regular 20/24</a:t>
            </a:r>
          </a:p>
          <a:p>
            <a:pPr lvl="1"/>
            <a:endParaRPr lang="en-US"/>
          </a:p>
          <a:p>
            <a:pPr lvl="2"/>
            <a:r>
              <a:rPr lang="en-US"/>
              <a:t>Medium: paragraph heading Segoe UI </a:t>
            </a:r>
            <a:r>
              <a:rPr lang="en-US" err="1"/>
              <a:t>Semibold</a:t>
            </a:r>
            <a:r>
              <a:rPr lang="en-US"/>
              <a:t> 14/18</a:t>
            </a:r>
          </a:p>
          <a:p>
            <a:pPr lvl="3"/>
            <a:r>
              <a:rPr lang="en-US"/>
              <a:t>Medium: paragraph body copy Segoe UI Regular 14/18</a:t>
            </a:r>
          </a:p>
          <a:p>
            <a:pPr lvl="3"/>
            <a:endParaRPr lang="en-US"/>
          </a:p>
          <a:p>
            <a:pPr lvl="4"/>
            <a:r>
              <a:rPr lang="en-US"/>
              <a:t>Small: caption heading Segoe UI Bold 10/12</a:t>
            </a:r>
          </a:p>
          <a:p>
            <a:pPr lvl="6"/>
            <a:r>
              <a:rPr lang="en-US"/>
              <a:t>Small: caption body copy B3 Segoe UI Regular 10/12</a:t>
            </a:r>
          </a:p>
        </p:txBody>
      </p:sp>
      <p:pic>
        <p:nvPicPr>
          <p:cNvPr id="7" name="Picture 6"/>
          <p:cNvPicPr>
            <a:picLocks noChangeAspect="1"/>
          </p:cNvPicPr>
          <p:nvPr userDrawn="1"/>
        </p:nvPicPr>
        <p:blipFill>
          <a:blip r:embed="rId16" cstate="print">
            <a:extLst>
              <a:ext uri="{28A0092B-C50C-407E-A947-70E740481C1C}">
                <a14:useLocalDpi xmlns:a14="http://schemas.microsoft.com/office/drawing/2010/main" val="0"/>
              </a:ext>
            </a:extLst>
          </a:blip>
          <a:stretch>
            <a:fillRect/>
          </a:stretch>
        </p:blipFill>
        <p:spPr>
          <a:xfrm rot="5400000">
            <a:off x="9621908" y="2898552"/>
            <a:ext cx="6979503" cy="1188133"/>
          </a:xfrm>
          <a:prstGeom prst="rect">
            <a:avLst/>
          </a:prstGeom>
        </p:spPr>
      </p:pic>
    </p:spTree>
    <p:extLst>
      <p:ext uri="{BB962C8B-B14F-4D97-AF65-F5344CB8AC3E}">
        <p14:creationId xmlns:p14="http://schemas.microsoft.com/office/powerpoint/2010/main" val="3736671494"/>
      </p:ext>
    </p:extLst>
  </p:cSld>
  <p:clrMap bg1="lt1" tx1="dk1" bg2="lt2" tx2="dk2" accent1="accent1" accent2="accent2" accent3="accent3" accent4="accent4" accent5="accent5" accent6="accent6" hlink="hlink" folHlink="folHlink"/>
  <p:sldLayoutIdLst>
    <p:sldLayoutId id="2147484865" r:id="rId1"/>
    <p:sldLayoutId id="2147484836" r:id="rId2"/>
    <p:sldLayoutId id="2147485563" r:id="rId3"/>
    <p:sldLayoutId id="2147484838" r:id="rId4"/>
    <p:sldLayoutId id="2147484866" r:id="rId5"/>
    <p:sldLayoutId id="2147484839" r:id="rId6"/>
    <p:sldLayoutId id="2147484840" r:id="rId7"/>
    <p:sldLayoutId id="2147484851" r:id="rId8"/>
    <p:sldLayoutId id="2147484868" r:id="rId9"/>
    <p:sldLayoutId id="2147484977" r:id="rId10"/>
    <p:sldLayoutId id="2147485420" r:id="rId11"/>
    <p:sldLayoutId id="2147485421" r:id="rId12"/>
    <p:sldLayoutId id="2147485422" r:id="rId13"/>
    <p:sldLayoutId id="2147485423" r:id="rId14"/>
  </p:sldLayoutIdLst>
  <p:transition>
    <p:fade/>
  </p:transition>
  <p:hf hdr="0" dt="0"/>
  <p:txStyles>
    <p:titleStyle>
      <a:lvl1pPr algn="l" defTabSz="932742" rtl="0" eaLnBrk="1" latinLnBrk="0" hangingPunct="1">
        <a:lnSpc>
          <a:spcPct val="90000"/>
        </a:lnSpc>
        <a:spcBef>
          <a:spcPct val="0"/>
        </a:spcBef>
        <a:buNone/>
        <a:defRPr lang="en-US" sz="2800" b="0" kern="1200" cap="none" spc="-50" baseline="0" dirty="0" smtClean="0">
          <a:ln w="3175">
            <a:noFill/>
          </a:ln>
          <a:gradFill>
            <a:gsLst>
              <a:gs pos="0">
                <a:schemeClr val="tx1"/>
              </a:gs>
              <a:gs pos="100000">
                <a:schemeClr val="tx1"/>
              </a:gs>
            </a:gsLst>
            <a:lin ang="5400000" scaled="1"/>
          </a:gra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gradFill>
            <a:gsLst>
              <a:gs pos="0">
                <a:schemeClr val="tx1"/>
              </a:gs>
              <a:gs pos="100000">
                <a:schemeClr val="tx1"/>
              </a:gs>
            </a:gsLst>
            <a:lin ang="5400000" scaled="1"/>
          </a:gra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gradFill>
            <a:gsLst>
              <a:gs pos="0">
                <a:schemeClr val="tx2"/>
              </a:gs>
              <a:gs pos="100000">
                <a:schemeClr val="tx2"/>
              </a:gs>
            </a:gsLst>
            <a:lin ang="5400000" scaled="1"/>
          </a:gra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gradFill>
            <a:gsLst>
              <a:gs pos="0">
                <a:schemeClr val="tx1"/>
              </a:gs>
              <a:gs pos="100000">
                <a:schemeClr val="tx1"/>
              </a:gs>
            </a:gsLst>
            <a:lin ang="5400000" scaled="1"/>
          </a:gra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gradFill>
            <a:gsLst>
              <a:gs pos="0">
                <a:schemeClr val="tx1"/>
              </a:gs>
              <a:gs pos="100000">
                <a:schemeClr val="tx1"/>
              </a:gs>
            </a:gsLst>
            <a:lin ang="5400000" scaled="1"/>
          </a:gra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gradFill>
            <a:gsLst>
              <a:gs pos="0">
                <a:schemeClr val="tx1"/>
              </a:gs>
              <a:gs pos="100000">
                <a:schemeClr val="tx1"/>
              </a:gs>
            </a:gsLst>
            <a:lin ang="5400000" scaled="1"/>
          </a:gra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2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idx="1"/>
          </p:nvPr>
        </p:nvSpPr>
        <p:spPr>
          <a:xfrm>
            <a:off x="466368" y="1904065"/>
            <a:ext cx="11503739" cy="4624158"/>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6th Level</a:t>
            </a:r>
          </a:p>
        </p:txBody>
      </p:sp>
      <p:sp>
        <p:nvSpPr>
          <p:cNvPr id="3" name="Title Placeholder 2"/>
          <p:cNvSpPr>
            <a:spLocks noGrp="1"/>
          </p:cNvSpPr>
          <p:nvPr>
            <p:ph type="title"/>
          </p:nvPr>
        </p:nvSpPr>
        <p:spPr>
          <a:xfrm>
            <a:off x="466369" y="466302"/>
            <a:ext cx="11503738" cy="726561"/>
          </a:xfrm>
          <a:prstGeom prst="rect">
            <a:avLst/>
          </a:prstGeom>
        </p:spPr>
        <p:txBody>
          <a:bodyPr vert="horz" lIns="0" tIns="0" rIns="0" bIns="0" rtlCol="0" anchor="t">
            <a:normAutofit/>
          </a:bodyPr>
          <a:lstStyle/>
          <a:p>
            <a:r>
              <a:rPr lang="en-US"/>
              <a:t>Click to edit Master title style</a:t>
            </a:r>
            <a:endParaRPr lang="en-US" dirty="0"/>
          </a:p>
        </p:txBody>
      </p:sp>
      <p:sp>
        <p:nvSpPr>
          <p:cNvPr id="28" name="Slide Number Placeholder 27">
            <a:extLst>
              <a:ext uri="{FF2B5EF4-FFF2-40B4-BE49-F238E27FC236}">
                <a16:creationId xmlns:a16="http://schemas.microsoft.com/office/drawing/2014/main" id="{5CFBB3EC-AC91-8E45-9E42-0DA1434795C3}"/>
              </a:ext>
            </a:extLst>
          </p:cNvPr>
          <p:cNvSpPr>
            <a:spLocks noGrp="1"/>
          </p:cNvSpPr>
          <p:nvPr>
            <p:ph type="sldNum" sz="quarter" idx="4"/>
          </p:nvPr>
        </p:nvSpPr>
        <p:spPr>
          <a:xfrm>
            <a:off x="11231691" y="6570756"/>
            <a:ext cx="1203799" cy="423769"/>
          </a:xfrm>
          <a:prstGeom prst="rect">
            <a:avLst/>
          </a:prstGeom>
        </p:spPr>
        <p:txBody>
          <a:bodyPr vert="horz" lIns="91440" tIns="45720" rIns="182880" bIns="182880" rtlCol="0" anchor="b" anchorCtr="0">
            <a:spAutoFit/>
          </a:bodyPr>
          <a:lstStyle>
            <a:lvl1pPr algn="r">
              <a:defRPr sz="1224">
                <a:solidFill>
                  <a:schemeClr val="accent6"/>
                </a:solidFill>
              </a:defRPr>
            </a:lvl1pPr>
          </a:lstStyle>
          <a:p>
            <a:fld id="{529AFA16-AEC4-7D4A-82F3-BDAE8E49079E}" type="slidenum">
              <a:rPr lang="en-US" smtClean="0"/>
              <a:pPr/>
              <a:t>‹#›</a:t>
            </a:fld>
            <a:endParaRPr lang="en-US" dirty="0"/>
          </a:p>
        </p:txBody>
      </p:sp>
      <p:sp>
        <p:nvSpPr>
          <p:cNvPr id="66" name="Text Placeholder 16">
            <a:extLst>
              <a:ext uri="{FF2B5EF4-FFF2-40B4-BE49-F238E27FC236}">
                <a16:creationId xmlns:a16="http://schemas.microsoft.com/office/drawing/2014/main" id="{64E687F7-ADFB-431B-BFAD-ECA70B8FBAA9}"/>
              </a:ext>
            </a:extLst>
          </p:cNvPr>
          <p:cNvSpPr txBox="1">
            <a:spLocks/>
          </p:cNvSpPr>
          <p:nvPr userDrawn="1"/>
        </p:nvSpPr>
        <p:spPr>
          <a:xfrm>
            <a:off x="12811274" y="205185"/>
            <a:ext cx="993434" cy="261117"/>
          </a:xfrm>
          <a:prstGeom prst="rect">
            <a:avLst/>
          </a:prstGeom>
          <a:noFill/>
          <a:ln w="12700">
            <a:noFill/>
          </a:ln>
        </p:spPr>
        <p:txBody>
          <a:bodyPr vert="horz" lIns="0" tIns="0" rIns="0" bIns="0" rtlCol="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lang="en-US" sz="1800" b="0" i="0" kern="1200" dirty="0">
                <a:solidFill>
                  <a:schemeClr val="bg1"/>
                </a:solidFill>
                <a:effectLst/>
                <a:latin typeface="Segoe UI" charset="0"/>
                <a:ea typeface="Segoe UI" charset="0"/>
                <a:cs typeface="Segoe UI" charset="0"/>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marL="0" marR="0" lvl="0" indent="0" algn="l" defTabSz="932323" rtl="0" eaLnBrk="1" fontAlgn="auto" latinLnBrk="0" hangingPunct="1">
              <a:lnSpc>
                <a:spcPct val="110000"/>
              </a:lnSpc>
              <a:spcBef>
                <a:spcPts val="612"/>
              </a:spcBef>
              <a:spcAft>
                <a:spcPts val="612"/>
              </a:spcAft>
              <a:buClr>
                <a:srgbClr val="414241"/>
              </a:buClr>
              <a:buSzPct val="120000"/>
              <a:buFontTx/>
              <a:buNone/>
              <a:tabLst/>
              <a:defRPr/>
            </a:pPr>
            <a:r>
              <a:rPr kumimoji="0" lang="en-US" sz="1122" b="0" i="0" u="none" strike="noStrike" kern="1200" cap="none" spc="0" normalizeH="0" baseline="0" noProof="0" dirty="0">
                <a:ln>
                  <a:noFill/>
                </a:ln>
                <a:solidFill>
                  <a:srgbClr val="FFFFFF"/>
                </a:solidFill>
                <a:effectLst/>
                <a:uLnTx/>
                <a:uFillTx/>
                <a:latin typeface="Segoe UI" charset="0"/>
                <a:cs typeface="Segoe UI" charset="0"/>
              </a:rPr>
              <a:t>Chart Colors</a:t>
            </a:r>
          </a:p>
        </p:txBody>
      </p:sp>
      <p:grpSp>
        <p:nvGrpSpPr>
          <p:cNvPr id="34" name="Group 33"/>
          <p:cNvGrpSpPr/>
          <p:nvPr userDrawn="1"/>
        </p:nvGrpSpPr>
        <p:grpSpPr>
          <a:xfrm>
            <a:off x="12728656" y="16804"/>
            <a:ext cx="1076052" cy="7037620"/>
            <a:chOff x="12478437" y="16476"/>
            <a:chExt cx="1054899" cy="6900254"/>
          </a:xfrm>
        </p:grpSpPr>
        <p:grpSp>
          <p:nvGrpSpPr>
            <p:cNvPr id="35" name="Group 34"/>
            <p:cNvGrpSpPr/>
            <p:nvPr userDrawn="1"/>
          </p:nvGrpSpPr>
          <p:grpSpPr>
            <a:xfrm>
              <a:off x="12481674" y="2825291"/>
              <a:ext cx="899599" cy="830046"/>
              <a:chOff x="12481674" y="567"/>
              <a:chExt cx="899599" cy="830046"/>
            </a:xfrm>
          </p:grpSpPr>
          <p:sp>
            <p:nvSpPr>
              <p:cNvPr id="65" name="Rectangle 64"/>
              <p:cNvSpPr/>
              <p:nvPr userDrawn="1"/>
            </p:nvSpPr>
            <p:spPr>
              <a:xfrm>
                <a:off x="12481674" y="567"/>
                <a:ext cx="899599" cy="830046"/>
              </a:xfrm>
              <a:prstGeom prst="rect">
                <a:avLst/>
              </a:prstGeom>
              <a:solidFill>
                <a:srgbClr val="42424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18">
                  <a:solidFill>
                    <a:schemeClr val="tx1"/>
                  </a:solidFill>
                  <a:latin typeface="Segoe UI" charset="0"/>
                  <a:ea typeface="Segoe UI" charset="0"/>
                  <a:cs typeface="Segoe UI" charset="0"/>
                </a:endParaRPr>
              </a:p>
            </p:txBody>
          </p:sp>
          <p:sp>
            <p:nvSpPr>
              <p:cNvPr id="94" name="Content Placeholder 17"/>
              <p:cNvSpPr txBox="1">
                <a:spLocks/>
              </p:cNvSpPr>
              <p:nvPr userDrawn="1"/>
            </p:nvSpPr>
            <p:spPr>
              <a:xfrm>
                <a:off x="12538855" y="37543"/>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14" b="1" i="0" dirty="0">
                    <a:solidFill>
                      <a:schemeClr val="bg2"/>
                    </a:solidFill>
                    <a:latin typeface="Segoe UI Semibold" charset="0"/>
                    <a:ea typeface="Segoe UI Semibold" charset="0"/>
                    <a:cs typeface="Segoe UI Semibold" charset="0"/>
                  </a:rPr>
                  <a:t>BACKGROUND 1</a:t>
                </a:r>
              </a:p>
              <a:p>
                <a:pPr>
                  <a:spcBef>
                    <a:spcPts val="0"/>
                  </a:spcBef>
                  <a:spcAft>
                    <a:spcPts val="0"/>
                  </a:spcAft>
                </a:pPr>
                <a:r>
                  <a:rPr lang="en-US" sz="714" b="1" i="0" dirty="0">
                    <a:solidFill>
                      <a:schemeClr val="bg2"/>
                    </a:solidFill>
                    <a:latin typeface="Segoe UI Semibold" charset="0"/>
                    <a:ea typeface="Segoe UI Semibold" charset="0"/>
                    <a:cs typeface="Segoe UI Semibold" charset="0"/>
                  </a:rPr>
                  <a:t>R66 G66 B66</a:t>
                </a:r>
                <a:br>
                  <a:rPr lang="en-US" sz="714" b="1" i="0" dirty="0">
                    <a:solidFill>
                      <a:schemeClr val="bg2"/>
                    </a:solidFill>
                    <a:latin typeface="Segoe UI Semibold" charset="0"/>
                    <a:ea typeface="Segoe UI Semibold" charset="0"/>
                    <a:cs typeface="Segoe UI Semibold" charset="0"/>
                  </a:rPr>
                </a:br>
                <a:r>
                  <a:rPr lang="tr-TR" sz="714" b="1" i="0" dirty="0">
                    <a:solidFill>
                      <a:schemeClr val="bg2"/>
                    </a:solidFill>
                    <a:latin typeface="Segoe UI Semibold" charset="0"/>
                    <a:ea typeface="Segoe UI Semibold" charset="0"/>
                    <a:cs typeface="Segoe UI Semibold" charset="0"/>
                  </a:rPr>
                  <a:t>424242</a:t>
                </a:r>
                <a:endParaRPr lang="en-US" sz="714" b="1" i="0" dirty="0">
                  <a:solidFill>
                    <a:schemeClr val="bg2"/>
                  </a:solidFill>
                  <a:latin typeface="Segoe UI Semibold" charset="0"/>
                  <a:ea typeface="Segoe UI Semibold" charset="0"/>
                  <a:cs typeface="Segoe UI Semibold" charset="0"/>
                </a:endParaRPr>
              </a:p>
            </p:txBody>
          </p:sp>
        </p:grpSp>
        <p:sp>
          <p:nvSpPr>
            <p:cNvPr id="36" name="Text Placeholder 16"/>
            <p:cNvSpPr txBox="1">
              <a:spLocks/>
            </p:cNvSpPr>
            <p:nvPr/>
          </p:nvSpPr>
          <p:spPr>
            <a:xfrm>
              <a:off x="12559431" y="201180"/>
              <a:ext cx="973905" cy="256020"/>
            </a:xfrm>
            <a:prstGeom prst="rect">
              <a:avLst/>
            </a:prstGeom>
            <a:noFill/>
            <a:ln w="12700">
              <a:noFill/>
            </a:ln>
          </p:spPr>
          <p:txBody>
            <a:bodyPr vert="horz" lIns="0" tIns="0" rIns="0" bIns="0" rtlCol="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lang="en-US" sz="1800" b="0" i="0" kern="1200" dirty="0">
                  <a:solidFill>
                    <a:schemeClr val="bg1"/>
                  </a:solidFill>
                  <a:effectLst/>
                  <a:latin typeface="Segoe UI" charset="0"/>
                  <a:ea typeface="Segoe UI" charset="0"/>
                  <a:cs typeface="Segoe UI" charset="0"/>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r>
                <a:rPr lang="en-US" sz="1122" dirty="0">
                  <a:solidFill>
                    <a:schemeClr val="tx1"/>
                  </a:solidFill>
                </a:rPr>
                <a:t>Chart Colors</a:t>
              </a:r>
            </a:p>
          </p:txBody>
        </p:sp>
        <p:grpSp>
          <p:nvGrpSpPr>
            <p:cNvPr id="37" name="Group 36"/>
            <p:cNvGrpSpPr/>
            <p:nvPr userDrawn="1"/>
          </p:nvGrpSpPr>
          <p:grpSpPr>
            <a:xfrm>
              <a:off x="12481674" y="174765"/>
              <a:ext cx="899599" cy="830046"/>
              <a:chOff x="12481674" y="1038535"/>
              <a:chExt cx="899599" cy="830046"/>
            </a:xfrm>
          </p:grpSpPr>
          <p:sp>
            <p:nvSpPr>
              <p:cNvPr id="63" name="Rectangle 62"/>
              <p:cNvSpPr/>
              <p:nvPr/>
            </p:nvSpPr>
            <p:spPr>
              <a:xfrm>
                <a:off x="12481674" y="1038535"/>
                <a:ext cx="899599" cy="83004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18">
                  <a:solidFill>
                    <a:schemeClr val="tx1"/>
                  </a:solidFill>
                  <a:latin typeface="Segoe UI" charset="0"/>
                  <a:ea typeface="Segoe UI" charset="0"/>
                  <a:cs typeface="Segoe UI" charset="0"/>
                </a:endParaRPr>
              </a:p>
            </p:txBody>
          </p:sp>
          <p:sp>
            <p:nvSpPr>
              <p:cNvPr id="64" name="Content Placeholder 17"/>
              <p:cNvSpPr txBox="1">
                <a:spLocks/>
              </p:cNvSpPr>
              <p:nvPr/>
            </p:nvSpPr>
            <p:spPr>
              <a:xfrm>
                <a:off x="12538855" y="1075511"/>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14" b="1" i="0" dirty="0">
                    <a:solidFill>
                      <a:schemeClr val="bg2"/>
                    </a:solidFill>
                    <a:latin typeface="Segoe UI Semibold" charset="0"/>
                    <a:ea typeface="Segoe UI Semibold" charset="0"/>
                    <a:cs typeface="Segoe UI Semibold" charset="0"/>
                  </a:rPr>
                  <a:t>AZURE Blue</a:t>
                </a:r>
              </a:p>
              <a:p>
                <a:pPr>
                  <a:spcBef>
                    <a:spcPts val="0"/>
                  </a:spcBef>
                  <a:spcAft>
                    <a:spcPts val="0"/>
                  </a:spcAft>
                </a:pPr>
                <a:r>
                  <a:rPr lang="en-US" sz="714" b="1" i="0" dirty="0">
                    <a:solidFill>
                      <a:schemeClr val="bg2"/>
                    </a:solidFill>
                    <a:latin typeface="Segoe UI Semibold" charset="0"/>
                    <a:ea typeface="Segoe UI Semibold" charset="0"/>
                    <a:cs typeface="Segoe UI Semibold" charset="0"/>
                  </a:rPr>
                  <a:t>R0 G120 B215</a:t>
                </a:r>
                <a:br>
                  <a:rPr lang="en-US" sz="714" b="1" i="0" dirty="0">
                    <a:solidFill>
                      <a:schemeClr val="bg2"/>
                    </a:solidFill>
                    <a:latin typeface="Segoe UI Semibold" charset="0"/>
                    <a:ea typeface="Segoe UI Semibold" charset="0"/>
                    <a:cs typeface="Segoe UI Semibold" charset="0"/>
                  </a:rPr>
                </a:br>
                <a:r>
                  <a:rPr lang="tr-TR" sz="714" b="1" i="0" dirty="0">
                    <a:solidFill>
                      <a:schemeClr val="bg2"/>
                    </a:solidFill>
                    <a:latin typeface="Segoe UI Semibold" charset="0"/>
                    <a:ea typeface="Segoe UI Semibold" charset="0"/>
                    <a:cs typeface="Segoe UI Semibold" charset="0"/>
                  </a:rPr>
                  <a:t>0078D7</a:t>
                </a:r>
                <a:endParaRPr lang="en-US" sz="714" b="1" i="0" dirty="0">
                  <a:solidFill>
                    <a:schemeClr val="bg2"/>
                  </a:solidFill>
                  <a:latin typeface="Segoe UI Semibold" charset="0"/>
                  <a:ea typeface="Segoe UI Semibold" charset="0"/>
                  <a:cs typeface="Segoe UI Semibold" charset="0"/>
                </a:endParaRPr>
              </a:p>
            </p:txBody>
          </p:sp>
        </p:grpSp>
        <p:grpSp>
          <p:nvGrpSpPr>
            <p:cNvPr id="38" name="Group 37">
              <a:extLst>
                <a:ext uri="{FF2B5EF4-FFF2-40B4-BE49-F238E27FC236}">
                  <a16:creationId xmlns:a16="http://schemas.microsoft.com/office/drawing/2014/main" id="{DCDFBAE3-68D9-4F23-BC09-995958797A9A}"/>
                </a:ext>
              </a:extLst>
            </p:cNvPr>
            <p:cNvGrpSpPr/>
            <p:nvPr userDrawn="1"/>
          </p:nvGrpSpPr>
          <p:grpSpPr>
            <a:xfrm>
              <a:off x="12482262" y="5456419"/>
              <a:ext cx="896684" cy="324884"/>
              <a:chOff x="12442099" y="7665719"/>
              <a:chExt cx="896684" cy="324884"/>
            </a:xfrm>
          </p:grpSpPr>
          <p:sp>
            <p:nvSpPr>
              <p:cNvPr id="61" name="Rectangle 60"/>
              <p:cNvSpPr/>
              <p:nvPr/>
            </p:nvSpPr>
            <p:spPr>
              <a:xfrm>
                <a:off x="12442099" y="7665719"/>
                <a:ext cx="896684" cy="308780"/>
              </a:xfrm>
              <a:prstGeom prst="rect">
                <a:avLst/>
              </a:pr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18" b="1" i="0">
                  <a:latin typeface="Segoe UI Semibold" charset="0"/>
                  <a:ea typeface="Segoe UI Semibold" charset="0"/>
                  <a:cs typeface="Segoe UI Semibold" charset="0"/>
                </a:endParaRPr>
              </a:p>
            </p:txBody>
          </p:sp>
          <p:sp>
            <p:nvSpPr>
              <p:cNvPr id="62" name="Content Placeholder 17"/>
              <p:cNvSpPr txBox="1">
                <a:spLocks/>
              </p:cNvSpPr>
              <p:nvPr/>
            </p:nvSpPr>
            <p:spPr>
              <a:xfrm>
                <a:off x="12500301" y="7707561"/>
                <a:ext cx="808679" cy="283042"/>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14" b="1" i="0" dirty="0">
                    <a:solidFill>
                      <a:schemeClr val="bg2"/>
                    </a:solidFill>
                    <a:latin typeface="Segoe UI Semibold" charset="0"/>
                    <a:ea typeface="Segoe UI Semibold" charset="0"/>
                    <a:cs typeface="Segoe UI Semibold" charset="0"/>
                  </a:rPr>
                  <a:t>R0 G138 B249</a:t>
                </a:r>
                <a:br>
                  <a:rPr lang="en-US" sz="714" b="1" i="0" dirty="0">
                    <a:solidFill>
                      <a:schemeClr val="bg2"/>
                    </a:solidFill>
                    <a:latin typeface="Segoe UI Semibold" charset="0"/>
                    <a:ea typeface="Segoe UI Semibold" charset="0"/>
                    <a:cs typeface="Segoe UI Semibold" charset="0"/>
                  </a:rPr>
                </a:br>
                <a:r>
                  <a:rPr lang="is-IS" sz="714" b="1" i="0" dirty="0">
                    <a:solidFill>
                      <a:schemeClr val="bg2"/>
                    </a:solidFill>
                    <a:latin typeface="Segoe UI Semibold" charset="0"/>
                    <a:ea typeface="Segoe UI Semibold" charset="0"/>
                    <a:cs typeface="Segoe UI Semibold" charset="0"/>
                  </a:rPr>
                  <a:t>008AF9</a:t>
                </a:r>
                <a:endParaRPr lang="en-US" sz="714" b="1" i="0" dirty="0">
                  <a:solidFill>
                    <a:schemeClr val="bg2"/>
                  </a:solidFill>
                  <a:latin typeface="Segoe UI Semibold" charset="0"/>
                  <a:ea typeface="Segoe UI Semibold" charset="0"/>
                  <a:cs typeface="Segoe UI Semibold" charset="0"/>
                </a:endParaRPr>
              </a:p>
            </p:txBody>
          </p:sp>
        </p:grpSp>
        <p:grpSp>
          <p:nvGrpSpPr>
            <p:cNvPr id="39" name="Group 38"/>
            <p:cNvGrpSpPr/>
            <p:nvPr userDrawn="1"/>
          </p:nvGrpSpPr>
          <p:grpSpPr>
            <a:xfrm>
              <a:off x="12481674" y="1058688"/>
              <a:ext cx="896685" cy="830046"/>
              <a:chOff x="12481674" y="1905452"/>
              <a:chExt cx="896685" cy="830046"/>
            </a:xfrm>
          </p:grpSpPr>
          <p:sp>
            <p:nvSpPr>
              <p:cNvPr id="59" name="Rectangle 58"/>
              <p:cNvSpPr/>
              <p:nvPr/>
            </p:nvSpPr>
            <p:spPr>
              <a:xfrm>
                <a:off x="12481674" y="1905452"/>
                <a:ext cx="896685" cy="830046"/>
              </a:xfrm>
              <a:prstGeom prst="rect">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18">
                  <a:latin typeface="Segoe UI" charset="0"/>
                  <a:ea typeface="Segoe UI" charset="0"/>
                  <a:cs typeface="Segoe UI" charset="0"/>
                </a:endParaRPr>
              </a:p>
            </p:txBody>
          </p:sp>
          <p:sp>
            <p:nvSpPr>
              <p:cNvPr id="60" name="Content Placeholder 17"/>
              <p:cNvSpPr txBox="1">
                <a:spLocks/>
              </p:cNvSpPr>
              <p:nvPr/>
            </p:nvSpPr>
            <p:spPr>
              <a:xfrm>
                <a:off x="12538855" y="1949994"/>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14" b="1" i="0">
                    <a:solidFill>
                      <a:schemeClr val="tx2"/>
                    </a:solidFill>
                    <a:latin typeface="Segoe UI Semibold" charset="0"/>
                    <a:ea typeface="Segoe UI Semibold" charset="0"/>
                    <a:cs typeface="Segoe UI Semibold" charset="0"/>
                  </a:rPr>
                  <a:t>Medium Blue</a:t>
                </a:r>
              </a:p>
              <a:p>
                <a:pPr>
                  <a:spcBef>
                    <a:spcPts val="0"/>
                  </a:spcBef>
                  <a:spcAft>
                    <a:spcPts val="0"/>
                  </a:spcAft>
                </a:pPr>
                <a:r>
                  <a:rPr lang="en-US" sz="714" b="1" i="0" dirty="0">
                    <a:solidFill>
                      <a:schemeClr val="tx2"/>
                    </a:solidFill>
                    <a:latin typeface="Segoe UI Semibold" charset="0"/>
                    <a:ea typeface="Segoe UI Semibold" charset="0"/>
                    <a:cs typeface="Segoe UI Semibold" charset="0"/>
                  </a:rPr>
                  <a:t>R77 G176 B255</a:t>
                </a:r>
                <a:br>
                  <a:rPr lang="en-US" sz="714" b="1" i="0" dirty="0">
                    <a:solidFill>
                      <a:schemeClr val="tx2"/>
                    </a:solidFill>
                    <a:latin typeface="Segoe UI Semibold" charset="0"/>
                    <a:ea typeface="Segoe UI Semibold" charset="0"/>
                    <a:cs typeface="Segoe UI Semibold" charset="0"/>
                  </a:rPr>
                </a:br>
                <a:r>
                  <a:rPr lang="cs-CZ" sz="714" b="1" i="0" dirty="0">
                    <a:solidFill>
                      <a:schemeClr val="tx2"/>
                    </a:solidFill>
                    <a:latin typeface="Segoe UI Semibold" charset="0"/>
                    <a:ea typeface="Segoe UI Semibold" charset="0"/>
                    <a:cs typeface="Segoe UI Semibold" charset="0"/>
                  </a:rPr>
                  <a:t>4DB0FF</a:t>
                </a:r>
                <a:endParaRPr lang="en-US" sz="714" b="1" i="0" dirty="0">
                  <a:solidFill>
                    <a:schemeClr val="tx2"/>
                  </a:solidFill>
                  <a:latin typeface="Segoe UI Semibold" charset="0"/>
                  <a:ea typeface="Segoe UI Semibold" charset="0"/>
                  <a:cs typeface="Segoe UI Semibold" charset="0"/>
                </a:endParaRPr>
              </a:p>
            </p:txBody>
          </p:sp>
        </p:grpSp>
        <p:grpSp>
          <p:nvGrpSpPr>
            <p:cNvPr id="40" name="Group 39">
              <a:extLst>
                <a:ext uri="{FF2B5EF4-FFF2-40B4-BE49-F238E27FC236}">
                  <a16:creationId xmlns:a16="http://schemas.microsoft.com/office/drawing/2014/main" id="{DC330CFF-4FDE-4352-9D1C-62BD69F6DBA6}"/>
                </a:ext>
              </a:extLst>
            </p:cNvPr>
            <p:cNvGrpSpPr/>
            <p:nvPr userDrawn="1"/>
          </p:nvGrpSpPr>
          <p:grpSpPr>
            <a:xfrm rot="5400000">
              <a:off x="12753338" y="5555171"/>
              <a:ext cx="354532" cy="896684"/>
              <a:chOff x="12516568" y="4568745"/>
              <a:chExt cx="354532" cy="896684"/>
            </a:xfrm>
          </p:grpSpPr>
          <p:sp>
            <p:nvSpPr>
              <p:cNvPr id="57" name="Rectangle 56"/>
              <p:cNvSpPr/>
              <p:nvPr/>
            </p:nvSpPr>
            <p:spPr>
              <a:xfrm rot="16200000">
                <a:off x="12222616" y="4862697"/>
                <a:ext cx="896684" cy="308780"/>
              </a:xfrm>
              <a:prstGeom prst="rect">
                <a:avLst/>
              </a:prstGeom>
              <a:solidFill>
                <a:srgbClr val="94D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18" b="1" i="0">
                  <a:latin typeface="Segoe UI Semibold" charset="0"/>
                  <a:ea typeface="Segoe UI Semibold" charset="0"/>
                  <a:cs typeface="Segoe UI Semibold" charset="0"/>
                </a:endParaRPr>
              </a:p>
            </p:txBody>
          </p:sp>
          <p:sp>
            <p:nvSpPr>
              <p:cNvPr id="58" name="Content Placeholder 17"/>
              <p:cNvSpPr txBox="1">
                <a:spLocks/>
              </p:cNvSpPr>
              <p:nvPr/>
            </p:nvSpPr>
            <p:spPr>
              <a:xfrm rot="16200000">
                <a:off x="12340014" y="4888515"/>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14" b="1" i="0" dirty="0">
                    <a:solidFill>
                      <a:schemeClr val="tx2"/>
                    </a:solidFill>
                    <a:latin typeface="Segoe UI Semibold" charset="0"/>
                    <a:ea typeface="Segoe UI Semibold" charset="0"/>
                    <a:cs typeface="Segoe UI Semibold" charset="0"/>
                  </a:rPr>
                  <a:t>R148 G208 B255</a:t>
                </a:r>
                <a:br>
                  <a:rPr lang="en-US" sz="714" b="1" i="0" dirty="0">
                    <a:solidFill>
                      <a:schemeClr val="tx2"/>
                    </a:solidFill>
                    <a:latin typeface="Segoe UI Semibold" charset="0"/>
                    <a:ea typeface="Segoe UI Semibold" charset="0"/>
                    <a:cs typeface="Segoe UI Semibold" charset="0"/>
                  </a:rPr>
                </a:br>
                <a:r>
                  <a:rPr lang="en-US" sz="714" b="1" i="0" dirty="0">
                    <a:solidFill>
                      <a:schemeClr val="tx2"/>
                    </a:solidFill>
                    <a:latin typeface="Segoe UI Semibold" charset="0"/>
                    <a:ea typeface="Segoe UI Semibold" charset="0"/>
                    <a:cs typeface="Segoe UI Semibold" charset="0"/>
                  </a:rPr>
                  <a:t>94D0FF</a:t>
                </a:r>
              </a:p>
            </p:txBody>
          </p:sp>
        </p:grpSp>
        <p:sp>
          <p:nvSpPr>
            <p:cNvPr id="41" name="Rectangle 40"/>
            <p:cNvSpPr/>
            <p:nvPr/>
          </p:nvSpPr>
          <p:spPr>
            <a:xfrm>
              <a:off x="12481674" y="1941403"/>
              <a:ext cx="890209" cy="830046"/>
            </a:xfrm>
            <a:prstGeom prst="rect">
              <a:avLst/>
            </a:prstGeom>
            <a:solidFill>
              <a:schemeClr val="accent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18">
                <a:latin typeface="Segoe UI" charset="0"/>
                <a:ea typeface="Segoe UI" charset="0"/>
                <a:cs typeface="Segoe UI" charset="0"/>
              </a:endParaRPr>
            </a:p>
          </p:txBody>
        </p:sp>
        <p:sp>
          <p:nvSpPr>
            <p:cNvPr id="42" name="Content Placeholder 17"/>
            <p:cNvSpPr txBox="1">
              <a:spLocks/>
            </p:cNvSpPr>
            <p:nvPr/>
          </p:nvSpPr>
          <p:spPr>
            <a:xfrm>
              <a:off x="12538855" y="1989210"/>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14" b="1" i="0" dirty="0">
                  <a:solidFill>
                    <a:schemeClr val="tx2"/>
                  </a:solidFill>
                  <a:latin typeface="Segoe UI Semibold" charset="0"/>
                  <a:ea typeface="Segoe UI Semibold" charset="0"/>
                  <a:cs typeface="Segoe UI Semibold" charset="0"/>
                </a:rPr>
                <a:t>Light Blue</a:t>
              </a:r>
            </a:p>
            <a:p>
              <a:pPr>
                <a:spcBef>
                  <a:spcPts val="0"/>
                </a:spcBef>
                <a:spcAft>
                  <a:spcPts val="0"/>
                </a:spcAft>
              </a:pPr>
              <a:r>
                <a:rPr lang="en-US" sz="714" b="1" i="0" dirty="0">
                  <a:solidFill>
                    <a:schemeClr val="tx2"/>
                  </a:solidFill>
                  <a:latin typeface="Segoe UI Semibold" charset="0"/>
                  <a:ea typeface="Segoe UI Semibold" charset="0"/>
                  <a:cs typeface="Segoe UI Semibold" charset="0"/>
                </a:rPr>
                <a:t>R177 G214 B242</a:t>
              </a:r>
              <a:br>
                <a:rPr lang="en-US" sz="714" b="1" i="0" dirty="0">
                  <a:solidFill>
                    <a:schemeClr val="tx2"/>
                  </a:solidFill>
                  <a:latin typeface="Segoe UI Semibold" charset="0"/>
                  <a:ea typeface="Segoe UI Semibold" charset="0"/>
                  <a:cs typeface="Segoe UI Semibold" charset="0"/>
                </a:rPr>
              </a:br>
              <a:r>
                <a:rPr lang="en-US" sz="714" b="1" i="0" dirty="0">
                  <a:solidFill>
                    <a:schemeClr val="tx2"/>
                  </a:solidFill>
                  <a:latin typeface="Segoe UI Semibold" charset="0"/>
                  <a:ea typeface="Segoe UI Semibold" charset="0"/>
                  <a:cs typeface="Segoe UI Semibold" charset="0"/>
                </a:rPr>
                <a:t>B1D6F2</a:t>
              </a:r>
            </a:p>
          </p:txBody>
        </p:sp>
        <p:sp>
          <p:nvSpPr>
            <p:cNvPr id="43" name="Content Placeholder 17"/>
            <p:cNvSpPr txBox="1">
              <a:spLocks/>
            </p:cNvSpPr>
            <p:nvPr userDrawn="1"/>
          </p:nvSpPr>
          <p:spPr>
            <a:xfrm>
              <a:off x="12484913" y="4810897"/>
              <a:ext cx="803425" cy="24633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14" b="1" i="0" dirty="0">
                  <a:solidFill>
                    <a:schemeClr val="tx2"/>
                  </a:solidFill>
                  <a:latin typeface="Segoe UI Semibold" charset="0"/>
                  <a:ea typeface="Segoe UI Semibold" charset="0"/>
                  <a:cs typeface="Segoe UI Semibold" charset="0"/>
                </a:rPr>
                <a:t>Secondary (Chart) Colors</a:t>
              </a:r>
            </a:p>
          </p:txBody>
        </p:sp>
        <p:grpSp>
          <p:nvGrpSpPr>
            <p:cNvPr id="44" name="Group 43">
              <a:extLst>
                <a:ext uri="{FF2B5EF4-FFF2-40B4-BE49-F238E27FC236}">
                  <a16:creationId xmlns:a16="http://schemas.microsoft.com/office/drawing/2014/main" id="{5555B8AF-F664-4114-91EF-FDD01AB85822}"/>
                </a:ext>
              </a:extLst>
            </p:cNvPr>
            <p:cNvGrpSpPr/>
            <p:nvPr userDrawn="1"/>
          </p:nvGrpSpPr>
          <p:grpSpPr>
            <a:xfrm rot="5400000">
              <a:off x="12751547" y="6295566"/>
              <a:ext cx="354531" cy="887798"/>
              <a:chOff x="12516569" y="1875457"/>
              <a:chExt cx="354531" cy="911749"/>
            </a:xfrm>
          </p:grpSpPr>
          <p:sp>
            <p:nvSpPr>
              <p:cNvPr id="55" name="Rectangle 54"/>
              <p:cNvSpPr/>
              <p:nvPr userDrawn="1"/>
            </p:nvSpPr>
            <p:spPr>
              <a:xfrm rot="16200000">
                <a:off x="12215084" y="2176942"/>
                <a:ext cx="911749" cy="30878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18" b="1" i="0">
                  <a:latin typeface="Segoe UI Semibold" charset="0"/>
                  <a:ea typeface="Segoe UI Semibold" charset="0"/>
                  <a:cs typeface="Segoe UI Semibold" charset="0"/>
                </a:endParaRPr>
              </a:p>
            </p:txBody>
          </p:sp>
          <p:sp>
            <p:nvSpPr>
              <p:cNvPr id="56" name="Content Placeholder 17"/>
              <p:cNvSpPr txBox="1">
                <a:spLocks/>
              </p:cNvSpPr>
              <p:nvPr userDrawn="1"/>
            </p:nvSpPr>
            <p:spPr>
              <a:xfrm rot="16200000">
                <a:off x="12340014" y="2196348"/>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14" b="1" i="0" dirty="0">
                    <a:solidFill>
                      <a:schemeClr val="tx2"/>
                    </a:solidFill>
                    <a:latin typeface="Segoe UI Semibold" charset="0"/>
                    <a:ea typeface="Segoe UI Semibold" charset="0"/>
                    <a:cs typeface="Segoe UI Semibold" charset="0"/>
                  </a:rPr>
                  <a:t>R217 G217 B217</a:t>
                </a:r>
                <a:br>
                  <a:rPr lang="en-US" sz="714" b="1" i="0" dirty="0">
                    <a:solidFill>
                      <a:schemeClr val="tx2"/>
                    </a:solidFill>
                    <a:latin typeface="Segoe UI Semibold" charset="0"/>
                    <a:ea typeface="Segoe UI Semibold" charset="0"/>
                    <a:cs typeface="Segoe UI Semibold" charset="0"/>
                  </a:rPr>
                </a:br>
                <a:r>
                  <a:rPr lang="en-US" sz="714" b="1" i="0" dirty="0">
                    <a:solidFill>
                      <a:schemeClr val="tx2"/>
                    </a:solidFill>
                    <a:latin typeface="Segoe UI Semibold" charset="0"/>
                    <a:ea typeface="Segoe UI Semibold" charset="0"/>
                    <a:cs typeface="Segoe UI Semibold" charset="0"/>
                  </a:rPr>
                  <a:t>D9D9D9</a:t>
                </a:r>
              </a:p>
            </p:txBody>
          </p:sp>
        </p:grpSp>
        <p:grpSp>
          <p:nvGrpSpPr>
            <p:cNvPr id="45" name="Group 44">
              <a:extLst>
                <a:ext uri="{FF2B5EF4-FFF2-40B4-BE49-F238E27FC236}">
                  <a16:creationId xmlns:a16="http://schemas.microsoft.com/office/drawing/2014/main" id="{3371ED8C-D29F-4855-89B3-9562BCBD74AF}"/>
                </a:ext>
              </a:extLst>
            </p:cNvPr>
            <p:cNvGrpSpPr/>
            <p:nvPr userDrawn="1"/>
          </p:nvGrpSpPr>
          <p:grpSpPr>
            <a:xfrm rot="5400000">
              <a:off x="12749513" y="4819221"/>
              <a:ext cx="354532" cy="896684"/>
              <a:chOff x="12494037" y="985248"/>
              <a:chExt cx="354532" cy="896684"/>
            </a:xfrm>
          </p:grpSpPr>
          <p:sp>
            <p:nvSpPr>
              <p:cNvPr id="53" name="Rectangle 52"/>
              <p:cNvSpPr/>
              <p:nvPr userDrawn="1"/>
            </p:nvSpPr>
            <p:spPr>
              <a:xfrm rot="16200000">
                <a:off x="12200085" y="1279200"/>
                <a:ext cx="896684" cy="308780"/>
              </a:xfrm>
              <a:prstGeom prst="rect">
                <a:avLst/>
              </a:prstGeom>
              <a:solidFill>
                <a:schemeClr val="accent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18" b="1" i="0">
                  <a:latin typeface="Segoe UI Semibold" charset="0"/>
                  <a:ea typeface="Segoe UI Semibold" charset="0"/>
                  <a:cs typeface="Segoe UI Semibold" charset="0"/>
                </a:endParaRPr>
              </a:p>
            </p:txBody>
          </p:sp>
          <p:sp>
            <p:nvSpPr>
              <p:cNvPr id="54" name="Content Placeholder 17"/>
              <p:cNvSpPr txBox="1">
                <a:spLocks/>
              </p:cNvSpPr>
              <p:nvPr userDrawn="1"/>
            </p:nvSpPr>
            <p:spPr>
              <a:xfrm rot="16200000">
                <a:off x="12317483" y="1305019"/>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14" b="1" i="0" dirty="0">
                    <a:solidFill>
                      <a:schemeClr val="bg2"/>
                    </a:solidFill>
                    <a:latin typeface="Segoe UI Semibold" charset="0"/>
                    <a:ea typeface="Segoe UI Semibold" charset="0"/>
                    <a:cs typeface="Segoe UI Semibold" charset="0"/>
                  </a:rPr>
                  <a:t>R3 G90 B160</a:t>
                </a:r>
                <a:br>
                  <a:rPr lang="en-US" sz="714" b="1" i="0" dirty="0">
                    <a:solidFill>
                      <a:schemeClr val="bg2"/>
                    </a:solidFill>
                    <a:latin typeface="Segoe UI Semibold" charset="0"/>
                    <a:ea typeface="Segoe UI Semibold" charset="0"/>
                    <a:cs typeface="Segoe UI Semibold" charset="0"/>
                  </a:rPr>
                </a:br>
                <a:r>
                  <a:rPr lang="en-US" sz="714" b="1" i="0" dirty="0">
                    <a:solidFill>
                      <a:schemeClr val="bg2"/>
                    </a:solidFill>
                    <a:latin typeface="Segoe UI Semibold" charset="0"/>
                    <a:ea typeface="Segoe UI Semibold" charset="0"/>
                    <a:cs typeface="Segoe UI Semibold" charset="0"/>
                  </a:rPr>
                  <a:t>0359A0</a:t>
                </a:r>
              </a:p>
            </p:txBody>
          </p:sp>
        </p:grpSp>
        <p:grpSp>
          <p:nvGrpSpPr>
            <p:cNvPr id="46" name="Group 45">
              <a:extLst>
                <a:ext uri="{FF2B5EF4-FFF2-40B4-BE49-F238E27FC236}">
                  <a16:creationId xmlns:a16="http://schemas.microsoft.com/office/drawing/2014/main" id="{B6F8C03F-B065-4D7E-A94A-2F3C1CB6E429}"/>
                </a:ext>
              </a:extLst>
            </p:cNvPr>
            <p:cNvGrpSpPr/>
            <p:nvPr userDrawn="1"/>
          </p:nvGrpSpPr>
          <p:grpSpPr>
            <a:xfrm rot="5400000">
              <a:off x="12749513" y="5928237"/>
              <a:ext cx="354531" cy="890209"/>
              <a:chOff x="12516569" y="100392"/>
              <a:chExt cx="354531" cy="890209"/>
            </a:xfrm>
          </p:grpSpPr>
          <p:sp>
            <p:nvSpPr>
              <p:cNvPr id="51" name="Rectangle 50"/>
              <p:cNvSpPr/>
              <p:nvPr userDrawn="1"/>
            </p:nvSpPr>
            <p:spPr>
              <a:xfrm rot="16200000">
                <a:off x="12225854" y="391107"/>
                <a:ext cx="890209" cy="308780"/>
              </a:xfrm>
              <a:prstGeom prst="rect">
                <a:avLst/>
              </a:prstGeom>
              <a:solidFill>
                <a:srgbClr val="79797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18" b="1" i="0">
                  <a:latin typeface="Segoe UI Semibold" charset="0"/>
                  <a:ea typeface="Segoe UI Semibold" charset="0"/>
                  <a:cs typeface="Segoe UI Semibold" charset="0"/>
                </a:endParaRPr>
              </a:p>
            </p:txBody>
          </p:sp>
          <p:sp>
            <p:nvSpPr>
              <p:cNvPr id="52" name="Content Placeholder 17"/>
              <p:cNvSpPr txBox="1">
                <a:spLocks/>
              </p:cNvSpPr>
              <p:nvPr userDrawn="1"/>
            </p:nvSpPr>
            <p:spPr>
              <a:xfrm rot="16200000">
                <a:off x="12340014" y="402335"/>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14" b="1" i="0" dirty="0">
                    <a:solidFill>
                      <a:schemeClr val="bg2"/>
                    </a:solidFill>
                    <a:latin typeface="Segoe UI Semibold" charset="0"/>
                    <a:ea typeface="Segoe UI Semibold" charset="0"/>
                    <a:cs typeface="Segoe UI Semibold" charset="0"/>
                  </a:rPr>
                  <a:t>R121 G121 B121</a:t>
                </a:r>
                <a:br>
                  <a:rPr lang="en-US" sz="714" b="1" i="0" dirty="0">
                    <a:solidFill>
                      <a:schemeClr val="bg2"/>
                    </a:solidFill>
                    <a:latin typeface="Segoe UI Semibold" charset="0"/>
                    <a:ea typeface="Segoe UI Semibold" charset="0"/>
                    <a:cs typeface="Segoe UI Semibold" charset="0"/>
                  </a:rPr>
                </a:br>
                <a:r>
                  <a:rPr lang="fi-FI" sz="714" b="1" i="0" dirty="0">
                    <a:solidFill>
                      <a:schemeClr val="bg2"/>
                    </a:solidFill>
                    <a:latin typeface="Segoe UI Semibold" charset="0"/>
                    <a:ea typeface="Segoe UI Semibold" charset="0"/>
                    <a:cs typeface="Segoe UI Semibold" charset="0"/>
                  </a:rPr>
                  <a:t>797979</a:t>
                </a:r>
                <a:endParaRPr lang="en-US" sz="714" b="1" i="0" dirty="0">
                  <a:solidFill>
                    <a:schemeClr val="bg2"/>
                  </a:solidFill>
                  <a:latin typeface="Segoe UI Semibold" charset="0"/>
                  <a:ea typeface="Segoe UI Semibold" charset="0"/>
                  <a:cs typeface="Segoe UI Semibold" charset="0"/>
                </a:endParaRPr>
              </a:p>
            </p:txBody>
          </p:sp>
        </p:grpSp>
        <p:grpSp>
          <p:nvGrpSpPr>
            <p:cNvPr id="47" name="Group 46"/>
            <p:cNvGrpSpPr/>
            <p:nvPr userDrawn="1"/>
          </p:nvGrpSpPr>
          <p:grpSpPr>
            <a:xfrm>
              <a:off x="12481674" y="3709179"/>
              <a:ext cx="890209" cy="830046"/>
              <a:chOff x="12481674" y="2772369"/>
              <a:chExt cx="890209" cy="830046"/>
            </a:xfrm>
          </p:grpSpPr>
          <p:sp>
            <p:nvSpPr>
              <p:cNvPr id="49" name="Rectangle 48"/>
              <p:cNvSpPr/>
              <p:nvPr/>
            </p:nvSpPr>
            <p:spPr>
              <a:xfrm>
                <a:off x="12481674" y="2772369"/>
                <a:ext cx="890209" cy="830046"/>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18">
                  <a:latin typeface="Segoe UI" charset="0"/>
                  <a:ea typeface="Segoe UI" charset="0"/>
                  <a:cs typeface="Segoe UI" charset="0"/>
                </a:endParaRPr>
              </a:p>
            </p:txBody>
          </p:sp>
          <p:sp>
            <p:nvSpPr>
              <p:cNvPr id="50" name="Content Placeholder 17"/>
              <p:cNvSpPr txBox="1">
                <a:spLocks/>
              </p:cNvSpPr>
              <p:nvPr/>
            </p:nvSpPr>
            <p:spPr>
              <a:xfrm>
                <a:off x="12538855" y="2822450"/>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14" b="1" i="0">
                    <a:solidFill>
                      <a:schemeClr val="tx2"/>
                    </a:solidFill>
                    <a:latin typeface="Segoe UI Semibold" charset="0"/>
                    <a:ea typeface="Segoe UI Semibold" charset="0"/>
                    <a:cs typeface="Segoe UI Semibold" charset="0"/>
                  </a:rPr>
                  <a:t>BACKGROUND 2</a:t>
                </a:r>
                <a:endParaRPr lang="en-US" sz="714" b="1" i="0" dirty="0">
                  <a:solidFill>
                    <a:schemeClr val="tx2"/>
                  </a:solidFill>
                  <a:latin typeface="Segoe UI Semibold" charset="0"/>
                  <a:ea typeface="Segoe UI Semibold" charset="0"/>
                  <a:cs typeface="Segoe UI Semibold" charset="0"/>
                </a:endParaRPr>
              </a:p>
              <a:p>
                <a:pPr>
                  <a:spcBef>
                    <a:spcPts val="0"/>
                  </a:spcBef>
                  <a:spcAft>
                    <a:spcPts val="0"/>
                  </a:spcAft>
                </a:pPr>
                <a:r>
                  <a:rPr lang="en-US" sz="714" b="1" i="0" dirty="0">
                    <a:solidFill>
                      <a:schemeClr val="tx2"/>
                    </a:solidFill>
                    <a:latin typeface="Segoe UI Semibold" charset="0"/>
                    <a:ea typeface="Segoe UI Semibold" charset="0"/>
                    <a:cs typeface="Segoe UI Semibold" charset="0"/>
                  </a:rPr>
                  <a:t>R233 G233 B233</a:t>
                </a:r>
                <a:br>
                  <a:rPr lang="en-US" sz="714" b="1" i="0" dirty="0">
                    <a:solidFill>
                      <a:schemeClr val="tx2"/>
                    </a:solidFill>
                    <a:latin typeface="Segoe UI Semibold" charset="0"/>
                    <a:ea typeface="Segoe UI Semibold" charset="0"/>
                    <a:cs typeface="Segoe UI Semibold" charset="0"/>
                  </a:rPr>
                </a:br>
                <a:r>
                  <a:rPr lang="en-US" sz="714" b="1" i="0" dirty="0">
                    <a:solidFill>
                      <a:schemeClr val="tx2"/>
                    </a:solidFill>
                    <a:latin typeface="Segoe UI Semibold" charset="0"/>
                    <a:ea typeface="Segoe UI Semibold" charset="0"/>
                    <a:cs typeface="Segoe UI Semibold" charset="0"/>
                  </a:rPr>
                  <a:t>E9E9E9</a:t>
                </a:r>
              </a:p>
            </p:txBody>
          </p:sp>
        </p:grpSp>
        <p:sp>
          <p:nvSpPr>
            <p:cNvPr id="48" name="Content Placeholder 17"/>
            <p:cNvSpPr txBox="1">
              <a:spLocks/>
            </p:cNvSpPr>
            <p:nvPr userDrawn="1"/>
          </p:nvSpPr>
          <p:spPr>
            <a:xfrm>
              <a:off x="12484913" y="16476"/>
              <a:ext cx="803425" cy="24633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14" b="1" i="0" dirty="0">
                  <a:solidFill>
                    <a:schemeClr val="tx2"/>
                  </a:solidFill>
                  <a:latin typeface="Segoe UI Semibold" charset="0"/>
                  <a:ea typeface="Segoe UI Semibold" charset="0"/>
                  <a:cs typeface="Segoe UI Semibold" charset="0"/>
                </a:rPr>
                <a:t>Primary Colors</a:t>
              </a:r>
            </a:p>
          </p:txBody>
        </p:sp>
      </p:grpSp>
    </p:spTree>
    <p:extLst>
      <p:ext uri="{BB962C8B-B14F-4D97-AF65-F5344CB8AC3E}">
        <p14:creationId xmlns:p14="http://schemas.microsoft.com/office/powerpoint/2010/main" val="1665002815"/>
      </p:ext>
    </p:extLst>
  </p:cSld>
  <p:clrMap bg1="dk1" tx1="lt1" bg2="dk2" tx2="lt2" accent1="accent1" accent2="accent2" accent3="accent3" accent4="accent4" accent5="accent5" accent6="accent6" hlink="hlink" folHlink="folHlink"/>
  <p:sldLayoutIdLst>
    <p:sldLayoutId id="2147485597" r:id="rId1"/>
    <p:sldLayoutId id="2147485598" r:id="rId2"/>
    <p:sldLayoutId id="2147485599" r:id="rId3"/>
    <p:sldLayoutId id="2147485600" r:id="rId4"/>
    <p:sldLayoutId id="2147485601" r:id="rId5"/>
    <p:sldLayoutId id="2147485602" r:id="rId6"/>
    <p:sldLayoutId id="2147485603" r:id="rId7"/>
    <p:sldLayoutId id="2147485604" r:id="rId8"/>
    <p:sldLayoutId id="2147485605" r:id="rId9"/>
    <p:sldLayoutId id="2147485606" r:id="rId10"/>
    <p:sldLayoutId id="2147485607" r:id="rId11"/>
    <p:sldLayoutId id="2147485608" r:id="rId12"/>
    <p:sldLayoutId id="2147485609" r:id="rId13"/>
    <p:sldLayoutId id="2147485610" r:id="rId14"/>
    <p:sldLayoutId id="2147485611" r:id="rId15"/>
    <p:sldLayoutId id="2147485612" r:id="rId16"/>
    <p:sldLayoutId id="2147485613" r:id="rId17"/>
    <p:sldLayoutId id="2147485614" r:id="rId18"/>
    <p:sldLayoutId id="2147485615" r:id="rId19"/>
    <p:sldLayoutId id="2147485616" r:id="rId20"/>
    <p:sldLayoutId id="2147485617" r:id="rId21"/>
    <p:sldLayoutId id="2147485618" r:id="rId22"/>
    <p:sldLayoutId id="2147485619" r:id="rId23"/>
    <p:sldLayoutId id="2147485620" r:id="rId24"/>
    <p:sldLayoutId id="2147485621" r:id="rId25"/>
    <p:sldLayoutId id="2147485622" r:id="rId26"/>
    <p:sldLayoutId id="2147485623" r:id="rId27"/>
    <p:sldLayoutId id="2147485624" r:id="rId28"/>
    <p:sldLayoutId id="2147485625" r:id="rId29"/>
    <p:sldLayoutId id="2147485626" r:id="rId30"/>
    <p:sldLayoutId id="2147485627" r:id="rId31"/>
    <p:sldLayoutId id="2147485628" r:id="rId32"/>
    <p:sldLayoutId id="2147485629" r:id="rId33"/>
    <p:sldLayoutId id="2147485630" r:id="rId34"/>
  </p:sldLayoutIdLst>
  <p:hf sldNum="0" hdr="0" ftr="0" dt="0"/>
  <p:txStyles>
    <p:titleStyle>
      <a:lvl1pPr marL="0" indent="0" algn="l" defTabSz="932323" rtl="0" eaLnBrk="1" latinLnBrk="0" hangingPunct="1">
        <a:lnSpc>
          <a:spcPct val="90000"/>
        </a:lnSpc>
        <a:spcBef>
          <a:spcPct val="0"/>
        </a:spcBef>
        <a:buFont typeface="Arial" charset="0"/>
        <a:buNone/>
        <a:defRPr lang="en-US" sz="4488" b="1" i="0" kern="1200" spc="-102" baseline="0">
          <a:solidFill>
            <a:schemeClr val="tx1"/>
          </a:solidFill>
          <a:latin typeface="Segoe UI Semibold" charset="0"/>
          <a:ea typeface="Segoe UI Semibold" charset="0"/>
          <a:cs typeface="Segoe UI Semibold" charset="0"/>
        </a:defRPr>
      </a:lvl1pPr>
    </p:titleStyle>
    <p:bodyStyle>
      <a:lvl1pPr marL="0" indent="0" algn="l" defTabSz="932323" rtl="0" eaLnBrk="1" latinLnBrk="0" hangingPunct="1">
        <a:lnSpc>
          <a:spcPct val="110000"/>
        </a:lnSpc>
        <a:spcBef>
          <a:spcPts val="1224"/>
        </a:spcBef>
        <a:spcAft>
          <a:spcPts val="612"/>
        </a:spcAft>
        <a:buClr>
          <a:schemeClr val="bg1"/>
        </a:buClr>
        <a:buSzPct val="120000"/>
        <a:buFontTx/>
        <a:buNone/>
        <a:defRPr lang="en-US" sz="2856" b="1" i="0" kern="1200" dirty="0" smtClean="0">
          <a:solidFill>
            <a:schemeClr val="tx1"/>
          </a:solidFill>
          <a:effectLst/>
          <a:latin typeface="Segoe UI Semibold" charset="0"/>
          <a:ea typeface="Segoe UI Semibold" charset="0"/>
          <a:cs typeface="Segoe UI Semibold" charset="0"/>
        </a:defRPr>
      </a:lvl1pPr>
      <a:lvl2pPr marL="0" indent="0" algn="l" defTabSz="932323" rtl="0" eaLnBrk="1" latinLnBrk="0" hangingPunct="1">
        <a:lnSpc>
          <a:spcPct val="110000"/>
        </a:lnSpc>
        <a:spcBef>
          <a:spcPts val="0"/>
        </a:spcBef>
        <a:spcAft>
          <a:spcPts val="612"/>
        </a:spcAft>
        <a:buClrTx/>
        <a:buSzPct val="110000"/>
        <a:buFont typeface="Arial" charset="0"/>
        <a:buNone/>
        <a:defRPr lang="en-US" sz="2040" b="0" i="0" kern="1200" dirty="0" smtClean="0">
          <a:solidFill>
            <a:schemeClr val="tx1"/>
          </a:solidFill>
          <a:effectLst/>
          <a:latin typeface="Segoe UI" charset="0"/>
          <a:ea typeface="Segoe UI" charset="0"/>
          <a:cs typeface="Segoe UI" charset="0"/>
        </a:defRPr>
      </a:lvl2pPr>
      <a:lvl3pPr marL="294675" indent="-226673" algn="l" defTabSz="932323" rtl="0" eaLnBrk="1" latinLnBrk="0" hangingPunct="1">
        <a:lnSpc>
          <a:spcPct val="110000"/>
        </a:lnSpc>
        <a:spcBef>
          <a:spcPts val="0"/>
        </a:spcBef>
        <a:spcAft>
          <a:spcPts val="612"/>
        </a:spcAft>
        <a:buClrTx/>
        <a:buSzPct val="120000"/>
        <a:buFont typeface="Arial" charset="0"/>
        <a:buChar char="•"/>
        <a:defRPr lang="en-US" sz="2040" b="0" i="0" kern="1200" dirty="0" smtClean="0">
          <a:solidFill>
            <a:schemeClr val="tx1"/>
          </a:solidFill>
          <a:effectLst/>
          <a:latin typeface="Segoe UI" charset="0"/>
          <a:ea typeface="Segoe UI" charset="0"/>
          <a:cs typeface="Segoe UI" charset="0"/>
        </a:defRPr>
      </a:lvl3pPr>
      <a:lvl4pPr marL="644398" indent="-186519" algn="l" defTabSz="932323" rtl="0" eaLnBrk="1" latinLnBrk="0" hangingPunct="1">
        <a:lnSpc>
          <a:spcPct val="110000"/>
        </a:lnSpc>
        <a:spcBef>
          <a:spcPts val="0"/>
        </a:spcBef>
        <a:spcAft>
          <a:spcPts val="612"/>
        </a:spcAft>
        <a:buClrTx/>
        <a:buFont typeface="Arial" charset="0"/>
        <a:buChar char="•"/>
        <a:tabLst/>
        <a:defRPr lang="en-US" sz="1836" b="0" i="0" kern="1200" dirty="0" smtClean="0">
          <a:solidFill>
            <a:schemeClr val="tx1"/>
          </a:solidFill>
          <a:effectLst/>
          <a:latin typeface="Segoe UI" charset="0"/>
          <a:ea typeface="Segoe UI" charset="0"/>
          <a:cs typeface="Segoe UI" charset="0"/>
        </a:defRPr>
      </a:lvl4pPr>
      <a:lvl5pPr marL="1185822" indent="-198177" algn="l" defTabSz="932323" rtl="0" eaLnBrk="1" latinLnBrk="0" hangingPunct="1">
        <a:lnSpc>
          <a:spcPct val="110000"/>
        </a:lnSpc>
        <a:spcBef>
          <a:spcPts val="510"/>
        </a:spcBef>
        <a:buClr>
          <a:schemeClr val="tx1"/>
        </a:buClr>
        <a:buFont typeface="Arial"/>
        <a:buChar char="•"/>
        <a:defRPr lang="en-US" sz="1632" b="0" i="0" kern="1200" dirty="0">
          <a:solidFill>
            <a:schemeClr val="tx1"/>
          </a:solidFill>
          <a:effectLst/>
          <a:latin typeface="Segoe UI" charset="0"/>
          <a:ea typeface="Segoe UI" charset="0"/>
          <a:cs typeface="Segoe UI" charset="0"/>
        </a:defRPr>
      </a:lvl5pPr>
      <a:lvl6pPr marL="1911069" indent="-233081" algn="l" defTabSz="932323" rtl="0" eaLnBrk="1" latinLnBrk="0" hangingPunct="1">
        <a:lnSpc>
          <a:spcPct val="110000"/>
        </a:lnSpc>
        <a:spcBef>
          <a:spcPts val="510"/>
        </a:spcBef>
        <a:buFont typeface="Arial" panose="020B0604020202020204" pitchFamily="34" charset="0"/>
        <a:buChar char="•"/>
        <a:defRPr sz="1428" kern="1200">
          <a:solidFill>
            <a:schemeClr val="tx1"/>
          </a:solidFill>
          <a:latin typeface="+mn-lt"/>
          <a:ea typeface="+mn-ea"/>
          <a:cs typeface="+mn-cs"/>
        </a:defRPr>
      </a:lvl6pPr>
      <a:lvl7pPr marL="3030047" indent="-233081" algn="l" defTabSz="932323" rtl="0" eaLnBrk="1" latinLnBrk="0" hangingPunct="1">
        <a:lnSpc>
          <a:spcPct val="90000"/>
        </a:lnSpc>
        <a:spcBef>
          <a:spcPts val="510"/>
        </a:spcBef>
        <a:buFont typeface="Arial" panose="020B0604020202020204" pitchFamily="34" charset="0"/>
        <a:buChar char="•"/>
        <a:defRPr sz="1938" kern="1200">
          <a:solidFill>
            <a:schemeClr val="tx1"/>
          </a:solidFill>
          <a:latin typeface="+mn-lt"/>
          <a:ea typeface="+mn-ea"/>
          <a:cs typeface="+mn-cs"/>
        </a:defRPr>
      </a:lvl7pPr>
      <a:lvl8pPr marL="3496209" indent="-233081" algn="l" defTabSz="932323" rtl="0" eaLnBrk="1" latinLnBrk="0" hangingPunct="1">
        <a:lnSpc>
          <a:spcPct val="90000"/>
        </a:lnSpc>
        <a:spcBef>
          <a:spcPts val="510"/>
        </a:spcBef>
        <a:buFont typeface="Arial" panose="020B0604020202020204" pitchFamily="34" charset="0"/>
        <a:buChar char="•"/>
        <a:defRPr sz="1938" kern="1200">
          <a:solidFill>
            <a:schemeClr val="tx1"/>
          </a:solidFill>
          <a:latin typeface="+mn-lt"/>
          <a:ea typeface="+mn-ea"/>
          <a:cs typeface="+mn-cs"/>
        </a:defRPr>
      </a:lvl8pPr>
      <a:lvl9pPr marL="3962370" indent="-233081" algn="l" defTabSz="932323" rtl="0" eaLnBrk="1" latinLnBrk="0" hangingPunct="1">
        <a:lnSpc>
          <a:spcPct val="90000"/>
        </a:lnSpc>
        <a:spcBef>
          <a:spcPts val="510"/>
        </a:spcBef>
        <a:buFont typeface="Arial" panose="020B0604020202020204" pitchFamily="34" charset="0"/>
        <a:buChar char="•"/>
        <a:defRPr sz="1938" kern="1200">
          <a:solidFill>
            <a:schemeClr val="tx1"/>
          </a:solidFill>
          <a:latin typeface="+mn-lt"/>
          <a:ea typeface="+mn-ea"/>
          <a:cs typeface="+mn-cs"/>
        </a:defRPr>
      </a:lvl9pPr>
    </p:bodyStyle>
    <p:otherStyle>
      <a:defPPr>
        <a:defRPr lang="en-US"/>
      </a:defPPr>
      <a:lvl1pPr marL="0" algn="l" defTabSz="932323" rtl="0" eaLnBrk="1" latinLnBrk="0" hangingPunct="1">
        <a:defRPr sz="1938" kern="1200">
          <a:solidFill>
            <a:schemeClr val="tx1"/>
          </a:solidFill>
          <a:latin typeface="+mn-lt"/>
          <a:ea typeface="+mn-ea"/>
          <a:cs typeface="+mn-cs"/>
        </a:defRPr>
      </a:lvl1pPr>
      <a:lvl2pPr marL="466161" algn="l" defTabSz="932323" rtl="0" eaLnBrk="1" latinLnBrk="0" hangingPunct="1">
        <a:defRPr sz="1938" kern="1200">
          <a:solidFill>
            <a:schemeClr val="tx1"/>
          </a:solidFill>
          <a:latin typeface="+mn-lt"/>
          <a:ea typeface="+mn-ea"/>
          <a:cs typeface="+mn-cs"/>
        </a:defRPr>
      </a:lvl2pPr>
      <a:lvl3pPr marL="932323" algn="l" defTabSz="932323" rtl="0" eaLnBrk="1" latinLnBrk="0" hangingPunct="1">
        <a:defRPr sz="1938" kern="1200">
          <a:solidFill>
            <a:schemeClr val="tx1"/>
          </a:solidFill>
          <a:latin typeface="+mn-lt"/>
          <a:ea typeface="+mn-ea"/>
          <a:cs typeface="+mn-cs"/>
        </a:defRPr>
      </a:lvl3pPr>
      <a:lvl4pPr marL="1398484" algn="l" defTabSz="932323" rtl="0" eaLnBrk="1" latinLnBrk="0" hangingPunct="1">
        <a:defRPr sz="1938" kern="1200">
          <a:solidFill>
            <a:schemeClr val="tx1"/>
          </a:solidFill>
          <a:latin typeface="+mn-lt"/>
          <a:ea typeface="+mn-ea"/>
          <a:cs typeface="+mn-cs"/>
        </a:defRPr>
      </a:lvl4pPr>
      <a:lvl5pPr marL="1864644" algn="l" defTabSz="932323" rtl="0" eaLnBrk="1" latinLnBrk="0" hangingPunct="1">
        <a:defRPr sz="1938" kern="1200">
          <a:solidFill>
            <a:schemeClr val="tx1"/>
          </a:solidFill>
          <a:latin typeface="+mn-lt"/>
          <a:ea typeface="+mn-ea"/>
          <a:cs typeface="+mn-cs"/>
        </a:defRPr>
      </a:lvl5pPr>
      <a:lvl6pPr marL="2330806" algn="l" defTabSz="932323" rtl="0" eaLnBrk="1" latinLnBrk="0" hangingPunct="1">
        <a:defRPr sz="1938" kern="1200">
          <a:solidFill>
            <a:schemeClr val="tx1"/>
          </a:solidFill>
          <a:latin typeface="+mn-lt"/>
          <a:ea typeface="+mn-ea"/>
          <a:cs typeface="+mn-cs"/>
        </a:defRPr>
      </a:lvl6pPr>
      <a:lvl7pPr marL="2796968" algn="l" defTabSz="932323" rtl="0" eaLnBrk="1" latinLnBrk="0" hangingPunct="1">
        <a:defRPr sz="1938" kern="1200">
          <a:solidFill>
            <a:schemeClr val="tx1"/>
          </a:solidFill>
          <a:latin typeface="+mn-lt"/>
          <a:ea typeface="+mn-ea"/>
          <a:cs typeface="+mn-cs"/>
        </a:defRPr>
      </a:lvl7pPr>
      <a:lvl8pPr marL="3263128" algn="l" defTabSz="932323" rtl="0" eaLnBrk="1" latinLnBrk="0" hangingPunct="1">
        <a:defRPr sz="1938" kern="1200">
          <a:solidFill>
            <a:schemeClr val="tx1"/>
          </a:solidFill>
          <a:latin typeface="+mn-lt"/>
          <a:ea typeface="+mn-ea"/>
          <a:cs typeface="+mn-cs"/>
        </a:defRPr>
      </a:lvl8pPr>
      <a:lvl9pPr marL="3729289" algn="l" defTabSz="932323" rtl="0" eaLnBrk="1" latinLnBrk="0" hangingPunct="1">
        <a:defRPr sz="1938"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88">
          <p15:clr>
            <a:srgbClr val="C35EA4"/>
          </p15:clr>
        </p15:guide>
        <p15:guide id="2" pos="7392">
          <p15:clr>
            <a:srgbClr val="F26B43"/>
          </p15:clr>
        </p15:guide>
        <p15:guide id="3" orient="horz" pos="288">
          <p15:clr>
            <a:srgbClr val="F26B43"/>
          </p15:clr>
        </p15:guide>
        <p15:guide id="4" orient="horz" pos="3840">
          <p15:clr>
            <a:srgbClr val="F26B43"/>
          </p15:clr>
        </p15:guide>
        <p15:guide id="7" pos="744">
          <p15:clr>
            <a:srgbClr val="C35EA4"/>
          </p15:clr>
        </p15:guide>
        <p15:guide id="8" pos="1176">
          <p15:clr>
            <a:srgbClr val="C35EA4"/>
          </p15:clr>
        </p15:guide>
        <p15:guide id="10" pos="1632">
          <p15:clr>
            <a:srgbClr val="C35EA4"/>
          </p15:clr>
        </p15:guide>
        <p15:guide id="13" pos="2520">
          <p15:clr>
            <a:srgbClr val="C35EA4"/>
          </p15:clr>
        </p15:guide>
        <p15:guide id="15" pos="2952">
          <p15:clr>
            <a:srgbClr val="C35EA4"/>
          </p15:clr>
        </p15:guide>
        <p15:guide id="16" pos="3408">
          <p15:clr>
            <a:srgbClr val="C35EA4"/>
          </p15:clr>
        </p15:guide>
        <p15:guide id="20" pos="4296">
          <p15:clr>
            <a:srgbClr val="C35EA4"/>
          </p15:clr>
        </p15:guide>
        <p15:guide id="22" pos="4728">
          <p15:clr>
            <a:srgbClr val="C35EA4"/>
          </p15:clr>
        </p15:guide>
        <p15:guide id="23" pos="5184">
          <p15:clr>
            <a:srgbClr val="C35EA4"/>
          </p15:clr>
        </p15:guide>
        <p15:guide id="24" pos="5616">
          <p15:clr>
            <a:srgbClr val="C35EA4"/>
          </p15:clr>
        </p15:guide>
        <p15:guide id="25" pos="6048">
          <p15:clr>
            <a:srgbClr val="C35EA4"/>
          </p15:clr>
        </p15:guide>
        <p15:guide id="28" pos="6504">
          <p15:clr>
            <a:srgbClr val="C35EA4"/>
          </p15:clr>
        </p15:guide>
        <p15:guide id="30" pos="6936">
          <p15:clr>
            <a:srgbClr val="C35EA4"/>
          </p15:clr>
        </p15:guide>
        <p15:guide id="32" pos="2064">
          <p15:clr>
            <a:srgbClr val="C35EA4"/>
          </p15:clr>
        </p15:guide>
        <p15:guide id="33" pos="3840">
          <p15:clr>
            <a:srgbClr val="C35EA4"/>
          </p15:clr>
        </p15:guide>
        <p15:guide id="38" orient="horz" pos="744">
          <p15:clr>
            <a:srgbClr val="F26B43"/>
          </p15:clr>
        </p15:guide>
        <p15:guide id="40" orient="horz" pos="1176">
          <p15:clr>
            <a:srgbClr val="F26B43"/>
          </p15:clr>
        </p15:guide>
        <p15:guide id="41" orient="horz" pos="1632">
          <p15:clr>
            <a:srgbClr val="F26B43"/>
          </p15:clr>
        </p15:guide>
        <p15:guide id="42" orient="horz" pos="2064">
          <p15:clr>
            <a:srgbClr val="F26B43"/>
          </p15:clr>
        </p15:guide>
        <p15:guide id="45" orient="horz" pos="2520">
          <p15:clr>
            <a:srgbClr val="F26B43"/>
          </p15:clr>
        </p15:guide>
        <p15:guide id="46" orient="horz" pos="2952">
          <p15:clr>
            <a:srgbClr val="F26B43"/>
          </p15:clr>
        </p15:guide>
        <p15:guide id="47" orient="horz" pos="4272">
          <p15:clr>
            <a:srgbClr val="F26B43"/>
          </p15:clr>
        </p15:guide>
        <p15:guide id="48" orient="horz" pos="3384">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5138" y="567458"/>
            <a:ext cx="11530584" cy="830020"/>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65138" y="1853742"/>
            <a:ext cx="11456988" cy="1815882"/>
          </a:xfrm>
          <a:prstGeom prst="rect">
            <a:avLst/>
          </a:prstGeom>
        </p:spPr>
        <p:txBody>
          <a:bodyPr vert="horz" wrap="square" lIns="0" tIns="91440" rIns="146304" bIns="91440" rtlCol="0">
            <a:spAutoFit/>
          </a:bodyPr>
          <a:lstStyle/>
          <a:p>
            <a:pPr lvl="1"/>
            <a:r>
              <a:rPr lang="en-US"/>
              <a:t>Large: subhead Segoe UI Regular 20/24</a:t>
            </a:r>
          </a:p>
          <a:p>
            <a:pPr lvl="1"/>
            <a:endParaRPr lang="en-US"/>
          </a:p>
          <a:p>
            <a:pPr lvl="2"/>
            <a:r>
              <a:rPr lang="en-US"/>
              <a:t>Medium: paragraph heading Segoe UI </a:t>
            </a:r>
            <a:r>
              <a:rPr lang="en-US" err="1"/>
              <a:t>Semibold</a:t>
            </a:r>
            <a:r>
              <a:rPr lang="en-US"/>
              <a:t> 14/18</a:t>
            </a:r>
          </a:p>
          <a:p>
            <a:pPr lvl="3"/>
            <a:r>
              <a:rPr lang="en-US"/>
              <a:t>Medium: paragraph body copy Segoe UI Regular 14/18</a:t>
            </a:r>
          </a:p>
          <a:p>
            <a:pPr lvl="3"/>
            <a:endParaRPr lang="en-US"/>
          </a:p>
          <a:p>
            <a:pPr lvl="4"/>
            <a:r>
              <a:rPr lang="en-US"/>
              <a:t>Small: caption heading Segoe UI Bold 10/12</a:t>
            </a:r>
          </a:p>
          <a:p>
            <a:pPr lvl="6"/>
            <a:r>
              <a:rPr lang="en-US"/>
              <a:t>Small: caption body copy B3 Segoe UI Regular 10/12</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5400000">
            <a:off x="9621909" y="2898553"/>
            <a:ext cx="6979503" cy="1188133"/>
          </a:xfrm>
          <a:prstGeom prst="rect">
            <a:avLst/>
          </a:prstGeom>
        </p:spPr>
      </p:pic>
    </p:spTree>
    <p:extLst>
      <p:ext uri="{BB962C8B-B14F-4D97-AF65-F5344CB8AC3E}">
        <p14:creationId xmlns:p14="http://schemas.microsoft.com/office/powerpoint/2010/main" val="3205992609"/>
      </p:ext>
    </p:extLst>
  </p:cSld>
  <p:clrMap bg1="lt1" tx1="dk1" bg2="lt2" tx2="dk2" accent1="accent1" accent2="accent2" accent3="accent3" accent4="accent4" accent5="accent5" accent6="accent6" hlink="hlink" folHlink="folHlink"/>
  <p:transition>
    <p:fade/>
  </p:transition>
  <p:hf hdr="0" dt="0"/>
  <p:txStyles>
    <p:titleStyle>
      <a:lvl1pPr algn="l" defTabSz="932563" rtl="0" eaLnBrk="1" latinLnBrk="0" hangingPunct="1">
        <a:lnSpc>
          <a:spcPct val="90000"/>
        </a:lnSpc>
        <a:spcBef>
          <a:spcPct val="0"/>
        </a:spcBef>
        <a:buNone/>
        <a:defRPr lang="en-US" sz="2800" b="0" kern="1200" cap="none" spc="-50" baseline="0" dirty="0" smtClean="0">
          <a:ln w="3175">
            <a:noFill/>
          </a:ln>
          <a:gradFill>
            <a:gsLst>
              <a:gs pos="0">
                <a:schemeClr val="tx1"/>
              </a:gs>
              <a:gs pos="100000">
                <a:schemeClr val="tx1"/>
              </a:gs>
            </a:gsLst>
            <a:lin ang="5400000" scaled="1"/>
          </a:gradFill>
          <a:effectLst/>
          <a:latin typeface="+mj-lt"/>
          <a:ea typeface="+mn-ea"/>
          <a:cs typeface="Segoe UI" pitchFamily="34" charset="0"/>
        </a:defRPr>
      </a:lvl1pPr>
    </p:titleStyle>
    <p:bodyStyle>
      <a:lvl1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gradFill>
            <a:gsLst>
              <a:gs pos="0">
                <a:schemeClr val="tx1"/>
              </a:gs>
              <a:gs pos="100000">
                <a:schemeClr val="tx1"/>
              </a:gs>
            </a:gsLst>
            <a:lin ang="5400000" scaled="1"/>
          </a:gradFill>
          <a:latin typeface="+mn-lt"/>
          <a:ea typeface="+mn-ea"/>
          <a:cs typeface="+mn-cs"/>
        </a:defRPr>
      </a:lvl2pPr>
      <a:lvl3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1399" kern="1200" spc="0" baseline="0">
          <a:gradFill>
            <a:gsLst>
              <a:gs pos="0">
                <a:schemeClr val="tx2"/>
              </a:gs>
              <a:gs pos="100000">
                <a:schemeClr val="tx2"/>
              </a:gs>
            </a:gsLst>
            <a:lin ang="5400000" scaled="1"/>
          </a:gradFill>
          <a:latin typeface="+mj-lt"/>
          <a:ea typeface="+mn-ea"/>
          <a:cs typeface="+mn-cs"/>
        </a:defRPr>
      </a:lvl3pPr>
      <a:lvl4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1399" kern="1200" spc="0" baseline="0">
          <a:gradFill>
            <a:gsLst>
              <a:gs pos="0">
                <a:schemeClr val="tx1"/>
              </a:gs>
              <a:gs pos="100000">
                <a:schemeClr val="tx1"/>
              </a:gs>
            </a:gsLst>
            <a:lin ang="5400000" scaled="1"/>
          </a:gradFill>
          <a:latin typeface="+mn-lt"/>
          <a:ea typeface="+mn-ea"/>
          <a:cs typeface="+mn-cs"/>
        </a:defRPr>
      </a:lvl4pPr>
      <a:lvl5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gradFill>
            <a:gsLst>
              <a:gs pos="0">
                <a:schemeClr val="tx1"/>
              </a:gs>
              <a:gs pos="100000">
                <a:schemeClr val="tx1"/>
              </a:gs>
            </a:gsLst>
            <a:lin ang="5400000" scaled="1"/>
          </a:gradFill>
          <a:latin typeface="+mn-lt"/>
          <a:ea typeface="+mn-ea"/>
          <a:cs typeface="+mn-cs"/>
        </a:defRPr>
      </a:lvl5pPr>
      <a:lvl6pPr marL="2331406" indent="0" algn="l" defTabSz="932563"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563" rtl="0" eaLnBrk="1" latinLnBrk="0" hangingPunct="1">
        <a:lnSpc>
          <a:spcPct val="100000"/>
        </a:lnSpc>
        <a:spcBef>
          <a:spcPts val="0"/>
        </a:spcBef>
        <a:spcAft>
          <a:spcPts val="0"/>
        </a:spcAft>
        <a:buFont typeface="Arial" pitchFamily="34" charset="0"/>
        <a:buNone/>
        <a:defRPr sz="1000" kern="1200">
          <a:gradFill>
            <a:gsLst>
              <a:gs pos="0">
                <a:schemeClr val="tx1"/>
              </a:gs>
              <a:gs pos="100000">
                <a:schemeClr val="tx1"/>
              </a:gs>
            </a:gsLst>
            <a:lin ang="5400000" scaled="1"/>
          </a:gra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22">
          <p15:clr>
            <a:srgbClr val="C35EA4"/>
          </p15:clr>
        </p15:guide>
        <p15:guide id="32" pos="1498">
          <p15:clr>
            <a:srgbClr val="C35EA4"/>
          </p15:clr>
        </p15:guide>
        <p15:guide id="33" pos="2569">
          <p15:clr>
            <a:srgbClr val="C35EA4"/>
          </p15:clr>
        </p15:guide>
        <p15:guide id="34" pos="2711">
          <p15:clr>
            <a:srgbClr val="C35EA4"/>
          </p15:clr>
        </p15:guide>
        <p15:guide id="35" pos="3778">
          <p15:clr>
            <a:srgbClr val="C35EA4"/>
          </p15:clr>
        </p15:guide>
        <p15:guide id="36" pos="3924">
          <p15:clr>
            <a:srgbClr val="C35EA4"/>
          </p15:clr>
        </p15:guide>
        <p15:guide id="37" pos="4983">
          <p15:clr>
            <a:srgbClr val="C35EA4"/>
          </p15:clr>
        </p15:guide>
        <p15:guide id="38" pos="5127">
          <p15:clr>
            <a:srgbClr val="C35EA4"/>
          </p15:clr>
        </p15:guide>
        <p15:guide id="39" pos="6199">
          <p15:clr>
            <a:srgbClr val="C35EA4"/>
          </p15:clr>
        </p15:guide>
        <p15:guide id="40" pos="6342">
          <p15:clr>
            <a:srgbClr val="C35EA4"/>
          </p15:clr>
        </p15:guide>
        <p15:guide id="41" pos="264">
          <p15:clr>
            <a:srgbClr val="F26B43"/>
          </p15:clr>
        </p15:guide>
        <p15:guide id="42" pos="7416">
          <p15:clr>
            <a:srgbClr val="F26B43"/>
          </p15:clr>
        </p15:guide>
        <p15:guide id="43" orient="horz" pos="736">
          <p15:clr>
            <a:srgbClr val="5ACBF0"/>
          </p15:clr>
        </p15:guide>
        <p15:guide id="44" orient="horz" pos="1360">
          <p15:clr>
            <a:srgbClr val="5ACBF0"/>
          </p15:clr>
        </p15:guide>
        <p15:guide id="45" orient="horz" pos="593">
          <p15:clr>
            <a:srgbClr val="5ACBF0"/>
          </p15:clr>
        </p15:guide>
        <p15:guide id="46" orient="horz" pos="1484">
          <p15:clr>
            <a:srgbClr val="5ACBF0"/>
          </p15:clr>
        </p15:guide>
        <p15:guide id="47" orient="horz" pos="2088">
          <p15:clr>
            <a:srgbClr val="5ACBF0"/>
          </p15:clr>
        </p15:guide>
        <p15:guide id="48" orient="horz" pos="2254">
          <p15:clr>
            <a:srgbClr val="5ACBF0"/>
          </p15:clr>
        </p15:guide>
        <p15:guide id="49" orient="horz" pos="277">
          <p15:clr>
            <a:srgbClr val="F26B43"/>
          </p15:clr>
        </p15:guide>
        <p15:guide id="50" orient="horz" pos="4043">
          <p15:clr>
            <a:srgbClr val="F26B43"/>
          </p15:clr>
        </p15:guide>
        <p15:guide id="51" orient="horz" pos="2835">
          <p15:clr>
            <a:srgbClr val="5ACBF0"/>
          </p15:clr>
        </p15:guide>
        <p15:guide id="52" orient="horz" pos="2960">
          <p15:clr>
            <a:srgbClr val="5ACBF0"/>
          </p15:clr>
        </p15:guide>
        <p15:guide id="53" orient="horz" pos="3572">
          <p15:clr>
            <a:srgbClr val="5ACBF0"/>
          </p15:clr>
        </p15:guide>
        <p15:guide id="54" orient="horz" pos="3690">
          <p15:clr>
            <a:srgbClr val="5ACBF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5138" y="567458"/>
            <a:ext cx="11530584" cy="830020"/>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65138" y="1853742"/>
            <a:ext cx="11456988" cy="1815882"/>
          </a:xfrm>
          <a:prstGeom prst="rect">
            <a:avLst/>
          </a:prstGeom>
        </p:spPr>
        <p:txBody>
          <a:bodyPr vert="horz" wrap="square" lIns="0" tIns="91440" rIns="146304" bIns="91440" rtlCol="0">
            <a:spAutoFit/>
          </a:bodyPr>
          <a:lstStyle/>
          <a:p>
            <a:pPr lvl="1"/>
            <a:r>
              <a:rPr lang="en-US"/>
              <a:t>Large: subhead Segoe UI Regular 20/24</a:t>
            </a:r>
          </a:p>
          <a:p>
            <a:pPr lvl="1"/>
            <a:endParaRPr lang="en-US"/>
          </a:p>
          <a:p>
            <a:pPr lvl="2"/>
            <a:r>
              <a:rPr lang="en-US"/>
              <a:t>Medium: paragraph heading Segoe UI </a:t>
            </a:r>
            <a:r>
              <a:rPr lang="en-US" err="1"/>
              <a:t>Semibold</a:t>
            </a:r>
            <a:r>
              <a:rPr lang="en-US"/>
              <a:t> 14/18</a:t>
            </a:r>
          </a:p>
          <a:p>
            <a:pPr lvl="3"/>
            <a:r>
              <a:rPr lang="en-US"/>
              <a:t>Medium: paragraph body copy Segoe UI Regular 14/18</a:t>
            </a:r>
          </a:p>
          <a:p>
            <a:pPr lvl="3"/>
            <a:endParaRPr lang="en-US"/>
          </a:p>
          <a:p>
            <a:pPr lvl="4"/>
            <a:r>
              <a:rPr lang="en-US"/>
              <a:t>Small: caption heading Segoe UI Bold 10/12</a:t>
            </a:r>
          </a:p>
          <a:p>
            <a:pPr lvl="6"/>
            <a:r>
              <a:rPr lang="en-US"/>
              <a:t>Small: caption body copy B3 Segoe UI Regular 10/12</a:t>
            </a: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5400000">
            <a:off x="9621909" y="2898553"/>
            <a:ext cx="6979503" cy="1188133"/>
          </a:xfrm>
          <a:prstGeom prst="rect">
            <a:avLst/>
          </a:prstGeom>
        </p:spPr>
      </p:pic>
    </p:spTree>
    <p:extLst>
      <p:ext uri="{BB962C8B-B14F-4D97-AF65-F5344CB8AC3E}">
        <p14:creationId xmlns:p14="http://schemas.microsoft.com/office/powerpoint/2010/main" val="2054701526"/>
      </p:ext>
    </p:extLst>
  </p:cSld>
  <p:clrMap bg1="lt1" tx1="dk1" bg2="lt2" tx2="dk2" accent1="accent1" accent2="accent2" accent3="accent3" accent4="accent4" accent5="accent5" accent6="accent6" hlink="hlink" folHlink="folHlink"/>
  <p:sldLayoutIdLst>
    <p:sldLayoutId id="2147485031" r:id="rId1"/>
  </p:sldLayoutIdLst>
  <p:transition>
    <p:fade/>
  </p:transition>
  <p:hf hdr="0" dt="0"/>
  <p:txStyles>
    <p:titleStyle>
      <a:lvl1pPr algn="l" defTabSz="932563" rtl="0" eaLnBrk="1" latinLnBrk="0" hangingPunct="1">
        <a:lnSpc>
          <a:spcPct val="90000"/>
        </a:lnSpc>
        <a:spcBef>
          <a:spcPct val="0"/>
        </a:spcBef>
        <a:buNone/>
        <a:defRPr lang="en-US" sz="2800" b="0" kern="1200" cap="none" spc="-50" baseline="0" dirty="0" smtClean="0">
          <a:ln w="3175">
            <a:noFill/>
          </a:ln>
          <a:gradFill>
            <a:gsLst>
              <a:gs pos="0">
                <a:schemeClr val="tx1"/>
              </a:gs>
              <a:gs pos="100000">
                <a:schemeClr val="tx1"/>
              </a:gs>
            </a:gsLst>
            <a:lin ang="5400000" scaled="1"/>
          </a:gradFill>
          <a:effectLst/>
          <a:latin typeface="+mj-lt"/>
          <a:ea typeface="+mn-ea"/>
          <a:cs typeface="Segoe UI" pitchFamily="34" charset="0"/>
        </a:defRPr>
      </a:lvl1pPr>
    </p:titleStyle>
    <p:bodyStyle>
      <a:lvl1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gradFill>
            <a:gsLst>
              <a:gs pos="0">
                <a:schemeClr val="tx1"/>
              </a:gs>
              <a:gs pos="100000">
                <a:schemeClr val="tx1"/>
              </a:gs>
            </a:gsLst>
            <a:lin ang="5400000" scaled="1"/>
          </a:gradFill>
          <a:latin typeface="+mn-lt"/>
          <a:ea typeface="+mn-ea"/>
          <a:cs typeface="+mn-cs"/>
        </a:defRPr>
      </a:lvl2pPr>
      <a:lvl3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1399" kern="1200" spc="0" baseline="0">
          <a:gradFill>
            <a:gsLst>
              <a:gs pos="0">
                <a:schemeClr val="tx2"/>
              </a:gs>
              <a:gs pos="100000">
                <a:schemeClr val="tx2"/>
              </a:gs>
            </a:gsLst>
            <a:lin ang="5400000" scaled="1"/>
          </a:gradFill>
          <a:latin typeface="+mj-lt"/>
          <a:ea typeface="+mn-ea"/>
          <a:cs typeface="+mn-cs"/>
        </a:defRPr>
      </a:lvl3pPr>
      <a:lvl4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1399" kern="1200" spc="0" baseline="0">
          <a:gradFill>
            <a:gsLst>
              <a:gs pos="0">
                <a:schemeClr val="tx1"/>
              </a:gs>
              <a:gs pos="100000">
                <a:schemeClr val="tx1"/>
              </a:gs>
            </a:gsLst>
            <a:lin ang="5400000" scaled="1"/>
          </a:gradFill>
          <a:latin typeface="+mn-lt"/>
          <a:ea typeface="+mn-ea"/>
          <a:cs typeface="+mn-cs"/>
        </a:defRPr>
      </a:lvl4pPr>
      <a:lvl5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gradFill>
            <a:gsLst>
              <a:gs pos="0">
                <a:schemeClr val="tx1"/>
              </a:gs>
              <a:gs pos="100000">
                <a:schemeClr val="tx1"/>
              </a:gs>
            </a:gsLst>
            <a:lin ang="5400000" scaled="1"/>
          </a:gradFill>
          <a:latin typeface="+mn-lt"/>
          <a:ea typeface="+mn-ea"/>
          <a:cs typeface="+mn-cs"/>
        </a:defRPr>
      </a:lvl5pPr>
      <a:lvl6pPr marL="2331406" indent="0" algn="l" defTabSz="932563"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563" rtl="0" eaLnBrk="1" latinLnBrk="0" hangingPunct="1">
        <a:lnSpc>
          <a:spcPct val="100000"/>
        </a:lnSpc>
        <a:spcBef>
          <a:spcPts val="0"/>
        </a:spcBef>
        <a:spcAft>
          <a:spcPts val="0"/>
        </a:spcAft>
        <a:buFont typeface="Arial" pitchFamily="34" charset="0"/>
        <a:buNone/>
        <a:defRPr sz="1000" kern="1200">
          <a:gradFill>
            <a:gsLst>
              <a:gs pos="0">
                <a:schemeClr val="tx1"/>
              </a:gs>
              <a:gs pos="100000">
                <a:schemeClr val="tx1"/>
              </a:gs>
            </a:gsLst>
            <a:lin ang="5400000" scaled="1"/>
          </a:gra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5138" y="567458"/>
            <a:ext cx="11533187" cy="830020"/>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65138" y="1853743"/>
            <a:ext cx="11533187" cy="2369880"/>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sp>
        <p:nvSpPr>
          <p:cNvPr id="5" name="Rectangle 4">
            <a:extLst>
              <a:ext uri="{FF2B5EF4-FFF2-40B4-BE49-F238E27FC236}">
                <a16:creationId xmlns:a16="http://schemas.microsoft.com/office/drawing/2014/main" id="{E9BC4C8F-A103-46E4-BF50-AFB461E78BB0}"/>
              </a:ext>
            </a:extLst>
          </p:cNvPr>
          <p:cNvSpPr/>
          <p:nvPr userDrawn="1"/>
        </p:nvSpPr>
        <p:spPr>
          <a:xfrm>
            <a:off x="0" y="6779081"/>
            <a:ext cx="3073400" cy="219733"/>
          </a:xfrm>
          <a:prstGeom prst="rect">
            <a:avLst/>
          </a:prstGeom>
        </p:spPr>
        <p:txBody>
          <a:bodyPr wrap="square">
            <a:spAutoFit/>
          </a:bodyPr>
          <a:lstStyle/>
          <a:p>
            <a:pPr defTabSz="932111" eaLnBrk="0" hangingPunct="0"/>
            <a:r>
              <a:rPr lang="en-US" sz="800">
                <a:solidFill>
                  <a:schemeClr val="tx1"/>
                </a:solidFill>
                <a:cs typeface="Segoe UI" pitchFamily="34" charset="0"/>
              </a:rPr>
              <a:t>© Microsoft Corporation. Confidential. All rights reserved.</a:t>
            </a:r>
          </a:p>
        </p:txBody>
      </p:sp>
      <p:sp>
        <p:nvSpPr>
          <p:cNvPr id="6" name="Rectangle 5">
            <a:extLst>
              <a:ext uri="{FF2B5EF4-FFF2-40B4-BE49-F238E27FC236}">
                <a16:creationId xmlns:a16="http://schemas.microsoft.com/office/drawing/2014/main" id="{6A3A1311-3283-4F56-AD75-9B17DC8B82C6}"/>
              </a:ext>
            </a:extLst>
          </p:cNvPr>
          <p:cNvSpPr/>
          <p:nvPr userDrawn="1"/>
        </p:nvSpPr>
        <p:spPr>
          <a:xfrm>
            <a:off x="10455275" y="6779081"/>
            <a:ext cx="1981200" cy="219733"/>
          </a:xfrm>
          <a:prstGeom prst="rect">
            <a:avLst/>
          </a:prstGeom>
        </p:spPr>
        <p:txBody>
          <a:bodyPr wrap="square">
            <a:spAutoFit/>
          </a:bodyPr>
          <a:lstStyle/>
          <a:p>
            <a:pPr algn="r"/>
            <a:r>
              <a:rPr lang="en-US" sz="800">
                <a:solidFill>
                  <a:schemeClr val="tx1"/>
                </a:solidFill>
                <a:cs typeface="Segoe UI" pitchFamily="34" charset="0"/>
              </a:rPr>
              <a:t>Version 09-17-19 v1</a:t>
            </a:r>
            <a:endParaRPr lang="en-US" sz="800"/>
          </a:p>
        </p:txBody>
      </p:sp>
    </p:spTree>
    <p:extLst>
      <p:ext uri="{BB962C8B-B14F-4D97-AF65-F5344CB8AC3E}">
        <p14:creationId xmlns:p14="http://schemas.microsoft.com/office/powerpoint/2010/main" val="94560011"/>
      </p:ext>
    </p:extLst>
  </p:cSld>
  <p:clrMap bg1="lt1" tx1="dk1" bg2="lt2" tx2="dk2" accent1="accent1" accent2="accent2" accent3="accent3" accent4="accent4" accent5="accent5" accent6="accent6" hlink="hlink" folHlink="folHlink"/>
  <p:sldLayoutIdLst>
    <p:sldLayoutId id="2147485130" r:id="rId1"/>
  </p:sldLayoutIdLst>
  <p:transition>
    <p:fade/>
  </p:transition>
  <p:hf sldNum="0" hdr="0" dt="0"/>
  <p:txStyles>
    <p:titleStyle>
      <a:lvl1pPr algn="l" defTabSz="932563" rtl="0" eaLnBrk="1" latinLnBrk="0" hangingPunct="1">
        <a:lnSpc>
          <a:spcPct val="90000"/>
        </a:lnSpc>
        <a:spcBef>
          <a:spcPct val="0"/>
        </a:spcBef>
        <a:buNone/>
        <a:defRPr lang="en-US" sz="2800" b="0" kern="1200" cap="none" spc="-50" baseline="0" dirty="0" smtClean="0">
          <a:ln w="3175">
            <a:noFill/>
          </a:ln>
          <a:solidFill>
            <a:schemeClr val="tx1"/>
          </a:solidFill>
          <a:effectLst/>
          <a:latin typeface="+mj-lt"/>
          <a:ea typeface="+mn-ea"/>
          <a:cs typeface="Segoe UI" pitchFamily="34" charset="0"/>
        </a:defRPr>
      </a:lvl1pPr>
    </p:titleStyle>
    <p:bodyStyle>
      <a:lvl1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1199" b="1" kern="1200" spc="0" baseline="0">
          <a:solidFill>
            <a:schemeClr val="tx1"/>
          </a:solidFill>
          <a:latin typeface="+mn-lt"/>
          <a:ea typeface="+mn-ea"/>
          <a:cs typeface="+mn-cs"/>
        </a:defRPr>
      </a:lvl5pPr>
      <a:lvl6pPr marL="2331406" indent="0" algn="l" defTabSz="932563"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563" rtl="0" eaLnBrk="1" latinLnBrk="0" hangingPunct="1">
        <a:lnSpc>
          <a:spcPct val="100000"/>
        </a:lnSpc>
        <a:spcBef>
          <a:spcPts val="0"/>
        </a:spcBef>
        <a:spcAft>
          <a:spcPts val="0"/>
        </a:spcAft>
        <a:buFont typeface="Arial" pitchFamily="34" charset="0"/>
        <a:buNone/>
        <a:defRPr sz="1199"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1"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32"/>
          <a:stretch>
            <a:fillRect/>
          </a:stretch>
        </p:blipFill>
        <p:spPr>
          <a:xfrm rot="5400000">
            <a:off x="9371796" y="3072300"/>
            <a:ext cx="6995160" cy="849926"/>
          </a:xfrm>
          <a:prstGeom prst="rect">
            <a:avLst/>
          </a:prstGeom>
        </p:spPr>
      </p:pic>
    </p:spTree>
    <p:extLst>
      <p:ext uri="{BB962C8B-B14F-4D97-AF65-F5344CB8AC3E}">
        <p14:creationId xmlns:p14="http://schemas.microsoft.com/office/powerpoint/2010/main" val="1420302397"/>
      </p:ext>
    </p:extLst>
  </p:cSld>
  <p:clrMap bg1="lt1" tx1="dk1" bg2="lt2" tx2="dk2" accent1="accent1" accent2="accent2" accent3="accent3" accent4="accent4" accent5="accent5" accent6="accent6" hlink="hlink" folHlink="folHlink"/>
  <p:sldLayoutIdLst>
    <p:sldLayoutId id="2147485190" r:id="rId1"/>
    <p:sldLayoutId id="2147485191" r:id="rId2"/>
    <p:sldLayoutId id="2147485192" r:id="rId3"/>
    <p:sldLayoutId id="2147485193" r:id="rId4"/>
    <p:sldLayoutId id="2147485194" r:id="rId5"/>
    <p:sldLayoutId id="2147485195" r:id="rId6"/>
    <p:sldLayoutId id="2147485196" r:id="rId7"/>
    <p:sldLayoutId id="2147485197" r:id="rId8"/>
    <p:sldLayoutId id="2147485198" r:id="rId9"/>
    <p:sldLayoutId id="2147485199" r:id="rId10"/>
    <p:sldLayoutId id="2147485200" r:id="rId11"/>
    <p:sldLayoutId id="2147485201" r:id="rId12"/>
    <p:sldLayoutId id="2147485202" r:id="rId13"/>
    <p:sldLayoutId id="2147485152" r:id="rId14"/>
    <p:sldLayoutId id="2147485203" r:id="rId15"/>
    <p:sldLayoutId id="2147485204" r:id="rId16"/>
    <p:sldLayoutId id="2147485205" r:id="rId17"/>
    <p:sldLayoutId id="2147485206" r:id="rId18"/>
    <p:sldLayoutId id="2147485207" r:id="rId19"/>
    <p:sldLayoutId id="2147485208" r:id="rId20"/>
    <p:sldLayoutId id="2147485209" r:id="rId21"/>
    <p:sldLayoutId id="2147485210" r:id="rId22"/>
    <p:sldLayoutId id="2147485211" r:id="rId23"/>
    <p:sldLayoutId id="2147485212" r:id="rId24"/>
    <p:sldLayoutId id="2147485213" r:id="rId25"/>
    <p:sldLayoutId id="2147485214" r:id="rId26"/>
    <p:sldLayoutId id="2147485215" r:id="rId27"/>
    <p:sldLayoutId id="2147485217" r:id="rId28"/>
    <p:sldLayoutId id="2147485218" r:id="rId29"/>
    <p:sldLayoutId id="2147485219" r:id="rId30"/>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7"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99" kern="1200" spc="0" baseline="0">
          <a:gradFill>
            <a:gsLst>
              <a:gs pos="1250">
                <a:schemeClr val="tx1"/>
              </a:gs>
              <a:gs pos="100000">
                <a:schemeClr val="tx1"/>
              </a:gs>
            </a:gsLst>
            <a:lin ang="5400000" scaled="0"/>
          </a:gradFill>
          <a:latin typeface="+mj-lt"/>
          <a:ea typeface="+mn-ea"/>
          <a:cs typeface="+mn-cs"/>
        </a:defRPr>
      </a:lvl1pPr>
      <a:lvl2pPr marL="457112"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669"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224"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2781"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idx="1"/>
          </p:nvPr>
        </p:nvSpPr>
        <p:spPr>
          <a:xfrm>
            <a:off x="466368" y="1904065"/>
            <a:ext cx="11503739" cy="4624158"/>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6th Level</a:t>
            </a:r>
          </a:p>
        </p:txBody>
      </p:sp>
      <p:sp>
        <p:nvSpPr>
          <p:cNvPr id="3" name="Title Placeholder 2"/>
          <p:cNvSpPr>
            <a:spLocks noGrp="1"/>
          </p:cNvSpPr>
          <p:nvPr>
            <p:ph type="title"/>
          </p:nvPr>
        </p:nvSpPr>
        <p:spPr>
          <a:xfrm>
            <a:off x="466369" y="466302"/>
            <a:ext cx="11503738" cy="726561"/>
          </a:xfrm>
          <a:prstGeom prst="rect">
            <a:avLst/>
          </a:prstGeom>
        </p:spPr>
        <p:txBody>
          <a:bodyPr vert="horz" lIns="0" tIns="0" rIns="0" bIns="0" rtlCol="0" anchor="t">
            <a:normAutofit/>
          </a:bodyPr>
          <a:lstStyle/>
          <a:p>
            <a:r>
              <a:rPr lang="en-US"/>
              <a:t>Click to edit Master title style</a:t>
            </a:r>
            <a:endParaRPr lang="en-US" dirty="0"/>
          </a:p>
        </p:txBody>
      </p:sp>
      <p:sp>
        <p:nvSpPr>
          <p:cNvPr id="28" name="Slide Number Placeholder 27">
            <a:extLst>
              <a:ext uri="{FF2B5EF4-FFF2-40B4-BE49-F238E27FC236}">
                <a16:creationId xmlns:a16="http://schemas.microsoft.com/office/drawing/2014/main" id="{5CFBB3EC-AC91-8E45-9E42-0DA1434795C3}"/>
              </a:ext>
            </a:extLst>
          </p:cNvPr>
          <p:cNvSpPr>
            <a:spLocks noGrp="1"/>
          </p:cNvSpPr>
          <p:nvPr>
            <p:ph type="sldNum" sz="quarter" idx="4"/>
          </p:nvPr>
        </p:nvSpPr>
        <p:spPr>
          <a:xfrm>
            <a:off x="11231691" y="6570756"/>
            <a:ext cx="1203799" cy="423769"/>
          </a:xfrm>
          <a:prstGeom prst="rect">
            <a:avLst/>
          </a:prstGeom>
        </p:spPr>
        <p:txBody>
          <a:bodyPr vert="horz" lIns="91440" tIns="45720" rIns="182880" bIns="182880" rtlCol="0" anchor="b" anchorCtr="0">
            <a:spAutoFit/>
          </a:bodyPr>
          <a:lstStyle>
            <a:lvl1pPr algn="r">
              <a:defRPr sz="1224">
                <a:solidFill>
                  <a:schemeClr val="accent6"/>
                </a:solidFill>
              </a:defRPr>
            </a:lvl1pPr>
          </a:lstStyle>
          <a:p>
            <a:fld id="{529AFA16-AEC4-7D4A-82F3-BDAE8E49079E}" type="slidenum">
              <a:rPr lang="en-US" smtClean="0"/>
              <a:pPr/>
              <a:t>‹#›</a:t>
            </a:fld>
            <a:endParaRPr lang="en-US" dirty="0"/>
          </a:p>
        </p:txBody>
      </p:sp>
      <p:sp>
        <p:nvSpPr>
          <p:cNvPr id="66" name="Text Placeholder 16">
            <a:extLst>
              <a:ext uri="{FF2B5EF4-FFF2-40B4-BE49-F238E27FC236}">
                <a16:creationId xmlns:a16="http://schemas.microsoft.com/office/drawing/2014/main" id="{64E687F7-ADFB-431B-BFAD-ECA70B8FBAA9}"/>
              </a:ext>
            </a:extLst>
          </p:cNvPr>
          <p:cNvSpPr txBox="1">
            <a:spLocks/>
          </p:cNvSpPr>
          <p:nvPr userDrawn="1"/>
        </p:nvSpPr>
        <p:spPr>
          <a:xfrm>
            <a:off x="12811274" y="205185"/>
            <a:ext cx="993434" cy="261117"/>
          </a:xfrm>
          <a:prstGeom prst="rect">
            <a:avLst/>
          </a:prstGeom>
          <a:noFill/>
          <a:ln w="12700">
            <a:noFill/>
          </a:ln>
        </p:spPr>
        <p:txBody>
          <a:bodyPr vert="horz" lIns="0" tIns="0" rIns="0" bIns="0" rtlCol="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lang="en-US" sz="1800" b="0" i="0" kern="1200" dirty="0">
                <a:solidFill>
                  <a:schemeClr val="bg1"/>
                </a:solidFill>
                <a:effectLst/>
                <a:latin typeface="Segoe UI" charset="0"/>
                <a:ea typeface="Segoe UI" charset="0"/>
                <a:cs typeface="Segoe UI" charset="0"/>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marL="0" marR="0" lvl="0" indent="0" algn="l" defTabSz="932323" rtl="0" eaLnBrk="1" fontAlgn="auto" latinLnBrk="0" hangingPunct="1">
              <a:lnSpc>
                <a:spcPct val="110000"/>
              </a:lnSpc>
              <a:spcBef>
                <a:spcPts val="612"/>
              </a:spcBef>
              <a:spcAft>
                <a:spcPts val="612"/>
              </a:spcAft>
              <a:buClr>
                <a:srgbClr val="414241"/>
              </a:buClr>
              <a:buSzPct val="120000"/>
              <a:buFontTx/>
              <a:buNone/>
              <a:tabLst/>
              <a:defRPr/>
            </a:pPr>
            <a:r>
              <a:rPr kumimoji="0" lang="en-US" sz="1122" b="0" i="0" u="none" strike="noStrike" kern="1200" cap="none" spc="0" normalizeH="0" baseline="0" noProof="0" dirty="0">
                <a:ln>
                  <a:noFill/>
                </a:ln>
                <a:solidFill>
                  <a:srgbClr val="FFFFFF"/>
                </a:solidFill>
                <a:effectLst/>
                <a:uLnTx/>
                <a:uFillTx/>
                <a:latin typeface="Segoe UI" charset="0"/>
                <a:cs typeface="Segoe UI" charset="0"/>
              </a:rPr>
              <a:t>Chart Colors</a:t>
            </a:r>
          </a:p>
        </p:txBody>
      </p:sp>
      <p:grpSp>
        <p:nvGrpSpPr>
          <p:cNvPr id="34" name="Group 33"/>
          <p:cNvGrpSpPr/>
          <p:nvPr userDrawn="1"/>
        </p:nvGrpSpPr>
        <p:grpSpPr>
          <a:xfrm>
            <a:off x="12728656" y="16804"/>
            <a:ext cx="1076052" cy="7037620"/>
            <a:chOff x="12478437" y="16476"/>
            <a:chExt cx="1054899" cy="6900254"/>
          </a:xfrm>
        </p:grpSpPr>
        <p:grpSp>
          <p:nvGrpSpPr>
            <p:cNvPr id="35" name="Group 34"/>
            <p:cNvGrpSpPr/>
            <p:nvPr userDrawn="1"/>
          </p:nvGrpSpPr>
          <p:grpSpPr>
            <a:xfrm>
              <a:off x="12481674" y="2825291"/>
              <a:ext cx="899599" cy="830046"/>
              <a:chOff x="12481674" y="567"/>
              <a:chExt cx="899599" cy="830046"/>
            </a:xfrm>
          </p:grpSpPr>
          <p:sp>
            <p:nvSpPr>
              <p:cNvPr id="65" name="Rectangle 64"/>
              <p:cNvSpPr/>
              <p:nvPr userDrawn="1"/>
            </p:nvSpPr>
            <p:spPr>
              <a:xfrm>
                <a:off x="12481674" y="567"/>
                <a:ext cx="899599" cy="830046"/>
              </a:xfrm>
              <a:prstGeom prst="rect">
                <a:avLst/>
              </a:prstGeom>
              <a:solidFill>
                <a:srgbClr val="42424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18">
                  <a:solidFill>
                    <a:schemeClr val="tx1"/>
                  </a:solidFill>
                  <a:latin typeface="Segoe UI" charset="0"/>
                  <a:ea typeface="Segoe UI" charset="0"/>
                  <a:cs typeface="Segoe UI" charset="0"/>
                </a:endParaRPr>
              </a:p>
            </p:txBody>
          </p:sp>
          <p:sp>
            <p:nvSpPr>
              <p:cNvPr id="94" name="Content Placeholder 17"/>
              <p:cNvSpPr txBox="1">
                <a:spLocks/>
              </p:cNvSpPr>
              <p:nvPr userDrawn="1"/>
            </p:nvSpPr>
            <p:spPr>
              <a:xfrm>
                <a:off x="12538855" y="37543"/>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14" b="1" i="0" dirty="0">
                    <a:solidFill>
                      <a:schemeClr val="bg2"/>
                    </a:solidFill>
                    <a:latin typeface="Segoe UI Semibold" charset="0"/>
                    <a:ea typeface="Segoe UI Semibold" charset="0"/>
                    <a:cs typeface="Segoe UI Semibold" charset="0"/>
                  </a:rPr>
                  <a:t>BACKGROUND 1</a:t>
                </a:r>
              </a:p>
              <a:p>
                <a:pPr>
                  <a:spcBef>
                    <a:spcPts val="0"/>
                  </a:spcBef>
                  <a:spcAft>
                    <a:spcPts val="0"/>
                  </a:spcAft>
                </a:pPr>
                <a:r>
                  <a:rPr lang="en-US" sz="714" b="1" i="0" dirty="0">
                    <a:solidFill>
                      <a:schemeClr val="bg2"/>
                    </a:solidFill>
                    <a:latin typeface="Segoe UI Semibold" charset="0"/>
                    <a:ea typeface="Segoe UI Semibold" charset="0"/>
                    <a:cs typeface="Segoe UI Semibold" charset="0"/>
                  </a:rPr>
                  <a:t>R66 G66 B66</a:t>
                </a:r>
                <a:br>
                  <a:rPr lang="en-US" sz="714" b="1" i="0" dirty="0">
                    <a:solidFill>
                      <a:schemeClr val="bg2"/>
                    </a:solidFill>
                    <a:latin typeface="Segoe UI Semibold" charset="0"/>
                    <a:ea typeface="Segoe UI Semibold" charset="0"/>
                    <a:cs typeface="Segoe UI Semibold" charset="0"/>
                  </a:rPr>
                </a:br>
                <a:r>
                  <a:rPr lang="tr-TR" sz="714" b="1" i="0" dirty="0">
                    <a:solidFill>
                      <a:schemeClr val="bg2"/>
                    </a:solidFill>
                    <a:latin typeface="Segoe UI Semibold" charset="0"/>
                    <a:ea typeface="Segoe UI Semibold" charset="0"/>
                    <a:cs typeface="Segoe UI Semibold" charset="0"/>
                  </a:rPr>
                  <a:t>424242</a:t>
                </a:r>
                <a:endParaRPr lang="en-US" sz="714" b="1" i="0" dirty="0">
                  <a:solidFill>
                    <a:schemeClr val="bg2"/>
                  </a:solidFill>
                  <a:latin typeface="Segoe UI Semibold" charset="0"/>
                  <a:ea typeface="Segoe UI Semibold" charset="0"/>
                  <a:cs typeface="Segoe UI Semibold" charset="0"/>
                </a:endParaRPr>
              </a:p>
            </p:txBody>
          </p:sp>
        </p:grpSp>
        <p:sp>
          <p:nvSpPr>
            <p:cNvPr id="36" name="Text Placeholder 16"/>
            <p:cNvSpPr txBox="1">
              <a:spLocks/>
            </p:cNvSpPr>
            <p:nvPr/>
          </p:nvSpPr>
          <p:spPr>
            <a:xfrm>
              <a:off x="12559431" y="201180"/>
              <a:ext cx="973905" cy="256020"/>
            </a:xfrm>
            <a:prstGeom prst="rect">
              <a:avLst/>
            </a:prstGeom>
            <a:noFill/>
            <a:ln w="12700">
              <a:noFill/>
            </a:ln>
          </p:spPr>
          <p:txBody>
            <a:bodyPr vert="horz" lIns="0" tIns="0" rIns="0" bIns="0" rtlCol="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lang="en-US" sz="1800" b="0" i="0" kern="1200" dirty="0">
                  <a:solidFill>
                    <a:schemeClr val="bg1"/>
                  </a:solidFill>
                  <a:effectLst/>
                  <a:latin typeface="Segoe UI" charset="0"/>
                  <a:ea typeface="Segoe UI" charset="0"/>
                  <a:cs typeface="Segoe UI" charset="0"/>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r>
                <a:rPr lang="en-US" sz="1122" dirty="0">
                  <a:solidFill>
                    <a:schemeClr val="tx1"/>
                  </a:solidFill>
                </a:rPr>
                <a:t>Chart Colors</a:t>
              </a:r>
            </a:p>
          </p:txBody>
        </p:sp>
        <p:grpSp>
          <p:nvGrpSpPr>
            <p:cNvPr id="37" name="Group 36"/>
            <p:cNvGrpSpPr/>
            <p:nvPr userDrawn="1"/>
          </p:nvGrpSpPr>
          <p:grpSpPr>
            <a:xfrm>
              <a:off x="12481674" y="174765"/>
              <a:ext cx="899599" cy="830046"/>
              <a:chOff x="12481674" y="1038535"/>
              <a:chExt cx="899599" cy="830046"/>
            </a:xfrm>
          </p:grpSpPr>
          <p:sp>
            <p:nvSpPr>
              <p:cNvPr id="63" name="Rectangle 62"/>
              <p:cNvSpPr/>
              <p:nvPr/>
            </p:nvSpPr>
            <p:spPr>
              <a:xfrm>
                <a:off x="12481674" y="1038535"/>
                <a:ext cx="899599" cy="83004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18">
                  <a:solidFill>
                    <a:schemeClr val="tx1"/>
                  </a:solidFill>
                  <a:latin typeface="Segoe UI" charset="0"/>
                  <a:ea typeface="Segoe UI" charset="0"/>
                  <a:cs typeface="Segoe UI" charset="0"/>
                </a:endParaRPr>
              </a:p>
            </p:txBody>
          </p:sp>
          <p:sp>
            <p:nvSpPr>
              <p:cNvPr id="64" name="Content Placeholder 17"/>
              <p:cNvSpPr txBox="1">
                <a:spLocks/>
              </p:cNvSpPr>
              <p:nvPr/>
            </p:nvSpPr>
            <p:spPr>
              <a:xfrm>
                <a:off x="12538855" y="1075511"/>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14" b="1" i="0" dirty="0">
                    <a:solidFill>
                      <a:schemeClr val="bg2"/>
                    </a:solidFill>
                    <a:latin typeface="Segoe UI Semibold" charset="0"/>
                    <a:ea typeface="Segoe UI Semibold" charset="0"/>
                    <a:cs typeface="Segoe UI Semibold" charset="0"/>
                  </a:rPr>
                  <a:t>AZURE Blue</a:t>
                </a:r>
              </a:p>
              <a:p>
                <a:pPr>
                  <a:spcBef>
                    <a:spcPts val="0"/>
                  </a:spcBef>
                  <a:spcAft>
                    <a:spcPts val="0"/>
                  </a:spcAft>
                </a:pPr>
                <a:r>
                  <a:rPr lang="en-US" sz="714" b="1" i="0" dirty="0">
                    <a:solidFill>
                      <a:schemeClr val="bg2"/>
                    </a:solidFill>
                    <a:latin typeface="Segoe UI Semibold" charset="0"/>
                    <a:ea typeface="Segoe UI Semibold" charset="0"/>
                    <a:cs typeface="Segoe UI Semibold" charset="0"/>
                  </a:rPr>
                  <a:t>R0 G120 B215</a:t>
                </a:r>
                <a:br>
                  <a:rPr lang="en-US" sz="714" b="1" i="0" dirty="0">
                    <a:solidFill>
                      <a:schemeClr val="bg2"/>
                    </a:solidFill>
                    <a:latin typeface="Segoe UI Semibold" charset="0"/>
                    <a:ea typeface="Segoe UI Semibold" charset="0"/>
                    <a:cs typeface="Segoe UI Semibold" charset="0"/>
                  </a:rPr>
                </a:br>
                <a:r>
                  <a:rPr lang="tr-TR" sz="714" b="1" i="0" dirty="0">
                    <a:solidFill>
                      <a:schemeClr val="bg2"/>
                    </a:solidFill>
                    <a:latin typeface="Segoe UI Semibold" charset="0"/>
                    <a:ea typeface="Segoe UI Semibold" charset="0"/>
                    <a:cs typeface="Segoe UI Semibold" charset="0"/>
                  </a:rPr>
                  <a:t>0078D7</a:t>
                </a:r>
                <a:endParaRPr lang="en-US" sz="714" b="1" i="0" dirty="0">
                  <a:solidFill>
                    <a:schemeClr val="bg2"/>
                  </a:solidFill>
                  <a:latin typeface="Segoe UI Semibold" charset="0"/>
                  <a:ea typeface="Segoe UI Semibold" charset="0"/>
                  <a:cs typeface="Segoe UI Semibold" charset="0"/>
                </a:endParaRPr>
              </a:p>
            </p:txBody>
          </p:sp>
        </p:grpSp>
        <p:grpSp>
          <p:nvGrpSpPr>
            <p:cNvPr id="38" name="Group 37">
              <a:extLst>
                <a:ext uri="{FF2B5EF4-FFF2-40B4-BE49-F238E27FC236}">
                  <a16:creationId xmlns:a16="http://schemas.microsoft.com/office/drawing/2014/main" id="{DCDFBAE3-68D9-4F23-BC09-995958797A9A}"/>
                </a:ext>
              </a:extLst>
            </p:cNvPr>
            <p:cNvGrpSpPr/>
            <p:nvPr userDrawn="1"/>
          </p:nvGrpSpPr>
          <p:grpSpPr>
            <a:xfrm>
              <a:off x="12482262" y="5456419"/>
              <a:ext cx="896684" cy="324884"/>
              <a:chOff x="12442099" y="7665719"/>
              <a:chExt cx="896684" cy="324884"/>
            </a:xfrm>
          </p:grpSpPr>
          <p:sp>
            <p:nvSpPr>
              <p:cNvPr id="61" name="Rectangle 60"/>
              <p:cNvSpPr/>
              <p:nvPr/>
            </p:nvSpPr>
            <p:spPr>
              <a:xfrm>
                <a:off x="12442099" y="7665719"/>
                <a:ext cx="896684" cy="308780"/>
              </a:xfrm>
              <a:prstGeom prst="rect">
                <a:avLst/>
              </a:pr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18" b="1" i="0">
                  <a:latin typeface="Segoe UI Semibold" charset="0"/>
                  <a:ea typeface="Segoe UI Semibold" charset="0"/>
                  <a:cs typeface="Segoe UI Semibold" charset="0"/>
                </a:endParaRPr>
              </a:p>
            </p:txBody>
          </p:sp>
          <p:sp>
            <p:nvSpPr>
              <p:cNvPr id="62" name="Content Placeholder 17"/>
              <p:cNvSpPr txBox="1">
                <a:spLocks/>
              </p:cNvSpPr>
              <p:nvPr/>
            </p:nvSpPr>
            <p:spPr>
              <a:xfrm>
                <a:off x="12500301" y="7707561"/>
                <a:ext cx="808679" cy="283042"/>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14" b="1" i="0" dirty="0">
                    <a:solidFill>
                      <a:schemeClr val="bg2"/>
                    </a:solidFill>
                    <a:latin typeface="Segoe UI Semibold" charset="0"/>
                    <a:ea typeface="Segoe UI Semibold" charset="0"/>
                    <a:cs typeface="Segoe UI Semibold" charset="0"/>
                  </a:rPr>
                  <a:t>R0 G138 B249</a:t>
                </a:r>
                <a:br>
                  <a:rPr lang="en-US" sz="714" b="1" i="0" dirty="0">
                    <a:solidFill>
                      <a:schemeClr val="bg2"/>
                    </a:solidFill>
                    <a:latin typeface="Segoe UI Semibold" charset="0"/>
                    <a:ea typeface="Segoe UI Semibold" charset="0"/>
                    <a:cs typeface="Segoe UI Semibold" charset="0"/>
                  </a:rPr>
                </a:br>
                <a:r>
                  <a:rPr lang="is-IS" sz="714" b="1" i="0" dirty="0">
                    <a:solidFill>
                      <a:schemeClr val="bg2"/>
                    </a:solidFill>
                    <a:latin typeface="Segoe UI Semibold" charset="0"/>
                    <a:ea typeface="Segoe UI Semibold" charset="0"/>
                    <a:cs typeface="Segoe UI Semibold" charset="0"/>
                  </a:rPr>
                  <a:t>008AF9</a:t>
                </a:r>
                <a:endParaRPr lang="en-US" sz="714" b="1" i="0" dirty="0">
                  <a:solidFill>
                    <a:schemeClr val="bg2"/>
                  </a:solidFill>
                  <a:latin typeface="Segoe UI Semibold" charset="0"/>
                  <a:ea typeface="Segoe UI Semibold" charset="0"/>
                  <a:cs typeface="Segoe UI Semibold" charset="0"/>
                </a:endParaRPr>
              </a:p>
            </p:txBody>
          </p:sp>
        </p:grpSp>
        <p:grpSp>
          <p:nvGrpSpPr>
            <p:cNvPr id="39" name="Group 38"/>
            <p:cNvGrpSpPr/>
            <p:nvPr userDrawn="1"/>
          </p:nvGrpSpPr>
          <p:grpSpPr>
            <a:xfrm>
              <a:off x="12481674" y="1058688"/>
              <a:ext cx="896685" cy="830046"/>
              <a:chOff x="12481674" y="1905452"/>
              <a:chExt cx="896685" cy="830046"/>
            </a:xfrm>
          </p:grpSpPr>
          <p:sp>
            <p:nvSpPr>
              <p:cNvPr id="59" name="Rectangle 58"/>
              <p:cNvSpPr/>
              <p:nvPr/>
            </p:nvSpPr>
            <p:spPr>
              <a:xfrm>
                <a:off x="12481674" y="1905452"/>
                <a:ext cx="896685" cy="830046"/>
              </a:xfrm>
              <a:prstGeom prst="rect">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18">
                  <a:latin typeface="Segoe UI" charset="0"/>
                  <a:ea typeface="Segoe UI" charset="0"/>
                  <a:cs typeface="Segoe UI" charset="0"/>
                </a:endParaRPr>
              </a:p>
            </p:txBody>
          </p:sp>
          <p:sp>
            <p:nvSpPr>
              <p:cNvPr id="60" name="Content Placeholder 17"/>
              <p:cNvSpPr txBox="1">
                <a:spLocks/>
              </p:cNvSpPr>
              <p:nvPr/>
            </p:nvSpPr>
            <p:spPr>
              <a:xfrm>
                <a:off x="12538855" y="1949994"/>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14" b="1" i="0">
                    <a:solidFill>
                      <a:schemeClr val="tx2"/>
                    </a:solidFill>
                    <a:latin typeface="Segoe UI Semibold" charset="0"/>
                    <a:ea typeface="Segoe UI Semibold" charset="0"/>
                    <a:cs typeface="Segoe UI Semibold" charset="0"/>
                  </a:rPr>
                  <a:t>Medium Blue</a:t>
                </a:r>
              </a:p>
              <a:p>
                <a:pPr>
                  <a:spcBef>
                    <a:spcPts val="0"/>
                  </a:spcBef>
                  <a:spcAft>
                    <a:spcPts val="0"/>
                  </a:spcAft>
                </a:pPr>
                <a:r>
                  <a:rPr lang="en-US" sz="714" b="1" i="0" dirty="0">
                    <a:solidFill>
                      <a:schemeClr val="tx2"/>
                    </a:solidFill>
                    <a:latin typeface="Segoe UI Semibold" charset="0"/>
                    <a:ea typeface="Segoe UI Semibold" charset="0"/>
                    <a:cs typeface="Segoe UI Semibold" charset="0"/>
                  </a:rPr>
                  <a:t>R77 G176 B255</a:t>
                </a:r>
                <a:br>
                  <a:rPr lang="en-US" sz="714" b="1" i="0" dirty="0">
                    <a:solidFill>
                      <a:schemeClr val="tx2"/>
                    </a:solidFill>
                    <a:latin typeface="Segoe UI Semibold" charset="0"/>
                    <a:ea typeface="Segoe UI Semibold" charset="0"/>
                    <a:cs typeface="Segoe UI Semibold" charset="0"/>
                  </a:rPr>
                </a:br>
                <a:r>
                  <a:rPr lang="cs-CZ" sz="714" b="1" i="0" dirty="0">
                    <a:solidFill>
                      <a:schemeClr val="tx2"/>
                    </a:solidFill>
                    <a:latin typeface="Segoe UI Semibold" charset="0"/>
                    <a:ea typeface="Segoe UI Semibold" charset="0"/>
                    <a:cs typeface="Segoe UI Semibold" charset="0"/>
                  </a:rPr>
                  <a:t>4DB0FF</a:t>
                </a:r>
                <a:endParaRPr lang="en-US" sz="714" b="1" i="0" dirty="0">
                  <a:solidFill>
                    <a:schemeClr val="tx2"/>
                  </a:solidFill>
                  <a:latin typeface="Segoe UI Semibold" charset="0"/>
                  <a:ea typeface="Segoe UI Semibold" charset="0"/>
                  <a:cs typeface="Segoe UI Semibold" charset="0"/>
                </a:endParaRPr>
              </a:p>
            </p:txBody>
          </p:sp>
        </p:grpSp>
        <p:grpSp>
          <p:nvGrpSpPr>
            <p:cNvPr id="40" name="Group 39">
              <a:extLst>
                <a:ext uri="{FF2B5EF4-FFF2-40B4-BE49-F238E27FC236}">
                  <a16:creationId xmlns:a16="http://schemas.microsoft.com/office/drawing/2014/main" id="{DC330CFF-4FDE-4352-9D1C-62BD69F6DBA6}"/>
                </a:ext>
              </a:extLst>
            </p:cNvPr>
            <p:cNvGrpSpPr/>
            <p:nvPr userDrawn="1"/>
          </p:nvGrpSpPr>
          <p:grpSpPr>
            <a:xfrm rot="5400000">
              <a:off x="12753338" y="5555171"/>
              <a:ext cx="354532" cy="896684"/>
              <a:chOff x="12516568" y="4568745"/>
              <a:chExt cx="354532" cy="896684"/>
            </a:xfrm>
          </p:grpSpPr>
          <p:sp>
            <p:nvSpPr>
              <p:cNvPr id="57" name="Rectangle 56"/>
              <p:cNvSpPr/>
              <p:nvPr/>
            </p:nvSpPr>
            <p:spPr>
              <a:xfrm rot="16200000">
                <a:off x="12222616" y="4862697"/>
                <a:ext cx="896684" cy="308780"/>
              </a:xfrm>
              <a:prstGeom prst="rect">
                <a:avLst/>
              </a:prstGeom>
              <a:solidFill>
                <a:srgbClr val="94D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18" b="1" i="0">
                  <a:latin typeface="Segoe UI Semibold" charset="0"/>
                  <a:ea typeface="Segoe UI Semibold" charset="0"/>
                  <a:cs typeface="Segoe UI Semibold" charset="0"/>
                </a:endParaRPr>
              </a:p>
            </p:txBody>
          </p:sp>
          <p:sp>
            <p:nvSpPr>
              <p:cNvPr id="58" name="Content Placeholder 17"/>
              <p:cNvSpPr txBox="1">
                <a:spLocks/>
              </p:cNvSpPr>
              <p:nvPr/>
            </p:nvSpPr>
            <p:spPr>
              <a:xfrm rot="16200000">
                <a:off x="12340014" y="4888515"/>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14" b="1" i="0" dirty="0">
                    <a:solidFill>
                      <a:schemeClr val="tx2"/>
                    </a:solidFill>
                    <a:latin typeface="Segoe UI Semibold" charset="0"/>
                    <a:ea typeface="Segoe UI Semibold" charset="0"/>
                    <a:cs typeface="Segoe UI Semibold" charset="0"/>
                  </a:rPr>
                  <a:t>R148 G208 B255</a:t>
                </a:r>
                <a:br>
                  <a:rPr lang="en-US" sz="714" b="1" i="0" dirty="0">
                    <a:solidFill>
                      <a:schemeClr val="tx2"/>
                    </a:solidFill>
                    <a:latin typeface="Segoe UI Semibold" charset="0"/>
                    <a:ea typeface="Segoe UI Semibold" charset="0"/>
                    <a:cs typeface="Segoe UI Semibold" charset="0"/>
                  </a:rPr>
                </a:br>
                <a:r>
                  <a:rPr lang="en-US" sz="714" b="1" i="0" dirty="0">
                    <a:solidFill>
                      <a:schemeClr val="tx2"/>
                    </a:solidFill>
                    <a:latin typeface="Segoe UI Semibold" charset="0"/>
                    <a:ea typeface="Segoe UI Semibold" charset="0"/>
                    <a:cs typeface="Segoe UI Semibold" charset="0"/>
                  </a:rPr>
                  <a:t>94D0FF</a:t>
                </a:r>
              </a:p>
            </p:txBody>
          </p:sp>
        </p:grpSp>
        <p:sp>
          <p:nvSpPr>
            <p:cNvPr id="41" name="Rectangle 40"/>
            <p:cNvSpPr/>
            <p:nvPr/>
          </p:nvSpPr>
          <p:spPr>
            <a:xfrm>
              <a:off x="12481674" y="1941403"/>
              <a:ext cx="890209" cy="830046"/>
            </a:xfrm>
            <a:prstGeom prst="rect">
              <a:avLst/>
            </a:prstGeom>
            <a:solidFill>
              <a:schemeClr val="accent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18">
                <a:latin typeface="Segoe UI" charset="0"/>
                <a:ea typeface="Segoe UI" charset="0"/>
                <a:cs typeface="Segoe UI" charset="0"/>
              </a:endParaRPr>
            </a:p>
          </p:txBody>
        </p:sp>
        <p:sp>
          <p:nvSpPr>
            <p:cNvPr id="42" name="Content Placeholder 17"/>
            <p:cNvSpPr txBox="1">
              <a:spLocks/>
            </p:cNvSpPr>
            <p:nvPr/>
          </p:nvSpPr>
          <p:spPr>
            <a:xfrm>
              <a:off x="12538855" y="1989210"/>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14" b="1" i="0" dirty="0">
                  <a:solidFill>
                    <a:schemeClr val="tx2"/>
                  </a:solidFill>
                  <a:latin typeface="Segoe UI Semibold" charset="0"/>
                  <a:ea typeface="Segoe UI Semibold" charset="0"/>
                  <a:cs typeface="Segoe UI Semibold" charset="0"/>
                </a:rPr>
                <a:t>Light Blue</a:t>
              </a:r>
            </a:p>
            <a:p>
              <a:pPr>
                <a:spcBef>
                  <a:spcPts val="0"/>
                </a:spcBef>
                <a:spcAft>
                  <a:spcPts val="0"/>
                </a:spcAft>
              </a:pPr>
              <a:r>
                <a:rPr lang="en-US" sz="714" b="1" i="0" dirty="0">
                  <a:solidFill>
                    <a:schemeClr val="tx2"/>
                  </a:solidFill>
                  <a:latin typeface="Segoe UI Semibold" charset="0"/>
                  <a:ea typeface="Segoe UI Semibold" charset="0"/>
                  <a:cs typeface="Segoe UI Semibold" charset="0"/>
                </a:rPr>
                <a:t>R177 G214 B242</a:t>
              </a:r>
              <a:br>
                <a:rPr lang="en-US" sz="714" b="1" i="0" dirty="0">
                  <a:solidFill>
                    <a:schemeClr val="tx2"/>
                  </a:solidFill>
                  <a:latin typeface="Segoe UI Semibold" charset="0"/>
                  <a:ea typeface="Segoe UI Semibold" charset="0"/>
                  <a:cs typeface="Segoe UI Semibold" charset="0"/>
                </a:rPr>
              </a:br>
              <a:r>
                <a:rPr lang="en-US" sz="714" b="1" i="0" dirty="0">
                  <a:solidFill>
                    <a:schemeClr val="tx2"/>
                  </a:solidFill>
                  <a:latin typeface="Segoe UI Semibold" charset="0"/>
                  <a:ea typeface="Segoe UI Semibold" charset="0"/>
                  <a:cs typeface="Segoe UI Semibold" charset="0"/>
                </a:rPr>
                <a:t>B1D6F2</a:t>
              </a:r>
            </a:p>
          </p:txBody>
        </p:sp>
        <p:sp>
          <p:nvSpPr>
            <p:cNvPr id="43" name="Content Placeholder 17"/>
            <p:cNvSpPr txBox="1">
              <a:spLocks/>
            </p:cNvSpPr>
            <p:nvPr userDrawn="1"/>
          </p:nvSpPr>
          <p:spPr>
            <a:xfrm>
              <a:off x="12484913" y="4810897"/>
              <a:ext cx="803425" cy="24633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14" b="1" i="0" dirty="0">
                  <a:solidFill>
                    <a:schemeClr val="tx2"/>
                  </a:solidFill>
                  <a:latin typeface="Segoe UI Semibold" charset="0"/>
                  <a:ea typeface="Segoe UI Semibold" charset="0"/>
                  <a:cs typeface="Segoe UI Semibold" charset="0"/>
                </a:rPr>
                <a:t>Secondary (Chart) Colors</a:t>
              </a:r>
            </a:p>
          </p:txBody>
        </p:sp>
        <p:grpSp>
          <p:nvGrpSpPr>
            <p:cNvPr id="44" name="Group 43">
              <a:extLst>
                <a:ext uri="{FF2B5EF4-FFF2-40B4-BE49-F238E27FC236}">
                  <a16:creationId xmlns:a16="http://schemas.microsoft.com/office/drawing/2014/main" id="{5555B8AF-F664-4114-91EF-FDD01AB85822}"/>
                </a:ext>
              </a:extLst>
            </p:cNvPr>
            <p:cNvGrpSpPr/>
            <p:nvPr userDrawn="1"/>
          </p:nvGrpSpPr>
          <p:grpSpPr>
            <a:xfrm rot="5400000">
              <a:off x="12751547" y="6295566"/>
              <a:ext cx="354531" cy="887798"/>
              <a:chOff x="12516569" y="1875457"/>
              <a:chExt cx="354531" cy="911749"/>
            </a:xfrm>
          </p:grpSpPr>
          <p:sp>
            <p:nvSpPr>
              <p:cNvPr id="55" name="Rectangle 54"/>
              <p:cNvSpPr/>
              <p:nvPr userDrawn="1"/>
            </p:nvSpPr>
            <p:spPr>
              <a:xfrm rot="16200000">
                <a:off x="12215084" y="2176942"/>
                <a:ext cx="911749" cy="30878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18" b="1" i="0">
                  <a:latin typeface="Segoe UI Semibold" charset="0"/>
                  <a:ea typeface="Segoe UI Semibold" charset="0"/>
                  <a:cs typeface="Segoe UI Semibold" charset="0"/>
                </a:endParaRPr>
              </a:p>
            </p:txBody>
          </p:sp>
          <p:sp>
            <p:nvSpPr>
              <p:cNvPr id="56" name="Content Placeholder 17"/>
              <p:cNvSpPr txBox="1">
                <a:spLocks/>
              </p:cNvSpPr>
              <p:nvPr userDrawn="1"/>
            </p:nvSpPr>
            <p:spPr>
              <a:xfrm rot="16200000">
                <a:off x="12340014" y="2196348"/>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14" b="1" i="0" dirty="0">
                    <a:solidFill>
                      <a:schemeClr val="tx2"/>
                    </a:solidFill>
                    <a:latin typeface="Segoe UI Semibold" charset="0"/>
                    <a:ea typeface="Segoe UI Semibold" charset="0"/>
                    <a:cs typeface="Segoe UI Semibold" charset="0"/>
                  </a:rPr>
                  <a:t>R217 G217 B217</a:t>
                </a:r>
                <a:br>
                  <a:rPr lang="en-US" sz="714" b="1" i="0" dirty="0">
                    <a:solidFill>
                      <a:schemeClr val="tx2"/>
                    </a:solidFill>
                    <a:latin typeface="Segoe UI Semibold" charset="0"/>
                    <a:ea typeface="Segoe UI Semibold" charset="0"/>
                    <a:cs typeface="Segoe UI Semibold" charset="0"/>
                  </a:rPr>
                </a:br>
                <a:r>
                  <a:rPr lang="en-US" sz="714" b="1" i="0" dirty="0">
                    <a:solidFill>
                      <a:schemeClr val="tx2"/>
                    </a:solidFill>
                    <a:latin typeface="Segoe UI Semibold" charset="0"/>
                    <a:ea typeface="Segoe UI Semibold" charset="0"/>
                    <a:cs typeface="Segoe UI Semibold" charset="0"/>
                  </a:rPr>
                  <a:t>D9D9D9</a:t>
                </a:r>
              </a:p>
            </p:txBody>
          </p:sp>
        </p:grpSp>
        <p:grpSp>
          <p:nvGrpSpPr>
            <p:cNvPr id="45" name="Group 44">
              <a:extLst>
                <a:ext uri="{FF2B5EF4-FFF2-40B4-BE49-F238E27FC236}">
                  <a16:creationId xmlns:a16="http://schemas.microsoft.com/office/drawing/2014/main" id="{3371ED8C-D29F-4855-89B3-9562BCBD74AF}"/>
                </a:ext>
              </a:extLst>
            </p:cNvPr>
            <p:cNvGrpSpPr/>
            <p:nvPr userDrawn="1"/>
          </p:nvGrpSpPr>
          <p:grpSpPr>
            <a:xfrm rot="5400000">
              <a:off x="12749513" y="4819221"/>
              <a:ext cx="354532" cy="896684"/>
              <a:chOff x="12494037" y="985248"/>
              <a:chExt cx="354532" cy="896684"/>
            </a:xfrm>
          </p:grpSpPr>
          <p:sp>
            <p:nvSpPr>
              <p:cNvPr id="53" name="Rectangle 52"/>
              <p:cNvSpPr/>
              <p:nvPr userDrawn="1"/>
            </p:nvSpPr>
            <p:spPr>
              <a:xfrm rot="16200000">
                <a:off x="12200085" y="1279200"/>
                <a:ext cx="896684" cy="308780"/>
              </a:xfrm>
              <a:prstGeom prst="rect">
                <a:avLst/>
              </a:prstGeom>
              <a:solidFill>
                <a:schemeClr val="accent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18" b="1" i="0">
                  <a:latin typeface="Segoe UI Semibold" charset="0"/>
                  <a:ea typeface="Segoe UI Semibold" charset="0"/>
                  <a:cs typeface="Segoe UI Semibold" charset="0"/>
                </a:endParaRPr>
              </a:p>
            </p:txBody>
          </p:sp>
          <p:sp>
            <p:nvSpPr>
              <p:cNvPr id="54" name="Content Placeholder 17"/>
              <p:cNvSpPr txBox="1">
                <a:spLocks/>
              </p:cNvSpPr>
              <p:nvPr userDrawn="1"/>
            </p:nvSpPr>
            <p:spPr>
              <a:xfrm rot="16200000">
                <a:off x="12317483" y="1305019"/>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14" b="1" i="0" dirty="0">
                    <a:solidFill>
                      <a:schemeClr val="bg2"/>
                    </a:solidFill>
                    <a:latin typeface="Segoe UI Semibold" charset="0"/>
                    <a:ea typeface="Segoe UI Semibold" charset="0"/>
                    <a:cs typeface="Segoe UI Semibold" charset="0"/>
                  </a:rPr>
                  <a:t>R3 G90 B160</a:t>
                </a:r>
                <a:br>
                  <a:rPr lang="en-US" sz="714" b="1" i="0" dirty="0">
                    <a:solidFill>
                      <a:schemeClr val="bg2"/>
                    </a:solidFill>
                    <a:latin typeface="Segoe UI Semibold" charset="0"/>
                    <a:ea typeface="Segoe UI Semibold" charset="0"/>
                    <a:cs typeface="Segoe UI Semibold" charset="0"/>
                  </a:rPr>
                </a:br>
                <a:r>
                  <a:rPr lang="en-US" sz="714" b="1" i="0" dirty="0">
                    <a:solidFill>
                      <a:schemeClr val="bg2"/>
                    </a:solidFill>
                    <a:latin typeface="Segoe UI Semibold" charset="0"/>
                    <a:ea typeface="Segoe UI Semibold" charset="0"/>
                    <a:cs typeface="Segoe UI Semibold" charset="0"/>
                  </a:rPr>
                  <a:t>0359A0</a:t>
                </a:r>
              </a:p>
            </p:txBody>
          </p:sp>
        </p:grpSp>
        <p:grpSp>
          <p:nvGrpSpPr>
            <p:cNvPr id="46" name="Group 45">
              <a:extLst>
                <a:ext uri="{FF2B5EF4-FFF2-40B4-BE49-F238E27FC236}">
                  <a16:creationId xmlns:a16="http://schemas.microsoft.com/office/drawing/2014/main" id="{B6F8C03F-B065-4D7E-A94A-2F3C1CB6E429}"/>
                </a:ext>
              </a:extLst>
            </p:cNvPr>
            <p:cNvGrpSpPr/>
            <p:nvPr userDrawn="1"/>
          </p:nvGrpSpPr>
          <p:grpSpPr>
            <a:xfrm rot="5400000">
              <a:off x="12749513" y="5928237"/>
              <a:ext cx="354531" cy="890209"/>
              <a:chOff x="12516569" y="100392"/>
              <a:chExt cx="354531" cy="890209"/>
            </a:xfrm>
          </p:grpSpPr>
          <p:sp>
            <p:nvSpPr>
              <p:cNvPr id="51" name="Rectangle 50"/>
              <p:cNvSpPr/>
              <p:nvPr userDrawn="1"/>
            </p:nvSpPr>
            <p:spPr>
              <a:xfrm rot="16200000">
                <a:off x="12225854" y="391107"/>
                <a:ext cx="890209" cy="308780"/>
              </a:xfrm>
              <a:prstGeom prst="rect">
                <a:avLst/>
              </a:prstGeom>
              <a:solidFill>
                <a:srgbClr val="79797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18" b="1" i="0">
                  <a:latin typeface="Segoe UI Semibold" charset="0"/>
                  <a:ea typeface="Segoe UI Semibold" charset="0"/>
                  <a:cs typeface="Segoe UI Semibold" charset="0"/>
                </a:endParaRPr>
              </a:p>
            </p:txBody>
          </p:sp>
          <p:sp>
            <p:nvSpPr>
              <p:cNvPr id="52" name="Content Placeholder 17"/>
              <p:cNvSpPr txBox="1">
                <a:spLocks/>
              </p:cNvSpPr>
              <p:nvPr userDrawn="1"/>
            </p:nvSpPr>
            <p:spPr>
              <a:xfrm rot="16200000">
                <a:off x="12340014" y="402335"/>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14" b="1" i="0" dirty="0">
                    <a:solidFill>
                      <a:schemeClr val="bg2"/>
                    </a:solidFill>
                    <a:latin typeface="Segoe UI Semibold" charset="0"/>
                    <a:ea typeface="Segoe UI Semibold" charset="0"/>
                    <a:cs typeface="Segoe UI Semibold" charset="0"/>
                  </a:rPr>
                  <a:t>R121 G121 B121</a:t>
                </a:r>
                <a:br>
                  <a:rPr lang="en-US" sz="714" b="1" i="0" dirty="0">
                    <a:solidFill>
                      <a:schemeClr val="bg2"/>
                    </a:solidFill>
                    <a:latin typeface="Segoe UI Semibold" charset="0"/>
                    <a:ea typeface="Segoe UI Semibold" charset="0"/>
                    <a:cs typeface="Segoe UI Semibold" charset="0"/>
                  </a:rPr>
                </a:br>
                <a:r>
                  <a:rPr lang="fi-FI" sz="714" b="1" i="0" dirty="0">
                    <a:solidFill>
                      <a:schemeClr val="bg2"/>
                    </a:solidFill>
                    <a:latin typeface="Segoe UI Semibold" charset="0"/>
                    <a:ea typeface="Segoe UI Semibold" charset="0"/>
                    <a:cs typeface="Segoe UI Semibold" charset="0"/>
                  </a:rPr>
                  <a:t>797979</a:t>
                </a:r>
                <a:endParaRPr lang="en-US" sz="714" b="1" i="0" dirty="0">
                  <a:solidFill>
                    <a:schemeClr val="bg2"/>
                  </a:solidFill>
                  <a:latin typeface="Segoe UI Semibold" charset="0"/>
                  <a:ea typeface="Segoe UI Semibold" charset="0"/>
                  <a:cs typeface="Segoe UI Semibold" charset="0"/>
                </a:endParaRPr>
              </a:p>
            </p:txBody>
          </p:sp>
        </p:grpSp>
        <p:grpSp>
          <p:nvGrpSpPr>
            <p:cNvPr id="47" name="Group 46"/>
            <p:cNvGrpSpPr/>
            <p:nvPr userDrawn="1"/>
          </p:nvGrpSpPr>
          <p:grpSpPr>
            <a:xfrm>
              <a:off x="12481674" y="3709179"/>
              <a:ext cx="890209" cy="830046"/>
              <a:chOff x="12481674" y="2772369"/>
              <a:chExt cx="890209" cy="830046"/>
            </a:xfrm>
          </p:grpSpPr>
          <p:sp>
            <p:nvSpPr>
              <p:cNvPr id="49" name="Rectangle 48"/>
              <p:cNvSpPr/>
              <p:nvPr/>
            </p:nvSpPr>
            <p:spPr>
              <a:xfrm>
                <a:off x="12481674" y="2772369"/>
                <a:ext cx="890209" cy="830046"/>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18">
                  <a:latin typeface="Segoe UI" charset="0"/>
                  <a:ea typeface="Segoe UI" charset="0"/>
                  <a:cs typeface="Segoe UI" charset="0"/>
                </a:endParaRPr>
              </a:p>
            </p:txBody>
          </p:sp>
          <p:sp>
            <p:nvSpPr>
              <p:cNvPr id="50" name="Content Placeholder 17"/>
              <p:cNvSpPr txBox="1">
                <a:spLocks/>
              </p:cNvSpPr>
              <p:nvPr/>
            </p:nvSpPr>
            <p:spPr>
              <a:xfrm>
                <a:off x="12538855" y="2822450"/>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14" b="1" i="0">
                    <a:solidFill>
                      <a:schemeClr val="tx2"/>
                    </a:solidFill>
                    <a:latin typeface="Segoe UI Semibold" charset="0"/>
                    <a:ea typeface="Segoe UI Semibold" charset="0"/>
                    <a:cs typeface="Segoe UI Semibold" charset="0"/>
                  </a:rPr>
                  <a:t>BACKGROUND 2</a:t>
                </a:r>
                <a:endParaRPr lang="en-US" sz="714" b="1" i="0" dirty="0">
                  <a:solidFill>
                    <a:schemeClr val="tx2"/>
                  </a:solidFill>
                  <a:latin typeface="Segoe UI Semibold" charset="0"/>
                  <a:ea typeface="Segoe UI Semibold" charset="0"/>
                  <a:cs typeface="Segoe UI Semibold" charset="0"/>
                </a:endParaRPr>
              </a:p>
              <a:p>
                <a:pPr>
                  <a:spcBef>
                    <a:spcPts val="0"/>
                  </a:spcBef>
                  <a:spcAft>
                    <a:spcPts val="0"/>
                  </a:spcAft>
                </a:pPr>
                <a:r>
                  <a:rPr lang="en-US" sz="714" b="1" i="0" dirty="0">
                    <a:solidFill>
                      <a:schemeClr val="tx2"/>
                    </a:solidFill>
                    <a:latin typeface="Segoe UI Semibold" charset="0"/>
                    <a:ea typeface="Segoe UI Semibold" charset="0"/>
                    <a:cs typeface="Segoe UI Semibold" charset="0"/>
                  </a:rPr>
                  <a:t>R233 G233 B233</a:t>
                </a:r>
                <a:br>
                  <a:rPr lang="en-US" sz="714" b="1" i="0" dirty="0">
                    <a:solidFill>
                      <a:schemeClr val="tx2"/>
                    </a:solidFill>
                    <a:latin typeface="Segoe UI Semibold" charset="0"/>
                    <a:ea typeface="Segoe UI Semibold" charset="0"/>
                    <a:cs typeface="Segoe UI Semibold" charset="0"/>
                  </a:rPr>
                </a:br>
                <a:r>
                  <a:rPr lang="en-US" sz="714" b="1" i="0" dirty="0">
                    <a:solidFill>
                      <a:schemeClr val="tx2"/>
                    </a:solidFill>
                    <a:latin typeface="Segoe UI Semibold" charset="0"/>
                    <a:ea typeface="Segoe UI Semibold" charset="0"/>
                    <a:cs typeface="Segoe UI Semibold" charset="0"/>
                  </a:rPr>
                  <a:t>E9E9E9</a:t>
                </a:r>
              </a:p>
            </p:txBody>
          </p:sp>
        </p:grpSp>
        <p:sp>
          <p:nvSpPr>
            <p:cNvPr id="48" name="Content Placeholder 17"/>
            <p:cNvSpPr txBox="1">
              <a:spLocks/>
            </p:cNvSpPr>
            <p:nvPr userDrawn="1"/>
          </p:nvSpPr>
          <p:spPr>
            <a:xfrm>
              <a:off x="12484913" y="16476"/>
              <a:ext cx="803425" cy="24633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14" b="1" i="0" dirty="0">
                  <a:solidFill>
                    <a:schemeClr val="tx2"/>
                  </a:solidFill>
                  <a:latin typeface="Segoe UI Semibold" charset="0"/>
                  <a:ea typeface="Segoe UI Semibold" charset="0"/>
                  <a:cs typeface="Segoe UI Semibold" charset="0"/>
                </a:rPr>
                <a:t>Primary Colors</a:t>
              </a:r>
            </a:p>
          </p:txBody>
        </p:sp>
      </p:grpSp>
    </p:spTree>
    <p:extLst>
      <p:ext uri="{BB962C8B-B14F-4D97-AF65-F5344CB8AC3E}">
        <p14:creationId xmlns:p14="http://schemas.microsoft.com/office/powerpoint/2010/main" val="3151396375"/>
      </p:ext>
    </p:extLst>
  </p:cSld>
  <p:clrMap bg1="dk1" tx1="lt1" bg2="dk2" tx2="lt2" accent1="accent1" accent2="accent2" accent3="accent3" accent4="accent4" accent5="accent5" accent6="accent6" hlink="hlink" folHlink="folHlink"/>
  <p:sldLayoutIdLst>
    <p:sldLayoutId id="2147485221" r:id="rId1"/>
    <p:sldLayoutId id="2147485222" r:id="rId2"/>
    <p:sldLayoutId id="2147485223" r:id="rId3"/>
    <p:sldLayoutId id="2147485224" r:id="rId4"/>
    <p:sldLayoutId id="2147485225" r:id="rId5"/>
    <p:sldLayoutId id="2147485226" r:id="rId6"/>
    <p:sldLayoutId id="2147485227" r:id="rId7"/>
    <p:sldLayoutId id="2147485228" r:id="rId8"/>
    <p:sldLayoutId id="2147485229" r:id="rId9"/>
    <p:sldLayoutId id="2147485230" r:id="rId10"/>
    <p:sldLayoutId id="2147485231" r:id="rId11"/>
    <p:sldLayoutId id="2147485232" r:id="rId12"/>
    <p:sldLayoutId id="2147485233" r:id="rId13"/>
    <p:sldLayoutId id="2147485234" r:id="rId14"/>
    <p:sldLayoutId id="2147485235" r:id="rId15"/>
    <p:sldLayoutId id="2147485236" r:id="rId16"/>
    <p:sldLayoutId id="2147485237" r:id="rId17"/>
    <p:sldLayoutId id="2147485238" r:id="rId18"/>
    <p:sldLayoutId id="2147485239" r:id="rId19"/>
    <p:sldLayoutId id="2147485240" r:id="rId20"/>
    <p:sldLayoutId id="2147485241" r:id="rId21"/>
    <p:sldLayoutId id="2147485242" r:id="rId22"/>
    <p:sldLayoutId id="2147485243" r:id="rId23"/>
    <p:sldLayoutId id="2147485244" r:id="rId24"/>
    <p:sldLayoutId id="2147485245" r:id="rId25"/>
    <p:sldLayoutId id="2147485246" r:id="rId26"/>
    <p:sldLayoutId id="2147485247" r:id="rId27"/>
    <p:sldLayoutId id="2147485248" r:id="rId28"/>
    <p:sldLayoutId id="2147485249" r:id="rId29"/>
    <p:sldLayoutId id="2147485250" r:id="rId30"/>
    <p:sldLayoutId id="2147485252" r:id="rId31"/>
    <p:sldLayoutId id="2147485253" r:id="rId32"/>
    <p:sldLayoutId id="2147485254" r:id="rId33"/>
  </p:sldLayoutIdLst>
  <p:hf sldNum="0" hdr="0" ftr="0" dt="0"/>
  <p:txStyles>
    <p:titleStyle>
      <a:lvl1pPr marL="0" indent="0" algn="l" defTabSz="932323" rtl="0" eaLnBrk="1" latinLnBrk="0" hangingPunct="1">
        <a:lnSpc>
          <a:spcPct val="90000"/>
        </a:lnSpc>
        <a:spcBef>
          <a:spcPct val="0"/>
        </a:spcBef>
        <a:buFont typeface="Arial" charset="0"/>
        <a:buNone/>
        <a:defRPr lang="en-US" sz="4488" b="1" i="0" kern="1200" spc="-102" baseline="0">
          <a:solidFill>
            <a:schemeClr val="tx1"/>
          </a:solidFill>
          <a:latin typeface="Segoe UI Semibold" charset="0"/>
          <a:ea typeface="Segoe UI Semibold" charset="0"/>
          <a:cs typeface="Segoe UI Semibold" charset="0"/>
        </a:defRPr>
      </a:lvl1pPr>
    </p:titleStyle>
    <p:bodyStyle>
      <a:lvl1pPr marL="0" indent="0" algn="l" defTabSz="932323" rtl="0" eaLnBrk="1" latinLnBrk="0" hangingPunct="1">
        <a:lnSpc>
          <a:spcPct val="110000"/>
        </a:lnSpc>
        <a:spcBef>
          <a:spcPts val="1224"/>
        </a:spcBef>
        <a:spcAft>
          <a:spcPts val="612"/>
        </a:spcAft>
        <a:buClr>
          <a:schemeClr val="bg1"/>
        </a:buClr>
        <a:buSzPct val="120000"/>
        <a:buFontTx/>
        <a:buNone/>
        <a:defRPr lang="en-US" sz="2856" b="1" i="0" kern="1200" dirty="0" smtClean="0">
          <a:solidFill>
            <a:schemeClr val="tx1"/>
          </a:solidFill>
          <a:effectLst/>
          <a:latin typeface="Segoe UI Semibold" charset="0"/>
          <a:ea typeface="Segoe UI Semibold" charset="0"/>
          <a:cs typeface="Segoe UI Semibold" charset="0"/>
        </a:defRPr>
      </a:lvl1pPr>
      <a:lvl2pPr marL="0" indent="0" algn="l" defTabSz="932323" rtl="0" eaLnBrk="1" latinLnBrk="0" hangingPunct="1">
        <a:lnSpc>
          <a:spcPct val="110000"/>
        </a:lnSpc>
        <a:spcBef>
          <a:spcPts val="0"/>
        </a:spcBef>
        <a:spcAft>
          <a:spcPts val="612"/>
        </a:spcAft>
        <a:buClrTx/>
        <a:buSzPct val="110000"/>
        <a:buFont typeface="Arial" charset="0"/>
        <a:buNone/>
        <a:defRPr lang="en-US" sz="2040" b="0" i="0" kern="1200" dirty="0" smtClean="0">
          <a:solidFill>
            <a:schemeClr val="tx1"/>
          </a:solidFill>
          <a:effectLst/>
          <a:latin typeface="Segoe UI" charset="0"/>
          <a:ea typeface="Segoe UI" charset="0"/>
          <a:cs typeface="Segoe UI" charset="0"/>
        </a:defRPr>
      </a:lvl2pPr>
      <a:lvl3pPr marL="294675" indent="-226673" algn="l" defTabSz="932323" rtl="0" eaLnBrk="1" latinLnBrk="0" hangingPunct="1">
        <a:lnSpc>
          <a:spcPct val="110000"/>
        </a:lnSpc>
        <a:spcBef>
          <a:spcPts val="0"/>
        </a:spcBef>
        <a:spcAft>
          <a:spcPts val="612"/>
        </a:spcAft>
        <a:buClrTx/>
        <a:buSzPct val="120000"/>
        <a:buFont typeface="Arial" charset="0"/>
        <a:buChar char="•"/>
        <a:defRPr lang="en-US" sz="2040" b="0" i="0" kern="1200" dirty="0" smtClean="0">
          <a:solidFill>
            <a:schemeClr val="tx1"/>
          </a:solidFill>
          <a:effectLst/>
          <a:latin typeface="Segoe UI" charset="0"/>
          <a:ea typeface="Segoe UI" charset="0"/>
          <a:cs typeface="Segoe UI" charset="0"/>
        </a:defRPr>
      </a:lvl3pPr>
      <a:lvl4pPr marL="644398" indent="-186519" algn="l" defTabSz="932323" rtl="0" eaLnBrk="1" latinLnBrk="0" hangingPunct="1">
        <a:lnSpc>
          <a:spcPct val="110000"/>
        </a:lnSpc>
        <a:spcBef>
          <a:spcPts val="0"/>
        </a:spcBef>
        <a:spcAft>
          <a:spcPts val="612"/>
        </a:spcAft>
        <a:buClrTx/>
        <a:buFont typeface="Arial" charset="0"/>
        <a:buChar char="•"/>
        <a:tabLst/>
        <a:defRPr lang="en-US" sz="1836" b="0" i="0" kern="1200" dirty="0" smtClean="0">
          <a:solidFill>
            <a:schemeClr val="tx1"/>
          </a:solidFill>
          <a:effectLst/>
          <a:latin typeface="Segoe UI" charset="0"/>
          <a:ea typeface="Segoe UI" charset="0"/>
          <a:cs typeface="Segoe UI" charset="0"/>
        </a:defRPr>
      </a:lvl4pPr>
      <a:lvl5pPr marL="1185822" indent="-198177" algn="l" defTabSz="932323" rtl="0" eaLnBrk="1" latinLnBrk="0" hangingPunct="1">
        <a:lnSpc>
          <a:spcPct val="110000"/>
        </a:lnSpc>
        <a:spcBef>
          <a:spcPts val="510"/>
        </a:spcBef>
        <a:buClr>
          <a:schemeClr val="tx1"/>
        </a:buClr>
        <a:buFont typeface="Arial"/>
        <a:buChar char="•"/>
        <a:defRPr lang="en-US" sz="1632" b="0" i="0" kern="1200" dirty="0">
          <a:solidFill>
            <a:schemeClr val="tx1"/>
          </a:solidFill>
          <a:effectLst/>
          <a:latin typeface="Segoe UI" charset="0"/>
          <a:ea typeface="Segoe UI" charset="0"/>
          <a:cs typeface="Segoe UI" charset="0"/>
        </a:defRPr>
      </a:lvl5pPr>
      <a:lvl6pPr marL="1911069" indent="-233081" algn="l" defTabSz="932323" rtl="0" eaLnBrk="1" latinLnBrk="0" hangingPunct="1">
        <a:lnSpc>
          <a:spcPct val="110000"/>
        </a:lnSpc>
        <a:spcBef>
          <a:spcPts val="510"/>
        </a:spcBef>
        <a:buFont typeface="Arial" panose="020B0604020202020204" pitchFamily="34" charset="0"/>
        <a:buChar char="•"/>
        <a:defRPr sz="1428" kern="1200">
          <a:solidFill>
            <a:schemeClr val="tx1"/>
          </a:solidFill>
          <a:latin typeface="+mn-lt"/>
          <a:ea typeface="+mn-ea"/>
          <a:cs typeface="+mn-cs"/>
        </a:defRPr>
      </a:lvl6pPr>
      <a:lvl7pPr marL="3030047" indent="-233081" algn="l" defTabSz="932323" rtl="0" eaLnBrk="1" latinLnBrk="0" hangingPunct="1">
        <a:lnSpc>
          <a:spcPct val="90000"/>
        </a:lnSpc>
        <a:spcBef>
          <a:spcPts val="510"/>
        </a:spcBef>
        <a:buFont typeface="Arial" panose="020B0604020202020204" pitchFamily="34" charset="0"/>
        <a:buChar char="•"/>
        <a:defRPr sz="1938" kern="1200">
          <a:solidFill>
            <a:schemeClr val="tx1"/>
          </a:solidFill>
          <a:latin typeface="+mn-lt"/>
          <a:ea typeface="+mn-ea"/>
          <a:cs typeface="+mn-cs"/>
        </a:defRPr>
      </a:lvl7pPr>
      <a:lvl8pPr marL="3496209" indent="-233081" algn="l" defTabSz="932323" rtl="0" eaLnBrk="1" latinLnBrk="0" hangingPunct="1">
        <a:lnSpc>
          <a:spcPct val="90000"/>
        </a:lnSpc>
        <a:spcBef>
          <a:spcPts val="510"/>
        </a:spcBef>
        <a:buFont typeface="Arial" panose="020B0604020202020204" pitchFamily="34" charset="0"/>
        <a:buChar char="•"/>
        <a:defRPr sz="1938" kern="1200">
          <a:solidFill>
            <a:schemeClr val="tx1"/>
          </a:solidFill>
          <a:latin typeface="+mn-lt"/>
          <a:ea typeface="+mn-ea"/>
          <a:cs typeface="+mn-cs"/>
        </a:defRPr>
      </a:lvl8pPr>
      <a:lvl9pPr marL="3962370" indent="-233081" algn="l" defTabSz="932323" rtl="0" eaLnBrk="1" latinLnBrk="0" hangingPunct="1">
        <a:lnSpc>
          <a:spcPct val="90000"/>
        </a:lnSpc>
        <a:spcBef>
          <a:spcPts val="510"/>
        </a:spcBef>
        <a:buFont typeface="Arial" panose="020B0604020202020204" pitchFamily="34" charset="0"/>
        <a:buChar char="•"/>
        <a:defRPr sz="1938" kern="1200">
          <a:solidFill>
            <a:schemeClr val="tx1"/>
          </a:solidFill>
          <a:latin typeface="+mn-lt"/>
          <a:ea typeface="+mn-ea"/>
          <a:cs typeface="+mn-cs"/>
        </a:defRPr>
      </a:lvl9pPr>
    </p:bodyStyle>
    <p:otherStyle>
      <a:defPPr>
        <a:defRPr lang="en-US"/>
      </a:defPPr>
      <a:lvl1pPr marL="0" algn="l" defTabSz="932323" rtl="0" eaLnBrk="1" latinLnBrk="0" hangingPunct="1">
        <a:defRPr sz="1938" kern="1200">
          <a:solidFill>
            <a:schemeClr val="tx1"/>
          </a:solidFill>
          <a:latin typeface="+mn-lt"/>
          <a:ea typeface="+mn-ea"/>
          <a:cs typeface="+mn-cs"/>
        </a:defRPr>
      </a:lvl1pPr>
      <a:lvl2pPr marL="466161" algn="l" defTabSz="932323" rtl="0" eaLnBrk="1" latinLnBrk="0" hangingPunct="1">
        <a:defRPr sz="1938" kern="1200">
          <a:solidFill>
            <a:schemeClr val="tx1"/>
          </a:solidFill>
          <a:latin typeface="+mn-lt"/>
          <a:ea typeface="+mn-ea"/>
          <a:cs typeface="+mn-cs"/>
        </a:defRPr>
      </a:lvl2pPr>
      <a:lvl3pPr marL="932323" algn="l" defTabSz="932323" rtl="0" eaLnBrk="1" latinLnBrk="0" hangingPunct="1">
        <a:defRPr sz="1938" kern="1200">
          <a:solidFill>
            <a:schemeClr val="tx1"/>
          </a:solidFill>
          <a:latin typeface="+mn-lt"/>
          <a:ea typeface="+mn-ea"/>
          <a:cs typeface="+mn-cs"/>
        </a:defRPr>
      </a:lvl3pPr>
      <a:lvl4pPr marL="1398484" algn="l" defTabSz="932323" rtl="0" eaLnBrk="1" latinLnBrk="0" hangingPunct="1">
        <a:defRPr sz="1938" kern="1200">
          <a:solidFill>
            <a:schemeClr val="tx1"/>
          </a:solidFill>
          <a:latin typeface="+mn-lt"/>
          <a:ea typeface="+mn-ea"/>
          <a:cs typeface="+mn-cs"/>
        </a:defRPr>
      </a:lvl4pPr>
      <a:lvl5pPr marL="1864644" algn="l" defTabSz="932323" rtl="0" eaLnBrk="1" latinLnBrk="0" hangingPunct="1">
        <a:defRPr sz="1938" kern="1200">
          <a:solidFill>
            <a:schemeClr val="tx1"/>
          </a:solidFill>
          <a:latin typeface="+mn-lt"/>
          <a:ea typeface="+mn-ea"/>
          <a:cs typeface="+mn-cs"/>
        </a:defRPr>
      </a:lvl5pPr>
      <a:lvl6pPr marL="2330806" algn="l" defTabSz="932323" rtl="0" eaLnBrk="1" latinLnBrk="0" hangingPunct="1">
        <a:defRPr sz="1938" kern="1200">
          <a:solidFill>
            <a:schemeClr val="tx1"/>
          </a:solidFill>
          <a:latin typeface="+mn-lt"/>
          <a:ea typeface="+mn-ea"/>
          <a:cs typeface="+mn-cs"/>
        </a:defRPr>
      </a:lvl6pPr>
      <a:lvl7pPr marL="2796968" algn="l" defTabSz="932323" rtl="0" eaLnBrk="1" latinLnBrk="0" hangingPunct="1">
        <a:defRPr sz="1938" kern="1200">
          <a:solidFill>
            <a:schemeClr val="tx1"/>
          </a:solidFill>
          <a:latin typeface="+mn-lt"/>
          <a:ea typeface="+mn-ea"/>
          <a:cs typeface="+mn-cs"/>
        </a:defRPr>
      </a:lvl7pPr>
      <a:lvl8pPr marL="3263128" algn="l" defTabSz="932323" rtl="0" eaLnBrk="1" latinLnBrk="0" hangingPunct="1">
        <a:defRPr sz="1938" kern="1200">
          <a:solidFill>
            <a:schemeClr val="tx1"/>
          </a:solidFill>
          <a:latin typeface="+mn-lt"/>
          <a:ea typeface="+mn-ea"/>
          <a:cs typeface="+mn-cs"/>
        </a:defRPr>
      </a:lvl8pPr>
      <a:lvl9pPr marL="3729289" algn="l" defTabSz="932323" rtl="0" eaLnBrk="1" latinLnBrk="0" hangingPunct="1">
        <a:defRPr sz="1938"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88">
          <p15:clr>
            <a:srgbClr val="C35EA4"/>
          </p15:clr>
        </p15:guide>
        <p15:guide id="2" pos="7392">
          <p15:clr>
            <a:srgbClr val="F26B43"/>
          </p15:clr>
        </p15:guide>
        <p15:guide id="3" orient="horz" pos="288">
          <p15:clr>
            <a:srgbClr val="F26B43"/>
          </p15:clr>
        </p15:guide>
        <p15:guide id="4" orient="horz" pos="3840">
          <p15:clr>
            <a:srgbClr val="F26B43"/>
          </p15:clr>
        </p15:guide>
        <p15:guide id="7" pos="744">
          <p15:clr>
            <a:srgbClr val="C35EA4"/>
          </p15:clr>
        </p15:guide>
        <p15:guide id="8" pos="1176">
          <p15:clr>
            <a:srgbClr val="C35EA4"/>
          </p15:clr>
        </p15:guide>
        <p15:guide id="10" pos="1632">
          <p15:clr>
            <a:srgbClr val="C35EA4"/>
          </p15:clr>
        </p15:guide>
        <p15:guide id="13" pos="2520">
          <p15:clr>
            <a:srgbClr val="C35EA4"/>
          </p15:clr>
        </p15:guide>
        <p15:guide id="15" pos="2952">
          <p15:clr>
            <a:srgbClr val="C35EA4"/>
          </p15:clr>
        </p15:guide>
        <p15:guide id="16" pos="3408">
          <p15:clr>
            <a:srgbClr val="C35EA4"/>
          </p15:clr>
        </p15:guide>
        <p15:guide id="20" pos="4296">
          <p15:clr>
            <a:srgbClr val="C35EA4"/>
          </p15:clr>
        </p15:guide>
        <p15:guide id="22" pos="4728">
          <p15:clr>
            <a:srgbClr val="C35EA4"/>
          </p15:clr>
        </p15:guide>
        <p15:guide id="23" pos="5184">
          <p15:clr>
            <a:srgbClr val="C35EA4"/>
          </p15:clr>
        </p15:guide>
        <p15:guide id="24" pos="5616">
          <p15:clr>
            <a:srgbClr val="C35EA4"/>
          </p15:clr>
        </p15:guide>
        <p15:guide id="25" pos="6048">
          <p15:clr>
            <a:srgbClr val="C35EA4"/>
          </p15:clr>
        </p15:guide>
        <p15:guide id="28" pos="6504">
          <p15:clr>
            <a:srgbClr val="C35EA4"/>
          </p15:clr>
        </p15:guide>
        <p15:guide id="30" pos="6936">
          <p15:clr>
            <a:srgbClr val="C35EA4"/>
          </p15:clr>
        </p15:guide>
        <p15:guide id="32" pos="2064">
          <p15:clr>
            <a:srgbClr val="C35EA4"/>
          </p15:clr>
        </p15:guide>
        <p15:guide id="33" pos="3840">
          <p15:clr>
            <a:srgbClr val="C35EA4"/>
          </p15:clr>
        </p15:guide>
        <p15:guide id="38" orient="horz" pos="744">
          <p15:clr>
            <a:srgbClr val="F26B43"/>
          </p15:clr>
        </p15:guide>
        <p15:guide id="40" orient="horz" pos="1176">
          <p15:clr>
            <a:srgbClr val="F26B43"/>
          </p15:clr>
        </p15:guide>
        <p15:guide id="41" orient="horz" pos="1632">
          <p15:clr>
            <a:srgbClr val="F26B43"/>
          </p15:clr>
        </p15:guide>
        <p15:guide id="42" orient="horz" pos="2064">
          <p15:clr>
            <a:srgbClr val="F26B43"/>
          </p15:clr>
        </p15:guide>
        <p15:guide id="45" orient="horz" pos="2520">
          <p15:clr>
            <a:srgbClr val="F26B43"/>
          </p15:clr>
        </p15:guide>
        <p15:guide id="46" orient="horz" pos="2952">
          <p15:clr>
            <a:srgbClr val="F26B43"/>
          </p15:clr>
        </p15:guide>
        <p15:guide id="47" orient="horz" pos="4272">
          <p15:clr>
            <a:srgbClr val="F26B43"/>
          </p15:clr>
        </p15:guide>
        <p15:guide id="48" orient="horz" pos="3384">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6301"/>
            <a:ext cx="11239464"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915" y="1464080"/>
            <a:ext cx="11239464" cy="1644855"/>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7"/>
          <a:srcRect l="762"/>
          <a:stretch/>
        </p:blipFill>
        <p:spPr>
          <a:xfrm rot="5400000">
            <a:off x="9654779" y="2900301"/>
            <a:ext cx="6994525" cy="1193925"/>
          </a:xfrm>
          <a:prstGeom prst="rect">
            <a:avLst/>
          </a:prstGeom>
        </p:spPr>
      </p:pic>
    </p:spTree>
    <p:extLst>
      <p:ext uri="{BB962C8B-B14F-4D97-AF65-F5344CB8AC3E}">
        <p14:creationId xmlns:p14="http://schemas.microsoft.com/office/powerpoint/2010/main" val="2798433455"/>
      </p:ext>
    </p:extLst>
  </p:cSld>
  <p:clrMap bg1="lt1" tx1="dk1" bg2="lt2" tx2="dk2" accent1="accent1" accent2="accent2" accent3="accent3" accent4="accent4" accent5="accent5" accent6="accent6" hlink="hlink" folHlink="folHlink"/>
  <p:sldLayoutIdLst>
    <p:sldLayoutId id="2147485256" r:id="rId1"/>
    <p:sldLayoutId id="2147485257" r:id="rId2"/>
    <p:sldLayoutId id="2147485258" r:id="rId3"/>
    <p:sldLayoutId id="2147485259" r:id="rId4"/>
    <p:sldLayoutId id="2147485260" r:id="rId5"/>
    <p:sldLayoutId id="2147485261" r:id="rId6"/>
    <p:sldLayoutId id="2147485262" r:id="rId7"/>
    <p:sldLayoutId id="2147485263" r:id="rId8"/>
    <p:sldLayoutId id="2147485264" r:id="rId9"/>
    <p:sldLayoutId id="2147485265" r:id="rId10"/>
    <p:sldLayoutId id="2147485266" r:id="rId11"/>
    <p:sldLayoutId id="2147485267" r:id="rId12"/>
    <p:sldLayoutId id="2147485268" r:id="rId13"/>
    <p:sldLayoutId id="2147485269" r:id="rId14"/>
    <p:sldLayoutId id="2147485270" r:id="rId15"/>
    <p:sldLayoutId id="2147485271" r:id="rId16"/>
    <p:sldLayoutId id="2147485272" r:id="rId17"/>
    <p:sldLayoutId id="2147485273" r:id="rId18"/>
    <p:sldLayoutId id="2147485274" r:id="rId19"/>
    <p:sldLayoutId id="2147485275" r:id="rId20"/>
    <p:sldLayoutId id="2147485276" r:id="rId21"/>
    <p:sldLayoutId id="2147485277" r:id="rId22"/>
    <p:sldLayoutId id="2147485278" r:id="rId23"/>
    <p:sldLayoutId id="2147485279" r:id="rId24"/>
    <p:sldLayoutId id="2147485280" r:id="rId25"/>
    <p:sldLayoutId id="2147485281" r:id="rId26"/>
    <p:sldLayoutId id="2147485282" r:id="rId27"/>
    <p:sldLayoutId id="2147485283" r:id="rId28"/>
    <p:sldLayoutId id="2147485284" r:id="rId29"/>
    <p:sldLayoutId id="2147485285" r:id="rId30"/>
    <p:sldLayoutId id="2147485286" r:id="rId31"/>
    <p:sldLayoutId id="2147485287" r:id="rId32"/>
    <p:sldLayoutId id="2147485290" r:id="rId33"/>
    <p:sldLayoutId id="2147485292" r:id="rId34"/>
    <p:sldLayoutId id="2147485293" r:id="rId35"/>
  </p:sldLayoutIdLst>
  <p:transition>
    <p:fade/>
  </p:transition>
  <p:hf sldNum="0" hdr="0" ftr="0" dt="0"/>
  <p:txStyles>
    <p:title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6301"/>
            <a:ext cx="11239464" cy="565027"/>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95915" y="1464080"/>
            <a:ext cx="11239464" cy="1644855"/>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2"/>
          <a:srcRect l="762"/>
          <a:stretch/>
        </p:blipFill>
        <p:spPr>
          <a:xfrm rot="5400000">
            <a:off x="9654779" y="2900301"/>
            <a:ext cx="6994525" cy="1193925"/>
          </a:xfrm>
          <a:prstGeom prst="rect">
            <a:avLst/>
          </a:prstGeom>
        </p:spPr>
      </p:pic>
    </p:spTree>
    <p:extLst>
      <p:ext uri="{BB962C8B-B14F-4D97-AF65-F5344CB8AC3E}">
        <p14:creationId xmlns:p14="http://schemas.microsoft.com/office/powerpoint/2010/main" val="363395283"/>
      </p:ext>
    </p:extLst>
  </p:cSld>
  <p:clrMap bg1="lt1" tx1="dk1" bg2="lt2" tx2="dk2" accent1="accent1" accent2="accent2" accent3="accent3" accent4="accent4" accent5="accent5" accent6="accent6" hlink="hlink" folHlink="folHlink"/>
  <p:sldLayoutIdLst>
    <p:sldLayoutId id="2147485295" r:id="rId1"/>
    <p:sldLayoutId id="2147485296" r:id="rId2"/>
    <p:sldLayoutId id="2147485297" r:id="rId3"/>
    <p:sldLayoutId id="2147485298" r:id="rId4"/>
    <p:sldLayoutId id="2147485299" r:id="rId5"/>
    <p:sldLayoutId id="2147485300" r:id="rId6"/>
    <p:sldLayoutId id="2147485301" r:id="rId7"/>
    <p:sldLayoutId id="2147485302" r:id="rId8"/>
    <p:sldLayoutId id="2147485303" r:id="rId9"/>
    <p:sldLayoutId id="2147485304" r:id="rId10"/>
    <p:sldLayoutId id="2147485305" r:id="rId11"/>
    <p:sldLayoutId id="2147485306" r:id="rId12"/>
    <p:sldLayoutId id="2147485307" r:id="rId13"/>
    <p:sldLayoutId id="2147485308" r:id="rId14"/>
    <p:sldLayoutId id="2147485309" r:id="rId15"/>
    <p:sldLayoutId id="2147485310" r:id="rId16"/>
    <p:sldLayoutId id="2147485311" r:id="rId17"/>
    <p:sldLayoutId id="2147485312" r:id="rId18"/>
    <p:sldLayoutId id="2147485313" r:id="rId19"/>
    <p:sldLayoutId id="2147485314" r:id="rId20"/>
    <p:sldLayoutId id="2147485315" r:id="rId21"/>
    <p:sldLayoutId id="2147485316" r:id="rId22"/>
    <p:sldLayoutId id="2147485317" r:id="rId23"/>
    <p:sldLayoutId id="2147485318" r:id="rId24"/>
    <p:sldLayoutId id="2147485319" r:id="rId25"/>
    <p:sldLayoutId id="2147485320" r:id="rId26"/>
    <p:sldLayoutId id="2147485321" r:id="rId27"/>
    <p:sldLayoutId id="2147485322" r:id="rId28"/>
    <p:sldLayoutId id="2147485323" r:id="rId29"/>
    <p:sldLayoutId id="2147485324" r:id="rId30"/>
    <p:sldLayoutId id="2147485325" r:id="rId31"/>
    <p:sldLayoutId id="2147485326" r:id="rId32"/>
    <p:sldLayoutId id="2147485327" r:id="rId33"/>
    <p:sldLayoutId id="2147485329" r:id="rId34"/>
    <p:sldLayoutId id="2147485330" r:id="rId35"/>
    <p:sldLayoutId id="2147485332" r:id="rId36"/>
    <p:sldLayoutId id="2147485333" r:id="rId37"/>
    <p:sldLayoutId id="2147485334" r:id="rId38"/>
    <p:sldLayoutId id="2147485336" r:id="rId39"/>
    <p:sldLayoutId id="2147485338" r:id="rId40"/>
  </p:sldLayoutIdLst>
  <p:transition>
    <p:fade/>
  </p:transition>
  <p:hf sldNum="0" hdr="0" ftr="0" dt="0"/>
  <p:txStyles>
    <p:titleStyle>
      <a:lvl1pPr algn="l" defTabSz="951304" rtl="0" eaLnBrk="1" latinLnBrk="0" hangingPunct="1">
        <a:lnSpc>
          <a:spcPct val="100000"/>
        </a:lnSpc>
        <a:spcBef>
          <a:spcPct val="0"/>
        </a:spcBef>
        <a:buNone/>
        <a:defRPr lang="en-US" sz="3672" b="0" kern="1200" cap="none" spc="-51" baseline="0" dirty="0" smtClean="0">
          <a:ln w="3175">
            <a:noFill/>
          </a:ln>
          <a:solidFill>
            <a:schemeClr val="tx1"/>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96.jpeg"/><Relationship Id="rId3" Type="http://schemas.openxmlformats.org/officeDocument/2006/relationships/image" Target="../media/image91.jpeg"/><Relationship Id="rId7" Type="http://schemas.openxmlformats.org/officeDocument/2006/relationships/image" Target="../media/image95.jpe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94.jpeg"/><Relationship Id="rId5" Type="http://schemas.openxmlformats.org/officeDocument/2006/relationships/image" Target="../media/image93.jpeg"/><Relationship Id="rId4" Type="http://schemas.openxmlformats.org/officeDocument/2006/relationships/image" Target="../media/image92.jpeg"/><Relationship Id="rId9" Type="http://schemas.openxmlformats.org/officeDocument/2006/relationships/image" Target="../media/image97.jpeg"/></Relationships>
</file>

<file path=ppt/slides/_rels/slide10.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10.xml"/><Relationship Id="rId1" Type="http://schemas.openxmlformats.org/officeDocument/2006/relationships/slideLayout" Target="../slideLayouts/slideLayout355.xml"/></Relationships>
</file>

<file path=ppt/slides/_rels/slide11.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11.xml"/><Relationship Id="rId1" Type="http://schemas.openxmlformats.org/officeDocument/2006/relationships/slideLayout" Target="../slideLayouts/slideLayout355.xml"/><Relationship Id="rId4" Type="http://schemas.openxmlformats.org/officeDocument/2006/relationships/image" Target="../media/image131.png"/></Relationships>
</file>

<file path=ppt/slides/_rels/slide12.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12.xml"/><Relationship Id="rId1" Type="http://schemas.openxmlformats.org/officeDocument/2006/relationships/slideLayout" Target="../slideLayouts/slideLayout355.xml"/></Relationships>
</file>

<file path=ppt/slides/_rels/slide13.xml.rels><?xml version="1.0" encoding="UTF-8" standalone="yes"?>
<Relationships xmlns="http://schemas.openxmlformats.org/package/2006/relationships"><Relationship Id="rId8" Type="http://schemas.openxmlformats.org/officeDocument/2006/relationships/image" Target="../media/image115.svg"/><Relationship Id="rId13" Type="http://schemas.openxmlformats.org/officeDocument/2006/relationships/image" Target="../media/image120.png"/><Relationship Id="rId18" Type="http://schemas.openxmlformats.org/officeDocument/2006/relationships/image" Target="../media/image124.png"/><Relationship Id="rId26" Type="http://schemas.openxmlformats.org/officeDocument/2006/relationships/image" Target="../media/image137.png"/><Relationship Id="rId3" Type="http://schemas.openxmlformats.org/officeDocument/2006/relationships/image" Target="../media/image110.png"/><Relationship Id="rId21" Type="http://schemas.openxmlformats.org/officeDocument/2006/relationships/image" Target="../media/image127.svg"/><Relationship Id="rId7" Type="http://schemas.openxmlformats.org/officeDocument/2006/relationships/image" Target="../media/image114.png"/><Relationship Id="rId12" Type="http://schemas.openxmlformats.org/officeDocument/2006/relationships/image" Target="../media/image119.svg"/><Relationship Id="rId17" Type="http://schemas.openxmlformats.org/officeDocument/2006/relationships/image" Target="../media/image106.emf"/><Relationship Id="rId25" Type="http://schemas.openxmlformats.org/officeDocument/2006/relationships/image" Target="../media/image136.svg"/><Relationship Id="rId2" Type="http://schemas.openxmlformats.org/officeDocument/2006/relationships/notesSlide" Target="../notesSlides/notesSlide13.xml"/><Relationship Id="rId16" Type="http://schemas.openxmlformats.org/officeDocument/2006/relationships/image" Target="../media/image123.svg"/><Relationship Id="rId20" Type="http://schemas.openxmlformats.org/officeDocument/2006/relationships/image" Target="../media/image126.emf"/><Relationship Id="rId29" Type="http://schemas.openxmlformats.org/officeDocument/2006/relationships/image" Target="../media/image140.svg"/><Relationship Id="rId1" Type="http://schemas.openxmlformats.org/officeDocument/2006/relationships/slideLayout" Target="../slideLayouts/slideLayout362.xml"/><Relationship Id="rId6" Type="http://schemas.openxmlformats.org/officeDocument/2006/relationships/image" Target="../media/image113.svg"/><Relationship Id="rId11" Type="http://schemas.openxmlformats.org/officeDocument/2006/relationships/image" Target="../media/image118.png"/><Relationship Id="rId24" Type="http://schemas.openxmlformats.org/officeDocument/2006/relationships/image" Target="../media/image135.png"/><Relationship Id="rId5" Type="http://schemas.openxmlformats.org/officeDocument/2006/relationships/image" Target="../media/image112.png"/><Relationship Id="rId15" Type="http://schemas.openxmlformats.org/officeDocument/2006/relationships/image" Target="../media/image122.png"/><Relationship Id="rId23" Type="http://schemas.openxmlformats.org/officeDocument/2006/relationships/image" Target="../media/image134.svg"/><Relationship Id="rId28" Type="http://schemas.openxmlformats.org/officeDocument/2006/relationships/image" Target="../media/image139.png"/><Relationship Id="rId10" Type="http://schemas.openxmlformats.org/officeDocument/2006/relationships/image" Target="../media/image117.svg"/><Relationship Id="rId19" Type="http://schemas.openxmlformats.org/officeDocument/2006/relationships/image" Target="../media/image125.svg"/><Relationship Id="rId4" Type="http://schemas.openxmlformats.org/officeDocument/2006/relationships/image" Target="../media/image111.svg"/><Relationship Id="rId9" Type="http://schemas.openxmlformats.org/officeDocument/2006/relationships/image" Target="../media/image116.png"/><Relationship Id="rId14" Type="http://schemas.openxmlformats.org/officeDocument/2006/relationships/image" Target="../media/image121.svg"/><Relationship Id="rId22" Type="http://schemas.openxmlformats.org/officeDocument/2006/relationships/image" Target="../media/image133.png"/><Relationship Id="rId27" Type="http://schemas.openxmlformats.org/officeDocument/2006/relationships/image" Target="../media/image138.svg"/></Relationships>
</file>

<file path=ppt/slides/_rels/slide14.xml.rels><?xml version="1.0" encoding="UTF-8" standalone="yes"?>
<Relationships xmlns="http://schemas.openxmlformats.org/package/2006/relationships"><Relationship Id="rId3" Type="http://schemas.openxmlformats.org/officeDocument/2006/relationships/image" Target="../media/image141.emf"/><Relationship Id="rId2" Type="http://schemas.openxmlformats.org/officeDocument/2006/relationships/notesSlide" Target="../notesSlides/notesSlide14.xml"/><Relationship Id="rId1" Type="http://schemas.openxmlformats.org/officeDocument/2006/relationships/slideLayout" Target="../slideLayouts/slideLayout340.xml"/><Relationship Id="rId6" Type="http://schemas.openxmlformats.org/officeDocument/2006/relationships/image" Target="../media/image144.jpeg"/><Relationship Id="rId5" Type="http://schemas.openxmlformats.org/officeDocument/2006/relationships/image" Target="../media/image143.jpg"/><Relationship Id="rId4" Type="http://schemas.openxmlformats.org/officeDocument/2006/relationships/image" Target="../media/image142.png"/></Relationships>
</file>

<file path=ppt/slides/_rels/slide15.xml.rels><?xml version="1.0" encoding="UTF-8" standalone="yes"?>
<Relationships xmlns="http://schemas.openxmlformats.org/package/2006/relationships"><Relationship Id="rId8" Type="http://schemas.openxmlformats.org/officeDocument/2006/relationships/image" Target="../media/image148.png"/><Relationship Id="rId3" Type="http://schemas.openxmlformats.org/officeDocument/2006/relationships/image" Target="../media/image133.png"/><Relationship Id="rId7" Type="http://schemas.openxmlformats.org/officeDocument/2006/relationships/image" Target="../media/image147.emf"/><Relationship Id="rId2" Type="http://schemas.openxmlformats.org/officeDocument/2006/relationships/notesSlide" Target="../notesSlides/notesSlide15.xml"/><Relationship Id="rId1" Type="http://schemas.openxmlformats.org/officeDocument/2006/relationships/slideLayout" Target="../slideLayouts/slideLayout351.xml"/><Relationship Id="rId6" Type="http://schemas.openxmlformats.org/officeDocument/2006/relationships/image" Target="../media/image146.emf"/><Relationship Id="rId11" Type="http://schemas.openxmlformats.org/officeDocument/2006/relationships/image" Target="../media/image151.png"/><Relationship Id="rId5" Type="http://schemas.openxmlformats.org/officeDocument/2006/relationships/image" Target="../media/image145.emf"/><Relationship Id="rId10" Type="http://schemas.openxmlformats.org/officeDocument/2006/relationships/image" Target="../media/image150.png"/><Relationship Id="rId4" Type="http://schemas.openxmlformats.org/officeDocument/2006/relationships/image" Target="../media/image134.svg"/><Relationship Id="rId9" Type="http://schemas.openxmlformats.org/officeDocument/2006/relationships/image" Target="../media/image149.png"/></Relationships>
</file>

<file path=ppt/slides/_rels/slide16.xml.rels><?xml version="1.0" encoding="UTF-8" standalone="yes"?>
<Relationships xmlns="http://schemas.openxmlformats.org/package/2006/relationships"><Relationship Id="rId8" Type="http://schemas.openxmlformats.org/officeDocument/2006/relationships/image" Target="../media/image157.png"/><Relationship Id="rId3" Type="http://schemas.openxmlformats.org/officeDocument/2006/relationships/image" Target="../media/image152.emf"/><Relationship Id="rId7" Type="http://schemas.openxmlformats.org/officeDocument/2006/relationships/image" Target="../media/image156.png"/><Relationship Id="rId2" Type="http://schemas.openxmlformats.org/officeDocument/2006/relationships/notesSlide" Target="../notesSlides/notesSlide16.xml"/><Relationship Id="rId1" Type="http://schemas.openxmlformats.org/officeDocument/2006/relationships/slideLayout" Target="../slideLayouts/slideLayout355.xml"/><Relationship Id="rId6" Type="http://schemas.openxmlformats.org/officeDocument/2006/relationships/image" Target="../media/image155.png"/><Relationship Id="rId5" Type="http://schemas.openxmlformats.org/officeDocument/2006/relationships/image" Target="../media/image154.png"/><Relationship Id="rId4" Type="http://schemas.openxmlformats.org/officeDocument/2006/relationships/image" Target="../media/image153.png"/><Relationship Id="rId9" Type="http://schemas.openxmlformats.org/officeDocument/2006/relationships/image" Target="../media/image158.png"/></Relationships>
</file>

<file path=ppt/slides/_rels/slide17.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17.xml"/><Relationship Id="rId1" Type="http://schemas.openxmlformats.org/officeDocument/2006/relationships/slideLayout" Target="../slideLayouts/slideLayout351.xml"/><Relationship Id="rId6" Type="http://schemas.openxmlformats.org/officeDocument/2006/relationships/image" Target="../media/image160.png"/><Relationship Id="rId5" Type="http://schemas.openxmlformats.org/officeDocument/2006/relationships/image" Target="../media/image159.png"/><Relationship Id="rId4" Type="http://schemas.openxmlformats.org/officeDocument/2006/relationships/image" Target="../media/image136.svg"/></Relationships>
</file>

<file path=ppt/slides/_rels/slide18.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18.xml"/><Relationship Id="rId1" Type="http://schemas.openxmlformats.org/officeDocument/2006/relationships/slideLayout" Target="../slideLayouts/slideLayout351.xml"/><Relationship Id="rId4" Type="http://schemas.openxmlformats.org/officeDocument/2006/relationships/image" Target="../media/image138.svg"/></Relationships>
</file>

<file path=ppt/slides/_rels/slide19.xml.rels><?xml version="1.0" encoding="UTF-8" standalone="yes"?>
<Relationships xmlns="http://schemas.openxmlformats.org/package/2006/relationships"><Relationship Id="rId3" Type="http://schemas.openxmlformats.org/officeDocument/2006/relationships/image" Target="../media/image137.png"/><Relationship Id="rId7" Type="http://schemas.openxmlformats.org/officeDocument/2006/relationships/image" Target="../media/image163.png"/><Relationship Id="rId2" Type="http://schemas.openxmlformats.org/officeDocument/2006/relationships/notesSlide" Target="../notesSlides/notesSlide19.xml"/><Relationship Id="rId1" Type="http://schemas.openxmlformats.org/officeDocument/2006/relationships/slideLayout" Target="../slideLayouts/slideLayout351.xml"/><Relationship Id="rId6" Type="http://schemas.openxmlformats.org/officeDocument/2006/relationships/image" Target="../media/image162.svg"/><Relationship Id="rId5" Type="http://schemas.openxmlformats.org/officeDocument/2006/relationships/image" Target="../media/image161.png"/><Relationship Id="rId4" Type="http://schemas.openxmlformats.org/officeDocument/2006/relationships/image" Target="../media/image138.svg"/></Relationships>
</file>

<file path=ppt/slides/_rels/slide2.xml.rels><?xml version="1.0" encoding="UTF-8" standalone="yes"?>
<Relationships xmlns="http://schemas.openxmlformats.org/package/2006/relationships"><Relationship Id="rId8" Type="http://schemas.openxmlformats.org/officeDocument/2006/relationships/hyperlink" Target="https://aka.ms/IoT-online-workshop" TargetMode="External"/><Relationship Id="rId3" Type="http://schemas.openxmlformats.org/officeDocument/2006/relationships/image" Target="../media/image98.png"/><Relationship Id="rId7" Type="http://schemas.openxmlformats.org/officeDocument/2006/relationships/image" Target="../media/image102.png"/><Relationship Id="rId2" Type="http://schemas.openxmlformats.org/officeDocument/2006/relationships/notesSlide" Target="../notesSlides/notesSlide2.xml"/><Relationship Id="rId1" Type="http://schemas.openxmlformats.org/officeDocument/2006/relationships/slideLayout" Target="../slideLayouts/slideLayout11.xml"/><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image" Target="../media/image99.png"/></Relationships>
</file>

<file path=ppt/slides/_rels/slide20.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20.xml"/><Relationship Id="rId1" Type="http://schemas.openxmlformats.org/officeDocument/2006/relationships/slideLayout" Target="../slideLayouts/slideLayout351.xml"/><Relationship Id="rId5" Type="http://schemas.openxmlformats.org/officeDocument/2006/relationships/image" Target="../media/image166.svg"/><Relationship Id="rId4" Type="http://schemas.openxmlformats.org/officeDocument/2006/relationships/image" Target="../media/image165.png"/></Relationships>
</file>

<file path=ppt/slides/_rels/slide21.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21.xml"/><Relationship Id="rId1" Type="http://schemas.openxmlformats.org/officeDocument/2006/relationships/slideLayout" Target="../slideLayouts/slideLayout357.xml"/></Relationships>
</file>

<file path=ppt/slides/_rels/slide22.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22.xml"/><Relationship Id="rId1" Type="http://schemas.openxmlformats.org/officeDocument/2006/relationships/slideLayout" Target="../slideLayouts/slideLayout357.xml"/></Relationships>
</file>

<file path=ppt/slides/_rels/slide23.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23.xml"/><Relationship Id="rId1" Type="http://schemas.openxmlformats.org/officeDocument/2006/relationships/slideLayout" Target="../slideLayouts/slideLayout362.xml"/></Relationships>
</file>

<file path=ppt/slides/_rels/slide24.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24.xml"/><Relationship Id="rId1" Type="http://schemas.openxmlformats.org/officeDocument/2006/relationships/slideLayout" Target="../slideLayouts/slideLayout340.xml"/><Relationship Id="rId5" Type="http://schemas.openxmlformats.org/officeDocument/2006/relationships/image" Target="../media/image172.png"/><Relationship Id="rId4" Type="http://schemas.openxmlformats.org/officeDocument/2006/relationships/image" Target="../media/image171.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36.xml"/></Relationships>
</file>

<file path=ppt/slides/_rels/slide26.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customXml" Target="../ink/ink2.xml"/><Relationship Id="rId1" Type="http://schemas.openxmlformats.org/officeDocument/2006/relationships/slideLayout" Target="../slideLayouts/slideLayout451.xml"/></Relationships>
</file>

<file path=ppt/slides/_rels/slide27.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26.xml"/><Relationship Id="rId1" Type="http://schemas.openxmlformats.org/officeDocument/2006/relationships/slideLayout" Target="../slideLayouts/slideLayout347.xml"/></Relationships>
</file>

<file path=ppt/slides/_rels/slide28.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27.xml"/><Relationship Id="rId1" Type="http://schemas.openxmlformats.org/officeDocument/2006/relationships/slideLayout" Target="../slideLayouts/slideLayout34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2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8" Type="http://schemas.openxmlformats.org/officeDocument/2006/relationships/image" Target="../media/image180.png"/><Relationship Id="rId13" Type="http://schemas.openxmlformats.org/officeDocument/2006/relationships/image" Target="../media/image185.png"/><Relationship Id="rId3" Type="http://schemas.openxmlformats.org/officeDocument/2006/relationships/image" Target="../media/image174.png"/><Relationship Id="rId7" Type="http://schemas.openxmlformats.org/officeDocument/2006/relationships/image" Target="../media/image179.png"/><Relationship Id="rId12" Type="http://schemas.openxmlformats.org/officeDocument/2006/relationships/image" Target="../media/image184.svg"/><Relationship Id="rId2" Type="http://schemas.openxmlformats.org/officeDocument/2006/relationships/notesSlide" Target="../notesSlides/notesSlide29.xml"/><Relationship Id="rId1" Type="http://schemas.openxmlformats.org/officeDocument/2006/relationships/slideLayout" Target="../slideLayouts/slideLayout395.xml"/><Relationship Id="rId6" Type="http://schemas.openxmlformats.org/officeDocument/2006/relationships/image" Target="../media/image178.png"/><Relationship Id="rId11" Type="http://schemas.openxmlformats.org/officeDocument/2006/relationships/image" Target="../media/image183.png"/><Relationship Id="rId5" Type="http://schemas.openxmlformats.org/officeDocument/2006/relationships/image" Target="../media/image176.png"/><Relationship Id="rId10" Type="http://schemas.openxmlformats.org/officeDocument/2006/relationships/image" Target="../media/image182.svg"/><Relationship Id="rId4" Type="http://schemas.openxmlformats.org/officeDocument/2006/relationships/image" Target="../media/image175.svg"/><Relationship Id="rId9" Type="http://schemas.openxmlformats.org/officeDocument/2006/relationships/image" Target="../media/image181.png"/><Relationship Id="rId14" Type="http://schemas.openxmlformats.org/officeDocument/2006/relationships/image" Target="../media/image186.svg"/></Relationships>
</file>

<file path=ppt/slides/_rels/slide31.xml.rels><?xml version="1.0" encoding="UTF-8" standalone="yes"?>
<Relationships xmlns="http://schemas.openxmlformats.org/package/2006/relationships"><Relationship Id="rId8" Type="http://schemas.openxmlformats.org/officeDocument/2006/relationships/image" Target="../media/image193.png"/><Relationship Id="rId13" Type="http://schemas.openxmlformats.org/officeDocument/2006/relationships/image" Target="../media/image198.png"/><Relationship Id="rId3" Type="http://schemas.openxmlformats.org/officeDocument/2006/relationships/image" Target="../media/image188.png"/><Relationship Id="rId7" Type="http://schemas.openxmlformats.org/officeDocument/2006/relationships/image" Target="../media/image192.png"/><Relationship Id="rId12" Type="http://schemas.openxmlformats.org/officeDocument/2006/relationships/image" Target="../media/image197.png"/><Relationship Id="rId2" Type="http://schemas.openxmlformats.org/officeDocument/2006/relationships/image" Target="../media/image187.png"/><Relationship Id="rId1" Type="http://schemas.openxmlformats.org/officeDocument/2006/relationships/slideLayout" Target="../slideLayouts/slideLayout340.xml"/><Relationship Id="rId6" Type="http://schemas.openxmlformats.org/officeDocument/2006/relationships/image" Target="../media/image191.png"/><Relationship Id="rId11" Type="http://schemas.openxmlformats.org/officeDocument/2006/relationships/image" Target="../media/image196.png"/><Relationship Id="rId5" Type="http://schemas.openxmlformats.org/officeDocument/2006/relationships/image" Target="../media/image190.png"/><Relationship Id="rId10" Type="http://schemas.openxmlformats.org/officeDocument/2006/relationships/image" Target="../media/image195.png"/><Relationship Id="rId4" Type="http://schemas.openxmlformats.org/officeDocument/2006/relationships/image" Target="../media/image189.png"/><Relationship Id="rId9" Type="http://schemas.openxmlformats.org/officeDocument/2006/relationships/image" Target="../media/image194.png"/></Relationships>
</file>

<file path=ppt/slides/_rels/slide32.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notesSlide" Target="../notesSlides/notesSlide30.xml"/><Relationship Id="rId1" Type="http://schemas.openxmlformats.org/officeDocument/2006/relationships/slideLayout" Target="../slideLayouts/slideLayout349.xml"/></Relationships>
</file>

<file path=ppt/slides/_rels/slide33.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31.xml"/><Relationship Id="rId1" Type="http://schemas.openxmlformats.org/officeDocument/2006/relationships/slideLayout" Target="../slideLayouts/slideLayout336.xml"/></Relationships>
</file>

<file path=ppt/slides/_rels/slide34.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notesSlide" Target="../notesSlides/notesSlide32.xml"/><Relationship Id="rId1" Type="http://schemas.openxmlformats.org/officeDocument/2006/relationships/slideLayout" Target="../slideLayouts/slideLayout33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40.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36.xml"/></Relationships>
</file>

<file path=ppt/slides/_rels/slide37.xml.rels><?xml version="1.0" encoding="UTF-8" standalone="yes"?>
<Relationships xmlns="http://schemas.openxmlformats.org/package/2006/relationships"><Relationship Id="rId8" Type="http://schemas.openxmlformats.org/officeDocument/2006/relationships/hyperlink" Target="https://docs.microsoft.com/en-us/azure/iot-hub/iot-hub-devguide-messages-d2c" TargetMode="External"/><Relationship Id="rId3" Type="http://schemas.openxmlformats.org/officeDocument/2006/relationships/image" Target="../media/image202.png"/><Relationship Id="rId7" Type="http://schemas.openxmlformats.org/officeDocument/2006/relationships/image" Target="../media/image205.png"/><Relationship Id="rId2" Type="http://schemas.openxmlformats.org/officeDocument/2006/relationships/notesSlide" Target="../notesSlides/notesSlide35.xml"/><Relationship Id="rId1" Type="http://schemas.openxmlformats.org/officeDocument/2006/relationships/slideLayout" Target="../slideLayouts/slideLayout10.xml"/><Relationship Id="rId6" Type="http://schemas.openxmlformats.org/officeDocument/2006/relationships/image" Target="../media/image204.png"/><Relationship Id="rId5" Type="http://schemas.openxmlformats.org/officeDocument/2006/relationships/image" Target="../media/image203.png"/><Relationship Id="rId4" Type="http://schemas.openxmlformats.org/officeDocument/2006/relationships/image" Target="../media/image149.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36.xml"/></Relationships>
</file>

<file path=ppt/slides/_rels/slide39.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notesSlide" Target="../notesSlides/notesSlide37.xml"/><Relationship Id="rId1" Type="http://schemas.openxmlformats.org/officeDocument/2006/relationships/slideLayout" Target="../slideLayouts/slideLayout10.xml"/><Relationship Id="rId4" Type="http://schemas.openxmlformats.org/officeDocument/2006/relationships/hyperlink" Target="https://docs.microsoft.com/en-us/azure/iot-hub/iot-hub-event-grid" TargetMode="External"/></Relationships>
</file>

<file path=ppt/slides/_rels/slide4.xml.rels><?xml version="1.0" encoding="UTF-8" standalone="yes"?>
<Relationships xmlns="http://schemas.openxmlformats.org/package/2006/relationships"><Relationship Id="rId8" Type="http://schemas.openxmlformats.org/officeDocument/2006/relationships/image" Target="../media/image108.png"/><Relationship Id="rId3" Type="http://schemas.openxmlformats.org/officeDocument/2006/relationships/image" Target="../media/image103.png"/><Relationship Id="rId7" Type="http://schemas.openxmlformats.org/officeDocument/2006/relationships/image" Target="../media/image107.emf"/><Relationship Id="rId2" Type="http://schemas.openxmlformats.org/officeDocument/2006/relationships/notesSlide" Target="../notesSlides/notesSlide4.xml"/><Relationship Id="rId1" Type="http://schemas.openxmlformats.org/officeDocument/2006/relationships/slideLayout" Target="../slideLayouts/slideLayout9.xml"/><Relationship Id="rId6" Type="http://schemas.openxmlformats.org/officeDocument/2006/relationships/image" Target="../media/image106.emf"/><Relationship Id="rId5" Type="http://schemas.openxmlformats.org/officeDocument/2006/relationships/image" Target="../media/image105.emf"/><Relationship Id="rId4" Type="http://schemas.openxmlformats.org/officeDocument/2006/relationships/image" Target="../media/image104.sv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36.xml"/></Relationships>
</file>

<file path=ppt/slides/_rels/slide41.xml.rels><?xml version="1.0" encoding="UTF-8" standalone="yes"?>
<Relationships xmlns="http://schemas.openxmlformats.org/package/2006/relationships"><Relationship Id="rId8" Type="http://schemas.openxmlformats.org/officeDocument/2006/relationships/hyperlink" Target="https://aka.ms/SecurelyConnectDevicesLearningPath" TargetMode="External"/><Relationship Id="rId3" Type="http://schemas.openxmlformats.org/officeDocument/2006/relationships/hyperlink" Target="https://aka.ms/IntroAzureIoTLearningPath" TargetMode="External"/><Relationship Id="rId7" Type="http://schemas.openxmlformats.org/officeDocument/2006/relationships/image" Target="../media/image209.png"/><Relationship Id="rId2" Type="http://schemas.openxmlformats.org/officeDocument/2006/relationships/notesSlide" Target="../notesSlides/notesSlide39.xml"/><Relationship Id="rId1" Type="http://schemas.openxmlformats.org/officeDocument/2006/relationships/slideLayout" Target="../slideLayouts/slideLayout9.xml"/><Relationship Id="rId6" Type="http://schemas.openxmlformats.org/officeDocument/2006/relationships/image" Target="../media/image208.png"/><Relationship Id="rId5" Type="http://schemas.openxmlformats.org/officeDocument/2006/relationships/hyperlink" Target="https://aka.ms/IoT-online-workshop" TargetMode="External"/><Relationship Id="rId10" Type="http://schemas.openxmlformats.org/officeDocument/2006/relationships/image" Target="../media/image211.png"/><Relationship Id="rId4" Type="http://schemas.openxmlformats.org/officeDocument/2006/relationships/image" Target="../media/image207.png"/><Relationship Id="rId9" Type="http://schemas.openxmlformats.org/officeDocument/2006/relationships/image" Target="../media/image210.png"/></Relationships>
</file>

<file path=ppt/slides/_rels/slide42.xml.rels><?xml version="1.0" encoding="UTF-8" standalone="yes"?>
<Relationships xmlns="http://schemas.openxmlformats.org/package/2006/relationships"><Relationship Id="rId3" Type="http://schemas.openxmlformats.org/officeDocument/2006/relationships/hyperlink" Target="https://azure.github.io/iot-workshop-asset-tracking/" TargetMode="External"/><Relationship Id="rId2" Type="http://schemas.openxmlformats.org/officeDocument/2006/relationships/notesSlide" Target="../notesSlides/notesSlide40.xml"/><Relationship Id="rId1" Type="http://schemas.openxmlformats.org/officeDocument/2006/relationships/slideLayout" Target="../slideLayouts/slideLayout9.xml"/><Relationship Id="rId5" Type="http://schemas.openxmlformats.org/officeDocument/2006/relationships/image" Target="../media/image212.png"/><Relationship Id="rId4" Type="http://schemas.openxmlformats.org/officeDocument/2006/relationships/hyperlink" Target="https://microsoft.github.io/azure-iot-developer-kit/" TargetMode="External"/></Relationships>
</file>

<file path=ppt/slides/_rels/slide43.xml.rels><?xml version="1.0" encoding="UTF-8" standalone="yes"?>
<Relationships xmlns="http://schemas.openxmlformats.org/package/2006/relationships"><Relationship Id="rId8" Type="http://schemas.openxmlformats.org/officeDocument/2006/relationships/image" Target="../media/image215.png"/><Relationship Id="rId3" Type="http://schemas.openxmlformats.org/officeDocument/2006/relationships/image" Target="../media/image213.png"/><Relationship Id="rId7" Type="http://schemas.openxmlformats.org/officeDocument/2006/relationships/hyperlink" Target="https://docs.microsoft.com/azure/architecture/reference-architectures/iot/" TargetMode="External"/><Relationship Id="rId2" Type="http://schemas.openxmlformats.org/officeDocument/2006/relationships/notesSlide" Target="../notesSlides/notesSlide41.xml"/><Relationship Id="rId1" Type="http://schemas.openxmlformats.org/officeDocument/2006/relationships/slideLayout" Target="../slideLayouts/slideLayout243.xml"/><Relationship Id="rId6" Type="http://schemas.openxmlformats.org/officeDocument/2006/relationships/hyperlink" Target="http://aka.ms/mslearniot" TargetMode="External"/><Relationship Id="rId5" Type="http://schemas.openxmlformats.org/officeDocument/2006/relationships/hyperlink" Target="https://discover.microsoft.com/azure-iot-building-solutions-dev-guide/" TargetMode="External"/><Relationship Id="rId4" Type="http://schemas.openxmlformats.org/officeDocument/2006/relationships/image" Target="../media/image214.png"/><Relationship Id="rId9" Type="http://schemas.openxmlformats.org/officeDocument/2006/relationships/image" Target="../media/image216.png"/></Relationships>
</file>

<file path=ppt/slides/_rels/slide44.xml.rels><?xml version="1.0" encoding="UTF-8" standalone="yes"?>
<Relationships xmlns="http://schemas.openxmlformats.org/package/2006/relationships"><Relationship Id="rId3" Type="http://schemas.openxmlformats.org/officeDocument/2006/relationships/hyperlink" Target="aka.ms/IoTShow" TargetMode="External"/><Relationship Id="rId2" Type="http://schemas.openxmlformats.org/officeDocument/2006/relationships/image" Target="../media/image217.png"/><Relationship Id="rId1" Type="http://schemas.openxmlformats.org/officeDocument/2006/relationships/slideLayout" Target="../slideLayouts/slideLayout224.xml"/><Relationship Id="rId5" Type="http://schemas.openxmlformats.org/officeDocument/2006/relationships/image" Target="../media/image219.png"/><Relationship Id="rId4" Type="http://schemas.openxmlformats.org/officeDocument/2006/relationships/image" Target="../media/image218.png"/></Relationships>
</file>

<file path=ppt/slides/_rels/slide45.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hyperlink" Target="http://aka.ms/iottechcommunity" TargetMode="External"/><Relationship Id="rId1" Type="http://schemas.openxmlformats.org/officeDocument/2006/relationships/slideLayout" Target="../slideLayouts/slideLayout224.xml"/></Relationships>
</file>

<file path=ppt/slides/_rels/slide5.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notesSlide" Target="../notesSlides/notesSlide5.xml"/><Relationship Id="rId1" Type="http://schemas.openxmlformats.org/officeDocument/2006/relationships/slideLayout" Target="../slideLayouts/slideLayout451.xml"/><Relationship Id="rId4" Type="http://schemas.openxmlformats.org/officeDocument/2006/relationships/image" Target="../media/image109.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8" Type="http://schemas.openxmlformats.org/officeDocument/2006/relationships/image" Target="../media/image115.svg"/><Relationship Id="rId13" Type="http://schemas.openxmlformats.org/officeDocument/2006/relationships/image" Target="../media/image120.png"/><Relationship Id="rId18" Type="http://schemas.openxmlformats.org/officeDocument/2006/relationships/image" Target="../media/image124.png"/><Relationship Id="rId3" Type="http://schemas.openxmlformats.org/officeDocument/2006/relationships/image" Target="../media/image110.png"/><Relationship Id="rId21" Type="http://schemas.openxmlformats.org/officeDocument/2006/relationships/image" Target="../media/image127.svg"/><Relationship Id="rId7" Type="http://schemas.openxmlformats.org/officeDocument/2006/relationships/image" Target="../media/image114.png"/><Relationship Id="rId12" Type="http://schemas.openxmlformats.org/officeDocument/2006/relationships/image" Target="../media/image119.svg"/><Relationship Id="rId17" Type="http://schemas.openxmlformats.org/officeDocument/2006/relationships/image" Target="../media/image106.emf"/><Relationship Id="rId2" Type="http://schemas.openxmlformats.org/officeDocument/2006/relationships/notesSlide" Target="../notesSlides/notesSlide7.xml"/><Relationship Id="rId16" Type="http://schemas.openxmlformats.org/officeDocument/2006/relationships/image" Target="../media/image123.svg"/><Relationship Id="rId20" Type="http://schemas.openxmlformats.org/officeDocument/2006/relationships/image" Target="../media/image126.emf"/><Relationship Id="rId1" Type="http://schemas.openxmlformats.org/officeDocument/2006/relationships/slideLayout" Target="../slideLayouts/slideLayout362.xml"/><Relationship Id="rId6" Type="http://schemas.openxmlformats.org/officeDocument/2006/relationships/image" Target="../media/image113.svg"/><Relationship Id="rId11" Type="http://schemas.openxmlformats.org/officeDocument/2006/relationships/image" Target="../media/image118.png"/><Relationship Id="rId5" Type="http://schemas.openxmlformats.org/officeDocument/2006/relationships/image" Target="../media/image112.png"/><Relationship Id="rId15" Type="http://schemas.openxmlformats.org/officeDocument/2006/relationships/image" Target="../media/image122.png"/><Relationship Id="rId10" Type="http://schemas.openxmlformats.org/officeDocument/2006/relationships/image" Target="../media/image117.svg"/><Relationship Id="rId19" Type="http://schemas.openxmlformats.org/officeDocument/2006/relationships/image" Target="../media/image125.svg"/><Relationship Id="rId4" Type="http://schemas.openxmlformats.org/officeDocument/2006/relationships/image" Target="../media/image111.svg"/><Relationship Id="rId9" Type="http://schemas.openxmlformats.org/officeDocument/2006/relationships/image" Target="../media/image116.png"/><Relationship Id="rId14" Type="http://schemas.openxmlformats.org/officeDocument/2006/relationships/image" Target="../media/image121.svg"/></Relationships>
</file>

<file path=ppt/slides/_rels/slide8.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8.xml"/><Relationship Id="rId1" Type="http://schemas.openxmlformats.org/officeDocument/2006/relationships/slideLayout" Target="../slideLayouts/slideLayout355.xml"/></Relationships>
</file>

<file path=ppt/slides/_rels/slide9.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9.xml"/><Relationship Id="rId1" Type="http://schemas.openxmlformats.org/officeDocument/2006/relationships/slideLayout" Target="../slideLayouts/slideLayout35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Placeholder 12" descr="A group of people in a field&#10;&#10;Description automatically generated">
            <a:extLst>
              <a:ext uri="{FF2B5EF4-FFF2-40B4-BE49-F238E27FC236}">
                <a16:creationId xmlns:a16="http://schemas.microsoft.com/office/drawing/2014/main" id="{C968BCD4-BDD8-4BCB-A834-3A4ADD03D6FC}"/>
              </a:ext>
            </a:extLst>
          </p:cNvPr>
          <p:cNvPicPr>
            <a:picLocks noGrp="1" noChangeAspect="1"/>
          </p:cNvPicPr>
          <p:nvPr>
            <p:ph type="pic" sz="quarter" idx="16"/>
          </p:nvPr>
        </p:nvPicPr>
        <p:blipFill rotWithShape="1">
          <a:blip r:embed="rId3" cstate="print">
            <a:extLst>
              <a:ext uri="{28A0092B-C50C-407E-A947-70E740481C1C}">
                <a14:useLocalDpi xmlns:a14="http://schemas.microsoft.com/office/drawing/2010/main" val="0"/>
              </a:ext>
            </a:extLst>
          </a:blip>
          <a:srcRect/>
          <a:stretch/>
        </p:blipFill>
        <p:spPr>
          <a:xfrm>
            <a:off x="6284913" y="809625"/>
            <a:ext cx="2138362" cy="1651000"/>
          </a:xfrm>
          <a:effectLst>
            <a:outerShdw blurRad="165100" algn="ctr" rotWithShape="0">
              <a:prstClr val="black">
                <a:alpha val="40000"/>
              </a:prstClr>
            </a:outerShdw>
          </a:effectLst>
        </p:spPr>
      </p:pic>
      <p:pic>
        <p:nvPicPr>
          <p:cNvPr id="15" name="Picture Placeholder 14" descr="A person standing in front of a curtain&#10;&#10;Description automatically generated">
            <a:extLst>
              <a:ext uri="{FF2B5EF4-FFF2-40B4-BE49-F238E27FC236}">
                <a16:creationId xmlns:a16="http://schemas.microsoft.com/office/drawing/2014/main" id="{86DE12D8-077E-4B49-AE93-B610149A2A1D}"/>
              </a:ext>
            </a:extLst>
          </p:cNvPr>
          <p:cNvPicPr>
            <a:picLocks noGrp="1" noChangeAspect="1"/>
          </p:cNvPicPr>
          <p:nvPr>
            <p:ph type="pic" sz="quarter" idx="17"/>
          </p:nvPr>
        </p:nvPicPr>
        <p:blipFill rotWithShape="1">
          <a:blip r:embed="rId4" cstate="print">
            <a:extLst>
              <a:ext uri="{28A0092B-C50C-407E-A947-70E740481C1C}">
                <a14:useLocalDpi xmlns:a14="http://schemas.microsoft.com/office/drawing/2010/main" val="0"/>
              </a:ext>
            </a:extLst>
          </a:blip>
          <a:srcRect/>
          <a:stretch/>
        </p:blipFill>
        <p:spPr>
          <a:xfrm>
            <a:off x="8642654" y="809625"/>
            <a:ext cx="2138362" cy="1651000"/>
          </a:xfrm>
          <a:effectLst>
            <a:outerShdw blurRad="165100" algn="ctr" rotWithShape="0">
              <a:prstClr val="black">
                <a:alpha val="40000"/>
              </a:prstClr>
            </a:outerShdw>
          </a:effectLst>
        </p:spPr>
      </p:pic>
      <p:pic>
        <p:nvPicPr>
          <p:cNvPr id="17" name="Picture Placeholder 16" descr="A picture containing sky, cargo container, outdoor, train&#10;&#10;Description automatically generated">
            <a:extLst>
              <a:ext uri="{FF2B5EF4-FFF2-40B4-BE49-F238E27FC236}">
                <a16:creationId xmlns:a16="http://schemas.microsoft.com/office/drawing/2014/main" id="{0DE8C217-F382-4246-9452-3BB80887CBDB}"/>
              </a:ext>
            </a:extLst>
          </p:cNvPr>
          <p:cNvPicPr>
            <a:picLocks noGrp="1" noChangeAspect="1"/>
          </p:cNvPicPr>
          <p:nvPr>
            <p:ph type="pic" sz="quarter" idx="18"/>
          </p:nvPr>
        </p:nvPicPr>
        <p:blipFill>
          <a:blip r:embed="rId5" cstate="print">
            <a:extLst>
              <a:ext uri="{28A0092B-C50C-407E-A947-70E740481C1C}">
                <a14:useLocalDpi xmlns:a14="http://schemas.microsoft.com/office/drawing/2010/main" val="0"/>
              </a:ext>
            </a:extLst>
          </a:blip>
          <a:srcRect/>
          <a:stretch>
            <a:fillRect/>
          </a:stretch>
        </p:blipFill>
        <p:spPr>
          <a:effectLst>
            <a:outerShdw blurRad="165100" algn="ctr" rotWithShape="0">
              <a:prstClr val="black">
                <a:alpha val="40000"/>
              </a:prstClr>
            </a:outerShdw>
          </a:effectLst>
        </p:spPr>
      </p:pic>
      <p:pic>
        <p:nvPicPr>
          <p:cNvPr id="21" name="Picture Placeholder 20" descr="A large body of water&#10;&#10;Description automatically generated">
            <a:extLst>
              <a:ext uri="{FF2B5EF4-FFF2-40B4-BE49-F238E27FC236}">
                <a16:creationId xmlns:a16="http://schemas.microsoft.com/office/drawing/2014/main" id="{95B30138-0124-4327-A99E-33318F13B10C}"/>
              </a:ext>
            </a:extLst>
          </p:cNvPr>
          <p:cNvPicPr>
            <a:picLocks noGrp="1" noChangeAspect="1"/>
          </p:cNvPicPr>
          <p:nvPr>
            <p:ph type="pic" sz="quarter" idx="19"/>
          </p:nvPr>
        </p:nvPicPr>
        <p:blipFill rotWithShape="1">
          <a:blip r:embed="rId6" cstate="print">
            <a:extLst>
              <a:ext uri="{28A0092B-C50C-407E-A947-70E740481C1C}">
                <a14:useLocalDpi xmlns:a14="http://schemas.microsoft.com/office/drawing/2010/main" val="0"/>
              </a:ext>
            </a:extLst>
          </a:blip>
          <a:srcRect/>
          <a:stretch/>
        </p:blipFill>
        <p:spPr>
          <a:xfrm>
            <a:off x="9705747" y="4549212"/>
            <a:ext cx="2138362" cy="1651000"/>
          </a:xfrm>
          <a:effectLst>
            <a:outerShdw blurRad="165100" algn="ctr" rotWithShape="0">
              <a:prstClr val="black">
                <a:alpha val="40000"/>
              </a:prstClr>
            </a:outerShdw>
          </a:effectLst>
        </p:spPr>
      </p:pic>
      <p:pic>
        <p:nvPicPr>
          <p:cNvPr id="23" name="Picture Placeholder 22" descr="A person holding a phone&#10;&#10;Description automatically generated">
            <a:extLst>
              <a:ext uri="{FF2B5EF4-FFF2-40B4-BE49-F238E27FC236}">
                <a16:creationId xmlns:a16="http://schemas.microsoft.com/office/drawing/2014/main" id="{A1250492-97E5-4331-B604-4E76FE6DC765}"/>
              </a:ext>
            </a:extLst>
          </p:cNvPr>
          <p:cNvPicPr>
            <a:picLocks noGrp="1" noChangeAspect="1"/>
          </p:cNvPicPr>
          <p:nvPr>
            <p:ph type="pic" sz="quarter" idx="20"/>
          </p:nvPr>
        </p:nvPicPr>
        <p:blipFill>
          <a:blip r:embed="rId7" cstate="print">
            <a:extLst>
              <a:ext uri="{28A0092B-C50C-407E-A947-70E740481C1C}">
                <a14:useLocalDpi xmlns:a14="http://schemas.microsoft.com/office/drawing/2010/main" val="0"/>
              </a:ext>
            </a:extLst>
          </a:blip>
          <a:srcRect/>
          <a:stretch>
            <a:fillRect/>
          </a:stretch>
        </p:blipFill>
        <p:spPr>
          <a:effectLst>
            <a:outerShdw blurRad="165100" algn="ctr" rotWithShape="0">
              <a:prstClr val="black">
                <a:alpha val="40000"/>
              </a:prstClr>
            </a:outerShdw>
          </a:effectLst>
        </p:spPr>
      </p:pic>
      <p:pic>
        <p:nvPicPr>
          <p:cNvPr id="25" name="Picture Placeholder 24" descr="An aerial view of a city&#10;&#10;Description automatically generated">
            <a:extLst>
              <a:ext uri="{FF2B5EF4-FFF2-40B4-BE49-F238E27FC236}">
                <a16:creationId xmlns:a16="http://schemas.microsoft.com/office/drawing/2014/main" id="{CF05B61D-45A5-45CD-84ED-8E44A7A99B06}"/>
              </a:ext>
            </a:extLst>
          </p:cNvPr>
          <p:cNvPicPr>
            <a:picLocks noGrp="1" noChangeAspect="1"/>
          </p:cNvPicPr>
          <p:nvPr>
            <p:ph type="pic" sz="quarter" idx="21"/>
          </p:nvPr>
        </p:nvPicPr>
        <p:blipFill>
          <a:blip r:embed="rId8" cstate="print">
            <a:extLst>
              <a:ext uri="{28A0092B-C50C-407E-A947-70E740481C1C}">
                <a14:useLocalDpi xmlns:a14="http://schemas.microsoft.com/office/drawing/2010/main" val="0"/>
              </a:ext>
            </a:extLst>
          </a:blip>
          <a:srcRect/>
          <a:stretch>
            <a:fillRect/>
          </a:stretch>
        </p:blipFill>
        <p:spPr>
          <a:effectLst>
            <a:outerShdw blurRad="165100" algn="ctr" rotWithShape="0">
              <a:prstClr val="black">
                <a:alpha val="40000"/>
              </a:prstClr>
            </a:outerShdw>
          </a:effectLst>
        </p:spPr>
      </p:pic>
      <p:pic>
        <p:nvPicPr>
          <p:cNvPr id="27" name="Picture Placeholder 26" descr="A person driving a car&#10;&#10;Description automatically generated">
            <a:extLst>
              <a:ext uri="{FF2B5EF4-FFF2-40B4-BE49-F238E27FC236}">
                <a16:creationId xmlns:a16="http://schemas.microsoft.com/office/drawing/2014/main" id="{3727B34D-07EF-46DF-9F7B-FA094ED9AB6E}"/>
              </a:ext>
            </a:extLst>
          </p:cNvPr>
          <p:cNvPicPr>
            <a:picLocks noGrp="1" noChangeAspect="1"/>
          </p:cNvPicPr>
          <p:nvPr>
            <p:ph type="pic" sz="quarter" idx="22"/>
          </p:nvPr>
        </p:nvPicPr>
        <p:blipFill rotWithShape="1">
          <a:blip r:embed="rId9" cstate="print">
            <a:extLst>
              <a:ext uri="{28A0092B-C50C-407E-A947-70E740481C1C}">
                <a14:useLocalDpi xmlns:a14="http://schemas.microsoft.com/office/drawing/2010/main" val="0"/>
              </a:ext>
            </a:extLst>
          </a:blip>
          <a:srcRect/>
          <a:stretch/>
        </p:blipFill>
        <p:spPr>
          <a:xfrm>
            <a:off x="10552908" y="2663737"/>
            <a:ext cx="2138362" cy="1651000"/>
          </a:xfrm>
          <a:effectLst>
            <a:outerShdw blurRad="165100" algn="ctr" rotWithShape="0">
              <a:prstClr val="black">
                <a:alpha val="40000"/>
              </a:prstClr>
            </a:outerShdw>
          </a:effectLst>
        </p:spPr>
      </p:pic>
      <p:sp>
        <p:nvSpPr>
          <p:cNvPr id="16" name="Freeform: Shape 15">
            <a:extLst>
              <a:ext uri="{FF2B5EF4-FFF2-40B4-BE49-F238E27FC236}">
                <a16:creationId xmlns:a16="http://schemas.microsoft.com/office/drawing/2014/main" id="{A1517C6E-7348-4BD8-A03D-D8E82D614920}"/>
              </a:ext>
            </a:extLst>
          </p:cNvPr>
          <p:cNvSpPr/>
          <p:nvPr/>
        </p:nvSpPr>
        <p:spPr bwMode="auto">
          <a:xfrm>
            <a:off x="6486113" y="1339402"/>
            <a:ext cx="5357996" cy="4494828"/>
          </a:xfrm>
          <a:custGeom>
            <a:avLst/>
            <a:gdLst>
              <a:gd name="connsiteX0" fmla="*/ 222909 w 5966887"/>
              <a:gd name="connsiteY0" fmla="*/ 0 h 4521077"/>
              <a:gd name="connsiteX1" fmla="*/ 3326718 w 5966887"/>
              <a:gd name="connsiteY1" fmla="*/ 528034 h 4521077"/>
              <a:gd name="connsiteX2" fmla="*/ 42605 w 5966887"/>
              <a:gd name="connsiteY2" fmla="*/ 2034862 h 4521077"/>
              <a:gd name="connsiteX3" fmla="*/ 1549433 w 5966887"/>
              <a:gd name="connsiteY3" fmla="*/ 4520484 h 4521077"/>
              <a:gd name="connsiteX4" fmla="*/ 2888836 w 5966887"/>
              <a:gd name="connsiteY4" fmla="*/ 1803042 h 4521077"/>
              <a:gd name="connsiteX5" fmla="*/ 4833546 w 5966887"/>
              <a:gd name="connsiteY5" fmla="*/ 4146997 h 4521077"/>
              <a:gd name="connsiteX6" fmla="*/ 5966887 w 5966887"/>
              <a:gd name="connsiteY6" fmla="*/ 2511380 h 4521077"/>
              <a:gd name="connsiteX0" fmla="*/ 222909 w 5966887"/>
              <a:gd name="connsiteY0" fmla="*/ 0 h 4521077"/>
              <a:gd name="connsiteX1" fmla="*/ 3326718 w 5966887"/>
              <a:gd name="connsiteY1" fmla="*/ 528034 h 4521077"/>
              <a:gd name="connsiteX2" fmla="*/ 42605 w 5966887"/>
              <a:gd name="connsiteY2" fmla="*/ 2034862 h 4521077"/>
              <a:gd name="connsiteX3" fmla="*/ 1549433 w 5966887"/>
              <a:gd name="connsiteY3" fmla="*/ 4520484 h 4521077"/>
              <a:gd name="connsiteX4" fmla="*/ 2888836 w 5966887"/>
              <a:gd name="connsiteY4" fmla="*/ 1803042 h 4521077"/>
              <a:gd name="connsiteX5" fmla="*/ 4833546 w 5966887"/>
              <a:gd name="connsiteY5" fmla="*/ 4146997 h 4521077"/>
              <a:gd name="connsiteX6" fmla="*/ 5966887 w 5966887"/>
              <a:gd name="connsiteY6" fmla="*/ 2511380 h 4521077"/>
              <a:gd name="connsiteX0" fmla="*/ 222909 w 5966887"/>
              <a:gd name="connsiteY0" fmla="*/ 0 h 4521077"/>
              <a:gd name="connsiteX1" fmla="*/ 3326718 w 5966887"/>
              <a:gd name="connsiteY1" fmla="*/ 528034 h 4521077"/>
              <a:gd name="connsiteX2" fmla="*/ 42605 w 5966887"/>
              <a:gd name="connsiteY2" fmla="*/ 2034862 h 4521077"/>
              <a:gd name="connsiteX3" fmla="*/ 1549433 w 5966887"/>
              <a:gd name="connsiteY3" fmla="*/ 4520484 h 4521077"/>
              <a:gd name="connsiteX4" fmla="*/ 2888836 w 5966887"/>
              <a:gd name="connsiteY4" fmla="*/ 1803042 h 4521077"/>
              <a:gd name="connsiteX5" fmla="*/ 4833546 w 5966887"/>
              <a:gd name="connsiteY5" fmla="*/ 4146997 h 4521077"/>
              <a:gd name="connsiteX6" fmla="*/ 5966887 w 5966887"/>
              <a:gd name="connsiteY6" fmla="*/ 2511380 h 4521077"/>
              <a:gd name="connsiteX0" fmla="*/ 336565 w 6080543"/>
              <a:gd name="connsiteY0" fmla="*/ 0 h 4524539"/>
              <a:gd name="connsiteX1" fmla="*/ 3440374 w 6080543"/>
              <a:gd name="connsiteY1" fmla="*/ 528034 h 4524539"/>
              <a:gd name="connsiteX2" fmla="*/ 40106 w 6080543"/>
              <a:gd name="connsiteY2" fmla="*/ 2369713 h 4524539"/>
              <a:gd name="connsiteX3" fmla="*/ 1663089 w 6080543"/>
              <a:gd name="connsiteY3" fmla="*/ 4520484 h 4524539"/>
              <a:gd name="connsiteX4" fmla="*/ 3002492 w 6080543"/>
              <a:gd name="connsiteY4" fmla="*/ 1803042 h 4524539"/>
              <a:gd name="connsiteX5" fmla="*/ 4947202 w 6080543"/>
              <a:gd name="connsiteY5" fmla="*/ 4146997 h 4524539"/>
              <a:gd name="connsiteX6" fmla="*/ 6080543 w 6080543"/>
              <a:gd name="connsiteY6" fmla="*/ 2511380 h 4524539"/>
              <a:gd name="connsiteX0" fmla="*/ 296482 w 6040460"/>
              <a:gd name="connsiteY0" fmla="*/ 0 h 4523392"/>
              <a:gd name="connsiteX1" fmla="*/ 3400291 w 6040460"/>
              <a:gd name="connsiteY1" fmla="*/ 528034 h 4523392"/>
              <a:gd name="connsiteX2" fmla="*/ 23 w 6040460"/>
              <a:gd name="connsiteY2" fmla="*/ 2369713 h 4523392"/>
              <a:gd name="connsiteX3" fmla="*/ 1623006 w 6040460"/>
              <a:gd name="connsiteY3" fmla="*/ 4520484 h 4523392"/>
              <a:gd name="connsiteX4" fmla="*/ 2962409 w 6040460"/>
              <a:gd name="connsiteY4" fmla="*/ 1803042 h 4523392"/>
              <a:gd name="connsiteX5" fmla="*/ 4907119 w 6040460"/>
              <a:gd name="connsiteY5" fmla="*/ 4146997 h 4523392"/>
              <a:gd name="connsiteX6" fmla="*/ 6040460 w 6040460"/>
              <a:gd name="connsiteY6" fmla="*/ 2511380 h 4523392"/>
              <a:gd name="connsiteX0" fmla="*/ 323348 w 6067326"/>
              <a:gd name="connsiteY0" fmla="*/ 0 h 4498835"/>
              <a:gd name="connsiteX1" fmla="*/ 3427157 w 6067326"/>
              <a:gd name="connsiteY1" fmla="*/ 528034 h 4498835"/>
              <a:gd name="connsiteX2" fmla="*/ 26889 w 6067326"/>
              <a:gd name="connsiteY2" fmla="*/ 2369713 h 4498835"/>
              <a:gd name="connsiteX3" fmla="*/ 1896700 w 6067326"/>
              <a:gd name="connsiteY3" fmla="*/ 4494726 h 4498835"/>
              <a:gd name="connsiteX4" fmla="*/ 2989275 w 6067326"/>
              <a:gd name="connsiteY4" fmla="*/ 1803042 h 4498835"/>
              <a:gd name="connsiteX5" fmla="*/ 4933985 w 6067326"/>
              <a:gd name="connsiteY5" fmla="*/ 4146997 h 4498835"/>
              <a:gd name="connsiteX6" fmla="*/ 6067326 w 6067326"/>
              <a:gd name="connsiteY6" fmla="*/ 2511380 h 4498835"/>
              <a:gd name="connsiteX0" fmla="*/ 296496 w 6040474"/>
              <a:gd name="connsiteY0" fmla="*/ 0 h 4497662"/>
              <a:gd name="connsiteX1" fmla="*/ 3400305 w 6040474"/>
              <a:gd name="connsiteY1" fmla="*/ 528034 h 4497662"/>
              <a:gd name="connsiteX2" fmla="*/ 37 w 6040474"/>
              <a:gd name="connsiteY2" fmla="*/ 2369713 h 4497662"/>
              <a:gd name="connsiteX3" fmla="*/ 1869848 w 6040474"/>
              <a:gd name="connsiteY3" fmla="*/ 4494726 h 4497662"/>
              <a:gd name="connsiteX4" fmla="*/ 2962423 w 6040474"/>
              <a:gd name="connsiteY4" fmla="*/ 1803042 h 4497662"/>
              <a:gd name="connsiteX5" fmla="*/ 4907133 w 6040474"/>
              <a:gd name="connsiteY5" fmla="*/ 4146997 h 4497662"/>
              <a:gd name="connsiteX6" fmla="*/ 6040474 w 6040474"/>
              <a:gd name="connsiteY6" fmla="*/ 2511380 h 4497662"/>
              <a:gd name="connsiteX0" fmla="*/ 296496 w 6040474"/>
              <a:gd name="connsiteY0" fmla="*/ 0 h 4497662"/>
              <a:gd name="connsiteX1" fmla="*/ 3400305 w 6040474"/>
              <a:gd name="connsiteY1" fmla="*/ 528034 h 4497662"/>
              <a:gd name="connsiteX2" fmla="*/ 37 w 6040474"/>
              <a:gd name="connsiteY2" fmla="*/ 2369713 h 4497662"/>
              <a:gd name="connsiteX3" fmla="*/ 1869848 w 6040474"/>
              <a:gd name="connsiteY3" fmla="*/ 4494726 h 4497662"/>
              <a:gd name="connsiteX4" fmla="*/ 2962423 w 6040474"/>
              <a:gd name="connsiteY4" fmla="*/ 1803042 h 4497662"/>
              <a:gd name="connsiteX5" fmla="*/ 4907133 w 6040474"/>
              <a:gd name="connsiteY5" fmla="*/ 4146997 h 4497662"/>
              <a:gd name="connsiteX6" fmla="*/ 6040474 w 6040474"/>
              <a:gd name="connsiteY6" fmla="*/ 2511380 h 4497662"/>
              <a:gd name="connsiteX0" fmla="*/ 296486 w 6040464"/>
              <a:gd name="connsiteY0" fmla="*/ 0 h 4494828"/>
              <a:gd name="connsiteX1" fmla="*/ 3400295 w 6040464"/>
              <a:gd name="connsiteY1" fmla="*/ 528034 h 4494828"/>
              <a:gd name="connsiteX2" fmla="*/ 27 w 6040464"/>
              <a:gd name="connsiteY2" fmla="*/ 2369713 h 4494828"/>
              <a:gd name="connsiteX3" fmla="*/ 1869838 w 6040464"/>
              <a:gd name="connsiteY3" fmla="*/ 4494726 h 4494828"/>
              <a:gd name="connsiteX4" fmla="*/ 2962413 w 6040464"/>
              <a:gd name="connsiteY4" fmla="*/ 1803042 h 4494828"/>
              <a:gd name="connsiteX5" fmla="*/ 4907123 w 6040464"/>
              <a:gd name="connsiteY5" fmla="*/ 4146997 h 4494828"/>
              <a:gd name="connsiteX6" fmla="*/ 6040464 w 6040464"/>
              <a:gd name="connsiteY6" fmla="*/ 2511380 h 4494828"/>
              <a:gd name="connsiteX0" fmla="*/ 296486 w 6040464"/>
              <a:gd name="connsiteY0" fmla="*/ 0 h 4494828"/>
              <a:gd name="connsiteX1" fmla="*/ 3400295 w 6040464"/>
              <a:gd name="connsiteY1" fmla="*/ 528034 h 4494828"/>
              <a:gd name="connsiteX2" fmla="*/ 27 w 6040464"/>
              <a:gd name="connsiteY2" fmla="*/ 2369713 h 4494828"/>
              <a:gd name="connsiteX3" fmla="*/ 1869838 w 6040464"/>
              <a:gd name="connsiteY3" fmla="*/ 4494726 h 4494828"/>
              <a:gd name="connsiteX4" fmla="*/ 2962413 w 6040464"/>
              <a:gd name="connsiteY4" fmla="*/ 1803042 h 4494828"/>
              <a:gd name="connsiteX5" fmla="*/ 4907123 w 6040464"/>
              <a:gd name="connsiteY5" fmla="*/ 4146997 h 4494828"/>
              <a:gd name="connsiteX6" fmla="*/ 6040464 w 6040464"/>
              <a:gd name="connsiteY6" fmla="*/ 2511380 h 4494828"/>
              <a:gd name="connsiteX0" fmla="*/ 296486 w 6040464"/>
              <a:gd name="connsiteY0" fmla="*/ 0 h 4494828"/>
              <a:gd name="connsiteX1" fmla="*/ 3400295 w 6040464"/>
              <a:gd name="connsiteY1" fmla="*/ 528034 h 4494828"/>
              <a:gd name="connsiteX2" fmla="*/ 27 w 6040464"/>
              <a:gd name="connsiteY2" fmla="*/ 2369713 h 4494828"/>
              <a:gd name="connsiteX3" fmla="*/ 1869838 w 6040464"/>
              <a:gd name="connsiteY3" fmla="*/ 4494726 h 4494828"/>
              <a:gd name="connsiteX4" fmla="*/ 2962413 w 6040464"/>
              <a:gd name="connsiteY4" fmla="*/ 1803042 h 4494828"/>
              <a:gd name="connsiteX5" fmla="*/ 4907123 w 6040464"/>
              <a:gd name="connsiteY5" fmla="*/ 4146997 h 4494828"/>
              <a:gd name="connsiteX6" fmla="*/ 6040464 w 6040464"/>
              <a:gd name="connsiteY6" fmla="*/ 2511380 h 4494828"/>
              <a:gd name="connsiteX0" fmla="*/ 296486 w 6040464"/>
              <a:gd name="connsiteY0" fmla="*/ 0 h 4494828"/>
              <a:gd name="connsiteX1" fmla="*/ 3400295 w 6040464"/>
              <a:gd name="connsiteY1" fmla="*/ 528034 h 4494828"/>
              <a:gd name="connsiteX2" fmla="*/ 27 w 6040464"/>
              <a:gd name="connsiteY2" fmla="*/ 2369713 h 4494828"/>
              <a:gd name="connsiteX3" fmla="*/ 1869838 w 6040464"/>
              <a:gd name="connsiteY3" fmla="*/ 4494726 h 4494828"/>
              <a:gd name="connsiteX4" fmla="*/ 2962413 w 6040464"/>
              <a:gd name="connsiteY4" fmla="*/ 1803042 h 4494828"/>
              <a:gd name="connsiteX5" fmla="*/ 4907123 w 6040464"/>
              <a:gd name="connsiteY5" fmla="*/ 4146997 h 4494828"/>
              <a:gd name="connsiteX6" fmla="*/ 6040464 w 6040464"/>
              <a:gd name="connsiteY6" fmla="*/ 2511380 h 4494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40464" h="4494828">
                <a:moveTo>
                  <a:pt x="296486" y="0"/>
                </a:moveTo>
                <a:lnTo>
                  <a:pt x="3400295" y="528034"/>
                </a:lnTo>
                <a:cubicBezTo>
                  <a:pt x="3423481" y="536620"/>
                  <a:pt x="8275" y="2365421"/>
                  <a:pt x="27" y="2369713"/>
                </a:cubicBezTo>
                <a:cubicBezTo>
                  <a:pt x="-8221" y="2374005"/>
                  <a:pt x="1884283" y="4511898"/>
                  <a:pt x="1869838" y="4494726"/>
                </a:cubicBezTo>
                <a:cubicBezTo>
                  <a:pt x="1855393" y="4477554"/>
                  <a:pt x="2964375" y="1770845"/>
                  <a:pt x="2962413" y="1803042"/>
                </a:cubicBezTo>
                <a:cubicBezTo>
                  <a:pt x="2960451" y="1835239"/>
                  <a:pt x="4858733" y="4157730"/>
                  <a:pt x="4907123" y="4146997"/>
                </a:cubicBezTo>
                <a:cubicBezTo>
                  <a:pt x="4955513" y="4136264"/>
                  <a:pt x="5915639" y="2685244"/>
                  <a:pt x="6040464" y="2511380"/>
                </a:cubicBezTo>
              </a:path>
            </a:pathLst>
          </a:custGeom>
          <a:noFill/>
          <a:ln w="158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2" name="Title 6"/>
          <p:cNvSpPr>
            <a:spLocks noGrp="1"/>
          </p:cNvSpPr>
          <p:nvPr>
            <p:ph type="title"/>
          </p:nvPr>
        </p:nvSpPr>
        <p:spPr>
          <a:xfrm>
            <a:off x="437278" y="2223989"/>
            <a:ext cx="5179444" cy="2359127"/>
          </a:xfrm>
        </p:spPr>
        <p:txBody>
          <a:bodyPr/>
          <a:lstStyle/>
          <a:p>
            <a:r>
              <a:rPr lang="en-US" dirty="0">
                <a:cs typeface="Segoe UI"/>
              </a:rPr>
              <a:t>Build end-to-end IoT solutions</a:t>
            </a:r>
            <a:br>
              <a:rPr lang="en-US" sz="3200" dirty="0">
                <a:gradFill>
                  <a:gsLst>
                    <a:gs pos="68000">
                      <a:schemeClr val="accent5"/>
                    </a:gs>
                    <a:gs pos="0">
                      <a:schemeClr val="accent5"/>
                    </a:gs>
                  </a:gsLst>
                  <a:path path="rect">
                    <a:fillToRect t="100000" r="100000"/>
                  </a:path>
                </a:gradFill>
              </a:rPr>
            </a:br>
            <a:r>
              <a:rPr lang="en-US" sz="3200" dirty="0">
                <a:gradFill>
                  <a:gsLst>
                    <a:gs pos="68000">
                      <a:schemeClr val="accent5"/>
                    </a:gs>
                    <a:gs pos="0">
                      <a:schemeClr val="accent5"/>
                    </a:gs>
                  </a:gsLst>
                  <a:path path="rect">
                    <a:fillToRect t="100000" r="100000"/>
                  </a:path>
                </a:gradFill>
              </a:rPr>
              <a:t>Messaging processing, analytics, and business integration</a:t>
            </a:r>
          </a:p>
        </p:txBody>
      </p:sp>
      <p:sp>
        <p:nvSpPr>
          <p:cNvPr id="11" name="Text Placeholder 7"/>
          <p:cNvSpPr>
            <a:spLocks noGrp="1"/>
          </p:cNvSpPr>
          <p:nvPr>
            <p:ph type="body" sz="quarter" idx="15"/>
          </p:nvPr>
        </p:nvSpPr>
        <p:spPr>
          <a:xfrm>
            <a:off x="451338" y="4608167"/>
            <a:ext cx="5992552" cy="738664"/>
          </a:xfrm>
        </p:spPr>
        <p:txBody>
          <a:bodyPr/>
          <a:lstStyle/>
          <a:p>
            <a:r>
              <a:rPr lang="en-US" spc="0" dirty="0">
                <a:gradFill>
                  <a:gsLst>
                    <a:gs pos="68000">
                      <a:schemeClr val="bg1"/>
                    </a:gs>
                    <a:gs pos="0">
                      <a:schemeClr val="bg1"/>
                    </a:gs>
                  </a:gsLst>
                  <a:path path="rect">
                    <a:fillToRect t="100000" r="100000"/>
                  </a:path>
                </a:gradFill>
              </a:rPr>
              <a:t>Pamela Cortez</a:t>
            </a:r>
          </a:p>
          <a:p>
            <a:pPr lvl="1"/>
            <a:r>
              <a:rPr lang="en-US" dirty="0">
                <a:gradFill>
                  <a:gsLst>
                    <a:gs pos="68000">
                      <a:schemeClr val="bg1"/>
                    </a:gs>
                    <a:gs pos="0">
                      <a:schemeClr val="bg1"/>
                    </a:gs>
                  </a:gsLst>
                  <a:path path="rect">
                    <a:fillToRect t="100000" r="100000"/>
                  </a:path>
                </a:gradFill>
              </a:rPr>
              <a:t>Microsoft Azure IoT</a:t>
            </a:r>
          </a:p>
        </p:txBody>
      </p:sp>
      <p:grpSp>
        <p:nvGrpSpPr>
          <p:cNvPr id="31" name="Group 30">
            <a:extLst>
              <a:ext uri="{FF2B5EF4-FFF2-40B4-BE49-F238E27FC236}">
                <a16:creationId xmlns:a16="http://schemas.microsoft.com/office/drawing/2014/main" id="{B420BDB7-E400-49CB-9C50-4BC4814363D4}"/>
              </a:ext>
            </a:extLst>
          </p:cNvPr>
          <p:cNvGrpSpPr/>
          <p:nvPr/>
        </p:nvGrpSpPr>
        <p:grpSpPr>
          <a:xfrm>
            <a:off x="10671174" y="5302159"/>
            <a:ext cx="387814" cy="387812"/>
            <a:chOff x="8119422" y="2030686"/>
            <a:chExt cx="590219" cy="590219"/>
          </a:xfrm>
        </p:grpSpPr>
        <p:sp>
          <p:nvSpPr>
            <p:cNvPr id="32" name="Oval 31">
              <a:extLst>
                <a:ext uri="{FF2B5EF4-FFF2-40B4-BE49-F238E27FC236}">
                  <a16:creationId xmlns:a16="http://schemas.microsoft.com/office/drawing/2014/main" id="{15778A82-DCC6-4AFB-81F5-921CA5614D98}"/>
                </a:ext>
              </a:extLst>
            </p:cNvPr>
            <p:cNvSpPr/>
            <p:nvPr/>
          </p:nvSpPr>
          <p:spPr bwMode="auto">
            <a:xfrm>
              <a:off x="8119422" y="2030686"/>
              <a:ext cx="590219" cy="590219"/>
            </a:xfrm>
            <a:prstGeom prst="ellipse">
              <a:avLst/>
            </a:prstGeom>
            <a:no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3" name="Oval 32">
              <a:extLst>
                <a:ext uri="{FF2B5EF4-FFF2-40B4-BE49-F238E27FC236}">
                  <a16:creationId xmlns:a16="http://schemas.microsoft.com/office/drawing/2014/main" id="{97CEEC8A-26EE-4696-BD55-126AE275B60C}"/>
                </a:ext>
              </a:extLst>
            </p:cNvPr>
            <p:cNvSpPr/>
            <p:nvPr/>
          </p:nvSpPr>
          <p:spPr bwMode="auto">
            <a:xfrm>
              <a:off x="8278214" y="2211954"/>
              <a:ext cx="272634" cy="272634"/>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34" name="Group 33">
            <a:extLst>
              <a:ext uri="{FF2B5EF4-FFF2-40B4-BE49-F238E27FC236}">
                <a16:creationId xmlns:a16="http://schemas.microsoft.com/office/drawing/2014/main" id="{930B8021-7743-4787-99FB-C39BFDE7B8DE}"/>
              </a:ext>
            </a:extLst>
          </p:cNvPr>
          <p:cNvGrpSpPr/>
          <p:nvPr/>
        </p:nvGrpSpPr>
        <p:grpSpPr>
          <a:xfrm>
            <a:off x="11642032" y="3586816"/>
            <a:ext cx="387814" cy="387812"/>
            <a:chOff x="8119422" y="2030686"/>
            <a:chExt cx="590219" cy="590219"/>
          </a:xfrm>
        </p:grpSpPr>
        <p:sp>
          <p:nvSpPr>
            <p:cNvPr id="35" name="Oval 34">
              <a:extLst>
                <a:ext uri="{FF2B5EF4-FFF2-40B4-BE49-F238E27FC236}">
                  <a16:creationId xmlns:a16="http://schemas.microsoft.com/office/drawing/2014/main" id="{718C715C-32A9-4181-8FA6-275914E1DE93}"/>
                </a:ext>
              </a:extLst>
            </p:cNvPr>
            <p:cNvSpPr/>
            <p:nvPr/>
          </p:nvSpPr>
          <p:spPr bwMode="auto">
            <a:xfrm>
              <a:off x="8119422" y="2030686"/>
              <a:ext cx="590219" cy="590219"/>
            </a:xfrm>
            <a:prstGeom prst="ellipse">
              <a:avLst/>
            </a:prstGeom>
            <a:no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6" name="Oval 35">
              <a:extLst>
                <a:ext uri="{FF2B5EF4-FFF2-40B4-BE49-F238E27FC236}">
                  <a16:creationId xmlns:a16="http://schemas.microsoft.com/office/drawing/2014/main" id="{71003DA0-0681-4326-B614-B6F04E9F5D8B}"/>
                </a:ext>
              </a:extLst>
            </p:cNvPr>
            <p:cNvSpPr/>
            <p:nvPr/>
          </p:nvSpPr>
          <p:spPr bwMode="auto">
            <a:xfrm>
              <a:off x="8278214" y="2211954"/>
              <a:ext cx="272634" cy="272634"/>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37" name="Group 36">
            <a:extLst>
              <a:ext uri="{FF2B5EF4-FFF2-40B4-BE49-F238E27FC236}">
                <a16:creationId xmlns:a16="http://schemas.microsoft.com/office/drawing/2014/main" id="{CF474C82-3E2A-455E-86AE-DE0FF69C38DC}"/>
              </a:ext>
            </a:extLst>
          </p:cNvPr>
          <p:cNvGrpSpPr/>
          <p:nvPr/>
        </p:nvGrpSpPr>
        <p:grpSpPr>
          <a:xfrm>
            <a:off x="8911649" y="2950699"/>
            <a:ext cx="387814" cy="387812"/>
            <a:chOff x="8119422" y="2030686"/>
            <a:chExt cx="590219" cy="590219"/>
          </a:xfrm>
        </p:grpSpPr>
        <p:sp>
          <p:nvSpPr>
            <p:cNvPr id="38" name="Oval 37">
              <a:extLst>
                <a:ext uri="{FF2B5EF4-FFF2-40B4-BE49-F238E27FC236}">
                  <a16:creationId xmlns:a16="http://schemas.microsoft.com/office/drawing/2014/main" id="{5DDA946F-1CE7-402D-BD44-94E7C574128F}"/>
                </a:ext>
              </a:extLst>
            </p:cNvPr>
            <p:cNvSpPr/>
            <p:nvPr/>
          </p:nvSpPr>
          <p:spPr bwMode="auto">
            <a:xfrm>
              <a:off x="8119422" y="2030686"/>
              <a:ext cx="590219" cy="590219"/>
            </a:xfrm>
            <a:prstGeom prst="ellipse">
              <a:avLst/>
            </a:prstGeom>
            <a:no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9" name="Oval 38">
              <a:extLst>
                <a:ext uri="{FF2B5EF4-FFF2-40B4-BE49-F238E27FC236}">
                  <a16:creationId xmlns:a16="http://schemas.microsoft.com/office/drawing/2014/main" id="{6A7A7AEA-F212-420C-80AB-EABD9B0D9CCF}"/>
                </a:ext>
              </a:extLst>
            </p:cNvPr>
            <p:cNvSpPr/>
            <p:nvPr/>
          </p:nvSpPr>
          <p:spPr bwMode="auto">
            <a:xfrm>
              <a:off x="8278214" y="2211954"/>
              <a:ext cx="272634" cy="272634"/>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40" name="Group 39">
            <a:extLst>
              <a:ext uri="{FF2B5EF4-FFF2-40B4-BE49-F238E27FC236}">
                <a16:creationId xmlns:a16="http://schemas.microsoft.com/office/drawing/2014/main" id="{4A3711A4-B886-4EA8-B8B1-9228A6402349}"/>
              </a:ext>
            </a:extLst>
          </p:cNvPr>
          <p:cNvGrpSpPr/>
          <p:nvPr/>
        </p:nvGrpSpPr>
        <p:grpSpPr>
          <a:xfrm>
            <a:off x="6535362" y="1145496"/>
            <a:ext cx="387814" cy="387812"/>
            <a:chOff x="8119422" y="2030686"/>
            <a:chExt cx="590219" cy="590219"/>
          </a:xfrm>
        </p:grpSpPr>
        <p:sp>
          <p:nvSpPr>
            <p:cNvPr id="41" name="Oval 40">
              <a:extLst>
                <a:ext uri="{FF2B5EF4-FFF2-40B4-BE49-F238E27FC236}">
                  <a16:creationId xmlns:a16="http://schemas.microsoft.com/office/drawing/2014/main" id="{7AE734CD-9A09-4563-8387-ABE35E11A124}"/>
                </a:ext>
              </a:extLst>
            </p:cNvPr>
            <p:cNvSpPr/>
            <p:nvPr/>
          </p:nvSpPr>
          <p:spPr bwMode="auto">
            <a:xfrm>
              <a:off x="8119422" y="2030686"/>
              <a:ext cx="590219" cy="590219"/>
            </a:xfrm>
            <a:prstGeom prst="ellipse">
              <a:avLst/>
            </a:prstGeom>
            <a:no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2" name="Oval 41">
              <a:extLst>
                <a:ext uri="{FF2B5EF4-FFF2-40B4-BE49-F238E27FC236}">
                  <a16:creationId xmlns:a16="http://schemas.microsoft.com/office/drawing/2014/main" id="{B6C98C10-FD23-41AD-8992-7EB22655A7C4}"/>
                </a:ext>
              </a:extLst>
            </p:cNvPr>
            <p:cNvSpPr/>
            <p:nvPr/>
          </p:nvSpPr>
          <p:spPr bwMode="auto">
            <a:xfrm>
              <a:off x="8278214" y="2211954"/>
              <a:ext cx="272634" cy="272634"/>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43" name="Group 42">
            <a:extLst>
              <a:ext uri="{FF2B5EF4-FFF2-40B4-BE49-F238E27FC236}">
                <a16:creationId xmlns:a16="http://schemas.microsoft.com/office/drawing/2014/main" id="{27B6660A-476F-45A2-A2E9-8DE6E56BDA4C}"/>
              </a:ext>
            </a:extLst>
          </p:cNvPr>
          <p:cNvGrpSpPr/>
          <p:nvPr/>
        </p:nvGrpSpPr>
        <p:grpSpPr>
          <a:xfrm>
            <a:off x="9291946" y="1664723"/>
            <a:ext cx="387814" cy="387812"/>
            <a:chOff x="8119422" y="2030686"/>
            <a:chExt cx="590219" cy="590219"/>
          </a:xfrm>
        </p:grpSpPr>
        <p:sp>
          <p:nvSpPr>
            <p:cNvPr id="44" name="Oval 43">
              <a:extLst>
                <a:ext uri="{FF2B5EF4-FFF2-40B4-BE49-F238E27FC236}">
                  <a16:creationId xmlns:a16="http://schemas.microsoft.com/office/drawing/2014/main" id="{3530124A-48CD-4FFD-97BD-FF34EF9B625D}"/>
                </a:ext>
              </a:extLst>
            </p:cNvPr>
            <p:cNvSpPr/>
            <p:nvPr/>
          </p:nvSpPr>
          <p:spPr bwMode="auto">
            <a:xfrm>
              <a:off x="8119422" y="2030686"/>
              <a:ext cx="590219" cy="590219"/>
            </a:xfrm>
            <a:prstGeom prst="ellipse">
              <a:avLst/>
            </a:prstGeom>
            <a:no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5" name="Oval 44">
              <a:extLst>
                <a:ext uri="{FF2B5EF4-FFF2-40B4-BE49-F238E27FC236}">
                  <a16:creationId xmlns:a16="http://schemas.microsoft.com/office/drawing/2014/main" id="{6813F38D-EA72-4CE5-9757-FB2417C8241D}"/>
                </a:ext>
              </a:extLst>
            </p:cNvPr>
            <p:cNvSpPr/>
            <p:nvPr/>
          </p:nvSpPr>
          <p:spPr bwMode="auto">
            <a:xfrm>
              <a:off x="8278214" y="2211954"/>
              <a:ext cx="272634" cy="272634"/>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46" name="Group 45">
            <a:extLst>
              <a:ext uri="{FF2B5EF4-FFF2-40B4-BE49-F238E27FC236}">
                <a16:creationId xmlns:a16="http://schemas.microsoft.com/office/drawing/2014/main" id="{DB0D6A69-F661-4853-9C8F-12DAFD0E1278}"/>
              </a:ext>
            </a:extLst>
          </p:cNvPr>
          <p:cNvGrpSpPr/>
          <p:nvPr/>
        </p:nvGrpSpPr>
        <p:grpSpPr>
          <a:xfrm>
            <a:off x="7946406" y="5609523"/>
            <a:ext cx="387814" cy="387812"/>
            <a:chOff x="8119422" y="2030686"/>
            <a:chExt cx="590219" cy="590219"/>
          </a:xfrm>
        </p:grpSpPr>
        <p:sp>
          <p:nvSpPr>
            <p:cNvPr id="47" name="Oval 46">
              <a:extLst>
                <a:ext uri="{FF2B5EF4-FFF2-40B4-BE49-F238E27FC236}">
                  <a16:creationId xmlns:a16="http://schemas.microsoft.com/office/drawing/2014/main" id="{933E714D-F11E-4CB9-B893-70085CD6F2C6}"/>
                </a:ext>
              </a:extLst>
            </p:cNvPr>
            <p:cNvSpPr/>
            <p:nvPr/>
          </p:nvSpPr>
          <p:spPr bwMode="auto">
            <a:xfrm>
              <a:off x="8119422" y="2030686"/>
              <a:ext cx="590219" cy="590219"/>
            </a:xfrm>
            <a:prstGeom prst="ellipse">
              <a:avLst/>
            </a:prstGeom>
            <a:no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8" name="Oval 47">
              <a:extLst>
                <a:ext uri="{FF2B5EF4-FFF2-40B4-BE49-F238E27FC236}">
                  <a16:creationId xmlns:a16="http://schemas.microsoft.com/office/drawing/2014/main" id="{189AC320-C865-459F-A324-F31684856B75}"/>
                </a:ext>
              </a:extLst>
            </p:cNvPr>
            <p:cNvSpPr/>
            <p:nvPr/>
          </p:nvSpPr>
          <p:spPr bwMode="auto">
            <a:xfrm>
              <a:off x="8278214" y="2211954"/>
              <a:ext cx="272634" cy="272634"/>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52" name="Group 51">
            <a:extLst>
              <a:ext uri="{FF2B5EF4-FFF2-40B4-BE49-F238E27FC236}">
                <a16:creationId xmlns:a16="http://schemas.microsoft.com/office/drawing/2014/main" id="{3661E9D6-4253-4831-B151-E6F48AFB39AB}"/>
              </a:ext>
            </a:extLst>
          </p:cNvPr>
          <p:cNvGrpSpPr/>
          <p:nvPr/>
        </p:nvGrpSpPr>
        <p:grpSpPr>
          <a:xfrm>
            <a:off x="6278146" y="3471414"/>
            <a:ext cx="387814" cy="387812"/>
            <a:chOff x="8119422" y="2030686"/>
            <a:chExt cx="590219" cy="590219"/>
          </a:xfrm>
        </p:grpSpPr>
        <p:sp>
          <p:nvSpPr>
            <p:cNvPr id="53" name="Oval 52">
              <a:extLst>
                <a:ext uri="{FF2B5EF4-FFF2-40B4-BE49-F238E27FC236}">
                  <a16:creationId xmlns:a16="http://schemas.microsoft.com/office/drawing/2014/main" id="{B9CFCDCB-E0B2-4DE4-883A-396BEB565E1A}"/>
                </a:ext>
              </a:extLst>
            </p:cNvPr>
            <p:cNvSpPr/>
            <p:nvPr/>
          </p:nvSpPr>
          <p:spPr bwMode="auto">
            <a:xfrm>
              <a:off x="8119422" y="2030686"/>
              <a:ext cx="590219" cy="590219"/>
            </a:xfrm>
            <a:prstGeom prst="ellipse">
              <a:avLst/>
            </a:prstGeom>
            <a:no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4" name="Oval 53">
              <a:extLst>
                <a:ext uri="{FF2B5EF4-FFF2-40B4-BE49-F238E27FC236}">
                  <a16:creationId xmlns:a16="http://schemas.microsoft.com/office/drawing/2014/main" id="{FD5662DC-DB22-4DE6-ACE8-B72A660CD2BB}"/>
                </a:ext>
              </a:extLst>
            </p:cNvPr>
            <p:cNvSpPr/>
            <p:nvPr/>
          </p:nvSpPr>
          <p:spPr bwMode="auto">
            <a:xfrm>
              <a:off x="8278214" y="2211954"/>
              <a:ext cx="272634" cy="272634"/>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7893047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30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1750"/>
                                        <p:tgtEl>
                                          <p:spTgt spid="16"/>
                                        </p:tgtEl>
                                      </p:cBhvr>
                                    </p:animEffect>
                                  </p:childTnLst>
                                </p:cTn>
                              </p:par>
                              <p:par>
                                <p:cTn id="8" presetID="1" presetClass="entr" presetSubtype="0" fill="hold" nodeType="withEffect">
                                  <p:stCondLst>
                                    <p:cond delay="500"/>
                                  </p:stCondLst>
                                  <p:childTnLst>
                                    <p:set>
                                      <p:cBhvr>
                                        <p:cTn id="9" dur="1" fill="hold">
                                          <p:stCondLst>
                                            <p:cond delay="0"/>
                                          </p:stCondLst>
                                        </p:cTn>
                                        <p:tgtEl>
                                          <p:spTgt spid="40"/>
                                        </p:tgtEl>
                                        <p:attrNameLst>
                                          <p:attrName>style.visibility</p:attrName>
                                        </p:attrNameLst>
                                      </p:cBhvr>
                                      <p:to>
                                        <p:strVal val="visible"/>
                                      </p:to>
                                    </p:set>
                                  </p:childTnLst>
                                </p:cTn>
                              </p:par>
                              <p:par>
                                <p:cTn id="10" presetID="6" presetClass="emph" presetSubtype="0" accel="100000" autoRev="1" fill="hold" nodeType="withEffect">
                                  <p:stCondLst>
                                    <p:cond delay="0"/>
                                  </p:stCondLst>
                                  <p:childTnLst>
                                    <p:animScale>
                                      <p:cBhvr>
                                        <p:cTn id="11" dur="500" fill="hold"/>
                                        <p:tgtEl>
                                          <p:spTgt spid="40"/>
                                        </p:tgtEl>
                                      </p:cBhvr>
                                      <p:by x="0" y="0"/>
                                    </p:animScale>
                                  </p:childTnLst>
                                </p:cTn>
                              </p:par>
                              <p:par>
                                <p:cTn id="12" presetID="6" presetClass="emph" presetSubtype="0" decel="100000" fill="hold" nodeType="withEffect">
                                  <p:stCondLst>
                                    <p:cond delay="900"/>
                                  </p:stCondLst>
                                  <p:childTnLst>
                                    <p:animScale>
                                      <p:cBhvr>
                                        <p:cTn id="13" dur="500" fill="hold"/>
                                        <p:tgtEl>
                                          <p:spTgt spid="40"/>
                                        </p:tgtEl>
                                      </p:cBhvr>
                                      <p:by x="90000" y="90000"/>
                                    </p:animScale>
                                  </p:childTnLst>
                                </p:cTn>
                              </p:par>
                              <p:par>
                                <p:cTn id="14" presetID="1" presetClass="entr" presetSubtype="0" fill="hold" nodeType="withEffect">
                                  <p:stCondLst>
                                    <p:cond delay="600"/>
                                  </p:stCondLst>
                                  <p:childTnLst>
                                    <p:set>
                                      <p:cBhvr>
                                        <p:cTn id="15" dur="1" fill="hold">
                                          <p:stCondLst>
                                            <p:cond delay="0"/>
                                          </p:stCondLst>
                                        </p:cTn>
                                        <p:tgtEl>
                                          <p:spTgt spid="43"/>
                                        </p:tgtEl>
                                        <p:attrNameLst>
                                          <p:attrName>style.visibility</p:attrName>
                                        </p:attrNameLst>
                                      </p:cBhvr>
                                      <p:to>
                                        <p:strVal val="visible"/>
                                      </p:to>
                                    </p:set>
                                  </p:childTnLst>
                                </p:cTn>
                              </p:par>
                              <p:par>
                                <p:cTn id="16" presetID="6" presetClass="emph" presetSubtype="0" accel="100000" autoRev="1" fill="hold" nodeType="withEffect">
                                  <p:stCondLst>
                                    <p:cond delay="100"/>
                                  </p:stCondLst>
                                  <p:childTnLst>
                                    <p:animScale>
                                      <p:cBhvr>
                                        <p:cTn id="17" dur="500" fill="hold"/>
                                        <p:tgtEl>
                                          <p:spTgt spid="43"/>
                                        </p:tgtEl>
                                      </p:cBhvr>
                                      <p:by x="0" y="0"/>
                                    </p:animScale>
                                  </p:childTnLst>
                                </p:cTn>
                              </p:par>
                              <p:par>
                                <p:cTn id="18" presetID="6" presetClass="emph" presetSubtype="0" decel="100000" fill="hold" nodeType="withEffect">
                                  <p:stCondLst>
                                    <p:cond delay="1000"/>
                                  </p:stCondLst>
                                  <p:childTnLst>
                                    <p:animScale>
                                      <p:cBhvr>
                                        <p:cTn id="19" dur="500" fill="hold"/>
                                        <p:tgtEl>
                                          <p:spTgt spid="43"/>
                                        </p:tgtEl>
                                      </p:cBhvr>
                                      <p:by x="90000" y="90000"/>
                                    </p:animScale>
                                  </p:childTnLst>
                                </p:cTn>
                              </p:par>
                              <p:par>
                                <p:cTn id="20" presetID="1" presetClass="entr" presetSubtype="0" fill="hold" nodeType="withEffect">
                                  <p:stCondLst>
                                    <p:cond delay="700"/>
                                  </p:stCondLst>
                                  <p:childTnLst>
                                    <p:set>
                                      <p:cBhvr>
                                        <p:cTn id="21" dur="1" fill="hold">
                                          <p:stCondLst>
                                            <p:cond delay="0"/>
                                          </p:stCondLst>
                                        </p:cTn>
                                        <p:tgtEl>
                                          <p:spTgt spid="52"/>
                                        </p:tgtEl>
                                        <p:attrNameLst>
                                          <p:attrName>style.visibility</p:attrName>
                                        </p:attrNameLst>
                                      </p:cBhvr>
                                      <p:to>
                                        <p:strVal val="visible"/>
                                      </p:to>
                                    </p:set>
                                  </p:childTnLst>
                                </p:cTn>
                              </p:par>
                              <p:par>
                                <p:cTn id="22" presetID="6" presetClass="emph" presetSubtype="0" accel="100000" autoRev="1" fill="hold" nodeType="withEffect">
                                  <p:stCondLst>
                                    <p:cond delay="200"/>
                                  </p:stCondLst>
                                  <p:childTnLst>
                                    <p:animScale>
                                      <p:cBhvr>
                                        <p:cTn id="23" dur="500" fill="hold"/>
                                        <p:tgtEl>
                                          <p:spTgt spid="52"/>
                                        </p:tgtEl>
                                      </p:cBhvr>
                                      <p:by x="0" y="0"/>
                                    </p:animScale>
                                  </p:childTnLst>
                                </p:cTn>
                              </p:par>
                              <p:par>
                                <p:cTn id="24" presetID="6" presetClass="emph" presetSubtype="0" decel="100000" fill="hold" nodeType="withEffect">
                                  <p:stCondLst>
                                    <p:cond delay="1100"/>
                                  </p:stCondLst>
                                  <p:childTnLst>
                                    <p:animScale>
                                      <p:cBhvr>
                                        <p:cTn id="25" dur="500" fill="hold"/>
                                        <p:tgtEl>
                                          <p:spTgt spid="52"/>
                                        </p:tgtEl>
                                      </p:cBhvr>
                                      <p:by x="90000" y="90000"/>
                                    </p:animScale>
                                  </p:childTnLst>
                                </p:cTn>
                              </p:par>
                              <p:par>
                                <p:cTn id="26" presetID="1" presetClass="entr" presetSubtype="0" fill="hold" nodeType="withEffect">
                                  <p:stCondLst>
                                    <p:cond delay="800"/>
                                  </p:stCondLst>
                                  <p:childTnLst>
                                    <p:set>
                                      <p:cBhvr>
                                        <p:cTn id="27" dur="1" fill="hold">
                                          <p:stCondLst>
                                            <p:cond delay="0"/>
                                          </p:stCondLst>
                                        </p:cTn>
                                        <p:tgtEl>
                                          <p:spTgt spid="46"/>
                                        </p:tgtEl>
                                        <p:attrNameLst>
                                          <p:attrName>style.visibility</p:attrName>
                                        </p:attrNameLst>
                                      </p:cBhvr>
                                      <p:to>
                                        <p:strVal val="visible"/>
                                      </p:to>
                                    </p:set>
                                  </p:childTnLst>
                                </p:cTn>
                              </p:par>
                              <p:par>
                                <p:cTn id="28" presetID="6" presetClass="emph" presetSubtype="0" accel="100000" autoRev="1" fill="hold" nodeType="withEffect">
                                  <p:stCondLst>
                                    <p:cond delay="300"/>
                                  </p:stCondLst>
                                  <p:childTnLst>
                                    <p:animScale>
                                      <p:cBhvr>
                                        <p:cTn id="29" dur="500" fill="hold"/>
                                        <p:tgtEl>
                                          <p:spTgt spid="46"/>
                                        </p:tgtEl>
                                      </p:cBhvr>
                                      <p:by x="0" y="0"/>
                                    </p:animScale>
                                  </p:childTnLst>
                                </p:cTn>
                              </p:par>
                              <p:par>
                                <p:cTn id="30" presetID="6" presetClass="emph" presetSubtype="0" decel="100000" fill="hold" nodeType="withEffect">
                                  <p:stCondLst>
                                    <p:cond delay="1200"/>
                                  </p:stCondLst>
                                  <p:childTnLst>
                                    <p:animScale>
                                      <p:cBhvr>
                                        <p:cTn id="31" dur="500" fill="hold"/>
                                        <p:tgtEl>
                                          <p:spTgt spid="46"/>
                                        </p:tgtEl>
                                      </p:cBhvr>
                                      <p:by x="90000" y="90000"/>
                                    </p:animScale>
                                  </p:childTnLst>
                                </p:cTn>
                              </p:par>
                              <p:par>
                                <p:cTn id="32" presetID="1" presetClass="entr" presetSubtype="0" fill="hold" nodeType="withEffect">
                                  <p:stCondLst>
                                    <p:cond delay="800"/>
                                  </p:stCondLst>
                                  <p:childTnLst>
                                    <p:set>
                                      <p:cBhvr>
                                        <p:cTn id="33" dur="1" fill="hold">
                                          <p:stCondLst>
                                            <p:cond delay="0"/>
                                          </p:stCondLst>
                                        </p:cTn>
                                        <p:tgtEl>
                                          <p:spTgt spid="37"/>
                                        </p:tgtEl>
                                        <p:attrNameLst>
                                          <p:attrName>style.visibility</p:attrName>
                                        </p:attrNameLst>
                                      </p:cBhvr>
                                      <p:to>
                                        <p:strVal val="visible"/>
                                      </p:to>
                                    </p:set>
                                  </p:childTnLst>
                                </p:cTn>
                              </p:par>
                              <p:par>
                                <p:cTn id="34" presetID="6" presetClass="emph" presetSubtype="0" accel="100000" autoRev="1" fill="hold" nodeType="withEffect">
                                  <p:stCondLst>
                                    <p:cond delay="300"/>
                                  </p:stCondLst>
                                  <p:childTnLst>
                                    <p:animScale>
                                      <p:cBhvr>
                                        <p:cTn id="35" dur="500" fill="hold"/>
                                        <p:tgtEl>
                                          <p:spTgt spid="37"/>
                                        </p:tgtEl>
                                      </p:cBhvr>
                                      <p:by x="0" y="0"/>
                                    </p:animScale>
                                  </p:childTnLst>
                                </p:cTn>
                              </p:par>
                              <p:par>
                                <p:cTn id="36" presetID="6" presetClass="emph" presetSubtype="0" decel="100000" fill="hold" nodeType="withEffect">
                                  <p:stCondLst>
                                    <p:cond delay="1200"/>
                                  </p:stCondLst>
                                  <p:childTnLst>
                                    <p:animScale>
                                      <p:cBhvr>
                                        <p:cTn id="37" dur="500" fill="hold"/>
                                        <p:tgtEl>
                                          <p:spTgt spid="37"/>
                                        </p:tgtEl>
                                      </p:cBhvr>
                                      <p:by x="90000" y="90000"/>
                                    </p:animScale>
                                  </p:childTnLst>
                                </p:cTn>
                              </p:par>
                              <p:par>
                                <p:cTn id="38" presetID="1" presetClass="entr" presetSubtype="0" fill="hold" nodeType="withEffect">
                                  <p:stCondLst>
                                    <p:cond delay="900"/>
                                  </p:stCondLst>
                                  <p:childTnLst>
                                    <p:set>
                                      <p:cBhvr>
                                        <p:cTn id="39" dur="1" fill="hold">
                                          <p:stCondLst>
                                            <p:cond delay="0"/>
                                          </p:stCondLst>
                                        </p:cTn>
                                        <p:tgtEl>
                                          <p:spTgt spid="31"/>
                                        </p:tgtEl>
                                        <p:attrNameLst>
                                          <p:attrName>style.visibility</p:attrName>
                                        </p:attrNameLst>
                                      </p:cBhvr>
                                      <p:to>
                                        <p:strVal val="visible"/>
                                      </p:to>
                                    </p:set>
                                  </p:childTnLst>
                                </p:cTn>
                              </p:par>
                              <p:par>
                                <p:cTn id="40" presetID="6" presetClass="emph" presetSubtype="0" accel="100000" autoRev="1" fill="hold" nodeType="withEffect">
                                  <p:stCondLst>
                                    <p:cond delay="400"/>
                                  </p:stCondLst>
                                  <p:childTnLst>
                                    <p:animScale>
                                      <p:cBhvr>
                                        <p:cTn id="41" dur="500" fill="hold"/>
                                        <p:tgtEl>
                                          <p:spTgt spid="31"/>
                                        </p:tgtEl>
                                      </p:cBhvr>
                                      <p:by x="0" y="0"/>
                                    </p:animScale>
                                  </p:childTnLst>
                                </p:cTn>
                              </p:par>
                              <p:par>
                                <p:cTn id="42" presetID="6" presetClass="emph" presetSubtype="0" decel="100000" fill="hold" nodeType="withEffect">
                                  <p:stCondLst>
                                    <p:cond delay="1300"/>
                                  </p:stCondLst>
                                  <p:childTnLst>
                                    <p:animScale>
                                      <p:cBhvr>
                                        <p:cTn id="43" dur="500" fill="hold"/>
                                        <p:tgtEl>
                                          <p:spTgt spid="31"/>
                                        </p:tgtEl>
                                      </p:cBhvr>
                                      <p:by x="90000" y="90000"/>
                                    </p:animScale>
                                  </p:childTnLst>
                                </p:cTn>
                              </p:par>
                              <p:par>
                                <p:cTn id="44" presetID="1" presetClass="entr" presetSubtype="0" fill="hold" nodeType="withEffect">
                                  <p:stCondLst>
                                    <p:cond delay="1000"/>
                                  </p:stCondLst>
                                  <p:childTnLst>
                                    <p:set>
                                      <p:cBhvr>
                                        <p:cTn id="45" dur="1" fill="hold">
                                          <p:stCondLst>
                                            <p:cond delay="0"/>
                                          </p:stCondLst>
                                        </p:cTn>
                                        <p:tgtEl>
                                          <p:spTgt spid="34"/>
                                        </p:tgtEl>
                                        <p:attrNameLst>
                                          <p:attrName>style.visibility</p:attrName>
                                        </p:attrNameLst>
                                      </p:cBhvr>
                                      <p:to>
                                        <p:strVal val="visible"/>
                                      </p:to>
                                    </p:set>
                                  </p:childTnLst>
                                </p:cTn>
                              </p:par>
                              <p:par>
                                <p:cTn id="46" presetID="6" presetClass="emph" presetSubtype="0" accel="100000" autoRev="1" fill="hold" nodeType="withEffect">
                                  <p:stCondLst>
                                    <p:cond delay="500"/>
                                  </p:stCondLst>
                                  <p:childTnLst>
                                    <p:animScale>
                                      <p:cBhvr>
                                        <p:cTn id="47" dur="500" fill="hold"/>
                                        <p:tgtEl>
                                          <p:spTgt spid="34"/>
                                        </p:tgtEl>
                                      </p:cBhvr>
                                      <p:by x="0" y="0"/>
                                    </p:animScale>
                                  </p:childTnLst>
                                </p:cTn>
                              </p:par>
                              <p:par>
                                <p:cTn id="48" presetID="6" presetClass="emph" presetSubtype="0" decel="100000" fill="hold" nodeType="withEffect">
                                  <p:stCondLst>
                                    <p:cond delay="1400"/>
                                  </p:stCondLst>
                                  <p:childTnLst>
                                    <p:animScale>
                                      <p:cBhvr>
                                        <p:cTn id="49" dur="500" fill="hold"/>
                                        <p:tgtEl>
                                          <p:spTgt spid="34"/>
                                        </p:tgtEl>
                                      </p:cBhvr>
                                      <p:by x="90000" y="9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optimize">
            <a:extLst>
              <a:ext uri="{FF2B5EF4-FFF2-40B4-BE49-F238E27FC236}">
                <a16:creationId xmlns:a16="http://schemas.microsoft.com/office/drawing/2014/main" id="{C23A96C5-55CB-4DA2-9F85-5B522588C893}"/>
              </a:ext>
            </a:extLst>
          </p:cNvPr>
          <p:cNvSpPr/>
          <p:nvPr/>
        </p:nvSpPr>
        <p:spPr bwMode="auto">
          <a:xfrm>
            <a:off x="1294067" y="3935946"/>
            <a:ext cx="2698059" cy="81401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b" anchorCtr="0" forceAA="0" compatLnSpc="1">
            <a:prstTxWarp prst="textNoShape">
              <a:avLst/>
            </a:prstTxWarp>
            <a:spAutoFit/>
          </a:bodyPr>
          <a:lstStyle/>
          <a:p>
            <a:pPr algn="ctr" defTabSz="913890" fontAlgn="base">
              <a:lnSpc>
                <a:spcPct val="90000"/>
              </a:lnSpc>
              <a:spcBef>
                <a:spcPct val="0"/>
              </a:spcBef>
              <a:spcAft>
                <a:spcPct val="0"/>
              </a:spcAft>
              <a:defRPr/>
            </a:pPr>
            <a:r>
              <a:rPr lang="en-US" sz="1836" kern="0">
                <a:gradFill>
                  <a:gsLst>
                    <a:gs pos="2917">
                      <a:srgbClr val="505050"/>
                    </a:gs>
                    <a:gs pos="100000">
                      <a:srgbClr val="505050"/>
                    </a:gs>
                  </a:gsLst>
                  <a:lin ang="5400000" scaled="1"/>
                </a:gradFill>
                <a:latin typeface="Segoe UI Semilight" panose="020B0402040204020203" pitchFamily="34" charset="0"/>
                <a:cs typeface="Segoe UI Semilight" panose="020B0402040204020203" pitchFamily="34" charset="0"/>
              </a:rPr>
              <a:t>Needs contextualization</a:t>
            </a:r>
          </a:p>
        </p:txBody>
      </p:sp>
      <p:sp>
        <p:nvSpPr>
          <p:cNvPr id="2" name="Title 1">
            <a:extLst>
              <a:ext uri="{FF2B5EF4-FFF2-40B4-BE49-F238E27FC236}">
                <a16:creationId xmlns:a16="http://schemas.microsoft.com/office/drawing/2014/main" id="{5FF6AF06-78F4-47C4-A297-96A8D507616D}"/>
              </a:ext>
            </a:extLst>
          </p:cNvPr>
          <p:cNvSpPr>
            <a:spLocks noGrp="1"/>
          </p:cNvSpPr>
          <p:nvPr>
            <p:ph type="title"/>
          </p:nvPr>
        </p:nvSpPr>
        <p:spPr/>
        <p:txBody>
          <a:bodyPr>
            <a:normAutofit/>
          </a:bodyPr>
          <a:lstStyle/>
          <a:p>
            <a:r>
              <a:rPr lang="en-US" sz="3672">
                <a:solidFill>
                  <a:srgbClr val="0070C0"/>
                </a:solidFill>
                <a:latin typeface="Segoe UI Light (Headings)"/>
              </a:rPr>
              <a:t>Problems with IoT Data</a:t>
            </a:r>
          </a:p>
        </p:txBody>
      </p:sp>
      <p:grpSp>
        <p:nvGrpSpPr>
          <p:cNvPr id="15" name="Group 14">
            <a:extLst>
              <a:ext uri="{FF2B5EF4-FFF2-40B4-BE49-F238E27FC236}">
                <a16:creationId xmlns:a16="http://schemas.microsoft.com/office/drawing/2014/main" id="{E3DC925D-6B24-420F-BE84-649EF7B4D3AD}"/>
              </a:ext>
            </a:extLst>
          </p:cNvPr>
          <p:cNvGrpSpPr/>
          <p:nvPr/>
        </p:nvGrpSpPr>
        <p:grpSpPr>
          <a:xfrm>
            <a:off x="2140249" y="2754817"/>
            <a:ext cx="1005697" cy="1005697"/>
            <a:chOff x="4461738" y="2752842"/>
            <a:chExt cx="986067" cy="986067"/>
          </a:xfrm>
        </p:grpSpPr>
        <p:sp>
          <p:nvSpPr>
            <p:cNvPr id="56" name="Oval 55">
              <a:extLst>
                <a:ext uri="{FF2B5EF4-FFF2-40B4-BE49-F238E27FC236}">
                  <a16:creationId xmlns:a16="http://schemas.microsoft.com/office/drawing/2014/main" id="{B9032AB6-5AF1-4528-9C0D-150B16A95B0E}"/>
                </a:ext>
              </a:extLst>
            </p:cNvPr>
            <p:cNvSpPr/>
            <p:nvPr/>
          </p:nvSpPr>
          <p:spPr bwMode="auto">
            <a:xfrm>
              <a:off x="4461738" y="2752842"/>
              <a:ext cx="986067" cy="986067"/>
            </a:xfrm>
            <a:prstGeom prst="ellipse">
              <a:avLst/>
            </a:prstGeom>
            <a:solidFill>
              <a:srgbClr val="0070C0"/>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55" fontAlgn="base">
                <a:lnSpc>
                  <a:spcPct val="90000"/>
                </a:lnSpc>
                <a:spcBef>
                  <a:spcPct val="0"/>
                </a:spcBef>
                <a:spcAft>
                  <a:spcPct val="0"/>
                </a:spcAft>
                <a:defRPr/>
              </a:pPr>
              <a:endParaRPr lang="en-US" sz="3199">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51" name="Group 50">
              <a:extLst>
                <a:ext uri="{FF2B5EF4-FFF2-40B4-BE49-F238E27FC236}">
                  <a16:creationId xmlns:a16="http://schemas.microsoft.com/office/drawing/2014/main" id="{72A86466-68AF-455C-A079-FCC665D61FDC}"/>
                </a:ext>
              </a:extLst>
            </p:cNvPr>
            <p:cNvGrpSpPr/>
            <p:nvPr/>
          </p:nvGrpSpPr>
          <p:grpSpPr>
            <a:xfrm>
              <a:off x="4642905" y="3012164"/>
              <a:ext cx="644754" cy="440450"/>
              <a:chOff x="9625013" y="3744913"/>
              <a:chExt cx="1157287" cy="790575"/>
            </a:xfrm>
            <a:solidFill>
              <a:schemeClr val="bg1"/>
            </a:solidFill>
          </p:grpSpPr>
          <p:sp>
            <p:nvSpPr>
              <p:cNvPr id="52" name="Freeform 864">
                <a:extLst>
                  <a:ext uri="{FF2B5EF4-FFF2-40B4-BE49-F238E27FC236}">
                    <a16:creationId xmlns:a16="http://schemas.microsoft.com/office/drawing/2014/main" id="{ADF230F7-85A7-40FF-B2DD-42FFF4AEB561}"/>
                  </a:ext>
                </a:extLst>
              </p:cNvPr>
              <p:cNvSpPr>
                <a:spLocks noEditPoints="1"/>
              </p:cNvSpPr>
              <p:nvPr/>
            </p:nvSpPr>
            <p:spPr bwMode="auto">
              <a:xfrm>
                <a:off x="9683750" y="4433888"/>
                <a:ext cx="1035050" cy="101600"/>
              </a:xfrm>
              <a:custGeom>
                <a:avLst/>
                <a:gdLst>
                  <a:gd name="T0" fmla="*/ 12 w 652"/>
                  <a:gd name="T1" fmla="*/ 14 h 64"/>
                  <a:gd name="T2" fmla="*/ 12 w 652"/>
                  <a:gd name="T3" fmla="*/ 30 h 64"/>
                  <a:gd name="T4" fmla="*/ 20 w 652"/>
                  <a:gd name="T5" fmla="*/ 47 h 64"/>
                  <a:gd name="T6" fmla="*/ 44 w 652"/>
                  <a:gd name="T7" fmla="*/ 52 h 64"/>
                  <a:gd name="T8" fmla="*/ 62 w 652"/>
                  <a:gd name="T9" fmla="*/ 52 h 64"/>
                  <a:gd name="T10" fmla="*/ 108 w 652"/>
                  <a:gd name="T11" fmla="*/ 52 h 64"/>
                  <a:gd name="T12" fmla="*/ 175 w 652"/>
                  <a:gd name="T13" fmla="*/ 52 h 64"/>
                  <a:gd name="T14" fmla="*/ 255 w 652"/>
                  <a:gd name="T15" fmla="*/ 52 h 64"/>
                  <a:gd name="T16" fmla="*/ 339 w 652"/>
                  <a:gd name="T17" fmla="*/ 52 h 64"/>
                  <a:gd name="T18" fmla="*/ 424 w 652"/>
                  <a:gd name="T19" fmla="*/ 52 h 64"/>
                  <a:gd name="T20" fmla="*/ 501 w 652"/>
                  <a:gd name="T21" fmla="*/ 52 h 64"/>
                  <a:gd name="T22" fmla="*/ 560 w 652"/>
                  <a:gd name="T23" fmla="*/ 52 h 64"/>
                  <a:gd name="T24" fmla="*/ 599 w 652"/>
                  <a:gd name="T25" fmla="*/ 52 h 64"/>
                  <a:gd name="T26" fmla="*/ 623 w 652"/>
                  <a:gd name="T27" fmla="*/ 51 h 64"/>
                  <a:gd name="T28" fmla="*/ 638 w 652"/>
                  <a:gd name="T29" fmla="*/ 40 h 64"/>
                  <a:gd name="T30" fmla="*/ 640 w 652"/>
                  <a:gd name="T31" fmla="*/ 17 h 64"/>
                  <a:gd name="T32" fmla="*/ 640 w 652"/>
                  <a:gd name="T33" fmla="*/ 12 h 64"/>
                  <a:gd name="T34" fmla="*/ 6 w 652"/>
                  <a:gd name="T35" fmla="*/ 0 h 64"/>
                  <a:gd name="T36" fmla="*/ 649 w 652"/>
                  <a:gd name="T37" fmla="*/ 1 h 64"/>
                  <a:gd name="T38" fmla="*/ 652 w 652"/>
                  <a:gd name="T39" fmla="*/ 3 h 64"/>
                  <a:gd name="T40" fmla="*/ 652 w 652"/>
                  <a:gd name="T41" fmla="*/ 11 h 64"/>
                  <a:gd name="T42" fmla="*/ 652 w 652"/>
                  <a:gd name="T43" fmla="*/ 18 h 64"/>
                  <a:gd name="T44" fmla="*/ 650 w 652"/>
                  <a:gd name="T45" fmla="*/ 41 h 64"/>
                  <a:gd name="T46" fmla="*/ 638 w 652"/>
                  <a:gd name="T47" fmla="*/ 58 h 64"/>
                  <a:gd name="T48" fmla="*/ 609 w 652"/>
                  <a:gd name="T49" fmla="*/ 64 h 64"/>
                  <a:gd name="T50" fmla="*/ 583 w 652"/>
                  <a:gd name="T51" fmla="*/ 64 h 64"/>
                  <a:gd name="T52" fmla="*/ 532 w 652"/>
                  <a:gd name="T53" fmla="*/ 64 h 64"/>
                  <a:gd name="T54" fmla="*/ 463 w 652"/>
                  <a:gd name="T55" fmla="*/ 64 h 64"/>
                  <a:gd name="T56" fmla="*/ 383 w 652"/>
                  <a:gd name="T57" fmla="*/ 64 h 64"/>
                  <a:gd name="T58" fmla="*/ 297 w 652"/>
                  <a:gd name="T59" fmla="*/ 64 h 64"/>
                  <a:gd name="T60" fmla="*/ 213 w 652"/>
                  <a:gd name="T61" fmla="*/ 64 h 64"/>
                  <a:gd name="T62" fmla="*/ 139 w 652"/>
                  <a:gd name="T63" fmla="*/ 64 h 64"/>
                  <a:gd name="T64" fmla="*/ 82 w 652"/>
                  <a:gd name="T65" fmla="*/ 64 h 64"/>
                  <a:gd name="T66" fmla="*/ 48 w 652"/>
                  <a:gd name="T67" fmla="*/ 64 h 64"/>
                  <a:gd name="T68" fmla="*/ 27 w 652"/>
                  <a:gd name="T69" fmla="*/ 62 h 64"/>
                  <a:gd name="T70" fmla="*/ 7 w 652"/>
                  <a:gd name="T71" fmla="*/ 49 h 64"/>
                  <a:gd name="T72" fmla="*/ 0 w 652"/>
                  <a:gd name="T73" fmla="*/ 30 h 64"/>
                  <a:gd name="T74" fmla="*/ 0 w 652"/>
                  <a:gd name="T75" fmla="*/ 14 h 64"/>
                  <a:gd name="T76" fmla="*/ 0 w 652"/>
                  <a:gd name="T77" fmla="*/ 6 h 64"/>
                  <a:gd name="T78" fmla="*/ 1 w 652"/>
                  <a:gd name="T79" fmla="*/ 2 h 64"/>
                  <a:gd name="T80" fmla="*/ 6 w 652"/>
                  <a:gd name="T81"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52" h="64">
                    <a:moveTo>
                      <a:pt x="12" y="12"/>
                    </a:moveTo>
                    <a:lnTo>
                      <a:pt x="12" y="14"/>
                    </a:lnTo>
                    <a:lnTo>
                      <a:pt x="12" y="17"/>
                    </a:lnTo>
                    <a:lnTo>
                      <a:pt x="12" y="30"/>
                    </a:lnTo>
                    <a:lnTo>
                      <a:pt x="14" y="40"/>
                    </a:lnTo>
                    <a:lnTo>
                      <a:pt x="20" y="47"/>
                    </a:lnTo>
                    <a:lnTo>
                      <a:pt x="29" y="51"/>
                    </a:lnTo>
                    <a:lnTo>
                      <a:pt x="44" y="52"/>
                    </a:lnTo>
                    <a:lnTo>
                      <a:pt x="48" y="52"/>
                    </a:lnTo>
                    <a:lnTo>
                      <a:pt x="62" y="52"/>
                    </a:lnTo>
                    <a:lnTo>
                      <a:pt x="82" y="52"/>
                    </a:lnTo>
                    <a:lnTo>
                      <a:pt x="108" y="52"/>
                    </a:lnTo>
                    <a:lnTo>
                      <a:pt x="139" y="52"/>
                    </a:lnTo>
                    <a:lnTo>
                      <a:pt x="175" y="52"/>
                    </a:lnTo>
                    <a:lnTo>
                      <a:pt x="213" y="52"/>
                    </a:lnTo>
                    <a:lnTo>
                      <a:pt x="255" y="52"/>
                    </a:lnTo>
                    <a:lnTo>
                      <a:pt x="297" y="52"/>
                    </a:lnTo>
                    <a:lnTo>
                      <a:pt x="339" y="52"/>
                    </a:lnTo>
                    <a:lnTo>
                      <a:pt x="383" y="52"/>
                    </a:lnTo>
                    <a:lnTo>
                      <a:pt x="424" y="52"/>
                    </a:lnTo>
                    <a:lnTo>
                      <a:pt x="463" y="52"/>
                    </a:lnTo>
                    <a:lnTo>
                      <a:pt x="501" y="52"/>
                    </a:lnTo>
                    <a:lnTo>
                      <a:pt x="532" y="52"/>
                    </a:lnTo>
                    <a:lnTo>
                      <a:pt x="560" y="52"/>
                    </a:lnTo>
                    <a:lnTo>
                      <a:pt x="583" y="52"/>
                    </a:lnTo>
                    <a:lnTo>
                      <a:pt x="599" y="52"/>
                    </a:lnTo>
                    <a:lnTo>
                      <a:pt x="609" y="52"/>
                    </a:lnTo>
                    <a:lnTo>
                      <a:pt x="623" y="51"/>
                    </a:lnTo>
                    <a:lnTo>
                      <a:pt x="632" y="47"/>
                    </a:lnTo>
                    <a:lnTo>
                      <a:pt x="638" y="40"/>
                    </a:lnTo>
                    <a:lnTo>
                      <a:pt x="640" y="30"/>
                    </a:lnTo>
                    <a:lnTo>
                      <a:pt x="640" y="17"/>
                    </a:lnTo>
                    <a:lnTo>
                      <a:pt x="640" y="15"/>
                    </a:lnTo>
                    <a:lnTo>
                      <a:pt x="640" y="12"/>
                    </a:lnTo>
                    <a:lnTo>
                      <a:pt x="12" y="12"/>
                    </a:lnTo>
                    <a:close/>
                    <a:moveTo>
                      <a:pt x="6" y="0"/>
                    </a:moveTo>
                    <a:lnTo>
                      <a:pt x="646" y="0"/>
                    </a:lnTo>
                    <a:lnTo>
                      <a:pt x="649" y="1"/>
                    </a:lnTo>
                    <a:lnTo>
                      <a:pt x="651" y="2"/>
                    </a:lnTo>
                    <a:lnTo>
                      <a:pt x="652" y="3"/>
                    </a:lnTo>
                    <a:lnTo>
                      <a:pt x="652" y="6"/>
                    </a:lnTo>
                    <a:lnTo>
                      <a:pt x="652" y="11"/>
                    </a:lnTo>
                    <a:lnTo>
                      <a:pt x="652" y="15"/>
                    </a:lnTo>
                    <a:lnTo>
                      <a:pt x="652" y="18"/>
                    </a:lnTo>
                    <a:lnTo>
                      <a:pt x="652" y="30"/>
                    </a:lnTo>
                    <a:lnTo>
                      <a:pt x="650" y="41"/>
                    </a:lnTo>
                    <a:lnTo>
                      <a:pt x="645" y="51"/>
                    </a:lnTo>
                    <a:lnTo>
                      <a:pt x="638" y="58"/>
                    </a:lnTo>
                    <a:lnTo>
                      <a:pt x="626" y="62"/>
                    </a:lnTo>
                    <a:lnTo>
                      <a:pt x="609" y="64"/>
                    </a:lnTo>
                    <a:lnTo>
                      <a:pt x="599" y="64"/>
                    </a:lnTo>
                    <a:lnTo>
                      <a:pt x="583" y="64"/>
                    </a:lnTo>
                    <a:lnTo>
                      <a:pt x="560" y="64"/>
                    </a:lnTo>
                    <a:lnTo>
                      <a:pt x="532" y="64"/>
                    </a:lnTo>
                    <a:lnTo>
                      <a:pt x="501" y="64"/>
                    </a:lnTo>
                    <a:lnTo>
                      <a:pt x="463" y="64"/>
                    </a:lnTo>
                    <a:lnTo>
                      <a:pt x="424" y="64"/>
                    </a:lnTo>
                    <a:lnTo>
                      <a:pt x="383" y="64"/>
                    </a:lnTo>
                    <a:lnTo>
                      <a:pt x="339" y="64"/>
                    </a:lnTo>
                    <a:lnTo>
                      <a:pt x="297" y="64"/>
                    </a:lnTo>
                    <a:lnTo>
                      <a:pt x="255" y="64"/>
                    </a:lnTo>
                    <a:lnTo>
                      <a:pt x="213" y="64"/>
                    </a:lnTo>
                    <a:lnTo>
                      <a:pt x="175" y="64"/>
                    </a:lnTo>
                    <a:lnTo>
                      <a:pt x="139" y="64"/>
                    </a:lnTo>
                    <a:lnTo>
                      <a:pt x="108" y="64"/>
                    </a:lnTo>
                    <a:lnTo>
                      <a:pt x="82" y="64"/>
                    </a:lnTo>
                    <a:lnTo>
                      <a:pt x="62" y="64"/>
                    </a:lnTo>
                    <a:lnTo>
                      <a:pt x="48" y="64"/>
                    </a:lnTo>
                    <a:lnTo>
                      <a:pt x="44" y="64"/>
                    </a:lnTo>
                    <a:lnTo>
                      <a:pt x="27" y="62"/>
                    </a:lnTo>
                    <a:lnTo>
                      <a:pt x="14" y="57"/>
                    </a:lnTo>
                    <a:lnTo>
                      <a:pt x="7" y="49"/>
                    </a:lnTo>
                    <a:lnTo>
                      <a:pt x="2" y="41"/>
                    </a:lnTo>
                    <a:lnTo>
                      <a:pt x="0" y="30"/>
                    </a:lnTo>
                    <a:lnTo>
                      <a:pt x="0" y="17"/>
                    </a:lnTo>
                    <a:lnTo>
                      <a:pt x="0" y="14"/>
                    </a:lnTo>
                    <a:lnTo>
                      <a:pt x="0" y="11"/>
                    </a:lnTo>
                    <a:lnTo>
                      <a:pt x="0" y="6"/>
                    </a:lnTo>
                    <a:lnTo>
                      <a:pt x="0" y="3"/>
                    </a:lnTo>
                    <a:lnTo>
                      <a:pt x="1" y="2"/>
                    </a:lnTo>
                    <a:lnTo>
                      <a:pt x="4" y="0"/>
                    </a:lnTo>
                    <a:lnTo>
                      <a:pt x="6" y="0"/>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09">
                  <a:defRPr/>
                </a:pPr>
                <a:endParaRPr lang="en-US" sz="1836">
                  <a:solidFill>
                    <a:srgbClr val="1A1A1A"/>
                  </a:solidFill>
                  <a:latin typeface="Segoe UI"/>
                </a:endParaRPr>
              </a:p>
            </p:txBody>
          </p:sp>
          <p:sp>
            <p:nvSpPr>
              <p:cNvPr id="54" name="Freeform 865">
                <a:extLst>
                  <a:ext uri="{FF2B5EF4-FFF2-40B4-BE49-F238E27FC236}">
                    <a16:creationId xmlns:a16="http://schemas.microsoft.com/office/drawing/2014/main" id="{602E1CF8-82FF-49E7-AA0B-36EBD21C69DE}"/>
                  </a:ext>
                </a:extLst>
              </p:cNvPr>
              <p:cNvSpPr>
                <a:spLocks/>
              </p:cNvSpPr>
              <p:nvPr/>
            </p:nvSpPr>
            <p:spPr bwMode="auto">
              <a:xfrm>
                <a:off x="9820275" y="3900488"/>
                <a:ext cx="762000" cy="552450"/>
              </a:xfrm>
              <a:custGeom>
                <a:avLst/>
                <a:gdLst>
                  <a:gd name="T0" fmla="*/ 23 w 480"/>
                  <a:gd name="T1" fmla="*/ 0 h 348"/>
                  <a:gd name="T2" fmla="*/ 457 w 480"/>
                  <a:gd name="T3" fmla="*/ 0 h 348"/>
                  <a:gd name="T4" fmla="*/ 464 w 480"/>
                  <a:gd name="T5" fmla="*/ 1 h 348"/>
                  <a:gd name="T6" fmla="*/ 472 w 480"/>
                  <a:gd name="T7" fmla="*/ 5 h 348"/>
                  <a:gd name="T8" fmla="*/ 478 w 480"/>
                  <a:gd name="T9" fmla="*/ 12 h 348"/>
                  <a:gd name="T10" fmla="*/ 480 w 480"/>
                  <a:gd name="T11" fmla="*/ 23 h 348"/>
                  <a:gd name="T12" fmla="*/ 480 w 480"/>
                  <a:gd name="T13" fmla="*/ 342 h 348"/>
                  <a:gd name="T14" fmla="*/ 479 w 480"/>
                  <a:gd name="T15" fmla="*/ 345 h 348"/>
                  <a:gd name="T16" fmla="*/ 477 w 480"/>
                  <a:gd name="T17" fmla="*/ 347 h 348"/>
                  <a:gd name="T18" fmla="*/ 474 w 480"/>
                  <a:gd name="T19" fmla="*/ 348 h 348"/>
                  <a:gd name="T20" fmla="*/ 471 w 480"/>
                  <a:gd name="T21" fmla="*/ 347 h 348"/>
                  <a:gd name="T22" fmla="*/ 469 w 480"/>
                  <a:gd name="T23" fmla="*/ 345 h 348"/>
                  <a:gd name="T24" fmla="*/ 468 w 480"/>
                  <a:gd name="T25" fmla="*/ 342 h 348"/>
                  <a:gd name="T26" fmla="*/ 468 w 480"/>
                  <a:gd name="T27" fmla="*/ 23 h 348"/>
                  <a:gd name="T28" fmla="*/ 468 w 480"/>
                  <a:gd name="T29" fmla="*/ 18 h 348"/>
                  <a:gd name="T30" fmla="*/ 466 w 480"/>
                  <a:gd name="T31" fmla="*/ 16 h 348"/>
                  <a:gd name="T32" fmla="*/ 464 w 480"/>
                  <a:gd name="T33" fmla="*/ 13 h 348"/>
                  <a:gd name="T34" fmla="*/ 462 w 480"/>
                  <a:gd name="T35" fmla="*/ 12 h 348"/>
                  <a:gd name="T36" fmla="*/ 460 w 480"/>
                  <a:gd name="T37" fmla="*/ 12 h 348"/>
                  <a:gd name="T38" fmla="*/ 458 w 480"/>
                  <a:gd name="T39" fmla="*/ 11 h 348"/>
                  <a:gd name="T40" fmla="*/ 457 w 480"/>
                  <a:gd name="T41" fmla="*/ 11 h 348"/>
                  <a:gd name="T42" fmla="*/ 23 w 480"/>
                  <a:gd name="T43" fmla="*/ 11 h 348"/>
                  <a:gd name="T44" fmla="*/ 22 w 480"/>
                  <a:gd name="T45" fmla="*/ 11 h 348"/>
                  <a:gd name="T46" fmla="*/ 19 w 480"/>
                  <a:gd name="T47" fmla="*/ 12 h 348"/>
                  <a:gd name="T48" fmla="*/ 18 w 480"/>
                  <a:gd name="T49" fmla="*/ 12 h 348"/>
                  <a:gd name="T50" fmla="*/ 16 w 480"/>
                  <a:gd name="T51" fmla="*/ 13 h 348"/>
                  <a:gd name="T52" fmla="*/ 13 w 480"/>
                  <a:gd name="T53" fmla="*/ 16 h 348"/>
                  <a:gd name="T54" fmla="*/ 12 w 480"/>
                  <a:gd name="T55" fmla="*/ 19 h 348"/>
                  <a:gd name="T56" fmla="*/ 12 w 480"/>
                  <a:gd name="T57" fmla="*/ 23 h 348"/>
                  <a:gd name="T58" fmla="*/ 12 w 480"/>
                  <a:gd name="T59" fmla="*/ 342 h 348"/>
                  <a:gd name="T60" fmla="*/ 11 w 480"/>
                  <a:gd name="T61" fmla="*/ 345 h 348"/>
                  <a:gd name="T62" fmla="*/ 8 w 480"/>
                  <a:gd name="T63" fmla="*/ 347 h 348"/>
                  <a:gd name="T64" fmla="*/ 6 w 480"/>
                  <a:gd name="T65" fmla="*/ 348 h 348"/>
                  <a:gd name="T66" fmla="*/ 2 w 480"/>
                  <a:gd name="T67" fmla="*/ 347 h 348"/>
                  <a:gd name="T68" fmla="*/ 1 w 480"/>
                  <a:gd name="T69" fmla="*/ 345 h 348"/>
                  <a:gd name="T70" fmla="*/ 0 w 480"/>
                  <a:gd name="T71" fmla="*/ 342 h 348"/>
                  <a:gd name="T72" fmla="*/ 0 w 480"/>
                  <a:gd name="T73" fmla="*/ 23 h 348"/>
                  <a:gd name="T74" fmla="*/ 2 w 480"/>
                  <a:gd name="T75" fmla="*/ 12 h 348"/>
                  <a:gd name="T76" fmla="*/ 8 w 480"/>
                  <a:gd name="T77" fmla="*/ 5 h 348"/>
                  <a:gd name="T78" fmla="*/ 16 w 480"/>
                  <a:gd name="T79" fmla="*/ 1 h 348"/>
                  <a:gd name="T80" fmla="*/ 23 w 480"/>
                  <a:gd name="T81" fmla="*/ 0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80" h="348">
                    <a:moveTo>
                      <a:pt x="23" y="0"/>
                    </a:moveTo>
                    <a:lnTo>
                      <a:pt x="457" y="0"/>
                    </a:lnTo>
                    <a:lnTo>
                      <a:pt x="464" y="1"/>
                    </a:lnTo>
                    <a:lnTo>
                      <a:pt x="472" y="5"/>
                    </a:lnTo>
                    <a:lnTo>
                      <a:pt x="478" y="12"/>
                    </a:lnTo>
                    <a:lnTo>
                      <a:pt x="480" y="23"/>
                    </a:lnTo>
                    <a:lnTo>
                      <a:pt x="480" y="342"/>
                    </a:lnTo>
                    <a:lnTo>
                      <a:pt x="479" y="345"/>
                    </a:lnTo>
                    <a:lnTo>
                      <a:pt x="477" y="347"/>
                    </a:lnTo>
                    <a:lnTo>
                      <a:pt x="474" y="348"/>
                    </a:lnTo>
                    <a:lnTo>
                      <a:pt x="471" y="347"/>
                    </a:lnTo>
                    <a:lnTo>
                      <a:pt x="469" y="345"/>
                    </a:lnTo>
                    <a:lnTo>
                      <a:pt x="468" y="342"/>
                    </a:lnTo>
                    <a:lnTo>
                      <a:pt x="468" y="23"/>
                    </a:lnTo>
                    <a:lnTo>
                      <a:pt x="468" y="18"/>
                    </a:lnTo>
                    <a:lnTo>
                      <a:pt x="466" y="16"/>
                    </a:lnTo>
                    <a:lnTo>
                      <a:pt x="464" y="13"/>
                    </a:lnTo>
                    <a:lnTo>
                      <a:pt x="462" y="12"/>
                    </a:lnTo>
                    <a:lnTo>
                      <a:pt x="460" y="12"/>
                    </a:lnTo>
                    <a:lnTo>
                      <a:pt x="458" y="11"/>
                    </a:lnTo>
                    <a:lnTo>
                      <a:pt x="457" y="11"/>
                    </a:lnTo>
                    <a:lnTo>
                      <a:pt x="23" y="11"/>
                    </a:lnTo>
                    <a:lnTo>
                      <a:pt x="22" y="11"/>
                    </a:lnTo>
                    <a:lnTo>
                      <a:pt x="19" y="12"/>
                    </a:lnTo>
                    <a:lnTo>
                      <a:pt x="18" y="12"/>
                    </a:lnTo>
                    <a:lnTo>
                      <a:pt x="16" y="13"/>
                    </a:lnTo>
                    <a:lnTo>
                      <a:pt x="13" y="16"/>
                    </a:lnTo>
                    <a:lnTo>
                      <a:pt x="12" y="19"/>
                    </a:lnTo>
                    <a:lnTo>
                      <a:pt x="12" y="23"/>
                    </a:lnTo>
                    <a:lnTo>
                      <a:pt x="12" y="342"/>
                    </a:lnTo>
                    <a:lnTo>
                      <a:pt x="11" y="345"/>
                    </a:lnTo>
                    <a:lnTo>
                      <a:pt x="8" y="347"/>
                    </a:lnTo>
                    <a:lnTo>
                      <a:pt x="6" y="348"/>
                    </a:lnTo>
                    <a:lnTo>
                      <a:pt x="2" y="347"/>
                    </a:lnTo>
                    <a:lnTo>
                      <a:pt x="1" y="345"/>
                    </a:lnTo>
                    <a:lnTo>
                      <a:pt x="0" y="342"/>
                    </a:lnTo>
                    <a:lnTo>
                      <a:pt x="0" y="23"/>
                    </a:lnTo>
                    <a:lnTo>
                      <a:pt x="2" y="12"/>
                    </a:lnTo>
                    <a:lnTo>
                      <a:pt x="8" y="5"/>
                    </a:lnTo>
                    <a:lnTo>
                      <a:pt x="16" y="1"/>
                    </a:lnTo>
                    <a:lnTo>
                      <a:pt x="23" y="0"/>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09">
                  <a:defRPr/>
                </a:pPr>
                <a:endParaRPr lang="en-US" sz="1836">
                  <a:solidFill>
                    <a:srgbClr val="1A1A1A"/>
                  </a:solidFill>
                  <a:latin typeface="Segoe UI"/>
                </a:endParaRPr>
              </a:p>
            </p:txBody>
          </p:sp>
          <p:sp>
            <p:nvSpPr>
              <p:cNvPr id="55" name="Freeform 866">
                <a:extLst>
                  <a:ext uri="{FF2B5EF4-FFF2-40B4-BE49-F238E27FC236}">
                    <a16:creationId xmlns:a16="http://schemas.microsoft.com/office/drawing/2014/main" id="{DF60B812-19A0-476D-A84A-3CAA2154CBCA}"/>
                  </a:ext>
                </a:extLst>
              </p:cNvPr>
              <p:cNvSpPr>
                <a:spLocks/>
              </p:cNvSpPr>
              <p:nvPr/>
            </p:nvSpPr>
            <p:spPr bwMode="auto">
              <a:xfrm>
                <a:off x="10009188" y="3827463"/>
                <a:ext cx="17463" cy="87313"/>
              </a:xfrm>
              <a:custGeom>
                <a:avLst/>
                <a:gdLst>
                  <a:gd name="T0" fmla="*/ 5 w 11"/>
                  <a:gd name="T1" fmla="*/ 0 h 55"/>
                  <a:gd name="T2" fmla="*/ 8 w 11"/>
                  <a:gd name="T3" fmla="*/ 0 h 55"/>
                  <a:gd name="T4" fmla="*/ 11 w 11"/>
                  <a:gd name="T5" fmla="*/ 2 h 55"/>
                  <a:gd name="T6" fmla="*/ 11 w 11"/>
                  <a:gd name="T7" fmla="*/ 6 h 55"/>
                  <a:gd name="T8" fmla="*/ 11 w 11"/>
                  <a:gd name="T9" fmla="*/ 49 h 55"/>
                  <a:gd name="T10" fmla="*/ 11 w 11"/>
                  <a:gd name="T11" fmla="*/ 53 h 55"/>
                  <a:gd name="T12" fmla="*/ 8 w 11"/>
                  <a:gd name="T13" fmla="*/ 55 h 55"/>
                  <a:gd name="T14" fmla="*/ 5 w 11"/>
                  <a:gd name="T15" fmla="*/ 55 h 55"/>
                  <a:gd name="T16" fmla="*/ 2 w 11"/>
                  <a:gd name="T17" fmla="*/ 55 h 55"/>
                  <a:gd name="T18" fmla="*/ 0 w 11"/>
                  <a:gd name="T19" fmla="*/ 53 h 55"/>
                  <a:gd name="T20" fmla="*/ 0 w 11"/>
                  <a:gd name="T21" fmla="*/ 49 h 55"/>
                  <a:gd name="T22" fmla="*/ 0 w 11"/>
                  <a:gd name="T23" fmla="*/ 6 h 55"/>
                  <a:gd name="T24" fmla="*/ 0 w 11"/>
                  <a:gd name="T25" fmla="*/ 2 h 55"/>
                  <a:gd name="T26" fmla="*/ 2 w 11"/>
                  <a:gd name="T27" fmla="*/ 0 h 55"/>
                  <a:gd name="T28" fmla="*/ 5 w 11"/>
                  <a:gd name="T29"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 h="55">
                    <a:moveTo>
                      <a:pt x="5" y="0"/>
                    </a:moveTo>
                    <a:lnTo>
                      <a:pt x="8" y="0"/>
                    </a:lnTo>
                    <a:lnTo>
                      <a:pt x="11" y="2"/>
                    </a:lnTo>
                    <a:lnTo>
                      <a:pt x="11" y="6"/>
                    </a:lnTo>
                    <a:lnTo>
                      <a:pt x="11" y="49"/>
                    </a:lnTo>
                    <a:lnTo>
                      <a:pt x="11" y="53"/>
                    </a:lnTo>
                    <a:lnTo>
                      <a:pt x="8" y="55"/>
                    </a:lnTo>
                    <a:lnTo>
                      <a:pt x="5" y="55"/>
                    </a:lnTo>
                    <a:lnTo>
                      <a:pt x="2" y="55"/>
                    </a:lnTo>
                    <a:lnTo>
                      <a:pt x="0" y="53"/>
                    </a:lnTo>
                    <a:lnTo>
                      <a:pt x="0" y="49"/>
                    </a:lnTo>
                    <a:lnTo>
                      <a:pt x="0" y="6"/>
                    </a:lnTo>
                    <a:lnTo>
                      <a:pt x="0" y="2"/>
                    </a:lnTo>
                    <a:lnTo>
                      <a:pt x="2" y="0"/>
                    </a:lnTo>
                    <a:lnTo>
                      <a:pt x="5" y="0"/>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09">
                  <a:defRPr/>
                </a:pPr>
                <a:endParaRPr lang="en-US" sz="1836">
                  <a:solidFill>
                    <a:srgbClr val="1A1A1A"/>
                  </a:solidFill>
                  <a:latin typeface="Segoe UI"/>
                </a:endParaRPr>
              </a:p>
            </p:txBody>
          </p:sp>
          <p:sp>
            <p:nvSpPr>
              <p:cNvPr id="57" name="Freeform 867">
                <a:extLst>
                  <a:ext uri="{FF2B5EF4-FFF2-40B4-BE49-F238E27FC236}">
                    <a16:creationId xmlns:a16="http://schemas.microsoft.com/office/drawing/2014/main" id="{60AF3B66-8FA1-497F-8028-67322D3C648B}"/>
                  </a:ext>
                </a:extLst>
              </p:cNvPr>
              <p:cNvSpPr>
                <a:spLocks noEditPoints="1"/>
              </p:cNvSpPr>
              <p:nvPr/>
            </p:nvSpPr>
            <p:spPr bwMode="auto">
              <a:xfrm>
                <a:off x="9967913" y="3744913"/>
                <a:ext cx="98425" cy="96838"/>
              </a:xfrm>
              <a:custGeom>
                <a:avLst/>
                <a:gdLst>
                  <a:gd name="T0" fmla="*/ 31 w 62"/>
                  <a:gd name="T1" fmla="*/ 12 h 61"/>
                  <a:gd name="T2" fmla="*/ 26 w 62"/>
                  <a:gd name="T3" fmla="*/ 13 h 61"/>
                  <a:gd name="T4" fmla="*/ 22 w 62"/>
                  <a:gd name="T5" fmla="*/ 14 h 61"/>
                  <a:gd name="T6" fmla="*/ 17 w 62"/>
                  <a:gd name="T7" fmla="*/ 18 h 61"/>
                  <a:gd name="T8" fmla="*/ 15 w 62"/>
                  <a:gd name="T9" fmla="*/ 21 h 61"/>
                  <a:gd name="T10" fmla="*/ 12 w 62"/>
                  <a:gd name="T11" fmla="*/ 26 h 61"/>
                  <a:gd name="T12" fmla="*/ 12 w 62"/>
                  <a:gd name="T13" fmla="*/ 31 h 61"/>
                  <a:gd name="T14" fmla="*/ 12 w 62"/>
                  <a:gd name="T15" fmla="*/ 36 h 61"/>
                  <a:gd name="T16" fmla="*/ 15 w 62"/>
                  <a:gd name="T17" fmla="*/ 41 h 61"/>
                  <a:gd name="T18" fmla="*/ 17 w 62"/>
                  <a:gd name="T19" fmla="*/ 44 h 61"/>
                  <a:gd name="T20" fmla="*/ 22 w 62"/>
                  <a:gd name="T21" fmla="*/ 47 h 61"/>
                  <a:gd name="T22" fmla="*/ 26 w 62"/>
                  <a:gd name="T23" fmla="*/ 49 h 61"/>
                  <a:gd name="T24" fmla="*/ 31 w 62"/>
                  <a:gd name="T25" fmla="*/ 49 h 61"/>
                  <a:gd name="T26" fmla="*/ 37 w 62"/>
                  <a:gd name="T27" fmla="*/ 49 h 61"/>
                  <a:gd name="T28" fmla="*/ 40 w 62"/>
                  <a:gd name="T29" fmla="*/ 47 h 61"/>
                  <a:gd name="T30" fmla="*/ 44 w 62"/>
                  <a:gd name="T31" fmla="*/ 44 h 61"/>
                  <a:gd name="T32" fmla="*/ 48 w 62"/>
                  <a:gd name="T33" fmla="*/ 41 h 61"/>
                  <a:gd name="T34" fmla="*/ 49 w 62"/>
                  <a:gd name="T35" fmla="*/ 36 h 61"/>
                  <a:gd name="T36" fmla="*/ 50 w 62"/>
                  <a:gd name="T37" fmla="*/ 31 h 61"/>
                  <a:gd name="T38" fmla="*/ 49 w 62"/>
                  <a:gd name="T39" fmla="*/ 26 h 61"/>
                  <a:gd name="T40" fmla="*/ 48 w 62"/>
                  <a:gd name="T41" fmla="*/ 21 h 61"/>
                  <a:gd name="T42" fmla="*/ 44 w 62"/>
                  <a:gd name="T43" fmla="*/ 18 h 61"/>
                  <a:gd name="T44" fmla="*/ 40 w 62"/>
                  <a:gd name="T45" fmla="*/ 14 h 61"/>
                  <a:gd name="T46" fmla="*/ 37 w 62"/>
                  <a:gd name="T47" fmla="*/ 13 h 61"/>
                  <a:gd name="T48" fmla="*/ 31 w 62"/>
                  <a:gd name="T49" fmla="*/ 12 h 61"/>
                  <a:gd name="T50" fmla="*/ 31 w 62"/>
                  <a:gd name="T51" fmla="*/ 0 h 61"/>
                  <a:gd name="T52" fmla="*/ 43 w 62"/>
                  <a:gd name="T53" fmla="*/ 2 h 61"/>
                  <a:gd name="T54" fmla="*/ 52 w 62"/>
                  <a:gd name="T55" fmla="*/ 9 h 61"/>
                  <a:gd name="T56" fmla="*/ 60 w 62"/>
                  <a:gd name="T57" fmla="*/ 19 h 61"/>
                  <a:gd name="T58" fmla="*/ 62 w 62"/>
                  <a:gd name="T59" fmla="*/ 31 h 61"/>
                  <a:gd name="T60" fmla="*/ 60 w 62"/>
                  <a:gd name="T61" fmla="*/ 43 h 61"/>
                  <a:gd name="T62" fmla="*/ 52 w 62"/>
                  <a:gd name="T63" fmla="*/ 53 h 61"/>
                  <a:gd name="T64" fmla="*/ 43 w 62"/>
                  <a:gd name="T65" fmla="*/ 59 h 61"/>
                  <a:gd name="T66" fmla="*/ 31 w 62"/>
                  <a:gd name="T67" fmla="*/ 61 h 61"/>
                  <a:gd name="T68" fmla="*/ 20 w 62"/>
                  <a:gd name="T69" fmla="*/ 59 h 61"/>
                  <a:gd name="T70" fmla="*/ 9 w 62"/>
                  <a:gd name="T71" fmla="*/ 53 h 61"/>
                  <a:gd name="T72" fmla="*/ 3 w 62"/>
                  <a:gd name="T73" fmla="*/ 43 h 61"/>
                  <a:gd name="T74" fmla="*/ 0 w 62"/>
                  <a:gd name="T75" fmla="*/ 31 h 61"/>
                  <a:gd name="T76" fmla="*/ 3 w 62"/>
                  <a:gd name="T77" fmla="*/ 19 h 61"/>
                  <a:gd name="T78" fmla="*/ 9 w 62"/>
                  <a:gd name="T79" fmla="*/ 9 h 61"/>
                  <a:gd name="T80" fmla="*/ 20 w 62"/>
                  <a:gd name="T81" fmla="*/ 2 h 61"/>
                  <a:gd name="T82" fmla="*/ 31 w 62"/>
                  <a:gd name="T83" fmla="*/ 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2" h="61">
                    <a:moveTo>
                      <a:pt x="31" y="12"/>
                    </a:moveTo>
                    <a:lnTo>
                      <a:pt x="26" y="13"/>
                    </a:lnTo>
                    <a:lnTo>
                      <a:pt x="22" y="14"/>
                    </a:lnTo>
                    <a:lnTo>
                      <a:pt x="17" y="18"/>
                    </a:lnTo>
                    <a:lnTo>
                      <a:pt x="15" y="21"/>
                    </a:lnTo>
                    <a:lnTo>
                      <a:pt x="12" y="26"/>
                    </a:lnTo>
                    <a:lnTo>
                      <a:pt x="12" y="31"/>
                    </a:lnTo>
                    <a:lnTo>
                      <a:pt x="12" y="36"/>
                    </a:lnTo>
                    <a:lnTo>
                      <a:pt x="15" y="41"/>
                    </a:lnTo>
                    <a:lnTo>
                      <a:pt x="17" y="44"/>
                    </a:lnTo>
                    <a:lnTo>
                      <a:pt x="22" y="47"/>
                    </a:lnTo>
                    <a:lnTo>
                      <a:pt x="26" y="49"/>
                    </a:lnTo>
                    <a:lnTo>
                      <a:pt x="31" y="49"/>
                    </a:lnTo>
                    <a:lnTo>
                      <a:pt x="37" y="49"/>
                    </a:lnTo>
                    <a:lnTo>
                      <a:pt x="40" y="47"/>
                    </a:lnTo>
                    <a:lnTo>
                      <a:pt x="44" y="44"/>
                    </a:lnTo>
                    <a:lnTo>
                      <a:pt x="48" y="41"/>
                    </a:lnTo>
                    <a:lnTo>
                      <a:pt x="49" y="36"/>
                    </a:lnTo>
                    <a:lnTo>
                      <a:pt x="50" y="31"/>
                    </a:lnTo>
                    <a:lnTo>
                      <a:pt x="49" y="26"/>
                    </a:lnTo>
                    <a:lnTo>
                      <a:pt x="48" y="21"/>
                    </a:lnTo>
                    <a:lnTo>
                      <a:pt x="44" y="18"/>
                    </a:lnTo>
                    <a:lnTo>
                      <a:pt x="40" y="14"/>
                    </a:lnTo>
                    <a:lnTo>
                      <a:pt x="37" y="13"/>
                    </a:lnTo>
                    <a:lnTo>
                      <a:pt x="31" y="12"/>
                    </a:lnTo>
                    <a:close/>
                    <a:moveTo>
                      <a:pt x="31" y="0"/>
                    </a:moveTo>
                    <a:lnTo>
                      <a:pt x="43" y="2"/>
                    </a:lnTo>
                    <a:lnTo>
                      <a:pt x="52" y="9"/>
                    </a:lnTo>
                    <a:lnTo>
                      <a:pt x="60" y="19"/>
                    </a:lnTo>
                    <a:lnTo>
                      <a:pt x="62" y="31"/>
                    </a:lnTo>
                    <a:lnTo>
                      <a:pt x="60" y="43"/>
                    </a:lnTo>
                    <a:lnTo>
                      <a:pt x="52" y="53"/>
                    </a:lnTo>
                    <a:lnTo>
                      <a:pt x="43" y="59"/>
                    </a:lnTo>
                    <a:lnTo>
                      <a:pt x="31" y="61"/>
                    </a:lnTo>
                    <a:lnTo>
                      <a:pt x="20" y="59"/>
                    </a:lnTo>
                    <a:lnTo>
                      <a:pt x="9" y="53"/>
                    </a:lnTo>
                    <a:lnTo>
                      <a:pt x="3" y="43"/>
                    </a:lnTo>
                    <a:lnTo>
                      <a:pt x="0" y="31"/>
                    </a:lnTo>
                    <a:lnTo>
                      <a:pt x="3" y="19"/>
                    </a:lnTo>
                    <a:lnTo>
                      <a:pt x="9" y="9"/>
                    </a:lnTo>
                    <a:lnTo>
                      <a:pt x="20" y="2"/>
                    </a:lnTo>
                    <a:lnTo>
                      <a:pt x="31" y="0"/>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09">
                  <a:defRPr/>
                </a:pPr>
                <a:endParaRPr lang="en-US" sz="1836">
                  <a:solidFill>
                    <a:srgbClr val="1A1A1A"/>
                  </a:solidFill>
                  <a:latin typeface="Segoe UI"/>
                </a:endParaRPr>
              </a:p>
            </p:txBody>
          </p:sp>
          <p:sp>
            <p:nvSpPr>
              <p:cNvPr id="58" name="Freeform 868">
                <a:extLst>
                  <a:ext uri="{FF2B5EF4-FFF2-40B4-BE49-F238E27FC236}">
                    <a16:creationId xmlns:a16="http://schemas.microsoft.com/office/drawing/2014/main" id="{D4EF1F4E-84A6-4ADC-A27C-FD2DB9002684}"/>
                  </a:ext>
                </a:extLst>
              </p:cNvPr>
              <p:cNvSpPr>
                <a:spLocks/>
              </p:cNvSpPr>
              <p:nvPr/>
            </p:nvSpPr>
            <p:spPr bwMode="auto">
              <a:xfrm>
                <a:off x="10375900" y="3827463"/>
                <a:ext cx="20638" cy="87313"/>
              </a:xfrm>
              <a:custGeom>
                <a:avLst/>
                <a:gdLst>
                  <a:gd name="T0" fmla="*/ 7 w 13"/>
                  <a:gd name="T1" fmla="*/ 0 h 55"/>
                  <a:gd name="T2" fmla="*/ 9 w 13"/>
                  <a:gd name="T3" fmla="*/ 0 h 55"/>
                  <a:gd name="T4" fmla="*/ 11 w 13"/>
                  <a:gd name="T5" fmla="*/ 2 h 55"/>
                  <a:gd name="T6" fmla="*/ 13 w 13"/>
                  <a:gd name="T7" fmla="*/ 6 h 55"/>
                  <a:gd name="T8" fmla="*/ 13 w 13"/>
                  <a:gd name="T9" fmla="*/ 49 h 55"/>
                  <a:gd name="T10" fmla="*/ 11 w 13"/>
                  <a:gd name="T11" fmla="*/ 53 h 55"/>
                  <a:gd name="T12" fmla="*/ 9 w 13"/>
                  <a:gd name="T13" fmla="*/ 55 h 55"/>
                  <a:gd name="T14" fmla="*/ 7 w 13"/>
                  <a:gd name="T15" fmla="*/ 55 h 55"/>
                  <a:gd name="T16" fmla="*/ 3 w 13"/>
                  <a:gd name="T17" fmla="*/ 55 h 55"/>
                  <a:gd name="T18" fmla="*/ 0 w 13"/>
                  <a:gd name="T19" fmla="*/ 53 h 55"/>
                  <a:gd name="T20" fmla="*/ 0 w 13"/>
                  <a:gd name="T21" fmla="*/ 49 h 55"/>
                  <a:gd name="T22" fmla="*/ 0 w 13"/>
                  <a:gd name="T23" fmla="*/ 6 h 55"/>
                  <a:gd name="T24" fmla="*/ 0 w 13"/>
                  <a:gd name="T25" fmla="*/ 2 h 55"/>
                  <a:gd name="T26" fmla="*/ 3 w 13"/>
                  <a:gd name="T27" fmla="*/ 0 h 55"/>
                  <a:gd name="T28" fmla="*/ 7 w 13"/>
                  <a:gd name="T29"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 h="55">
                    <a:moveTo>
                      <a:pt x="7" y="0"/>
                    </a:moveTo>
                    <a:lnTo>
                      <a:pt x="9" y="0"/>
                    </a:lnTo>
                    <a:lnTo>
                      <a:pt x="11" y="2"/>
                    </a:lnTo>
                    <a:lnTo>
                      <a:pt x="13" y="6"/>
                    </a:lnTo>
                    <a:lnTo>
                      <a:pt x="13" y="49"/>
                    </a:lnTo>
                    <a:lnTo>
                      <a:pt x="11" y="53"/>
                    </a:lnTo>
                    <a:lnTo>
                      <a:pt x="9" y="55"/>
                    </a:lnTo>
                    <a:lnTo>
                      <a:pt x="7" y="55"/>
                    </a:lnTo>
                    <a:lnTo>
                      <a:pt x="3" y="55"/>
                    </a:lnTo>
                    <a:lnTo>
                      <a:pt x="0" y="53"/>
                    </a:lnTo>
                    <a:lnTo>
                      <a:pt x="0" y="49"/>
                    </a:lnTo>
                    <a:lnTo>
                      <a:pt x="0" y="6"/>
                    </a:lnTo>
                    <a:lnTo>
                      <a:pt x="0" y="2"/>
                    </a:lnTo>
                    <a:lnTo>
                      <a:pt x="3" y="0"/>
                    </a:lnTo>
                    <a:lnTo>
                      <a:pt x="7" y="0"/>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09">
                  <a:defRPr/>
                </a:pPr>
                <a:endParaRPr lang="en-US" sz="1836">
                  <a:solidFill>
                    <a:srgbClr val="1A1A1A"/>
                  </a:solidFill>
                  <a:latin typeface="Segoe UI"/>
                </a:endParaRPr>
              </a:p>
            </p:txBody>
          </p:sp>
          <p:sp>
            <p:nvSpPr>
              <p:cNvPr id="59" name="Freeform 869">
                <a:extLst>
                  <a:ext uri="{FF2B5EF4-FFF2-40B4-BE49-F238E27FC236}">
                    <a16:creationId xmlns:a16="http://schemas.microsoft.com/office/drawing/2014/main" id="{71C724E4-B376-4458-B576-5145B2EB2AD9}"/>
                  </a:ext>
                </a:extLst>
              </p:cNvPr>
              <p:cNvSpPr>
                <a:spLocks noEditPoints="1"/>
              </p:cNvSpPr>
              <p:nvPr/>
            </p:nvSpPr>
            <p:spPr bwMode="auto">
              <a:xfrm>
                <a:off x="10336213" y="3744913"/>
                <a:ext cx="98425" cy="96838"/>
              </a:xfrm>
              <a:custGeom>
                <a:avLst/>
                <a:gdLst>
                  <a:gd name="T0" fmla="*/ 32 w 62"/>
                  <a:gd name="T1" fmla="*/ 12 h 61"/>
                  <a:gd name="T2" fmla="*/ 25 w 62"/>
                  <a:gd name="T3" fmla="*/ 13 h 61"/>
                  <a:gd name="T4" fmla="*/ 22 w 62"/>
                  <a:gd name="T5" fmla="*/ 14 h 61"/>
                  <a:gd name="T6" fmla="*/ 18 w 62"/>
                  <a:gd name="T7" fmla="*/ 18 h 61"/>
                  <a:gd name="T8" fmla="*/ 15 w 62"/>
                  <a:gd name="T9" fmla="*/ 21 h 61"/>
                  <a:gd name="T10" fmla="*/ 13 w 62"/>
                  <a:gd name="T11" fmla="*/ 26 h 61"/>
                  <a:gd name="T12" fmla="*/ 12 w 62"/>
                  <a:gd name="T13" fmla="*/ 31 h 61"/>
                  <a:gd name="T14" fmla="*/ 13 w 62"/>
                  <a:gd name="T15" fmla="*/ 36 h 61"/>
                  <a:gd name="T16" fmla="*/ 15 w 62"/>
                  <a:gd name="T17" fmla="*/ 41 h 61"/>
                  <a:gd name="T18" fmla="*/ 18 w 62"/>
                  <a:gd name="T19" fmla="*/ 44 h 61"/>
                  <a:gd name="T20" fmla="*/ 22 w 62"/>
                  <a:gd name="T21" fmla="*/ 47 h 61"/>
                  <a:gd name="T22" fmla="*/ 25 w 62"/>
                  <a:gd name="T23" fmla="*/ 49 h 61"/>
                  <a:gd name="T24" fmla="*/ 32 w 62"/>
                  <a:gd name="T25" fmla="*/ 49 h 61"/>
                  <a:gd name="T26" fmla="*/ 36 w 62"/>
                  <a:gd name="T27" fmla="*/ 49 h 61"/>
                  <a:gd name="T28" fmla="*/ 40 w 62"/>
                  <a:gd name="T29" fmla="*/ 47 h 61"/>
                  <a:gd name="T30" fmla="*/ 45 w 62"/>
                  <a:gd name="T31" fmla="*/ 44 h 61"/>
                  <a:gd name="T32" fmla="*/ 47 w 62"/>
                  <a:gd name="T33" fmla="*/ 41 h 61"/>
                  <a:gd name="T34" fmla="*/ 50 w 62"/>
                  <a:gd name="T35" fmla="*/ 36 h 61"/>
                  <a:gd name="T36" fmla="*/ 50 w 62"/>
                  <a:gd name="T37" fmla="*/ 31 h 61"/>
                  <a:gd name="T38" fmla="*/ 50 w 62"/>
                  <a:gd name="T39" fmla="*/ 26 h 61"/>
                  <a:gd name="T40" fmla="*/ 47 w 62"/>
                  <a:gd name="T41" fmla="*/ 21 h 61"/>
                  <a:gd name="T42" fmla="*/ 45 w 62"/>
                  <a:gd name="T43" fmla="*/ 18 h 61"/>
                  <a:gd name="T44" fmla="*/ 40 w 62"/>
                  <a:gd name="T45" fmla="*/ 14 h 61"/>
                  <a:gd name="T46" fmla="*/ 36 w 62"/>
                  <a:gd name="T47" fmla="*/ 13 h 61"/>
                  <a:gd name="T48" fmla="*/ 32 w 62"/>
                  <a:gd name="T49" fmla="*/ 12 h 61"/>
                  <a:gd name="T50" fmla="*/ 32 w 62"/>
                  <a:gd name="T51" fmla="*/ 0 h 61"/>
                  <a:gd name="T52" fmla="*/ 42 w 62"/>
                  <a:gd name="T53" fmla="*/ 2 h 61"/>
                  <a:gd name="T54" fmla="*/ 53 w 62"/>
                  <a:gd name="T55" fmla="*/ 9 h 61"/>
                  <a:gd name="T56" fmla="*/ 59 w 62"/>
                  <a:gd name="T57" fmla="*/ 19 h 61"/>
                  <a:gd name="T58" fmla="*/ 62 w 62"/>
                  <a:gd name="T59" fmla="*/ 31 h 61"/>
                  <a:gd name="T60" fmla="*/ 59 w 62"/>
                  <a:gd name="T61" fmla="*/ 43 h 61"/>
                  <a:gd name="T62" fmla="*/ 53 w 62"/>
                  <a:gd name="T63" fmla="*/ 53 h 61"/>
                  <a:gd name="T64" fmla="*/ 42 w 62"/>
                  <a:gd name="T65" fmla="*/ 59 h 61"/>
                  <a:gd name="T66" fmla="*/ 32 w 62"/>
                  <a:gd name="T67" fmla="*/ 61 h 61"/>
                  <a:gd name="T68" fmla="*/ 19 w 62"/>
                  <a:gd name="T69" fmla="*/ 59 h 61"/>
                  <a:gd name="T70" fmla="*/ 10 w 62"/>
                  <a:gd name="T71" fmla="*/ 53 h 61"/>
                  <a:gd name="T72" fmla="*/ 2 w 62"/>
                  <a:gd name="T73" fmla="*/ 43 h 61"/>
                  <a:gd name="T74" fmla="*/ 0 w 62"/>
                  <a:gd name="T75" fmla="*/ 31 h 61"/>
                  <a:gd name="T76" fmla="*/ 2 w 62"/>
                  <a:gd name="T77" fmla="*/ 19 h 61"/>
                  <a:gd name="T78" fmla="*/ 10 w 62"/>
                  <a:gd name="T79" fmla="*/ 9 h 61"/>
                  <a:gd name="T80" fmla="*/ 19 w 62"/>
                  <a:gd name="T81" fmla="*/ 2 h 61"/>
                  <a:gd name="T82" fmla="*/ 32 w 62"/>
                  <a:gd name="T83" fmla="*/ 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2" h="61">
                    <a:moveTo>
                      <a:pt x="32" y="12"/>
                    </a:moveTo>
                    <a:lnTo>
                      <a:pt x="25" y="13"/>
                    </a:lnTo>
                    <a:lnTo>
                      <a:pt x="22" y="14"/>
                    </a:lnTo>
                    <a:lnTo>
                      <a:pt x="18" y="18"/>
                    </a:lnTo>
                    <a:lnTo>
                      <a:pt x="15" y="21"/>
                    </a:lnTo>
                    <a:lnTo>
                      <a:pt x="13" y="26"/>
                    </a:lnTo>
                    <a:lnTo>
                      <a:pt x="12" y="31"/>
                    </a:lnTo>
                    <a:lnTo>
                      <a:pt x="13" y="36"/>
                    </a:lnTo>
                    <a:lnTo>
                      <a:pt x="15" y="41"/>
                    </a:lnTo>
                    <a:lnTo>
                      <a:pt x="18" y="44"/>
                    </a:lnTo>
                    <a:lnTo>
                      <a:pt x="22" y="47"/>
                    </a:lnTo>
                    <a:lnTo>
                      <a:pt x="25" y="49"/>
                    </a:lnTo>
                    <a:lnTo>
                      <a:pt x="32" y="49"/>
                    </a:lnTo>
                    <a:lnTo>
                      <a:pt x="36" y="49"/>
                    </a:lnTo>
                    <a:lnTo>
                      <a:pt x="40" y="47"/>
                    </a:lnTo>
                    <a:lnTo>
                      <a:pt x="45" y="44"/>
                    </a:lnTo>
                    <a:lnTo>
                      <a:pt x="47" y="41"/>
                    </a:lnTo>
                    <a:lnTo>
                      <a:pt x="50" y="36"/>
                    </a:lnTo>
                    <a:lnTo>
                      <a:pt x="50" y="31"/>
                    </a:lnTo>
                    <a:lnTo>
                      <a:pt x="50" y="26"/>
                    </a:lnTo>
                    <a:lnTo>
                      <a:pt x="47" y="21"/>
                    </a:lnTo>
                    <a:lnTo>
                      <a:pt x="45" y="18"/>
                    </a:lnTo>
                    <a:lnTo>
                      <a:pt x="40" y="14"/>
                    </a:lnTo>
                    <a:lnTo>
                      <a:pt x="36" y="13"/>
                    </a:lnTo>
                    <a:lnTo>
                      <a:pt x="32" y="12"/>
                    </a:lnTo>
                    <a:close/>
                    <a:moveTo>
                      <a:pt x="32" y="0"/>
                    </a:moveTo>
                    <a:lnTo>
                      <a:pt x="42" y="2"/>
                    </a:lnTo>
                    <a:lnTo>
                      <a:pt x="53" y="9"/>
                    </a:lnTo>
                    <a:lnTo>
                      <a:pt x="59" y="19"/>
                    </a:lnTo>
                    <a:lnTo>
                      <a:pt x="62" y="31"/>
                    </a:lnTo>
                    <a:lnTo>
                      <a:pt x="59" y="43"/>
                    </a:lnTo>
                    <a:lnTo>
                      <a:pt x="53" y="53"/>
                    </a:lnTo>
                    <a:lnTo>
                      <a:pt x="42" y="59"/>
                    </a:lnTo>
                    <a:lnTo>
                      <a:pt x="32" y="61"/>
                    </a:lnTo>
                    <a:lnTo>
                      <a:pt x="19" y="59"/>
                    </a:lnTo>
                    <a:lnTo>
                      <a:pt x="10" y="53"/>
                    </a:lnTo>
                    <a:lnTo>
                      <a:pt x="2" y="43"/>
                    </a:lnTo>
                    <a:lnTo>
                      <a:pt x="0" y="31"/>
                    </a:lnTo>
                    <a:lnTo>
                      <a:pt x="2" y="19"/>
                    </a:lnTo>
                    <a:lnTo>
                      <a:pt x="10" y="9"/>
                    </a:lnTo>
                    <a:lnTo>
                      <a:pt x="19" y="2"/>
                    </a:lnTo>
                    <a:lnTo>
                      <a:pt x="32" y="0"/>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09">
                  <a:defRPr/>
                </a:pPr>
                <a:endParaRPr lang="en-US" sz="1836">
                  <a:solidFill>
                    <a:srgbClr val="1A1A1A"/>
                  </a:solidFill>
                  <a:latin typeface="Segoe UI"/>
                </a:endParaRPr>
              </a:p>
            </p:txBody>
          </p:sp>
          <p:sp>
            <p:nvSpPr>
              <p:cNvPr id="60" name="Freeform 870">
                <a:extLst>
                  <a:ext uri="{FF2B5EF4-FFF2-40B4-BE49-F238E27FC236}">
                    <a16:creationId xmlns:a16="http://schemas.microsoft.com/office/drawing/2014/main" id="{4E91D40D-41FF-4587-8C34-2C10C3075AE1}"/>
                  </a:ext>
                </a:extLst>
              </p:cNvPr>
              <p:cNvSpPr>
                <a:spLocks noEditPoints="1"/>
              </p:cNvSpPr>
              <p:nvPr/>
            </p:nvSpPr>
            <p:spPr bwMode="auto">
              <a:xfrm>
                <a:off x="10683875" y="3927475"/>
                <a:ext cx="98425" cy="98425"/>
              </a:xfrm>
              <a:custGeom>
                <a:avLst/>
                <a:gdLst>
                  <a:gd name="T0" fmla="*/ 31 w 62"/>
                  <a:gd name="T1" fmla="*/ 12 h 62"/>
                  <a:gd name="T2" fmla="*/ 26 w 62"/>
                  <a:gd name="T3" fmla="*/ 13 h 62"/>
                  <a:gd name="T4" fmla="*/ 21 w 62"/>
                  <a:gd name="T5" fmla="*/ 14 h 62"/>
                  <a:gd name="T6" fmla="*/ 17 w 62"/>
                  <a:gd name="T7" fmla="*/ 18 h 62"/>
                  <a:gd name="T8" fmla="*/ 15 w 62"/>
                  <a:gd name="T9" fmla="*/ 22 h 62"/>
                  <a:gd name="T10" fmla="*/ 13 w 62"/>
                  <a:gd name="T11" fmla="*/ 25 h 62"/>
                  <a:gd name="T12" fmla="*/ 11 w 62"/>
                  <a:gd name="T13" fmla="*/ 31 h 62"/>
                  <a:gd name="T14" fmla="*/ 13 w 62"/>
                  <a:gd name="T15" fmla="*/ 36 h 62"/>
                  <a:gd name="T16" fmla="*/ 15 w 62"/>
                  <a:gd name="T17" fmla="*/ 40 h 62"/>
                  <a:gd name="T18" fmla="*/ 17 w 62"/>
                  <a:gd name="T19" fmla="*/ 45 h 62"/>
                  <a:gd name="T20" fmla="*/ 21 w 62"/>
                  <a:gd name="T21" fmla="*/ 47 h 62"/>
                  <a:gd name="T22" fmla="*/ 26 w 62"/>
                  <a:gd name="T23" fmla="*/ 49 h 62"/>
                  <a:gd name="T24" fmla="*/ 31 w 62"/>
                  <a:gd name="T25" fmla="*/ 49 h 62"/>
                  <a:gd name="T26" fmla="*/ 36 w 62"/>
                  <a:gd name="T27" fmla="*/ 49 h 62"/>
                  <a:gd name="T28" fmla="*/ 41 w 62"/>
                  <a:gd name="T29" fmla="*/ 47 h 62"/>
                  <a:gd name="T30" fmla="*/ 44 w 62"/>
                  <a:gd name="T31" fmla="*/ 45 h 62"/>
                  <a:gd name="T32" fmla="*/ 47 w 62"/>
                  <a:gd name="T33" fmla="*/ 40 h 62"/>
                  <a:gd name="T34" fmla="*/ 49 w 62"/>
                  <a:gd name="T35" fmla="*/ 36 h 62"/>
                  <a:gd name="T36" fmla="*/ 50 w 62"/>
                  <a:gd name="T37" fmla="*/ 31 h 62"/>
                  <a:gd name="T38" fmla="*/ 49 w 62"/>
                  <a:gd name="T39" fmla="*/ 25 h 62"/>
                  <a:gd name="T40" fmla="*/ 47 w 62"/>
                  <a:gd name="T41" fmla="*/ 22 h 62"/>
                  <a:gd name="T42" fmla="*/ 44 w 62"/>
                  <a:gd name="T43" fmla="*/ 18 h 62"/>
                  <a:gd name="T44" fmla="*/ 41 w 62"/>
                  <a:gd name="T45" fmla="*/ 14 h 62"/>
                  <a:gd name="T46" fmla="*/ 36 w 62"/>
                  <a:gd name="T47" fmla="*/ 13 h 62"/>
                  <a:gd name="T48" fmla="*/ 31 w 62"/>
                  <a:gd name="T49" fmla="*/ 12 h 62"/>
                  <a:gd name="T50" fmla="*/ 31 w 62"/>
                  <a:gd name="T51" fmla="*/ 0 h 62"/>
                  <a:gd name="T52" fmla="*/ 43 w 62"/>
                  <a:gd name="T53" fmla="*/ 2 h 62"/>
                  <a:gd name="T54" fmla="*/ 53 w 62"/>
                  <a:gd name="T55" fmla="*/ 9 h 62"/>
                  <a:gd name="T56" fmla="*/ 60 w 62"/>
                  <a:gd name="T57" fmla="*/ 19 h 62"/>
                  <a:gd name="T58" fmla="*/ 62 w 62"/>
                  <a:gd name="T59" fmla="*/ 31 h 62"/>
                  <a:gd name="T60" fmla="*/ 60 w 62"/>
                  <a:gd name="T61" fmla="*/ 42 h 62"/>
                  <a:gd name="T62" fmla="*/ 53 w 62"/>
                  <a:gd name="T63" fmla="*/ 53 h 62"/>
                  <a:gd name="T64" fmla="*/ 43 w 62"/>
                  <a:gd name="T65" fmla="*/ 59 h 62"/>
                  <a:gd name="T66" fmla="*/ 31 w 62"/>
                  <a:gd name="T67" fmla="*/ 62 h 62"/>
                  <a:gd name="T68" fmla="*/ 19 w 62"/>
                  <a:gd name="T69" fmla="*/ 59 h 62"/>
                  <a:gd name="T70" fmla="*/ 9 w 62"/>
                  <a:gd name="T71" fmla="*/ 53 h 62"/>
                  <a:gd name="T72" fmla="*/ 3 w 62"/>
                  <a:gd name="T73" fmla="*/ 42 h 62"/>
                  <a:gd name="T74" fmla="*/ 0 w 62"/>
                  <a:gd name="T75" fmla="*/ 31 h 62"/>
                  <a:gd name="T76" fmla="*/ 3 w 62"/>
                  <a:gd name="T77" fmla="*/ 19 h 62"/>
                  <a:gd name="T78" fmla="*/ 9 w 62"/>
                  <a:gd name="T79" fmla="*/ 9 h 62"/>
                  <a:gd name="T80" fmla="*/ 19 w 62"/>
                  <a:gd name="T81" fmla="*/ 2 h 62"/>
                  <a:gd name="T82" fmla="*/ 31 w 62"/>
                  <a:gd name="T83"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2" h="62">
                    <a:moveTo>
                      <a:pt x="31" y="12"/>
                    </a:moveTo>
                    <a:lnTo>
                      <a:pt x="26" y="13"/>
                    </a:lnTo>
                    <a:lnTo>
                      <a:pt x="21" y="14"/>
                    </a:lnTo>
                    <a:lnTo>
                      <a:pt x="17" y="18"/>
                    </a:lnTo>
                    <a:lnTo>
                      <a:pt x="15" y="22"/>
                    </a:lnTo>
                    <a:lnTo>
                      <a:pt x="13" y="25"/>
                    </a:lnTo>
                    <a:lnTo>
                      <a:pt x="11" y="31"/>
                    </a:lnTo>
                    <a:lnTo>
                      <a:pt x="13" y="36"/>
                    </a:lnTo>
                    <a:lnTo>
                      <a:pt x="15" y="40"/>
                    </a:lnTo>
                    <a:lnTo>
                      <a:pt x="17" y="45"/>
                    </a:lnTo>
                    <a:lnTo>
                      <a:pt x="21" y="47"/>
                    </a:lnTo>
                    <a:lnTo>
                      <a:pt x="26" y="49"/>
                    </a:lnTo>
                    <a:lnTo>
                      <a:pt x="31" y="49"/>
                    </a:lnTo>
                    <a:lnTo>
                      <a:pt x="36" y="49"/>
                    </a:lnTo>
                    <a:lnTo>
                      <a:pt x="41" y="47"/>
                    </a:lnTo>
                    <a:lnTo>
                      <a:pt x="44" y="45"/>
                    </a:lnTo>
                    <a:lnTo>
                      <a:pt x="47" y="40"/>
                    </a:lnTo>
                    <a:lnTo>
                      <a:pt x="49" y="36"/>
                    </a:lnTo>
                    <a:lnTo>
                      <a:pt x="50" y="31"/>
                    </a:lnTo>
                    <a:lnTo>
                      <a:pt x="49" y="25"/>
                    </a:lnTo>
                    <a:lnTo>
                      <a:pt x="47" y="22"/>
                    </a:lnTo>
                    <a:lnTo>
                      <a:pt x="44" y="18"/>
                    </a:lnTo>
                    <a:lnTo>
                      <a:pt x="41" y="14"/>
                    </a:lnTo>
                    <a:lnTo>
                      <a:pt x="36" y="13"/>
                    </a:lnTo>
                    <a:lnTo>
                      <a:pt x="31" y="12"/>
                    </a:lnTo>
                    <a:close/>
                    <a:moveTo>
                      <a:pt x="31" y="0"/>
                    </a:moveTo>
                    <a:lnTo>
                      <a:pt x="43" y="2"/>
                    </a:lnTo>
                    <a:lnTo>
                      <a:pt x="53" y="9"/>
                    </a:lnTo>
                    <a:lnTo>
                      <a:pt x="60" y="19"/>
                    </a:lnTo>
                    <a:lnTo>
                      <a:pt x="62" y="31"/>
                    </a:lnTo>
                    <a:lnTo>
                      <a:pt x="60" y="42"/>
                    </a:lnTo>
                    <a:lnTo>
                      <a:pt x="53" y="53"/>
                    </a:lnTo>
                    <a:lnTo>
                      <a:pt x="43" y="59"/>
                    </a:lnTo>
                    <a:lnTo>
                      <a:pt x="31" y="62"/>
                    </a:lnTo>
                    <a:lnTo>
                      <a:pt x="19" y="59"/>
                    </a:lnTo>
                    <a:lnTo>
                      <a:pt x="9" y="53"/>
                    </a:lnTo>
                    <a:lnTo>
                      <a:pt x="3" y="42"/>
                    </a:lnTo>
                    <a:lnTo>
                      <a:pt x="0" y="31"/>
                    </a:lnTo>
                    <a:lnTo>
                      <a:pt x="3" y="19"/>
                    </a:lnTo>
                    <a:lnTo>
                      <a:pt x="9" y="9"/>
                    </a:lnTo>
                    <a:lnTo>
                      <a:pt x="19" y="2"/>
                    </a:lnTo>
                    <a:lnTo>
                      <a:pt x="31" y="0"/>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09">
                  <a:defRPr/>
                </a:pPr>
                <a:endParaRPr lang="en-US" sz="1836">
                  <a:solidFill>
                    <a:srgbClr val="1A1A1A"/>
                  </a:solidFill>
                  <a:latin typeface="Segoe UI"/>
                </a:endParaRPr>
              </a:p>
            </p:txBody>
          </p:sp>
          <p:sp>
            <p:nvSpPr>
              <p:cNvPr id="61" name="Freeform 871">
                <a:extLst>
                  <a:ext uri="{FF2B5EF4-FFF2-40B4-BE49-F238E27FC236}">
                    <a16:creationId xmlns:a16="http://schemas.microsoft.com/office/drawing/2014/main" id="{A70384C5-14D0-4DE6-BA06-A76D88FE91AC}"/>
                  </a:ext>
                </a:extLst>
              </p:cNvPr>
              <p:cNvSpPr>
                <a:spLocks/>
              </p:cNvSpPr>
              <p:nvPr/>
            </p:nvSpPr>
            <p:spPr bwMode="auto">
              <a:xfrm>
                <a:off x="10571163" y="4008438"/>
                <a:ext cx="171450" cy="158750"/>
              </a:xfrm>
              <a:custGeom>
                <a:avLst/>
                <a:gdLst>
                  <a:gd name="T0" fmla="*/ 102 w 108"/>
                  <a:gd name="T1" fmla="*/ 0 h 100"/>
                  <a:gd name="T2" fmla="*/ 104 w 108"/>
                  <a:gd name="T3" fmla="*/ 1 h 100"/>
                  <a:gd name="T4" fmla="*/ 107 w 108"/>
                  <a:gd name="T5" fmla="*/ 3 h 100"/>
                  <a:gd name="T6" fmla="*/ 108 w 108"/>
                  <a:gd name="T7" fmla="*/ 6 h 100"/>
                  <a:gd name="T8" fmla="*/ 108 w 108"/>
                  <a:gd name="T9" fmla="*/ 80 h 100"/>
                  <a:gd name="T10" fmla="*/ 105 w 108"/>
                  <a:gd name="T11" fmla="*/ 89 h 100"/>
                  <a:gd name="T12" fmla="*/ 101 w 108"/>
                  <a:gd name="T13" fmla="*/ 95 h 100"/>
                  <a:gd name="T14" fmla="*/ 93 w 108"/>
                  <a:gd name="T15" fmla="*/ 99 h 100"/>
                  <a:gd name="T16" fmla="*/ 87 w 108"/>
                  <a:gd name="T17" fmla="*/ 100 h 100"/>
                  <a:gd name="T18" fmla="*/ 6 w 108"/>
                  <a:gd name="T19" fmla="*/ 100 h 100"/>
                  <a:gd name="T20" fmla="*/ 2 w 108"/>
                  <a:gd name="T21" fmla="*/ 99 h 100"/>
                  <a:gd name="T22" fmla="*/ 0 w 108"/>
                  <a:gd name="T23" fmla="*/ 98 h 100"/>
                  <a:gd name="T24" fmla="*/ 0 w 108"/>
                  <a:gd name="T25" fmla="*/ 94 h 100"/>
                  <a:gd name="T26" fmla="*/ 0 w 108"/>
                  <a:gd name="T27" fmla="*/ 92 h 100"/>
                  <a:gd name="T28" fmla="*/ 2 w 108"/>
                  <a:gd name="T29" fmla="*/ 89 h 100"/>
                  <a:gd name="T30" fmla="*/ 6 w 108"/>
                  <a:gd name="T31" fmla="*/ 88 h 100"/>
                  <a:gd name="T32" fmla="*/ 87 w 108"/>
                  <a:gd name="T33" fmla="*/ 88 h 100"/>
                  <a:gd name="T34" fmla="*/ 88 w 108"/>
                  <a:gd name="T35" fmla="*/ 88 h 100"/>
                  <a:gd name="T36" fmla="*/ 90 w 108"/>
                  <a:gd name="T37" fmla="*/ 88 h 100"/>
                  <a:gd name="T38" fmla="*/ 92 w 108"/>
                  <a:gd name="T39" fmla="*/ 87 h 100"/>
                  <a:gd name="T40" fmla="*/ 93 w 108"/>
                  <a:gd name="T41" fmla="*/ 86 h 100"/>
                  <a:gd name="T42" fmla="*/ 95 w 108"/>
                  <a:gd name="T43" fmla="*/ 83 h 100"/>
                  <a:gd name="T44" fmla="*/ 96 w 108"/>
                  <a:gd name="T45" fmla="*/ 80 h 100"/>
                  <a:gd name="T46" fmla="*/ 96 w 108"/>
                  <a:gd name="T47" fmla="*/ 6 h 100"/>
                  <a:gd name="T48" fmla="*/ 96 w 108"/>
                  <a:gd name="T49" fmla="*/ 3 h 100"/>
                  <a:gd name="T50" fmla="*/ 98 w 108"/>
                  <a:gd name="T51" fmla="*/ 1 h 100"/>
                  <a:gd name="T52" fmla="*/ 102 w 108"/>
                  <a:gd name="T53"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8" h="100">
                    <a:moveTo>
                      <a:pt x="102" y="0"/>
                    </a:moveTo>
                    <a:lnTo>
                      <a:pt x="104" y="1"/>
                    </a:lnTo>
                    <a:lnTo>
                      <a:pt x="107" y="3"/>
                    </a:lnTo>
                    <a:lnTo>
                      <a:pt x="108" y="6"/>
                    </a:lnTo>
                    <a:lnTo>
                      <a:pt x="108" y="80"/>
                    </a:lnTo>
                    <a:lnTo>
                      <a:pt x="105" y="89"/>
                    </a:lnTo>
                    <a:lnTo>
                      <a:pt x="101" y="95"/>
                    </a:lnTo>
                    <a:lnTo>
                      <a:pt x="93" y="99"/>
                    </a:lnTo>
                    <a:lnTo>
                      <a:pt x="87" y="100"/>
                    </a:lnTo>
                    <a:lnTo>
                      <a:pt x="6" y="100"/>
                    </a:lnTo>
                    <a:lnTo>
                      <a:pt x="2" y="99"/>
                    </a:lnTo>
                    <a:lnTo>
                      <a:pt x="0" y="98"/>
                    </a:lnTo>
                    <a:lnTo>
                      <a:pt x="0" y="94"/>
                    </a:lnTo>
                    <a:lnTo>
                      <a:pt x="0" y="92"/>
                    </a:lnTo>
                    <a:lnTo>
                      <a:pt x="2" y="89"/>
                    </a:lnTo>
                    <a:lnTo>
                      <a:pt x="6" y="88"/>
                    </a:lnTo>
                    <a:lnTo>
                      <a:pt x="87" y="88"/>
                    </a:lnTo>
                    <a:lnTo>
                      <a:pt x="88" y="88"/>
                    </a:lnTo>
                    <a:lnTo>
                      <a:pt x="90" y="88"/>
                    </a:lnTo>
                    <a:lnTo>
                      <a:pt x="92" y="87"/>
                    </a:lnTo>
                    <a:lnTo>
                      <a:pt x="93" y="86"/>
                    </a:lnTo>
                    <a:lnTo>
                      <a:pt x="95" y="83"/>
                    </a:lnTo>
                    <a:lnTo>
                      <a:pt x="96" y="80"/>
                    </a:lnTo>
                    <a:lnTo>
                      <a:pt x="96" y="6"/>
                    </a:lnTo>
                    <a:lnTo>
                      <a:pt x="96" y="3"/>
                    </a:lnTo>
                    <a:lnTo>
                      <a:pt x="98" y="1"/>
                    </a:lnTo>
                    <a:lnTo>
                      <a:pt x="102" y="0"/>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09">
                  <a:defRPr/>
                </a:pPr>
                <a:endParaRPr lang="en-US" sz="1836">
                  <a:solidFill>
                    <a:srgbClr val="1A1A1A"/>
                  </a:solidFill>
                  <a:latin typeface="Segoe UI"/>
                </a:endParaRPr>
              </a:p>
            </p:txBody>
          </p:sp>
          <p:sp>
            <p:nvSpPr>
              <p:cNvPr id="62" name="Freeform 872">
                <a:extLst>
                  <a:ext uri="{FF2B5EF4-FFF2-40B4-BE49-F238E27FC236}">
                    <a16:creationId xmlns:a16="http://schemas.microsoft.com/office/drawing/2014/main" id="{5C09CC21-E3EF-47B8-9D9D-9B17EEACB39D}"/>
                  </a:ext>
                </a:extLst>
              </p:cNvPr>
              <p:cNvSpPr>
                <a:spLocks noEditPoints="1"/>
              </p:cNvSpPr>
              <p:nvPr/>
            </p:nvSpPr>
            <p:spPr bwMode="auto">
              <a:xfrm>
                <a:off x="9625013" y="3927475"/>
                <a:ext cx="98425" cy="98425"/>
              </a:xfrm>
              <a:custGeom>
                <a:avLst/>
                <a:gdLst>
                  <a:gd name="T0" fmla="*/ 31 w 62"/>
                  <a:gd name="T1" fmla="*/ 12 h 62"/>
                  <a:gd name="T2" fmla="*/ 26 w 62"/>
                  <a:gd name="T3" fmla="*/ 13 h 62"/>
                  <a:gd name="T4" fmla="*/ 21 w 62"/>
                  <a:gd name="T5" fmla="*/ 14 h 62"/>
                  <a:gd name="T6" fmla="*/ 17 w 62"/>
                  <a:gd name="T7" fmla="*/ 18 h 62"/>
                  <a:gd name="T8" fmla="*/ 15 w 62"/>
                  <a:gd name="T9" fmla="*/ 22 h 62"/>
                  <a:gd name="T10" fmla="*/ 13 w 62"/>
                  <a:gd name="T11" fmla="*/ 25 h 62"/>
                  <a:gd name="T12" fmla="*/ 13 w 62"/>
                  <a:gd name="T13" fmla="*/ 31 h 62"/>
                  <a:gd name="T14" fmla="*/ 13 w 62"/>
                  <a:gd name="T15" fmla="*/ 36 h 62"/>
                  <a:gd name="T16" fmla="*/ 15 w 62"/>
                  <a:gd name="T17" fmla="*/ 40 h 62"/>
                  <a:gd name="T18" fmla="*/ 17 w 62"/>
                  <a:gd name="T19" fmla="*/ 45 h 62"/>
                  <a:gd name="T20" fmla="*/ 21 w 62"/>
                  <a:gd name="T21" fmla="*/ 47 h 62"/>
                  <a:gd name="T22" fmla="*/ 26 w 62"/>
                  <a:gd name="T23" fmla="*/ 49 h 62"/>
                  <a:gd name="T24" fmla="*/ 31 w 62"/>
                  <a:gd name="T25" fmla="*/ 49 h 62"/>
                  <a:gd name="T26" fmla="*/ 36 w 62"/>
                  <a:gd name="T27" fmla="*/ 49 h 62"/>
                  <a:gd name="T28" fmla="*/ 41 w 62"/>
                  <a:gd name="T29" fmla="*/ 47 h 62"/>
                  <a:gd name="T30" fmla="*/ 44 w 62"/>
                  <a:gd name="T31" fmla="*/ 45 h 62"/>
                  <a:gd name="T32" fmla="*/ 48 w 62"/>
                  <a:gd name="T33" fmla="*/ 40 h 62"/>
                  <a:gd name="T34" fmla="*/ 49 w 62"/>
                  <a:gd name="T35" fmla="*/ 36 h 62"/>
                  <a:gd name="T36" fmla="*/ 50 w 62"/>
                  <a:gd name="T37" fmla="*/ 31 h 62"/>
                  <a:gd name="T38" fmla="*/ 49 w 62"/>
                  <a:gd name="T39" fmla="*/ 25 h 62"/>
                  <a:gd name="T40" fmla="*/ 48 w 62"/>
                  <a:gd name="T41" fmla="*/ 22 h 62"/>
                  <a:gd name="T42" fmla="*/ 44 w 62"/>
                  <a:gd name="T43" fmla="*/ 18 h 62"/>
                  <a:gd name="T44" fmla="*/ 41 w 62"/>
                  <a:gd name="T45" fmla="*/ 14 h 62"/>
                  <a:gd name="T46" fmla="*/ 36 w 62"/>
                  <a:gd name="T47" fmla="*/ 13 h 62"/>
                  <a:gd name="T48" fmla="*/ 31 w 62"/>
                  <a:gd name="T49" fmla="*/ 12 h 62"/>
                  <a:gd name="T50" fmla="*/ 31 w 62"/>
                  <a:gd name="T51" fmla="*/ 0 h 62"/>
                  <a:gd name="T52" fmla="*/ 43 w 62"/>
                  <a:gd name="T53" fmla="*/ 2 h 62"/>
                  <a:gd name="T54" fmla="*/ 53 w 62"/>
                  <a:gd name="T55" fmla="*/ 9 h 62"/>
                  <a:gd name="T56" fmla="*/ 60 w 62"/>
                  <a:gd name="T57" fmla="*/ 19 h 62"/>
                  <a:gd name="T58" fmla="*/ 62 w 62"/>
                  <a:gd name="T59" fmla="*/ 31 h 62"/>
                  <a:gd name="T60" fmla="*/ 60 w 62"/>
                  <a:gd name="T61" fmla="*/ 42 h 62"/>
                  <a:gd name="T62" fmla="*/ 53 w 62"/>
                  <a:gd name="T63" fmla="*/ 53 h 62"/>
                  <a:gd name="T64" fmla="*/ 43 w 62"/>
                  <a:gd name="T65" fmla="*/ 59 h 62"/>
                  <a:gd name="T66" fmla="*/ 31 w 62"/>
                  <a:gd name="T67" fmla="*/ 62 h 62"/>
                  <a:gd name="T68" fmla="*/ 19 w 62"/>
                  <a:gd name="T69" fmla="*/ 59 h 62"/>
                  <a:gd name="T70" fmla="*/ 9 w 62"/>
                  <a:gd name="T71" fmla="*/ 53 h 62"/>
                  <a:gd name="T72" fmla="*/ 3 w 62"/>
                  <a:gd name="T73" fmla="*/ 42 h 62"/>
                  <a:gd name="T74" fmla="*/ 0 w 62"/>
                  <a:gd name="T75" fmla="*/ 31 h 62"/>
                  <a:gd name="T76" fmla="*/ 3 w 62"/>
                  <a:gd name="T77" fmla="*/ 19 h 62"/>
                  <a:gd name="T78" fmla="*/ 9 w 62"/>
                  <a:gd name="T79" fmla="*/ 9 h 62"/>
                  <a:gd name="T80" fmla="*/ 19 w 62"/>
                  <a:gd name="T81" fmla="*/ 2 h 62"/>
                  <a:gd name="T82" fmla="*/ 31 w 62"/>
                  <a:gd name="T83"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2" h="62">
                    <a:moveTo>
                      <a:pt x="31" y="12"/>
                    </a:moveTo>
                    <a:lnTo>
                      <a:pt x="26" y="13"/>
                    </a:lnTo>
                    <a:lnTo>
                      <a:pt x="21" y="14"/>
                    </a:lnTo>
                    <a:lnTo>
                      <a:pt x="17" y="18"/>
                    </a:lnTo>
                    <a:lnTo>
                      <a:pt x="15" y="22"/>
                    </a:lnTo>
                    <a:lnTo>
                      <a:pt x="13" y="25"/>
                    </a:lnTo>
                    <a:lnTo>
                      <a:pt x="13" y="31"/>
                    </a:lnTo>
                    <a:lnTo>
                      <a:pt x="13" y="36"/>
                    </a:lnTo>
                    <a:lnTo>
                      <a:pt x="15" y="40"/>
                    </a:lnTo>
                    <a:lnTo>
                      <a:pt x="17" y="45"/>
                    </a:lnTo>
                    <a:lnTo>
                      <a:pt x="21" y="47"/>
                    </a:lnTo>
                    <a:lnTo>
                      <a:pt x="26" y="49"/>
                    </a:lnTo>
                    <a:lnTo>
                      <a:pt x="31" y="49"/>
                    </a:lnTo>
                    <a:lnTo>
                      <a:pt x="36" y="49"/>
                    </a:lnTo>
                    <a:lnTo>
                      <a:pt x="41" y="47"/>
                    </a:lnTo>
                    <a:lnTo>
                      <a:pt x="44" y="45"/>
                    </a:lnTo>
                    <a:lnTo>
                      <a:pt x="48" y="40"/>
                    </a:lnTo>
                    <a:lnTo>
                      <a:pt x="49" y="36"/>
                    </a:lnTo>
                    <a:lnTo>
                      <a:pt x="50" y="31"/>
                    </a:lnTo>
                    <a:lnTo>
                      <a:pt x="49" y="25"/>
                    </a:lnTo>
                    <a:lnTo>
                      <a:pt x="48" y="22"/>
                    </a:lnTo>
                    <a:lnTo>
                      <a:pt x="44" y="18"/>
                    </a:lnTo>
                    <a:lnTo>
                      <a:pt x="41" y="14"/>
                    </a:lnTo>
                    <a:lnTo>
                      <a:pt x="36" y="13"/>
                    </a:lnTo>
                    <a:lnTo>
                      <a:pt x="31" y="12"/>
                    </a:lnTo>
                    <a:close/>
                    <a:moveTo>
                      <a:pt x="31" y="0"/>
                    </a:moveTo>
                    <a:lnTo>
                      <a:pt x="43" y="2"/>
                    </a:lnTo>
                    <a:lnTo>
                      <a:pt x="53" y="9"/>
                    </a:lnTo>
                    <a:lnTo>
                      <a:pt x="60" y="19"/>
                    </a:lnTo>
                    <a:lnTo>
                      <a:pt x="62" y="31"/>
                    </a:lnTo>
                    <a:lnTo>
                      <a:pt x="60" y="42"/>
                    </a:lnTo>
                    <a:lnTo>
                      <a:pt x="53" y="53"/>
                    </a:lnTo>
                    <a:lnTo>
                      <a:pt x="43" y="59"/>
                    </a:lnTo>
                    <a:lnTo>
                      <a:pt x="31" y="62"/>
                    </a:lnTo>
                    <a:lnTo>
                      <a:pt x="19" y="59"/>
                    </a:lnTo>
                    <a:lnTo>
                      <a:pt x="9" y="53"/>
                    </a:lnTo>
                    <a:lnTo>
                      <a:pt x="3" y="42"/>
                    </a:lnTo>
                    <a:lnTo>
                      <a:pt x="0" y="31"/>
                    </a:lnTo>
                    <a:lnTo>
                      <a:pt x="3" y="19"/>
                    </a:lnTo>
                    <a:lnTo>
                      <a:pt x="9" y="9"/>
                    </a:lnTo>
                    <a:lnTo>
                      <a:pt x="19" y="2"/>
                    </a:lnTo>
                    <a:lnTo>
                      <a:pt x="31" y="0"/>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09">
                  <a:defRPr/>
                </a:pPr>
                <a:endParaRPr lang="en-US" sz="1836">
                  <a:solidFill>
                    <a:srgbClr val="1A1A1A"/>
                  </a:solidFill>
                  <a:latin typeface="Segoe UI"/>
                </a:endParaRPr>
              </a:p>
            </p:txBody>
          </p:sp>
          <p:sp>
            <p:nvSpPr>
              <p:cNvPr id="63" name="Freeform 873">
                <a:extLst>
                  <a:ext uri="{FF2B5EF4-FFF2-40B4-BE49-F238E27FC236}">
                    <a16:creationId xmlns:a16="http://schemas.microsoft.com/office/drawing/2014/main" id="{5FE7A30C-F077-4C81-87A7-12836229D746}"/>
                  </a:ext>
                </a:extLst>
              </p:cNvPr>
              <p:cNvSpPr>
                <a:spLocks/>
              </p:cNvSpPr>
              <p:nvPr/>
            </p:nvSpPr>
            <p:spPr bwMode="auto">
              <a:xfrm>
                <a:off x="9666288" y="4008438"/>
                <a:ext cx="169863" cy="158750"/>
              </a:xfrm>
              <a:custGeom>
                <a:avLst/>
                <a:gdLst>
                  <a:gd name="T0" fmla="*/ 5 w 107"/>
                  <a:gd name="T1" fmla="*/ 0 h 100"/>
                  <a:gd name="T2" fmla="*/ 8 w 107"/>
                  <a:gd name="T3" fmla="*/ 1 h 100"/>
                  <a:gd name="T4" fmla="*/ 11 w 107"/>
                  <a:gd name="T5" fmla="*/ 3 h 100"/>
                  <a:gd name="T6" fmla="*/ 11 w 107"/>
                  <a:gd name="T7" fmla="*/ 6 h 100"/>
                  <a:gd name="T8" fmla="*/ 11 w 107"/>
                  <a:gd name="T9" fmla="*/ 80 h 100"/>
                  <a:gd name="T10" fmla="*/ 12 w 107"/>
                  <a:gd name="T11" fmla="*/ 83 h 100"/>
                  <a:gd name="T12" fmla="*/ 13 w 107"/>
                  <a:gd name="T13" fmla="*/ 85 h 100"/>
                  <a:gd name="T14" fmla="*/ 15 w 107"/>
                  <a:gd name="T15" fmla="*/ 87 h 100"/>
                  <a:gd name="T16" fmla="*/ 16 w 107"/>
                  <a:gd name="T17" fmla="*/ 88 h 100"/>
                  <a:gd name="T18" fmla="*/ 18 w 107"/>
                  <a:gd name="T19" fmla="*/ 88 h 100"/>
                  <a:gd name="T20" fmla="*/ 19 w 107"/>
                  <a:gd name="T21" fmla="*/ 88 h 100"/>
                  <a:gd name="T22" fmla="*/ 21 w 107"/>
                  <a:gd name="T23" fmla="*/ 88 h 100"/>
                  <a:gd name="T24" fmla="*/ 102 w 107"/>
                  <a:gd name="T25" fmla="*/ 88 h 100"/>
                  <a:gd name="T26" fmla="*/ 104 w 107"/>
                  <a:gd name="T27" fmla="*/ 89 h 100"/>
                  <a:gd name="T28" fmla="*/ 107 w 107"/>
                  <a:gd name="T29" fmla="*/ 92 h 100"/>
                  <a:gd name="T30" fmla="*/ 107 w 107"/>
                  <a:gd name="T31" fmla="*/ 94 h 100"/>
                  <a:gd name="T32" fmla="*/ 107 w 107"/>
                  <a:gd name="T33" fmla="*/ 98 h 100"/>
                  <a:gd name="T34" fmla="*/ 104 w 107"/>
                  <a:gd name="T35" fmla="*/ 99 h 100"/>
                  <a:gd name="T36" fmla="*/ 102 w 107"/>
                  <a:gd name="T37" fmla="*/ 100 h 100"/>
                  <a:gd name="T38" fmla="*/ 21 w 107"/>
                  <a:gd name="T39" fmla="*/ 100 h 100"/>
                  <a:gd name="T40" fmla="*/ 13 w 107"/>
                  <a:gd name="T41" fmla="*/ 99 h 100"/>
                  <a:gd name="T42" fmla="*/ 7 w 107"/>
                  <a:gd name="T43" fmla="*/ 95 h 100"/>
                  <a:gd name="T44" fmla="*/ 1 w 107"/>
                  <a:gd name="T45" fmla="*/ 89 h 100"/>
                  <a:gd name="T46" fmla="*/ 0 w 107"/>
                  <a:gd name="T47" fmla="*/ 80 h 100"/>
                  <a:gd name="T48" fmla="*/ 0 w 107"/>
                  <a:gd name="T49" fmla="*/ 6 h 100"/>
                  <a:gd name="T50" fmla="*/ 0 w 107"/>
                  <a:gd name="T51" fmla="*/ 3 h 100"/>
                  <a:gd name="T52" fmla="*/ 2 w 107"/>
                  <a:gd name="T53" fmla="*/ 1 h 100"/>
                  <a:gd name="T54" fmla="*/ 5 w 107"/>
                  <a:gd name="T55"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07" h="100">
                    <a:moveTo>
                      <a:pt x="5" y="0"/>
                    </a:moveTo>
                    <a:lnTo>
                      <a:pt x="8" y="1"/>
                    </a:lnTo>
                    <a:lnTo>
                      <a:pt x="11" y="3"/>
                    </a:lnTo>
                    <a:lnTo>
                      <a:pt x="11" y="6"/>
                    </a:lnTo>
                    <a:lnTo>
                      <a:pt x="11" y="80"/>
                    </a:lnTo>
                    <a:lnTo>
                      <a:pt x="12" y="83"/>
                    </a:lnTo>
                    <a:lnTo>
                      <a:pt x="13" y="85"/>
                    </a:lnTo>
                    <a:lnTo>
                      <a:pt x="15" y="87"/>
                    </a:lnTo>
                    <a:lnTo>
                      <a:pt x="16" y="88"/>
                    </a:lnTo>
                    <a:lnTo>
                      <a:pt x="18" y="88"/>
                    </a:lnTo>
                    <a:lnTo>
                      <a:pt x="19" y="88"/>
                    </a:lnTo>
                    <a:lnTo>
                      <a:pt x="21" y="88"/>
                    </a:lnTo>
                    <a:lnTo>
                      <a:pt x="102" y="88"/>
                    </a:lnTo>
                    <a:lnTo>
                      <a:pt x="104" y="89"/>
                    </a:lnTo>
                    <a:lnTo>
                      <a:pt x="107" y="92"/>
                    </a:lnTo>
                    <a:lnTo>
                      <a:pt x="107" y="94"/>
                    </a:lnTo>
                    <a:lnTo>
                      <a:pt x="107" y="98"/>
                    </a:lnTo>
                    <a:lnTo>
                      <a:pt x="104" y="99"/>
                    </a:lnTo>
                    <a:lnTo>
                      <a:pt x="102" y="100"/>
                    </a:lnTo>
                    <a:lnTo>
                      <a:pt x="21" y="100"/>
                    </a:lnTo>
                    <a:lnTo>
                      <a:pt x="13" y="99"/>
                    </a:lnTo>
                    <a:lnTo>
                      <a:pt x="7" y="95"/>
                    </a:lnTo>
                    <a:lnTo>
                      <a:pt x="1" y="89"/>
                    </a:lnTo>
                    <a:lnTo>
                      <a:pt x="0" y="80"/>
                    </a:lnTo>
                    <a:lnTo>
                      <a:pt x="0" y="6"/>
                    </a:lnTo>
                    <a:lnTo>
                      <a:pt x="0" y="3"/>
                    </a:lnTo>
                    <a:lnTo>
                      <a:pt x="2" y="1"/>
                    </a:lnTo>
                    <a:lnTo>
                      <a:pt x="5" y="0"/>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09">
                  <a:defRPr/>
                </a:pPr>
                <a:endParaRPr lang="en-US" sz="1836">
                  <a:solidFill>
                    <a:srgbClr val="1A1A1A"/>
                  </a:solidFill>
                  <a:latin typeface="Segoe UI"/>
                </a:endParaRPr>
              </a:p>
            </p:txBody>
          </p:sp>
          <p:sp>
            <p:nvSpPr>
              <p:cNvPr id="64" name="Freeform 874">
                <a:extLst>
                  <a:ext uri="{FF2B5EF4-FFF2-40B4-BE49-F238E27FC236}">
                    <a16:creationId xmlns:a16="http://schemas.microsoft.com/office/drawing/2014/main" id="{8FD89996-FA69-4862-B5E9-138B30B4E126}"/>
                  </a:ext>
                </a:extLst>
              </p:cNvPr>
              <p:cNvSpPr>
                <a:spLocks noEditPoints="1"/>
              </p:cNvSpPr>
              <p:nvPr/>
            </p:nvSpPr>
            <p:spPr bwMode="auto">
              <a:xfrm>
                <a:off x="9909175" y="4184650"/>
                <a:ext cx="107950" cy="185738"/>
              </a:xfrm>
              <a:custGeom>
                <a:avLst/>
                <a:gdLst>
                  <a:gd name="T0" fmla="*/ 12 w 68"/>
                  <a:gd name="T1" fmla="*/ 12 h 117"/>
                  <a:gd name="T2" fmla="*/ 12 w 68"/>
                  <a:gd name="T3" fmla="*/ 105 h 117"/>
                  <a:gd name="T4" fmla="*/ 56 w 68"/>
                  <a:gd name="T5" fmla="*/ 105 h 117"/>
                  <a:gd name="T6" fmla="*/ 56 w 68"/>
                  <a:gd name="T7" fmla="*/ 12 h 117"/>
                  <a:gd name="T8" fmla="*/ 12 w 68"/>
                  <a:gd name="T9" fmla="*/ 12 h 117"/>
                  <a:gd name="T10" fmla="*/ 6 w 68"/>
                  <a:gd name="T11" fmla="*/ 0 h 117"/>
                  <a:gd name="T12" fmla="*/ 62 w 68"/>
                  <a:gd name="T13" fmla="*/ 0 h 117"/>
                  <a:gd name="T14" fmla="*/ 64 w 68"/>
                  <a:gd name="T15" fmla="*/ 1 h 117"/>
                  <a:gd name="T16" fmla="*/ 66 w 68"/>
                  <a:gd name="T17" fmla="*/ 4 h 117"/>
                  <a:gd name="T18" fmla="*/ 68 w 68"/>
                  <a:gd name="T19" fmla="*/ 6 h 117"/>
                  <a:gd name="T20" fmla="*/ 68 w 68"/>
                  <a:gd name="T21" fmla="*/ 111 h 117"/>
                  <a:gd name="T22" fmla="*/ 66 w 68"/>
                  <a:gd name="T23" fmla="*/ 114 h 117"/>
                  <a:gd name="T24" fmla="*/ 64 w 68"/>
                  <a:gd name="T25" fmla="*/ 115 h 117"/>
                  <a:gd name="T26" fmla="*/ 62 w 68"/>
                  <a:gd name="T27" fmla="*/ 117 h 117"/>
                  <a:gd name="T28" fmla="*/ 6 w 68"/>
                  <a:gd name="T29" fmla="*/ 117 h 117"/>
                  <a:gd name="T30" fmla="*/ 2 w 68"/>
                  <a:gd name="T31" fmla="*/ 115 h 117"/>
                  <a:gd name="T32" fmla="*/ 0 w 68"/>
                  <a:gd name="T33" fmla="*/ 114 h 117"/>
                  <a:gd name="T34" fmla="*/ 0 w 68"/>
                  <a:gd name="T35" fmla="*/ 111 h 117"/>
                  <a:gd name="T36" fmla="*/ 0 w 68"/>
                  <a:gd name="T37" fmla="*/ 6 h 117"/>
                  <a:gd name="T38" fmla="*/ 0 w 68"/>
                  <a:gd name="T39" fmla="*/ 4 h 117"/>
                  <a:gd name="T40" fmla="*/ 2 w 68"/>
                  <a:gd name="T41" fmla="*/ 1 h 117"/>
                  <a:gd name="T42" fmla="*/ 6 w 68"/>
                  <a:gd name="T43" fmla="*/ 0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 h="117">
                    <a:moveTo>
                      <a:pt x="12" y="12"/>
                    </a:moveTo>
                    <a:lnTo>
                      <a:pt x="12" y="105"/>
                    </a:lnTo>
                    <a:lnTo>
                      <a:pt x="56" y="105"/>
                    </a:lnTo>
                    <a:lnTo>
                      <a:pt x="56" y="12"/>
                    </a:lnTo>
                    <a:lnTo>
                      <a:pt x="12" y="12"/>
                    </a:lnTo>
                    <a:close/>
                    <a:moveTo>
                      <a:pt x="6" y="0"/>
                    </a:moveTo>
                    <a:lnTo>
                      <a:pt x="62" y="0"/>
                    </a:lnTo>
                    <a:lnTo>
                      <a:pt x="64" y="1"/>
                    </a:lnTo>
                    <a:lnTo>
                      <a:pt x="66" y="4"/>
                    </a:lnTo>
                    <a:lnTo>
                      <a:pt x="68" y="6"/>
                    </a:lnTo>
                    <a:lnTo>
                      <a:pt x="68" y="111"/>
                    </a:lnTo>
                    <a:lnTo>
                      <a:pt x="66" y="114"/>
                    </a:lnTo>
                    <a:lnTo>
                      <a:pt x="64" y="115"/>
                    </a:lnTo>
                    <a:lnTo>
                      <a:pt x="62" y="117"/>
                    </a:lnTo>
                    <a:lnTo>
                      <a:pt x="6" y="117"/>
                    </a:lnTo>
                    <a:lnTo>
                      <a:pt x="2" y="115"/>
                    </a:lnTo>
                    <a:lnTo>
                      <a:pt x="0" y="114"/>
                    </a:lnTo>
                    <a:lnTo>
                      <a:pt x="0" y="111"/>
                    </a:lnTo>
                    <a:lnTo>
                      <a:pt x="0" y="6"/>
                    </a:lnTo>
                    <a:lnTo>
                      <a:pt x="0" y="4"/>
                    </a:lnTo>
                    <a:lnTo>
                      <a:pt x="2" y="1"/>
                    </a:lnTo>
                    <a:lnTo>
                      <a:pt x="6" y="0"/>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09">
                  <a:defRPr/>
                </a:pPr>
                <a:endParaRPr lang="en-US" sz="1836">
                  <a:solidFill>
                    <a:srgbClr val="1A1A1A"/>
                  </a:solidFill>
                  <a:latin typeface="Segoe UI"/>
                </a:endParaRPr>
              </a:p>
            </p:txBody>
          </p:sp>
          <p:sp>
            <p:nvSpPr>
              <p:cNvPr id="65" name="Freeform 875">
                <a:extLst>
                  <a:ext uri="{FF2B5EF4-FFF2-40B4-BE49-F238E27FC236}">
                    <a16:creationId xmlns:a16="http://schemas.microsoft.com/office/drawing/2014/main" id="{50C0F967-A3F5-4EFA-A966-A27832BA2D80}"/>
                  </a:ext>
                </a:extLst>
              </p:cNvPr>
              <p:cNvSpPr>
                <a:spLocks noEditPoints="1"/>
              </p:cNvSpPr>
              <p:nvPr/>
            </p:nvSpPr>
            <p:spPr bwMode="auto">
              <a:xfrm>
                <a:off x="10067925" y="4262438"/>
                <a:ext cx="107950" cy="107950"/>
              </a:xfrm>
              <a:custGeom>
                <a:avLst/>
                <a:gdLst>
                  <a:gd name="T0" fmla="*/ 13 w 68"/>
                  <a:gd name="T1" fmla="*/ 12 h 68"/>
                  <a:gd name="T2" fmla="*/ 13 w 68"/>
                  <a:gd name="T3" fmla="*/ 56 h 68"/>
                  <a:gd name="T4" fmla="*/ 56 w 68"/>
                  <a:gd name="T5" fmla="*/ 56 h 68"/>
                  <a:gd name="T6" fmla="*/ 56 w 68"/>
                  <a:gd name="T7" fmla="*/ 12 h 68"/>
                  <a:gd name="T8" fmla="*/ 13 w 68"/>
                  <a:gd name="T9" fmla="*/ 12 h 68"/>
                  <a:gd name="T10" fmla="*/ 6 w 68"/>
                  <a:gd name="T11" fmla="*/ 0 h 68"/>
                  <a:gd name="T12" fmla="*/ 62 w 68"/>
                  <a:gd name="T13" fmla="*/ 0 h 68"/>
                  <a:gd name="T14" fmla="*/ 66 w 68"/>
                  <a:gd name="T15" fmla="*/ 1 h 68"/>
                  <a:gd name="T16" fmla="*/ 68 w 68"/>
                  <a:gd name="T17" fmla="*/ 2 h 68"/>
                  <a:gd name="T18" fmla="*/ 68 w 68"/>
                  <a:gd name="T19" fmla="*/ 6 h 68"/>
                  <a:gd name="T20" fmla="*/ 68 w 68"/>
                  <a:gd name="T21" fmla="*/ 62 h 68"/>
                  <a:gd name="T22" fmla="*/ 68 w 68"/>
                  <a:gd name="T23" fmla="*/ 65 h 68"/>
                  <a:gd name="T24" fmla="*/ 66 w 68"/>
                  <a:gd name="T25" fmla="*/ 66 h 68"/>
                  <a:gd name="T26" fmla="*/ 62 w 68"/>
                  <a:gd name="T27" fmla="*/ 68 h 68"/>
                  <a:gd name="T28" fmla="*/ 6 w 68"/>
                  <a:gd name="T29" fmla="*/ 68 h 68"/>
                  <a:gd name="T30" fmla="*/ 4 w 68"/>
                  <a:gd name="T31" fmla="*/ 66 h 68"/>
                  <a:gd name="T32" fmla="*/ 2 w 68"/>
                  <a:gd name="T33" fmla="*/ 65 h 68"/>
                  <a:gd name="T34" fmla="*/ 0 w 68"/>
                  <a:gd name="T35" fmla="*/ 62 h 68"/>
                  <a:gd name="T36" fmla="*/ 0 w 68"/>
                  <a:gd name="T37" fmla="*/ 6 h 68"/>
                  <a:gd name="T38" fmla="*/ 2 w 68"/>
                  <a:gd name="T39" fmla="*/ 2 h 68"/>
                  <a:gd name="T40" fmla="*/ 4 w 68"/>
                  <a:gd name="T41" fmla="*/ 1 h 68"/>
                  <a:gd name="T42" fmla="*/ 6 w 68"/>
                  <a:gd name="T43"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 h="68">
                    <a:moveTo>
                      <a:pt x="13" y="12"/>
                    </a:moveTo>
                    <a:lnTo>
                      <a:pt x="13" y="56"/>
                    </a:lnTo>
                    <a:lnTo>
                      <a:pt x="56" y="56"/>
                    </a:lnTo>
                    <a:lnTo>
                      <a:pt x="56" y="12"/>
                    </a:lnTo>
                    <a:lnTo>
                      <a:pt x="13" y="12"/>
                    </a:lnTo>
                    <a:close/>
                    <a:moveTo>
                      <a:pt x="6" y="0"/>
                    </a:moveTo>
                    <a:lnTo>
                      <a:pt x="62" y="0"/>
                    </a:lnTo>
                    <a:lnTo>
                      <a:pt x="66" y="1"/>
                    </a:lnTo>
                    <a:lnTo>
                      <a:pt x="68" y="2"/>
                    </a:lnTo>
                    <a:lnTo>
                      <a:pt x="68" y="6"/>
                    </a:lnTo>
                    <a:lnTo>
                      <a:pt x="68" y="62"/>
                    </a:lnTo>
                    <a:lnTo>
                      <a:pt x="68" y="65"/>
                    </a:lnTo>
                    <a:lnTo>
                      <a:pt x="66" y="66"/>
                    </a:lnTo>
                    <a:lnTo>
                      <a:pt x="62" y="68"/>
                    </a:lnTo>
                    <a:lnTo>
                      <a:pt x="6" y="68"/>
                    </a:lnTo>
                    <a:lnTo>
                      <a:pt x="4" y="66"/>
                    </a:lnTo>
                    <a:lnTo>
                      <a:pt x="2" y="65"/>
                    </a:lnTo>
                    <a:lnTo>
                      <a:pt x="0" y="62"/>
                    </a:lnTo>
                    <a:lnTo>
                      <a:pt x="0" y="6"/>
                    </a:lnTo>
                    <a:lnTo>
                      <a:pt x="2" y="2"/>
                    </a:lnTo>
                    <a:lnTo>
                      <a:pt x="4" y="1"/>
                    </a:lnTo>
                    <a:lnTo>
                      <a:pt x="6" y="0"/>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09">
                  <a:defRPr/>
                </a:pPr>
                <a:endParaRPr lang="en-US" sz="1836">
                  <a:solidFill>
                    <a:srgbClr val="1A1A1A"/>
                  </a:solidFill>
                  <a:latin typeface="Segoe UI"/>
                </a:endParaRPr>
              </a:p>
            </p:txBody>
          </p:sp>
          <p:sp>
            <p:nvSpPr>
              <p:cNvPr id="66" name="Freeform 876">
                <a:extLst>
                  <a:ext uri="{FF2B5EF4-FFF2-40B4-BE49-F238E27FC236}">
                    <a16:creationId xmlns:a16="http://schemas.microsoft.com/office/drawing/2014/main" id="{56B45D65-C763-48EB-B6B5-6FB44C06A6F1}"/>
                  </a:ext>
                </a:extLst>
              </p:cNvPr>
              <p:cNvSpPr>
                <a:spLocks noEditPoints="1"/>
              </p:cNvSpPr>
              <p:nvPr/>
            </p:nvSpPr>
            <p:spPr bwMode="auto">
              <a:xfrm>
                <a:off x="10390188" y="4110038"/>
                <a:ext cx="109538" cy="260350"/>
              </a:xfrm>
              <a:custGeom>
                <a:avLst/>
                <a:gdLst>
                  <a:gd name="T0" fmla="*/ 12 w 69"/>
                  <a:gd name="T1" fmla="*/ 12 h 164"/>
                  <a:gd name="T2" fmla="*/ 12 w 69"/>
                  <a:gd name="T3" fmla="*/ 152 h 164"/>
                  <a:gd name="T4" fmla="*/ 57 w 69"/>
                  <a:gd name="T5" fmla="*/ 152 h 164"/>
                  <a:gd name="T6" fmla="*/ 57 w 69"/>
                  <a:gd name="T7" fmla="*/ 12 h 164"/>
                  <a:gd name="T8" fmla="*/ 12 w 69"/>
                  <a:gd name="T9" fmla="*/ 12 h 164"/>
                  <a:gd name="T10" fmla="*/ 6 w 69"/>
                  <a:gd name="T11" fmla="*/ 0 h 164"/>
                  <a:gd name="T12" fmla="*/ 63 w 69"/>
                  <a:gd name="T13" fmla="*/ 0 h 164"/>
                  <a:gd name="T14" fmla="*/ 65 w 69"/>
                  <a:gd name="T15" fmla="*/ 0 h 164"/>
                  <a:gd name="T16" fmla="*/ 68 w 69"/>
                  <a:gd name="T17" fmla="*/ 2 h 164"/>
                  <a:gd name="T18" fmla="*/ 69 w 69"/>
                  <a:gd name="T19" fmla="*/ 6 h 164"/>
                  <a:gd name="T20" fmla="*/ 69 w 69"/>
                  <a:gd name="T21" fmla="*/ 158 h 164"/>
                  <a:gd name="T22" fmla="*/ 68 w 69"/>
                  <a:gd name="T23" fmla="*/ 161 h 164"/>
                  <a:gd name="T24" fmla="*/ 65 w 69"/>
                  <a:gd name="T25" fmla="*/ 162 h 164"/>
                  <a:gd name="T26" fmla="*/ 63 w 69"/>
                  <a:gd name="T27" fmla="*/ 164 h 164"/>
                  <a:gd name="T28" fmla="*/ 6 w 69"/>
                  <a:gd name="T29" fmla="*/ 164 h 164"/>
                  <a:gd name="T30" fmla="*/ 4 w 69"/>
                  <a:gd name="T31" fmla="*/ 162 h 164"/>
                  <a:gd name="T32" fmla="*/ 1 w 69"/>
                  <a:gd name="T33" fmla="*/ 161 h 164"/>
                  <a:gd name="T34" fmla="*/ 0 w 69"/>
                  <a:gd name="T35" fmla="*/ 158 h 164"/>
                  <a:gd name="T36" fmla="*/ 0 w 69"/>
                  <a:gd name="T37" fmla="*/ 6 h 164"/>
                  <a:gd name="T38" fmla="*/ 1 w 69"/>
                  <a:gd name="T39" fmla="*/ 2 h 164"/>
                  <a:gd name="T40" fmla="*/ 4 w 69"/>
                  <a:gd name="T41" fmla="*/ 0 h 164"/>
                  <a:gd name="T42" fmla="*/ 6 w 69"/>
                  <a:gd name="T43"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9" h="164">
                    <a:moveTo>
                      <a:pt x="12" y="12"/>
                    </a:moveTo>
                    <a:lnTo>
                      <a:pt x="12" y="152"/>
                    </a:lnTo>
                    <a:lnTo>
                      <a:pt x="57" y="152"/>
                    </a:lnTo>
                    <a:lnTo>
                      <a:pt x="57" y="12"/>
                    </a:lnTo>
                    <a:lnTo>
                      <a:pt x="12" y="12"/>
                    </a:lnTo>
                    <a:close/>
                    <a:moveTo>
                      <a:pt x="6" y="0"/>
                    </a:moveTo>
                    <a:lnTo>
                      <a:pt x="63" y="0"/>
                    </a:lnTo>
                    <a:lnTo>
                      <a:pt x="65" y="0"/>
                    </a:lnTo>
                    <a:lnTo>
                      <a:pt x="68" y="2"/>
                    </a:lnTo>
                    <a:lnTo>
                      <a:pt x="69" y="6"/>
                    </a:lnTo>
                    <a:lnTo>
                      <a:pt x="69" y="158"/>
                    </a:lnTo>
                    <a:lnTo>
                      <a:pt x="68" y="161"/>
                    </a:lnTo>
                    <a:lnTo>
                      <a:pt x="65" y="162"/>
                    </a:lnTo>
                    <a:lnTo>
                      <a:pt x="63" y="164"/>
                    </a:lnTo>
                    <a:lnTo>
                      <a:pt x="6" y="164"/>
                    </a:lnTo>
                    <a:lnTo>
                      <a:pt x="4" y="162"/>
                    </a:lnTo>
                    <a:lnTo>
                      <a:pt x="1" y="161"/>
                    </a:lnTo>
                    <a:lnTo>
                      <a:pt x="0" y="158"/>
                    </a:lnTo>
                    <a:lnTo>
                      <a:pt x="0" y="6"/>
                    </a:lnTo>
                    <a:lnTo>
                      <a:pt x="1" y="2"/>
                    </a:lnTo>
                    <a:lnTo>
                      <a:pt x="4" y="0"/>
                    </a:lnTo>
                    <a:lnTo>
                      <a:pt x="6" y="0"/>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09">
                  <a:defRPr/>
                </a:pPr>
                <a:endParaRPr lang="en-US" sz="1836">
                  <a:solidFill>
                    <a:srgbClr val="1A1A1A"/>
                  </a:solidFill>
                  <a:latin typeface="Segoe UI"/>
                </a:endParaRPr>
              </a:p>
            </p:txBody>
          </p:sp>
          <p:sp>
            <p:nvSpPr>
              <p:cNvPr id="70" name="Freeform 877">
                <a:extLst>
                  <a:ext uri="{FF2B5EF4-FFF2-40B4-BE49-F238E27FC236}">
                    <a16:creationId xmlns:a16="http://schemas.microsoft.com/office/drawing/2014/main" id="{ED266C56-0247-4EAB-8EF7-6EB1F42E29F4}"/>
                  </a:ext>
                </a:extLst>
              </p:cNvPr>
              <p:cNvSpPr>
                <a:spLocks noEditPoints="1"/>
              </p:cNvSpPr>
              <p:nvPr/>
            </p:nvSpPr>
            <p:spPr bwMode="auto">
              <a:xfrm>
                <a:off x="10229850" y="4021138"/>
                <a:ext cx="107950" cy="349250"/>
              </a:xfrm>
              <a:custGeom>
                <a:avLst/>
                <a:gdLst>
                  <a:gd name="T0" fmla="*/ 12 w 68"/>
                  <a:gd name="T1" fmla="*/ 11 h 220"/>
                  <a:gd name="T2" fmla="*/ 12 w 68"/>
                  <a:gd name="T3" fmla="*/ 208 h 220"/>
                  <a:gd name="T4" fmla="*/ 56 w 68"/>
                  <a:gd name="T5" fmla="*/ 208 h 220"/>
                  <a:gd name="T6" fmla="*/ 56 w 68"/>
                  <a:gd name="T7" fmla="*/ 11 h 220"/>
                  <a:gd name="T8" fmla="*/ 12 w 68"/>
                  <a:gd name="T9" fmla="*/ 11 h 220"/>
                  <a:gd name="T10" fmla="*/ 6 w 68"/>
                  <a:gd name="T11" fmla="*/ 0 h 220"/>
                  <a:gd name="T12" fmla="*/ 62 w 68"/>
                  <a:gd name="T13" fmla="*/ 0 h 220"/>
                  <a:gd name="T14" fmla="*/ 65 w 68"/>
                  <a:gd name="T15" fmla="*/ 0 h 220"/>
                  <a:gd name="T16" fmla="*/ 67 w 68"/>
                  <a:gd name="T17" fmla="*/ 3 h 220"/>
                  <a:gd name="T18" fmla="*/ 68 w 68"/>
                  <a:gd name="T19" fmla="*/ 6 h 220"/>
                  <a:gd name="T20" fmla="*/ 68 w 68"/>
                  <a:gd name="T21" fmla="*/ 214 h 220"/>
                  <a:gd name="T22" fmla="*/ 67 w 68"/>
                  <a:gd name="T23" fmla="*/ 217 h 220"/>
                  <a:gd name="T24" fmla="*/ 65 w 68"/>
                  <a:gd name="T25" fmla="*/ 218 h 220"/>
                  <a:gd name="T26" fmla="*/ 62 w 68"/>
                  <a:gd name="T27" fmla="*/ 220 h 220"/>
                  <a:gd name="T28" fmla="*/ 6 w 68"/>
                  <a:gd name="T29" fmla="*/ 220 h 220"/>
                  <a:gd name="T30" fmla="*/ 3 w 68"/>
                  <a:gd name="T31" fmla="*/ 218 h 220"/>
                  <a:gd name="T32" fmla="*/ 1 w 68"/>
                  <a:gd name="T33" fmla="*/ 217 h 220"/>
                  <a:gd name="T34" fmla="*/ 0 w 68"/>
                  <a:gd name="T35" fmla="*/ 214 h 220"/>
                  <a:gd name="T36" fmla="*/ 0 w 68"/>
                  <a:gd name="T37" fmla="*/ 6 h 220"/>
                  <a:gd name="T38" fmla="*/ 1 w 68"/>
                  <a:gd name="T39" fmla="*/ 3 h 220"/>
                  <a:gd name="T40" fmla="*/ 3 w 68"/>
                  <a:gd name="T41" fmla="*/ 0 h 220"/>
                  <a:gd name="T42" fmla="*/ 6 w 68"/>
                  <a:gd name="T43" fmla="*/ 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 h="220">
                    <a:moveTo>
                      <a:pt x="12" y="11"/>
                    </a:moveTo>
                    <a:lnTo>
                      <a:pt x="12" y="208"/>
                    </a:lnTo>
                    <a:lnTo>
                      <a:pt x="56" y="208"/>
                    </a:lnTo>
                    <a:lnTo>
                      <a:pt x="56" y="11"/>
                    </a:lnTo>
                    <a:lnTo>
                      <a:pt x="12" y="11"/>
                    </a:lnTo>
                    <a:close/>
                    <a:moveTo>
                      <a:pt x="6" y="0"/>
                    </a:moveTo>
                    <a:lnTo>
                      <a:pt x="62" y="0"/>
                    </a:lnTo>
                    <a:lnTo>
                      <a:pt x="65" y="0"/>
                    </a:lnTo>
                    <a:lnTo>
                      <a:pt x="67" y="3"/>
                    </a:lnTo>
                    <a:lnTo>
                      <a:pt x="68" y="6"/>
                    </a:lnTo>
                    <a:lnTo>
                      <a:pt x="68" y="214"/>
                    </a:lnTo>
                    <a:lnTo>
                      <a:pt x="67" y="217"/>
                    </a:lnTo>
                    <a:lnTo>
                      <a:pt x="65" y="218"/>
                    </a:lnTo>
                    <a:lnTo>
                      <a:pt x="62" y="220"/>
                    </a:lnTo>
                    <a:lnTo>
                      <a:pt x="6" y="220"/>
                    </a:lnTo>
                    <a:lnTo>
                      <a:pt x="3" y="218"/>
                    </a:lnTo>
                    <a:lnTo>
                      <a:pt x="1" y="217"/>
                    </a:lnTo>
                    <a:lnTo>
                      <a:pt x="0" y="214"/>
                    </a:lnTo>
                    <a:lnTo>
                      <a:pt x="0" y="6"/>
                    </a:lnTo>
                    <a:lnTo>
                      <a:pt x="1" y="3"/>
                    </a:lnTo>
                    <a:lnTo>
                      <a:pt x="3" y="0"/>
                    </a:lnTo>
                    <a:lnTo>
                      <a:pt x="6" y="0"/>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09">
                  <a:defRPr/>
                </a:pPr>
                <a:endParaRPr lang="en-US" sz="1836">
                  <a:solidFill>
                    <a:srgbClr val="1A1A1A"/>
                  </a:solidFill>
                  <a:latin typeface="Segoe UI"/>
                </a:endParaRPr>
              </a:p>
            </p:txBody>
          </p:sp>
        </p:grpSp>
      </p:grpSp>
      <p:pic>
        <p:nvPicPr>
          <p:cNvPr id="2050" name="Picture 2" descr="MSC17_global_012">
            <a:extLst>
              <a:ext uri="{FF2B5EF4-FFF2-40B4-BE49-F238E27FC236}">
                <a16:creationId xmlns:a16="http://schemas.microsoft.com/office/drawing/2014/main" id="{2401CBD4-0EE8-4A2C-8C54-13BF71C086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58194" y="1638501"/>
            <a:ext cx="6618237" cy="3111464"/>
          </a:xfrm>
          <a:prstGeom prst="rect">
            <a:avLst/>
          </a:prstGeom>
          <a:noFill/>
          <a:extLst>
            <a:ext uri="{909E8E84-426E-40DD-AFC4-6F175D3DCCD1}">
              <a14:hiddenFill xmlns:a14="http://schemas.microsoft.com/office/drawing/2010/main">
                <a:solidFill>
                  <a:srgbClr val="FFFFFF"/>
                </a:solidFill>
              </a14:hiddenFill>
            </a:ext>
          </a:extLst>
        </p:spPr>
      </p:pic>
      <p:sp>
        <p:nvSpPr>
          <p:cNvPr id="48" name="TextBox 47">
            <a:extLst>
              <a:ext uri="{FF2B5EF4-FFF2-40B4-BE49-F238E27FC236}">
                <a16:creationId xmlns:a16="http://schemas.microsoft.com/office/drawing/2014/main" id="{A8D876A5-86A9-4796-900F-AA3D2CC05F89}"/>
              </a:ext>
            </a:extLst>
          </p:cNvPr>
          <p:cNvSpPr txBox="1"/>
          <p:nvPr/>
        </p:nvSpPr>
        <p:spPr>
          <a:xfrm>
            <a:off x="5886077" y="5004314"/>
            <a:ext cx="5362469" cy="1246721"/>
          </a:xfrm>
          <a:prstGeom prst="rect">
            <a:avLst/>
          </a:prstGeom>
          <a:noFill/>
        </p:spPr>
        <p:txBody>
          <a:bodyPr wrap="square" rtlCol="0">
            <a:spAutoFit/>
          </a:bodyPr>
          <a:lstStyle/>
          <a:p>
            <a:pPr algn="ctr" defTabSz="932597"/>
            <a:r>
              <a:rPr lang="en-US" sz="1836" dirty="0">
                <a:solidFill>
                  <a:prstClr val="black"/>
                </a:solidFill>
                <a:latin typeface="Calibri" panose="020F0502020204030204"/>
              </a:rPr>
              <a:t>To analyze sensor and asset data accurately, you need the context of where the data came from, the asset’s relationship to other sensors, and access to historical performance in one place. </a:t>
            </a:r>
          </a:p>
        </p:txBody>
      </p:sp>
    </p:spTree>
    <p:extLst>
      <p:ext uri="{BB962C8B-B14F-4D97-AF65-F5344CB8AC3E}">
        <p14:creationId xmlns:p14="http://schemas.microsoft.com/office/powerpoint/2010/main" val="149693929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ransform">
            <a:extLst>
              <a:ext uri="{FF2B5EF4-FFF2-40B4-BE49-F238E27FC236}">
                <a16:creationId xmlns:a16="http://schemas.microsoft.com/office/drawing/2014/main" id="{7C4EA9D1-DCD3-4938-ACB3-6CF63110FBE1}"/>
              </a:ext>
            </a:extLst>
          </p:cNvPr>
          <p:cNvSpPr/>
          <p:nvPr/>
        </p:nvSpPr>
        <p:spPr bwMode="auto">
          <a:xfrm>
            <a:off x="1315212" y="3991766"/>
            <a:ext cx="2698059" cy="81401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b" anchorCtr="0" forceAA="0" compatLnSpc="1">
            <a:prstTxWarp prst="textNoShape">
              <a:avLst/>
            </a:prstTxWarp>
            <a:spAutoFit/>
          </a:bodyPr>
          <a:lstStyle/>
          <a:p>
            <a:pPr algn="ctr" defTabSz="913890" fontAlgn="base">
              <a:lnSpc>
                <a:spcPct val="90000"/>
              </a:lnSpc>
              <a:spcBef>
                <a:spcPct val="0"/>
              </a:spcBef>
              <a:spcAft>
                <a:spcPct val="0"/>
              </a:spcAft>
              <a:defRPr/>
            </a:pPr>
            <a:r>
              <a:rPr lang="en-US" sz="1836" kern="0">
                <a:gradFill>
                  <a:gsLst>
                    <a:gs pos="2917">
                      <a:srgbClr val="505050"/>
                    </a:gs>
                    <a:gs pos="100000">
                      <a:srgbClr val="505050"/>
                    </a:gs>
                  </a:gsLst>
                  <a:lin ang="5400000" scaled="1"/>
                </a:gradFill>
                <a:latin typeface="Segoe UI Semilight" panose="020B0402040204020203" pitchFamily="34" charset="0"/>
                <a:cs typeface="Segoe UI Semilight" panose="020B0402040204020203" pitchFamily="34" charset="0"/>
              </a:rPr>
              <a:t>Requires infinite storage</a:t>
            </a:r>
          </a:p>
        </p:txBody>
      </p:sp>
      <p:sp>
        <p:nvSpPr>
          <p:cNvPr id="2" name="Title 1">
            <a:extLst>
              <a:ext uri="{FF2B5EF4-FFF2-40B4-BE49-F238E27FC236}">
                <a16:creationId xmlns:a16="http://schemas.microsoft.com/office/drawing/2014/main" id="{5FF6AF06-78F4-47C4-A297-96A8D507616D}"/>
              </a:ext>
            </a:extLst>
          </p:cNvPr>
          <p:cNvSpPr>
            <a:spLocks noGrp="1"/>
          </p:cNvSpPr>
          <p:nvPr>
            <p:ph type="title"/>
          </p:nvPr>
        </p:nvSpPr>
        <p:spPr/>
        <p:txBody>
          <a:bodyPr>
            <a:normAutofit/>
          </a:bodyPr>
          <a:lstStyle/>
          <a:p>
            <a:r>
              <a:rPr lang="en-US" sz="3672">
                <a:solidFill>
                  <a:srgbClr val="0070C0"/>
                </a:solidFill>
                <a:latin typeface="Segoe UI Light (Headings)"/>
              </a:rPr>
              <a:t>Problems with IoT Data</a:t>
            </a:r>
          </a:p>
        </p:txBody>
      </p:sp>
      <p:sp>
        <p:nvSpPr>
          <p:cNvPr id="18" name="Oval 17">
            <a:extLst>
              <a:ext uri="{FF2B5EF4-FFF2-40B4-BE49-F238E27FC236}">
                <a16:creationId xmlns:a16="http://schemas.microsoft.com/office/drawing/2014/main" id="{918BBB67-677E-43C6-AFAE-AB3CC64D0686}"/>
              </a:ext>
            </a:extLst>
          </p:cNvPr>
          <p:cNvSpPr/>
          <p:nvPr/>
        </p:nvSpPr>
        <p:spPr bwMode="auto">
          <a:xfrm>
            <a:off x="2161394" y="2872479"/>
            <a:ext cx="1005697" cy="1005697"/>
          </a:xfrm>
          <a:prstGeom prst="ellipse">
            <a:avLst/>
          </a:prstGeom>
          <a:solidFill>
            <a:srgbClr val="0070C0"/>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55" fontAlgn="base">
              <a:lnSpc>
                <a:spcPct val="90000"/>
              </a:lnSpc>
              <a:spcBef>
                <a:spcPct val="0"/>
              </a:spcBef>
              <a:spcAft>
                <a:spcPct val="0"/>
              </a:spcAft>
              <a:defRPr/>
            </a:pPr>
            <a:endParaRPr lang="en-US" sz="816">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pic>
        <p:nvPicPr>
          <p:cNvPr id="4" name="Picture 3">
            <a:extLst>
              <a:ext uri="{FF2B5EF4-FFF2-40B4-BE49-F238E27FC236}">
                <a16:creationId xmlns:a16="http://schemas.microsoft.com/office/drawing/2014/main" id="{94810E5D-6FEC-4FC0-BDDC-9200B46E57B0}"/>
              </a:ext>
            </a:extLst>
          </p:cNvPr>
          <p:cNvPicPr>
            <a:picLocks noChangeAspect="1"/>
          </p:cNvPicPr>
          <p:nvPr/>
        </p:nvPicPr>
        <p:blipFill>
          <a:blip r:embed="rId3"/>
          <a:stretch>
            <a:fillRect/>
          </a:stretch>
        </p:blipFill>
        <p:spPr>
          <a:xfrm>
            <a:off x="2411432" y="3136963"/>
            <a:ext cx="504736" cy="486506"/>
          </a:xfrm>
          <a:prstGeom prst="rect">
            <a:avLst/>
          </a:prstGeom>
        </p:spPr>
      </p:pic>
      <p:pic>
        <p:nvPicPr>
          <p:cNvPr id="6" name="Picture 5" descr="A close up of a logo&#10;&#10;Description automatically generated">
            <a:extLst>
              <a:ext uri="{FF2B5EF4-FFF2-40B4-BE49-F238E27FC236}">
                <a16:creationId xmlns:a16="http://schemas.microsoft.com/office/drawing/2014/main" id="{53829298-2FBC-4664-A6C4-FAD205869B9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69890" y="1443558"/>
            <a:ext cx="3844763" cy="3795681"/>
          </a:xfrm>
          <a:prstGeom prst="rect">
            <a:avLst/>
          </a:prstGeom>
        </p:spPr>
      </p:pic>
      <p:sp>
        <p:nvSpPr>
          <p:cNvPr id="48" name="TextBox 47">
            <a:extLst>
              <a:ext uri="{FF2B5EF4-FFF2-40B4-BE49-F238E27FC236}">
                <a16:creationId xmlns:a16="http://schemas.microsoft.com/office/drawing/2014/main" id="{844ED523-D539-4107-9AFB-AC89D275BFE9}"/>
              </a:ext>
            </a:extLst>
          </p:cNvPr>
          <p:cNvSpPr txBox="1"/>
          <p:nvPr/>
        </p:nvSpPr>
        <p:spPr>
          <a:xfrm>
            <a:off x="6411037" y="5397907"/>
            <a:ext cx="5362469" cy="958583"/>
          </a:xfrm>
          <a:prstGeom prst="rect">
            <a:avLst/>
          </a:prstGeom>
          <a:noFill/>
        </p:spPr>
        <p:txBody>
          <a:bodyPr wrap="square" rtlCol="0">
            <a:spAutoFit/>
          </a:bodyPr>
          <a:lstStyle/>
          <a:p>
            <a:pPr algn="ctr" defTabSz="932597"/>
            <a:r>
              <a:rPr lang="en-US" sz="1836" dirty="0">
                <a:solidFill>
                  <a:prstClr val="black"/>
                </a:solidFill>
                <a:latin typeface="Calibri" panose="020F0502020204030204"/>
              </a:rPr>
              <a:t>Access to the billions of IoT events created over decades of capturing data needs to be easy and immediate. </a:t>
            </a:r>
          </a:p>
        </p:txBody>
      </p:sp>
    </p:spTree>
    <p:extLst>
      <p:ext uri="{BB962C8B-B14F-4D97-AF65-F5344CB8AC3E}">
        <p14:creationId xmlns:p14="http://schemas.microsoft.com/office/powerpoint/2010/main" val="34764152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transform">
            <a:extLst>
              <a:ext uri="{FF2B5EF4-FFF2-40B4-BE49-F238E27FC236}">
                <a16:creationId xmlns:a16="http://schemas.microsoft.com/office/drawing/2014/main" id="{AEFF811C-5686-4696-9561-DA11AAC8F903}"/>
              </a:ext>
            </a:extLst>
          </p:cNvPr>
          <p:cNvSpPr/>
          <p:nvPr/>
        </p:nvSpPr>
        <p:spPr bwMode="auto">
          <a:xfrm>
            <a:off x="1268516" y="3868301"/>
            <a:ext cx="2698059" cy="549685"/>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b" anchorCtr="0" forceAA="0" compatLnSpc="1">
            <a:prstTxWarp prst="textNoShape">
              <a:avLst/>
            </a:prstTxWarp>
            <a:spAutoFit/>
          </a:bodyPr>
          <a:lstStyle/>
          <a:p>
            <a:pPr algn="ctr" defTabSz="913890" fontAlgn="base">
              <a:lnSpc>
                <a:spcPct val="90000"/>
              </a:lnSpc>
              <a:spcBef>
                <a:spcPct val="0"/>
              </a:spcBef>
              <a:spcAft>
                <a:spcPct val="0"/>
              </a:spcAft>
              <a:defRPr/>
            </a:pPr>
            <a:r>
              <a:rPr lang="en-US" sz="1836" kern="0">
                <a:gradFill>
                  <a:gsLst>
                    <a:gs pos="2917">
                      <a:srgbClr val="505050"/>
                    </a:gs>
                    <a:gs pos="100000">
                      <a:srgbClr val="505050"/>
                    </a:gs>
                  </a:gsLst>
                  <a:lin ang="5400000" scaled="1"/>
                </a:gradFill>
                <a:latin typeface="Segoe UI Semilight" panose="020B0402040204020203" pitchFamily="34" charset="0"/>
                <a:cs typeface="Segoe UI Semilight" panose="020B0402040204020203" pitchFamily="34" charset="0"/>
              </a:rPr>
              <a:t>Limited connections</a:t>
            </a:r>
            <a:endParaRPr lang="en-US" sz="1836" kern="0">
              <a:gradFill>
                <a:gsLst>
                  <a:gs pos="2917">
                    <a:srgbClr val="505050"/>
                  </a:gs>
                  <a:gs pos="100000">
                    <a:srgbClr val="505050"/>
                  </a:gs>
                </a:gsLst>
                <a:lin ang="5400000" scaled="1"/>
              </a:gradFill>
              <a:latin typeface="Segoe UI Semibold" panose="020B0702040204020203" pitchFamily="34" charset="0"/>
              <a:cs typeface="Segoe UI Semibold" panose="020B0702040204020203" pitchFamily="34" charset="0"/>
            </a:endParaRPr>
          </a:p>
        </p:txBody>
      </p:sp>
      <p:sp>
        <p:nvSpPr>
          <p:cNvPr id="2" name="Title 1">
            <a:extLst>
              <a:ext uri="{FF2B5EF4-FFF2-40B4-BE49-F238E27FC236}">
                <a16:creationId xmlns:a16="http://schemas.microsoft.com/office/drawing/2014/main" id="{5FF6AF06-78F4-47C4-A297-96A8D507616D}"/>
              </a:ext>
            </a:extLst>
          </p:cNvPr>
          <p:cNvSpPr>
            <a:spLocks noGrp="1"/>
          </p:cNvSpPr>
          <p:nvPr>
            <p:ph type="title"/>
          </p:nvPr>
        </p:nvSpPr>
        <p:spPr/>
        <p:txBody>
          <a:bodyPr>
            <a:normAutofit/>
          </a:bodyPr>
          <a:lstStyle/>
          <a:p>
            <a:r>
              <a:rPr lang="en-US" sz="3672">
                <a:solidFill>
                  <a:srgbClr val="0070C0"/>
                </a:solidFill>
                <a:latin typeface="Segoe UI Light (Headings)"/>
              </a:rPr>
              <a:t>Problems with IoT Data</a:t>
            </a:r>
          </a:p>
        </p:txBody>
      </p:sp>
      <p:grpSp>
        <p:nvGrpSpPr>
          <p:cNvPr id="3" name="Group 2">
            <a:extLst>
              <a:ext uri="{FF2B5EF4-FFF2-40B4-BE49-F238E27FC236}">
                <a16:creationId xmlns:a16="http://schemas.microsoft.com/office/drawing/2014/main" id="{8168909D-F0BA-4F3C-9888-59B9907B17E9}"/>
              </a:ext>
            </a:extLst>
          </p:cNvPr>
          <p:cNvGrpSpPr/>
          <p:nvPr/>
        </p:nvGrpSpPr>
        <p:grpSpPr>
          <a:xfrm>
            <a:off x="2114698" y="2738943"/>
            <a:ext cx="1005697" cy="1005697"/>
            <a:chOff x="6783206" y="2414179"/>
            <a:chExt cx="986067" cy="986067"/>
          </a:xfrm>
        </p:grpSpPr>
        <p:sp>
          <p:nvSpPr>
            <p:cNvPr id="53" name="Oval 52">
              <a:extLst>
                <a:ext uri="{FF2B5EF4-FFF2-40B4-BE49-F238E27FC236}">
                  <a16:creationId xmlns:a16="http://schemas.microsoft.com/office/drawing/2014/main" id="{769FFF32-28D7-4316-8363-003F99B92492}"/>
                </a:ext>
              </a:extLst>
            </p:cNvPr>
            <p:cNvSpPr/>
            <p:nvPr/>
          </p:nvSpPr>
          <p:spPr bwMode="auto">
            <a:xfrm>
              <a:off x="6783206" y="2414179"/>
              <a:ext cx="986067" cy="986067"/>
            </a:xfrm>
            <a:prstGeom prst="ellipse">
              <a:avLst/>
            </a:prstGeom>
            <a:solidFill>
              <a:srgbClr val="0070C0"/>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55" fontAlgn="base">
                <a:lnSpc>
                  <a:spcPct val="90000"/>
                </a:lnSpc>
                <a:spcBef>
                  <a:spcPct val="0"/>
                </a:spcBef>
                <a:spcAft>
                  <a:spcPct val="0"/>
                </a:spcAft>
                <a:defRPr/>
              </a:pPr>
              <a:endParaRPr lang="en-US" sz="3199">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8" name="IoT" title="Icon of five circles that all connect to a center circle">
              <a:extLst>
                <a:ext uri="{FF2B5EF4-FFF2-40B4-BE49-F238E27FC236}">
                  <a16:creationId xmlns:a16="http://schemas.microsoft.com/office/drawing/2014/main" id="{47BED448-6044-419C-83EB-8D5486F96FD0}"/>
                </a:ext>
              </a:extLst>
            </p:cNvPr>
            <p:cNvSpPr>
              <a:spLocks noChangeAspect="1" noEditPoints="1"/>
            </p:cNvSpPr>
            <p:nvPr/>
          </p:nvSpPr>
          <p:spPr bwMode="auto">
            <a:xfrm>
              <a:off x="7018447" y="2649323"/>
              <a:ext cx="506516" cy="507326"/>
            </a:xfrm>
            <a:custGeom>
              <a:avLst/>
              <a:gdLst>
                <a:gd name="T0" fmla="*/ 235 w 352"/>
                <a:gd name="T1" fmla="*/ 176 h 352"/>
                <a:gd name="T2" fmla="*/ 176 w 352"/>
                <a:gd name="T3" fmla="*/ 235 h 352"/>
                <a:gd name="T4" fmla="*/ 117 w 352"/>
                <a:gd name="T5" fmla="*/ 176 h 352"/>
                <a:gd name="T6" fmla="*/ 176 w 352"/>
                <a:gd name="T7" fmla="*/ 117 h 352"/>
                <a:gd name="T8" fmla="*/ 235 w 352"/>
                <a:gd name="T9" fmla="*/ 176 h 352"/>
                <a:gd name="T10" fmla="*/ 270 w 352"/>
                <a:gd name="T11" fmla="*/ 0 h 352"/>
                <a:gd name="T12" fmla="*/ 235 w 352"/>
                <a:gd name="T13" fmla="*/ 35 h 352"/>
                <a:gd name="T14" fmla="*/ 270 w 352"/>
                <a:gd name="T15" fmla="*/ 70 h 352"/>
                <a:gd name="T16" fmla="*/ 305 w 352"/>
                <a:gd name="T17" fmla="*/ 35 h 352"/>
                <a:gd name="T18" fmla="*/ 270 w 352"/>
                <a:gd name="T19" fmla="*/ 0 h 352"/>
                <a:gd name="T20" fmla="*/ 82 w 352"/>
                <a:gd name="T21" fmla="*/ 23 h 352"/>
                <a:gd name="T22" fmla="*/ 47 w 352"/>
                <a:gd name="T23" fmla="*/ 59 h 352"/>
                <a:gd name="T24" fmla="*/ 82 w 352"/>
                <a:gd name="T25" fmla="*/ 94 h 352"/>
                <a:gd name="T26" fmla="*/ 117 w 352"/>
                <a:gd name="T27" fmla="*/ 59 h 352"/>
                <a:gd name="T28" fmla="*/ 82 w 352"/>
                <a:gd name="T29" fmla="*/ 23 h 352"/>
                <a:gd name="T30" fmla="*/ 35 w 352"/>
                <a:gd name="T31" fmla="*/ 211 h 352"/>
                <a:gd name="T32" fmla="*/ 0 w 352"/>
                <a:gd name="T33" fmla="*/ 246 h 352"/>
                <a:gd name="T34" fmla="*/ 35 w 352"/>
                <a:gd name="T35" fmla="*/ 282 h 352"/>
                <a:gd name="T36" fmla="*/ 70 w 352"/>
                <a:gd name="T37" fmla="*/ 246 h 352"/>
                <a:gd name="T38" fmla="*/ 35 w 352"/>
                <a:gd name="T39" fmla="*/ 211 h 352"/>
                <a:gd name="T40" fmla="*/ 223 w 352"/>
                <a:gd name="T41" fmla="*/ 282 h 352"/>
                <a:gd name="T42" fmla="*/ 188 w 352"/>
                <a:gd name="T43" fmla="*/ 317 h 352"/>
                <a:gd name="T44" fmla="*/ 223 w 352"/>
                <a:gd name="T45" fmla="*/ 352 h 352"/>
                <a:gd name="T46" fmla="*/ 258 w 352"/>
                <a:gd name="T47" fmla="*/ 317 h 352"/>
                <a:gd name="T48" fmla="*/ 223 w 352"/>
                <a:gd name="T49" fmla="*/ 282 h 352"/>
                <a:gd name="T50" fmla="*/ 317 w 352"/>
                <a:gd name="T51" fmla="*/ 164 h 352"/>
                <a:gd name="T52" fmla="*/ 282 w 352"/>
                <a:gd name="T53" fmla="*/ 199 h 352"/>
                <a:gd name="T54" fmla="*/ 317 w 352"/>
                <a:gd name="T55" fmla="*/ 235 h 352"/>
                <a:gd name="T56" fmla="*/ 352 w 352"/>
                <a:gd name="T57" fmla="*/ 199 h 352"/>
                <a:gd name="T58" fmla="*/ 317 w 352"/>
                <a:gd name="T59" fmla="*/ 164 h 352"/>
                <a:gd name="T60" fmla="*/ 250 w 352"/>
                <a:gd name="T61" fmla="*/ 64 h 352"/>
                <a:gd name="T62" fmla="*/ 209 w 352"/>
                <a:gd name="T63" fmla="*/ 127 h 352"/>
                <a:gd name="T64" fmla="*/ 139 w 352"/>
                <a:gd name="T65" fmla="*/ 130 h 352"/>
                <a:gd name="T66" fmla="*/ 104 w 352"/>
                <a:gd name="T67" fmla="*/ 86 h 352"/>
                <a:gd name="T68" fmla="*/ 67 w 352"/>
                <a:gd name="T69" fmla="*/ 231 h 352"/>
                <a:gd name="T70" fmla="*/ 124 w 352"/>
                <a:gd name="T71" fmla="*/ 202 h 352"/>
                <a:gd name="T72" fmla="*/ 212 w 352"/>
                <a:gd name="T73" fmla="*/ 283 h 352"/>
                <a:gd name="T74" fmla="*/ 195 w 352"/>
                <a:gd name="T75" fmla="*/ 232 h 352"/>
                <a:gd name="T76" fmla="*/ 234 w 352"/>
                <a:gd name="T77" fmla="*/ 186 h 352"/>
                <a:gd name="T78" fmla="*/ 282 w 352"/>
                <a:gd name="T79" fmla="*/ 194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2" h="352">
                  <a:moveTo>
                    <a:pt x="235" y="176"/>
                  </a:moveTo>
                  <a:cubicBezTo>
                    <a:pt x="235" y="208"/>
                    <a:pt x="208" y="235"/>
                    <a:pt x="176" y="235"/>
                  </a:cubicBezTo>
                  <a:cubicBezTo>
                    <a:pt x="144" y="235"/>
                    <a:pt x="117" y="208"/>
                    <a:pt x="117" y="176"/>
                  </a:cubicBezTo>
                  <a:cubicBezTo>
                    <a:pt x="117" y="144"/>
                    <a:pt x="144" y="117"/>
                    <a:pt x="176" y="117"/>
                  </a:cubicBezTo>
                  <a:cubicBezTo>
                    <a:pt x="208" y="117"/>
                    <a:pt x="235" y="144"/>
                    <a:pt x="235" y="176"/>
                  </a:cubicBezTo>
                  <a:close/>
                  <a:moveTo>
                    <a:pt x="270" y="0"/>
                  </a:moveTo>
                  <a:cubicBezTo>
                    <a:pt x="250" y="0"/>
                    <a:pt x="235" y="16"/>
                    <a:pt x="235" y="35"/>
                  </a:cubicBezTo>
                  <a:cubicBezTo>
                    <a:pt x="235" y="55"/>
                    <a:pt x="250" y="70"/>
                    <a:pt x="270" y="70"/>
                  </a:cubicBezTo>
                  <a:cubicBezTo>
                    <a:pt x="289" y="70"/>
                    <a:pt x="305" y="55"/>
                    <a:pt x="305" y="35"/>
                  </a:cubicBezTo>
                  <a:cubicBezTo>
                    <a:pt x="305" y="16"/>
                    <a:pt x="289" y="0"/>
                    <a:pt x="270" y="0"/>
                  </a:cubicBezTo>
                  <a:close/>
                  <a:moveTo>
                    <a:pt x="82" y="23"/>
                  </a:moveTo>
                  <a:cubicBezTo>
                    <a:pt x="63" y="23"/>
                    <a:pt x="47" y="39"/>
                    <a:pt x="47" y="59"/>
                  </a:cubicBezTo>
                  <a:cubicBezTo>
                    <a:pt x="47" y="78"/>
                    <a:pt x="63" y="94"/>
                    <a:pt x="82" y="94"/>
                  </a:cubicBezTo>
                  <a:cubicBezTo>
                    <a:pt x="102" y="94"/>
                    <a:pt x="117" y="78"/>
                    <a:pt x="117" y="59"/>
                  </a:cubicBezTo>
                  <a:cubicBezTo>
                    <a:pt x="117" y="39"/>
                    <a:pt x="102" y="23"/>
                    <a:pt x="82" y="23"/>
                  </a:cubicBezTo>
                  <a:close/>
                  <a:moveTo>
                    <a:pt x="35" y="211"/>
                  </a:moveTo>
                  <a:cubicBezTo>
                    <a:pt x="16" y="211"/>
                    <a:pt x="0" y="227"/>
                    <a:pt x="0" y="246"/>
                  </a:cubicBezTo>
                  <a:cubicBezTo>
                    <a:pt x="0" y="266"/>
                    <a:pt x="16" y="282"/>
                    <a:pt x="35" y="282"/>
                  </a:cubicBezTo>
                  <a:cubicBezTo>
                    <a:pt x="55" y="282"/>
                    <a:pt x="70" y="266"/>
                    <a:pt x="70" y="246"/>
                  </a:cubicBezTo>
                  <a:cubicBezTo>
                    <a:pt x="70" y="227"/>
                    <a:pt x="55" y="211"/>
                    <a:pt x="35" y="211"/>
                  </a:cubicBezTo>
                  <a:close/>
                  <a:moveTo>
                    <a:pt x="223" y="282"/>
                  </a:moveTo>
                  <a:cubicBezTo>
                    <a:pt x="203" y="282"/>
                    <a:pt x="188" y="297"/>
                    <a:pt x="188" y="317"/>
                  </a:cubicBezTo>
                  <a:cubicBezTo>
                    <a:pt x="188" y="336"/>
                    <a:pt x="203" y="352"/>
                    <a:pt x="223" y="352"/>
                  </a:cubicBezTo>
                  <a:cubicBezTo>
                    <a:pt x="242" y="352"/>
                    <a:pt x="258" y="336"/>
                    <a:pt x="258" y="317"/>
                  </a:cubicBezTo>
                  <a:cubicBezTo>
                    <a:pt x="258" y="297"/>
                    <a:pt x="242" y="282"/>
                    <a:pt x="223" y="282"/>
                  </a:cubicBezTo>
                  <a:close/>
                  <a:moveTo>
                    <a:pt x="317" y="164"/>
                  </a:moveTo>
                  <a:cubicBezTo>
                    <a:pt x="297" y="164"/>
                    <a:pt x="282" y="180"/>
                    <a:pt x="282" y="199"/>
                  </a:cubicBezTo>
                  <a:cubicBezTo>
                    <a:pt x="282" y="219"/>
                    <a:pt x="297" y="235"/>
                    <a:pt x="317" y="235"/>
                  </a:cubicBezTo>
                  <a:cubicBezTo>
                    <a:pt x="336" y="235"/>
                    <a:pt x="352" y="219"/>
                    <a:pt x="352" y="199"/>
                  </a:cubicBezTo>
                  <a:cubicBezTo>
                    <a:pt x="352" y="180"/>
                    <a:pt x="336" y="164"/>
                    <a:pt x="317" y="164"/>
                  </a:cubicBezTo>
                  <a:close/>
                  <a:moveTo>
                    <a:pt x="250" y="64"/>
                  </a:moveTo>
                  <a:cubicBezTo>
                    <a:pt x="209" y="127"/>
                    <a:pt x="209" y="127"/>
                    <a:pt x="209" y="127"/>
                  </a:cubicBezTo>
                  <a:moveTo>
                    <a:pt x="139" y="130"/>
                  </a:moveTo>
                  <a:cubicBezTo>
                    <a:pt x="104" y="86"/>
                    <a:pt x="104" y="86"/>
                    <a:pt x="104" y="86"/>
                  </a:cubicBezTo>
                  <a:moveTo>
                    <a:pt x="67" y="231"/>
                  </a:moveTo>
                  <a:cubicBezTo>
                    <a:pt x="124" y="202"/>
                    <a:pt x="124" y="202"/>
                    <a:pt x="124" y="202"/>
                  </a:cubicBezTo>
                  <a:moveTo>
                    <a:pt x="212" y="283"/>
                  </a:moveTo>
                  <a:cubicBezTo>
                    <a:pt x="195" y="232"/>
                    <a:pt x="195" y="232"/>
                    <a:pt x="195" y="232"/>
                  </a:cubicBezTo>
                  <a:moveTo>
                    <a:pt x="234" y="186"/>
                  </a:moveTo>
                  <a:cubicBezTo>
                    <a:pt x="282" y="194"/>
                    <a:pt x="282" y="194"/>
                    <a:pt x="282" y="194"/>
                  </a:cubicBezTo>
                </a:path>
              </a:pathLst>
            </a:custGeom>
            <a:noFill/>
            <a:ln w="15875" cap="sq">
              <a:solidFill>
                <a:schemeClr val="bg1"/>
              </a:solidFill>
              <a:prstDash val="soli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248">
                <a:defRPr/>
              </a:pPr>
              <a:endParaRPr lang="en-US" sz="1873">
                <a:gradFill>
                  <a:gsLst>
                    <a:gs pos="1250">
                      <a:srgbClr val="1A1A1A"/>
                    </a:gs>
                    <a:gs pos="100000">
                      <a:srgbClr val="1A1A1A"/>
                    </a:gs>
                  </a:gsLst>
                  <a:lin ang="5400000" scaled="0"/>
                </a:gradFill>
                <a:latin typeface="Segoe UI"/>
              </a:endParaRPr>
            </a:p>
          </p:txBody>
        </p:sp>
      </p:grpSp>
      <p:pic>
        <p:nvPicPr>
          <p:cNvPr id="7" name="Picture 6" descr="A picture containing room&#10;&#10;Description automatically generated">
            <a:extLst>
              <a:ext uri="{FF2B5EF4-FFF2-40B4-BE49-F238E27FC236}">
                <a16:creationId xmlns:a16="http://schemas.microsoft.com/office/drawing/2014/main" id="{9F04A5BF-F57C-4564-85D4-D1A30152F79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6218238" y="1048369"/>
            <a:ext cx="5186807" cy="4879260"/>
          </a:xfrm>
          <a:prstGeom prst="rect">
            <a:avLst/>
          </a:prstGeom>
        </p:spPr>
      </p:pic>
      <p:sp>
        <p:nvSpPr>
          <p:cNvPr id="50" name="TextBox 49">
            <a:extLst>
              <a:ext uri="{FF2B5EF4-FFF2-40B4-BE49-F238E27FC236}">
                <a16:creationId xmlns:a16="http://schemas.microsoft.com/office/drawing/2014/main" id="{31C01944-2C2B-4F93-9E7E-9282C92B04B5}"/>
              </a:ext>
            </a:extLst>
          </p:cNvPr>
          <p:cNvSpPr txBox="1"/>
          <p:nvPr/>
        </p:nvSpPr>
        <p:spPr>
          <a:xfrm>
            <a:off x="6218237" y="5541178"/>
            <a:ext cx="5362469" cy="958583"/>
          </a:xfrm>
          <a:prstGeom prst="rect">
            <a:avLst/>
          </a:prstGeom>
          <a:noFill/>
        </p:spPr>
        <p:txBody>
          <a:bodyPr wrap="square" rtlCol="0">
            <a:spAutoFit/>
          </a:bodyPr>
          <a:lstStyle/>
          <a:p>
            <a:pPr algn="ctr" defTabSz="932597"/>
            <a:r>
              <a:rPr lang="en-US" sz="1836" dirty="0">
                <a:solidFill>
                  <a:prstClr val="black"/>
                </a:solidFill>
                <a:latin typeface="Calibri" panose="020F0502020204030204"/>
              </a:rPr>
              <a:t>IoT data needs to be analyzed and consumed next to other business data to show the true business impact of IoT initiatives. </a:t>
            </a:r>
          </a:p>
        </p:txBody>
      </p:sp>
    </p:spTree>
    <p:extLst>
      <p:ext uri="{BB962C8B-B14F-4D97-AF65-F5344CB8AC3E}">
        <p14:creationId xmlns:p14="http://schemas.microsoft.com/office/powerpoint/2010/main" val="174338240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1" name="Oval 680">
            <a:extLst>
              <a:ext uri="{FF2B5EF4-FFF2-40B4-BE49-F238E27FC236}">
                <a16:creationId xmlns:a16="http://schemas.microsoft.com/office/drawing/2014/main" id="{3C18EA5C-B8D7-4880-A637-A20CC3C48714}"/>
              </a:ext>
            </a:extLst>
          </p:cNvPr>
          <p:cNvSpPr/>
          <p:nvPr/>
        </p:nvSpPr>
        <p:spPr bwMode="auto">
          <a:xfrm>
            <a:off x="3371489" y="1953005"/>
            <a:ext cx="54856" cy="54856"/>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82" name="Oval 681">
            <a:extLst>
              <a:ext uri="{FF2B5EF4-FFF2-40B4-BE49-F238E27FC236}">
                <a16:creationId xmlns:a16="http://schemas.microsoft.com/office/drawing/2014/main" id="{775017AA-254D-4451-AED1-0AE518E3592A}"/>
              </a:ext>
            </a:extLst>
          </p:cNvPr>
          <p:cNvSpPr/>
          <p:nvPr/>
        </p:nvSpPr>
        <p:spPr bwMode="auto">
          <a:xfrm>
            <a:off x="3439338" y="1919408"/>
            <a:ext cx="54856" cy="54856"/>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87" name="Oval 686">
            <a:extLst>
              <a:ext uri="{FF2B5EF4-FFF2-40B4-BE49-F238E27FC236}">
                <a16:creationId xmlns:a16="http://schemas.microsoft.com/office/drawing/2014/main" id="{EBD5133C-338B-4BE1-9A3F-F4787C4278C3}"/>
              </a:ext>
            </a:extLst>
          </p:cNvPr>
          <p:cNvSpPr/>
          <p:nvPr/>
        </p:nvSpPr>
        <p:spPr bwMode="auto">
          <a:xfrm>
            <a:off x="6094373" y="1510673"/>
            <a:ext cx="54856" cy="54856"/>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88" name="Oval 687">
            <a:extLst>
              <a:ext uri="{FF2B5EF4-FFF2-40B4-BE49-F238E27FC236}">
                <a16:creationId xmlns:a16="http://schemas.microsoft.com/office/drawing/2014/main" id="{5E64FA23-AB8A-4F57-8403-241642E63977}"/>
              </a:ext>
            </a:extLst>
          </p:cNvPr>
          <p:cNvSpPr/>
          <p:nvPr/>
        </p:nvSpPr>
        <p:spPr bwMode="auto">
          <a:xfrm>
            <a:off x="5981974" y="1493931"/>
            <a:ext cx="54856" cy="54856"/>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689" name="Ground circles">
            <a:extLst>
              <a:ext uri="{FF2B5EF4-FFF2-40B4-BE49-F238E27FC236}">
                <a16:creationId xmlns:a16="http://schemas.microsoft.com/office/drawing/2014/main" id="{FD2CABF6-D61E-44EB-8AD1-664063B3BA55}"/>
              </a:ext>
            </a:extLst>
          </p:cNvPr>
          <p:cNvGrpSpPr/>
          <p:nvPr/>
        </p:nvGrpSpPr>
        <p:grpSpPr>
          <a:xfrm>
            <a:off x="1265325" y="2472195"/>
            <a:ext cx="9952225" cy="1890555"/>
            <a:chOff x="1179566" y="2989359"/>
            <a:chExt cx="9953637" cy="1890824"/>
          </a:xfrm>
          <a:solidFill>
            <a:schemeClr val="bg1">
              <a:lumMod val="75000"/>
            </a:schemeClr>
          </a:solidFill>
        </p:grpSpPr>
        <p:sp>
          <p:nvSpPr>
            <p:cNvPr id="690" name="Rectangle 689">
              <a:extLst>
                <a:ext uri="{FF2B5EF4-FFF2-40B4-BE49-F238E27FC236}">
                  <a16:creationId xmlns:a16="http://schemas.microsoft.com/office/drawing/2014/main" id="{E3FB114A-1150-40D7-B759-0B3F81CFD1C8}"/>
                </a:ext>
              </a:extLst>
            </p:cNvPr>
            <p:cNvSpPr/>
            <p:nvPr/>
          </p:nvSpPr>
          <p:spPr bwMode="auto">
            <a:xfrm flipH="1">
              <a:off x="4945756" y="3164923"/>
              <a:ext cx="316951" cy="912526"/>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cs typeface="Segoe UI" pitchFamily="34" charset="0"/>
              </a:endParaRPr>
            </a:p>
          </p:txBody>
        </p:sp>
        <p:sp>
          <p:nvSpPr>
            <p:cNvPr id="698" name="Rectangle 697">
              <a:extLst>
                <a:ext uri="{FF2B5EF4-FFF2-40B4-BE49-F238E27FC236}">
                  <a16:creationId xmlns:a16="http://schemas.microsoft.com/office/drawing/2014/main" id="{F5E3DBCC-D119-4C79-B9C4-1220126486F1}"/>
                </a:ext>
              </a:extLst>
            </p:cNvPr>
            <p:cNvSpPr/>
            <p:nvPr/>
          </p:nvSpPr>
          <p:spPr bwMode="auto">
            <a:xfrm>
              <a:off x="4644917" y="4611231"/>
              <a:ext cx="2939602" cy="262836"/>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cs typeface="Segoe UI" pitchFamily="34" charset="0"/>
              </a:endParaRPr>
            </a:p>
          </p:txBody>
        </p:sp>
        <p:sp>
          <p:nvSpPr>
            <p:cNvPr id="705" name="Rectangle 677">
              <a:extLst>
                <a:ext uri="{FF2B5EF4-FFF2-40B4-BE49-F238E27FC236}">
                  <a16:creationId xmlns:a16="http://schemas.microsoft.com/office/drawing/2014/main" id="{5AFE505B-771F-43AF-8DA7-518CC0AD815B}"/>
                </a:ext>
              </a:extLst>
            </p:cNvPr>
            <p:cNvSpPr/>
            <p:nvPr/>
          </p:nvSpPr>
          <p:spPr bwMode="auto">
            <a:xfrm rot="16900103">
              <a:off x="2474809" y="3210305"/>
              <a:ext cx="273580" cy="2462758"/>
            </a:xfrm>
            <a:custGeom>
              <a:avLst/>
              <a:gdLst>
                <a:gd name="connsiteX0" fmla="*/ 0 w 272535"/>
                <a:gd name="connsiteY0" fmla="*/ 0 h 2369117"/>
                <a:gd name="connsiteX1" fmla="*/ 272535 w 272535"/>
                <a:gd name="connsiteY1" fmla="*/ 0 h 2369117"/>
                <a:gd name="connsiteX2" fmla="*/ 272535 w 272535"/>
                <a:gd name="connsiteY2" fmla="*/ 2369117 h 2369117"/>
                <a:gd name="connsiteX3" fmla="*/ 0 w 272535"/>
                <a:gd name="connsiteY3" fmla="*/ 2369117 h 2369117"/>
                <a:gd name="connsiteX4" fmla="*/ 0 w 272535"/>
                <a:gd name="connsiteY4" fmla="*/ 0 h 2369117"/>
                <a:gd name="connsiteX0" fmla="*/ 0 w 273580"/>
                <a:gd name="connsiteY0" fmla="*/ 0 h 2369117"/>
                <a:gd name="connsiteX1" fmla="*/ 273580 w 273580"/>
                <a:gd name="connsiteY1" fmla="*/ 27112 h 2369117"/>
                <a:gd name="connsiteX2" fmla="*/ 272535 w 273580"/>
                <a:gd name="connsiteY2" fmla="*/ 2369117 h 2369117"/>
                <a:gd name="connsiteX3" fmla="*/ 0 w 273580"/>
                <a:gd name="connsiteY3" fmla="*/ 2369117 h 2369117"/>
                <a:gd name="connsiteX4" fmla="*/ 0 w 273580"/>
                <a:gd name="connsiteY4" fmla="*/ 0 h 2369117"/>
                <a:gd name="connsiteX0" fmla="*/ 0 w 273580"/>
                <a:gd name="connsiteY0" fmla="*/ 0 h 2369117"/>
                <a:gd name="connsiteX1" fmla="*/ 273580 w 273580"/>
                <a:gd name="connsiteY1" fmla="*/ 27112 h 2369117"/>
                <a:gd name="connsiteX2" fmla="*/ 272535 w 273580"/>
                <a:gd name="connsiteY2" fmla="*/ 2369117 h 2369117"/>
                <a:gd name="connsiteX3" fmla="*/ 0 w 273580"/>
                <a:gd name="connsiteY3" fmla="*/ 2369117 h 2369117"/>
                <a:gd name="connsiteX4" fmla="*/ 0 w 273580"/>
                <a:gd name="connsiteY4" fmla="*/ 0 h 2369117"/>
                <a:gd name="connsiteX0" fmla="*/ 22744 w 273580"/>
                <a:gd name="connsiteY0" fmla="*/ 0 h 2369259"/>
                <a:gd name="connsiteX1" fmla="*/ 273580 w 273580"/>
                <a:gd name="connsiteY1" fmla="*/ 27254 h 2369259"/>
                <a:gd name="connsiteX2" fmla="*/ 272535 w 273580"/>
                <a:gd name="connsiteY2" fmla="*/ 2369259 h 2369259"/>
                <a:gd name="connsiteX3" fmla="*/ 0 w 273580"/>
                <a:gd name="connsiteY3" fmla="*/ 2369259 h 2369259"/>
                <a:gd name="connsiteX4" fmla="*/ 22744 w 273580"/>
                <a:gd name="connsiteY4" fmla="*/ 0 h 2369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3580" h="2369259">
                  <a:moveTo>
                    <a:pt x="22744" y="0"/>
                  </a:moveTo>
                  <a:lnTo>
                    <a:pt x="273580" y="27254"/>
                  </a:lnTo>
                  <a:cubicBezTo>
                    <a:pt x="273232" y="807922"/>
                    <a:pt x="272883" y="1588591"/>
                    <a:pt x="272535" y="2369259"/>
                  </a:cubicBezTo>
                  <a:lnTo>
                    <a:pt x="0" y="2369259"/>
                  </a:lnTo>
                  <a:lnTo>
                    <a:pt x="22744" y="0"/>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cs typeface="Segoe UI" pitchFamily="34" charset="0"/>
              </a:endParaRPr>
            </a:p>
          </p:txBody>
        </p:sp>
        <p:sp>
          <p:nvSpPr>
            <p:cNvPr id="706" name="Oval 705">
              <a:extLst>
                <a:ext uri="{FF2B5EF4-FFF2-40B4-BE49-F238E27FC236}">
                  <a16:creationId xmlns:a16="http://schemas.microsoft.com/office/drawing/2014/main" id="{00A60644-E25F-4805-B84B-97150ACF1830}"/>
                </a:ext>
              </a:extLst>
            </p:cNvPr>
            <p:cNvSpPr/>
            <p:nvPr/>
          </p:nvSpPr>
          <p:spPr bwMode="auto">
            <a:xfrm>
              <a:off x="3327415" y="4503247"/>
              <a:ext cx="2275502" cy="374958"/>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cs typeface="Segoe UI" pitchFamily="34" charset="0"/>
              </a:endParaRPr>
            </a:p>
          </p:txBody>
        </p:sp>
        <p:sp>
          <p:nvSpPr>
            <p:cNvPr id="707" name="Rectangle 706">
              <a:extLst>
                <a:ext uri="{FF2B5EF4-FFF2-40B4-BE49-F238E27FC236}">
                  <a16:creationId xmlns:a16="http://schemas.microsoft.com/office/drawing/2014/main" id="{1C13AF19-EC3D-48AC-A10B-CA09584C1910}"/>
                </a:ext>
              </a:extLst>
            </p:cNvPr>
            <p:cNvSpPr/>
            <p:nvPr/>
          </p:nvSpPr>
          <p:spPr bwMode="auto">
            <a:xfrm flipH="1">
              <a:off x="2987359" y="3645244"/>
              <a:ext cx="316951" cy="558388"/>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cs typeface="Segoe UI" pitchFamily="34" charset="0"/>
              </a:endParaRPr>
            </a:p>
          </p:txBody>
        </p:sp>
        <p:sp>
          <p:nvSpPr>
            <p:cNvPr id="708" name="Oval 707">
              <a:extLst>
                <a:ext uri="{FF2B5EF4-FFF2-40B4-BE49-F238E27FC236}">
                  <a16:creationId xmlns:a16="http://schemas.microsoft.com/office/drawing/2014/main" id="{48D0B1C0-5196-4D0D-A74B-864580DA1769}"/>
                </a:ext>
              </a:extLst>
            </p:cNvPr>
            <p:cNvSpPr/>
            <p:nvPr/>
          </p:nvSpPr>
          <p:spPr bwMode="auto">
            <a:xfrm flipH="1">
              <a:off x="1179566" y="4010747"/>
              <a:ext cx="2124744" cy="374958"/>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cs typeface="Segoe UI" pitchFamily="34" charset="0"/>
              </a:endParaRPr>
            </a:p>
          </p:txBody>
        </p:sp>
        <p:sp>
          <p:nvSpPr>
            <p:cNvPr id="709" name="Oval 708">
              <a:extLst>
                <a:ext uri="{FF2B5EF4-FFF2-40B4-BE49-F238E27FC236}">
                  <a16:creationId xmlns:a16="http://schemas.microsoft.com/office/drawing/2014/main" id="{10345FE3-EE6B-491E-9AF1-A7A2BF698172}"/>
                </a:ext>
              </a:extLst>
            </p:cNvPr>
            <p:cNvSpPr/>
            <p:nvPr/>
          </p:nvSpPr>
          <p:spPr bwMode="auto">
            <a:xfrm flipH="1">
              <a:off x="2987205" y="3453557"/>
              <a:ext cx="2275504" cy="374959"/>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cs typeface="Segoe UI" pitchFamily="34" charset="0"/>
              </a:endParaRPr>
            </a:p>
          </p:txBody>
        </p:sp>
        <p:sp>
          <p:nvSpPr>
            <p:cNvPr id="710" name="Rectangle 709">
              <a:extLst>
                <a:ext uri="{FF2B5EF4-FFF2-40B4-BE49-F238E27FC236}">
                  <a16:creationId xmlns:a16="http://schemas.microsoft.com/office/drawing/2014/main" id="{F195D825-1311-4BAB-9980-78563BC4059F}"/>
                </a:ext>
              </a:extLst>
            </p:cNvPr>
            <p:cNvSpPr/>
            <p:nvPr/>
          </p:nvSpPr>
          <p:spPr bwMode="auto">
            <a:xfrm rot="4699897" flipH="1">
              <a:off x="9425700" y="3303168"/>
              <a:ext cx="272535" cy="2299143"/>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cs typeface="Segoe UI" pitchFamily="34" charset="0"/>
              </a:endParaRPr>
            </a:p>
          </p:txBody>
        </p:sp>
        <p:sp>
          <p:nvSpPr>
            <p:cNvPr id="711" name="Oval 710">
              <a:extLst>
                <a:ext uri="{FF2B5EF4-FFF2-40B4-BE49-F238E27FC236}">
                  <a16:creationId xmlns:a16="http://schemas.microsoft.com/office/drawing/2014/main" id="{48141BF6-9375-4D98-A552-9030F10DD58F}"/>
                </a:ext>
              </a:extLst>
            </p:cNvPr>
            <p:cNvSpPr/>
            <p:nvPr/>
          </p:nvSpPr>
          <p:spPr bwMode="auto">
            <a:xfrm flipH="1">
              <a:off x="6559094" y="4505225"/>
              <a:ext cx="2275502" cy="374958"/>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cs typeface="Segoe UI" pitchFamily="34" charset="0"/>
              </a:endParaRPr>
            </a:p>
          </p:txBody>
        </p:sp>
        <p:sp>
          <p:nvSpPr>
            <p:cNvPr id="712" name="Rectangle 711">
              <a:extLst>
                <a:ext uri="{FF2B5EF4-FFF2-40B4-BE49-F238E27FC236}">
                  <a16:creationId xmlns:a16="http://schemas.microsoft.com/office/drawing/2014/main" id="{2CE410FA-F701-49AA-9AA4-1E32A9EB0FE1}"/>
                </a:ext>
              </a:extLst>
            </p:cNvPr>
            <p:cNvSpPr/>
            <p:nvPr/>
          </p:nvSpPr>
          <p:spPr bwMode="auto">
            <a:xfrm>
              <a:off x="8857701" y="3658151"/>
              <a:ext cx="316951" cy="558388"/>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cs typeface="Segoe UI" pitchFamily="34" charset="0"/>
              </a:endParaRPr>
            </a:p>
          </p:txBody>
        </p:sp>
        <p:sp>
          <p:nvSpPr>
            <p:cNvPr id="713" name="Oval 712">
              <a:extLst>
                <a:ext uri="{FF2B5EF4-FFF2-40B4-BE49-F238E27FC236}">
                  <a16:creationId xmlns:a16="http://schemas.microsoft.com/office/drawing/2014/main" id="{591B7B73-2290-4339-B974-EECFA7F9A953}"/>
                </a:ext>
              </a:extLst>
            </p:cNvPr>
            <p:cNvSpPr/>
            <p:nvPr/>
          </p:nvSpPr>
          <p:spPr bwMode="auto">
            <a:xfrm>
              <a:off x="8857701" y="4023654"/>
              <a:ext cx="2275502" cy="374958"/>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cs typeface="Segoe UI" pitchFamily="34" charset="0"/>
              </a:endParaRPr>
            </a:p>
          </p:txBody>
        </p:sp>
        <p:sp>
          <p:nvSpPr>
            <p:cNvPr id="714" name="Rectangle 713">
              <a:extLst>
                <a:ext uri="{FF2B5EF4-FFF2-40B4-BE49-F238E27FC236}">
                  <a16:creationId xmlns:a16="http://schemas.microsoft.com/office/drawing/2014/main" id="{77F15A91-AD09-499C-9EC4-DEB107DF9922}"/>
                </a:ext>
              </a:extLst>
            </p:cNvPr>
            <p:cNvSpPr/>
            <p:nvPr/>
          </p:nvSpPr>
          <p:spPr bwMode="auto">
            <a:xfrm>
              <a:off x="6899303" y="3177829"/>
              <a:ext cx="316951" cy="878235"/>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cs typeface="Segoe UI" pitchFamily="34" charset="0"/>
              </a:endParaRPr>
            </a:p>
          </p:txBody>
        </p:sp>
        <p:sp>
          <p:nvSpPr>
            <p:cNvPr id="715" name="Oval 714">
              <a:extLst>
                <a:ext uri="{FF2B5EF4-FFF2-40B4-BE49-F238E27FC236}">
                  <a16:creationId xmlns:a16="http://schemas.microsoft.com/office/drawing/2014/main" id="{D13375B0-3B5A-4138-BC5F-7964F0214088}"/>
                </a:ext>
              </a:extLst>
            </p:cNvPr>
            <p:cNvSpPr/>
            <p:nvPr/>
          </p:nvSpPr>
          <p:spPr bwMode="auto">
            <a:xfrm>
              <a:off x="6899303" y="3466464"/>
              <a:ext cx="2275504" cy="374959"/>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cs typeface="Segoe UI" pitchFamily="34" charset="0"/>
              </a:endParaRPr>
            </a:p>
          </p:txBody>
        </p:sp>
        <p:sp>
          <p:nvSpPr>
            <p:cNvPr id="716" name="Oval 715">
              <a:extLst>
                <a:ext uri="{FF2B5EF4-FFF2-40B4-BE49-F238E27FC236}">
                  <a16:creationId xmlns:a16="http://schemas.microsoft.com/office/drawing/2014/main" id="{133AC3E1-D66F-4821-95CF-B90BE364659F}"/>
                </a:ext>
              </a:extLst>
            </p:cNvPr>
            <p:cNvSpPr/>
            <p:nvPr/>
          </p:nvSpPr>
          <p:spPr bwMode="auto">
            <a:xfrm>
              <a:off x="4940584" y="2989359"/>
              <a:ext cx="2275502" cy="374958"/>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cs typeface="Segoe UI" pitchFamily="34" charset="0"/>
              </a:endParaRPr>
            </a:p>
          </p:txBody>
        </p:sp>
      </p:grpSp>
      <p:grpSp>
        <p:nvGrpSpPr>
          <p:cNvPr id="717" name="Lines">
            <a:extLst>
              <a:ext uri="{FF2B5EF4-FFF2-40B4-BE49-F238E27FC236}">
                <a16:creationId xmlns:a16="http://schemas.microsoft.com/office/drawing/2014/main" id="{0A841885-E95E-43FC-A358-7E75E7C24589}"/>
              </a:ext>
            </a:extLst>
          </p:cNvPr>
          <p:cNvGrpSpPr/>
          <p:nvPr/>
        </p:nvGrpSpPr>
        <p:grpSpPr>
          <a:xfrm>
            <a:off x="2307348" y="2602820"/>
            <a:ext cx="7933166" cy="1849680"/>
            <a:chOff x="2221737" y="3120004"/>
            <a:chExt cx="7934292" cy="1849942"/>
          </a:xfrm>
        </p:grpSpPr>
        <p:cxnSp>
          <p:nvCxnSpPr>
            <p:cNvPr id="718" name="Straight Connector 717">
              <a:extLst>
                <a:ext uri="{FF2B5EF4-FFF2-40B4-BE49-F238E27FC236}">
                  <a16:creationId xmlns:a16="http://schemas.microsoft.com/office/drawing/2014/main" id="{4AD6DE4F-7500-4F30-820F-7CA21E956A93}"/>
                </a:ext>
              </a:extLst>
            </p:cNvPr>
            <p:cNvCxnSpPr>
              <a:cxnSpLocks/>
            </p:cNvCxnSpPr>
            <p:nvPr/>
          </p:nvCxnSpPr>
          <p:spPr>
            <a:xfrm flipH="1">
              <a:off x="9025703" y="3751572"/>
              <a:ext cx="0" cy="365760"/>
            </a:xfrm>
            <a:prstGeom prst="line">
              <a:avLst/>
            </a:prstGeom>
            <a:ln w="38100" cap="rnd">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19" name="Straight Connector 718">
              <a:extLst>
                <a:ext uri="{FF2B5EF4-FFF2-40B4-BE49-F238E27FC236}">
                  <a16:creationId xmlns:a16="http://schemas.microsoft.com/office/drawing/2014/main" id="{8225A34C-8CC9-4B7B-A759-B40D763EDF94}"/>
                </a:ext>
              </a:extLst>
            </p:cNvPr>
            <p:cNvCxnSpPr>
              <a:cxnSpLocks/>
              <a:stCxn id="713" idx="4"/>
              <a:endCxn id="745" idx="0"/>
            </p:cNvCxnSpPr>
            <p:nvPr/>
          </p:nvCxnSpPr>
          <p:spPr>
            <a:xfrm flipH="1">
              <a:off x="8744985" y="4405700"/>
              <a:ext cx="1250467" cy="222444"/>
            </a:xfrm>
            <a:prstGeom prst="line">
              <a:avLst/>
            </a:prstGeom>
            <a:ln w="38100" cap="rnd">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20" name="Arc 719">
              <a:extLst>
                <a:ext uri="{FF2B5EF4-FFF2-40B4-BE49-F238E27FC236}">
                  <a16:creationId xmlns:a16="http://schemas.microsoft.com/office/drawing/2014/main" id="{A4256F4A-2E3C-4E18-8F29-78F0D743D29B}"/>
                </a:ext>
              </a:extLst>
            </p:cNvPr>
            <p:cNvSpPr/>
            <p:nvPr/>
          </p:nvSpPr>
          <p:spPr>
            <a:xfrm rot="322971">
              <a:off x="3267388" y="4637505"/>
              <a:ext cx="2651136" cy="319534"/>
            </a:xfrm>
            <a:prstGeom prst="arc">
              <a:avLst>
                <a:gd name="adj1" fmla="val 10977219"/>
                <a:gd name="adj2" fmla="val 21104283"/>
              </a:avLst>
            </a:prstGeom>
            <a:ln w="38100" cap="rnd">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63">
                <a:defRPr/>
              </a:pPr>
              <a:endParaRPr lang="en-US">
                <a:solidFill>
                  <a:srgbClr val="000000"/>
                </a:solidFill>
                <a:latin typeface="Segoe UI"/>
              </a:endParaRPr>
            </a:p>
          </p:txBody>
        </p:sp>
        <p:cxnSp>
          <p:nvCxnSpPr>
            <p:cNvPr id="737" name="Straight Connector 736">
              <a:extLst>
                <a:ext uri="{FF2B5EF4-FFF2-40B4-BE49-F238E27FC236}">
                  <a16:creationId xmlns:a16="http://schemas.microsoft.com/office/drawing/2014/main" id="{99AE047B-5F12-44F1-A576-409B731CE872}"/>
                </a:ext>
              </a:extLst>
            </p:cNvPr>
            <p:cNvCxnSpPr>
              <a:cxnSpLocks/>
            </p:cNvCxnSpPr>
            <p:nvPr/>
          </p:nvCxnSpPr>
          <p:spPr>
            <a:xfrm>
              <a:off x="3136308" y="3738665"/>
              <a:ext cx="0" cy="365760"/>
            </a:xfrm>
            <a:prstGeom prst="line">
              <a:avLst/>
            </a:prstGeom>
            <a:ln w="38100" cap="rnd">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39" name="Straight Connector 738">
              <a:extLst>
                <a:ext uri="{FF2B5EF4-FFF2-40B4-BE49-F238E27FC236}">
                  <a16:creationId xmlns:a16="http://schemas.microsoft.com/office/drawing/2014/main" id="{251FFEBC-BCFE-458B-874D-F4DA9B7161AA}"/>
                </a:ext>
              </a:extLst>
            </p:cNvPr>
            <p:cNvCxnSpPr>
              <a:cxnSpLocks/>
            </p:cNvCxnSpPr>
            <p:nvPr/>
          </p:nvCxnSpPr>
          <p:spPr>
            <a:xfrm flipH="1">
              <a:off x="7059982" y="3279771"/>
              <a:ext cx="0" cy="284904"/>
            </a:xfrm>
            <a:prstGeom prst="line">
              <a:avLst/>
            </a:prstGeom>
            <a:ln w="38100" cap="rnd">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40" name="Arc 682">
              <a:extLst>
                <a:ext uri="{FF2B5EF4-FFF2-40B4-BE49-F238E27FC236}">
                  <a16:creationId xmlns:a16="http://schemas.microsoft.com/office/drawing/2014/main" id="{F95574DF-6078-445C-8145-2C7F6DA76A79}"/>
                </a:ext>
              </a:extLst>
            </p:cNvPr>
            <p:cNvSpPr/>
            <p:nvPr/>
          </p:nvSpPr>
          <p:spPr>
            <a:xfrm rot="20642978" flipH="1">
              <a:off x="2221737" y="4204219"/>
              <a:ext cx="936319" cy="97807"/>
            </a:xfrm>
            <a:custGeom>
              <a:avLst/>
              <a:gdLst>
                <a:gd name="connsiteX0" fmla="*/ 136874 w 1303156"/>
                <a:gd name="connsiteY0" fmla="*/ 37832 h 195613"/>
                <a:gd name="connsiteX1" fmla="*/ 648701 w 1303156"/>
                <a:gd name="connsiteY1" fmla="*/ 0 h 195613"/>
                <a:gd name="connsiteX2" fmla="*/ 1073530 w 1303156"/>
                <a:gd name="connsiteY2" fmla="*/ 23278 h 195613"/>
                <a:gd name="connsiteX3" fmla="*/ 651578 w 1303156"/>
                <a:gd name="connsiteY3" fmla="*/ 97807 h 195613"/>
                <a:gd name="connsiteX4" fmla="*/ 136874 w 1303156"/>
                <a:gd name="connsiteY4" fmla="*/ 37832 h 195613"/>
                <a:gd name="connsiteX0" fmla="*/ 136874 w 1303156"/>
                <a:gd name="connsiteY0" fmla="*/ 37832 h 195613"/>
                <a:gd name="connsiteX1" fmla="*/ 648701 w 1303156"/>
                <a:gd name="connsiteY1" fmla="*/ 0 h 195613"/>
                <a:gd name="connsiteX2" fmla="*/ 1073530 w 1303156"/>
                <a:gd name="connsiteY2" fmla="*/ 23278 h 195613"/>
                <a:gd name="connsiteX0" fmla="*/ 0 w 939723"/>
                <a:gd name="connsiteY0" fmla="*/ 37832 h 97807"/>
                <a:gd name="connsiteX1" fmla="*/ 511827 w 939723"/>
                <a:gd name="connsiteY1" fmla="*/ 0 h 97807"/>
                <a:gd name="connsiteX2" fmla="*/ 936656 w 939723"/>
                <a:gd name="connsiteY2" fmla="*/ 23278 h 97807"/>
                <a:gd name="connsiteX3" fmla="*/ 514704 w 939723"/>
                <a:gd name="connsiteY3" fmla="*/ 97807 h 97807"/>
                <a:gd name="connsiteX4" fmla="*/ 0 w 939723"/>
                <a:gd name="connsiteY4" fmla="*/ 37832 h 97807"/>
                <a:gd name="connsiteX0" fmla="*/ 0 w 939723"/>
                <a:gd name="connsiteY0" fmla="*/ 37832 h 97807"/>
                <a:gd name="connsiteX1" fmla="*/ 511827 w 939723"/>
                <a:gd name="connsiteY1" fmla="*/ 0 h 97807"/>
                <a:gd name="connsiteX2" fmla="*/ 939723 w 939723"/>
                <a:gd name="connsiteY2" fmla="*/ 50236 h 97807"/>
              </a:gdLst>
              <a:ahLst/>
              <a:cxnLst>
                <a:cxn ang="0">
                  <a:pos x="connsiteX0" y="connsiteY0"/>
                </a:cxn>
                <a:cxn ang="0">
                  <a:pos x="connsiteX1" y="connsiteY1"/>
                </a:cxn>
                <a:cxn ang="0">
                  <a:pos x="connsiteX2" y="connsiteY2"/>
                </a:cxn>
              </a:cxnLst>
              <a:rect l="l" t="t" r="r" b="b"/>
              <a:pathLst>
                <a:path w="939723" h="97807" stroke="0" extrusionOk="0">
                  <a:moveTo>
                    <a:pt x="0" y="37832"/>
                  </a:moveTo>
                  <a:cubicBezTo>
                    <a:pt x="122808" y="14084"/>
                    <a:pt x="311551" y="133"/>
                    <a:pt x="511827" y="0"/>
                  </a:cubicBezTo>
                  <a:cubicBezTo>
                    <a:pt x="667409" y="-103"/>
                    <a:pt x="818102" y="8154"/>
                    <a:pt x="936656" y="23278"/>
                  </a:cubicBezTo>
                  <a:lnTo>
                    <a:pt x="514704" y="97807"/>
                  </a:lnTo>
                  <a:lnTo>
                    <a:pt x="0" y="37832"/>
                  </a:lnTo>
                  <a:close/>
                </a:path>
                <a:path w="939723" h="97807" fill="none">
                  <a:moveTo>
                    <a:pt x="0" y="37832"/>
                  </a:moveTo>
                  <a:cubicBezTo>
                    <a:pt x="122808" y="14084"/>
                    <a:pt x="311551" y="133"/>
                    <a:pt x="511827" y="0"/>
                  </a:cubicBezTo>
                  <a:cubicBezTo>
                    <a:pt x="667409" y="-103"/>
                    <a:pt x="821169" y="35112"/>
                    <a:pt x="939723" y="50236"/>
                  </a:cubicBezTo>
                </a:path>
              </a:pathLst>
            </a:custGeom>
            <a:ln w="38100" cap="rnd">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63">
                <a:defRPr/>
              </a:pPr>
              <a:endParaRPr lang="en-US">
                <a:solidFill>
                  <a:srgbClr val="000000"/>
                </a:solidFill>
                <a:latin typeface="Segoe UI"/>
              </a:endParaRPr>
            </a:p>
          </p:txBody>
        </p:sp>
        <p:sp>
          <p:nvSpPr>
            <p:cNvPr id="741" name="Arc 740">
              <a:extLst>
                <a:ext uri="{FF2B5EF4-FFF2-40B4-BE49-F238E27FC236}">
                  <a16:creationId xmlns:a16="http://schemas.microsoft.com/office/drawing/2014/main" id="{C34E1515-8556-42BD-87A2-17946BF5D9C9}"/>
                </a:ext>
              </a:extLst>
            </p:cNvPr>
            <p:cNvSpPr/>
            <p:nvPr/>
          </p:nvSpPr>
          <p:spPr>
            <a:xfrm rot="21277029" flipH="1">
              <a:off x="2926076" y="3576584"/>
              <a:ext cx="2396551" cy="319537"/>
            </a:xfrm>
            <a:prstGeom prst="arc">
              <a:avLst>
                <a:gd name="adj1" fmla="val 11110850"/>
                <a:gd name="adj2" fmla="val 21282874"/>
              </a:avLst>
            </a:prstGeom>
            <a:ln w="38100" cap="rnd">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63">
                <a:defRPr/>
              </a:pPr>
              <a:endParaRPr lang="en-US">
                <a:solidFill>
                  <a:srgbClr val="000000"/>
                </a:solidFill>
                <a:latin typeface="Segoe UI"/>
              </a:endParaRPr>
            </a:p>
          </p:txBody>
        </p:sp>
        <p:cxnSp>
          <p:nvCxnSpPr>
            <p:cNvPr id="742" name="Straight Connector 741">
              <a:extLst>
                <a:ext uri="{FF2B5EF4-FFF2-40B4-BE49-F238E27FC236}">
                  <a16:creationId xmlns:a16="http://schemas.microsoft.com/office/drawing/2014/main" id="{B31F0D4E-3B56-4E65-9DC0-5E0D97E52E1D}"/>
                </a:ext>
              </a:extLst>
            </p:cNvPr>
            <p:cNvCxnSpPr>
              <a:cxnSpLocks/>
            </p:cNvCxnSpPr>
            <p:nvPr/>
          </p:nvCxnSpPr>
          <p:spPr>
            <a:xfrm>
              <a:off x="5102029" y="3266864"/>
              <a:ext cx="0" cy="284904"/>
            </a:xfrm>
            <a:prstGeom prst="line">
              <a:avLst/>
            </a:prstGeom>
            <a:ln w="38100" cap="rnd">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44" name="Straight Connector 743">
              <a:extLst>
                <a:ext uri="{FF2B5EF4-FFF2-40B4-BE49-F238E27FC236}">
                  <a16:creationId xmlns:a16="http://schemas.microsoft.com/office/drawing/2014/main" id="{6CCD8A93-3C3D-435D-9C17-47580684ADB3}"/>
                </a:ext>
              </a:extLst>
            </p:cNvPr>
            <p:cNvCxnSpPr>
              <a:cxnSpLocks/>
              <a:stCxn id="740" idx="2"/>
              <a:endCxn id="720" idx="0"/>
            </p:cNvCxnSpPr>
            <p:nvPr/>
          </p:nvCxnSpPr>
          <p:spPr>
            <a:xfrm>
              <a:off x="2240127" y="4383056"/>
              <a:ext cx="1145500" cy="237300"/>
            </a:xfrm>
            <a:prstGeom prst="line">
              <a:avLst/>
            </a:prstGeom>
            <a:ln w="38100" cap="rnd">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45" name="Arc 744">
              <a:extLst>
                <a:ext uri="{FF2B5EF4-FFF2-40B4-BE49-F238E27FC236}">
                  <a16:creationId xmlns:a16="http://schemas.microsoft.com/office/drawing/2014/main" id="{40A8E3DB-CAE4-4C6C-9172-CD0A65DA1F1A}"/>
                </a:ext>
              </a:extLst>
            </p:cNvPr>
            <p:cNvSpPr/>
            <p:nvPr/>
          </p:nvSpPr>
          <p:spPr>
            <a:xfrm rot="21277029" flipH="1">
              <a:off x="6243487" y="4650412"/>
              <a:ext cx="2651136" cy="319534"/>
            </a:xfrm>
            <a:prstGeom prst="arc">
              <a:avLst>
                <a:gd name="adj1" fmla="val 11005005"/>
                <a:gd name="adj2" fmla="val 21104283"/>
              </a:avLst>
            </a:prstGeom>
            <a:ln w="38100" cap="rnd">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63">
                <a:defRPr/>
              </a:pPr>
              <a:endParaRPr lang="en-US">
                <a:solidFill>
                  <a:srgbClr val="000000"/>
                </a:solidFill>
                <a:latin typeface="Segoe UI"/>
              </a:endParaRPr>
            </a:p>
          </p:txBody>
        </p:sp>
        <p:sp>
          <p:nvSpPr>
            <p:cNvPr id="752" name="Arc 751">
              <a:extLst>
                <a:ext uri="{FF2B5EF4-FFF2-40B4-BE49-F238E27FC236}">
                  <a16:creationId xmlns:a16="http://schemas.microsoft.com/office/drawing/2014/main" id="{A8D55B42-41B0-4077-9602-56DFC5D72240}"/>
                </a:ext>
              </a:extLst>
            </p:cNvPr>
            <p:cNvSpPr/>
            <p:nvPr/>
          </p:nvSpPr>
          <p:spPr>
            <a:xfrm rot="957022">
              <a:off x="8852873" y="4217861"/>
              <a:ext cx="1303156" cy="195613"/>
            </a:xfrm>
            <a:prstGeom prst="arc">
              <a:avLst>
                <a:gd name="adj1" fmla="val 11198773"/>
                <a:gd name="adj2" fmla="val 21158152"/>
              </a:avLst>
            </a:prstGeom>
            <a:ln w="38100" cap="rnd">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63">
                <a:defRPr/>
              </a:pPr>
              <a:endParaRPr lang="en-US">
                <a:solidFill>
                  <a:srgbClr val="000000"/>
                </a:solidFill>
                <a:latin typeface="Segoe UI"/>
              </a:endParaRPr>
            </a:p>
          </p:txBody>
        </p:sp>
        <p:sp>
          <p:nvSpPr>
            <p:cNvPr id="753" name="Arc 752">
              <a:extLst>
                <a:ext uri="{FF2B5EF4-FFF2-40B4-BE49-F238E27FC236}">
                  <a16:creationId xmlns:a16="http://schemas.microsoft.com/office/drawing/2014/main" id="{8E25E57E-CFA7-4EBB-8192-234ACD899555}"/>
                </a:ext>
              </a:extLst>
            </p:cNvPr>
            <p:cNvSpPr/>
            <p:nvPr/>
          </p:nvSpPr>
          <p:spPr>
            <a:xfrm rot="322971">
              <a:off x="6839384" y="3589491"/>
              <a:ext cx="2396551" cy="319537"/>
            </a:xfrm>
            <a:prstGeom prst="arc">
              <a:avLst>
                <a:gd name="adj1" fmla="val 11110850"/>
                <a:gd name="adj2" fmla="val 21282874"/>
              </a:avLst>
            </a:prstGeom>
            <a:ln w="38100" cap="rnd">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63">
                <a:defRPr/>
              </a:pPr>
              <a:endParaRPr lang="en-US">
                <a:solidFill>
                  <a:srgbClr val="000000"/>
                </a:solidFill>
                <a:latin typeface="Segoe UI"/>
              </a:endParaRPr>
            </a:p>
          </p:txBody>
        </p:sp>
        <p:sp>
          <p:nvSpPr>
            <p:cNvPr id="754" name="Arc 753">
              <a:extLst>
                <a:ext uri="{FF2B5EF4-FFF2-40B4-BE49-F238E27FC236}">
                  <a16:creationId xmlns:a16="http://schemas.microsoft.com/office/drawing/2014/main" id="{1B21101B-4295-47CE-8A9A-3151A8F31353}"/>
                </a:ext>
              </a:extLst>
            </p:cNvPr>
            <p:cNvSpPr/>
            <p:nvPr/>
          </p:nvSpPr>
          <p:spPr>
            <a:xfrm>
              <a:off x="5102028" y="3120004"/>
              <a:ext cx="1961801" cy="319534"/>
            </a:xfrm>
            <a:prstGeom prst="arc">
              <a:avLst>
                <a:gd name="adj1" fmla="val 10820284"/>
                <a:gd name="adj2" fmla="val 0"/>
              </a:avLst>
            </a:prstGeom>
            <a:ln w="38100">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63">
                <a:defRPr/>
              </a:pPr>
              <a:endParaRPr lang="en-US">
                <a:solidFill>
                  <a:srgbClr val="000000"/>
                </a:solidFill>
                <a:latin typeface="Segoe UI"/>
              </a:endParaRPr>
            </a:p>
          </p:txBody>
        </p:sp>
        <p:cxnSp>
          <p:nvCxnSpPr>
            <p:cNvPr id="755" name="Straight Connector 754">
              <a:extLst>
                <a:ext uri="{FF2B5EF4-FFF2-40B4-BE49-F238E27FC236}">
                  <a16:creationId xmlns:a16="http://schemas.microsoft.com/office/drawing/2014/main" id="{FBF4A0F4-54B6-44B9-AFD7-023D2E1C3B5C}"/>
                </a:ext>
              </a:extLst>
            </p:cNvPr>
            <p:cNvCxnSpPr>
              <a:cxnSpLocks/>
              <a:stCxn id="745" idx="2"/>
              <a:endCxn id="720" idx="2"/>
            </p:cNvCxnSpPr>
            <p:nvPr/>
          </p:nvCxnSpPr>
          <p:spPr>
            <a:xfrm flipH="1" flipV="1">
              <a:off x="5447380" y="4754301"/>
              <a:ext cx="1267251" cy="12907"/>
            </a:xfrm>
            <a:prstGeom prst="line">
              <a:avLst/>
            </a:prstGeom>
            <a:ln w="38100" cap="rnd">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757" name="Oval 756">
            <a:extLst>
              <a:ext uri="{FF2B5EF4-FFF2-40B4-BE49-F238E27FC236}">
                <a16:creationId xmlns:a16="http://schemas.microsoft.com/office/drawing/2014/main" id="{DE80AD49-E003-4EC0-9681-86AAD5452F56}"/>
              </a:ext>
            </a:extLst>
          </p:cNvPr>
          <p:cNvSpPr/>
          <p:nvPr/>
        </p:nvSpPr>
        <p:spPr bwMode="auto">
          <a:xfrm>
            <a:off x="8408767" y="1751167"/>
            <a:ext cx="54856" cy="54856"/>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58" name="Oval 757">
            <a:extLst>
              <a:ext uri="{FF2B5EF4-FFF2-40B4-BE49-F238E27FC236}">
                <a16:creationId xmlns:a16="http://schemas.microsoft.com/office/drawing/2014/main" id="{91EB5791-0045-496B-B5F9-4446AD2D5BB9}"/>
              </a:ext>
            </a:extLst>
          </p:cNvPr>
          <p:cNvSpPr/>
          <p:nvPr/>
        </p:nvSpPr>
        <p:spPr bwMode="auto">
          <a:xfrm>
            <a:off x="8278706" y="1738835"/>
            <a:ext cx="54856" cy="54856"/>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59" name="5G circle">
            <a:extLst>
              <a:ext uri="{FF2B5EF4-FFF2-40B4-BE49-F238E27FC236}">
                <a16:creationId xmlns:a16="http://schemas.microsoft.com/office/drawing/2014/main" id="{E005DFF7-2CB9-4831-B065-72FEF29463DB}"/>
              </a:ext>
            </a:extLst>
          </p:cNvPr>
          <p:cNvSpPr/>
          <p:nvPr/>
        </p:nvSpPr>
        <p:spPr bwMode="auto">
          <a:xfrm>
            <a:off x="810100" y="1497497"/>
            <a:ext cx="10724501" cy="3652671"/>
          </a:xfrm>
          <a:prstGeom prst="ellipse">
            <a:avLst/>
          </a:prstGeom>
          <a:ln w="9525">
            <a:solidFill>
              <a:schemeClr val="tx2"/>
            </a:solidFill>
            <a:prstDash val="dash"/>
            <a:headEnd type="none"/>
            <a:tailEnd type="none"/>
          </a:ln>
        </p:spPr>
        <p:style>
          <a:lnRef idx="1">
            <a:schemeClr val="accent1"/>
          </a:lnRef>
          <a:fillRef idx="0">
            <a:schemeClr val="accent1"/>
          </a:fillRef>
          <a:effectRef idx="0">
            <a:schemeClr val="accent1"/>
          </a:effectRef>
          <a:fontRef idx="minor">
            <a:schemeClr val="tx1"/>
          </a:fontRef>
        </p:style>
        <p:txBody>
          <a:bodyPr vert="horz" wrap="square" lIns="62320" tIns="31159" rIns="62320" bIns="31159" numCol="1" anchor="t" anchorCtr="0" compatLnSpc="1">
            <a:prstTxWarp prst="textNoShape">
              <a:avLst/>
            </a:prstTxWarp>
          </a:bodyPr>
          <a:lstStyle/>
          <a:p>
            <a:pPr algn="ctr" defTabSz="623137">
              <a:defRPr/>
            </a:pPr>
            <a:endParaRPr lang="en-US" sz="1227" kern="0" err="1">
              <a:solidFill>
                <a:srgbClr val="353535"/>
              </a:solidFill>
              <a:latin typeface="Segoe UI Semilight"/>
            </a:endParaRPr>
          </a:p>
        </p:txBody>
      </p:sp>
      <p:sp>
        <p:nvSpPr>
          <p:cNvPr id="760" name="Oval 759">
            <a:extLst>
              <a:ext uri="{FF2B5EF4-FFF2-40B4-BE49-F238E27FC236}">
                <a16:creationId xmlns:a16="http://schemas.microsoft.com/office/drawing/2014/main" id="{8E32E94E-AADA-4C58-89B6-B6DBC271F90E}"/>
              </a:ext>
            </a:extLst>
          </p:cNvPr>
          <p:cNvSpPr/>
          <p:nvPr/>
        </p:nvSpPr>
        <p:spPr bwMode="auto">
          <a:xfrm>
            <a:off x="6113956" y="1435333"/>
            <a:ext cx="54856" cy="54856"/>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61" name="Oval 760">
            <a:extLst>
              <a:ext uri="{FF2B5EF4-FFF2-40B4-BE49-F238E27FC236}">
                <a16:creationId xmlns:a16="http://schemas.microsoft.com/office/drawing/2014/main" id="{12D42F57-18B3-41A2-9CC0-36D36BEBA361}"/>
              </a:ext>
            </a:extLst>
          </p:cNvPr>
          <p:cNvSpPr/>
          <p:nvPr/>
        </p:nvSpPr>
        <p:spPr bwMode="auto">
          <a:xfrm>
            <a:off x="6113956" y="1435333"/>
            <a:ext cx="54856" cy="54856"/>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62" name="Oval 761">
            <a:extLst>
              <a:ext uri="{FF2B5EF4-FFF2-40B4-BE49-F238E27FC236}">
                <a16:creationId xmlns:a16="http://schemas.microsoft.com/office/drawing/2014/main" id="{9C261043-C33F-491A-830B-4008DF66E864}"/>
              </a:ext>
            </a:extLst>
          </p:cNvPr>
          <p:cNvSpPr/>
          <p:nvPr/>
        </p:nvSpPr>
        <p:spPr bwMode="auto">
          <a:xfrm>
            <a:off x="6113956" y="1435333"/>
            <a:ext cx="54856" cy="54856"/>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63" name="Oval 762">
            <a:extLst>
              <a:ext uri="{FF2B5EF4-FFF2-40B4-BE49-F238E27FC236}">
                <a16:creationId xmlns:a16="http://schemas.microsoft.com/office/drawing/2014/main" id="{D3639DB3-C53B-4926-B063-679262104A37}"/>
              </a:ext>
            </a:extLst>
          </p:cNvPr>
          <p:cNvSpPr/>
          <p:nvPr/>
        </p:nvSpPr>
        <p:spPr bwMode="auto">
          <a:xfrm>
            <a:off x="6113956" y="1435333"/>
            <a:ext cx="54856" cy="54856"/>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64" name="Oval 763">
            <a:extLst>
              <a:ext uri="{FF2B5EF4-FFF2-40B4-BE49-F238E27FC236}">
                <a16:creationId xmlns:a16="http://schemas.microsoft.com/office/drawing/2014/main" id="{3BD56EC6-8D23-46F4-98B8-4D6E1A92BFFD}"/>
              </a:ext>
            </a:extLst>
          </p:cNvPr>
          <p:cNvSpPr/>
          <p:nvPr/>
        </p:nvSpPr>
        <p:spPr bwMode="auto">
          <a:xfrm>
            <a:off x="6113956" y="1435333"/>
            <a:ext cx="54856" cy="54856"/>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76" name="Oval 1575">
            <a:extLst>
              <a:ext uri="{FF2B5EF4-FFF2-40B4-BE49-F238E27FC236}">
                <a16:creationId xmlns:a16="http://schemas.microsoft.com/office/drawing/2014/main" id="{FEF2205C-06F5-4B4D-8C41-09401BFA519E}"/>
              </a:ext>
            </a:extLst>
          </p:cNvPr>
          <p:cNvSpPr/>
          <p:nvPr/>
        </p:nvSpPr>
        <p:spPr bwMode="auto">
          <a:xfrm>
            <a:off x="1734431" y="4301938"/>
            <a:ext cx="54856" cy="54856"/>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77" name="Oval 1576">
            <a:extLst>
              <a:ext uri="{FF2B5EF4-FFF2-40B4-BE49-F238E27FC236}">
                <a16:creationId xmlns:a16="http://schemas.microsoft.com/office/drawing/2014/main" id="{E19B2E68-B4A0-4A6C-8F06-8E8FDDB92F8A}"/>
              </a:ext>
            </a:extLst>
          </p:cNvPr>
          <p:cNvSpPr/>
          <p:nvPr/>
        </p:nvSpPr>
        <p:spPr bwMode="auto">
          <a:xfrm>
            <a:off x="1661693" y="4210513"/>
            <a:ext cx="54856" cy="54856"/>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72" name="Oval 971">
            <a:extLst>
              <a:ext uri="{FF2B5EF4-FFF2-40B4-BE49-F238E27FC236}">
                <a16:creationId xmlns:a16="http://schemas.microsoft.com/office/drawing/2014/main" id="{25C56B8F-F463-475E-853B-DE36DFE7278C}"/>
              </a:ext>
            </a:extLst>
          </p:cNvPr>
          <p:cNvSpPr/>
          <p:nvPr/>
        </p:nvSpPr>
        <p:spPr bwMode="auto">
          <a:xfrm>
            <a:off x="1771866" y="4210513"/>
            <a:ext cx="54856" cy="54856"/>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73" name="Oval 972">
            <a:extLst>
              <a:ext uri="{FF2B5EF4-FFF2-40B4-BE49-F238E27FC236}">
                <a16:creationId xmlns:a16="http://schemas.microsoft.com/office/drawing/2014/main" id="{FB5F6BB8-3810-4724-9A5B-E83672814A5A}"/>
              </a:ext>
            </a:extLst>
          </p:cNvPr>
          <p:cNvSpPr/>
          <p:nvPr/>
        </p:nvSpPr>
        <p:spPr bwMode="auto">
          <a:xfrm>
            <a:off x="1829670" y="4272172"/>
            <a:ext cx="54856" cy="54856"/>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70" name="Oval 969">
            <a:extLst>
              <a:ext uri="{FF2B5EF4-FFF2-40B4-BE49-F238E27FC236}">
                <a16:creationId xmlns:a16="http://schemas.microsoft.com/office/drawing/2014/main" id="{7F279BF9-BF35-4E56-B2D2-E2AE2FD5C3E2}"/>
              </a:ext>
            </a:extLst>
          </p:cNvPr>
          <p:cNvSpPr/>
          <p:nvPr/>
        </p:nvSpPr>
        <p:spPr bwMode="auto">
          <a:xfrm>
            <a:off x="4577146" y="4940668"/>
            <a:ext cx="54856" cy="54856"/>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71" name="Oval 970">
            <a:extLst>
              <a:ext uri="{FF2B5EF4-FFF2-40B4-BE49-F238E27FC236}">
                <a16:creationId xmlns:a16="http://schemas.microsoft.com/office/drawing/2014/main" id="{260549F4-1A28-4D17-AD76-9AA790A32817}"/>
              </a:ext>
            </a:extLst>
          </p:cNvPr>
          <p:cNvSpPr/>
          <p:nvPr/>
        </p:nvSpPr>
        <p:spPr bwMode="auto">
          <a:xfrm>
            <a:off x="4519894" y="4985100"/>
            <a:ext cx="54856" cy="54856"/>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68" name="Oval 967">
            <a:extLst>
              <a:ext uri="{FF2B5EF4-FFF2-40B4-BE49-F238E27FC236}">
                <a16:creationId xmlns:a16="http://schemas.microsoft.com/office/drawing/2014/main" id="{4392DA04-A6A9-4FFB-957F-CB4ABE3709A0}"/>
              </a:ext>
            </a:extLst>
          </p:cNvPr>
          <p:cNvSpPr/>
          <p:nvPr/>
        </p:nvSpPr>
        <p:spPr bwMode="auto">
          <a:xfrm>
            <a:off x="8349519" y="4833589"/>
            <a:ext cx="54856" cy="54856"/>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69" name="Oval 968">
            <a:extLst>
              <a:ext uri="{FF2B5EF4-FFF2-40B4-BE49-F238E27FC236}">
                <a16:creationId xmlns:a16="http://schemas.microsoft.com/office/drawing/2014/main" id="{7BC2695F-CD9A-45B3-8159-FDEC71570D8B}"/>
              </a:ext>
            </a:extLst>
          </p:cNvPr>
          <p:cNvSpPr/>
          <p:nvPr/>
        </p:nvSpPr>
        <p:spPr bwMode="auto">
          <a:xfrm>
            <a:off x="8542685" y="4836134"/>
            <a:ext cx="54856" cy="54856"/>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25" name="Oval 1424">
            <a:extLst>
              <a:ext uri="{FF2B5EF4-FFF2-40B4-BE49-F238E27FC236}">
                <a16:creationId xmlns:a16="http://schemas.microsoft.com/office/drawing/2014/main" id="{C3933A86-F9AB-4C4E-AFA9-7F5F5C032693}"/>
              </a:ext>
            </a:extLst>
          </p:cNvPr>
          <p:cNvSpPr/>
          <p:nvPr/>
        </p:nvSpPr>
        <p:spPr bwMode="auto">
          <a:xfrm>
            <a:off x="11115531" y="2642114"/>
            <a:ext cx="54856" cy="54856"/>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26" name="Oval 1425">
            <a:extLst>
              <a:ext uri="{FF2B5EF4-FFF2-40B4-BE49-F238E27FC236}">
                <a16:creationId xmlns:a16="http://schemas.microsoft.com/office/drawing/2014/main" id="{49372D1D-235D-493E-B3A7-71EC6AA90DFF}"/>
              </a:ext>
            </a:extLst>
          </p:cNvPr>
          <p:cNvSpPr/>
          <p:nvPr/>
        </p:nvSpPr>
        <p:spPr bwMode="auto">
          <a:xfrm>
            <a:off x="10915755" y="2642114"/>
            <a:ext cx="54856" cy="54856"/>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66" name="Oval 965">
            <a:extLst>
              <a:ext uri="{FF2B5EF4-FFF2-40B4-BE49-F238E27FC236}">
                <a16:creationId xmlns:a16="http://schemas.microsoft.com/office/drawing/2014/main" id="{3043BAAF-04F1-4924-91B0-6341B5176E9A}"/>
              </a:ext>
            </a:extLst>
          </p:cNvPr>
          <p:cNvSpPr/>
          <p:nvPr/>
        </p:nvSpPr>
        <p:spPr bwMode="auto">
          <a:xfrm>
            <a:off x="10834676" y="2660085"/>
            <a:ext cx="54856" cy="54856"/>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67" name="Oval 966">
            <a:extLst>
              <a:ext uri="{FF2B5EF4-FFF2-40B4-BE49-F238E27FC236}">
                <a16:creationId xmlns:a16="http://schemas.microsoft.com/office/drawing/2014/main" id="{162D9E9D-1B4D-4ECF-AF35-96A3FF41203B}"/>
              </a:ext>
            </a:extLst>
          </p:cNvPr>
          <p:cNvSpPr/>
          <p:nvPr/>
        </p:nvSpPr>
        <p:spPr bwMode="auto">
          <a:xfrm>
            <a:off x="11194036" y="2660085"/>
            <a:ext cx="54856" cy="54856"/>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64" name="Oval 963">
            <a:extLst>
              <a:ext uri="{FF2B5EF4-FFF2-40B4-BE49-F238E27FC236}">
                <a16:creationId xmlns:a16="http://schemas.microsoft.com/office/drawing/2014/main" id="{2D3972A5-59B2-4458-8814-9246E276354A}"/>
              </a:ext>
            </a:extLst>
          </p:cNvPr>
          <p:cNvSpPr/>
          <p:nvPr/>
        </p:nvSpPr>
        <p:spPr bwMode="auto">
          <a:xfrm>
            <a:off x="8613676" y="1772599"/>
            <a:ext cx="54856" cy="54856"/>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65" name="Oval 964">
            <a:extLst>
              <a:ext uri="{FF2B5EF4-FFF2-40B4-BE49-F238E27FC236}">
                <a16:creationId xmlns:a16="http://schemas.microsoft.com/office/drawing/2014/main" id="{9BB7A2A2-959F-48A3-88C0-0A2C78244C7F}"/>
              </a:ext>
            </a:extLst>
          </p:cNvPr>
          <p:cNvSpPr/>
          <p:nvPr/>
        </p:nvSpPr>
        <p:spPr bwMode="auto">
          <a:xfrm>
            <a:off x="8483615" y="1760268"/>
            <a:ext cx="54856" cy="54856"/>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62" name="Oval 961">
            <a:extLst>
              <a:ext uri="{FF2B5EF4-FFF2-40B4-BE49-F238E27FC236}">
                <a16:creationId xmlns:a16="http://schemas.microsoft.com/office/drawing/2014/main" id="{0F75C59C-CA15-47D5-86FF-B2082CCB21CB}"/>
              </a:ext>
            </a:extLst>
          </p:cNvPr>
          <p:cNvSpPr/>
          <p:nvPr/>
        </p:nvSpPr>
        <p:spPr bwMode="auto">
          <a:xfrm>
            <a:off x="6188795" y="1593111"/>
            <a:ext cx="54856" cy="54856"/>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63" name="Oval 962">
            <a:extLst>
              <a:ext uri="{FF2B5EF4-FFF2-40B4-BE49-F238E27FC236}">
                <a16:creationId xmlns:a16="http://schemas.microsoft.com/office/drawing/2014/main" id="{DE71C2C9-2A7F-4393-A040-1D697C0D11F5}"/>
              </a:ext>
            </a:extLst>
          </p:cNvPr>
          <p:cNvSpPr/>
          <p:nvPr/>
        </p:nvSpPr>
        <p:spPr bwMode="auto">
          <a:xfrm>
            <a:off x="6273427" y="1549197"/>
            <a:ext cx="54856" cy="54856"/>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60" name="Oval 959">
            <a:extLst>
              <a:ext uri="{FF2B5EF4-FFF2-40B4-BE49-F238E27FC236}">
                <a16:creationId xmlns:a16="http://schemas.microsoft.com/office/drawing/2014/main" id="{4FF632E5-96C6-4C17-8A9B-8C148557DA99}"/>
              </a:ext>
            </a:extLst>
          </p:cNvPr>
          <p:cNvSpPr/>
          <p:nvPr/>
        </p:nvSpPr>
        <p:spPr bwMode="auto">
          <a:xfrm>
            <a:off x="3542378" y="1914614"/>
            <a:ext cx="54856" cy="54856"/>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61" name="Oval 960">
            <a:extLst>
              <a:ext uri="{FF2B5EF4-FFF2-40B4-BE49-F238E27FC236}">
                <a16:creationId xmlns:a16="http://schemas.microsoft.com/office/drawing/2014/main" id="{F5D18EB1-8535-436F-8B49-E3323FDF8E25}"/>
              </a:ext>
            </a:extLst>
          </p:cNvPr>
          <p:cNvSpPr/>
          <p:nvPr/>
        </p:nvSpPr>
        <p:spPr bwMode="auto">
          <a:xfrm>
            <a:off x="3604604" y="1886213"/>
            <a:ext cx="54856" cy="54856"/>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55" name="Oval 654">
            <a:extLst>
              <a:ext uri="{FF2B5EF4-FFF2-40B4-BE49-F238E27FC236}">
                <a16:creationId xmlns:a16="http://schemas.microsoft.com/office/drawing/2014/main" id="{9D49B8C0-F851-4BD0-8C59-55539F6CE765}"/>
              </a:ext>
            </a:extLst>
          </p:cNvPr>
          <p:cNvSpPr/>
          <p:nvPr/>
        </p:nvSpPr>
        <p:spPr bwMode="auto">
          <a:xfrm>
            <a:off x="8521154" y="4899409"/>
            <a:ext cx="54856" cy="54856"/>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65" name="Oval 764">
            <a:extLst>
              <a:ext uri="{FF2B5EF4-FFF2-40B4-BE49-F238E27FC236}">
                <a16:creationId xmlns:a16="http://schemas.microsoft.com/office/drawing/2014/main" id="{7713345A-AA8C-4E54-8FEC-A359D0DA6320}"/>
              </a:ext>
            </a:extLst>
          </p:cNvPr>
          <p:cNvSpPr/>
          <p:nvPr/>
        </p:nvSpPr>
        <p:spPr bwMode="auto">
          <a:xfrm>
            <a:off x="6113956" y="1435333"/>
            <a:ext cx="54856" cy="54856"/>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66" name="Oval 765">
            <a:extLst>
              <a:ext uri="{FF2B5EF4-FFF2-40B4-BE49-F238E27FC236}">
                <a16:creationId xmlns:a16="http://schemas.microsoft.com/office/drawing/2014/main" id="{8495F11E-E55F-40EA-B909-4ED50E407FF2}"/>
              </a:ext>
            </a:extLst>
          </p:cNvPr>
          <p:cNvSpPr/>
          <p:nvPr/>
        </p:nvSpPr>
        <p:spPr bwMode="auto">
          <a:xfrm>
            <a:off x="6113956" y="1435333"/>
            <a:ext cx="54856" cy="54856"/>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67" name="Oval 766">
            <a:extLst>
              <a:ext uri="{FF2B5EF4-FFF2-40B4-BE49-F238E27FC236}">
                <a16:creationId xmlns:a16="http://schemas.microsoft.com/office/drawing/2014/main" id="{EBE17C05-4586-4331-AF0F-53025049A53D}"/>
              </a:ext>
            </a:extLst>
          </p:cNvPr>
          <p:cNvSpPr/>
          <p:nvPr/>
        </p:nvSpPr>
        <p:spPr bwMode="auto">
          <a:xfrm>
            <a:off x="6113956" y="1435333"/>
            <a:ext cx="54856" cy="54856"/>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69" name="Oval 768">
            <a:extLst>
              <a:ext uri="{FF2B5EF4-FFF2-40B4-BE49-F238E27FC236}">
                <a16:creationId xmlns:a16="http://schemas.microsoft.com/office/drawing/2014/main" id="{99B9544A-048B-41A4-9F01-D6D596591088}"/>
              </a:ext>
            </a:extLst>
          </p:cNvPr>
          <p:cNvSpPr/>
          <p:nvPr/>
        </p:nvSpPr>
        <p:spPr bwMode="auto">
          <a:xfrm>
            <a:off x="6113956" y="1435333"/>
            <a:ext cx="54856" cy="54856"/>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70" name="Oval 769">
            <a:extLst>
              <a:ext uri="{FF2B5EF4-FFF2-40B4-BE49-F238E27FC236}">
                <a16:creationId xmlns:a16="http://schemas.microsoft.com/office/drawing/2014/main" id="{084802FA-B999-44D7-8D1C-297E9077E78C}"/>
              </a:ext>
            </a:extLst>
          </p:cNvPr>
          <p:cNvSpPr/>
          <p:nvPr/>
        </p:nvSpPr>
        <p:spPr bwMode="auto">
          <a:xfrm>
            <a:off x="6113956" y="1435333"/>
            <a:ext cx="54856" cy="54856"/>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71" name="Oval 770">
            <a:extLst>
              <a:ext uri="{FF2B5EF4-FFF2-40B4-BE49-F238E27FC236}">
                <a16:creationId xmlns:a16="http://schemas.microsoft.com/office/drawing/2014/main" id="{ACD6ADDC-C0D4-4AE3-B235-01588E7DF5C4}"/>
              </a:ext>
            </a:extLst>
          </p:cNvPr>
          <p:cNvSpPr/>
          <p:nvPr/>
        </p:nvSpPr>
        <p:spPr bwMode="auto">
          <a:xfrm>
            <a:off x="9397055" y="2928334"/>
            <a:ext cx="496240" cy="496240"/>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772" name="Energy">
            <a:extLst>
              <a:ext uri="{FF2B5EF4-FFF2-40B4-BE49-F238E27FC236}">
                <a16:creationId xmlns:a16="http://schemas.microsoft.com/office/drawing/2014/main" id="{FC698997-3A56-49C7-8959-7B63BC36453E}"/>
              </a:ext>
            </a:extLst>
          </p:cNvPr>
          <p:cNvGrpSpPr/>
          <p:nvPr/>
        </p:nvGrpSpPr>
        <p:grpSpPr>
          <a:xfrm>
            <a:off x="9147551" y="2744272"/>
            <a:ext cx="2070291" cy="1397356"/>
            <a:chOff x="9062911" y="3261475"/>
            <a:chExt cx="2070584" cy="1397554"/>
          </a:xfrm>
        </p:grpSpPr>
        <p:pic>
          <p:nvPicPr>
            <p:cNvPr id="773" name="Graphic 772">
              <a:extLst>
                <a:ext uri="{FF2B5EF4-FFF2-40B4-BE49-F238E27FC236}">
                  <a16:creationId xmlns:a16="http://schemas.microsoft.com/office/drawing/2014/main" id="{BF8D744D-F516-43B9-93A2-F5CA5808E87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864670" y="3261475"/>
              <a:ext cx="385628" cy="621291"/>
            </a:xfrm>
            <a:prstGeom prst="rect">
              <a:avLst/>
            </a:prstGeom>
          </p:spPr>
        </p:pic>
        <p:sp>
          <p:nvSpPr>
            <p:cNvPr id="774" name="Arc 773">
              <a:extLst>
                <a:ext uri="{FF2B5EF4-FFF2-40B4-BE49-F238E27FC236}">
                  <a16:creationId xmlns:a16="http://schemas.microsoft.com/office/drawing/2014/main" id="{205AD84F-A52B-422A-A381-BF3FAE2FDD59}"/>
                </a:ext>
              </a:extLst>
            </p:cNvPr>
            <p:cNvSpPr/>
            <p:nvPr/>
          </p:nvSpPr>
          <p:spPr>
            <a:xfrm>
              <a:off x="9665272" y="3690784"/>
              <a:ext cx="1468223" cy="968245"/>
            </a:xfrm>
            <a:prstGeom prst="arc">
              <a:avLst>
                <a:gd name="adj1" fmla="val 11062348"/>
                <a:gd name="adj2" fmla="val 175971"/>
              </a:avLst>
            </a:prstGeom>
            <a:solidFill>
              <a:schemeClr val="bg1">
                <a:lumMod val="65000"/>
              </a:schemeClr>
            </a:solidFill>
            <a:ln>
              <a:no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63">
                <a:defRPr/>
              </a:pPr>
              <a:endParaRPr lang="en-US">
                <a:solidFill>
                  <a:srgbClr val="000000"/>
                </a:solidFill>
                <a:latin typeface="Segoe UI"/>
              </a:endParaRPr>
            </a:p>
          </p:txBody>
        </p:sp>
        <p:sp>
          <p:nvSpPr>
            <p:cNvPr id="775" name="Arc 774">
              <a:extLst>
                <a:ext uri="{FF2B5EF4-FFF2-40B4-BE49-F238E27FC236}">
                  <a16:creationId xmlns:a16="http://schemas.microsoft.com/office/drawing/2014/main" id="{E45426AB-4C31-4008-990F-301B6AC13A17}"/>
                </a:ext>
              </a:extLst>
            </p:cNvPr>
            <p:cNvSpPr/>
            <p:nvPr/>
          </p:nvSpPr>
          <p:spPr>
            <a:xfrm>
              <a:off x="9285700" y="3809695"/>
              <a:ext cx="666870" cy="666869"/>
            </a:xfrm>
            <a:prstGeom prst="arc">
              <a:avLst>
                <a:gd name="adj1" fmla="val 10746547"/>
                <a:gd name="adj2" fmla="val 0"/>
              </a:avLst>
            </a:prstGeom>
            <a:solidFill>
              <a:schemeClr val="bg1">
                <a:lumMod val="65000"/>
              </a:schemeClr>
            </a:solidFill>
            <a:ln>
              <a:no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63">
                <a:defRPr/>
              </a:pPr>
              <a:endParaRPr lang="en-US">
                <a:solidFill>
                  <a:srgbClr val="000000"/>
                </a:solidFill>
                <a:latin typeface="Segoe UI"/>
              </a:endParaRPr>
            </a:p>
          </p:txBody>
        </p:sp>
        <p:sp>
          <p:nvSpPr>
            <p:cNvPr id="776" name="Freeform: Shape 775">
              <a:extLst>
                <a:ext uri="{FF2B5EF4-FFF2-40B4-BE49-F238E27FC236}">
                  <a16:creationId xmlns:a16="http://schemas.microsoft.com/office/drawing/2014/main" id="{6117BC8C-A89C-41BB-BCB4-3361E153DB5D}"/>
                </a:ext>
              </a:extLst>
            </p:cNvPr>
            <p:cNvSpPr/>
            <p:nvPr/>
          </p:nvSpPr>
          <p:spPr>
            <a:xfrm>
              <a:off x="10742462" y="3857987"/>
              <a:ext cx="19628" cy="309501"/>
            </a:xfrm>
            <a:custGeom>
              <a:avLst/>
              <a:gdLst>
                <a:gd name="connsiteX0" fmla="*/ 0 w 35099"/>
                <a:gd name="connsiteY0" fmla="*/ 243 h 553456"/>
                <a:gd name="connsiteX1" fmla="*/ 38610 w 35099"/>
                <a:gd name="connsiteY1" fmla="*/ 0 h 553456"/>
                <a:gd name="connsiteX2" fmla="*/ 43829 w 35099"/>
                <a:gd name="connsiteY2" fmla="*/ 570934 h 553456"/>
                <a:gd name="connsiteX3" fmla="*/ 5220 w 35099"/>
                <a:gd name="connsiteY3" fmla="*/ 571177 h 553456"/>
              </a:gdLst>
              <a:ahLst/>
              <a:cxnLst>
                <a:cxn ang="0">
                  <a:pos x="connsiteX0" y="connsiteY0"/>
                </a:cxn>
                <a:cxn ang="0">
                  <a:pos x="connsiteX1" y="connsiteY1"/>
                </a:cxn>
                <a:cxn ang="0">
                  <a:pos x="connsiteX2" y="connsiteY2"/>
                </a:cxn>
                <a:cxn ang="0">
                  <a:pos x="connsiteX3" y="connsiteY3"/>
                </a:cxn>
              </a:cxnLst>
              <a:rect l="l" t="t" r="r" b="b"/>
              <a:pathLst>
                <a:path w="35099" h="553456">
                  <a:moveTo>
                    <a:pt x="0" y="243"/>
                  </a:moveTo>
                  <a:lnTo>
                    <a:pt x="38610" y="0"/>
                  </a:lnTo>
                  <a:lnTo>
                    <a:pt x="43829" y="570934"/>
                  </a:lnTo>
                  <a:lnTo>
                    <a:pt x="5220" y="571177"/>
                  </a:lnTo>
                  <a:close/>
                </a:path>
              </a:pathLst>
            </a:custGeom>
            <a:solidFill>
              <a:schemeClr val="tx1"/>
            </a:solidFill>
            <a:ln w="35069" cap="flat">
              <a:noFill/>
              <a:prstDash val="solid"/>
              <a:miter/>
            </a:ln>
          </p:spPr>
          <p:txBody>
            <a:bodyPr rtlCol="0" anchor="ctr"/>
            <a:lstStyle/>
            <a:p>
              <a:pPr defTabSz="932563">
                <a:defRPr/>
              </a:pPr>
              <a:endParaRPr lang="en-US">
                <a:solidFill>
                  <a:srgbClr val="000000"/>
                </a:solidFill>
                <a:latin typeface="Segoe UI"/>
              </a:endParaRPr>
            </a:p>
          </p:txBody>
        </p:sp>
        <p:sp>
          <p:nvSpPr>
            <p:cNvPr id="777" name="Freeform: Shape 776">
              <a:extLst>
                <a:ext uri="{FF2B5EF4-FFF2-40B4-BE49-F238E27FC236}">
                  <a16:creationId xmlns:a16="http://schemas.microsoft.com/office/drawing/2014/main" id="{7DCD168F-37D3-40DB-9BB3-92B5BD55DC83}"/>
                </a:ext>
              </a:extLst>
            </p:cNvPr>
            <p:cNvSpPr/>
            <p:nvPr/>
          </p:nvSpPr>
          <p:spPr>
            <a:xfrm>
              <a:off x="9553977" y="3699216"/>
              <a:ext cx="19628" cy="309501"/>
            </a:xfrm>
            <a:custGeom>
              <a:avLst/>
              <a:gdLst>
                <a:gd name="connsiteX0" fmla="*/ 0 w 35099"/>
                <a:gd name="connsiteY0" fmla="*/ 243 h 553456"/>
                <a:gd name="connsiteX1" fmla="*/ 38610 w 35099"/>
                <a:gd name="connsiteY1" fmla="*/ 0 h 553456"/>
                <a:gd name="connsiteX2" fmla="*/ 43829 w 35099"/>
                <a:gd name="connsiteY2" fmla="*/ 570934 h 553456"/>
                <a:gd name="connsiteX3" fmla="*/ 5220 w 35099"/>
                <a:gd name="connsiteY3" fmla="*/ 571177 h 553456"/>
              </a:gdLst>
              <a:ahLst/>
              <a:cxnLst>
                <a:cxn ang="0">
                  <a:pos x="connsiteX0" y="connsiteY0"/>
                </a:cxn>
                <a:cxn ang="0">
                  <a:pos x="connsiteX1" y="connsiteY1"/>
                </a:cxn>
                <a:cxn ang="0">
                  <a:pos x="connsiteX2" y="connsiteY2"/>
                </a:cxn>
                <a:cxn ang="0">
                  <a:pos x="connsiteX3" y="connsiteY3"/>
                </a:cxn>
              </a:cxnLst>
              <a:rect l="l" t="t" r="r" b="b"/>
              <a:pathLst>
                <a:path w="35099" h="553456">
                  <a:moveTo>
                    <a:pt x="0" y="243"/>
                  </a:moveTo>
                  <a:lnTo>
                    <a:pt x="38610" y="0"/>
                  </a:lnTo>
                  <a:lnTo>
                    <a:pt x="43829" y="570934"/>
                  </a:lnTo>
                  <a:lnTo>
                    <a:pt x="5220" y="571177"/>
                  </a:lnTo>
                  <a:close/>
                </a:path>
              </a:pathLst>
            </a:custGeom>
            <a:solidFill>
              <a:schemeClr val="tx1"/>
            </a:solidFill>
            <a:ln w="35069" cap="flat">
              <a:noFill/>
              <a:prstDash val="solid"/>
              <a:miter/>
            </a:ln>
          </p:spPr>
          <p:txBody>
            <a:bodyPr rtlCol="0" anchor="ctr"/>
            <a:lstStyle/>
            <a:p>
              <a:pPr defTabSz="932563">
                <a:defRPr/>
              </a:pPr>
              <a:endParaRPr lang="en-US">
                <a:solidFill>
                  <a:srgbClr val="000000"/>
                </a:solidFill>
                <a:latin typeface="Segoe UI"/>
              </a:endParaRPr>
            </a:p>
          </p:txBody>
        </p:sp>
        <p:sp>
          <p:nvSpPr>
            <p:cNvPr id="778" name="Freeform: Shape 777">
              <a:extLst>
                <a:ext uri="{FF2B5EF4-FFF2-40B4-BE49-F238E27FC236}">
                  <a16:creationId xmlns:a16="http://schemas.microsoft.com/office/drawing/2014/main" id="{45230712-15A2-4899-BE59-343D280008F8}"/>
                </a:ext>
              </a:extLst>
            </p:cNvPr>
            <p:cNvSpPr/>
            <p:nvPr/>
          </p:nvSpPr>
          <p:spPr>
            <a:xfrm>
              <a:off x="10357255" y="3574545"/>
              <a:ext cx="19628" cy="309501"/>
            </a:xfrm>
            <a:custGeom>
              <a:avLst/>
              <a:gdLst>
                <a:gd name="connsiteX0" fmla="*/ 0 w 35099"/>
                <a:gd name="connsiteY0" fmla="*/ 243 h 553456"/>
                <a:gd name="connsiteX1" fmla="*/ 38610 w 35099"/>
                <a:gd name="connsiteY1" fmla="*/ 0 h 553456"/>
                <a:gd name="connsiteX2" fmla="*/ 43829 w 35099"/>
                <a:gd name="connsiteY2" fmla="*/ 570934 h 553456"/>
                <a:gd name="connsiteX3" fmla="*/ 5220 w 35099"/>
                <a:gd name="connsiteY3" fmla="*/ 571177 h 553456"/>
              </a:gdLst>
              <a:ahLst/>
              <a:cxnLst>
                <a:cxn ang="0">
                  <a:pos x="connsiteX0" y="connsiteY0"/>
                </a:cxn>
                <a:cxn ang="0">
                  <a:pos x="connsiteX1" y="connsiteY1"/>
                </a:cxn>
                <a:cxn ang="0">
                  <a:pos x="connsiteX2" y="connsiteY2"/>
                </a:cxn>
                <a:cxn ang="0">
                  <a:pos x="connsiteX3" y="connsiteY3"/>
                </a:cxn>
              </a:cxnLst>
              <a:rect l="l" t="t" r="r" b="b"/>
              <a:pathLst>
                <a:path w="35099" h="553456">
                  <a:moveTo>
                    <a:pt x="0" y="243"/>
                  </a:moveTo>
                  <a:lnTo>
                    <a:pt x="38610" y="0"/>
                  </a:lnTo>
                  <a:lnTo>
                    <a:pt x="43829" y="570934"/>
                  </a:lnTo>
                  <a:lnTo>
                    <a:pt x="5220" y="571177"/>
                  </a:lnTo>
                  <a:close/>
                </a:path>
              </a:pathLst>
            </a:custGeom>
            <a:solidFill>
              <a:schemeClr val="tx1"/>
            </a:solidFill>
            <a:ln w="35069" cap="flat">
              <a:noFill/>
              <a:prstDash val="solid"/>
              <a:miter/>
            </a:ln>
          </p:spPr>
          <p:txBody>
            <a:bodyPr rtlCol="0" anchor="ctr"/>
            <a:lstStyle/>
            <a:p>
              <a:pPr defTabSz="932563">
                <a:defRPr/>
              </a:pPr>
              <a:endParaRPr lang="en-US">
                <a:solidFill>
                  <a:srgbClr val="000000"/>
                </a:solidFill>
                <a:latin typeface="Segoe UI"/>
              </a:endParaRPr>
            </a:p>
          </p:txBody>
        </p:sp>
        <p:sp>
          <p:nvSpPr>
            <p:cNvPr id="779" name="Freeform: Shape 778">
              <a:extLst>
                <a:ext uri="{FF2B5EF4-FFF2-40B4-BE49-F238E27FC236}">
                  <a16:creationId xmlns:a16="http://schemas.microsoft.com/office/drawing/2014/main" id="{7B96CD65-0037-41D4-A37B-C4E2F0925439}"/>
                </a:ext>
              </a:extLst>
            </p:cNvPr>
            <p:cNvSpPr/>
            <p:nvPr/>
          </p:nvSpPr>
          <p:spPr>
            <a:xfrm>
              <a:off x="9685252" y="4056065"/>
              <a:ext cx="228336" cy="194442"/>
            </a:xfrm>
            <a:custGeom>
              <a:avLst/>
              <a:gdLst>
                <a:gd name="connsiteX0" fmla="*/ 2987782 w 3031287"/>
                <a:gd name="connsiteY0" fmla="*/ 1422406 h 2581331"/>
                <a:gd name="connsiteX1" fmla="*/ 2805431 w 3031287"/>
                <a:gd name="connsiteY1" fmla="*/ 1076650 h 2581331"/>
                <a:gd name="connsiteX2" fmla="*/ 2852795 w 3031287"/>
                <a:gd name="connsiteY2" fmla="*/ 865880 h 2581331"/>
                <a:gd name="connsiteX3" fmla="*/ 2431256 w 3031287"/>
                <a:gd name="connsiteY3" fmla="*/ 463287 h 2581331"/>
                <a:gd name="connsiteX4" fmla="*/ 2220487 w 3031287"/>
                <a:gd name="connsiteY4" fmla="*/ 510651 h 2581331"/>
                <a:gd name="connsiteX5" fmla="*/ 1893676 w 3031287"/>
                <a:gd name="connsiteY5" fmla="*/ 356719 h 2581331"/>
                <a:gd name="connsiteX6" fmla="*/ 1626071 w 3031287"/>
                <a:gd name="connsiteY6" fmla="*/ 451446 h 2581331"/>
                <a:gd name="connsiteX7" fmla="*/ 1128750 w 3031287"/>
                <a:gd name="connsiteY7" fmla="*/ 44117 h 2581331"/>
                <a:gd name="connsiteX8" fmla="*/ 629061 w 3031287"/>
                <a:gd name="connsiteY8" fmla="*/ 550911 h 2581331"/>
                <a:gd name="connsiteX9" fmla="*/ 629061 w 3031287"/>
                <a:gd name="connsiteY9" fmla="*/ 569856 h 2581331"/>
                <a:gd name="connsiteX10" fmla="*/ 311723 w 3031287"/>
                <a:gd name="connsiteY10" fmla="*/ 884826 h 2581331"/>
                <a:gd name="connsiteX11" fmla="*/ 321196 w 3031287"/>
                <a:gd name="connsiteY11" fmla="*/ 979554 h 2581331"/>
                <a:gd name="connsiteX12" fmla="*/ 44117 w 3031287"/>
                <a:gd name="connsiteY12" fmla="*/ 1299260 h 2581331"/>
                <a:gd name="connsiteX13" fmla="*/ 179104 w 3031287"/>
                <a:gd name="connsiteY13" fmla="*/ 1557393 h 2581331"/>
                <a:gd name="connsiteX14" fmla="*/ 44117 w 3031287"/>
                <a:gd name="connsiteY14" fmla="*/ 1872363 h 2581331"/>
                <a:gd name="connsiteX15" fmla="*/ 494074 w 3031287"/>
                <a:gd name="connsiteY15" fmla="*/ 2312847 h 2581331"/>
                <a:gd name="connsiteX16" fmla="*/ 657479 w 3031287"/>
                <a:gd name="connsiteY16" fmla="*/ 2284428 h 2581331"/>
                <a:gd name="connsiteX17" fmla="*/ 676425 w 3031287"/>
                <a:gd name="connsiteY17" fmla="*/ 2350738 h 2581331"/>
                <a:gd name="connsiteX18" fmla="*/ 820885 w 3031287"/>
                <a:gd name="connsiteY18" fmla="*/ 2485725 h 2581331"/>
                <a:gd name="connsiteX19" fmla="*/ 1012708 w 3031287"/>
                <a:gd name="connsiteY19" fmla="*/ 2369683 h 2581331"/>
                <a:gd name="connsiteX20" fmla="*/ 1242423 w 3031287"/>
                <a:gd name="connsiteY20" fmla="*/ 2504671 h 2581331"/>
                <a:gd name="connsiteX21" fmla="*/ 1415301 w 3031287"/>
                <a:gd name="connsiteY21" fmla="*/ 2438361 h 2581331"/>
                <a:gd name="connsiteX22" fmla="*/ 1663962 w 3031287"/>
                <a:gd name="connsiteY22" fmla="*/ 2554403 h 2581331"/>
                <a:gd name="connsiteX23" fmla="*/ 1990772 w 3031287"/>
                <a:gd name="connsiteY23" fmla="*/ 2296269 h 2581331"/>
                <a:gd name="connsiteX24" fmla="*/ 2450202 w 3031287"/>
                <a:gd name="connsiteY24" fmla="*/ 2507039 h 2581331"/>
                <a:gd name="connsiteX25" fmla="*/ 2814904 w 3031287"/>
                <a:gd name="connsiteY25" fmla="*/ 2142337 h 2581331"/>
                <a:gd name="connsiteX26" fmla="*/ 2739122 w 3031287"/>
                <a:gd name="connsiteY26" fmla="*/ 1806053 h 2581331"/>
                <a:gd name="connsiteX27" fmla="*/ 2987782 w 3031287"/>
                <a:gd name="connsiteY27" fmla="*/ 1422406 h 2581331"/>
                <a:gd name="connsiteX28" fmla="*/ 2987782 w 3031287"/>
                <a:gd name="connsiteY28" fmla="*/ 1422406 h 2581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031287" h="2581331">
                  <a:moveTo>
                    <a:pt x="2987782" y="1422406"/>
                  </a:moveTo>
                  <a:cubicBezTo>
                    <a:pt x="2987782" y="1277946"/>
                    <a:pt x="2921472" y="1154800"/>
                    <a:pt x="2805431" y="1076650"/>
                  </a:cubicBezTo>
                  <a:cubicBezTo>
                    <a:pt x="2833849" y="1010340"/>
                    <a:pt x="2852795" y="941663"/>
                    <a:pt x="2852795" y="865880"/>
                  </a:cubicBezTo>
                  <a:cubicBezTo>
                    <a:pt x="2843322" y="645638"/>
                    <a:pt x="2651498" y="463287"/>
                    <a:pt x="2431256" y="463287"/>
                  </a:cubicBezTo>
                  <a:cubicBezTo>
                    <a:pt x="2355474" y="463287"/>
                    <a:pt x="2286796" y="482233"/>
                    <a:pt x="2220487" y="510651"/>
                  </a:cubicBezTo>
                  <a:cubicBezTo>
                    <a:pt x="2144705" y="425396"/>
                    <a:pt x="2028663" y="356719"/>
                    <a:pt x="1893676" y="356719"/>
                  </a:cubicBezTo>
                  <a:cubicBezTo>
                    <a:pt x="1787108" y="356719"/>
                    <a:pt x="1701853" y="394610"/>
                    <a:pt x="1626071" y="451446"/>
                  </a:cubicBezTo>
                  <a:cubicBezTo>
                    <a:pt x="1588179" y="226468"/>
                    <a:pt x="1377410" y="44117"/>
                    <a:pt x="1128750" y="44117"/>
                  </a:cubicBezTo>
                  <a:cubicBezTo>
                    <a:pt x="849303" y="44117"/>
                    <a:pt x="629061" y="273832"/>
                    <a:pt x="629061" y="550911"/>
                  </a:cubicBezTo>
                  <a:cubicBezTo>
                    <a:pt x="629061" y="560383"/>
                    <a:pt x="629061" y="569856"/>
                    <a:pt x="629061" y="569856"/>
                  </a:cubicBezTo>
                  <a:cubicBezTo>
                    <a:pt x="446710" y="569856"/>
                    <a:pt x="311723" y="714316"/>
                    <a:pt x="311723" y="884826"/>
                  </a:cubicBezTo>
                  <a:cubicBezTo>
                    <a:pt x="311723" y="922717"/>
                    <a:pt x="311723" y="951135"/>
                    <a:pt x="321196" y="979554"/>
                  </a:cubicBezTo>
                  <a:cubicBezTo>
                    <a:pt x="169631" y="1000867"/>
                    <a:pt x="44117" y="1135854"/>
                    <a:pt x="44117" y="1299260"/>
                  </a:cubicBezTo>
                  <a:cubicBezTo>
                    <a:pt x="44117" y="1403460"/>
                    <a:pt x="91481" y="1500556"/>
                    <a:pt x="179104" y="1557393"/>
                  </a:cubicBezTo>
                  <a:cubicBezTo>
                    <a:pt x="91481" y="1633175"/>
                    <a:pt x="44117" y="1749217"/>
                    <a:pt x="44117" y="1872363"/>
                  </a:cubicBezTo>
                  <a:cubicBezTo>
                    <a:pt x="44117" y="2111550"/>
                    <a:pt x="254886" y="2312847"/>
                    <a:pt x="494074" y="2312847"/>
                  </a:cubicBezTo>
                  <a:cubicBezTo>
                    <a:pt x="560383" y="2312847"/>
                    <a:pt x="657479" y="2284428"/>
                    <a:pt x="657479" y="2284428"/>
                  </a:cubicBezTo>
                  <a:cubicBezTo>
                    <a:pt x="666952" y="2293901"/>
                    <a:pt x="666952" y="2331792"/>
                    <a:pt x="676425" y="2350738"/>
                  </a:cubicBezTo>
                  <a:cubicBezTo>
                    <a:pt x="695370" y="2426520"/>
                    <a:pt x="742734" y="2466779"/>
                    <a:pt x="820885" y="2485725"/>
                  </a:cubicBezTo>
                  <a:cubicBezTo>
                    <a:pt x="906140" y="2504671"/>
                    <a:pt x="993763" y="2447834"/>
                    <a:pt x="1012708" y="2369683"/>
                  </a:cubicBezTo>
                  <a:cubicBezTo>
                    <a:pt x="1050599" y="2445466"/>
                    <a:pt x="1147695" y="2504671"/>
                    <a:pt x="1242423" y="2504671"/>
                  </a:cubicBezTo>
                  <a:cubicBezTo>
                    <a:pt x="1308733" y="2504671"/>
                    <a:pt x="1377410" y="2485725"/>
                    <a:pt x="1415301" y="2438361"/>
                  </a:cubicBezTo>
                  <a:cubicBezTo>
                    <a:pt x="1481611" y="2514143"/>
                    <a:pt x="1569234" y="2554403"/>
                    <a:pt x="1663962" y="2554403"/>
                  </a:cubicBezTo>
                  <a:cubicBezTo>
                    <a:pt x="1827367" y="2554403"/>
                    <a:pt x="1962354" y="2450202"/>
                    <a:pt x="1990772" y="2296269"/>
                  </a:cubicBezTo>
                  <a:cubicBezTo>
                    <a:pt x="2085500" y="2450202"/>
                    <a:pt x="2258378" y="2535457"/>
                    <a:pt x="2450202" y="2507039"/>
                  </a:cubicBezTo>
                  <a:cubicBezTo>
                    <a:pt x="2632553" y="2469148"/>
                    <a:pt x="2777013" y="2324688"/>
                    <a:pt x="2814904" y="2142337"/>
                  </a:cubicBezTo>
                  <a:cubicBezTo>
                    <a:pt x="2833849" y="2016823"/>
                    <a:pt x="2805431" y="1903149"/>
                    <a:pt x="2739122" y="1806053"/>
                  </a:cubicBezTo>
                  <a:cubicBezTo>
                    <a:pt x="2893054" y="1739744"/>
                    <a:pt x="2987782" y="1595284"/>
                    <a:pt x="2987782" y="1422406"/>
                  </a:cubicBezTo>
                  <a:lnTo>
                    <a:pt x="2987782" y="1422406"/>
                  </a:lnTo>
                  <a:close/>
                </a:path>
              </a:pathLst>
            </a:custGeom>
            <a:solidFill>
              <a:schemeClr val="tx2"/>
            </a:solidFill>
            <a:ln w="23659" cap="flat">
              <a:noFill/>
              <a:prstDash val="solid"/>
              <a:miter/>
            </a:ln>
          </p:spPr>
          <p:txBody>
            <a:bodyPr rtlCol="0" anchor="ctr"/>
            <a:lstStyle/>
            <a:p>
              <a:pPr defTabSz="932563">
                <a:defRPr/>
              </a:pPr>
              <a:endParaRPr lang="en-US">
                <a:solidFill>
                  <a:srgbClr val="000000"/>
                </a:solidFill>
                <a:latin typeface="Segoe UI"/>
              </a:endParaRPr>
            </a:p>
          </p:txBody>
        </p:sp>
        <p:sp>
          <p:nvSpPr>
            <p:cNvPr id="780" name="Freeform: Shape 779">
              <a:extLst>
                <a:ext uri="{FF2B5EF4-FFF2-40B4-BE49-F238E27FC236}">
                  <a16:creationId xmlns:a16="http://schemas.microsoft.com/office/drawing/2014/main" id="{1DD4205F-0860-4558-86AD-780FA317ECA3}"/>
                </a:ext>
              </a:extLst>
            </p:cNvPr>
            <p:cNvSpPr/>
            <p:nvPr/>
          </p:nvSpPr>
          <p:spPr>
            <a:xfrm>
              <a:off x="9062911" y="4084792"/>
              <a:ext cx="228336" cy="194442"/>
            </a:xfrm>
            <a:custGeom>
              <a:avLst/>
              <a:gdLst>
                <a:gd name="connsiteX0" fmla="*/ 2987782 w 3031287"/>
                <a:gd name="connsiteY0" fmla="*/ 1422406 h 2581331"/>
                <a:gd name="connsiteX1" fmla="*/ 2805431 w 3031287"/>
                <a:gd name="connsiteY1" fmla="*/ 1076650 h 2581331"/>
                <a:gd name="connsiteX2" fmla="*/ 2852795 w 3031287"/>
                <a:gd name="connsiteY2" fmla="*/ 865880 h 2581331"/>
                <a:gd name="connsiteX3" fmla="*/ 2431256 w 3031287"/>
                <a:gd name="connsiteY3" fmla="*/ 463287 h 2581331"/>
                <a:gd name="connsiteX4" fmla="*/ 2220487 w 3031287"/>
                <a:gd name="connsiteY4" fmla="*/ 510651 h 2581331"/>
                <a:gd name="connsiteX5" fmla="*/ 1893676 w 3031287"/>
                <a:gd name="connsiteY5" fmla="*/ 356719 h 2581331"/>
                <a:gd name="connsiteX6" fmla="*/ 1626071 w 3031287"/>
                <a:gd name="connsiteY6" fmla="*/ 451446 h 2581331"/>
                <a:gd name="connsiteX7" fmla="*/ 1128750 w 3031287"/>
                <a:gd name="connsiteY7" fmla="*/ 44117 h 2581331"/>
                <a:gd name="connsiteX8" fmla="*/ 629061 w 3031287"/>
                <a:gd name="connsiteY8" fmla="*/ 550911 h 2581331"/>
                <a:gd name="connsiteX9" fmla="*/ 629061 w 3031287"/>
                <a:gd name="connsiteY9" fmla="*/ 569856 h 2581331"/>
                <a:gd name="connsiteX10" fmla="*/ 311723 w 3031287"/>
                <a:gd name="connsiteY10" fmla="*/ 884826 h 2581331"/>
                <a:gd name="connsiteX11" fmla="*/ 321196 w 3031287"/>
                <a:gd name="connsiteY11" fmla="*/ 979554 h 2581331"/>
                <a:gd name="connsiteX12" fmla="*/ 44117 w 3031287"/>
                <a:gd name="connsiteY12" fmla="*/ 1299260 h 2581331"/>
                <a:gd name="connsiteX13" fmla="*/ 179104 w 3031287"/>
                <a:gd name="connsiteY13" fmla="*/ 1557393 h 2581331"/>
                <a:gd name="connsiteX14" fmla="*/ 44117 w 3031287"/>
                <a:gd name="connsiteY14" fmla="*/ 1872363 h 2581331"/>
                <a:gd name="connsiteX15" fmla="*/ 494074 w 3031287"/>
                <a:gd name="connsiteY15" fmla="*/ 2312847 h 2581331"/>
                <a:gd name="connsiteX16" fmla="*/ 657479 w 3031287"/>
                <a:gd name="connsiteY16" fmla="*/ 2284428 h 2581331"/>
                <a:gd name="connsiteX17" fmla="*/ 676425 w 3031287"/>
                <a:gd name="connsiteY17" fmla="*/ 2350738 h 2581331"/>
                <a:gd name="connsiteX18" fmla="*/ 820885 w 3031287"/>
                <a:gd name="connsiteY18" fmla="*/ 2485725 h 2581331"/>
                <a:gd name="connsiteX19" fmla="*/ 1012708 w 3031287"/>
                <a:gd name="connsiteY19" fmla="*/ 2369683 h 2581331"/>
                <a:gd name="connsiteX20" fmla="*/ 1242423 w 3031287"/>
                <a:gd name="connsiteY20" fmla="*/ 2504671 h 2581331"/>
                <a:gd name="connsiteX21" fmla="*/ 1415301 w 3031287"/>
                <a:gd name="connsiteY21" fmla="*/ 2438361 h 2581331"/>
                <a:gd name="connsiteX22" fmla="*/ 1663962 w 3031287"/>
                <a:gd name="connsiteY22" fmla="*/ 2554403 h 2581331"/>
                <a:gd name="connsiteX23" fmla="*/ 1990772 w 3031287"/>
                <a:gd name="connsiteY23" fmla="*/ 2296269 h 2581331"/>
                <a:gd name="connsiteX24" fmla="*/ 2450202 w 3031287"/>
                <a:gd name="connsiteY24" fmla="*/ 2507039 h 2581331"/>
                <a:gd name="connsiteX25" fmla="*/ 2814904 w 3031287"/>
                <a:gd name="connsiteY25" fmla="*/ 2142337 h 2581331"/>
                <a:gd name="connsiteX26" fmla="*/ 2739122 w 3031287"/>
                <a:gd name="connsiteY26" fmla="*/ 1806053 h 2581331"/>
                <a:gd name="connsiteX27" fmla="*/ 2987782 w 3031287"/>
                <a:gd name="connsiteY27" fmla="*/ 1422406 h 2581331"/>
                <a:gd name="connsiteX28" fmla="*/ 2987782 w 3031287"/>
                <a:gd name="connsiteY28" fmla="*/ 1422406 h 2581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031287" h="2581331">
                  <a:moveTo>
                    <a:pt x="2987782" y="1422406"/>
                  </a:moveTo>
                  <a:cubicBezTo>
                    <a:pt x="2987782" y="1277946"/>
                    <a:pt x="2921472" y="1154800"/>
                    <a:pt x="2805431" y="1076650"/>
                  </a:cubicBezTo>
                  <a:cubicBezTo>
                    <a:pt x="2833849" y="1010340"/>
                    <a:pt x="2852795" y="941663"/>
                    <a:pt x="2852795" y="865880"/>
                  </a:cubicBezTo>
                  <a:cubicBezTo>
                    <a:pt x="2843322" y="645638"/>
                    <a:pt x="2651498" y="463287"/>
                    <a:pt x="2431256" y="463287"/>
                  </a:cubicBezTo>
                  <a:cubicBezTo>
                    <a:pt x="2355474" y="463287"/>
                    <a:pt x="2286796" y="482233"/>
                    <a:pt x="2220487" y="510651"/>
                  </a:cubicBezTo>
                  <a:cubicBezTo>
                    <a:pt x="2144705" y="425396"/>
                    <a:pt x="2028663" y="356719"/>
                    <a:pt x="1893676" y="356719"/>
                  </a:cubicBezTo>
                  <a:cubicBezTo>
                    <a:pt x="1787108" y="356719"/>
                    <a:pt x="1701853" y="394610"/>
                    <a:pt x="1626071" y="451446"/>
                  </a:cubicBezTo>
                  <a:cubicBezTo>
                    <a:pt x="1588179" y="226468"/>
                    <a:pt x="1377410" y="44117"/>
                    <a:pt x="1128750" y="44117"/>
                  </a:cubicBezTo>
                  <a:cubicBezTo>
                    <a:pt x="849303" y="44117"/>
                    <a:pt x="629061" y="273832"/>
                    <a:pt x="629061" y="550911"/>
                  </a:cubicBezTo>
                  <a:cubicBezTo>
                    <a:pt x="629061" y="560383"/>
                    <a:pt x="629061" y="569856"/>
                    <a:pt x="629061" y="569856"/>
                  </a:cubicBezTo>
                  <a:cubicBezTo>
                    <a:pt x="446710" y="569856"/>
                    <a:pt x="311723" y="714316"/>
                    <a:pt x="311723" y="884826"/>
                  </a:cubicBezTo>
                  <a:cubicBezTo>
                    <a:pt x="311723" y="922717"/>
                    <a:pt x="311723" y="951135"/>
                    <a:pt x="321196" y="979554"/>
                  </a:cubicBezTo>
                  <a:cubicBezTo>
                    <a:pt x="169631" y="1000867"/>
                    <a:pt x="44117" y="1135854"/>
                    <a:pt x="44117" y="1299260"/>
                  </a:cubicBezTo>
                  <a:cubicBezTo>
                    <a:pt x="44117" y="1403460"/>
                    <a:pt x="91481" y="1500556"/>
                    <a:pt x="179104" y="1557393"/>
                  </a:cubicBezTo>
                  <a:cubicBezTo>
                    <a:pt x="91481" y="1633175"/>
                    <a:pt x="44117" y="1749217"/>
                    <a:pt x="44117" y="1872363"/>
                  </a:cubicBezTo>
                  <a:cubicBezTo>
                    <a:pt x="44117" y="2111550"/>
                    <a:pt x="254886" y="2312847"/>
                    <a:pt x="494074" y="2312847"/>
                  </a:cubicBezTo>
                  <a:cubicBezTo>
                    <a:pt x="560383" y="2312847"/>
                    <a:pt x="657479" y="2284428"/>
                    <a:pt x="657479" y="2284428"/>
                  </a:cubicBezTo>
                  <a:cubicBezTo>
                    <a:pt x="666952" y="2293901"/>
                    <a:pt x="666952" y="2331792"/>
                    <a:pt x="676425" y="2350738"/>
                  </a:cubicBezTo>
                  <a:cubicBezTo>
                    <a:pt x="695370" y="2426520"/>
                    <a:pt x="742734" y="2466779"/>
                    <a:pt x="820885" y="2485725"/>
                  </a:cubicBezTo>
                  <a:cubicBezTo>
                    <a:pt x="906140" y="2504671"/>
                    <a:pt x="993763" y="2447834"/>
                    <a:pt x="1012708" y="2369683"/>
                  </a:cubicBezTo>
                  <a:cubicBezTo>
                    <a:pt x="1050599" y="2445466"/>
                    <a:pt x="1147695" y="2504671"/>
                    <a:pt x="1242423" y="2504671"/>
                  </a:cubicBezTo>
                  <a:cubicBezTo>
                    <a:pt x="1308733" y="2504671"/>
                    <a:pt x="1377410" y="2485725"/>
                    <a:pt x="1415301" y="2438361"/>
                  </a:cubicBezTo>
                  <a:cubicBezTo>
                    <a:pt x="1481611" y="2514143"/>
                    <a:pt x="1569234" y="2554403"/>
                    <a:pt x="1663962" y="2554403"/>
                  </a:cubicBezTo>
                  <a:cubicBezTo>
                    <a:pt x="1827367" y="2554403"/>
                    <a:pt x="1962354" y="2450202"/>
                    <a:pt x="1990772" y="2296269"/>
                  </a:cubicBezTo>
                  <a:cubicBezTo>
                    <a:pt x="2085500" y="2450202"/>
                    <a:pt x="2258378" y="2535457"/>
                    <a:pt x="2450202" y="2507039"/>
                  </a:cubicBezTo>
                  <a:cubicBezTo>
                    <a:pt x="2632553" y="2469148"/>
                    <a:pt x="2777013" y="2324688"/>
                    <a:pt x="2814904" y="2142337"/>
                  </a:cubicBezTo>
                  <a:cubicBezTo>
                    <a:pt x="2833849" y="2016823"/>
                    <a:pt x="2805431" y="1903149"/>
                    <a:pt x="2739122" y="1806053"/>
                  </a:cubicBezTo>
                  <a:cubicBezTo>
                    <a:pt x="2893054" y="1739744"/>
                    <a:pt x="2987782" y="1595284"/>
                    <a:pt x="2987782" y="1422406"/>
                  </a:cubicBezTo>
                  <a:lnTo>
                    <a:pt x="2987782" y="1422406"/>
                  </a:lnTo>
                  <a:close/>
                </a:path>
              </a:pathLst>
            </a:custGeom>
            <a:solidFill>
              <a:schemeClr val="tx2"/>
            </a:solidFill>
            <a:ln w="23659" cap="flat">
              <a:noFill/>
              <a:prstDash val="solid"/>
              <a:miter/>
            </a:ln>
          </p:spPr>
          <p:txBody>
            <a:bodyPr rtlCol="0" anchor="ctr"/>
            <a:lstStyle/>
            <a:p>
              <a:pPr defTabSz="932563">
                <a:defRPr/>
              </a:pPr>
              <a:endParaRPr lang="en-US">
                <a:solidFill>
                  <a:srgbClr val="000000"/>
                </a:solidFill>
                <a:latin typeface="Segoe UI"/>
              </a:endParaRPr>
            </a:p>
          </p:txBody>
        </p:sp>
        <p:sp>
          <p:nvSpPr>
            <p:cNvPr id="781" name="Freeform: Shape 780">
              <a:extLst>
                <a:ext uri="{FF2B5EF4-FFF2-40B4-BE49-F238E27FC236}">
                  <a16:creationId xmlns:a16="http://schemas.microsoft.com/office/drawing/2014/main" id="{3D36EEE4-6E85-4C57-8132-851463AE1233}"/>
                </a:ext>
              </a:extLst>
            </p:cNvPr>
            <p:cNvSpPr/>
            <p:nvPr/>
          </p:nvSpPr>
          <p:spPr>
            <a:xfrm rot="6633693">
              <a:off x="9861354" y="4037937"/>
              <a:ext cx="292332" cy="248939"/>
            </a:xfrm>
            <a:custGeom>
              <a:avLst/>
              <a:gdLst>
                <a:gd name="connsiteX0" fmla="*/ 2987782 w 3031287"/>
                <a:gd name="connsiteY0" fmla="*/ 1422406 h 2581331"/>
                <a:gd name="connsiteX1" fmla="*/ 2805431 w 3031287"/>
                <a:gd name="connsiteY1" fmla="*/ 1076650 h 2581331"/>
                <a:gd name="connsiteX2" fmla="*/ 2852795 w 3031287"/>
                <a:gd name="connsiteY2" fmla="*/ 865880 h 2581331"/>
                <a:gd name="connsiteX3" fmla="*/ 2431256 w 3031287"/>
                <a:gd name="connsiteY3" fmla="*/ 463287 h 2581331"/>
                <a:gd name="connsiteX4" fmla="*/ 2220487 w 3031287"/>
                <a:gd name="connsiteY4" fmla="*/ 510651 h 2581331"/>
                <a:gd name="connsiteX5" fmla="*/ 1893676 w 3031287"/>
                <a:gd name="connsiteY5" fmla="*/ 356719 h 2581331"/>
                <a:gd name="connsiteX6" fmla="*/ 1626071 w 3031287"/>
                <a:gd name="connsiteY6" fmla="*/ 451446 h 2581331"/>
                <a:gd name="connsiteX7" fmla="*/ 1128750 w 3031287"/>
                <a:gd name="connsiteY7" fmla="*/ 44117 h 2581331"/>
                <a:gd name="connsiteX8" fmla="*/ 629061 w 3031287"/>
                <a:gd name="connsiteY8" fmla="*/ 550911 h 2581331"/>
                <a:gd name="connsiteX9" fmla="*/ 629061 w 3031287"/>
                <a:gd name="connsiteY9" fmla="*/ 569856 h 2581331"/>
                <a:gd name="connsiteX10" fmla="*/ 311723 w 3031287"/>
                <a:gd name="connsiteY10" fmla="*/ 884826 h 2581331"/>
                <a:gd name="connsiteX11" fmla="*/ 321196 w 3031287"/>
                <a:gd name="connsiteY11" fmla="*/ 979554 h 2581331"/>
                <a:gd name="connsiteX12" fmla="*/ 44117 w 3031287"/>
                <a:gd name="connsiteY12" fmla="*/ 1299260 h 2581331"/>
                <a:gd name="connsiteX13" fmla="*/ 179104 w 3031287"/>
                <a:gd name="connsiteY13" fmla="*/ 1557393 h 2581331"/>
                <a:gd name="connsiteX14" fmla="*/ 44117 w 3031287"/>
                <a:gd name="connsiteY14" fmla="*/ 1872363 h 2581331"/>
                <a:gd name="connsiteX15" fmla="*/ 494074 w 3031287"/>
                <a:gd name="connsiteY15" fmla="*/ 2312847 h 2581331"/>
                <a:gd name="connsiteX16" fmla="*/ 657479 w 3031287"/>
                <a:gd name="connsiteY16" fmla="*/ 2284428 h 2581331"/>
                <a:gd name="connsiteX17" fmla="*/ 676425 w 3031287"/>
                <a:gd name="connsiteY17" fmla="*/ 2350738 h 2581331"/>
                <a:gd name="connsiteX18" fmla="*/ 820885 w 3031287"/>
                <a:gd name="connsiteY18" fmla="*/ 2485725 h 2581331"/>
                <a:gd name="connsiteX19" fmla="*/ 1012708 w 3031287"/>
                <a:gd name="connsiteY19" fmla="*/ 2369683 h 2581331"/>
                <a:gd name="connsiteX20" fmla="*/ 1242423 w 3031287"/>
                <a:gd name="connsiteY20" fmla="*/ 2504671 h 2581331"/>
                <a:gd name="connsiteX21" fmla="*/ 1415301 w 3031287"/>
                <a:gd name="connsiteY21" fmla="*/ 2438361 h 2581331"/>
                <a:gd name="connsiteX22" fmla="*/ 1663962 w 3031287"/>
                <a:gd name="connsiteY22" fmla="*/ 2554403 h 2581331"/>
                <a:gd name="connsiteX23" fmla="*/ 1990772 w 3031287"/>
                <a:gd name="connsiteY23" fmla="*/ 2296269 h 2581331"/>
                <a:gd name="connsiteX24" fmla="*/ 2450202 w 3031287"/>
                <a:gd name="connsiteY24" fmla="*/ 2507039 h 2581331"/>
                <a:gd name="connsiteX25" fmla="*/ 2814904 w 3031287"/>
                <a:gd name="connsiteY25" fmla="*/ 2142337 h 2581331"/>
                <a:gd name="connsiteX26" fmla="*/ 2739122 w 3031287"/>
                <a:gd name="connsiteY26" fmla="*/ 1806053 h 2581331"/>
                <a:gd name="connsiteX27" fmla="*/ 2987782 w 3031287"/>
                <a:gd name="connsiteY27" fmla="*/ 1422406 h 2581331"/>
                <a:gd name="connsiteX28" fmla="*/ 2987782 w 3031287"/>
                <a:gd name="connsiteY28" fmla="*/ 1422406 h 2581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031287" h="2581331">
                  <a:moveTo>
                    <a:pt x="2987782" y="1422406"/>
                  </a:moveTo>
                  <a:cubicBezTo>
                    <a:pt x="2987782" y="1277946"/>
                    <a:pt x="2921472" y="1154800"/>
                    <a:pt x="2805431" y="1076650"/>
                  </a:cubicBezTo>
                  <a:cubicBezTo>
                    <a:pt x="2833849" y="1010340"/>
                    <a:pt x="2852795" y="941663"/>
                    <a:pt x="2852795" y="865880"/>
                  </a:cubicBezTo>
                  <a:cubicBezTo>
                    <a:pt x="2843322" y="645638"/>
                    <a:pt x="2651498" y="463287"/>
                    <a:pt x="2431256" y="463287"/>
                  </a:cubicBezTo>
                  <a:cubicBezTo>
                    <a:pt x="2355474" y="463287"/>
                    <a:pt x="2286796" y="482233"/>
                    <a:pt x="2220487" y="510651"/>
                  </a:cubicBezTo>
                  <a:cubicBezTo>
                    <a:pt x="2144705" y="425396"/>
                    <a:pt x="2028663" y="356719"/>
                    <a:pt x="1893676" y="356719"/>
                  </a:cubicBezTo>
                  <a:cubicBezTo>
                    <a:pt x="1787108" y="356719"/>
                    <a:pt x="1701853" y="394610"/>
                    <a:pt x="1626071" y="451446"/>
                  </a:cubicBezTo>
                  <a:cubicBezTo>
                    <a:pt x="1588179" y="226468"/>
                    <a:pt x="1377410" y="44117"/>
                    <a:pt x="1128750" y="44117"/>
                  </a:cubicBezTo>
                  <a:cubicBezTo>
                    <a:pt x="849303" y="44117"/>
                    <a:pt x="629061" y="273832"/>
                    <a:pt x="629061" y="550911"/>
                  </a:cubicBezTo>
                  <a:cubicBezTo>
                    <a:pt x="629061" y="560383"/>
                    <a:pt x="629061" y="569856"/>
                    <a:pt x="629061" y="569856"/>
                  </a:cubicBezTo>
                  <a:cubicBezTo>
                    <a:pt x="446710" y="569856"/>
                    <a:pt x="311723" y="714316"/>
                    <a:pt x="311723" y="884826"/>
                  </a:cubicBezTo>
                  <a:cubicBezTo>
                    <a:pt x="311723" y="922717"/>
                    <a:pt x="311723" y="951135"/>
                    <a:pt x="321196" y="979554"/>
                  </a:cubicBezTo>
                  <a:cubicBezTo>
                    <a:pt x="169631" y="1000867"/>
                    <a:pt x="44117" y="1135854"/>
                    <a:pt x="44117" y="1299260"/>
                  </a:cubicBezTo>
                  <a:cubicBezTo>
                    <a:pt x="44117" y="1403460"/>
                    <a:pt x="91481" y="1500556"/>
                    <a:pt x="179104" y="1557393"/>
                  </a:cubicBezTo>
                  <a:cubicBezTo>
                    <a:pt x="91481" y="1633175"/>
                    <a:pt x="44117" y="1749217"/>
                    <a:pt x="44117" y="1872363"/>
                  </a:cubicBezTo>
                  <a:cubicBezTo>
                    <a:pt x="44117" y="2111550"/>
                    <a:pt x="254886" y="2312847"/>
                    <a:pt x="494074" y="2312847"/>
                  </a:cubicBezTo>
                  <a:cubicBezTo>
                    <a:pt x="560383" y="2312847"/>
                    <a:pt x="657479" y="2284428"/>
                    <a:pt x="657479" y="2284428"/>
                  </a:cubicBezTo>
                  <a:cubicBezTo>
                    <a:pt x="666952" y="2293901"/>
                    <a:pt x="666952" y="2331792"/>
                    <a:pt x="676425" y="2350738"/>
                  </a:cubicBezTo>
                  <a:cubicBezTo>
                    <a:pt x="695370" y="2426520"/>
                    <a:pt x="742734" y="2466779"/>
                    <a:pt x="820885" y="2485725"/>
                  </a:cubicBezTo>
                  <a:cubicBezTo>
                    <a:pt x="906140" y="2504671"/>
                    <a:pt x="993763" y="2447834"/>
                    <a:pt x="1012708" y="2369683"/>
                  </a:cubicBezTo>
                  <a:cubicBezTo>
                    <a:pt x="1050599" y="2445466"/>
                    <a:pt x="1147695" y="2504671"/>
                    <a:pt x="1242423" y="2504671"/>
                  </a:cubicBezTo>
                  <a:cubicBezTo>
                    <a:pt x="1308733" y="2504671"/>
                    <a:pt x="1377410" y="2485725"/>
                    <a:pt x="1415301" y="2438361"/>
                  </a:cubicBezTo>
                  <a:cubicBezTo>
                    <a:pt x="1481611" y="2514143"/>
                    <a:pt x="1569234" y="2554403"/>
                    <a:pt x="1663962" y="2554403"/>
                  </a:cubicBezTo>
                  <a:cubicBezTo>
                    <a:pt x="1827367" y="2554403"/>
                    <a:pt x="1962354" y="2450202"/>
                    <a:pt x="1990772" y="2296269"/>
                  </a:cubicBezTo>
                  <a:cubicBezTo>
                    <a:pt x="2085500" y="2450202"/>
                    <a:pt x="2258378" y="2535457"/>
                    <a:pt x="2450202" y="2507039"/>
                  </a:cubicBezTo>
                  <a:cubicBezTo>
                    <a:pt x="2632553" y="2469148"/>
                    <a:pt x="2777013" y="2324688"/>
                    <a:pt x="2814904" y="2142337"/>
                  </a:cubicBezTo>
                  <a:cubicBezTo>
                    <a:pt x="2833849" y="2016823"/>
                    <a:pt x="2805431" y="1903149"/>
                    <a:pt x="2739122" y="1806053"/>
                  </a:cubicBezTo>
                  <a:cubicBezTo>
                    <a:pt x="2893054" y="1739744"/>
                    <a:pt x="2987782" y="1595284"/>
                    <a:pt x="2987782" y="1422406"/>
                  </a:cubicBezTo>
                  <a:lnTo>
                    <a:pt x="2987782" y="1422406"/>
                  </a:lnTo>
                  <a:close/>
                </a:path>
              </a:pathLst>
            </a:custGeom>
            <a:solidFill>
              <a:schemeClr val="tx2"/>
            </a:solidFill>
            <a:ln w="23659" cap="flat">
              <a:noFill/>
              <a:prstDash val="solid"/>
              <a:miter/>
            </a:ln>
          </p:spPr>
          <p:txBody>
            <a:bodyPr rtlCol="0" anchor="ctr"/>
            <a:lstStyle/>
            <a:p>
              <a:pPr defTabSz="932563">
                <a:defRPr/>
              </a:pPr>
              <a:endParaRPr lang="en-US">
                <a:solidFill>
                  <a:srgbClr val="000000"/>
                </a:solidFill>
                <a:latin typeface="Segoe UI"/>
              </a:endParaRPr>
            </a:p>
          </p:txBody>
        </p:sp>
        <p:sp>
          <p:nvSpPr>
            <p:cNvPr id="782" name="Freeform: Shape 781">
              <a:extLst>
                <a:ext uri="{FF2B5EF4-FFF2-40B4-BE49-F238E27FC236}">
                  <a16:creationId xmlns:a16="http://schemas.microsoft.com/office/drawing/2014/main" id="{AAD4CFE1-D1D7-4B87-98C2-84708D127103}"/>
                </a:ext>
              </a:extLst>
            </p:cNvPr>
            <p:cNvSpPr/>
            <p:nvPr/>
          </p:nvSpPr>
          <p:spPr>
            <a:xfrm>
              <a:off x="10032701" y="4045329"/>
              <a:ext cx="354282" cy="301692"/>
            </a:xfrm>
            <a:custGeom>
              <a:avLst/>
              <a:gdLst>
                <a:gd name="connsiteX0" fmla="*/ 2987782 w 3031287"/>
                <a:gd name="connsiteY0" fmla="*/ 1422406 h 2581331"/>
                <a:gd name="connsiteX1" fmla="*/ 2805431 w 3031287"/>
                <a:gd name="connsiteY1" fmla="*/ 1076650 h 2581331"/>
                <a:gd name="connsiteX2" fmla="*/ 2852795 w 3031287"/>
                <a:gd name="connsiteY2" fmla="*/ 865880 h 2581331"/>
                <a:gd name="connsiteX3" fmla="*/ 2431256 w 3031287"/>
                <a:gd name="connsiteY3" fmla="*/ 463287 h 2581331"/>
                <a:gd name="connsiteX4" fmla="*/ 2220487 w 3031287"/>
                <a:gd name="connsiteY4" fmla="*/ 510651 h 2581331"/>
                <a:gd name="connsiteX5" fmla="*/ 1893676 w 3031287"/>
                <a:gd name="connsiteY5" fmla="*/ 356719 h 2581331"/>
                <a:gd name="connsiteX6" fmla="*/ 1626071 w 3031287"/>
                <a:gd name="connsiteY6" fmla="*/ 451446 h 2581331"/>
                <a:gd name="connsiteX7" fmla="*/ 1128750 w 3031287"/>
                <a:gd name="connsiteY7" fmla="*/ 44117 h 2581331"/>
                <a:gd name="connsiteX8" fmla="*/ 629061 w 3031287"/>
                <a:gd name="connsiteY8" fmla="*/ 550911 h 2581331"/>
                <a:gd name="connsiteX9" fmla="*/ 629061 w 3031287"/>
                <a:gd name="connsiteY9" fmla="*/ 569856 h 2581331"/>
                <a:gd name="connsiteX10" fmla="*/ 311723 w 3031287"/>
                <a:gd name="connsiteY10" fmla="*/ 884826 h 2581331"/>
                <a:gd name="connsiteX11" fmla="*/ 321196 w 3031287"/>
                <a:gd name="connsiteY11" fmla="*/ 979554 h 2581331"/>
                <a:gd name="connsiteX12" fmla="*/ 44117 w 3031287"/>
                <a:gd name="connsiteY12" fmla="*/ 1299260 h 2581331"/>
                <a:gd name="connsiteX13" fmla="*/ 179104 w 3031287"/>
                <a:gd name="connsiteY13" fmla="*/ 1557393 h 2581331"/>
                <a:gd name="connsiteX14" fmla="*/ 44117 w 3031287"/>
                <a:gd name="connsiteY14" fmla="*/ 1872363 h 2581331"/>
                <a:gd name="connsiteX15" fmla="*/ 494074 w 3031287"/>
                <a:gd name="connsiteY15" fmla="*/ 2312847 h 2581331"/>
                <a:gd name="connsiteX16" fmla="*/ 657479 w 3031287"/>
                <a:gd name="connsiteY16" fmla="*/ 2284428 h 2581331"/>
                <a:gd name="connsiteX17" fmla="*/ 676425 w 3031287"/>
                <a:gd name="connsiteY17" fmla="*/ 2350738 h 2581331"/>
                <a:gd name="connsiteX18" fmla="*/ 820885 w 3031287"/>
                <a:gd name="connsiteY18" fmla="*/ 2485725 h 2581331"/>
                <a:gd name="connsiteX19" fmla="*/ 1012708 w 3031287"/>
                <a:gd name="connsiteY19" fmla="*/ 2369683 h 2581331"/>
                <a:gd name="connsiteX20" fmla="*/ 1242423 w 3031287"/>
                <a:gd name="connsiteY20" fmla="*/ 2504671 h 2581331"/>
                <a:gd name="connsiteX21" fmla="*/ 1415301 w 3031287"/>
                <a:gd name="connsiteY21" fmla="*/ 2438361 h 2581331"/>
                <a:gd name="connsiteX22" fmla="*/ 1663962 w 3031287"/>
                <a:gd name="connsiteY22" fmla="*/ 2554403 h 2581331"/>
                <a:gd name="connsiteX23" fmla="*/ 1990772 w 3031287"/>
                <a:gd name="connsiteY23" fmla="*/ 2296269 h 2581331"/>
                <a:gd name="connsiteX24" fmla="*/ 2450202 w 3031287"/>
                <a:gd name="connsiteY24" fmla="*/ 2507039 h 2581331"/>
                <a:gd name="connsiteX25" fmla="*/ 2814904 w 3031287"/>
                <a:gd name="connsiteY25" fmla="*/ 2142337 h 2581331"/>
                <a:gd name="connsiteX26" fmla="*/ 2739122 w 3031287"/>
                <a:gd name="connsiteY26" fmla="*/ 1806053 h 2581331"/>
                <a:gd name="connsiteX27" fmla="*/ 2987782 w 3031287"/>
                <a:gd name="connsiteY27" fmla="*/ 1422406 h 2581331"/>
                <a:gd name="connsiteX28" fmla="*/ 2987782 w 3031287"/>
                <a:gd name="connsiteY28" fmla="*/ 1422406 h 2581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031287" h="2581331">
                  <a:moveTo>
                    <a:pt x="2987782" y="1422406"/>
                  </a:moveTo>
                  <a:cubicBezTo>
                    <a:pt x="2987782" y="1277946"/>
                    <a:pt x="2921472" y="1154800"/>
                    <a:pt x="2805431" y="1076650"/>
                  </a:cubicBezTo>
                  <a:cubicBezTo>
                    <a:pt x="2833849" y="1010340"/>
                    <a:pt x="2852795" y="941663"/>
                    <a:pt x="2852795" y="865880"/>
                  </a:cubicBezTo>
                  <a:cubicBezTo>
                    <a:pt x="2843322" y="645638"/>
                    <a:pt x="2651498" y="463287"/>
                    <a:pt x="2431256" y="463287"/>
                  </a:cubicBezTo>
                  <a:cubicBezTo>
                    <a:pt x="2355474" y="463287"/>
                    <a:pt x="2286796" y="482233"/>
                    <a:pt x="2220487" y="510651"/>
                  </a:cubicBezTo>
                  <a:cubicBezTo>
                    <a:pt x="2144705" y="425396"/>
                    <a:pt x="2028663" y="356719"/>
                    <a:pt x="1893676" y="356719"/>
                  </a:cubicBezTo>
                  <a:cubicBezTo>
                    <a:pt x="1787108" y="356719"/>
                    <a:pt x="1701853" y="394610"/>
                    <a:pt x="1626071" y="451446"/>
                  </a:cubicBezTo>
                  <a:cubicBezTo>
                    <a:pt x="1588179" y="226468"/>
                    <a:pt x="1377410" y="44117"/>
                    <a:pt x="1128750" y="44117"/>
                  </a:cubicBezTo>
                  <a:cubicBezTo>
                    <a:pt x="849303" y="44117"/>
                    <a:pt x="629061" y="273832"/>
                    <a:pt x="629061" y="550911"/>
                  </a:cubicBezTo>
                  <a:cubicBezTo>
                    <a:pt x="629061" y="560383"/>
                    <a:pt x="629061" y="569856"/>
                    <a:pt x="629061" y="569856"/>
                  </a:cubicBezTo>
                  <a:cubicBezTo>
                    <a:pt x="446710" y="569856"/>
                    <a:pt x="311723" y="714316"/>
                    <a:pt x="311723" y="884826"/>
                  </a:cubicBezTo>
                  <a:cubicBezTo>
                    <a:pt x="311723" y="922717"/>
                    <a:pt x="311723" y="951135"/>
                    <a:pt x="321196" y="979554"/>
                  </a:cubicBezTo>
                  <a:cubicBezTo>
                    <a:pt x="169631" y="1000867"/>
                    <a:pt x="44117" y="1135854"/>
                    <a:pt x="44117" y="1299260"/>
                  </a:cubicBezTo>
                  <a:cubicBezTo>
                    <a:pt x="44117" y="1403460"/>
                    <a:pt x="91481" y="1500556"/>
                    <a:pt x="179104" y="1557393"/>
                  </a:cubicBezTo>
                  <a:cubicBezTo>
                    <a:pt x="91481" y="1633175"/>
                    <a:pt x="44117" y="1749217"/>
                    <a:pt x="44117" y="1872363"/>
                  </a:cubicBezTo>
                  <a:cubicBezTo>
                    <a:pt x="44117" y="2111550"/>
                    <a:pt x="254886" y="2312847"/>
                    <a:pt x="494074" y="2312847"/>
                  </a:cubicBezTo>
                  <a:cubicBezTo>
                    <a:pt x="560383" y="2312847"/>
                    <a:pt x="657479" y="2284428"/>
                    <a:pt x="657479" y="2284428"/>
                  </a:cubicBezTo>
                  <a:cubicBezTo>
                    <a:pt x="666952" y="2293901"/>
                    <a:pt x="666952" y="2331792"/>
                    <a:pt x="676425" y="2350738"/>
                  </a:cubicBezTo>
                  <a:cubicBezTo>
                    <a:pt x="695370" y="2426520"/>
                    <a:pt x="742734" y="2466779"/>
                    <a:pt x="820885" y="2485725"/>
                  </a:cubicBezTo>
                  <a:cubicBezTo>
                    <a:pt x="906140" y="2504671"/>
                    <a:pt x="993763" y="2447834"/>
                    <a:pt x="1012708" y="2369683"/>
                  </a:cubicBezTo>
                  <a:cubicBezTo>
                    <a:pt x="1050599" y="2445466"/>
                    <a:pt x="1147695" y="2504671"/>
                    <a:pt x="1242423" y="2504671"/>
                  </a:cubicBezTo>
                  <a:cubicBezTo>
                    <a:pt x="1308733" y="2504671"/>
                    <a:pt x="1377410" y="2485725"/>
                    <a:pt x="1415301" y="2438361"/>
                  </a:cubicBezTo>
                  <a:cubicBezTo>
                    <a:pt x="1481611" y="2514143"/>
                    <a:pt x="1569234" y="2554403"/>
                    <a:pt x="1663962" y="2554403"/>
                  </a:cubicBezTo>
                  <a:cubicBezTo>
                    <a:pt x="1827367" y="2554403"/>
                    <a:pt x="1962354" y="2450202"/>
                    <a:pt x="1990772" y="2296269"/>
                  </a:cubicBezTo>
                  <a:cubicBezTo>
                    <a:pt x="2085500" y="2450202"/>
                    <a:pt x="2258378" y="2535457"/>
                    <a:pt x="2450202" y="2507039"/>
                  </a:cubicBezTo>
                  <a:cubicBezTo>
                    <a:pt x="2632553" y="2469148"/>
                    <a:pt x="2777013" y="2324688"/>
                    <a:pt x="2814904" y="2142337"/>
                  </a:cubicBezTo>
                  <a:cubicBezTo>
                    <a:pt x="2833849" y="2016823"/>
                    <a:pt x="2805431" y="1903149"/>
                    <a:pt x="2739122" y="1806053"/>
                  </a:cubicBezTo>
                  <a:cubicBezTo>
                    <a:pt x="2893054" y="1739744"/>
                    <a:pt x="2987782" y="1595284"/>
                    <a:pt x="2987782" y="1422406"/>
                  </a:cubicBezTo>
                  <a:lnTo>
                    <a:pt x="2987782" y="1422406"/>
                  </a:lnTo>
                  <a:close/>
                </a:path>
              </a:pathLst>
            </a:custGeom>
            <a:solidFill>
              <a:schemeClr val="tx2"/>
            </a:solidFill>
            <a:ln w="23659" cap="flat">
              <a:noFill/>
              <a:prstDash val="solid"/>
              <a:miter/>
            </a:ln>
          </p:spPr>
          <p:txBody>
            <a:bodyPr rtlCol="0" anchor="ctr"/>
            <a:lstStyle/>
            <a:p>
              <a:pPr defTabSz="932563">
                <a:defRPr/>
              </a:pPr>
              <a:endParaRPr lang="en-US">
                <a:solidFill>
                  <a:srgbClr val="000000"/>
                </a:solidFill>
                <a:latin typeface="Segoe UI"/>
              </a:endParaRPr>
            </a:p>
          </p:txBody>
        </p:sp>
      </p:grpSp>
      <p:sp>
        <p:nvSpPr>
          <p:cNvPr id="783" name="Wireless 4">
            <a:extLst>
              <a:ext uri="{FF2B5EF4-FFF2-40B4-BE49-F238E27FC236}">
                <a16:creationId xmlns:a16="http://schemas.microsoft.com/office/drawing/2014/main" id="{588201EF-DB9D-419F-AAA4-5AB1D5F167AA}"/>
              </a:ext>
            </a:extLst>
          </p:cNvPr>
          <p:cNvSpPr/>
          <p:nvPr/>
        </p:nvSpPr>
        <p:spPr>
          <a:xfrm>
            <a:off x="7510181" y="2645141"/>
            <a:ext cx="49681" cy="24842"/>
          </a:xfrm>
          <a:custGeom>
            <a:avLst/>
            <a:gdLst>
              <a:gd name="connsiteX0" fmla="*/ 63112 w 61875"/>
              <a:gd name="connsiteY0" fmla="*/ 17944 h 30937"/>
              <a:gd name="connsiteX1" fmla="*/ 31556 w 61875"/>
              <a:gd name="connsiteY1" fmla="*/ 35888 h 30937"/>
              <a:gd name="connsiteX2" fmla="*/ 0 w 61875"/>
              <a:gd name="connsiteY2" fmla="*/ 17944 h 30937"/>
              <a:gd name="connsiteX3" fmla="*/ 31556 w 61875"/>
              <a:gd name="connsiteY3" fmla="*/ 0 h 30937"/>
              <a:gd name="connsiteX4" fmla="*/ 63112 w 61875"/>
              <a:gd name="connsiteY4" fmla="*/ 17944 h 309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875" h="30937">
                <a:moveTo>
                  <a:pt x="63112" y="17944"/>
                </a:moveTo>
                <a:cubicBezTo>
                  <a:pt x="63112" y="27854"/>
                  <a:pt x="48984" y="35888"/>
                  <a:pt x="31556" y="35888"/>
                </a:cubicBezTo>
                <a:cubicBezTo>
                  <a:pt x="14128" y="35888"/>
                  <a:pt x="0" y="27854"/>
                  <a:pt x="0" y="17944"/>
                </a:cubicBezTo>
                <a:cubicBezTo>
                  <a:pt x="0" y="8034"/>
                  <a:pt x="14128" y="0"/>
                  <a:pt x="31556" y="0"/>
                </a:cubicBezTo>
                <a:cubicBezTo>
                  <a:pt x="48984" y="0"/>
                  <a:pt x="63112" y="8034"/>
                  <a:pt x="63112" y="17944"/>
                </a:cubicBezTo>
                <a:close/>
              </a:path>
            </a:pathLst>
          </a:custGeom>
          <a:solidFill>
            <a:schemeClr val="accent2"/>
          </a:solidFill>
          <a:ln w="5953" cap="flat">
            <a:noFill/>
            <a:prstDash val="solid"/>
            <a:miter/>
          </a:ln>
        </p:spPr>
        <p:txBody>
          <a:bodyPr rtlCol="0" anchor="ctr"/>
          <a:lstStyle/>
          <a:p>
            <a:pPr defTabSz="932563">
              <a:defRPr/>
            </a:pPr>
            <a:endParaRPr lang="en-US">
              <a:solidFill>
                <a:srgbClr val="000000"/>
              </a:solidFill>
              <a:latin typeface="Segoe UI"/>
            </a:endParaRPr>
          </a:p>
        </p:txBody>
      </p:sp>
      <p:sp>
        <p:nvSpPr>
          <p:cNvPr id="784" name="Wireless 3">
            <a:extLst>
              <a:ext uri="{FF2B5EF4-FFF2-40B4-BE49-F238E27FC236}">
                <a16:creationId xmlns:a16="http://schemas.microsoft.com/office/drawing/2014/main" id="{2F47FEBD-2859-456F-BB8D-5F1BB5D04E33}"/>
              </a:ext>
            </a:extLst>
          </p:cNvPr>
          <p:cNvSpPr/>
          <p:nvPr/>
        </p:nvSpPr>
        <p:spPr>
          <a:xfrm>
            <a:off x="7464475" y="2562172"/>
            <a:ext cx="129170" cy="69555"/>
          </a:xfrm>
          <a:custGeom>
            <a:avLst/>
            <a:gdLst>
              <a:gd name="connsiteX0" fmla="*/ 0 w 160875"/>
              <a:gd name="connsiteY0" fmla="*/ 37125 h 86625"/>
              <a:gd name="connsiteX1" fmla="*/ 3713 w 160875"/>
              <a:gd name="connsiteY1" fmla="*/ 33413 h 86625"/>
              <a:gd name="connsiteX2" fmla="*/ 82913 w 160875"/>
              <a:gd name="connsiteY2" fmla="*/ 0 h 86625"/>
              <a:gd name="connsiteX3" fmla="*/ 161494 w 160875"/>
              <a:gd name="connsiteY3" fmla="*/ 32794 h 86625"/>
              <a:gd name="connsiteX4" fmla="*/ 165206 w 160875"/>
              <a:gd name="connsiteY4" fmla="*/ 37125 h 86625"/>
              <a:gd name="connsiteX5" fmla="*/ 157163 w 160875"/>
              <a:gd name="connsiteY5" fmla="*/ 45169 h 86625"/>
              <a:gd name="connsiteX6" fmla="*/ 153450 w 160875"/>
              <a:gd name="connsiteY6" fmla="*/ 41456 h 86625"/>
              <a:gd name="connsiteX7" fmla="*/ 82913 w 160875"/>
              <a:gd name="connsiteY7" fmla="*/ 11756 h 86625"/>
              <a:gd name="connsiteX8" fmla="*/ 11756 w 160875"/>
              <a:gd name="connsiteY8" fmla="*/ 41456 h 86625"/>
              <a:gd name="connsiteX9" fmla="*/ 8044 w 160875"/>
              <a:gd name="connsiteY9" fmla="*/ 45169 h 86625"/>
              <a:gd name="connsiteX10" fmla="*/ 0 w 160875"/>
              <a:gd name="connsiteY10" fmla="*/ 37125 h 86625"/>
              <a:gd name="connsiteX11" fmla="*/ 20419 w 160875"/>
              <a:gd name="connsiteY11" fmla="*/ 59400 h 86625"/>
              <a:gd name="connsiteX12" fmla="*/ 24750 w 160875"/>
              <a:gd name="connsiteY12" fmla="*/ 55688 h 86625"/>
              <a:gd name="connsiteX13" fmla="*/ 83531 w 160875"/>
              <a:gd name="connsiteY13" fmla="*/ 30938 h 86625"/>
              <a:gd name="connsiteX14" fmla="*/ 141075 w 160875"/>
              <a:gd name="connsiteY14" fmla="*/ 55069 h 86625"/>
              <a:gd name="connsiteX15" fmla="*/ 144788 w 160875"/>
              <a:gd name="connsiteY15" fmla="*/ 58781 h 86625"/>
              <a:gd name="connsiteX16" fmla="*/ 136744 w 160875"/>
              <a:gd name="connsiteY16" fmla="*/ 66825 h 86625"/>
              <a:gd name="connsiteX17" fmla="*/ 133031 w 160875"/>
              <a:gd name="connsiteY17" fmla="*/ 63113 h 86625"/>
              <a:gd name="connsiteX18" fmla="*/ 83531 w 160875"/>
              <a:gd name="connsiteY18" fmla="*/ 42075 h 86625"/>
              <a:gd name="connsiteX19" fmla="*/ 32794 w 160875"/>
              <a:gd name="connsiteY19" fmla="*/ 63113 h 86625"/>
              <a:gd name="connsiteX20" fmla="*/ 29081 w 160875"/>
              <a:gd name="connsiteY20" fmla="*/ 67444 h 86625"/>
              <a:gd name="connsiteX21" fmla="*/ 20419 w 160875"/>
              <a:gd name="connsiteY21" fmla="*/ 59400 h 86625"/>
              <a:gd name="connsiteX22" fmla="*/ 44550 w 160875"/>
              <a:gd name="connsiteY22" fmla="*/ 82294 h 86625"/>
              <a:gd name="connsiteX23" fmla="*/ 48263 w 160875"/>
              <a:gd name="connsiteY23" fmla="*/ 78581 h 86625"/>
              <a:gd name="connsiteX24" fmla="*/ 82294 w 160875"/>
              <a:gd name="connsiteY24" fmla="*/ 64350 h 86625"/>
              <a:gd name="connsiteX25" fmla="*/ 116325 w 160875"/>
              <a:gd name="connsiteY25" fmla="*/ 78581 h 86625"/>
              <a:gd name="connsiteX26" fmla="*/ 120038 w 160875"/>
              <a:gd name="connsiteY26" fmla="*/ 82294 h 86625"/>
              <a:gd name="connsiteX27" fmla="*/ 111994 w 160875"/>
              <a:gd name="connsiteY27" fmla="*/ 90338 h 86625"/>
              <a:gd name="connsiteX28" fmla="*/ 108900 w 160875"/>
              <a:gd name="connsiteY28" fmla="*/ 86625 h 86625"/>
              <a:gd name="connsiteX29" fmla="*/ 82294 w 160875"/>
              <a:gd name="connsiteY29" fmla="*/ 75488 h 86625"/>
              <a:gd name="connsiteX30" fmla="*/ 55688 w 160875"/>
              <a:gd name="connsiteY30" fmla="*/ 86006 h 86625"/>
              <a:gd name="connsiteX31" fmla="*/ 51975 w 160875"/>
              <a:gd name="connsiteY31" fmla="*/ 89719 h 86625"/>
              <a:gd name="connsiteX32" fmla="*/ 44550 w 160875"/>
              <a:gd name="connsiteY32" fmla="*/ 82294 h 8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60875" h="86625">
                <a:moveTo>
                  <a:pt x="0" y="37125"/>
                </a:moveTo>
                <a:lnTo>
                  <a:pt x="3713" y="33413"/>
                </a:lnTo>
                <a:cubicBezTo>
                  <a:pt x="25369" y="11756"/>
                  <a:pt x="53213" y="0"/>
                  <a:pt x="82913" y="0"/>
                </a:cubicBezTo>
                <a:cubicBezTo>
                  <a:pt x="112613" y="0"/>
                  <a:pt x="140456" y="11756"/>
                  <a:pt x="161494" y="32794"/>
                </a:cubicBezTo>
                <a:lnTo>
                  <a:pt x="165206" y="37125"/>
                </a:lnTo>
                <a:lnTo>
                  <a:pt x="157163" y="45169"/>
                </a:lnTo>
                <a:lnTo>
                  <a:pt x="153450" y="41456"/>
                </a:lnTo>
                <a:cubicBezTo>
                  <a:pt x="134888" y="22275"/>
                  <a:pt x="109519" y="11756"/>
                  <a:pt x="82913" y="11756"/>
                </a:cubicBezTo>
                <a:cubicBezTo>
                  <a:pt x="56306" y="11138"/>
                  <a:pt x="30938" y="21656"/>
                  <a:pt x="11756" y="41456"/>
                </a:cubicBezTo>
                <a:lnTo>
                  <a:pt x="8044" y="45169"/>
                </a:lnTo>
                <a:lnTo>
                  <a:pt x="0" y="37125"/>
                </a:lnTo>
                <a:close/>
                <a:moveTo>
                  <a:pt x="20419" y="59400"/>
                </a:moveTo>
                <a:lnTo>
                  <a:pt x="24750" y="55688"/>
                </a:lnTo>
                <a:cubicBezTo>
                  <a:pt x="40219" y="39600"/>
                  <a:pt x="60638" y="30938"/>
                  <a:pt x="83531" y="30938"/>
                </a:cubicBezTo>
                <a:cubicBezTo>
                  <a:pt x="105188" y="30938"/>
                  <a:pt x="125606" y="39600"/>
                  <a:pt x="141075" y="55069"/>
                </a:cubicBezTo>
                <a:lnTo>
                  <a:pt x="144788" y="58781"/>
                </a:lnTo>
                <a:lnTo>
                  <a:pt x="136744" y="66825"/>
                </a:lnTo>
                <a:lnTo>
                  <a:pt x="133031" y="63113"/>
                </a:lnTo>
                <a:cubicBezTo>
                  <a:pt x="120038" y="50119"/>
                  <a:pt x="102094" y="42075"/>
                  <a:pt x="83531" y="42075"/>
                </a:cubicBezTo>
                <a:cubicBezTo>
                  <a:pt x="63731" y="42075"/>
                  <a:pt x="46406" y="49500"/>
                  <a:pt x="32794" y="63113"/>
                </a:cubicBezTo>
                <a:lnTo>
                  <a:pt x="29081" y="67444"/>
                </a:lnTo>
                <a:lnTo>
                  <a:pt x="20419" y="59400"/>
                </a:lnTo>
                <a:close/>
                <a:moveTo>
                  <a:pt x="44550" y="82294"/>
                </a:moveTo>
                <a:lnTo>
                  <a:pt x="48263" y="78581"/>
                </a:lnTo>
                <a:cubicBezTo>
                  <a:pt x="56925" y="69300"/>
                  <a:pt x="69300" y="64350"/>
                  <a:pt x="82294" y="64350"/>
                </a:cubicBezTo>
                <a:cubicBezTo>
                  <a:pt x="95288" y="64350"/>
                  <a:pt x="107663" y="69300"/>
                  <a:pt x="116325" y="78581"/>
                </a:cubicBezTo>
                <a:lnTo>
                  <a:pt x="120038" y="82294"/>
                </a:lnTo>
                <a:lnTo>
                  <a:pt x="111994" y="90338"/>
                </a:lnTo>
                <a:lnTo>
                  <a:pt x="108900" y="86625"/>
                </a:lnTo>
                <a:cubicBezTo>
                  <a:pt x="101475" y="79200"/>
                  <a:pt x="92813" y="75488"/>
                  <a:pt x="82294" y="75488"/>
                </a:cubicBezTo>
                <a:cubicBezTo>
                  <a:pt x="71775" y="75488"/>
                  <a:pt x="62494" y="79200"/>
                  <a:pt x="55688" y="86006"/>
                </a:cubicBezTo>
                <a:lnTo>
                  <a:pt x="51975" y="89719"/>
                </a:lnTo>
                <a:lnTo>
                  <a:pt x="44550" y="82294"/>
                </a:lnTo>
                <a:close/>
              </a:path>
            </a:pathLst>
          </a:custGeom>
          <a:solidFill>
            <a:schemeClr val="accent2"/>
          </a:solidFill>
          <a:ln w="5953" cap="flat">
            <a:noFill/>
            <a:prstDash val="solid"/>
            <a:miter/>
          </a:ln>
        </p:spPr>
        <p:txBody>
          <a:bodyPr rtlCol="0" anchor="ctr"/>
          <a:lstStyle/>
          <a:p>
            <a:pPr defTabSz="932563">
              <a:defRPr/>
            </a:pPr>
            <a:endParaRPr lang="en-US">
              <a:solidFill>
                <a:srgbClr val="000000"/>
              </a:solidFill>
              <a:latin typeface="Segoe UI"/>
            </a:endParaRPr>
          </a:p>
        </p:txBody>
      </p:sp>
      <p:sp>
        <p:nvSpPr>
          <p:cNvPr id="785" name="Wireless 1">
            <a:extLst>
              <a:ext uri="{FF2B5EF4-FFF2-40B4-BE49-F238E27FC236}">
                <a16:creationId xmlns:a16="http://schemas.microsoft.com/office/drawing/2014/main" id="{431C69EC-F53C-46B4-9344-1A0BF166BFD8}"/>
              </a:ext>
            </a:extLst>
          </p:cNvPr>
          <p:cNvSpPr/>
          <p:nvPr/>
        </p:nvSpPr>
        <p:spPr>
          <a:xfrm flipH="1">
            <a:off x="7511971" y="2978089"/>
            <a:ext cx="151385" cy="81514"/>
          </a:xfrm>
          <a:custGeom>
            <a:avLst/>
            <a:gdLst>
              <a:gd name="connsiteX0" fmla="*/ 0 w 160875"/>
              <a:gd name="connsiteY0" fmla="*/ 37125 h 86625"/>
              <a:gd name="connsiteX1" fmla="*/ 3713 w 160875"/>
              <a:gd name="connsiteY1" fmla="*/ 33413 h 86625"/>
              <a:gd name="connsiteX2" fmla="*/ 82913 w 160875"/>
              <a:gd name="connsiteY2" fmla="*/ 0 h 86625"/>
              <a:gd name="connsiteX3" fmla="*/ 161494 w 160875"/>
              <a:gd name="connsiteY3" fmla="*/ 32794 h 86625"/>
              <a:gd name="connsiteX4" fmla="*/ 165206 w 160875"/>
              <a:gd name="connsiteY4" fmla="*/ 37125 h 86625"/>
              <a:gd name="connsiteX5" fmla="*/ 157163 w 160875"/>
              <a:gd name="connsiteY5" fmla="*/ 45169 h 86625"/>
              <a:gd name="connsiteX6" fmla="*/ 153450 w 160875"/>
              <a:gd name="connsiteY6" fmla="*/ 41456 h 86625"/>
              <a:gd name="connsiteX7" fmla="*/ 82913 w 160875"/>
              <a:gd name="connsiteY7" fmla="*/ 11756 h 86625"/>
              <a:gd name="connsiteX8" fmla="*/ 11756 w 160875"/>
              <a:gd name="connsiteY8" fmla="*/ 41456 h 86625"/>
              <a:gd name="connsiteX9" fmla="*/ 8044 w 160875"/>
              <a:gd name="connsiteY9" fmla="*/ 45169 h 86625"/>
              <a:gd name="connsiteX10" fmla="*/ 0 w 160875"/>
              <a:gd name="connsiteY10" fmla="*/ 37125 h 86625"/>
              <a:gd name="connsiteX11" fmla="*/ 20419 w 160875"/>
              <a:gd name="connsiteY11" fmla="*/ 59400 h 86625"/>
              <a:gd name="connsiteX12" fmla="*/ 24750 w 160875"/>
              <a:gd name="connsiteY12" fmla="*/ 55688 h 86625"/>
              <a:gd name="connsiteX13" fmla="*/ 83531 w 160875"/>
              <a:gd name="connsiteY13" fmla="*/ 30938 h 86625"/>
              <a:gd name="connsiteX14" fmla="*/ 141075 w 160875"/>
              <a:gd name="connsiteY14" fmla="*/ 55069 h 86625"/>
              <a:gd name="connsiteX15" fmla="*/ 144788 w 160875"/>
              <a:gd name="connsiteY15" fmla="*/ 58781 h 86625"/>
              <a:gd name="connsiteX16" fmla="*/ 136744 w 160875"/>
              <a:gd name="connsiteY16" fmla="*/ 66825 h 86625"/>
              <a:gd name="connsiteX17" fmla="*/ 133031 w 160875"/>
              <a:gd name="connsiteY17" fmla="*/ 63113 h 86625"/>
              <a:gd name="connsiteX18" fmla="*/ 83531 w 160875"/>
              <a:gd name="connsiteY18" fmla="*/ 42075 h 86625"/>
              <a:gd name="connsiteX19" fmla="*/ 32794 w 160875"/>
              <a:gd name="connsiteY19" fmla="*/ 63113 h 86625"/>
              <a:gd name="connsiteX20" fmla="*/ 29081 w 160875"/>
              <a:gd name="connsiteY20" fmla="*/ 67444 h 86625"/>
              <a:gd name="connsiteX21" fmla="*/ 20419 w 160875"/>
              <a:gd name="connsiteY21" fmla="*/ 59400 h 86625"/>
              <a:gd name="connsiteX22" fmla="*/ 44550 w 160875"/>
              <a:gd name="connsiteY22" fmla="*/ 82294 h 86625"/>
              <a:gd name="connsiteX23" fmla="*/ 48263 w 160875"/>
              <a:gd name="connsiteY23" fmla="*/ 78581 h 86625"/>
              <a:gd name="connsiteX24" fmla="*/ 82294 w 160875"/>
              <a:gd name="connsiteY24" fmla="*/ 64350 h 86625"/>
              <a:gd name="connsiteX25" fmla="*/ 116325 w 160875"/>
              <a:gd name="connsiteY25" fmla="*/ 78581 h 86625"/>
              <a:gd name="connsiteX26" fmla="*/ 120038 w 160875"/>
              <a:gd name="connsiteY26" fmla="*/ 82294 h 86625"/>
              <a:gd name="connsiteX27" fmla="*/ 111994 w 160875"/>
              <a:gd name="connsiteY27" fmla="*/ 90338 h 86625"/>
              <a:gd name="connsiteX28" fmla="*/ 108900 w 160875"/>
              <a:gd name="connsiteY28" fmla="*/ 86625 h 86625"/>
              <a:gd name="connsiteX29" fmla="*/ 82294 w 160875"/>
              <a:gd name="connsiteY29" fmla="*/ 75488 h 86625"/>
              <a:gd name="connsiteX30" fmla="*/ 55688 w 160875"/>
              <a:gd name="connsiteY30" fmla="*/ 86006 h 86625"/>
              <a:gd name="connsiteX31" fmla="*/ 51975 w 160875"/>
              <a:gd name="connsiteY31" fmla="*/ 89719 h 86625"/>
              <a:gd name="connsiteX32" fmla="*/ 44550 w 160875"/>
              <a:gd name="connsiteY32" fmla="*/ 82294 h 8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60875" h="86625">
                <a:moveTo>
                  <a:pt x="0" y="37125"/>
                </a:moveTo>
                <a:lnTo>
                  <a:pt x="3713" y="33413"/>
                </a:lnTo>
                <a:cubicBezTo>
                  <a:pt x="25369" y="11756"/>
                  <a:pt x="53213" y="0"/>
                  <a:pt x="82913" y="0"/>
                </a:cubicBezTo>
                <a:cubicBezTo>
                  <a:pt x="112613" y="0"/>
                  <a:pt x="140456" y="11756"/>
                  <a:pt x="161494" y="32794"/>
                </a:cubicBezTo>
                <a:lnTo>
                  <a:pt x="165206" y="37125"/>
                </a:lnTo>
                <a:lnTo>
                  <a:pt x="157163" y="45169"/>
                </a:lnTo>
                <a:lnTo>
                  <a:pt x="153450" y="41456"/>
                </a:lnTo>
                <a:cubicBezTo>
                  <a:pt x="134888" y="22275"/>
                  <a:pt x="109519" y="11756"/>
                  <a:pt x="82913" y="11756"/>
                </a:cubicBezTo>
                <a:cubicBezTo>
                  <a:pt x="56306" y="11138"/>
                  <a:pt x="30938" y="21656"/>
                  <a:pt x="11756" y="41456"/>
                </a:cubicBezTo>
                <a:lnTo>
                  <a:pt x="8044" y="45169"/>
                </a:lnTo>
                <a:lnTo>
                  <a:pt x="0" y="37125"/>
                </a:lnTo>
                <a:close/>
                <a:moveTo>
                  <a:pt x="20419" y="59400"/>
                </a:moveTo>
                <a:lnTo>
                  <a:pt x="24750" y="55688"/>
                </a:lnTo>
                <a:cubicBezTo>
                  <a:pt x="40219" y="39600"/>
                  <a:pt x="60638" y="30938"/>
                  <a:pt x="83531" y="30938"/>
                </a:cubicBezTo>
                <a:cubicBezTo>
                  <a:pt x="105188" y="30938"/>
                  <a:pt x="125606" y="39600"/>
                  <a:pt x="141075" y="55069"/>
                </a:cubicBezTo>
                <a:lnTo>
                  <a:pt x="144788" y="58781"/>
                </a:lnTo>
                <a:lnTo>
                  <a:pt x="136744" y="66825"/>
                </a:lnTo>
                <a:lnTo>
                  <a:pt x="133031" y="63113"/>
                </a:lnTo>
                <a:cubicBezTo>
                  <a:pt x="120038" y="50119"/>
                  <a:pt x="102094" y="42075"/>
                  <a:pt x="83531" y="42075"/>
                </a:cubicBezTo>
                <a:cubicBezTo>
                  <a:pt x="63731" y="42075"/>
                  <a:pt x="46406" y="49500"/>
                  <a:pt x="32794" y="63113"/>
                </a:cubicBezTo>
                <a:lnTo>
                  <a:pt x="29081" y="67444"/>
                </a:lnTo>
                <a:lnTo>
                  <a:pt x="20419" y="59400"/>
                </a:lnTo>
                <a:close/>
                <a:moveTo>
                  <a:pt x="44550" y="82294"/>
                </a:moveTo>
                <a:lnTo>
                  <a:pt x="48263" y="78581"/>
                </a:lnTo>
                <a:cubicBezTo>
                  <a:pt x="56925" y="69300"/>
                  <a:pt x="69300" y="64350"/>
                  <a:pt x="82294" y="64350"/>
                </a:cubicBezTo>
                <a:cubicBezTo>
                  <a:pt x="95288" y="64350"/>
                  <a:pt x="107663" y="69300"/>
                  <a:pt x="116325" y="78581"/>
                </a:cubicBezTo>
                <a:lnTo>
                  <a:pt x="120038" y="82294"/>
                </a:lnTo>
                <a:lnTo>
                  <a:pt x="111994" y="90338"/>
                </a:lnTo>
                <a:lnTo>
                  <a:pt x="108900" y="86625"/>
                </a:lnTo>
                <a:cubicBezTo>
                  <a:pt x="101475" y="79200"/>
                  <a:pt x="92813" y="75488"/>
                  <a:pt x="82294" y="75488"/>
                </a:cubicBezTo>
                <a:cubicBezTo>
                  <a:pt x="71775" y="75488"/>
                  <a:pt x="62494" y="79200"/>
                  <a:pt x="55688" y="86006"/>
                </a:cubicBezTo>
                <a:lnTo>
                  <a:pt x="51975" y="89719"/>
                </a:lnTo>
                <a:lnTo>
                  <a:pt x="44550" y="82294"/>
                </a:lnTo>
                <a:close/>
              </a:path>
            </a:pathLst>
          </a:custGeom>
          <a:solidFill>
            <a:schemeClr val="accent2"/>
          </a:solidFill>
          <a:ln w="5953" cap="flat">
            <a:noFill/>
            <a:prstDash val="solid"/>
            <a:miter/>
          </a:ln>
        </p:spPr>
        <p:txBody>
          <a:bodyPr rtlCol="0" anchor="ctr"/>
          <a:lstStyle/>
          <a:p>
            <a:pPr defTabSz="932563">
              <a:defRPr/>
            </a:pPr>
            <a:endParaRPr lang="en-US">
              <a:solidFill>
                <a:srgbClr val="000000"/>
              </a:solidFill>
              <a:latin typeface="Segoe UI"/>
            </a:endParaRPr>
          </a:p>
        </p:txBody>
      </p:sp>
      <p:sp>
        <p:nvSpPr>
          <p:cNvPr id="786" name="Wireless 2">
            <a:extLst>
              <a:ext uri="{FF2B5EF4-FFF2-40B4-BE49-F238E27FC236}">
                <a16:creationId xmlns:a16="http://schemas.microsoft.com/office/drawing/2014/main" id="{8CF2D3E4-A35D-4624-94FE-5494444FA176}"/>
              </a:ext>
            </a:extLst>
          </p:cNvPr>
          <p:cNvSpPr/>
          <p:nvPr/>
        </p:nvSpPr>
        <p:spPr>
          <a:xfrm rot="1457501" flipH="1">
            <a:off x="8549681" y="2326326"/>
            <a:ext cx="151385" cy="81514"/>
          </a:xfrm>
          <a:custGeom>
            <a:avLst/>
            <a:gdLst>
              <a:gd name="connsiteX0" fmla="*/ 0 w 160875"/>
              <a:gd name="connsiteY0" fmla="*/ 37125 h 86625"/>
              <a:gd name="connsiteX1" fmla="*/ 3713 w 160875"/>
              <a:gd name="connsiteY1" fmla="*/ 33413 h 86625"/>
              <a:gd name="connsiteX2" fmla="*/ 82913 w 160875"/>
              <a:gd name="connsiteY2" fmla="*/ 0 h 86625"/>
              <a:gd name="connsiteX3" fmla="*/ 161494 w 160875"/>
              <a:gd name="connsiteY3" fmla="*/ 32794 h 86625"/>
              <a:gd name="connsiteX4" fmla="*/ 165206 w 160875"/>
              <a:gd name="connsiteY4" fmla="*/ 37125 h 86625"/>
              <a:gd name="connsiteX5" fmla="*/ 157163 w 160875"/>
              <a:gd name="connsiteY5" fmla="*/ 45169 h 86625"/>
              <a:gd name="connsiteX6" fmla="*/ 153450 w 160875"/>
              <a:gd name="connsiteY6" fmla="*/ 41456 h 86625"/>
              <a:gd name="connsiteX7" fmla="*/ 82913 w 160875"/>
              <a:gd name="connsiteY7" fmla="*/ 11756 h 86625"/>
              <a:gd name="connsiteX8" fmla="*/ 11756 w 160875"/>
              <a:gd name="connsiteY8" fmla="*/ 41456 h 86625"/>
              <a:gd name="connsiteX9" fmla="*/ 8044 w 160875"/>
              <a:gd name="connsiteY9" fmla="*/ 45169 h 86625"/>
              <a:gd name="connsiteX10" fmla="*/ 0 w 160875"/>
              <a:gd name="connsiteY10" fmla="*/ 37125 h 86625"/>
              <a:gd name="connsiteX11" fmla="*/ 20419 w 160875"/>
              <a:gd name="connsiteY11" fmla="*/ 59400 h 86625"/>
              <a:gd name="connsiteX12" fmla="*/ 24750 w 160875"/>
              <a:gd name="connsiteY12" fmla="*/ 55688 h 86625"/>
              <a:gd name="connsiteX13" fmla="*/ 83531 w 160875"/>
              <a:gd name="connsiteY13" fmla="*/ 30938 h 86625"/>
              <a:gd name="connsiteX14" fmla="*/ 141075 w 160875"/>
              <a:gd name="connsiteY14" fmla="*/ 55069 h 86625"/>
              <a:gd name="connsiteX15" fmla="*/ 144788 w 160875"/>
              <a:gd name="connsiteY15" fmla="*/ 58781 h 86625"/>
              <a:gd name="connsiteX16" fmla="*/ 136744 w 160875"/>
              <a:gd name="connsiteY16" fmla="*/ 66825 h 86625"/>
              <a:gd name="connsiteX17" fmla="*/ 133031 w 160875"/>
              <a:gd name="connsiteY17" fmla="*/ 63113 h 86625"/>
              <a:gd name="connsiteX18" fmla="*/ 83531 w 160875"/>
              <a:gd name="connsiteY18" fmla="*/ 42075 h 86625"/>
              <a:gd name="connsiteX19" fmla="*/ 32794 w 160875"/>
              <a:gd name="connsiteY19" fmla="*/ 63113 h 86625"/>
              <a:gd name="connsiteX20" fmla="*/ 29081 w 160875"/>
              <a:gd name="connsiteY20" fmla="*/ 67444 h 86625"/>
              <a:gd name="connsiteX21" fmla="*/ 20419 w 160875"/>
              <a:gd name="connsiteY21" fmla="*/ 59400 h 86625"/>
              <a:gd name="connsiteX22" fmla="*/ 44550 w 160875"/>
              <a:gd name="connsiteY22" fmla="*/ 82294 h 86625"/>
              <a:gd name="connsiteX23" fmla="*/ 48263 w 160875"/>
              <a:gd name="connsiteY23" fmla="*/ 78581 h 86625"/>
              <a:gd name="connsiteX24" fmla="*/ 82294 w 160875"/>
              <a:gd name="connsiteY24" fmla="*/ 64350 h 86625"/>
              <a:gd name="connsiteX25" fmla="*/ 116325 w 160875"/>
              <a:gd name="connsiteY25" fmla="*/ 78581 h 86625"/>
              <a:gd name="connsiteX26" fmla="*/ 120038 w 160875"/>
              <a:gd name="connsiteY26" fmla="*/ 82294 h 86625"/>
              <a:gd name="connsiteX27" fmla="*/ 111994 w 160875"/>
              <a:gd name="connsiteY27" fmla="*/ 90338 h 86625"/>
              <a:gd name="connsiteX28" fmla="*/ 108900 w 160875"/>
              <a:gd name="connsiteY28" fmla="*/ 86625 h 86625"/>
              <a:gd name="connsiteX29" fmla="*/ 82294 w 160875"/>
              <a:gd name="connsiteY29" fmla="*/ 75488 h 86625"/>
              <a:gd name="connsiteX30" fmla="*/ 55688 w 160875"/>
              <a:gd name="connsiteY30" fmla="*/ 86006 h 86625"/>
              <a:gd name="connsiteX31" fmla="*/ 51975 w 160875"/>
              <a:gd name="connsiteY31" fmla="*/ 89719 h 86625"/>
              <a:gd name="connsiteX32" fmla="*/ 44550 w 160875"/>
              <a:gd name="connsiteY32" fmla="*/ 82294 h 8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60875" h="86625">
                <a:moveTo>
                  <a:pt x="0" y="37125"/>
                </a:moveTo>
                <a:lnTo>
                  <a:pt x="3713" y="33413"/>
                </a:lnTo>
                <a:cubicBezTo>
                  <a:pt x="25369" y="11756"/>
                  <a:pt x="53213" y="0"/>
                  <a:pt x="82913" y="0"/>
                </a:cubicBezTo>
                <a:cubicBezTo>
                  <a:pt x="112613" y="0"/>
                  <a:pt x="140456" y="11756"/>
                  <a:pt x="161494" y="32794"/>
                </a:cubicBezTo>
                <a:lnTo>
                  <a:pt x="165206" y="37125"/>
                </a:lnTo>
                <a:lnTo>
                  <a:pt x="157163" y="45169"/>
                </a:lnTo>
                <a:lnTo>
                  <a:pt x="153450" y="41456"/>
                </a:lnTo>
                <a:cubicBezTo>
                  <a:pt x="134888" y="22275"/>
                  <a:pt x="109519" y="11756"/>
                  <a:pt x="82913" y="11756"/>
                </a:cubicBezTo>
                <a:cubicBezTo>
                  <a:pt x="56306" y="11138"/>
                  <a:pt x="30938" y="21656"/>
                  <a:pt x="11756" y="41456"/>
                </a:cubicBezTo>
                <a:lnTo>
                  <a:pt x="8044" y="45169"/>
                </a:lnTo>
                <a:lnTo>
                  <a:pt x="0" y="37125"/>
                </a:lnTo>
                <a:close/>
                <a:moveTo>
                  <a:pt x="20419" y="59400"/>
                </a:moveTo>
                <a:lnTo>
                  <a:pt x="24750" y="55688"/>
                </a:lnTo>
                <a:cubicBezTo>
                  <a:pt x="40219" y="39600"/>
                  <a:pt x="60638" y="30938"/>
                  <a:pt x="83531" y="30938"/>
                </a:cubicBezTo>
                <a:cubicBezTo>
                  <a:pt x="105188" y="30938"/>
                  <a:pt x="125606" y="39600"/>
                  <a:pt x="141075" y="55069"/>
                </a:cubicBezTo>
                <a:lnTo>
                  <a:pt x="144788" y="58781"/>
                </a:lnTo>
                <a:lnTo>
                  <a:pt x="136744" y="66825"/>
                </a:lnTo>
                <a:lnTo>
                  <a:pt x="133031" y="63113"/>
                </a:lnTo>
                <a:cubicBezTo>
                  <a:pt x="120038" y="50119"/>
                  <a:pt x="102094" y="42075"/>
                  <a:pt x="83531" y="42075"/>
                </a:cubicBezTo>
                <a:cubicBezTo>
                  <a:pt x="63731" y="42075"/>
                  <a:pt x="46406" y="49500"/>
                  <a:pt x="32794" y="63113"/>
                </a:cubicBezTo>
                <a:lnTo>
                  <a:pt x="29081" y="67444"/>
                </a:lnTo>
                <a:lnTo>
                  <a:pt x="20419" y="59400"/>
                </a:lnTo>
                <a:close/>
                <a:moveTo>
                  <a:pt x="44550" y="82294"/>
                </a:moveTo>
                <a:lnTo>
                  <a:pt x="48263" y="78581"/>
                </a:lnTo>
                <a:cubicBezTo>
                  <a:pt x="56925" y="69300"/>
                  <a:pt x="69300" y="64350"/>
                  <a:pt x="82294" y="64350"/>
                </a:cubicBezTo>
                <a:cubicBezTo>
                  <a:pt x="95288" y="64350"/>
                  <a:pt x="107663" y="69300"/>
                  <a:pt x="116325" y="78581"/>
                </a:cubicBezTo>
                <a:lnTo>
                  <a:pt x="120038" y="82294"/>
                </a:lnTo>
                <a:lnTo>
                  <a:pt x="111994" y="90338"/>
                </a:lnTo>
                <a:lnTo>
                  <a:pt x="108900" y="86625"/>
                </a:lnTo>
                <a:cubicBezTo>
                  <a:pt x="101475" y="79200"/>
                  <a:pt x="92813" y="75488"/>
                  <a:pt x="82294" y="75488"/>
                </a:cubicBezTo>
                <a:cubicBezTo>
                  <a:pt x="71775" y="75488"/>
                  <a:pt x="62494" y="79200"/>
                  <a:pt x="55688" y="86006"/>
                </a:cubicBezTo>
                <a:lnTo>
                  <a:pt x="51975" y="89719"/>
                </a:lnTo>
                <a:lnTo>
                  <a:pt x="44550" y="82294"/>
                </a:lnTo>
                <a:close/>
              </a:path>
            </a:pathLst>
          </a:custGeom>
          <a:solidFill>
            <a:schemeClr val="accent2"/>
          </a:solidFill>
          <a:ln w="5953" cap="flat">
            <a:noFill/>
            <a:prstDash val="solid"/>
            <a:miter/>
          </a:ln>
        </p:spPr>
        <p:txBody>
          <a:bodyPr rtlCol="0" anchor="ctr"/>
          <a:lstStyle/>
          <a:p>
            <a:pPr defTabSz="932563">
              <a:defRPr/>
            </a:pPr>
            <a:endParaRPr lang="en-US">
              <a:solidFill>
                <a:srgbClr val="000000"/>
              </a:solidFill>
              <a:latin typeface="Segoe UI"/>
            </a:endParaRPr>
          </a:p>
        </p:txBody>
      </p:sp>
      <p:grpSp>
        <p:nvGrpSpPr>
          <p:cNvPr id="787" name="City">
            <a:extLst>
              <a:ext uri="{FF2B5EF4-FFF2-40B4-BE49-F238E27FC236}">
                <a16:creationId xmlns:a16="http://schemas.microsoft.com/office/drawing/2014/main" id="{8408EC3E-B58A-4282-821E-1101C2F0F2FF}"/>
              </a:ext>
            </a:extLst>
          </p:cNvPr>
          <p:cNvGrpSpPr/>
          <p:nvPr/>
        </p:nvGrpSpPr>
        <p:grpSpPr>
          <a:xfrm>
            <a:off x="7483218" y="2440048"/>
            <a:ext cx="1555878" cy="821024"/>
            <a:chOff x="7398341" y="2957207"/>
            <a:chExt cx="1556099" cy="821141"/>
          </a:xfrm>
        </p:grpSpPr>
        <p:grpSp>
          <p:nvGrpSpPr>
            <p:cNvPr id="788" name="Group 133">
              <a:extLst>
                <a:ext uri="{FF2B5EF4-FFF2-40B4-BE49-F238E27FC236}">
                  <a16:creationId xmlns:a16="http://schemas.microsoft.com/office/drawing/2014/main" id="{243E59D7-DC59-4034-B3AB-301E06863993}"/>
                </a:ext>
              </a:extLst>
            </p:cNvPr>
            <p:cNvGrpSpPr>
              <a:grpSpLocks noChangeAspect="1"/>
            </p:cNvGrpSpPr>
            <p:nvPr/>
          </p:nvGrpSpPr>
          <p:grpSpPr bwMode="auto">
            <a:xfrm>
              <a:off x="7398341" y="3607169"/>
              <a:ext cx="268995" cy="171179"/>
              <a:chOff x="6740" y="1489"/>
              <a:chExt cx="264" cy="168"/>
            </a:xfrm>
            <a:solidFill>
              <a:schemeClr val="tx2"/>
            </a:solidFill>
          </p:grpSpPr>
          <p:sp>
            <p:nvSpPr>
              <p:cNvPr id="1351" name="Freeform 134">
                <a:extLst>
                  <a:ext uri="{FF2B5EF4-FFF2-40B4-BE49-F238E27FC236}">
                    <a16:creationId xmlns:a16="http://schemas.microsoft.com/office/drawing/2014/main" id="{483A7B94-D52C-4C72-8ABB-843F0C2D1025}"/>
                  </a:ext>
                </a:extLst>
              </p:cNvPr>
              <p:cNvSpPr>
                <a:spLocks noEditPoints="1"/>
              </p:cNvSpPr>
              <p:nvPr/>
            </p:nvSpPr>
            <p:spPr bwMode="auto">
              <a:xfrm>
                <a:off x="6740" y="1489"/>
                <a:ext cx="264" cy="149"/>
              </a:xfrm>
              <a:custGeom>
                <a:avLst/>
                <a:gdLst>
                  <a:gd name="T0" fmla="*/ 186 w 426"/>
                  <a:gd name="T1" fmla="*/ 80 h 240"/>
                  <a:gd name="T2" fmla="*/ 186 w 426"/>
                  <a:gd name="T3" fmla="*/ 80 h 240"/>
                  <a:gd name="T4" fmla="*/ 186 w 426"/>
                  <a:gd name="T5" fmla="*/ 27 h 240"/>
                  <a:gd name="T6" fmla="*/ 242 w 426"/>
                  <a:gd name="T7" fmla="*/ 27 h 240"/>
                  <a:gd name="T8" fmla="*/ 251 w 426"/>
                  <a:gd name="T9" fmla="*/ 31 h 240"/>
                  <a:gd name="T10" fmla="*/ 301 w 426"/>
                  <a:gd name="T11" fmla="*/ 80 h 240"/>
                  <a:gd name="T12" fmla="*/ 186 w 426"/>
                  <a:gd name="T13" fmla="*/ 80 h 240"/>
                  <a:gd name="T14" fmla="*/ 159 w 426"/>
                  <a:gd name="T15" fmla="*/ 80 h 240"/>
                  <a:gd name="T16" fmla="*/ 159 w 426"/>
                  <a:gd name="T17" fmla="*/ 80 h 240"/>
                  <a:gd name="T18" fmla="*/ 64 w 426"/>
                  <a:gd name="T19" fmla="*/ 80 h 240"/>
                  <a:gd name="T20" fmla="*/ 84 w 426"/>
                  <a:gd name="T21" fmla="*/ 35 h 240"/>
                  <a:gd name="T22" fmla="*/ 90 w 426"/>
                  <a:gd name="T23" fmla="*/ 29 h 240"/>
                  <a:gd name="T24" fmla="*/ 97 w 426"/>
                  <a:gd name="T25" fmla="*/ 27 h 240"/>
                  <a:gd name="T26" fmla="*/ 159 w 426"/>
                  <a:gd name="T27" fmla="*/ 27 h 240"/>
                  <a:gd name="T28" fmla="*/ 159 w 426"/>
                  <a:gd name="T29" fmla="*/ 80 h 240"/>
                  <a:gd name="T30" fmla="*/ 420 w 426"/>
                  <a:gd name="T31" fmla="*/ 129 h 240"/>
                  <a:gd name="T32" fmla="*/ 420 w 426"/>
                  <a:gd name="T33" fmla="*/ 129 h 240"/>
                  <a:gd name="T34" fmla="*/ 403 w 426"/>
                  <a:gd name="T35" fmla="*/ 104 h 240"/>
                  <a:gd name="T36" fmla="*/ 377 w 426"/>
                  <a:gd name="T37" fmla="*/ 87 h 240"/>
                  <a:gd name="T38" fmla="*/ 346 w 426"/>
                  <a:gd name="T39" fmla="*/ 80 h 240"/>
                  <a:gd name="T40" fmla="*/ 338 w 426"/>
                  <a:gd name="T41" fmla="*/ 80 h 240"/>
                  <a:gd name="T42" fmla="*/ 270 w 426"/>
                  <a:gd name="T43" fmla="*/ 12 h 240"/>
                  <a:gd name="T44" fmla="*/ 257 w 426"/>
                  <a:gd name="T45" fmla="*/ 3 h 240"/>
                  <a:gd name="T46" fmla="*/ 242 w 426"/>
                  <a:gd name="T47" fmla="*/ 0 h 240"/>
                  <a:gd name="T48" fmla="*/ 53 w 426"/>
                  <a:gd name="T49" fmla="*/ 0 h 240"/>
                  <a:gd name="T50" fmla="*/ 53 w 426"/>
                  <a:gd name="T51" fmla="*/ 27 h 240"/>
                  <a:gd name="T52" fmla="*/ 59 w 426"/>
                  <a:gd name="T53" fmla="*/ 27 h 240"/>
                  <a:gd name="T54" fmla="*/ 6 w 426"/>
                  <a:gd name="T55" fmla="*/ 144 h 240"/>
                  <a:gd name="T56" fmla="*/ 0 w 426"/>
                  <a:gd name="T57" fmla="*/ 172 h 240"/>
                  <a:gd name="T58" fmla="*/ 0 w 426"/>
                  <a:gd name="T59" fmla="*/ 187 h 240"/>
                  <a:gd name="T60" fmla="*/ 2 w 426"/>
                  <a:gd name="T61" fmla="*/ 204 h 240"/>
                  <a:gd name="T62" fmla="*/ 8 w 426"/>
                  <a:gd name="T63" fmla="*/ 183 h 240"/>
                  <a:gd name="T64" fmla="*/ 24 w 426"/>
                  <a:gd name="T65" fmla="*/ 159 h 240"/>
                  <a:gd name="T66" fmla="*/ 49 w 426"/>
                  <a:gd name="T67" fmla="*/ 142 h 240"/>
                  <a:gd name="T68" fmla="*/ 79 w 426"/>
                  <a:gd name="T69" fmla="*/ 136 h 240"/>
                  <a:gd name="T70" fmla="*/ 110 w 426"/>
                  <a:gd name="T71" fmla="*/ 142 h 240"/>
                  <a:gd name="T72" fmla="*/ 135 w 426"/>
                  <a:gd name="T73" fmla="*/ 159 h 240"/>
                  <a:gd name="T74" fmla="*/ 151 w 426"/>
                  <a:gd name="T75" fmla="*/ 183 h 240"/>
                  <a:gd name="T76" fmla="*/ 157 w 426"/>
                  <a:gd name="T77" fmla="*/ 214 h 240"/>
                  <a:gd name="T78" fmla="*/ 153 w 426"/>
                  <a:gd name="T79" fmla="*/ 240 h 240"/>
                  <a:gd name="T80" fmla="*/ 246 w 426"/>
                  <a:gd name="T81" fmla="*/ 240 h 240"/>
                  <a:gd name="T82" fmla="*/ 242 w 426"/>
                  <a:gd name="T83" fmla="*/ 214 h 240"/>
                  <a:gd name="T84" fmla="*/ 248 w 426"/>
                  <a:gd name="T85" fmla="*/ 183 h 240"/>
                  <a:gd name="T86" fmla="*/ 264 w 426"/>
                  <a:gd name="T87" fmla="*/ 159 h 240"/>
                  <a:gd name="T88" fmla="*/ 289 w 426"/>
                  <a:gd name="T89" fmla="*/ 142 h 240"/>
                  <a:gd name="T90" fmla="*/ 319 w 426"/>
                  <a:gd name="T91" fmla="*/ 136 h 240"/>
                  <a:gd name="T92" fmla="*/ 350 w 426"/>
                  <a:gd name="T93" fmla="*/ 142 h 240"/>
                  <a:gd name="T94" fmla="*/ 375 w 426"/>
                  <a:gd name="T95" fmla="*/ 159 h 240"/>
                  <a:gd name="T96" fmla="*/ 391 w 426"/>
                  <a:gd name="T97" fmla="*/ 183 h 240"/>
                  <a:gd name="T98" fmla="*/ 397 w 426"/>
                  <a:gd name="T99" fmla="*/ 214 h 240"/>
                  <a:gd name="T100" fmla="*/ 393 w 426"/>
                  <a:gd name="T101" fmla="*/ 240 h 240"/>
                  <a:gd name="T102" fmla="*/ 399 w 426"/>
                  <a:gd name="T103" fmla="*/ 240 h 240"/>
                  <a:gd name="T104" fmla="*/ 410 w 426"/>
                  <a:gd name="T105" fmla="*/ 238 h 240"/>
                  <a:gd name="T106" fmla="*/ 418 w 426"/>
                  <a:gd name="T107" fmla="*/ 233 h 240"/>
                  <a:gd name="T108" fmla="*/ 424 w 426"/>
                  <a:gd name="T109" fmla="*/ 224 h 240"/>
                  <a:gd name="T110" fmla="*/ 426 w 426"/>
                  <a:gd name="T111" fmla="*/ 214 h 240"/>
                  <a:gd name="T112" fmla="*/ 426 w 426"/>
                  <a:gd name="T113" fmla="*/ 160 h 240"/>
                  <a:gd name="T114" fmla="*/ 420 w 426"/>
                  <a:gd name="T115" fmla="*/ 129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26" h="240">
                    <a:moveTo>
                      <a:pt x="186" y="80"/>
                    </a:moveTo>
                    <a:lnTo>
                      <a:pt x="186" y="80"/>
                    </a:lnTo>
                    <a:lnTo>
                      <a:pt x="186" y="27"/>
                    </a:lnTo>
                    <a:lnTo>
                      <a:pt x="242" y="27"/>
                    </a:lnTo>
                    <a:cubicBezTo>
                      <a:pt x="245" y="27"/>
                      <a:pt x="249" y="28"/>
                      <a:pt x="251" y="31"/>
                    </a:cubicBezTo>
                    <a:lnTo>
                      <a:pt x="301" y="80"/>
                    </a:lnTo>
                    <a:lnTo>
                      <a:pt x="186" y="80"/>
                    </a:lnTo>
                    <a:close/>
                    <a:moveTo>
                      <a:pt x="159" y="80"/>
                    </a:moveTo>
                    <a:lnTo>
                      <a:pt x="159" y="80"/>
                    </a:lnTo>
                    <a:lnTo>
                      <a:pt x="64" y="80"/>
                    </a:lnTo>
                    <a:lnTo>
                      <a:pt x="84" y="35"/>
                    </a:lnTo>
                    <a:cubicBezTo>
                      <a:pt x="86" y="32"/>
                      <a:pt x="87" y="31"/>
                      <a:pt x="90" y="29"/>
                    </a:cubicBezTo>
                    <a:cubicBezTo>
                      <a:pt x="92" y="28"/>
                      <a:pt x="94" y="27"/>
                      <a:pt x="97" y="27"/>
                    </a:cubicBezTo>
                    <a:lnTo>
                      <a:pt x="159" y="27"/>
                    </a:lnTo>
                    <a:lnTo>
                      <a:pt x="159" y="80"/>
                    </a:lnTo>
                    <a:close/>
                    <a:moveTo>
                      <a:pt x="420" y="129"/>
                    </a:moveTo>
                    <a:lnTo>
                      <a:pt x="420" y="129"/>
                    </a:lnTo>
                    <a:cubicBezTo>
                      <a:pt x="416" y="119"/>
                      <a:pt x="410" y="111"/>
                      <a:pt x="403" y="104"/>
                    </a:cubicBezTo>
                    <a:cubicBezTo>
                      <a:pt x="396" y="97"/>
                      <a:pt x="387" y="91"/>
                      <a:pt x="377" y="87"/>
                    </a:cubicBezTo>
                    <a:cubicBezTo>
                      <a:pt x="368" y="82"/>
                      <a:pt x="357" y="80"/>
                      <a:pt x="346" y="80"/>
                    </a:cubicBezTo>
                    <a:lnTo>
                      <a:pt x="338" y="80"/>
                    </a:lnTo>
                    <a:lnTo>
                      <a:pt x="270" y="12"/>
                    </a:lnTo>
                    <a:cubicBezTo>
                      <a:pt x="266" y="8"/>
                      <a:pt x="262" y="5"/>
                      <a:pt x="257" y="3"/>
                    </a:cubicBezTo>
                    <a:cubicBezTo>
                      <a:pt x="252" y="1"/>
                      <a:pt x="247" y="0"/>
                      <a:pt x="242" y="0"/>
                    </a:cubicBezTo>
                    <a:lnTo>
                      <a:pt x="53" y="0"/>
                    </a:lnTo>
                    <a:lnTo>
                      <a:pt x="53" y="27"/>
                    </a:lnTo>
                    <a:lnTo>
                      <a:pt x="59" y="27"/>
                    </a:lnTo>
                    <a:lnTo>
                      <a:pt x="6" y="144"/>
                    </a:lnTo>
                    <a:cubicBezTo>
                      <a:pt x="2" y="153"/>
                      <a:pt x="0" y="162"/>
                      <a:pt x="0" y="172"/>
                    </a:cubicBezTo>
                    <a:lnTo>
                      <a:pt x="0" y="187"/>
                    </a:lnTo>
                    <a:cubicBezTo>
                      <a:pt x="0" y="193"/>
                      <a:pt x="0" y="198"/>
                      <a:pt x="2" y="204"/>
                    </a:cubicBezTo>
                    <a:cubicBezTo>
                      <a:pt x="3" y="197"/>
                      <a:pt x="5" y="190"/>
                      <a:pt x="8" y="183"/>
                    </a:cubicBezTo>
                    <a:cubicBezTo>
                      <a:pt x="12" y="174"/>
                      <a:pt x="17" y="166"/>
                      <a:pt x="24" y="159"/>
                    </a:cubicBezTo>
                    <a:cubicBezTo>
                      <a:pt x="31" y="152"/>
                      <a:pt x="40" y="146"/>
                      <a:pt x="49" y="142"/>
                    </a:cubicBezTo>
                    <a:cubicBezTo>
                      <a:pt x="58" y="138"/>
                      <a:pt x="69" y="136"/>
                      <a:pt x="79" y="136"/>
                    </a:cubicBezTo>
                    <a:cubicBezTo>
                      <a:pt x="90" y="136"/>
                      <a:pt x="101" y="138"/>
                      <a:pt x="110" y="142"/>
                    </a:cubicBezTo>
                    <a:cubicBezTo>
                      <a:pt x="119" y="146"/>
                      <a:pt x="128" y="152"/>
                      <a:pt x="135" y="159"/>
                    </a:cubicBezTo>
                    <a:cubicBezTo>
                      <a:pt x="142" y="166"/>
                      <a:pt x="147" y="174"/>
                      <a:pt x="151" y="183"/>
                    </a:cubicBezTo>
                    <a:cubicBezTo>
                      <a:pt x="155" y="193"/>
                      <a:pt x="157" y="203"/>
                      <a:pt x="157" y="214"/>
                    </a:cubicBezTo>
                    <a:cubicBezTo>
                      <a:pt x="157" y="223"/>
                      <a:pt x="156" y="232"/>
                      <a:pt x="153" y="240"/>
                    </a:cubicBezTo>
                    <a:lnTo>
                      <a:pt x="246" y="240"/>
                    </a:lnTo>
                    <a:cubicBezTo>
                      <a:pt x="243" y="232"/>
                      <a:pt x="242" y="223"/>
                      <a:pt x="242" y="214"/>
                    </a:cubicBezTo>
                    <a:cubicBezTo>
                      <a:pt x="242" y="203"/>
                      <a:pt x="244" y="193"/>
                      <a:pt x="248" y="183"/>
                    </a:cubicBezTo>
                    <a:cubicBezTo>
                      <a:pt x="252" y="174"/>
                      <a:pt x="257" y="166"/>
                      <a:pt x="264" y="159"/>
                    </a:cubicBezTo>
                    <a:cubicBezTo>
                      <a:pt x="271" y="152"/>
                      <a:pt x="280" y="146"/>
                      <a:pt x="289" y="142"/>
                    </a:cubicBezTo>
                    <a:cubicBezTo>
                      <a:pt x="298" y="138"/>
                      <a:pt x="309" y="136"/>
                      <a:pt x="319" y="136"/>
                    </a:cubicBezTo>
                    <a:cubicBezTo>
                      <a:pt x="330" y="136"/>
                      <a:pt x="341" y="138"/>
                      <a:pt x="350" y="142"/>
                    </a:cubicBezTo>
                    <a:cubicBezTo>
                      <a:pt x="359" y="146"/>
                      <a:pt x="367" y="152"/>
                      <a:pt x="375" y="159"/>
                    </a:cubicBezTo>
                    <a:cubicBezTo>
                      <a:pt x="382" y="166"/>
                      <a:pt x="387" y="174"/>
                      <a:pt x="391" y="183"/>
                    </a:cubicBezTo>
                    <a:cubicBezTo>
                      <a:pt x="395" y="193"/>
                      <a:pt x="397" y="203"/>
                      <a:pt x="397" y="214"/>
                    </a:cubicBezTo>
                    <a:cubicBezTo>
                      <a:pt x="397" y="223"/>
                      <a:pt x="396" y="232"/>
                      <a:pt x="393" y="240"/>
                    </a:cubicBezTo>
                    <a:lnTo>
                      <a:pt x="399" y="240"/>
                    </a:lnTo>
                    <a:cubicBezTo>
                      <a:pt x="403" y="240"/>
                      <a:pt x="407" y="240"/>
                      <a:pt x="410" y="238"/>
                    </a:cubicBezTo>
                    <a:cubicBezTo>
                      <a:pt x="413" y="237"/>
                      <a:pt x="416" y="235"/>
                      <a:pt x="418" y="233"/>
                    </a:cubicBezTo>
                    <a:cubicBezTo>
                      <a:pt x="421" y="230"/>
                      <a:pt x="423" y="227"/>
                      <a:pt x="424" y="224"/>
                    </a:cubicBezTo>
                    <a:cubicBezTo>
                      <a:pt x="425" y="221"/>
                      <a:pt x="426" y="217"/>
                      <a:pt x="426" y="214"/>
                    </a:cubicBezTo>
                    <a:lnTo>
                      <a:pt x="426" y="160"/>
                    </a:lnTo>
                    <a:cubicBezTo>
                      <a:pt x="426" y="149"/>
                      <a:pt x="424" y="139"/>
                      <a:pt x="420" y="129"/>
                    </a:cubicBezTo>
                    <a:close/>
                  </a:path>
                </a:pathLst>
              </a:custGeom>
              <a:solidFill>
                <a:schemeClr val="tx1"/>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3C3C41"/>
                  </a:solidFill>
                  <a:latin typeface="Segoe UI"/>
                </a:endParaRPr>
              </a:p>
            </p:txBody>
          </p:sp>
          <p:sp>
            <p:nvSpPr>
              <p:cNvPr id="1352" name="Freeform 135">
                <a:extLst>
                  <a:ext uri="{FF2B5EF4-FFF2-40B4-BE49-F238E27FC236}">
                    <a16:creationId xmlns:a16="http://schemas.microsoft.com/office/drawing/2014/main" id="{C09BF2DC-EBFE-4DB8-B94F-5AB5159E2EBF}"/>
                  </a:ext>
                </a:extLst>
              </p:cNvPr>
              <p:cNvSpPr>
                <a:spLocks noEditPoints="1"/>
              </p:cNvSpPr>
              <p:nvPr/>
            </p:nvSpPr>
            <p:spPr bwMode="auto">
              <a:xfrm>
                <a:off x="6754" y="1587"/>
                <a:ext cx="70" cy="70"/>
              </a:xfrm>
              <a:custGeom>
                <a:avLst/>
                <a:gdLst>
                  <a:gd name="T0" fmla="*/ 32 w 113"/>
                  <a:gd name="T1" fmla="*/ 45 h 112"/>
                  <a:gd name="T2" fmla="*/ 32 w 113"/>
                  <a:gd name="T3" fmla="*/ 45 h 112"/>
                  <a:gd name="T4" fmla="*/ 38 w 113"/>
                  <a:gd name="T5" fmla="*/ 37 h 112"/>
                  <a:gd name="T6" fmla="*/ 46 w 113"/>
                  <a:gd name="T7" fmla="*/ 31 h 112"/>
                  <a:gd name="T8" fmla="*/ 57 w 113"/>
                  <a:gd name="T9" fmla="*/ 29 h 112"/>
                  <a:gd name="T10" fmla="*/ 67 w 113"/>
                  <a:gd name="T11" fmla="*/ 31 h 112"/>
                  <a:gd name="T12" fmla="*/ 75 w 113"/>
                  <a:gd name="T13" fmla="*/ 37 h 112"/>
                  <a:gd name="T14" fmla="*/ 81 w 113"/>
                  <a:gd name="T15" fmla="*/ 45 h 112"/>
                  <a:gd name="T16" fmla="*/ 83 w 113"/>
                  <a:gd name="T17" fmla="*/ 56 h 112"/>
                  <a:gd name="T18" fmla="*/ 81 w 113"/>
                  <a:gd name="T19" fmla="*/ 66 h 112"/>
                  <a:gd name="T20" fmla="*/ 75 w 113"/>
                  <a:gd name="T21" fmla="*/ 75 h 112"/>
                  <a:gd name="T22" fmla="*/ 67 w 113"/>
                  <a:gd name="T23" fmla="*/ 80 h 112"/>
                  <a:gd name="T24" fmla="*/ 57 w 113"/>
                  <a:gd name="T25" fmla="*/ 82 h 112"/>
                  <a:gd name="T26" fmla="*/ 46 w 113"/>
                  <a:gd name="T27" fmla="*/ 80 h 112"/>
                  <a:gd name="T28" fmla="*/ 38 w 113"/>
                  <a:gd name="T29" fmla="*/ 75 h 112"/>
                  <a:gd name="T30" fmla="*/ 32 w 113"/>
                  <a:gd name="T31" fmla="*/ 66 h 112"/>
                  <a:gd name="T32" fmla="*/ 30 w 113"/>
                  <a:gd name="T33" fmla="*/ 56 h 112"/>
                  <a:gd name="T34" fmla="*/ 32 w 113"/>
                  <a:gd name="T35" fmla="*/ 45 h 112"/>
                  <a:gd name="T36" fmla="*/ 96 w 113"/>
                  <a:gd name="T37" fmla="*/ 16 h 112"/>
                  <a:gd name="T38" fmla="*/ 96 w 113"/>
                  <a:gd name="T39" fmla="*/ 16 h 112"/>
                  <a:gd name="T40" fmla="*/ 78 w 113"/>
                  <a:gd name="T41" fmla="*/ 4 h 112"/>
                  <a:gd name="T42" fmla="*/ 57 w 113"/>
                  <a:gd name="T43" fmla="*/ 0 h 112"/>
                  <a:gd name="T44" fmla="*/ 35 w 113"/>
                  <a:gd name="T45" fmla="*/ 4 h 112"/>
                  <a:gd name="T46" fmla="*/ 17 w 113"/>
                  <a:gd name="T47" fmla="*/ 16 h 112"/>
                  <a:gd name="T48" fmla="*/ 5 w 113"/>
                  <a:gd name="T49" fmla="*/ 34 h 112"/>
                  <a:gd name="T50" fmla="*/ 0 w 113"/>
                  <a:gd name="T51" fmla="*/ 56 h 112"/>
                  <a:gd name="T52" fmla="*/ 4 w 113"/>
                  <a:gd name="T53" fmla="*/ 76 h 112"/>
                  <a:gd name="T54" fmla="*/ 5 w 113"/>
                  <a:gd name="T55" fmla="*/ 78 h 112"/>
                  <a:gd name="T56" fmla="*/ 17 w 113"/>
                  <a:gd name="T57" fmla="*/ 95 h 112"/>
                  <a:gd name="T58" fmla="*/ 35 w 113"/>
                  <a:gd name="T59" fmla="*/ 108 h 112"/>
                  <a:gd name="T60" fmla="*/ 57 w 113"/>
                  <a:gd name="T61" fmla="*/ 112 h 112"/>
                  <a:gd name="T62" fmla="*/ 78 w 113"/>
                  <a:gd name="T63" fmla="*/ 108 h 112"/>
                  <a:gd name="T64" fmla="*/ 96 w 113"/>
                  <a:gd name="T65" fmla="*/ 95 h 112"/>
                  <a:gd name="T66" fmla="*/ 106 w 113"/>
                  <a:gd name="T67" fmla="*/ 82 h 112"/>
                  <a:gd name="T68" fmla="*/ 108 w 113"/>
                  <a:gd name="T69" fmla="*/ 78 h 112"/>
                  <a:gd name="T70" fmla="*/ 113 w 113"/>
                  <a:gd name="T71" fmla="*/ 56 h 112"/>
                  <a:gd name="T72" fmla="*/ 108 w 113"/>
                  <a:gd name="T73" fmla="*/ 34 h 112"/>
                  <a:gd name="T74" fmla="*/ 96 w 113"/>
                  <a:gd name="T75" fmla="*/ 1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3" h="112">
                    <a:moveTo>
                      <a:pt x="32" y="45"/>
                    </a:moveTo>
                    <a:lnTo>
                      <a:pt x="32" y="45"/>
                    </a:lnTo>
                    <a:cubicBezTo>
                      <a:pt x="33" y="42"/>
                      <a:pt x="35" y="39"/>
                      <a:pt x="38" y="37"/>
                    </a:cubicBezTo>
                    <a:cubicBezTo>
                      <a:pt x="40" y="34"/>
                      <a:pt x="43" y="33"/>
                      <a:pt x="46" y="31"/>
                    </a:cubicBezTo>
                    <a:cubicBezTo>
                      <a:pt x="49" y="30"/>
                      <a:pt x="53" y="29"/>
                      <a:pt x="57" y="29"/>
                    </a:cubicBezTo>
                    <a:cubicBezTo>
                      <a:pt x="60" y="29"/>
                      <a:pt x="64" y="30"/>
                      <a:pt x="67" y="31"/>
                    </a:cubicBezTo>
                    <a:cubicBezTo>
                      <a:pt x="70" y="33"/>
                      <a:pt x="73" y="34"/>
                      <a:pt x="75" y="37"/>
                    </a:cubicBezTo>
                    <a:cubicBezTo>
                      <a:pt x="78" y="39"/>
                      <a:pt x="80" y="42"/>
                      <a:pt x="81" y="45"/>
                    </a:cubicBezTo>
                    <a:cubicBezTo>
                      <a:pt x="82" y="49"/>
                      <a:pt x="83" y="52"/>
                      <a:pt x="83" y="56"/>
                    </a:cubicBezTo>
                    <a:cubicBezTo>
                      <a:pt x="83" y="59"/>
                      <a:pt x="82" y="63"/>
                      <a:pt x="81" y="66"/>
                    </a:cubicBezTo>
                    <a:cubicBezTo>
                      <a:pt x="80" y="69"/>
                      <a:pt x="78" y="72"/>
                      <a:pt x="75" y="75"/>
                    </a:cubicBezTo>
                    <a:cubicBezTo>
                      <a:pt x="73" y="77"/>
                      <a:pt x="70" y="79"/>
                      <a:pt x="67" y="80"/>
                    </a:cubicBezTo>
                    <a:cubicBezTo>
                      <a:pt x="64" y="82"/>
                      <a:pt x="60" y="82"/>
                      <a:pt x="57" y="82"/>
                    </a:cubicBezTo>
                    <a:cubicBezTo>
                      <a:pt x="53" y="82"/>
                      <a:pt x="49" y="82"/>
                      <a:pt x="46" y="80"/>
                    </a:cubicBezTo>
                    <a:cubicBezTo>
                      <a:pt x="43" y="79"/>
                      <a:pt x="40" y="77"/>
                      <a:pt x="38" y="75"/>
                    </a:cubicBezTo>
                    <a:cubicBezTo>
                      <a:pt x="35" y="72"/>
                      <a:pt x="33" y="69"/>
                      <a:pt x="32" y="66"/>
                    </a:cubicBezTo>
                    <a:cubicBezTo>
                      <a:pt x="31" y="63"/>
                      <a:pt x="30" y="59"/>
                      <a:pt x="30" y="56"/>
                    </a:cubicBezTo>
                    <a:cubicBezTo>
                      <a:pt x="30" y="52"/>
                      <a:pt x="31" y="49"/>
                      <a:pt x="32" y="45"/>
                    </a:cubicBezTo>
                    <a:close/>
                    <a:moveTo>
                      <a:pt x="96" y="16"/>
                    </a:moveTo>
                    <a:lnTo>
                      <a:pt x="96" y="16"/>
                    </a:lnTo>
                    <a:cubicBezTo>
                      <a:pt x="91" y="11"/>
                      <a:pt x="85" y="7"/>
                      <a:pt x="78" y="4"/>
                    </a:cubicBezTo>
                    <a:cubicBezTo>
                      <a:pt x="72" y="1"/>
                      <a:pt x="64" y="0"/>
                      <a:pt x="57" y="0"/>
                    </a:cubicBezTo>
                    <a:cubicBezTo>
                      <a:pt x="49" y="0"/>
                      <a:pt x="41" y="1"/>
                      <a:pt x="35" y="4"/>
                    </a:cubicBezTo>
                    <a:cubicBezTo>
                      <a:pt x="28" y="7"/>
                      <a:pt x="22" y="11"/>
                      <a:pt x="17" y="16"/>
                    </a:cubicBezTo>
                    <a:cubicBezTo>
                      <a:pt x="12" y="21"/>
                      <a:pt x="8" y="27"/>
                      <a:pt x="5" y="34"/>
                    </a:cubicBezTo>
                    <a:cubicBezTo>
                      <a:pt x="2" y="41"/>
                      <a:pt x="0" y="48"/>
                      <a:pt x="0" y="56"/>
                    </a:cubicBezTo>
                    <a:cubicBezTo>
                      <a:pt x="0" y="63"/>
                      <a:pt x="2" y="69"/>
                      <a:pt x="4" y="76"/>
                    </a:cubicBezTo>
                    <a:cubicBezTo>
                      <a:pt x="4" y="76"/>
                      <a:pt x="4" y="77"/>
                      <a:pt x="5" y="78"/>
                    </a:cubicBezTo>
                    <a:cubicBezTo>
                      <a:pt x="8" y="84"/>
                      <a:pt x="12" y="90"/>
                      <a:pt x="17" y="95"/>
                    </a:cubicBezTo>
                    <a:cubicBezTo>
                      <a:pt x="22" y="101"/>
                      <a:pt x="28" y="105"/>
                      <a:pt x="35" y="108"/>
                    </a:cubicBezTo>
                    <a:cubicBezTo>
                      <a:pt x="41" y="110"/>
                      <a:pt x="49" y="112"/>
                      <a:pt x="57" y="112"/>
                    </a:cubicBezTo>
                    <a:cubicBezTo>
                      <a:pt x="64" y="112"/>
                      <a:pt x="72" y="110"/>
                      <a:pt x="78" y="108"/>
                    </a:cubicBezTo>
                    <a:cubicBezTo>
                      <a:pt x="85" y="105"/>
                      <a:pt x="91" y="101"/>
                      <a:pt x="96" y="95"/>
                    </a:cubicBezTo>
                    <a:cubicBezTo>
                      <a:pt x="100" y="92"/>
                      <a:pt x="103" y="87"/>
                      <a:pt x="106" y="82"/>
                    </a:cubicBezTo>
                    <a:cubicBezTo>
                      <a:pt x="107" y="81"/>
                      <a:pt x="108" y="79"/>
                      <a:pt x="108" y="78"/>
                    </a:cubicBezTo>
                    <a:cubicBezTo>
                      <a:pt x="111" y="71"/>
                      <a:pt x="113" y="64"/>
                      <a:pt x="113" y="56"/>
                    </a:cubicBezTo>
                    <a:cubicBezTo>
                      <a:pt x="113" y="48"/>
                      <a:pt x="111" y="41"/>
                      <a:pt x="108" y="34"/>
                    </a:cubicBezTo>
                    <a:cubicBezTo>
                      <a:pt x="105" y="27"/>
                      <a:pt x="101" y="21"/>
                      <a:pt x="96" y="16"/>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3C3C41"/>
                  </a:solidFill>
                  <a:latin typeface="Segoe UI"/>
                </a:endParaRPr>
              </a:p>
            </p:txBody>
          </p:sp>
          <p:sp>
            <p:nvSpPr>
              <p:cNvPr id="1353" name="Freeform 136">
                <a:extLst>
                  <a:ext uri="{FF2B5EF4-FFF2-40B4-BE49-F238E27FC236}">
                    <a16:creationId xmlns:a16="http://schemas.microsoft.com/office/drawing/2014/main" id="{1B906569-B33E-48F7-A6EB-97BF3629EB1F}"/>
                  </a:ext>
                </a:extLst>
              </p:cNvPr>
              <p:cNvSpPr>
                <a:spLocks noEditPoints="1"/>
              </p:cNvSpPr>
              <p:nvPr/>
            </p:nvSpPr>
            <p:spPr bwMode="auto">
              <a:xfrm>
                <a:off x="6903" y="1587"/>
                <a:ext cx="70" cy="70"/>
              </a:xfrm>
              <a:custGeom>
                <a:avLst/>
                <a:gdLst>
                  <a:gd name="T0" fmla="*/ 32 w 113"/>
                  <a:gd name="T1" fmla="*/ 45 h 112"/>
                  <a:gd name="T2" fmla="*/ 32 w 113"/>
                  <a:gd name="T3" fmla="*/ 45 h 112"/>
                  <a:gd name="T4" fmla="*/ 38 w 113"/>
                  <a:gd name="T5" fmla="*/ 37 h 112"/>
                  <a:gd name="T6" fmla="*/ 46 w 113"/>
                  <a:gd name="T7" fmla="*/ 31 h 112"/>
                  <a:gd name="T8" fmla="*/ 56 w 113"/>
                  <a:gd name="T9" fmla="*/ 29 h 112"/>
                  <a:gd name="T10" fmla="*/ 67 w 113"/>
                  <a:gd name="T11" fmla="*/ 31 h 112"/>
                  <a:gd name="T12" fmla="*/ 75 w 113"/>
                  <a:gd name="T13" fmla="*/ 37 h 112"/>
                  <a:gd name="T14" fmla="*/ 81 w 113"/>
                  <a:gd name="T15" fmla="*/ 45 h 112"/>
                  <a:gd name="T16" fmla="*/ 83 w 113"/>
                  <a:gd name="T17" fmla="*/ 56 h 112"/>
                  <a:gd name="T18" fmla="*/ 81 w 113"/>
                  <a:gd name="T19" fmla="*/ 66 h 112"/>
                  <a:gd name="T20" fmla="*/ 75 w 113"/>
                  <a:gd name="T21" fmla="*/ 75 h 112"/>
                  <a:gd name="T22" fmla="*/ 67 w 113"/>
                  <a:gd name="T23" fmla="*/ 80 h 112"/>
                  <a:gd name="T24" fmla="*/ 56 w 113"/>
                  <a:gd name="T25" fmla="*/ 82 h 112"/>
                  <a:gd name="T26" fmla="*/ 46 w 113"/>
                  <a:gd name="T27" fmla="*/ 80 h 112"/>
                  <a:gd name="T28" fmla="*/ 38 w 113"/>
                  <a:gd name="T29" fmla="*/ 75 h 112"/>
                  <a:gd name="T30" fmla="*/ 32 w 113"/>
                  <a:gd name="T31" fmla="*/ 66 h 112"/>
                  <a:gd name="T32" fmla="*/ 30 w 113"/>
                  <a:gd name="T33" fmla="*/ 56 h 112"/>
                  <a:gd name="T34" fmla="*/ 32 w 113"/>
                  <a:gd name="T35" fmla="*/ 45 h 112"/>
                  <a:gd name="T36" fmla="*/ 108 w 113"/>
                  <a:gd name="T37" fmla="*/ 34 h 112"/>
                  <a:gd name="T38" fmla="*/ 108 w 113"/>
                  <a:gd name="T39" fmla="*/ 34 h 112"/>
                  <a:gd name="T40" fmla="*/ 96 w 113"/>
                  <a:gd name="T41" fmla="*/ 16 h 112"/>
                  <a:gd name="T42" fmla="*/ 78 w 113"/>
                  <a:gd name="T43" fmla="*/ 4 h 112"/>
                  <a:gd name="T44" fmla="*/ 56 w 113"/>
                  <a:gd name="T45" fmla="*/ 0 h 112"/>
                  <a:gd name="T46" fmla="*/ 35 w 113"/>
                  <a:gd name="T47" fmla="*/ 4 h 112"/>
                  <a:gd name="T48" fmla="*/ 17 w 113"/>
                  <a:gd name="T49" fmla="*/ 16 h 112"/>
                  <a:gd name="T50" fmla="*/ 5 w 113"/>
                  <a:gd name="T51" fmla="*/ 34 h 112"/>
                  <a:gd name="T52" fmla="*/ 0 w 113"/>
                  <a:gd name="T53" fmla="*/ 56 h 112"/>
                  <a:gd name="T54" fmla="*/ 5 w 113"/>
                  <a:gd name="T55" fmla="*/ 78 h 112"/>
                  <a:gd name="T56" fmla="*/ 7 w 113"/>
                  <a:gd name="T57" fmla="*/ 82 h 112"/>
                  <a:gd name="T58" fmla="*/ 17 w 113"/>
                  <a:gd name="T59" fmla="*/ 95 h 112"/>
                  <a:gd name="T60" fmla="*/ 35 w 113"/>
                  <a:gd name="T61" fmla="*/ 108 h 112"/>
                  <a:gd name="T62" fmla="*/ 56 w 113"/>
                  <a:gd name="T63" fmla="*/ 112 h 112"/>
                  <a:gd name="T64" fmla="*/ 78 w 113"/>
                  <a:gd name="T65" fmla="*/ 108 h 112"/>
                  <a:gd name="T66" fmla="*/ 96 w 113"/>
                  <a:gd name="T67" fmla="*/ 95 h 112"/>
                  <a:gd name="T68" fmla="*/ 106 w 113"/>
                  <a:gd name="T69" fmla="*/ 82 h 112"/>
                  <a:gd name="T70" fmla="*/ 108 w 113"/>
                  <a:gd name="T71" fmla="*/ 78 h 112"/>
                  <a:gd name="T72" fmla="*/ 113 w 113"/>
                  <a:gd name="T73" fmla="*/ 56 h 112"/>
                  <a:gd name="T74" fmla="*/ 108 w 113"/>
                  <a:gd name="T75" fmla="*/ 34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3" h="112">
                    <a:moveTo>
                      <a:pt x="32" y="45"/>
                    </a:moveTo>
                    <a:lnTo>
                      <a:pt x="32" y="45"/>
                    </a:lnTo>
                    <a:cubicBezTo>
                      <a:pt x="33" y="42"/>
                      <a:pt x="35" y="39"/>
                      <a:pt x="38" y="37"/>
                    </a:cubicBezTo>
                    <a:cubicBezTo>
                      <a:pt x="40" y="34"/>
                      <a:pt x="43" y="33"/>
                      <a:pt x="46" y="31"/>
                    </a:cubicBezTo>
                    <a:cubicBezTo>
                      <a:pt x="49" y="30"/>
                      <a:pt x="53" y="29"/>
                      <a:pt x="56" y="29"/>
                    </a:cubicBezTo>
                    <a:cubicBezTo>
                      <a:pt x="60" y="29"/>
                      <a:pt x="64" y="30"/>
                      <a:pt x="67" y="31"/>
                    </a:cubicBezTo>
                    <a:cubicBezTo>
                      <a:pt x="70" y="33"/>
                      <a:pt x="73" y="34"/>
                      <a:pt x="75" y="37"/>
                    </a:cubicBezTo>
                    <a:cubicBezTo>
                      <a:pt x="78" y="39"/>
                      <a:pt x="80" y="42"/>
                      <a:pt x="81" y="45"/>
                    </a:cubicBezTo>
                    <a:cubicBezTo>
                      <a:pt x="82" y="49"/>
                      <a:pt x="83" y="52"/>
                      <a:pt x="83" y="56"/>
                    </a:cubicBezTo>
                    <a:cubicBezTo>
                      <a:pt x="83" y="59"/>
                      <a:pt x="82" y="63"/>
                      <a:pt x="81" y="66"/>
                    </a:cubicBezTo>
                    <a:cubicBezTo>
                      <a:pt x="80" y="69"/>
                      <a:pt x="78" y="72"/>
                      <a:pt x="75" y="75"/>
                    </a:cubicBezTo>
                    <a:cubicBezTo>
                      <a:pt x="73" y="77"/>
                      <a:pt x="70" y="79"/>
                      <a:pt x="67" y="80"/>
                    </a:cubicBezTo>
                    <a:cubicBezTo>
                      <a:pt x="64" y="82"/>
                      <a:pt x="60" y="82"/>
                      <a:pt x="56" y="82"/>
                    </a:cubicBezTo>
                    <a:cubicBezTo>
                      <a:pt x="53" y="82"/>
                      <a:pt x="49" y="82"/>
                      <a:pt x="46" y="80"/>
                    </a:cubicBezTo>
                    <a:cubicBezTo>
                      <a:pt x="43" y="79"/>
                      <a:pt x="40" y="77"/>
                      <a:pt x="38" y="75"/>
                    </a:cubicBezTo>
                    <a:cubicBezTo>
                      <a:pt x="35" y="72"/>
                      <a:pt x="33" y="69"/>
                      <a:pt x="32" y="66"/>
                    </a:cubicBezTo>
                    <a:cubicBezTo>
                      <a:pt x="31" y="63"/>
                      <a:pt x="30" y="59"/>
                      <a:pt x="30" y="56"/>
                    </a:cubicBezTo>
                    <a:cubicBezTo>
                      <a:pt x="30" y="52"/>
                      <a:pt x="31" y="49"/>
                      <a:pt x="32" y="45"/>
                    </a:cubicBezTo>
                    <a:close/>
                    <a:moveTo>
                      <a:pt x="108" y="34"/>
                    </a:moveTo>
                    <a:lnTo>
                      <a:pt x="108" y="34"/>
                    </a:lnTo>
                    <a:cubicBezTo>
                      <a:pt x="105" y="27"/>
                      <a:pt x="101" y="21"/>
                      <a:pt x="96" y="16"/>
                    </a:cubicBezTo>
                    <a:cubicBezTo>
                      <a:pt x="91" y="11"/>
                      <a:pt x="85" y="7"/>
                      <a:pt x="78" y="4"/>
                    </a:cubicBezTo>
                    <a:cubicBezTo>
                      <a:pt x="72" y="1"/>
                      <a:pt x="64" y="0"/>
                      <a:pt x="56" y="0"/>
                    </a:cubicBezTo>
                    <a:cubicBezTo>
                      <a:pt x="49" y="0"/>
                      <a:pt x="41" y="1"/>
                      <a:pt x="35" y="4"/>
                    </a:cubicBezTo>
                    <a:cubicBezTo>
                      <a:pt x="28" y="7"/>
                      <a:pt x="22" y="11"/>
                      <a:pt x="17" y="16"/>
                    </a:cubicBezTo>
                    <a:cubicBezTo>
                      <a:pt x="12" y="21"/>
                      <a:pt x="8" y="27"/>
                      <a:pt x="5" y="34"/>
                    </a:cubicBezTo>
                    <a:cubicBezTo>
                      <a:pt x="2" y="41"/>
                      <a:pt x="0" y="48"/>
                      <a:pt x="0" y="56"/>
                    </a:cubicBezTo>
                    <a:cubicBezTo>
                      <a:pt x="0" y="64"/>
                      <a:pt x="2" y="71"/>
                      <a:pt x="5" y="78"/>
                    </a:cubicBezTo>
                    <a:cubicBezTo>
                      <a:pt x="5" y="79"/>
                      <a:pt x="6" y="81"/>
                      <a:pt x="7" y="82"/>
                    </a:cubicBezTo>
                    <a:cubicBezTo>
                      <a:pt x="10" y="87"/>
                      <a:pt x="13" y="92"/>
                      <a:pt x="17" y="95"/>
                    </a:cubicBezTo>
                    <a:cubicBezTo>
                      <a:pt x="22" y="101"/>
                      <a:pt x="28" y="105"/>
                      <a:pt x="35" y="108"/>
                    </a:cubicBezTo>
                    <a:cubicBezTo>
                      <a:pt x="41" y="110"/>
                      <a:pt x="49" y="112"/>
                      <a:pt x="56" y="112"/>
                    </a:cubicBezTo>
                    <a:cubicBezTo>
                      <a:pt x="64" y="112"/>
                      <a:pt x="72" y="110"/>
                      <a:pt x="78" y="108"/>
                    </a:cubicBezTo>
                    <a:cubicBezTo>
                      <a:pt x="85" y="105"/>
                      <a:pt x="91" y="101"/>
                      <a:pt x="96" y="95"/>
                    </a:cubicBezTo>
                    <a:cubicBezTo>
                      <a:pt x="100" y="92"/>
                      <a:pt x="103" y="87"/>
                      <a:pt x="106" y="82"/>
                    </a:cubicBezTo>
                    <a:cubicBezTo>
                      <a:pt x="107" y="81"/>
                      <a:pt x="108" y="79"/>
                      <a:pt x="108" y="78"/>
                    </a:cubicBezTo>
                    <a:cubicBezTo>
                      <a:pt x="111" y="71"/>
                      <a:pt x="113" y="64"/>
                      <a:pt x="113" y="56"/>
                    </a:cubicBezTo>
                    <a:cubicBezTo>
                      <a:pt x="113" y="48"/>
                      <a:pt x="111" y="41"/>
                      <a:pt x="108" y="34"/>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3C3C41"/>
                  </a:solidFill>
                  <a:latin typeface="Segoe UI"/>
                </a:endParaRPr>
              </a:p>
            </p:txBody>
          </p:sp>
          <p:sp>
            <p:nvSpPr>
              <p:cNvPr id="1354" name="Freeform 137">
                <a:extLst>
                  <a:ext uri="{FF2B5EF4-FFF2-40B4-BE49-F238E27FC236}">
                    <a16:creationId xmlns:a16="http://schemas.microsoft.com/office/drawing/2014/main" id="{26D493A9-6385-4457-8350-0CC209F5E528}"/>
                  </a:ext>
                </a:extLst>
              </p:cNvPr>
              <p:cNvSpPr>
                <a:spLocks/>
              </p:cNvSpPr>
              <p:nvPr/>
            </p:nvSpPr>
            <p:spPr bwMode="auto">
              <a:xfrm>
                <a:off x="6773" y="1605"/>
                <a:ext cx="33" cy="33"/>
              </a:xfrm>
              <a:custGeom>
                <a:avLst/>
                <a:gdLst>
                  <a:gd name="T0" fmla="*/ 8 w 53"/>
                  <a:gd name="T1" fmla="*/ 46 h 53"/>
                  <a:gd name="T2" fmla="*/ 8 w 53"/>
                  <a:gd name="T3" fmla="*/ 46 h 53"/>
                  <a:gd name="T4" fmla="*/ 16 w 53"/>
                  <a:gd name="T5" fmla="*/ 51 h 53"/>
                  <a:gd name="T6" fmla="*/ 26 w 53"/>
                  <a:gd name="T7" fmla="*/ 53 h 53"/>
                  <a:gd name="T8" fmla="*/ 37 w 53"/>
                  <a:gd name="T9" fmla="*/ 51 h 53"/>
                  <a:gd name="T10" fmla="*/ 45 w 53"/>
                  <a:gd name="T11" fmla="*/ 46 h 53"/>
                  <a:gd name="T12" fmla="*/ 51 w 53"/>
                  <a:gd name="T13" fmla="*/ 37 h 53"/>
                  <a:gd name="T14" fmla="*/ 53 w 53"/>
                  <a:gd name="T15" fmla="*/ 27 h 53"/>
                  <a:gd name="T16" fmla="*/ 51 w 53"/>
                  <a:gd name="T17" fmla="*/ 16 h 53"/>
                  <a:gd name="T18" fmla="*/ 45 w 53"/>
                  <a:gd name="T19" fmla="*/ 8 h 53"/>
                  <a:gd name="T20" fmla="*/ 37 w 53"/>
                  <a:gd name="T21" fmla="*/ 2 h 53"/>
                  <a:gd name="T22" fmla="*/ 26 w 53"/>
                  <a:gd name="T23" fmla="*/ 0 h 53"/>
                  <a:gd name="T24" fmla="*/ 16 w 53"/>
                  <a:gd name="T25" fmla="*/ 2 h 53"/>
                  <a:gd name="T26" fmla="*/ 8 w 53"/>
                  <a:gd name="T27" fmla="*/ 8 h 53"/>
                  <a:gd name="T28" fmla="*/ 2 w 53"/>
                  <a:gd name="T29" fmla="*/ 16 h 53"/>
                  <a:gd name="T30" fmla="*/ 0 w 53"/>
                  <a:gd name="T31" fmla="*/ 27 h 53"/>
                  <a:gd name="T32" fmla="*/ 2 w 53"/>
                  <a:gd name="T33" fmla="*/ 37 h 53"/>
                  <a:gd name="T34" fmla="*/ 8 w 53"/>
                  <a:gd name="T35" fmla="*/ 46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3" h="53">
                    <a:moveTo>
                      <a:pt x="8" y="46"/>
                    </a:moveTo>
                    <a:lnTo>
                      <a:pt x="8" y="46"/>
                    </a:lnTo>
                    <a:cubicBezTo>
                      <a:pt x="10" y="48"/>
                      <a:pt x="13" y="50"/>
                      <a:pt x="16" y="51"/>
                    </a:cubicBezTo>
                    <a:cubicBezTo>
                      <a:pt x="19" y="53"/>
                      <a:pt x="23" y="53"/>
                      <a:pt x="26" y="53"/>
                    </a:cubicBezTo>
                    <a:cubicBezTo>
                      <a:pt x="30" y="53"/>
                      <a:pt x="34" y="53"/>
                      <a:pt x="37" y="51"/>
                    </a:cubicBezTo>
                    <a:cubicBezTo>
                      <a:pt x="40" y="50"/>
                      <a:pt x="43" y="48"/>
                      <a:pt x="45" y="46"/>
                    </a:cubicBezTo>
                    <a:cubicBezTo>
                      <a:pt x="48" y="43"/>
                      <a:pt x="50" y="40"/>
                      <a:pt x="51" y="37"/>
                    </a:cubicBezTo>
                    <a:cubicBezTo>
                      <a:pt x="52" y="34"/>
                      <a:pt x="53" y="30"/>
                      <a:pt x="53" y="27"/>
                    </a:cubicBezTo>
                    <a:cubicBezTo>
                      <a:pt x="53" y="23"/>
                      <a:pt x="52" y="20"/>
                      <a:pt x="51" y="16"/>
                    </a:cubicBezTo>
                    <a:cubicBezTo>
                      <a:pt x="50" y="13"/>
                      <a:pt x="48" y="10"/>
                      <a:pt x="45" y="8"/>
                    </a:cubicBezTo>
                    <a:cubicBezTo>
                      <a:pt x="43" y="5"/>
                      <a:pt x="40" y="4"/>
                      <a:pt x="37" y="2"/>
                    </a:cubicBezTo>
                    <a:cubicBezTo>
                      <a:pt x="34" y="1"/>
                      <a:pt x="30" y="0"/>
                      <a:pt x="26" y="0"/>
                    </a:cubicBezTo>
                    <a:cubicBezTo>
                      <a:pt x="23" y="0"/>
                      <a:pt x="19" y="1"/>
                      <a:pt x="16" y="2"/>
                    </a:cubicBezTo>
                    <a:cubicBezTo>
                      <a:pt x="13" y="4"/>
                      <a:pt x="10" y="5"/>
                      <a:pt x="8" y="8"/>
                    </a:cubicBezTo>
                    <a:cubicBezTo>
                      <a:pt x="5" y="10"/>
                      <a:pt x="3" y="13"/>
                      <a:pt x="2" y="16"/>
                    </a:cubicBezTo>
                    <a:cubicBezTo>
                      <a:pt x="1" y="20"/>
                      <a:pt x="0" y="23"/>
                      <a:pt x="0" y="27"/>
                    </a:cubicBezTo>
                    <a:cubicBezTo>
                      <a:pt x="0" y="30"/>
                      <a:pt x="1" y="34"/>
                      <a:pt x="2" y="37"/>
                    </a:cubicBezTo>
                    <a:cubicBezTo>
                      <a:pt x="3" y="40"/>
                      <a:pt x="5" y="43"/>
                      <a:pt x="8" y="46"/>
                    </a:cubicBezTo>
                    <a:close/>
                  </a:path>
                </a:pathLst>
              </a:custGeom>
              <a:solidFill>
                <a:schemeClr val="accent5"/>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3C3C41"/>
                  </a:solidFill>
                  <a:latin typeface="Segoe UI"/>
                </a:endParaRPr>
              </a:p>
            </p:txBody>
          </p:sp>
          <p:sp>
            <p:nvSpPr>
              <p:cNvPr id="1355" name="Freeform 138">
                <a:extLst>
                  <a:ext uri="{FF2B5EF4-FFF2-40B4-BE49-F238E27FC236}">
                    <a16:creationId xmlns:a16="http://schemas.microsoft.com/office/drawing/2014/main" id="{AA8CB6C7-4737-4BFA-8479-D68B047EA98E}"/>
                  </a:ext>
                </a:extLst>
              </p:cNvPr>
              <p:cNvSpPr>
                <a:spLocks/>
              </p:cNvSpPr>
              <p:nvPr/>
            </p:nvSpPr>
            <p:spPr bwMode="auto">
              <a:xfrm>
                <a:off x="6922" y="1605"/>
                <a:ext cx="33" cy="33"/>
              </a:xfrm>
              <a:custGeom>
                <a:avLst/>
                <a:gdLst>
                  <a:gd name="T0" fmla="*/ 8 w 53"/>
                  <a:gd name="T1" fmla="*/ 46 h 53"/>
                  <a:gd name="T2" fmla="*/ 8 w 53"/>
                  <a:gd name="T3" fmla="*/ 46 h 53"/>
                  <a:gd name="T4" fmla="*/ 16 w 53"/>
                  <a:gd name="T5" fmla="*/ 51 h 53"/>
                  <a:gd name="T6" fmla="*/ 27 w 53"/>
                  <a:gd name="T7" fmla="*/ 53 h 53"/>
                  <a:gd name="T8" fmla="*/ 37 w 53"/>
                  <a:gd name="T9" fmla="*/ 51 h 53"/>
                  <a:gd name="T10" fmla="*/ 45 w 53"/>
                  <a:gd name="T11" fmla="*/ 46 h 53"/>
                  <a:gd name="T12" fmla="*/ 51 w 53"/>
                  <a:gd name="T13" fmla="*/ 37 h 53"/>
                  <a:gd name="T14" fmla="*/ 53 w 53"/>
                  <a:gd name="T15" fmla="*/ 27 h 53"/>
                  <a:gd name="T16" fmla="*/ 51 w 53"/>
                  <a:gd name="T17" fmla="*/ 16 h 53"/>
                  <a:gd name="T18" fmla="*/ 45 w 53"/>
                  <a:gd name="T19" fmla="*/ 8 h 53"/>
                  <a:gd name="T20" fmla="*/ 37 w 53"/>
                  <a:gd name="T21" fmla="*/ 2 h 53"/>
                  <a:gd name="T22" fmla="*/ 27 w 53"/>
                  <a:gd name="T23" fmla="*/ 0 h 53"/>
                  <a:gd name="T24" fmla="*/ 16 w 53"/>
                  <a:gd name="T25" fmla="*/ 2 h 53"/>
                  <a:gd name="T26" fmla="*/ 8 w 53"/>
                  <a:gd name="T27" fmla="*/ 8 h 53"/>
                  <a:gd name="T28" fmla="*/ 2 w 53"/>
                  <a:gd name="T29" fmla="*/ 16 h 53"/>
                  <a:gd name="T30" fmla="*/ 0 w 53"/>
                  <a:gd name="T31" fmla="*/ 27 h 53"/>
                  <a:gd name="T32" fmla="*/ 2 w 53"/>
                  <a:gd name="T33" fmla="*/ 37 h 53"/>
                  <a:gd name="T34" fmla="*/ 8 w 53"/>
                  <a:gd name="T35" fmla="*/ 46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3" h="53">
                    <a:moveTo>
                      <a:pt x="8" y="46"/>
                    </a:moveTo>
                    <a:lnTo>
                      <a:pt x="8" y="46"/>
                    </a:lnTo>
                    <a:cubicBezTo>
                      <a:pt x="10" y="48"/>
                      <a:pt x="13" y="50"/>
                      <a:pt x="16" y="51"/>
                    </a:cubicBezTo>
                    <a:cubicBezTo>
                      <a:pt x="19" y="53"/>
                      <a:pt x="23" y="53"/>
                      <a:pt x="27" y="53"/>
                    </a:cubicBezTo>
                    <a:cubicBezTo>
                      <a:pt x="30" y="53"/>
                      <a:pt x="34" y="53"/>
                      <a:pt x="37" y="51"/>
                    </a:cubicBezTo>
                    <a:cubicBezTo>
                      <a:pt x="40" y="50"/>
                      <a:pt x="43" y="48"/>
                      <a:pt x="45" y="46"/>
                    </a:cubicBezTo>
                    <a:cubicBezTo>
                      <a:pt x="48" y="43"/>
                      <a:pt x="50" y="40"/>
                      <a:pt x="51" y="37"/>
                    </a:cubicBezTo>
                    <a:cubicBezTo>
                      <a:pt x="52" y="34"/>
                      <a:pt x="53" y="30"/>
                      <a:pt x="53" y="27"/>
                    </a:cubicBezTo>
                    <a:cubicBezTo>
                      <a:pt x="53" y="23"/>
                      <a:pt x="52" y="20"/>
                      <a:pt x="51" y="16"/>
                    </a:cubicBezTo>
                    <a:cubicBezTo>
                      <a:pt x="50" y="13"/>
                      <a:pt x="48" y="10"/>
                      <a:pt x="45" y="8"/>
                    </a:cubicBezTo>
                    <a:cubicBezTo>
                      <a:pt x="43" y="5"/>
                      <a:pt x="40" y="4"/>
                      <a:pt x="37" y="2"/>
                    </a:cubicBezTo>
                    <a:cubicBezTo>
                      <a:pt x="34" y="1"/>
                      <a:pt x="30" y="0"/>
                      <a:pt x="27" y="0"/>
                    </a:cubicBezTo>
                    <a:cubicBezTo>
                      <a:pt x="23" y="0"/>
                      <a:pt x="19" y="1"/>
                      <a:pt x="16" y="2"/>
                    </a:cubicBezTo>
                    <a:cubicBezTo>
                      <a:pt x="13" y="4"/>
                      <a:pt x="10" y="5"/>
                      <a:pt x="8" y="8"/>
                    </a:cubicBezTo>
                    <a:cubicBezTo>
                      <a:pt x="5" y="10"/>
                      <a:pt x="3" y="13"/>
                      <a:pt x="2" y="16"/>
                    </a:cubicBezTo>
                    <a:cubicBezTo>
                      <a:pt x="1" y="20"/>
                      <a:pt x="0" y="23"/>
                      <a:pt x="0" y="27"/>
                    </a:cubicBezTo>
                    <a:cubicBezTo>
                      <a:pt x="0" y="30"/>
                      <a:pt x="1" y="34"/>
                      <a:pt x="2" y="37"/>
                    </a:cubicBezTo>
                    <a:cubicBezTo>
                      <a:pt x="3" y="40"/>
                      <a:pt x="5" y="43"/>
                      <a:pt x="8" y="46"/>
                    </a:cubicBezTo>
                    <a:close/>
                  </a:path>
                </a:pathLst>
              </a:custGeom>
              <a:solidFill>
                <a:schemeClr val="accent5"/>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3C3C41"/>
                  </a:solidFill>
                  <a:latin typeface="Segoe UI"/>
                </a:endParaRPr>
              </a:p>
            </p:txBody>
          </p:sp>
        </p:grpSp>
        <p:sp>
          <p:nvSpPr>
            <p:cNvPr id="789" name="Freeform: Shape 788">
              <a:extLst>
                <a:ext uri="{FF2B5EF4-FFF2-40B4-BE49-F238E27FC236}">
                  <a16:creationId xmlns:a16="http://schemas.microsoft.com/office/drawing/2014/main" id="{EC3E56D7-A17C-453C-9092-220B3F3DCF18}"/>
                </a:ext>
              </a:extLst>
            </p:cNvPr>
            <p:cNvSpPr/>
            <p:nvPr/>
          </p:nvSpPr>
          <p:spPr>
            <a:xfrm>
              <a:off x="7414376" y="3157361"/>
              <a:ext cx="159002" cy="352787"/>
            </a:xfrm>
            <a:custGeom>
              <a:avLst/>
              <a:gdLst>
                <a:gd name="connsiteX0" fmla="*/ 202331 w 198000"/>
                <a:gd name="connsiteY0" fmla="*/ 55688 h 439312"/>
                <a:gd name="connsiteX1" fmla="*/ 164587 w 198000"/>
                <a:gd name="connsiteY1" fmla="*/ 1856 h 439312"/>
                <a:gd name="connsiteX2" fmla="*/ 163969 w 198000"/>
                <a:gd name="connsiteY2" fmla="*/ 1856 h 439312"/>
                <a:gd name="connsiteX3" fmla="*/ 163969 w 198000"/>
                <a:gd name="connsiteY3" fmla="*/ 0 h 439312"/>
                <a:gd name="connsiteX4" fmla="*/ 11756 w 198000"/>
                <a:gd name="connsiteY4" fmla="*/ 0 h 439312"/>
                <a:gd name="connsiteX5" fmla="*/ 0 w 198000"/>
                <a:gd name="connsiteY5" fmla="*/ 11756 h 439312"/>
                <a:gd name="connsiteX6" fmla="*/ 11756 w 198000"/>
                <a:gd name="connsiteY6" fmla="*/ 23513 h 439312"/>
                <a:gd name="connsiteX7" fmla="*/ 151594 w 198000"/>
                <a:gd name="connsiteY7" fmla="*/ 23513 h 439312"/>
                <a:gd name="connsiteX8" fmla="*/ 178819 w 198000"/>
                <a:gd name="connsiteY8" fmla="*/ 62494 h 439312"/>
                <a:gd name="connsiteX9" fmla="*/ 178819 w 198000"/>
                <a:gd name="connsiteY9" fmla="*/ 443644 h 439312"/>
                <a:gd name="connsiteX10" fmla="*/ 202331 w 198000"/>
                <a:gd name="connsiteY10" fmla="*/ 443644 h 439312"/>
                <a:gd name="connsiteX11" fmla="*/ 202331 w 198000"/>
                <a:gd name="connsiteY11" fmla="*/ 55688 h 439312"/>
                <a:gd name="connsiteX12" fmla="*/ 201712 w 198000"/>
                <a:gd name="connsiteY12" fmla="*/ 56306 h 439312"/>
                <a:gd name="connsiteX13" fmla="*/ 202331 w 198000"/>
                <a:gd name="connsiteY13" fmla="*/ 55688 h 439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8000" h="439312">
                  <a:moveTo>
                    <a:pt x="202331" y="55688"/>
                  </a:moveTo>
                  <a:lnTo>
                    <a:pt x="164587" y="1856"/>
                  </a:lnTo>
                  <a:lnTo>
                    <a:pt x="163969" y="1856"/>
                  </a:lnTo>
                  <a:lnTo>
                    <a:pt x="163969" y="0"/>
                  </a:lnTo>
                  <a:lnTo>
                    <a:pt x="11756" y="0"/>
                  </a:lnTo>
                  <a:cubicBezTo>
                    <a:pt x="4950" y="0"/>
                    <a:pt x="0" y="5569"/>
                    <a:pt x="0" y="11756"/>
                  </a:cubicBezTo>
                  <a:cubicBezTo>
                    <a:pt x="0" y="17944"/>
                    <a:pt x="5569" y="23513"/>
                    <a:pt x="11756" y="23513"/>
                  </a:cubicBezTo>
                  <a:lnTo>
                    <a:pt x="151594" y="23513"/>
                  </a:lnTo>
                  <a:lnTo>
                    <a:pt x="178819" y="62494"/>
                  </a:lnTo>
                  <a:lnTo>
                    <a:pt x="178819" y="443644"/>
                  </a:lnTo>
                  <a:lnTo>
                    <a:pt x="202331" y="443644"/>
                  </a:lnTo>
                  <a:lnTo>
                    <a:pt x="202331" y="55688"/>
                  </a:lnTo>
                  <a:lnTo>
                    <a:pt x="201712" y="56306"/>
                  </a:lnTo>
                  <a:lnTo>
                    <a:pt x="202331" y="55688"/>
                  </a:lnTo>
                  <a:close/>
                </a:path>
              </a:pathLst>
            </a:custGeom>
            <a:solidFill>
              <a:schemeClr val="tx2"/>
            </a:solidFill>
            <a:ln w="5953" cap="flat">
              <a:noFill/>
              <a:prstDash val="solid"/>
              <a:miter/>
            </a:ln>
          </p:spPr>
          <p:txBody>
            <a:bodyPr rtlCol="0" anchor="ctr"/>
            <a:lstStyle/>
            <a:p>
              <a:pPr defTabSz="932563">
                <a:defRPr/>
              </a:pPr>
              <a:endParaRPr lang="en-US">
                <a:solidFill>
                  <a:srgbClr val="000000"/>
                </a:solidFill>
                <a:latin typeface="Segoe UI"/>
              </a:endParaRPr>
            </a:p>
          </p:txBody>
        </p:sp>
        <p:grpSp>
          <p:nvGrpSpPr>
            <p:cNvPr id="790" name="Graphic 476">
              <a:extLst>
                <a:ext uri="{FF2B5EF4-FFF2-40B4-BE49-F238E27FC236}">
                  <a16:creationId xmlns:a16="http://schemas.microsoft.com/office/drawing/2014/main" id="{4A2F547A-0859-47C6-8FAB-6B4A939247D5}"/>
                </a:ext>
              </a:extLst>
            </p:cNvPr>
            <p:cNvGrpSpPr/>
            <p:nvPr/>
          </p:nvGrpSpPr>
          <p:grpSpPr>
            <a:xfrm>
              <a:off x="7716959" y="2970946"/>
              <a:ext cx="530166" cy="527055"/>
              <a:chOff x="7213683" y="2039797"/>
              <a:chExt cx="622779" cy="619125"/>
            </a:xfrm>
          </p:grpSpPr>
          <p:sp>
            <p:nvSpPr>
              <p:cNvPr id="1349" name="Freeform: Shape 1348">
                <a:extLst>
                  <a:ext uri="{FF2B5EF4-FFF2-40B4-BE49-F238E27FC236}">
                    <a16:creationId xmlns:a16="http://schemas.microsoft.com/office/drawing/2014/main" id="{F78E1F90-BB72-4439-A51B-4BB9F6D6F894}"/>
                  </a:ext>
                </a:extLst>
              </p:cNvPr>
              <p:cNvSpPr/>
              <p:nvPr/>
            </p:nvSpPr>
            <p:spPr>
              <a:xfrm>
                <a:off x="7213683" y="2341740"/>
                <a:ext cx="314325" cy="314325"/>
              </a:xfrm>
              <a:custGeom>
                <a:avLst/>
                <a:gdLst>
                  <a:gd name="connsiteX0" fmla="*/ 0 w 314325"/>
                  <a:gd name="connsiteY0" fmla="*/ 0 h 314325"/>
                  <a:gd name="connsiteX1" fmla="*/ 0 w 314325"/>
                  <a:gd name="connsiteY1" fmla="*/ 317183 h 314325"/>
                  <a:gd name="connsiteX2" fmla="*/ 315278 w 314325"/>
                  <a:gd name="connsiteY2" fmla="*/ 317183 h 314325"/>
                  <a:gd name="connsiteX3" fmla="*/ 315278 w 314325"/>
                  <a:gd name="connsiteY3" fmla="*/ 0 h 314325"/>
                  <a:gd name="connsiteX4" fmla="*/ 0 w 314325"/>
                  <a:gd name="connsiteY4" fmla="*/ 0 h 314325"/>
                  <a:gd name="connsiteX5" fmla="*/ 102870 w 314325"/>
                  <a:gd name="connsiteY5" fmla="*/ 227647 h 314325"/>
                  <a:gd name="connsiteX6" fmla="*/ 86678 w 314325"/>
                  <a:gd name="connsiteY6" fmla="*/ 227647 h 314325"/>
                  <a:gd name="connsiteX7" fmla="*/ 86678 w 314325"/>
                  <a:gd name="connsiteY7" fmla="*/ 211455 h 314325"/>
                  <a:gd name="connsiteX8" fmla="*/ 102870 w 314325"/>
                  <a:gd name="connsiteY8" fmla="*/ 211455 h 314325"/>
                  <a:gd name="connsiteX9" fmla="*/ 102870 w 314325"/>
                  <a:gd name="connsiteY9" fmla="*/ 227647 h 314325"/>
                  <a:gd name="connsiteX10" fmla="*/ 102870 w 314325"/>
                  <a:gd name="connsiteY10" fmla="*/ 112395 h 314325"/>
                  <a:gd name="connsiteX11" fmla="*/ 86678 w 314325"/>
                  <a:gd name="connsiteY11" fmla="*/ 112395 h 314325"/>
                  <a:gd name="connsiteX12" fmla="*/ 86678 w 314325"/>
                  <a:gd name="connsiteY12" fmla="*/ 96202 h 314325"/>
                  <a:gd name="connsiteX13" fmla="*/ 102870 w 314325"/>
                  <a:gd name="connsiteY13" fmla="*/ 96202 h 314325"/>
                  <a:gd name="connsiteX14" fmla="*/ 102870 w 314325"/>
                  <a:gd name="connsiteY14" fmla="*/ 112395 h 314325"/>
                  <a:gd name="connsiteX15" fmla="*/ 221933 w 314325"/>
                  <a:gd name="connsiteY15" fmla="*/ 227647 h 314325"/>
                  <a:gd name="connsiteX16" fmla="*/ 205740 w 314325"/>
                  <a:gd name="connsiteY16" fmla="*/ 227647 h 314325"/>
                  <a:gd name="connsiteX17" fmla="*/ 205740 w 314325"/>
                  <a:gd name="connsiteY17" fmla="*/ 211455 h 314325"/>
                  <a:gd name="connsiteX18" fmla="*/ 221933 w 314325"/>
                  <a:gd name="connsiteY18" fmla="*/ 211455 h 314325"/>
                  <a:gd name="connsiteX19" fmla="*/ 221933 w 314325"/>
                  <a:gd name="connsiteY19" fmla="*/ 227647 h 314325"/>
                  <a:gd name="connsiteX20" fmla="*/ 221933 w 314325"/>
                  <a:gd name="connsiteY20" fmla="*/ 112395 h 314325"/>
                  <a:gd name="connsiteX21" fmla="*/ 205740 w 314325"/>
                  <a:gd name="connsiteY21" fmla="*/ 112395 h 314325"/>
                  <a:gd name="connsiteX22" fmla="*/ 205740 w 314325"/>
                  <a:gd name="connsiteY22" fmla="*/ 96202 h 314325"/>
                  <a:gd name="connsiteX23" fmla="*/ 221933 w 314325"/>
                  <a:gd name="connsiteY23" fmla="*/ 96202 h 314325"/>
                  <a:gd name="connsiteX24" fmla="*/ 221933 w 314325"/>
                  <a:gd name="connsiteY24" fmla="*/ 112395 h 31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14325" h="314325">
                    <a:moveTo>
                      <a:pt x="0" y="0"/>
                    </a:moveTo>
                    <a:lnTo>
                      <a:pt x="0" y="317183"/>
                    </a:lnTo>
                    <a:cubicBezTo>
                      <a:pt x="0" y="317183"/>
                      <a:pt x="0" y="317183"/>
                      <a:pt x="315278" y="317183"/>
                    </a:cubicBezTo>
                    <a:cubicBezTo>
                      <a:pt x="315278" y="317183"/>
                      <a:pt x="315278" y="317183"/>
                      <a:pt x="315278" y="0"/>
                    </a:cubicBezTo>
                    <a:cubicBezTo>
                      <a:pt x="315278" y="0"/>
                      <a:pt x="315278" y="0"/>
                      <a:pt x="0" y="0"/>
                    </a:cubicBezTo>
                    <a:close/>
                    <a:moveTo>
                      <a:pt x="102870" y="227647"/>
                    </a:moveTo>
                    <a:cubicBezTo>
                      <a:pt x="102870" y="227647"/>
                      <a:pt x="102870" y="227647"/>
                      <a:pt x="86678" y="227647"/>
                    </a:cubicBezTo>
                    <a:cubicBezTo>
                      <a:pt x="86678" y="227647"/>
                      <a:pt x="86678" y="227647"/>
                      <a:pt x="86678" y="211455"/>
                    </a:cubicBezTo>
                    <a:cubicBezTo>
                      <a:pt x="86678" y="211455"/>
                      <a:pt x="86678" y="211455"/>
                      <a:pt x="102870" y="211455"/>
                    </a:cubicBezTo>
                    <a:lnTo>
                      <a:pt x="102870" y="227647"/>
                    </a:lnTo>
                    <a:close/>
                    <a:moveTo>
                      <a:pt x="102870" y="112395"/>
                    </a:moveTo>
                    <a:cubicBezTo>
                      <a:pt x="102870" y="112395"/>
                      <a:pt x="102870" y="112395"/>
                      <a:pt x="86678" y="112395"/>
                    </a:cubicBezTo>
                    <a:cubicBezTo>
                      <a:pt x="86678" y="112395"/>
                      <a:pt x="86678" y="112395"/>
                      <a:pt x="86678" y="96202"/>
                    </a:cubicBezTo>
                    <a:cubicBezTo>
                      <a:pt x="86678" y="96202"/>
                      <a:pt x="86678" y="96202"/>
                      <a:pt x="102870" y="96202"/>
                    </a:cubicBezTo>
                    <a:lnTo>
                      <a:pt x="102870" y="112395"/>
                    </a:lnTo>
                    <a:close/>
                    <a:moveTo>
                      <a:pt x="221933" y="227647"/>
                    </a:moveTo>
                    <a:cubicBezTo>
                      <a:pt x="221933" y="227647"/>
                      <a:pt x="221933" y="227647"/>
                      <a:pt x="205740" y="227647"/>
                    </a:cubicBezTo>
                    <a:cubicBezTo>
                      <a:pt x="205740" y="227647"/>
                      <a:pt x="205740" y="227647"/>
                      <a:pt x="205740" y="211455"/>
                    </a:cubicBezTo>
                    <a:cubicBezTo>
                      <a:pt x="205740" y="211455"/>
                      <a:pt x="205740" y="211455"/>
                      <a:pt x="221933" y="211455"/>
                    </a:cubicBezTo>
                    <a:lnTo>
                      <a:pt x="221933" y="227647"/>
                    </a:lnTo>
                    <a:close/>
                    <a:moveTo>
                      <a:pt x="221933" y="112395"/>
                    </a:moveTo>
                    <a:cubicBezTo>
                      <a:pt x="221933" y="112395"/>
                      <a:pt x="221933" y="112395"/>
                      <a:pt x="205740" y="112395"/>
                    </a:cubicBezTo>
                    <a:cubicBezTo>
                      <a:pt x="205740" y="112395"/>
                      <a:pt x="205740" y="112395"/>
                      <a:pt x="205740" y="96202"/>
                    </a:cubicBezTo>
                    <a:cubicBezTo>
                      <a:pt x="205740" y="96202"/>
                      <a:pt x="205740" y="96202"/>
                      <a:pt x="221933" y="96202"/>
                    </a:cubicBezTo>
                    <a:lnTo>
                      <a:pt x="221933" y="112395"/>
                    </a:lnTo>
                    <a:close/>
                  </a:path>
                </a:pathLst>
              </a:custGeom>
              <a:solidFill>
                <a:schemeClr val="tx2"/>
              </a:solidFill>
              <a:ln w="9525" cap="flat">
                <a:noFill/>
                <a:prstDash val="solid"/>
                <a:miter/>
              </a:ln>
            </p:spPr>
            <p:txBody>
              <a:bodyPr rtlCol="0" anchor="ctr"/>
              <a:lstStyle/>
              <a:p>
                <a:pPr defTabSz="932563">
                  <a:defRPr/>
                </a:pPr>
                <a:endParaRPr lang="en-US">
                  <a:solidFill>
                    <a:srgbClr val="000000"/>
                  </a:solidFill>
                  <a:latin typeface="Segoe UI"/>
                </a:endParaRPr>
              </a:p>
            </p:txBody>
          </p:sp>
          <p:sp>
            <p:nvSpPr>
              <p:cNvPr id="1350" name="Freeform: Shape 1349">
                <a:extLst>
                  <a:ext uri="{FF2B5EF4-FFF2-40B4-BE49-F238E27FC236}">
                    <a16:creationId xmlns:a16="http://schemas.microsoft.com/office/drawing/2014/main" id="{4BDB37EA-D774-4B33-9A82-CE25F87F21D3}"/>
                  </a:ext>
                </a:extLst>
              </p:cNvPr>
              <p:cNvSpPr/>
              <p:nvPr/>
            </p:nvSpPr>
            <p:spPr>
              <a:xfrm>
                <a:off x="7522137" y="2039797"/>
                <a:ext cx="314325" cy="619125"/>
              </a:xfrm>
              <a:custGeom>
                <a:avLst/>
                <a:gdLst>
                  <a:gd name="connsiteX0" fmla="*/ 160973 w 314325"/>
                  <a:gd name="connsiteY0" fmla="*/ 0 h 619125"/>
                  <a:gd name="connsiteX1" fmla="*/ 0 w 314325"/>
                  <a:gd name="connsiteY1" fmla="*/ 144780 h 619125"/>
                  <a:gd name="connsiteX2" fmla="*/ 0 w 314325"/>
                  <a:gd name="connsiteY2" fmla="*/ 620078 h 619125"/>
                  <a:gd name="connsiteX3" fmla="*/ 67627 w 314325"/>
                  <a:gd name="connsiteY3" fmla="*/ 620078 h 619125"/>
                  <a:gd name="connsiteX4" fmla="*/ 67627 w 314325"/>
                  <a:gd name="connsiteY4" fmla="*/ 462915 h 619125"/>
                  <a:gd name="connsiteX5" fmla="*/ 157163 w 314325"/>
                  <a:gd name="connsiteY5" fmla="*/ 462915 h 619125"/>
                  <a:gd name="connsiteX6" fmla="*/ 246698 w 314325"/>
                  <a:gd name="connsiteY6" fmla="*/ 462915 h 619125"/>
                  <a:gd name="connsiteX7" fmla="*/ 246698 w 314325"/>
                  <a:gd name="connsiteY7" fmla="*/ 620078 h 619125"/>
                  <a:gd name="connsiteX8" fmla="*/ 317182 w 314325"/>
                  <a:gd name="connsiteY8" fmla="*/ 620078 h 619125"/>
                  <a:gd name="connsiteX9" fmla="*/ 317182 w 314325"/>
                  <a:gd name="connsiteY9" fmla="*/ 144780 h 619125"/>
                  <a:gd name="connsiteX10" fmla="*/ 160973 w 314325"/>
                  <a:gd name="connsiteY10" fmla="*/ 0 h 619125"/>
                  <a:gd name="connsiteX11" fmla="*/ 157163 w 314325"/>
                  <a:gd name="connsiteY11" fmla="*/ 391478 h 619125"/>
                  <a:gd name="connsiteX12" fmla="*/ 138113 w 314325"/>
                  <a:gd name="connsiteY12" fmla="*/ 368618 h 619125"/>
                  <a:gd name="connsiteX13" fmla="*/ 157163 w 314325"/>
                  <a:gd name="connsiteY13" fmla="*/ 349568 h 619125"/>
                  <a:gd name="connsiteX14" fmla="*/ 176213 w 314325"/>
                  <a:gd name="connsiteY14" fmla="*/ 368618 h 619125"/>
                  <a:gd name="connsiteX15" fmla="*/ 157163 w 314325"/>
                  <a:gd name="connsiteY15" fmla="*/ 391478 h 619125"/>
                  <a:gd name="connsiteX16" fmla="*/ 247650 w 314325"/>
                  <a:gd name="connsiteY16" fmla="*/ 269558 h 619125"/>
                  <a:gd name="connsiteX17" fmla="*/ 67627 w 314325"/>
                  <a:gd name="connsiteY17" fmla="*/ 269558 h 619125"/>
                  <a:gd name="connsiteX18" fmla="*/ 67627 w 314325"/>
                  <a:gd name="connsiteY18" fmla="*/ 185738 h 619125"/>
                  <a:gd name="connsiteX19" fmla="*/ 247650 w 314325"/>
                  <a:gd name="connsiteY19" fmla="*/ 185738 h 619125"/>
                  <a:gd name="connsiteX20" fmla="*/ 247650 w 314325"/>
                  <a:gd name="connsiteY20" fmla="*/ 269558 h 619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14325" h="619125">
                    <a:moveTo>
                      <a:pt x="160973" y="0"/>
                    </a:moveTo>
                    <a:cubicBezTo>
                      <a:pt x="0" y="144780"/>
                      <a:pt x="0" y="144780"/>
                      <a:pt x="0" y="144780"/>
                    </a:cubicBezTo>
                    <a:cubicBezTo>
                      <a:pt x="0" y="620078"/>
                      <a:pt x="0" y="620078"/>
                      <a:pt x="0" y="620078"/>
                    </a:cubicBezTo>
                    <a:cubicBezTo>
                      <a:pt x="24765" y="620078"/>
                      <a:pt x="46672" y="620078"/>
                      <a:pt x="67627" y="620078"/>
                    </a:cubicBezTo>
                    <a:cubicBezTo>
                      <a:pt x="67627" y="620078"/>
                      <a:pt x="67627" y="620078"/>
                      <a:pt x="67627" y="462915"/>
                    </a:cubicBezTo>
                    <a:cubicBezTo>
                      <a:pt x="67627" y="462915"/>
                      <a:pt x="67627" y="462915"/>
                      <a:pt x="157163" y="462915"/>
                    </a:cubicBezTo>
                    <a:cubicBezTo>
                      <a:pt x="157163" y="462915"/>
                      <a:pt x="157163" y="462915"/>
                      <a:pt x="246698" y="462915"/>
                    </a:cubicBezTo>
                    <a:cubicBezTo>
                      <a:pt x="246698" y="462915"/>
                      <a:pt x="246698" y="462915"/>
                      <a:pt x="246698" y="620078"/>
                    </a:cubicBezTo>
                    <a:cubicBezTo>
                      <a:pt x="317182" y="620078"/>
                      <a:pt x="317182" y="620078"/>
                      <a:pt x="317182" y="620078"/>
                    </a:cubicBezTo>
                    <a:cubicBezTo>
                      <a:pt x="317182" y="144780"/>
                      <a:pt x="317182" y="144780"/>
                      <a:pt x="317182" y="144780"/>
                    </a:cubicBezTo>
                    <a:lnTo>
                      <a:pt x="160973" y="0"/>
                    </a:lnTo>
                    <a:close/>
                    <a:moveTo>
                      <a:pt x="157163" y="391478"/>
                    </a:moveTo>
                    <a:cubicBezTo>
                      <a:pt x="147638" y="391478"/>
                      <a:pt x="138113" y="381953"/>
                      <a:pt x="138113" y="368618"/>
                    </a:cubicBezTo>
                    <a:cubicBezTo>
                      <a:pt x="138113" y="359093"/>
                      <a:pt x="147638" y="349568"/>
                      <a:pt x="157163" y="349568"/>
                    </a:cubicBezTo>
                    <a:cubicBezTo>
                      <a:pt x="169545" y="349568"/>
                      <a:pt x="176213" y="359093"/>
                      <a:pt x="176213" y="368618"/>
                    </a:cubicBezTo>
                    <a:cubicBezTo>
                      <a:pt x="176213" y="381953"/>
                      <a:pt x="170498" y="391478"/>
                      <a:pt x="157163" y="391478"/>
                    </a:cubicBezTo>
                    <a:close/>
                    <a:moveTo>
                      <a:pt x="247650" y="269558"/>
                    </a:moveTo>
                    <a:cubicBezTo>
                      <a:pt x="247650" y="269558"/>
                      <a:pt x="247650" y="269558"/>
                      <a:pt x="67627" y="269558"/>
                    </a:cubicBezTo>
                    <a:cubicBezTo>
                      <a:pt x="67627" y="269558"/>
                      <a:pt x="67627" y="269558"/>
                      <a:pt x="67627" y="185738"/>
                    </a:cubicBezTo>
                    <a:cubicBezTo>
                      <a:pt x="67627" y="185738"/>
                      <a:pt x="67627" y="185738"/>
                      <a:pt x="247650" y="185738"/>
                    </a:cubicBezTo>
                    <a:lnTo>
                      <a:pt x="247650" y="269558"/>
                    </a:lnTo>
                    <a:close/>
                  </a:path>
                </a:pathLst>
              </a:custGeom>
              <a:solidFill>
                <a:schemeClr val="tx2"/>
              </a:solidFill>
              <a:ln w="9525" cap="flat">
                <a:noFill/>
                <a:prstDash val="solid"/>
                <a:miter/>
              </a:ln>
            </p:spPr>
            <p:txBody>
              <a:bodyPr rtlCol="0" anchor="ctr"/>
              <a:lstStyle/>
              <a:p>
                <a:pPr defTabSz="932563">
                  <a:defRPr/>
                </a:pPr>
                <a:endParaRPr lang="en-US">
                  <a:solidFill>
                    <a:srgbClr val="000000"/>
                  </a:solidFill>
                  <a:latin typeface="Segoe UI"/>
                </a:endParaRPr>
              </a:p>
            </p:txBody>
          </p:sp>
        </p:grpSp>
        <p:grpSp>
          <p:nvGrpSpPr>
            <p:cNvPr id="792" name="Group 4">
              <a:extLst>
                <a:ext uri="{FF2B5EF4-FFF2-40B4-BE49-F238E27FC236}">
                  <a16:creationId xmlns:a16="http://schemas.microsoft.com/office/drawing/2014/main" id="{B01EBC68-A1A2-4B96-A78C-C0A87BBC8BC6}"/>
                </a:ext>
              </a:extLst>
            </p:cNvPr>
            <p:cNvGrpSpPr>
              <a:grpSpLocks noChangeAspect="1"/>
            </p:cNvGrpSpPr>
            <p:nvPr/>
          </p:nvGrpSpPr>
          <p:grpSpPr bwMode="auto">
            <a:xfrm>
              <a:off x="8229628" y="2957207"/>
              <a:ext cx="283883" cy="564745"/>
              <a:chOff x="4969" y="1167"/>
              <a:chExt cx="94" cy="187"/>
            </a:xfrm>
          </p:grpSpPr>
          <p:sp>
            <p:nvSpPr>
              <p:cNvPr id="1339" name="Rectangle 6">
                <a:extLst>
                  <a:ext uri="{FF2B5EF4-FFF2-40B4-BE49-F238E27FC236}">
                    <a16:creationId xmlns:a16="http://schemas.microsoft.com/office/drawing/2014/main" id="{8C7DCFBB-C72C-4707-8F04-0107CC943AC3}"/>
                  </a:ext>
                </a:extLst>
              </p:cNvPr>
              <p:cNvSpPr>
                <a:spLocks noChangeArrowheads="1"/>
              </p:cNvSpPr>
              <p:nvPr/>
            </p:nvSpPr>
            <p:spPr bwMode="auto">
              <a:xfrm>
                <a:off x="4969" y="1167"/>
                <a:ext cx="94" cy="187"/>
              </a:xfrm>
              <a:prstGeom prst="rect">
                <a:avLst/>
              </a:prstGeom>
              <a:solidFill>
                <a:schemeClr val="accent2"/>
              </a:solidFill>
              <a:ln w="13053" cap="flat">
                <a:noFill/>
                <a:prstDash val="solid"/>
                <a:miter/>
              </a:ln>
            </p:spPr>
            <p:txBody>
              <a:bodyPr rtlCol="0" anchor="ctr"/>
              <a:lstStyle/>
              <a:p>
                <a:pPr defTabSz="932563">
                  <a:defRPr/>
                </a:pPr>
                <a:endParaRPr lang="en-US">
                  <a:solidFill>
                    <a:srgbClr val="000000"/>
                  </a:solidFill>
                  <a:latin typeface="Segoe UI"/>
                </a:endParaRPr>
              </a:p>
            </p:txBody>
          </p:sp>
          <p:sp>
            <p:nvSpPr>
              <p:cNvPr id="1340" name="Rectangle 8">
                <a:extLst>
                  <a:ext uri="{FF2B5EF4-FFF2-40B4-BE49-F238E27FC236}">
                    <a16:creationId xmlns:a16="http://schemas.microsoft.com/office/drawing/2014/main" id="{EB2F15C7-B8C8-4964-9E7C-43166300CE8B}"/>
                  </a:ext>
                </a:extLst>
              </p:cNvPr>
              <p:cNvSpPr>
                <a:spLocks noChangeArrowheads="1"/>
              </p:cNvSpPr>
              <p:nvPr/>
            </p:nvSpPr>
            <p:spPr bwMode="auto">
              <a:xfrm>
                <a:off x="4992" y="1196"/>
                <a:ext cx="18" cy="1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000000"/>
                  </a:solidFill>
                  <a:latin typeface="Segoe UI"/>
                </a:endParaRPr>
              </a:p>
            </p:txBody>
          </p:sp>
          <p:sp>
            <p:nvSpPr>
              <p:cNvPr id="1341" name="Rectangle 9">
                <a:extLst>
                  <a:ext uri="{FF2B5EF4-FFF2-40B4-BE49-F238E27FC236}">
                    <a16:creationId xmlns:a16="http://schemas.microsoft.com/office/drawing/2014/main" id="{D6B72981-0C89-46E4-8ACF-E002A628ADE7}"/>
                  </a:ext>
                </a:extLst>
              </p:cNvPr>
              <p:cNvSpPr>
                <a:spLocks noChangeArrowheads="1"/>
              </p:cNvSpPr>
              <p:nvPr/>
            </p:nvSpPr>
            <p:spPr bwMode="auto">
              <a:xfrm>
                <a:off x="5022" y="1196"/>
                <a:ext cx="17" cy="1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000000"/>
                  </a:solidFill>
                  <a:latin typeface="Segoe UI"/>
                </a:endParaRPr>
              </a:p>
            </p:txBody>
          </p:sp>
          <p:sp>
            <p:nvSpPr>
              <p:cNvPr id="1342" name="Rectangle 10">
                <a:extLst>
                  <a:ext uri="{FF2B5EF4-FFF2-40B4-BE49-F238E27FC236}">
                    <a16:creationId xmlns:a16="http://schemas.microsoft.com/office/drawing/2014/main" id="{5699DF04-B1A5-461C-8331-924B7585559C}"/>
                  </a:ext>
                </a:extLst>
              </p:cNvPr>
              <p:cNvSpPr>
                <a:spLocks noChangeArrowheads="1"/>
              </p:cNvSpPr>
              <p:nvPr/>
            </p:nvSpPr>
            <p:spPr bwMode="auto">
              <a:xfrm>
                <a:off x="4992" y="1225"/>
                <a:ext cx="18" cy="1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000000"/>
                  </a:solidFill>
                  <a:latin typeface="Segoe UI"/>
                </a:endParaRPr>
              </a:p>
            </p:txBody>
          </p:sp>
          <p:sp>
            <p:nvSpPr>
              <p:cNvPr id="1343" name="Rectangle 11">
                <a:extLst>
                  <a:ext uri="{FF2B5EF4-FFF2-40B4-BE49-F238E27FC236}">
                    <a16:creationId xmlns:a16="http://schemas.microsoft.com/office/drawing/2014/main" id="{BC934FD5-1858-4897-824B-1031D941313D}"/>
                  </a:ext>
                </a:extLst>
              </p:cNvPr>
              <p:cNvSpPr>
                <a:spLocks noChangeArrowheads="1"/>
              </p:cNvSpPr>
              <p:nvPr/>
            </p:nvSpPr>
            <p:spPr bwMode="auto">
              <a:xfrm>
                <a:off x="5022" y="1225"/>
                <a:ext cx="17" cy="1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000000"/>
                  </a:solidFill>
                  <a:latin typeface="Segoe UI"/>
                </a:endParaRPr>
              </a:p>
            </p:txBody>
          </p:sp>
          <p:sp>
            <p:nvSpPr>
              <p:cNvPr id="1344" name="Rectangle 12">
                <a:extLst>
                  <a:ext uri="{FF2B5EF4-FFF2-40B4-BE49-F238E27FC236}">
                    <a16:creationId xmlns:a16="http://schemas.microsoft.com/office/drawing/2014/main" id="{B798F8D9-1366-498D-AB15-41CA00F6E97E}"/>
                  </a:ext>
                </a:extLst>
              </p:cNvPr>
              <p:cNvSpPr>
                <a:spLocks noChangeArrowheads="1"/>
              </p:cNvSpPr>
              <p:nvPr/>
            </p:nvSpPr>
            <p:spPr bwMode="auto">
              <a:xfrm>
                <a:off x="4992" y="1255"/>
                <a:ext cx="18" cy="1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000000"/>
                  </a:solidFill>
                  <a:latin typeface="Segoe UI"/>
                </a:endParaRPr>
              </a:p>
            </p:txBody>
          </p:sp>
          <p:sp>
            <p:nvSpPr>
              <p:cNvPr id="1345" name="Rectangle 13">
                <a:extLst>
                  <a:ext uri="{FF2B5EF4-FFF2-40B4-BE49-F238E27FC236}">
                    <a16:creationId xmlns:a16="http://schemas.microsoft.com/office/drawing/2014/main" id="{C92E6EBF-41AD-4859-9389-8B58A96A0996}"/>
                  </a:ext>
                </a:extLst>
              </p:cNvPr>
              <p:cNvSpPr>
                <a:spLocks noChangeArrowheads="1"/>
              </p:cNvSpPr>
              <p:nvPr/>
            </p:nvSpPr>
            <p:spPr bwMode="auto">
              <a:xfrm>
                <a:off x="5022" y="1255"/>
                <a:ext cx="17" cy="1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000000"/>
                  </a:solidFill>
                  <a:latin typeface="Segoe UI"/>
                </a:endParaRPr>
              </a:p>
            </p:txBody>
          </p:sp>
          <p:sp>
            <p:nvSpPr>
              <p:cNvPr id="1346" name="Rectangle 14">
                <a:extLst>
                  <a:ext uri="{FF2B5EF4-FFF2-40B4-BE49-F238E27FC236}">
                    <a16:creationId xmlns:a16="http://schemas.microsoft.com/office/drawing/2014/main" id="{6453330E-8ACB-4606-8C02-F897AFF03A5A}"/>
                  </a:ext>
                </a:extLst>
              </p:cNvPr>
              <p:cNvSpPr>
                <a:spLocks noChangeArrowheads="1"/>
              </p:cNvSpPr>
              <p:nvPr/>
            </p:nvSpPr>
            <p:spPr bwMode="auto">
              <a:xfrm>
                <a:off x="4992" y="1284"/>
                <a:ext cx="18" cy="17"/>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000000"/>
                  </a:solidFill>
                  <a:latin typeface="Segoe UI"/>
                </a:endParaRPr>
              </a:p>
            </p:txBody>
          </p:sp>
          <p:sp>
            <p:nvSpPr>
              <p:cNvPr id="1347" name="Rectangle 15">
                <a:extLst>
                  <a:ext uri="{FF2B5EF4-FFF2-40B4-BE49-F238E27FC236}">
                    <a16:creationId xmlns:a16="http://schemas.microsoft.com/office/drawing/2014/main" id="{1812226E-D0AD-41DA-9106-19B7DD9E90E8}"/>
                  </a:ext>
                </a:extLst>
              </p:cNvPr>
              <p:cNvSpPr>
                <a:spLocks noChangeArrowheads="1"/>
              </p:cNvSpPr>
              <p:nvPr/>
            </p:nvSpPr>
            <p:spPr bwMode="auto">
              <a:xfrm>
                <a:off x="5022" y="1284"/>
                <a:ext cx="17" cy="17"/>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000000"/>
                  </a:solidFill>
                  <a:latin typeface="Segoe UI"/>
                </a:endParaRPr>
              </a:p>
            </p:txBody>
          </p:sp>
          <p:sp>
            <p:nvSpPr>
              <p:cNvPr id="1348" name="Rectangle 16">
                <a:extLst>
                  <a:ext uri="{FF2B5EF4-FFF2-40B4-BE49-F238E27FC236}">
                    <a16:creationId xmlns:a16="http://schemas.microsoft.com/office/drawing/2014/main" id="{CC29D35F-3FB6-44F7-9866-B2A842B18168}"/>
                  </a:ext>
                </a:extLst>
              </p:cNvPr>
              <p:cNvSpPr>
                <a:spLocks noChangeArrowheads="1"/>
              </p:cNvSpPr>
              <p:nvPr/>
            </p:nvSpPr>
            <p:spPr bwMode="auto">
              <a:xfrm>
                <a:off x="5004" y="1311"/>
                <a:ext cx="24" cy="4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000000"/>
                  </a:solidFill>
                  <a:latin typeface="Segoe UI"/>
                </a:endParaRPr>
              </a:p>
            </p:txBody>
          </p:sp>
        </p:grpSp>
        <p:grpSp>
          <p:nvGrpSpPr>
            <p:cNvPr id="793" name="Group 792">
              <a:extLst>
                <a:ext uri="{FF2B5EF4-FFF2-40B4-BE49-F238E27FC236}">
                  <a16:creationId xmlns:a16="http://schemas.microsoft.com/office/drawing/2014/main" id="{D05F6CE8-2AF2-4F42-AE34-2CB06EDC757A}"/>
                </a:ext>
              </a:extLst>
            </p:cNvPr>
            <p:cNvGrpSpPr/>
            <p:nvPr/>
          </p:nvGrpSpPr>
          <p:grpSpPr>
            <a:xfrm>
              <a:off x="8477513" y="3120602"/>
              <a:ext cx="476927" cy="415852"/>
              <a:chOff x="8245242" y="2355098"/>
              <a:chExt cx="506755" cy="441861"/>
            </a:xfrm>
          </p:grpSpPr>
          <p:grpSp>
            <p:nvGrpSpPr>
              <p:cNvPr id="1327" name="Graphic 272">
                <a:extLst>
                  <a:ext uri="{FF2B5EF4-FFF2-40B4-BE49-F238E27FC236}">
                    <a16:creationId xmlns:a16="http://schemas.microsoft.com/office/drawing/2014/main" id="{A65C19B9-F0F8-4495-81B8-0ADE86FBA976}"/>
                  </a:ext>
                </a:extLst>
              </p:cNvPr>
              <p:cNvGrpSpPr/>
              <p:nvPr/>
            </p:nvGrpSpPr>
            <p:grpSpPr>
              <a:xfrm>
                <a:off x="8245242" y="2355098"/>
                <a:ext cx="417313" cy="441861"/>
                <a:chOff x="7192138" y="2346248"/>
                <a:chExt cx="417313" cy="441861"/>
              </a:xfrm>
              <a:solidFill>
                <a:schemeClr val="accent1"/>
              </a:solidFill>
            </p:grpSpPr>
            <p:sp>
              <p:nvSpPr>
                <p:cNvPr id="1333" name="Freeform: Shape 1332">
                  <a:extLst>
                    <a:ext uri="{FF2B5EF4-FFF2-40B4-BE49-F238E27FC236}">
                      <a16:creationId xmlns:a16="http://schemas.microsoft.com/office/drawing/2014/main" id="{08A4A071-7A20-492E-A045-C2F71AFCBBBA}"/>
                    </a:ext>
                  </a:extLst>
                </p:cNvPr>
                <p:cNvSpPr/>
                <p:nvPr/>
              </p:nvSpPr>
              <p:spPr>
                <a:xfrm>
                  <a:off x="7192138" y="2346248"/>
                  <a:ext cx="417313" cy="441861"/>
                </a:xfrm>
                <a:custGeom>
                  <a:avLst/>
                  <a:gdLst>
                    <a:gd name="connsiteX0" fmla="*/ 428360 w 417313"/>
                    <a:gd name="connsiteY0" fmla="*/ 143605 h 441861"/>
                    <a:gd name="connsiteX1" fmla="*/ 428360 w 417313"/>
                    <a:gd name="connsiteY1" fmla="*/ 101874 h 441861"/>
                    <a:gd name="connsiteX2" fmla="*/ 428360 w 417313"/>
                    <a:gd name="connsiteY2" fmla="*/ 101874 h 441861"/>
                    <a:gd name="connsiteX3" fmla="*/ 321577 w 417313"/>
                    <a:gd name="connsiteY3" fmla="*/ 50323 h 441861"/>
                    <a:gd name="connsiteX4" fmla="*/ 214794 w 417313"/>
                    <a:gd name="connsiteY4" fmla="*/ 0 h 441861"/>
                    <a:gd name="connsiteX5" fmla="*/ 106783 w 417313"/>
                    <a:gd name="connsiteY5" fmla="*/ 50323 h 441861"/>
                    <a:gd name="connsiteX6" fmla="*/ 0 w 417313"/>
                    <a:gd name="connsiteY6" fmla="*/ 101874 h 441861"/>
                    <a:gd name="connsiteX7" fmla="*/ 1227 w 417313"/>
                    <a:gd name="connsiteY7" fmla="*/ 101874 h 441861"/>
                    <a:gd name="connsiteX8" fmla="*/ 0 w 417313"/>
                    <a:gd name="connsiteY8" fmla="*/ 101874 h 441861"/>
                    <a:gd name="connsiteX9" fmla="*/ 0 w 417313"/>
                    <a:gd name="connsiteY9" fmla="*/ 143605 h 441861"/>
                    <a:gd name="connsiteX10" fmla="*/ 25775 w 417313"/>
                    <a:gd name="connsiteY10" fmla="*/ 143605 h 441861"/>
                    <a:gd name="connsiteX11" fmla="*/ 25775 w 417313"/>
                    <a:gd name="connsiteY11" fmla="*/ 401357 h 441861"/>
                    <a:gd name="connsiteX12" fmla="*/ 0 w 417313"/>
                    <a:gd name="connsiteY12" fmla="*/ 401357 h 441861"/>
                    <a:gd name="connsiteX13" fmla="*/ 0 w 417313"/>
                    <a:gd name="connsiteY13" fmla="*/ 443088 h 441861"/>
                    <a:gd name="connsiteX14" fmla="*/ 428360 w 417313"/>
                    <a:gd name="connsiteY14" fmla="*/ 443088 h 441861"/>
                    <a:gd name="connsiteX15" fmla="*/ 428360 w 417313"/>
                    <a:gd name="connsiteY15" fmla="*/ 401357 h 441861"/>
                    <a:gd name="connsiteX16" fmla="*/ 402584 w 417313"/>
                    <a:gd name="connsiteY16" fmla="*/ 401357 h 441861"/>
                    <a:gd name="connsiteX17" fmla="*/ 402584 w 417313"/>
                    <a:gd name="connsiteY17" fmla="*/ 143605 h 441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17313" h="441861">
                      <a:moveTo>
                        <a:pt x="428360" y="143605"/>
                      </a:moveTo>
                      <a:lnTo>
                        <a:pt x="428360" y="101874"/>
                      </a:lnTo>
                      <a:lnTo>
                        <a:pt x="428360" y="101874"/>
                      </a:lnTo>
                      <a:lnTo>
                        <a:pt x="321577" y="50323"/>
                      </a:lnTo>
                      <a:lnTo>
                        <a:pt x="214794" y="0"/>
                      </a:lnTo>
                      <a:lnTo>
                        <a:pt x="106783" y="50323"/>
                      </a:lnTo>
                      <a:lnTo>
                        <a:pt x="0" y="101874"/>
                      </a:lnTo>
                      <a:lnTo>
                        <a:pt x="1227" y="101874"/>
                      </a:lnTo>
                      <a:lnTo>
                        <a:pt x="0" y="101874"/>
                      </a:lnTo>
                      <a:lnTo>
                        <a:pt x="0" y="143605"/>
                      </a:lnTo>
                      <a:lnTo>
                        <a:pt x="25775" y="143605"/>
                      </a:lnTo>
                      <a:lnTo>
                        <a:pt x="25775" y="401357"/>
                      </a:lnTo>
                      <a:lnTo>
                        <a:pt x="0" y="401357"/>
                      </a:lnTo>
                      <a:lnTo>
                        <a:pt x="0" y="443088"/>
                      </a:lnTo>
                      <a:lnTo>
                        <a:pt x="428360" y="443088"/>
                      </a:lnTo>
                      <a:lnTo>
                        <a:pt x="428360" y="401357"/>
                      </a:lnTo>
                      <a:lnTo>
                        <a:pt x="402584" y="401357"/>
                      </a:lnTo>
                      <a:lnTo>
                        <a:pt x="402584" y="143605"/>
                      </a:lnTo>
                      <a:close/>
                    </a:path>
                  </a:pathLst>
                </a:custGeom>
                <a:solidFill>
                  <a:schemeClr val="tx2"/>
                </a:solidFill>
                <a:ln w="12246" cap="flat">
                  <a:noFill/>
                  <a:prstDash val="solid"/>
                  <a:miter/>
                </a:ln>
              </p:spPr>
              <p:txBody>
                <a:bodyPr rtlCol="0" anchor="ctr"/>
                <a:lstStyle/>
                <a:p>
                  <a:pPr defTabSz="932563">
                    <a:defRPr/>
                  </a:pPr>
                  <a:endParaRPr lang="en-US">
                    <a:solidFill>
                      <a:srgbClr val="000000"/>
                    </a:solidFill>
                    <a:latin typeface="Segoe UI"/>
                  </a:endParaRPr>
                </a:p>
              </p:txBody>
            </p:sp>
            <p:sp>
              <p:nvSpPr>
                <p:cNvPr id="1334" name="Freeform: Shape 1333">
                  <a:extLst>
                    <a:ext uri="{FF2B5EF4-FFF2-40B4-BE49-F238E27FC236}">
                      <a16:creationId xmlns:a16="http://schemas.microsoft.com/office/drawing/2014/main" id="{17F0E7F4-EBA7-4E8E-8734-ADFDF9B7213B}"/>
                    </a:ext>
                  </a:extLst>
                </p:cNvPr>
                <p:cNvSpPr/>
                <p:nvPr/>
              </p:nvSpPr>
              <p:spPr>
                <a:xfrm>
                  <a:off x="7255962" y="2508264"/>
                  <a:ext cx="36822" cy="196383"/>
                </a:xfrm>
                <a:custGeom>
                  <a:avLst/>
                  <a:gdLst>
                    <a:gd name="connsiteX0" fmla="*/ 0 w 36821"/>
                    <a:gd name="connsiteY0" fmla="*/ 0 h 196382"/>
                    <a:gd name="connsiteX1" fmla="*/ 40504 w 36821"/>
                    <a:gd name="connsiteY1" fmla="*/ 0 h 196382"/>
                    <a:gd name="connsiteX2" fmla="*/ 40504 w 36821"/>
                    <a:gd name="connsiteY2" fmla="*/ 203747 h 196382"/>
                    <a:gd name="connsiteX3" fmla="*/ 0 w 36821"/>
                    <a:gd name="connsiteY3" fmla="*/ 203747 h 196382"/>
                  </a:gdLst>
                  <a:ahLst/>
                  <a:cxnLst>
                    <a:cxn ang="0">
                      <a:pos x="connsiteX0" y="connsiteY0"/>
                    </a:cxn>
                    <a:cxn ang="0">
                      <a:pos x="connsiteX1" y="connsiteY1"/>
                    </a:cxn>
                    <a:cxn ang="0">
                      <a:pos x="connsiteX2" y="connsiteY2"/>
                    </a:cxn>
                    <a:cxn ang="0">
                      <a:pos x="connsiteX3" y="connsiteY3"/>
                    </a:cxn>
                  </a:cxnLst>
                  <a:rect l="l" t="t" r="r" b="b"/>
                  <a:pathLst>
                    <a:path w="36821" h="196382">
                      <a:moveTo>
                        <a:pt x="0" y="0"/>
                      </a:moveTo>
                      <a:lnTo>
                        <a:pt x="40504" y="0"/>
                      </a:lnTo>
                      <a:lnTo>
                        <a:pt x="40504" y="203747"/>
                      </a:lnTo>
                      <a:lnTo>
                        <a:pt x="0" y="203747"/>
                      </a:lnTo>
                      <a:close/>
                    </a:path>
                  </a:pathLst>
                </a:custGeom>
                <a:solidFill>
                  <a:srgbClr val="50E6FF"/>
                </a:solidFill>
                <a:ln w="12246" cap="flat">
                  <a:noFill/>
                  <a:prstDash val="solid"/>
                  <a:miter/>
                </a:ln>
              </p:spPr>
              <p:txBody>
                <a:bodyPr rtlCol="0" anchor="ctr"/>
                <a:lstStyle/>
                <a:p>
                  <a:pPr defTabSz="932563">
                    <a:defRPr/>
                  </a:pPr>
                  <a:endParaRPr lang="en-US">
                    <a:solidFill>
                      <a:srgbClr val="000000"/>
                    </a:solidFill>
                    <a:latin typeface="Segoe UI"/>
                  </a:endParaRPr>
                </a:p>
              </p:txBody>
            </p:sp>
            <p:sp>
              <p:nvSpPr>
                <p:cNvPr id="1335" name="Freeform: Shape 1334">
                  <a:extLst>
                    <a:ext uri="{FF2B5EF4-FFF2-40B4-BE49-F238E27FC236}">
                      <a16:creationId xmlns:a16="http://schemas.microsoft.com/office/drawing/2014/main" id="{CC0C705C-E706-4133-BE9A-65EB91D925E0}"/>
                    </a:ext>
                  </a:extLst>
                </p:cNvPr>
                <p:cNvSpPr/>
                <p:nvPr/>
              </p:nvSpPr>
              <p:spPr>
                <a:xfrm>
                  <a:off x="7321014" y="2508264"/>
                  <a:ext cx="36822" cy="196383"/>
                </a:xfrm>
                <a:custGeom>
                  <a:avLst/>
                  <a:gdLst>
                    <a:gd name="connsiteX0" fmla="*/ 0 w 36821"/>
                    <a:gd name="connsiteY0" fmla="*/ 0 h 196382"/>
                    <a:gd name="connsiteX1" fmla="*/ 40504 w 36821"/>
                    <a:gd name="connsiteY1" fmla="*/ 0 h 196382"/>
                    <a:gd name="connsiteX2" fmla="*/ 40504 w 36821"/>
                    <a:gd name="connsiteY2" fmla="*/ 203747 h 196382"/>
                    <a:gd name="connsiteX3" fmla="*/ 0 w 36821"/>
                    <a:gd name="connsiteY3" fmla="*/ 203747 h 196382"/>
                  </a:gdLst>
                  <a:ahLst/>
                  <a:cxnLst>
                    <a:cxn ang="0">
                      <a:pos x="connsiteX0" y="connsiteY0"/>
                    </a:cxn>
                    <a:cxn ang="0">
                      <a:pos x="connsiteX1" y="connsiteY1"/>
                    </a:cxn>
                    <a:cxn ang="0">
                      <a:pos x="connsiteX2" y="connsiteY2"/>
                    </a:cxn>
                    <a:cxn ang="0">
                      <a:pos x="connsiteX3" y="connsiteY3"/>
                    </a:cxn>
                  </a:cxnLst>
                  <a:rect l="l" t="t" r="r" b="b"/>
                  <a:pathLst>
                    <a:path w="36821" h="196382">
                      <a:moveTo>
                        <a:pt x="0" y="0"/>
                      </a:moveTo>
                      <a:lnTo>
                        <a:pt x="40504" y="0"/>
                      </a:lnTo>
                      <a:lnTo>
                        <a:pt x="40504" y="203747"/>
                      </a:lnTo>
                      <a:lnTo>
                        <a:pt x="0" y="203747"/>
                      </a:lnTo>
                      <a:close/>
                    </a:path>
                  </a:pathLst>
                </a:custGeom>
                <a:solidFill>
                  <a:srgbClr val="50E6FF"/>
                </a:solidFill>
                <a:ln w="12246" cap="flat">
                  <a:noFill/>
                  <a:prstDash val="solid"/>
                  <a:miter/>
                </a:ln>
              </p:spPr>
              <p:txBody>
                <a:bodyPr rtlCol="0" anchor="ctr"/>
                <a:lstStyle/>
                <a:p>
                  <a:pPr defTabSz="932563">
                    <a:defRPr/>
                  </a:pPr>
                  <a:endParaRPr lang="en-US">
                    <a:solidFill>
                      <a:srgbClr val="000000"/>
                    </a:solidFill>
                    <a:latin typeface="Segoe UI"/>
                  </a:endParaRPr>
                </a:p>
              </p:txBody>
            </p:sp>
            <p:sp>
              <p:nvSpPr>
                <p:cNvPr id="1336" name="Freeform: Shape 1335">
                  <a:extLst>
                    <a:ext uri="{FF2B5EF4-FFF2-40B4-BE49-F238E27FC236}">
                      <a16:creationId xmlns:a16="http://schemas.microsoft.com/office/drawing/2014/main" id="{02CECB97-7D05-4BBC-858D-82C4C4812369}"/>
                    </a:ext>
                  </a:extLst>
                </p:cNvPr>
                <p:cNvSpPr/>
                <p:nvPr/>
              </p:nvSpPr>
              <p:spPr>
                <a:xfrm>
                  <a:off x="7386066" y="2508264"/>
                  <a:ext cx="36822" cy="196383"/>
                </a:xfrm>
                <a:custGeom>
                  <a:avLst/>
                  <a:gdLst>
                    <a:gd name="connsiteX0" fmla="*/ 0 w 36821"/>
                    <a:gd name="connsiteY0" fmla="*/ 0 h 196382"/>
                    <a:gd name="connsiteX1" fmla="*/ 40504 w 36821"/>
                    <a:gd name="connsiteY1" fmla="*/ 0 h 196382"/>
                    <a:gd name="connsiteX2" fmla="*/ 40504 w 36821"/>
                    <a:gd name="connsiteY2" fmla="*/ 203747 h 196382"/>
                    <a:gd name="connsiteX3" fmla="*/ 0 w 36821"/>
                    <a:gd name="connsiteY3" fmla="*/ 203747 h 196382"/>
                  </a:gdLst>
                  <a:ahLst/>
                  <a:cxnLst>
                    <a:cxn ang="0">
                      <a:pos x="connsiteX0" y="connsiteY0"/>
                    </a:cxn>
                    <a:cxn ang="0">
                      <a:pos x="connsiteX1" y="connsiteY1"/>
                    </a:cxn>
                    <a:cxn ang="0">
                      <a:pos x="connsiteX2" y="connsiteY2"/>
                    </a:cxn>
                    <a:cxn ang="0">
                      <a:pos x="connsiteX3" y="connsiteY3"/>
                    </a:cxn>
                  </a:cxnLst>
                  <a:rect l="l" t="t" r="r" b="b"/>
                  <a:pathLst>
                    <a:path w="36821" h="196382">
                      <a:moveTo>
                        <a:pt x="0" y="0"/>
                      </a:moveTo>
                      <a:lnTo>
                        <a:pt x="40504" y="0"/>
                      </a:lnTo>
                      <a:lnTo>
                        <a:pt x="40504" y="203747"/>
                      </a:lnTo>
                      <a:lnTo>
                        <a:pt x="0" y="203747"/>
                      </a:lnTo>
                      <a:close/>
                    </a:path>
                  </a:pathLst>
                </a:custGeom>
                <a:solidFill>
                  <a:srgbClr val="50E6FF"/>
                </a:solidFill>
                <a:ln w="12246" cap="flat">
                  <a:noFill/>
                  <a:prstDash val="solid"/>
                  <a:miter/>
                </a:ln>
              </p:spPr>
              <p:txBody>
                <a:bodyPr rtlCol="0" anchor="ctr"/>
                <a:lstStyle/>
                <a:p>
                  <a:pPr defTabSz="932563">
                    <a:defRPr/>
                  </a:pPr>
                  <a:endParaRPr lang="en-US">
                    <a:solidFill>
                      <a:srgbClr val="000000"/>
                    </a:solidFill>
                    <a:latin typeface="Segoe UI"/>
                  </a:endParaRPr>
                </a:p>
              </p:txBody>
            </p:sp>
            <p:sp>
              <p:nvSpPr>
                <p:cNvPr id="1337" name="Freeform: Shape 1336">
                  <a:extLst>
                    <a:ext uri="{FF2B5EF4-FFF2-40B4-BE49-F238E27FC236}">
                      <a16:creationId xmlns:a16="http://schemas.microsoft.com/office/drawing/2014/main" id="{ED9E02B4-C84B-440A-8608-BA67BD900566}"/>
                    </a:ext>
                  </a:extLst>
                </p:cNvPr>
                <p:cNvSpPr/>
                <p:nvPr/>
              </p:nvSpPr>
              <p:spPr>
                <a:xfrm>
                  <a:off x="7451118" y="2508264"/>
                  <a:ext cx="36822" cy="196383"/>
                </a:xfrm>
                <a:custGeom>
                  <a:avLst/>
                  <a:gdLst>
                    <a:gd name="connsiteX0" fmla="*/ 0 w 36821"/>
                    <a:gd name="connsiteY0" fmla="*/ 0 h 196382"/>
                    <a:gd name="connsiteX1" fmla="*/ 40504 w 36821"/>
                    <a:gd name="connsiteY1" fmla="*/ 0 h 196382"/>
                    <a:gd name="connsiteX2" fmla="*/ 40504 w 36821"/>
                    <a:gd name="connsiteY2" fmla="*/ 203747 h 196382"/>
                    <a:gd name="connsiteX3" fmla="*/ 0 w 36821"/>
                    <a:gd name="connsiteY3" fmla="*/ 203747 h 196382"/>
                  </a:gdLst>
                  <a:ahLst/>
                  <a:cxnLst>
                    <a:cxn ang="0">
                      <a:pos x="connsiteX0" y="connsiteY0"/>
                    </a:cxn>
                    <a:cxn ang="0">
                      <a:pos x="connsiteX1" y="connsiteY1"/>
                    </a:cxn>
                    <a:cxn ang="0">
                      <a:pos x="connsiteX2" y="connsiteY2"/>
                    </a:cxn>
                    <a:cxn ang="0">
                      <a:pos x="connsiteX3" y="connsiteY3"/>
                    </a:cxn>
                  </a:cxnLst>
                  <a:rect l="l" t="t" r="r" b="b"/>
                  <a:pathLst>
                    <a:path w="36821" h="196382">
                      <a:moveTo>
                        <a:pt x="0" y="0"/>
                      </a:moveTo>
                      <a:lnTo>
                        <a:pt x="40504" y="0"/>
                      </a:lnTo>
                      <a:lnTo>
                        <a:pt x="40504" y="203747"/>
                      </a:lnTo>
                      <a:lnTo>
                        <a:pt x="0" y="203747"/>
                      </a:lnTo>
                      <a:close/>
                    </a:path>
                  </a:pathLst>
                </a:custGeom>
                <a:solidFill>
                  <a:srgbClr val="50E6FF"/>
                </a:solidFill>
                <a:ln w="12246" cap="flat">
                  <a:noFill/>
                  <a:prstDash val="solid"/>
                  <a:miter/>
                </a:ln>
              </p:spPr>
              <p:txBody>
                <a:bodyPr rtlCol="0" anchor="ctr"/>
                <a:lstStyle/>
                <a:p>
                  <a:pPr defTabSz="932563">
                    <a:defRPr/>
                  </a:pPr>
                  <a:endParaRPr lang="en-US">
                    <a:solidFill>
                      <a:srgbClr val="000000"/>
                    </a:solidFill>
                    <a:latin typeface="Segoe UI"/>
                  </a:endParaRPr>
                </a:p>
              </p:txBody>
            </p:sp>
            <p:sp>
              <p:nvSpPr>
                <p:cNvPr id="1338" name="Freeform: Shape 1337">
                  <a:extLst>
                    <a:ext uri="{FF2B5EF4-FFF2-40B4-BE49-F238E27FC236}">
                      <a16:creationId xmlns:a16="http://schemas.microsoft.com/office/drawing/2014/main" id="{3C17FCE0-25F0-4697-B346-4FAD84E24DCE}"/>
                    </a:ext>
                  </a:extLst>
                </p:cNvPr>
                <p:cNvSpPr/>
                <p:nvPr/>
              </p:nvSpPr>
              <p:spPr>
                <a:xfrm>
                  <a:off x="7516169" y="2508264"/>
                  <a:ext cx="36822" cy="196383"/>
                </a:xfrm>
                <a:custGeom>
                  <a:avLst/>
                  <a:gdLst>
                    <a:gd name="connsiteX0" fmla="*/ 0 w 36821"/>
                    <a:gd name="connsiteY0" fmla="*/ 0 h 196382"/>
                    <a:gd name="connsiteX1" fmla="*/ 40504 w 36821"/>
                    <a:gd name="connsiteY1" fmla="*/ 0 h 196382"/>
                    <a:gd name="connsiteX2" fmla="*/ 40504 w 36821"/>
                    <a:gd name="connsiteY2" fmla="*/ 203747 h 196382"/>
                    <a:gd name="connsiteX3" fmla="*/ 0 w 36821"/>
                    <a:gd name="connsiteY3" fmla="*/ 203747 h 196382"/>
                  </a:gdLst>
                  <a:ahLst/>
                  <a:cxnLst>
                    <a:cxn ang="0">
                      <a:pos x="connsiteX0" y="connsiteY0"/>
                    </a:cxn>
                    <a:cxn ang="0">
                      <a:pos x="connsiteX1" y="connsiteY1"/>
                    </a:cxn>
                    <a:cxn ang="0">
                      <a:pos x="connsiteX2" y="connsiteY2"/>
                    </a:cxn>
                    <a:cxn ang="0">
                      <a:pos x="connsiteX3" y="connsiteY3"/>
                    </a:cxn>
                  </a:cxnLst>
                  <a:rect l="l" t="t" r="r" b="b"/>
                  <a:pathLst>
                    <a:path w="36821" h="196382">
                      <a:moveTo>
                        <a:pt x="0" y="0"/>
                      </a:moveTo>
                      <a:lnTo>
                        <a:pt x="40504" y="0"/>
                      </a:lnTo>
                      <a:lnTo>
                        <a:pt x="40504" y="203747"/>
                      </a:lnTo>
                      <a:lnTo>
                        <a:pt x="0" y="203747"/>
                      </a:lnTo>
                      <a:close/>
                    </a:path>
                  </a:pathLst>
                </a:custGeom>
                <a:solidFill>
                  <a:srgbClr val="50E6FF"/>
                </a:solidFill>
                <a:ln w="12246" cap="flat">
                  <a:noFill/>
                  <a:prstDash val="solid"/>
                  <a:miter/>
                </a:ln>
              </p:spPr>
              <p:txBody>
                <a:bodyPr rtlCol="0" anchor="ctr"/>
                <a:lstStyle/>
                <a:p>
                  <a:pPr defTabSz="932563">
                    <a:defRPr/>
                  </a:pPr>
                  <a:endParaRPr lang="en-US">
                    <a:solidFill>
                      <a:srgbClr val="000000"/>
                    </a:solidFill>
                    <a:latin typeface="Segoe UI"/>
                  </a:endParaRPr>
                </a:p>
              </p:txBody>
            </p:sp>
          </p:grpSp>
          <p:grpSp>
            <p:nvGrpSpPr>
              <p:cNvPr id="1328" name="Group 1327">
                <a:extLst>
                  <a:ext uri="{FF2B5EF4-FFF2-40B4-BE49-F238E27FC236}">
                    <a16:creationId xmlns:a16="http://schemas.microsoft.com/office/drawing/2014/main" id="{0A691E77-5286-4A13-AE72-9192071FDECB}"/>
                  </a:ext>
                </a:extLst>
              </p:cNvPr>
              <p:cNvGrpSpPr/>
              <p:nvPr/>
            </p:nvGrpSpPr>
            <p:grpSpPr>
              <a:xfrm>
                <a:off x="8657372" y="2516226"/>
                <a:ext cx="94625" cy="66887"/>
                <a:chOff x="9442423" y="41119"/>
                <a:chExt cx="1130415" cy="799052"/>
              </a:xfrm>
            </p:grpSpPr>
            <p:sp>
              <p:nvSpPr>
                <p:cNvPr id="1329" name="Rectangle 1328">
                  <a:extLst>
                    <a:ext uri="{FF2B5EF4-FFF2-40B4-BE49-F238E27FC236}">
                      <a16:creationId xmlns:a16="http://schemas.microsoft.com/office/drawing/2014/main" id="{0E9F6292-52C2-4BD3-8F62-DF1445110B1B}"/>
                    </a:ext>
                  </a:extLst>
                </p:cNvPr>
                <p:cNvSpPr/>
                <p:nvPr/>
              </p:nvSpPr>
              <p:spPr bwMode="auto">
                <a:xfrm>
                  <a:off x="9442423" y="720698"/>
                  <a:ext cx="343805" cy="118216"/>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30" name="Rectangle 258">
                  <a:extLst>
                    <a:ext uri="{FF2B5EF4-FFF2-40B4-BE49-F238E27FC236}">
                      <a16:creationId xmlns:a16="http://schemas.microsoft.com/office/drawing/2014/main" id="{E43D02A6-35B5-4642-8B64-DECE7F2C3FFC}"/>
                    </a:ext>
                  </a:extLst>
                </p:cNvPr>
                <p:cNvSpPr/>
                <p:nvPr/>
              </p:nvSpPr>
              <p:spPr bwMode="auto">
                <a:xfrm rot="5400000">
                  <a:off x="9639515" y="598182"/>
                  <a:ext cx="365760" cy="118218"/>
                </a:xfrm>
                <a:custGeom>
                  <a:avLst/>
                  <a:gdLst>
                    <a:gd name="connsiteX0" fmla="*/ 0 w 365760"/>
                    <a:gd name="connsiteY0" fmla="*/ 0 h 118217"/>
                    <a:gd name="connsiteX1" fmla="*/ 365760 w 365760"/>
                    <a:gd name="connsiteY1" fmla="*/ 0 h 118217"/>
                    <a:gd name="connsiteX2" fmla="*/ 365760 w 365760"/>
                    <a:gd name="connsiteY2" fmla="*/ 118217 h 118217"/>
                    <a:gd name="connsiteX3" fmla="*/ 0 w 365760"/>
                    <a:gd name="connsiteY3" fmla="*/ 118217 h 118217"/>
                    <a:gd name="connsiteX4" fmla="*/ 0 w 365760"/>
                    <a:gd name="connsiteY4" fmla="*/ 0 h 118217"/>
                    <a:gd name="connsiteX0" fmla="*/ 27298 w 365760"/>
                    <a:gd name="connsiteY0" fmla="*/ 0 h 118218"/>
                    <a:gd name="connsiteX1" fmla="*/ 365760 w 365760"/>
                    <a:gd name="connsiteY1" fmla="*/ 1 h 118218"/>
                    <a:gd name="connsiteX2" fmla="*/ 365760 w 365760"/>
                    <a:gd name="connsiteY2" fmla="*/ 118218 h 118218"/>
                    <a:gd name="connsiteX3" fmla="*/ 0 w 365760"/>
                    <a:gd name="connsiteY3" fmla="*/ 118218 h 118218"/>
                    <a:gd name="connsiteX4" fmla="*/ 27298 w 365760"/>
                    <a:gd name="connsiteY4" fmla="*/ 0 h 1182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5760" h="118218">
                      <a:moveTo>
                        <a:pt x="27298" y="0"/>
                      </a:moveTo>
                      <a:lnTo>
                        <a:pt x="365760" y="1"/>
                      </a:lnTo>
                      <a:lnTo>
                        <a:pt x="365760" y="118218"/>
                      </a:lnTo>
                      <a:lnTo>
                        <a:pt x="0" y="118218"/>
                      </a:lnTo>
                      <a:lnTo>
                        <a:pt x="27298" y="0"/>
                      </a:lnTo>
                      <a:close/>
                    </a:path>
                  </a:pathLst>
                </a:cu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31" name="Rectangle 259">
                  <a:extLst>
                    <a:ext uri="{FF2B5EF4-FFF2-40B4-BE49-F238E27FC236}">
                      <a16:creationId xmlns:a16="http://schemas.microsoft.com/office/drawing/2014/main" id="{C32BC4E0-6BA6-430A-97A9-C78D5DC66B5C}"/>
                    </a:ext>
                  </a:extLst>
                </p:cNvPr>
                <p:cNvSpPr/>
                <p:nvPr/>
              </p:nvSpPr>
              <p:spPr bwMode="auto">
                <a:xfrm rot="984637">
                  <a:off x="9490263" y="211561"/>
                  <a:ext cx="953877" cy="285938"/>
                </a:xfrm>
                <a:custGeom>
                  <a:avLst/>
                  <a:gdLst>
                    <a:gd name="connsiteX0" fmla="*/ 0 w 335206"/>
                    <a:gd name="connsiteY0" fmla="*/ 0 h 123279"/>
                    <a:gd name="connsiteX1" fmla="*/ 335206 w 335206"/>
                    <a:gd name="connsiteY1" fmla="*/ 0 h 123279"/>
                    <a:gd name="connsiteX2" fmla="*/ 335206 w 335206"/>
                    <a:gd name="connsiteY2" fmla="*/ 123279 h 123279"/>
                    <a:gd name="connsiteX3" fmla="*/ 0 w 335206"/>
                    <a:gd name="connsiteY3" fmla="*/ 123279 h 123279"/>
                    <a:gd name="connsiteX4" fmla="*/ 0 w 335206"/>
                    <a:gd name="connsiteY4" fmla="*/ 0 h 123279"/>
                    <a:gd name="connsiteX0" fmla="*/ 0 w 368900"/>
                    <a:gd name="connsiteY0" fmla="*/ 6367 h 129646"/>
                    <a:gd name="connsiteX1" fmla="*/ 368900 w 368900"/>
                    <a:gd name="connsiteY1" fmla="*/ 0 h 129646"/>
                    <a:gd name="connsiteX2" fmla="*/ 335206 w 368900"/>
                    <a:gd name="connsiteY2" fmla="*/ 129646 h 129646"/>
                    <a:gd name="connsiteX3" fmla="*/ 0 w 368900"/>
                    <a:gd name="connsiteY3" fmla="*/ 129646 h 129646"/>
                    <a:gd name="connsiteX4" fmla="*/ 0 w 368900"/>
                    <a:gd name="connsiteY4" fmla="*/ 6367 h 1296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8900" h="129646">
                      <a:moveTo>
                        <a:pt x="0" y="6367"/>
                      </a:moveTo>
                      <a:lnTo>
                        <a:pt x="368900" y="0"/>
                      </a:lnTo>
                      <a:lnTo>
                        <a:pt x="335206" y="129646"/>
                      </a:lnTo>
                      <a:lnTo>
                        <a:pt x="0" y="129646"/>
                      </a:lnTo>
                      <a:lnTo>
                        <a:pt x="0" y="6367"/>
                      </a:lnTo>
                      <a:close/>
                    </a:path>
                  </a:pathLst>
                </a:custGeom>
                <a:solidFill>
                  <a:srgbClr val="C1C1C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32" name="Rectangle 259">
                  <a:extLst>
                    <a:ext uri="{FF2B5EF4-FFF2-40B4-BE49-F238E27FC236}">
                      <a16:creationId xmlns:a16="http://schemas.microsoft.com/office/drawing/2014/main" id="{45D87647-3C82-4DA5-8B4A-15679EDDBF08}"/>
                    </a:ext>
                  </a:extLst>
                </p:cNvPr>
                <p:cNvSpPr/>
                <p:nvPr/>
              </p:nvSpPr>
              <p:spPr bwMode="auto">
                <a:xfrm rot="945468">
                  <a:off x="9560000" y="41119"/>
                  <a:ext cx="1012838" cy="167825"/>
                </a:xfrm>
                <a:custGeom>
                  <a:avLst/>
                  <a:gdLst>
                    <a:gd name="connsiteX0" fmla="*/ 0 w 335206"/>
                    <a:gd name="connsiteY0" fmla="*/ 0 h 123279"/>
                    <a:gd name="connsiteX1" fmla="*/ 335206 w 335206"/>
                    <a:gd name="connsiteY1" fmla="*/ 0 h 123279"/>
                    <a:gd name="connsiteX2" fmla="*/ 335206 w 335206"/>
                    <a:gd name="connsiteY2" fmla="*/ 123279 h 123279"/>
                    <a:gd name="connsiteX3" fmla="*/ 0 w 335206"/>
                    <a:gd name="connsiteY3" fmla="*/ 123279 h 123279"/>
                    <a:gd name="connsiteX4" fmla="*/ 0 w 335206"/>
                    <a:gd name="connsiteY4" fmla="*/ 0 h 123279"/>
                    <a:gd name="connsiteX0" fmla="*/ 0 w 368900"/>
                    <a:gd name="connsiteY0" fmla="*/ 6367 h 129646"/>
                    <a:gd name="connsiteX1" fmla="*/ 368900 w 368900"/>
                    <a:gd name="connsiteY1" fmla="*/ 0 h 129646"/>
                    <a:gd name="connsiteX2" fmla="*/ 335206 w 368900"/>
                    <a:gd name="connsiteY2" fmla="*/ 129646 h 129646"/>
                    <a:gd name="connsiteX3" fmla="*/ 0 w 368900"/>
                    <a:gd name="connsiteY3" fmla="*/ 129646 h 129646"/>
                    <a:gd name="connsiteX4" fmla="*/ 0 w 368900"/>
                    <a:gd name="connsiteY4" fmla="*/ 6367 h 129646"/>
                    <a:gd name="connsiteX0" fmla="*/ 0 w 368900"/>
                    <a:gd name="connsiteY0" fmla="*/ 6367 h 130539"/>
                    <a:gd name="connsiteX1" fmla="*/ 368900 w 368900"/>
                    <a:gd name="connsiteY1" fmla="*/ 0 h 130539"/>
                    <a:gd name="connsiteX2" fmla="*/ 346742 w 368900"/>
                    <a:gd name="connsiteY2" fmla="*/ 130539 h 130539"/>
                    <a:gd name="connsiteX3" fmla="*/ 0 w 368900"/>
                    <a:gd name="connsiteY3" fmla="*/ 129646 h 130539"/>
                    <a:gd name="connsiteX4" fmla="*/ 0 w 368900"/>
                    <a:gd name="connsiteY4" fmla="*/ 6367 h 130539"/>
                    <a:gd name="connsiteX0" fmla="*/ 0 w 361209"/>
                    <a:gd name="connsiteY0" fmla="*/ 6963 h 131135"/>
                    <a:gd name="connsiteX1" fmla="*/ 361209 w 361209"/>
                    <a:gd name="connsiteY1" fmla="*/ 0 h 131135"/>
                    <a:gd name="connsiteX2" fmla="*/ 346742 w 361209"/>
                    <a:gd name="connsiteY2" fmla="*/ 131135 h 131135"/>
                    <a:gd name="connsiteX3" fmla="*/ 0 w 361209"/>
                    <a:gd name="connsiteY3" fmla="*/ 130242 h 131135"/>
                    <a:gd name="connsiteX4" fmla="*/ 0 w 361209"/>
                    <a:gd name="connsiteY4" fmla="*/ 6963 h 1311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1209" h="131135">
                      <a:moveTo>
                        <a:pt x="0" y="6963"/>
                      </a:moveTo>
                      <a:lnTo>
                        <a:pt x="361209" y="0"/>
                      </a:lnTo>
                      <a:lnTo>
                        <a:pt x="346742" y="131135"/>
                      </a:lnTo>
                      <a:lnTo>
                        <a:pt x="0" y="130242"/>
                      </a:lnTo>
                      <a:lnTo>
                        <a:pt x="0" y="6963"/>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grpSp>
          <p:nvGrpSpPr>
            <p:cNvPr id="794" name="Group 85">
              <a:extLst>
                <a:ext uri="{FF2B5EF4-FFF2-40B4-BE49-F238E27FC236}">
                  <a16:creationId xmlns:a16="http://schemas.microsoft.com/office/drawing/2014/main" id="{86DEFCBD-7221-4226-B74E-E2B416FA8A52}"/>
                </a:ext>
              </a:extLst>
            </p:cNvPr>
            <p:cNvGrpSpPr>
              <a:grpSpLocks noChangeAspect="1"/>
            </p:cNvGrpSpPr>
            <p:nvPr/>
          </p:nvGrpSpPr>
          <p:grpSpPr bwMode="auto">
            <a:xfrm rot="299641">
              <a:off x="7945349" y="3442200"/>
              <a:ext cx="219011" cy="131904"/>
              <a:chOff x="1536" y="1489"/>
              <a:chExt cx="264" cy="159"/>
            </a:xfrm>
            <a:solidFill>
              <a:schemeClr val="accent5"/>
            </a:solidFill>
          </p:grpSpPr>
          <p:sp>
            <p:nvSpPr>
              <p:cNvPr id="818" name="Freeform 86">
                <a:extLst>
                  <a:ext uri="{FF2B5EF4-FFF2-40B4-BE49-F238E27FC236}">
                    <a16:creationId xmlns:a16="http://schemas.microsoft.com/office/drawing/2014/main" id="{805F3B31-8C22-4084-8283-5AC488A97E7C}"/>
                  </a:ext>
                </a:extLst>
              </p:cNvPr>
              <p:cNvSpPr>
                <a:spLocks/>
              </p:cNvSpPr>
              <p:nvPr/>
            </p:nvSpPr>
            <p:spPr bwMode="auto">
              <a:xfrm>
                <a:off x="1536" y="1546"/>
                <a:ext cx="101" cy="102"/>
              </a:xfrm>
              <a:custGeom>
                <a:avLst/>
                <a:gdLst>
                  <a:gd name="T0" fmla="*/ 81 w 163"/>
                  <a:gd name="T1" fmla="*/ 163 h 163"/>
                  <a:gd name="T2" fmla="*/ 81 w 163"/>
                  <a:gd name="T3" fmla="*/ 163 h 163"/>
                  <a:gd name="T4" fmla="*/ 163 w 163"/>
                  <a:gd name="T5" fmla="*/ 81 h 163"/>
                  <a:gd name="T6" fmla="*/ 114 w 163"/>
                  <a:gd name="T7" fmla="*/ 7 h 163"/>
                  <a:gd name="T8" fmla="*/ 107 w 163"/>
                  <a:gd name="T9" fmla="*/ 33 h 163"/>
                  <a:gd name="T10" fmla="*/ 136 w 163"/>
                  <a:gd name="T11" fmla="*/ 81 h 163"/>
                  <a:gd name="T12" fmla="*/ 81 w 163"/>
                  <a:gd name="T13" fmla="*/ 136 h 163"/>
                  <a:gd name="T14" fmla="*/ 26 w 163"/>
                  <a:gd name="T15" fmla="*/ 81 h 163"/>
                  <a:gd name="T16" fmla="*/ 81 w 163"/>
                  <a:gd name="T17" fmla="*/ 26 h 163"/>
                  <a:gd name="T18" fmla="*/ 82 w 163"/>
                  <a:gd name="T19" fmla="*/ 26 h 163"/>
                  <a:gd name="T20" fmla="*/ 88 w 163"/>
                  <a:gd name="T21" fmla="*/ 0 h 163"/>
                  <a:gd name="T22" fmla="*/ 81 w 163"/>
                  <a:gd name="T23" fmla="*/ 0 h 163"/>
                  <a:gd name="T24" fmla="*/ 0 w 163"/>
                  <a:gd name="T25" fmla="*/ 81 h 163"/>
                  <a:gd name="T26" fmla="*/ 81 w 163"/>
                  <a:gd name="T27" fmla="*/ 163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3" h="163">
                    <a:moveTo>
                      <a:pt x="81" y="163"/>
                    </a:moveTo>
                    <a:lnTo>
                      <a:pt x="81" y="163"/>
                    </a:lnTo>
                    <a:cubicBezTo>
                      <a:pt x="126" y="163"/>
                      <a:pt x="163" y="126"/>
                      <a:pt x="163" y="81"/>
                    </a:cubicBezTo>
                    <a:cubicBezTo>
                      <a:pt x="163" y="48"/>
                      <a:pt x="143" y="19"/>
                      <a:pt x="114" y="7"/>
                    </a:cubicBezTo>
                    <a:lnTo>
                      <a:pt x="107" y="33"/>
                    </a:lnTo>
                    <a:cubicBezTo>
                      <a:pt x="124" y="43"/>
                      <a:pt x="136" y="60"/>
                      <a:pt x="136" y="81"/>
                    </a:cubicBezTo>
                    <a:cubicBezTo>
                      <a:pt x="136" y="112"/>
                      <a:pt x="111" y="136"/>
                      <a:pt x="81" y="136"/>
                    </a:cubicBezTo>
                    <a:cubicBezTo>
                      <a:pt x="51" y="136"/>
                      <a:pt x="26" y="112"/>
                      <a:pt x="26" y="81"/>
                    </a:cubicBezTo>
                    <a:cubicBezTo>
                      <a:pt x="26" y="51"/>
                      <a:pt x="51" y="26"/>
                      <a:pt x="81" y="26"/>
                    </a:cubicBezTo>
                    <a:cubicBezTo>
                      <a:pt x="81" y="26"/>
                      <a:pt x="81" y="26"/>
                      <a:pt x="82" y="26"/>
                    </a:cubicBezTo>
                    <a:lnTo>
                      <a:pt x="88" y="0"/>
                    </a:lnTo>
                    <a:cubicBezTo>
                      <a:pt x="86" y="0"/>
                      <a:pt x="84" y="0"/>
                      <a:pt x="81" y="0"/>
                    </a:cubicBezTo>
                    <a:cubicBezTo>
                      <a:pt x="36" y="0"/>
                      <a:pt x="0" y="36"/>
                      <a:pt x="0" y="81"/>
                    </a:cubicBezTo>
                    <a:cubicBezTo>
                      <a:pt x="0" y="126"/>
                      <a:pt x="36" y="163"/>
                      <a:pt x="81" y="163"/>
                    </a:cubicBezTo>
                    <a:close/>
                  </a:path>
                </a:pathLst>
              </a:custGeom>
              <a:solidFill>
                <a:schemeClr val="tx1"/>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3C3C41"/>
                  </a:solidFill>
                  <a:latin typeface="Segoe UI"/>
                </a:endParaRPr>
              </a:p>
            </p:txBody>
          </p:sp>
          <p:sp>
            <p:nvSpPr>
              <p:cNvPr id="819" name="Freeform 87">
                <a:extLst>
                  <a:ext uri="{FF2B5EF4-FFF2-40B4-BE49-F238E27FC236}">
                    <a16:creationId xmlns:a16="http://schemas.microsoft.com/office/drawing/2014/main" id="{C8C20ACF-C574-405F-992C-757234D376B9}"/>
                  </a:ext>
                </a:extLst>
              </p:cNvPr>
              <p:cNvSpPr>
                <a:spLocks/>
              </p:cNvSpPr>
              <p:nvPr/>
            </p:nvSpPr>
            <p:spPr bwMode="auto">
              <a:xfrm>
                <a:off x="1700" y="1546"/>
                <a:ext cx="100" cy="102"/>
              </a:xfrm>
              <a:custGeom>
                <a:avLst/>
                <a:gdLst>
                  <a:gd name="T0" fmla="*/ 81 w 162"/>
                  <a:gd name="T1" fmla="*/ 27 h 164"/>
                  <a:gd name="T2" fmla="*/ 81 w 162"/>
                  <a:gd name="T3" fmla="*/ 27 h 164"/>
                  <a:gd name="T4" fmla="*/ 135 w 162"/>
                  <a:gd name="T5" fmla="*/ 82 h 164"/>
                  <a:gd name="T6" fmla="*/ 81 w 162"/>
                  <a:gd name="T7" fmla="*/ 137 h 164"/>
                  <a:gd name="T8" fmla="*/ 27 w 162"/>
                  <a:gd name="T9" fmla="*/ 96 h 164"/>
                  <a:gd name="T10" fmla="*/ 0 w 162"/>
                  <a:gd name="T11" fmla="*/ 96 h 164"/>
                  <a:gd name="T12" fmla="*/ 81 w 162"/>
                  <a:gd name="T13" fmla="*/ 164 h 164"/>
                  <a:gd name="T14" fmla="*/ 162 w 162"/>
                  <a:gd name="T15" fmla="*/ 82 h 164"/>
                  <a:gd name="T16" fmla="*/ 81 w 162"/>
                  <a:gd name="T17" fmla="*/ 0 h 164"/>
                  <a:gd name="T18" fmla="*/ 33 w 162"/>
                  <a:gd name="T19" fmla="*/ 16 h 164"/>
                  <a:gd name="T20" fmla="*/ 53 w 162"/>
                  <a:gd name="T21" fmla="*/ 35 h 164"/>
                  <a:gd name="T22" fmla="*/ 81 w 162"/>
                  <a:gd name="T23" fmla="*/ 27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2" h="164">
                    <a:moveTo>
                      <a:pt x="81" y="27"/>
                    </a:moveTo>
                    <a:lnTo>
                      <a:pt x="81" y="27"/>
                    </a:lnTo>
                    <a:cubicBezTo>
                      <a:pt x="111" y="27"/>
                      <a:pt x="135" y="52"/>
                      <a:pt x="135" y="82"/>
                    </a:cubicBezTo>
                    <a:cubicBezTo>
                      <a:pt x="135" y="112"/>
                      <a:pt x="111" y="137"/>
                      <a:pt x="81" y="137"/>
                    </a:cubicBezTo>
                    <a:cubicBezTo>
                      <a:pt x="55" y="137"/>
                      <a:pt x="33" y="119"/>
                      <a:pt x="27" y="96"/>
                    </a:cubicBezTo>
                    <a:lnTo>
                      <a:pt x="0" y="96"/>
                    </a:lnTo>
                    <a:cubicBezTo>
                      <a:pt x="7" y="134"/>
                      <a:pt x="40" y="164"/>
                      <a:pt x="81" y="164"/>
                    </a:cubicBezTo>
                    <a:cubicBezTo>
                      <a:pt x="126" y="164"/>
                      <a:pt x="162" y="127"/>
                      <a:pt x="162" y="82"/>
                    </a:cubicBezTo>
                    <a:cubicBezTo>
                      <a:pt x="162" y="37"/>
                      <a:pt x="126" y="0"/>
                      <a:pt x="81" y="0"/>
                    </a:cubicBezTo>
                    <a:cubicBezTo>
                      <a:pt x="63" y="0"/>
                      <a:pt x="47" y="6"/>
                      <a:pt x="33" y="16"/>
                    </a:cubicBezTo>
                    <a:lnTo>
                      <a:pt x="53" y="35"/>
                    </a:lnTo>
                    <a:cubicBezTo>
                      <a:pt x="61" y="30"/>
                      <a:pt x="70" y="27"/>
                      <a:pt x="81" y="27"/>
                    </a:cubicBezTo>
                    <a:close/>
                  </a:path>
                </a:pathLst>
              </a:custGeom>
              <a:solidFill>
                <a:schemeClr val="tx1"/>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3C3C41"/>
                  </a:solidFill>
                  <a:latin typeface="Segoe UI"/>
                </a:endParaRPr>
              </a:p>
            </p:txBody>
          </p:sp>
          <p:sp>
            <p:nvSpPr>
              <p:cNvPr id="820" name="Freeform 88">
                <a:extLst>
                  <a:ext uri="{FF2B5EF4-FFF2-40B4-BE49-F238E27FC236}">
                    <a16:creationId xmlns:a16="http://schemas.microsoft.com/office/drawing/2014/main" id="{EB519962-C3BA-42BE-A5FF-DFB8ADD6867D}"/>
                  </a:ext>
                </a:extLst>
              </p:cNvPr>
              <p:cNvSpPr>
                <a:spLocks/>
              </p:cNvSpPr>
              <p:nvPr/>
            </p:nvSpPr>
            <p:spPr bwMode="auto">
              <a:xfrm>
                <a:off x="1709" y="1567"/>
                <a:ext cx="12" cy="12"/>
              </a:xfrm>
              <a:custGeom>
                <a:avLst/>
                <a:gdLst>
                  <a:gd name="T0" fmla="*/ 20 w 20"/>
                  <a:gd name="T1" fmla="*/ 20 h 20"/>
                  <a:gd name="T2" fmla="*/ 20 w 20"/>
                  <a:gd name="T3" fmla="*/ 20 h 20"/>
                  <a:gd name="T4" fmla="*/ 20 w 20"/>
                  <a:gd name="T5" fmla="*/ 20 h 20"/>
                  <a:gd name="T6" fmla="*/ 0 w 20"/>
                  <a:gd name="T7" fmla="*/ 0 h 20"/>
                  <a:gd name="T8" fmla="*/ 20 w 20"/>
                  <a:gd name="T9" fmla="*/ 20 h 20"/>
                </a:gdLst>
                <a:ahLst/>
                <a:cxnLst>
                  <a:cxn ang="0">
                    <a:pos x="T0" y="T1"/>
                  </a:cxn>
                  <a:cxn ang="0">
                    <a:pos x="T2" y="T3"/>
                  </a:cxn>
                  <a:cxn ang="0">
                    <a:pos x="T4" y="T5"/>
                  </a:cxn>
                  <a:cxn ang="0">
                    <a:pos x="T6" y="T7"/>
                  </a:cxn>
                  <a:cxn ang="0">
                    <a:pos x="T8" y="T9"/>
                  </a:cxn>
                </a:cxnLst>
                <a:rect l="0" t="0" r="r" b="b"/>
                <a:pathLst>
                  <a:path w="20" h="20">
                    <a:moveTo>
                      <a:pt x="20" y="20"/>
                    </a:moveTo>
                    <a:lnTo>
                      <a:pt x="20" y="20"/>
                    </a:lnTo>
                    <a:lnTo>
                      <a:pt x="20" y="20"/>
                    </a:lnTo>
                    <a:lnTo>
                      <a:pt x="0" y="0"/>
                    </a:lnTo>
                    <a:lnTo>
                      <a:pt x="20" y="20"/>
                    </a:lnTo>
                    <a:close/>
                  </a:path>
                </a:pathLst>
              </a:custGeom>
              <a:solidFill>
                <a:schemeClr val="tx1"/>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3C3C41"/>
                  </a:solidFill>
                  <a:latin typeface="Segoe UI"/>
                </a:endParaRPr>
              </a:p>
            </p:txBody>
          </p:sp>
          <p:sp>
            <p:nvSpPr>
              <p:cNvPr id="821" name="Freeform 89">
                <a:extLst>
                  <a:ext uri="{FF2B5EF4-FFF2-40B4-BE49-F238E27FC236}">
                    <a16:creationId xmlns:a16="http://schemas.microsoft.com/office/drawing/2014/main" id="{D37D7BCD-458F-4216-BBB6-91D3E27A1F87}"/>
                  </a:ext>
                </a:extLst>
              </p:cNvPr>
              <p:cNvSpPr>
                <a:spLocks noEditPoints="1"/>
              </p:cNvSpPr>
              <p:nvPr/>
            </p:nvSpPr>
            <p:spPr bwMode="auto">
              <a:xfrm>
                <a:off x="1578" y="1505"/>
                <a:ext cx="178" cy="105"/>
              </a:xfrm>
              <a:custGeom>
                <a:avLst/>
                <a:gdLst>
                  <a:gd name="T0" fmla="*/ 178 w 286"/>
                  <a:gd name="T1" fmla="*/ 134 h 168"/>
                  <a:gd name="T2" fmla="*/ 178 w 286"/>
                  <a:gd name="T3" fmla="*/ 134 h 168"/>
                  <a:gd name="T4" fmla="*/ 198 w 286"/>
                  <a:gd name="T5" fmla="*/ 87 h 168"/>
                  <a:gd name="T6" fmla="*/ 210 w 286"/>
                  <a:gd name="T7" fmla="*/ 99 h 168"/>
                  <a:gd name="T8" fmla="*/ 230 w 286"/>
                  <a:gd name="T9" fmla="*/ 119 h 168"/>
                  <a:gd name="T10" fmla="*/ 245 w 286"/>
                  <a:gd name="T11" fmla="*/ 134 h 168"/>
                  <a:gd name="T12" fmla="*/ 178 w 286"/>
                  <a:gd name="T13" fmla="*/ 134 h 168"/>
                  <a:gd name="T14" fmla="*/ 154 w 286"/>
                  <a:gd name="T15" fmla="*/ 123 h 168"/>
                  <a:gd name="T16" fmla="*/ 154 w 286"/>
                  <a:gd name="T17" fmla="*/ 123 h 168"/>
                  <a:gd name="T18" fmla="*/ 125 w 286"/>
                  <a:gd name="T19" fmla="*/ 92 h 168"/>
                  <a:gd name="T20" fmla="*/ 167 w 286"/>
                  <a:gd name="T21" fmla="*/ 92 h 168"/>
                  <a:gd name="T22" fmla="*/ 154 w 286"/>
                  <a:gd name="T23" fmla="*/ 123 h 168"/>
                  <a:gd name="T24" fmla="*/ 277 w 286"/>
                  <a:gd name="T25" fmla="*/ 134 h 168"/>
                  <a:gd name="T26" fmla="*/ 277 w 286"/>
                  <a:gd name="T27" fmla="*/ 134 h 168"/>
                  <a:gd name="T28" fmla="*/ 286 w 286"/>
                  <a:gd name="T29" fmla="*/ 138 h 168"/>
                  <a:gd name="T30" fmla="*/ 249 w 286"/>
                  <a:gd name="T31" fmla="*/ 100 h 168"/>
                  <a:gd name="T32" fmla="*/ 229 w 286"/>
                  <a:gd name="T33" fmla="*/ 81 h 168"/>
                  <a:gd name="T34" fmla="*/ 209 w 286"/>
                  <a:gd name="T35" fmla="*/ 60 h 168"/>
                  <a:gd name="T36" fmla="*/ 220 w 286"/>
                  <a:gd name="T37" fmla="*/ 34 h 168"/>
                  <a:gd name="T38" fmla="*/ 191 w 286"/>
                  <a:gd name="T39" fmla="*/ 34 h 168"/>
                  <a:gd name="T40" fmla="*/ 178 w 286"/>
                  <a:gd name="T41" fmla="*/ 65 h 168"/>
                  <a:gd name="T42" fmla="*/ 100 w 286"/>
                  <a:gd name="T43" fmla="*/ 65 h 168"/>
                  <a:gd name="T44" fmla="*/ 59 w 286"/>
                  <a:gd name="T45" fmla="*/ 22 h 168"/>
                  <a:gd name="T46" fmla="*/ 65 w 286"/>
                  <a:gd name="T47" fmla="*/ 0 h 168"/>
                  <a:gd name="T48" fmla="*/ 38 w 286"/>
                  <a:gd name="T49" fmla="*/ 0 h 168"/>
                  <a:gd name="T50" fmla="*/ 20 w 286"/>
                  <a:gd name="T51" fmla="*/ 66 h 168"/>
                  <a:gd name="T52" fmla="*/ 14 w 286"/>
                  <a:gd name="T53" fmla="*/ 92 h 168"/>
                  <a:gd name="T54" fmla="*/ 0 w 286"/>
                  <a:gd name="T55" fmla="*/ 144 h 168"/>
                  <a:gd name="T56" fmla="*/ 0 w 286"/>
                  <a:gd name="T57" fmla="*/ 144 h 168"/>
                  <a:gd name="T58" fmla="*/ 13 w 286"/>
                  <a:gd name="T59" fmla="*/ 134 h 168"/>
                  <a:gd name="T60" fmla="*/ 26 w 286"/>
                  <a:gd name="T61" fmla="*/ 147 h 168"/>
                  <a:gd name="T62" fmla="*/ 26 w 286"/>
                  <a:gd name="T63" fmla="*/ 150 h 168"/>
                  <a:gd name="T64" fmla="*/ 26 w 286"/>
                  <a:gd name="T65" fmla="*/ 151 h 168"/>
                  <a:gd name="T66" fmla="*/ 39 w 286"/>
                  <a:gd name="T67" fmla="*/ 99 h 168"/>
                  <a:gd name="T68" fmla="*/ 46 w 286"/>
                  <a:gd name="T69" fmla="*/ 73 h 168"/>
                  <a:gd name="T70" fmla="*/ 52 w 286"/>
                  <a:gd name="T71" fmla="*/ 52 h 168"/>
                  <a:gd name="T72" fmla="*/ 137 w 286"/>
                  <a:gd name="T73" fmla="*/ 144 h 168"/>
                  <a:gd name="T74" fmla="*/ 137 w 286"/>
                  <a:gd name="T75" fmla="*/ 147 h 168"/>
                  <a:gd name="T76" fmla="*/ 158 w 286"/>
                  <a:gd name="T77" fmla="*/ 168 h 168"/>
                  <a:gd name="T78" fmla="*/ 174 w 286"/>
                  <a:gd name="T79" fmla="*/ 161 h 168"/>
                  <a:gd name="T80" fmla="*/ 277 w 286"/>
                  <a:gd name="T81" fmla="*/ 161 h 168"/>
                  <a:gd name="T82" fmla="*/ 277 w 286"/>
                  <a:gd name="T83" fmla="*/ 160 h 168"/>
                  <a:gd name="T84" fmla="*/ 263 w 286"/>
                  <a:gd name="T85" fmla="*/ 147 h 168"/>
                  <a:gd name="T86" fmla="*/ 277 w 286"/>
                  <a:gd name="T87" fmla="*/ 134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86" h="168">
                    <a:moveTo>
                      <a:pt x="178" y="134"/>
                    </a:moveTo>
                    <a:lnTo>
                      <a:pt x="178" y="134"/>
                    </a:lnTo>
                    <a:lnTo>
                      <a:pt x="198" y="87"/>
                    </a:lnTo>
                    <a:lnTo>
                      <a:pt x="210" y="99"/>
                    </a:lnTo>
                    <a:lnTo>
                      <a:pt x="230" y="119"/>
                    </a:lnTo>
                    <a:lnTo>
                      <a:pt x="245" y="134"/>
                    </a:lnTo>
                    <a:lnTo>
                      <a:pt x="178" y="134"/>
                    </a:lnTo>
                    <a:close/>
                    <a:moveTo>
                      <a:pt x="154" y="123"/>
                    </a:moveTo>
                    <a:lnTo>
                      <a:pt x="154" y="123"/>
                    </a:lnTo>
                    <a:cubicBezTo>
                      <a:pt x="154" y="123"/>
                      <a:pt x="125" y="92"/>
                      <a:pt x="125" y="92"/>
                    </a:cubicBezTo>
                    <a:lnTo>
                      <a:pt x="167" y="92"/>
                    </a:lnTo>
                    <a:cubicBezTo>
                      <a:pt x="167" y="92"/>
                      <a:pt x="154" y="123"/>
                      <a:pt x="154" y="123"/>
                    </a:cubicBezTo>
                    <a:close/>
                    <a:moveTo>
                      <a:pt x="277" y="134"/>
                    </a:moveTo>
                    <a:lnTo>
                      <a:pt x="277" y="134"/>
                    </a:lnTo>
                    <a:cubicBezTo>
                      <a:pt x="280" y="134"/>
                      <a:pt x="284" y="135"/>
                      <a:pt x="286" y="138"/>
                    </a:cubicBezTo>
                    <a:lnTo>
                      <a:pt x="249" y="100"/>
                    </a:lnTo>
                    <a:lnTo>
                      <a:pt x="229" y="81"/>
                    </a:lnTo>
                    <a:lnTo>
                      <a:pt x="209" y="60"/>
                    </a:lnTo>
                    <a:lnTo>
                      <a:pt x="220" y="34"/>
                    </a:lnTo>
                    <a:lnTo>
                      <a:pt x="191" y="34"/>
                    </a:lnTo>
                    <a:lnTo>
                      <a:pt x="178" y="65"/>
                    </a:lnTo>
                    <a:lnTo>
                      <a:pt x="100" y="65"/>
                    </a:lnTo>
                    <a:lnTo>
                      <a:pt x="59" y="22"/>
                    </a:lnTo>
                    <a:lnTo>
                      <a:pt x="65" y="0"/>
                    </a:lnTo>
                    <a:lnTo>
                      <a:pt x="38" y="0"/>
                    </a:lnTo>
                    <a:lnTo>
                      <a:pt x="20" y="66"/>
                    </a:lnTo>
                    <a:lnTo>
                      <a:pt x="14" y="92"/>
                    </a:lnTo>
                    <a:lnTo>
                      <a:pt x="0" y="144"/>
                    </a:lnTo>
                    <a:lnTo>
                      <a:pt x="0" y="144"/>
                    </a:lnTo>
                    <a:cubicBezTo>
                      <a:pt x="2" y="138"/>
                      <a:pt x="7" y="134"/>
                      <a:pt x="13" y="134"/>
                    </a:cubicBezTo>
                    <a:cubicBezTo>
                      <a:pt x="20" y="134"/>
                      <a:pt x="26" y="140"/>
                      <a:pt x="26" y="147"/>
                    </a:cubicBezTo>
                    <a:cubicBezTo>
                      <a:pt x="26" y="148"/>
                      <a:pt x="26" y="149"/>
                      <a:pt x="26" y="150"/>
                    </a:cubicBezTo>
                    <a:lnTo>
                      <a:pt x="26" y="151"/>
                    </a:lnTo>
                    <a:lnTo>
                      <a:pt x="39" y="99"/>
                    </a:lnTo>
                    <a:lnTo>
                      <a:pt x="46" y="73"/>
                    </a:lnTo>
                    <a:lnTo>
                      <a:pt x="52" y="52"/>
                    </a:lnTo>
                    <a:lnTo>
                      <a:pt x="137" y="144"/>
                    </a:lnTo>
                    <a:cubicBezTo>
                      <a:pt x="137" y="145"/>
                      <a:pt x="137" y="146"/>
                      <a:pt x="137" y="147"/>
                    </a:cubicBezTo>
                    <a:cubicBezTo>
                      <a:pt x="137" y="159"/>
                      <a:pt x="146" y="168"/>
                      <a:pt x="158" y="168"/>
                    </a:cubicBezTo>
                    <a:cubicBezTo>
                      <a:pt x="164" y="168"/>
                      <a:pt x="170" y="165"/>
                      <a:pt x="174" y="161"/>
                    </a:cubicBezTo>
                    <a:lnTo>
                      <a:pt x="277" y="161"/>
                    </a:lnTo>
                    <a:lnTo>
                      <a:pt x="277" y="160"/>
                    </a:lnTo>
                    <a:cubicBezTo>
                      <a:pt x="269" y="160"/>
                      <a:pt x="263" y="154"/>
                      <a:pt x="263" y="147"/>
                    </a:cubicBezTo>
                    <a:cubicBezTo>
                      <a:pt x="263" y="140"/>
                      <a:pt x="269" y="134"/>
                      <a:pt x="277" y="134"/>
                    </a:cubicBezTo>
                    <a:close/>
                  </a:path>
                </a:pathLst>
              </a:custGeom>
              <a:solidFill>
                <a:schemeClr val="tx1"/>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3C3C41"/>
                  </a:solidFill>
                  <a:latin typeface="Segoe UI"/>
                </a:endParaRPr>
              </a:p>
            </p:txBody>
          </p:sp>
          <p:sp>
            <p:nvSpPr>
              <p:cNvPr id="822" name="Freeform 90">
                <a:extLst>
                  <a:ext uri="{FF2B5EF4-FFF2-40B4-BE49-F238E27FC236}">
                    <a16:creationId xmlns:a16="http://schemas.microsoft.com/office/drawing/2014/main" id="{7F4B5245-F65F-4B2E-9112-D4B7CF0BA39C}"/>
                  </a:ext>
                </a:extLst>
              </p:cNvPr>
              <p:cNvSpPr>
                <a:spLocks/>
              </p:cNvSpPr>
              <p:nvPr/>
            </p:nvSpPr>
            <p:spPr bwMode="auto">
              <a:xfrm>
                <a:off x="1578" y="1597"/>
                <a:ext cx="11" cy="8"/>
              </a:xfrm>
              <a:custGeom>
                <a:avLst/>
                <a:gdLst>
                  <a:gd name="T0" fmla="*/ 0 w 18"/>
                  <a:gd name="T1" fmla="*/ 0 h 14"/>
                  <a:gd name="T2" fmla="*/ 0 w 18"/>
                  <a:gd name="T3" fmla="*/ 0 h 14"/>
                  <a:gd name="T4" fmla="*/ 0 w 18"/>
                  <a:gd name="T5" fmla="*/ 0 h 14"/>
                  <a:gd name="T6" fmla="*/ 13 w 18"/>
                  <a:gd name="T7" fmla="*/ 14 h 14"/>
                  <a:gd name="T8" fmla="*/ 18 w 18"/>
                  <a:gd name="T9" fmla="*/ 12 h 14"/>
                  <a:gd name="T10" fmla="*/ 13 w 18"/>
                  <a:gd name="T11" fmla="*/ 13 h 14"/>
                  <a:gd name="T12" fmla="*/ 0 w 18"/>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18" h="14">
                    <a:moveTo>
                      <a:pt x="0" y="0"/>
                    </a:moveTo>
                    <a:lnTo>
                      <a:pt x="0" y="0"/>
                    </a:lnTo>
                    <a:cubicBezTo>
                      <a:pt x="0" y="0"/>
                      <a:pt x="0" y="0"/>
                      <a:pt x="0" y="0"/>
                    </a:cubicBezTo>
                    <a:cubicBezTo>
                      <a:pt x="0" y="8"/>
                      <a:pt x="6" y="14"/>
                      <a:pt x="13" y="14"/>
                    </a:cubicBezTo>
                    <a:cubicBezTo>
                      <a:pt x="15" y="14"/>
                      <a:pt x="17" y="13"/>
                      <a:pt x="18" y="12"/>
                    </a:cubicBezTo>
                    <a:cubicBezTo>
                      <a:pt x="17" y="13"/>
                      <a:pt x="15" y="13"/>
                      <a:pt x="13" y="13"/>
                    </a:cubicBezTo>
                    <a:cubicBezTo>
                      <a:pt x="6" y="13"/>
                      <a:pt x="0" y="7"/>
                      <a:pt x="0" y="0"/>
                    </a:cubicBezTo>
                    <a:close/>
                  </a:path>
                </a:pathLst>
              </a:custGeom>
              <a:solidFill>
                <a:schemeClr val="tx1"/>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3C3C41"/>
                  </a:solidFill>
                  <a:latin typeface="Segoe UI"/>
                </a:endParaRPr>
              </a:p>
            </p:txBody>
          </p:sp>
          <p:sp>
            <p:nvSpPr>
              <p:cNvPr id="823" name="Freeform 91">
                <a:extLst>
                  <a:ext uri="{FF2B5EF4-FFF2-40B4-BE49-F238E27FC236}">
                    <a16:creationId xmlns:a16="http://schemas.microsoft.com/office/drawing/2014/main" id="{3EF12BE0-28CD-4E6D-894F-2195EFED7C5E}"/>
                  </a:ext>
                </a:extLst>
              </p:cNvPr>
              <p:cNvSpPr>
                <a:spLocks/>
              </p:cNvSpPr>
              <p:nvPr/>
            </p:nvSpPr>
            <p:spPr bwMode="auto">
              <a:xfrm>
                <a:off x="1756" y="1591"/>
                <a:ext cx="0" cy="0"/>
              </a:xfrm>
              <a:custGeom>
                <a:avLst/>
                <a:gdLst/>
                <a:ahLst/>
                <a:cxnLst>
                  <a:cxn ang="0">
                    <a:pos x="0" y="0"/>
                  </a:cxn>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cubicBezTo>
                      <a:pt x="0" y="0"/>
                      <a:pt x="0" y="0"/>
                      <a:pt x="0" y="0"/>
                    </a:cubicBezTo>
                    <a:cubicBezTo>
                      <a:pt x="0" y="0"/>
                      <a:pt x="0" y="0"/>
                      <a:pt x="0" y="0"/>
                    </a:cubicBezTo>
                    <a:close/>
                  </a:path>
                </a:pathLst>
              </a:custGeom>
              <a:solidFill>
                <a:schemeClr val="tx1"/>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3C3C41"/>
                  </a:solidFill>
                  <a:latin typeface="Segoe UI"/>
                </a:endParaRPr>
              </a:p>
            </p:txBody>
          </p:sp>
          <p:sp>
            <p:nvSpPr>
              <p:cNvPr id="824" name="Freeform 92">
                <a:extLst>
                  <a:ext uri="{FF2B5EF4-FFF2-40B4-BE49-F238E27FC236}">
                    <a16:creationId xmlns:a16="http://schemas.microsoft.com/office/drawing/2014/main" id="{74DA7C13-B6A9-43C0-92DE-3760EA80DEB5}"/>
                  </a:ext>
                </a:extLst>
              </p:cNvPr>
              <p:cNvSpPr>
                <a:spLocks/>
              </p:cNvSpPr>
              <p:nvPr/>
            </p:nvSpPr>
            <p:spPr bwMode="auto">
              <a:xfrm>
                <a:off x="1578" y="1595"/>
                <a:ext cx="0" cy="2"/>
              </a:xfrm>
              <a:custGeom>
                <a:avLst/>
                <a:gdLst>
                  <a:gd name="T0" fmla="*/ 3 h 3"/>
                  <a:gd name="T1" fmla="*/ 3 h 3"/>
                  <a:gd name="T2" fmla="*/ 0 h 3"/>
                  <a:gd name="T3" fmla="*/ 0 h 3"/>
                  <a:gd name="T4" fmla="*/ 3 h 3"/>
                  <a:gd name="T5" fmla="*/ 3 h 3"/>
                </a:gdLst>
                <a:ahLst/>
                <a:cxnLst>
                  <a:cxn ang="0">
                    <a:pos x="0" y="T0"/>
                  </a:cxn>
                  <a:cxn ang="0">
                    <a:pos x="0" y="T1"/>
                  </a:cxn>
                  <a:cxn ang="0">
                    <a:pos x="0" y="T2"/>
                  </a:cxn>
                  <a:cxn ang="0">
                    <a:pos x="0" y="T3"/>
                  </a:cxn>
                  <a:cxn ang="0">
                    <a:pos x="0" y="T4"/>
                  </a:cxn>
                  <a:cxn ang="0">
                    <a:pos x="0" y="T5"/>
                  </a:cxn>
                </a:cxnLst>
                <a:rect l="0" t="0" r="r" b="b"/>
                <a:pathLst>
                  <a:path h="3">
                    <a:moveTo>
                      <a:pt x="0" y="3"/>
                    </a:moveTo>
                    <a:lnTo>
                      <a:pt x="0" y="3"/>
                    </a:lnTo>
                    <a:cubicBezTo>
                      <a:pt x="0" y="2"/>
                      <a:pt x="0" y="1"/>
                      <a:pt x="0" y="0"/>
                    </a:cubicBezTo>
                    <a:lnTo>
                      <a:pt x="0" y="0"/>
                    </a:lnTo>
                    <a:cubicBezTo>
                      <a:pt x="0" y="1"/>
                      <a:pt x="0" y="2"/>
                      <a:pt x="0" y="3"/>
                    </a:cubicBezTo>
                    <a:cubicBezTo>
                      <a:pt x="0" y="3"/>
                      <a:pt x="0" y="3"/>
                      <a:pt x="0" y="3"/>
                    </a:cubicBezTo>
                    <a:close/>
                  </a:path>
                </a:pathLst>
              </a:custGeom>
              <a:solidFill>
                <a:schemeClr val="tx1"/>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3C3C41"/>
                  </a:solidFill>
                  <a:latin typeface="Segoe UI"/>
                </a:endParaRPr>
              </a:p>
            </p:txBody>
          </p:sp>
          <p:sp>
            <p:nvSpPr>
              <p:cNvPr id="825" name="Freeform 93">
                <a:extLst>
                  <a:ext uri="{FF2B5EF4-FFF2-40B4-BE49-F238E27FC236}">
                    <a16:creationId xmlns:a16="http://schemas.microsoft.com/office/drawing/2014/main" id="{0C03199B-385F-431C-A1B4-6782F84159C5}"/>
                  </a:ext>
                </a:extLst>
              </p:cNvPr>
              <p:cNvSpPr>
                <a:spLocks/>
              </p:cNvSpPr>
              <p:nvPr/>
            </p:nvSpPr>
            <p:spPr bwMode="auto">
              <a:xfrm>
                <a:off x="1578" y="1589"/>
                <a:ext cx="16" cy="16"/>
              </a:xfrm>
              <a:custGeom>
                <a:avLst/>
                <a:gdLst>
                  <a:gd name="T0" fmla="*/ 0 w 26"/>
                  <a:gd name="T1" fmla="*/ 13 h 26"/>
                  <a:gd name="T2" fmla="*/ 0 w 26"/>
                  <a:gd name="T3" fmla="*/ 13 h 26"/>
                  <a:gd name="T4" fmla="*/ 13 w 26"/>
                  <a:gd name="T5" fmla="*/ 26 h 26"/>
                  <a:gd name="T6" fmla="*/ 18 w 26"/>
                  <a:gd name="T7" fmla="*/ 25 h 26"/>
                  <a:gd name="T8" fmla="*/ 19 w 26"/>
                  <a:gd name="T9" fmla="*/ 25 h 26"/>
                  <a:gd name="T10" fmla="*/ 22 w 26"/>
                  <a:gd name="T11" fmla="*/ 23 h 26"/>
                  <a:gd name="T12" fmla="*/ 23 w 26"/>
                  <a:gd name="T13" fmla="*/ 21 h 26"/>
                  <a:gd name="T14" fmla="*/ 24 w 26"/>
                  <a:gd name="T15" fmla="*/ 20 h 26"/>
                  <a:gd name="T16" fmla="*/ 26 w 26"/>
                  <a:gd name="T17" fmla="*/ 17 h 26"/>
                  <a:gd name="T18" fmla="*/ 26 w 26"/>
                  <a:gd name="T19" fmla="*/ 13 h 26"/>
                  <a:gd name="T20" fmla="*/ 13 w 26"/>
                  <a:gd name="T21" fmla="*/ 0 h 26"/>
                  <a:gd name="T22" fmla="*/ 0 w 26"/>
                  <a:gd name="T23" fmla="*/ 10 h 26"/>
                  <a:gd name="T24" fmla="*/ 0 w 26"/>
                  <a:gd name="T25" fmla="*/ 10 h 26"/>
                  <a:gd name="T26" fmla="*/ 0 w 26"/>
                  <a:gd name="T27"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6" h="26">
                    <a:moveTo>
                      <a:pt x="0" y="13"/>
                    </a:moveTo>
                    <a:lnTo>
                      <a:pt x="0" y="13"/>
                    </a:lnTo>
                    <a:cubicBezTo>
                      <a:pt x="0" y="20"/>
                      <a:pt x="6" y="26"/>
                      <a:pt x="13" y="26"/>
                    </a:cubicBezTo>
                    <a:cubicBezTo>
                      <a:pt x="15" y="26"/>
                      <a:pt x="17" y="26"/>
                      <a:pt x="18" y="25"/>
                    </a:cubicBezTo>
                    <a:cubicBezTo>
                      <a:pt x="18" y="25"/>
                      <a:pt x="18" y="25"/>
                      <a:pt x="19" y="25"/>
                    </a:cubicBezTo>
                    <a:cubicBezTo>
                      <a:pt x="20" y="25"/>
                      <a:pt x="21" y="24"/>
                      <a:pt x="22" y="23"/>
                    </a:cubicBezTo>
                    <a:cubicBezTo>
                      <a:pt x="22" y="22"/>
                      <a:pt x="23" y="22"/>
                      <a:pt x="23" y="21"/>
                    </a:cubicBezTo>
                    <a:cubicBezTo>
                      <a:pt x="24" y="21"/>
                      <a:pt x="24" y="20"/>
                      <a:pt x="24" y="20"/>
                    </a:cubicBezTo>
                    <a:cubicBezTo>
                      <a:pt x="25" y="19"/>
                      <a:pt x="25" y="18"/>
                      <a:pt x="26" y="17"/>
                    </a:cubicBezTo>
                    <a:cubicBezTo>
                      <a:pt x="26" y="15"/>
                      <a:pt x="26" y="14"/>
                      <a:pt x="26" y="13"/>
                    </a:cubicBezTo>
                    <a:cubicBezTo>
                      <a:pt x="26" y="6"/>
                      <a:pt x="20" y="0"/>
                      <a:pt x="13" y="0"/>
                    </a:cubicBezTo>
                    <a:cubicBezTo>
                      <a:pt x="7" y="0"/>
                      <a:pt x="2" y="4"/>
                      <a:pt x="0" y="10"/>
                    </a:cubicBezTo>
                    <a:lnTo>
                      <a:pt x="0" y="10"/>
                    </a:lnTo>
                    <a:cubicBezTo>
                      <a:pt x="0" y="11"/>
                      <a:pt x="0" y="12"/>
                      <a:pt x="0" y="13"/>
                    </a:cubicBezTo>
                    <a:close/>
                  </a:path>
                </a:pathLst>
              </a:custGeom>
              <a:solidFill>
                <a:schemeClr val="tx1"/>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3C3C41"/>
                  </a:solidFill>
                  <a:latin typeface="Segoe UI"/>
                </a:endParaRPr>
              </a:p>
            </p:txBody>
          </p:sp>
          <p:sp>
            <p:nvSpPr>
              <p:cNvPr id="826" name="Freeform 94">
                <a:extLst>
                  <a:ext uri="{FF2B5EF4-FFF2-40B4-BE49-F238E27FC236}">
                    <a16:creationId xmlns:a16="http://schemas.microsoft.com/office/drawing/2014/main" id="{08B0BF5A-2FC3-4F0E-9730-FC9B54CD0ECC}"/>
                  </a:ext>
                </a:extLst>
              </p:cNvPr>
              <p:cNvSpPr>
                <a:spLocks/>
              </p:cNvSpPr>
              <p:nvPr/>
            </p:nvSpPr>
            <p:spPr bwMode="auto">
              <a:xfrm>
                <a:off x="1741" y="1589"/>
                <a:ext cx="17" cy="16"/>
              </a:xfrm>
              <a:custGeom>
                <a:avLst/>
                <a:gdLst>
                  <a:gd name="T0" fmla="*/ 23 w 27"/>
                  <a:gd name="T1" fmla="*/ 4 h 26"/>
                  <a:gd name="T2" fmla="*/ 23 w 27"/>
                  <a:gd name="T3" fmla="*/ 4 h 26"/>
                  <a:gd name="T4" fmla="*/ 23 w 27"/>
                  <a:gd name="T5" fmla="*/ 4 h 26"/>
                  <a:gd name="T6" fmla="*/ 14 w 27"/>
                  <a:gd name="T7" fmla="*/ 0 h 26"/>
                  <a:gd name="T8" fmla="*/ 0 w 27"/>
                  <a:gd name="T9" fmla="*/ 13 h 26"/>
                  <a:gd name="T10" fmla="*/ 14 w 27"/>
                  <a:gd name="T11" fmla="*/ 26 h 26"/>
                  <a:gd name="T12" fmla="*/ 27 w 27"/>
                  <a:gd name="T13" fmla="*/ 13 h 26"/>
                  <a:gd name="T14" fmla="*/ 26 w 27"/>
                  <a:gd name="T15" fmla="*/ 8 h 26"/>
                  <a:gd name="T16" fmla="*/ 23 w 27"/>
                  <a:gd name="T17" fmla="*/ 4 h 26"/>
                  <a:gd name="T18" fmla="*/ 23 w 27"/>
                  <a:gd name="T19" fmla="*/ 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 h="26">
                    <a:moveTo>
                      <a:pt x="23" y="4"/>
                    </a:moveTo>
                    <a:lnTo>
                      <a:pt x="23" y="4"/>
                    </a:lnTo>
                    <a:cubicBezTo>
                      <a:pt x="23" y="4"/>
                      <a:pt x="23" y="4"/>
                      <a:pt x="23" y="4"/>
                    </a:cubicBezTo>
                    <a:cubicBezTo>
                      <a:pt x="21" y="1"/>
                      <a:pt x="17" y="0"/>
                      <a:pt x="14" y="0"/>
                    </a:cubicBezTo>
                    <a:cubicBezTo>
                      <a:pt x="6" y="0"/>
                      <a:pt x="0" y="6"/>
                      <a:pt x="0" y="13"/>
                    </a:cubicBezTo>
                    <a:cubicBezTo>
                      <a:pt x="0" y="20"/>
                      <a:pt x="6" y="26"/>
                      <a:pt x="14" y="26"/>
                    </a:cubicBezTo>
                    <a:cubicBezTo>
                      <a:pt x="21" y="26"/>
                      <a:pt x="27" y="20"/>
                      <a:pt x="27" y="13"/>
                    </a:cubicBezTo>
                    <a:cubicBezTo>
                      <a:pt x="27" y="11"/>
                      <a:pt x="26" y="9"/>
                      <a:pt x="26" y="8"/>
                    </a:cubicBezTo>
                    <a:cubicBezTo>
                      <a:pt x="25" y="6"/>
                      <a:pt x="24" y="5"/>
                      <a:pt x="23" y="4"/>
                    </a:cubicBezTo>
                    <a:cubicBezTo>
                      <a:pt x="23" y="4"/>
                      <a:pt x="23" y="4"/>
                      <a:pt x="23" y="4"/>
                    </a:cubicBezTo>
                    <a:close/>
                  </a:path>
                </a:pathLst>
              </a:custGeom>
              <a:solidFill>
                <a:schemeClr val="tx1"/>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3C3C41"/>
                  </a:solidFill>
                  <a:latin typeface="Segoe UI"/>
                </a:endParaRPr>
              </a:p>
            </p:txBody>
          </p:sp>
          <p:sp>
            <p:nvSpPr>
              <p:cNvPr id="1323" name="Freeform 95">
                <a:extLst>
                  <a:ext uri="{FF2B5EF4-FFF2-40B4-BE49-F238E27FC236}">
                    <a16:creationId xmlns:a16="http://schemas.microsoft.com/office/drawing/2014/main" id="{BA6E36BE-9B9F-4F8F-BBAE-598DEDB78C50}"/>
                  </a:ext>
                </a:extLst>
              </p:cNvPr>
              <p:cNvSpPr>
                <a:spLocks/>
              </p:cNvSpPr>
              <p:nvPr/>
            </p:nvSpPr>
            <p:spPr bwMode="auto">
              <a:xfrm>
                <a:off x="1606" y="1489"/>
                <a:ext cx="36" cy="16"/>
              </a:xfrm>
              <a:custGeom>
                <a:avLst/>
                <a:gdLst>
                  <a:gd name="T0" fmla="*/ 21 w 59"/>
                  <a:gd name="T1" fmla="*/ 27 h 27"/>
                  <a:gd name="T2" fmla="*/ 21 w 59"/>
                  <a:gd name="T3" fmla="*/ 27 h 27"/>
                  <a:gd name="T4" fmla="*/ 23 w 59"/>
                  <a:gd name="T5" fmla="*/ 27 h 27"/>
                  <a:gd name="T6" fmla="*/ 46 w 59"/>
                  <a:gd name="T7" fmla="*/ 27 h 27"/>
                  <a:gd name="T8" fmla="*/ 46 w 59"/>
                  <a:gd name="T9" fmla="*/ 27 h 27"/>
                  <a:gd name="T10" fmla="*/ 59 w 59"/>
                  <a:gd name="T11" fmla="*/ 14 h 27"/>
                  <a:gd name="T12" fmla="*/ 46 w 59"/>
                  <a:gd name="T13" fmla="*/ 1 h 27"/>
                  <a:gd name="T14" fmla="*/ 46 w 59"/>
                  <a:gd name="T15" fmla="*/ 1 h 27"/>
                  <a:gd name="T16" fmla="*/ 45 w 59"/>
                  <a:gd name="T17" fmla="*/ 1 h 27"/>
                  <a:gd name="T18" fmla="*/ 45 w 59"/>
                  <a:gd name="T19" fmla="*/ 1 h 27"/>
                  <a:gd name="T20" fmla="*/ 45 w 59"/>
                  <a:gd name="T21" fmla="*/ 1 h 27"/>
                  <a:gd name="T22" fmla="*/ 0 w 59"/>
                  <a:gd name="T23" fmla="*/ 0 h 27"/>
                  <a:gd name="T24" fmla="*/ 26 w 59"/>
                  <a:gd name="T25" fmla="*/ 9 h 27"/>
                  <a:gd name="T26" fmla="*/ 21 w 59"/>
                  <a:gd name="T27"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27">
                    <a:moveTo>
                      <a:pt x="21" y="27"/>
                    </a:moveTo>
                    <a:lnTo>
                      <a:pt x="21" y="27"/>
                    </a:lnTo>
                    <a:lnTo>
                      <a:pt x="23" y="27"/>
                    </a:lnTo>
                    <a:lnTo>
                      <a:pt x="46" y="27"/>
                    </a:lnTo>
                    <a:lnTo>
                      <a:pt x="46" y="27"/>
                    </a:lnTo>
                    <a:cubicBezTo>
                      <a:pt x="53" y="27"/>
                      <a:pt x="59" y="21"/>
                      <a:pt x="59" y="14"/>
                    </a:cubicBezTo>
                    <a:cubicBezTo>
                      <a:pt x="59" y="7"/>
                      <a:pt x="53" y="1"/>
                      <a:pt x="46" y="1"/>
                    </a:cubicBezTo>
                    <a:lnTo>
                      <a:pt x="46" y="1"/>
                    </a:lnTo>
                    <a:lnTo>
                      <a:pt x="45" y="1"/>
                    </a:lnTo>
                    <a:lnTo>
                      <a:pt x="45" y="1"/>
                    </a:lnTo>
                    <a:lnTo>
                      <a:pt x="45" y="1"/>
                    </a:lnTo>
                    <a:lnTo>
                      <a:pt x="0" y="0"/>
                    </a:lnTo>
                    <a:lnTo>
                      <a:pt x="26" y="9"/>
                    </a:lnTo>
                    <a:lnTo>
                      <a:pt x="21" y="27"/>
                    </a:lnTo>
                    <a:close/>
                  </a:path>
                </a:pathLst>
              </a:custGeom>
              <a:solidFill>
                <a:schemeClr val="tx1"/>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3C3C41"/>
                  </a:solidFill>
                  <a:latin typeface="Segoe UI"/>
                </a:endParaRPr>
              </a:p>
            </p:txBody>
          </p:sp>
          <p:sp>
            <p:nvSpPr>
              <p:cNvPr id="1324" name="Freeform 96">
                <a:extLst>
                  <a:ext uri="{FF2B5EF4-FFF2-40B4-BE49-F238E27FC236}">
                    <a16:creationId xmlns:a16="http://schemas.microsoft.com/office/drawing/2014/main" id="{9581ED88-2DBA-4798-A12E-EE6C4EB7245F}"/>
                  </a:ext>
                </a:extLst>
              </p:cNvPr>
              <p:cNvSpPr>
                <a:spLocks/>
              </p:cNvSpPr>
              <p:nvPr/>
            </p:nvSpPr>
            <p:spPr bwMode="auto">
              <a:xfrm>
                <a:off x="1602" y="1489"/>
                <a:ext cx="20" cy="16"/>
              </a:xfrm>
              <a:custGeom>
                <a:avLst/>
                <a:gdLst>
                  <a:gd name="T0" fmla="*/ 32 w 32"/>
                  <a:gd name="T1" fmla="*/ 9 h 27"/>
                  <a:gd name="T2" fmla="*/ 32 w 32"/>
                  <a:gd name="T3" fmla="*/ 9 h 27"/>
                  <a:gd name="T4" fmla="*/ 6 w 32"/>
                  <a:gd name="T5" fmla="*/ 0 h 27"/>
                  <a:gd name="T6" fmla="*/ 0 w 32"/>
                  <a:gd name="T7" fmla="*/ 27 h 27"/>
                  <a:gd name="T8" fmla="*/ 27 w 32"/>
                  <a:gd name="T9" fmla="*/ 27 h 27"/>
                  <a:gd name="T10" fmla="*/ 32 w 32"/>
                  <a:gd name="T11" fmla="*/ 9 h 27"/>
                </a:gdLst>
                <a:ahLst/>
                <a:cxnLst>
                  <a:cxn ang="0">
                    <a:pos x="T0" y="T1"/>
                  </a:cxn>
                  <a:cxn ang="0">
                    <a:pos x="T2" y="T3"/>
                  </a:cxn>
                  <a:cxn ang="0">
                    <a:pos x="T4" y="T5"/>
                  </a:cxn>
                  <a:cxn ang="0">
                    <a:pos x="T6" y="T7"/>
                  </a:cxn>
                  <a:cxn ang="0">
                    <a:pos x="T8" y="T9"/>
                  </a:cxn>
                  <a:cxn ang="0">
                    <a:pos x="T10" y="T11"/>
                  </a:cxn>
                </a:cxnLst>
                <a:rect l="0" t="0" r="r" b="b"/>
                <a:pathLst>
                  <a:path w="32" h="27">
                    <a:moveTo>
                      <a:pt x="32" y="9"/>
                    </a:moveTo>
                    <a:lnTo>
                      <a:pt x="32" y="9"/>
                    </a:lnTo>
                    <a:lnTo>
                      <a:pt x="6" y="0"/>
                    </a:lnTo>
                    <a:lnTo>
                      <a:pt x="0" y="27"/>
                    </a:lnTo>
                    <a:lnTo>
                      <a:pt x="27" y="27"/>
                    </a:lnTo>
                    <a:lnTo>
                      <a:pt x="32" y="9"/>
                    </a:lnTo>
                    <a:close/>
                  </a:path>
                </a:pathLst>
              </a:custGeom>
              <a:solidFill>
                <a:schemeClr val="tx1"/>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3C3C41"/>
                  </a:solidFill>
                  <a:latin typeface="Segoe UI"/>
                </a:endParaRPr>
              </a:p>
            </p:txBody>
          </p:sp>
          <p:sp>
            <p:nvSpPr>
              <p:cNvPr id="1325" name="Freeform 97">
                <a:extLst>
                  <a:ext uri="{FF2B5EF4-FFF2-40B4-BE49-F238E27FC236}">
                    <a16:creationId xmlns:a16="http://schemas.microsoft.com/office/drawing/2014/main" id="{EDB9B005-6C3A-41F0-A624-7F39A58ED395}"/>
                  </a:ext>
                </a:extLst>
              </p:cNvPr>
              <p:cNvSpPr>
                <a:spLocks/>
              </p:cNvSpPr>
              <p:nvPr/>
            </p:nvSpPr>
            <p:spPr bwMode="auto">
              <a:xfrm>
                <a:off x="1685" y="1510"/>
                <a:ext cx="55" cy="16"/>
              </a:xfrm>
              <a:custGeom>
                <a:avLst/>
                <a:gdLst>
                  <a:gd name="T0" fmla="*/ 50 w 89"/>
                  <a:gd name="T1" fmla="*/ 22 h 27"/>
                  <a:gd name="T2" fmla="*/ 50 w 89"/>
                  <a:gd name="T3" fmla="*/ 22 h 27"/>
                  <a:gd name="T4" fmla="*/ 48 w 89"/>
                  <a:gd name="T5" fmla="*/ 27 h 27"/>
                  <a:gd name="T6" fmla="*/ 53 w 89"/>
                  <a:gd name="T7" fmla="*/ 27 h 27"/>
                  <a:gd name="T8" fmla="*/ 76 w 89"/>
                  <a:gd name="T9" fmla="*/ 27 h 27"/>
                  <a:gd name="T10" fmla="*/ 76 w 89"/>
                  <a:gd name="T11" fmla="*/ 27 h 27"/>
                  <a:gd name="T12" fmla="*/ 89 w 89"/>
                  <a:gd name="T13" fmla="*/ 14 h 27"/>
                  <a:gd name="T14" fmla="*/ 76 w 89"/>
                  <a:gd name="T15" fmla="*/ 1 h 27"/>
                  <a:gd name="T16" fmla="*/ 76 w 89"/>
                  <a:gd name="T17" fmla="*/ 1 h 27"/>
                  <a:gd name="T18" fmla="*/ 75 w 89"/>
                  <a:gd name="T19" fmla="*/ 1 h 27"/>
                  <a:gd name="T20" fmla="*/ 75 w 89"/>
                  <a:gd name="T21" fmla="*/ 1 h 27"/>
                  <a:gd name="T22" fmla="*/ 0 w 89"/>
                  <a:gd name="T23" fmla="*/ 0 h 27"/>
                  <a:gd name="T24" fmla="*/ 0 w 89"/>
                  <a:gd name="T25" fmla="*/ 27 h 27"/>
                  <a:gd name="T26" fmla="*/ 19 w 89"/>
                  <a:gd name="T27" fmla="*/ 27 h 27"/>
                  <a:gd name="T28" fmla="*/ 21 w 89"/>
                  <a:gd name="T29" fmla="*/ 22 h 27"/>
                  <a:gd name="T30" fmla="*/ 50 w 89"/>
                  <a:gd name="T31" fmla="*/ 22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27">
                    <a:moveTo>
                      <a:pt x="50" y="22"/>
                    </a:moveTo>
                    <a:lnTo>
                      <a:pt x="50" y="22"/>
                    </a:lnTo>
                    <a:lnTo>
                      <a:pt x="48" y="27"/>
                    </a:lnTo>
                    <a:lnTo>
                      <a:pt x="53" y="27"/>
                    </a:lnTo>
                    <a:lnTo>
                      <a:pt x="76" y="27"/>
                    </a:lnTo>
                    <a:lnTo>
                      <a:pt x="76" y="27"/>
                    </a:lnTo>
                    <a:cubicBezTo>
                      <a:pt x="83" y="27"/>
                      <a:pt x="89" y="21"/>
                      <a:pt x="89" y="14"/>
                    </a:cubicBezTo>
                    <a:cubicBezTo>
                      <a:pt x="89" y="7"/>
                      <a:pt x="83" y="1"/>
                      <a:pt x="76" y="1"/>
                    </a:cubicBezTo>
                    <a:lnTo>
                      <a:pt x="76" y="1"/>
                    </a:lnTo>
                    <a:lnTo>
                      <a:pt x="75" y="1"/>
                    </a:lnTo>
                    <a:lnTo>
                      <a:pt x="75" y="1"/>
                    </a:lnTo>
                    <a:lnTo>
                      <a:pt x="0" y="0"/>
                    </a:lnTo>
                    <a:lnTo>
                      <a:pt x="0" y="27"/>
                    </a:lnTo>
                    <a:lnTo>
                      <a:pt x="19" y="27"/>
                    </a:lnTo>
                    <a:lnTo>
                      <a:pt x="21" y="22"/>
                    </a:lnTo>
                    <a:lnTo>
                      <a:pt x="50" y="22"/>
                    </a:lnTo>
                    <a:close/>
                  </a:path>
                </a:pathLst>
              </a:custGeom>
              <a:solidFill>
                <a:schemeClr val="tx1"/>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3C3C41"/>
                  </a:solidFill>
                  <a:latin typeface="Segoe UI"/>
                </a:endParaRPr>
              </a:p>
            </p:txBody>
          </p:sp>
          <p:sp>
            <p:nvSpPr>
              <p:cNvPr id="1326" name="Freeform 98">
                <a:extLst>
                  <a:ext uri="{FF2B5EF4-FFF2-40B4-BE49-F238E27FC236}">
                    <a16:creationId xmlns:a16="http://schemas.microsoft.com/office/drawing/2014/main" id="{F425744D-A269-4DEE-B48E-E45A0D9BC378}"/>
                  </a:ext>
                </a:extLst>
              </p:cNvPr>
              <p:cNvSpPr>
                <a:spLocks/>
              </p:cNvSpPr>
              <p:nvPr/>
            </p:nvSpPr>
            <p:spPr bwMode="auto">
              <a:xfrm>
                <a:off x="1697" y="1523"/>
                <a:ext cx="19" cy="3"/>
              </a:xfrm>
              <a:custGeom>
                <a:avLst/>
                <a:gdLst>
                  <a:gd name="T0" fmla="*/ 31 w 31"/>
                  <a:gd name="T1" fmla="*/ 0 h 5"/>
                  <a:gd name="T2" fmla="*/ 31 w 31"/>
                  <a:gd name="T3" fmla="*/ 0 h 5"/>
                  <a:gd name="T4" fmla="*/ 2 w 31"/>
                  <a:gd name="T5" fmla="*/ 0 h 5"/>
                  <a:gd name="T6" fmla="*/ 0 w 31"/>
                  <a:gd name="T7" fmla="*/ 5 h 5"/>
                  <a:gd name="T8" fmla="*/ 29 w 31"/>
                  <a:gd name="T9" fmla="*/ 5 h 5"/>
                  <a:gd name="T10" fmla="*/ 31 w 31"/>
                  <a:gd name="T11" fmla="*/ 0 h 5"/>
                </a:gdLst>
                <a:ahLst/>
                <a:cxnLst>
                  <a:cxn ang="0">
                    <a:pos x="T0" y="T1"/>
                  </a:cxn>
                  <a:cxn ang="0">
                    <a:pos x="T2" y="T3"/>
                  </a:cxn>
                  <a:cxn ang="0">
                    <a:pos x="T4" y="T5"/>
                  </a:cxn>
                  <a:cxn ang="0">
                    <a:pos x="T6" y="T7"/>
                  </a:cxn>
                  <a:cxn ang="0">
                    <a:pos x="T8" y="T9"/>
                  </a:cxn>
                  <a:cxn ang="0">
                    <a:pos x="T10" y="T11"/>
                  </a:cxn>
                </a:cxnLst>
                <a:rect l="0" t="0" r="r" b="b"/>
                <a:pathLst>
                  <a:path w="31" h="5">
                    <a:moveTo>
                      <a:pt x="31" y="0"/>
                    </a:moveTo>
                    <a:lnTo>
                      <a:pt x="31" y="0"/>
                    </a:lnTo>
                    <a:lnTo>
                      <a:pt x="2" y="0"/>
                    </a:lnTo>
                    <a:lnTo>
                      <a:pt x="0" y="5"/>
                    </a:lnTo>
                    <a:lnTo>
                      <a:pt x="29" y="5"/>
                    </a:lnTo>
                    <a:lnTo>
                      <a:pt x="31" y="0"/>
                    </a:lnTo>
                    <a:close/>
                  </a:path>
                </a:pathLst>
              </a:custGeom>
              <a:solidFill>
                <a:schemeClr val="tx1"/>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3C3C41"/>
                  </a:solidFill>
                  <a:latin typeface="Segoe UI"/>
                </a:endParaRPr>
              </a:p>
            </p:txBody>
          </p:sp>
        </p:grpSp>
      </p:grpSp>
      <p:sp>
        <p:nvSpPr>
          <p:cNvPr id="1356" name="Freeform: Shape 1355">
            <a:extLst>
              <a:ext uri="{FF2B5EF4-FFF2-40B4-BE49-F238E27FC236}">
                <a16:creationId xmlns:a16="http://schemas.microsoft.com/office/drawing/2014/main" id="{EF90D5CF-96DE-491D-A6A6-E939777EC7D8}"/>
              </a:ext>
            </a:extLst>
          </p:cNvPr>
          <p:cNvSpPr/>
          <p:nvPr/>
        </p:nvSpPr>
        <p:spPr>
          <a:xfrm rot="2572694" flipH="1">
            <a:off x="9016193" y="2707970"/>
            <a:ext cx="108568" cy="58460"/>
          </a:xfrm>
          <a:custGeom>
            <a:avLst/>
            <a:gdLst>
              <a:gd name="connsiteX0" fmla="*/ 0 w 160875"/>
              <a:gd name="connsiteY0" fmla="*/ 37125 h 86625"/>
              <a:gd name="connsiteX1" fmla="*/ 3713 w 160875"/>
              <a:gd name="connsiteY1" fmla="*/ 33413 h 86625"/>
              <a:gd name="connsiteX2" fmla="*/ 82913 w 160875"/>
              <a:gd name="connsiteY2" fmla="*/ 0 h 86625"/>
              <a:gd name="connsiteX3" fmla="*/ 161494 w 160875"/>
              <a:gd name="connsiteY3" fmla="*/ 32794 h 86625"/>
              <a:gd name="connsiteX4" fmla="*/ 165206 w 160875"/>
              <a:gd name="connsiteY4" fmla="*/ 37125 h 86625"/>
              <a:gd name="connsiteX5" fmla="*/ 157163 w 160875"/>
              <a:gd name="connsiteY5" fmla="*/ 45169 h 86625"/>
              <a:gd name="connsiteX6" fmla="*/ 153450 w 160875"/>
              <a:gd name="connsiteY6" fmla="*/ 41456 h 86625"/>
              <a:gd name="connsiteX7" fmla="*/ 82913 w 160875"/>
              <a:gd name="connsiteY7" fmla="*/ 11756 h 86625"/>
              <a:gd name="connsiteX8" fmla="*/ 11756 w 160875"/>
              <a:gd name="connsiteY8" fmla="*/ 41456 h 86625"/>
              <a:gd name="connsiteX9" fmla="*/ 8044 w 160875"/>
              <a:gd name="connsiteY9" fmla="*/ 45169 h 86625"/>
              <a:gd name="connsiteX10" fmla="*/ 0 w 160875"/>
              <a:gd name="connsiteY10" fmla="*/ 37125 h 86625"/>
              <a:gd name="connsiteX11" fmla="*/ 20419 w 160875"/>
              <a:gd name="connsiteY11" fmla="*/ 59400 h 86625"/>
              <a:gd name="connsiteX12" fmla="*/ 24750 w 160875"/>
              <a:gd name="connsiteY12" fmla="*/ 55688 h 86625"/>
              <a:gd name="connsiteX13" fmla="*/ 83531 w 160875"/>
              <a:gd name="connsiteY13" fmla="*/ 30938 h 86625"/>
              <a:gd name="connsiteX14" fmla="*/ 141075 w 160875"/>
              <a:gd name="connsiteY14" fmla="*/ 55069 h 86625"/>
              <a:gd name="connsiteX15" fmla="*/ 144788 w 160875"/>
              <a:gd name="connsiteY15" fmla="*/ 58781 h 86625"/>
              <a:gd name="connsiteX16" fmla="*/ 136744 w 160875"/>
              <a:gd name="connsiteY16" fmla="*/ 66825 h 86625"/>
              <a:gd name="connsiteX17" fmla="*/ 133031 w 160875"/>
              <a:gd name="connsiteY17" fmla="*/ 63113 h 86625"/>
              <a:gd name="connsiteX18" fmla="*/ 83531 w 160875"/>
              <a:gd name="connsiteY18" fmla="*/ 42075 h 86625"/>
              <a:gd name="connsiteX19" fmla="*/ 32794 w 160875"/>
              <a:gd name="connsiteY19" fmla="*/ 63113 h 86625"/>
              <a:gd name="connsiteX20" fmla="*/ 29081 w 160875"/>
              <a:gd name="connsiteY20" fmla="*/ 67444 h 86625"/>
              <a:gd name="connsiteX21" fmla="*/ 20419 w 160875"/>
              <a:gd name="connsiteY21" fmla="*/ 59400 h 86625"/>
              <a:gd name="connsiteX22" fmla="*/ 44550 w 160875"/>
              <a:gd name="connsiteY22" fmla="*/ 82294 h 86625"/>
              <a:gd name="connsiteX23" fmla="*/ 48263 w 160875"/>
              <a:gd name="connsiteY23" fmla="*/ 78581 h 86625"/>
              <a:gd name="connsiteX24" fmla="*/ 82294 w 160875"/>
              <a:gd name="connsiteY24" fmla="*/ 64350 h 86625"/>
              <a:gd name="connsiteX25" fmla="*/ 116325 w 160875"/>
              <a:gd name="connsiteY25" fmla="*/ 78581 h 86625"/>
              <a:gd name="connsiteX26" fmla="*/ 120038 w 160875"/>
              <a:gd name="connsiteY26" fmla="*/ 82294 h 86625"/>
              <a:gd name="connsiteX27" fmla="*/ 111994 w 160875"/>
              <a:gd name="connsiteY27" fmla="*/ 90338 h 86625"/>
              <a:gd name="connsiteX28" fmla="*/ 108900 w 160875"/>
              <a:gd name="connsiteY28" fmla="*/ 86625 h 86625"/>
              <a:gd name="connsiteX29" fmla="*/ 82294 w 160875"/>
              <a:gd name="connsiteY29" fmla="*/ 75488 h 86625"/>
              <a:gd name="connsiteX30" fmla="*/ 55688 w 160875"/>
              <a:gd name="connsiteY30" fmla="*/ 86006 h 86625"/>
              <a:gd name="connsiteX31" fmla="*/ 51975 w 160875"/>
              <a:gd name="connsiteY31" fmla="*/ 89719 h 86625"/>
              <a:gd name="connsiteX32" fmla="*/ 44550 w 160875"/>
              <a:gd name="connsiteY32" fmla="*/ 82294 h 8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60875" h="86625">
                <a:moveTo>
                  <a:pt x="0" y="37125"/>
                </a:moveTo>
                <a:lnTo>
                  <a:pt x="3713" y="33413"/>
                </a:lnTo>
                <a:cubicBezTo>
                  <a:pt x="25369" y="11756"/>
                  <a:pt x="53213" y="0"/>
                  <a:pt x="82913" y="0"/>
                </a:cubicBezTo>
                <a:cubicBezTo>
                  <a:pt x="112613" y="0"/>
                  <a:pt x="140456" y="11756"/>
                  <a:pt x="161494" y="32794"/>
                </a:cubicBezTo>
                <a:lnTo>
                  <a:pt x="165206" y="37125"/>
                </a:lnTo>
                <a:lnTo>
                  <a:pt x="157163" y="45169"/>
                </a:lnTo>
                <a:lnTo>
                  <a:pt x="153450" y="41456"/>
                </a:lnTo>
                <a:cubicBezTo>
                  <a:pt x="134888" y="22275"/>
                  <a:pt x="109519" y="11756"/>
                  <a:pt x="82913" y="11756"/>
                </a:cubicBezTo>
                <a:cubicBezTo>
                  <a:pt x="56306" y="11138"/>
                  <a:pt x="30938" y="21656"/>
                  <a:pt x="11756" y="41456"/>
                </a:cubicBezTo>
                <a:lnTo>
                  <a:pt x="8044" y="45169"/>
                </a:lnTo>
                <a:lnTo>
                  <a:pt x="0" y="37125"/>
                </a:lnTo>
                <a:close/>
                <a:moveTo>
                  <a:pt x="20419" y="59400"/>
                </a:moveTo>
                <a:lnTo>
                  <a:pt x="24750" y="55688"/>
                </a:lnTo>
                <a:cubicBezTo>
                  <a:pt x="40219" y="39600"/>
                  <a:pt x="60638" y="30938"/>
                  <a:pt x="83531" y="30938"/>
                </a:cubicBezTo>
                <a:cubicBezTo>
                  <a:pt x="105188" y="30938"/>
                  <a:pt x="125606" y="39600"/>
                  <a:pt x="141075" y="55069"/>
                </a:cubicBezTo>
                <a:lnTo>
                  <a:pt x="144788" y="58781"/>
                </a:lnTo>
                <a:lnTo>
                  <a:pt x="136744" y="66825"/>
                </a:lnTo>
                <a:lnTo>
                  <a:pt x="133031" y="63113"/>
                </a:lnTo>
                <a:cubicBezTo>
                  <a:pt x="120038" y="50119"/>
                  <a:pt x="102094" y="42075"/>
                  <a:pt x="83531" y="42075"/>
                </a:cubicBezTo>
                <a:cubicBezTo>
                  <a:pt x="63731" y="42075"/>
                  <a:pt x="46406" y="49500"/>
                  <a:pt x="32794" y="63113"/>
                </a:cubicBezTo>
                <a:lnTo>
                  <a:pt x="29081" y="67444"/>
                </a:lnTo>
                <a:lnTo>
                  <a:pt x="20419" y="59400"/>
                </a:lnTo>
                <a:close/>
                <a:moveTo>
                  <a:pt x="44550" y="82294"/>
                </a:moveTo>
                <a:lnTo>
                  <a:pt x="48263" y="78581"/>
                </a:lnTo>
                <a:cubicBezTo>
                  <a:pt x="56925" y="69300"/>
                  <a:pt x="69300" y="64350"/>
                  <a:pt x="82294" y="64350"/>
                </a:cubicBezTo>
                <a:cubicBezTo>
                  <a:pt x="95288" y="64350"/>
                  <a:pt x="107663" y="69300"/>
                  <a:pt x="116325" y="78581"/>
                </a:cubicBezTo>
                <a:lnTo>
                  <a:pt x="120038" y="82294"/>
                </a:lnTo>
                <a:lnTo>
                  <a:pt x="111994" y="90338"/>
                </a:lnTo>
                <a:lnTo>
                  <a:pt x="108900" y="86625"/>
                </a:lnTo>
                <a:cubicBezTo>
                  <a:pt x="101475" y="79200"/>
                  <a:pt x="92813" y="75488"/>
                  <a:pt x="82294" y="75488"/>
                </a:cubicBezTo>
                <a:cubicBezTo>
                  <a:pt x="71775" y="75488"/>
                  <a:pt x="62494" y="79200"/>
                  <a:pt x="55688" y="86006"/>
                </a:cubicBezTo>
                <a:lnTo>
                  <a:pt x="51975" y="89719"/>
                </a:lnTo>
                <a:lnTo>
                  <a:pt x="44550" y="82294"/>
                </a:lnTo>
                <a:close/>
              </a:path>
            </a:pathLst>
          </a:custGeom>
          <a:solidFill>
            <a:schemeClr val="accent2"/>
          </a:solidFill>
          <a:ln w="5953" cap="flat">
            <a:noFill/>
            <a:prstDash val="solid"/>
            <a:miter/>
          </a:ln>
        </p:spPr>
        <p:txBody>
          <a:bodyPr rtlCol="0" anchor="ctr"/>
          <a:lstStyle/>
          <a:p>
            <a:pPr defTabSz="932563">
              <a:defRPr/>
            </a:pPr>
            <a:endParaRPr lang="en-US">
              <a:solidFill>
                <a:srgbClr val="000000"/>
              </a:solidFill>
              <a:latin typeface="Segoe UI"/>
            </a:endParaRPr>
          </a:p>
        </p:txBody>
      </p:sp>
      <p:sp>
        <p:nvSpPr>
          <p:cNvPr id="1357" name="Freeform: Shape 1356">
            <a:extLst>
              <a:ext uri="{FF2B5EF4-FFF2-40B4-BE49-F238E27FC236}">
                <a16:creationId xmlns:a16="http://schemas.microsoft.com/office/drawing/2014/main" id="{6F2196B4-46C4-47E1-91AC-64A742B5F18A}"/>
              </a:ext>
            </a:extLst>
          </p:cNvPr>
          <p:cNvSpPr/>
          <p:nvPr/>
        </p:nvSpPr>
        <p:spPr>
          <a:xfrm>
            <a:off x="5349278" y="2388570"/>
            <a:ext cx="325115" cy="276856"/>
          </a:xfrm>
          <a:custGeom>
            <a:avLst/>
            <a:gdLst>
              <a:gd name="connsiteX0" fmla="*/ 2987782 w 3031287"/>
              <a:gd name="connsiteY0" fmla="*/ 1422406 h 2581331"/>
              <a:gd name="connsiteX1" fmla="*/ 2805431 w 3031287"/>
              <a:gd name="connsiteY1" fmla="*/ 1076650 h 2581331"/>
              <a:gd name="connsiteX2" fmla="*/ 2852795 w 3031287"/>
              <a:gd name="connsiteY2" fmla="*/ 865880 h 2581331"/>
              <a:gd name="connsiteX3" fmla="*/ 2431256 w 3031287"/>
              <a:gd name="connsiteY3" fmla="*/ 463287 h 2581331"/>
              <a:gd name="connsiteX4" fmla="*/ 2220487 w 3031287"/>
              <a:gd name="connsiteY4" fmla="*/ 510651 h 2581331"/>
              <a:gd name="connsiteX5" fmla="*/ 1893676 w 3031287"/>
              <a:gd name="connsiteY5" fmla="*/ 356719 h 2581331"/>
              <a:gd name="connsiteX6" fmla="*/ 1626071 w 3031287"/>
              <a:gd name="connsiteY6" fmla="*/ 451446 h 2581331"/>
              <a:gd name="connsiteX7" fmla="*/ 1128750 w 3031287"/>
              <a:gd name="connsiteY7" fmla="*/ 44117 h 2581331"/>
              <a:gd name="connsiteX8" fmla="*/ 629061 w 3031287"/>
              <a:gd name="connsiteY8" fmla="*/ 550911 h 2581331"/>
              <a:gd name="connsiteX9" fmla="*/ 629061 w 3031287"/>
              <a:gd name="connsiteY9" fmla="*/ 569856 h 2581331"/>
              <a:gd name="connsiteX10" fmla="*/ 311723 w 3031287"/>
              <a:gd name="connsiteY10" fmla="*/ 884826 h 2581331"/>
              <a:gd name="connsiteX11" fmla="*/ 321196 w 3031287"/>
              <a:gd name="connsiteY11" fmla="*/ 979554 h 2581331"/>
              <a:gd name="connsiteX12" fmla="*/ 44117 w 3031287"/>
              <a:gd name="connsiteY12" fmla="*/ 1299260 h 2581331"/>
              <a:gd name="connsiteX13" fmla="*/ 179104 w 3031287"/>
              <a:gd name="connsiteY13" fmla="*/ 1557393 h 2581331"/>
              <a:gd name="connsiteX14" fmla="*/ 44117 w 3031287"/>
              <a:gd name="connsiteY14" fmla="*/ 1872363 h 2581331"/>
              <a:gd name="connsiteX15" fmla="*/ 494074 w 3031287"/>
              <a:gd name="connsiteY15" fmla="*/ 2312847 h 2581331"/>
              <a:gd name="connsiteX16" fmla="*/ 657479 w 3031287"/>
              <a:gd name="connsiteY16" fmla="*/ 2284428 h 2581331"/>
              <a:gd name="connsiteX17" fmla="*/ 676425 w 3031287"/>
              <a:gd name="connsiteY17" fmla="*/ 2350738 h 2581331"/>
              <a:gd name="connsiteX18" fmla="*/ 820885 w 3031287"/>
              <a:gd name="connsiteY18" fmla="*/ 2485725 h 2581331"/>
              <a:gd name="connsiteX19" fmla="*/ 1012708 w 3031287"/>
              <a:gd name="connsiteY19" fmla="*/ 2369683 h 2581331"/>
              <a:gd name="connsiteX20" fmla="*/ 1242423 w 3031287"/>
              <a:gd name="connsiteY20" fmla="*/ 2504671 h 2581331"/>
              <a:gd name="connsiteX21" fmla="*/ 1415301 w 3031287"/>
              <a:gd name="connsiteY21" fmla="*/ 2438361 h 2581331"/>
              <a:gd name="connsiteX22" fmla="*/ 1663962 w 3031287"/>
              <a:gd name="connsiteY22" fmla="*/ 2554403 h 2581331"/>
              <a:gd name="connsiteX23" fmla="*/ 1990772 w 3031287"/>
              <a:gd name="connsiteY23" fmla="*/ 2296269 h 2581331"/>
              <a:gd name="connsiteX24" fmla="*/ 2450202 w 3031287"/>
              <a:gd name="connsiteY24" fmla="*/ 2507039 h 2581331"/>
              <a:gd name="connsiteX25" fmla="*/ 2814904 w 3031287"/>
              <a:gd name="connsiteY25" fmla="*/ 2142337 h 2581331"/>
              <a:gd name="connsiteX26" fmla="*/ 2739122 w 3031287"/>
              <a:gd name="connsiteY26" fmla="*/ 1806053 h 2581331"/>
              <a:gd name="connsiteX27" fmla="*/ 2987782 w 3031287"/>
              <a:gd name="connsiteY27" fmla="*/ 1422406 h 2581331"/>
              <a:gd name="connsiteX28" fmla="*/ 2987782 w 3031287"/>
              <a:gd name="connsiteY28" fmla="*/ 1422406 h 2581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031287" h="2581331">
                <a:moveTo>
                  <a:pt x="2987782" y="1422406"/>
                </a:moveTo>
                <a:cubicBezTo>
                  <a:pt x="2987782" y="1277946"/>
                  <a:pt x="2921472" y="1154800"/>
                  <a:pt x="2805431" y="1076650"/>
                </a:cubicBezTo>
                <a:cubicBezTo>
                  <a:pt x="2833849" y="1010340"/>
                  <a:pt x="2852795" y="941663"/>
                  <a:pt x="2852795" y="865880"/>
                </a:cubicBezTo>
                <a:cubicBezTo>
                  <a:pt x="2843322" y="645638"/>
                  <a:pt x="2651498" y="463287"/>
                  <a:pt x="2431256" y="463287"/>
                </a:cubicBezTo>
                <a:cubicBezTo>
                  <a:pt x="2355474" y="463287"/>
                  <a:pt x="2286796" y="482233"/>
                  <a:pt x="2220487" y="510651"/>
                </a:cubicBezTo>
                <a:cubicBezTo>
                  <a:pt x="2144705" y="425396"/>
                  <a:pt x="2028663" y="356719"/>
                  <a:pt x="1893676" y="356719"/>
                </a:cubicBezTo>
                <a:cubicBezTo>
                  <a:pt x="1787108" y="356719"/>
                  <a:pt x="1701853" y="394610"/>
                  <a:pt x="1626071" y="451446"/>
                </a:cubicBezTo>
                <a:cubicBezTo>
                  <a:pt x="1588179" y="226468"/>
                  <a:pt x="1377410" y="44117"/>
                  <a:pt x="1128750" y="44117"/>
                </a:cubicBezTo>
                <a:cubicBezTo>
                  <a:pt x="849303" y="44117"/>
                  <a:pt x="629061" y="273832"/>
                  <a:pt x="629061" y="550911"/>
                </a:cubicBezTo>
                <a:cubicBezTo>
                  <a:pt x="629061" y="560383"/>
                  <a:pt x="629061" y="569856"/>
                  <a:pt x="629061" y="569856"/>
                </a:cubicBezTo>
                <a:cubicBezTo>
                  <a:pt x="446710" y="569856"/>
                  <a:pt x="311723" y="714316"/>
                  <a:pt x="311723" y="884826"/>
                </a:cubicBezTo>
                <a:cubicBezTo>
                  <a:pt x="311723" y="922717"/>
                  <a:pt x="311723" y="951135"/>
                  <a:pt x="321196" y="979554"/>
                </a:cubicBezTo>
                <a:cubicBezTo>
                  <a:pt x="169631" y="1000867"/>
                  <a:pt x="44117" y="1135854"/>
                  <a:pt x="44117" y="1299260"/>
                </a:cubicBezTo>
                <a:cubicBezTo>
                  <a:pt x="44117" y="1403460"/>
                  <a:pt x="91481" y="1500556"/>
                  <a:pt x="179104" y="1557393"/>
                </a:cubicBezTo>
                <a:cubicBezTo>
                  <a:pt x="91481" y="1633175"/>
                  <a:pt x="44117" y="1749217"/>
                  <a:pt x="44117" y="1872363"/>
                </a:cubicBezTo>
                <a:cubicBezTo>
                  <a:pt x="44117" y="2111550"/>
                  <a:pt x="254886" y="2312847"/>
                  <a:pt x="494074" y="2312847"/>
                </a:cubicBezTo>
                <a:cubicBezTo>
                  <a:pt x="560383" y="2312847"/>
                  <a:pt x="657479" y="2284428"/>
                  <a:pt x="657479" y="2284428"/>
                </a:cubicBezTo>
                <a:cubicBezTo>
                  <a:pt x="666952" y="2293901"/>
                  <a:pt x="666952" y="2331792"/>
                  <a:pt x="676425" y="2350738"/>
                </a:cubicBezTo>
                <a:cubicBezTo>
                  <a:pt x="695370" y="2426520"/>
                  <a:pt x="742734" y="2466779"/>
                  <a:pt x="820885" y="2485725"/>
                </a:cubicBezTo>
                <a:cubicBezTo>
                  <a:pt x="906140" y="2504671"/>
                  <a:pt x="993763" y="2447834"/>
                  <a:pt x="1012708" y="2369683"/>
                </a:cubicBezTo>
                <a:cubicBezTo>
                  <a:pt x="1050599" y="2445466"/>
                  <a:pt x="1147695" y="2504671"/>
                  <a:pt x="1242423" y="2504671"/>
                </a:cubicBezTo>
                <a:cubicBezTo>
                  <a:pt x="1308733" y="2504671"/>
                  <a:pt x="1377410" y="2485725"/>
                  <a:pt x="1415301" y="2438361"/>
                </a:cubicBezTo>
                <a:cubicBezTo>
                  <a:pt x="1481611" y="2514143"/>
                  <a:pt x="1569234" y="2554403"/>
                  <a:pt x="1663962" y="2554403"/>
                </a:cubicBezTo>
                <a:cubicBezTo>
                  <a:pt x="1827367" y="2554403"/>
                  <a:pt x="1962354" y="2450202"/>
                  <a:pt x="1990772" y="2296269"/>
                </a:cubicBezTo>
                <a:cubicBezTo>
                  <a:pt x="2085500" y="2450202"/>
                  <a:pt x="2258378" y="2535457"/>
                  <a:pt x="2450202" y="2507039"/>
                </a:cubicBezTo>
                <a:cubicBezTo>
                  <a:pt x="2632553" y="2469148"/>
                  <a:pt x="2777013" y="2324688"/>
                  <a:pt x="2814904" y="2142337"/>
                </a:cubicBezTo>
                <a:cubicBezTo>
                  <a:pt x="2833849" y="2016823"/>
                  <a:pt x="2805431" y="1903149"/>
                  <a:pt x="2739122" y="1806053"/>
                </a:cubicBezTo>
                <a:cubicBezTo>
                  <a:pt x="2893054" y="1739744"/>
                  <a:pt x="2987782" y="1595284"/>
                  <a:pt x="2987782" y="1422406"/>
                </a:cubicBezTo>
                <a:lnTo>
                  <a:pt x="2987782" y="1422406"/>
                </a:lnTo>
                <a:close/>
              </a:path>
            </a:pathLst>
          </a:custGeom>
          <a:solidFill>
            <a:schemeClr val="tx2"/>
          </a:solidFill>
          <a:ln w="23659" cap="flat">
            <a:noFill/>
            <a:prstDash val="solid"/>
            <a:miter/>
          </a:ln>
        </p:spPr>
        <p:txBody>
          <a:bodyPr rtlCol="0" anchor="ctr"/>
          <a:lstStyle/>
          <a:p>
            <a:pPr defTabSz="932563">
              <a:defRPr/>
            </a:pPr>
            <a:endParaRPr lang="en-US">
              <a:solidFill>
                <a:srgbClr val="000000"/>
              </a:solidFill>
              <a:latin typeface="Segoe UI"/>
            </a:endParaRPr>
          </a:p>
        </p:txBody>
      </p:sp>
      <p:sp>
        <p:nvSpPr>
          <p:cNvPr id="1358" name="Freeform: Shape 1357">
            <a:extLst>
              <a:ext uri="{FF2B5EF4-FFF2-40B4-BE49-F238E27FC236}">
                <a16:creationId xmlns:a16="http://schemas.microsoft.com/office/drawing/2014/main" id="{42D3866F-B515-488A-9115-5BE46264D390}"/>
              </a:ext>
            </a:extLst>
          </p:cNvPr>
          <p:cNvSpPr/>
          <p:nvPr/>
        </p:nvSpPr>
        <p:spPr>
          <a:xfrm>
            <a:off x="5720532" y="2273686"/>
            <a:ext cx="223999" cy="190750"/>
          </a:xfrm>
          <a:custGeom>
            <a:avLst/>
            <a:gdLst>
              <a:gd name="connsiteX0" fmla="*/ 2987782 w 3031287"/>
              <a:gd name="connsiteY0" fmla="*/ 1422406 h 2581331"/>
              <a:gd name="connsiteX1" fmla="*/ 2805431 w 3031287"/>
              <a:gd name="connsiteY1" fmla="*/ 1076650 h 2581331"/>
              <a:gd name="connsiteX2" fmla="*/ 2852795 w 3031287"/>
              <a:gd name="connsiteY2" fmla="*/ 865880 h 2581331"/>
              <a:gd name="connsiteX3" fmla="*/ 2431256 w 3031287"/>
              <a:gd name="connsiteY3" fmla="*/ 463287 h 2581331"/>
              <a:gd name="connsiteX4" fmla="*/ 2220487 w 3031287"/>
              <a:gd name="connsiteY4" fmla="*/ 510651 h 2581331"/>
              <a:gd name="connsiteX5" fmla="*/ 1893676 w 3031287"/>
              <a:gd name="connsiteY5" fmla="*/ 356719 h 2581331"/>
              <a:gd name="connsiteX6" fmla="*/ 1626071 w 3031287"/>
              <a:gd name="connsiteY6" fmla="*/ 451446 h 2581331"/>
              <a:gd name="connsiteX7" fmla="*/ 1128750 w 3031287"/>
              <a:gd name="connsiteY7" fmla="*/ 44117 h 2581331"/>
              <a:gd name="connsiteX8" fmla="*/ 629061 w 3031287"/>
              <a:gd name="connsiteY8" fmla="*/ 550911 h 2581331"/>
              <a:gd name="connsiteX9" fmla="*/ 629061 w 3031287"/>
              <a:gd name="connsiteY9" fmla="*/ 569856 h 2581331"/>
              <a:gd name="connsiteX10" fmla="*/ 311723 w 3031287"/>
              <a:gd name="connsiteY10" fmla="*/ 884826 h 2581331"/>
              <a:gd name="connsiteX11" fmla="*/ 321196 w 3031287"/>
              <a:gd name="connsiteY11" fmla="*/ 979554 h 2581331"/>
              <a:gd name="connsiteX12" fmla="*/ 44117 w 3031287"/>
              <a:gd name="connsiteY12" fmla="*/ 1299260 h 2581331"/>
              <a:gd name="connsiteX13" fmla="*/ 179104 w 3031287"/>
              <a:gd name="connsiteY13" fmla="*/ 1557393 h 2581331"/>
              <a:gd name="connsiteX14" fmla="*/ 44117 w 3031287"/>
              <a:gd name="connsiteY14" fmla="*/ 1872363 h 2581331"/>
              <a:gd name="connsiteX15" fmla="*/ 494074 w 3031287"/>
              <a:gd name="connsiteY15" fmla="*/ 2312847 h 2581331"/>
              <a:gd name="connsiteX16" fmla="*/ 657479 w 3031287"/>
              <a:gd name="connsiteY16" fmla="*/ 2284428 h 2581331"/>
              <a:gd name="connsiteX17" fmla="*/ 676425 w 3031287"/>
              <a:gd name="connsiteY17" fmla="*/ 2350738 h 2581331"/>
              <a:gd name="connsiteX18" fmla="*/ 820885 w 3031287"/>
              <a:gd name="connsiteY18" fmla="*/ 2485725 h 2581331"/>
              <a:gd name="connsiteX19" fmla="*/ 1012708 w 3031287"/>
              <a:gd name="connsiteY19" fmla="*/ 2369683 h 2581331"/>
              <a:gd name="connsiteX20" fmla="*/ 1242423 w 3031287"/>
              <a:gd name="connsiteY20" fmla="*/ 2504671 h 2581331"/>
              <a:gd name="connsiteX21" fmla="*/ 1415301 w 3031287"/>
              <a:gd name="connsiteY21" fmla="*/ 2438361 h 2581331"/>
              <a:gd name="connsiteX22" fmla="*/ 1663962 w 3031287"/>
              <a:gd name="connsiteY22" fmla="*/ 2554403 h 2581331"/>
              <a:gd name="connsiteX23" fmla="*/ 1990772 w 3031287"/>
              <a:gd name="connsiteY23" fmla="*/ 2296269 h 2581331"/>
              <a:gd name="connsiteX24" fmla="*/ 2450202 w 3031287"/>
              <a:gd name="connsiteY24" fmla="*/ 2507039 h 2581331"/>
              <a:gd name="connsiteX25" fmla="*/ 2814904 w 3031287"/>
              <a:gd name="connsiteY25" fmla="*/ 2142337 h 2581331"/>
              <a:gd name="connsiteX26" fmla="*/ 2739122 w 3031287"/>
              <a:gd name="connsiteY26" fmla="*/ 1806053 h 2581331"/>
              <a:gd name="connsiteX27" fmla="*/ 2987782 w 3031287"/>
              <a:gd name="connsiteY27" fmla="*/ 1422406 h 2581331"/>
              <a:gd name="connsiteX28" fmla="*/ 2987782 w 3031287"/>
              <a:gd name="connsiteY28" fmla="*/ 1422406 h 2581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031287" h="2581331">
                <a:moveTo>
                  <a:pt x="2987782" y="1422406"/>
                </a:moveTo>
                <a:cubicBezTo>
                  <a:pt x="2987782" y="1277946"/>
                  <a:pt x="2921472" y="1154800"/>
                  <a:pt x="2805431" y="1076650"/>
                </a:cubicBezTo>
                <a:cubicBezTo>
                  <a:pt x="2833849" y="1010340"/>
                  <a:pt x="2852795" y="941663"/>
                  <a:pt x="2852795" y="865880"/>
                </a:cubicBezTo>
                <a:cubicBezTo>
                  <a:pt x="2843322" y="645638"/>
                  <a:pt x="2651498" y="463287"/>
                  <a:pt x="2431256" y="463287"/>
                </a:cubicBezTo>
                <a:cubicBezTo>
                  <a:pt x="2355474" y="463287"/>
                  <a:pt x="2286796" y="482233"/>
                  <a:pt x="2220487" y="510651"/>
                </a:cubicBezTo>
                <a:cubicBezTo>
                  <a:pt x="2144705" y="425396"/>
                  <a:pt x="2028663" y="356719"/>
                  <a:pt x="1893676" y="356719"/>
                </a:cubicBezTo>
                <a:cubicBezTo>
                  <a:pt x="1787108" y="356719"/>
                  <a:pt x="1701853" y="394610"/>
                  <a:pt x="1626071" y="451446"/>
                </a:cubicBezTo>
                <a:cubicBezTo>
                  <a:pt x="1588179" y="226468"/>
                  <a:pt x="1377410" y="44117"/>
                  <a:pt x="1128750" y="44117"/>
                </a:cubicBezTo>
                <a:cubicBezTo>
                  <a:pt x="849303" y="44117"/>
                  <a:pt x="629061" y="273832"/>
                  <a:pt x="629061" y="550911"/>
                </a:cubicBezTo>
                <a:cubicBezTo>
                  <a:pt x="629061" y="560383"/>
                  <a:pt x="629061" y="569856"/>
                  <a:pt x="629061" y="569856"/>
                </a:cubicBezTo>
                <a:cubicBezTo>
                  <a:pt x="446710" y="569856"/>
                  <a:pt x="311723" y="714316"/>
                  <a:pt x="311723" y="884826"/>
                </a:cubicBezTo>
                <a:cubicBezTo>
                  <a:pt x="311723" y="922717"/>
                  <a:pt x="311723" y="951135"/>
                  <a:pt x="321196" y="979554"/>
                </a:cubicBezTo>
                <a:cubicBezTo>
                  <a:pt x="169631" y="1000867"/>
                  <a:pt x="44117" y="1135854"/>
                  <a:pt x="44117" y="1299260"/>
                </a:cubicBezTo>
                <a:cubicBezTo>
                  <a:pt x="44117" y="1403460"/>
                  <a:pt x="91481" y="1500556"/>
                  <a:pt x="179104" y="1557393"/>
                </a:cubicBezTo>
                <a:cubicBezTo>
                  <a:pt x="91481" y="1633175"/>
                  <a:pt x="44117" y="1749217"/>
                  <a:pt x="44117" y="1872363"/>
                </a:cubicBezTo>
                <a:cubicBezTo>
                  <a:pt x="44117" y="2111550"/>
                  <a:pt x="254886" y="2312847"/>
                  <a:pt x="494074" y="2312847"/>
                </a:cubicBezTo>
                <a:cubicBezTo>
                  <a:pt x="560383" y="2312847"/>
                  <a:pt x="657479" y="2284428"/>
                  <a:pt x="657479" y="2284428"/>
                </a:cubicBezTo>
                <a:cubicBezTo>
                  <a:pt x="666952" y="2293901"/>
                  <a:pt x="666952" y="2331792"/>
                  <a:pt x="676425" y="2350738"/>
                </a:cubicBezTo>
                <a:cubicBezTo>
                  <a:pt x="695370" y="2426520"/>
                  <a:pt x="742734" y="2466779"/>
                  <a:pt x="820885" y="2485725"/>
                </a:cubicBezTo>
                <a:cubicBezTo>
                  <a:pt x="906140" y="2504671"/>
                  <a:pt x="993763" y="2447834"/>
                  <a:pt x="1012708" y="2369683"/>
                </a:cubicBezTo>
                <a:cubicBezTo>
                  <a:pt x="1050599" y="2445466"/>
                  <a:pt x="1147695" y="2504671"/>
                  <a:pt x="1242423" y="2504671"/>
                </a:cubicBezTo>
                <a:cubicBezTo>
                  <a:pt x="1308733" y="2504671"/>
                  <a:pt x="1377410" y="2485725"/>
                  <a:pt x="1415301" y="2438361"/>
                </a:cubicBezTo>
                <a:cubicBezTo>
                  <a:pt x="1481611" y="2514143"/>
                  <a:pt x="1569234" y="2554403"/>
                  <a:pt x="1663962" y="2554403"/>
                </a:cubicBezTo>
                <a:cubicBezTo>
                  <a:pt x="1827367" y="2554403"/>
                  <a:pt x="1962354" y="2450202"/>
                  <a:pt x="1990772" y="2296269"/>
                </a:cubicBezTo>
                <a:cubicBezTo>
                  <a:pt x="2085500" y="2450202"/>
                  <a:pt x="2258378" y="2535457"/>
                  <a:pt x="2450202" y="2507039"/>
                </a:cubicBezTo>
                <a:cubicBezTo>
                  <a:pt x="2632553" y="2469148"/>
                  <a:pt x="2777013" y="2324688"/>
                  <a:pt x="2814904" y="2142337"/>
                </a:cubicBezTo>
                <a:cubicBezTo>
                  <a:pt x="2833849" y="2016823"/>
                  <a:pt x="2805431" y="1903149"/>
                  <a:pt x="2739122" y="1806053"/>
                </a:cubicBezTo>
                <a:cubicBezTo>
                  <a:pt x="2893054" y="1739744"/>
                  <a:pt x="2987782" y="1595284"/>
                  <a:pt x="2987782" y="1422406"/>
                </a:cubicBezTo>
                <a:lnTo>
                  <a:pt x="2987782" y="1422406"/>
                </a:lnTo>
                <a:close/>
              </a:path>
            </a:pathLst>
          </a:custGeom>
          <a:solidFill>
            <a:schemeClr val="tx2"/>
          </a:solidFill>
          <a:ln w="23659" cap="flat">
            <a:noFill/>
            <a:prstDash val="solid"/>
            <a:miter/>
          </a:ln>
        </p:spPr>
        <p:txBody>
          <a:bodyPr rtlCol="0" anchor="ctr"/>
          <a:lstStyle/>
          <a:p>
            <a:pPr defTabSz="932563">
              <a:defRPr/>
            </a:pPr>
            <a:endParaRPr lang="en-US">
              <a:solidFill>
                <a:srgbClr val="000000"/>
              </a:solidFill>
              <a:latin typeface="Segoe UI"/>
            </a:endParaRPr>
          </a:p>
        </p:txBody>
      </p:sp>
      <p:grpSp>
        <p:nvGrpSpPr>
          <p:cNvPr id="1359" name="Wind 1">
            <a:extLst>
              <a:ext uri="{FF2B5EF4-FFF2-40B4-BE49-F238E27FC236}">
                <a16:creationId xmlns:a16="http://schemas.microsoft.com/office/drawing/2014/main" id="{E716341A-8A15-406C-8410-72455E013D34}"/>
              </a:ext>
            </a:extLst>
          </p:cNvPr>
          <p:cNvGrpSpPr/>
          <p:nvPr/>
        </p:nvGrpSpPr>
        <p:grpSpPr>
          <a:xfrm>
            <a:off x="9383093" y="2898504"/>
            <a:ext cx="527276" cy="527276"/>
            <a:chOff x="9260891" y="2203899"/>
            <a:chExt cx="527351" cy="527351"/>
          </a:xfrm>
        </p:grpSpPr>
        <p:sp>
          <p:nvSpPr>
            <p:cNvPr id="1360" name="Oval 1359">
              <a:extLst>
                <a:ext uri="{FF2B5EF4-FFF2-40B4-BE49-F238E27FC236}">
                  <a16:creationId xmlns:a16="http://schemas.microsoft.com/office/drawing/2014/main" id="{49F19DA6-2D5F-4CB6-B731-27A2E6FBDCF9}"/>
                </a:ext>
              </a:extLst>
            </p:cNvPr>
            <p:cNvSpPr/>
            <p:nvPr/>
          </p:nvSpPr>
          <p:spPr bwMode="auto">
            <a:xfrm>
              <a:off x="9260891" y="2203899"/>
              <a:ext cx="527351" cy="527351"/>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361" name="Graphic 1360">
              <a:extLst>
                <a:ext uri="{FF2B5EF4-FFF2-40B4-BE49-F238E27FC236}">
                  <a16:creationId xmlns:a16="http://schemas.microsoft.com/office/drawing/2014/main" id="{BD4A9391-7407-4DE9-B08A-ECC85D29172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301114" y="2219529"/>
              <a:ext cx="446905" cy="375400"/>
            </a:xfrm>
            <a:prstGeom prst="rect">
              <a:avLst/>
            </a:prstGeom>
          </p:spPr>
        </p:pic>
      </p:grpSp>
      <p:grpSp>
        <p:nvGrpSpPr>
          <p:cNvPr id="1362" name="Wind 2">
            <a:extLst>
              <a:ext uri="{FF2B5EF4-FFF2-40B4-BE49-F238E27FC236}">
                <a16:creationId xmlns:a16="http://schemas.microsoft.com/office/drawing/2014/main" id="{1F5C0E88-5FAE-4FAD-A0F2-79270B132529}"/>
              </a:ext>
            </a:extLst>
          </p:cNvPr>
          <p:cNvGrpSpPr/>
          <p:nvPr/>
        </p:nvGrpSpPr>
        <p:grpSpPr>
          <a:xfrm>
            <a:off x="10191020" y="2770844"/>
            <a:ext cx="527276" cy="527276"/>
            <a:chOff x="9260891" y="2203899"/>
            <a:chExt cx="527351" cy="527351"/>
          </a:xfrm>
        </p:grpSpPr>
        <p:sp>
          <p:nvSpPr>
            <p:cNvPr id="1363" name="Oval 1362">
              <a:extLst>
                <a:ext uri="{FF2B5EF4-FFF2-40B4-BE49-F238E27FC236}">
                  <a16:creationId xmlns:a16="http://schemas.microsoft.com/office/drawing/2014/main" id="{93B6B84F-EC0D-463F-91B2-E60152C3B862}"/>
                </a:ext>
              </a:extLst>
            </p:cNvPr>
            <p:cNvSpPr/>
            <p:nvPr/>
          </p:nvSpPr>
          <p:spPr bwMode="auto">
            <a:xfrm>
              <a:off x="9260891" y="2203899"/>
              <a:ext cx="527351" cy="527351"/>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364" name="Graphic 1363">
              <a:extLst>
                <a:ext uri="{FF2B5EF4-FFF2-40B4-BE49-F238E27FC236}">
                  <a16:creationId xmlns:a16="http://schemas.microsoft.com/office/drawing/2014/main" id="{020FC6D0-CB67-4BB8-B7C4-2C8A068E555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301114" y="2219529"/>
              <a:ext cx="446905" cy="375400"/>
            </a:xfrm>
            <a:prstGeom prst="rect">
              <a:avLst/>
            </a:prstGeom>
          </p:spPr>
        </p:pic>
      </p:grpSp>
      <p:grpSp>
        <p:nvGrpSpPr>
          <p:cNvPr id="1365" name="Wind 3">
            <a:extLst>
              <a:ext uri="{FF2B5EF4-FFF2-40B4-BE49-F238E27FC236}">
                <a16:creationId xmlns:a16="http://schemas.microsoft.com/office/drawing/2014/main" id="{A5DD8000-A358-403B-8EA9-C50A2D0CEF92}"/>
              </a:ext>
            </a:extLst>
          </p:cNvPr>
          <p:cNvGrpSpPr/>
          <p:nvPr/>
        </p:nvGrpSpPr>
        <p:grpSpPr>
          <a:xfrm>
            <a:off x="10581610" y="3052887"/>
            <a:ext cx="527276" cy="527276"/>
            <a:chOff x="9260891" y="2203899"/>
            <a:chExt cx="527351" cy="527351"/>
          </a:xfrm>
        </p:grpSpPr>
        <p:sp>
          <p:nvSpPr>
            <p:cNvPr id="1366" name="Oval 1365">
              <a:extLst>
                <a:ext uri="{FF2B5EF4-FFF2-40B4-BE49-F238E27FC236}">
                  <a16:creationId xmlns:a16="http://schemas.microsoft.com/office/drawing/2014/main" id="{F4962812-2E22-48B0-ADC3-DB2CCD2FB703}"/>
                </a:ext>
              </a:extLst>
            </p:cNvPr>
            <p:cNvSpPr/>
            <p:nvPr/>
          </p:nvSpPr>
          <p:spPr bwMode="auto">
            <a:xfrm>
              <a:off x="9260891" y="2203899"/>
              <a:ext cx="527351" cy="527351"/>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367" name="Graphic 1366">
              <a:extLst>
                <a:ext uri="{FF2B5EF4-FFF2-40B4-BE49-F238E27FC236}">
                  <a16:creationId xmlns:a16="http://schemas.microsoft.com/office/drawing/2014/main" id="{0273CBB5-DF9F-4ECA-B2F6-492D59D082D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301114" y="2219529"/>
              <a:ext cx="446905" cy="375400"/>
            </a:xfrm>
            <a:prstGeom prst="rect">
              <a:avLst/>
            </a:prstGeom>
          </p:spPr>
        </p:pic>
      </p:grpSp>
      <p:sp>
        <p:nvSpPr>
          <p:cNvPr id="1368" name="Smoke">
            <a:extLst>
              <a:ext uri="{FF2B5EF4-FFF2-40B4-BE49-F238E27FC236}">
                <a16:creationId xmlns:a16="http://schemas.microsoft.com/office/drawing/2014/main" id="{EAF65FBB-E77C-47B8-9E6A-420607083A6E}"/>
              </a:ext>
            </a:extLst>
          </p:cNvPr>
          <p:cNvSpPr/>
          <p:nvPr/>
        </p:nvSpPr>
        <p:spPr bwMode="auto">
          <a:xfrm flipH="1">
            <a:off x="7186285" y="3924247"/>
            <a:ext cx="73405" cy="58586"/>
          </a:xfrm>
          <a:custGeom>
            <a:avLst/>
            <a:gdLst>
              <a:gd name="connsiteX0" fmla="*/ 376727 w 1166078"/>
              <a:gd name="connsiteY0" fmla="*/ 0 h 930665"/>
              <a:gd name="connsiteX1" fmla="*/ 553797 w 1166078"/>
              <a:gd name="connsiteY1" fmla="*/ 63566 h 930665"/>
              <a:gd name="connsiteX2" fmla="*/ 572522 w 1166078"/>
              <a:gd name="connsiteY2" fmla="*/ 85195 h 930665"/>
              <a:gd name="connsiteX3" fmla="*/ 597236 w 1166078"/>
              <a:gd name="connsiteY3" fmla="*/ 71781 h 930665"/>
              <a:gd name="connsiteX4" fmla="*/ 705590 w 1166078"/>
              <a:gd name="connsiteY4" fmla="*/ 49905 h 930665"/>
              <a:gd name="connsiteX5" fmla="*/ 978305 w 1166078"/>
              <a:gd name="connsiteY5" fmla="*/ 272174 h 930665"/>
              <a:gd name="connsiteX6" fmla="*/ 978901 w 1166078"/>
              <a:gd name="connsiteY6" fmla="*/ 278087 h 930665"/>
              <a:gd name="connsiteX7" fmla="*/ 1013288 w 1166078"/>
              <a:gd name="connsiteY7" fmla="*/ 296752 h 930665"/>
              <a:gd name="connsiteX8" fmla="*/ 1166078 w 1166078"/>
              <a:gd name="connsiteY8" fmla="*/ 584116 h 930665"/>
              <a:gd name="connsiteX9" fmla="*/ 819529 w 1166078"/>
              <a:gd name="connsiteY9" fmla="*/ 930665 h 930665"/>
              <a:gd name="connsiteX10" fmla="*/ 532165 w 1166078"/>
              <a:gd name="connsiteY10" fmla="*/ 777875 h 930665"/>
              <a:gd name="connsiteX11" fmla="*/ 530507 w 1166078"/>
              <a:gd name="connsiteY11" fmla="*/ 774820 h 930665"/>
              <a:gd name="connsiteX12" fmla="*/ 513085 w 1166078"/>
              <a:gd name="connsiteY12" fmla="*/ 777454 h 930665"/>
              <a:gd name="connsiteX13" fmla="*/ 357446 w 1166078"/>
              <a:gd name="connsiteY13" fmla="*/ 729913 h 930665"/>
              <a:gd name="connsiteX14" fmla="*/ 341118 w 1166078"/>
              <a:gd name="connsiteY14" fmla="*/ 716442 h 930665"/>
              <a:gd name="connsiteX15" fmla="*/ 280864 w 1166078"/>
              <a:gd name="connsiteY15" fmla="*/ 757066 h 930665"/>
              <a:gd name="connsiteX16" fmla="*/ 202170 w 1166078"/>
              <a:gd name="connsiteY16" fmla="*/ 772954 h 930665"/>
              <a:gd name="connsiteX17" fmla="*/ 0 w 1166078"/>
              <a:gd name="connsiteY17" fmla="*/ 570784 h 930665"/>
              <a:gd name="connsiteX18" fmla="*/ 59215 w 1166078"/>
              <a:gd name="connsiteY18" fmla="*/ 427828 h 930665"/>
              <a:gd name="connsiteX19" fmla="*/ 120224 w 1166078"/>
              <a:gd name="connsiteY19" fmla="*/ 386695 h 930665"/>
              <a:gd name="connsiteX20" fmla="*/ 104013 w 1166078"/>
              <a:gd name="connsiteY20" fmla="*/ 334471 h 930665"/>
              <a:gd name="connsiteX21" fmla="*/ 98357 w 1166078"/>
              <a:gd name="connsiteY21" fmla="*/ 278370 h 930665"/>
              <a:gd name="connsiteX22" fmla="*/ 376727 w 1166078"/>
              <a:gd name="connsiteY22" fmla="*/ 0 h 930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166078" h="930665">
                <a:moveTo>
                  <a:pt x="376727" y="0"/>
                </a:moveTo>
                <a:cubicBezTo>
                  <a:pt x="443989" y="0"/>
                  <a:pt x="505678" y="23855"/>
                  <a:pt x="553797" y="63566"/>
                </a:cubicBezTo>
                <a:lnTo>
                  <a:pt x="572522" y="85195"/>
                </a:lnTo>
                <a:lnTo>
                  <a:pt x="597236" y="71781"/>
                </a:lnTo>
                <a:cubicBezTo>
                  <a:pt x="630540" y="57694"/>
                  <a:pt x="667155" y="49905"/>
                  <a:pt x="705590" y="49905"/>
                </a:cubicBezTo>
                <a:cubicBezTo>
                  <a:pt x="840113" y="49905"/>
                  <a:pt x="952348" y="145325"/>
                  <a:pt x="978305" y="272174"/>
                </a:cubicBezTo>
                <a:lnTo>
                  <a:pt x="978901" y="278087"/>
                </a:lnTo>
                <a:lnTo>
                  <a:pt x="1013288" y="296752"/>
                </a:lnTo>
                <a:cubicBezTo>
                  <a:pt x="1105471" y="359029"/>
                  <a:pt x="1166078" y="464495"/>
                  <a:pt x="1166078" y="584116"/>
                </a:cubicBezTo>
                <a:cubicBezTo>
                  <a:pt x="1166078" y="775510"/>
                  <a:pt x="1010923" y="930665"/>
                  <a:pt x="819529" y="930665"/>
                </a:cubicBezTo>
                <a:cubicBezTo>
                  <a:pt x="699908" y="930665"/>
                  <a:pt x="594443" y="870058"/>
                  <a:pt x="532165" y="777875"/>
                </a:cubicBezTo>
                <a:lnTo>
                  <a:pt x="530507" y="774820"/>
                </a:lnTo>
                <a:lnTo>
                  <a:pt x="513085" y="777454"/>
                </a:lnTo>
                <a:cubicBezTo>
                  <a:pt x="455433" y="777454"/>
                  <a:pt x="401874" y="759928"/>
                  <a:pt x="357446" y="729913"/>
                </a:cubicBezTo>
                <a:lnTo>
                  <a:pt x="341118" y="716442"/>
                </a:lnTo>
                <a:lnTo>
                  <a:pt x="280864" y="757066"/>
                </a:lnTo>
                <a:cubicBezTo>
                  <a:pt x="256677" y="767297"/>
                  <a:pt x="230084" y="772954"/>
                  <a:pt x="202170" y="772954"/>
                </a:cubicBezTo>
                <a:cubicBezTo>
                  <a:pt x="90515" y="772954"/>
                  <a:pt x="0" y="682439"/>
                  <a:pt x="0" y="570784"/>
                </a:cubicBezTo>
                <a:cubicBezTo>
                  <a:pt x="0" y="514957"/>
                  <a:pt x="22629" y="464414"/>
                  <a:pt x="59215" y="427828"/>
                </a:cubicBezTo>
                <a:lnTo>
                  <a:pt x="120224" y="386695"/>
                </a:lnTo>
                <a:lnTo>
                  <a:pt x="104013" y="334471"/>
                </a:lnTo>
                <a:cubicBezTo>
                  <a:pt x="100305" y="316350"/>
                  <a:pt x="98357" y="297587"/>
                  <a:pt x="98357" y="278370"/>
                </a:cubicBezTo>
                <a:cubicBezTo>
                  <a:pt x="98357" y="124630"/>
                  <a:pt x="222987" y="0"/>
                  <a:pt x="376727" y="0"/>
                </a:cubicBezTo>
                <a:close/>
              </a:path>
            </a:pathLst>
          </a:custGeom>
          <a:solidFill>
            <a:schemeClr val="bg1">
              <a:lumMod val="65000"/>
            </a:schemeClr>
          </a:solidFill>
          <a:ln w="15875" cap="flat">
            <a:noFill/>
            <a:prstDash val="solid"/>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sz="900" err="1">
              <a:gradFill>
                <a:gsLst>
                  <a:gs pos="0">
                    <a:srgbClr val="505050"/>
                  </a:gs>
                  <a:gs pos="100000">
                    <a:srgbClr val="505050"/>
                  </a:gs>
                </a:gsLst>
                <a:lin ang="5400000" scaled="1"/>
              </a:gradFill>
              <a:latin typeface="Segoe UI"/>
            </a:endParaRPr>
          </a:p>
        </p:txBody>
      </p:sp>
      <p:sp>
        <p:nvSpPr>
          <p:cNvPr id="1369" name="Smoke">
            <a:extLst>
              <a:ext uri="{FF2B5EF4-FFF2-40B4-BE49-F238E27FC236}">
                <a16:creationId xmlns:a16="http://schemas.microsoft.com/office/drawing/2014/main" id="{CDEAAA83-45E7-41FD-8FB1-F36A0876F56F}"/>
              </a:ext>
            </a:extLst>
          </p:cNvPr>
          <p:cNvSpPr/>
          <p:nvPr/>
        </p:nvSpPr>
        <p:spPr bwMode="auto">
          <a:xfrm rot="11025609" flipH="1">
            <a:off x="7203006" y="3944484"/>
            <a:ext cx="55328" cy="43157"/>
          </a:xfrm>
          <a:custGeom>
            <a:avLst/>
            <a:gdLst>
              <a:gd name="connsiteX0" fmla="*/ 118093 w 580130"/>
              <a:gd name="connsiteY0" fmla="*/ 0 h 452514"/>
              <a:gd name="connsiteX1" fmla="*/ 164060 w 580130"/>
              <a:gd name="connsiteY1" fmla="*/ 9280 h 452514"/>
              <a:gd name="connsiteX2" fmla="*/ 196223 w 580130"/>
              <a:gd name="connsiteY2" fmla="*/ 30965 h 452514"/>
              <a:gd name="connsiteX3" fmla="*/ 220732 w 580130"/>
              <a:gd name="connsiteY3" fmla="*/ 26017 h 452514"/>
              <a:gd name="connsiteX4" fmla="*/ 327253 w 580130"/>
              <a:gd name="connsiteY4" fmla="*/ 70140 h 452514"/>
              <a:gd name="connsiteX5" fmla="*/ 328116 w 580130"/>
              <a:gd name="connsiteY5" fmla="*/ 71420 h 452514"/>
              <a:gd name="connsiteX6" fmla="*/ 367322 w 580130"/>
              <a:gd name="connsiteY6" fmla="*/ 63504 h 452514"/>
              <a:gd name="connsiteX7" fmla="*/ 506128 w 580130"/>
              <a:gd name="connsiteY7" fmla="*/ 155511 h 452514"/>
              <a:gd name="connsiteX8" fmla="*/ 512455 w 580130"/>
              <a:gd name="connsiteY8" fmla="*/ 186849 h 452514"/>
              <a:gd name="connsiteX9" fmla="*/ 543631 w 580130"/>
              <a:gd name="connsiteY9" fmla="*/ 207869 h 452514"/>
              <a:gd name="connsiteX10" fmla="*/ 580130 w 580130"/>
              <a:gd name="connsiteY10" fmla="*/ 295985 h 452514"/>
              <a:gd name="connsiteX11" fmla="*/ 455515 w 580130"/>
              <a:gd name="connsiteY11" fmla="*/ 420600 h 452514"/>
              <a:gd name="connsiteX12" fmla="*/ 367399 w 580130"/>
              <a:gd name="connsiteY12" fmla="*/ 384101 h 452514"/>
              <a:gd name="connsiteX13" fmla="*/ 358608 w 580130"/>
              <a:gd name="connsiteY13" fmla="*/ 371063 h 452514"/>
              <a:gd name="connsiteX14" fmla="*/ 357530 w 580130"/>
              <a:gd name="connsiteY14" fmla="*/ 376405 h 452514"/>
              <a:gd name="connsiteX15" fmla="*/ 242708 w 580130"/>
              <a:gd name="connsiteY15" fmla="*/ 452514 h 452514"/>
              <a:gd name="connsiteX16" fmla="*/ 118093 w 580130"/>
              <a:gd name="connsiteY16" fmla="*/ 327899 h 452514"/>
              <a:gd name="connsiteX17" fmla="*/ 123695 w 580130"/>
              <a:gd name="connsiteY17" fmla="*/ 290843 h 452514"/>
              <a:gd name="connsiteX18" fmla="*/ 124155 w 580130"/>
              <a:gd name="connsiteY18" fmla="*/ 289887 h 452514"/>
              <a:gd name="connsiteX19" fmla="*/ 114211 w 580130"/>
              <a:gd name="connsiteY19" fmla="*/ 283182 h 452514"/>
              <a:gd name="connsiteX20" fmla="*/ 81926 w 580130"/>
              <a:gd name="connsiteY20" fmla="*/ 235298 h 452514"/>
              <a:gd name="connsiteX21" fmla="*/ 80576 w 580130"/>
              <a:gd name="connsiteY21" fmla="*/ 228612 h 452514"/>
              <a:gd name="connsiteX22" fmla="*/ 72126 w 580130"/>
              <a:gd name="connsiteY22" fmla="*/ 226906 h 452514"/>
              <a:gd name="connsiteX23" fmla="*/ 0 w 580130"/>
              <a:gd name="connsiteY23" fmla="*/ 118093 h 452514"/>
              <a:gd name="connsiteX24" fmla="*/ 118093 w 580130"/>
              <a:gd name="connsiteY24" fmla="*/ 0 h 452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80130" h="452514">
                <a:moveTo>
                  <a:pt x="118093" y="0"/>
                </a:moveTo>
                <a:cubicBezTo>
                  <a:pt x="134398" y="0"/>
                  <a:pt x="149932" y="3304"/>
                  <a:pt x="164060" y="9280"/>
                </a:cubicBezTo>
                <a:lnTo>
                  <a:pt x="196223" y="30965"/>
                </a:lnTo>
                <a:lnTo>
                  <a:pt x="220732" y="26017"/>
                </a:lnTo>
                <a:cubicBezTo>
                  <a:pt x="262331" y="26017"/>
                  <a:pt x="299992" y="42879"/>
                  <a:pt x="327253" y="70140"/>
                </a:cubicBezTo>
                <a:lnTo>
                  <a:pt x="328116" y="71420"/>
                </a:lnTo>
                <a:lnTo>
                  <a:pt x="367322" y="63504"/>
                </a:lnTo>
                <a:cubicBezTo>
                  <a:pt x="429721" y="63504"/>
                  <a:pt x="483259" y="101443"/>
                  <a:pt x="506128" y="155511"/>
                </a:cubicBezTo>
                <a:lnTo>
                  <a:pt x="512455" y="186849"/>
                </a:lnTo>
                <a:lnTo>
                  <a:pt x="543631" y="207869"/>
                </a:lnTo>
                <a:cubicBezTo>
                  <a:pt x="566182" y="230420"/>
                  <a:pt x="580130" y="261574"/>
                  <a:pt x="580130" y="295985"/>
                </a:cubicBezTo>
                <a:cubicBezTo>
                  <a:pt x="580130" y="364808"/>
                  <a:pt x="524338" y="420600"/>
                  <a:pt x="455515" y="420600"/>
                </a:cubicBezTo>
                <a:cubicBezTo>
                  <a:pt x="421103" y="420600"/>
                  <a:pt x="389950" y="406652"/>
                  <a:pt x="367399" y="384101"/>
                </a:cubicBezTo>
                <a:lnTo>
                  <a:pt x="358608" y="371063"/>
                </a:lnTo>
                <a:lnTo>
                  <a:pt x="357530" y="376405"/>
                </a:lnTo>
                <a:cubicBezTo>
                  <a:pt x="338613" y="421131"/>
                  <a:pt x="294325" y="452514"/>
                  <a:pt x="242708" y="452514"/>
                </a:cubicBezTo>
                <a:cubicBezTo>
                  <a:pt x="173885" y="452514"/>
                  <a:pt x="118093" y="396722"/>
                  <a:pt x="118093" y="327899"/>
                </a:cubicBezTo>
                <a:cubicBezTo>
                  <a:pt x="118093" y="314995"/>
                  <a:pt x="120054" y="302549"/>
                  <a:pt x="123695" y="290843"/>
                </a:cubicBezTo>
                <a:lnTo>
                  <a:pt x="124155" y="289887"/>
                </a:lnTo>
                <a:lnTo>
                  <a:pt x="114211" y="283182"/>
                </a:lnTo>
                <a:cubicBezTo>
                  <a:pt x="100580" y="269552"/>
                  <a:pt x="89549" y="253321"/>
                  <a:pt x="81926" y="235298"/>
                </a:cubicBezTo>
                <a:lnTo>
                  <a:pt x="80576" y="228612"/>
                </a:lnTo>
                <a:lnTo>
                  <a:pt x="72126" y="226906"/>
                </a:lnTo>
                <a:cubicBezTo>
                  <a:pt x="29741" y="208978"/>
                  <a:pt x="0" y="167009"/>
                  <a:pt x="0" y="118093"/>
                </a:cubicBezTo>
                <a:cubicBezTo>
                  <a:pt x="0" y="52872"/>
                  <a:pt x="52872" y="0"/>
                  <a:pt x="118093" y="0"/>
                </a:cubicBezTo>
                <a:close/>
              </a:path>
            </a:pathLst>
          </a:custGeom>
          <a:solidFill>
            <a:schemeClr val="bg1">
              <a:lumMod val="65000"/>
            </a:schemeClr>
          </a:solidFill>
          <a:ln w="15875" cap="flat">
            <a:no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defTabSz="914224">
              <a:defRPr/>
            </a:pPr>
            <a:endParaRPr lang="en-US" sz="900" err="1">
              <a:gradFill>
                <a:gsLst>
                  <a:gs pos="0">
                    <a:srgbClr val="505050"/>
                  </a:gs>
                  <a:gs pos="100000">
                    <a:srgbClr val="505050"/>
                  </a:gs>
                </a:gsLst>
                <a:lin ang="5400000" scaled="1"/>
              </a:gradFill>
              <a:latin typeface="Segoe UI"/>
            </a:endParaRPr>
          </a:p>
        </p:txBody>
      </p:sp>
      <p:grpSp>
        <p:nvGrpSpPr>
          <p:cNvPr id="1370" name="Lift">
            <a:extLst>
              <a:ext uri="{FF2B5EF4-FFF2-40B4-BE49-F238E27FC236}">
                <a16:creationId xmlns:a16="http://schemas.microsoft.com/office/drawing/2014/main" id="{A908EF09-7660-4C72-964A-CF83951C5132}"/>
              </a:ext>
            </a:extLst>
          </p:cNvPr>
          <p:cNvGrpSpPr>
            <a:grpSpLocks noChangeAspect="1"/>
          </p:cNvGrpSpPr>
          <p:nvPr/>
        </p:nvGrpSpPr>
        <p:grpSpPr bwMode="auto">
          <a:xfrm flipH="1">
            <a:off x="4893237" y="3753758"/>
            <a:ext cx="268249" cy="268249"/>
            <a:chOff x="2913" y="2731"/>
            <a:chExt cx="169" cy="169"/>
          </a:xfrm>
        </p:grpSpPr>
        <p:sp>
          <p:nvSpPr>
            <p:cNvPr id="1371" name="AutoShape 24">
              <a:extLst>
                <a:ext uri="{FF2B5EF4-FFF2-40B4-BE49-F238E27FC236}">
                  <a16:creationId xmlns:a16="http://schemas.microsoft.com/office/drawing/2014/main" id="{E8E38D7F-B030-440C-B6F1-F62F75F83360}"/>
                </a:ext>
              </a:extLst>
            </p:cNvPr>
            <p:cNvSpPr>
              <a:spLocks noChangeAspect="1" noChangeArrowheads="1" noTextEdit="1"/>
            </p:cNvSpPr>
            <p:nvPr/>
          </p:nvSpPr>
          <p:spPr bwMode="auto">
            <a:xfrm>
              <a:off x="2913" y="2731"/>
              <a:ext cx="169" cy="16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000000"/>
                </a:solidFill>
                <a:latin typeface="Segoe UI"/>
              </a:endParaRPr>
            </a:p>
          </p:txBody>
        </p:sp>
        <p:sp>
          <p:nvSpPr>
            <p:cNvPr id="1372" name="Freeform 26">
              <a:extLst>
                <a:ext uri="{FF2B5EF4-FFF2-40B4-BE49-F238E27FC236}">
                  <a16:creationId xmlns:a16="http://schemas.microsoft.com/office/drawing/2014/main" id="{7F8A8EEC-317A-4329-B477-A51540C814CB}"/>
                </a:ext>
              </a:extLst>
            </p:cNvPr>
            <p:cNvSpPr>
              <a:spLocks/>
            </p:cNvSpPr>
            <p:nvPr/>
          </p:nvSpPr>
          <p:spPr bwMode="auto">
            <a:xfrm>
              <a:off x="3040" y="2753"/>
              <a:ext cx="23" cy="23"/>
            </a:xfrm>
            <a:custGeom>
              <a:avLst/>
              <a:gdLst>
                <a:gd name="T0" fmla="*/ 0 w 55"/>
                <a:gd name="T1" fmla="*/ 55 h 55"/>
                <a:gd name="T2" fmla="*/ 0 w 55"/>
                <a:gd name="T3" fmla="*/ 55 h 55"/>
                <a:gd name="T4" fmla="*/ 55 w 55"/>
                <a:gd name="T5" fmla="*/ 55 h 55"/>
                <a:gd name="T6" fmla="*/ 55 w 55"/>
                <a:gd name="T7" fmla="*/ 0 h 55"/>
                <a:gd name="T8" fmla="*/ 0 w 55"/>
                <a:gd name="T9" fmla="*/ 0 h 55"/>
                <a:gd name="T10" fmla="*/ 0 w 55"/>
                <a:gd name="T11" fmla="*/ 55 h 55"/>
              </a:gdLst>
              <a:ahLst/>
              <a:cxnLst>
                <a:cxn ang="0">
                  <a:pos x="T0" y="T1"/>
                </a:cxn>
                <a:cxn ang="0">
                  <a:pos x="T2" y="T3"/>
                </a:cxn>
                <a:cxn ang="0">
                  <a:pos x="T4" y="T5"/>
                </a:cxn>
                <a:cxn ang="0">
                  <a:pos x="T6" y="T7"/>
                </a:cxn>
                <a:cxn ang="0">
                  <a:pos x="T8" y="T9"/>
                </a:cxn>
                <a:cxn ang="0">
                  <a:pos x="T10" y="T11"/>
                </a:cxn>
              </a:cxnLst>
              <a:rect l="0" t="0" r="r" b="b"/>
              <a:pathLst>
                <a:path w="55" h="55">
                  <a:moveTo>
                    <a:pt x="0" y="55"/>
                  </a:moveTo>
                  <a:lnTo>
                    <a:pt x="0" y="55"/>
                  </a:lnTo>
                  <a:lnTo>
                    <a:pt x="55" y="55"/>
                  </a:lnTo>
                  <a:lnTo>
                    <a:pt x="55" y="0"/>
                  </a:lnTo>
                  <a:lnTo>
                    <a:pt x="0" y="0"/>
                  </a:lnTo>
                  <a:lnTo>
                    <a:pt x="0" y="55"/>
                  </a:lnTo>
                  <a:close/>
                </a:path>
              </a:pathLst>
            </a:custGeom>
            <a:solidFill>
              <a:srgbClr val="0078D4"/>
            </a:solidFill>
            <a:ln w="0">
              <a:noFill/>
              <a:prstDash val="solid"/>
              <a:round/>
              <a:headEnd/>
              <a:tailEnd/>
            </a:ln>
          </p:spPr>
          <p:txBody>
            <a:bodyPr vert="horz" wrap="square" lIns="91427" tIns="45713" rIns="91427" bIns="45713" numCol="1" anchor="t" anchorCtr="0" compatLnSpc="1">
              <a:prstTxWarp prst="textNoShape">
                <a:avLst/>
              </a:prstTxWarp>
            </a:bodyPr>
            <a:lstStyle/>
            <a:p>
              <a:pPr defTabSz="932563">
                <a:defRPr/>
              </a:pPr>
              <a:endParaRPr lang="en-US">
                <a:solidFill>
                  <a:srgbClr val="000000"/>
                </a:solidFill>
                <a:latin typeface="Segoe UI"/>
              </a:endParaRPr>
            </a:p>
          </p:txBody>
        </p:sp>
        <p:sp>
          <p:nvSpPr>
            <p:cNvPr id="1373" name="Freeform 27">
              <a:extLst>
                <a:ext uri="{FF2B5EF4-FFF2-40B4-BE49-F238E27FC236}">
                  <a16:creationId xmlns:a16="http://schemas.microsoft.com/office/drawing/2014/main" id="{152AA1B3-58B3-436E-8576-C79C7B2B2003}"/>
                </a:ext>
              </a:extLst>
            </p:cNvPr>
            <p:cNvSpPr>
              <a:spLocks noEditPoints="1"/>
            </p:cNvSpPr>
            <p:nvPr/>
          </p:nvSpPr>
          <p:spPr bwMode="auto">
            <a:xfrm>
              <a:off x="2918" y="2742"/>
              <a:ext cx="165" cy="135"/>
            </a:xfrm>
            <a:custGeom>
              <a:avLst/>
              <a:gdLst>
                <a:gd name="T0" fmla="*/ 110 w 402"/>
                <a:gd name="T1" fmla="*/ 192 h 330"/>
                <a:gd name="T2" fmla="*/ 110 w 402"/>
                <a:gd name="T3" fmla="*/ 192 h 330"/>
                <a:gd name="T4" fmla="*/ 110 w 402"/>
                <a:gd name="T5" fmla="*/ 137 h 330"/>
                <a:gd name="T6" fmla="*/ 27 w 402"/>
                <a:gd name="T7" fmla="*/ 137 h 330"/>
                <a:gd name="T8" fmla="*/ 27 w 402"/>
                <a:gd name="T9" fmla="*/ 55 h 330"/>
                <a:gd name="T10" fmla="*/ 124 w 402"/>
                <a:gd name="T11" fmla="*/ 55 h 330"/>
                <a:gd name="T12" fmla="*/ 144 w 402"/>
                <a:gd name="T13" fmla="*/ 60 h 330"/>
                <a:gd name="T14" fmla="*/ 159 w 402"/>
                <a:gd name="T15" fmla="*/ 75 h 330"/>
                <a:gd name="T16" fmla="*/ 163 w 402"/>
                <a:gd name="T17" fmla="*/ 82 h 330"/>
                <a:gd name="T18" fmla="*/ 166 w 402"/>
                <a:gd name="T19" fmla="*/ 92 h 330"/>
                <a:gd name="T20" fmla="*/ 170 w 402"/>
                <a:gd name="T21" fmla="*/ 103 h 330"/>
                <a:gd name="T22" fmla="*/ 172 w 402"/>
                <a:gd name="T23" fmla="*/ 110 h 330"/>
                <a:gd name="T24" fmla="*/ 187 w 402"/>
                <a:gd name="T25" fmla="*/ 151 h 330"/>
                <a:gd name="T26" fmla="*/ 201 w 402"/>
                <a:gd name="T27" fmla="*/ 192 h 330"/>
                <a:gd name="T28" fmla="*/ 110 w 402"/>
                <a:gd name="T29" fmla="*/ 192 h 330"/>
                <a:gd name="T30" fmla="*/ 275 w 402"/>
                <a:gd name="T31" fmla="*/ 0 h 330"/>
                <a:gd name="T32" fmla="*/ 275 w 402"/>
                <a:gd name="T33" fmla="*/ 0 h 330"/>
                <a:gd name="T34" fmla="*/ 247 w 402"/>
                <a:gd name="T35" fmla="*/ 0 h 330"/>
                <a:gd name="T36" fmla="*/ 247 w 402"/>
                <a:gd name="T37" fmla="*/ 192 h 330"/>
                <a:gd name="T38" fmla="*/ 230 w 402"/>
                <a:gd name="T39" fmla="*/ 192 h 330"/>
                <a:gd name="T40" fmla="*/ 220 w 402"/>
                <a:gd name="T41" fmla="*/ 164 h 330"/>
                <a:gd name="T42" fmla="*/ 210 w 402"/>
                <a:gd name="T43" fmla="*/ 136 h 330"/>
                <a:gd name="T44" fmla="*/ 202 w 402"/>
                <a:gd name="T45" fmla="*/ 111 h 330"/>
                <a:gd name="T46" fmla="*/ 193 w 402"/>
                <a:gd name="T47" fmla="*/ 86 h 330"/>
                <a:gd name="T48" fmla="*/ 188 w 402"/>
                <a:gd name="T49" fmla="*/ 73 h 330"/>
                <a:gd name="T50" fmla="*/ 183 w 402"/>
                <a:gd name="T51" fmla="*/ 62 h 330"/>
                <a:gd name="T52" fmla="*/ 158 w 402"/>
                <a:gd name="T53" fmla="*/ 36 h 330"/>
                <a:gd name="T54" fmla="*/ 124 w 402"/>
                <a:gd name="T55" fmla="*/ 27 h 330"/>
                <a:gd name="T56" fmla="*/ 27 w 402"/>
                <a:gd name="T57" fmla="*/ 27 h 330"/>
                <a:gd name="T58" fmla="*/ 17 w 402"/>
                <a:gd name="T59" fmla="*/ 29 h 330"/>
                <a:gd name="T60" fmla="*/ 8 w 402"/>
                <a:gd name="T61" fmla="*/ 35 h 330"/>
                <a:gd name="T62" fmla="*/ 2 w 402"/>
                <a:gd name="T63" fmla="*/ 44 h 330"/>
                <a:gd name="T64" fmla="*/ 0 w 402"/>
                <a:gd name="T65" fmla="*/ 55 h 330"/>
                <a:gd name="T66" fmla="*/ 0 w 402"/>
                <a:gd name="T67" fmla="*/ 302 h 330"/>
                <a:gd name="T68" fmla="*/ 2 w 402"/>
                <a:gd name="T69" fmla="*/ 314 h 330"/>
                <a:gd name="T70" fmla="*/ 9 w 402"/>
                <a:gd name="T71" fmla="*/ 323 h 330"/>
                <a:gd name="T72" fmla="*/ 14 w 402"/>
                <a:gd name="T73" fmla="*/ 326 h 330"/>
                <a:gd name="T74" fmla="*/ 13 w 402"/>
                <a:gd name="T75" fmla="*/ 316 h 330"/>
                <a:gd name="T76" fmla="*/ 73 w 402"/>
                <a:gd name="T77" fmla="*/ 256 h 330"/>
                <a:gd name="T78" fmla="*/ 133 w 402"/>
                <a:gd name="T79" fmla="*/ 316 h 330"/>
                <a:gd name="T80" fmla="*/ 131 w 402"/>
                <a:gd name="T81" fmla="*/ 330 h 330"/>
                <a:gd name="T82" fmla="*/ 148 w 402"/>
                <a:gd name="T83" fmla="*/ 330 h 330"/>
                <a:gd name="T84" fmla="*/ 146 w 402"/>
                <a:gd name="T85" fmla="*/ 316 h 330"/>
                <a:gd name="T86" fmla="*/ 206 w 402"/>
                <a:gd name="T87" fmla="*/ 256 h 330"/>
                <a:gd name="T88" fmla="*/ 266 w 402"/>
                <a:gd name="T89" fmla="*/ 316 h 330"/>
                <a:gd name="T90" fmla="*/ 265 w 402"/>
                <a:gd name="T91" fmla="*/ 323 h 330"/>
                <a:gd name="T92" fmla="*/ 266 w 402"/>
                <a:gd name="T93" fmla="*/ 323 h 330"/>
                <a:gd name="T94" fmla="*/ 273 w 402"/>
                <a:gd name="T95" fmla="*/ 314 h 330"/>
                <a:gd name="T96" fmla="*/ 275 w 402"/>
                <a:gd name="T97" fmla="*/ 302 h 330"/>
                <a:gd name="T98" fmla="*/ 385 w 402"/>
                <a:gd name="T99" fmla="*/ 302 h 330"/>
                <a:gd name="T100" fmla="*/ 402 w 402"/>
                <a:gd name="T101" fmla="*/ 302 h 330"/>
                <a:gd name="T102" fmla="*/ 402 w 402"/>
                <a:gd name="T103" fmla="*/ 275 h 330"/>
                <a:gd name="T104" fmla="*/ 275 w 402"/>
                <a:gd name="T105" fmla="*/ 275 h 330"/>
                <a:gd name="T106" fmla="*/ 275 w 402"/>
                <a:gd name="T107"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02" h="330">
                  <a:moveTo>
                    <a:pt x="110" y="192"/>
                  </a:moveTo>
                  <a:lnTo>
                    <a:pt x="110" y="192"/>
                  </a:lnTo>
                  <a:lnTo>
                    <a:pt x="110" y="137"/>
                  </a:lnTo>
                  <a:lnTo>
                    <a:pt x="27" y="137"/>
                  </a:lnTo>
                  <a:lnTo>
                    <a:pt x="27" y="55"/>
                  </a:lnTo>
                  <a:lnTo>
                    <a:pt x="124" y="55"/>
                  </a:lnTo>
                  <a:cubicBezTo>
                    <a:pt x="131" y="55"/>
                    <a:pt x="138" y="57"/>
                    <a:pt x="144" y="60"/>
                  </a:cubicBezTo>
                  <a:cubicBezTo>
                    <a:pt x="150" y="64"/>
                    <a:pt x="155" y="69"/>
                    <a:pt x="159" y="75"/>
                  </a:cubicBezTo>
                  <a:cubicBezTo>
                    <a:pt x="160" y="77"/>
                    <a:pt x="161" y="79"/>
                    <a:pt x="163" y="82"/>
                  </a:cubicBezTo>
                  <a:cubicBezTo>
                    <a:pt x="164" y="85"/>
                    <a:pt x="165" y="89"/>
                    <a:pt x="166" y="92"/>
                  </a:cubicBezTo>
                  <a:cubicBezTo>
                    <a:pt x="168" y="96"/>
                    <a:pt x="169" y="99"/>
                    <a:pt x="170" y="103"/>
                  </a:cubicBezTo>
                  <a:cubicBezTo>
                    <a:pt x="171" y="106"/>
                    <a:pt x="172" y="108"/>
                    <a:pt x="172" y="110"/>
                  </a:cubicBezTo>
                  <a:cubicBezTo>
                    <a:pt x="177" y="124"/>
                    <a:pt x="182" y="138"/>
                    <a:pt x="187" y="151"/>
                  </a:cubicBezTo>
                  <a:cubicBezTo>
                    <a:pt x="191" y="165"/>
                    <a:pt x="196" y="178"/>
                    <a:pt x="201" y="192"/>
                  </a:cubicBezTo>
                  <a:lnTo>
                    <a:pt x="110" y="192"/>
                  </a:lnTo>
                  <a:close/>
                  <a:moveTo>
                    <a:pt x="275" y="0"/>
                  </a:moveTo>
                  <a:lnTo>
                    <a:pt x="275" y="0"/>
                  </a:lnTo>
                  <a:lnTo>
                    <a:pt x="247" y="0"/>
                  </a:lnTo>
                  <a:lnTo>
                    <a:pt x="247" y="192"/>
                  </a:lnTo>
                  <a:lnTo>
                    <a:pt x="230" y="192"/>
                  </a:lnTo>
                  <a:cubicBezTo>
                    <a:pt x="227" y="183"/>
                    <a:pt x="223" y="173"/>
                    <a:pt x="220" y="164"/>
                  </a:cubicBezTo>
                  <a:cubicBezTo>
                    <a:pt x="217" y="155"/>
                    <a:pt x="214" y="145"/>
                    <a:pt x="210" y="136"/>
                  </a:cubicBezTo>
                  <a:cubicBezTo>
                    <a:pt x="208" y="127"/>
                    <a:pt x="205" y="119"/>
                    <a:pt x="202" y="111"/>
                  </a:cubicBezTo>
                  <a:cubicBezTo>
                    <a:pt x="199" y="102"/>
                    <a:pt x="196" y="94"/>
                    <a:pt x="193" y="86"/>
                  </a:cubicBezTo>
                  <a:cubicBezTo>
                    <a:pt x="191" y="82"/>
                    <a:pt x="190" y="78"/>
                    <a:pt x="188" y="73"/>
                  </a:cubicBezTo>
                  <a:cubicBezTo>
                    <a:pt x="187" y="69"/>
                    <a:pt x="185" y="65"/>
                    <a:pt x="183" y="62"/>
                  </a:cubicBezTo>
                  <a:cubicBezTo>
                    <a:pt x="177" y="51"/>
                    <a:pt x="168" y="43"/>
                    <a:pt x="158" y="36"/>
                  </a:cubicBezTo>
                  <a:cubicBezTo>
                    <a:pt x="148" y="30"/>
                    <a:pt x="136" y="27"/>
                    <a:pt x="124" y="27"/>
                  </a:cubicBezTo>
                  <a:lnTo>
                    <a:pt x="27" y="27"/>
                  </a:lnTo>
                  <a:cubicBezTo>
                    <a:pt x="24" y="27"/>
                    <a:pt x="20" y="28"/>
                    <a:pt x="17" y="29"/>
                  </a:cubicBezTo>
                  <a:cubicBezTo>
                    <a:pt x="13" y="31"/>
                    <a:pt x="11" y="33"/>
                    <a:pt x="8" y="35"/>
                  </a:cubicBezTo>
                  <a:cubicBezTo>
                    <a:pt x="6" y="38"/>
                    <a:pt x="4" y="41"/>
                    <a:pt x="2" y="44"/>
                  </a:cubicBezTo>
                  <a:cubicBezTo>
                    <a:pt x="1" y="47"/>
                    <a:pt x="0" y="51"/>
                    <a:pt x="0" y="55"/>
                  </a:cubicBezTo>
                  <a:lnTo>
                    <a:pt x="0" y="302"/>
                  </a:lnTo>
                  <a:cubicBezTo>
                    <a:pt x="0" y="307"/>
                    <a:pt x="1" y="310"/>
                    <a:pt x="2" y="314"/>
                  </a:cubicBezTo>
                  <a:cubicBezTo>
                    <a:pt x="4" y="317"/>
                    <a:pt x="6" y="320"/>
                    <a:pt x="9" y="323"/>
                  </a:cubicBezTo>
                  <a:cubicBezTo>
                    <a:pt x="10" y="324"/>
                    <a:pt x="12" y="325"/>
                    <a:pt x="14" y="326"/>
                  </a:cubicBezTo>
                  <a:cubicBezTo>
                    <a:pt x="13" y="323"/>
                    <a:pt x="13" y="319"/>
                    <a:pt x="13" y="316"/>
                  </a:cubicBezTo>
                  <a:cubicBezTo>
                    <a:pt x="13" y="283"/>
                    <a:pt x="40" y="256"/>
                    <a:pt x="73" y="256"/>
                  </a:cubicBezTo>
                  <a:cubicBezTo>
                    <a:pt x="106" y="256"/>
                    <a:pt x="133" y="283"/>
                    <a:pt x="133" y="316"/>
                  </a:cubicBezTo>
                  <a:cubicBezTo>
                    <a:pt x="133" y="321"/>
                    <a:pt x="132" y="325"/>
                    <a:pt x="131" y="330"/>
                  </a:cubicBezTo>
                  <a:lnTo>
                    <a:pt x="148" y="330"/>
                  </a:lnTo>
                  <a:cubicBezTo>
                    <a:pt x="147" y="325"/>
                    <a:pt x="146" y="321"/>
                    <a:pt x="146" y="316"/>
                  </a:cubicBezTo>
                  <a:cubicBezTo>
                    <a:pt x="146" y="283"/>
                    <a:pt x="173" y="256"/>
                    <a:pt x="206" y="256"/>
                  </a:cubicBezTo>
                  <a:cubicBezTo>
                    <a:pt x="239" y="256"/>
                    <a:pt x="266" y="283"/>
                    <a:pt x="266" y="316"/>
                  </a:cubicBezTo>
                  <a:cubicBezTo>
                    <a:pt x="266" y="318"/>
                    <a:pt x="266" y="321"/>
                    <a:pt x="265" y="323"/>
                  </a:cubicBezTo>
                  <a:cubicBezTo>
                    <a:pt x="266" y="323"/>
                    <a:pt x="266" y="323"/>
                    <a:pt x="266" y="323"/>
                  </a:cubicBezTo>
                  <a:cubicBezTo>
                    <a:pt x="269" y="320"/>
                    <a:pt x="271" y="317"/>
                    <a:pt x="273" y="314"/>
                  </a:cubicBezTo>
                  <a:cubicBezTo>
                    <a:pt x="274" y="310"/>
                    <a:pt x="275" y="307"/>
                    <a:pt x="275" y="302"/>
                  </a:cubicBezTo>
                  <a:lnTo>
                    <a:pt x="385" y="302"/>
                  </a:lnTo>
                  <a:lnTo>
                    <a:pt x="402" y="302"/>
                  </a:lnTo>
                  <a:lnTo>
                    <a:pt x="402" y="275"/>
                  </a:lnTo>
                  <a:lnTo>
                    <a:pt x="275" y="275"/>
                  </a:lnTo>
                  <a:lnTo>
                    <a:pt x="275" y="0"/>
                  </a:lnTo>
                  <a:close/>
                </a:path>
              </a:pathLst>
            </a:custGeom>
            <a:solidFill>
              <a:schemeClr val="tx1"/>
            </a:solidFill>
            <a:ln w="0">
              <a:noFill/>
              <a:prstDash val="solid"/>
              <a:round/>
              <a:headEnd/>
              <a:tailEnd/>
            </a:ln>
          </p:spPr>
          <p:txBody>
            <a:bodyPr vert="horz" wrap="square" lIns="91427" tIns="45713" rIns="91427" bIns="45713" numCol="1" anchor="t" anchorCtr="0" compatLnSpc="1">
              <a:prstTxWarp prst="textNoShape">
                <a:avLst/>
              </a:prstTxWarp>
            </a:bodyPr>
            <a:lstStyle/>
            <a:p>
              <a:pPr defTabSz="932563">
                <a:defRPr/>
              </a:pPr>
              <a:endParaRPr lang="en-US">
                <a:solidFill>
                  <a:srgbClr val="000000"/>
                </a:solidFill>
                <a:latin typeface="Segoe UI"/>
              </a:endParaRPr>
            </a:p>
          </p:txBody>
        </p:sp>
        <p:sp>
          <p:nvSpPr>
            <p:cNvPr id="1374" name="Freeform 28">
              <a:extLst>
                <a:ext uri="{FF2B5EF4-FFF2-40B4-BE49-F238E27FC236}">
                  <a16:creationId xmlns:a16="http://schemas.microsoft.com/office/drawing/2014/main" id="{916F9786-3562-4363-AD47-A9C82263022C}"/>
                </a:ext>
              </a:extLst>
            </p:cNvPr>
            <p:cNvSpPr>
              <a:spLocks/>
            </p:cNvSpPr>
            <p:nvPr/>
          </p:nvSpPr>
          <p:spPr bwMode="auto">
            <a:xfrm>
              <a:off x="3040" y="2787"/>
              <a:ext cx="23" cy="23"/>
            </a:xfrm>
            <a:custGeom>
              <a:avLst/>
              <a:gdLst>
                <a:gd name="T0" fmla="*/ 0 w 55"/>
                <a:gd name="T1" fmla="*/ 55 h 55"/>
                <a:gd name="T2" fmla="*/ 0 w 55"/>
                <a:gd name="T3" fmla="*/ 55 h 55"/>
                <a:gd name="T4" fmla="*/ 55 w 55"/>
                <a:gd name="T5" fmla="*/ 55 h 55"/>
                <a:gd name="T6" fmla="*/ 55 w 55"/>
                <a:gd name="T7" fmla="*/ 0 h 55"/>
                <a:gd name="T8" fmla="*/ 0 w 55"/>
                <a:gd name="T9" fmla="*/ 0 h 55"/>
                <a:gd name="T10" fmla="*/ 0 w 55"/>
                <a:gd name="T11" fmla="*/ 55 h 55"/>
              </a:gdLst>
              <a:ahLst/>
              <a:cxnLst>
                <a:cxn ang="0">
                  <a:pos x="T0" y="T1"/>
                </a:cxn>
                <a:cxn ang="0">
                  <a:pos x="T2" y="T3"/>
                </a:cxn>
                <a:cxn ang="0">
                  <a:pos x="T4" y="T5"/>
                </a:cxn>
                <a:cxn ang="0">
                  <a:pos x="T6" y="T7"/>
                </a:cxn>
                <a:cxn ang="0">
                  <a:pos x="T8" y="T9"/>
                </a:cxn>
                <a:cxn ang="0">
                  <a:pos x="T10" y="T11"/>
                </a:cxn>
              </a:cxnLst>
              <a:rect l="0" t="0" r="r" b="b"/>
              <a:pathLst>
                <a:path w="55" h="55">
                  <a:moveTo>
                    <a:pt x="0" y="55"/>
                  </a:moveTo>
                  <a:lnTo>
                    <a:pt x="0" y="55"/>
                  </a:lnTo>
                  <a:lnTo>
                    <a:pt x="55" y="55"/>
                  </a:lnTo>
                  <a:lnTo>
                    <a:pt x="55" y="0"/>
                  </a:lnTo>
                  <a:lnTo>
                    <a:pt x="0" y="0"/>
                  </a:lnTo>
                  <a:lnTo>
                    <a:pt x="0" y="55"/>
                  </a:lnTo>
                  <a:close/>
                </a:path>
              </a:pathLst>
            </a:custGeom>
            <a:solidFill>
              <a:srgbClr val="0078D4"/>
            </a:solidFill>
            <a:ln w="0">
              <a:noFill/>
              <a:prstDash val="solid"/>
              <a:round/>
              <a:headEnd/>
              <a:tailEnd/>
            </a:ln>
          </p:spPr>
          <p:txBody>
            <a:bodyPr vert="horz" wrap="square" lIns="91427" tIns="45713" rIns="91427" bIns="45713" numCol="1" anchor="t" anchorCtr="0" compatLnSpc="1">
              <a:prstTxWarp prst="textNoShape">
                <a:avLst/>
              </a:prstTxWarp>
            </a:bodyPr>
            <a:lstStyle/>
            <a:p>
              <a:pPr defTabSz="932563">
                <a:defRPr/>
              </a:pPr>
              <a:endParaRPr lang="en-US">
                <a:solidFill>
                  <a:srgbClr val="000000"/>
                </a:solidFill>
                <a:latin typeface="Segoe UI"/>
              </a:endParaRPr>
            </a:p>
          </p:txBody>
        </p:sp>
        <p:sp>
          <p:nvSpPr>
            <p:cNvPr id="1375" name="Freeform 29">
              <a:extLst>
                <a:ext uri="{FF2B5EF4-FFF2-40B4-BE49-F238E27FC236}">
                  <a16:creationId xmlns:a16="http://schemas.microsoft.com/office/drawing/2014/main" id="{9DAB6ABF-7244-40A7-AE8C-0C2739C1AC8A}"/>
                </a:ext>
              </a:extLst>
            </p:cNvPr>
            <p:cNvSpPr>
              <a:spLocks/>
            </p:cNvSpPr>
            <p:nvPr/>
          </p:nvSpPr>
          <p:spPr bwMode="auto">
            <a:xfrm>
              <a:off x="3040" y="2821"/>
              <a:ext cx="41" cy="22"/>
            </a:xfrm>
            <a:custGeom>
              <a:avLst/>
              <a:gdLst>
                <a:gd name="T0" fmla="*/ 0 w 99"/>
                <a:gd name="T1" fmla="*/ 55 h 55"/>
                <a:gd name="T2" fmla="*/ 0 w 99"/>
                <a:gd name="T3" fmla="*/ 55 h 55"/>
                <a:gd name="T4" fmla="*/ 55 w 99"/>
                <a:gd name="T5" fmla="*/ 55 h 55"/>
                <a:gd name="T6" fmla="*/ 99 w 99"/>
                <a:gd name="T7" fmla="*/ 55 h 55"/>
                <a:gd name="T8" fmla="*/ 99 w 99"/>
                <a:gd name="T9" fmla="*/ 0 h 55"/>
                <a:gd name="T10" fmla="*/ 0 w 99"/>
                <a:gd name="T11" fmla="*/ 0 h 55"/>
                <a:gd name="T12" fmla="*/ 0 w 99"/>
                <a:gd name="T13" fmla="*/ 55 h 55"/>
              </a:gdLst>
              <a:ahLst/>
              <a:cxnLst>
                <a:cxn ang="0">
                  <a:pos x="T0" y="T1"/>
                </a:cxn>
                <a:cxn ang="0">
                  <a:pos x="T2" y="T3"/>
                </a:cxn>
                <a:cxn ang="0">
                  <a:pos x="T4" y="T5"/>
                </a:cxn>
                <a:cxn ang="0">
                  <a:pos x="T6" y="T7"/>
                </a:cxn>
                <a:cxn ang="0">
                  <a:pos x="T8" y="T9"/>
                </a:cxn>
                <a:cxn ang="0">
                  <a:pos x="T10" y="T11"/>
                </a:cxn>
                <a:cxn ang="0">
                  <a:pos x="T12" y="T13"/>
                </a:cxn>
              </a:cxnLst>
              <a:rect l="0" t="0" r="r" b="b"/>
              <a:pathLst>
                <a:path w="99" h="55">
                  <a:moveTo>
                    <a:pt x="0" y="55"/>
                  </a:moveTo>
                  <a:lnTo>
                    <a:pt x="0" y="55"/>
                  </a:lnTo>
                  <a:lnTo>
                    <a:pt x="55" y="55"/>
                  </a:lnTo>
                  <a:lnTo>
                    <a:pt x="99" y="55"/>
                  </a:lnTo>
                  <a:lnTo>
                    <a:pt x="99" y="0"/>
                  </a:lnTo>
                  <a:lnTo>
                    <a:pt x="0" y="0"/>
                  </a:lnTo>
                  <a:lnTo>
                    <a:pt x="0" y="55"/>
                  </a:lnTo>
                  <a:close/>
                </a:path>
              </a:pathLst>
            </a:custGeom>
            <a:solidFill>
              <a:srgbClr val="0078D4"/>
            </a:solidFill>
            <a:ln w="0">
              <a:noFill/>
              <a:prstDash val="solid"/>
              <a:round/>
              <a:headEnd/>
              <a:tailEnd/>
            </a:ln>
          </p:spPr>
          <p:txBody>
            <a:bodyPr vert="horz" wrap="square" lIns="91427" tIns="45713" rIns="91427" bIns="45713" numCol="1" anchor="t" anchorCtr="0" compatLnSpc="1">
              <a:prstTxWarp prst="textNoShape">
                <a:avLst/>
              </a:prstTxWarp>
            </a:bodyPr>
            <a:lstStyle/>
            <a:p>
              <a:pPr defTabSz="932563">
                <a:defRPr/>
              </a:pPr>
              <a:endParaRPr lang="en-US">
                <a:solidFill>
                  <a:srgbClr val="000000"/>
                </a:solidFill>
                <a:latin typeface="Segoe UI"/>
              </a:endParaRPr>
            </a:p>
          </p:txBody>
        </p:sp>
        <p:sp>
          <p:nvSpPr>
            <p:cNvPr id="1376" name="Freeform 30">
              <a:extLst>
                <a:ext uri="{FF2B5EF4-FFF2-40B4-BE49-F238E27FC236}">
                  <a16:creationId xmlns:a16="http://schemas.microsoft.com/office/drawing/2014/main" id="{F6F236E7-731E-45C4-86E2-9C0833AA3507}"/>
                </a:ext>
              </a:extLst>
            </p:cNvPr>
            <p:cNvSpPr>
              <a:spLocks noEditPoints="1"/>
            </p:cNvSpPr>
            <p:nvPr/>
          </p:nvSpPr>
          <p:spPr bwMode="auto">
            <a:xfrm>
              <a:off x="2929" y="2852"/>
              <a:ext cx="38" cy="39"/>
            </a:xfrm>
            <a:custGeom>
              <a:avLst/>
              <a:gdLst>
                <a:gd name="T0" fmla="*/ 47 w 93"/>
                <a:gd name="T1" fmla="*/ 67 h 94"/>
                <a:gd name="T2" fmla="*/ 47 w 93"/>
                <a:gd name="T3" fmla="*/ 67 h 94"/>
                <a:gd name="T4" fmla="*/ 27 w 93"/>
                <a:gd name="T5" fmla="*/ 47 h 94"/>
                <a:gd name="T6" fmla="*/ 47 w 93"/>
                <a:gd name="T7" fmla="*/ 27 h 94"/>
                <a:gd name="T8" fmla="*/ 67 w 93"/>
                <a:gd name="T9" fmla="*/ 47 h 94"/>
                <a:gd name="T10" fmla="*/ 47 w 93"/>
                <a:gd name="T11" fmla="*/ 67 h 94"/>
                <a:gd name="T12" fmla="*/ 47 w 93"/>
                <a:gd name="T13" fmla="*/ 0 h 94"/>
                <a:gd name="T14" fmla="*/ 47 w 93"/>
                <a:gd name="T15" fmla="*/ 0 h 94"/>
                <a:gd name="T16" fmla="*/ 0 w 93"/>
                <a:gd name="T17" fmla="*/ 47 h 94"/>
                <a:gd name="T18" fmla="*/ 2 w 93"/>
                <a:gd name="T19" fmla="*/ 61 h 94"/>
                <a:gd name="T20" fmla="*/ 47 w 93"/>
                <a:gd name="T21" fmla="*/ 94 h 94"/>
                <a:gd name="T22" fmla="*/ 91 w 93"/>
                <a:gd name="T23" fmla="*/ 61 h 94"/>
                <a:gd name="T24" fmla="*/ 93 w 93"/>
                <a:gd name="T25" fmla="*/ 47 h 94"/>
                <a:gd name="T26" fmla="*/ 47 w 93"/>
                <a:gd name="T27"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3" h="94">
                  <a:moveTo>
                    <a:pt x="47" y="67"/>
                  </a:moveTo>
                  <a:lnTo>
                    <a:pt x="47" y="67"/>
                  </a:lnTo>
                  <a:cubicBezTo>
                    <a:pt x="36" y="67"/>
                    <a:pt x="27" y="58"/>
                    <a:pt x="27" y="47"/>
                  </a:cubicBezTo>
                  <a:cubicBezTo>
                    <a:pt x="27" y="36"/>
                    <a:pt x="36" y="27"/>
                    <a:pt x="47" y="27"/>
                  </a:cubicBezTo>
                  <a:cubicBezTo>
                    <a:pt x="58" y="27"/>
                    <a:pt x="67" y="36"/>
                    <a:pt x="67" y="47"/>
                  </a:cubicBezTo>
                  <a:cubicBezTo>
                    <a:pt x="67" y="58"/>
                    <a:pt x="58" y="67"/>
                    <a:pt x="47" y="67"/>
                  </a:cubicBezTo>
                  <a:close/>
                  <a:moveTo>
                    <a:pt x="47" y="0"/>
                  </a:moveTo>
                  <a:lnTo>
                    <a:pt x="47" y="0"/>
                  </a:lnTo>
                  <a:cubicBezTo>
                    <a:pt x="21" y="0"/>
                    <a:pt x="0" y="21"/>
                    <a:pt x="0" y="47"/>
                  </a:cubicBezTo>
                  <a:cubicBezTo>
                    <a:pt x="0" y="52"/>
                    <a:pt x="1" y="56"/>
                    <a:pt x="2" y="61"/>
                  </a:cubicBezTo>
                  <a:cubicBezTo>
                    <a:pt x="8" y="80"/>
                    <a:pt x="26" y="94"/>
                    <a:pt x="47" y="94"/>
                  </a:cubicBezTo>
                  <a:cubicBezTo>
                    <a:pt x="68" y="94"/>
                    <a:pt x="85" y="80"/>
                    <a:pt x="91" y="61"/>
                  </a:cubicBezTo>
                  <a:cubicBezTo>
                    <a:pt x="93" y="56"/>
                    <a:pt x="93" y="52"/>
                    <a:pt x="93" y="47"/>
                  </a:cubicBezTo>
                  <a:cubicBezTo>
                    <a:pt x="93" y="21"/>
                    <a:pt x="73" y="0"/>
                    <a:pt x="47" y="0"/>
                  </a:cubicBezTo>
                  <a:close/>
                </a:path>
              </a:pathLst>
            </a:custGeom>
            <a:solidFill>
              <a:schemeClr val="tx2"/>
            </a:solidFill>
            <a:ln w="0">
              <a:noFill/>
              <a:prstDash val="solid"/>
              <a:round/>
              <a:headEnd/>
              <a:tailEnd/>
            </a:ln>
          </p:spPr>
          <p:txBody>
            <a:bodyPr vert="horz" wrap="square" lIns="91427" tIns="45713" rIns="91427" bIns="45713" numCol="1" anchor="t" anchorCtr="0" compatLnSpc="1">
              <a:prstTxWarp prst="textNoShape">
                <a:avLst/>
              </a:prstTxWarp>
            </a:bodyPr>
            <a:lstStyle/>
            <a:p>
              <a:pPr defTabSz="932563">
                <a:defRPr/>
              </a:pPr>
              <a:endParaRPr lang="en-US">
                <a:solidFill>
                  <a:srgbClr val="000000"/>
                </a:solidFill>
                <a:latin typeface="Segoe UI"/>
              </a:endParaRPr>
            </a:p>
          </p:txBody>
        </p:sp>
        <p:sp>
          <p:nvSpPr>
            <p:cNvPr id="1377" name="Freeform 31">
              <a:extLst>
                <a:ext uri="{FF2B5EF4-FFF2-40B4-BE49-F238E27FC236}">
                  <a16:creationId xmlns:a16="http://schemas.microsoft.com/office/drawing/2014/main" id="{4A27259A-C7A4-4C44-8677-11C865609304}"/>
                </a:ext>
              </a:extLst>
            </p:cNvPr>
            <p:cNvSpPr>
              <a:spLocks noEditPoints="1"/>
            </p:cNvSpPr>
            <p:nvPr/>
          </p:nvSpPr>
          <p:spPr bwMode="auto">
            <a:xfrm>
              <a:off x="2983" y="2852"/>
              <a:ext cx="39" cy="39"/>
            </a:xfrm>
            <a:custGeom>
              <a:avLst/>
              <a:gdLst>
                <a:gd name="T0" fmla="*/ 47 w 94"/>
                <a:gd name="T1" fmla="*/ 67 h 94"/>
                <a:gd name="T2" fmla="*/ 47 w 94"/>
                <a:gd name="T3" fmla="*/ 67 h 94"/>
                <a:gd name="T4" fmla="*/ 27 w 94"/>
                <a:gd name="T5" fmla="*/ 47 h 94"/>
                <a:gd name="T6" fmla="*/ 47 w 94"/>
                <a:gd name="T7" fmla="*/ 27 h 94"/>
                <a:gd name="T8" fmla="*/ 67 w 94"/>
                <a:gd name="T9" fmla="*/ 47 h 94"/>
                <a:gd name="T10" fmla="*/ 47 w 94"/>
                <a:gd name="T11" fmla="*/ 67 h 94"/>
                <a:gd name="T12" fmla="*/ 47 w 94"/>
                <a:gd name="T13" fmla="*/ 0 h 94"/>
                <a:gd name="T14" fmla="*/ 47 w 94"/>
                <a:gd name="T15" fmla="*/ 0 h 94"/>
                <a:gd name="T16" fmla="*/ 0 w 94"/>
                <a:gd name="T17" fmla="*/ 47 h 94"/>
                <a:gd name="T18" fmla="*/ 3 w 94"/>
                <a:gd name="T19" fmla="*/ 61 h 94"/>
                <a:gd name="T20" fmla="*/ 47 w 94"/>
                <a:gd name="T21" fmla="*/ 94 h 94"/>
                <a:gd name="T22" fmla="*/ 92 w 94"/>
                <a:gd name="T23" fmla="*/ 60 h 94"/>
                <a:gd name="T24" fmla="*/ 94 w 94"/>
                <a:gd name="T25" fmla="*/ 47 h 94"/>
                <a:gd name="T26" fmla="*/ 47 w 94"/>
                <a:gd name="T27"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4" h="94">
                  <a:moveTo>
                    <a:pt x="47" y="67"/>
                  </a:moveTo>
                  <a:lnTo>
                    <a:pt x="47" y="67"/>
                  </a:lnTo>
                  <a:cubicBezTo>
                    <a:pt x="36" y="67"/>
                    <a:pt x="27" y="58"/>
                    <a:pt x="27" y="47"/>
                  </a:cubicBezTo>
                  <a:cubicBezTo>
                    <a:pt x="27" y="36"/>
                    <a:pt x="36" y="27"/>
                    <a:pt x="47" y="27"/>
                  </a:cubicBezTo>
                  <a:cubicBezTo>
                    <a:pt x="58" y="27"/>
                    <a:pt x="67" y="36"/>
                    <a:pt x="67" y="47"/>
                  </a:cubicBezTo>
                  <a:cubicBezTo>
                    <a:pt x="67" y="58"/>
                    <a:pt x="58" y="67"/>
                    <a:pt x="47" y="67"/>
                  </a:cubicBezTo>
                  <a:close/>
                  <a:moveTo>
                    <a:pt x="47" y="0"/>
                  </a:moveTo>
                  <a:lnTo>
                    <a:pt x="47" y="0"/>
                  </a:lnTo>
                  <a:cubicBezTo>
                    <a:pt x="21" y="0"/>
                    <a:pt x="0" y="21"/>
                    <a:pt x="0" y="47"/>
                  </a:cubicBezTo>
                  <a:cubicBezTo>
                    <a:pt x="0" y="52"/>
                    <a:pt x="1" y="56"/>
                    <a:pt x="3" y="61"/>
                  </a:cubicBezTo>
                  <a:cubicBezTo>
                    <a:pt x="9" y="80"/>
                    <a:pt x="26" y="94"/>
                    <a:pt x="47" y="94"/>
                  </a:cubicBezTo>
                  <a:cubicBezTo>
                    <a:pt x="68" y="94"/>
                    <a:pt x="86" y="80"/>
                    <a:pt x="92" y="60"/>
                  </a:cubicBezTo>
                  <a:cubicBezTo>
                    <a:pt x="93" y="56"/>
                    <a:pt x="94" y="52"/>
                    <a:pt x="94" y="47"/>
                  </a:cubicBezTo>
                  <a:cubicBezTo>
                    <a:pt x="94" y="21"/>
                    <a:pt x="73" y="0"/>
                    <a:pt x="47" y="0"/>
                  </a:cubicBezTo>
                  <a:close/>
                </a:path>
              </a:pathLst>
            </a:custGeom>
            <a:solidFill>
              <a:schemeClr val="tx2"/>
            </a:solidFill>
            <a:ln w="0">
              <a:noFill/>
              <a:prstDash val="solid"/>
              <a:round/>
              <a:headEnd/>
              <a:tailEnd/>
            </a:ln>
          </p:spPr>
          <p:txBody>
            <a:bodyPr vert="horz" wrap="square" lIns="91427" tIns="45713" rIns="91427" bIns="45713" numCol="1" anchor="t" anchorCtr="0" compatLnSpc="1">
              <a:prstTxWarp prst="textNoShape">
                <a:avLst/>
              </a:prstTxWarp>
            </a:bodyPr>
            <a:lstStyle/>
            <a:p>
              <a:pPr defTabSz="932563">
                <a:defRPr/>
              </a:pPr>
              <a:endParaRPr lang="en-US">
                <a:solidFill>
                  <a:srgbClr val="000000"/>
                </a:solidFill>
                <a:latin typeface="Segoe UI"/>
              </a:endParaRPr>
            </a:p>
          </p:txBody>
        </p:sp>
      </p:grpSp>
      <p:sp>
        <p:nvSpPr>
          <p:cNvPr id="1378" name="Freeform 7">
            <a:extLst>
              <a:ext uri="{FF2B5EF4-FFF2-40B4-BE49-F238E27FC236}">
                <a16:creationId xmlns:a16="http://schemas.microsoft.com/office/drawing/2014/main" id="{C73CFFCF-F9F4-4962-9195-B569968CF8D4}"/>
              </a:ext>
            </a:extLst>
          </p:cNvPr>
          <p:cNvSpPr>
            <a:spLocks/>
          </p:cNvSpPr>
          <p:nvPr/>
        </p:nvSpPr>
        <p:spPr bwMode="auto">
          <a:xfrm>
            <a:off x="3089355" y="1588200"/>
            <a:ext cx="691848" cy="425577"/>
          </a:xfrm>
          <a:custGeom>
            <a:avLst/>
            <a:gdLst>
              <a:gd name="T0" fmla="*/ 984 w 1109"/>
              <a:gd name="T1" fmla="*/ 426 h 682"/>
              <a:gd name="T2" fmla="*/ 982 w 1109"/>
              <a:gd name="T3" fmla="*/ 426 h 682"/>
              <a:gd name="T4" fmla="*/ 998 w 1109"/>
              <a:gd name="T5" fmla="*/ 341 h 682"/>
              <a:gd name="T6" fmla="*/ 776 w 1109"/>
              <a:gd name="T7" fmla="*/ 113 h 682"/>
              <a:gd name="T8" fmla="*/ 702 w 1109"/>
              <a:gd name="T9" fmla="*/ 127 h 682"/>
              <a:gd name="T10" fmla="*/ 443 w 1109"/>
              <a:gd name="T11" fmla="*/ 0 h 682"/>
              <a:gd name="T12" fmla="*/ 110 w 1109"/>
              <a:gd name="T13" fmla="*/ 341 h 682"/>
              <a:gd name="T14" fmla="*/ 121 w 1109"/>
              <a:gd name="T15" fmla="*/ 426 h 682"/>
              <a:gd name="T16" fmla="*/ 0 w 1109"/>
              <a:gd name="T17" fmla="*/ 554 h 682"/>
              <a:gd name="T18" fmla="*/ 124 w 1109"/>
              <a:gd name="T19" fmla="*/ 682 h 682"/>
              <a:gd name="T20" fmla="*/ 984 w 1109"/>
              <a:gd name="T21" fmla="*/ 682 h 682"/>
              <a:gd name="T22" fmla="*/ 1109 w 1109"/>
              <a:gd name="T23" fmla="*/ 554 h 682"/>
              <a:gd name="T24" fmla="*/ 984 w 1109"/>
              <a:gd name="T25" fmla="*/ 426 h 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09" h="682">
                <a:moveTo>
                  <a:pt x="984" y="426"/>
                </a:moveTo>
                <a:cubicBezTo>
                  <a:pt x="982" y="426"/>
                  <a:pt x="982" y="426"/>
                  <a:pt x="982" y="426"/>
                </a:cubicBezTo>
                <a:cubicBezTo>
                  <a:pt x="992" y="400"/>
                  <a:pt x="998" y="371"/>
                  <a:pt x="998" y="341"/>
                </a:cubicBezTo>
                <a:cubicBezTo>
                  <a:pt x="998" y="215"/>
                  <a:pt x="899" y="113"/>
                  <a:pt x="776" y="113"/>
                </a:cubicBezTo>
                <a:cubicBezTo>
                  <a:pt x="750" y="113"/>
                  <a:pt x="725" y="118"/>
                  <a:pt x="702" y="127"/>
                </a:cubicBezTo>
                <a:cubicBezTo>
                  <a:pt x="641" y="49"/>
                  <a:pt x="548" y="0"/>
                  <a:pt x="443" y="0"/>
                </a:cubicBezTo>
                <a:cubicBezTo>
                  <a:pt x="259" y="0"/>
                  <a:pt x="110" y="152"/>
                  <a:pt x="110" y="341"/>
                </a:cubicBezTo>
                <a:cubicBezTo>
                  <a:pt x="110" y="370"/>
                  <a:pt x="115" y="399"/>
                  <a:pt x="121" y="426"/>
                </a:cubicBezTo>
                <a:cubicBezTo>
                  <a:pt x="54" y="428"/>
                  <a:pt x="0" y="484"/>
                  <a:pt x="0" y="554"/>
                </a:cubicBezTo>
                <a:cubicBezTo>
                  <a:pt x="0" y="625"/>
                  <a:pt x="55" y="682"/>
                  <a:pt x="124" y="682"/>
                </a:cubicBezTo>
                <a:cubicBezTo>
                  <a:pt x="984" y="682"/>
                  <a:pt x="984" y="682"/>
                  <a:pt x="984" y="682"/>
                </a:cubicBezTo>
                <a:cubicBezTo>
                  <a:pt x="1053" y="682"/>
                  <a:pt x="1109" y="625"/>
                  <a:pt x="1109" y="554"/>
                </a:cubicBezTo>
                <a:cubicBezTo>
                  <a:pt x="1109" y="483"/>
                  <a:pt x="1053" y="426"/>
                  <a:pt x="984" y="426"/>
                </a:cubicBezTo>
                <a:close/>
              </a:path>
            </a:pathLst>
          </a:custGeom>
          <a:solidFill>
            <a:schemeClr val="bg1"/>
          </a:solidFill>
          <a:ln w="12700" cap="flat">
            <a:solidFill>
              <a:schemeClr val="tx2"/>
            </a:solidFill>
            <a:prstDash val="solid"/>
            <a:miter lim="800000"/>
            <a:headEnd/>
            <a:tailEnd/>
          </a:ln>
        </p:spPr>
        <p:txBody>
          <a:bodyPr vert="horz" wrap="square" lIns="62320" tIns="31159" rIns="62320" bIns="31159" numCol="1" anchor="t" anchorCtr="0" compatLnSpc="1">
            <a:prstTxWarp prst="textNoShape">
              <a:avLst/>
            </a:prstTxWarp>
          </a:bodyPr>
          <a:lstStyle/>
          <a:p>
            <a:pPr algn="ctr" defTabSz="623137">
              <a:defRPr/>
            </a:pPr>
            <a:endParaRPr lang="en-US" sz="1227" kern="0">
              <a:solidFill>
                <a:srgbClr val="353535"/>
              </a:solidFill>
              <a:latin typeface="Segoe UI Semilight"/>
            </a:endParaRPr>
          </a:p>
        </p:txBody>
      </p:sp>
      <p:grpSp>
        <p:nvGrpSpPr>
          <p:cNvPr id="1379" name="Shopping bag icon">
            <a:extLst>
              <a:ext uri="{FF2B5EF4-FFF2-40B4-BE49-F238E27FC236}">
                <a16:creationId xmlns:a16="http://schemas.microsoft.com/office/drawing/2014/main" id="{BF28600F-44A0-49F1-9373-5CEA7C943034}"/>
              </a:ext>
              <a:ext uri="{C183D7F6-B498-43B3-948B-1728B52AA6E4}">
                <adec:decorative xmlns:adec="http://schemas.microsoft.com/office/drawing/2017/decorative" val="1"/>
              </a:ext>
            </a:extLst>
          </p:cNvPr>
          <p:cNvGrpSpPr/>
          <p:nvPr/>
        </p:nvGrpSpPr>
        <p:grpSpPr>
          <a:xfrm>
            <a:off x="3342748" y="1664564"/>
            <a:ext cx="185063" cy="272848"/>
            <a:chOff x="4976227" y="965825"/>
            <a:chExt cx="460265" cy="678596"/>
          </a:xfrm>
          <a:solidFill>
            <a:schemeClr val="bg1">
              <a:lumMod val="95000"/>
              <a:alpha val="90000"/>
            </a:schemeClr>
          </a:solidFill>
        </p:grpSpPr>
        <p:sp>
          <p:nvSpPr>
            <p:cNvPr id="1380" name="Freeform: Shape 1379">
              <a:extLst>
                <a:ext uri="{FF2B5EF4-FFF2-40B4-BE49-F238E27FC236}">
                  <a16:creationId xmlns:a16="http://schemas.microsoft.com/office/drawing/2014/main" id="{E3115FEB-114D-4FE9-BA08-7BA8425CC858}"/>
                </a:ext>
              </a:extLst>
            </p:cNvPr>
            <p:cNvSpPr/>
            <p:nvPr/>
          </p:nvSpPr>
          <p:spPr>
            <a:xfrm>
              <a:off x="4976227" y="1155242"/>
              <a:ext cx="460265" cy="483868"/>
            </a:xfrm>
            <a:custGeom>
              <a:avLst/>
              <a:gdLst>
                <a:gd name="connsiteX0" fmla="*/ 0 w 460265"/>
                <a:gd name="connsiteY0" fmla="*/ 0 h 483868"/>
                <a:gd name="connsiteX1" fmla="*/ 460265 w 460265"/>
                <a:gd name="connsiteY1" fmla="*/ 0 h 483868"/>
                <a:gd name="connsiteX2" fmla="*/ 460265 w 460265"/>
                <a:gd name="connsiteY2" fmla="*/ 486819 h 483868"/>
                <a:gd name="connsiteX3" fmla="*/ 0 w 460265"/>
                <a:gd name="connsiteY3" fmla="*/ 486819 h 483868"/>
              </a:gdLst>
              <a:ahLst/>
              <a:cxnLst>
                <a:cxn ang="0">
                  <a:pos x="connsiteX0" y="connsiteY0"/>
                </a:cxn>
                <a:cxn ang="0">
                  <a:pos x="connsiteX1" y="connsiteY1"/>
                </a:cxn>
                <a:cxn ang="0">
                  <a:pos x="connsiteX2" y="connsiteY2"/>
                </a:cxn>
                <a:cxn ang="0">
                  <a:pos x="connsiteX3" y="connsiteY3"/>
                </a:cxn>
              </a:cxnLst>
              <a:rect l="l" t="t" r="r" b="b"/>
              <a:pathLst>
                <a:path w="460265" h="483868">
                  <a:moveTo>
                    <a:pt x="0" y="0"/>
                  </a:moveTo>
                  <a:lnTo>
                    <a:pt x="460265" y="0"/>
                  </a:lnTo>
                  <a:lnTo>
                    <a:pt x="460265" y="486819"/>
                  </a:lnTo>
                  <a:lnTo>
                    <a:pt x="0" y="486819"/>
                  </a:lnTo>
                  <a:close/>
                </a:path>
              </a:pathLst>
            </a:custGeom>
            <a:solidFill>
              <a:schemeClr val="tx1"/>
            </a:solidFill>
            <a:ln w="5862" cap="flat">
              <a:noFill/>
              <a:prstDash val="solid"/>
              <a:miter/>
            </a:ln>
          </p:spPr>
          <p:txBody>
            <a:bodyPr rtlCol="0" anchor="ctr"/>
            <a:lstStyle/>
            <a:p>
              <a:pPr defTabSz="914224">
                <a:defRPr/>
              </a:pPr>
              <a:endParaRPr lang="en-US">
                <a:solidFill>
                  <a:srgbClr val="000000"/>
                </a:solidFill>
                <a:latin typeface="Segoe UI"/>
              </a:endParaRPr>
            </a:p>
          </p:txBody>
        </p:sp>
        <p:sp>
          <p:nvSpPr>
            <p:cNvPr id="1381" name="Freeform: Shape 1380">
              <a:extLst>
                <a:ext uri="{FF2B5EF4-FFF2-40B4-BE49-F238E27FC236}">
                  <a16:creationId xmlns:a16="http://schemas.microsoft.com/office/drawing/2014/main" id="{EE92EEB5-79BB-45F7-B9AA-6D5EC3E2AE61}"/>
                </a:ext>
              </a:extLst>
            </p:cNvPr>
            <p:cNvSpPr/>
            <p:nvPr/>
          </p:nvSpPr>
          <p:spPr>
            <a:xfrm>
              <a:off x="5032875" y="965825"/>
              <a:ext cx="342248" cy="188827"/>
            </a:xfrm>
            <a:custGeom>
              <a:avLst/>
              <a:gdLst>
                <a:gd name="connsiteX0" fmla="*/ 346969 w 342248"/>
                <a:gd name="connsiteY0" fmla="*/ 190597 h 188826"/>
                <a:gd name="connsiteX1" fmla="*/ 282060 w 342248"/>
                <a:gd name="connsiteY1" fmla="*/ 190597 h 188826"/>
                <a:gd name="connsiteX2" fmla="*/ 173485 w 342248"/>
                <a:gd name="connsiteY2" fmla="*/ 64909 h 188826"/>
                <a:gd name="connsiteX3" fmla="*/ 64909 w 342248"/>
                <a:gd name="connsiteY3" fmla="*/ 190597 h 188826"/>
                <a:gd name="connsiteX4" fmla="*/ 0 w 342248"/>
                <a:gd name="connsiteY4" fmla="*/ 190597 h 188826"/>
                <a:gd name="connsiteX5" fmla="*/ 173485 w 342248"/>
                <a:gd name="connsiteY5" fmla="*/ 0 h 188826"/>
                <a:gd name="connsiteX6" fmla="*/ 346969 w 342248"/>
                <a:gd name="connsiteY6" fmla="*/ 190597 h 188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2248" h="188826">
                  <a:moveTo>
                    <a:pt x="346969" y="190597"/>
                  </a:moveTo>
                  <a:lnTo>
                    <a:pt x="282060" y="190597"/>
                  </a:lnTo>
                  <a:cubicBezTo>
                    <a:pt x="282060" y="121557"/>
                    <a:pt x="233673" y="64909"/>
                    <a:pt x="173485" y="64909"/>
                  </a:cubicBezTo>
                  <a:cubicBezTo>
                    <a:pt x="113296" y="64909"/>
                    <a:pt x="64909" y="121557"/>
                    <a:pt x="64909" y="190597"/>
                  </a:cubicBezTo>
                  <a:lnTo>
                    <a:pt x="0" y="190597"/>
                  </a:lnTo>
                  <a:cubicBezTo>
                    <a:pt x="0" y="85562"/>
                    <a:pt x="77891" y="0"/>
                    <a:pt x="173485" y="0"/>
                  </a:cubicBezTo>
                  <a:cubicBezTo>
                    <a:pt x="269078" y="0"/>
                    <a:pt x="346969" y="85562"/>
                    <a:pt x="346969" y="190597"/>
                  </a:cubicBezTo>
                  <a:close/>
                </a:path>
              </a:pathLst>
            </a:custGeom>
            <a:solidFill>
              <a:schemeClr val="accent5"/>
            </a:solidFill>
            <a:ln w="5862" cap="flat">
              <a:noFill/>
              <a:prstDash val="solid"/>
              <a:miter/>
            </a:ln>
          </p:spPr>
          <p:txBody>
            <a:bodyPr rtlCol="0" anchor="ctr"/>
            <a:lstStyle/>
            <a:p>
              <a:pPr defTabSz="914224">
                <a:defRPr/>
              </a:pPr>
              <a:endParaRPr lang="en-US">
                <a:solidFill>
                  <a:srgbClr val="000000"/>
                </a:solidFill>
                <a:latin typeface="Segoe UI"/>
              </a:endParaRPr>
            </a:p>
          </p:txBody>
        </p:sp>
        <p:sp>
          <p:nvSpPr>
            <p:cNvPr id="1382" name="Freeform: Shape 1381">
              <a:extLst>
                <a:ext uri="{FF2B5EF4-FFF2-40B4-BE49-F238E27FC236}">
                  <a16:creationId xmlns:a16="http://schemas.microsoft.com/office/drawing/2014/main" id="{329E608F-05E6-499E-A036-4F75F63E8AF4}"/>
                </a:ext>
              </a:extLst>
            </p:cNvPr>
            <p:cNvSpPr/>
            <p:nvPr/>
          </p:nvSpPr>
          <p:spPr>
            <a:xfrm>
              <a:off x="5055276" y="1303353"/>
              <a:ext cx="300943" cy="171124"/>
            </a:xfrm>
            <a:custGeom>
              <a:avLst/>
              <a:gdLst>
                <a:gd name="connsiteX0" fmla="*/ 25986 w 300942"/>
                <a:gd name="connsiteY0" fmla="*/ 97364 h 171124"/>
                <a:gd name="connsiteX1" fmla="*/ 25396 w 300942"/>
                <a:gd name="connsiteY1" fmla="*/ 86152 h 171124"/>
                <a:gd name="connsiteX2" fmla="*/ 112728 w 300942"/>
                <a:gd name="connsiteY2" fmla="*/ 0 h 171124"/>
                <a:gd name="connsiteX3" fmla="*/ 186489 w 300942"/>
                <a:gd name="connsiteY3" fmla="*/ 40126 h 171124"/>
                <a:gd name="connsiteX4" fmla="*/ 201241 w 300942"/>
                <a:gd name="connsiteY4" fmla="*/ 38355 h 171124"/>
                <a:gd name="connsiteX5" fmla="*/ 257889 w 300942"/>
                <a:gd name="connsiteY5" fmla="*/ 95003 h 171124"/>
                <a:gd name="connsiteX6" fmla="*/ 257889 w 300942"/>
                <a:gd name="connsiteY6" fmla="*/ 96184 h 171124"/>
                <a:gd name="connsiteX7" fmla="*/ 265560 w 300942"/>
                <a:gd name="connsiteY7" fmla="*/ 96184 h 171124"/>
                <a:gd name="connsiteX8" fmla="*/ 302735 w 300942"/>
                <a:gd name="connsiteY8" fmla="*/ 133949 h 171124"/>
                <a:gd name="connsiteX9" fmla="*/ 302735 w 300942"/>
                <a:gd name="connsiteY9" fmla="*/ 135719 h 171124"/>
                <a:gd name="connsiteX10" fmla="*/ 265560 w 300942"/>
                <a:gd name="connsiteY10" fmla="*/ 172894 h 171124"/>
                <a:gd name="connsiteX11" fmla="*/ 37198 w 300942"/>
                <a:gd name="connsiteY11" fmla="*/ 172894 h 171124"/>
                <a:gd name="connsiteX12" fmla="*/ 22 w 300942"/>
                <a:gd name="connsiteY12" fmla="*/ 135719 h 171124"/>
                <a:gd name="connsiteX13" fmla="*/ 22 w 300942"/>
                <a:gd name="connsiteY13" fmla="*/ 133949 h 171124"/>
                <a:gd name="connsiteX14" fmla="*/ 25986 w 300942"/>
                <a:gd name="connsiteY14" fmla="*/ 97364 h 171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0942" h="171124">
                  <a:moveTo>
                    <a:pt x="25986" y="97364"/>
                  </a:moveTo>
                  <a:cubicBezTo>
                    <a:pt x="25396" y="93823"/>
                    <a:pt x="25396" y="89693"/>
                    <a:pt x="25396" y="86152"/>
                  </a:cubicBezTo>
                  <a:cubicBezTo>
                    <a:pt x="25396" y="38355"/>
                    <a:pt x="64341" y="0"/>
                    <a:pt x="112728" y="0"/>
                  </a:cubicBezTo>
                  <a:cubicBezTo>
                    <a:pt x="144003" y="0"/>
                    <a:pt x="171146" y="15932"/>
                    <a:pt x="186489" y="40126"/>
                  </a:cubicBezTo>
                  <a:cubicBezTo>
                    <a:pt x="191209" y="38946"/>
                    <a:pt x="195930" y="38355"/>
                    <a:pt x="201241" y="38355"/>
                  </a:cubicBezTo>
                  <a:cubicBezTo>
                    <a:pt x="232515" y="38355"/>
                    <a:pt x="257889" y="63729"/>
                    <a:pt x="257889" y="95003"/>
                  </a:cubicBezTo>
                  <a:cubicBezTo>
                    <a:pt x="257889" y="95594"/>
                    <a:pt x="257889" y="95594"/>
                    <a:pt x="257889" y="96184"/>
                  </a:cubicBezTo>
                  <a:cubicBezTo>
                    <a:pt x="265560" y="96184"/>
                    <a:pt x="265560" y="96184"/>
                    <a:pt x="265560" y="96184"/>
                  </a:cubicBezTo>
                  <a:cubicBezTo>
                    <a:pt x="286213" y="96184"/>
                    <a:pt x="302735" y="113296"/>
                    <a:pt x="302735" y="133949"/>
                  </a:cubicBezTo>
                  <a:cubicBezTo>
                    <a:pt x="302735" y="135719"/>
                    <a:pt x="302735" y="135719"/>
                    <a:pt x="302735" y="135719"/>
                  </a:cubicBezTo>
                  <a:cubicBezTo>
                    <a:pt x="302735" y="156372"/>
                    <a:pt x="285623" y="172894"/>
                    <a:pt x="265560" y="172894"/>
                  </a:cubicBezTo>
                  <a:cubicBezTo>
                    <a:pt x="37198" y="172894"/>
                    <a:pt x="37198" y="172894"/>
                    <a:pt x="37198" y="172894"/>
                  </a:cubicBezTo>
                  <a:cubicBezTo>
                    <a:pt x="16545" y="172894"/>
                    <a:pt x="22" y="156372"/>
                    <a:pt x="22" y="135719"/>
                  </a:cubicBezTo>
                  <a:cubicBezTo>
                    <a:pt x="22" y="133949"/>
                    <a:pt x="22" y="133949"/>
                    <a:pt x="22" y="133949"/>
                  </a:cubicBezTo>
                  <a:cubicBezTo>
                    <a:pt x="-568" y="116837"/>
                    <a:pt x="10644" y="102084"/>
                    <a:pt x="25986" y="97364"/>
                  </a:cubicBezTo>
                  <a:close/>
                </a:path>
              </a:pathLst>
            </a:custGeom>
            <a:solidFill>
              <a:schemeClr val="accent5"/>
            </a:solidFill>
            <a:ln w="5862" cap="flat">
              <a:noFill/>
              <a:prstDash val="solid"/>
              <a:miter/>
            </a:ln>
          </p:spPr>
          <p:txBody>
            <a:bodyPr rtlCol="0" anchor="ctr"/>
            <a:lstStyle/>
            <a:p>
              <a:pPr defTabSz="914224">
                <a:defRPr/>
              </a:pPr>
              <a:endParaRPr lang="en-US">
                <a:solidFill>
                  <a:srgbClr val="000000"/>
                </a:solidFill>
                <a:latin typeface="Segoe UI"/>
              </a:endParaRPr>
            </a:p>
          </p:txBody>
        </p:sp>
      </p:grpSp>
      <p:grpSp>
        <p:nvGrpSpPr>
          <p:cNvPr id="1383" name="Group 43">
            <a:extLst>
              <a:ext uri="{FF2B5EF4-FFF2-40B4-BE49-F238E27FC236}">
                <a16:creationId xmlns:a16="http://schemas.microsoft.com/office/drawing/2014/main" id="{D1B3D3D7-9ACE-4228-A2FE-07EF5DA9A31A}"/>
              </a:ext>
            </a:extLst>
          </p:cNvPr>
          <p:cNvGrpSpPr>
            <a:grpSpLocks noChangeAspect="1"/>
          </p:cNvGrpSpPr>
          <p:nvPr/>
        </p:nvGrpSpPr>
        <p:grpSpPr bwMode="auto">
          <a:xfrm>
            <a:off x="2347873" y="3265166"/>
            <a:ext cx="172687" cy="172687"/>
            <a:chOff x="6006" y="954"/>
            <a:chExt cx="132" cy="132"/>
          </a:xfrm>
          <a:solidFill>
            <a:schemeClr val="tx2"/>
          </a:solidFill>
        </p:grpSpPr>
        <p:sp>
          <p:nvSpPr>
            <p:cNvPr id="1384" name="Freeform 46">
              <a:extLst>
                <a:ext uri="{FF2B5EF4-FFF2-40B4-BE49-F238E27FC236}">
                  <a16:creationId xmlns:a16="http://schemas.microsoft.com/office/drawing/2014/main" id="{BF56EF47-3E7C-48EB-A3AD-8FA6D5FE745D}"/>
                </a:ext>
              </a:extLst>
            </p:cNvPr>
            <p:cNvSpPr>
              <a:spLocks/>
            </p:cNvSpPr>
            <p:nvPr/>
          </p:nvSpPr>
          <p:spPr bwMode="auto">
            <a:xfrm>
              <a:off x="6137" y="1006"/>
              <a:ext cx="1" cy="2"/>
            </a:xfrm>
            <a:custGeom>
              <a:avLst/>
              <a:gdLst>
                <a:gd name="T0" fmla="*/ 2 w 2"/>
                <a:gd name="T1" fmla="*/ 3 h 4"/>
                <a:gd name="T2" fmla="*/ 2 w 2"/>
                <a:gd name="T3" fmla="*/ 3 h 4"/>
                <a:gd name="T4" fmla="*/ 1 w 2"/>
                <a:gd name="T5" fmla="*/ 0 h 4"/>
                <a:gd name="T6" fmla="*/ 0 w 2"/>
                <a:gd name="T7" fmla="*/ 4 h 4"/>
                <a:gd name="T8" fmla="*/ 2 w 2"/>
                <a:gd name="T9" fmla="*/ 3 h 4"/>
              </a:gdLst>
              <a:ahLst/>
              <a:cxnLst>
                <a:cxn ang="0">
                  <a:pos x="T0" y="T1"/>
                </a:cxn>
                <a:cxn ang="0">
                  <a:pos x="T2" y="T3"/>
                </a:cxn>
                <a:cxn ang="0">
                  <a:pos x="T4" y="T5"/>
                </a:cxn>
                <a:cxn ang="0">
                  <a:pos x="T6" y="T7"/>
                </a:cxn>
                <a:cxn ang="0">
                  <a:pos x="T8" y="T9"/>
                </a:cxn>
              </a:cxnLst>
              <a:rect l="0" t="0" r="r" b="b"/>
              <a:pathLst>
                <a:path w="2" h="4">
                  <a:moveTo>
                    <a:pt x="2" y="3"/>
                  </a:moveTo>
                  <a:lnTo>
                    <a:pt x="2" y="3"/>
                  </a:lnTo>
                  <a:lnTo>
                    <a:pt x="1" y="0"/>
                  </a:lnTo>
                  <a:cubicBezTo>
                    <a:pt x="1" y="1"/>
                    <a:pt x="0" y="3"/>
                    <a:pt x="0" y="4"/>
                  </a:cubicBezTo>
                  <a:lnTo>
                    <a:pt x="2" y="3"/>
                  </a:lnTo>
                  <a:close/>
                </a:path>
              </a:pathLst>
            </a:custGeom>
            <a:grpFill/>
            <a:ln w="0">
              <a:noFill/>
              <a:prstDash val="solid"/>
              <a:round/>
              <a:headEnd/>
              <a:tailEnd/>
            </a:ln>
          </p:spPr>
          <p:txBody>
            <a:bodyPr vert="horz" wrap="square" lIns="109712" tIns="54856" rIns="109712" bIns="54856" numCol="1" anchor="t" anchorCtr="0" compatLnSpc="1">
              <a:prstTxWarp prst="textNoShape">
                <a:avLst/>
              </a:prstTxWarp>
            </a:bodyPr>
            <a:lstStyle/>
            <a:p>
              <a:pPr defTabSz="914191">
                <a:defRPr/>
              </a:pPr>
              <a:endParaRPr lang="en-US" sz="1764" kern="0">
                <a:solidFill>
                  <a:srgbClr val="3C3C41"/>
                </a:solidFill>
                <a:latin typeface="Segoe UI"/>
              </a:endParaRPr>
            </a:p>
          </p:txBody>
        </p:sp>
        <p:sp>
          <p:nvSpPr>
            <p:cNvPr id="1385" name="Freeform 47">
              <a:extLst>
                <a:ext uri="{FF2B5EF4-FFF2-40B4-BE49-F238E27FC236}">
                  <a16:creationId xmlns:a16="http://schemas.microsoft.com/office/drawing/2014/main" id="{B56E0A34-1DA8-4E04-B0A2-D6474FC748EC}"/>
                </a:ext>
              </a:extLst>
            </p:cNvPr>
            <p:cNvSpPr>
              <a:spLocks noEditPoints="1"/>
            </p:cNvSpPr>
            <p:nvPr/>
          </p:nvSpPr>
          <p:spPr bwMode="auto">
            <a:xfrm>
              <a:off x="6006" y="954"/>
              <a:ext cx="132" cy="132"/>
            </a:xfrm>
            <a:custGeom>
              <a:avLst/>
              <a:gdLst>
                <a:gd name="T0" fmla="*/ 146 w 213"/>
                <a:gd name="T1" fmla="*/ 108 h 213"/>
                <a:gd name="T2" fmla="*/ 134 w 213"/>
                <a:gd name="T3" fmla="*/ 134 h 213"/>
                <a:gd name="T4" fmla="*/ 106 w 213"/>
                <a:gd name="T5" fmla="*/ 146 h 213"/>
                <a:gd name="T6" fmla="*/ 79 w 213"/>
                <a:gd name="T7" fmla="*/ 134 h 213"/>
                <a:gd name="T8" fmla="*/ 67 w 213"/>
                <a:gd name="T9" fmla="*/ 108 h 213"/>
                <a:gd name="T10" fmla="*/ 70 w 213"/>
                <a:gd name="T11" fmla="*/ 91 h 213"/>
                <a:gd name="T12" fmla="*/ 79 w 213"/>
                <a:gd name="T13" fmla="*/ 78 h 213"/>
                <a:gd name="T14" fmla="*/ 106 w 213"/>
                <a:gd name="T15" fmla="*/ 67 h 213"/>
                <a:gd name="T16" fmla="*/ 134 w 213"/>
                <a:gd name="T17" fmla="*/ 78 h 213"/>
                <a:gd name="T18" fmla="*/ 143 w 213"/>
                <a:gd name="T19" fmla="*/ 91 h 213"/>
                <a:gd name="T20" fmla="*/ 146 w 213"/>
                <a:gd name="T21" fmla="*/ 108 h 213"/>
                <a:gd name="T22" fmla="*/ 212 w 213"/>
                <a:gd name="T23" fmla="*/ 83 h 213"/>
                <a:gd name="T24" fmla="*/ 187 w 213"/>
                <a:gd name="T25" fmla="*/ 48 h 213"/>
                <a:gd name="T26" fmla="*/ 160 w 213"/>
                <a:gd name="T27" fmla="*/ 47 h 213"/>
                <a:gd name="T28" fmla="*/ 127 w 213"/>
                <a:gd name="T29" fmla="*/ 0 h 213"/>
                <a:gd name="T30" fmla="*/ 108 w 213"/>
                <a:gd name="T31" fmla="*/ 27 h 213"/>
                <a:gd name="T32" fmla="*/ 105 w 213"/>
                <a:gd name="T33" fmla="*/ 27 h 213"/>
                <a:gd name="T34" fmla="*/ 86 w 213"/>
                <a:gd name="T35" fmla="*/ 0 h 213"/>
                <a:gd name="T36" fmla="*/ 48 w 213"/>
                <a:gd name="T37" fmla="*/ 28 h 213"/>
                <a:gd name="T38" fmla="*/ 48 w 213"/>
                <a:gd name="T39" fmla="*/ 53 h 213"/>
                <a:gd name="T40" fmla="*/ 16 w 213"/>
                <a:gd name="T41" fmla="*/ 45 h 213"/>
                <a:gd name="T42" fmla="*/ 2 w 213"/>
                <a:gd name="T43" fmla="*/ 81 h 213"/>
                <a:gd name="T44" fmla="*/ 27 w 213"/>
                <a:gd name="T45" fmla="*/ 102 h 213"/>
                <a:gd name="T46" fmla="*/ 27 w 213"/>
                <a:gd name="T47" fmla="*/ 106 h 213"/>
                <a:gd name="T48" fmla="*/ 27 w 213"/>
                <a:gd name="T49" fmla="*/ 108 h 213"/>
                <a:gd name="T50" fmla="*/ 0 w 213"/>
                <a:gd name="T51" fmla="*/ 127 h 213"/>
                <a:gd name="T52" fmla="*/ 48 w 213"/>
                <a:gd name="T53" fmla="*/ 160 h 213"/>
                <a:gd name="T54" fmla="*/ 46 w 213"/>
                <a:gd name="T55" fmla="*/ 196 h 213"/>
                <a:gd name="T56" fmla="*/ 103 w 213"/>
                <a:gd name="T57" fmla="*/ 186 h 213"/>
                <a:gd name="T58" fmla="*/ 106 w 213"/>
                <a:gd name="T59" fmla="*/ 186 h 213"/>
                <a:gd name="T60" fmla="*/ 110 w 213"/>
                <a:gd name="T61" fmla="*/ 186 h 213"/>
                <a:gd name="T62" fmla="*/ 167 w 213"/>
                <a:gd name="T63" fmla="*/ 196 h 213"/>
                <a:gd name="T64" fmla="*/ 165 w 213"/>
                <a:gd name="T65" fmla="*/ 160 h 213"/>
                <a:gd name="T66" fmla="*/ 213 w 213"/>
                <a:gd name="T67" fmla="*/ 127 h 213"/>
                <a:gd name="T68" fmla="*/ 186 w 213"/>
                <a:gd name="T69" fmla="*/ 108 h 213"/>
                <a:gd name="T70" fmla="*/ 186 w 213"/>
                <a:gd name="T71" fmla="*/ 106 h 213"/>
                <a:gd name="T72" fmla="*/ 186 w 213"/>
                <a:gd name="T73" fmla="*/ 102 h 213"/>
                <a:gd name="T74" fmla="*/ 212 w 213"/>
                <a:gd name="T75" fmla="*/ 83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13" h="213">
                  <a:moveTo>
                    <a:pt x="146" y="108"/>
                  </a:moveTo>
                  <a:lnTo>
                    <a:pt x="146" y="108"/>
                  </a:lnTo>
                  <a:cubicBezTo>
                    <a:pt x="146" y="112"/>
                    <a:pt x="145" y="117"/>
                    <a:pt x="143" y="122"/>
                  </a:cubicBezTo>
                  <a:cubicBezTo>
                    <a:pt x="141" y="126"/>
                    <a:pt x="138" y="130"/>
                    <a:pt x="134" y="134"/>
                  </a:cubicBezTo>
                  <a:cubicBezTo>
                    <a:pt x="131" y="138"/>
                    <a:pt x="127" y="140"/>
                    <a:pt x="122" y="142"/>
                  </a:cubicBezTo>
                  <a:cubicBezTo>
                    <a:pt x="117" y="145"/>
                    <a:pt x="112" y="146"/>
                    <a:pt x="106" y="146"/>
                  </a:cubicBezTo>
                  <a:cubicBezTo>
                    <a:pt x="101" y="146"/>
                    <a:pt x="96" y="145"/>
                    <a:pt x="91" y="142"/>
                  </a:cubicBezTo>
                  <a:cubicBezTo>
                    <a:pt x="86" y="140"/>
                    <a:pt x="82" y="138"/>
                    <a:pt x="79" y="134"/>
                  </a:cubicBezTo>
                  <a:cubicBezTo>
                    <a:pt x="75" y="130"/>
                    <a:pt x="72" y="126"/>
                    <a:pt x="70" y="122"/>
                  </a:cubicBezTo>
                  <a:cubicBezTo>
                    <a:pt x="68" y="117"/>
                    <a:pt x="67" y="112"/>
                    <a:pt x="67" y="108"/>
                  </a:cubicBezTo>
                  <a:cubicBezTo>
                    <a:pt x="67" y="107"/>
                    <a:pt x="67" y="107"/>
                    <a:pt x="67" y="106"/>
                  </a:cubicBezTo>
                  <a:cubicBezTo>
                    <a:pt x="67" y="101"/>
                    <a:pt x="68" y="96"/>
                    <a:pt x="70" y="91"/>
                  </a:cubicBezTo>
                  <a:cubicBezTo>
                    <a:pt x="72" y="87"/>
                    <a:pt x="74" y="84"/>
                    <a:pt x="76" y="81"/>
                  </a:cubicBezTo>
                  <a:cubicBezTo>
                    <a:pt x="77" y="80"/>
                    <a:pt x="78" y="79"/>
                    <a:pt x="79" y="78"/>
                  </a:cubicBezTo>
                  <a:cubicBezTo>
                    <a:pt x="82" y="75"/>
                    <a:pt x="86" y="72"/>
                    <a:pt x="91" y="70"/>
                  </a:cubicBezTo>
                  <a:cubicBezTo>
                    <a:pt x="96" y="68"/>
                    <a:pt x="101" y="67"/>
                    <a:pt x="106" y="67"/>
                  </a:cubicBezTo>
                  <a:cubicBezTo>
                    <a:pt x="112" y="67"/>
                    <a:pt x="117" y="68"/>
                    <a:pt x="122" y="70"/>
                  </a:cubicBezTo>
                  <a:cubicBezTo>
                    <a:pt x="127" y="72"/>
                    <a:pt x="131" y="75"/>
                    <a:pt x="134" y="78"/>
                  </a:cubicBezTo>
                  <a:cubicBezTo>
                    <a:pt x="135" y="79"/>
                    <a:pt x="136" y="80"/>
                    <a:pt x="136" y="81"/>
                  </a:cubicBezTo>
                  <a:cubicBezTo>
                    <a:pt x="139" y="84"/>
                    <a:pt x="141" y="87"/>
                    <a:pt x="143" y="91"/>
                  </a:cubicBezTo>
                  <a:cubicBezTo>
                    <a:pt x="145" y="96"/>
                    <a:pt x="146" y="101"/>
                    <a:pt x="146" y="106"/>
                  </a:cubicBezTo>
                  <a:cubicBezTo>
                    <a:pt x="146" y="107"/>
                    <a:pt x="146" y="107"/>
                    <a:pt x="146" y="108"/>
                  </a:cubicBezTo>
                  <a:close/>
                  <a:moveTo>
                    <a:pt x="212" y="83"/>
                  </a:moveTo>
                  <a:lnTo>
                    <a:pt x="212" y="83"/>
                  </a:lnTo>
                  <a:lnTo>
                    <a:pt x="196" y="45"/>
                  </a:lnTo>
                  <a:lnTo>
                    <a:pt x="187" y="48"/>
                  </a:lnTo>
                  <a:lnTo>
                    <a:pt x="165" y="53"/>
                  </a:lnTo>
                  <a:cubicBezTo>
                    <a:pt x="164" y="51"/>
                    <a:pt x="162" y="49"/>
                    <a:pt x="160" y="47"/>
                  </a:cubicBezTo>
                  <a:lnTo>
                    <a:pt x="167" y="16"/>
                  </a:lnTo>
                  <a:lnTo>
                    <a:pt x="127" y="0"/>
                  </a:lnTo>
                  <a:lnTo>
                    <a:pt x="110" y="27"/>
                  </a:lnTo>
                  <a:cubicBezTo>
                    <a:pt x="110" y="27"/>
                    <a:pt x="109" y="27"/>
                    <a:pt x="108" y="27"/>
                  </a:cubicBezTo>
                  <a:cubicBezTo>
                    <a:pt x="108" y="27"/>
                    <a:pt x="107" y="27"/>
                    <a:pt x="106" y="27"/>
                  </a:cubicBezTo>
                  <a:cubicBezTo>
                    <a:pt x="106" y="27"/>
                    <a:pt x="105" y="27"/>
                    <a:pt x="105" y="27"/>
                  </a:cubicBezTo>
                  <a:cubicBezTo>
                    <a:pt x="104" y="27"/>
                    <a:pt x="103" y="27"/>
                    <a:pt x="103" y="27"/>
                  </a:cubicBezTo>
                  <a:lnTo>
                    <a:pt x="86" y="0"/>
                  </a:lnTo>
                  <a:lnTo>
                    <a:pt x="46" y="16"/>
                  </a:lnTo>
                  <a:lnTo>
                    <a:pt x="48" y="28"/>
                  </a:lnTo>
                  <a:lnTo>
                    <a:pt x="53" y="47"/>
                  </a:lnTo>
                  <a:cubicBezTo>
                    <a:pt x="51" y="49"/>
                    <a:pt x="49" y="51"/>
                    <a:pt x="48" y="53"/>
                  </a:cubicBezTo>
                  <a:lnTo>
                    <a:pt x="27" y="48"/>
                  </a:lnTo>
                  <a:lnTo>
                    <a:pt x="16" y="45"/>
                  </a:lnTo>
                  <a:lnTo>
                    <a:pt x="13" y="54"/>
                  </a:lnTo>
                  <a:lnTo>
                    <a:pt x="2" y="81"/>
                  </a:lnTo>
                  <a:lnTo>
                    <a:pt x="0" y="86"/>
                  </a:lnTo>
                  <a:lnTo>
                    <a:pt x="27" y="102"/>
                  </a:lnTo>
                  <a:cubicBezTo>
                    <a:pt x="27" y="103"/>
                    <a:pt x="27" y="104"/>
                    <a:pt x="27" y="104"/>
                  </a:cubicBezTo>
                  <a:cubicBezTo>
                    <a:pt x="27" y="105"/>
                    <a:pt x="27" y="106"/>
                    <a:pt x="27" y="106"/>
                  </a:cubicBezTo>
                  <a:cubicBezTo>
                    <a:pt x="27" y="107"/>
                    <a:pt x="27" y="107"/>
                    <a:pt x="27" y="108"/>
                  </a:cubicBezTo>
                  <a:cubicBezTo>
                    <a:pt x="27" y="108"/>
                    <a:pt x="27" y="108"/>
                    <a:pt x="27" y="108"/>
                  </a:cubicBezTo>
                  <a:cubicBezTo>
                    <a:pt x="27" y="109"/>
                    <a:pt x="27" y="109"/>
                    <a:pt x="27" y="110"/>
                  </a:cubicBezTo>
                  <a:lnTo>
                    <a:pt x="0" y="127"/>
                  </a:lnTo>
                  <a:lnTo>
                    <a:pt x="16" y="167"/>
                  </a:lnTo>
                  <a:lnTo>
                    <a:pt x="48" y="160"/>
                  </a:lnTo>
                  <a:cubicBezTo>
                    <a:pt x="49" y="162"/>
                    <a:pt x="51" y="163"/>
                    <a:pt x="53" y="165"/>
                  </a:cubicBezTo>
                  <a:lnTo>
                    <a:pt x="46" y="196"/>
                  </a:lnTo>
                  <a:lnTo>
                    <a:pt x="86" y="213"/>
                  </a:lnTo>
                  <a:lnTo>
                    <a:pt x="103" y="186"/>
                  </a:lnTo>
                  <a:cubicBezTo>
                    <a:pt x="103" y="186"/>
                    <a:pt x="104" y="186"/>
                    <a:pt x="105" y="186"/>
                  </a:cubicBezTo>
                  <a:cubicBezTo>
                    <a:pt x="105" y="186"/>
                    <a:pt x="106" y="186"/>
                    <a:pt x="106" y="186"/>
                  </a:cubicBezTo>
                  <a:cubicBezTo>
                    <a:pt x="107" y="186"/>
                    <a:pt x="108" y="186"/>
                    <a:pt x="108" y="186"/>
                  </a:cubicBezTo>
                  <a:cubicBezTo>
                    <a:pt x="109" y="186"/>
                    <a:pt x="110" y="186"/>
                    <a:pt x="110" y="186"/>
                  </a:cubicBezTo>
                  <a:lnTo>
                    <a:pt x="127" y="213"/>
                  </a:lnTo>
                  <a:lnTo>
                    <a:pt x="167" y="196"/>
                  </a:lnTo>
                  <a:lnTo>
                    <a:pt x="160" y="165"/>
                  </a:lnTo>
                  <a:cubicBezTo>
                    <a:pt x="162" y="163"/>
                    <a:pt x="164" y="162"/>
                    <a:pt x="165" y="160"/>
                  </a:cubicBezTo>
                  <a:lnTo>
                    <a:pt x="196" y="167"/>
                  </a:lnTo>
                  <a:lnTo>
                    <a:pt x="213" y="127"/>
                  </a:lnTo>
                  <a:lnTo>
                    <a:pt x="186" y="110"/>
                  </a:lnTo>
                  <a:cubicBezTo>
                    <a:pt x="186" y="109"/>
                    <a:pt x="186" y="109"/>
                    <a:pt x="186" y="108"/>
                  </a:cubicBezTo>
                  <a:cubicBezTo>
                    <a:pt x="186" y="108"/>
                    <a:pt x="186" y="107"/>
                    <a:pt x="186" y="107"/>
                  </a:cubicBezTo>
                  <a:cubicBezTo>
                    <a:pt x="186" y="107"/>
                    <a:pt x="186" y="106"/>
                    <a:pt x="186" y="106"/>
                  </a:cubicBezTo>
                  <a:cubicBezTo>
                    <a:pt x="186" y="106"/>
                    <a:pt x="186" y="105"/>
                    <a:pt x="186" y="104"/>
                  </a:cubicBezTo>
                  <a:cubicBezTo>
                    <a:pt x="186" y="104"/>
                    <a:pt x="186" y="103"/>
                    <a:pt x="186" y="102"/>
                  </a:cubicBezTo>
                  <a:lnTo>
                    <a:pt x="211" y="87"/>
                  </a:lnTo>
                  <a:cubicBezTo>
                    <a:pt x="211" y="86"/>
                    <a:pt x="212" y="84"/>
                    <a:pt x="212" y="83"/>
                  </a:cubicBezTo>
                  <a:close/>
                </a:path>
              </a:pathLst>
            </a:custGeom>
            <a:grpFill/>
            <a:ln w="0">
              <a:noFill/>
              <a:prstDash val="solid"/>
              <a:round/>
              <a:headEnd/>
              <a:tailEnd/>
            </a:ln>
          </p:spPr>
          <p:txBody>
            <a:bodyPr vert="horz" wrap="square" lIns="109712" tIns="54856" rIns="109712" bIns="54856" numCol="1" anchor="t" anchorCtr="0" compatLnSpc="1">
              <a:prstTxWarp prst="textNoShape">
                <a:avLst/>
              </a:prstTxWarp>
            </a:bodyPr>
            <a:lstStyle/>
            <a:p>
              <a:pPr defTabSz="914191">
                <a:defRPr/>
              </a:pPr>
              <a:endParaRPr lang="en-US" sz="1764" kern="0">
                <a:solidFill>
                  <a:srgbClr val="3C3C41"/>
                </a:solidFill>
                <a:latin typeface="Segoe UI"/>
              </a:endParaRPr>
            </a:p>
          </p:txBody>
        </p:sp>
      </p:grpSp>
      <p:grpSp>
        <p:nvGrpSpPr>
          <p:cNvPr id="1386" name="Group 43">
            <a:extLst>
              <a:ext uri="{FF2B5EF4-FFF2-40B4-BE49-F238E27FC236}">
                <a16:creationId xmlns:a16="http://schemas.microsoft.com/office/drawing/2014/main" id="{6857824E-52A2-4D9F-B9CF-936800963B04}"/>
              </a:ext>
            </a:extLst>
          </p:cNvPr>
          <p:cNvGrpSpPr>
            <a:grpSpLocks noChangeAspect="1"/>
          </p:cNvGrpSpPr>
          <p:nvPr/>
        </p:nvGrpSpPr>
        <p:grpSpPr bwMode="auto">
          <a:xfrm>
            <a:off x="2487293" y="3181965"/>
            <a:ext cx="124876" cy="124875"/>
            <a:chOff x="6006" y="954"/>
            <a:chExt cx="132" cy="132"/>
          </a:xfrm>
          <a:solidFill>
            <a:schemeClr val="tx2"/>
          </a:solidFill>
        </p:grpSpPr>
        <p:sp>
          <p:nvSpPr>
            <p:cNvPr id="1387" name="Freeform 46">
              <a:extLst>
                <a:ext uri="{FF2B5EF4-FFF2-40B4-BE49-F238E27FC236}">
                  <a16:creationId xmlns:a16="http://schemas.microsoft.com/office/drawing/2014/main" id="{8063434E-E3E3-4C34-ADF0-A5F584719CAF}"/>
                </a:ext>
              </a:extLst>
            </p:cNvPr>
            <p:cNvSpPr>
              <a:spLocks/>
            </p:cNvSpPr>
            <p:nvPr/>
          </p:nvSpPr>
          <p:spPr bwMode="auto">
            <a:xfrm>
              <a:off x="6137" y="1006"/>
              <a:ext cx="1" cy="2"/>
            </a:xfrm>
            <a:custGeom>
              <a:avLst/>
              <a:gdLst>
                <a:gd name="T0" fmla="*/ 2 w 2"/>
                <a:gd name="T1" fmla="*/ 3 h 4"/>
                <a:gd name="T2" fmla="*/ 2 w 2"/>
                <a:gd name="T3" fmla="*/ 3 h 4"/>
                <a:gd name="T4" fmla="*/ 1 w 2"/>
                <a:gd name="T5" fmla="*/ 0 h 4"/>
                <a:gd name="T6" fmla="*/ 0 w 2"/>
                <a:gd name="T7" fmla="*/ 4 h 4"/>
                <a:gd name="T8" fmla="*/ 2 w 2"/>
                <a:gd name="T9" fmla="*/ 3 h 4"/>
              </a:gdLst>
              <a:ahLst/>
              <a:cxnLst>
                <a:cxn ang="0">
                  <a:pos x="T0" y="T1"/>
                </a:cxn>
                <a:cxn ang="0">
                  <a:pos x="T2" y="T3"/>
                </a:cxn>
                <a:cxn ang="0">
                  <a:pos x="T4" y="T5"/>
                </a:cxn>
                <a:cxn ang="0">
                  <a:pos x="T6" y="T7"/>
                </a:cxn>
                <a:cxn ang="0">
                  <a:pos x="T8" y="T9"/>
                </a:cxn>
              </a:cxnLst>
              <a:rect l="0" t="0" r="r" b="b"/>
              <a:pathLst>
                <a:path w="2" h="4">
                  <a:moveTo>
                    <a:pt x="2" y="3"/>
                  </a:moveTo>
                  <a:lnTo>
                    <a:pt x="2" y="3"/>
                  </a:lnTo>
                  <a:lnTo>
                    <a:pt x="1" y="0"/>
                  </a:lnTo>
                  <a:cubicBezTo>
                    <a:pt x="1" y="1"/>
                    <a:pt x="0" y="3"/>
                    <a:pt x="0" y="4"/>
                  </a:cubicBezTo>
                  <a:lnTo>
                    <a:pt x="2" y="3"/>
                  </a:lnTo>
                  <a:close/>
                </a:path>
              </a:pathLst>
            </a:custGeom>
            <a:grpFill/>
            <a:ln w="0">
              <a:noFill/>
              <a:prstDash val="solid"/>
              <a:round/>
              <a:headEnd/>
              <a:tailEnd/>
            </a:ln>
          </p:spPr>
          <p:txBody>
            <a:bodyPr vert="horz" wrap="square" lIns="109712" tIns="54856" rIns="109712" bIns="54856" numCol="1" anchor="t" anchorCtr="0" compatLnSpc="1">
              <a:prstTxWarp prst="textNoShape">
                <a:avLst/>
              </a:prstTxWarp>
            </a:bodyPr>
            <a:lstStyle/>
            <a:p>
              <a:pPr defTabSz="914191">
                <a:defRPr/>
              </a:pPr>
              <a:endParaRPr lang="en-US" sz="1764" kern="0">
                <a:solidFill>
                  <a:srgbClr val="3C3C41"/>
                </a:solidFill>
                <a:latin typeface="Segoe UI"/>
              </a:endParaRPr>
            </a:p>
          </p:txBody>
        </p:sp>
        <p:sp>
          <p:nvSpPr>
            <p:cNvPr id="1388" name="Freeform 47">
              <a:extLst>
                <a:ext uri="{FF2B5EF4-FFF2-40B4-BE49-F238E27FC236}">
                  <a16:creationId xmlns:a16="http://schemas.microsoft.com/office/drawing/2014/main" id="{C6CB97B0-BF66-4379-AEF3-494A4995C487}"/>
                </a:ext>
              </a:extLst>
            </p:cNvPr>
            <p:cNvSpPr>
              <a:spLocks noEditPoints="1"/>
            </p:cNvSpPr>
            <p:nvPr/>
          </p:nvSpPr>
          <p:spPr bwMode="auto">
            <a:xfrm>
              <a:off x="6006" y="954"/>
              <a:ext cx="132" cy="132"/>
            </a:xfrm>
            <a:custGeom>
              <a:avLst/>
              <a:gdLst>
                <a:gd name="T0" fmla="*/ 146 w 213"/>
                <a:gd name="T1" fmla="*/ 108 h 213"/>
                <a:gd name="T2" fmla="*/ 134 w 213"/>
                <a:gd name="T3" fmla="*/ 134 h 213"/>
                <a:gd name="T4" fmla="*/ 106 w 213"/>
                <a:gd name="T5" fmla="*/ 146 h 213"/>
                <a:gd name="T6" fmla="*/ 79 w 213"/>
                <a:gd name="T7" fmla="*/ 134 h 213"/>
                <a:gd name="T8" fmla="*/ 67 w 213"/>
                <a:gd name="T9" fmla="*/ 108 h 213"/>
                <a:gd name="T10" fmla="*/ 70 w 213"/>
                <a:gd name="T11" fmla="*/ 91 h 213"/>
                <a:gd name="T12" fmla="*/ 79 w 213"/>
                <a:gd name="T13" fmla="*/ 78 h 213"/>
                <a:gd name="T14" fmla="*/ 106 w 213"/>
                <a:gd name="T15" fmla="*/ 67 h 213"/>
                <a:gd name="T16" fmla="*/ 134 w 213"/>
                <a:gd name="T17" fmla="*/ 78 h 213"/>
                <a:gd name="T18" fmla="*/ 143 w 213"/>
                <a:gd name="T19" fmla="*/ 91 h 213"/>
                <a:gd name="T20" fmla="*/ 146 w 213"/>
                <a:gd name="T21" fmla="*/ 108 h 213"/>
                <a:gd name="T22" fmla="*/ 212 w 213"/>
                <a:gd name="T23" fmla="*/ 83 h 213"/>
                <a:gd name="T24" fmla="*/ 187 w 213"/>
                <a:gd name="T25" fmla="*/ 48 h 213"/>
                <a:gd name="T26" fmla="*/ 160 w 213"/>
                <a:gd name="T27" fmla="*/ 47 h 213"/>
                <a:gd name="T28" fmla="*/ 127 w 213"/>
                <a:gd name="T29" fmla="*/ 0 h 213"/>
                <a:gd name="T30" fmla="*/ 108 w 213"/>
                <a:gd name="T31" fmla="*/ 27 h 213"/>
                <a:gd name="T32" fmla="*/ 105 w 213"/>
                <a:gd name="T33" fmla="*/ 27 h 213"/>
                <a:gd name="T34" fmla="*/ 86 w 213"/>
                <a:gd name="T35" fmla="*/ 0 h 213"/>
                <a:gd name="T36" fmla="*/ 48 w 213"/>
                <a:gd name="T37" fmla="*/ 28 h 213"/>
                <a:gd name="T38" fmla="*/ 48 w 213"/>
                <a:gd name="T39" fmla="*/ 53 h 213"/>
                <a:gd name="T40" fmla="*/ 16 w 213"/>
                <a:gd name="T41" fmla="*/ 45 h 213"/>
                <a:gd name="T42" fmla="*/ 2 w 213"/>
                <a:gd name="T43" fmla="*/ 81 h 213"/>
                <a:gd name="T44" fmla="*/ 27 w 213"/>
                <a:gd name="T45" fmla="*/ 102 h 213"/>
                <a:gd name="T46" fmla="*/ 27 w 213"/>
                <a:gd name="T47" fmla="*/ 106 h 213"/>
                <a:gd name="T48" fmla="*/ 27 w 213"/>
                <a:gd name="T49" fmla="*/ 108 h 213"/>
                <a:gd name="T50" fmla="*/ 0 w 213"/>
                <a:gd name="T51" fmla="*/ 127 h 213"/>
                <a:gd name="T52" fmla="*/ 48 w 213"/>
                <a:gd name="T53" fmla="*/ 160 h 213"/>
                <a:gd name="T54" fmla="*/ 46 w 213"/>
                <a:gd name="T55" fmla="*/ 196 h 213"/>
                <a:gd name="T56" fmla="*/ 103 w 213"/>
                <a:gd name="T57" fmla="*/ 186 h 213"/>
                <a:gd name="T58" fmla="*/ 106 w 213"/>
                <a:gd name="T59" fmla="*/ 186 h 213"/>
                <a:gd name="T60" fmla="*/ 110 w 213"/>
                <a:gd name="T61" fmla="*/ 186 h 213"/>
                <a:gd name="T62" fmla="*/ 167 w 213"/>
                <a:gd name="T63" fmla="*/ 196 h 213"/>
                <a:gd name="T64" fmla="*/ 165 w 213"/>
                <a:gd name="T65" fmla="*/ 160 h 213"/>
                <a:gd name="T66" fmla="*/ 213 w 213"/>
                <a:gd name="T67" fmla="*/ 127 h 213"/>
                <a:gd name="T68" fmla="*/ 186 w 213"/>
                <a:gd name="T69" fmla="*/ 108 h 213"/>
                <a:gd name="T70" fmla="*/ 186 w 213"/>
                <a:gd name="T71" fmla="*/ 106 h 213"/>
                <a:gd name="T72" fmla="*/ 186 w 213"/>
                <a:gd name="T73" fmla="*/ 102 h 213"/>
                <a:gd name="T74" fmla="*/ 212 w 213"/>
                <a:gd name="T75" fmla="*/ 83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13" h="213">
                  <a:moveTo>
                    <a:pt x="146" y="108"/>
                  </a:moveTo>
                  <a:lnTo>
                    <a:pt x="146" y="108"/>
                  </a:lnTo>
                  <a:cubicBezTo>
                    <a:pt x="146" y="112"/>
                    <a:pt x="145" y="117"/>
                    <a:pt x="143" y="122"/>
                  </a:cubicBezTo>
                  <a:cubicBezTo>
                    <a:pt x="141" y="126"/>
                    <a:pt x="138" y="130"/>
                    <a:pt x="134" y="134"/>
                  </a:cubicBezTo>
                  <a:cubicBezTo>
                    <a:pt x="131" y="138"/>
                    <a:pt x="127" y="140"/>
                    <a:pt x="122" y="142"/>
                  </a:cubicBezTo>
                  <a:cubicBezTo>
                    <a:pt x="117" y="145"/>
                    <a:pt x="112" y="146"/>
                    <a:pt x="106" y="146"/>
                  </a:cubicBezTo>
                  <a:cubicBezTo>
                    <a:pt x="101" y="146"/>
                    <a:pt x="96" y="145"/>
                    <a:pt x="91" y="142"/>
                  </a:cubicBezTo>
                  <a:cubicBezTo>
                    <a:pt x="86" y="140"/>
                    <a:pt x="82" y="138"/>
                    <a:pt x="79" y="134"/>
                  </a:cubicBezTo>
                  <a:cubicBezTo>
                    <a:pt x="75" y="130"/>
                    <a:pt x="72" y="126"/>
                    <a:pt x="70" y="122"/>
                  </a:cubicBezTo>
                  <a:cubicBezTo>
                    <a:pt x="68" y="117"/>
                    <a:pt x="67" y="112"/>
                    <a:pt x="67" y="108"/>
                  </a:cubicBezTo>
                  <a:cubicBezTo>
                    <a:pt x="67" y="107"/>
                    <a:pt x="67" y="107"/>
                    <a:pt x="67" y="106"/>
                  </a:cubicBezTo>
                  <a:cubicBezTo>
                    <a:pt x="67" y="101"/>
                    <a:pt x="68" y="96"/>
                    <a:pt x="70" y="91"/>
                  </a:cubicBezTo>
                  <a:cubicBezTo>
                    <a:pt x="72" y="87"/>
                    <a:pt x="74" y="84"/>
                    <a:pt x="76" y="81"/>
                  </a:cubicBezTo>
                  <a:cubicBezTo>
                    <a:pt x="77" y="80"/>
                    <a:pt x="78" y="79"/>
                    <a:pt x="79" y="78"/>
                  </a:cubicBezTo>
                  <a:cubicBezTo>
                    <a:pt x="82" y="75"/>
                    <a:pt x="86" y="72"/>
                    <a:pt x="91" y="70"/>
                  </a:cubicBezTo>
                  <a:cubicBezTo>
                    <a:pt x="96" y="68"/>
                    <a:pt x="101" y="67"/>
                    <a:pt x="106" y="67"/>
                  </a:cubicBezTo>
                  <a:cubicBezTo>
                    <a:pt x="112" y="67"/>
                    <a:pt x="117" y="68"/>
                    <a:pt x="122" y="70"/>
                  </a:cubicBezTo>
                  <a:cubicBezTo>
                    <a:pt x="127" y="72"/>
                    <a:pt x="131" y="75"/>
                    <a:pt x="134" y="78"/>
                  </a:cubicBezTo>
                  <a:cubicBezTo>
                    <a:pt x="135" y="79"/>
                    <a:pt x="136" y="80"/>
                    <a:pt x="136" y="81"/>
                  </a:cubicBezTo>
                  <a:cubicBezTo>
                    <a:pt x="139" y="84"/>
                    <a:pt x="141" y="87"/>
                    <a:pt x="143" y="91"/>
                  </a:cubicBezTo>
                  <a:cubicBezTo>
                    <a:pt x="145" y="96"/>
                    <a:pt x="146" y="101"/>
                    <a:pt x="146" y="106"/>
                  </a:cubicBezTo>
                  <a:cubicBezTo>
                    <a:pt x="146" y="107"/>
                    <a:pt x="146" y="107"/>
                    <a:pt x="146" y="108"/>
                  </a:cubicBezTo>
                  <a:close/>
                  <a:moveTo>
                    <a:pt x="212" y="83"/>
                  </a:moveTo>
                  <a:lnTo>
                    <a:pt x="212" y="83"/>
                  </a:lnTo>
                  <a:lnTo>
                    <a:pt x="196" y="45"/>
                  </a:lnTo>
                  <a:lnTo>
                    <a:pt x="187" y="48"/>
                  </a:lnTo>
                  <a:lnTo>
                    <a:pt x="165" y="53"/>
                  </a:lnTo>
                  <a:cubicBezTo>
                    <a:pt x="164" y="51"/>
                    <a:pt x="162" y="49"/>
                    <a:pt x="160" y="47"/>
                  </a:cubicBezTo>
                  <a:lnTo>
                    <a:pt x="167" y="16"/>
                  </a:lnTo>
                  <a:lnTo>
                    <a:pt x="127" y="0"/>
                  </a:lnTo>
                  <a:lnTo>
                    <a:pt x="110" y="27"/>
                  </a:lnTo>
                  <a:cubicBezTo>
                    <a:pt x="110" y="27"/>
                    <a:pt x="109" y="27"/>
                    <a:pt x="108" y="27"/>
                  </a:cubicBezTo>
                  <a:cubicBezTo>
                    <a:pt x="108" y="27"/>
                    <a:pt x="107" y="27"/>
                    <a:pt x="106" y="27"/>
                  </a:cubicBezTo>
                  <a:cubicBezTo>
                    <a:pt x="106" y="27"/>
                    <a:pt x="105" y="27"/>
                    <a:pt x="105" y="27"/>
                  </a:cubicBezTo>
                  <a:cubicBezTo>
                    <a:pt x="104" y="27"/>
                    <a:pt x="103" y="27"/>
                    <a:pt x="103" y="27"/>
                  </a:cubicBezTo>
                  <a:lnTo>
                    <a:pt x="86" y="0"/>
                  </a:lnTo>
                  <a:lnTo>
                    <a:pt x="46" y="16"/>
                  </a:lnTo>
                  <a:lnTo>
                    <a:pt x="48" y="28"/>
                  </a:lnTo>
                  <a:lnTo>
                    <a:pt x="53" y="47"/>
                  </a:lnTo>
                  <a:cubicBezTo>
                    <a:pt x="51" y="49"/>
                    <a:pt x="49" y="51"/>
                    <a:pt x="48" y="53"/>
                  </a:cubicBezTo>
                  <a:lnTo>
                    <a:pt x="27" y="48"/>
                  </a:lnTo>
                  <a:lnTo>
                    <a:pt x="16" y="45"/>
                  </a:lnTo>
                  <a:lnTo>
                    <a:pt x="13" y="54"/>
                  </a:lnTo>
                  <a:lnTo>
                    <a:pt x="2" y="81"/>
                  </a:lnTo>
                  <a:lnTo>
                    <a:pt x="0" y="86"/>
                  </a:lnTo>
                  <a:lnTo>
                    <a:pt x="27" y="102"/>
                  </a:lnTo>
                  <a:cubicBezTo>
                    <a:pt x="27" y="103"/>
                    <a:pt x="27" y="104"/>
                    <a:pt x="27" y="104"/>
                  </a:cubicBezTo>
                  <a:cubicBezTo>
                    <a:pt x="27" y="105"/>
                    <a:pt x="27" y="106"/>
                    <a:pt x="27" y="106"/>
                  </a:cubicBezTo>
                  <a:cubicBezTo>
                    <a:pt x="27" y="107"/>
                    <a:pt x="27" y="107"/>
                    <a:pt x="27" y="108"/>
                  </a:cubicBezTo>
                  <a:cubicBezTo>
                    <a:pt x="27" y="108"/>
                    <a:pt x="27" y="108"/>
                    <a:pt x="27" y="108"/>
                  </a:cubicBezTo>
                  <a:cubicBezTo>
                    <a:pt x="27" y="109"/>
                    <a:pt x="27" y="109"/>
                    <a:pt x="27" y="110"/>
                  </a:cubicBezTo>
                  <a:lnTo>
                    <a:pt x="0" y="127"/>
                  </a:lnTo>
                  <a:lnTo>
                    <a:pt x="16" y="167"/>
                  </a:lnTo>
                  <a:lnTo>
                    <a:pt x="48" y="160"/>
                  </a:lnTo>
                  <a:cubicBezTo>
                    <a:pt x="49" y="162"/>
                    <a:pt x="51" y="163"/>
                    <a:pt x="53" y="165"/>
                  </a:cubicBezTo>
                  <a:lnTo>
                    <a:pt x="46" y="196"/>
                  </a:lnTo>
                  <a:lnTo>
                    <a:pt x="86" y="213"/>
                  </a:lnTo>
                  <a:lnTo>
                    <a:pt x="103" y="186"/>
                  </a:lnTo>
                  <a:cubicBezTo>
                    <a:pt x="103" y="186"/>
                    <a:pt x="104" y="186"/>
                    <a:pt x="105" y="186"/>
                  </a:cubicBezTo>
                  <a:cubicBezTo>
                    <a:pt x="105" y="186"/>
                    <a:pt x="106" y="186"/>
                    <a:pt x="106" y="186"/>
                  </a:cubicBezTo>
                  <a:cubicBezTo>
                    <a:pt x="107" y="186"/>
                    <a:pt x="108" y="186"/>
                    <a:pt x="108" y="186"/>
                  </a:cubicBezTo>
                  <a:cubicBezTo>
                    <a:pt x="109" y="186"/>
                    <a:pt x="110" y="186"/>
                    <a:pt x="110" y="186"/>
                  </a:cubicBezTo>
                  <a:lnTo>
                    <a:pt x="127" y="213"/>
                  </a:lnTo>
                  <a:lnTo>
                    <a:pt x="167" y="196"/>
                  </a:lnTo>
                  <a:lnTo>
                    <a:pt x="160" y="165"/>
                  </a:lnTo>
                  <a:cubicBezTo>
                    <a:pt x="162" y="163"/>
                    <a:pt x="164" y="162"/>
                    <a:pt x="165" y="160"/>
                  </a:cubicBezTo>
                  <a:lnTo>
                    <a:pt x="196" y="167"/>
                  </a:lnTo>
                  <a:lnTo>
                    <a:pt x="213" y="127"/>
                  </a:lnTo>
                  <a:lnTo>
                    <a:pt x="186" y="110"/>
                  </a:lnTo>
                  <a:cubicBezTo>
                    <a:pt x="186" y="109"/>
                    <a:pt x="186" y="109"/>
                    <a:pt x="186" y="108"/>
                  </a:cubicBezTo>
                  <a:cubicBezTo>
                    <a:pt x="186" y="108"/>
                    <a:pt x="186" y="107"/>
                    <a:pt x="186" y="107"/>
                  </a:cubicBezTo>
                  <a:cubicBezTo>
                    <a:pt x="186" y="107"/>
                    <a:pt x="186" y="106"/>
                    <a:pt x="186" y="106"/>
                  </a:cubicBezTo>
                  <a:cubicBezTo>
                    <a:pt x="186" y="106"/>
                    <a:pt x="186" y="105"/>
                    <a:pt x="186" y="104"/>
                  </a:cubicBezTo>
                  <a:cubicBezTo>
                    <a:pt x="186" y="104"/>
                    <a:pt x="186" y="103"/>
                    <a:pt x="186" y="102"/>
                  </a:cubicBezTo>
                  <a:lnTo>
                    <a:pt x="211" y="87"/>
                  </a:lnTo>
                  <a:cubicBezTo>
                    <a:pt x="211" y="86"/>
                    <a:pt x="212" y="84"/>
                    <a:pt x="212" y="83"/>
                  </a:cubicBezTo>
                  <a:close/>
                </a:path>
              </a:pathLst>
            </a:custGeom>
            <a:grpFill/>
            <a:ln w="0">
              <a:noFill/>
              <a:prstDash val="solid"/>
              <a:round/>
              <a:headEnd/>
              <a:tailEnd/>
            </a:ln>
          </p:spPr>
          <p:txBody>
            <a:bodyPr vert="horz" wrap="square" lIns="109712" tIns="54856" rIns="109712" bIns="54856" numCol="1" anchor="t" anchorCtr="0" compatLnSpc="1">
              <a:prstTxWarp prst="textNoShape">
                <a:avLst/>
              </a:prstTxWarp>
            </a:bodyPr>
            <a:lstStyle/>
            <a:p>
              <a:pPr defTabSz="914191">
                <a:defRPr/>
              </a:pPr>
              <a:endParaRPr lang="en-US" sz="1764" kern="0">
                <a:solidFill>
                  <a:srgbClr val="3C3C41"/>
                </a:solidFill>
                <a:latin typeface="Segoe UI"/>
              </a:endParaRPr>
            </a:p>
          </p:txBody>
        </p:sp>
      </p:grpSp>
      <p:sp>
        <p:nvSpPr>
          <p:cNvPr id="1389" name="Black rectangle">
            <a:extLst>
              <a:ext uri="{FF2B5EF4-FFF2-40B4-BE49-F238E27FC236}">
                <a16:creationId xmlns:a16="http://schemas.microsoft.com/office/drawing/2014/main" id="{8C5DEC52-6CED-4F7A-BF64-8D0F6C77F534}"/>
              </a:ext>
            </a:extLst>
          </p:cNvPr>
          <p:cNvSpPr/>
          <p:nvPr/>
        </p:nvSpPr>
        <p:spPr bwMode="auto">
          <a:xfrm>
            <a:off x="4892021" y="3742675"/>
            <a:ext cx="451914" cy="30951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390" name="Retail">
            <a:extLst>
              <a:ext uri="{FF2B5EF4-FFF2-40B4-BE49-F238E27FC236}">
                <a16:creationId xmlns:a16="http://schemas.microsoft.com/office/drawing/2014/main" id="{28CA8CF7-9FE8-496F-A0E0-38732C85F938}"/>
              </a:ext>
            </a:extLst>
          </p:cNvPr>
          <p:cNvGrpSpPr/>
          <p:nvPr/>
        </p:nvGrpSpPr>
        <p:grpSpPr>
          <a:xfrm>
            <a:off x="3380476" y="2292078"/>
            <a:ext cx="1506651" cy="971877"/>
            <a:chOff x="3295016" y="2809216"/>
            <a:chExt cx="1506865" cy="972015"/>
          </a:xfrm>
        </p:grpSpPr>
        <p:sp>
          <p:nvSpPr>
            <p:cNvPr id="1391" name="Rectangle 1390">
              <a:extLst>
                <a:ext uri="{FF2B5EF4-FFF2-40B4-BE49-F238E27FC236}">
                  <a16:creationId xmlns:a16="http://schemas.microsoft.com/office/drawing/2014/main" id="{ECD52F0A-6EE8-495D-B65A-C9B5598D98C5}"/>
                </a:ext>
              </a:extLst>
            </p:cNvPr>
            <p:cNvSpPr/>
            <p:nvPr/>
          </p:nvSpPr>
          <p:spPr bwMode="auto">
            <a:xfrm>
              <a:off x="3318459" y="3473180"/>
              <a:ext cx="240635" cy="108881"/>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392" name="Graphic 1391">
              <a:extLst>
                <a:ext uri="{FF2B5EF4-FFF2-40B4-BE49-F238E27FC236}">
                  <a16:creationId xmlns:a16="http://schemas.microsoft.com/office/drawing/2014/main" id="{4C5B58AF-2426-4401-A7D9-C212778DE81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235703" y="3300938"/>
              <a:ext cx="513991" cy="185608"/>
            </a:xfrm>
            <a:prstGeom prst="rect">
              <a:avLst/>
            </a:prstGeom>
          </p:spPr>
        </p:pic>
        <p:pic>
          <p:nvPicPr>
            <p:cNvPr id="1393" name="Graphic 1392">
              <a:extLst>
                <a:ext uri="{FF2B5EF4-FFF2-40B4-BE49-F238E27FC236}">
                  <a16:creationId xmlns:a16="http://schemas.microsoft.com/office/drawing/2014/main" id="{6A99C9D9-75B6-4350-8F4B-CA08D3150E2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937220" y="2809216"/>
              <a:ext cx="333177" cy="684864"/>
            </a:xfrm>
            <a:prstGeom prst="rect">
              <a:avLst/>
            </a:prstGeom>
          </p:spPr>
        </p:pic>
        <p:grpSp>
          <p:nvGrpSpPr>
            <p:cNvPr id="1394" name="Group 1393">
              <a:extLst>
                <a:ext uri="{FF2B5EF4-FFF2-40B4-BE49-F238E27FC236}">
                  <a16:creationId xmlns:a16="http://schemas.microsoft.com/office/drawing/2014/main" id="{3EF3A60D-2BE8-4F15-B4EB-911F78284096}"/>
                </a:ext>
              </a:extLst>
            </p:cNvPr>
            <p:cNvGrpSpPr/>
            <p:nvPr/>
          </p:nvGrpSpPr>
          <p:grpSpPr>
            <a:xfrm>
              <a:off x="3669971" y="3056461"/>
              <a:ext cx="329560" cy="464197"/>
              <a:chOff x="3868389" y="3385937"/>
              <a:chExt cx="293037" cy="412753"/>
            </a:xfrm>
          </p:grpSpPr>
          <p:sp>
            <p:nvSpPr>
              <p:cNvPr id="1421" name="Rectangle 1420">
                <a:extLst>
                  <a:ext uri="{FF2B5EF4-FFF2-40B4-BE49-F238E27FC236}">
                    <a16:creationId xmlns:a16="http://schemas.microsoft.com/office/drawing/2014/main" id="{DC3AC7A6-A9A4-4D6B-8DA8-E1BD8EE6C619}"/>
                  </a:ext>
                </a:extLst>
              </p:cNvPr>
              <p:cNvSpPr/>
              <p:nvPr/>
            </p:nvSpPr>
            <p:spPr bwMode="auto">
              <a:xfrm>
                <a:off x="3884211" y="3398656"/>
                <a:ext cx="273940" cy="38817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422" name="Group 21">
                <a:extLst>
                  <a:ext uri="{FF2B5EF4-FFF2-40B4-BE49-F238E27FC236}">
                    <a16:creationId xmlns:a16="http://schemas.microsoft.com/office/drawing/2014/main" id="{60BE41D3-7682-4EC0-974F-312E69006F2A}"/>
                  </a:ext>
                </a:extLst>
              </p:cNvPr>
              <p:cNvGrpSpPr>
                <a:grpSpLocks noChangeAspect="1"/>
              </p:cNvGrpSpPr>
              <p:nvPr/>
            </p:nvGrpSpPr>
            <p:grpSpPr bwMode="auto">
              <a:xfrm>
                <a:off x="3868389" y="3385937"/>
                <a:ext cx="293037" cy="412753"/>
                <a:chOff x="2437" y="818"/>
                <a:chExt cx="164" cy="231"/>
              </a:xfrm>
              <a:solidFill>
                <a:schemeClr val="tx1"/>
              </a:solidFill>
            </p:grpSpPr>
            <p:sp>
              <p:nvSpPr>
                <p:cNvPr id="1423" name="Freeform 22">
                  <a:extLst>
                    <a:ext uri="{FF2B5EF4-FFF2-40B4-BE49-F238E27FC236}">
                      <a16:creationId xmlns:a16="http://schemas.microsoft.com/office/drawing/2014/main" id="{91DA572B-BA81-4E02-BFDF-F42F217FA63F}"/>
                    </a:ext>
                  </a:extLst>
                </p:cNvPr>
                <p:cNvSpPr>
                  <a:spLocks/>
                </p:cNvSpPr>
                <p:nvPr/>
              </p:nvSpPr>
              <p:spPr bwMode="auto">
                <a:xfrm>
                  <a:off x="2556" y="949"/>
                  <a:ext cx="32" cy="33"/>
                </a:xfrm>
                <a:custGeom>
                  <a:avLst/>
                  <a:gdLst>
                    <a:gd name="T0" fmla="*/ 0 w 52"/>
                    <a:gd name="T1" fmla="*/ 53 h 53"/>
                    <a:gd name="T2" fmla="*/ 0 w 52"/>
                    <a:gd name="T3" fmla="*/ 53 h 53"/>
                    <a:gd name="T4" fmla="*/ 52 w 52"/>
                    <a:gd name="T5" fmla="*/ 53 h 53"/>
                    <a:gd name="T6" fmla="*/ 52 w 52"/>
                    <a:gd name="T7" fmla="*/ 0 h 53"/>
                    <a:gd name="T8" fmla="*/ 0 w 52"/>
                    <a:gd name="T9" fmla="*/ 0 h 53"/>
                    <a:gd name="T10" fmla="*/ 0 w 52"/>
                    <a:gd name="T11" fmla="*/ 53 h 53"/>
                  </a:gdLst>
                  <a:ahLst/>
                  <a:cxnLst>
                    <a:cxn ang="0">
                      <a:pos x="T0" y="T1"/>
                    </a:cxn>
                    <a:cxn ang="0">
                      <a:pos x="T2" y="T3"/>
                    </a:cxn>
                    <a:cxn ang="0">
                      <a:pos x="T4" y="T5"/>
                    </a:cxn>
                    <a:cxn ang="0">
                      <a:pos x="T6" y="T7"/>
                    </a:cxn>
                    <a:cxn ang="0">
                      <a:pos x="T8" y="T9"/>
                    </a:cxn>
                    <a:cxn ang="0">
                      <a:pos x="T10" y="T11"/>
                    </a:cxn>
                  </a:cxnLst>
                  <a:rect l="0" t="0" r="r" b="b"/>
                  <a:pathLst>
                    <a:path w="52" h="53">
                      <a:moveTo>
                        <a:pt x="0" y="53"/>
                      </a:moveTo>
                      <a:lnTo>
                        <a:pt x="0" y="53"/>
                      </a:lnTo>
                      <a:lnTo>
                        <a:pt x="52" y="53"/>
                      </a:lnTo>
                      <a:lnTo>
                        <a:pt x="52" y="0"/>
                      </a:lnTo>
                      <a:lnTo>
                        <a:pt x="0" y="0"/>
                      </a:lnTo>
                      <a:lnTo>
                        <a:pt x="0" y="53"/>
                      </a:lnTo>
                      <a:close/>
                    </a:path>
                  </a:pathLst>
                </a:custGeom>
                <a:solidFill>
                  <a:schemeClr val="bg1"/>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3C3C41"/>
                    </a:solidFill>
                    <a:latin typeface="Segoe UI"/>
                  </a:endParaRPr>
                </a:p>
              </p:txBody>
            </p:sp>
            <p:sp>
              <p:nvSpPr>
                <p:cNvPr id="1424" name="Freeform 23">
                  <a:extLst>
                    <a:ext uri="{FF2B5EF4-FFF2-40B4-BE49-F238E27FC236}">
                      <a16:creationId xmlns:a16="http://schemas.microsoft.com/office/drawing/2014/main" id="{48330575-C7BE-4AC7-AE08-D510CB6B93CD}"/>
                    </a:ext>
                  </a:extLst>
                </p:cNvPr>
                <p:cNvSpPr>
                  <a:spLocks noEditPoints="1"/>
                </p:cNvSpPr>
                <p:nvPr/>
              </p:nvSpPr>
              <p:spPr bwMode="auto">
                <a:xfrm>
                  <a:off x="2437" y="818"/>
                  <a:ext cx="164" cy="231"/>
                </a:xfrm>
                <a:custGeom>
                  <a:avLst/>
                  <a:gdLst>
                    <a:gd name="T0" fmla="*/ 239 w 265"/>
                    <a:gd name="T1" fmla="*/ 106 h 372"/>
                    <a:gd name="T2" fmla="*/ 239 w 265"/>
                    <a:gd name="T3" fmla="*/ 106 h 372"/>
                    <a:gd name="T4" fmla="*/ 186 w 265"/>
                    <a:gd name="T5" fmla="*/ 106 h 372"/>
                    <a:gd name="T6" fmla="*/ 186 w 265"/>
                    <a:gd name="T7" fmla="*/ 53 h 372"/>
                    <a:gd name="T8" fmla="*/ 239 w 265"/>
                    <a:gd name="T9" fmla="*/ 53 h 372"/>
                    <a:gd name="T10" fmla="*/ 239 w 265"/>
                    <a:gd name="T11" fmla="*/ 106 h 372"/>
                    <a:gd name="T12" fmla="*/ 239 w 265"/>
                    <a:gd name="T13" fmla="*/ 186 h 372"/>
                    <a:gd name="T14" fmla="*/ 239 w 265"/>
                    <a:gd name="T15" fmla="*/ 186 h 372"/>
                    <a:gd name="T16" fmla="*/ 186 w 265"/>
                    <a:gd name="T17" fmla="*/ 186 h 372"/>
                    <a:gd name="T18" fmla="*/ 186 w 265"/>
                    <a:gd name="T19" fmla="*/ 133 h 372"/>
                    <a:gd name="T20" fmla="*/ 239 w 265"/>
                    <a:gd name="T21" fmla="*/ 133 h 372"/>
                    <a:gd name="T22" fmla="*/ 239 w 265"/>
                    <a:gd name="T23" fmla="*/ 186 h 372"/>
                    <a:gd name="T24" fmla="*/ 238 w 265"/>
                    <a:gd name="T25" fmla="*/ 266 h 372"/>
                    <a:gd name="T26" fmla="*/ 238 w 265"/>
                    <a:gd name="T27" fmla="*/ 266 h 372"/>
                    <a:gd name="T28" fmla="*/ 186 w 265"/>
                    <a:gd name="T29" fmla="*/ 266 h 372"/>
                    <a:gd name="T30" fmla="*/ 186 w 265"/>
                    <a:gd name="T31" fmla="*/ 213 h 372"/>
                    <a:gd name="T32" fmla="*/ 238 w 265"/>
                    <a:gd name="T33" fmla="*/ 213 h 372"/>
                    <a:gd name="T34" fmla="*/ 238 w 265"/>
                    <a:gd name="T35" fmla="*/ 266 h 372"/>
                    <a:gd name="T36" fmla="*/ 159 w 265"/>
                    <a:gd name="T37" fmla="*/ 106 h 372"/>
                    <a:gd name="T38" fmla="*/ 159 w 265"/>
                    <a:gd name="T39" fmla="*/ 106 h 372"/>
                    <a:gd name="T40" fmla="*/ 106 w 265"/>
                    <a:gd name="T41" fmla="*/ 106 h 372"/>
                    <a:gd name="T42" fmla="*/ 106 w 265"/>
                    <a:gd name="T43" fmla="*/ 53 h 372"/>
                    <a:gd name="T44" fmla="*/ 159 w 265"/>
                    <a:gd name="T45" fmla="*/ 53 h 372"/>
                    <a:gd name="T46" fmla="*/ 159 w 265"/>
                    <a:gd name="T47" fmla="*/ 106 h 372"/>
                    <a:gd name="T48" fmla="*/ 159 w 265"/>
                    <a:gd name="T49" fmla="*/ 186 h 372"/>
                    <a:gd name="T50" fmla="*/ 159 w 265"/>
                    <a:gd name="T51" fmla="*/ 186 h 372"/>
                    <a:gd name="T52" fmla="*/ 106 w 265"/>
                    <a:gd name="T53" fmla="*/ 186 h 372"/>
                    <a:gd name="T54" fmla="*/ 106 w 265"/>
                    <a:gd name="T55" fmla="*/ 133 h 372"/>
                    <a:gd name="T56" fmla="*/ 159 w 265"/>
                    <a:gd name="T57" fmla="*/ 133 h 372"/>
                    <a:gd name="T58" fmla="*/ 159 w 265"/>
                    <a:gd name="T59" fmla="*/ 186 h 372"/>
                    <a:gd name="T60" fmla="*/ 159 w 265"/>
                    <a:gd name="T61" fmla="*/ 266 h 372"/>
                    <a:gd name="T62" fmla="*/ 159 w 265"/>
                    <a:gd name="T63" fmla="*/ 266 h 372"/>
                    <a:gd name="T64" fmla="*/ 106 w 265"/>
                    <a:gd name="T65" fmla="*/ 266 h 372"/>
                    <a:gd name="T66" fmla="*/ 106 w 265"/>
                    <a:gd name="T67" fmla="*/ 213 h 372"/>
                    <a:gd name="T68" fmla="*/ 159 w 265"/>
                    <a:gd name="T69" fmla="*/ 213 h 372"/>
                    <a:gd name="T70" fmla="*/ 159 w 265"/>
                    <a:gd name="T71" fmla="*/ 266 h 372"/>
                    <a:gd name="T72" fmla="*/ 159 w 265"/>
                    <a:gd name="T73" fmla="*/ 346 h 372"/>
                    <a:gd name="T74" fmla="*/ 159 w 265"/>
                    <a:gd name="T75" fmla="*/ 346 h 372"/>
                    <a:gd name="T76" fmla="*/ 106 w 265"/>
                    <a:gd name="T77" fmla="*/ 346 h 372"/>
                    <a:gd name="T78" fmla="*/ 106 w 265"/>
                    <a:gd name="T79" fmla="*/ 293 h 372"/>
                    <a:gd name="T80" fmla="*/ 159 w 265"/>
                    <a:gd name="T81" fmla="*/ 293 h 372"/>
                    <a:gd name="T82" fmla="*/ 159 w 265"/>
                    <a:gd name="T83" fmla="*/ 346 h 372"/>
                    <a:gd name="T84" fmla="*/ 79 w 265"/>
                    <a:gd name="T85" fmla="*/ 186 h 372"/>
                    <a:gd name="T86" fmla="*/ 79 w 265"/>
                    <a:gd name="T87" fmla="*/ 186 h 372"/>
                    <a:gd name="T88" fmla="*/ 26 w 265"/>
                    <a:gd name="T89" fmla="*/ 186 h 372"/>
                    <a:gd name="T90" fmla="*/ 26 w 265"/>
                    <a:gd name="T91" fmla="*/ 133 h 372"/>
                    <a:gd name="T92" fmla="*/ 79 w 265"/>
                    <a:gd name="T93" fmla="*/ 133 h 372"/>
                    <a:gd name="T94" fmla="*/ 79 w 265"/>
                    <a:gd name="T95" fmla="*/ 186 h 372"/>
                    <a:gd name="T96" fmla="*/ 79 w 265"/>
                    <a:gd name="T97" fmla="*/ 266 h 372"/>
                    <a:gd name="T98" fmla="*/ 79 w 265"/>
                    <a:gd name="T99" fmla="*/ 266 h 372"/>
                    <a:gd name="T100" fmla="*/ 26 w 265"/>
                    <a:gd name="T101" fmla="*/ 266 h 372"/>
                    <a:gd name="T102" fmla="*/ 26 w 265"/>
                    <a:gd name="T103" fmla="*/ 213 h 372"/>
                    <a:gd name="T104" fmla="*/ 79 w 265"/>
                    <a:gd name="T105" fmla="*/ 213 h 372"/>
                    <a:gd name="T106" fmla="*/ 79 w 265"/>
                    <a:gd name="T107" fmla="*/ 266 h 372"/>
                    <a:gd name="T108" fmla="*/ 0 w 265"/>
                    <a:gd name="T109" fmla="*/ 372 h 372"/>
                    <a:gd name="T110" fmla="*/ 0 w 265"/>
                    <a:gd name="T111" fmla="*/ 372 h 372"/>
                    <a:gd name="T112" fmla="*/ 265 w 265"/>
                    <a:gd name="T113" fmla="*/ 372 h 372"/>
                    <a:gd name="T114" fmla="*/ 265 w 265"/>
                    <a:gd name="T115" fmla="*/ 0 h 372"/>
                    <a:gd name="T116" fmla="*/ 0 w 265"/>
                    <a:gd name="T117" fmla="*/ 0 h 372"/>
                    <a:gd name="T118" fmla="*/ 0 w 265"/>
                    <a:gd name="T119" fmla="*/ 372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65" h="372">
                      <a:moveTo>
                        <a:pt x="239" y="106"/>
                      </a:moveTo>
                      <a:lnTo>
                        <a:pt x="239" y="106"/>
                      </a:lnTo>
                      <a:lnTo>
                        <a:pt x="186" y="106"/>
                      </a:lnTo>
                      <a:lnTo>
                        <a:pt x="186" y="53"/>
                      </a:lnTo>
                      <a:lnTo>
                        <a:pt x="239" y="53"/>
                      </a:lnTo>
                      <a:lnTo>
                        <a:pt x="239" y="106"/>
                      </a:lnTo>
                      <a:close/>
                      <a:moveTo>
                        <a:pt x="239" y="186"/>
                      </a:moveTo>
                      <a:lnTo>
                        <a:pt x="239" y="186"/>
                      </a:lnTo>
                      <a:lnTo>
                        <a:pt x="186" y="186"/>
                      </a:lnTo>
                      <a:lnTo>
                        <a:pt x="186" y="133"/>
                      </a:lnTo>
                      <a:lnTo>
                        <a:pt x="239" y="133"/>
                      </a:lnTo>
                      <a:lnTo>
                        <a:pt x="239" y="186"/>
                      </a:lnTo>
                      <a:close/>
                      <a:moveTo>
                        <a:pt x="238" y="266"/>
                      </a:moveTo>
                      <a:lnTo>
                        <a:pt x="238" y="266"/>
                      </a:lnTo>
                      <a:lnTo>
                        <a:pt x="186" y="266"/>
                      </a:lnTo>
                      <a:lnTo>
                        <a:pt x="186" y="213"/>
                      </a:lnTo>
                      <a:lnTo>
                        <a:pt x="238" y="213"/>
                      </a:lnTo>
                      <a:lnTo>
                        <a:pt x="238" y="266"/>
                      </a:lnTo>
                      <a:close/>
                      <a:moveTo>
                        <a:pt x="159" y="106"/>
                      </a:moveTo>
                      <a:lnTo>
                        <a:pt x="159" y="106"/>
                      </a:lnTo>
                      <a:lnTo>
                        <a:pt x="106" y="106"/>
                      </a:lnTo>
                      <a:lnTo>
                        <a:pt x="106" y="53"/>
                      </a:lnTo>
                      <a:lnTo>
                        <a:pt x="159" y="53"/>
                      </a:lnTo>
                      <a:lnTo>
                        <a:pt x="159" y="106"/>
                      </a:lnTo>
                      <a:close/>
                      <a:moveTo>
                        <a:pt x="159" y="186"/>
                      </a:moveTo>
                      <a:lnTo>
                        <a:pt x="159" y="186"/>
                      </a:lnTo>
                      <a:lnTo>
                        <a:pt x="106" y="186"/>
                      </a:lnTo>
                      <a:lnTo>
                        <a:pt x="106" y="133"/>
                      </a:lnTo>
                      <a:lnTo>
                        <a:pt x="159" y="133"/>
                      </a:lnTo>
                      <a:lnTo>
                        <a:pt x="159" y="186"/>
                      </a:lnTo>
                      <a:close/>
                      <a:moveTo>
                        <a:pt x="159" y="266"/>
                      </a:moveTo>
                      <a:lnTo>
                        <a:pt x="159" y="266"/>
                      </a:lnTo>
                      <a:lnTo>
                        <a:pt x="106" y="266"/>
                      </a:lnTo>
                      <a:lnTo>
                        <a:pt x="106" y="213"/>
                      </a:lnTo>
                      <a:lnTo>
                        <a:pt x="159" y="213"/>
                      </a:lnTo>
                      <a:lnTo>
                        <a:pt x="159" y="266"/>
                      </a:lnTo>
                      <a:close/>
                      <a:moveTo>
                        <a:pt x="159" y="346"/>
                      </a:moveTo>
                      <a:lnTo>
                        <a:pt x="159" y="346"/>
                      </a:lnTo>
                      <a:lnTo>
                        <a:pt x="106" y="346"/>
                      </a:lnTo>
                      <a:lnTo>
                        <a:pt x="106" y="293"/>
                      </a:lnTo>
                      <a:lnTo>
                        <a:pt x="159" y="293"/>
                      </a:lnTo>
                      <a:lnTo>
                        <a:pt x="159" y="346"/>
                      </a:lnTo>
                      <a:close/>
                      <a:moveTo>
                        <a:pt x="79" y="186"/>
                      </a:moveTo>
                      <a:lnTo>
                        <a:pt x="79" y="186"/>
                      </a:lnTo>
                      <a:lnTo>
                        <a:pt x="26" y="186"/>
                      </a:lnTo>
                      <a:lnTo>
                        <a:pt x="26" y="133"/>
                      </a:lnTo>
                      <a:lnTo>
                        <a:pt x="79" y="133"/>
                      </a:lnTo>
                      <a:lnTo>
                        <a:pt x="79" y="186"/>
                      </a:lnTo>
                      <a:close/>
                      <a:moveTo>
                        <a:pt x="79" y="266"/>
                      </a:moveTo>
                      <a:lnTo>
                        <a:pt x="79" y="266"/>
                      </a:lnTo>
                      <a:lnTo>
                        <a:pt x="26" y="266"/>
                      </a:lnTo>
                      <a:lnTo>
                        <a:pt x="26" y="213"/>
                      </a:lnTo>
                      <a:lnTo>
                        <a:pt x="79" y="213"/>
                      </a:lnTo>
                      <a:lnTo>
                        <a:pt x="79" y="266"/>
                      </a:lnTo>
                      <a:close/>
                      <a:moveTo>
                        <a:pt x="0" y="372"/>
                      </a:moveTo>
                      <a:lnTo>
                        <a:pt x="0" y="372"/>
                      </a:lnTo>
                      <a:lnTo>
                        <a:pt x="265" y="372"/>
                      </a:lnTo>
                      <a:lnTo>
                        <a:pt x="265" y="0"/>
                      </a:lnTo>
                      <a:lnTo>
                        <a:pt x="0" y="0"/>
                      </a:lnTo>
                      <a:lnTo>
                        <a:pt x="0" y="372"/>
                      </a:lnTo>
                      <a:close/>
                    </a:path>
                  </a:pathLst>
                </a:custGeom>
                <a:solidFill>
                  <a:schemeClr val="tx2"/>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3C3C41"/>
                    </a:solidFill>
                    <a:latin typeface="Segoe UI"/>
                  </a:endParaRPr>
                </a:p>
              </p:txBody>
            </p:sp>
          </p:grpSp>
        </p:grpSp>
        <p:pic>
          <p:nvPicPr>
            <p:cNvPr id="1395" name="Graphic 1394">
              <a:extLst>
                <a:ext uri="{FF2B5EF4-FFF2-40B4-BE49-F238E27FC236}">
                  <a16:creationId xmlns:a16="http://schemas.microsoft.com/office/drawing/2014/main" id="{5EEDB432-62BD-4202-863F-84CE330BB668}"/>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553692" y="3234363"/>
              <a:ext cx="184715" cy="307859"/>
            </a:xfrm>
            <a:prstGeom prst="rect">
              <a:avLst/>
            </a:prstGeom>
          </p:spPr>
        </p:pic>
        <p:grpSp>
          <p:nvGrpSpPr>
            <p:cNvPr id="1396" name="Group 188">
              <a:extLst>
                <a:ext uri="{FF2B5EF4-FFF2-40B4-BE49-F238E27FC236}">
                  <a16:creationId xmlns:a16="http://schemas.microsoft.com/office/drawing/2014/main" id="{22DFA6AE-6C28-4B44-92F5-AA559D6CBF20}"/>
                </a:ext>
              </a:extLst>
            </p:cNvPr>
            <p:cNvGrpSpPr>
              <a:grpSpLocks noChangeAspect="1"/>
            </p:cNvGrpSpPr>
            <p:nvPr/>
          </p:nvGrpSpPr>
          <p:grpSpPr bwMode="auto">
            <a:xfrm>
              <a:off x="3295016" y="3302505"/>
              <a:ext cx="286471" cy="295115"/>
              <a:chOff x="4156" y="2737"/>
              <a:chExt cx="232" cy="239"/>
            </a:xfrm>
            <a:solidFill>
              <a:schemeClr val="tx2"/>
            </a:solidFill>
          </p:grpSpPr>
          <p:sp>
            <p:nvSpPr>
              <p:cNvPr id="1400" name="Freeform 189">
                <a:extLst>
                  <a:ext uri="{FF2B5EF4-FFF2-40B4-BE49-F238E27FC236}">
                    <a16:creationId xmlns:a16="http://schemas.microsoft.com/office/drawing/2014/main" id="{531AF6FD-AF36-406B-B48F-771D539A3897}"/>
                  </a:ext>
                </a:extLst>
              </p:cNvPr>
              <p:cNvSpPr>
                <a:spLocks noEditPoints="1"/>
              </p:cNvSpPr>
              <p:nvPr/>
            </p:nvSpPr>
            <p:spPr bwMode="auto">
              <a:xfrm>
                <a:off x="4165" y="2852"/>
                <a:ext cx="215" cy="124"/>
              </a:xfrm>
              <a:custGeom>
                <a:avLst/>
                <a:gdLst>
                  <a:gd name="T0" fmla="*/ 41 w 346"/>
                  <a:gd name="T1" fmla="*/ 173 h 200"/>
                  <a:gd name="T2" fmla="*/ 41 w 346"/>
                  <a:gd name="T3" fmla="*/ 173 h 200"/>
                  <a:gd name="T4" fmla="*/ 40 w 346"/>
                  <a:gd name="T5" fmla="*/ 67 h 200"/>
                  <a:gd name="T6" fmla="*/ 306 w 346"/>
                  <a:gd name="T7" fmla="*/ 67 h 200"/>
                  <a:gd name="T8" fmla="*/ 307 w 346"/>
                  <a:gd name="T9" fmla="*/ 173 h 200"/>
                  <a:gd name="T10" fmla="*/ 41 w 346"/>
                  <a:gd name="T11" fmla="*/ 173 h 200"/>
                  <a:gd name="T12" fmla="*/ 306 w 346"/>
                  <a:gd name="T13" fmla="*/ 0 h 200"/>
                  <a:gd name="T14" fmla="*/ 306 w 346"/>
                  <a:gd name="T15" fmla="*/ 0 h 200"/>
                  <a:gd name="T16" fmla="*/ 279 w 346"/>
                  <a:gd name="T17" fmla="*/ 27 h 200"/>
                  <a:gd name="T18" fmla="*/ 253 w 346"/>
                  <a:gd name="T19" fmla="*/ 0 h 200"/>
                  <a:gd name="T20" fmla="*/ 226 w 346"/>
                  <a:gd name="T21" fmla="*/ 27 h 200"/>
                  <a:gd name="T22" fmla="*/ 199 w 346"/>
                  <a:gd name="T23" fmla="*/ 0 h 200"/>
                  <a:gd name="T24" fmla="*/ 173 w 346"/>
                  <a:gd name="T25" fmla="*/ 27 h 200"/>
                  <a:gd name="T26" fmla="*/ 146 w 346"/>
                  <a:gd name="T27" fmla="*/ 0 h 200"/>
                  <a:gd name="T28" fmla="*/ 120 w 346"/>
                  <a:gd name="T29" fmla="*/ 27 h 200"/>
                  <a:gd name="T30" fmla="*/ 93 w 346"/>
                  <a:gd name="T31" fmla="*/ 0 h 200"/>
                  <a:gd name="T32" fmla="*/ 66 w 346"/>
                  <a:gd name="T33" fmla="*/ 27 h 200"/>
                  <a:gd name="T34" fmla="*/ 40 w 346"/>
                  <a:gd name="T35" fmla="*/ 0 h 200"/>
                  <a:gd name="T36" fmla="*/ 13 w 346"/>
                  <a:gd name="T37" fmla="*/ 27 h 200"/>
                  <a:gd name="T38" fmla="*/ 0 w 346"/>
                  <a:gd name="T39" fmla="*/ 23 h 200"/>
                  <a:gd name="T40" fmla="*/ 0 w 346"/>
                  <a:gd name="T41" fmla="*/ 200 h 200"/>
                  <a:gd name="T42" fmla="*/ 346 w 346"/>
                  <a:gd name="T43" fmla="*/ 200 h 200"/>
                  <a:gd name="T44" fmla="*/ 346 w 346"/>
                  <a:gd name="T45" fmla="*/ 23 h 200"/>
                  <a:gd name="T46" fmla="*/ 333 w 346"/>
                  <a:gd name="T47" fmla="*/ 27 h 200"/>
                  <a:gd name="T48" fmla="*/ 306 w 346"/>
                  <a:gd name="T49" fmla="*/ 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46" h="200">
                    <a:moveTo>
                      <a:pt x="41" y="173"/>
                    </a:moveTo>
                    <a:lnTo>
                      <a:pt x="41" y="173"/>
                    </a:lnTo>
                    <a:lnTo>
                      <a:pt x="40" y="67"/>
                    </a:lnTo>
                    <a:lnTo>
                      <a:pt x="306" y="67"/>
                    </a:lnTo>
                    <a:lnTo>
                      <a:pt x="307" y="173"/>
                    </a:lnTo>
                    <a:lnTo>
                      <a:pt x="41" y="173"/>
                    </a:lnTo>
                    <a:close/>
                    <a:moveTo>
                      <a:pt x="306" y="0"/>
                    </a:moveTo>
                    <a:lnTo>
                      <a:pt x="306" y="0"/>
                    </a:lnTo>
                    <a:cubicBezTo>
                      <a:pt x="306" y="15"/>
                      <a:pt x="294" y="27"/>
                      <a:pt x="279" y="27"/>
                    </a:cubicBezTo>
                    <a:cubicBezTo>
                      <a:pt x="265" y="27"/>
                      <a:pt x="253" y="15"/>
                      <a:pt x="253" y="0"/>
                    </a:cubicBezTo>
                    <a:cubicBezTo>
                      <a:pt x="253" y="15"/>
                      <a:pt x="241" y="27"/>
                      <a:pt x="226" y="27"/>
                    </a:cubicBezTo>
                    <a:cubicBezTo>
                      <a:pt x="211" y="27"/>
                      <a:pt x="200" y="15"/>
                      <a:pt x="199" y="0"/>
                    </a:cubicBezTo>
                    <a:cubicBezTo>
                      <a:pt x="199" y="15"/>
                      <a:pt x="187" y="27"/>
                      <a:pt x="173" y="27"/>
                    </a:cubicBezTo>
                    <a:cubicBezTo>
                      <a:pt x="158" y="27"/>
                      <a:pt x="146" y="15"/>
                      <a:pt x="146" y="0"/>
                    </a:cubicBezTo>
                    <a:cubicBezTo>
                      <a:pt x="146" y="15"/>
                      <a:pt x="134" y="27"/>
                      <a:pt x="120" y="27"/>
                    </a:cubicBezTo>
                    <a:cubicBezTo>
                      <a:pt x="105" y="27"/>
                      <a:pt x="93" y="15"/>
                      <a:pt x="93" y="0"/>
                    </a:cubicBezTo>
                    <a:cubicBezTo>
                      <a:pt x="93" y="15"/>
                      <a:pt x="81" y="27"/>
                      <a:pt x="66" y="27"/>
                    </a:cubicBezTo>
                    <a:cubicBezTo>
                      <a:pt x="52" y="27"/>
                      <a:pt x="40" y="15"/>
                      <a:pt x="40" y="0"/>
                    </a:cubicBezTo>
                    <a:cubicBezTo>
                      <a:pt x="39" y="15"/>
                      <a:pt x="28" y="27"/>
                      <a:pt x="13" y="27"/>
                    </a:cubicBezTo>
                    <a:cubicBezTo>
                      <a:pt x="8" y="27"/>
                      <a:pt x="4" y="25"/>
                      <a:pt x="0" y="23"/>
                    </a:cubicBezTo>
                    <a:lnTo>
                      <a:pt x="0" y="200"/>
                    </a:lnTo>
                    <a:lnTo>
                      <a:pt x="346" y="200"/>
                    </a:lnTo>
                    <a:lnTo>
                      <a:pt x="346" y="23"/>
                    </a:lnTo>
                    <a:cubicBezTo>
                      <a:pt x="342" y="25"/>
                      <a:pt x="338" y="27"/>
                      <a:pt x="333" y="27"/>
                    </a:cubicBezTo>
                    <a:cubicBezTo>
                      <a:pt x="318" y="27"/>
                      <a:pt x="306" y="15"/>
                      <a:pt x="306" y="0"/>
                    </a:cubicBezTo>
                    <a:close/>
                  </a:path>
                </a:pathLst>
              </a:custGeom>
              <a:grpFill/>
              <a:ln w="0">
                <a:noFill/>
                <a:prstDash val="solid"/>
                <a:round/>
                <a:headEnd/>
                <a:tailEnd/>
              </a:ln>
            </p:spPr>
            <p:txBody>
              <a:bodyPr vert="horz" wrap="square" lIns="109712" tIns="54856" rIns="109712" bIns="54856" numCol="1" anchor="t" anchorCtr="0" compatLnSpc="1">
                <a:prstTxWarp prst="textNoShape">
                  <a:avLst/>
                </a:prstTxWarp>
              </a:bodyPr>
              <a:lstStyle/>
              <a:p>
                <a:pPr defTabSz="932563">
                  <a:defRPr/>
                </a:pPr>
                <a:endParaRPr lang="en-US">
                  <a:solidFill>
                    <a:srgbClr val="3C3C41"/>
                  </a:solidFill>
                  <a:latin typeface="Segoe UI"/>
                </a:endParaRPr>
              </a:p>
            </p:txBody>
          </p:sp>
          <p:sp>
            <p:nvSpPr>
              <p:cNvPr id="1401" name="Freeform 190">
                <a:extLst>
                  <a:ext uri="{FF2B5EF4-FFF2-40B4-BE49-F238E27FC236}">
                    <a16:creationId xmlns:a16="http://schemas.microsoft.com/office/drawing/2014/main" id="{4BF3E4B1-17A6-4011-A37A-8A108DB1DF13}"/>
                  </a:ext>
                </a:extLst>
              </p:cNvPr>
              <p:cNvSpPr>
                <a:spLocks/>
              </p:cNvSpPr>
              <p:nvPr/>
            </p:nvSpPr>
            <p:spPr bwMode="auto">
              <a:xfrm>
                <a:off x="4156" y="2836"/>
                <a:ext cx="34" cy="33"/>
              </a:xfrm>
              <a:custGeom>
                <a:avLst/>
                <a:gdLst>
                  <a:gd name="T0" fmla="*/ 54 w 54"/>
                  <a:gd name="T1" fmla="*/ 0 h 53"/>
                  <a:gd name="T2" fmla="*/ 54 w 54"/>
                  <a:gd name="T3" fmla="*/ 0 h 53"/>
                  <a:gd name="T4" fmla="*/ 54 w 54"/>
                  <a:gd name="T5" fmla="*/ 26 h 53"/>
                  <a:gd name="T6" fmla="*/ 54 w 54"/>
                  <a:gd name="T7" fmla="*/ 26 h 53"/>
                  <a:gd name="T8" fmla="*/ 27 w 54"/>
                  <a:gd name="T9" fmla="*/ 53 h 53"/>
                  <a:gd name="T10" fmla="*/ 14 w 54"/>
                  <a:gd name="T11" fmla="*/ 49 h 53"/>
                  <a:gd name="T12" fmla="*/ 0 w 54"/>
                  <a:gd name="T13" fmla="*/ 26 h 53"/>
                  <a:gd name="T14" fmla="*/ 0 w 54"/>
                  <a:gd name="T15" fmla="*/ 0 h 53"/>
                  <a:gd name="T16" fmla="*/ 54 w 54"/>
                  <a:gd name="T17"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53">
                    <a:moveTo>
                      <a:pt x="54" y="0"/>
                    </a:moveTo>
                    <a:lnTo>
                      <a:pt x="54" y="0"/>
                    </a:lnTo>
                    <a:lnTo>
                      <a:pt x="54" y="26"/>
                    </a:lnTo>
                    <a:lnTo>
                      <a:pt x="54" y="26"/>
                    </a:lnTo>
                    <a:cubicBezTo>
                      <a:pt x="53" y="41"/>
                      <a:pt x="42" y="53"/>
                      <a:pt x="27" y="53"/>
                    </a:cubicBezTo>
                    <a:cubicBezTo>
                      <a:pt x="22" y="53"/>
                      <a:pt x="18" y="51"/>
                      <a:pt x="14" y="49"/>
                    </a:cubicBezTo>
                    <a:cubicBezTo>
                      <a:pt x="6" y="45"/>
                      <a:pt x="0" y="36"/>
                      <a:pt x="0" y="26"/>
                    </a:cubicBezTo>
                    <a:lnTo>
                      <a:pt x="0" y="0"/>
                    </a:lnTo>
                    <a:lnTo>
                      <a:pt x="54" y="0"/>
                    </a:lnTo>
                    <a:close/>
                  </a:path>
                </a:pathLst>
              </a:custGeom>
              <a:solidFill>
                <a:schemeClr val="accent5"/>
              </a:solidFill>
              <a:ln w="0">
                <a:noFill/>
                <a:prstDash val="solid"/>
                <a:round/>
                <a:headEnd/>
                <a:tailEnd/>
              </a:ln>
            </p:spPr>
            <p:txBody>
              <a:bodyPr vert="horz" wrap="square" lIns="109712" tIns="54856" rIns="109712" bIns="54856" numCol="1" anchor="t" anchorCtr="0" compatLnSpc="1">
                <a:prstTxWarp prst="textNoShape">
                  <a:avLst/>
                </a:prstTxWarp>
              </a:bodyPr>
              <a:lstStyle/>
              <a:p>
                <a:pPr defTabSz="932563">
                  <a:defRPr/>
                </a:pPr>
                <a:endParaRPr lang="en-US">
                  <a:solidFill>
                    <a:srgbClr val="3C3C41"/>
                  </a:solidFill>
                  <a:latin typeface="Segoe UI"/>
                </a:endParaRPr>
              </a:p>
            </p:txBody>
          </p:sp>
          <p:sp>
            <p:nvSpPr>
              <p:cNvPr id="1402" name="Freeform 191">
                <a:extLst>
                  <a:ext uri="{FF2B5EF4-FFF2-40B4-BE49-F238E27FC236}">
                    <a16:creationId xmlns:a16="http://schemas.microsoft.com/office/drawing/2014/main" id="{4EB8290A-4B2D-4BCC-9AF3-52183DB95F73}"/>
                  </a:ext>
                </a:extLst>
              </p:cNvPr>
              <p:cNvSpPr>
                <a:spLocks/>
              </p:cNvSpPr>
              <p:nvPr/>
            </p:nvSpPr>
            <p:spPr bwMode="auto">
              <a:xfrm>
                <a:off x="4190" y="2836"/>
                <a:ext cx="33" cy="33"/>
              </a:xfrm>
              <a:custGeom>
                <a:avLst/>
                <a:gdLst>
                  <a:gd name="T0" fmla="*/ 53 w 53"/>
                  <a:gd name="T1" fmla="*/ 0 h 53"/>
                  <a:gd name="T2" fmla="*/ 53 w 53"/>
                  <a:gd name="T3" fmla="*/ 0 h 53"/>
                  <a:gd name="T4" fmla="*/ 53 w 53"/>
                  <a:gd name="T5" fmla="*/ 26 h 53"/>
                  <a:gd name="T6" fmla="*/ 53 w 53"/>
                  <a:gd name="T7" fmla="*/ 26 h 53"/>
                  <a:gd name="T8" fmla="*/ 26 w 53"/>
                  <a:gd name="T9" fmla="*/ 53 h 53"/>
                  <a:gd name="T10" fmla="*/ 0 w 53"/>
                  <a:gd name="T11" fmla="*/ 26 h 53"/>
                  <a:gd name="T12" fmla="*/ 0 w 53"/>
                  <a:gd name="T13" fmla="*/ 26 h 53"/>
                  <a:gd name="T14" fmla="*/ 0 w 53"/>
                  <a:gd name="T15" fmla="*/ 0 h 53"/>
                  <a:gd name="T16" fmla="*/ 53 w 53"/>
                  <a:gd name="T17"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53">
                    <a:moveTo>
                      <a:pt x="53" y="0"/>
                    </a:moveTo>
                    <a:lnTo>
                      <a:pt x="53" y="0"/>
                    </a:lnTo>
                    <a:lnTo>
                      <a:pt x="53" y="26"/>
                    </a:lnTo>
                    <a:lnTo>
                      <a:pt x="53" y="26"/>
                    </a:lnTo>
                    <a:cubicBezTo>
                      <a:pt x="53" y="41"/>
                      <a:pt x="41" y="53"/>
                      <a:pt x="26" y="53"/>
                    </a:cubicBezTo>
                    <a:cubicBezTo>
                      <a:pt x="12" y="53"/>
                      <a:pt x="0" y="41"/>
                      <a:pt x="0" y="26"/>
                    </a:cubicBezTo>
                    <a:lnTo>
                      <a:pt x="0" y="26"/>
                    </a:lnTo>
                    <a:lnTo>
                      <a:pt x="0" y="0"/>
                    </a:lnTo>
                    <a:lnTo>
                      <a:pt x="53" y="0"/>
                    </a:lnTo>
                    <a:close/>
                  </a:path>
                </a:pathLst>
              </a:custGeom>
              <a:solidFill>
                <a:schemeClr val="accent5"/>
              </a:solidFill>
              <a:ln w="0">
                <a:noFill/>
                <a:prstDash val="solid"/>
                <a:round/>
                <a:headEnd/>
                <a:tailEnd/>
              </a:ln>
            </p:spPr>
            <p:txBody>
              <a:bodyPr vert="horz" wrap="square" lIns="109712" tIns="54856" rIns="109712" bIns="54856" numCol="1" anchor="t" anchorCtr="0" compatLnSpc="1">
                <a:prstTxWarp prst="textNoShape">
                  <a:avLst/>
                </a:prstTxWarp>
              </a:bodyPr>
              <a:lstStyle/>
              <a:p>
                <a:pPr defTabSz="932563">
                  <a:defRPr/>
                </a:pPr>
                <a:endParaRPr lang="en-US">
                  <a:solidFill>
                    <a:srgbClr val="3C3C41"/>
                  </a:solidFill>
                  <a:latin typeface="Segoe UI"/>
                </a:endParaRPr>
              </a:p>
            </p:txBody>
          </p:sp>
          <p:sp>
            <p:nvSpPr>
              <p:cNvPr id="1403" name="Freeform 192">
                <a:extLst>
                  <a:ext uri="{FF2B5EF4-FFF2-40B4-BE49-F238E27FC236}">
                    <a16:creationId xmlns:a16="http://schemas.microsoft.com/office/drawing/2014/main" id="{095CFB91-D360-4EDD-8D43-5E5D6239AE40}"/>
                  </a:ext>
                </a:extLst>
              </p:cNvPr>
              <p:cNvSpPr>
                <a:spLocks/>
              </p:cNvSpPr>
              <p:nvPr/>
            </p:nvSpPr>
            <p:spPr bwMode="auto">
              <a:xfrm>
                <a:off x="4190" y="2836"/>
                <a:ext cx="0" cy="16"/>
              </a:xfrm>
              <a:custGeom>
                <a:avLst/>
                <a:gdLst>
                  <a:gd name="T0" fmla="*/ 0 h 26"/>
                  <a:gd name="T1" fmla="*/ 0 h 26"/>
                  <a:gd name="T2" fmla="*/ 0 h 26"/>
                  <a:gd name="T3" fmla="*/ 26 h 26"/>
                  <a:gd name="T4" fmla="*/ 26 h 26"/>
                  <a:gd name="T5" fmla="*/ 0 h 26"/>
                </a:gdLst>
                <a:ahLst/>
                <a:cxnLst>
                  <a:cxn ang="0">
                    <a:pos x="0" y="T0"/>
                  </a:cxn>
                  <a:cxn ang="0">
                    <a:pos x="0" y="T1"/>
                  </a:cxn>
                  <a:cxn ang="0">
                    <a:pos x="0" y="T2"/>
                  </a:cxn>
                  <a:cxn ang="0">
                    <a:pos x="0" y="T3"/>
                  </a:cxn>
                  <a:cxn ang="0">
                    <a:pos x="0" y="T4"/>
                  </a:cxn>
                  <a:cxn ang="0">
                    <a:pos x="0" y="T5"/>
                  </a:cxn>
                </a:cxnLst>
                <a:rect l="0" t="0" r="r" b="b"/>
                <a:pathLst>
                  <a:path h="26">
                    <a:moveTo>
                      <a:pt x="0" y="0"/>
                    </a:moveTo>
                    <a:lnTo>
                      <a:pt x="0" y="0"/>
                    </a:lnTo>
                    <a:lnTo>
                      <a:pt x="0" y="0"/>
                    </a:lnTo>
                    <a:lnTo>
                      <a:pt x="0" y="26"/>
                    </a:lnTo>
                    <a:lnTo>
                      <a:pt x="0" y="26"/>
                    </a:lnTo>
                    <a:lnTo>
                      <a:pt x="0" y="0"/>
                    </a:lnTo>
                    <a:close/>
                  </a:path>
                </a:pathLst>
              </a:custGeom>
              <a:grpFill/>
              <a:ln w="0">
                <a:noFill/>
                <a:prstDash val="solid"/>
                <a:round/>
                <a:headEnd/>
                <a:tailEnd/>
              </a:ln>
            </p:spPr>
            <p:txBody>
              <a:bodyPr vert="horz" wrap="square" lIns="109712" tIns="54856" rIns="109712" bIns="54856" numCol="1" anchor="t" anchorCtr="0" compatLnSpc="1">
                <a:prstTxWarp prst="textNoShape">
                  <a:avLst/>
                </a:prstTxWarp>
              </a:bodyPr>
              <a:lstStyle/>
              <a:p>
                <a:pPr defTabSz="932563">
                  <a:defRPr/>
                </a:pPr>
                <a:endParaRPr lang="en-US">
                  <a:solidFill>
                    <a:srgbClr val="3C3C41"/>
                  </a:solidFill>
                  <a:latin typeface="Segoe UI"/>
                </a:endParaRPr>
              </a:p>
            </p:txBody>
          </p:sp>
          <p:sp>
            <p:nvSpPr>
              <p:cNvPr id="1404" name="Freeform 193">
                <a:extLst>
                  <a:ext uri="{FF2B5EF4-FFF2-40B4-BE49-F238E27FC236}">
                    <a16:creationId xmlns:a16="http://schemas.microsoft.com/office/drawing/2014/main" id="{04D3F976-5DA6-446E-B28C-6130AF746975}"/>
                  </a:ext>
                </a:extLst>
              </p:cNvPr>
              <p:cNvSpPr>
                <a:spLocks/>
              </p:cNvSpPr>
              <p:nvPr/>
            </p:nvSpPr>
            <p:spPr bwMode="auto">
              <a:xfrm>
                <a:off x="4190" y="2852"/>
                <a:ext cx="0" cy="0"/>
              </a:xfrm>
              <a:custGeom>
                <a:avLst/>
                <a:gdLst/>
                <a:ahLst/>
                <a:cxnLst>
                  <a:cxn ang="0">
                    <a:pos x="0" y="0"/>
                  </a:cxn>
                  <a:cxn ang="0">
                    <a:pos x="0" y="0"/>
                  </a:cxn>
                  <a:cxn ang="0">
                    <a:pos x="0" y="0"/>
                  </a:cxn>
                  <a:cxn ang="0">
                    <a:pos x="0" y="0"/>
                  </a:cxn>
                  <a:cxn ang="0">
                    <a:pos x="0" y="0"/>
                  </a:cxn>
                </a:cxnLst>
                <a:rect l="0" t="0" r="r" b="b"/>
                <a:pathLst>
                  <a:path>
                    <a:moveTo>
                      <a:pt x="0" y="0"/>
                    </a:moveTo>
                    <a:lnTo>
                      <a:pt x="0" y="0"/>
                    </a:lnTo>
                    <a:cubicBezTo>
                      <a:pt x="0" y="0"/>
                      <a:pt x="0" y="0"/>
                      <a:pt x="0" y="0"/>
                    </a:cubicBezTo>
                    <a:cubicBezTo>
                      <a:pt x="0" y="0"/>
                      <a:pt x="0" y="0"/>
                      <a:pt x="0" y="0"/>
                    </a:cubicBezTo>
                    <a:lnTo>
                      <a:pt x="0" y="0"/>
                    </a:lnTo>
                    <a:close/>
                  </a:path>
                </a:pathLst>
              </a:custGeom>
              <a:grpFill/>
              <a:ln w="0">
                <a:noFill/>
                <a:prstDash val="solid"/>
                <a:round/>
                <a:headEnd/>
                <a:tailEnd/>
              </a:ln>
            </p:spPr>
            <p:txBody>
              <a:bodyPr vert="horz" wrap="square" lIns="109712" tIns="54856" rIns="109712" bIns="54856" numCol="1" anchor="t" anchorCtr="0" compatLnSpc="1">
                <a:prstTxWarp prst="textNoShape">
                  <a:avLst/>
                </a:prstTxWarp>
              </a:bodyPr>
              <a:lstStyle/>
              <a:p>
                <a:pPr defTabSz="932563">
                  <a:defRPr/>
                </a:pPr>
                <a:endParaRPr lang="en-US">
                  <a:solidFill>
                    <a:srgbClr val="3C3C41"/>
                  </a:solidFill>
                  <a:latin typeface="Segoe UI"/>
                </a:endParaRPr>
              </a:p>
            </p:txBody>
          </p:sp>
          <p:sp>
            <p:nvSpPr>
              <p:cNvPr id="1405" name="Freeform 194">
                <a:extLst>
                  <a:ext uri="{FF2B5EF4-FFF2-40B4-BE49-F238E27FC236}">
                    <a16:creationId xmlns:a16="http://schemas.microsoft.com/office/drawing/2014/main" id="{9C14501D-23D3-4985-8A53-2063C8BC2B67}"/>
                  </a:ext>
                </a:extLst>
              </p:cNvPr>
              <p:cNvSpPr>
                <a:spLocks/>
              </p:cNvSpPr>
              <p:nvPr/>
            </p:nvSpPr>
            <p:spPr bwMode="auto">
              <a:xfrm>
                <a:off x="4223" y="2836"/>
                <a:ext cx="32" cy="33"/>
              </a:xfrm>
              <a:custGeom>
                <a:avLst/>
                <a:gdLst>
                  <a:gd name="T0" fmla="*/ 53 w 53"/>
                  <a:gd name="T1" fmla="*/ 0 h 53"/>
                  <a:gd name="T2" fmla="*/ 53 w 53"/>
                  <a:gd name="T3" fmla="*/ 0 h 53"/>
                  <a:gd name="T4" fmla="*/ 53 w 53"/>
                  <a:gd name="T5" fmla="*/ 26 h 53"/>
                  <a:gd name="T6" fmla="*/ 53 w 53"/>
                  <a:gd name="T7" fmla="*/ 26 h 53"/>
                  <a:gd name="T8" fmla="*/ 26 w 53"/>
                  <a:gd name="T9" fmla="*/ 53 h 53"/>
                  <a:gd name="T10" fmla="*/ 0 w 53"/>
                  <a:gd name="T11" fmla="*/ 26 h 53"/>
                  <a:gd name="T12" fmla="*/ 0 w 53"/>
                  <a:gd name="T13" fmla="*/ 26 h 53"/>
                  <a:gd name="T14" fmla="*/ 0 w 53"/>
                  <a:gd name="T15" fmla="*/ 0 h 53"/>
                  <a:gd name="T16" fmla="*/ 53 w 53"/>
                  <a:gd name="T17"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53">
                    <a:moveTo>
                      <a:pt x="53" y="0"/>
                    </a:moveTo>
                    <a:lnTo>
                      <a:pt x="53" y="0"/>
                    </a:lnTo>
                    <a:lnTo>
                      <a:pt x="53" y="26"/>
                    </a:lnTo>
                    <a:lnTo>
                      <a:pt x="53" y="26"/>
                    </a:lnTo>
                    <a:cubicBezTo>
                      <a:pt x="53" y="41"/>
                      <a:pt x="41" y="53"/>
                      <a:pt x="26" y="53"/>
                    </a:cubicBezTo>
                    <a:cubicBezTo>
                      <a:pt x="12" y="53"/>
                      <a:pt x="0" y="41"/>
                      <a:pt x="0" y="26"/>
                    </a:cubicBezTo>
                    <a:cubicBezTo>
                      <a:pt x="0" y="26"/>
                      <a:pt x="0" y="26"/>
                      <a:pt x="0" y="26"/>
                    </a:cubicBezTo>
                    <a:lnTo>
                      <a:pt x="0" y="0"/>
                    </a:lnTo>
                    <a:lnTo>
                      <a:pt x="53" y="0"/>
                    </a:lnTo>
                    <a:close/>
                  </a:path>
                </a:pathLst>
              </a:custGeom>
              <a:solidFill>
                <a:schemeClr val="accent5"/>
              </a:solidFill>
              <a:ln w="0">
                <a:noFill/>
                <a:prstDash val="solid"/>
                <a:round/>
                <a:headEnd/>
                <a:tailEnd/>
              </a:ln>
            </p:spPr>
            <p:txBody>
              <a:bodyPr vert="horz" wrap="square" lIns="109712" tIns="54856" rIns="109712" bIns="54856" numCol="1" anchor="t" anchorCtr="0" compatLnSpc="1">
                <a:prstTxWarp prst="textNoShape">
                  <a:avLst/>
                </a:prstTxWarp>
              </a:bodyPr>
              <a:lstStyle/>
              <a:p>
                <a:pPr defTabSz="932563">
                  <a:defRPr/>
                </a:pPr>
                <a:endParaRPr lang="en-US">
                  <a:solidFill>
                    <a:srgbClr val="3C3C41"/>
                  </a:solidFill>
                  <a:latin typeface="Segoe UI"/>
                </a:endParaRPr>
              </a:p>
            </p:txBody>
          </p:sp>
          <p:sp>
            <p:nvSpPr>
              <p:cNvPr id="1406" name="Freeform 195">
                <a:extLst>
                  <a:ext uri="{FF2B5EF4-FFF2-40B4-BE49-F238E27FC236}">
                    <a16:creationId xmlns:a16="http://schemas.microsoft.com/office/drawing/2014/main" id="{BCA835D7-E51D-4F62-B0D0-A7DFAB40442F}"/>
                  </a:ext>
                </a:extLst>
              </p:cNvPr>
              <p:cNvSpPr>
                <a:spLocks/>
              </p:cNvSpPr>
              <p:nvPr/>
            </p:nvSpPr>
            <p:spPr bwMode="auto">
              <a:xfrm>
                <a:off x="4223" y="2836"/>
                <a:ext cx="0" cy="16"/>
              </a:xfrm>
              <a:custGeom>
                <a:avLst/>
                <a:gdLst>
                  <a:gd name="T0" fmla="*/ 26 h 26"/>
                  <a:gd name="T1" fmla="*/ 26 h 26"/>
                  <a:gd name="T2" fmla="*/ 0 h 26"/>
                  <a:gd name="T3" fmla="*/ 0 h 26"/>
                  <a:gd name="T4" fmla="*/ 26 h 26"/>
                  <a:gd name="T5" fmla="*/ 26 h 26"/>
                </a:gdLst>
                <a:ahLst/>
                <a:cxnLst>
                  <a:cxn ang="0">
                    <a:pos x="0" y="T0"/>
                  </a:cxn>
                  <a:cxn ang="0">
                    <a:pos x="0" y="T1"/>
                  </a:cxn>
                  <a:cxn ang="0">
                    <a:pos x="0" y="T2"/>
                  </a:cxn>
                  <a:cxn ang="0">
                    <a:pos x="0" y="T3"/>
                  </a:cxn>
                  <a:cxn ang="0">
                    <a:pos x="0" y="T4"/>
                  </a:cxn>
                  <a:cxn ang="0">
                    <a:pos x="0" y="T5"/>
                  </a:cxn>
                </a:cxnLst>
                <a:rect l="0" t="0" r="r" b="b"/>
                <a:pathLst>
                  <a:path h="26">
                    <a:moveTo>
                      <a:pt x="0" y="26"/>
                    </a:moveTo>
                    <a:lnTo>
                      <a:pt x="0" y="26"/>
                    </a:lnTo>
                    <a:lnTo>
                      <a:pt x="0" y="0"/>
                    </a:lnTo>
                    <a:lnTo>
                      <a:pt x="0" y="0"/>
                    </a:lnTo>
                    <a:lnTo>
                      <a:pt x="0" y="26"/>
                    </a:lnTo>
                    <a:lnTo>
                      <a:pt x="0" y="26"/>
                    </a:lnTo>
                    <a:close/>
                  </a:path>
                </a:pathLst>
              </a:custGeom>
              <a:grpFill/>
              <a:ln w="0">
                <a:noFill/>
                <a:prstDash val="solid"/>
                <a:round/>
                <a:headEnd/>
                <a:tailEnd/>
              </a:ln>
            </p:spPr>
            <p:txBody>
              <a:bodyPr vert="horz" wrap="square" lIns="109712" tIns="54856" rIns="109712" bIns="54856" numCol="1" anchor="t" anchorCtr="0" compatLnSpc="1">
                <a:prstTxWarp prst="textNoShape">
                  <a:avLst/>
                </a:prstTxWarp>
              </a:bodyPr>
              <a:lstStyle/>
              <a:p>
                <a:pPr defTabSz="932563">
                  <a:defRPr/>
                </a:pPr>
                <a:endParaRPr lang="en-US">
                  <a:solidFill>
                    <a:srgbClr val="3C3C41"/>
                  </a:solidFill>
                  <a:latin typeface="Segoe UI"/>
                </a:endParaRPr>
              </a:p>
            </p:txBody>
          </p:sp>
          <p:sp>
            <p:nvSpPr>
              <p:cNvPr id="1407" name="Freeform 196">
                <a:extLst>
                  <a:ext uri="{FF2B5EF4-FFF2-40B4-BE49-F238E27FC236}">
                    <a16:creationId xmlns:a16="http://schemas.microsoft.com/office/drawing/2014/main" id="{FBC6C60A-5AA0-4904-A88F-F81C5C655613}"/>
                  </a:ext>
                </a:extLst>
              </p:cNvPr>
              <p:cNvSpPr>
                <a:spLocks/>
              </p:cNvSpPr>
              <p:nvPr/>
            </p:nvSpPr>
            <p:spPr bwMode="auto">
              <a:xfrm>
                <a:off x="4223" y="2852"/>
                <a:ext cx="0" cy="0"/>
              </a:xfrm>
              <a:custGeom>
                <a:avLst/>
                <a:gdLst/>
                <a:ahLst/>
                <a:cxnLst>
                  <a:cxn ang="0">
                    <a:pos x="0" y="0"/>
                  </a:cxn>
                  <a:cxn ang="0">
                    <a:pos x="0" y="0"/>
                  </a:cxn>
                  <a:cxn ang="0">
                    <a:pos x="0" y="0"/>
                  </a:cxn>
                  <a:cxn ang="0">
                    <a:pos x="0" y="0"/>
                  </a:cxn>
                  <a:cxn ang="0">
                    <a:pos x="0" y="0"/>
                  </a:cxn>
                </a:cxnLst>
                <a:rect l="0" t="0" r="r" b="b"/>
                <a:pathLst>
                  <a:path>
                    <a:moveTo>
                      <a:pt x="0" y="0"/>
                    </a:moveTo>
                    <a:lnTo>
                      <a:pt x="0" y="0"/>
                    </a:lnTo>
                    <a:cubicBezTo>
                      <a:pt x="0" y="0"/>
                      <a:pt x="0" y="0"/>
                      <a:pt x="0" y="0"/>
                    </a:cubicBezTo>
                    <a:cubicBezTo>
                      <a:pt x="0" y="0"/>
                      <a:pt x="0" y="0"/>
                      <a:pt x="0" y="0"/>
                    </a:cubicBezTo>
                    <a:lnTo>
                      <a:pt x="0" y="0"/>
                    </a:lnTo>
                    <a:close/>
                  </a:path>
                </a:pathLst>
              </a:custGeom>
              <a:grpFill/>
              <a:ln w="0">
                <a:noFill/>
                <a:prstDash val="solid"/>
                <a:round/>
                <a:headEnd/>
                <a:tailEnd/>
              </a:ln>
            </p:spPr>
            <p:txBody>
              <a:bodyPr vert="horz" wrap="square" lIns="109712" tIns="54856" rIns="109712" bIns="54856" numCol="1" anchor="t" anchorCtr="0" compatLnSpc="1">
                <a:prstTxWarp prst="textNoShape">
                  <a:avLst/>
                </a:prstTxWarp>
              </a:bodyPr>
              <a:lstStyle/>
              <a:p>
                <a:pPr defTabSz="932563">
                  <a:defRPr/>
                </a:pPr>
                <a:endParaRPr lang="en-US">
                  <a:solidFill>
                    <a:srgbClr val="3C3C41"/>
                  </a:solidFill>
                  <a:latin typeface="Segoe UI"/>
                </a:endParaRPr>
              </a:p>
            </p:txBody>
          </p:sp>
          <p:sp>
            <p:nvSpPr>
              <p:cNvPr id="1408" name="Freeform 197">
                <a:extLst>
                  <a:ext uri="{FF2B5EF4-FFF2-40B4-BE49-F238E27FC236}">
                    <a16:creationId xmlns:a16="http://schemas.microsoft.com/office/drawing/2014/main" id="{D2CDD6B1-6E17-449C-8209-7F588A76325B}"/>
                  </a:ext>
                </a:extLst>
              </p:cNvPr>
              <p:cNvSpPr>
                <a:spLocks/>
              </p:cNvSpPr>
              <p:nvPr/>
            </p:nvSpPr>
            <p:spPr bwMode="auto">
              <a:xfrm>
                <a:off x="4255" y="2836"/>
                <a:ext cx="33" cy="33"/>
              </a:xfrm>
              <a:custGeom>
                <a:avLst/>
                <a:gdLst>
                  <a:gd name="T0" fmla="*/ 53 w 53"/>
                  <a:gd name="T1" fmla="*/ 26 h 53"/>
                  <a:gd name="T2" fmla="*/ 53 w 53"/>
                  <a:gd name="T3" fmla="*/ 26 h 53"/>
                  <a:gd name="T4" fmla="*/ 27 w 53"/>
                  <a:gd name="T5" fmla="*/ 53 h 53"/>
                  <a:gd name="T6" fmla="*/ 0 w 53"/>
                  <a:gd name="T7" fmla="*/ 26 h 53"/>
                  <a:gd name="T8" fmla="*/ 0 w 53"/>
                  <a:gd name="T9" fmla="*/ 26 h 53"/>
                  <a:gd name="T10" fmla="*/ 0 w 53"/>
                  <a:gd name="T11" fmla="*/ 0 h 53"/>
                  <a:gd name="T12" fmla="*/ 53 w 53"/>
                  <a:gd name="T13" fmla="*/ 0 h 53"/>
                  <a:gd name="T14" fmla="*/ 53 w 53"/>
                  <a:gd name="T15" fmla="*/ 26 h 53"/>
                  <a:gd name="T16" fmla="*/ 53 w 53"/>
                  <a:gd name="T17" fmla="*/ 26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53">
                    <a:moveTo>
                      <a:pt x="53" y="26"/>
                    </a:moveTo>
                    <a:lnTo>
                      <a:pt x="53" y="26"/>
                    </a:lnTo>
                    <a:cubicBezTo>
                      <a:pt x="53" y="41"/>
                      <a:pt x="41" y="53"/>
                      <a:pt x="27" y="53"/>
                    </a:cubicBezTo>
                    <a:cubicBezTo>
                      <a:pt x="12" y="53"/>
                      <a:pt x="0" y="41"/>
                      <a:pt x="0" y="26"/>
                    </a:cubicBezTo>
                    <a:lnTo>
                      <a:pt x="0" y="26"/>
                    </a:lnTo>
                    <a:lnTo>
                      <a:pt x="0" y="0"/>
                    </a:lnTo>
                    <a:lnTo>
                      <a:pt x="53" y="0"/>
                    </a:lnTo>
                    <a:lnTo>
                      <a:pt x="53" y="26"/>
                    </a:lnTo>
                    <a:cubicBezTo>
                      <a:pt x="53" y="26"/>
                      <a:pt x="53" y="26"/>
                      <a:pt x="53" y="26"/>
                    </a:cubicBezTo>
                    <a:close/>
                  </a:path>
                </a:pathLst>
              </a:custGeom>
              <a:solidFill>
                <a:schemeClr val="accent5"/>
              </a:solidFill>
              <a:ln w="0">
                <a:noFill/>
                <a:prstDash val="solid"/>
                <a:round/>
                <a:headEnd/>
                <a:tailEnd/>
              </a:ln>
            </p:spPr>
            <p:txBody>
              <a:bodyPr vert="horz" wrap="square" lIns="109712" tIns="54856" rIns="109712" bIns="54856" numCol="1" anchor="t" anchorCtr="0" compatLnSpc="1">
                <a:prstTxWarp prst="textNoShape">
                  <a:avLst/>
                </a:prstTxWarp>
              </a:bodyPr>
              <a:lstStyle/>
              <a:p>
                <a:pPr defTabSz="932563">
                  <a:defRPr/>
                </a:pPr>
                <a:endParaRPr lang="en-US">
                  <a:solidFill>
                    <a:srgbClr val="3C3C41"/>
                  </a:solidFill>
                  <a:latin typeface="Segoe UI"/>
                </a:endParaRPr>
              </a:p>
            </p:txBody>
          </p:sp>
          <p:sp>
            <p:nvSpPr>
              <p:cNvPr id="1409" name="Freeform 198">
                <a:extLst>
                  <a:ext uri="{FF2B5EF4-FFF2-40B4-BE49-F238E27FC236}">
                    <a16:creationId xmlns:a16="http://schemas.microsoft.com/office/drawing/2014/main" id="{37CB03B7-1A02-4782-A61F-F74F19850850}"/>
                  </a:ext>
                </a:extLst>
              </p:cNvPr>
              <p:cNvSpPr>
                <a:spLocks/>
              </p:cNvSpPr>
              <p:nvPr/>
            </p:nvSpPr>
            <p:spPr bwMode="auto">
              <a:xfrm>
                <a:off x="4255" y="2836"/>
                <a:ext cx="0" cy="16"/>
              </a:xfrm>
              <a:custGeom>
                <a:avLst/>
                <a:gdLst>
                  <a:gd name="T0" fmla="*/ 26 h 26"/>
                  <a:gd name="T1" fmla="*/ 26 h 26"/>
                  <a:gd name="T2" fmla="*/ 0 h 26"/>
                  <a:gd name="T3" fmla="*/ 0 h 26"/>
                  <a:gd name="T4" fmla="*/ 26 h 26"/>
                  <a:gd name="T5" fmla="*/ 26 h 26"/>
                </a:gdLst>
                <a:ahLst/>
                <a:cxnLst>
                  <a:cxn ang="0">
                    <a:pos x="0" y="T0"/>
                  </a:cxn>
                  <a:cxn ang="0">
                    <a:pos x="0" y="T1"/>
                  </a:cxn>
                  <a:cxn ang="0">
                    <a:pos x="0" y="T2"/>
                  </a:cxn>
                  <a:cxn ang="0">
                    <a:pos x="0" y="T3"/>
                  </a:cxn>
                  <a:cxn ang="0">
                    <a:pos x="0" y="T4"/>
                  </a:cxn>
                  <a:cxn ang="0">
                    <a:pos x="0" y="T5"/>
                  </a:cxn>
                </a:cxnLst>
                <a:rect l="0" t="0" r="r" b="b"/>
                <a:pathLst>
                  <a:path h="26">
                    <a:moveTo>
                      <a:pt x="0" y="26"/>
                    </a:moveTo>
                    <a:lnTo>
                      <a:pt x="0" y="26"/>
                    </a:lnTo>
                    <a:lnTo>
                      <a:pt x="0" y="0"/>
                    </a:lnTo>
                    <a:lnTo>
                      <a:pt x="0" y="0"/>
                    </a:lnTo>
                    <a:lnTo>
                      <a:pt x="0" y="26"/>
                    </a:lnTo>
                    <a:lnTo>
                      <a:pt x="0" y="26"/>
                    </a:lnTo>
                    <a:close/>
                  </a:path>
                </a:pathLst>
              </a:custGeom>
              <a:grpFill/>
              <a:ln w="0">
                <a:noFill/>
                <a:prstDash val="solid"/>
                <a:round/>
                <a:headEnd/>
                <a:tailEnd/>
              </a:ln>
            </p:spPr>
            <p:txBody>
              <a:bodyPr vert="horz" wrap="square" lIns="109712" tIns="54856" rIns="109712" bIns="54856" numCol="1" anchor="t" anchorCtr="0" compatLnSpc="1">
                <a:prstTxWarp prst="textNoShape">
                  <a:avLst/>
                </a:prstTxWarp>
              </a:bodyPr>
              <a:lstStyle/>
              <a:p>
                <a:pPr defTabSz="932563">
                  <a:defRPr/>
                </a:pPr>
                <a:endParaRPr lang="en-US">
                  <a:solidFill>
                    <a:srgbClr val="3C3C41"/>
                  </a:solidFill>
                  <a:latin typeface="Segoe UI"/>
                </a:endParaRPr>
              </a:p>
            </p:txBody>
          </p:sp>
          <p:sp>
            <p:nvSpPr>
              <p:cNvPr id="1410" name="Freeform 199">
                <a:extLst>
                  <a:ext uri="{FF2B5EF4-FFF2-40B4-BE49-F238E27FC236}">
                    <a16:creationId xmlns:a16="http://schemas.microsoft.com/office/drawing/2014/main" id="{F1E6AEB6-320A-4A89-85FB-BD4732BB674B}"/>
                  </a:ext>
                </a:extLst>
              </p:cNvPr>
              <p:cNvSpPr>
                <a:spLocks/>
              </p:cNvSpPr>
              <p:nvPr/>
            </p:nvSpPr>
            <p:spPr bwMode="auto">
              <a:xfrm>
                <a:off x="4255" y="2852"/>
                <a:ext cx="0" cy="0"/>
              </a:xfrm>
              <a:custGeom>
                <a:avLst/>
                <a:gdLst/>
                <a:ahLst/>
                <a:cxnLst>
                  <a:cxn ang="0">
                    <a:pos x="0" y="0"/>
                  </a:cxn>
                  <a:cxn ang="0">
                    <a:pos x="0" y="0"/>
                  </a:cxn>
                  <a:cxn ang="0">
                    <a:pos x="0" y="0"/>
                  </a:cxn>
                  <a:cxn ang="0">
                    <a:pos x="0" y="0"/>
                  </a:cxn>
                  <a:cxn ang="0">
                    <a:pos x="0" y="0"/>
                  </a:cxn>
                </a:cxnLst>
                <a:rect l="0" t="0" r="r" b="b"/>
                <a:pathLst>
                  <a:path>
                    <a:moveTo>
                      <a:pt x="0" y="0"/>
                    </a:moveTo>
                    <a:lnTo>
                      <a:pt x="0" y="0"/>
                    </a:lnTo>
                    <a:cubicBezTo>
                      <a:pt x="0" y="0"/>
                      <a:pt x="0" y="0"/>
                      <a:pt x="0" y="0"/>
                    </a:cubicBezTo>
                    <a:cubicBezTo>
                      <a:pt x="0" y="0"/>
                      <a:pt x="0" y="0"/>
                      <a:pt x="0" y="0"/>
                    </a:cubicBezTo>
                    <a:lnTo>
                      <a:pt x="0" y="0"/>
                    </a:lnTo>
                    <a:close/>
                  </a:path>
                </a:pathLst>
              </a:custGeom>
              <a:grpFill/>
              <a:ln w="0">
                <a:noFill/>
                <a:prstDash val="solid"/>
                <a:round/>
                <a:headEnd/>
                <a:tailEnd/>
              </a:ln>
            </p:spPr>
            <p:txBody>
              <a:bodyPr vert="horz" wrap="square" lIns="109712" tIns="54856" rIns="109712" bIns="54856" numCol="1" anchor="t" anchorCtr="0" compatLnSpc="1">
                <a:prstTxWarp prst="textNoShape">
                  <a:avLst/>
                </a:prstTxWarp>
              </a:bodyPr>
              <a:lstStyle/>
              <a:p>
                <a:pPr defTabSz="932563">
                  <a:defRPr/>
                </a:pPr>
                <a:endParaRPr lang="en-US">
                  <a:solidFill>
                    <a:srgbClr val="3C3C41"/>
                  </a:solidFill>
                  <a:latin typeface="Segoe UI"/>
                </a:endParaRPr>
              </a:p>
            </p:txBody>
          </p:sp>
          <p:sp>
            <p:nvSpPr>
              <p:cNvPr id="1411" name="Freeform 200">
                <a:extLst>
                  <a:ext uri="{FF2B5EF4-FFF2-40B4-BE49-F238E27FC236}">
                    <a16:creationId xmlns:a16="http://schemas.microsoft.com/office/drawing/2014/main" id="{CCAB8FCD-5F80-4CA6-A05A-EEBC79EA9049}"/>
                  </a:ext>
                </a:extLst>
              </p:cNvPr>
              <p:cNvSpPr>
                <a:spLocks/>
              </p:cNvSpPr>
              <p:nvPr/>
            </p:nvSpPr>
            <p:spPr bwMode="auto">
              <a:xfrm>
                <a:off x="4289" y="2836"/>
                <a:ext cx="33" cy="33"/>
              </a:xfrm>
              <a:custGeom>
                <a:avLst/>
                <a:gdLst>
                  <a:gd name="T0" fmla="*/ 53 w 53"/>
                  <a:gd name="T1" fmla="*/ 0 h 53"/>
                  <a:gd name="T2" fmla="*/ 53 w 53"/>
                  <a:gd name="T3" fmla="*/ 0 h 53"/>
                  <a:gd name="T4" fmla="*/ 53 w 53"/>
                  <a:gd name="T5" fmla="*/ 26 h 53"/>
                  <a:gd name="T6" fmla="*/ 53 w 53"/>
                  <a:gd name="T7" fmla="*/ 26 h 53"/>
                  <a:gd name="T8" fmla="*/ 26 w 53"/>
                  <a:gd name="T9" fmla="*/ 53 h 53"/>
                  <a:gd name="T10" fmla="*/ 0 w 53"/>
                  <a:gd name="T11" fmla="*/ 26 h 53"/>
                  <a:gd name="T12" fmla="*/ 0 w 53"/>
                  <a:gd name="T13" fmla="*/ 26 h 53"/>
                  <a:gd name="T14" fmla="*/ 0 w 53"/>
                  <a:gd name="T15" fmla="*/ 0 h 53"/>
                  <a:gd name="T16" fmla="*/ 53 w 53"/>
                  <a:gd name="T17"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53">
                    <a:moveTo>
                      <a:pt x="53" y="0"/>
                    </a:moveTo>
                    <a:lnTo>
                      <a:pt x="53" y="0"/>
                    </a:lnTo>
                    <a:lnTo>
                      <a:pt x="53" y="26"/>
                    </a:lnTo>
                    <a:lnTo>
                      <a:pt x="53" y="26"/>
                    </a:lnTo>
                    <a:cubicBezTo>
                      <a:pt x="53" y="41"/>
                      <a:pt x="41" y="53"/>
                      <a:pt x="26" y="53"/>
                    </a:cubicBezTo>
                    <a:cubicBezTo>
                      <a:pt x="12" y="53"/>
                      <a:pt x="0" y="41"/>
                      <a:pt x="0" y="26"/>
                    </a:cubicBezTo>
                    <a:lnTo>
                      <a:pt x="0" y="26"/>
                    </a:lnTo>
                    <a:lnTo>
                      <a:pt x="0" y="0"/>
                    </a:lnTo>
                    <a:lnTo>
                      <a:pt x="53" y="0"/>
                    </a:lnTo>
                    <a:close/>
                  </a:path>
                </a:pathLst>
              </a:custGeom>
              <a:solidFill>
                <a:schemeClr val="accent5"/>
              </a:solidFill>
              <a:ln w="0">
                <a:noFill/>
                <a:prstDash val="solid"/>
                <a:round/>
                <a:headEnd/>
                <a:tailEnd/>
              </a:ln>
            </p:spPr>
            <p:txBody>
              <a:bodyPr vert="horz" wrap="square" lIns="109712" tIns="54856" rIns="109712" bIns="54856" numCol="1" anchor="t" anchorCtr="0" compatLnSpc="1">
                <a:prstTxWarp prst="textNoShape">
                  <a:avLst/>
                </a:prstTxWarp>
              </a:bodyPr>
              <a:lstStyle/>
              <a:p>
                <a:pPr defTabSz="932563">
                  <a:defRPr/>
                </a:pPr>
                <a:endParaRPr lang="en-US">
                  <a:solidFill>
                    <a:srgbClr val="3C3C41"/>
                  </a:solidFill>
                  <a:latin typeface="Segoe UI"/>
                </a:endParaRPr>
              </a:p>
            </p:txBody>
          </p:sp>
          <p:sp>
            <p:nvSpPr>
              <p:cNvPr id="1412" name="Freeform 201">
                <a:extLst>
                  <a:ext uri="{FF2B5EF4-FFF2-40B4-BE49-F238E27FC236}">
                    <a16:creationId xmlns:a16="http://schemas.microsoft.com/office/drawing/2014/main" id="{5758DBA2-5A19-4494-B342-B0B2F7CB2CCA}"/>
                  </a:ext>
                </a:extLst>
              </p:cNvPr>
              <p:cNvSpPr>
                <a:spLocks/>
              </p:cNvSpPr>
              <p:nvPr/>
            </p:nvSpPr>
            <p:spPr bwMode="auto">
              <a:xfrm>
                <a:off x="4288" y="2836"/>
                <a:ext cx="0" cy="16"/>
              </a:xfrm>
              <a:custGeom>
                <a:avLst/>
                <a:gdLst>
                  <a:gd name="T0" fmla="*/ 26 h 26"/>
                  <a:gd name="T1" fmla="*/ 26 h 26"/>
                  <a:gd name="T2" fmla="*/ 0 h 26"/>
                  <a:gd name="T3" fmla="*/ 0 h 26"/>
                  <a:gd name="T4" fmla="*/ 26 h 26"/>
                  <a:gd name="T5" fmla="*/ 26 h 26"/>
                </a:gdLst>
                <a:ahLst/>
                <a:cxnLst>
                  <a:cxn ang="0">
                    <a:pos x="0" y="T0"/>
                  </a:cxn>
                  <a:cxn ang="0">
                    <a:pos x="0" y="T1"/>
                  </a:cxn>
                  <a:cxn ang="0">
                    <a:pos x="0" y="T2"/>
                  </a:cxn>
                  <a:cxn ang="0">
                    <a:pos x="0" y="T3"/>
                  </a:cxn>
                  <a:cxn ang="0">
                    <a:pos x="0" y="T4"/>
                  </a:cxn>
                  <a:cxn ang="0">
                    <a:pos x="0" y="T5"/>
                  </a:cxn>
                </a:cxnLst>
                <a:rect l="0" t="0" r="r" b="b"/>
                <a:pathLst>
                  <a:path h="26">
                    <a:moveTo>
                      <a:pt x="0" y="26"/>
                    </a:moveTo>
                    <a:lnTo>
                      <a:pt x="0" y="26"/>
                    </a:lnTo>
                    <a:lnTo>
                      <a:pt x="0" y="0"/>
                    </a:lnTo>
                    <a:lnTo>
                      <a:pt x="0" y="0"/>
                    </a:lnTo>
                    <a:lnTo>
                      <a:pt x="0" y="26"/>
                    </a:lnTo>
                    <a:lnTo>
                      <a:pt x="0" y="26"/>
                    </a:lnTo>
                    <a:close/>
                  </a:path>
                </a:pathLst>
              </a:custGeom>
              <a:grpFill/>
              <a:ln w="0">
                <a:noFill/>
                <a:prstDash val="solid"/>
                <a:round/>
                <a:headEnd/>
                <a:tailEnd/>
              </a:ln>
            </p:spPr>
            <p:txBody>
              <a:bodyPr vert="horz" wrap="square" lIns="109712" tIns="54856" rIns="109712" bIns="54856" numCol="1" anchor="t" anchorCtr="0" compatLnSpc="1">
                <a:prstTxWarp prst="textNoShape">
                  <a:avLst/>
                </a:prstTxWarp>
              </a:bodyPr>
              <a:lstStyle/>
              <a:p>
                <a:pPr defTabSz="932563">
                  <a:defRPr/>
                </a:pPr>
                <a:endParaRPr lang="en-US">
                  <a:solidFill>
                    <a:srgbClr val="3C3C41"/>
                  </a:solidFill>
                  <a:latin typeface="Segoe UI"/>
                </a:endParaRPr>
              </a:p>
            </p:txBody>
          </p:sp>
          <p:sp>
            <p:nvSpPr>
              <p:cNvPr id="1413" name="Freeform 202">
                <a:extLst>
                  <a:ext uri="{FF2B5EF4-FFF2-40B4-BE49-F238E27FC236}">
                    <a16:creationId xmlns:a16="http://schemas.microsoft.com/office/drawing/2014/main" id="{F250076B-A4CB-4288-B467-1DEC7C8A0C30}"/>
                  </a:ext>
                </a:extLst>
              </p:cNvPr>
              <p:cNvSpPr>
                <a:spLocks/>
              </p:cNvSpPr>
              <p:nvPr/>
            </p:nvSpPr>
            <p:spPr bwMode="auto">
              <a:xfrm>
                <a:off x="4288" y="2852"/>
                <a:ext cx="0" cy="0"/>
              </a:xfrm>
              <a:custGeom>
                <a:avLst/>
                <a:gdLst/>
                <a:ahLst/>
                <a:cxnLst>
                  <a:cxn ang="0">
                    <a:pos x="0" y="0"/>
                  </a:cxn>
                  <a:cxn ang="0">
                    <a:pos x="0" y="0"/>
                  </a:cxn>
                  <a:cxn ang="0">
                    <a:pos x="0" y="0"/>
                  </a:cxn>
                  <a:cxn ang="0">
                    <a:pos x="0" y="0"/>
                  </a:cxn>
                  <a:cxn ang="0">
                    <a:pos x="0" y="0"/>
                  </a:cxn>
                </a:cxnLst>
                <a:rect l="0" t="0" r="r" b="b"/>
                <a:pathLst>
                  <a:path>
                    <a:moveTo>
                      <a:pt x="0" y="0"/>
                    </a:moveTo>
                    <a:lnTo>
                      <a:pt x="0" y="0"/>
                    </a:lnTo>
                    <a:cubicBezTo>
                      <a:pt x="0" y="0"/>
                      <a:pt x="0" y="0"/>
                      <a:pt x="0" y="0"/>
                    </a:cubicBezTo>
                    <a:cubicBezTo>
                      <a:pt x="0" y="0"/>
                      <a:pt x="0" y="0"/>
                      <a:pt x="0" y="0"/>
                    </a:cubicBezTo>
                    <a:lnTo>
                      <a:pt x="0" y="0"/>
                    </a:lnTo>
                    <a:close/>
                  </a:path>
                </a:pathLst>
              </a:custGeom>
              <a:grpFill/>
              <a:ln w="0">
                <a:noFill/>
                <a:prstDash val="solid"/>
                <a:round/>
                <a:headEnd/>
                <a:tailEnd/>
              </a:ln>
            </p:spPr>
            <p:txBody>
              <a:bodyPr vert="horz" wrap="square" lIns="109712" tIns="54856" rIns="109712" bIns="54856" numCol="1" anchor="t" anchorCtr="0" compatLnSpc="1">
                <a:prstTxWarp prst="textNoShape">
                  <a:avLst/>
                </a:prstTxWarp>
              </a:bodyPr>
              <a:lstStyle/>
              <a:p>
                <a:pPr defTabSz="932563">
                  <a:defRPr/>
                </a:pPr>
                <a:endParaRPr lang="en-US">
                  <a:solidFill>
                    <a:srgbClr val="3C3C41"/>
                  </a:solidFill>
                  <a:latin typeface="Segoe UI"/>
                </a:endParaRPr>
              </a:p>
            </p:txBody>
          </p:sp>
          <p:sp>
            <p:nvSpPr>
              <p:cNvPr id="1414" name="Freeform 203">
                <a:extLst>
                  <a:ext uri="{FF2B5EF4-FFF2-40B4-BE49-F238E27FC236}">
                    <a16:creationId xmlns:a16="http://schemas.microsoft.com/office/drawing/2014/main" id="{2DA54B82-3B4D-4D02-8B3E-C3F661F32CED}"/>
                  </a:ext>
                </a:extLst>
              </p:cNvPr>
              <p:cNvSpPr>
                <a:spLocks/>
              </p:cNvSpPr>
              <p:nvPr/>
            </p:nvSpPr>
            <p:spPr bwMode="auto">
              <a:xfrm>
                <a:off x="4322" y="2836"/>
                <a:ext cx="33" cy="33"/>
              </a:xfrm>
              <a:custGeom>
                <a:avLst/>
                <a:gdLst>
                  <a:gd name="T0" fmla="*/ 53 w 53"/>
                  <a:gd name="T1" fmla="*/ 0 h 53"/>
                  <a:gd name="T2" fmla="*/ 53 w 53"/>
                  <a:gd name="T3" fmla="*/ 0 h 53"/>
                  <a:gd name="T4" fmla="*/ 53 w 53"/>
                  <a:gd name="T5" fmla="*/ 26 h 53"/>
                  <a:gd name="T6" fmla="*/ 53 w 53"/>
                  <a:gd name="T7" fmla="*/ 26 h 53"/>
                  <a:gd name="T8" fmla="*/ 26 w 53"/>
                  <a:gd name="T9" fmla="*/ 53 h 53"/>
                  <a:gd name="T10" fmla="*/ 0 w 53"/>
                  <a:gd name="T11" fmla="*/ 26 h 53"/>
                  <a:gd name="T12" fmla="*/ 0 w 53"/>
                  <a:gd name="T13" fmla="*/ 26 h 53"/>
                  <a:gd name="T14" fmla="*/ 0 w 53"/>
                  <a:gd name="T15" fmla="*/ 0 h 53"/>
                  <a:gd name="T16" fmla="*/ 53 w 53"/>
                  <a:gd name="T17"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53">
                    <a:moveTo>
                      <a:pt x="53" y="0"/>
                    </a:moveTo>
                    <a:lnTo>
                      <a:pt x="53" y="0"/>
                    </a:lnTo>
                    <a:lnTo>
                      <a:pt x="53" y="26"/>
                    </a:lnTo>
                    <a:lnTo>
                      <a:pt x="53" y="26"/>
                    </a:lnTo>
                    <a:cubicBezTo>
                      <a:pt x="53" y="41"/>
                      <a:pt x="41" y="53"/>
                      <a:pt x="26" y="53"/>
                    </a:cubicBezTo>
                    <a:cubicBezTo>
                      <a:pt x="12" y="53"/>
                      <a:pt x="0" y="41"/>
                      <a:pt x="0" y="26"/>
                    </a:cubicBezTo>
                    <a:lnTo>
                      <a:pt x="0" y="26"/>
                    </a:lnTo>
                    <a:lnTo>
                      <a:pt x="0" y="0"/>
                    </a:lnTo>
                    <a:lnTo>
                      <a:pt x="53" y="0"/>
                    </a:lnTo>
                    <a:close/>
                  </a:path>
                </a:pathLst>
              </a:custGeom>
              <a:solidFill>
                <a:schemeClr val="accent5"/>
              </a:solidFill>
              <a:ln w="0">
                <a:noFill/>
                <a:prstDash val="solid"/>
                <a:round/>
                <a:headEnd/>
                <a:tailEnd/>
              </a:ln>
            </p:spPr>
            <p:txBody>
              <a:bodyPr vert="horz" wrap="square" lIns="109712" tIns="54856" rIns="109712" bIns="54856" numCol="1" anchor="t" anchorCtr="0" compatLnSpc="1">
                <a:prstTxWarp prst="textNoShape">
                  <a:avLst/>
                </a:prstTxWarp>
              </a:bodyPr>
              <a:lstStyle/>
              <a:p>
                <a:pPr defTabSz="932563">
                  <a:defRPr/>
                </a:pPr>
                <a:endParaRPr lang="en-US">
                  <a:solidFill>
                    <a:srgbClr val="3C3C41"/>
                  </a:solidFill>
                  <a:latin typeface="Segoe UI"/>
                </a:endParaRPr>
              </a:p>
            </p:txBody>
          </p:sp>
          <p:sp>
            <p:nvSpPr>
              <p:cNvPr id="1415" name="Freeform 204">
                <a:extLst>
                  <a:ext uri="{FF2B5EF4-FFF2-40B4-BE49-F238E27FC236}">
                    <a16:creationId xmlns:a16="http://schemas.microsoft.com/office/drawing/2014/main" id="{A1CA5793-6F4A-4064-A96C-5CFDF52B1258}"/>
                  </a:ext>
                </a:extLst>
              </p:cNvPr>
              <p:cNvSpPr>
                <a:spLocks/>
              </p:cNvSpPr>
              <p:nvPr/>
            </p:nvSpPr>
            <p:spPr bwMode="auto">
              <a:xfrm>
                <a:off x="4322" y="2836"/>
                <a:ext cx="0" cy="16"/>
              </a:xfrm>
              <a:custGeom>
                <a:avLst/>
                <a:gdLst>
                  <a:gd name="T0" fmla="*/ 26 h 26"/>
                  <a:gd name="T1" fmla="*/ 26 h 26"/>
                  <a:gd name="T2" fmla="*/ 0 h 26"/>
                  <a:gd name="T3" fmla="*/ 0 h 26"/>
                  <a:gd name="T4" fmla="*/ 26 h 26"/>
                  <a:gd name="T5" fmla="*/ 26 h 26"/>
                </a:gdLst>
                <a:ahLst/>
                <a:cxnLst>
                  <a:cxn ang="0">
                    <a:pos x="0" y="T0"/>
                  </a:cxn>
                  <a:cxn ang="0">
                    <a:pos x="0" y="T1"/>
                  </a:cxn>
                  <a:cxn ang="0">
                    <a:pos x="0" y="T2"/>
                  </a:cxn>
                  <a:cxn ang="0">
                    <a:pos x="0" y="T3"/>
                  </a:cxn>
                  <a:cxn ang="0">
                    <a:pos x="0" y="T4"/>
                  </a:cxn>
                  <a:cxn ang="0">
                    <a:pos x="0" y="T5"/>
                  </a:cxn>
                </a:cxnLst>
                <a:rect l="0" t="0" r="r" b="b"/>
                <a:pathLst>
                  <a:path h="26">
                    <a:moveTo>
                      <a:pt x="0" y="26"/>
                    </a:moveTo>
                    <a:lnTo>
                      <a:pt x="0" y="26"/>
                    </a:lnTo>
                    <a:lnTo>
                      <a:pt x="0" y="0"/>
                    </a:lnTo>
                    <a:lnTo>
                      <a:pt x="0" y="0"/>
                    </a:lnTo>
                    <a:lnTo>
                      <a:pt x="0" y="26"/>
                    </a:lnTo>
                    <a:lnTo>
                      <a:pt x="0" y="26"/>
                    </a:lnTo>
                    <a:close/>
                  </a:path>
                </a:pathLst>
              </a:custGeom>
              <a:grpFill/>
              <a:ln w="0">
                <a:noFill/>
                <a:prstDash val="solid"/>
                <a:round/>
                <a:headEnd/>
                <a:tailEnd/>
              </a:ln>
            </p:spPr>
            <p:txBody>
              <a:bodyPr vert="horz" wrap="square" lIns="109712" tIns="54856" rIns="109712" bIns="54856" numCol="1" anchor="t" anchorCtr="0" compatLnSpc="1">
                <a:prstTxWarp prst="textNoShape">
                  <a:avLst/>
                </a:prstTxWarp>
              </a:bodyPr>
              <a:lstStyle/>
              <a:p>
                <a:pPr defTabSz="932563">
                  <a:defRPr/>
                </a:pPr>
                <a:endParaRPr lang="en-US">
                  <a:solidFill>
                    <a:srgbClr val="3C3C41"/>
                  </a:solidFill>
                  <a:latin typeface="Segoe UI"/>
                </a:endParaRPr>
              </a:p>
            </p:txBody>
          </p:sp>
          <p:sp>
            <p:nvSpPr>
              <p:cNvPr id="1416" name="Freeform 205">
                <a:extLst>
                  <a:ext uri="{FF2B5EF4-FFF2-40B4-BE49-F238E27FC236}">
                    <a16:creationId xmlns:a16="http://schemas.microsoft.com/office/drawing/2014/main" id="{92F7BD59-0631-4BF0-A676-369820143F07}"/>
                  </a:ext>
                </a:extLst>
              </p:cNvPr>
              <p:cNvSpPr>
                <a:spLocks/>
              </p:cNvSpPr>
              <p:nvPr/>
            </p:nvSpPr>
            <p:spPr bwMode="auto">
              <a:xfrm>
                <a:off x="4322" y="2852"/>
                <a:ext cx="0" cy="0"/>
              </a:xfrm>
              <a:custGeom>
                <a:avLst/>
                <a:gdLst/>
                <a:ahLst/>
                <a:cxnLst>
                  <a:cxn ang="0">
                    <a:pos x="0" y="0"/>
                  </a:cxn>
                  <a:cxn ang="0">
                    <a:pos x="0" y="0"/>
                  </a:cxn>
                  <a:cxn ang="0">
                    <a:pos x="0" y="0"/>
                  </a:cxn>
                  <a:cxn ang="0">
                    <a:pos x="0" y="0"/>
                  </a:cxn>
                  <a:cxn ang="0">
                    <a:pos x="0" y="0"/>
                  </a:cxn>
                </a:cxnLst>
                <a:rect l="0" t="0" r="r" b="b"/>
                <a:pathLst>
                  <a:path>
                    <a:moveTo>
                      <a:pt x="0" y="0"/>
                    </a:moveTo>
                    <a:lnTo>
                      <a:pt x="0" y="0"/>
                    </a:lnTo>
                    <a:cubicBezTo>
                      <a:pt x="0" y="0"/>
                      <a:pt x="0" y="0"/>
                      <a:pt x="0" y="0"/>
                    </a:cubicBezTo>
                    <a:cubicBezTo>
                      <a:pt x="0" y="0"/>
                      <a:pt x="0" y="0"/>
                      <a:pt x="0" y="0"/>
                    </a:cubicBezTo>
                    <a:lnTo>
                      <a:pt x="0" y="0"/>
                    </a:lnTo>
                    <a:close/>
                  </a:path>
                </a:pathLst>
              </a:custGeom>
              <a:grpFill/>
              <a:ln w="0">
                <a:noFill/>
                <a:prstDash val="solid"/>
                <a:round/>
                <a:headEnd/>
                <a:tailEnd/>
              </a:ln>
            </p:spPr>
            <p:txBody>
              <a:bodyPr vert="horz" wrap="square" lIns="109712" tIns="54856" rIns="109712" bIns="54856" numCol="1" anchor="t" anchorCtr="0" compatLnSpc="1">
                <a:prstTxWarp prst="textNoShape">
                  <a:avLst/>
                </a:prstTxWarp>
              </a:bodyPr>
              <a:lstStyle/>
              <a:p>
                <a:pPr defTabSz="932563">
                  <a:defRPr/>
                </a:pPr>
                <a:endParaRPr lang="en-US">
                  <a:solidFill>
                    <a:srgbClr val="3C3C41"/>
                  </a:solidFill>
                  <a:latin typeface="Segoe UI"/>
                </a:endParaRPr>
              </a:p>
            </p:txBody>
          </p:sp>
          <p:sp>
            <p:nvSpPr>
              <p:cNvPr id="1417" name="Freeform 206">
                <a:extLst>
                  <a:ext uri="{FF2B5EF4-FFF2-40B4-BE49-F238E27FC236}">
                    <a16:creationId xmlns:a16="http://schemas.microsoft.com/office/drawing/2014/main" id="{7B8A6E38-087D-48D2-9906-15E2227920C0}"/>
                  </a:ext>
                </a:extLst>
              </p:cNvPr>
              <p:cNvSpPr>
                <a:spLocks/>
              </p:cNvSpPr>
              <p:nvPr/>
            </p:nvSpPr>
            <p:spPr bwMode="auto">
              <a:xfrm>
                <a:off x="4355" y="2836"/>
                <a:ext cx="33" cy="33"/>
              </a:xfrm>
              <a:custGeom>
                <a:avLst/>
                <a:gdLst>
                  <a:gd name="T0" fmla="*/ 53 w 53"/>
                  <a:gd name="T1" fmla="*/ 26 h 53"/>
                  <a:gd name="T2" fmla="*/ 53 w 53"/>
                  <a:gd name="T3" fmla="*/ 26 h 53"/>
                  <a:gd name="T4" fmla="*/ 40 w 53"/>
                  <a:gd name="T5" fmla="*/ 49 h 53"/>
                  <a:gd name="T6" fmla="*/ 27 w 53"/>
                  <a:gd name="T7" fmla="*/ 53 h 53"/>
                  <a:gd name="T8" fmla="*/ 0 w 53"/>
                  <a:gd name="T9" fmla="*/ 26 h 53"/>
                  <a:gd name="T10" fmla="*/ 0 w 53"/>
                  <a:gd name="T11" fmla="*/ 26 h 53"/>
                  <a:gd name="T12" fmla="*/ 0 w 53"/>
                  <a:gd name="T13" fmla="*/ 0 h 53"/>
                  <a:gd name="T14" fmla="*/ 53 w 53"/>
                  <a:gd name="T15" fmla="*/ 0 h 53"/>
                  <a:gd name="T16" fmla="*/ 53 w 53"/>
                  <a:gd name="T17" fmla="*/ 26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53">
                    <a:moveTo>
                      <a:pt x="53" y="26"/>
                    </a:moveTo>
                    <a:lnTo>
                      <a:pt x="53" y="26"/>
                    </a:lnTo>
                    <a:cubicBezTo>
                      <a:pt x="53" y="36"/>
                      <a:pt x="48" y="45"/>
                      <a:pt x="40" y="49"/>
                    </a:cubicBezTo>
                    <a:cubicBezTo>
                      <a:pt x="36" y="51"/>
                      <a:pt x="31" y="53"/>
                      <a:pt x="27" y="53"/>
                    </a:cubicBezTo>
                    <a:cubicBezTo>
                      <a:pt x="12" y="53"/>
                      <a:pt x="0" y="41"/>
                      <a:pt x="0" y="26"/>
                    </a:cubicBezTo>
                    <a:lnTo>
                      <a:pt x="0" y="26"/>
                    </a:lnTo>
                    <a:lnTo>
                      <a:pt x="0" y="0"/>
                    </a:lnTo>
                    <a:lnTo>
                      <a:pt x="53" y="0"/>
                    </a:lnTo>
                    <a:lnTo>
                      <a:pt x="53" y="26"/>
                    </a:lnTo>
                    <a:close/>
                  </a:path>
                </a:pathLst>
              </a:custGeom>
              <a:solidFill>
                <a:schemeClr val="accent5"/>
              </a:solidFill>
              <a:ln w="0">
                <a:noFill/>
                <a:prstDash val="solid"/>
                <a:round/>
                <a:headEnd/>
                <a:tailEnd/>
              </a:ln>
            </p:spPr>
            <p:txBody>
              <a:bodyPr vert="horz" wrap="square" lIns="109712" tIns="54856" rIns="109712" bIns="54856" numCol="1" anchor="t" anchorCtr="0" compatLnSpc="1">
                <a:prstTxWarp prst="textNoShape">
                  <a:avLst/>
                </a:prstTxWarp>
              </a:bodyPr>
              <a:lstStyle/>
              <a:p>
                <a:pPr defTabSz="932563">
                  <a:defRPr/>
                </a:pPr>
                <a:endParaRPr lang="en-US">
                  <a:solidFill>
                    <a:srgbClr val="3C3C41"/>
                  </a:solidFill>
                  <a:latin typeface="Segoe UI"/>
                </a:endParaRPr>
              </a:p>
            </p:txBody>
          </p:sp>
          <p:sp>
            <p:nvSpPr>
              <p:cNvPr id="1418" name="Freeform 207">
                <a:extLst>
                  <a:ext uri="{FF2B5EF4-FFF2-40B4-BE49-F238E27FC236}">
                    <a16:creationId xmlns:a16="http://schemas.microsoft.com/office/drawing/2014/main" id="{FCF1146A-CD7C-43BD-BE9F-E9CD9CDB3476}"/>
                  </a:ext>
                </a:extLst>
              </p:cNvPr>
              <p:cNvSpPr>
                <a:spLocks/>
              </p:cNvSpPr>
              <p:nvPr/>
            </p:nvSpPr>
            <p:spPr bwMode="auto">
              <a:xfrm>
                <a:off x="4355" y="2836"/>
                <a:ext cx="0" cy="16"/>
              </a:xfrm>
              <a:custGeom>
                <a:avLst/>
                <a:gdLst>
                  <a:gd name="T0" fmla="*/ 26 h 26"/>
                  <a:gd name="T1" fmla="*/ 26 h 26"/>
                  <a:gd name="T2" fmla="*/ 26 h 26"/>
                  <a:gd name="T3" fmla="*/ 0 h 26"/>
                  <a:gd name="T4" fmla="*/ 0 h 26"/>
                  <a:gd name="T5" fmla="*/ 26 h 26"/>
                </a:gdLst>
                <a:ahLst/>
                <a:cxnLst>
                  <a:cxn ang="0">
                    <a:pos x="0" y="T0"/>
                  </a:cxn>
                  <a:cxn ang="0">
                    <a:pos x="0" y="T1"/>
                  </a:cxn>
                  <a:cxn ang="0">
                    <a:pos x="0" y="T2"/>
                  </a:cxn>
                  <a:cxn ang="0">
                    <a:pos x="0" y="T3"/>
                  </a:cxn>
                  <a:cxn ang="0">
                    <a:pos x="0" y="T4"/>
                  </a:cxn>
                  <a:cxn ang="0">
                    <a:pos x="0" y="T5"/>
                  </a:cxn>
                </a:cxnLst>
                <a:rect l="0" t="0" r="r" b="b"/>
                <a:pathLst>
                  <a:path h="26">
                    <a:moveTo>
                      <a:pt x="0" y="26"/>
                    </a:moveTo>
                    <a:lnTo>
                      <a:pt x="0" y="26"/>
                    </a:lnTo>
                    <a:lnTo>
                      <a:pt x="0" y="26"/>
                    </a:lnTo>
                    <a:lnTo>
                      <a:pt x="0" y="0"/>
                    </a:lnTo>
                    <a:lnTo>
                      <a:pt x="0" y="0"/>
                    </a:lnTo>
                    <a:lnTo>
                      <a:pt x="0" y="26"/>
                    </a:lnTo>
                    <a:close/>
                  </a:path>
                </a:pathLst>
              </a:custGeom>
              <a:grpFill/>
              <a:ln w="0">
                <a:noFill/>
                <a:prstDash val="solid"/>
                <a:round/>
                <a:headEnd/>
                <a:tailEnd/>
              </a:ln>
            </p:spPr>
            <p:txBody>
              <a:bodyPr vert="horz" wrap="square" lIns="109712" tIns="54856" rIns="109712" bIns="54856" numCol="1" anchor="t" anchorCtr="0" compatLnSpc="1">
                <a:prstTxWarp prst="textNoShape">
                  <a:avLst/>
                </a:prstTxWarp>
              </a:bodyPr>
              <a:lstStyle/>
              <a:p>
                <a:pPr defTabSz="932563">
                  <a:defRPr/>
                </a:pPr>
                <a:endParaRPr lang="en-US">
                  <a:solidFill>
                    <a:srgbClr val="3C3C41"/>
                  </a:solidFill>
                  <a:latin typeface="Segoe UI"/>
                </a:endParaRPr>
              </a:p>
            </p:txBody>
          </p:sp>
          <p:sp>
            <p:nvSpPr>
              <p:cNvPr id="1419" name="Freeform 208">
                <a:extLst>
                  <a:ext uri="{FF2B5EF4-FFF2-40B4-BE49-F238E27FC236}">
                    <a16:creationId xmlns:a16="http://schemas.microsoft.com/office/drawing/2014/main" id="{CE31FEE1-C7EB-470F-AD19-9BF9186ECEAB}"/>
                  </a:ext>
                </a:extLst>
              </p:cNvPr>
              <p:cNvSpPr>
                <a:spLocks/>
              </p:cNvSpPr>
              <p:nvPr/>
            </p:nvSpPr>
            <p:spPr bwMode="auto">
              <a:xfrm>
                <a:off x="4355" y="2852"/>
                <a:ext cx="0" cy="0"/>
              </a:xfrm>
              <a:custGeom>
                <a:avLst/>
                <a:gdLst/>
                <a:ahLst/>
                <a:cxnLst>
                  <a:cxn ang="0">
                    <a:pos x="0" y="0"/>
                  </a:cxn>
                  <a:cxn ang="0">
                    <a:pos x="0" y="0"/>
                  </a:cxn>
                  <a:cxn ang="0">
                    <a:pos x="0" y="0"/>
                  </a:cxn>
                  <a:cxn ang="0">
                    <a:pos x="0" y="0"/>
                  </a:cxn>
                  <a:cxn ang="0">
                    <a:pos x="0" y="0"/>
                  </a:cxn>
                </a:cxnLst>
                <a:rect l="0" t="0" r="r" b="b"/>
                <a:pathLst>
                  <a:path>
                    <a:moveTo>
                      <a:pt x="0" y="0"/>
                    </a:moveTo>
                    <a:lnTo>
                      <a:pt x="0" y="0"/>
                    </a:lnTo>
                    <a:cubicBezTo>
                      <a:pt x="0" y="0"/>
                      <a:pt x="0" y="0"/>
                      <a:pt x="0" y="0"/>
                    </a:cubicBezTo>
                    <a:lnTo>
                      <a:pt x="0" y="0"/>
                    </a:lnTo>
                    <a:cubicBezTo>
                      <a:pt x="0" y="0"/>
                      <a:pt x="0" y="0"/>
                      <a:pt x="0" y="0"/>
                    </a:cubicBezTo>
                    <a:close/>
                  </a:path>
                </a:pathLst>
              </a:custGeom>
              <a:grpFill/>
              <a:ln w="0">
                <a:noFill/>
                <a:prstDash val="solid"/>
                <a:round/>
                <a:headEnd/>
                <a:tailEnd/>
              </a:ln>
            </p:spPr>
            <p:txBody>
              <a:bodyPr vert="horz" wrap="square" lIns="109712" tIns="54856" rIns="109712" bIns="54856" numCol="1" anchor="t" anchorCtr="0" compatLnSpc="1">
                <a:prstTxWarp prst="textNoShape">
                  <a:avLst/>
                </a:prstTxWarp>
              </a:bodyPr>
              <a:lstStyle/>
              <a:p>
                <a:pPr defTabSz="932563">
                  <a:defRPr/>
                </a:pPr>
                <a:endParaRPr lang="en-US">
                  <a:solidFill>
                    <a:srgbClr val="3C3C41"/>
                  </a:solidFill>
                  <a:latin typeface="Segoe UI"/>
                </a:endParaRPr>
              </a:p>
            </p:txBody>
          </p:sp>
          <p:sp>
            <p:nvSpPr>
              <p:cNvPr id="1420" name="Freeform 209">
                <a:extLst>
                  <a:ext uri="{FF2B5EF4-FFF2-40B4-BE49-F238E27FC236}">
                    <a16:creationId xmlns:a16="http://schemas.microsoft.com/office/drawing/2014/main" id="{E9100261-1B52-46F4-B6AE-A14AE962482C}"/>
                  </a:ext>
                </a:extLst>
              </p:cNvPr>
              <p:cNvSpPr>
                <a:spLocks/>
              </p:cNvSpPr>
              <p:nvPr/>
            </p:nvSpPr>
            <p:spPr bwMode="auto">
              <a:xfrm>
                <a:off x="4156" y="2737"/>
                <a:ext cx="232" cy="99"/>
              </a:xfrm>
              <a:custGeom>
                <a:avLst/>
                <a:gdLst>
                  <a:gd name="T0" fmla="*/ 373 w 373"/>
                  <a:gd name="T1" fmla="*/ 160 h 160"/>
                  <a:gd name="T2" fmla="*/ 373 w 373"/>
                  <a:gd name="T3" fmla="*/ 160 h 160"/>
                  <a:gd name="T4" fmla="*/ 0 w 373"/>
                  <a:gd name="T5" fmla="*/ 160 h 160"/>
                  <a:gd name="T6" fmla="*/ 54 w 373"/>
                  <a:gd name="T7" fmla="*/ 80 h 160"/>
                  <a:gd name="T8" fmla="*/ 174 w 373"/>
                  <a:gd name="T9" fmla="*/ 80 h 160"/>
                  <a:gd name="T10" fmla="*/ 174 w 373"/>
                  <a:gd name="T11" fmla="*/ 66 h 160"/>
                  <a:gd name="T12" fmla="*/ 80 w 373"/>
                  <a:gd name="T13" fmla="*/ 66 h 160"/>
                  <a:gd name="T14" fmla="*/ 80 w 373"/>
                  <a:gd name="T15" fmla="*/ 0 h 160"/>
                  <a:gd name="T16" fmla="*/ 293 w 373"/>
                  <a:gd name="T17" fmla="*/ 0 h 160"/>
                  <a:gd name="T18" fmla="*/ 293 w 373"/>
                  <a:gd name="T19" fmla="*/ 66 h 160"/>
                  <a:gd name="T20" fmla="*/ 200 w 373"/>
                  <a:gd name="T21" fmla="*/ 66 h 160"/>
                  <a:gd name="T22" fmla="*/ 200 w 373"/>
                  <a:gd name="T23" fmla="*/ 80 h 160"/>
                  <a:gd name="T24" fmla="*/ 320 w 373"/>
                  <a:gd name="T25" fmla="*/ 80 h 160"/>
                  <a:gd name="T26" fmla="*/ 373 w 373"/>
                  <a:gd name="T27" fmla="*/ 16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3" h="160">
                    <a:moveTo>
                      <a:pt x="373" y="160"/>
                    </a:moveTo>
                    <a:lnTo>
                      <a:pt x="373" y="160"/>
                    </a:lnTo>
                    <a:lnTo>
                      <a:pt x="0" y="160"/>
                    </a:lnTo>
                    <a:lnTo>
                      <a:pt x="54" y="80"/>
                    </a:lnTo>
                    <a:lnTo>
                      <a:pt x="174" y="80"/>
                    </a:lnTo>
                    <a:lnTo>
                      <a:pt x="174" y="66"/>
                    </a:lnTo>
                    <a:lnTo>
                      <a:pt x="80" y="66"/>
                    </a:lnTo>
                    <a:lnTo>
                      <a:pt x="80" y="0"/>
                    </a:lnTo>
                    <a:lnTo>
                      <a:pt x="293" y="0"/>
                    </a:lnTo>
                    <a:lnTo>
                      <a:pt x="293" y="66"/>
                    </a:lnTo>
                    <a:lnTo>
                      <a:pt x="200" y="66"/>
                    </a:lnTo>
                    <a:lnTo>
                      <a:pt x="200" y="80"/>
                    </a:lnTo>
                    <a:lnTo>
                      <a:pt x="320" y="80"/>
                    </a:lnTo>
                    <a:lnTo>
                      <a:pt x="373" y="160"/>
                    </a:lnTo>
                    <a:close/>
                  </a:path>
                </a:pathLst>
              </a:custGeom>
              <a:solidFill>
                <a:schemeClr val="accent5"/>
              </a:solidFill>
              <a:ln w="0">
                <a:noFill/>
                <a:prstDash val="solid"/>
                <a:round/>
                <a:headEnd/>
                <a:tailEnd/>
              </a:ln>
            </p:spPr>
            <p:txBody>
              <a:bodyPr vert="horz" wrap="square" lIns="109712" tIns="54856" rIns="109712" bIns="54856" numCol="1" anchor="t" anchorCtr="0" compatLnSpc="1">
                <a:prstTxWarp prst="textNoShape">
                  <a:avLst/>
                </a:prstTxWarp>
              </a:bodyPr>
              <a:lstStyle/>
              <a:p>
                <a:pPr defTabSz="932563">
                  <a:defRPr/>
                </a:pPr>
                <a:endParaRPr lang="en-US">
                  <a:solidFill>
                    <a:srgbClr val="3C3C41"/>
                  </a:solidFill>
                  <a:latin typeface="Segoe UI"/>
                </a:endParaRPr>
              </a:p>
            </p:txBody>
          </p:sp>
        </p:grpSp>
        <p:pic>
          <p:nvPicPr>
            <p:cNvPr id="1397" name="Graphic 1396">
              <a:extLst>
                <a:ext uri="{FF2B5EF4-FFF2-40B4-BE49-F238E27FC236}">
                  <a16:creationId xmlns:a16="http://schemas.microsoft.com/office/drawing/2014/main" id="{FC308D9F-FC35-48B6-911A-32B1F7232040}"/>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045701" y="3510972"/>
              <a:ext cx="300288" cy="270259"/>
            </a:xfrm>
            <a:prstGeom prst="rect">
              <a:avLst/>
            </a:prstGeom>
            <a:scene3d>
              <a:camera prst="isometricLeftDown">
                <a:rot lat="1200000" lon="1800000" rev="0"/>
              </a:camera>
              <a:lightRig rig="threePt" dir="t"/>
            </a:scene3d>
          </p:spPr>
        </p:pic>
        <p:sp>
          <p:nvSpPr>
            <p:cNvPr id="1398" name="Freeform: Shape 1397">
              <a:extLst>
                <a:ext uri="{FF2B5EF4-FFF2-40B4-BE49-F238E27FC236}">
                  <a16:creationId xmlns:a16="http://schemas.microsoft.com/office/drawing/2014/main" id="{B23954E1-A1B6-4308-A1E2-D14D76412803}"/>
                </a:ext>
              </a:extLst>
            </p:cNvPr>
            <p:cNvSpPr/>
            <p:nvPr/>
          </p:nvSpPr>
          <p:spPr>
            <a:xfrm>
              <a:off x="4501593" y="3166169"/>
              <a:ext cx="300288" cy="150144"/>
            </a:xfrm>
            <a:custGeom>
              <a:avLst/>
              <a:gdLst>
                <a:gd name="connsiteX0" fmla="*/ 304792 w 300288"/>
                <a:gd name="connsiteY0" fmla="*/ 0 h 150143"/>
                <a:gd name="connsiteX1" fmla="*/ 304792 w 300288"/>
                <a:gd name="connsiteY1" fmla="*/ 151645 h 150143"/>
                <a:gd name="connsiteX2" fmla="*/ 0 w 300288"/>
                <a:gd name="connsiteY2" fmla="*/ 151645 h 150143"/>
                <a:gd name="connsiteX3" fmla="*/ 0 w 300288"/>
                <a:gd name="connsiteY3" fmla="*/ 0 h 150143"/>
                <a:gd name="connsiteX4" fmla="*/ 0 w 300288"/>
                <a:gd name="connsiteY4" fmla="*/ 0 h 1501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0288" h="150143">
                  <a:moveTo>
                    <a:pt x="304792" y="0"/>
                  </a:moveTo>
                  <a:lnTo>
                    <a:pt x="304792" y="151645"/>
                  </a:lnTo>
                  <a:lnTo>
                    <a:pt x="0" y="151645"/>
                  </a:lnTo>
                  <a:lnTo>
                    <a:pt x="0" y="0"/>
                  </a:lnTo>
                  <a:lnTo>
                    <a:pt x="0" y="0"/>
                  </a:lnTo>
                </a:path>
              </a:pathLst>
            </a:custGeom>
            <a:solidFill>
              <a:schemeClr val="tx2"/>
            </a:solidFill>
            <a:ln w="14764" cap="flat">
              <a:noFill/>
              <a:prstDash val="solid"/>
              <a:miter/>
            </a:ln>
            <a:scene3d>
              <a:camera prst="isometricLeftDown">
                <a:rot lat="1200000" lon="1800000" rev="0"/>
              </a:camera>
              <a:lightRig rig="threePt" dir="t"/>
            </a:scene3d>
          </p:spPr>
          <p:txBody>
            <a:bodyPr rtlCol="0" anchor="ctr"/>
            <a:lstStyle/>
            <a:p>
              <a:pPr defTabSz="932563">
                <a:defRPr/>
              </a:pPr>
              <a:endParaRPr lang="en-US">
                <a:solidFill>
                  <a:srgbClr val="000000"/>
                </a:solidFill>
                <a:latin typeface="Segoe UI"/>
              </a:endParaRPr>
            </a:p>
          </p:txBody>
        </p:sp>
        <p:sp>
          <p:nvSpPr>
            <p:cNvPr id="1399" name="Freeform: Shape 1398">
              <a:extLst>
                <a:ext uri="{FF2B5EF4-FFF2-40B4-BE49-F238E27FC236}">
                  <a16:creationId xmlns:a16="http://schemas.microsoft.com/office/drawing/2014/main" id="{7A3232E9-8127-424A-B1B9-961F8742B212}"/>
                </a:ext>
              </a:extLst>
            </p:cNvPr>
            <p:cNvSpPr/>
            <p:nvPr/>
          </p:nvSpPr>
          <p:spPr>
            <a:xfrm>
              <a:off x="4636723" y="3247428"/>
              <a:ext cx="30029" cy="457200"/>
            </a:xfrm>
            <a:custGeom>
              <a:avLst/>
              <a:gdLst>
                <a:gd name="connsiteX0" fmla="*/ 0 w 30028"/>
                <a:gd name="connsiteY0" fmla="*/ 0 h 105100"/>
                <a:gd name="connsiteX1" fmla="*/ 30029 w 30028"/>
                <a:gd name="connsiteY1" fmla="*/ 0 h 105100"/>
                <a:gd name="connsiteX2" fmla="*/ 30029 w 30028"/>
                <a:gd name="connsiteY2" fmla="*/ 114109 h 105100"/>
                <a:gd name="connsiteX3" fmla="*/ 0 w 30028"/>
                <a:gd name="connsiteY3" fmla="*/ 114109 h 105100"/>
              </a:gdLst>
              <a:ahLst/>
              <a:cxnLst>
                <a:cxn ang="0">
                  <a:pos x="connsiteX0" y="connsiteY0"/>
                </a:cxn>
                <a:cxn ang="0">
                  <a:pos x="connsiteX1" y="connsiteY1"/>
                </a:cxn>
                <a:cxn ang="0">
                  <a:pos x="connsiteX2" y="connsiteY2"/>
                </a:cxn>
                <a:cxn ang="0">
                  <a:pos x="connsiteX3" y="connsiteY3"/>
                </a:cxn>
              </a:cxnLst>
              <a:rect l="l" t="t" r="r" b="b"/>
              <a:pathLst>
                <a:path w="30028" h="105100">
                  <a:moveTo>
                    <a:pt x="0" y="0"/>
                  </a:moveTo>
                  <a:lnTo>
                    <a:pt x="30029" y="0"/>
                  </a:lnTo>
                  <a:lnTo>
                    <a:pt x="30029" y="114109"/>
                  </a:lnTo>
                  <a:lnTo>
                    <a:pt x="0" y="114109"/>
                  </a:lnTo>
                  <a:close/>
                </a:path>
              </a:pathLst>
            </a:custGeom>
            <a:solidFill>
              <a:schemeClr val="tx2"/>
            </a:solidFill>
            <a:ln w="14764" cap="flat">
              <a:noFill/>
              <a:prstDash val="solid"/>
              <a:miter/>
            </a:ln>
            <a:scene3d>
              <a:camera prst="isometricLeftDown">
                <a:rot lat="1200000" lon="1800000" rev="0"/>
              </a:camera>
              <a:lightRig rig="threePt" dir="t"/>
            </a:scene3d>
          </p:spPr>
          <p:txBody>
            <a:bodyPr rtlCol="0" anchor="ctr"/>
            <a:lstStyle/>
            <a:p>
              <a:pPr defTabSz="932563">
                <a:defRPr/>
              </a:pPr>
              <a:endParaRPr lang="en-US">
                <a:solidFill>
                  <a:srgbClr val="000000"/>
                </a:solidFill>
                <a:latin typeface="Segoe UI"/>
              </a:endParaRPr>
            </a:p>
          </p:txBody>
        </p:sp>
      </p:grpSp>
      <p:grpSp>
        <p:nvGrpSpPr>
          <p:cNvPr id="1428" name="Datacenter">
            <a:extLst>
              <a:ext uri="{FF2B5EF4-FFF2-40B4-BE49-F238E27FC236}">
                <a16:creationId xmlns:a16="http://schemas.microsoft.com/office/drawing/2014/main" id="{B2949BB3-E466-464E-97E5-296C641E5A37}"/>
              </a:ext>
            </a:extLst>
          </p:cNvPr>
          <p:cNvGrpSpPr/>
          <p:nvPr/>
        </p:nvGrpSpPr>
        <p:grpSpPr>
          <a:xfrm>
            <a:off x="5025717" y="2979359"/>
            <a:ext cx="2272715" cy="752339"/>
            <a:chOff x="4940492" y="2766645"/>
            <a:chExt cx="2273037" cy="752445"/>
          </a:xfrm>
        </p:grpSpPr>
        <p:sp>
          <p:nvSpPr>
            <p:cNvPr id="1429" name="Oval 1428">
              <a:extLst>
                <a:ext uri="{FF2B5EF4-FFF2-40B4-BE49-F238E27FC236}">
                  <a16:creationId xmlns:a16="http://schemas.microsoft.com/office/drawing/2014/main" id="{31418BC5-3B51-4F87-A3CE-CE4CC38F4A03}"/>
                </a:ext>
              </a:extLst>
            </p:cNvPr>
            <p:cNvSpPr/>
            <p:nvPr/>
          </p:nvSpPr>
          <p:spPr bwMode="auto">
            <a:xfrm>
              <a:off x="4940492" y="3144132"/>
              <a:ext cx="2273037" cy="374958"/>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cs typeface="Segoe UI" pitchFamily="34" charset="0"/>
              </a:endParaRPr>
            </a:p>
          </p:txBody>
        </p:sp>
        <p:grpSp>
          <p:nvGrpSpPr>
            <p:cNvPr id="1430" name="Data center">
              <a:extLst>
                <a:ext uri="{FF2B5EF4-FFF2-40B4-BE49-F238E27FC236}">
                  <a16:creationId xmlns:a16="http://schemas.microsoft.com/office/drawing/2014/main" id="{AD8F61F3-0D50-4BF8-995E-01C52E2BAD97}"/>
                </a:ext>
              </a:extLst>
            </p:cNvPr>
            <p:cNvGrpSpPr/>
            <p:nvPr/>
          </p:nvGrpSpPr>
          <p:grpSpPr>
            <a:xfrm>
              <a:off x="5378523" y="2767730"/>
              <a:ext cx="661768" cy="479991"/>
              <a:chOff x="5378523" y="2669869"/>
              <a:chExt cx="661768" cy="479991"/>
            </a:xfrm>
          </p:grpSpPr>
          <p:sp>
            <p:nvSpPr>
              <p:cNvPr id="1489" name="Freeform: Shape 1488">
                <a:extLst>
                  <a:ext uri="{FF2B5EF4-FFF2-40B4-BE49-F238E27FC236}">
                    <a16:creationId xmlns:a16="http://schemas.microsoft.com/office/drawing/2014/main" id="{FDEA89B6-8A9C-4148-A7C0-E2C55E03ECC2}"/>
                  </a:ext>
                </a:extLst>
              </p:cNvPr>
              <p:cNvSpPr/>
              <p:nvPr/>
            </p:nvSpPr>
            <p:spPr>
              <a:xfrm flipH="1">
                <a:off x="5453076" y="2669869"/>
                <a:ext cx="159159" cy="88233"/>
              </a:xfrm>
              <a:custGeom>
                <a:avLst/>
                <a:gdLst>
                  <a:gd name="connsiteX0" fmla="*/ 0 w 143482"/>
                  <a:gd name="connsiteY0" fmla="*/ 0 h 67965"/>
                  <a:gd name="connsiteX1" fmla="*/ 147258 w 143482"/>
                  <a:gd name="connsiteY1" fmla="*/ 0 h 67965"/>
                  <a:gd name="connsiteX2" fmla="*/ 147258 w 143482"/>
                  <a:gd name="connsiteY2" fmla="*/ 71741 h 67965"/>
                  <a:gd name="connsiteX3" fmla="*/ 0 w 143482"/>
                  <a:gd name="connsiteY3" fmla="*/ 71741 h 67965"/>
                </a:gdLst>
                <a:ahLst/>
                <a:cxnLst>
                  <a:cxn ang="0">
                    <a:pos x="connsiteX0" y="connsiteY0"/>
                  </a:cxn>
                  <a:cxn ang="0">
                    <a:pos x="connsiteX1" y="connsiteY1"/>
                  </a:cxn>
                  <a:cxn ang="0">
                    <a:pos x="connsiteX2" y="connsiteY2"/>
                  </a:cxn>
                  <a:cxn ang="0">
                    <a:pos x="connsiteX3" y="connsiteY3"/>
                  </a:cxn>
                </a:cxnLst>
                <a:rect l="l" t="t" r="r" b="b"/>
                <a:pathLst>
                  <a:path w="143482" h="67965">
                    <a:moveTo>
                      <a:pt x="0" y="0"/>
                    </a:moveTo>
                    <a:lnTo>
                      <a:pt x="147258" y="0"/>
                    </a:lnTo>
                    <a:lnTo>
                      <a:pt x="147258" y="71741"/>
                    </a:lnTo>
                    <a:lnTo>
                      <a:pt x="0" y="71741"/>
                    </a:lnTo>
                    <a:close/>
                  </a:path>
                </a:pathLst>
              </a:custGeom>
              <a:solidFill>
                <a:srgbClr val="0078D4"/>
              </a:solidFill>
              <a:ln w="7475" cap="flat">
                <a:noFill/>
                <a:prstDash val="solid"/>
                <a:miter/>
              </a:ln>
            </p:spPr>
            <p:txBody>
              <a:bodyPr rtlCol="0" anchor="ctr"/>
              <a:lstStyle/>
              <a:p>
                <a:pPr defTabSz="932563">
                  <a:defRPr/>
                </a:pPr>
                <a:endParaRPr lang="en-US">
                  <a:solidFill>
                    <a:srgbClr val="000000"/>
                  </a:solidFill>
                  <a:latin typeface="Segoe UI"/>
                </a:endParaRPr>
              </a:p>
            </p:txBody>
          </p:sp>
          <p:sp>
            <p:nvSpPr>
              <p:cNvPr id="1490" name="Freeform: Shape 1489">
                <a:extLst>
                  <a:ext uri="{FF2B5EF4-FFF2-40B4-BE49-F238E27FC236}">
                    <a16:creationId xmlns:a16="http://schemas.microsoft.com/office/drawing/2014/main" id="{569D0E82-6B05-4156-B5E0-369281131B62}"/>
                  </a:ext>
                </a:extLst>
              </p:cNvPr>
              <p:cNvSpPr/>
              <p:nvPr/>
            </p:nvSpPr>
            <p:spPr>
              <a:xfrm flipH="1">
                <a:off x="5378523" y="2747774"/>
                <a:ext cx="159159" cy="402086"/>
              </a:xfrm>
              <a:custGeom>
                <a:avLst/>
                <a:gdLst>
                  <a:gd name="connsiteX0" fmla="*/ 0 w 143482"/>
                  <a:gd name="connsiteY0" fmla="*/ 0 h 362481"/>
                  <a:gd name="connsiteX1" fmla="*/ 147258 w 143482"/>
                  <a:gd name="connsiteY1" fmla="*/ 0 h 362481"/>
                  <a:gd name="connsiteX2" fmla="*/ 147258 w 143482"/>
                  <a:gd name="connsiteY2" fmla="*/ 363991 h 362481"/>
                  <a:gd name="connsiteX3" fmla="*/ 0 w 143482"/>
                  <a:gd name="connsiteY3" fmla="*/ 363991 h 362481"/>
                </a:gdLst>
                <a:ahLst/>
                <a:cxnLst>
                  <a:cxn ang="0">
                    <a:pos x="connsiteX0" y="connsiteY0"/>
                  </a:cxn>
                  <a:cxn ang="0">
                    <a:pos x="connsiteX1" y="connsiteY1"/>
                  </a:cxn>
                  <a:cxn ang="0">
                    <a:pos x="connsiteX2" y="connsiteY2"/>
                  </a:cxn>
                  <a:cxn ang="0">
                    <a:pos x="connsiteX3" y="connsiteY3"/>
                  </a:cxn>
                </a:cxnLst>
                <a:rect l="l" t="t" r="r" b="b"/>
                <a:pathLst>
                  <a:path w="143482" h="362481">
                    <a:moveTo>
                      <a:pt x="0" y="0"/>
                    </a:moveTo>
                    <a:lnTo>
                      <a:pt x="147258" y="0"/>
                    </a:lnTo>
                    <a:lnTo>
                      <a:pt x="147258" y="363991"/>
                    </a:lnTo>
                    <a:lnTo>
                      <a:pt x="0" y="363991"/>
                    </a:lnTo>
                    <a:close/>
                  </a:path>
                </a:pathLst>
              </a:custGeom>
              <a:solidFill>
                <a:srgbClr val="0078D4"/>
              </a:solidFill>
              <a:ln w="7475" cap="flat">
                <a:noFill/>
                <a:prstDash val="solid"/>
                <a:miter/>
              </a:ln>
            </p:spPr>
            <p:txBody>
              <a:bodyPr rtlCol="0" anchor="ctr"/>
              <a:lstStyle/>
              <a:p>
                <a:pPr defTabSz="932563">
                  <a:defRPr/>
                </a:pPr>
                <a:endParaRPr lang="en-US">
                  <a:solidFill>
                    <a:srgbClr val="000000"/>
                  </a:solidFill>
                  <a:latin typeface="Segoe UI"/>
                </a:endParaRPr>
              </a:p>
            </p:txBody>
          </p:sp>
          <p:sp>
            <p:nvSpPr>
              <p:cNvPr id="1491" name="Freeform: Shape 1490">
                <a:extLst>
                  <a:ext uri="{FF2B5EF4-FFF2-40B4-BE49-F238E27FC236}">
                    <a16:creationId xmlns:a16="http://schemas.microsoft.com/office/drawing/2014/main" id="{FCFE337B-1926-464D-B19D-EAE3345A54AD}"/>
                  </a:ext>
                </a:extLst>
              </p:cNvPr>
              <p:cNvSpPr/>
              <p:nvPr/>
            </p:nvSpPr>
            <p:spPr>
              <a:xfrm flipH="1">
                <a:off x="5536007" y="2669869"/>
                <a:ext cx="251304" cy="477477"/>
              </a:xfrm>
              <a:custGeom>
                <a:avLst/>
                <a:gdLst>
                  <a:gd name="connsiteX0" fmla="*/ 157830 w 226550"/>
                  <a:gd name="connsiteY0" fmla="*/ 71741 h 430446"/>
                  <a:gd name="connsiteX1" fmla="*/ 157830 w 226550"/>
                  <a:gd name="connsiteY1" fmla="*/ 0 h 430446"/>
                  <a:gd name="connsiteX2" fmla="*/ 0 w 226550"/>
                  <a:gd name="connsiteY2" fmla="*/ 0 h 430446"/>
                  <a:gd name="connsiteX3" fmla="*/ 0 w 226550"/>
                  <a:gd name="connsiteY3" fmla="*/ 434977 h 430446"/>
                  <a:gd name="connsiteX4" fmla="*/ 101948 w 226550"/>
                  <a:gd name="connsiteY4" fmla="*/ 434977 h 430446"/>
                  <a:gd name="connsiteX5" fmla="*/ 157830 w 226550"/>
                  <a:gd name="connsiteY5" fmla="*/ 434977 h 430446"/>
                  <a:gd name="connsiteX6" fmla="*/ 231837 w 226550"/>
                  <a:gd name="connsiteY6" fmla="*/ 434977 h 430446"/>
                  <a:gd name="connsiteX7" fmla="*/ 231837 w 226550"/>
                  <a:gd name="connsiteY7" fmla="*/ 71741 h 430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6550" h="430446">
                    <a:moveTo>
                      <a:pt x="157830" y="71741"/>
                    </a:moveTo>
                    <a:lnTo>
                      <a:pt x="157830" y="0"/>
                    </a:lnTo>
                    <a:lnTo>
                      <a:pt x="0" y="0"/>
                    </a:lnTo>
                    <a:lnTo>
                      <a:pt x="0" y="434977"/>
                    </a:lnTo>
                    <a:lnTo>
                      <a:pt x="101948" y="434977"/>
                    </a:lnTo>
                    <a:lnTo>
                      <a:pt x="157830" y="434977"/>
                    </a:lnTo>
                    <a:lnTo>
                      <a:pt x="231837" y="434977"/>
                    </a:lnTo>
                    <a:lnTo>
                      <a:pt x="231837" y="71741"/>
                    </a:lnTo>
                    <a:close/>
                  </a:path>
                </a:pathLst>
              </a:custGeom>
              <a:solidFill>
                <a:srgbClr val="50E6FF"/>
              </a:solidFill>
              <a:ln w="7475" cap="flat">
                <a:noFill/>
                <a:prstDash val="solid"/>
                <a:miter/>
              </a:ln>
            </p:spPr>
            <p:txBody>
              <a:bodyPr rtlCol="0" anchor="ctr"/>
              <a:lstStyle/>
              <a:p>
                <a:pPr defTabSz="932563">
                  <a:defRPr/>
                </a:pPr>
                <a:endParaRPr lang="en-US">
                  <a:solidFill>
                    <a:srgbClr val="000000"/>
                  </a:solidFill>
                  <a:latin typeface="Segoe UI"/>
                </a:endParaRPr>
              </a:p>
            </p:txBody>
          </p:sp>
          <p:sp>
            <p:nvSpPr>
              <p:cNvPr id="1492" name="Freeform: Shape 1491">
                <a:extLst>
                  <a:ext uri="{FF2B5EF4-FFF2-40B4-BE49-F238E27FC236}">
                    <a16:creationId xmlns:a16="http://schemas.microsoft.com/office/drawing/2014/main" id="{FF9C15C4-1B84-4D0A-8B62-602B9B312BCF}"/>
                  </a:ext>
                </a:extLst>
              </p:cNvPr>
              <p:cNvSpPr/>
              <p:nvPr/>
            </p:nvSpPr>
            <p:spPr>
              <a:xfrm flipH="1">
                <a:off x="5553599" y="2928712"/>
                <a:ext cx="209420" cy="33507"/>
              </a:xfrm>
              <a:custGeom>
                <a:avLst/>
                <a:gdLst>
                  <a:gd name="connsiteX0" fmla="*/ 188792 w 188792"/>
                  <a:gd name="connsiteY0" fmla="*/ 35493 h 30206"/>
                  <a:gd name="connsiteX1" fmla="*/ 0 w 188792"/>
                  <a:gd name="connsiteY1" fmla="*/ 35493 h 30206"/>
                  <a:gd name="connsiteX2" fmla="*/ 0 w 188792"/>
                  <a:gd name="connsiteY2" fmla="*/ 0 h 30206"/>
                  <a:gd name="connsiteX3" fmla="*/ 188792 w 188792"/>
                  <a:gd name="connsiteY3" fmla="*/ 0 h 30206"/>
                  <a:gd name="connsiteX4" fmla="*/ 188792 w 188792"/>
                  <a:gd name="connsiteY4" fmla="*/ 35493 h 302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792" h="30206">
                    <a:moveTo>
                      <a:pt x="188792" y="35493"/>
                    </a:moveTo>
                    <a:lnTo>
                      <a:pt x="0" y="35493"/>
                    </a:lnTo>
                    <a:lnTo>
                      <a:pt x="0" y="0"/>
                    </a:lnTo>
                    <a:lnTo>
                      <a:pt x="188792" y="0"/>
                    </a:lnTo>
                    <a:lnTo>
                      <a:pt x="188792" y="35493"/>
                    </a:lnTo>
                    <a:close/>
                  </a:path>
                </a:pathLst>
              </a:custGeom>
              <a:solidFill>
                <a:srgbClr val="000000"/>
              </a:solidFill>
              <a:ln w="7475" cap="flat">
                <a:noFill/>
                <a:prstDash val="solid"/>
                <a:miter/>
              </a:ln>
            </p:spPr>
            <p:txBody>
              <a:bodyPr rtlCol="0" anchor="ctr"/>
              <a:lstStyle/>
              <a:p>
                <a:pPr defTabSz="932563">
                  <a:defRPr/>
                </a:pPr>
                <a:endParaRPr lang="en-US">
                  <a:solidFill>
                    <a:srgbClr val="000000"/>
                  </a:solidFill>
                  <a:latin typeface="Segoe UI"/>
                </a:endParaRPr>
              </a:p>
            </p:txBody>
          </p:sp>
          <p:sp>
            <p:nvSpPr>
              <p:cNvPr id="1493" name="Freeform: Shape 1492">
                <a:extLst>
                  <a:ext uri="{FF2B5EF4-FFF2-40B4-BE49-F238E27FC236}">
                    <a16:creationId xmlns:a16="http://schemas.microsoft.com/office/drawing/2014/main" id="{41FD7B38-BDF7-48F3-B436-15DEF781C566}"/>
                  </a:ext>
                </a:extLst>
              </p:cNvPr>
              <p:cNvSpPr/>
              <p:nvPr/>
            </p:nvSpPr>
            <p:spPr>
              <a:xfrm flipH="1">
                <a:off x="5553599" y="2981486"/>
                <a:ext cx="209420" cy="33507"/>
              </a:xfrm>
              <a:custGeom>
                <a:avLst/>
                <a:gdLst>
                  <a:gd name="connsiteX0" fmla="*/ 188792 w 188792"/>
                  <a:gd name="connsiteY0" fmla="*/ 34738 h 30206"/>
                  <a:gd name="connsiteX1" fmla="*/ 0 w 188792"/>
                  <a:gd name="connsiteY1" fmla="*/ 34738 h 30206"/>
                  <a:gd name="connsiteX2" fmla="*/ 0 w 188792"/>
                  <a:gd name="connsiteY2" fmla="*/ 0 h 30206"/>
                  <a:gd name="connsiteX3" fmla="*/ 188792 w 188792"/>
                  <a:gd name="connsiteY3" fmla="*/ 0 h 30206"/>
                  <a:gd name="connsiteX4" fmla="*/ 188792 w 188792"/>
                  <a:gd name="connsiteY4" fmla="*/ 34738 h 302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792" h="30206">
                    <a:moveTo>
                      <a:pt x="188792" y="34738"/>
                    </a:moveTo>
                    <a:lnTo>
                      <a:pt x="0" y="34738"/>
                    </a:lnTo>
                    <a:lnTo>
                      <a:pt x="0" y="0"/>
                    </a:lnTo>
                    <a:lnTo>
                      <a:pt x="188792" y="0"/>
                    </a:lnTo>
                    <a:lnTo>
                      <a:pt x="188792" y="34738"/>
                    </a:lnTo>
                    <a:close/>
                  </a:path>
                </a:pathLst>
              </a:custGeom>
              <a:solidFill>
                <a:srgbClr val="000000"/>
              </a:solidFill>
              <a:ln w="7475" cap="flat">
                <a:noFill/>
                <a:prstDash val="solid"/>
                <a:miter/>
              </a:ln>
            </p:spPr>
            <p:txBody>
              <a:bodyPr rtlCol="0" anchor="ctr"/>
              <a:lstStyle/>
              <a:p>
                <a:pPr defTabSz="932563">
                  <a:defRPr/>
                </a:pPr>
                <a:endParaRPr lang="en-US">
                  <a:solidFill>
                    <a:srgbClr val="000000"/>
                  </a:solidFill>
                  <a:latin typeface="Segoe UI"/>
                </a:endParaRPr>
              </a:p>
            </p:txBody>
          </p:sp>
          <p:sp>
            <p:nvSpPr>
              <p:cNvPr id="1494" name="Freeform: Shape 1493">
                <a:extLst>
                  <a:ext uri="{FF2B5EF4-FFF2-40B4-BE49-F238E27FC236}">
                    <a16:creationId xmlns:a16="http://schemas.microsoft.com/office/drawing/2014/main" id="{EFA3030C-5A39-43E3-9972-65846A45048E}"/>
                  </a:ext>
                </a:extLst>
              </p:cNvPr>
              <p:cNvSpPr/>
              <p:nvPr/>
            </p:nvSpPr>
            <p:spPr>
              <a:xfrm flipH="1">
                <a:off x="5553599" y="3033422"/>
                <a:ext cx="209420" cy="33507"/>
              </a:xfrm>
              <a:custGeom>
                <a:avLst/>
                <a:gdLst>
                  <a:gd name="connsiteX0" fmla="*/ 188792 w 188792"/>
                  <a:gd name="connsiteY0" fmla="*/ 35493 h 30206"/>
                  <a:gd name="connsiteX1" fmla="*/ 0 w 188792"/>
                  <a:gd name="connsiteY1" fmla="*/ 35493 h 30206"/>
                  <a:gd name="connsiteX2" fmla="*/ 0 w 188792"/>
                  <a:gd name="connsiteY2" fmla="*/ 0 h 30206"/>
                  <a:gd name="connsiteX3" fmla="*/ 188792 w 188792"/>
                  <a:gd name="connsiteY3" fmla="*/ 0 h 30206"/>
                  <a:gd name="connsiteX4" fmla="*/ 188792 w 188792"/>
                  <a:gd name="connsiteY4" fmla="*/ 35493 h 302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792" h="30206">
                    <a:moveTo>
                      <a:pt x="188792" y="35493"/>
                    </a:moveTo>
                    <a:lnTo>
                      <a:pt x="0" y="35493"/>
                    </a:lnTo>
                    <a:lnTo>
                      <a:pt x="0" y="0"/>
                    </a:lnTo>
                    <a:lnTo>
                      <a:pt x="188792" y="0"/>
                    </a:lnTo>
                    <a:lnTo>
                      <a:pt x="188792" y="35493"/>
                    </a:lnTo>
                    <a:close/>
                  </a:path>
                </a:pathLst>
              </a:custGeom>
              <a:solidFill>
                <a:srgbClr val="000000"/>
              </a:solidFill>
              <a:ln w="7475" cap="flat">
                <a:noFill/>
                <a:prstDash val="solid"/>
                <a:miter/>
              </a:ln>
            </p:spPr>
            <p:txBody>
              <a:bodyPr rtlCol="0" anchor="ctr"/>
              <a:lstStyle/>
              <a:p>
                <a:pPr defTabSz="932563">
                  <a:defRPr/>
                </a:pPr>
                <a:endParaRPr lang="en-US">
                  <a:solidFill>
                    <a:srgbClr val="000000"/>
                  </a:solidFill>
                  <a:latin typeface="Segoe UI"/>
                </a:endParaRPr>
              </a:p>
            </p:txBody>
          </p:sp>
          <p:sp>
            <p:nvSpPr>
              <p:cNvPr id="1495" name="Freeform: Shape 1494">
                <a:extLst>
                  <a:ext uri="{FF2B5EF4-FFF2-40B4-BE49-F238E27FC236}">
                    <a16:creationId xmlns:a16="http://schemas.microsoft.com/office/drawing/2014/main" id="{299460E0-66CD-45E3-925F-673C93B70982}"/>
                  </a:ext>
                </a:extLst>
              </p:cNvPr>
              <p:cNvSpPr/>
              <p:nvPr/>
            </p:nvSpPr>
            <p:spPr>
              <a:xfrm flipH="1">
                <a:off x="5553599" y="3085359"/>
                <a:ext cx="209420" cy="33507"/>
              </a:xfrm>
              <a:custGeom>
                <a:avLst/>
                <a:gdLst>
                  <a:gd name="connsiteX0" fmla="*/ 188792 w 188792"/>
                  <a:gd name="connsiteY0" fmla="*/ 35493 h 30206"/>
                  <a:gd name="connsiteX1" fmla="*/ 0 w 188792"/>
                  <a:gd name="connsiteY1" fmla="*/ 35493 h 30206"/>
                  <a:gd name="connsiteX2" fmla="*/ 0 w 188792"/>
                  <a:gd name="connsiteY2" fmla="*/ 0 h 30206"/>
                  <a:gd name="connsiteX3" fmla="*/ 188792 w 188792"/>
                  <a:gd name="connsiteY3" fmla="*/ 0 h 30206"/>
                  <a:gd name="connsiteX4" fmla="*/ 188792 w 188792"/>
                  <a:gd name="connsiteY4" fmla="*/ 35493 h 302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792" h="30206">
                    <a:moveTo>
                      <a:pt x="188792" y="35493"/>
                    </a:moveTo>
                    <a:lnTo>
                      <a:pt x="0" y="35493"/>
                    </a:lnTo>
                    <a:lnTo>
                      <a:pt x="0" y="0"/>
                    </a:lnTo>
                    <a:lnTo>
                      <a:pt x="188792" y="0"/>
                    </a:lnTo>
                    <a:lnTo>
                      <a:pt x="188792" y="35493"/>
                    </a:lnTo>
                    <a:close/>
                  </a:path>
                </a:pathLst>
              </a:custGeom>
              <a:solidFill>
                <a:srgbClr val="000000"/>
              </a:solidFill>
              <a:ln w="7475" cap="flat">
                <a:noFill/>
                <a:prstDash val="solid"/>
                <a:miter/>
              </a:ln>
            </p:spPr>
            <p:txBody>
              <a:bodyPr rtlCol="0" anchor="ctr"/>
              <a:lstStyle/>
              <a:p>
                <a:pPr defTabSz="932563">
                  <a:defRPr/>
                </a:pPr>
                <a:endParaRPr lang="en-US">
                  <a:solidFill>
                    <a:srgbClr val="000000"/>
                  </a:solidFill>
                  <a:latin typeface="Segoe UI"/>
                </a:endParaRPr>
              </a:p>
            </p:txBody>
          </p:sp>
          <p:sp>
            <p:nvSpPr>
              <p:cNvPr id="1496" name="Freeform: Shape 1495">
                <a:extLst>
                  <a:ext uri="{FF2B5EF4-FFF2-40B4-BE49-F238E27FC236}">
                    <a16:creationId xmlns:a16="http://schemas.microsoft.com/office/drawing/2014/main" id="{99C38528-11DB-46FE-AE21-FB85394E8836}"/>
                  </a:ext>
                </a:extLst>
              </p:cNvPr>
              <p:cNvSpPr/>
              <p:nvPr/>
            </p:nvSpPr>
            <p:spPr>
              <a:xfrm flipH="1">
                <a:off x="5733700" y="3095411"/>
                <a:ext cx="16753" cy="16753"/>
              </a:xfrm>
              <a:custGeom>
                <a:avLst/>
                <a:gdLst>
                  <a:gd name="connsiteX0" fmla="*/ 18124 w 15103"/>
                  <a:gd name="connsiteY0" fmla="*/ 9062 h 15103"/>
                  <a:gd name="connsiteX1" fmla="*/ 9062 w 15103"/>
                  <a:gd name="connsiteY1" fmla="*/ 18124 h 15103"/>
                  <a:gd name="connsiteX2" fmla="*/ 0 w 15103"/>
                  <a:gd name="connsiteY2" fmla="*/ 9062 h 15103"/>
                  <a:gd name="connsiteX3" fmla="*/ 9062 w 15103"/>
                  <a:gd name="connsiteY3" fmla="*/ 0 h 15103"/>
                  <a:gd name="connsiteX4" fmla="*/ 18124 w 15103"/>
                  <a:gd name="connsiteY4" fmla="*/ 9062 h 15103"/>
                  <a:gd name="connsiteX5" fmla="*/ 18124 w 15103"/>
                  <a:gd name="connsiteY5" fmla="*/ 9062 h 1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03" h="15103">
                    <a:moveTo>
                      <a:pt x="18124" y="9062"/>
                    </a:moveTo>
                    <a:cubicBezTo>
                      <a:pt x="18124" y="13593"/>
                      <a:pt x="14348" y="18124"/>
                      <a:pt x="9062" y="18124"/>
                    </a:cubicBezTo>
                    <a:cubicBezTo>
                      <a:pt x="4531" y="18124"/>
                      <a:pt x="0" y="14348"/>
                      <a:pt x="0" y="9062"/>
                    </a:cubicBezTo>
                    <a:cubicBezTo>
                      <a:pt x="0" y="3776"/>
                      <a:pt x="3776" y="0"/>
                      <a:pt x="9062" y="0"/>
                    </a:cubicBezTo>
                    <a:cubicBezTo>
                      <a:pt x="14348" y="0"/>
                      <a:pt x="18124" y="3776"/>
                      <a:pt x="18124" y="9062"/>
                    </a:cubicBezTo>
                    <a:lnTo>
                      <a:pt x="18124" y="9062"/>
                    </a:lnTo>
                    <a:close/>
                  </a:path>
                </a:pathLst>
              </a:custGeom>
              <a:solidFill>
                <a:srgbClr val="FFFFFF"/>
              </a:solidFill>
              <a:ln w="7475" cap="flat">
                <a:noFill/>
                <a:prstDash val="solid"/>
                <a:miter/>
              </a:ln>
            </p:spPr>
            <p:txBody>
              <a:bodyPr rtlCol="0" anchor="ctr"/>
              <a:lstStyle/>
              <a:p>
                <a:pPr defTabSz="932563">
                  <a:defRPr/>
                </a:pPr>
                <a:endParaRPr lang="en-US">
                  <a:solidFill>
                    <a:srgbClr val="000000"/>
                  </a:solidFill>
                  <a:latin typeface="Segoe UI"/>
                </a:endParaRPr>
              </a:p>
            </p:txBody>
          </p:sp>
          <p:sp>
            <p:nvSpPr>
              <p:cNvPr id="1497" name="Freeform: Shape 1496">
                <a:extLst>
                  <a:ext uri="{FF2B5EF4-FFF2-40B4-BE49-F238E27FC236}">
                    <a16:creationId xmlns:a16="http://schemas.microsoft.com/office/drawing/2014/main" id="{05F2B0B2-65F1-4B11-B6CB-3460C7A07B15}"/>
                  </a:ext>
                </a:extLst>
              </p:cNvPr>
              <p:cNvSpPr/>
              <p:nvPr/>
            </p:nvSpPr>
            <p:spPr>
              <a:xfrm flipH="1">
                <a:off x="5704381" y="3095411"/>
                <a:ext cx="16753" cy="16753"/>
              </a:xfrm>
              <a:custGeom>
                <a:avLst/>
                <a:gdLst>
                  <a:gd name="connsiteX0" fmla="*/ 18124 w 15103"/>
                  <a:gd name="connsiteY0" fmla="*/ 9062 h 15103"/>
                  <a:gd name="connsiteX1" fmla="*/ 9062 w 15103"/>
                  <a:gd name="connsiteY1" fmla="*/ 18124 h 15103"/>
                  <a:gd name="connsiteX2" fmla="*/ 0 w 15103"/>
                  <a:gd name="connsiteY2" fmla="*/ 9062 h 15103"/>
                  <a:gd name="connsiteX3" fmla="*/ 9062 w 15103"/>
                  <a:gd name="connsiteY3" fmla="*/ 0 h 15103"/>
                  <a:gd name="connsiteX4" fmla="*/ 18124 w 15103"/>
                  <a:gd name="connsiteY4" fmla="*/ 9062 h 15103"/>
                  <a:gd name="connsiteX5" fmla="*/ 18124 w 15103"/>
                  <a:gd name="connsiteY5" fmla="*/ 9062 h 1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03" h="15103">
                    <a:moveTo>
                      <a:pt x="18124" y="9062"/>
                    </a:moveTo>
                    <a:cubicBezTo>
                      <a:pt x="18124" y="13593"/>
                      <a:pt x="14348" y="18124"/>
                      <a:pt x="9062" y="18124"/>
                    </a:cubicBezTo>
                    <a:cubicBezTo>
                      <a:pt x="4531" y="18124"/>
                      <a:pt x="0" y="14348"/>
                      <a:pt x="0" y="9062"/>
                    </a:cubicBezTo>
                    <a:cubicBezTo>
                      <a:pt x="0" y="3776"/>
                      <a:pt x="3776" y="0"/>
                      <a:pt x="9062" y="0"/>
                    </a:cubicBezTo>
                    <a:cubicBezTo>
                      <a:pt x="14348" y="0"/>
                      <a:pt x="18124" y="3776"/>
                      <a:pt x="18124" y="9062"/>
                    </a:cubicBezTo>
                    <a:lnTo>
                      <a:pt x="18124" y="9062"/>
                    </a:lnTo>
                    <a:close/>
                  </a:path>
                </a:pathLst>
              </a:custGeom>
              <a:solidFill>
                <a:srgbClr val="FFFFFF"/>
              </a:solidFill>
              <a:ln w="7475" cap="flat">
                <a:noFill/>
                <a:prstDash val="solid"/>
                <a:miter/>
              </a:ln>
            </p:spPr>
            <p:txBody>
              <a:bodyPr rtlCol="0" anchor="ctr"/>
              <a:lstStyle/>
              <a:p>
                <a:pPr defTabSz="932563">
                  <a:defRPr/>
                </a:pPr>
                <a:endParaRPr lang="en-US">
                  <a:solidFill>
                    <a:srgbClr val="000000"/>
                  </a:solidFill>
                  <a:latin typeface="Segoe UI"/>
                </a:endParaRPr>
              </a:p>
            </p:txBody>
          </p:sp>
          <p:sp>
            <p:nvSpPr>
              <p:cNvPr id="1498" name="Freeform: Shape 1497">
                <a:extLst>
                  <a:ext uri="{FF2B5EF4-FFF2-40B4-BE49-F238E27FC236}">
                    <a16:creationId xmlns:a16="http://schemas.microsoft.com/office/drawing/2014/main" id="{284C241B-FC3D-4356-A3DB-D1673D288E40}"/>
                  </a:ext>
                </a:extLst>
              </p:cNvPr>
              <p:cNvSpPr/>
              <p:nvPr/>
            </p:nvSpPr>
            <p:spPr>
              <a:xfrm flipH="1">
                <a:off x="5675062" y="3095411"/>
                <a:ext cx="16753" cy="16753"/>
              </a:xfrm>
              <a:custGeom>
                <a:avLst/>
                <a:gdLst>
                  <a:gd name="connsiteX0" fmla="*/ 18124 w 15103"/>
                  <a:gd name="connsiteY0" fmla="*/ 9062 h 15103"/>
                  <a:gd name="connsiteX1" fmla="*/ 9062 w 15103"/>
                  <a:gd name="connsiteY1" fmla="*/ 18124 h 15103"/>
                  <a:gd name="connsiteX2" fmla="*/ 0 w 15103"/>
                  <a:gd name="connsiteY2" fmla="*/ 9062 h 15103"/>
                  <a:gd name="connsiteX3" fmla="*/ 9062 w 15103"/>
                  <a:gd name="connsiteY3" fmla="*/ 0 h 15103"/>
                  <a:gd name="connsiteX4" fmla="*/ 18124 w 15103"/>
                  <a:gd name="connsiteY4" fmla="*/ 9062 h 15103"/>
                  <a:gd name="connsiteX5" fmla="*/ 18124 w 15103"/>
                  <a:gd name="connsiteY5" fmla="*/ 9062 h 1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03" h="15103">
                    <a:moveTo>
                      <a:pt x="18124" y="9062"/>
                    </a:moveTo>
                    <a:cubicBezTo>
                      <a:pt x="18124" y="13593"/>
                      <a:pt x="14348" y="18124"/>
                      <a:pt x="9062" y="18124"/>
                    </a:cubicBezTo>
                    <a:cubicBezTo>
                      <a:pt x="4531" y="18124"/>
                      <a:pt x="0" y="14348"/>
                      <a:pt x="0" y="9062"/>
                    </a:cubicBezTo>
                    <a:cubicBezTo>
                      <a:pt x="0" y="3776"/>
                      <a:pt x="3776" y="0"/>
                      <a:pt x="9062" y="0"/>
                    </a:cubicBezTo>
                    <a:cubicBezTo>
                      <a:pt x="14348" y="0"/>
                      <a:pt x="18124" y="3776"/>
                      <a:pt x="18124" y="9062"/>
                    </a:cubicBezTo>
                    <a:lnTo>
                      <a:pt x="18124" y="9062"/>
                    </a:lnTo>
                    <a:close/>
                  </a:path>
                </a:pathLst>
              </a:custGeom>
              <a:solidFill>
                <a:srgbClr val="0078D4"/>
              </a:solidFill>
              <a:ln w="7475" cap="flat">
                <a:noFill/>
                <a:prstDash val="solid"/>
                <a:miter/>
              </a:ln>
            </p:spPr>
            <p:txBody>
              <a:bodyPr rtlCol="0" anchor="ctr"/>
              <a:lstStyle/>
              <a:p>
                <a:pPr defTabSz="932563">
                  <a:defRPr/>
                </a:pPr>
                <a:endParaRPr lang="en-US">
                  <a:solidFill>
                    <a:srgbClr val="000000"/>
                  </a:solidFill>
                  <a:latin typeface="Segoe UI"/>
                </a:endParaRPr>
              </a:p>
            </p:txBody>
          </p:sp>
          <p:sp>
            <p:nvSpPr>
              <p:cNvPr id="1499" name="Freeform: Shape 1498">
                <a:extLst>
                  <a:ext uri="{FF2B5EF4-FFF2-40B4-BE49-F238E27FC236}">
                    <a16:creationId xmlns:a16="http://schemas.microsoft.com/office/drawing/2014/main" id="{34BE6EA1-8168-4F80-9E0E-01A3F2E332B6}"/>
                  </a:ext>
                </a:extLst>
              </p:cNvPr>
              <p:cNvSpPr/>
              <p:nvPr/>
            </p:nvSpPr>
            <p:spPr>
              <a:xfrm flipH="1">
                <a:off x="5733700" y="3042636"/>
                <a:ext cx="16753" cy="16753"/>
              </a:xfrm>
              <a:custGeom>
                <a:avLst/>
                <a:gdLst>
                  <a:gd name="connsiteX0" fmla="*/ 18124 w 15103"/>
                  <a:gd name="connsiteY0" fmla="*/ 9062 h 15103"/>
                  <a:gd name="connsiteX1" fmla="*/ 9062 w 15103"/>
                  <a:gd name="connsiteY1" fmla="*/ 18124 h 15103"/>
                  <a:gd name="connsiteX2" fmla="*/ 0 w 15103"/>
                  <a:gd name="connsiteY2" fmla="*/ 9062 h 15103"/>
                  <a:gd name="connsiteX3" fmla="*/ 9062 w 15103"/>
                  <a:gd name="connsiteY3" fmla="*/ 0 h 15103"/>
                  <a:gd name="connsiteX4" fmla="*/ 18124 w 15103"/>
                  <a:gd name="connsiteY4" fmla="*/ 9062 h 15103"/>
                  <a:gd name="connsiteX5" fmla="*/ 18124 w 15103"/>
                  <a:gd name="connsiteY5" fmla="*/ 9062 h 1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03" h="15103">
                    <a:moveTo>
                      <a:pt x="18124" y="9062"/>
                    </a:moveTo>
                    <a:cubicBezTo>
                      <a:pt x="18124" y="14348"/>
                      <a:pt x="14348" y="18124"/>
                      <a:pt x="9062" y="18124"/>
                    </a:cubicBezTo>
                    <a:cubicBezTo>
                      <a:pt x="4531" y="18124"/>
                      <a:pt x="0" y="14348"/>
                      <a:pt x="0" y="9062"/>
                    </a:cubicBezTo>
                    <a:cubicBezTo>
                      <a:pt x="0" y="4531"/>
                      <a:pt x="3776" y="0"/>
                      <a:pt x="9062" y="0"/>
                    </a:cubicBezTo>
                    <a:cubicBezTo>
                      <a:pt x="14348" y="755"/>
                      <a:pt x="18124" y="4531"/>
                      <a:pt x="18124" y="9062"/>
                    </a:cubicBezTo>
                    <a:lnTo>
                      <a:pt x="18124" y="9062"/>
                    </a:lnTo>
                    <a:close/>
                  </a:path>
                </a:pathLst>
              </a:custGeom>
              <a:solidFill>
                <a:srgbClr val="FFFFFF"/>
              </a:solidFill>
              <a:ln w="7475" cap="flat">
                <a:noFill/>
                <a:prstDash val="solid"/>
                <a:miter/>
              </a:ln>
            </p:spPr>
            <p:txBody>
              <a:bodyPr rtlCol="0" anchor="ctr"/>
              <a:lstStyle/>
              <a:p>
                <a:pPr defTabSz="932563">
                  <a:defRPr/>
                </a:pPr>
                <a:endParaRPr lang="en-US">
                  <a:solidFill>
                    <a:srgbClr val="000000"/>
                  </a:solidFill>
                  <a:latin typeface="Segoe UI"/>
                </a:endParaRPr>
              </a:p>
            </p:txBody>
          </p:sp>
          <p:sp>
            <p:nvSpPr>
              <p:cNvPr id="1500" name="Freeform: Shape 1499">
                <a:extLst>
                  <a:ext uri="{FF2B5EF4-FFF2-40B4-BE49-F238E27FC236}">
                    <a16:creationId xmlns:a16="http://schemas.microsoft.com/office/drawing/2014/main" id="{CC6DCF67-714F-413A-B4BD-1C7132FD93E7}"/>
                  </a:ext>
                </a:extLst>
              </p:cNvPr>
              <p:cNvSpPr/>
              <p:nvPr/>
            </p:nvSpPr>
            <p:spPr>
              <a:xfrm flipH="1">
                <a:off x="5704381" y="3042636"/>
                <a:ext cx="16753" cy="16753"/>
              </a:xfrm>
              <a:custGeom>
                <a:avLst/>
                <a:gdLst>
                  <a:gd name="connsiteX0" fmla="*/ 18124 w 15103"/>
                  <a:gd name="connsiteY0" fmla="*/ 9062 h 15103"/>
                  <a:gd name="connsiteX1" fmla="*/ 9062 w 15103"/>
                  <a:gd name="connsiteY1" fmla="*/ 18124 h 15103"/>
                  <a:gd name="connsiteX2" fmla="*/ 0 w 15103"/>
                  <a:gd name="connsiteY2" fmla="*/ 9062 h 15103"/>
                  <a:gd name="connsiteX3" fmla="*/ 9062 w 15103"/>
                  <a:gd name="connsiteY3" fmla="*/ 0 h 15103"/>
                  <a:gd name="connsiteX4" fmla="*/ 18124 w 15103"/>
                  <a:gd name="connsiteY4" fmla="*/ 9062 h 15103"/>
                  <a:gd name="connsiteX5" fmla="*/ 18124 w 15103"/>
                  <a:gd name="connsiteY5" fmla="*/ 9062 h 1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03" h="15103">
                    <a:moveTo>
                      <a:pt x="18124" y="9062"/>
                    </a:moveTo>
                    <a:cubicBezTo>
                      <a:pt x="18124" y="14348"/>
                      <a:pt x="14348" y="18124"/>
                      <a:pt x="9062" y="18124"/>
                    </a:cubicBezTo>
                    <a:cubicBezTo>
                      <a:pt x="4531" y="18124"/>
                      <a:pt x="0" y="14348"/>
                      <a:pt x="0" y="9062"/>
                    </a:cubicBezTo>
                    <a:cubicBezTo>
                      <a:pt x="0" y="4531"/>
                      <a:pt x="3776" y="0"/>
                      <a:pt x="9062" y="0"/>
                    </a:cubicBezTo>
                    <a:cubicBezTo>
                      <a:pt x="14348" y="755"/>
                      <a:pt x="18124" y="4531"/>
                      <a:pt x="18124" y="9062"/>
                    </a:cubicBezTo>
                    <a:lnTo>
                      <a:pt x="18124" y="9062"/>
                    </a:lnTo>
                    <a:close/>
                  </a:path>
                </a:pathLst>
              </a:custGeom>
              <a:solidFill>
                <a:srgbClr val="FFFFFF"/>
              </a:solidFill>
              <a:ln w="7475" cap="flat">
                <a:noFill/>
                <a:prstDash val="solid"/>
                <a:miter/>
              </a:ln>
            </p:spPr>
            <p:txBody>
              <a:bodyPr rtlCol="0" anchor="ctr"/>
              <a:lstStyle/>
              <a:p>
                <a:pPr defTabSz="932563">
                  <a:defRPr/>
                </a:pPr>
                <a:endParaRPr lang="en-US">
                  <a:solidFill>
                    <a:srgbClr val="000000"/>
                  </a:solidFill>
                  <a:latin typeface="Segoe UI"/>
                </a:endParaRPr>
              </a:p>
            </p:txBody>
          </p:sp>
          <p:sp>
            <p:nvSpPr>
              <p:cNvPr id="1501" name="Freeform: Shape 1500">
                <a:extLst>
                  <a:ext uri="{FF2B5EF4-FFF2-40B4-BE49-F238E27FC236}">
                    <a16:creationId xmlns:a16="http://schemas.microsoft.com/office/drawing/2014/main" id="{5F6EC89B-691E-4357-8113-3B71B00B8F0F}"/>
                  </a:ext>
                </a:extLst>
              </p:cNvPr>
              <p:cNvSpPr/>
              <p:nvPr/>
            </p:nvSpPr>
            <p:spPr>
              <a:xfrm flipH="1">
                <a:off x="5675062" y="3042636"/>
                <a:ext cx="16753" cy="16753"/>
              </a:xfrm>
              <a:custGeom>
                <a:avLst/>
                <a:gdLst>
                  <a:gd name="connsiteX0" fmla="*/ 18124 w 15103"/>
                  <a:gd name="connsiteY0" fmla="*/ 9062 h 15103"/>
                  <a:gd name="connsiteX1" fmla="*/ 9062 w 15103"/>
                  <a:gd name="connsiteY1" fmla="*/ 18124 h 15103"/>
                  <a:gd name="connsiteX2" fmla="*/ 0 w 15103"/>
                  <a:gd name="connsiteY2" fmla="*/ 9062 h 15103"/>
                  <a:gd name="connsiteX3" fmla="*/ 9062 w 15103"/>
                  <a:gd name="connsiteY3" fmla="*/ 0 h 15103"/>
                  <a:gd name="connsiteX4" fmla="*/ 18124 w 15103"/>
                  <a:gd name="connsiteY4" fmla="*/ 9062 h 15103"/>
                  <a:gd name="connsiteX5" fmla="*/ 18124 w 15103"/>
                  <a:gd name="connsiteY5" fmla="*/ 9062 h 1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03" h="15103">
                    <a:moveTo>
                      <a:pt x="18124" y="9062"/>
                    </a:moveTo>
                    <a:cubicBezTo>
                      <a:pt x="18124" y="14348"/>
                      <a:pt x="14348" y="18124"/>
                      <a:pt x="9062" y="18124"/>
                    </a:cubicBezTo>
                    <a:cubicBezTo>
                      <a:pt x="4531" y="18124"/>
                      <a:pt x="0" y="14348"/>
                      <a:pt x="0" y="9062"/>
                    </a:cubicBezTo>
                    <a:cubicBezTo>
                      <a:pt x="0" y="4531"/>
                      <a:pt x="3776" y="0"/>
                      <a:pt x="9062" y="0"/>
                    </a:cubicBezTo>
                    <a:cubicBezTo>
                      <a:pt x="14348" y="755"/>
                      <a:pt x="18124" y="4531"/>
                      <a:pt x="18124" y="9062"/>
                    </a:cubicBezTo>
                    <a:lnTo>
                      <a:pt x="18124" y="9062"/>
                    </a:lnTo>
                    <a:close/>
                  </a:path>
                </a:pathLst>
              </a:custGeom>
              <a:solidFill>
                <a:srgbClr val="0078D4"/>
              </a:solidFill>
              <a:ln w="7475" cap="flat">
                <a:noFill/>
                <a:prstDash val="solid"/>
                <a:miter/>
              </a:ln>
            </p:spPr>
            <p:txBody>
              <a:bodyPr rtlCol="0" anchor="ctr"/>
              <a:lstStyle/>
              <a:p>
                <a:pPr defTabSz="932563">
                  <a:defRPr/>
                </a:pPr>
                <a:endParaRPr lang="en-US">
                  <a:solidFill>
                    <a:srgbClr val="000000"/>
                  </a:solidFill>
                  <a:latin typeface="Segoe UI"/>
                </a:endParaRPr>
              </a:p>
            </p:txBody>
          </p:sp>
          <p:sp>
            <p:nvSpPr>
              <p:cNvPr id="1502" name="Freeform: Shape 1501">
                <a:extLst>
                  <a:ext uri="{FF2B5EF4-FFF2-40B4-BE49-F238E27FC236}">
                    <a16:creationId xmlns:a16="http://schemas.microsoft.com/office/drawing/2014/main" id="{74C76511-D1D6-4A4A-87AD-5772A776411F}"/>
                  </a:ext>
                </a:extLst>
              </p:cNvPr>
              <p:cNvSpPr/>
              <p:nvPr/>
            </p:nvSpPr>
            <p:spPr>
              <a:xfrm flipH="1">
                <a:off x="5733700" y="2990701"/>
                <a:ext cx="16753" cy="16753"/>
              </a:xfrm>
              <a:custGeom>
                <a:avLst/>
                <a:gdLst>
                  <a:gd name="connsiteX0" fmla="*/ 18124 w 15103"/>
                  <a:gd name="connsiteY0" fmla="*/ 9062 h 15103"/>
                  <a:gd name="connsiteX1" fmla="*/ 9062 w 15103"/>
                  <a:gd name="connsiteY1" fmla="*/ 18124 h 15103"/>
                  <a:gd name="connsiteX2" fmla="*/ 0 w 15103"/>
                  <a:gd name="connsiteY2" fmla="*/ 9062 h 15103"/>
                  <a:gd name="connsiteX3" fmla="*/ 9062 w 15103"/>
                  <a:gd name="connsiteY3" fmla="*/ 0 h 15103"/>
                  <a:gd name="connsiteX4" fmla="*/ 18124 w 15103"/>
                  <a:gd name="connsiteY4" fmla="*/ 9062 h 15103"/>
                  <a:gd name="connsiteX5" fmla="*/ 18124 w 15103"/>
                  <a:gd name="connsiteY5" fmla="*/ 9062 h 1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03" h="15103">
                    <a:moveTo>
                      <a:pt x="18124" y="9062"/>
                    </a:moveTo>
                    <a:cubicBezTo>
                      <a:pt x="18124" y="13593"/>
                      <a:pt x="14348" y="18124"/>
                      <a:pt x="9062" y="18124"/>
                    </a:cubicBezTo>
                    <a:cubicBezTo>
                      <a:pt x="4531" y="18124"/>
                      <a:pt x="0" y="14348"/>
                      <a:pt x="0" y="9062"/>
                    </a:cubicBezTo>
                    <a:cubicBezTo>
                      <a:pt x="0" y="3776"/>
                      <a:pt x="3776" y="0"/>
                      <a:pt x="9062" y="0"/>
                    </a:cubicBezTo>
                    <a:cubicBezTo>
                      <a:pt x="14348" y="0"/>
                      <a:pt x="18124" y="3776"/>
                      <a:pt x="18124" y="9062"/>
                    </a:cubicBezTo>
                    <a:lnTo>
                      <a:pt x="18124" y="9062"/>
                    </a:lnTo>
                    <a:close/>
                  </a:path>
                </a:pathLst>
              </a:custGeom>
              <a:solidFill>
                <a:srgbClr val="FFFFFF"/>
              </a:solidFill>
              <a:ln w="7475" cap="flat">
                <a:noFill/>
                <a:prstDash val="solid"/>
                <a:miter/>
              </a:ln>
            </p:spPr>
            <p:txBody>
              <a:bodyPr rtlCol="0" anchor="ctr"/>
              <a:lstStyle/>
              <a:p>
                <a:pPr defTabSz="932563">
                  <a:defRPr/>
                </a:pPr>
                <a:endParaRPr lang="en-US">
                  <a:solidFill>
                    <a:srgbClr val="000000"/>
                  </a:solidFill>
                  <a:latin typeface="Segoe UI"/>
                </a:endParaRPr>
              </a:p>
            </p:txBody>
          </p:sp>
          <p:sp>
            <p:nvSpPr>
              <p:cNvPr id="1503" name="Freeform: Shape 1502">
                <a:extLst>
                  <a:ext uri="{FF2B5EF4-FFF2-40B4-BE49-F238E27FC236}">
                    <a16:creationId xmlns:a16="http://schemas.microsoft.com/office/drawing/2014/main" id="{97916CFE-35A6-43D9-8F6F-9D8644CDC2E4}"/>
                  </a:ext>
                </a:extLst>
              </p:cNvPr>
              <p:cNvSpPr/>
              <p:nvPr/>
            </p:nvSpPr>
            <p:spPr>
              <a:xfrm flipH="1">
                <a:off x="5704381" y="2990701"/>
                <a:ext cx="16753" cy="16753"/>
              </a:xfrm>
              <a:custGeom>
                <a:avLst/>
                <a:gdLst>
                  <a:gd name="connsiteX0" fmla="*/ 18124 w 15103"/>
                  <a:gd name="connsiteY0" fmla="*/ 9062 h 15103"/>
                  <a:gd name="connsiteX1" fmla="*/ 9062 w 15103"/>
                  <a:gd name="connsiteY1" fmla="*/ 18124 h 15103"/>
                  <a:gd name="connsiteX2" fmla="*/ 0 w 15103"/>
                  <a:gd name="connsiteY2" fmla="*/ 9062 h 15103"/>
                  <a:gd name="connsiteX3" fmla="*/ 9062 w 15103"/>
                  <a:gd name="connsiteY3" fmla="*/ 0 h 15103"/>
                  <a:gd name="connsiteX4" fmla="*/ 18124 w 15103"/>
                  <a:gd name="connsiteY4" fmla="*/ 9062 h 15103"/>
                  <a:gd name="connsiteX5" fmla="*/ 18124 w 15103"/>
                  <a:gd name="connsiteY5" fmla="*/ 9062 h 1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03" h="15103">
                    <a:moveTo>
                      <a:pt x="18124" y="9062"/>
                    </a:moveTo>
                    <a:cubicBezTo>
                      <a:pt x="18124" y="13593"/>
                      <a:pt x="14348" y="18124"/>
                      <a:pt x="9062" y="18124"/>
                    </a:cubicBezTo>
                    <a:cubicBezTo>
                      <a:pt x="4531" y="18124"/>
                      <a:pt x="0" y="14348"/>
                      <a:pt x="0" y="9062"/>
                    </a:cubicBezTo>
                    <a:cubicBezTo>
                      <a:pt x="0" y="3776"/>
                      <a:pt x="3776" y="0"/>
                      <a:pt x="9062" y="0"/>
                    </a:cubicBezTo>
                    <a:cubicBezTo>
                      <a:pt x="14348" y="0"/>
                      <a:pt x="18124" y="3776"/>
                      <a:pt x="18124" y="9062"/>
                    </a:cubicBezTo>
                    <a:lnTo>
                      <a:pt x="18124" y="9062"/>
                    </a:lnTo>
                    <a:close/>
                  </a:path>
                </a:pathLst>
              </a:custGeom>
              <a:solidFill>
                <a:srgbClr val="FFFFFF"/>
              </a:solidFill>
              <a:ln w="7475" cap="flat">
                <a:noFill/>
                <a:prstDash val="solid"/>
                <a:miter/>
              </a:ln>
            </p:spPr>
            <p:txBody>
              <a:bodyPr rtlCol="0" anchor="ctr"/>
              <a:lstStyle/>
              <a:p>
                <a:pPr defTabSz="932563">
                  <a:defRPr/>
                </a:pPr>
                <a:endParaRPr lang="en-US">
                  <a:solidFill>
                    <a:srgbClr val="000000"/>
                  </a:solidFill>
                  <a:latin typeface="Segoe UI"/>
                </a:endParaRPr>
              </a:p>
            </p:txBody>
          </p:sp>
          <p:sp>
            <p:nvSpPr>
              <p:cNvPr id="1504" name="Freeform: Shape 1503">
                <a:extLst>
                  <a:ext uri="{FF2B5EF4-FFF2-40B4-BE49-F238E27FC236}">
                    <a16:creationId xmlns:a16="http://schemas.microsoft.com/office/drawing/2014/main" id="{91318B62-C36E-4AC3-80C5-FECD1ACA9656}"/>
                  </a:ext>
                </a:extLst>
              </p:cNvPr>
              <p:cNvSpPr/>
              <p:nvPr/>
            </p:nvSpPr>
            <p:spPr>
              <a:xfrm flipH="1">
                <a:off x="5675062" y="2990701"/>
                <a:ext cx="16753" cy="16753"/>
              </a:xfrm>
              <a:custGeom>
                <a:avLst/>
                <a:gdLst>
                  <a:gd name="connsiteX0" fmla="*/ 18124 w 15103"/>
                  <a:gd name="connsiteY0" fmla="*/ 9062 h 15103"/>
                  <a:gd name="connsiteX1" fmla="*/ 9062 w 15103"/>
                  <a:gd name="connsiteY1" fmla="*/ 18124 h 15103"/>
                  <a:gd name="connsiteX2" fmla="*/ 0 w 15103"/>
                  <a:gd name="connsiteY2" fmla="*/ 9062 h 15103"/>
                  <a:gd name="connsiteX3" fmla="*/ 9062 w 15103"/>
                  <a:gd name="connsiteY3" fmla="*/ 0 h 15103"/>
                  <a:gd name="connsiteX4" fmla="*/ 18124 w 15103"/>
                  <a:gd name="connsiteY4" fmla="*/ 9062 h 15103"/>
                  <a:gd name="connsiteX5" fmla="*/ 18124 w 15103"/>
                  <a:gd name="connsiteY5" fmla="*/ 9062 h 1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03" h="15103">
                    <a:moveTo>
                      <a:pt x="18124" y="9062"/>
                    </a:moveTo>
                    <a:cubicBezTo>
                      <a:pt x="18124" y="13593"/>
                      <a:pt x="14348" y="18124"/>
                      <a:pt x="9062" y="18124"/>
                    </a:cubicBezTo>
                    <a:cubicBezTo>
                      <a:pt x="4531" y="18124"/>
                      <a:pt x="0" y="14348"/>
                      <a:pt x="0" y="9062"/>
                    </a:cubicBezTo>
                    <a:cubicBezTo>
                      <a:pt x="0" y="3776"/>
                      <a:pt x="3776" y="0"/>
                      <a:pt x="9062" y="0"/>
                    </a:cubicBezTo>
                    <a:cubicBezTo>
                      <a:pt x="14348" y="0"/>
                      <a:pt x="18124" y="3776"/>
                      <a:pt x="18124" y="9062"/>
                    </a:cubicBezTo>
                    <a:lnTo>
                      <a:pt x="18124" y="9062"/>
                    </a:lnTo>
                    <a:close/>
                  </a:path>
                </a:pathLst>
              </a:custGeom>
              <a:solidFill>
                <a:srgbClr val="0078D4"/>
              </a:solidFill>
              <a:ln w="7475" cap="flat">
                <a:noFill/>
                <a:prstDash val="solid"/>
                <a:miter/>
              </a:ln>
            </p:spPr>
            <p:txBody>
              <a:bodyPr rtlCol="0" anchor="ctr"/>
              <a:lstStyle/>
              <a:p>
                <a:pPr defTabSz="932563">
                  <a:defRPr/>
                </a:pPr>
                <a:endParaRPr lang="en-US">
                  <a:solidFill>
                    <a:srgbClr val="000000"/>
                  </a:solidFill>
                  <a:latin typeface="Segoe UI"/>
                </a:endParaRPr>
              </a:p>
            </p:txBody>
          </p:sp>
          <p:sp>
            <p:nvSpPr>
              <p:cNvPr id="1505" name="Freeform: Shape 1504">
                <a:extLst>
                  <a:ext uri="{FF2B5EF4-FFF2-40B4-BE49-F238E27FC236}">
                    <a16:creationId xmlns:a16="http://schemas.microsoft.com/office/drawing/2014/main" id="{C1E4E712-2A55-4E79-B219-A0E9E22E30C1}"/>
                  </a:ext>
                </a:extLst>
              </p:cNvPr>
              <p:cNvSpPr/>
              <p:nvPr/>
            </p:nvSpPr>
            <p:spPr>
              <a:xfrm flipH="1">
                <a:off x="5733700" y="2938764"/>
                <a:ext cx="16753" cy="16753"/>
              </a:xfrm>
              <a:custGeom>
                <a:avLst/>
                <a:gdLst>
                  <a:gd name="connsiteX0" fmla="*/ 18124 w 15103"/>
                  <a:gd name="connsiteY0" fmla="*/ 9062 h 15103"/>
                  <a:gd name="connsiteX1" fmla="*/ 9062 w 15103"/>
                  <a:gd name="connsiteY1" fmla="*/ 18124 h 15103"/>
                  <a:gd name="connsiteX2" fmla="*/ 0 w 15103"/>
                  <a:gd name="connsiteY2" fmla="*/ 9062 h 15103"/>
                  <a:gd name="connsiteX3" fmla="*/ 9062 w 15103"/>
                  <a:gd name="connsiteY3" fmla="*/ 0 h 15103"/>
                  <a:gd name="connsiteX4" fmla="*/ 18124 w 15103"/>
                  <a:gd name="connsiteY4" fmla="*/ 9062 h 15103"/>
                  <a:gd name="connsiteX5" fmla="*/ 18124 w 15103"/>
                  <a:gd name="connsiteY5" fmla="*/ 9062 h 1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03" h="15103">
                    <a:moveTo>
                      <a:pt x="18124" y="9062"/>
                    </a:moveTo>
                    <a:cubicBezTo>
                      <a:pt x="18124" y="14348"/>
                      <a:pt x="14348" y="18124"/>
                      <a:pt x="9062" y="18124"/>
                    </a:cubicBezTo>
                    <a:cubicBezTo>
                      <a:pt x="4531" y="18124"/>
                      <a:pt x="0" y="14348"/>
                      <a:pt x="0" y="9062"/>
                    </a:cubicBezTo>
                    <a:cubicBezTo>
                      <a:pt x="0" y="4531"/>
                      <a:pt x="3776" y="0"/>
                      <a:pt x="9062" y="0"/>
                    </a:cubicBezTo>
                    <a:cubicBezTo>
                      <a:pt x="14348" y="0"/>
                      <a:pt x="18124" y="3776"/>
                      <a:pt x="18124" y="9062"/>
                    </a:cubicBezTo>
                    <a:lnTo>
                      <a:pt x="18124" y="9062"/>
                    </a:lnTo>
                    <a:close/>
                  </a:path>
                </a:pathLst>
              </a:custGeom>
              <a:solidFill>
                <a:srgbClr val="FFFFFF"/>
              </a:solidFill>
              <a:ln w="7475" cap="flat">
                <a:noFill/>
                <a:prstDash val="solid"/>
                <a:miter/>
              </a:ln>
            </p:spPr>
            <p:txBody>
              <a:bodyPr rtlCol="0" anchor="ctr"/>
              <a:lstStyle/>
              <a:p>
                <a:pPr defTabSz="932563">
                  <a:defRPr/>
                </a:pPr>
                <a:endParaRPr lang="en-US">
                  <a:solidFill>
                    <a:srgbClr val="000000"/>
                  </a:solidFill>
                  <a:latin typeface="Segoe UI"/>
                </a:endParaRPr>
              </a:p>
            </p:txBody>
          </p:sp>
          <p:sp>
            <p:nvSpPr>
              <p:cNvPr id="1506" name="Freeform: Shape 1505">
                <a:extLst>
                  <a:ext uri="{FF2B5EF4-FFF2-40B4-BE49-F238E27FC236}">
                    <a16:creationId xmlns:a16="http://schemas.microsoft.com/office/drawing/2014/main" id="{0F537460-6F50-4187-B7FC-A464BDE58900}"/>
                  </a:ext>
                </a:extLst>
              </p:cNvPr>
              <p:cNvSpPr/>
              <p:nvPr/>
            </p:nvSpPr>
            <p:spPr>
              <a:xfrm flipH="1">
                <a:off x="5704381" y="2938764"/>
                <a:ext cx="16753" cy="16753"/>
              </a:xfrm>
              <a:custGeom>
                <a:avLst/>
                <a:gdLst>
                  <a:gd name="connsiteX0" fmla="*/ 18124 w 15103"/>
                  <a:gd name="connsiteY0" fmla="*/ 9062 h 15103"/>
                  <a:gd name="connsiteX1" fmla="*/ 9062 w 15103"/>
                  <a:gd name="connsiteY1" fmla="*/ 18124 h 15103"/>
                  <a:gd name="connsiteX2" fmla="*/ 0 w 15103"/>
                  <a:gd name="connsiteY2" fmla="*/ 9062 h 15103"/>
                  <a:gd name="connsiteX3" fmla="*/ 9062 w 15103"/>
                  <a:gd name="connsiteY3" fmla="*/ 0 h 15103"/>
                  <a:gd name="connsiteX4" fmla="*/ 18124 w 15103"/>
                  <a:gd name="connsiteY4" fmla="*/ 9062 h 15103"/>
                  <a:gd name="connsiteX5" fmla="*/ 18124 w 15103"/>
                  <a:gd name="connsiteY5" fmla="*/ 9062 h 1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03" h="15103">
                    <a:moveTo>
                      <a:pt x="18124" y="9062"/>
                    </a:moveTo>
                    <a:cubicBezTo>
                      <a:pt x="18124" y="14348"/>
                      <a:pt x="14348" y="18124"/>
                      <a:pt x="9062" y="18124"/>
                    </a:cubicBezTo>
                    <a:cubicBezTo>
                      <a:pt x="4531" y="18124"/>
                      <a:pt x="0" y="14348"/>
                      <a:pt x="0" y="9062"/>
                    </a:cubicBezTo>
                    <a:cubicBezTo>
                      <a:pt x="0" y="4531"/>
                      <a:pt x="3776" y="0"/>
                      <a:pt x="9062" y="0"/>
                    </a:cubicBezTo>
                    <a:cubicBezTo>
                      <a:pt x="14348" y="0"/>
                      <a:pt x="18124" y="3776"/>
                      <a:pt x="18124" y="9062"/>
                    </a:cubicBezTo>
                    <a:lnTo>
                      <a:pt x="18124" y="9062"/>
                    </a:lnTo>
                    <a:close/>
                  </a:path>
                </a:pathLst>
              </a:custGeom>
              <a:solidFill>
                <a:srgbClr val="FFFFFF"/>
              </a:solidFill>
              <a:ln w="7475" cap="flat">
                <a:noFill/>
                <a:prstDash val="solid"/>
                <a:miter/>
              </a:ln>
            </p:spPr>
            <p:txBody>
              <a:bodyPr rtlCol="0" anchor="ctr"/>
              <a:lstStyle/>
              <a:p>
                <a:pPr defTabSz="932563">
                  <a:defRPr/>
                </a:pPr>
                <a:endParaRPr lang="en-US">
                  <a:solidFill>
                    <a:srgbClr val="000000"/>
                  </a:solidFill>
                  <a:latin typeface="Segoe UI"/>
                </a:endParaRPr>
              </a:p>
            </p:txBody>
          </p:sp>
          <p:sp>
            <p:nvSpPr>
              <p:cNvPr id="1507" name="Freeform: Shape 1506">
                <a:extLst>
                  <a:ext uri="{FF2B5EF4-FFF2-40B4-BE49-F238E27FC236}">
                    <a16:creationId xmlns:a16="http://schemas.microsoft.com/office/drawing/2014/main" id="{9C238A5D-211F-4B1C-A2C1-B0E73B957862}"/>
                  </a:ext>
                </a:extLst>
              </p:cNvPr>
              <p:cNvSpPr/>
              <p:nvPr/>
            </p:nvSpPr>
            <p:spPr>
              <a:xfrm flipH="1">
                <a:off x="5675062" y="2938764"/>
                <a:ext cx="16753" cy="16753"/>
              </a:xfrm>
              <a:custGeom>
                <a:avLst/>
                <a:gdLst>
                  <a:gd name="connsiteX0" fmla="*/ 18124 w 15103"/>
                  <a:gd name="connsiteY0" fmla="*/ 9062 h 15103"/>
                  <a:gd name="connsiteX1" fmla="*/ 9062 w 15103"/>
                  <a:gd name="connsiteY1" fmla="*/ 18124 h 15103"/>
                  <a:gd name="connsiteX2" fmla="*/ 0 w 15103"/>
                  <a:gd name="connsiteY2" fmla="*/ 9062 h 15103"/>
                  <a:gd name="connsiteX3" fmla="*/ 9062 w 15103"/>
                  <a:gd name="connsiteY3" fmla="*/ 0 h 15103"/>
                  <a:gd name="connsiteX4" fmla="*/ 18124 w 15103"/>
                  <a:gd name="connsiteY4" fmla="*/ 9062 h 15103"/>
                  <a:gd name="connsiteX5" fmla="*/ 18124 w 15103"/>
                  <a:gd name="connsiteY5" fmla="*/ 9062 h 1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03" h="15103">
                    <a:moveTo>
                      <a:pt x="18124" y="9062"/>
                    </a:moveTo>
                    <a:cubicBezTo>
                      <a:pt x="18124" y="14348"/>
                      <a:pt x="14348" y="18124"/>
                      <a:pt x="9062" y="18124"/>
                    </a:cubicBezTo>
                    <a:cubicBezTo>
                      <a:pt x="4531" y="18124"/>
                      <a:pt x="0" y="14348"/>
                      <a:pt x="0" y="9062"/>
                    </a:cubicBezTo>
                    <a:cubicBezTo>
                      <a:pt x="0" y="4531"/>
                      <a:pt x="3776" y="0"/>
                      <a:pt x="9062" y="0"/>
                    </a:cubicBezTo>
                    <a:cubicBezTo>
                      <a:pt x="14348" y="0"/>
                      <a:pt x="18124" y="3776"/>
                      <a:pt x="18124" y="9062"/>
                    </a:cubicBezTo>
                    <a:lnTo>
                      <a:pt x="18124" y="9062"/>
                    </a:lnTo>
                    <a:close/>
                  </a:path>
                </a:pathLst>
              </a:custGeom>
              <a:solidFill>
                <a:srgbClr val="0078D4"/>
              </a:solidFill>
              <a:ln w="7475" cap="flat">
                <a:noFill/>
                <a:prstDash val="solid"/>
                <a:miter/>
              </a:ln>
            </p:spPr>
            <p:txBody>
              <a:bodyPr rtlCol="0" anchor="ctr"/>
              <a:lstStyle/>
              <a:p>
                <a:pPr defTabSz="932563">
                  <a:defRPr/>
                </a:pPr>
                <a:endParaRPr lang="en-US">
                  <a:solidFill>
                    <a:srgbClr val="000000"/>
                  </a:solidFill>
                  <a:latin typeface="Segoe UI"/>
                </a:endParaRPr>
              </a:p>
            </p:txBody>
          </p:sp>
          <p:sp>
            <p:nvSpPr>
              <p:cNvPr id="1508" name="Freeform: Shape 1507">
                <a:extLst>
                  <a:ext uri="{FF2B5EF4-FFF2-40B4-BE49-F238E27FC236}">
                    <a16:creationId xmlns:a16="http://schemas.microsoft.com/office/drawing/2014/main" id="{87B1697D-E73D-4504-894A-8D435B751F76}"/>
                  </a:ext>
                </a:extLst>
              </p:cNvPr>
              <p:cNvSpPr/>
              <p:nvPr/>
            </p:nvSpPr>
            <p:spPr>
              <a:xfrm flipH="1">
                <a:off x="5556112" y="2825677"/>
                <a:ext cx="209420" cy="33507"/>
              </a:xfrm>
              <a:custGeom>
                <a:avLst/>
                <a:gdLst>
                  <a:gd name="connsiteX0" fmla="*/ 188792 w 188792"/>
                  <a:gd name="connsiteY0" fmla="*/ 34738 h 30206"/>
                  <a:gd name="connsiteX1" fmla="*/ 0 w 188792"/>
                  <a:gd name="connsiteY1" fmla="*/ 34738 h 30206"/>
                  <a:gd name="connsiteX2" fmla="*/ 0 w 188792"/>
                  <a:gd name="connsiteY2" fmla="*/ 0 h 30206"/>
                  <a:gd name="connsiteX3" fmla="*/ 188792 w 188792"/>
                  <a:gd name="connsiteY3" fmla="*/ 0 h 30206"/>
                  <a:gd name="connsiteX4" fmla="*/ 188792 w 188792"/>
                  <a:gd name="connsiteY4" fmla="*/ 34738 h 302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792" h="30206">
                    <a:moveTo>
                      <a:pt x="188792" y="34738"/>
                    </a:moveTo>
                    <a:lnTo>
                      <a:pt x="0" y="34738"/>
                    </a:lnTo>
                    <a:lnTo>
                      <a:pt x="0" y="0"/>
                    </a:lnTo>
                    <a:lnTo>
                      <a:pt x="188792" y="0"/>
                    </a:lnTo>
                    <a:lnTo>
                      <a:pt x="188792" y="34738"/>
                    </a:lnTo>
                    <a:close/>
                  </a:path>
                </a:pathLst>
              </a:custGeom>
              <a:solidFill>
                <a:srgbClr val="000000"/>
              </a:solidFill>
              <a:ln w="7475" cap="flat">
                <a:noFill/>
                <a:prstDash val="solid"/>
                <a:miter/>
              </a:ln>
            </p:spPr>
            <p:txBody>
              <a:bodyPr rtlCol="0" anchor="ctr"/>
              <a:lstStyle/>
              <a:p>
                <a:pPr defTabSz="932563">
                  <a:defRPr/>
                </a:pPr>
                <a:endParaRPr lang="en-US">
                  <a:solidFill>
                    <a:srgbClr val="000000"/>
                  </a:solidFill>
                  <a:latin typeface="Segoe UI"/>
                </a:endParaRPr>
              </a:p>
            </p:txBody>
          </p:sp>
          <p:sp>
            <p:nvSpPr>
              <p:cNvPr id="1509" name="Freeform: Shape 1508">
                <a:extLst>
                  <a:ext uri="{FF2B5EF4-FFF2-40B4-BE49-F238E27FC236}">
                    <a16:creationId xmlns:a16="http://schemas.microsoft.com/office/drawing/2014/main" id="{73A2D99C-C146-4ABC-8387-4BD0B66DEB44}"/>
                  </a:ext>
                </a:extLst>
              </p:cNvPr>
              <p:cNvSpPr/>
              <p:nvPr/>
            </p:nvSpPr>
            <p:spPr>
              <a:xfrm flipH="1">
                <a:off x="5556112" y="2877614"/>
                <a:ext cx="209420" cy="33507"/>
              </a:xfrm>
              <a:custGeom>
                <a:avLst/>
                <a:gdLst>
                  <a:gd name="connsiteX0" fmla="*/ 188792 w 188792"/>
                  <a:gd name="connsiteY0" fmla="*/ 35493 h 30206"/>
                  <a:gd name="connsiteX1" fmla="*/ 0 w 188792"/>
                  <a:gd name="connsiteY1" fmla="*/ 35493 h 30206"/>
                  <a:gd name="connsiteX2" fmla="*/ 0 w 188792"/>
                  <a:gd name="connsiteY2" fmla="*/ 0 h 30206"/>
                  <a:gd name="connsiteX3" fmla="*/ 188792 w 188792"/>
                  <a:gd name="connsiteY3" fmla="*/ 0 h 30206"/>
                  <a:gd name="connsiteX4" fmla="*/ 188792 w 188792"/>
                  <a:gd name="connsiteY4" fmla="*/ 35493 h 302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792" h="30206">
                    <a:moveTo>
                      <a:pt x="188792" y="35493"/>
                    </a:moveTo>
                    <a:lnTo>
                      <a:pt x="0" y="35493"/>
                    </a:lnTo>
                    <a:lnTo>
                      <a:pt x="0" y="0"/>
                    </a:lnTo>
                    <a:lnTo>
                      <a:pt x="188792" y="0"/>
                    </a:lnTo>
                    <a:lnTo>
                      <a:pt x="188792" y="35493"/>
                    </a:lnTo>
                    <a:close/>
                  </a:path>
                </a:pathLst>
              </a:custGeom>
              <a:solidFill>
                <a:srgbClr val="000000"/>
              </a:solidFill>
              <a:ln w="7475" cap="flat">
                <a:noFill/>
                <a:prstDash val="solid"/>
                <a:miter/>
              </a:ln>
            </p:spPr>
            <p:txBody>
              <a:bodyPr rtlCol="0" anchor="ctr"/>
              <a:lstStyle/>
              <a:p>
                <a:pPr defTabSz="932563">
                  <a:defRPr/>
                </a:pPr>
                <a:endParaRPr lang="en-US">
                  <a:solidFill>
                    <a:srgbClr val="000000"/>
                  </a:solidFill>
                  <a:latin typeface="Segoe UI"/>
                </a:endParaRPr>
              </a:p>
            </p:txBody>
          </p:sp>
          <p:sp>
            <p:nvSpPr>
              <p:cNvPr id="1510" name="Freeform: Shape 1509">
                <a:extLst>
                  <a:ext uri="{FF2B5EF4-FFF2-40B4-BE49-F238E27FC236}">
                    <a16:creationId xmlns:a16="http://schemas.microsoft.com/office/drawing/2014/main" id="{53410F06-CFA2-43EF-BEB6-5F6A690425EC}"/>
                  </a:ext>
                </a:extLst>
              </p:cNvPr>
              <p:cNvSpPr/>
              <p:nvPr/>
            </p:nvSpPr>
            <p:spPr>
              <a:xfrm flipH="1">
                <a:off x="5736213" y="2834891"/>
                <a:ext cx="16753" cy="16753"/>
              </a:xfrm>
              <a:custGeom>
                <a:avLst/>
                <a:gdLst>
                  <a:gd name="connsiteX0" fmla="*/ 18124 w 15103"/>
                  <a:gd name="connsiteY0" fmla="*/ 9062 h 15103"/>
                  <a:gd name="connsiteX1" fmla="*/ 9062 w 15103"/>
                  <a:gd name="connsiteY1" fmla="*/ 18124 h 15103"/>
                  <a:gd name="connsiteX2" fmla="*/ 0 w 15103"/>
                  <a:gd name="connsiteY2" fmla="*/ 9062 h 15103"/>
                  <a:gd name="connsiteX3" fmla="*/ 9062 w 15103"/>
                  <a:gd name="connsiteY3" fmla="*/ 0 h 15103"/>
                  <a:gd name="connsiteX4" fmla="*/ 18124 w 15103"/>
                  <a:gd name="connsiteY4" fmla="*/ 9062 h 15103"/>
                  <a:gd name="connsiteX5" fmla="*/ 18124 w 15103"/>
                  <a:gd name="connsiteY5" fmla="*/ 9062 h 1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03" h="15103">
                    <a:moveTo>
                      <a:pt x="18124" y="9062"/>
                    </a:moveTo>
                    <a:cubicBezTo>
                      <a:pt x="18124" y="14348"/>
                      <a:pt x="14348" y="18124"/>
                      <a:pt x="9062" y="18124"/>
                    </a:cubicBezTo>
                    <a:cubicBezTo>
                      <a:pt x="4531" y="18124"/>
                      <a:pt x="0" y="14348"/>
                      <a:pt x="0" y="9062"/>
                    </a:cubicBezTo>
                    <a:cubicBezTo>
                      <a:pt x="0" y="4531"/>
                      <a:pt x="3776" y="0"/>
                      <a:pt x="9062" y="0"/>
                    </a:cubicBezTo>
                    <a:cubicBezTo>
                      <a:pt x="14348" y="0"/>
                      <a:pt x="18124" y="4531"/>
                      <a:pt x="18124" y="9062"/>
                    </a:cubicBezTo>
                    <a:lnTo>
                      <a:pt x="18124" y="9062"/>
                    </a:lnTo>
                    <a:close/>
                  </a:path>
                </a:pathLst>
              </a:custGeom>
              <a:solidFill>
                <a:srgbClr val="FFFFFF"/>
              </a:solidFill>
              <a:ln w="7475" cap="flat">
                <a:noFill/>
                <a:prstDash val="solid"/>
                <a:miter/>
              </a:ln>
            </p:spPr>
            <p:txBody>
              <a:bodyPr rtlCol="0" anchor="ctr"/>
              <a:lstStyle/>
              <a:p>
                <a:pPr defTabSz="932563">
                  <a:defRPr/>
                </a:pPr>
                <a:endParaRPr lang="en-US">
                  <a:solidFill>
                    <a:srgbClr val="000000"/>
                  </a:solidFill>
                  <a:latin typeface="Segoe UI"/>
                </a:endParaRPr>
              </a:p>
            </p:txBody>
          </p:sp>
          <p:sp>
            <p:nvSpPr>
              <p:cNvPr id="1511" name="Freeform: Shape 1510">
                <a:extLst>
                  <a:ext uri="{FF2B5EF4-FFF2-40B4-BE49-F238E27FC236}">
                    <a16:creationId xmlns:a16="http://schemas.microsoft.com/office/drawing/2014/main" id="{F7C65996-1213-4E47-A0FA-22954904DBFD}"/>
                  </a:ext>
                </a:extLst>
              </p:cNvPr>
              <p:cNvSpPr/>
              <p:nvPr/>
            </p:nvSpPr>
            <p:spPr>
              <a:xfrm flipH="1">
                <a:off x="5706894" y="2834891"/>
                <a:ext cx="16753" cy="16753"/>
              </a:xfrm>
              <a:custGeom>
                <a:avLst/>
                <a:gdLst>
                  <a:gd name="connsiteX0" fmla="*/ 18124 w 15103"/>
                  <a:gd name="connsiteY0" fmla="*/ 9062 h 15103"/>
                  <a:gd name="connsiteX1" fmla="*/ 9062 w 15103"/>
                  <a:gd name="connsiteY1" fmla="*/ 18124 h 15103"/>
                  <a:gd name="connsiteX2" fmla="*/ 0 w 15103"/>
                  <a:gd name="connsiteY2" fmla="*/ 9062 h 15103"/>
                  <a:gd name="connsiteX3" fmla="*/ 9062 w 15103"/>
                  <a:gd name="connsiteY3" fmla="*/ 0 h 15103"/>
                  <a:gd name="connsiteX4" fmla="*/ 18124 w 15103"/>
                  <a:gd name="connsiteY4" fmla="*/ 9062 h 15103"/>
                  <a:gd name="connsiteX5" fmla="*/ 18124 w 15103"/>
                  <a:gd name="connsiteY5" fmla="*/ 9062 h 1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03" h="15103">
                    <a:moveTo>
                      <a:pt x="18124" y="9062"/>
                    </a:moveTo>
                    <a:cubicBezTo>
                      <a:pt x="18124" y="14348"/>
                      <a:pt x="14348" y="18124"/>
                      <a:pt x="9062" y="18124"/>
                    </a:cubicBezTo>
                    <a:cubicBezTo>
                      <a:pt x="4531" y="18124"/>
                      <a:pt x="0" y="14348"/>
                      <a:pt x="0" y="9062"/>
                    </a:cubicBezTo>
                    <a:cubicBezTo>
                      <a:pt x="0" y="4531"/>
                      <a:pt x="3776" y="0"/>
                      <a:pt x="9062" y="0"/>
                    </a:cubicBezTo>
                    <a:cubicBezTo>
                      <a:pt x="14348" y="0"/>
                      <a:pt x="18124" y="4531"/>
                      <a:pt x="18124" y="9062"/>
                    </a:cubicBezTo>
                    <a:lnTo>
                      <a:pt x="18124" y="9062"/>
                    </a:lnTo>
                    <a:close/>
                  </a:path>
                </a:pathLst>
              </a:custGeom>
              <a:solidFill>
                <a:srgbClr val="FFFFFF"/>
              </a:solidFill>
              <a:ln w="7475" cap="flat">
                <a:noFill/>
                <a:prstDash val="solid"/>
                <a:miter/>
              </a:ln>
            </p:spPr>
            <p:txBody>
              <a:bodyPr rtlCol="0" anchor="ctr"/>
              <a:lstStyle/>
              <a:p>
                <a:pPr defTabSz="932563">
                  <a:defRPr/>
                </a:pPr>
                <a:endParaRPr lang="en-US">
                  <a:solidFill>
                    <a:srgbClr val="000000"/>
                  </a:solidFill>
                  <a:latin typeface="Segoe UI"/>
                </a:endParaRPr>
              </a:p>
            </p:txBody>
          </p:sp>
          <p:sp>
            <p:nvSpPr>
              <p:cNvPr id="1512" name="Freeform: Shape 1511">
                <a:extLst>
                  <a:ext uri="{FF2B5EF4-FFF2-40B4-BE49-F238E27FC236}">
                    <a16:creationId xmlns:a16="http://schemas.microsoft.com/office/drawing/2014/main" id="{200F56FC-EBED-4BD7-8A63-EEC17A82BE87}"/>
                  </a:ext>
                </a:extLst>
              </p:cNvPr>
              <p:cNvSpPr/>
              <p:nvPr/>
            </p:nvSpPr>
            <p:spPr>
              <a:xfrm flipH="1">
                <a:off x="5676738" y="2834891"/>
                <a:ext cx="16753" cy="16753"/>
              </a:xfrm>
              <a:custGeom>
                <a:avLst/>
                <a:gdLst>
                  <a:gd name="connsiteX0" fmla="*/ 18124 w 15103"/>
                  <a:gd name="connsiteY0" fmla="*/ 9062 h 15103"/>
                  <a:gd name="connsiteX1" fmla="*/ 9062 w 15103"/>
                  <a:gd name="connsiteY1" fmla="*/ 18124 h 15103"/>
                  <a:gd name="connsiteX2" fmla="*/ 0 w 15103"/>
                  <a:gd name="connsiteY2" fmla="*/ 9062 h 15103"/>
                  <a:gd name="connsiteX3" fmla="*/ 9062 w 15103"/>
                  <a:gd name="connsiteY3" fmla="*/ 0 h 15103"/>
                  <a:gd name="connsiteX4" fmla="*/ 18124 w 15103"/>
                  <a:gd name="connsiteY4" fmla="*/ 9062 h 15103"/>
                  <a:gd name="connsiteX5" fmla="*/ 18124 w 15103"/>
                  <a:gd name="connsiteY5" fmla="*/ 9062 h 1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03" h="15103">
                    <a:moveTo>
                      <a:pt x="18124" y="9062"/>
                    </a:moveTo>
                    <a:cubicBezTo>
                      <a:pt x="18124" y="14348"/>
                      <a:pt x="14348" y="18124"/>
                      <a:pt x="9062" y="18124"/>
                    </a:cubicBezTo>
                    <a:cubicBezTo>
                      <a:pt x="4531" y="18124"/>
                      <a:pt x="0" y="14348"/>
                      <a:pt x="0" y="9062"/>
                    </a:cubicBezTo>
                    <a:cubicBezTo>
                      <a:pt x="0" y="4531"/>
                      <a:pt x="3776" y="0"/>
                      <a:pt x="9062" y="0"/>
                    </a:cubicBezTo>
                    <a:cubicBezTo>
                      <a:pt x="13593" y="0"/>
                      <a:pt x="18124" y="4531"/>
                      <a:pt x="18124" y="9062"/>
                    </a:cubicBezTo>
                    <a:lnTo>
                      <a:pt x="18124" y="9062"/>
                    </a:lnTo>
                    <a:close/>
                  </a:path>
                </a:pathLst>
              </a:custGeom>
              <a:solidFill>
                <a:srgbClr val="0078D4"/>
              </a:solidFill>
              <a:ln w="7475" cap="flat">
                <a:noFill/>
                <a:prstDash val="solid"/>
                <a:miter/>
              </a:ln>
            </p:spPr>
            <p:txBody>
              <a:bodyPr rtlCol="0" anchor="ctr"/>
              <a:lstStyle/>
              <a:p>
                <a:pPr defTabSz="932563">
                  <a:defRPr/>
                </a:pPr>
                <a:endParaRPr lang="en-US">
                  <a:solidFill>
                    <a:srgbClr val="000000"/>
                  </a:solidFill>
                  <a:latin typeface="Segoe UI"/>
                </a:endParaRPr>
              </a:p>
            </p:txBody>
          </p:sp>
          <p:sp>
            <p:nvSpPr>
              <p:cNvPr id="1513" name="Freeform: Shape 1512">
                <a:extLst>
                  <a:ext uri="{FF2B5EF4-FFF2-40B4-BE49-F238E27FC236}">
                    <a16:creationId xmlns:a16="http://schemas.microsoft.com/office/drawing/2014/main" id="{2A19C0C5-A7B4-4DBB-B7CE-8B4C83467925}"/>
                  </a:ext>
                </a:extLst>
              </p:cNvPr>
              <p:cNvSpPr/>
              <p:nvPr/>
            </p:nvSpPr>
            <p:spPr>
              <a:xfrm flipH="1">
                <a:off x="5556112" y="2773741"/>
                <a:ext cx="209420" cy="33507"/>
              </a:xfrm>
              <a:custGeom>
                <a:avLst/>
                <a:gdLst>
                  <a:gd name="connsiteX0" fmla="*/ 188792 w 188792"/>
                  <a:gd name="connsiteY0" fmla="*/ 35493 h 30206"/>
                  <a:gd name="connsiteX1" fmla="*/ 0 w 188792"/>
                  <a:gd name="connsiteY1" fmla="*/ 35493 h 30206"/>
                  <a:gd name="connsiteX2" fmla="*/ 0 w 188792"/>
                  <a:gd name="connsiteY2" fmla="*/ 0 h 30206"/>
                  <a:gd name="connsiteX3" fmla="*/ 188792 w 188792"/>
                  <a:gd name="connsiteY3" fmla="*/ 0 h 30206"/>
                  <a:gd name="connsiteX4" fmla="*/ 188792 w 188792"/>
                  <a:gd name="connsiteY4" fmla="*/ 35493 h 302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792" h="30206">
                    <a:moveTo>
                      <a:pt x="188792" y="35493"/>
                    </a:moveTo>
                    <a:lnTo>
                      <a:pt x="0" y="35493"/>
                    </a:lnTo>
                    <a:lnTo>
                      <a:pt x="0" y="0"/>
                    </a:lnTo>
                    <a:lnTo>
                      <a:pt x="188792" y="0"/>
                    </a:lnTo>
                    <a:lnTo>
                      <a:pt x="188792" y="35493"/>
                    </a:lnTo>
                    <a:close/>
                  </a:path>
                </a:pathLst>
              </a:custGeom>
              <a:solidFill>
                <a:srgbClr val="000000"/>
              </a:solidFill>
              <a:ln w="7475" cap="flat">
                <a:noFill/>
                <a:prstDash val="solid"/>
                <a:miter/>
              </a:ln>
            </p:spPr>
            <p:txBody>
              <a:bodyPr rtlCol="0" anchor="ctr"/>
              <a:lstStyle/>
              <a:p>
                <a:pPr defTabSz="932563">
                  <a:defRPr/>
                </a:pPr>
                <a:endParaRPr lang="en-US">
                  <a:solidFill>
                    <a:srgbClr val="000000"/>
                  </a:solidFill>
                  <a:latin typeface="Segoe UI"/>
                </a:endParaRPr>
              </a:p>
            </p:txBody>
          </p:sp>
          <p:sp>
            <p:nvSpPr>
              <p:cNvPr id="1514" name="Freeform: Shape 1513">
                <a:extLst>
                  <a:ext uri="{FF2B5EF4-FFF2-40B4-BE49-F238E27FC236}">
                    <a16:creationId xmlns:a16="http://schemas.microsoft.com/office/drawing/2014/main" id="{69FF6A39-0577-4E24-8704-F851D044FA19}"/>
                  </a:ext>
                </a:extLst>
              </p:cNvPr>
              <p:cNvSpPr/>
              <p:nvPr/>
            </p:nvSpPr>
            <p:spPr>
              <a:xfrm flipH="1">
                <a:off x="5737051" y="2783793"/>
                <a:ext cx="16753" cy="16753"/>
              </a:xfrm>
              <a:custGeom>
                <a:avLst/>
                <a:gdLst>
                  <a:gd name="connsiteX0" fmla="*/ 18124 w 15103"/>
                  <a:gd name="connsiteY0" fmla="*/ 9062 h 15103"/>
                  <a:gd name="connsiteX1" fmla="*/ 9062 w 15103"/>
                  <a:gd name="connsiteY1" fmla="*/ 18124 h 15103"/>
                  <a:gd name="connsiteX2" fmla="*/ 0 w 15103"/>
                  <a:gd name="connsiteY2" fmla="*/ 9062 h 15103"/>
                  <a:gd name="connsiteX3" fmla="*/ 9062 w 15103"/>
                  <a:gd name="connsiteY3" fmla="*/ 0 h 15103"/>
                  <a:gd name="connsiteX4" fmla="*/ 18124 w 15103"/>
                  <a:gd name="connsiteY4" fmla="*/ 9062 h 15103"/>
                  <a:gd name="connsiteX5" fmla="*/ 18124 w 15103"/>
                  <a:gd name="connsiteY5" fmla="*/ 9062 h 1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03" h="15103">
                    <a:moveTo>
                      <a:pt x="18124" y="9062"/>
                    </a:moveTo>
                    <a:cubicBezTo>
                      <a:pt x="18124" y="14348"/>
                      <a:pt x="14348" y="18124"/>
                      <a:pt x="9062" y="18124"/>
                    </a:cubicBezTo>
                    <a:cubicBezTo>
                      <a:pt x="4531" y="18124"/>
                      <a:pt x="0" y="14348"/>
                      <a:pt x="0" y="9062"/>
                    </a:cubicBezTo>
                    <a:cubicBezTo>
                      <a:pt x="0" y="4531"/>
                      <a:pt x="3776" y="0"/>
                      <a:pt x="9062" y="0"/>
                    </a:cubicBezTo>
                    <a:cubicBezTo>
                      <a:pt x="14348" y="0"/>
                      <a:pt x="18124" y="3776"/>
                      <a:pt x="18124" y="9062"/>
                    </a:cubicBezTo>
                    <a:lnTo>
                      <a:pt x="18124" y="9062"/>
                    </a:lnTo>
                    <a:close/>
                  </a:path>
                </a:pathLst>
              </a:custGeom>
              <a:solidFill>
                <a:srgbClr val="FFFFFF"/>
              </a:solidFill>
              <a:ln w="7475" cap="flat">
                <a:noFill/>
                <a:prstDash val="solid"/>
                <a:miter/>
              </a:ln>
            </p:spPr>
            <p:txBody>
              <a:bodyPr rtlCol="0" anchor="ctr"/>
              <a:lstStyle/>
              <a:p>
                <a:pPr defTabSz="932563">
                  <a:defRPr/>
                </a:pPr>
                <a:endParaRPr lang="en-US">
                  <a:solidFill>
                    <a:srgbClr val="000000"/>
                  </a:solidFill>
                  <a:latin typeface="Segoe UI"/>
                </a:endParaRPr>
              </a:p>
            </p:txBody>
          </p:sp>
          <p:sp>
            <p:nvSpPr>
              <p:cNvPr id="1515" name="Freeform: Shape 1514">
                <a:extLst>
                  <a:ext uri="{FF2B5EF4-FFF2-40B4-BE49-F238E27FC236}">
                    <a16:creationId xmlns:a16="http://schemas.microsoft.com/office/drawing/2014/main" id="{99E321E3-AE7E-4DBF-9274-30E76070A866}"/>
                  </a:ext>
                </a:extLst>
              </p:cNvPr>
              <p:cNvSpPr/>
              <p:nvPr/>
            </p:nvSpPr>
            <p:spPr>
              <a:xfrm flipH="1">
                <a:off x="5707732" y="2783793"/>
                <a:ext cx="16753" cy="16753"/>
              </a:xfrm>
              <a:custGeom>
                <a:avLst/>
                <a:gdLst>
                  <a:gd name="connsiteX0" fmla="*/ 18124 w 15103"/>
                  <a:gd name="connsiteY0" fmla="*/ 9062 h 15103"/>
                  <a:gd name="connsiteX1" fmla="*/ 9062 w 15103"/>
                  <a:gd name="connsiteY1" fmla="*/ 18124 h 15103"/>
                  <a:gd name="connsiteX2" fmla="*/ 0 w 15103"/>
                  <a:gd name="connsiteY2" fmla="*/ 9062 h 15103"/>
                  <a:gd name="connsiteX3" fmla="*/ 9062 w 15103"/>
                  <a:gd name="connsiteY3" fmla="*/ 0 h 15103"/>
                  <a:gd name="connsiteX4" fmla="*/ 18124 w 15103"/>
                  <a:gd name="connsiteY4" fmla="*/ 9062 h 15103"/>
                  <a:gd name="connsiteX5" fmla="*/ 18124 w 15103"/>
                  <a:gd name="connsiteY5" fmla="*/ 9062 h 1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03" h="15103">
                    <a:moveTo>
                      <a:pt x="18124" y="9062"/>
                    </a:moveTo>
                    <a:cubicBezTo>
                      <a:pt x="18124" y="14348"/>
                      <a:pt x="14348" y="18124"/>
                      <a:pt x="9062" y="18124"/>
                    </a:cubicBezTo>
                    <a:cubicBezTo>
                      <a:pt x="4531" y="18124"/>
                      <a:pt x="0" y="14348"/>
                      <a:pt x="0" y="9062"/>
                    </a:cubicBezTo>
                    <a:cubicBezTo>
                      <a:pt x="0" y="4531"/>
                      <a:pt x="3776" y="0"/>
                      <a:pt x="9062" y="0"/>
                    </a:cubicBezTo>
                    <a:cubicBezTo>
                      <a:pt x="14348" y="0"/>
                      <a:pt x="18124" y="3776"/>
                      <a:pt x="18124" y="9062"/>
                    </a:cubicBezTo>
                    <a:lnTo>
                      <a:pt x="18124" y="9062"/>
                    </a:lnTo>
                    <a:close/>
                  </a:path>
                </a:pathLst>
              </a:custGeom>
              <a:solidFill>
                <a:srgbClr val="FFFFFF"/>
              </a:solidFill>
              <a:ln w="7475" cap="flat">
                <a:noFill/>
                <a:prstDash val="solid"/>
                <a:miter/>
              </a:ln>
            </p:spPr>
            <p:txBody>
              <a:bodyPr rtlCol="0" anchor="ctr"/>
              <a:lstStyle/>
              <a:p>
                <a:pPr defTabSz="932563">
                  <a:defRPr/>
                </a:pPr>
                <a:endParaRPr lang="en-US">
                  <a:solidFill>
                    <a:srgbClr val="000000"/>
                  </a:solidFill>
                  <a:latin typeface="Segoe UI"/>
                </a:endParaRPr>
              </a:p>
            </p:txBody>
          </p:sp>
          <p:sp>
            <p:nvSpPr>
              <p:cNvPr id="1516" name="Freeform: Shape 1515">
                <a:extLst>
                  <a:ext uri="{FF2B5EF4-FFF2-40B4-BE49-F238E27FC236}">
                    <a16:creationId xmlns:a16="http://schemas.microsoft.com/office/drawing/2014/main" id="{8CC82B9D-88B7-46E6-BAD8-BC63D44E739B}"/>
                  </a:ext>
                </a:extLst>
              </p:cNvPr>
              <p:cNvSpPr/>
              <p:nvPr/>
            </p:nvSpPr>
            <p:spPr>
              <a:xfrm flipH="1">
                <a:off x="5678413" y="2783793"/>
                <a:ext cx="16753" cy="16753"/>
              </a:xfrm>
              <a:custGeom>
                <a:avLst/>
                <a:gdLst>
                  <a:gd name="connsiteX0" fmla="*/ 18124 w 15103"/>
                  <a:gd name="connsiteY0" fmla="*/ 9062 h 15103"/>
                  <a:gd name="connsiteX1" fmla="*/ 9062 w 15103"/>
                  <a:gd name="connsiteY1" fmla="*/ 18124 h 15103"/>
                  <a:gd name="connsiteX2" fmla="*/ 0 w 15103"/>
                  <a:gd name="connsiteY2" fmla="*/ 9062 h 15103"/>
                  <a:gd name="connsiteX3" fmla="*/ 9062 w 15103"/>
                  <a:gd name="connsiteY3" fmla="*/ 0 h 15103"/>
                  <a:gd name="connsiteX4" fmla="*/ 18124 w 15103"/>
                  <a:gd name="connsiteY4" fmla="*/ 9062 h 15103"/>
                  <a:gd name="connsiteX5" fmla="*/ 18124 w 15103"/>
                  <a:gd name="connsiteY5" fmla="*/ 9062 h 1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03" h="15103">
                    <a:moveTo>
                      <a:pt x="18124" y="9062"/>
                    </a:moveTo>
                    <a:cubicBezTo>
                      <a:pt x="18124" y="14348"/>
                      <a:pt x="14348" y="18124"/>
                      <a:pt x="9062" y="18124"/>
                    </a:cubicBezTo>
                    <a:cubicBezTo>
                      <a:pt x="4531" y="18124"/>
                      <a:pt x="0" y="14348"/>
                      <a:pt x="0" y="9062"/>
                    </a:cubicBezTo>
                    <a:cubicBezTo>
                      <a:pt x="0" y="4531"/>
                      <a:pt x="3776" y="0"/>
                      <a:pt x="9062" y="0"/>
                    </a:cubicBezTo>
                    <a:cubicBezTo>
                      <a:pt x="14348" y="0"/>
                      <a:pt x="18124" y="3776"/>
                      <a:pt x="18124" y="9062"/>
                    </a:cubicBezTo>
                    <a:lnTo>
                      <a:pt x="18124" y="9062"/>
                    </a:lnTo>
                    <a:close/>
                  </a:path>
                </a:pathLst>
              </a:custGeom>
              <a:solidFill>
                <a:srgbClr val="0078D4"/>
              </a:solidFill>
              <a:ln w="7475" cap="flat">
                <a:noFill/>
                <a:prstDash val="solid"/>
                <a:miter/>
              </a:ln>
            </p:spPr>
            <p:txBody>
              <a:bodyPr rtlCol="0" anchor="ctr"/>
              <a:lstStyle/>
              <a:p>
                <a:pPr defTabSz="932563">
                  <a:defRPr/>
                </a:pPr>
                <a:endParaRPr lang="en-US">
                  <a:solidFill>
                    <a:srgbClr val="000000"/>
                  </a:solidFill>
                  <a:latin typeface="Segoe UI"/>
                </a:endParaRPr>
              </a:p>
            </p:txBody>
          </p:sp>
          <p:sp>
            <p:nvSpPr>
              <p:cNvPr id="1517" name="Freeform: Shape 1516">
                <a:extLst>
                  <a:ext uri="{FF2B5EF4-FFF2-40B4-BE49-F238E27FC236}">
                    <a16:creationId xmlns:a16="http://schemas.microsoft.com/office/drawing/2014/main" id="{07DD4872-8884-4B2C-92BE-9D91E6ABCB0E}"/>
                  </a:ext>
                </a:extLst>
              </p:cNvPr>
              <p:cNvSpPr/>
              <p:nvPr/>
            </p:nvSpPr>
            <p:spPr>
              <a:xfrm flipH="1">
                <a:off x="5788987" y="2669869"/>
                <a:ext cx="251304" cy="477477"/>
              </a:xfrm>
              <a:custGeom>
                <a:avLst/>
                <a:gdLst>
                  <a:gd name="connsiteX0" fmla="*/ 71741 w 226550"/>
                  <a:gd name="connsiteY0" fmla="*/ 0 h 430446"/>
                  <a:gd name="connsiteX1" fmla="*/ 71741 w 226550"/>
                  <a:gd name="connsiteY1" fmla="*/ 71741 h 430446"/>
                  <a:gd name="connsiteX2" fmla="*/ 0 w 226550"/>
                  <a:gd name="connsiteY2" fmla="*/ 71741 h 430446"/>
                  <a:gd name="connsiteX3" fmla="*/ 0 w 226550"/>
                  <a:gd name="connsiteY3" fmla="*/ 434977 h 430446"/>
                  <a:gd name="connsiteX4" fmla="*/ 71741 w 226550"/>
                  <a:gd name="connsiteY4" fmla="*/ 434977 h 430446"/>
                  <a:gd name="connsiteX5" fmla="*/ 129134 w 226550"/>
                  <a:gd name="connsiteY5" fmla="*/ 434977 h 430446"/>
                  <a:gd name="connsiteX6" fmla="*/ 229572 w 226550"/>
                  <a:gd name="connsiteY6" fmla="*/ 434977 h 430446"/>
                  <a:gd name="connsiteX7" fmla="*/ 229572 w 226550"/>
                  <a:gd name="connsiteY7" fmla="*/ 0 h 430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6550" h="430446">
                    <a:moveTo>
                      <a:pt x="71741" y="0"/>
                    </a:moveTo>
                    <a:lnTo>
                      <a:pt x="71741" y="71741"/>
                    </a:lnTo>
                    <a:lnTo>
                      <a:pt x="0" y="71741"/>
                    </a:lnTo>
                    <a:lnTo>
                      <a:pt x="0" y="434977"/>
                    </a:lnTo>
                    <a:lnTo>
                      <a:pt x="71741" y="434977"/>
                    </a:lnTo>
                    <a:lnTo>
                      <a:pt x="129134" y="434977"/>
                    </a:lnTo>
                    <a:lnTo>
                      <a:pt x="229572" y="434977"/>
                    </a:lnTo>
                    <a:lnTo>
                      <a:pt x="229572" y="0"/>
                    </a:lnTo>
                    <a:close/>
                  </a:path>
                </a:pathLst>
              </a:custGeom>
              <a:solidFill>
                <a:srgbClr val="50E6FF"/>
              </a:solidFill>
              <a:ln w="7475" cap="flat">
                <a:noFill/>
                <a:prstDash val="solid"/>
                <a:miter/>
              </a:ln>
            </p:spPr>
            <p:txBody>
              <a:bodyPr rtlCol="0" anchor="ctr"/>
              <a:lstStyle/>
              <a:p>
                <a:pPr defTabSz="932563">
                  <a:defRPr/>
                </a:pPr>
                <a:endParaRPr lang="en-US">
                  <a:solidFill>
                    <a:srgbClr val="000000"/>
                  </a:solidFill>
                  <a:latin typeface="Segoe UI"/>
                </a:endParaRPr>
              </a:p>
            </p:txBody>
          </p:sp>
          <p:sp>
            <p:nvSpPr>
              <p:cNvPr id="1518" name="Freeform: Shape 1517">
                <a:extLst>
                  <a:ext uri="{FF2B5EF4-FFF2-40B4-BE49-F238E27FC236}">
                    <a16:creationId xmlns:a16="http://schemas.microsoft.com/office/drawing/2014/main" id="{A554B657-CED3-4A0E-8EA9-6019FD47361A}"/>
                  </a:ext>
                </a:extLst>
              </p:cNvPr>
              <p:cNvSpPr/>
              <p:nvPr/>
            </p:nvSpPr>
            <p:spPr>
              <a:xfrm flipH="1">
                <a:off x="5800715" y="2930388"/>
                <a:ext cx="209420" cy="33507"/>
              </a:xfrm>
              <a:custGeom>
                <a:avLst/>
                <a:gdLst>
                  <a:gd name="connsiteX0" fmla="*/ 188792 w 188792"/>
                  <a:gd name="connsiteY0" fmla="*/ 34738 h 30206"/>
                  <a:gd name="connsiteX1" fmla="*/ 0 w 188792"/>
                  <a:gd name="connsiteY1" fmla="*/ 34738 h 30206"/>
                  <a:gd name="connsiteX2" fmla="*/ 0 w 188792"/>
                  <a:gd name="connsiteY2" fmla="*/ 0 h 30206"/>
                  <a:gd name="connsiteX3" fmla="*/ 188792 w 188792"/>
                  <a:gd name="connsiteY3" fmla="*/ 0 h 30206"/>
                  <a:gd name="connsiteX4" fmla="*/ 188792 w 188792"/>
                  <a:gd name="connsiteY4" fmla="*/ 34738 h 302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792" h="30206">
                    <a:moveTo>
                      <a:pt x="188792" y="34738"/>
                    </a:moveTo>
                    <a:lnTo>
                      <a:pt x="0" y="34738"/>
                    </a:lnTo>
                    <a:lnTo>
                      <a:pt x="0" y="0"/>
                    </a:lnTo>
                    <a:lnTo>
                      <a:pt x="188792" y="0"/>
                    </a:lnTo>
                    <a:lnTo>
                      <a:pt x="188792" y="34738"/>
                    </a:lnTo>
                    <a:close/>
                  </a:path>
                </a:pathLst>
              </a:custGeom>
              <a:solidFill>
                <a:srgbClr val="000000"/>
              </a:solidFill>
              <a:ln w="7475" cap="flat">
                <a:noFill/>
                <a:prstDash val="solid"/>
                <a:miter/>
              </a:ln>
            </p:spPr>
            <p:txBody>
              <a:bodyPr rtlCol="0" anchor="ctr"/>
              <a:lstStyle/>
              <a:p>
                <a:pPr defTabSz="932563">
                  <a:defRPr/>
                </a:pPr>
                <a:endParaRPr lang="en-US">
                  <a:solidFill>
                    <a:srgbClr val="000000"/>
                  </a:solidFill>
                  <a:latin typeface="Segoe UI"/>
                </a:endParaRPr>
              </a:p>
            </p:txBody>
          </p:sp>
          <p:sp>
            <p:nvSpPr>
              <p:cNvPr id="1519" name="Freeform: Shape 1518">
                <a:extLst>
                  <a:ext uri="{FF2B5EF4-FFF2-40B4-BE49-F238E27FC236}">
                    <a16:creationId xmlns:a16="http://schemas.microsoft.com/office/drawing/2014/main" id="{CB741EBD-8940-4FED-881C-C85A7E30BC0E}"/>
                  </a:ext>
                </a:extLst>
              </p:cNvPr>
              <p:cNvSpPr/>
              <p:nvPr/>
            </p:nvSpPr>
            <p:spPr>
              <a:xfrm flipH="1">
                <a:off x="5800715" y="2982324"/>
                <a:ext cx="209420" cy="33507"/>
              </a:xfrm>
              <a:custGeom>
                <a:avLst/>
                <a:gdLst>
                  <a:gd name="connsiteX0" fmla="*/ 188792 w 188792"/>
                  <a:gd name="connsiteY0" fmla="*/ 35493 h 30206"/>
                  <a:gd name="connsiteX1" fmla="*/ 0 w 188792"/>
                  <a:gd name="connsiteY1" fmla="*/ 35493 h 30206"/>
                  <a:gd name="connsiteX2" fmla="*/ 0 w 188792"/>
                  <a:gd name="connsiteY2" fmla="*/ 0 h 30206"/>
                  <a:gd name="connsiteX3" fmla="*/ 188792 w 188792"/>
                  <a:gd name="connsiteY3" fmla="*/ 0 h 30206"/>
                  <a:gd name="connsiteX4" fmla="*/ 188792 w 188792"/>
                  <a:gd name="connsiteY4" fmla="*/ 35493 h 302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792" h="30206">
                    <a:moveTo>
                      <a:pt x="188792" y="35493"/>
                    </a:moveTo>
                    <a:lnTo>
                      <a:pt x="0" y="35493"/>
                    </a:lnTo>
                    <a:lnTo>
                      <a:pt x="0" y="0"/>
                    </a:lnTo>
                    <a:lnTo>
                      <a:pt x="188792" y="0"/>
                    </a:lnTo>
                    <a:lnTo>
                      <a:pt x="188792" y="35493"/>
                    </a:lnTo>
                    <a:close/>
                  </a:path>
                </a:pathLst>
              </a:custGeom>
              <a:solidFill>
                <a:srgbClr val="000000"/>
              </a:solidFill>
              <a:ln w="7475" cap="flat">
                <a:noFill/>
                <a:prstDash val="solid"/>
                <a:miter/>
              </a:ln>
            </p:spPr>
            <p:txBody>
              <a:bodyPr rtlCol="0" anchor="ctr"/>
              <a:lstStyle/>
              <a:p>
                <a:pPr defTabSz="932563">
                  <a:defRPr/>
                </a:pPr>
                <a:endParaRPr lang="en-US">
                  <a:solidFill>
                    <a:srgbClr val="000000"/>
                  </a:solidFill>
                  <a:latin typeface="Segoe UI"/>
                </a:endParaRPr>
              </a:p>
            </p:txBody>
          </p:sp>
          <p:sp>
            <p:nvSpPr>
              <p:cNvPr id="1520" name="Freeform: Shape 1519">
                <a:extLst>
                  <a:ext uri="{FF2B5EF4-FFF2-40B4-BE49-F238E27FC236}">
                    <a16:creationId xmlns:a16="http://schemas.microsoft.com/office/drawing/2014/main" id="{79B3938C-EF75-4694-9596-2E3FB2961349}"/>
                  </a:ext>
                </a:extLst>
              </p:cNvPr>
              <p:cNvSpPr/>
              <p:nvPr/>
            </p:nvSpPr>
            <p:spPr>
              <a:xfrm flipH="1">
                <a:off x="5800715" y="3034260"/>
                <a:ext cx="209420" cy="33507"/>
              </a:xfrm>
              <a:custGeom>
                <a:avLst/>
                <a:gdLst>
                  <a:gd name="connsiteX0" fmla="*/ 188792 w 188792"/>
                  <a:gd name="connsiteY0" fmla="*/ 35493 h 30206"/>
                  <a:gd name="connsiteX1" fmla="*/ 0 w 188792"/>
                  <a:gd name="connsiteY1" fmla="*/ 35493 h 30206"/>
                  <a:gd name="connsiteX2" fmla="*/ 0 w 188792"/>
                  <a:gd name="connsiteY2" fmla="*/ 0 h 30206"/>
                  <a:gd name="connsiteX3" fmla="*/ 188792 w 188792"/>
                  <a:gd name="connsiteY3" fmla="*/ 0 h 30206"/>
                  <a:gd name="connsiteX4" fmla="*/ 188792 w 188792"/>
                  <a:gd name="connsiteY4" fmla="*/ 35493 h 302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792" h="30206">
                    <a:moveTo>
                      <a:pt x="188792" y="35493"/>
                    </a:moveTo>
                    <a:lnTo>
                      <a:pt x="0" y="35493"/>
                    </a:lnTo>
                    <a:lnTo>
                      <a:pt x="0" y="0"/>
                    </a:lnTo>
                    <a:lnTo>
                      <a:pt x="188792" y="0"/>
                    </a:lnTo>
                    <a:lnTo>
                      <a:pt x="188792" y="35493"/>
                    </a:lnTo>
                    <a:close/>
                  </a:path>
                </a:pathLst>
              </a:custGeom>
              <a:solidFill>
                <a:srgbClr val="000000"/>
              </a:solidFill>
              <a:ln w="7475" cap="flat">
                <a:noFill/>
                <a:prstDash val="solid"/>
                <a:miter/>
              </a:ln>
            </p:spPr>
            <p:txBody>
              <a:bodyPr rtlCol="0" anchor="ctr"/>
              <a:lstStyle/>
              <a:p>
                <a:pPr defTabSz="932563">
                  <a:defRPr/>
                </a:pPr>
                <a:endParaRPr lang="en-US">
                  <a:solidFill>
                    <a:srgbClr val="000000"/>
                  </a:solidFill>
                  <a:latin typeface="Segoe UI"/>
                </a:endParaRPr>
              </a:p>
            </p:txBody>
          </p:sp>
          <p:sp>
            <p:nvSpPr>
              <p:cNvPr id="1521" name="Freeform: Shape 1520">
                <a:extLst>
                  <a:ext uri="{FF2B5EF4-FFF2-40B4-BE49-F238E27FC236}">
                    <a16:creationId xmlns:a16="http://schemas.microsoft.com/office/drawing/2014/main" id="{5E747A77-18AC-48CC-B8F3-BC6CA8BEC6E4}"/>
                  </a:ext>
                </a:extLst>
              </p:cNvPr>
              <p:cNvSpPr/>
              <p:nvPr/>
            </p:nvSpPr>
            <p:spPr>
              <a:xfrm flipH="1">
                <a:off x="5800715" y="3086196"/>
                <a:ext cx="209420" cy="33507"/>
              </a:xfrm>
              <a:custGeom>
                <a:avLst/>
                <a:gdLst>
                  <a:gd name="connsiteX0" fmla="*/ 188792 w 188792"/>
                  <a:gd name="connsiteY0" fmla="*/ 35493 h 30206"/>
                  <a:gd name="connsiteX1" fmla="*/ 0 w 188792"/>
                  <a:gd name="connsiteY1" fmla="*/ 35493 h 30206"/>
                  <a:gd name="connsiteX2" fmla="*/ 0 w 188792"/>
                  <a:gd name="connsiteY2" fmla="*/ 0 h 30206"/>
                  <a:gd name="connsiteX3" fmla="*/ 188792 w 188792"/>
                  <a:gd name="connsiteY3" fmla="*/ 0 h 30206"/>
                  <a:gd name="connsiteX4" fmla="*/ 188792 w 188792"/>
                  <a:gd name="connsiteY4" fmla="*/ 35493 h 302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792" h="30206">
                    <a:moveTo>
                      <a:pt x="188792" y="35493"/>
                    </a:moveTo>
                    <a:lnTo>
                      <a:pt x="0" y="35493"/>
                    </a:lnTo>
                    <a:lnTo>
                      <a:pt x="0" y="0"/>
                    </a:lnTo>
                    <a:lnTo>
                      <a:pt x="188792" y="0"/>
                    </a:lnTo>
                    <a:lnTo>
                      <a:pt x="188792" y="35493"/>
                    </a:lnTo>
                    <a:close/>
                  </a:path>
                </a:pathLst>
              </a:custGeom>
              <a:solidFill>
                <a:srgbClr val="000000"/>
              </a:solidFill>
              <a:ln w="7475" cap="flat">
                <a:noFill/>
                <a:prstDash val="solid"/>
                <a:miter/>
              </a:ln>
            </p:spPr>
            <p:txBody>
              <a:bodyPr rtlCol="0" anchor="ctr"/>
              <a:lstStyle/>
              <a:p>
                <a:pPr defTabSz="932563">
                  <a:defRPr/>
                </a:pPr>
                <a:endParaRPr lang="en-US">
                  <a:solidFill>
                    <a:srgbClr val="000000"/>
                  </a:solidFill>
                  <a:latin typeface="Segoe UI"/>
                </a:endParaRPr>
              </a:p>
            </p:txBody>
          </p:sp>
          <p:sp>
            <p:nvSpPr>
              <p:cNvPr id="1522" name="Freeform: Shape 1521">
                <a:extLst>
                  <a:ext uri="{FF2B5EF4-FFF2-40B4-BE49-F238E27FC236}">
                    <a16:creationId xmlns:a16="http://schemas.microsoft.com/office/drawing/2014/main" id="{60906FDD-C6C0-45CD-B123-B7520EE972DB}"/>
                  </a:ext>
                </a:extLst>
              </p:cNvPr>
              <p:cNvSpPr/>
              <p:nvPr/>
            </p:nvSpPr>
            <p:spPr>
              <a:xfrm flipH="1">
                <a:off x="5980816" y="3096248"/>
                <a:ext cx="16753" cy="16753"/>
              </a:xfrm>
              <a:custGeom>
                <a:avLst/>
                <a:gdLst>
                  <a:gd name="connsiteX0" fmla="*/ 18124 w 15103"/>
                  <a:gd name="connsiteY0" fmla="*/ 9062 h 15103"/>
                  <a:gd name="connsiteX1" fmla="*/ 9062 w 15103"/>
                  <a:gd name="connsiteY1" fmla="*/ 18124 h 15103"/>
                  <a:gd name="connsiteX2" fmla="*/ 0 w 15103"/>
                  <a:gd name="connsiteY2" fmla="*/ 9062 h 15103"/>
                  <a:gd name="connsiteX3" fmla="*/ 9062 w 15103"/>
                  <a:gd name="connsiteY3" fmla="*/ 0 h 15103"/>
                  <a:gd name="connsiteX4" fmla="*/ 18124 w 15103"/>
                  <a:gd name="connsiteY4" fmla="*/ 9062 h 15103"/>
                  <a:gd name="connsiteX5" fmla="*/ 18124 w 15103"/>
                  <a:gd name="connsiteY5" fmla="*/ 9062 h 1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03" h="15103">
                    <a:moveTo>
                      <a:pt x="18124" y="9062"/>
                    </a:moveTo>
                    <a:cubicBezTo>
                      <a:pt x="18124" y="13593"/>
                      <a:pt x="14348" y="18124"/>
                      <a:pt x="9062" y="18124"/>
                    </a:cubicBezTo>
                    <a:cubicBezTo>
                      <a:pt x="4531" y="18124"/>
                      <a:pt x="0" y="14348"/>
                      <a:pt x="0" y="9062"/>
                    </a:cubicBezTo>
                    <a:cubicBezTo>
                      <a:pt x="0" y="3776"/>
                      <a:pt x="3776" y="0"/>
                      <a:pt x="9062" y="0"/>
                    </a:cubicBezTo>
                    <a:cubicBezTo>
                      <a:pt x="14348" y="0"/>
                      <a:pt x="18124" y="3776"/>
                      <a:pt x="18124" y="9062"/>
                    </a:cubicBezTo>
                    <a:lnTo>
                      <a:pt x="18124" y="9062"/>
                    </a:lnTo>
                    <a:close/>
                  </a:path>
                </a:pathLst>
              </a:custGeom>
              <a:solidFill>
                <a:srgbClr val="FFFFFF"/>
              </a:solidFill>
              <a:ln w="7475" cap="flat">
                <a:noFill/>
                <a:prstDash val="solid"/>
                <a:miter/>
              </a:ln>
            </p:spPr>
            <p:txBody>
              <a:bodyPr rtlCol="0" anchor="ctr"/>
              <a:lstStyle/>
              <a:p>
                <a:pPr defTabSz="932563">
                  <a:defRPr/>
                </a:pPr>
                <a:endParaRPr lang="en-US">
                  <a:solidFill>
                    <a:srgbClr val="000000"/>
                  </a:solidFill>
                  <a:latin typeface="Segoe UI"/>
                </a:endParaRPr>
              </a:p>
            </p:txBody>
          </p:sp>
          <p:sp>
            <p:nvSpPr>
              <p:cNvPr id="1523" name="Freeform: Shape 1522">
                <a:extLst>
                  <a:ext uri="{FF2B5EF4-FFF2-40B4-BE49-F238E27FC236}">
                    <a16:creationId xmlns:a16="http://schemas.microsoft.com/office/drawing/2014/main" id="{40FD228F-85DF-4B83-A4B6-C7267BC71076}"/>
                  </a:ext>
                </a:extLst>
              </p:cNvPr>
              <p:cNvSpPr/>
              <p:nvPr/>
            </p:nvSpPr>
            <p:spPr>
              <a:xfrm flipH="1">
                <a:off x="5951497" y="3096248"/>
                <a:ext cx="16753" cy="16753"/>
              </a:xfrm>
              <a:custGeom>
                <a:avLst/>
                <a:gdLst>
                  <a:gd name="connsiteX0" fmla="*/ 18124 w 15103"/>
                  <a:gd name="connsiteY0" fmla="*/ 9062 h 15103"/>
                  <a:gd name="connsiteX1" fmla="*/ 9062 w 15103"/>
                  <a:gd name="connsiteY1" fmla="*/ 18124 h 15103"/>
                  <a:gd name="connsiteX2" fmla="*/ 0 w 15103"/>
                  <a:gd name="connsiteY2" fmla="*/ 9062 h 15103"/>
                  <a:gd name="connsiteX3" fmla="*/ 9062 w 15103"/>
                  <a:gd name="connsiteY3" fmla="*/ 0 h 15103"/>
                  <a:gd name="connsiteX4" fmla="*/ 18124 w 15103"/>
                  <a:gd name="connsiteY4" fmla="*/ 9062 h 15103"/>
                  <a:gd name="connsiteX5" fmla="*/ 18124 w 15103"/>
                  <a:gd name="connsiteY5" fmla="*/ 9062 h 1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03" h="15103">
                    <a:moveTo>
                      <a:pt x="18124" y="9062"/>
                    </a:moveTo>
                    <a:cubicBezTo>
                      <a:pt x="18124" y="13593"/>
                      <a:pt x="14348" y="18124"/>
                      <a:pt x="9062" y="18124"/>
                    </a:cubicBezTo>
                    <a:cubicBezTo>
                      <a:pt x="4531" y="18124"/>
                      <a:pt x="0" y="14348"/>
                      <a:pt x="0" y="9062"/>
                    </a:cubicBezTo>
                    <a:cubicBezTo>
                      <a:pt x="0" y="3776"/>
                      <a:pt x="3776" y="0"/>
                      <a:pt x="9062" y="0"/>
                    </a:cubicBezTo>
                    <a:cubicBezTo>
                      <a:pt x="14348" y="0"/>
                      <a:pt x="18124" y="3776"/>
                      <a:pt x="18124" y="9062"/>
                    </a:cubicBezTo>
                    <a:lnTo>
                      <a:pt x="18124" y="9062"/>
                    </a:lnTo>
                    <a:close/>
                  </a:path>
                </a:pathLst>
              </a:custGeom>
              <a:solidFill>
                <a:srgbClr val="FFFFFF"/>
              </a:solidFill>
              <a:ln w="7475" cap="flat">
                <a:noFill/>
                <a:prstDash val="solid"/>
                <a:miter/>
              </a:ln>
            </p:spPr>
            <p:txBody>
              <a:bodyPr rtlCol="0" anchor="ctr"/>
              <a:lstStyle/>
              <a:p>
                <a:pPr defTabSz="932563">
                  <a:defRPr/>
                </a:pPr>
                <a:endParaRPr lang="en-US">
                  <a:solidFill>
                    <a:srgbClr val="000000"/>
                  </a:solidFill>
                  <a:latin typeface="Segoe UI"/>
                </a:endParaRPr>
              </a:p>
            </p:txBody>
          </p:sp>
          <p:sp>
            <p:nvSpPr>
              <p:cNvPr id="1524" name="Freeform: Shape 1523">
                <a:extLst>
                  <a:ext uri="{FF2B5EF4-FFF2-40B4-BE49-F238E27FC236}">
                    <a16:creationId xmlns:a16="http://schemas.microsoft.com/office/drawing/2014/main" id="{8B6C80E9-F664-4656-A70C-47E6C5C6E30F}"/>
                  </a:ext>
                </a:extLst>
              </p:cNvPr>
              <p:cNvSpPr/>
              <p:nvPr/>
            </p:nvSpPr>
            <p:spPr>
              <a:xfrm flipH="1">
                <a:off x="5922178" y="3096248"/>
                <a:ext cx="16753" cy="16753"/>
              </a:xfrm>
              <a:custGeom>
                <a:avLst/>
                <a:gdLst>
                  <a:gd name="connsiteX0" fmla="*/ 18124 w 15103"/>
                  <a:gd name="connsiteY0" fmla="*/ 9062 h 15103"/>
                  <a:gd name="connsiteX1" fmla="*/ 9062 w 15103"/>
                  <a:gd name="connsiteY1" fmla="*/ 18124 h 15103"/>
                  <a:gd name="connsiteX2" fmla="*/ 0 w 15103"/>
                  <a:gd name="connsiteY2" fmla="*/ 9062 h 15103"/>
                  <a:gd name="connsiteX3" fmla="*/ 9062 w 15103"/>
                  <a:gd name="connsiteY3" fmla="*/ 0 h 15103"/>
                  <a:gd name="connsiteX4" fmla="*/ 18124 w 15103"/>
                  <a:gd name="connsiteY4" fmla="*/ 9062 h 15103"/>
                  <a:gd name="connsiteX5" fmla="*/ 18124 w 15103"/>
                  <a:gd name="connsiteY5" fmla="*/ 9062 h 1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03" h="15103">
                    <a:moveTo>
                      <a:pt x="18124" y="9062"/>
                    </a:moveTo>
                    <a:cubicBezTo>
                      <a:pt x="18124" y="13593"/>
                      <a:pt x="14348" y="18124"/>
                      <a:pt x="9062" y="18124"/>
                    </a:cubicBezTo>
                    <a:cubicBezTo>
                      <a:pt x="3776" y="18124"/>
                      <a:pt x="0" y="14348"/>
                      <a:pt x="0" y="9062"/>
                    </a:cubicBezTo>
                    <a:cubicBezTo>
                      <a:pt x="0" y="3776"/>
                      <a:pt x="3776" y="0"/>
                      <a:pt x="9062" y="0"/>
                    </a:cubicBezTo>
                    <a:cubicBezTo>
                      <a:pt x="14348" y="0"/>
                      <a:pt x="18124" y="3776"/>
                      <a:pt x="18124" y="9062"/>
                    </a:cubicBezTo>
                    <a:lnTo>
                      <a:pt x="18124" y="9062"/>
                    </a:lnTo>
                    <a:close/>
                  </a:path>
                </a:pathLst>
              </a:custGeom>
              <a:solidFill>
                <a:srgbClr val="0078D4"/>
              </a:solidFill>
              <a:ln w="7475" cap="flat">
                <a:noFill/>
                <a:prstDash val="solid"/>
                <a:miter/>
              </a:ln>
            </p:spPr>
            <p:txBody>
              <a:bodyPr rtlCol="0" anchor="ctr"/>
              <a:lstStyle/>
              <a:p>
                <a:pPr defTabSz="932563">
                  <a:defRPr/>
                </a:pPr>
                <a:endParaRPr lang="en-US">
                  <a:solidFill>
                    <a:srgbClr val="000000"/>
                  </a:solidFill>
                  <a:latin typeface="Segoe UI"/>
                </a:endParaRPr>
              </a:p>
            </p:txBody>
          </p:sp>
          <p:sp>
            <p:nvSpPr>
              <p:cNvPr id="1525" name="Freeform: Shape 1524">
                <a:extLst>
                  <a:ext uri="{FF2B5EF4-FFF2-40B4-BE49-F238E27FC236}">
                    <a16:creationId xmlns:a16="http://schemas.microsoft.com/office/drawing/2014/main" id="{70F8C4D5-51BD-4C2E-8827-32203E7BDA9A}"/>
                  </a:ext>
                </a:extLst>
              </p:cNvPr>
              <p:cNvSpPr/>
              <p:nvPr/>
            </p:nvSpPr>
            <p:spPr>
              <a:xfrm flipH="1">
                <a:off x="5980816" y="3043474"/>
                <a:ext cx="16753" cy="16753"/>
              </a:xfrm>
              <a:custGeom>
                <a:avLst/>
                <a:gdLst>
                  <a:gd name="connsiteX0" fmla="*/ 18124 w 15103"/>
                  <a:gd name="connsiteY0" fmla="*/ 9062 h 15103"/>
                  <a:gd name="connsiteX1" fmla="*/ 9062 w 15103"/>
                  <a:gd name="connsiteY1" fmla="*/ 18124 h 15103"/>
                  <a:gd name="connsiteX2" fmla="*/ 0 w 15103"/>
                  <a:gd name="connsiteY2" fmla="*/ 9062 h 15103"/>
                  <a:gd name="connsiteX3" fmla="*/ 9062 w 15103"/>
                  <a:gd name="connsiteY3" fmla="*/ 0 h 15103"/>
                  <a:gd name="connsiteX4" fmla="*/ 18124 w 15103"/>
                  <a:gd name="connsiteY4" fmla="*/ 9062 h 15103"/>
                  <a:gd name="connsiteX5" fmla="*/ 18124 w 15103"/>
                  <a:gd name="connsiteY5" fmla="*/ 9062 h 1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03" h="15103">
                    <a:moveTo>
                      <a:pt x="18124" y="9062"/>
                    </a:moveTo>
                    <a:cubicBezTo>
                      <a:pt x="18124" y="14348"/>
                      <a:pt x="14348" y="18124"/>
                      <a:pt x="9062" y="18124"/>
                    </a:cubicBezTo>
                    <a:cubicBezTo>
                      <a:pt x="4531" y="18124"/>
                      <a:pt x="0" y="14348"/>
                      <a:pt x="0" y="9062"/>
                    </a:cubicBezTo>
                    <a:cubicBezTo>
                      <a:pt x="0" y="4531"/>
                      <a:pt x="3776" y="0"/>
                      <a:pt x="9062" y="0"/>
                    </a:cubicBezTo>
                    <a:cubicBezTo>
                      <a:pt x="14348" y="755"/>
                      <a:pt x="18124" y="4531"/>
                      <a:pt x="18124" y="9062"/>
                    </a:cubicBezTo>
                    <a:lnTo>
                      <a:pt x="18124" y="9062"/>
                    </a:lnTo>
                    <a:close/>
                  </a:path>
                </a:pathLst>
              </a:custGeom>
              <a:solidFill>
                <a:srgbClr val="FFFFFF"/>
              </a:solidFill>
              <a:ln w="7475" cap="flat">
                <a:noFill/>
                <a:prstDash val="solid"/>
                <a:miter/>
              </a:ln>
            </p:spPr>
            <p:txBody>
              <a:bodyPr rtlCol="0" anchor="ctr"/>
              <a:lstStyle/>
              <a:p>
                <a:pPr defTabSz="932563">
                  <a:defRPr/>
                </a:pPr>
                <a:endParaRPr lang="en-US">
                  <a:solidFill>
                    <a:srgbClr val="000000"/>
                  </a:solidFill>
                  <a:latin typeface="Segoe UI"/>
                </a:endParaRPr>
              </a:p>
            </p:txBody>
          </p:sp>
          <p:sp>
            <p:nvSpPr>
              <p:cNvPr id="1526" name="Freeform: Shape 1525">
                <a:extLst>
                  <a:ext uri="{FF2B5EF4-FFF2-40B4-BE49-F238E27FC236}">
                    <a16:creationId xmlns:a16="http://schemas.microsoft.com/office/drawing/2014/main" id="{07EBD1F5-EAA2-44B8-AF13-053E7B8171BC}"/>
                  </a:ext>
                </a:extLst>
              </p:cNvPr>
              <p:cNvSpPr/>
              <p:nvPr/>
            </p:nvSpPr>
            <p:spPr>
              <a:xfrm flipH="1">
                <a:off x="5951497" y="3043474"/>
                <a:ext cx="16753" cy="16753"/>
              </a:xfrm>
              <a:custGeom>
                <a:avLst/>
                <a:gdLst>
                  <a:gd name="connsiteX0" fmla="*/ 18124 w 15103"/>
                  <a:gd name="connsiteY0" fmla="*/ 9062 h 15103"/>
                  <a:gd name="connsiteX1" fmla="*/ 9062 w 15103"/>
                  <a:gd name="connsiteY1" fmla="*/ 18124 h 15103"/>
                  <a:gd name="connsiteX2" fmla="*/ 0 w 15103"/>
                  <a:gd name="connsiteY2" fmla="*/ 9062 h 15103"/>
                  <a:gd name="connsiteX3" fmla="*/ 9062 w 15103"/>
                  <a:gd name="connsiteY3" fmla="*/ 0 h 15103"/>
                  <a:gd name="connsiteX4" fmla="*/ 18124 w 15103"/>
                  <a:gd name="connsiteY4" fmla="*/ 9062 h 15103"/>
                  <a:gd name="connsiteX5" fmla="*/ 18124 w 15103"/>
                  <a:gd name="connsiteY5" fmla="*/ 9062 h 1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03" h="15103">
                    <a:moveTo>
                      <a:pt x="18124" y="9062"/>
                    </a:moveTo>
                    <a:cubicBezTo>
                      <a:pt x="18124" y="14348"/>
                      <a:pt x="14348" y="18124"/>
                      <a:pt x="9062" y="18124"/>
                    </a:cubicBezTo>
                    <a:cubicBezTo>
                      <a:pt x="4531" y="18124"/>
                      <a:pt x="0" y="14348"/>
                      <a:pt x="0" y="9062"/>
                    </a:cubicBezTo>
                    <a:cubicBezTo>
                      <a:pt x="0" y="4531"/>
                      <a:pt x="3776" y="0"/>
                      <a:pt x="9062" y="0"/>
                    </a:cubicBezTo>
                    <a:cubicBezTo>
                      <a:pt x="14348" y="755"/>
                      <a:pt x="18124" y="4531"/>
                      <a:pt x="18124" y="9062"/>
                    </a:cubicBezTo>
                    <a:lnTo>
                      <a:pt x="18124" y="9062"/>
                    </a:lnTo>
                    <a:close/>
                  </a:path>
                </a:pathLst>
              </a:custGeom>
              <a:solidFill>
                <a:srgbClr val="FFFFFF"/>
              </a:solidFill>
              <a:ln w="7475" cap="flat">
                <a:noFill/>
                <a:prstDash val="solid"/>
                <a:miter/>
              </a:ln>
            </p:spPr>
            <p:txBody>
              <a:bodyPr rtlCol="0" anchor="ctr"/>
              <a:lstStyle/>
              <a:p>
                <a:pPr defTabSz="932563">
                  <a:defRPr/>
                </a:pPr>
                <a:endParaRPr lang="en-US">
                  <a:solidFill>
                    <a:srgbClr val="000000"/>
                  </a:solidFill>
                  <a:latin typeface="Segoe UI"/>
                </a:endParaRPr>
              </a:p>
            </p:txBody>
          </p:sp>
          <p:sp>
            <p:nvSpPr>
              <p:cNvPr id="1527" name="Freeform: Shape 1526">
                <a:extLst>
                  <a:ext uri="{FF2B5EF4-FFF2-40B4-BE49-F238E27FC236}">
                    <a16:creationId xmlns:a16="http://schemas.microsoft.com/office/drawing/2014/main" id="{C6173C42-7294-48AE-A31A-1644884537ED}"/>
                  </a:ext>
                </a:extLst>
              </p:cNvPr>
              <p:cNvSpPr/>
              <p:nvPr/>
            </p:nvSpPr>
            <p:spPr>
              <a:xfrm flipH="1">
                <a:off x="5922178" y="3043474"/>
                <a:ext cx="16753" cy="16753"/>
              </a:xfrm>
              <a:custGeom>
                <a:avLst/>
                <a:gdLst>
                  <a:gd name="connsiteX0" fmla="*/ 18124 w 15103"/>
                  <a:gd name="connsiteY0" fmla="*/ 9062 h 15103"/>
                  <a:gd name="connsiteX1" fmla="*/ 9062 w 15103"/>
                  <a:gd name="connsiteY1" fmla="*/ 18124 h 15103"/>
                  <a:gd name="connsiteX2" fmla="*/ 0 w 15103"/>
                  <a:gd name="connsiteY2" fmla="*/ 9062 h 15103"/>
                  <a:gd name="connsiteX3" fmla="*/ 9062 w 15103"/>
                  <a:gd name="connsiteY3" fmla="*/ 0 h 15103"/>
                  <a:gd name="connsiteX4" fmla="*/ 18124 w 15103"/>
                  <a:gd name="connsiteY4" fmla="*/ 9062 h 15103"/>
                  <a:gd name="connsiteX5" fmla="*/ 18124 w 15103"/>
                  <a:gd name="connsiteY5" fmla="*/ 9062 h 1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03" h="15103">
                    <a:moveTo>
                      <a:pt x="18124" y="9062"/>
                    </a:moveTo>
                    <a:cubicBezTo>
                      <a:pt x="18124" y="14348"/>
                      <a:pt x="14348" y="18124"/>
                      <a:pt x="9062" y="18124"/>
                    </a:cubicBezTo>
                    <a:cubicBezTo>
                      <a:pt x="3776" y="18124"/>
                      <a:pt x="0" y="14348"/>
                      <a:pt x="0" y="9062"/>
                    </a:cubicBezTo>
                    <a:cubicBezTo>
                      <a:pt x="0" y="4531"/>
                      <a:pt x="3776" y="0"/>
                      <a:pt x="9062" y="0"/>
                    </a:cubicBezTo>
                    <a:cubicBezTo>
                      <a:pt x="14348" y="0"/>
                      <a:pt x="18124" y="4531"/>
                      <a:pt x="18124" y="9062"/>
                    </a:cubicBezTo>
                    <a:lnTo>
                      <a:pt x="18124" y="9062"/>
                    </a:lnTo>
                    <a:close/>
                  </a:path>
                </a:pathLst>
              </a:custGeom>
              <a:solidFill>
                <a:srgbClr val="0078D4"/>
              </a:solidFill>
              <a:ln w="7475" cap="flat">
                <a:noFill/>
                <a:prstDash val="solid"/>
                <a:miter/>
              </a:ln>
            </p:spPr>
            <p:txBody>
              <a:bodyPr rtlCol="0" anchor="ctr"/>
              <a:lstStyle/>
              <a:p>
                <a:pPr defTabSz="932563">
                  <a:defRPr/>
                </a:pPr>
                <a:endParaRPr lang="en-US">
                  <a:solidFill>
                    <a:srgbClr val="000000"/>
                  </a:solidFill>
                  <a:latin typeface="Segoe UI"/>
                </a:endParaRPr>
              </a:p>
            </p:txBody>
          </p:sp>
          <p:sp>
            <p:nvSpPr>
              <p:cNvPr id="1528" name="Freeform: Shape 1527">
                <a:extLst>
                  <a:ext uri="{FF2B5EF4-FFF2-40B4-BE49-F238E27FC236}">
                    <a16:creationId xmlns:a16="http://schemas.microsoft.com/office/drawing/2014/main" id="{A0D59859-CC63-4E9C-9386-66AE903B0FE4}"/>
                  </a:ext>
                </a:extLst>
              </p:cNvPr>
              <p:cNvSpPr/>
              <p:nvPr/>
            </p:nvSpPr>
            <p:spPr>
              <a:xfrm flipH="1">
                <a:off x="5980816" y="2939601"/>
                <a:ext cx="16753" cy="16753"/>
              </a:xfrm>
              <a:custGeom>
                <a:avLst/>
                <a:gdLst>
                  <a:gd name="connsiteX0" fmla="*/ 18124 w 15103"/>
                  <a:gd name="connsiteY0" fmla="*/ 9062 h 15103"/>
                  <a:gd name="connsiteX1" fmla="*/ 9062 w 15103"/>
                  <a:gd name="connsiteY1" fmla="*/ 18124 h 15103"/>
                  <a:gd name="connsiteX2" fmla="*/ 0 w 15103"/>
                  <a:gd name="connsiteY2" fmla="*/ 9062 h 15103"/>
                  <a:gd name="connsiteX3" fmla="*/ 9062 w 15103"/>
                  <a:gd name="connsiteY3" fmla="*/ 0 h 15103"/>
                  <a:gd name="connsiteX4" fmla="*/ 18124 w 15103"/>
                  <a:gd name="connsiteY4" fmla="*/ 9062 h 15103"/>
                  <a:gd name="connsiteX5" fmla="*/ 18124 w 15103"/>
                  <a:gd name="connsiteY5" fmla="*/ 9062 h 1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03" h="15103">
                    <a:moveTo>
                      <a:pt x="18124" y="9062"/>
                    </a:moveTo>
                    <a:cubicBezTo>
                      <a:pt x="18124" y="14348"/>
                      <a:pt x="14348" y="18124"/>
                      <a:pt x="9062" y="18124"/>
                    </a:cubicBezTo>
                    <a:cubicBezTo>
                      <a:pt x="4531" y="18124"/>
                      <a:pt x="0" y="14348"/>
                      <a:pt x="0" y="9062"/>
                    </a:cubicBezTo>
                    <a:cubicBezTo>
                      <a:pt x="0" y="4531"/>
                      <a:pt x="3776" y="0"/>
                      <a:pt x="9062" y="0"/>
                    </a:cubicBezTo>
                    <a:cubicBezTo>
                      <a:pt x="14348" y="0"/>
                      <a:pt x="18124" y="4531"/>
                      <a:pt x="18124" y="9062"/>
                    </a:cubicBezTo>
                    <a:lnTo>
                      <a:pt x="18124" y="9062"/>
                    </a:lnTo>
                    <a:close/>
                  </a:path>
                </a:pathLst>
              </a:custGeom>
              <a:solidFill>
                <a:srgbClr val="FFFFFF"/>
              </a:solidFill>
              <a:ln w="7475" cap="flat">
                <a:noFill/>
                <a:prstDash val="solid"/>
                <a:miter/>
              </a:ln>
            </p:spPr>
            <p:txBody>
              <a:bodyPr rtlCol="0" anchor="ctr"/>
              <a:lstStyle/>
              <a:p>
                <a:pPr defTabSz="932563">
                  <a:defRPr/>
                </a:pPr>
                <a:endParaRPr lang="en-US">
                  <a:solidFill>
                    <a:srgbClr val="000000"/>
                  </a:solidFill>
                  <a:latin typeface="Segoe UI"/>
                </a:endParaRPr>
              </a:p>
            </p:txBody>
          </p:sp>
          <p:sp>
            <p:nvSpPr>
              <p:cNvPr id="1529" name="Freeform: Shape 1528">
                <a:extLst>
                  <a:ext uri="{FF2B5EF4-FFF2-40B4-BE49-F238E27FC236}">
                    <a16:creationId xmlns:a16="http://schemas.microsoft.com/office/drawing/2014/main" id="{7E5D671A-3B9B-4968-88E5-1B2544CA9B32}"/>
                  </a:ext>
                </a:extLst>
              </p:cNvPr>
              <p:cNvSpPr/>
              <p:nvPr/>
            </p:nvSpPr>
            <p:spPr>
              <a:xfrm flipH="1">
                <a:off x="5951497" y="2939601"/>
                <a:ext cx="16753" cy="16753"/>
              </a:xfrm>
              <a:custGeom>
                <a:avLst/>
                <a:gdLst>
                  <a:gd name="connsiteX0" fmla="*/ 18124 w 15103"/>
                  <a:gd name="connsiteY0" fmla="*/ 9062 h 15103"/>
                  <a:gd name="connsiteX1" fmla="*/ 9062 w 15103"/>
                  <a:gd name="connsiteY1" fmla="*/ 18124 h 15103"/>
                  <a:gd name="connsiteX2" fmla="*/ 0 w 15103"/>
                  <a:gd name="connsiteY2" fmla="*/ 9062 h 15103"/>
                  <a:gd name="connsiteX3" fmla="*/ 9062 w 15103"/>
                  <a:gd name="connsiteY3" fmla="*/ 0 h 15103"/>
                  <a:gd name="connsiteX4" fmla="*/ 18124 w 15103"/>
                  <a:gd name="connsiteY4" fmla="*/ 9062 h 15103"/>
                  <a:gd name="connsiteX5" fmla="*/ 18124 w 15103"/>
                  <a:gd name="connsiteY5" fmla="*/ 9062 h 1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03" h="15103">
                    <a:moveTo>
                      <a:pt x="18124" y="9062"/>
                    </a:moveTo>
                    <a:cubicBezTo>
                      <a:pt x="18124" y="14348"/>
                      <a:pt x="14348" y="18124"/>
                      <a:pt x="9062" y="18124"/>
                    </a:cubicBezTo>
                    <a:cubicBezTo>
                      <a:pt x="4531" y="18124"/>
                      <a:pt x="0" y="14348"/>
                      <a:pt x="0" y="9062"/>
                    </a:cubicBezTo>
                    <a:cubicBezTo>
                      <a:pt x="0" y="4531"/>
                      <a:pt x="3776" y="0"/>
                      <a:pt x="9062" y="0"/>
                    </a:cubicBezTo>
                    <a:cubicBezTo>
                      <a:pt x="14348" y="0"/>
                      <a:pt x="18124" y="4531"/>
                      <a:pt x="18124" y="9062"/>
                    </a:cubicBezTo>
                    <a:lnTo>
                      <a:pt x="18124" y="9062"/>
                    </a:lnTo>
                    <a:close/>
                  </a:path>
                </a:pathLst>
              </a:custGeom>
              <a:solidFill>
                <a:srgbClr val="FFFFFF"/>
              </a:solidFill>
              <a:ln w="7475" cap="flat">
                <a:noFill/>
                <a:prstDash val="solid"/>
                <a:miter/>
              </a:ln>
            </p:spPr>
            <p:txBody>
              <a:bodyPr rtlCol="0" anchor="ctr"/>
              <a:lstStyle/>
              <a:p>
                <a:pPr defTabSz="932563">
                  <a:defRPr/>
                </a:pPr>
                <a:endParaRPr lang="en-US">
                  <a:solidFill>
                    <a:srgbClr val="000000"/>
                  </a:solidFill>
                  <a:latin typeface="Segoe UI"/>
                </a:endParaRPr>
              </a:p>
            </p:txBody>
          </p:sp>
          <p:sp>
            <p:nvSpPr>
              <p:cNvPr id="1530" name="Freeform: Shape 1529">
                <a:extLst>
                  <a:ext uri="{FF2B5EF4-FFF2-40B4-BE49-F238E27FC236}">
                    <a16:creationId xmlns:a16="http://schemas.microsoft.com/office/drawing/2014/main" id="{5AE1BC94-DC76-443A-B351-27DAC7937A3A}"/>
                  </a:ext>
                </a:extLst>
              </p:cNvPr>
              <p:cNvSpPr/>
              <p:nvPr/>
            </p:nvSpPr>
            <p:spPr>
              <a:xfrm flipH="1">
                <a:off x="5922178" y="2939601"/>
                <a:ext cx="16753" cy="16753"/>
              </a:xfrm>
              <a:custGeom>
                <a:avLst/>
                <a:gdLst>
                  <a:gd name="connsiteX0" fmla="*/ 18124 w 15103"/>
                  <a:gd name="connsiteY0" fmla="*/ 9062 h 15103"/>
                  <a:gd name="connsiteX1" fmla="*/ 9062 w 15103"/>
                  <a:gd name="connsiteY1" fmla="*/ 18124 h 15103"/>
                  <a:gd name="connsiteX2" fmla="*/ 0 w 15103"/>
                  <a:gd name="connsiteY2" fmla="*/ 9062 h 15103"/>
                  <a:gd name="connsiteX3" fmla="*/ 9062 w 15103"/>
                  <a:gd name="connsiteY3" fmla="*/ 0 h 15103"/>
                  <a:gd name="connsiteX4" fmla="*/ 18124 w 15103"/>
                  <a:gd name="connsiteY4" fmla="*/ 9062 h 15103"/>
                  <a:gd name="connsiteX5" fmla="*/ 18124 w 15103"/>
                  <a:gd name="connsiteY5" fmla="*/ 9062 h 1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03" h="15103">
                    <a:moveTo>
                      <a:pt x="18124" y="9062"/>
                    </a:moveTo>
                    <a:cubicBezTo>
                      <a:pt x="18124" y="14348"/>
                      <a:pt x="14348" y="18124"/>
                      <a:pt x="9062" y="18124"/>
                    </a:cubicBezTo>
                    <a:cubicBezTo>
                      <a:pt x="3776" y="18124"/>
                      <a:pt x="0" y="14348"/>
                      <a:pt x="0" y="9062"/>
                    </a:cubicBezTo>
                    <a:cubicBezTo>
                      <a:pt x="0" y="4531"/>
                      <a:pt x="3776" y="0"/>
                      <a:pt x="9062" y="0"/>
                    </a:cubicBezTo>
                    <a:cubicBezTo>
                      <a:pt x="14348" y="0"/>
                      <a:pt x="18124" y="4531"/>
                      <a:pt x="18124" y="9062"/>
                    </a:cubicBezTo>
                    <a:lnTo>
                      <a:pt x="18124" y="9062"/>
                    </a:lnTo>
                    <a:close/>
                  </a:path>
                </a:pathLst>
              </a:custGeom>
              <a:solidFill>
                <a:srgbClr val="0078D4"/>
              </a:solidFill>
              <a:ln w="7475" cap="flat">
                <a:noFill/>
                <a:prstDash val="solid"/>
                <a:miter/>
              </a:ln>
            </p:spPr>
            <p:txBody>
              <a:bodyPr rtlCol="0" anchor="ctr"/>
              <a:lstStyle/>
              <a:p>
                <a:pPr defTabSz="932563">
                  <a:defRPr/>
                </a:pPr>
                <a:endParaRPr lang="en-US">
                  <a:solidFill>
                    <a:srgbClr val="000000"/>
                  </a:solidFill>
                  <a:latin typeface="Segoe UI"/>
                </a:endParaRPr>
              </a:p>
            </p:txBody>
          </p:sp>
          <p:sp>
            <p:nvSpPr>
              <p:cNvPr id="1531" name="Freeform: Shape 1530">
                <a:extLst>
                  <a:ext uri="{FF2B5EF4-FFF2-40B4-BE49-F238E27FC236}">
                    <a16:creationId xmlns:a16="http://schemas.microsoft.com/office/drawing/2014/main" id="{65362407-1D52-4BBA-AFCC-6BD2AE5972B8}"/>
                  </a:ext>
                </a:extLst>
              </p:cNvPr>
              <p:cNvSpPr/>
              <p:nvPr/>
            </p:nvSpPr>
            <p:spPr>
              <a:xfrm flipH="1">
                <a:off x="5800715" y="2827353"/>
                <a:ext cx="209420" cy="33507"/>
              </a:xfrm>
              <a:custGeom>
                <a:avLst/>
                <a:gdLst>
                  <a:gd name="connsiteX0" fmla="*/ 188792 w 188792"/>
                  <a:gd name="connsiteY0" fmla="*/ 34738 h 30206"/>
                  <a:gd name="connsiteX1" fmla="*/ 0 w 188792"/>
                  <a:gd name="connsiteY1" fmla="*/ 34738 h 30206"/>
                  <a:gd name="connsiteX2" fmla="*/ 0 w 188792"/>
                  <a:gd name="connsiteY2" fmla="*/ 0 h 30206"/>
                  <a:gd name="connsiteX3" fmla="*/ 188792 w 188792"/>
                  <a:gd name="connsiteY3" fmla="*/ 0 h 30206"/>
                  <a:gd name="connsiteX4" fmla="*/ 188792 w 188792"/>
                  <a:gd name="connsiteY4" fmla="*/ 34738 h 302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792" h="30206">
                    <a:moveTo>
                      <a:pt x="188792" y="34738"/>
                    </a:moveTo>
                    <a:lnTo>
                      <a:pt x="0" y="34738"/>
                    </a:lnTo>
                    <a:lnTo>
                      <a:pt x="0" y="0"/>
                    </a:lnTo>
                    <a:lnTo>
                      <a:pt x="188792" y="0"/>
                    </a:lnTo>
                    <a:lnTo>
                      <a:pt x="188792" y="34738"/>
                    </a:lnTo>
                    <a:close/>
                  </a:path>
                </a:pathLst>
              </a:custGeom>
              <a:solidFill>
                <a:srgbClr val="000000"/>
              </a:solidFill>
              <a:ln w="7475" cap="flat">
                <a:noFill/>
                <a:prstDash val="solid"/>
                <a:miter/>
              </a:ln>
            </p:spPr>
            <p:txBody>
              <a:bodyPr rtlCol="0" anchor="ctr"/>
              <a:lstStyle/>
              <a:p>
                <a:pPr defTabSz="932563">
                  <a:defRPr/>
                </a:pPr>
                <a:endParaRPr lang="en-US">
                  <a:solidFill>
                    <a:srgbClr val="000000"/>
                  </a:solidFill>
                  <a:latin typeface="Segoe UI"/>
                </a:endParaRPr>
              </a:p>
            </p:txBody>
          </p:sp>
          <p:sp>
            <p:nvSpPr>
              <p:cNvPr id="1532" name="Freeform: Shape 1531">
                <a:extLst>
                  <a:ext uri="{FF2B5EF4-FFF2-40B4-BE49-F238E27FC236}">
                    <a16:creationId xmlns:a16="http://schemas.microsoft.com/office/drawing/2014/main" id="{7E7A1F4A-C789-48A8-B040-99472061811B}"/>
                  </a:ext>
                </a:extLst>
              </p:cNvPr>
              <p:cNvSpPr/>
              <p:nvPr/>
            </p:nvSpPr>
            <p:spPr>
              <a:xfrm flipH="1">
                <a:off x="5800715" y="2879289"/>
                <a:ext cx="209420" cy="33507"/>
              </a:xfrm>
              <a:custGeom>
                <a:avLst/>
                <a:gdLst>
                  <a:gd name="connsiteX0" fmla="*/ 188792 w 188792"/>
                  <a:gd name="connsiteY0" fmla="*/ 35493 h 30206"/>
                  <a:gd name="connsiteX1" fmla="*/ 0 w 188792"/>
                  <a:gd name="connsiteY1" fmla="*/ 35493 h 30206"/>
                  <a:gd name="connsiteX2" fmla="*/ 0 w 188792"/>
                  <a:gd name="connsiteY2" fmla="*/ 0 h 30206"/>
                  <a:gd name="connsiteX3" fmla="*/ 188792 w 188792"/>
                  <a:gd name="connsiteY3" fmla="*/ 0 h 30206"/>
                  <a:gd name="connsiteX4" fmla="*/ 188792 w 188792"/>
                  <a:gd name="connsiteY4" fmla="*/ 35493 h 302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792" h="30206">
                    <a:moveTo>
                      <a:pt x="188792" y="35493"/>
                    </a:moveTo>
                    <a:lnTo>
                      <a:pt x="0" y="35493"/>
                    </a:lnTo>
                    <a:lnTo>
                      <a:pt x="0" y="0"/>
                    </a:lnTo>
                    <a:lnTo>
                      <a:pt x="188792" y="0"/>
                    </a:lnTo>
                    <a:lnTo>
                      <a:pt x="188792" y="35493"/>
                    </a:lnTo>
                    <a:close/>
                  </a:path>
                </a:pathLst>
              </a:custGeom>
              <a:solidFill>
                <a:srgbClr val="000000"/>
              </a:solidFill>
              <a:ln w="7475" cap="flat">
                <a:noFill/>
                <a:prstDash val="solid"/>
                <a:miter/>
              </a:ln>
            </p:spPr>
            <p:txBody>
              <a:bodyPr rtlCol="0" anchor="ctr"/>
              <a:lstStyle/>
              <a:p>
                <a:pPr defTabSz="932563">
                  <a:defRPr/>
                </a:pPr>
                <a:endParaRPr lang="en-US">
                  <a:solidFill>
                    <a:srgbClr val="000000"/>
                  </a:solidFill>
                  <a:latin typeface="Segoe UI"/>
                </a:endParaRPr>
              </a:p>
            </p:txBody>
          </p:sp>
          <p:sp>
            <p:nvSpPr>
              <p:cNvPr id="1533" name="Freeform: Shape 1532">
                <a:extLst>
                  <a:ext uri="{FF2B5EF4-FFF2-40B4-BE49-F238E27FC236}">
                    <a16:creationId xmlns:a16="http://schemas.microsoft.com/office/drawing/2014/main" id="{31003AFD-3716-4236-9A2F-F872B58D8BE9}"/>
                  </a:ext>
                </a:extLst>
              </p:cNvPr>
              <p:cNvSpPr/>
              <p:nvPr/>
            </p:nvSpPr>
            <p:spPr>
              <a:xfrm flipH="1">
                <a:off x="5980816" y="2888503"/>
                <a:ext cx="16753" cy="16753"/>
              </a:xfrm>
              <a:custGeom>
                <a:avLst/>
                <a:gdLst>
                  <a:gd name="connsiteX0" fmla="*/ 18124 w 15103"/>
                  <a:gd name="connsiteY0" fmla="*/ 9062 h 15103"/>
                  <a:gd name="connsiteX1" fmla="*/ 9062 w 15103"/>
                  <a:gd name="connsiteY1" fmla="*/ 18124 h 15103"/>
                  <a:gd name="connsiteX2" fmla="*/ 0 w 15103"/>
                  <a:gd name="connsiteY2" fmla="*/ 9062 h 15103"/>
                  <a:gd name="connsiteX3" fmla="*/ 9062 w 15103"/>
                  <a:gd name="connsiteY3" fmla="*/ 0 h 15103"/>
                  <a:gd name="connsiteX4" fmla="*/ 18124 w 15103"/>
                  <a:gd name="connsiteY4" fmla="*/ 9062 h 15103"/>
                  <a:gd name="connsiteX5" fmla="*/ 18124 w 15103"/>
                  <a:gd name="connsiteY5" fmla="*/ 9062 h 1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03" h="15103">
                    <a:moveTo>
                      <a:pt x="18124" y="9062"/>
                    </a:moveTo>
                    <a:cubicBezTo>
                      <a:pt x="18124" y="13593"/>
                      <a:pt x="14348" y="18124"/>
                      <a:pt x="9062" y="18124"/>
                    </a:cubicBezTo>
                    <a:cubicBezTo>
                      <a:pt x="4531" y="18124"/>
                      <a:pt x="0" y="14348"/>
                      <a:pt x="0" y="9062"/>
                    </a:cubicBezTo>
                    <a:cubicBezTo>
                      <a:pt x="0" y="3776"/>
                      <a:pt x="3776" y="0"/>
                      <a:pt x="9062" y="0"/>
                    </a:cubicBezTo>
                    <a:cubicBezTo>
                      <a:pt x="14348" y="755"/>
                      <a:pt x="18124" y="4531"/>
                      <a:pt x="18124" y="9062"/>
                    </a:cubicBezTo>
                    <a:lnTo>
                      <a:pt x="18124" y="9062"/>
                    </a:lnTo>
                    <a:close/>
                  </a:path>
                </a:pathLst>
              </a:custGeom>
              <a:solidFill>
                <a:srgbClr val="FFFFFF"/>
              </a:solidFill>
              <a:ln w="7475" cap="flat">
                <a:noFill/>
                <a:prstDash val="solid"/>
                <a:miter/>
              </a:ln>
            </p:spPr>
            <p:txBody>
              <a:bodyPr rtlCol="0" anchor="ctr"/>
              <a:lstStyle/>
              <a:p>
                <a:pPr defTabSz="932563">
                  <a:defRPr/>
                </a:pPr>
                <a:endParaRPr lang="en-US">
                  <a:solidFill>
                    <a:srgbClr val="000000"/>
                  </a:solidFill>
                  <a:latin typeface="Segoe UI"/>
                </a:endParaRPr>
              </a:p>
            </p:txBody>
          </p:sp>
          <p:sp>
            <p:nvSpPr>
              <p:cNvPr id="1534" name="Freeform: Shape 1533">
                <a:extLst>
                  <a:ext uri="{FF2B5EF4-FFF2-40B4-BE49-F238E27FC236}">
                    <a16:creationId xmlns:a16="http://schemas.microsoft.com/office/drawing/2014/main" id="{D73B82AE-8F94-41EF-8A30-98AF2A1E663F}"/>
                  </a:ext>
                </a:extLst>
              </p:cNvPr>
              <p:cNvSpPr/>
              <p:nvPr/>
            </p:nvSpPr>
            <p:spPr>
              <a:xfrm flipH="1">
                <a:off x="5951497" y="2888503"/>
                <a:ext cx="16753" cy="16753"/>
              </a:xfrm>
              <a:custGeom>
                <a:avLst/>
                <a:gdLst>
                  <a:gd name="connsiteX0" fmla="*/ 18124 w 15103"/>
                  <a:gd name="connsiteY0" fmla="*/ 9062 h 15103"/>
                  <a:gd name="connsiteX1" fmla="*/ 9062 w 15103"/>
                  <a:gd name="connsiteY1" fmla="*/ 18124 h 15103"/>
                  <a:gd name="connsiteX2" fmla="*/ 0 w 15103"/>
                  <a:gd name="connsiteY2" fmla="*/ 9062 h 15103"/>
                  <a:gd name="connsiteX3" fmla="*/ 9062 w 15103"/>
                  <a:gd name="connsiteY3" fmla="*/ 0 h 15103"/>
                  <a:gd name="connsiteX4" fmla="*/ 18124 w 15103"/>
                  <a:gd name="connsiteY4" fmla="*/ 9062 h 15103"/>
                  <a:gd name="connsiteX5" fmla="*/ 18124 w 15103"/>
                  <a:gd name="connsiteY5" fmla="*/ 9062 h 1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03" h="15103">
                    <a:moveTo>
                      <a:pt x="18124" y="9062"/>
                    </a:moveTo>
                    <a:cubicBezTo>
                      <a:pt x="18124" y="13593"/>
                      <a:pt x="14348" y="18124"/>
                      <a:pt x="9062" y="18124"/>
                    </a:cubicBezTo>
                    <a:cubicBezTo>
                      <a:pt x="4531" y="18124"/>
                      <a:pt x="0" y="14348"/>
                      <a:pt x="0" y="9062"/>
                    </a:cubicBezTo>
                    <a:cubicBezTo>
                      <a:pt x="0" y="3776"/>
                      <a:pt x="3776" y="0"/>
                      <a:pt x="9062" y="0"/>
                    </a:cubicBezTo>
                    <a:cubicBezTo>
                      <a:pt x="14348" y="755"/>
                      <a:pt x="18124" y="4531"/>
                      <a:pt x="18124" y="9062"/>
                    </a:cubicBezTo>
                    <a:lnTo>
                      <a:pt x="18124" y="9062"/>
                    </a:lnTo>
                    <a:close/>
                  </a:path>
                </a:pathLst>
              </a:custGeom>
              <a:solidFill>
                <a:srgbClr val="FFFFFF"/>
              </a:solidFill>
              <a:ln w="7475" cap="flat">
                <a:noFill/>
                <a:prstDash val="solid"/>
                <a:miter/>
              </a:ln>
            </p:spPr>
            <p:txBody>
              <a:bodyPr rtlCol="0" anchor="ctr"/>
              <a:lstStyle/>
              <a:p>
                <a:pPr defTabSz="932563">
                  <a:defRPr/>
                </a:pPr>
                <a:endParaRPr lang="en-US">
                  <a:solidFill>
                    <a:srgbClr val="000000"/>
                  </a:solidFill>
                  <a:latin typeface="Segoe UI"/>
                </a:endParaRPr>
              </a:p>
            </p:txBody>
          </p:sp>
          <p:sp>
            <p:nvSpPr>
              <p:cNvPr id="1535" name="Freeform: Shape 1534">
                <a:extLst>
                  <a:ext uri="{FF2B5EF4-FFF2-40B4-BE49-F238E27FC236}">
                    <a16:creationId xmlns:a16="http://schemas.microsoft.com/office/drawing/2014/main" id="{BECA3A8D-583B-4A45-A1AC-E6C140613015}"/>
                  </a:ext>
                </a:extLst>
              </p:cNvPr>
              <p:cNvSpPr/>
              <p:nvPr/>
            </p:nvSpPr>
            <p:spPr>
              <a:xfrm flipH="1">
                <a:off x="5922178" y="2888503"/>
                <a:ext cx="16753" cy="16753"/>
              </a:xfrm>
              <a:custGeom>
                <a:avLst/>
                <a:gdLst>
                  <a:gd name="connsiteX0" fmla="*/ 18124 w 15103"/>
                  <a:gd name="connsiteY0" fmla="*/ 9062 h 15103"/>
                  <a:gd name="connsiteX1" fmla="*/ 9062 w 15103"/>
                  <a:gd name="connsiteY1" fmla="*/ 18124 h 15103"/>
                  <a:gd name="connsiteX2" fmla="*/ 0 w 15103"/>
                  <a:gd name="connsiteY2" fmla="*/ 9062 h 15103"/>
                  <a:gd name="connsiteX3" fmla="*/ 9062 w 15103"/>
                  <a:gd name="connsiteY3" fmla="*/ 0 h 15103"/>
                  <a:gd name="connsiteX4" fmla="*/ 18124 w 15103"/>
                  <a:gd name="connsiteY4" fmla="*/ 9062 h 15103"/>
                  <a:gd name="connsiteX5" fmla="*/ 18124 w 15103"/>
                  <a:gd name="connsiteY5" fmla="*/ 9062 h 1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03" h="15103">
                    <a:moveTo>
                      <a:pt x="18124" y="9062"/>
                    </a:moveTo>
                    <a:cubicBezTo>
                      <a:pt x="18124" y="13593"/>
                      <a:pt x="14348" y="18124"/>
                      <a:pt x="9062" y="18124"/>
                    </a:cubicBezTo>
                    <a:cubicBezTo>
                      <a:pt x="3776" y="18124"/>
                      <a:pt x="0" y="14348"/>
                      <a:pt x="0" y="9062"/>
                    </a:cubicBezTo>
                    <a:cubicBezTo>
                      <a:pt x="0" y="3776"/>
                      <a:pt x="3776" y="0"/>
                      <a:pt x="9062" y="0"/>
                    </a:cubicBezTo>
                    <a:cubicBezTo>
                      <a:pt x="14348" y="0"/>
                      <a:pt x="18124" y="4531"/>
                      <a:pt x="18124" y="9062"/>
                    </a:cubicBezTo>
                    <a:lnTo>
                      <a:pt x="18124" y="9062"/>
                    </a:lnTo>
                    <a:close/>
                  </a:path>
                </a:pathLst>
              </a:custGeom>
              <a:solidFill>
                <a:srgbClr val="0078D4"/>
              </a:solidFill>
              <a:ln w="7475" cap="flat">
                <a:noFill/>
                <a:prstDash val="solid"/>
                <a:miter/>
              </a:ln>
            </p:spPr>
            <p:txBody>
              <a:bodyPr rtlCol="0" anchor="ctr"/>
              <a:lstStyle/>
              <a:p>
                <a:pPr defTabSz="932563">
                  <a:defRPr/>
                </a:pPr>
                <a:endParaRPr lang="en-US">
                  <a:solidFill>
                    <a:srgbClr val="000000"/>
                  </a:solidFill>
                  <a:latin typeface="Segoe UI"/>
                </a:endParaRPr>
              </a:p>
            </p:txBody>
          </p:sp>
          <p:sp>
            <p:nvSpPr>
              <p:cNvPr id="1536" name="Freeform: Shape 1535">
                <a:extLst>
                  <a:ext uri="{FF2B5EF4-FFF2-40B4-BE49-F238E27FC236}">
                    <a16:creationId xmlns:a16="http://schemas.microsoft.com/office/drawing/2014/main" id="{D56CCFBE-524E-45E7-B217-A66D933C3B0C}"/>
                  </a:ext>
                </a:extLst>
              </p:cNvPr>
              <p:cNvSpPr/>
              <p:nvPr/>
            </p:nvSpPr>
            <p:spPr>
              <a:xfrm flipH="1">
                <a:off x="5980816" y="2836568"/>
                <a:ext cx="16753" cy="16753"/>
              </a:xfrm>
              <a:custGeom>
                <a:avLst/>
                <a:gdLst>
                  <a:gd name="connsiteX0" fmla="*/ 18124 w 15103"/>
                  <a:gd name="connsiteY0" fmla="*/ 9062 h 15103"/>
                  <a:gd name="connsiteX1" fmla="*/ 9062 w 15103"/>
                  <a:gd name="connsiteY1" fmla="*/ 18124 h 15103"/>
                  <a:gd name="connsiteX2" fmla="*/ 0 w 15103"/>
                  <a:gd name="connsiteY2" fmla="*/ 9062 h 15103"/>
                  <a:gd name="connsiteX3" fmla="*/ 9062 w 15103"/>
                  <a:gd name="connsiteY3" fmla="*/ 0 h 15103"/>
                  <a:gd name="connsiteX4" fmla="*/ 18124 w 15103"/>
                  <a:gd name="connsiteY4" fmla="*/ 9062 h 15103"/>
                  <a:gd name="connsiteX5" fmla="*/ 18124 w 15103"/>
                  <a:gd name="connsiteY5" fmla="*/ 9062 h 1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03" h="15103">
                    <a:moveTo>
                      <a:pt x="18124" y="9062"/>
                    </a:moveTo>
                    <a:cubicBezTo>
                      <a:pt x="18124" y="14348"/>
                      <a:pt x="14348" y="18124"/>
                      <a:pt x="9062" y="18124"/>
                    </a:cubicBezTo>
                    <a:cubicBezTo>
                      <a:pt x="4531" y="18124"/>
                      <a:pt x="0" y="14348"/>
                      <a:pt x="0" y="9062"/>
                    </a:cubicBezTo>
                    <a:cubicBezTo>
                      <a:pt x="0" y="4531"/>
                      <a:pt x="3776" y="0"/>
                      <a:pt x="9062" y="0"/>
                    </a:cubicBezTo>
                    <a:cubicBezTo>
                      <a:pt x="14348" y="0"/>
                      <a:pt x="18124" y="4531"/>
                      <a:pt x="18124" y="9062"/>
                    </a:cubicBezTo>
                    <a:lnTo>
                      <a:pt x="18124" y="9062"/>
                    </a:lnTo>
                    <a:close/>
                  </a:path>
                </a:pathLst>
              </a:custGeom>
              <a:solidFill>
                <a:srgbClr val="FFFFFF"/>
              </a:solidFill>
              <a:ln w="7475" cap="flat">
                <a:noFill/>
                <a:prstDash val="solid"/>
                <a:miter/>
              </a:ln>
            </p:spPr>
            <p:txBody>
              <a:bodyPr rtlCol="0" anchor="ctr"/>
              <a:lstStyle/>
              <a:p>
                <a:pPr defTabSz="932563">
                  <a:defRPr/>
                </a:pPr>
                <a:endParaRPr lang="en-US">
                  <a:solidFill>
                    <a:srgbClr val="000000"/>
                  </a:solidFill>
                  <a:latin typeface="Segoe UI"/>
                </a:endParaRPr>
              </a:p>
            </p:txBody>
          </p:sp>
          <p:sp>
            <p:nvSpPr>
              <p:cNvPr id="1537" name="Freeform: Shape 1536">
                <a:extLst>
                  <a:ext uri="{FF2B5EF4-FFF2-40B4-BE49-F238E27FC236}">
                    <a16:creationId xmlns:a16="http://schemas.microsoft.com/office/drawing/2014/main" id="{60540694-DC53-4691-8FB1-343E9AC25DEA}"/>
                  </a:ext>
                </a:extLst>
              </p:cNvPr>
              <p:cNvSpPr/>
              <p:nvPr/>
            </p:nvSpPr>
            <p:spPr>
              <a:xfrm flipH="1">
                <a:off x="5951497" y="2836568"/>
                <a:ext cx="16753" cy="16753"/>
              </a:xfrm>
              <a:custGeom>
                <a:avLst/>
                <a:gdLst>
                  <a:gd name="connsiteX0" fmla="*/ 18124 w 15103"/>
                  <a:gd name="connsiteY0" fmla="*/ 9062 h 15103"/>
                  <a:gd name="connsiteX1" fmla="*/ 9062 w 15103"/>
                  <a:gd name="connsiteY1" fmla="*/ 18124 h 15103"/>
                  <a:gd name="connsiteX2" fmla="*/ 0 w 15103"/>
                  <a:gd name="connsiteY2" fmla="*/ 9062 h 15103"/>
                  <a:gd name="connsiteX3" fmla="*/ 9062 w 15103"/>
                  <a:gd name="connsiteY3" fmla="*/ 0 h 15103"/>
                  <a:gd name="connsiteX4" fmla="*/ 18124 w 15103"/>
                  <a:gd name="connsiteY4" fmla="*/ 9062 h 15103"/>
                  <a:gd name="connsiteX5" fmla="*/ 18124 w 15103"/>
                  <a:gd name="connsiteY5" fmla="*/ 9062 h 1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03" h="15103">
                    <a:moveTo>
                      <a:pt x="18124" y="9062"/>
                    </a:moveTo>
                    <a:cubicBezTo>
                      <a:pt x="18124" y="14348"/>
                      <a:pt x="14348" y="18124"/>
                      <a:pt x="9062" y="18124"/>
                    </a:cubicBezTo>
                    <a:cubicBezTo>
                      <a:pt x="4531" y="18124"/>
                      <a:pt x="0" y="14348"/>
                      <a:pt x="0" y="9062"/>
                    </a:cubicBezTo>
                    <a:cubicBezTo>
                      <a:pt x="0" y="4531"/>
                      <a:pt x="3776" y="0"/>
                      <a:pt x="9062" y="0"/>
                    </a:cubicBezTo>
                    <a:cubicBezTo>
                      <a:pt x="14348" y="0"/>
                      <a:pt x="18124" y="4531"/>
                      <a:pt x="18124" y="9062"/>
                    </a:cubicBezTo>
                    <a:lnTo>
                      <a:pt x="18124" y="9062"/>
                    </a:lnTo>
                    <a:close/>
                  </a:path>
                </a:pathLst>
              </a:custGeom>
              <a:solidFill>
                <a:srgbClr val="FFFFFF"/>
              </a:solidFill>
              <a:ln w="7475" cap="flat">
                <a:noFill/>
                <a:prstDash val="solid"/>
                <a:miter/>
              </a:ln>
            </p:spPr>
            <p:txBody>
              <a:bodyPr rtlCol="0" anchor="ctr"/>
              <a:lstStyle/>
              <a:p>
                <a:pPr defTabSz="932563">
                  <a:defRPr/>
                </a:pPr>
                <a:endParaRPr lang="en-US">
                  <a:solidFill>
                    <a:srgbClr val="000000"/>
                  </a:solidFill>
                  <a:latin typeface="Segoe UI"/>
                </a:endParaRPr>
              </a:p>
            </p:txBody>
          </p:sp>
          <p:sp>
            <p:nvSpPr>
              <p:cNvPr id="1538" name="Freeform: Shape 1537">
                <a:extLst>
                  <a:ext uri="{FF2B5EF4-FFF2-40B4-BE49-F238E27FC236}">
                    <a16:creationId xmlns:a16="http://schemas.microsoft.com/office/drawing/2014/main" id="{8AC95CD7-1FBC-4C10-9F1C-00FD23079514}"/>
                  </a:ext>
                </a:extLst>
              </p:cNvPr>
              <p:cNvSpPr/>
              <p:nvPr/>
            </p:nvSpPr>
            <p:spPr>
              <a:xfrm flipH="1">
                <a:off x="5922178" y="2836568"/>
                <a:ext cx="16753" cy="16753"/>
              </a:xfrm>
              <a:custGeom>
                <a:avLst/>
                <a:gdLst>
                  <a:gd name="connsiteX0" fmla="*/ 18124 w 15103"/>
                  <a:gd name="connsiteY0" fmla="*/ 9062 h 15103"/>
                  <a:gd name="connsiteX1" fmla="*/ 9062 w 15103"/>
                  <a:gd name="connsiteY1" fmla="*/ 18124 h 15103"/>
                  <a:gd name="connsiteX2" fmla="*/ 0 w 15103"/>
                  <a:gd name="connsiteY2" fmla="*/ 9062 h 15103"/>
                  <a:gd name="connsiteX3" fmla="*/ 9062 w 15103"/>
                  <a:gd name="connsiteY3" fmla="*/ 0 h 15103"/>
                  <a:gd name="connsiteX4" fmla="*/ 18124 w 15103"/>
                  <a:gd name="connsiteY4" fmla="*/ 9062 h 15103"/>
                  <a:gd name="connsiteX5" fmla="*/ 18124 w 15103"/>
                  <a:gd name="connsiteY5" fmla="*/ 9062 h 1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03" h="15103">
                    <a:moveTo>
                      <a:pt x="18124" y="9062"/>
                    </a:moveTo>
                    <a:cubicBezTo>
                      <a:pt x="18124" y="14348"/>
                      <a:pt x="14348" y="18124"/>
                      <a:pt x="9062" y="18124"/>
                    </a:cubicBezTo>
                    <a:cubicBezTo>
                      <a:pt x="3776" y="18124"/>
                      <a:pt x="0" y="14348"/>
                      <a:pt x="0" y="9062"/>
                    </a:cubicBezTo>
                    <a:cubicBezTo>
                      <a:pt x="0" y="4531"/>
                      <a:pt x="3776" y="0"/>
                      <a:pt x="9062" y="0"/>
                    </a:cubicBezTo>
                    <a:cubicBezTo>
                      <a:pt x="14348" y="0"/>
                      <a:pt x="18124" y="4531"/>
                      <a:pt x="18124" y="9062"/>
                    </a:cubicBezTo>
                    <a:lnTo>
                      <a:pt x="18124" y="9062"/>
                    </a:lnTo>
                    <a:close/>
                  </a:path>
                </a:pathLst>
              </a:custGeom>
              <a:solidFill>
                <a:srgbClr val="0078D4"/>
              </a:solidFill>
              <a:ln w="7475" cap="flat">
                <a:noFill/>
                <a:prstDash val="solid"/>
                <a:miter/>
              </a:ln>
            </p:spPr>
            <p:txBody>
              <a:bodyPr rtlCol="0" anchor="ctr"/>
              <a:lstStyle/>
              <a:p>
                <a:pPr defTabSz="932563">
                  <a:defRPr/>
                </a:pPr>
                <a:endParaRPr lang="en-US">
                  <a:solidFill>
                    <a:srgbClr val="000000"/>
                  </a:solidFill>
                  <a:latin typeface="Segoe UI"/>
                </a:endParaRPr>
              </a:p>
            </p:txBody>
          </p:sp>
          <p:sp>
            <p:nvSpPr>
              <p:cNvPr id="1539" name="Freeform: Shape 1538">
                <a:extLst>
                  <a:ext uri="{FF2B5EF4-FFF2-40B4-BE49-F238E27FC236}">
                    <a16:creationId xmlns:a16="http://schemas.microsoft.com/office/drawing/2014/main" id="{FC683BC3-70C0-4233-9FFC-34B901C5C3AD}"/>
                  </a:ext>
                </a:extLst>
              </p:cNvPr>
              <p:cNvSpPr/>
              <p:nvPr/>
            </p:nvSpPr>
            <p:spPr>
              <a:xfrm flipH="1">
                <a:off x="5799878" y="2775416"/>
                <a:ext cx="209420" cy="33507"/>
              </a:xfrm>
              <a:custGeom>
                <a:avLst/>
                <a:gdLst>
                  <a:gd name="connsiteX0" fmla="*/ 188792 w 188792"/>
                  <a:gd name="connsiteY0" fmla="*/ 34738 h 30206"/>
                  <a:gd name="connsiteX1" fmla="*/ 0 w 188792"/>
                  <a:gd name="connsiteY1" fmla="*/ 34738 h 30206"/>
                  <a:gd name="connsiteX2" fmla="*/ 0 w 188792"/>
                  <a:gd name="connsiteY2" fmla="*/ 0 h 30206"/>
                  <a:gd name="connsiteX3" fmla="*/ 188792 w 188792"/>
                  <a:gd name="connsiteY3" fmla="*/ 0 h 30206"/>
                  <a:gd name="connsiteX4" fmla="*/ 188792 w 188792"/>
                  <a:gd name="connsiteY4" fmla="*/ 34738 h 302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792" h="30206">
                    <a:moveTo>
                      <a:pt x="188792" y="34738"/>
                    </a:moveTo>
                    <a:lnTo>
                      <a:pt x="0" y="34738"/>
                    </a:lnTo>
                    <a:lnTo>
                      <a:pt x="0" y="0"/>
                    </a:lnTo>
                    <a:lnTo>
                      <a:pt x="188792" y="0"/>
                    </a:lnTo>
                    <a:lnTo>
                      <a:pt x="188792" y="34738"/>
                    </a:lnTo>
                    <a:close/>
                  </a:path>
                </a:pathLst>
              </a:custGeom>
              <a:solidFill>
                <a:srgbClr val="000000"/>
              </a:solidFill>
              <a:ln w="7475" cap="flat">
                <a:noFill/>
                <a:prstDash val="solid"/>
                <a:miter/>
              </a:ln>
            </p:spPr>
            <p:txBody>
              <a:bodyPr rtlCol="0" anchor="ctr"/>
              <a:lstStyle/>
              <a:p>
                <a:pPr defTabSz="932563">
                  <a:defRPr/>
                </a:pPr>
                <a:endParaRPr lang="en-US">
                  <a:solidFill>
                    <a:srgbClr val="000000"/>
                  </a:solidFill>
                  <a:latin typeface="Segoe UI"/>
                </a:endParaRPr>
              </a:p>
            </p:txBody>
          </p:sp>
        </p:grpSp>
        <p:grpSp>
          <p:nvGrpSpPr>
            <p:cNvPr id="1431" name="Data center">
              <a:extLst>
                <a:ext uri="{FF2B5EF4-FFF2-40B4-BE49-F238E27FC236}">
                  <a16:creationId xmlns:a16="http://schemas.microsoft.com/office/drawing/2014/main" id="{19D0CB3F-527A-4616-B8C8-3830AF80FAA4}"/>
                </a:ext>
              </a:extLst>
            </p:cNvPr>
            <p:cNvGrpSpPr/>
            <p:nvPr/>
          </p:nvGrpSpPr>
          <p:grpSpPr>
            <a:xfrm flipH="1">
              <a:off x="6079997" y="2766645"/>
              <a:ext cx="661768" cy="479991"/>
              <a:chOff x="5378523" y="2669869"/>
              <a:chExt cx="661768" cy="479991"/>
            </a:xfrm>
          </p:grpSpPr>
          <p:sp>
            <p:nvSpPr>
              <p:cNvPr id="1438" name="Freeform: Shape 1437">
                <a:extLst>
                  <a:ext uri="{FF2B5EF4-FFF2-40B4-BE49-F238E27FC236}">
                    <a16:creationId xmlns:a16="http://schemas.microsoft.com/office/drawing/2014/main" id="{ABAFD250-4475-477E-83C9-93C94F7FA88F}"/>
                  </a:ext>
                </a:extLst>
              </p:cNvPr>
              <p:cNvSpPr/>
              <p:nvPr/>
            </p:nvSpPr>
            <p:spPr>
              <a:xfrm flipH="1">
                <a:off x="5453076" y="2669869"/>
                <a:ext cx="159159" cy="88233"/>
              </a:xfrm>
              <a:custGeom>
                <a:avLst/>
                <a:gdLst>
                  <a:gd name="connsiteX0" fmla="*/ 0 w 143482"/>
                  <a:gd name="connsiteY0" fmla="*/ 0 h 67965"/>
                  <a:gd name="connsiteX1" fmla="*/ 147258 w 143482"/>
                  <a:gd name="connsiteY1" fmla="*/ 0 h 67965"/>
                  <a:gd name="connsiteX2" fmla="*/ 147258 w 143482"/>
                  <a:gd name="connsiteY2" fmla="*/ 71741 h 67965"/>
                  <a:gd name="connsiteX3" fmla="*/ 0 w 143482"/>
                  <a:gd name="connsiteY3" fmla="*/ 71741 h 67965"/>
                </a:gdLst>
                <a:ahLst/>
                <a:cxnLst>
                  <a:cxn ang="0">
                    <a:pos x="connsiteX0" y="connsiteY0"/>
                  </a:cxn>
                  <a:cxn ang="0">
                    <a:pos x="connsiteX1" y="connsiteY1"/>
                  </a:cxn>
                  <a:cxn ang="0">
                    <a:pos x="connsiteX2" y="connsiteY2"/>
                  </a:cxn>
                  <a:cxn ang="0">
                    <a:pos x="connsiteX3" y="connsiteY3"/>
                  </a:cxn>
                </a:cxnLst>
                <a:rect l="l" t="t" r="r" b="b"/>
                <a:pathLst>
                  <a:path w="143482" h="67965">
                    <a:moveTo>
                      <a:pt x="0" y="0"/>
                    </a:moveTo>
                    <a:lnTo>
                      <a:pt x="147258" y="0"/>
                    </a:lnTo>
                    <a:lnTo>
                      <a:pt x="147258" y="71741"/>
                    </a:lnTo>
                    <a:lnTo>
                      <a:pt x="0" y="71741"/>
                    </a:lnTo>
                    <a:close/>
                  </a:path>
                </a:pathLst>
              </a:custGeom>
              <a:solidFill>
                <a:srgbClr val="0078D4"/>
              </a:solidFill>
              <a:ln w="7475" cap="flat">
                <a:noFill/>
                <a:prstDash val="solid"/>
                <a:miter/>
              </a:ln>
            </p:spPr>
            <p:txBody>
              <a:bodyPr rtlCol="0" anchor="ctr"/>
              <a:lstStyle/>
              <a:p>
                <a:pPr defTabSz="932563">
                  <a:defRPr/>
                </a:pPr>
                <a:endParaRPr lang="en-US">
                  <a:solidFill>
                    <a:srgbClr val="000000"/>
                  </a:solidFill>
                  <a:latin typeface="Segoe UI"/>
                </a:endParaRPr>
              </a:p>
            </p:txBody>
          </p:sp>
          <p:sp>
            <p:nvSpPr>
              <p:cNvPr id="1439" name="Freeform: Shape 1438">
                <a:extLst>
                  <a:ext uri="{FF2B5EF4-FFF2-40B4-BE49-F238E27FC236}">
                    <a16:creationId xmlns:a16="http://schemas.microsoft.com/office/drawing/2014/main" id="{DAD401ED-03D3-4F27-B256-7F45DA6ADD4B}"/>
                  </a:ext>
                </a:extLst>
              </p:cNvPr>
              <p:cNvSpPr/>
              <p:nvPr/>
            </p:nvSpPr>
            <p:spPr>
              <a:xfrm flipH="1">
                <a:off x="5378523" y="2747774"/>
                <a:ext cx="159159" cy="402086"/>
              </a:xfrm>
              <a:custGeom>
                <a:avLst/>
                <a:gdLst>
                  <a:gd name="connsiteX0" fmla="*/ 0 w 143482"/>
                  <a:gd name="connsiteY0" fmla="*/ 0 h 362481"/>
                  <a:gd name="connsiteX1" fmla="*/ 147258 w 143482"/>
                  <a:gd name="connsiteY1" fmla="*/ 0 h 362481"/>
                  <a:gd name="connsiteX2" fmla="*/ 147258 w 143482"/>
                  <a:gd name="connsiteY2" fmla="*/ 363991 h 362481"/>
                  <a:gd name="connsiteX3" fmla="*/ 0 w 143482"/>
                  <a:gd name="connsiteY3" fmla="*/ 363991 h 362481"/>
                </a:gdLst>
                <a:ahLst/>
                <a:cxnLst>
                  <a:cxn ang="0">
                    <a:pos x="connsiteX0" y="connsiteY0"/>
                  </a:cxn>
                  <a:cxn ang="0">
                    <a:pos x="connsiteX1" y="connsiteY1"/>
                  </a:cxn>
                  <a:cxn ang="0">
                    <a:pos x="connsiteX2" y="connsiteY2"/>
                  </a:cxn>
                  <a:cxn ang="0">
                    <a:pos x="connsiteX3" y="connsiteY3"/>
                  </a:cxn>
                </a:cxnLst>
                <a:rect l="l" t="t" r="r" b="b"/>
                <a:pathLst>
                  <a:path w="143482" h="362481">
                    <a:moveTo>
                      <a:pt x="0" y="0"/>
                    </a:moveTo>
                    <a:lnTo>
                      <a:pt x="147258" y="0"/>
                    </a:lnTo>
                    <a:lnTo>
                      <a:pt x="147258" y="363991"/>
                    </a:lnTo>
                    <a:lnTo>
                      <a:pt x="0" y="363991"/>
                    </a:lnTo>
                    <a:close/>
                  </a:path>
                </a:pathLst>
              </a:custGeom>
              <a:solidFill>
                <a:srgbClr val="0078D4"/>
              </a:solidFill>
              <a:ln w="7475" cap="flat">
                <a:noFill/>
                <a:prstDash val="solid"/>
                <a:miter/>
              </a:ln>
            </p:spPr>
            <p:txBody>
              <a:bodyPr rtlCol="0" anchor="ctr"/>
              <a:lstStyle/>
              <a:p>
                <a:pPr defTabSz="932563">
                  <a:defRPr/>
                </a:pPr>
                <a:endParaRPr lang="en-US">
                  <a:solidFill>
                    <a:srgbClr val="000000"/>
                  </a:solidFill>
                  <a:latin typeface="Segoe UI"/>
                </a:endParaRPr>
              </a:p>
            </p:txBody>
          </p:sp>
          <p:sp>
            <p:nvSpPr>
              <p:cNvPr id="1440" name="Freeform: Shape 1439">
                <a:extLst>
                  <a:ext uri="{FF2B5EF4-FFF2-40B4-BE49-F238E27FC236}">
                    <a16:creationId xmlns:a16="http://schemas.microsoft.com/office/drawing/2014/main" id="{9B15E9BC-D565-40A9-AAA0-F2EF45D5D8E6}"/>
                  </a:ext>
                </a:extLst>
              </p:cNvPr>
              <p:cNvSpPr/>
              <p:nvPr/>
            </p:nvSpPr>
            <p:spPr>
              <a:xfrm flipH="1">
                <a:off x="5536007" y="2669869"/>
                <a:ext cx="251304" cy="477477"/>
              </a:xfrm>
              <a:custGeom>
                <a:avLst/>
                <a:gdLst>
                  <a:gd name="connsiteX0" fmla="*/ 157830 w 226550"/>
                  <a:gd name="connsiteY0" fmla="*/ 71741 h 430446"/>
                  <a:gd name="connsiteX1" fmla="*/ 157830 w 226550"/>
                  <a:gd name="connsiteY1" fmla="*/ 0 h 430446"/>
                  <a:gd name="connsiteX2" fmla="*/ 0 w 226550"/>
                  <a:gd name="connsiteY2" fmla="*/ 0 h 430446"/>
                  <a:gd name="connsiteX3" fmla="*/ 0 w 226550"/>
                  <a:gd name="connsiteY3" fmla="*/ 434977 h 430446"/>
                  <a:gd name="connsiteX4" fmla="*/ 101948 w 226550"/>
                  <a:gd name="connsiteY4" fmla="*/ 434977 h 430446"/>
                  <a:gd name="connsiteX5" fmla="*/ 157830 w 226550"/>
                  <a:gd name="connsiteY5" fmla="*/ 434977 h 430446"/>
                  <a:gd name="connsiteX6" fmla="*/ 231837 w 226550"/>
                  <a:gd name="connsiteY6" fmla="*/ 434977 h 430446"/>
                  <a:gd name="connsiteX7" fmla="*/ 231837 w 226550"/>
                  <a:gd name="connsiteY7" fmla="*/ 71741 h 430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6550" h="430446">
                    <a:moveTo>
                      <a:pt x="157830" y="71741"/>
                    </a:moveTo>
                    <a:lnTo>
                      <a:pt x="157830" y="0"/>
                    </a:lnTo>
                    <a:lnTo>
                      <a:pt x="0" y="0"/>
                    </a:lnTo>
                    <a:lnTo>
                      <a:pt x="0" y="434977"/>
                    </a:lnTo>
                    <a:lnTo>
                      <a:pt x="101948" y="434977"/>
                    </a:lnTo>
                    <a:lnTo>
                      <a:pt x="157830" y="434977"/>
                    </a:lnTo>
                    <a:lnTo>
                      <a:pt x="231837" y="434977"/>
                    </a:lnTo>
                    <a:lnTo>
                      <a:pt x="231837" y="71741"/>
                    </a:lnTo>
                    <a:close/>
                  </a:path>
                </a:pathLst>
              </a:custGeom>
              <a:solidFill>
                <a:srgbClr val="50E6FF"/>
              </a:solidFill>
              <a:ln w="7475" cap="flat">
                <a:noFill/>
                <a:prstDash val="solid"/>
                <a:miter/>
              </a:ln>
            </p:spPr>
            <p:txBody>
              <a:bodyPr rtlCol="0" anchor="ctr"/>
              <a:lstStyle/>
              <a:p>
                <a:pPr defTabSz="932563">
                  <a:defRPr/>
                </a:pPr>
                <a:endParaRPr lang="en-US">
                  <a:solidFill>
                    <a:srgbClr val="000000"/>
                  </a:solidFill>
                  <a:latin typeface="Segoe UI"/>
                </a:endParaRPr>
              </a:p>
            </p:txBody>
          </p:sp>
          <p:sp>
            <p:nvSpPr>
              <p:cNvPr id="1441" name="Freeform: Shape 1440">
                <a:extLst>
                  <a:ext uri="{FF2B5EF4-FFF2-40B4-BE49-F238E27FC236}">
                    <a16:creationId xmlns:a16="http://schemas.microsoft.com/office/drawing/2014/main" id="{65FEC022-31C3-4FDB-A6ED-884B94B4308C}"/>
                  </a:ext>
                </a:extLst>
              </p:cNvPr>
              <p:cNvSpPr/>
              <p:nvPr/>
            </p:nvSpPr>
            <p:spPr>
              <a:xfrm flipH="1">
                <a:off x="5553599" y="2928712"/>
                <a:ext cx="209420" cy="33507"/>
              </a:xfrm>
              <a:custGeom>
                <a:avLst/>
                <a:gdLst>
                  <a:gd name="connsiteX0" fmla="*/ 188792 w 188792"/>
                  <a:gd name="connsiteY0" fmla="*/ 35493 h 30206"/>
                  <a:gd name="connsiteX1" fmla="*/ 0 w 188792"/>
                  <a:gd name="connsiteY1" fmla="*/ 35493 h 30206"/>
                  <a:gd name="connsiteX2" fmla="*/ 0 w 188792"/>
                  <a:gd name="connsiteY2" fmla="*/ 0 h 30206"/>
                  <a:gd name="connsiteX3" fmla="*/ 188792 w 188792"/>
                  <a:gd name="connsiteY3" fmla="*/ 0 h 30206"/>
                  <a:gd name="connsiteX4" fmla="*/ 188792 w 188792"/>
                  <a:gd name="connsiteY4" fmla="*/ 35493 h 302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792" h="30206">
                    <a:moveTo>
                      <a:pt x="188792" y="35493"/>
                    </a:moveTo>
                    <a:lnTo>
                      <a:pt x="0" y="35493"/>
                    </a:lnTo>
                    <a:lnTo>
                      <a:pt x="0" y="0"/>
                    </a:lnTo>
                    <a:lnTo>
                      <a:pt x="188792" y="0"/>
                    </a:lnTo>
                    <a:lnTo>
                      <a:pt x="188792" y="35493"/>
                    </a:lnTo>
                    <a:close/>
                  </a:path>
                </a:pathLst>
              </a:custGeom>
              <a:solidFill>
                <a:srgbClr val="000000"/>
              </a:solidFill>
              <a:ln w="7475" cap="flat">
                <a:noFill/>
                <a:prstDash val="solid"/>
                <a:miter/>
              </a:ln>
            </p:spPr>
            <p:txBody>
              <a:bodyPr rtlCol="0" anchor="ctr"/>
              <a:lstStyle/>
              <a:p>
                <a:pPr defTabSz="932563">
                  <a:defRPr/>
                </a:pPr>
                <a:endParaRPr lang="en-US">
                  <a:solidFill>
                    <a:srgbClr val="000000"/>
                  </a:solidFill>
                  <a:latin typeface="Segoe UI"/>
                </a:endParaRPr>
              </a:p>
            </p:txBody>
          </p:sp>
          <p:sp>
            <p:nvSpPr>
              <p:cNvPr id="1442" name="Freeform: Shape 1441">
                <a:extLst>
                  <a:ext uri="{FF2B5EF4-FFF2-40B4-BE49-F238E27FC236}">
                    <a16:creationId xmlns:a16="http://schemas.microsoft.com/office/drawing/2014/main" id="{2DCCC291-84F5-462D-B332-642830567E23}"/>
                  </a:ext>
                </a:extLst>
              </p:cNvPr>
              <p:cNvSpPr/>
              <p:nvPr/>
            </p:nvSpPr>
            <p:spPr>
              <a:xfrm flipH="1">
                <a:off x="5553599" y="2981486"/>
                <a:ext cx="209420" cy="33507"/>
              </a:xfrm>
              <a:custGeom>
                <a:avLst/>
                <a:gdLst>
                  <a:gd name="connsiteX0" fmla="*/ 188792 w 188792"/>
                  <a:gd name="connsiteY0" fmla="*/ 34738 h 30206"/>
                  <a:gd name="connsiteX1" fmla="*/ 0 w 188792"/>
                  <a:gd name="connsiteY1" fmla="*/ 34738 h 30206"/>
                  <a:gd name="connsiteX2" fmla="*/ 0 w 188792"/>
                  <a:gd name="connsiteY2" fmla="*/ 0 h 30206"/>
                  <a:gd name="connsiteX3" fmla="*/ 188792 w 188792"/>
                  <a:gd name="connsiteY3" fmla="*/ 0 h 30206"/>
                  <a:gd name="connsiteX4" fmla="*/ 188792 w 188792"/>
                  <a:gd name="connsiteY4" fmla="*/ 34738 h 302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792" h="30206">
                    <a:moveTo>
                      <a:pt x="188792" y="34738"/>
                    </a:moveTo>
                    <a:lnTo>
                      <a:pt x="0" y="34738"/>
                    </a:lnTo>
                    <a:lnTo>
                      <a:pt x="0" y="0"/>
                    </a:lnTo>
                    <a:lnTo>
                      <a:pt x="188792" y="0"/>
                    </a:lnTo>
                    <a:lnTo>
                      <a:pt x="188792" y="34738"/>
                    </a:lnTo>
                    <a:close/>
                  </a:path>
                </a:pathLst>
              </a:custGeom>
              <a:solidFill>
                <a:srgbClr val="000000"/>
              </a:solidFill>
              <a:ln w="7475" cap="flat">
                <a:noFill/>
                <a:prstDash val="solid"/>
                <a:miter/>
              </a:ln>
            </p:spPr>
            <p:txBody>
              <a:bodyPr rtlCol="0" anchor="ctr"/>
              <a:lstStyle/>
              <a:p>
                <a:pPr defTabSz="932563">
                  <a:defRPr/>
                </a:pPr>
                <a:endParaRPr lang="en-US">
                  <a:solidFill>
                    <a:srgbClr val="000000"/>
                  </a:solidFill>
                  <a:latin typeface="Segoe UI"/>
                </a:endParaRPr>
              </a:p>
            </p:txBody>
          </p:sp>
          <p:sp>
            <p:nvSpPr>
              <p:cNvPr id="1443" name="Freeform: Shape 1442">
                <a:extLst>
                  <a:ext uri="{FF2B5EF4-FFF2-40B4-BE49-F238E27FC236}">
                    <a16:creationId xmlns:a16="http://schemas.microsoft.com/office/drawing/2014/main" id="{6A1CE9D3-6539-4CDB-BEEF-59298F02EAB1}"/>
                  </a:ext>
                </a:extLst>
              </p:cNvPr>
              <p:cNvSpPr/>
              <p:nvPr/>
            </p:nvSpPr>
            <p:spPr>
              <a:xfrm flipH="1">
                <a:off x="5553599" y="3033422"/>
                <a:ext cx="209420" cy="33507"/>
              </a:xfrm>
              <a:custGeom>
                <a:avLst/>
                <a:gdLst>
                  <a:gd name="connsiteX0" fmla="*/ 188792 w 188792"/>
                  <a:gd name="connsiteY0" fmla="*/ 35493 h 30206"/>
                  <a:gd name="connsiteX1" fmla="*/ 0 w 188792"/>
                  <a:gd name="connsiteY1" fmla="*/ 35493 h 30206"/>
                  <a:gd name="connsiteX2" fmla="*/ 0 w 188792"/>
                  <a:gd name="connsiteY2" fmla="*/ 0 h 30206"/>
                  <a:gd name="connsiteX3" fmla="*/ 188792 w 188792"/>
                  <a:gd name="connsiteY3" fmla="*/ 0 h 30206"/>
                  <a:gd name="connsiteX4" fmla="*/ 188792 w 188792"/>
                  <a:gd name="connsiteY4" fmla="*/ 35493 h 302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792" h="30206">
                    <a:moveTo>
                      <a:pt x="188792" y="35493"/>
                    </a:moveTo>
                    <a:lnTo>
                      <a:pt x="0" y="35493"/>
                    </a:lnTo>
                    <a:lnTo>
                      <a:pt x="0" y="0"/>
                    </a:lnTo>
                    <a:lnTo>
                      <a:pt x="188792" y="0"/>
                    </a:lnTo>
                    <a:lnTo>
                      <a:pt x="188792" y="35493"/>
                    </a:lnTo>
                    <a:close/>
                  </a:path>
                </a:pathLst>
              </a:custGeom>
              <a:solidFill>
                <a:srgbClr val="000000"/>
              </a:solidFill>
              <a:ln w="7475" cap="flat">
                <a:noFill/>
                <a:prstDash val="solid"/>
                <a:miter/>
              </a:ln>
            </p:spPr>
            <p:txBody>
              <a:bodyPr rtlCol="0" anchor="ctr"/>
              <a:lstStyle/>
              <a:p>
                <a:pPr defTabSz="932563">
                  <a:defRPr/>
                </a:pPr>
                <a:endParaRPr lang="en-US">
                  <a:solidFill>
                    <a:srgbClr val="000000"/>
                  </a:solidFill>
                  <a:latin typeface="Segoe UI"/>
                </a:endParaRPr>
              </a:p>
            </p:txBody>
          </p:sp>
          <p:sp>
            <p:nvSpPr>
              <p:cNvPr id="1444" name="Freeform: Shape 1443">
                <a:extLst>
                  <a:ext uri="{FF2B5EF4-FFF2-40B4-BE49-F238E27FC236}">
                    <a16:creationId xmlns:a16="http://schemas.microsoft.com/office/drawing/2014/main" id="{D9953DC4-AE00-42B6-8EDB-2C00FC648CCF}"/>
                  </a:ext>
                </a:extLst>
              </p:cNvPr>
              <p:cNvSpPr/>
              <p:nvPr/>
            </p:nvSpPr>
            <p:spPr>
              <a:xfrm flipH="1">
                <a:off x="5553599" y="3085359"/>
                <a:ext cx="209420" cy="33507"/>
              </a:xfrm>
              <a:custGeom>
                <a:avLst/>
                <a:gdLst>
                  <a:gd name="connsiteX0" fmla="*/ 188792 w 188792"/>
                  <a:gd name="connsiteY0" fmla="*/ 35493 h 30206"/>
                  <a:gd name="connsiteX1" fmla="*/ 0 w 188792"/>
                  <a:gd name="connsiteY1" fmla="*/ 35493 h 30206"/>
                  <a:gd name="connsiteX2" fmla="*/ 0 w 188792"/>
                  <a:gd name="connsiteY2" fmla="*/ 0 h 30206"/>
                  <a:gd name="connsiteX3" fmla="*/ 188792 w 188792"/>
                  <a:gd name="connsiteY3" fmla="*/ 0 h 30206"/>
                  <a:gd name="connsiteX4" fmla="*/ 188792 w 188792"/>
                  <a:gd name="connsiteY4" fmla="*/ 35493 h 302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792" h="30206">
                    <a:moveTo>
                      <a:pt x="188792" y="35493"/>
                    </a:moveTo>
                    <a:lnTo>
                      <a:pt x="0" y="35493"/>
                    </a:lnTo>
                    <a:lnTo>
                      <a:pt x="0" y="0"/>
                    </a:lnTo>
                    <a:lnTo>
                      <a:pt x="188792" y="0"/>
                    </a:lnTo>
                    <a:lnTo>
                      <a:pt x="188792" y="35493"/>
                    </a:lnTo>
                    <a:close/>
                  </a:path>
                </a:pathLst>
              </a:custGeom>
              <a:solidFill>
                <a:srgbClr val="000000"/>
              </a:solidFill>
              <a:ln w="7475" cap="flat">
                <a:noFill/>
                <a:prstDash val="solid"/>
                <a:miter/>
              </a:ln>
            </p:spPr>
            <p:txBody>
              <a:bodyPr rtlCol="0" anchor="ctr"/>
              <a:lstStyle/>
              <a:p>
                <a:pPr defTabSz="932563">
                  <a:defRPr/>
                </a:pPr>
                <a:endParaRPr lang="en-US">
                  <a:solidFill>
                    <a:srgbClr val="000000"/>
                  </a:solidFill>
                  <a:latin typeface="Segoe UI"/>
                </a:endParaRPr>
              </a:p>
            </p:txBody>
          </p:sp>
          <p:sp>
            <p:nvSpPr>
              <p:cNvPr id="1445" name="Freeform: Shape 1444">
                <a:extLst>
                  <a:ext uri="{FF2B5EF4-FFF2-40B4-BE49-F238E27FC236}">
                    <a16:creationId xmlns:a16="http://schemas.microsoft.com/office/drawing/2014/main" id="{B172BD28-B14D-4141-B7C7-5762A8CD93CF}"/>
                  </a:ext>
                </a:extLst>
              </p:cNvPr>
              <p:cNvSpPr/>
              <p:nvPr/>
            </p:nvSpPr>
            <p:spPr>
              <a:xfrm flipH="1">
                <a:off x="5733700" y="3095411"/>
                <a:ext cx="16753" cy="16753"/>
              </a:xfrm>
              <a:custGeom>
                <a:avLst/>
                <a:gdLst>
                  <a:gd name="connsiteX0" fmla="*/ 18124 w 15103"/>
                  <a:gd name="connsiteY0" fmla="*/ 9062 h 15103"/>
                  <a:gd name="connsiteX1" fmla="*/ 9062 w 15103"/>
                  <a:gd name="connsiteY1" fmla="*/ 18124 h 15103"/>
                  <a:gd name="connsiteX2" fmla="*/ 0 w 15103"/>
                  <a:gd name="connsiteY2" fmla="*/ 9062 h 15103"/>
                  <a:gd name="connsiteX3" fmla="*/ 9062 w 15103"/>
                  <a:gd name="connsiteY3" fmla="*/ 0 h 15103"/>
                  <a:gd name="connsiteX4" fmla="*/ 18124 w 15103"/>
                  <a:gd name="connsiteY4" fmla="*/ 9062 h 15103"/>
                  <a:gd name="connsiteX5" fmla="*/ 18124 w 15103"/>
                  <a:gd name="connsiteY5" fmla="*/ 9062 h 1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03" h="15103">
                    <a:moveTo>
                      <a:pt x="18124" y="9062"/>
                    </a:moveTo>
                    <a:cubicBezTo>
                      <a:pt x="18124" y="13593"/>
                      <a:pt x="14348" y="18124"/>
                      <a:pt x="9062" y="18124"/>
                    </a:cubicBezTo>
                    <a:cubicBezTo>
                      <a:pt x="4531" y="18124"/>
                      <a:pt x="0" y="14348"/>
                      <a:pt x="0" y="9062"/>
                    </a:cubicBezTo>
                    <a:cubicBezTo>
                      <a:pt x="0" y="3776"/>
                      <a:pt x="3776" y="0"/>
                      <a:pt x="9062" y="0"/>
                    </a:cubicBezTo>
                    <a:cubicBezTo>
                      <a:pt x="14348" y="0"/>
                      <a:pt x="18124" y="3776"/>
                      <a:pt x="18124" y="9062"/>
                    </a:cubicBezTo>
                    <a:lnTo>
                      <a:pt x="18124" y="9062"/>
                    </a:lnTo>
                    <a:close/>
                  </a:path>
                </a:pathLst>
              </a:custGeom>
              <a:solidFill>
                <a:srgbClr val="FFFFFF"/>
              </a:solidFill>
              <a:ln w="7475" cap="flat">
                <a:noFill/>
                <a:prstDash val="solid"/>
                <a:miter/>
              </a:ln>
            </p:spPr>
            <p:txBody>
              <a:bodyPr rtlCol="0" anchor="ctr"/>
              <a:lstStyle/>
              <a:p>
                <a:pPr defTabSz="932563">
                  <a:defRPr/>
                </a:pPr>
                <a:endParaRPr lang="en-US">
                  <a:solidFill>
                    <a:srgbClr val="000000"/>
                  </a:solidFill>
                  <a:latin typeface="Segoe UI"/>
                </a:endParaRPr>
              </a:p>
            </p:txBody>
          </p:sp>
          <p:sp>
            <p:nvSpPr>
              <p:cNvPr id="1446" name="Freeform: Shape 1445">
                <a:extLst>
                  <a:ext uri="{FF2B5EF4-FFF2-40B4-BE49-F238E27FC236}">
                    <a16:creationId xmlns:a16="http://schemas.microsoft.com/office/drawing/2014/main" id="{EFA7C3C6-FCB3-42E9-96B4-41F58D090D31}"/>
                  </a:ext>
                </a:extLst>
              </p:cNvPr>
              <p:cNvSpPr/>
              <p:nvPr/>
            </p:nvSpPr>
            <p:spPr>
              <a:xfrm flipH="1">
                <a:off x="5704381" y="3095411"/>
                <a:ext cx="16753" cy="16753"/>
              </a:xfrm>
              <a:custGeom>
                <a:avLst/>
                <a:gdLst>
                  <a:gd name="connsiteX0" fmla="*/ 18124 w 15103"/>
                  <a:gd name="connsiteY0" fmla="*/ 9062 h 15103"/>
                  <a:gd name="connsiteX1" fmla="*/ 9062 w 15103"/>
                  <a:gd name="connsiteY1" fmla="*/ 18124 h 15103"/>
                  <a:gd name="connsiteX2" fmla="*/ 0 w 15103"/>
                  <a:gd name="connsiteY2" fmla="*/ 9062 h 15103"/>
                  <a:gd name="connsiteX3" fmla="*/ 9062 w 15103"/>
                  <a:gd name="connsiteY3" fmla="*/ 0 h 15103"/>
                  <a:gd name="connsiteX4" fmla="*/ 18124 w 15103"/>
                  <a:gd name="connsiteY4" fmla="*/ 9062 h 15103"/>
                  <a:gd name="connsiteX5" fmla="*/ 18124 w 15103"/>
                  <a:gd name="connsiteY5" fmla="*/ 9062 h 1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03" h="15103">
                    <a:moveTo>
                      <a:pt x="18124" y="9062"/>
                    </a:moveTo>
                    <a:cubicBezTo>
                      <a:pt x="18124" y="13593"/>
                      <a:pt x="14348" y="18124"/>
                      <a:pt x="9062" y="18124"/>
                    </a:cubicBezTo>
                    <a:cubicBezTo>
                      <a:pt x="4531" y="18124"/>
                      <a:pt x="0" y="14348"/>
                      <a:pt x="0" y="9062"/>
                    </a:cubicBezTo>
                    <a:cubicBezTo>
                      <a:pt x="0" y="3776"/>
                      <a:pt x="3776" y="0"/>
                      <a:pt x="9062" y="0"/>
                    </a:cubicBezTo>
                    <a:cubicBezTo>
                      <a:pt x="14348" y="0"/>
                      <a:pt x="18124" y="3776"/>
                      <a:pt x="18124" y="9062"/>
                    </a:cubicBezTo>
                    <a:lnTo>
                      <a:pt x="18124" y="9062"/>
                    </a:lnTo>
                    <a:close/>
                  </a:path>
                </a:pathLst>
              </a:custGeom>
              <a:solidFill>
                <a:srgbClr val="FFFFFF"/>
              </a:solidFill>
              <a:ln w="7475" cap="flat">
                <a:noFill/>
                <a:prstDash val="solid"/>
                <a:miter/>
              </a:ln>
            </p:spPr>
            <p:txBody>
              <a:bodyPr rtlCol="0" anchor="ctr"/>
              <a:lstStyle/>
              <a:p>
                <a:pPr defTabSz="932563">
                  <a:defRPr/>
                </a:pPr>
                <a:endParaRPr lang="en-US">
                  <a:solidFill>
                    <a:srgbClr val="000000"/>
                  </a:solidFill>
                  <a:latin typeface="Segoe UI"/>
                </a:endParaRPr>
              </a:p>
            </p:txBody>
          </p:sp>
          <p:sp>
            <p:nvSpPr>
              <p:cNvPr id="1447" name="Freeform: Shape 1446">
                <a:extLst>
                  <a:ext uri="{FF2B5EF4-FFF2-40B4-BE49-F238E27FC236}">
                    <a16:creationId xmlns:a16="http://schemas.microsoft.com/office/drawing/2014/main" id="{8CD5D16B-DA67-4218-9BF2-AF2F8A778A4C}"/>
                  </a:ext>
                </a:extLst>
              </p:cNvPr>
              <p:cNvSpPr/>
              <p:nvPr/>
            </p:nvSpPr>
            <p:spPr>
              <a:xfrm flipH="1">
                <a:off x="5675062" y="3095411"/>
                <a:ext cx="16753" cy="16753"/>
              </a:xfrm>
              <a:custGeom>
                <a:avLst/>
                <a:gdLst>
                  <a:gd name="connsiteX0" fmla="*/ 18124 w 15103"/>
                  <a:gd name="connsiteY0" fmla="*/ 9062 h 15103"/>
                  <a:gd name="connsiteX1" fmla="*/ 9062 w 15103"/>
                  <a:gd name="connsiteY1" fmla="*/ 18124 h 15103"/>
                  <a:gd name="connsiteX2" fmla="*/ 0 w 15103"/>
                  <a:gd name="connsiteY2" fmla="*/ 9062 h 15103"/>
                  <a:gd name="connsiteX3" fmla="*/ 9062 w 15103"/>
                  <a:gd name="connsiteY3" fmla="*/ 0 h 15103"/>
                  <a:gd name="connsiteX4" fmla="*/ 18124 w 15103"/>
                  <a:gd name="connsiteY4" fmla="*/ 9062 h 15103"/>
                  <a:gd name="connsiteX5" fmla="*/ 18124 w 15103"/>
                  <a:gd name="connsiteY5" fmla="*/ 9062 h 1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03" h="15103">
                    <a:moveTo>
                      <a:pt x="18124" y="9062"/>
                    </a:moveTo>
                    <a:cubicBezTo>
                      <a:pt x="18124" y="13593"/>
                      <a:pt x="14348" y="18124"/>
                      <a:pt x="9062" y="18124"/>
                    </a:cubicBezTo>
                    <a:cubicBezTo>
                      <a:pt x="4531" y="18124"/>
                      <a:pt x="0" y="14348"/>
                      <a:pt x="0" y="9062"/>
                    </a:cubicBezTo>
                    <a:cubicBezTo>
                      <a:pt x="0" y="3776"/>
                      <a:pt x="3776" y="0"/>
                      <a:pt x="9062" y="0"/>
                    </a:cubicBezTo>
                    <a:cubicBezTo>
                      <a:pt x="14348" y="0"/>
                      <a:pt x="18124" y="3776"/>
                      <a:pt x="18124" y="9062"/>
                    </a:cubicBezTo>
                    <a:lnTo>
                      <a:pt x="18124" y="9062"/>
                    </a:lnTo>
                    <a:close/>
                  </a:path>
                </a:pathLst>
              </a:custGeom>
              <a:solidFill>
                <a:srgbClr val="0078D4"/>
              </a:solidFill>
              <a:ln w="7475" cap="flat">
                <a:noFill/>
                <a:prstDash val="solid"/>
                <a:miter/>
              </a:ln>
            </p:spPr>
            <p:txBody>
              <a:bodyPr rtlCol="0" anchor="ctr"/>
              <a:lstStyle/>
              <a:p>
                <a:pPr defTabSz="932563">
                  <a:defRPr/>
                </a:pPr>
                <a:endParaRPr lang="en-US">
                  <a:solidFill>
                    <a:srgbClr val="000000"/>
                  </a:solidFill>
                  <a:latin typeface="Segoe UI"/>
                </a:endParaRPr>
              </a:p>
            </p:txBody>
          </p:sp>
          <p:sp>
            <p:nvSpPr>
              <p:cNvPr id="1448" name="Freeform: Shape 1447">
                <a:extLst>
                  <a:ext uri="{FF2B5EF4-FFF2-40B4-BE49-F238E27FC236}">
                    <a16:creationId xmlns:a16="http://schemas.microsoft.com/office/drawing/2014/main" id="{6A5D4962-7787-454F-9A54-A045BEA533EE}"/>
                  </a:ext>
                </a:extLst>
              </p:cNvPr>
              <p:cNvSpPr/>
              <p:nvPr/>
            </p:nvSpPr>
            <p:spPr>
              <a:xfrm flipH="1">
                <a:off x="5733700" y="3042636"/>
                <a:ext cx="16753" cy="16753"/>
              </a:xfrm>
              <a:custGeom>
                <a:avLst/>
                <a:gdLst>
                  <a:gd name="connsiteX0" fmla="*/ 18124 w 15103"/>
                  <a:gd name="connsiteY0" fmla="*/ 9062 h 15103"/>
                  <a:gd name="connsiteX1" fmla="*/ 9062 w 15103"/>
                  <a:gd name="connsiteY1" fmla="*/ 18124 h 15103"/>
                  <a:gd name="connsiteX2" fmla="*/ 0 w 15103"/>
                  <a:gd name="connsiteY2" fmla="*/ 9062 h 15103"/>
                  <a:gd name="connsiteX3" fmla="*/ 9062 w 15103"/>
                  <a:gd name="connsiteY3" fmla="*/ 0 h 15103"/>
                  <a:gd name="connsiteX4" fmla="*/ 18124 w 15103"/>
                  <a:gd name="connsiteY4" fmla="*/ 9062 h 15103"/>
                  <a:gd name="connsiteX5" fmla="*/ 18124 w 15103"/>
                  <a:gd name="connsiteY5" fmla="*/ 9062 h 1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03" h="15103">
                    <a:moveTo>
                      <a:pt x="18124" y="9062"/>
                    </a:moveTo>
                    <a:cubicBezTo>
                      <a:pt x="18124" y="14348"/>
                      <a:pt x="14348" y="18124"/>
                      <a:pt x="9062" y="18124"/>
                    </a:cubicBezTo>
                    <a:cubicBezTo>
                      <a:pt x="4531" y="18124"/>
                      <a:pt x="0" y="14348"/>
                      <a:pt x="0" y="9062"/>
                    </a:cubicBezTo>
                    <a:cubicBezTo>
                      <a:pt x="0" y="4531"/>
                      <a:pt x="3776" y="0"/>
                      <a:pt x="9062" y="0"/>
                    </a:cubicBezTo>
                    <a:cubicBezTo>
                      <a:pt x="14348" y="755"/>
                      <a:pt x="18124" y="4531"/>
                      <a:pt x="18124" y="9062"/>
                    </a:cubicBezTo>
                    <a:lnTo>
                      <a:pt x="18124" y="9062"/>
                    </a:lnTo>
                    <a:close/>
                  </a:path>
                </a:pathLst>
              </a:custGeom>
              <a:solidFill>
                <a:srgbClr val="FFFFFF"/>
              </a:solidFill>
              <a:ln w="7475" cap="flat">
                <a:noFill/>
                <a:prstDash val="solid"/>
                <a:miter/>
              </a:ln>
            </p:spPr>
            <p:txBody>
              <a:bodyPr rtlCol="0" anchor="ctr"/>
              <a:lstStyle/>
              <a:p>
                <a:pPr defTabSz="932563">
                  <a:defRPr/>
                </a:pPr>
                <a:endParaRPr lang="en-US">
                  <a:solidFill>
                    <a:srgbClr val="000000"/>
                  </a:solidFill>
                  <a:latin typeface="Segoe UI"/>
                </a:endParaRPr>
              </a:p>
            </p:txBody>
          </p:sp>
          <p:sp>
            <p:nvSpPr>
              <p:cNvPr id="1449" name="Freeform: Shape 1448">
                <a:extLst>
                  <a:ext uri="{FF2B5EF4-FFF2-40B4-BE49-F238E27FC236}">
                    <a16:creationId xmlns:a16="http://schemas.microsoft.com/office/drawing/2014/main" id="{B0997644-CFA5-4532-BEB9-FDE4B7E73F10}"/>
                  </a:ext>
                </a:extLst>
              </p:cNvPr>
              <p:cNvSpPr/>
              <p:nvPr/>
            </p:nvSpPr>
            <p:spPr>
              <a:xfrm flipH="1">
                <a:off x="5704381" y="3042636"/>
                <a:ext cx="16753" cy="16753"/>
              </a:xfrm>
              <a:custGeom>
                <a:avLst/>
                <a:gdLst>
                  <a:gd name="connsiteX0" fmla="*/ 18124 w 15103"/>
                  <a:gd name="connsiteY0" fmla="*/ 9062 h 15103"/>
                  <a:gd name="connsiteX1" fmla="*/ 9062 w 15103"/>
                  <a:gd name="connsiteY1" fmla="*/ 18124 h 15103"/>
                  <a:gd name="connsiteX2" fmla="*/ 0 w 15103"/>
                  <a:gd name="connsiteY2" fmla="*/ 9062 h 15103"/>
                  <a:gd name="connsiteX3" fmla="*/ 9062 w 15103"/>
                  <a:gd name="connsiteY3" fmla="*/ 0 h 15103"/>
                  <a:gd name="connsiteX4" fmla="*/ 18124 w 15103"/>
                  <a:gd name="connsiteY4" fmla="*/ 9062 h 15103"/>
                  <a:gd name="connsiteX5" fmla="*/ 18124 w 15103"/>
                  <a:gd name="connsiteY5" fmla="*/ 9062 h 1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03" h="15103">
                    <a:moveTo>
                      <a:pt x="18124" y="9062"/>
                    </a:moveTo>
                    <a:cubicBezTo>
                      <a:pt x="18124" y="14348"/>
                      <a:pt x="14348" y="18124"/>
                      <a:pt x="9062" y="18124"/>
                    </a:cubicBezTo>
                    <a:cubicBezTo>
                      <a:pt x="4531" y="18124"/>
                      <a:pt x="0" y="14348"/>
                      <a:pt x="0" y="9062"/>
                    </a:cubicBezTo>
                    <a:cubicBezTo>
                      <a:pt x="0" y="4531"/>
                      <a:pt x="3776" y="0"/>
                      <a:pt x="9062" y="0"/>
                    </a:cubicBezTo>
                    <a:cubicBezTo>
                      <a:pt x="14348" y="755"/>
                      <a:pt x="18124" y="4531"/>
                      <a:pt x="18124" y="9062"/>
                    </a:cubicBezTo>
                    <a:lnTo>
                      <a:pt x="18124" y="9062"/>
                    </a:lnTo>
                    <a:close/>
                  </a:path>
                </a:pathLst>
              </a:custGeom>
              <a:solidFill>
                <a:srgbClr val="FFFFFF"/>
              </a:solidFill>
              <a:ln w="7475" cap="flat">
                <a:noFill/>
                <a:prstDash val="solid"/>
                <a:miter/>
              </a:ln>
            </p:spPr>
            <p:txBody>
              <a:bodyPr rtlCol="0" anchor="ctr"/>
              <a:lstStyle/>
              <a:p>
                <a:pPr defTabSz="932563">
                  <a:defRPr/>
                </a:pPr>
                <a:endParaRPr lang="en-US">
                  <a:solidFill>
                    <a:srgbClr val="000000"/>
                  </a:solidFill>
                  <a:latin typeface="Segoe UI"/>
                </a:endParaRPr>
              </a:p>
            </p:txBody>
          </p:sp>
          <p:sp>
            <p:nvSpPr>
              <p:cNvPr id="1450" name="Freeform: Shape 1449">
                <a:extLst>
                  <a:ext uri="{FF2B5EF4-FFF2-40B4-BE49-F238E27FC236}">
                    <a16:creationId xmlns:a16="http://schemas.microsoft.com/office/drawing/2014/main" id="{8EF2A64C-37F8-4D6B-ABDC-A1B7D4F2AA94}"/>
                  </a:ext>
                </a:extLst>
              </p:cNvPr>
              <p:cNvSpPr/>
              <p:nvPr/>
            </p:nvSpPr>
            <p:spPr>
              <a:xfrm flipH="1">
                <a:off x="5675062" y="3042636"/>
                <a:ext cx="16753" cy="16753"/>
              </a:xfrm>
              <a:custGeom>
                <a:avLst/>
                <a:gdLst>
                  <a:gd name="connsiteX0" fmla="*/ 18124 w 15103"/>
                  <a:gd name="connsiteY0" fmla="*/ 9062 h 15103"/>
                  <a:gd name="connsiteX1" fmla="*/ 9062 w 15103"/>
                  <a:gd name="connsiteY1" fmla="*/ 18124 h 15103"/>
                  <a:gd name="connsiteX2" fmla="*/ 0 w 15103"/>
                  <a:gd name="connsiteY2" fmla="*/ 9062 h 15103"/>
                  <a:gd name="connsiteX3" fmla="*/ 9062 w 15103"/>
                  <a:gd name="connsiteY3" fmla="*/ 0 h 15103"/>
                  <a:gd name="connsiteX4" fmla="*/ 18124 w 15103"/>
                  <a:gd name="connsiteY4" fmla="*/ 9062 h 15103"/>
                  <a:gd name="connsiteX5" fmla="*/ 18124 w 15103"/>
                  <a:gd name="connsiteY5" fmla="*/ 9062 h 1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03" h="15103">
                    <a:moveTo>
                      <a:pt x="18124" y="9062"/>
                    </a:moveTo>
                    <a:cubicBezTo>
                      <a:pt x="18124" y="14348"/>
                      <a:pt x="14348" y="18124"/>
                      <a:pt x="9062" y="18124"/>
                    </a:cubicBezTo>
                    <a:cubicBezTo>
                      <a:pt x="4531" y="18124"/>
                      <a:pt x="0" y="14348"/>
                      <a:pt x="0" y="9062"/>
                    </a:cubicBezTo>
                    <a:cubicBezTo>
                      <a:pt x="0" y="4531"/>
                      <a:pt x="3776" y="0"/>
                      <a:pt x="9062" y="0"/>
                    </a:cubicBezTo>
                    <a:cubicBezTo>
                      <a:pt x="14348" y="755"/>
                      <a:pt x="18124" y="4531"/>
                      <a:pt x="18124" y="9062"/>
                    </a:cubicBezTo>
                    <a:lnTo>
                      <a:pt x="18124" y="9062"/>
                    </a:lnTo>
                    <a:close/>
                  </a:path>
                </a:pathLst>
              </a:custGeom>
              <a:solidFill>
                <a:srgbClr val="0078D4"/>
              </a:solidFill>
              <a:ln w="7475" cap="flat">
                <a:noFill/>
                <a:prstDash val="solid"/>
                <a:miter/>
              </a:ln>
            </p:spPr>
            <p:txBody>
              <a:bodyPr rtlCol="0" anchor="ctr"/>
              <a:lstStyle/>
              <a:p>
                <a:pPr defTabSz="932563">
                  <a:defRPr/>
                </a:pPr>
                <a:endParaRPr lang="en-US">
                  <a:solidFill>
                    <a:srgbClr val="000000"/>
                  </a:solidFill>
                  <a:latin typeface="Segoe UI"/>
                </a:endParaRPr>
              </a:p>
            </p:txBody>
          </p:sp>
          <p:sp>
            <p:nvSpPr>
              <p:cNvPr id="1451" name="Freeform: Shape 1450">
                <a:extLst>
                  <a:ext uri="{FF2B5EF4-FFF2-40B4-BE49-F238E27FC236}">
                    <a16:creationId xmlns:a16="http://schemas.microsoft.com/office/drawing/2014/main" id="{90AC217B-B536-42B7-9DF6-B10E9CECF6B8}"/>
                  </a:ext>
                </a:extLst>
              </p:cNvPr>
              <p:cNvSpPr/>
              <p:nvPr/>
            </p:nvSpPr>
            <p:spPr>
              <a:xfrm flipH="1">
                <a:off x="5733700" y="2990701"/>
                <a:ext cx="16753" cy="16753"/>
              </a:xfrm>
              <a:custGeom>
                <a:avLst/>
                <a:gdLst>
                  <a:gd name="connsiteX0" fmla="*/ 18124 w 15103"/>
                  <a:gd name="connsiteY0" fmla="*/ 9062 h 15103"/>
                  <a:gd name="connsiteX1" fmla="*/ 9062 w 15103"/>
                  <a:gd name="connsiteY1" fmla="*/ 18124 h 15103"/>
                  <a:gd name="connsiteX2" fmla="*/ 0 w 15103"/>
                  <a:gd name="connsiteY2" fmla="*/ 9062 h 15103"/>
                  <a:gd name="connsiteX3" fmla="*/ 9062 w 15103"/>
                  <a:gd name="connsiteY3" fmla="*/ 0 h 15103"/>
                  <a:gd name="connsiteX4" fmla="*/ 18124 w 15103"/>
                  <a:gd name="connsiteY4" fmla="*/ 9062 h 15103"/>
                  <a:gd name="connsiteX5" fmla="*/ 18124 w 15103"/>
                  <a:gd name="connsiteY5" fmla="*/ 9062 h 1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03" h="15103">
                    <a:moveTo>
                      <a:pt x="18124" y="9062"/>
                    </a:moveTo>
                    <a:cubicBezTo>
                      <a:pt x="18124" y="13593"/>
                      <a:pt x="14348" y="18124"/>
                      <a:pt x="9062" y="18124"/>
                    </a:cubicBezTo>
                    <a:cubicBezTo>
                      <a:pt x="4531" y="18124"/>
                      <a:pt x="0" y="14348"/>
                      <a:pt x="0" y="9062"/>
                    </a:cubicBezTo>
                    <a:cubicBezTo>
                      <a:pt x="0" y="3776"/>
                      <a:pt x="3776" y="0"/>
                      <a:pt x="9062" y="0"/>
                    </a:cubicBezTo>
                    <a:cubicBezTo>
                      <a:pt x="14348" y="0"/>
                      <a:pt x="18124" y="3776"/>
                      <a:pt x="18124" y="9062"/>
                    </a:cubicBezTo>
                    <a:lnTo>
                      <a:pt x="18124" y="9062"/>
                    </a:lnTo>
                    <a:close/>
                  </a:path>
                </a:pathLst>
              </a:custGeom>
              <a:solidFill>
                <a:srgbClr val="FFFFFF"/>
              </a:solidFill>
              <a:ln w="7475" cap="flat">
                <a:noFill/>
                <a:prstDash val="solid"/>
                <a:miter/>
              </a:ln>
            </p:spPr>
            <p:txBody>
              <a:bodyPr rtlCol="0" anchor="ctr"/>
              <a:lstStyle/>
              <a:p>
                <a:pPr defTabSz="932563">
                  <a:defRPr/>
                </a:pPr>
                <a:endParaRPr lang="en-US">
                  <a:solidFill>
                    <a:srgbClr val="000000"/>
                  </a:solidFill>
                  <a:latin typeface="Segoe UI"/>
                </a:endParaRPr>
              </a:p>
            </p:txBody>
          </p:sp>
          <p:sp>
            <p:nvSpPr>
              <p:cNvPr id="1452" name="Freeform: Shape 1451">
                <a:extLst>
                  <a:ext uri="{FF2B5EF4-FFF2-40B4-BE49-F238E27FC236}">
                    <a16:creationId xmlns:a16="http://schemas.microsoft.com/office/drawing/2014/main" id="{2C48B089-9194-48EE-A345-129C1AC31467}"/>
                  </a:ext>
                </a:extLst>
              </p:cNvPr>
              <p:cNvSpPr/>
              <p:nvPr/>
            </p:nvSpPr>
            <p:spPr>
              <a:xfrm flipH="1">
                <a:off x="5704381" y="2990701"/>
                <a:ext cx="16753" cy="16753"/>
              </a:xfrm>
              <a:custGeom>
                <a:avLst/>
                <a:gdLst>
                  <a:gd name="connsiteX0" fmla="*/ 18124 w 15103"/>
                  <a:gd name="connsiteY0" fmla="*/ 9062 h 15103"/>
                  <a:gd name="connsiteX1" fmla="*/ 9062 w 15103"/>
                  <a:gd name="connsiteY1" fmla="*/ 18124 h 15103"/>
                  <a:gd name="connsiteX2" fmla="*/ 0 w 15103"/>
                  <a:gd name="connsiteY2" fmla="*/ 9062 h 15103"/>
                  <a:gd name="connsiteX3" fmla="*/ 9062 w 15103"/>
                  <a:gd name="connsiteY3" fmla="*/ 0 h 15103"/>
                  <a:gd name="connsiteX4" fmla="*/ 18124 w 15103"/>
                  <a:gd name="connsiteY4" fmla="*/ 9062 h 15103"/>
                  <a:gd name="connsiteX5" fmla="*/ 18124 w 15103"/>
                  <a:gd name="connsiteY5" fmla="*/ 9062 h 1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03" h="15103">
                    <a:moveTo>
                      <a:pt x="18124" y="9062"/>
                    </a:moveTo>
                    <a:cubicBezTo>
                      <a:pt x="18124" y="13593"/>
                      <a:pt x="14348" y="18124"/>
                      <a:pt x="9062" y="18124"/>
                    </a:cubicBezTo>
                    <a:cubicBezTo>
                      <a:pt x="4531" y="18124"/>
                      <a:pt x="0" y="14348"/>
                      <a:pt x="0" y="9062"/>
                    </a:cubicBezTo>
                    <a:cubicBezTo>
                      <a:pt x="0" y="3776"/>
                      <a:pt x="3776" y="0"/>
                      <a:pt x="9062" y="0"/>
                    </a:cubicBezTo>
                    <a:cubicBezTo>
                      <a:pt x="14348" y="0"/>
                      <a:pt x="18124" y="3776"/>
                      <a:pt x="18124" y="9062"/>
                    </a:cubicBezTo>
                    <a:lnTo>
                      <a:pt x="18124" y="9062"/>
                    </a:lnTo>
                    <a:close/>
                  </a:path>
                </a:pathLst>
              </a:custGeom>
              <a:solidFill>
                <a:srgbClr val="FFFFFF"/>
              </a:solidFill>
              <a:ln w="7475" cap="flat">
                <a:noFill/>
                <a:prstDash val="solid"/>
                <a:miter/>
              </a:ln>
            </p:spPr>
            <p:txBody>
              <a:bodyPr rtlCol="0" anchor="ctr"/>
              <a:lstStyle/>
              <a:p>
                <a:pPr defTabSz="932563">
                  <a:defRPr/>
                </a:pPr>
                <a:endParaRPr lang="en-US">
                  <a:solidFill>
                    <a:srgbClr val="000000"/>
                  </a:solidFill>
                  <a:latin typeface="Segoe UI"/>
                </a:endParaRPr>
              </a:p>
            </p:txBody>
          </p:sp>
          <p:sp>
            <p:nvSpPr>
              <p:cNvPr id="1453" name="Freeform: Shape 1452">
                <a:extLst>
                  <a:ext uri="{FF2B5EF4-FFF2-40B4-BE49-F238E27FC236}">
                    <a16:creationId xmlns:a16="http://schemas.microsoft.com/office/drawing/2014/main" id="{D81BDC03-9096-4B6F-AC73-92336EEE3BC0}"/>
                  </a:ext>
                </a:extLst>
              </p:cNvPr>
              <p:cNvSpPr/>
              <p:nvPr/>
            </p:nvSpPr>
            <p:spPr>
              <a:xfrm flipH="1">
                <a:off x="5675062" y="2990701"/>
                <a:ext cx="16753" cy="16753"/>
              </a:xfrm>
              <a:custGeom>
                <a:avLst/>
                <a:gdLst>
                  <a:gd name="connsiteX0" fmla="*/ 18124 w 15103"/>
                  <a:gd name="connsiteY0" fmla="*/ 9062 h 15103"/>
                  <a:gd name="connsiteX1" fmla="*/ 9062 w 15103"/>
                  <a:gd name="connsiteY1" fmla="*/ 18124 h 15103"/>
                  <a:gd name="connsiteX2" fmla="*/ 0 w 15103"/>
                  <a:gd name="connsiteY2" fmla="*/ 9062 h 15103"/>
                  <a:gd name="connsiteX3" fmla="*/ 9062 w 15103"/>
                  <a:gd name="connsiteY3" fmla="*/ 0 h 15103"/>
                  <a:gd name="connsiteX4" fmla="*/ 18124 w 15103"/>
                  <a:gd name="connsiteY4" fmla="*/ 9062 h 15103"/>
                  <a:gd name="connsiteX5" fmla="*/ 18124 w 15103"/>
                  <a:gd name="connsiteY5" fmla="*/ 9062 h 1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03" h="15103">
                    <a:moveTo>
                      <a:pt x="18124" y="9062"/>
                    </a:moveTo>
                    <a:cubicBezTo>
                      <a:pt x="18124" y="13593"/>
                      <a:pt x="14348" y="18124"/>
                      <a:pt x="9062" y="18124"/>
                    </a:cubicBezTo>
                    <a:cubicBezTo>
                      <a:pt x="4531" y="18124"/>
                      <a:pt x="0" y="14348"/>
                      <a:pt x="0" y="9062"/>
                    </a:cubicBezTo>
                    <a:cubicBezTo>
                      <a:pt x="0" y="3776"/>
                      <a:pt x="3776" y="0"/>
                      <a:pt x="9062" y="0"/>
                    </a:cubicBezTo>
                    <a:cubicBezTo>
                      <a:pt x="14348" y="0"/>
                      <a:pt x="18124" y="3776"/>
                      <a:pt x="18124" y="9062"/>
                    </a:cubicBezTo>
                    <a:lnTo>
                      <a:pt x="18124" y="9062"/>
                    </a:lnTo>
                    <a:close/>
                  </a:path>
                </a:pathLst>
              </a:custGeom>
              <a:solidFill>
                <a:srgbClr val="0078D4"/>
              </a:solidFill>
              <a:ln w="7475" cap="flat">
                <a:noFill/>
                <a:prstDash val="solid"/>
                <a:miter/>
              </a:ln>
            </p:spPr>
            <p:txBody>
              <a:bodyPr rtlCol="0" anchor="ctr"/>
              <a:lstStyle/>
              <a:p>
                <a:pPr defTabSz="932563">
                  <a:defRPr/>
                </a:pPr>
                <a:endParaRPr lang="en-US">
                  <a:solidFill>
                    <a:srgbClr val="000000"/>
                  </a:solidFill>
                  <a:latin typeface="Segoe UI"/>
                </a:endParaRPr>
              </a:p>
            </p:txBody>
          </p:sp>
          <p:sp>
            <p:nvSpPr>
              <p:cNvPr id="1454" name="Freeform: Shape 1453">
                <a:extLst>
                  <a:ext uri="{FF2B5EF4-FFF2-40B4-BE49-F238E27FC236}">
                    <a16:creationId xmlns:a16="http://schemas.microsoft.com/office/drawing/2014/main" id="{D5C65210-54AC-40D3-96F4-FAC3107AC4C7}"/>
                  </a:ext>
                </a:extLst>
              </p:cNvPr>
              <p:cNvSpPr/>
              <p:nvPr/>
            </p:nvSpPr>
            <p:spPr>
              <a:xfrm flipH="1">
                <a:off x="5733700" y="2938764"/>
                <a:ext cx="16753" cy="16753"/>
              </a:xfrm>
              <a:custGeom>
                <a:avLst/>
                <a:gdLst>
                  <a:gd name="connsiteX0" fmla="*/ 18124 w 15103"/>
                  <a:gd name="connsiteY0" fmla="*/ 9062 h 15103"/>
                  <a:gd name="connsiteX1" fmla="*/ 9062 w 15103"/>
                  <a:gd name="connsiteY1" fmla="*/ 18124 h 15103"/>
                  <a:gd name="connsiteX2" fmla="*/ 0 w 15103"/>
                  <a:gd name="connsiteY2" fmla="*/ 9062 h 15103"/>
                  <a:gd name="connsiteX3" fmla="*/ 9062 w 15103"/>
                  <a:gd name="connsiteY3" fmla="*/ 0 h 15103"/>
                  <a:gd name="connsiteX4" fmla="*/ 18124 w 15103"/>
                  <a:gd name="connsiteY4" fmla="*/ 9062 h 15103"/>
                  <a:gd name="connsiteX5" fmla="*/ 18124 w 15103"/>
                  <a:gd name="connsiteY5" fmla="*/ 9062 h 1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03" h="15103">
                    <a:moveTo>
                      <a:pt x="18124" y="9062"/>
                    </a:moveTo>
                    <a:cubicBezTo>
                      <a:pt x="18124" y="14348"/>
                      <a:pt x="14348" y="18124"/>
                      <a:pt x="9062" y="18124"/>
                    </a:cubicBezTo>
                    <a:cubicBezTo>
                      <a:pt x="4531" y="18124"/>
                      <a:pt x="0" y="14348"/>
                      <a:pt x="0" y="9062"/>
                    </a:cubicBezTo>
                    <a:cubicBezTo>
                      <a:pt x="0" y="4531"/>
                      <a:pt x="3776" y="0"/>
                      <a:pt x="9062" y="0"/>
                    </a:cubicBezTo>
                    <a:cubicBezTo>
                      <a:pt x="14348" y="0"/>
                      <a:pt x="18124" y="3776"/>
                      <a:pt x="18124" y="9062"/>
                    </a:cubicBezTo>
                    <a:lnTo>
                      <a:pt x="18124" y="9062"/>
                    </a:lnTo>
                    <a:close/>
                  </a:path>
                </a:pathLst>
              </a:custGeom>
              <a:solidFill>
                <a:srgbClr val="FFFFFF"/>
              </a:solidFill>
              <a:ln w="7475" cap="flat">
                <a:noFill/>
                <a:prstDash val="solid"/>
                <a:miter/>
              </a:ln>
            </p:spPr>
            <p:txBody>
              <a:bodyPr rtlCol="0" anchor="ctr"/>
              <a:lstStyle/>
              <a:p>
                <a:pPr defTabSz="932563">
                  <a:defRPr/>
                </a:pPr>
                <a:endParaRPr lang="en-US">
                  <a:solidFill>
                    <a:srgbClr val="000000"/>
                  </a:solidFill>
                  <a:latin typeface="Segoe UI"/>
                </a:endParaRPr>
              </a:p>
            </p:txBody>
          </p:sp>
          <p:sp>
            <p:nvSpPr>
              <p:cNvPr id="1455" name="Freeform: Shape 1454">
                <a:extLst>
                  <a:ext uri="{FF2B5EF4-FFF2-40B4-BE49-F238E27FC236}">
                    <a16:creationId xmlns:a16="http://schemas.microsoft.com/office/drawing/2014/main" id="{E43EE64A-8C0E-49FA-B67E-4349AF6773D5}"/>
                  </a:ext>
                </a:extLst>
              </p:cNvPr>
              <p:cNvSpPr/>
              <p:nvPr/>
            </p:nvSpPr>
            <p:spPr>
              <a:xfrm flipH="1">
                <a:off x="5704381" y="2938764"/>
                <a:ext cx="16753" cy="16753"/>
              </a:xfrm>
              <a:custGeom>
                <a:avLst/>
                <a:gdLst>
                  <a:gd name="connsiteX0" fmla="*/ 18124 w 15103"/>
                  <a:gd name="connsiteY0" fmla="*/ 9062 h 15103"/>
                  <a:gd name="connsiteX1" fmla="*/ 9062 w 15103"/>
                  <a:gd name="connsiteY1" fmla="*/ 18124 h 15103"/>
                  <a:gd name="connsiteX2" fmla="*/ 0 w 15103"/>
                  <a:gd name="connsiteY2" fmla="*/ 9062 h 15103"/>
                  <a:gd name="connsiteX3" fmla="*/ 9062 w 15103"/>
                  <a:gd name="connsiteY3" fmla="*/ 0 h 15103"/>
                  <a:gd name="connsiteX4" fmla="*/ 18124 w 15103"/>
                  <a:gd name="connsiteY4" fmla="*/ 9062 h 15103"/>
                  <a:gd name="connsiteX5" fmla="*/ 18124 w 15103"/>
                  <a:gd name="connsiteY5" fmla="*/ 9062 h 1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03" h="15103">
                    <a:moveTo>
                      <a:pt x="18124" y="9062"/>
                    </a:moveTo>
                    <a:cubicBezTo>
                      <a:pt x="18124" y="14348"/>
                      <a:pt x="14348" y="18124"/>
                      <a:pt x="9062" y="18124"/>
                    </a:cubicBezTo>
                    <a:cubicBezTo>
                      <a:pt x="4531" y="18124"/>
                      <a:pt x="0" y="14348"/>
                      <a:pt x="0" y="9062"/>
                    </a:cubicBezTo>
                    <a:cubicBezTo>
                      <a:pt x="0" y="4531"/>
                      <a:pt x="3776" y="0"/>
                      <a:pt x="9062" y="0"/>
                    </a:cubicBezTo>
                    <a:cubicBezTo>
                      <a:pt x="14348" y="0"/>
                      <a:pt x="18124" y="3776"/>
                      <a:pt x="18124" y="9062"/>
                    </a:cubicBezTo>
                    <a:lnTo>
                      <a:pt x="18124" y="9062"/>
                    </a:lnTo>
                    <a:close/>
                  </a:path>
                </a:pathLst>
              </a:custGeom>
              <a:solidFill>
                <a:srgbClr val="FFFFFF"/>
              </a:solidFill>
              <a:ln w="7475" cap="flat">
                <a:noFill/>
                <a:prstDash val="solid"/>
                <a:miter/>
              </a:ln>
            </p:spPr>
            <p:txBody>
              <a:bodyPr rtlCol="0" anchor="ctr"/>
              <a:lstStyle/>
              <a:p>
                <a:pPr defTabSz="932563">
                  <a:defRPr/>
                </a:pPr>
                <a:endParaRPr lang="en-US">
                  <a:solidFill>
                    <a:srgbClr val="000000"/>
                  </a:solidFill>
                  <a:latin typeface="Segoe UI"/>
                </a:endParaRPr>
              </a:p>
            </p:txBody>
          </p:sp>
          <p:sp>
            <p:nvSpPr>
              <p:cNvPr id="1456" name="Freeform: Shape 1455">
                <a:extLst>
                  <a:ext uri="{FF2B5EF4-FFF2-40B4-BE49-F238E27FC236}">
                    <a16:creationId xmlns:a16="http://schemas.microsoft.com/office/drawing/2014/main" id="{B35A1B2D-1AF3-44CC-8152-3DFA0DF6EF64}"/>
                  </a:ext>
                </a:extLst>
              </p:cNvPr>
              <p:cNvSpPr/>
              <p:nvPr/>
            </p:nvSpPr>
            <p:spPr>
              <a:xfrm flipH="1">
                <a:off x="5675062" y="2938764"/>
                <a:ext cx="16753" cy="16753"/>
              </a:xfrm>
              <a:custGeom>
                <a:avLst/>
                <a:gdLst>
                  <a:gd name="connsiteX0" fmla="*/ 18124 w 15103"/>
                  <a:gd name="connsiteY0" fmla="*/ 9062 h 15103"/>
                  <a:gd name="connsiteX1" fmla="*/ 9062 w 15103"/>
                  <a:gd name="connsiteY1" fmla="*/ 18124 h 15103"/>
                  <a:gd name="connsiteX2" fmla="*/ 0 w 15103"/>
                  <a:gd name="connsiteY2" fmla="*/ 9062 h 15103"/>
                  <a:gd name="connsiteX3" fmla="*/ 9062 w 15103"/>
                  <a:gd name="connsiteY3" fmla="*/ 0 h 15103"/>
                  <a:gd name="connsiteX4" fmla="*/ 18124 w 15103"/>
                  <a:gd name="connsiteY4" fmla="*/ 9062 h 15103"/>
                  <a:gd name="connsiteX5" fmla="*/ 18124 w 15103"/>
                  <a:gd name="connsiteY5" fmla="*/ 9062 h 1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03" h="15103">
                    <a:moveTo>
                      <a:pt x="18124" y="9062"/>
                    </a:moveTo>
                    <a:cubicBezTo>
                      <a:pt x="18124" y="14348"/>
                      <a:pt x="14348" y="18124"/>
                      <a:pt x="9062" y="18124"/>
                    </a:cubicBezTo>
                    <a:cubicBezTo>
                      <a:pt x="4531" y="18124"/>
                      <a:pt x="0" y="14348"/>
                      <a:pt x="0" y="9062"/>
                    </a:cubicBezTo>
                    <a:cubicBezTo>
                      <a:pt x="0" y="4531"/>
                      <a:pt x="3776" y="0"/>
                      <a:pt x="9062" y="0"/>
                    </a:cubicBezTo>
                    <a:cubicBezTo>
                      <a:pt x="14348" y="0"/>
                      <a:pt x="18124" y="3776"/>
                      <a:pt x="18124" y="9062"/>
                    </a:cubicBezTo>
                    <a:lnTo>
                      <a:pt x="18124" y="9062"/>
                    </a:lnTo>
                    <a:close/>
                  </a:path>
                </a:pathLst>
              </a:custGeom>
              <a:solidFill>
                <a:srgbClr val="0078D4"/>
              </a:solidFill>
              <a:ln w="7475" cap="flat">
                <a:noFill/>
                <a:prstDash val="solid"/>
                <a:miter/>
              </a:ln>
            </p:spPr>
            <p:txBody>
              <a:bodyPr rtlCol="0" anchor="ctr"/>
              <a:lstStyle/>
              <a:p>
                <a:pPr defTabSz="932563">
                  <a:defRPr/>
                </a:pPr>
                <a:endParaRPr lang="en-US">
                  <a:solidFill>
                    <a:srgbClr val="000000"/>
                  </a:solidFill>
                  <a:latin typeface="Segoe UI"/>
                </a:endParaRPr>
              </a:p>
            </p:txBody>
          </p:sp>
          <p:sp>
            <p:nvSpPr>
              <p:cNvPr id="1457" name="Freeform: Shape 1456">
                <a:extLst>
                  <a:ext uri="{FF2B5EF4-FFF2-40B4-BE49-F238E27FC236}">
                    <a16:creationId xmlns:a16="http://schemas.microsoft.com/office/drawing/2014/main" id="{6C7AA4FE-2B27-4053-AE25-DD5345BD1A64}"/>
                  </a:ext>
                </a:extLst>
              </p:cNvPr>
              <p:cNvSpPr/>
              <p:nvPr/>
            </p:nvSpPr>
            <p:spPr>
              <a:xfrm flipH="1">
                <a:off x="5556112" y="2825677"/>
                <a:ext cx="209420" cy="33507"/>
              </a:xfrm>
              <a:custGeom>
                <a:avLst/>
                <a:gdLst>
                  <a:gd name="connsiteX0" fmla="*/ 188792 w 188792"/>
                  <a:gd name="connsiteY0" fmla="*/ 34738 h 30206"/>
                  <a:gd name="connsiteX1" fmla="*/ 0 w 188792"/>
                  <a:gd name="connsiteY1" fmla="*/ 34738 h 30206"/>
                  <a:gd name="connsiteX2" fmla="*/ 0 w 188792"/>
                  <a:gd name="connsiteY2" fmla="*/ 0 h 30206"/>
                  <a:gd name="connsiteX3" fmla="*/ 188792 w 188792"/>
                  <a:gd name="connsiteY3" fmla="*/ 0 h 30206"/>
                  <a:gd name="connsiteX4" fmla="*/ 188792 w 188792"/>
                  <a:gd name="connsiteY4" fmla="*/ 34738 h 302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792" h="30206">
                    <a:moveTo>
                      <a:pt x="188792" y="34738"/>
                    </a:moveTo>
                    <a:lnTo>
                      <a:pt x="0" y="34738"/>
                    </a:lnTo>
                    <a:lnTo>
                      <a:pt x="0" y="0"/>
                    </a:lnTo>
                    <a:lnTo>
                      <a:pt x="188792" y="0"/>
                    </a:lnTo>
                    <a:lnTo>
                      <a:pt x="188792" y="34738"/>
                    </a:lnTo>
                    <a:close/>
                  </a:path>
                </a:pathLst>
              </a:custGeom>
              <a:solidFill>
                <a:srgbClr val="000000"/>
              </a:solidFill>
              <a:ln w="7475" cap="flat">
                <a:noFill/>
                <a:prstDash val="solid"/>
                <a:miter/>
              </a:ln>
            </p:spPr>
            <p:txBody>
              <a:bodyPr rtlCol="0" anchor="ctr"/>
              <a:lstStyle/>
              <a:p>
                <a:pPr defTabSz="932563">
                  <a:defRPr/>
                </a:pPr>
                <a:endParaRPr lang="en-US">
                  <a:solidFill>
                    <a:srgbClr val="000000"/>
                  </a:solidFill>
                  <a:latin typeface="Segoe UI"/>
                </a:endParaRPr>
              </a:p>
            </p:txBody>
          </p:sp>
          <p:sp>
            <p:nvSpPr>
              <p:cNvPr id="1458" name="Freeform: Shape 1457">
                <a:extLst>
                  <a:ext uri="{FF2B5EF4-FFF2-40B4-BE49-F238E27FC236}">
                    <a16:creationId xmlns:a16="http://schemas.microsoft.com/office/drawing/2014/main" id="{A4D3AA38-E59D-4067-A28C-6771A8192A51}"/>
                  </a:ext>
                </a:extLst>
              </p:cNvPr>
              <p:cNvSpPr/>
              <p:nvPr/>
            </p:nvSpPr>
            <p:spPr>
              <a:xfrm flipH="1">
                <a:off x="5556112" y="2877614"/>
                <a:ext cx="209420" cy="33507"/>
              </a:xfrm>
              <a:custGeom>
                <a:avLst/>
                <a:gdLst>
                  <a:gd name="connsiteX0" fmla="*/ 188792 w 188792"/>
                  <a:gd name="connsiteY0" fmla="*/ 35493 h 30206"/>
                  <a:gd name="connsiteX1" fmla="*/ 0 w 188792"/>
                  <a:gd name="connsiteY1" fmla="*/ 35493 h 30206"/>
                  <a:gd name="connsiteX2" fmla="*/ 0 w 188792"/>
                  <a:gd name="connsiteY2" fmla="*/ 0 h 30206"/>
                  <a:gd name="connsiteX3" fmla="*/ 188792 w 188792"/>
                  <a:gd name="connsiteY3" fmla="*/ 0 h 30206"/>
                  <a:gd name="connsiteX4" fmla="*/ 188792 w 188792"/>
                  <a:gd name="connsiteY4" fmla="*/ 35493 h 302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792" h="30206">
                    <a:moveTo>
                      <a:pt x="188792" y="35493"/>
                    </a:moveTo>
                    <a:lnTo>
                      <a:pt x="0" y="35493"/>
                    </a:lnTo>
                    <a:lnTo>
                      <a:pt x="0" y="0"/>
                    </a:lnTo>
                    <a:lnTo>
                      <a:pt x="188792" y="0"/>
                    </a:lnTo>
                    <a:lnTo>
                      <a:pt x="188792" y="35493"/>
                    </a:lnTo>
                    <a:close/>
                  </a:path>
                </a:pathLst>
              </a:custGeom>
              <a:solidFill>
                <a:srgbClr val="000000"/>
              </a:solidFill>
              <a:ln w="7475" cap="flat">
                <a:noFill/>
                <a:prstDash val="solid"/>
                <a:miter/>
              </a:ln>
            </p:spPr>
            <p:txBody>
              <a:bodyPr rtlCol="0" anchor="ctr"/>
              <a:lstStyle/>
              <a:p>
                <a:pPr defTabSz="932563">
                  <a:defRPr/>
                </a:pPr>
                <a:endParaRPr lang="en-US">
                  <a:solidFill>
                    <a:srgbClr val="000000"/>
                  </a:solidFill>
                  <a:latin typeface="Segoe UI"/>
                </a:endParaRPr>
              </a:p>
            </p:txBody>
          </p:sp>
          <p:sp>
            <p:nvSpPr>
              <p:cNvPr id="1459" name="Freeform: Shape 1458">
                <a:extLst>
                  <a:ext uri="{FF2B5EF4-FFF2-40B4-BE49-F238E27FC236}">
                    <a16:creationId xmlns:a16="http://schemas.microsoft.com/office/drawing/2014/main" id="{7B353B01-318C-4EB7-A453-A99EC024962B}"/>
                  </a:ext>
                </a:extLst>
              </p:cNvPr>
              <p:cNvSpPr/>
              <p:nvPr/>
            </p:nvSpPr>
            <p:spPr>
              <a:xfrm flipH="1">
                <a:off x="5736213" y="2834891"/>
                <a:ext cx="16753" cy="16753"/>
              </a:xfrm>
              <a:custGeom>
                <a:avLst/>
                <a:gdLst>
                  <a:gd name="connsiteX0" fmla="*/ 18124 w 15103"/>
                  <a:gd name="connsiteY0" fmla="*/ 9062 h 15103"/>
                  <a:gd name="connsiteX1" fmla="*/ 9062 w 15103"/>
                  <a:gd name="connsiteY1" fmla="*/ 18124 h 15103"/>
                  <a:gd name="connsiteX2" fmla="*/ 0 w 15103"/>
                  <a:gd name="connsiteY2" fmla="*/ 9062 h 15103"/>
                  <a:gd name="connsiteX3" fmla="*/ 9062 w 15103"/>
                  <a:gd name="connsiteY3" fmla="*/ 0 h 15103"/>
                  <a:gd name="connsiteX4" fmla="*/ 18124 w 15103"/>
                  <a:gd name="connsiteY4" fmla="*/ 9062 h 15103"/>
                  <a:gd name="connsiteX5" fmla="*/ 18124 w 15103"/>
                  <a:gd name="connsiteY5" fmla="*/ 9062 h 1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03" h="15103">
                    <a:moveTo>
                      <a:pt x="18124" y="9062"/>
                    </a:moveTo>
                    <a:cubicBezTo>
                      <a:pt x="18124" y="14348"/>
                      <a:pt x="14348" y="18124"/>
                      <a:pt x="9062" y="18124"/>
                    </a:cubicBezTo>
                    <a:cubicBezTo>
                      <a:pt x="4531" y="18124"/>
                      <a:pt x="0" y="14348"/>
                      <a:pt x="0" y="9062"/>
                    </a:cubicBezTo>
                    <a:cubicBezTo>
                      <a:pt x="0" y="4531"/>
                      <a:pt x="3776" y="0"/>
                      <a:pt x="9062" y="0"/>
                    </a:cubicBezTo>
                    <a:cubicBezTo>
                      <a:pt x="14348" y="0"/>
                      <a:pt x="18124" y="4531"/>
                      <a:pt x="18124" y="9062"/>
                    </a:cubicBezTo>
                    <a:lnTo>
                      <a:pt x="18124" y="9062"/>
                    </a:lnTo>
                    <a:close/>
                  </a:path>
                </a:pathLst>
              </a:custGeom>
              <a:solidFill>
                <a:srgbClr val="FFFFFF"/>
              </a:solidFill>
              <a:ln w="7475" cap="flat">
                <a:noFill/>
                <a:prstDash val="solid"/>
                <a:miter/>
              </a:ln>
            </p:spPr>
            <p:txBody>
              <a:bodyPr rtlCol="0" anchor="ctr"/>
              <a:lstStyle/>
              <a:p>
                <a:pPr defTabSz="932563">
                  <a:defRPr/>
                </a:pPr>
                <a:endParaRPr lang="en-US">
                  <a:solidFill>
                    <a:srgbClr val="000000"/>
                  </a:solidFill>
                  <a:latin typeface="Segoe UI"/>
                </a:endParaRPr>
              </a:p>
            </p:txBody>
          </p:sp>
          <p:sp>
            <p:nvSpPr>
              <p:cNvPr id="1460" name="Freeform: Shape 1459">
                <a:extLst>
                  <a:ext uri="{FF2B5EF4-FFF2-40B4-BE49-F238E27FC236}">
                    <a16:creationId xmlns:a16="http://schemas.microsoft.com/office/drawing/2014/main" id="{EADFCD7F-C141-412B-A981-59F646F54234}"/>
                  </a:ext>
                </a:extLst>
              </p:cNvPr>
              <p:cNvSpPr/>
              <p:nvPr/>
            </p:nvSpPr>
            <p:spPr>
              <a:xfrm flipH="1">
                <a:off x="5706894" y="2834891"/>
                <a:ext cx="16753" cy="16753"/>
              </a:xfrm>
              <a:custGeom>
                <a:avLst/>
                <a:gdLst>
                  <a:gd name="connsiteX0" fmla="*/ 18124 w 15103"/>
                  <a:gd name="connsiteY0" fmla="*/ 9062 h 15103"/>
                  <a:gd name="connsiteX1" fmla="*/ 9062 w 15103"/>
                  <a:gd name="connsiteY1" fmla="*/ 18124 h 15103"/>
                  <a:gd name="connsiteX2" fmla="*/ 0 w 15103"/>
                  <a:gd name="connsiteY2" fmla="*/ 9062 h 15103"/>
                  <a:gd name="connsiteX3" fmla="*/ 9062 w 15103"/>
                  <a:gd name="connsiteY3" fmla="*/ 0 h 15103"/>
                  <a:gd name="connsiteX4" fmla="*/ 18124 w 15103"/>
                  <a:gd name="connsiteY4" fmla="*/ 9062 h 15103"/>
                  <a:gd name="connsiteX5" fmla="*/ 18124 w 15103"/>
                  <a:gd name="connsiteY5" fmla="*/ 9062 h 1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03" h="15103">
                    <a:moveTo>
                      <a:pt x="18124" y="9062"/>
                    </a:moveTo>
                    <a:cubicBezTo>
                      <a:pt x="18124" y="14348"/>
                      <a:pt x="14348" y="18124"/>
                      <a:pt x="9062" y="18124"/>
                    </a:cubicBezTo>
                    <a:cubicBezTo>
                      <a:pt x="4531" y="18124"/>
                      <a:pt x="0" y="14348"/>
                      <a:pt x="0" y="9062"/>
                    </a:cubicBezTo>
                    <a:cubicBezTo>
                      <a:pt x="0" y="4531"/>
                      <a:pt x="3776" y="0"/>
                      <a:pt x="9062" y="0"/>
                    </a:cubicBezTo>
                    <a:cubicBezTo>
                      <a:pt x="14348" y="0"/>
                      <a:pt x="18124" y="4531"/>
                      <a:pt x="18124" y="9062"/>
                    </a:cubicBezTo>
                    <a:lnTo>
                      <a:pt x="18124" y="9062"/>
                    </a:lnTo>
                    <a:close/>
                  </a:path>
                </a:pathLst>
              </a:custGeom>
              <a:solidFill>
                <a:srgbClr val="FFFFFF"/>
              </a:solidFill>
              <a:ln w="7475" cap="flat">
                <a:noFill/>
                <a:prstDash val="solid"/>
                <a:miter/>
              </a:ln>
            </p:spPr>
            <p:txBody>
              <a:bodyPr rtlCol="0" anchor="ctr"/>
              <a:lstStyle/>
              <a:p>
                <a:pPr defTabSz="932563">
                  <a:defRPr/>
                </a:pPr>
                <a:endParaRPr lang="en-US">
                  <a:solidFill>
                    <a:srgbClr val="000000"/>
                  </a:solidFill>
                  <a:latin typeface="Segoe UI"/>
                </a:endParaRPr>
              </a:p>
            </p:txBody>
          </p:sp>
          <p:sp>
            <p:nvSpPr>
              <p:cNvPr id="1461" name="Freeform: Shape 1460">
                <a:extLst>
                  <a:ext uri="{FF2B5EF4-FFF2-40B4-BE49-F238E27FC236}">
                    <a16:creationId xmlns:a16="http://schemas.microsoft.com/office/drawing/2014/main" id="{C28992F9-714D-42CD-9549-FDD8B96F84D5}"/>
                  </a:ext>
                </a:extLst>
              </p:cNvPr>
              <p:cNvSpPr/>
              <p:nvPr/>
            </p:nvSpPr>
            <p:spPr>
              <a:xfrm flipH="1">
                <a:off x="5676738" y="2834891"/>
                <a:ext cx="16753" cy="16753"/>
              </a:xfrm>
              <a:custGeom>
                <a:avLst/>
                <a:gdLst>
                  <a:gd name="connsiteX0" fmla="*/ 18124 w 15103"/>
                  <a:gd name="connsiteY0" fmla="*/ 9062 h 15103"/>
                  <a:gd name="connsiteX1" fmla="*/ 9062 w 15103"/>
                  <a:gd name="connsiteY1" fmla="*/ 18124 h 15103"/>
                  <a:gd name="connsiteX2" fmla="*/ 0 w 15103"/>
                  <a:gd name="connsiteY2" fmla="*/ 9062 h 15103"/>
                  <a:gd name="connsiteX3" fmla="*/ 9062 w 15103"/>
                  <a:gd name="connsiteY3" fmla="*/ 0 h 15103"/>
                  <a:gd name="connsiteX4" fmla="*/ 18124 w 15103"/>
                  <a:gd name="connsiteY4" fmla="*/ 9062 h 15103"/>
                  <a:gd name="connsiteX5" fmla="*/ 18124 w 15103"/>
                  <a:gd name="connsiteY5" fmla="*/ 9062 h 1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03" h="15103">
                    <a:moveTo>
                      <a:pt x="18124" y="9062"/>
                    </a:moveTo>
                    <a:cubicBezTo>
                      <a:pt x="18124" y="14348"/>
                      <a:pt x="14348" y="18124"/>
                      <a:pt x="9062" y="18124"/>
                    </a:cubicBezTo>
                    <a:cubicBezTo>
                      <a:pt x="4531" y="18124"/>
                      <a:pt x="0" y="14348"/>
                      <a:pt x="0" y="9062"/>
                    </a:cubicBezTo>
                    <a:cubicBezTo>
                      <a:pt x="0" y="4531"/>
                      <a:pt x="3776" y="0"/>
                      <a:pt x="9062" y="0"/>
                    </a:cubicBezTo>
                    <a:cubicBezTo>
                      <a:pt x="13593" y="0"/>
                      <a:pt x="18124" y="4531"/>
                      <a:pt x="18124" y="9062"/>
                    </a:cubicBezTo>
                    <a:lnTo>
                      <a:pt x="18124" y="9062"/>
                    </a:lnTo>
                    <a:close/>
                  </a:path>
                </a:pathLst>
              </a:custGeom>
              <a:solidFill>
                <a:srgbClr val="0078D4"/>
              </a:solidFill>
              <a:ln w="7475" cap="flat">
                <a:noFill/>
                <a:prstDash val="solid"/>
                <a:miter/>
              </a:ln>
            </p:spPr>
            <p:txBody>
              <a:bodyPr rtlCol="0" anchor="ctr"/>
              <a:lstStyle/>
              <a:p>
                <a:pPr defTabSz="932563">
                  <a:defRPr/>
                </a:pPr>
                <a:endParaRPr lang="en-US">
                  <a:solidFill>
                    <a:srgbClr val="000000"/>
                  </a:solidFill>
                  <a:latin typeface="Segoe UI"/>
                </a:endParaRPr>
              </a:p>
            </p:txBody>
          </p:sp>
          <p:sp>
            <p:nvSpPr>
              <p:cNvPr id="1462" name="Freeform: Shape 1461">
                <a:extLst>
                  <a:ext uri="{FF2B5EF4-FFF2-40B4-BE49-F238E27FC236}">
                    <a16:creationId xmlns:a16="http://schemas.microsoft.com/office/drawing/2014/main" id="{F78E0957-14F8-493D-8659-C43C3A7FCBEC}"/>
                  </a:ext>
                </a:extLst>
              </p:cNvPr>
              <p:cNvSpPr/>
              <p:nvPr/>
            </p:nvSpPr>
            <p:spPr>
              <a:xfrm flipH="1">
                <a:off x="5556112" y="2773741"/>
                <a:ext cx="209420" cy="33507"/>
              </a:xfrm>
              <a:custGeom>
                <a:avLst/>
                <a:gdLst>
                  <a:gd name="connsiteX0" fmla="*/ 188792 w 188792"/>
                  <a:gd name="connsiteY0" fmla="*/ 35493 h 30206"/>
                  <a:gd name="connsiteX1" fmla="*/ 0 w 188792"/>
                  <a:gd name="connsiteY1" fmla="*/ 35493 h 30206"/>
                  <a:gd name="connsiteX2" fmla="*/ 0 w 188792"/>
                  <a:gd name="connsiteY2" fmla="*/ 0 h 30206"/>
                  <a:gd name="connsiteX3" fmla="*/ 188792 w 188792"/>
                  <a:gd name="connsiteY3" fmla="*/ 0 h 30206"/>
                  <a:gd name="connsiteX4" fmla="*/ 188792 w 188792"/>
                  <a:gd name="connsiteY4" fmla="*/ 35493 h 302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792" h="30206">
                    <a:moveTo>
                      <a:pt x="188792" y="35493"/>
                    </a:moveTo>
                    <a:lnTo>
                      <a:pt x="0" y="35493"/>
                    </a:lnTo>
                    <a:lnTo>
                      <a:pt x="0" y="0"/>
                    </a:lnTo>
                    <a:lnTo>
                      <a:pt x="188792" y="0"/>
                    </a:lnTo>
                    <a:lnTo>
                      <a:pt x="188792" y="35493"/>
                    </a:lnTo>
                    <a:close/>
                  </a:path>
                </a:pathLst>
              </a:custGeom>
              <a:solidFill>
                <a:srgbClr val="000000"/>
              </a:solidFill>
              <a:ln w="7475" cap="flat">
                <a:noFill/>
                <a:prstDash val="solid"/>
                <a:miter/>
              </a:ln>
            </p:spPr>
            <p:txBody>
              <a:bodyPr rtlCol="0" anchor="ctr"/>
              <a:lstStyle/>
              <a:p>
                <a:pPr defTabSz="932563">
                  <a:defRPr/>
                </a:pPr>
                <a:endParaRPr lang="en-US">
                  <a:solidFill>
                    <a:srgbClr val="000000"/>
                  </a:solidFill>
                  <a:latin typeface="Segoe UI"/>
                </a:endParaRPr>
              </a:p>
            </p:txBody>
          </p:sp>
          <p:sp>
            <p:nvSpPr>
              <p:cNvPr id="1463" name="Freeform: Shape 1462">
                <a:extLst>
                  <a:ext uri="{FF2B5EF4-FFF2-40B4-BE49-F238E27FC236}">
                    <a16:creationId xmlns:a16="http://schemas.microsoft.com/office/drawing/2014/main" id="{50906C4B-6E04-420E-8CAC-4F5DE98F49AC}"/>
                  </a:ext>
                </a:extLst>
              </p:cNvPr>
              <p:cNvSpPr/>
              <p:nvPr/>
            </p:nvSpPr>
            <p:spPr>
              <a:xfrm flipH="1">
                <a:off x="5737051" y="2783793"/>
                <a:ext cx="16753" cy="16753"/>
              </a:xfrm>
              <a:custGeom>
                <a:avLst/>
                <a:gdLst>
                  <a:gd name="connsiteX0" fmla="*/ 18124 w 15103"/>
                  <a:gd name="connsiteY0" fmla="*/ 9062 h 15103"/>
                  <a:gd name="connsiteX1" fmla="*/ 9062 w 15103"/>
                  <a:gd name="connsiteY1" fmla="*/ 18124 h 15103"/>
                  <a:gd name="connsiteX2" fmla="*/ 0 w 15103"/>
                  <a:gd name="connsiteY2" fmla="*/ 9062 h 15103"/>
                  <a:gd name="connsiteX3" fmla="*/ 9062 w 15103"/>
                  <a:gd name="connsiteY3" fmla="*/ 0 h 15103"/>
                  <a:gd name="connsiteX4" fmla="*/ 18124 w 15103"/>
                  <a:gd name="connsiteY4" fmla="*/ 9062 h 15103"/>
                  <a:gd name="connsiteX5" fmla="*/ 18124 w 15103"/>
                  <a:gd name="connsiteY5" fmla="*/ 9062 h 1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03" h="15103">
                    <a:moveTo>
                      <a:pt x="18124" y="9062"/>
                    </a:moveTo>
                    <a:cubicBezTo>
                      <a:pt x="18124" y="14348"/>
                      <a:pt x="14348" y="18124"/>
                      <a:pt x="9062" y="18124"/>
                    </a:cubicBezTo>
                    <a:cubicBezTo>
                      <a:pt x="4531" y="18124"/>
                      <a:pt x="0" y="14348"/>
                      <a:pt x="0" y="9062"/>
                    </a:cubicBezTo>
                    <a:cubicBezTo>
                      <a:pt x="0" y="4531"/>
                      <a:pt x="3776" y="0"/>
                      <a:pt x="9062" y="0"/>
                    </a:cubicBezTo>
                    <a:cubicBezTo>
                      <a:pt x="14348" y="0"/>
                      <a:pt x="18124" y="3776"/>
                      <a:pt x="18124" y="9062"/>
                    </a:cubicBezTo>
                    <a:lnTo>
                      <a:pt x="18124" y="9062"/>
                    </a:lnTo>
                    <a:close/>
                  </a:path>
                </a:pathLst>
              </a:custGeom>
              <a:solidFill>
                <a:srgbClr val="FFFFFF"/>
              </a:solidFill>
              <a:ln w="7475" cap="flat">
                <a:noFill/>
                <a:prstDash val="solid"/>
                <a:miter/>
              </a:ln>
            </p:spPr>
            <p:txBody>
              <a:bodyPr rtlCol="0" anchor="ctr"/>
              <a:lstStyle/>
              <a:p>
                <a:pPr defTabSz="932563">
                  <a:defRPr/>
                </a:pPr>
                <a:endParaRPr lang="en-US">
                  <a:solidFill>
                    <a:srgbClr val="000000"/>
                  </a:solidFill>
                  <a:latin typeface="Segoe UI"/>
                </a:endParaRPr>
              </a:p>
            </p:txBody>
          </p:sp>
          <p:sp>
            <p:nvSpPr>
              <p:cNvPr id="1464" name="Freeform: Shape 1463">
                <a:extLst>
                  <a:ext uri="{FF2B5EF4-FFF2-40B4-BE49-F238E27FC236}">
                    <a16:creationId xmlns:a16="http://schemas.microsoft.com/office/drawing/2014/main" id="{D9CCAB7F-F483-49D6-BDC4-9AFF15C17F4D}"/>
                  </a:ext>
                </a:extLst>
              </p:cNvPr>
              <p:cNvSpPr/>
              <p:nvPr/>
            </p:nvSpPr>
            <p:spPr>
              <a:xfrm flipH="1">
                <a:off x="5707732" y="2783793"/>
                <a:ext cx="16753" cy="16753"/>
              </a:xfrm>
              <a:custGeom>
                <a:avLst/>
                <a:gdLst>
                  <a:gd name="connsiteX0" fmla="*/ 18124 w 15103"/>
                  <a:gd name="connsiteY0" fmla="*/ 9062 h 15103"/>
                  <a:gd name="connsiteX1" fmla="*/ 9062 w 15103"/>
                  <a:gd name="connsiteY1" fmla="*/ 18124 h 15103"/>
                  <a:gd name="connsiteX2" fmla="*/ 0 w 15103"/>
                  <a:gd name="connsiteY2" fmla="*/ 9062 h 15103"/>
                  <a:gd name="connsiteX3" fmla="*/ 9062 w 15103"/>
                  <a:gd name="connsiteY3" fmla="*/ 0 h 15103"/>
                  <a:gd name="connsiteX4" fmla="*/ 18124 w 15103"/>
                  <a:gd name="connsiteY4" fmla="*/ 9062 h 15103"/>
                  <a:gd name="connsiteX5" fmla="*/ 18124 w 15103"/>
                  <a:gd name="connsiteY5" fmla="*/ 9062 h 1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03" h="15103">
                    <a:moveTo>
                      <a:pt x="18124" y="9062"/>
                    </a:moveTo>
                    <a:cubicBezTo>
                      <a:pt x="18124" y="14348"/>
                      <a:pt x="14348" y="18124"/>
                      <a:pt x="9062" y="18124"/>
                    </a:cubicBezTo>
                    <a:cubicBezTo>
                      <a:pt x="4531" y="18124"/>
                      <a:pt x="0" y="14348"/>
                      <a:pt x="0" y="9062"/>
                    </a:cubicBezTo>
                    <a:cubicBezTo>
                      <a:pt x="0" y="4531"/>
                      <a:pt x="3776" y="0"/>
                      <a:pt x="9062" y="0"/>
                    </a:cubicBezTo>
                    <a:cubicBezTo>
                      <a:pt x="14348" y="0"/>
                      <a:pt x="18124" y="3776"/>
                      <a:pt x="18124" y="9062"/>
                    </a:cubicBezTo>
                    <a:lnTo>
                      <a:pt x="18124" y="9062"/>
                    </a:lnTo>
                    <a:close/>
                  </a:path>
                </a:pathLst>
              </a:custGeom>
              <a:solidFill>
                <a:srgbClr val="FFFFFF"/>
              </a:solidFill>
              <a:ln w="7475" cap="flat">
                <a:noFill/>
                <a:prstDash val="solid"/>
                <a:miter/>
              </a:ln>
            </p:spPr>
            <p:txBody>
              <a:bodyPr rtlCol="0" anchor="ctr"/>
              <a:lstStyle/>
              <a:p>
                <a:pPr defTabSz="932563">
                  <a:defRPr/>
                </a:pPr>
                <a:endParaRPr lang="en-US">
                  <a:solidFill>
                    <a:srgbClr val="000000"/>
                  </a:solidFill>
                  <a:latin typeface="Segoe UI"/>
                </a:endParaRPr>
              </a:p>
            </p:txBody>
          </p:sp>
          <p:sp>
            <p:nvSpPr>
              <p:cNvPr id="1465" name="Freeform: Shape 1464">
                <a:extLst>
                  <a:ext uri="{FF2B5EF4-FFF2-40B4-BE49-F238E27FC236}">
                    <a16:creationId xmlns:a16="http://schemas.microsoft.com/office/drawing/2014/main" id="{0B7645D5-DFE8-4FC6-8971-802C21ECFA46}"/>
                  </a:ext>
                </a:extLst>
              </p:cNvPr>
              <p:cNvSpPr/>
              <p:nvPr/>
            </p:nvSpPr>
            <p:spPr>
              <a:xfrm flipH="1">
                <a:off x="5678413" y="2783793"/>
                <a:ext cx="16753" cy="16753"/>
              </a:xfrm>
              <a:custGeom>
                <a:avLst/>
                <a:gdLst>
                  <a:gd name="connsiteX0" fmla="*/ 18124 w 15103"/>
                  <a:gd name="connsiteY0" fmla="*/ 9062 h 15103"/>
                  <a:gd name="connsiteX1" fmla="*/ 9062 w 15103"/>
                  <a:gd name="connsiteY1" fmla="*/ 18124 h 15103"/>
                  <a:gd name="connsiteX2" fmla="*/ 0 w 15103"/>
                  <a:gd name="connsiteY2" fmla="*/ 9062 h 15103"/>
                  <a:gd name="connsiteX3" fmla="*/ 9062 w 15103"/>
                  <a:gd name="connsiteY3" fmla="*/ 0 h 15103"/>
                  <a:gd name="connsiteX4" fmla="*/ 18124 w 15103"/>
                  <a:gd name="connsiteY4" fmla="*/ 9062 h 15103"/>
                  <a:gd name="connsiteX5" fmla="*/ 18124 w 15103"/>
                  <a:gd name="connsiteY5" fmla="*/ 9062 h 1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03" h="15103">
                    <a:moveTo>
                      <a:pt x="18124" y="9062"/>
                    </a:moveTo>
                    <a:cubicBezTo>
                      <a:pt x="18124" y="14348"/>
                      <a:pt x="14348" y="18124"/>
                      <a:pt x="9062" y="18124"/>
                    </a:cubicBezTo>
                    <a:cubicBezTo>
                      <a:pt x="4531" y="18124"/>
                      <a:pt x="0" y="14348"/>
                      <a:pt x="0" y="9062"/>
                    </a:cubicBezTo>
                    <a:cubicBezTo>
                      <a:pt x="0" y="4531"/>
                      <a:pt x="3776" y="0"/>
                      <a:pt x="9062" y="0"/>
                    </a:cubicBezTo>
                    <a:cubicBezTo>
                      <a:pt x="14348" y="0"/>
                      <a:pt x="18124" y="3776"/>
                      <a:pt x="18124" y="9062"/>
                    </a:cubicBezTo>
                    <a:lnTo>
                      <a:pt x="18124" y="9062"/>
                    </a:lnTo>
                    <a:close/>
                  </a:path>
                </a:pathLst>
              </a:custGeom>
              <a:solidFill>
                <a:srgbClr val="0078D4"/>
              </a:solidFill>
              <a:ln w="7475" cap="flat">
                <a:noFill/>
                <a:prstDash val="solid"/>
                <a:miter/>
              </a:ln>
            </p:spPr>
            <p:txBody>
              <a:bodyPr rtlCol="0" anchor="ctr"/>
              <a:lstStyle/>
              <a:p>
                <a:pPr defTabSz="932563">
                  <a:defRPr/>
                </a:pPr>
                <a:endParaRPr lang="en-US">
                  <a:solidFill>
                    <a:srgbClr val="000000"/>
                  </a:solidFill>
                  <a:latin typeface="Segoe UI"/>
                </a:endParaRPr>
              </a:p>
            </p:txBody>
          </p:sp>
          <p:sp>
            <p:nvSpPr>
              <p:cNvPr id="1466" name="Freeform: Shape 1465">
                <a:extLst>
                  <a:ext uri="{FF2B5EF4-FFF2-40B4-BE49-F238E27FC236}">
                    <a16:creationId xmlns:a16="http://schemas.microsoft.com/office/drawing/2014/main" id="{160758E8-61D1-4697-B058-6C612225BFF0}"/>
                  </a:ext>
                </a:extLst>
              </p:cNvPr>
              <p:cNvSpPr/>
              <p:nvPr/>
            </p:nvSpPr>
            <p:spPr>
              <a:xfrm flipH="1">
                <a:off x="5788987" y="2669869"/>
                <a:ext cx="251304" cy="477477"/>
              </a:xfrm>
              <a:custGeom>
                <a:avLst/>
                <a:gdLst>
                  <a:gd name="connsiteX0" fmla="*/ 71741 w 226550"/>
                  <a:gd name="connsiteY0" fmla="*/ 0 h 430446"/>
                  <a:gd name="connsiteX1" fmla="*/ 71741 w 226550"/>
                  <a:gd name="connsiteY1" fmla="*/ 71741 h 430446"/>
                  <a:gd name="connsiteX2" fmla="*/ 0 w 226550"/>
                  <a:gd name="connsiteY2" fmla="*/ 71741 h 430446"/>
                  <a:gd name="connsiteX3" fmla="*/ 0 w 226550"/>
                  <a:gd name="connsiteY3" fmla="*/ 434977 h 430446"/>
                  <a:gd name="connsiteX4" fmla="*/ 71741 w 226550"/>
                  <a:gd name="connsiteY4" fmla="*/ 434977 h 430446"/>
                  <a:gd name="connsiteX5" fmla="*/ 129134 w 226550"/>
                  <a:gd name="connsiteY5" fmla="*/ 434977 h 430446"/>
                  <a:gd name="connsiteX6" fmla="*/ 229572 w 226550"/>
                  <a:gd name="connsiteY6" fmla="*/ 434977 h 430446"/>
                  <a:gd name="connsiteX7" fmla="*/ 229572 w 226550"/>
                  <a:gd name="connsiteY7" fmla="*/ 0 h 430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6550" h="430446">
                    <a:moveTo>
                      <a:pt x="71741" y="0"/>
                    </a:moveTo>
                    <a:lnTo>
                      <a:pt x="71741" y="71741"/>
                    </a:lnTo>
                    <a:lnTo>
                      <a:pt x="0" y="71741"/>
                    </a:lnTo>
                    <a:lnTo>
                      <a:pt x="0" y="434977"/>
                    </a:lnTo>
                    <a:lnTo>
                      <a:pt x="71741" y="434977"/>
                    </a:lnTo>
                    <a:lnTo>
                      <a:pt x="129134" y="434977"/>
                    </a:lnTo>
                    <a:lnTo>
                      <a:pt x="229572" y="434977"/>
                    </a:lnTo>
                    <a:lnTo>
                      <a:pt x="229572" y="0"/>
                    </a:lnTo>
                    <a:close/>
                  </a:path>
                </a:pathLst>
              </a:custGeom>
              <a:solidFill>
                <a:srgbClr val="50E6FF"/>
              </a:solidFill>
              <a:ln w="7475" cap="flat">
                <a:noFill/>
                <a:prstDash val="solid"/>
                <a:miter/>
              </a:ln>
            </p:spPr>
            <p:txBody>
              <a:bodyPr rtlCol="0" anchor="ctr"/>
              <a:lstStyle/>
              <a:p>
                <a:pPr defTabSz="932563">
                  <a:defRPr/>
                </a:pPr>
                <a:endParaRPr lang="en-US">
                  <a:solidFill>
                    <a:srgbClr val="000000"/>
                  </a:solidFill>
                  <a:latin typeface="Segoe UI"/>
                </a:endParaRPr>
              </a:p>
            </p:txBody>
          </p:sp>
          <p:sp>
            <p:nvSpPr>
              <p:cNvPr id="1467" name="Freeform: Shape 1466">
                <a:extLst>
                  <a:ext uri="{FF2B5EF4-FFF2-40B4-BE49-F238E27FC236}">
                    <a16:creationId xmlns:a16="http://schemas.microsoft.com/office/drawing/2014/main" id="{BC35008A-337F-46E0-959F-96E9A8D1574C}"/>
                  </a:ext>
                </a:extLst>
              </p:cNvPr>
              <p:cNvSpPr/>
              <p:nvPr/>
            </p:nvSpPr>
            <p:spPr>
              <a:xfrm flipH="1">
                <a:off x="5800715" y="2930388"/>
                <a:ext cx="209420" cy="33507"/>
              </a:xfrm>
              <a:custGeom>
                <a:avLst/>
                <a:gdLst>
                  <a:gd name="connsiteX0" fmla="*/ 188792 w 188792"/>
                  <a:gd name="connsiteY0" fmla="*/ 34738 h 30206"/>
                  <a:gd name="connsiteX1" fmla="*/ 0 w 188792"/>
                  <a:gd name="connsiteY1" fmla="*/ 34738 h 30206"/>
                  <a:gd name="connsiteX2" fmla="*/ 0 w 188792"/>
                  <a:gd name="connsiteY2" fmla="*/ 0 h 30206"/>
                  <a:gd name="connsiteX3" fmla="*/ 188792 w 188792"/>
                  <a:gd name="connsiteY3" fmla="*/ 0 h 30206"/>
                  <a:gd name="connsiteX4" fmla="*/ 188792 w 188792"/>
                  <a:gd name="connsiteY4" fmla="*/ 34738 h 302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792" h="30206">
                    <a:moveTo>
                      <a:pt x="188792" y="34738"/>
                    </a:moveTo>
                    <a:lnTo>
                      <a:pt x="0" y="34738"/>
                    </a:lnTo>
                    <a:lnTo>
                      <a:pt x="0" y="0"/>
                    </a:lnTo>
                    <a:lnTo>
                      <a:pt x="188792" y="0"/>
                    </a:lnTo>
                    <a:lnTo>
                      <a:pt x="188792" y="34738"/>
                    </a:lnTo>
                    <a:close/>
                  </a:path>
                </a:pathLst>
              </a:custGeom>
              <a:solidFill>
                <a:srgbClr val="000000"/>
              </a:solidFill>
              <a:ln w="7475" cap="flat">
                <a:noFill/>
                <a:prstDash val="solid"/>
                <a:miter/>
              </a:ln>
            </p:spPr>
            <p:txBody>
              <a:bodyPr rtlCol="0" anchor="ctr"/>
              <a:lstStyle/>
              <a:p>
                <a:pPr defTabSz="932563">
                  <a:defRPr/>
                </a:pPr>
                <a:endParaRPr lang="en-US">
                  <a:solidFill>
                    <a:srgbClr val="000000"/>
                  </a:solidFill>
                  <a:latin typeface="Segoe UI"/>
                </a:endParaRPr>
              </a:p>
            </p:txBody>
          </p:sp>
          <p:sp>
            <p:nvSpPr>
              <p:cNvPr id="1468" name="Freeform: Shape 1467">
                <a:extLst>
                  <a:ext uri="{FF2B5EF4-FFF2-40B4-BE49-F238E27FC236}">
                    <a16:creationId xmlns:a16="http://schemas.microsoft.com/office/drawing/2014/main" id="{93AAACDE-0F12-4780-821D-A170CBC1D261}"/>
                  </a:ext>
                </a:extLst>
              </p:cNvPr>
              <p:cNvSpPr/>
              <p:nvPr/>
            </p:nvSpPr>
            <p:spPr>
              <a:xfrm flipH="1">
                <a:off x="5800715" y="2982324"/>
                <a:ext cx="209420" cy="33507"/>
              </a:xfrm>
              <a:custGeom>
                <a:avLst/>
                <a:gdLst>
                  <a:gd name="connsiteX0" fmla="*/ 188792 w 188792"/>
                  <a:gd name="connsiteY0" fmla="*/ 35493 h 30206"/>
                  <a:gd name="connsiteX1" fmla="*/ 0 w 188792"/>
                  <a:gd name="connsiteY1" fmla="*/ 35493 h 30206"/>
                  <a:gd name="connsiteX2" fmla="*/ 0 w 188792"/>
                  <a:gd name="connsiteY2" fmla="*/ 0 h 30206"/>
                  <a:gd name="connsiteX3" fmla="*/ 188792 w 188792"/>
                  <a:gd name="connsiteY3" fmla="*/ 0 h 30206"/>
                  <a:gd name="connsiteX4" fmla="*/ 188792 w 188792"/>
                  <a:gd name="connsiteY4" fmla="*/ 35493 h 302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792" h="30206">
                    <a:moveTo>
                      <a:pt x="188792" y="35493"/>
                    </a:moveTo>
                    <a:lnTo>
                      <a:pt x="0" y="35493"/>
                    </a:lnTo>
                    <a:lnTo>
                      <a:pt x="0" y="0"/>
                    </a:lnTo>
                    <a:lnTo>
                      <a:pt x="188792" y="0"/>
                    </a:lnTo>
                    <a:lnTo>
                      <a:pt x="188792" y="35493"/>
                    </a:lnTo>
                    <a:close/>
                  </a:path>
                </a:pathLst>
              </a:custGeom>
              <a:solidFill>
                <a:srgbClr val="000000"/>
              </a:solidFill>
              <a:ln w="7475" cap="flat">
                <a:noFill/>
                <a:prstDash val="solid"/>
                <a:miter/>
              </a:ln>
            </p:spPr>
            <p:txBody>
              <a:bodyPr rtlCol="0" anchor="ctr"/>
              <a:lstStyle/>
              <a:p>
                <a:pPr defTabSz="932563">
                  <a:defRPr/>
                </a:pPr>
                <a:endParaRPr lang="en-US">
                  <a:solidFill>
                    <a:srgbClr val="000000"/>
                  </a:solidFill>
                  <a:latin typeface="Segoe UI"/>
                </a:endParaRPr>
              </a:p>
            </p:txBody>
          </p:sp>
          <p:sp>
            <p:nvSpPr>
              <p:cNvPr id="1469" name="Freeform: Shape 1468">
                <a:extLst>
                  <a:ext uri="{FF2B5EF4-FFF2-40B4-BE49-F238E27FC236}">
                    <a16:creationId xmlns:a16="http://schemas.microsoft.com/office/drawing/2014/main" id="{FCF8B8CF-558B-454B-884B-06A6F1AED084}"/>
                  </a:ext>
                </a:extLst>
              </p:cNvPr>
              <p:cNvSpPr/>
              <p:nvPr/>
            </p:nvSpPr>
            <p:spPr>
              <a:xfrm flipH="1">
                <a:off x="5800715" y="3034260"/>
                <a:ext cx="209420" cy="33507"/>
              </a:xfrm>
              <a:custGeom>
                <a:avLst/>
                <a:gdLst>
                  <a:gd name="connsiteX0" fmla="*/ 188792 w 188792"/>
                  <a:gd name="connsiteY0" fmla="*/ 35493 h 30206"/>
                  <a:gd name="connsiteX1" fmla="*/ 0 w 188792"/>
                  <a:gd name="connsiteY1" fmla="*/ 35493 h 30206"/>
                  <a:gd name="connsiteX2" fmla="*/ 0 w 188792"/>
                  <a:gd name="connsiteY2" fmla="*/ 0 h 30206"/>
                  <a:gd name="connsiteX3" fmla="*/ 188792 w 188792"/>
                  <a:gd name="connsiteY3" fmla="*/ 0 h 30206"/>
                  <a:gd name="connsiteX4" fmla="*/ 188792 w 188792"/>
                  <a:gd name="connsiteY4" fmla="*/ 35493 h 302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792" h="30206">
                    <a:moveTo>
                      <a:pt x="188792" y="35493"/>
                    </a:moveTo>
                    <a:lnTo>
                      <a:pt x="0" y="35493"/>
                    </a:lnTo>
                    <a:lnTo>
                      <a:pt x="0" y="0"/>
                    </a:lnTo>
                    <a:lnTo>
                      <a:pt x="188792" y="0"/>
                    </a:lnTo>
                    <a:lnTo>
                      <a:pt x="188792" y="35493"/>
                    </a:lnTo>
                    <a:close/>
                  </a:path>
                </a:pathLst>
              </a:custGeom>
              <a:solidFill>
                <a:srgbClr val="000000"/>
              </a:solidFill>
              <a:ln w="7475" cap="flat">
                <a:noFill/>
                <a:prstDash val="solid"/>
                <a:miter/>
              </a:ln>
            </p:spPr>
            <p:txBody>
              <a:bodyPr rtlCol="0" anchor="ctr"/>
              <a:lstStyle/>
              <a:p>
                <a:pPr defTabSz="932563">
                  <a:defRPr/>
                </a:pPr>
                <a:endParaRPr lang="en-US">
                  <a:solidFill>
                    <a:srgbClr val="000000"/>
                  </a:solidFill>
                  <a:latin typeface="Segoe UI"/>
                </a:endParaRPr>
              </a:p>
            </p:txBody>
          </p:sp>
          <p:sp>
            <p:nvSpPr>
              <p:cNvPr id="1470" name="Freeform: Shape 1469">
                <a:extLst>
                  <a:ext uri="{FF2B5EF4-FFF2-40B4-BE49-F238E27FC236}">
                    <a16:creationId xmlns:a16="http://schemas.microsoft.com/office/drawing/2014/main" id="{9FF587C3-261C-43B8-B26A-3CA4D154546E}"/>
                  </a:ext>
                </a:extLst>
              </p:cNvPr>
              <p:cNvSpPr/>
              <p:nvPr/>
            </p:nvSpPr>
            <p:spPr>
              <a:xfrm flipH="1">
                <a:off x="5800715" y="3086196"/>
                <a:ext cx="209420" cy="33507"/>
              </a:xfrm>
              <a:custGeom>
                <a:avLst/>
                <a:gdLst>
                  <a:gd name="connsiteX0" fmla="*/ 188792 w 188792"/>
                  <a:gd name="connsiteY0" fmla="*/ 35493 h 30206"/>
                  <a:gd name="connsiteX1" fmla="*/ 0 w 188792"/>
                  <a:gd name="connsiteY1" fmla="*/ 35493 h 30206"/>
                  <a:gd name="connsiteX2" fmla="*/ 0 w 188792"/>
                  <a:gd name="connsiteY2" fmla="*/ 0 h 30206"/>
                  <a:gd name="connsiteX3" fmla="*/ 188792 w 188792"/>
                  <a:gd name="connsiteY3" fmla="*/ 0 h 30206"/>
                  <a:gd name="connsiteX4" fmla="*/ 188792 w 188792"/>
                  <a:gd name="connsiteY4" fmla="*/ 35493 h 302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792" h="30206">
                    <a:moveTo>
                      <a:pt x="188792" y="35493"/>
                    </a:moveTo>
                    <a:lnTo>
                      <a:pt x="0" y="35493"/>
                    </a:lnTo>
                    <a:lnTo>
                      <a:pt x="0" y="0"/>
                    </a:lnTo>
                    <a:lnTo>
                      <a:pt x="188792" y="0"/>
                    </a:lnTo>
                    <a:lnTo>
                      <a:pt x="188792" y="35493"/>
                    </a:lnTo>
                    <a:close/>
                  </a:path>
                </a:pathLst>
              </a:custGeom>
              <a:solidFill>
                <a:srgbClr val="000000"/>
              </a:solidFill>
              <a:ln w="7475" cap="flat">
                <a:noFill/>
                <a:prstDash val="solid"/>
                <a:miter/>
              </a:ln>
            </p:spPr>
            <p:txBody>
              <a:bodyPr rtlCol="0" anchor="ctr"/>
              <a:lstStyle/>
              <a:p>
                <a:pPr defTabSz="932563">
                  <a:defRPr/>
                </a:pPr>
                <a:endParaRPr lang="en-US">
                  <a:solidFill>
                    <a:srgbClr val="000000"/>
                  </a:solidFill>
                  <a:latin typeface="Segoe UI"/>
                </a:endParaRPr>
              </a:p>
            </p:txBody>
          </p:sp>
          <p:sp>
            <p:nvSpPr>
              <p:cNvPr id="1471" name="Freeform: Shape 1470">
                <a:extLst>
                  <a:ext uri="{FF2B5EF4-FFF2-40B4-BE49-F238E27FC236}">
                    <a16:creationId xmlns:a16="http://schemas.microsoft.com/office/drawing/2014/main" id="{D99CF651-9E04-4D68-8CE2-1A224E91D1BE}"/>
                  </a:ext>
                </a:extLst>
              </p:cNvPr>
              <p:cNvSpPr/>
              <p:nvPr/>
            </p:nvSpPr>
            <p:spPr>
              <a:xfrm flipH="1">
                <a:off x="5980816" y="3096248"/>
                <a:ext cx="16753" cy="16753"/>
              </a:xfrm>
              <a:custGeom>
                <a:avLst/>
                <a:gdLst>
                  <a:gd name="connsiteX0" fmla="*/ 18124 w 15103"/>
                  <a:gd name="connsiteY0" fmla="*/ 9062 h 15103"/>
                  <a:gd name="connsiteX1" fmla="*/ 9062 w 15103"/>
                  <a:gd name="connsiteY1" fmla="*/ 18124 h 15103"/>
                  <a:gd name="connsiteX2" fmla="*/ 0 w 15103"/>
                  <a:gd name="connsiteY2" fmla="*/ 9062 h 15103"/>
                  <a:gd name="connsiteX3" fmla="*/ 9062 w 15103"/>
                  <a:gd name="connsiteY3" fmla="*/ 0 h 15103"/>
                  <a:gd name="connsiteX4" fmla="*/ 18124 w 15103"/>
                  <a:gd name="connsiteY4" fmla="*/ 9062 h 15103"/>
                  <a:gd name="connsiteX5" fmla="*/ 18124 w 15103"/>
                  <a:gd name="connsiteY5" fmla="*/ 9062 h 1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03" h="15103">
                    <a:moveTo>
                      <a:pt x="18124" y="9062"/>
                    </a:moveTo>
                    <a:cubicBezTo>
                      <a:pt x="18124" y="13593"/>
                      <a:pt x="14348" y="18124"/>
                      <a:pt x="9062" y="18124"/>
                    </a:cubicBezTo>
                    <a:cubicBezTo>
                      <a:pt x="4531" y="18124"/>
                      <a:pt x="0" y="14348"/>
                      <a:pt x="0" y="9062"/>
                    </a:cubicBezTo>
                    <a:cubicBezTo>
                      <a:pt x="0" y="3776"/>
                      <a:pt x="3776" y="0"/>
                      <a:pt x="9062" y="0"/>
                    </a:cubicBezTo>
                    <a:cubicBezTo>
                      <a:pt x="14348" y="0"/>
                      <a:pt x="18124" y="3776"/>
                      <a:pt x="18124" y="9062"/>
                    </a:cubicBezTo>
                    <a:lnTo>
                      <a:pt x="18124" y="9062"/>
                    </a:lnTo>
                    <a:close/>
                  </a:path>
                </a:pathLst>
              </a:custGeom>
              <a:solidFill>
                <a:srgbClr val="FFFFFF"/>
              </a:solidFill>
              <a:ln w="7475" cap="flat">
                <a:noFill/>
                <a:prstDash val="solid"/>
                <a:miter/>
              </a:ln>
            </p:spPr>
            <p:txBody>
              <a:bodyPr rtlCol="0" anchor="ctr"/>
              <a:lstStyle/>
              <a:p>
                <a:pPr defTabSz="932563">
                  <a:defRPr/>
                </a:pPr>
                <a:endParaRPr lang="en-US">
                  <a:solidFill>
                    <a:srgbClr val="000000"/>
                  </a:solidFill>
                  <a:latin typeface="Segoe UI"/>
                </a:endParaRPr>
              </a:p>
            </p:txBody>
          </p:sp>
          <p:sp>
            <p:nvSpPr>
              <p:cNvPr id="1472" name="Freeform: Shape 1471">
                <a:extLst>
                  <a:ext uri="{FF2B5EF4-FFF2-40B4-BE49-F238E27FC236}">
                    <a16:creationId xmlns:a16="http://schemas.microsoft.com/office/drawing/2014/main" id="{BD981BE2-3D24-4B9E-8DD2-D8B72A2EE9E6}"/>
                  </a:ext>
                </a:extLst>
              </p:cNvPr>
              <p:cNvSpPr/>
              <p:nvPr/>
            </p:nvSpPr>
            <p:spPr>
              <a:xfrm flipH="1">
                <a:off x="5951497" y="3096248"/>
                <a:ext cx="16753" cy="16753"/>
              </a:xfrm>
              <a:custGeom>
                <a:avLst/>
                <a:gdLst>
                  <a:gd name="connsiteX0" fmla="*/ 18124 w 15103"/>
                  <a:gd name="connsiteY0" fmla="*/ 9062 h 15103"/>
                  <a:gd name="connsiteX1" fmla="*/ 9062 w 15103"/>
                  <a:gd name="connsiteY1" fmla="*/ 18124 h 15103"/>
                  <a:gd name="connsiteX2" fmla="*/ 0 w 15103"/>
                  <a:gd name="connsiteY2" fmla="*/ 9062 h 15103"/>
                  <a:gd name="connsiteX3" fmla="*/ 9062 w 15103"/>
                  <a:gd name="connsiteY3" fmla="*/ 0 h 15103"/>
                  <a:gd name="connsiteX4" fmla="*/ 18124 w 15103"/>
                  <a:gd name="connsiteY4" fmla="*/ 9062 h 15103"/>
                  <a:gd name="connsiteX5" fmla="*/ 18124 w 15103"/>
                  <a:gd name="connsiteY5" fmla="*/ 9062 h 1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03" h="15103">
                    <a:moveTo>
                      <a:pt x="18124" y="9062"/>
                    </a:moveTo>
                    <a:cubicBezTo>
                      <a:pt x="18124" y="13593"/>
                      <a:pt x="14348" y="18124"/>
                      <a:pt x="9062" y="18124"/>
                    </a:cubicBezTo>
                    <a:cubicBezTo>
                      <a:pt x="4531" y="18124"/>
                      <a:pt x="0" y="14348"/>
                      <a:pt x="0" y="9062"/>
                    </a:cubicBezTo>
                    <a:cubicBezTo>
                      <a:pt x="0" y="3776"/>
                      <a:pt x="3776" y="0"/>
                      <a:pt x="9062" y="0"/>
                    </a:cubicBezTo>
                    <a:cubicBezTo>
                      <a:pt x="14348" y="0"/>
                      <a:pt x="18124" y="3776"/>
                      <a:pt x="18124" y="9062"/>
                    </a:cubicBezTo>
                    <a:lnTo>
                      <a:pt x="18124" y="9062"/>
                    </a:lnTo>
                    <a:close/>
                  </a:path>
                </a:pathLst>
              </a:custGeom>
              <a:solidFill>
                <a:srgbClr val="FFFFFF"/>
              </a:solidFill>
              <a:ln w="7475" cap="flat">
                <a:noFill/>
                <a:prstDash val="solid"/>
                <a:miter/>
              </a:ln>
            </p:spPr>
            <p:txBody>
              <a:bodyPr rtlCol="0" anchor="ctr"/>
              <a:lstStyle/>
              <a:p>
                <a:pPr defTabSz="932563">
                  <a:defRPr/>
                </a:pPr>
                <a:endParaRPr lang="en-US">
                  <a:solidFill>
                    <a:srgbClr val="000000"/>
                  </a:solidFill>
                  <a:latin typeface="Segoe UI"/>
                </a:endParaRPr>
              </a:p>
            </p:txBody>
          </p:sp>
          <p:sp>
            <p:nvSpPr>
              <p:cNvPr id="1473" name="Freeform: Shape 1472">
                <a:extLst>
                  <a:ext uri="{FF2B5EF4-FFF2-40B4-BE49-F238E27FC236}">
                    <a16:creationId xmlns:a16="http://schemas.microsoft.com/office/drawing/2014/main" id="{F01E489F-C893-4AA8-8D23-B751A33C6E80}"/>
                  </a:ext>
                </a:extLst>
              </p:cNvPr>
              <p:cNvSpPr/>
              <p:nvPr/>
            </p:nvSpPr>
            <p:spPr>
              <a:xfrm flipH="1">
                <a:off x="5922178" y="3096248"/>
                <a:ext cx="16753" cy="16753"/>
              </a:xfrm>
              <a:custGeom>
                <a:avLst/>
                <a:gdLst>
                  <a:gd name="connsiteX0" fmla="*/ 18124 w 15103"/>
                  <a:gd name="connsiteY0" fmla="*/ 9062 h 15103"/>
                  <a:gd name="connsiteX1" fmla="*/ 9062 w 15103"/>
                  <a:gd name="connsiteY1" fmla="*/ 18124 h 15103"/>
                  <a:gd name="connsiteX2" fmla="*/ 0 w 15103"/>
                  <a:gd name="connsiteY2" fmla="*/ 9062 h 15103"/>
                  <a:gd name="connsiteX3" fmla="*/ 9062 w 15103"/>
                  <a:gd name="connsiteY3" fmla="*/ 0 h 15103"/>
                  <a:gd name="connsiteX4" fmla="*/ 18124 w 15103"/>
                  <a:gd name="connsiteY4" fmla="*/ 9062 h 15103"/>
                  <a:gd name="connsiteX5" fmla="*/ 18124 w 15103"/>
                  <a:gd name="connsiteY5" fmla="*/ 9062 h 1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03" h="15103">
                    <a:moveTo>
                      <a:pt x="18124" y="9062"/>
                    </a:moveTo>
                    <a:cubicBezTo>
                      <a:pt x="18124" y="13593"/>
                      <a:pt x="14348" y="18124"/>
                      <a:pt x="9062" y="18124"/>
                    </a:cubicBezTo>
                    <a:cubicBezTo>
                      <a:pt x="3776" y="18124"/>
                      <a:pt x="0" y="14348"/>
                      <a:pt x="0" y="9062"/>
                    </a:cubicBezTo>
                    <a:cubicBezTo>
                      <a:pt x="0" y="3776"/>
                      <a:pt x="3776" y="0"/>
                      <a:pt x="9062" y="0"/>
                    </a:cubicBezTo>
                    <a:cubicBezTo>
                      <a:pt x="14348" y="0"/>
                      <a:pt x="18124" y="3776"/>
                      <a:pt x="18124" y="9062"/>
                    </a:cubicBezTo>
                    <a:lnTo>
                      <a:pt x="18124" y="9062"/>
                    </a:lnTo>
                    <a:close/>
                  </a:path>
                </a:pathLst>
              </a:custGeom>
              <a:solidFill>
                <a:srgbClr val="0078D4"/>
              </a:solidFill>
              <a:ln w="7475" cap="flat">
                <a:noFill/>
                <a:prstDash val="solid"/>
                <a:miter/>
              </a:ln>
            </p:spPr>
            <p:txBody>
              <a:bodyPr rtlCol="0" anchor="ctr"/>
              <a:lstStyle/>
              <a:p>
                <a:pPr defTabSz="932563">
                  <a:defRPr/>
                </a:pPr>
                <a:endParaRPr lang="en-US">
                  <a:solidFill>
                    <a:srgbClr val="000000"/>
                  </a:solidFill>
                  <a:latin typeface="Segoe UI"/>
                </a:endParaRPr>
              </a:p>
            </p:txBody>
          </p:sp>
          <p:sp>
            <p:nvSpPr>
              <p:cNvPr id="1474" name="Freeform: Shape 1473">
                <a:extLst>
                  <a:ext uri="{FF2B5EF4-FFF2-40B4-BE49-F238E27FC236}">
                    <a16:creationId xmlns:a16="http://schemas.microsoft.com/office/drawing/2014/main" id="{AA00E042-AD85-4E93-8B08-2556AE89B4DC}"/>
                  </a:ext>
                </a:extLst>
              </p:cNvPr>
              <p:cNvSpPr/>
              <p:nvPr/>
            </p:nvSpPr>
            <p:spPr>
              <a:xfrm flipH="1">
                <a:off x="5980816" y="3043474"/>
                <a:ext cx="16753" cy="16753"/>
              </a:xfrm>
              <a:custGeom>
                <a:avLst/>
                <a:gdLst>
                  <a:gd name="connsiteX0" fmla="*/ 18124 w 15103"/>
                  <a:gd name="connsiteY0" fmla="*/ 9062 h 15103"/>
                  <a:gd name="connsiteX1" fmla="*/ 9062 w 15103"/>
                  <a:gd name="connsiteY1" fmla="*/ 18124 h 15103"/>
                  <a:gd name="connsiteX2" fmla="*/ 0 w 15103"/>
                  <a:gd name="connsiteY2" fmla="*/ 9062 h 15103"/>
                  <a:gd name="connsiteX3" fmla="*/ 9062 w 15103"/>
                  <a:gd name="connsiteY3" fmla="*/ 0 h 15103"/>
                  <a:gd name="connsiteX4" fmla="*/ 18124 w 15103"/>
                  <a:gd name="connsiteY4" fmla="*/ 9062 h 15103"/>
                  <a:gd name="connsiteX5" fmla="*/ 18124 w 15103"/>
                  <a:gd name="connsiteY5" fmla="*/ 9062 h 1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03" h="15103">
                    <a:moveTo>
                      <a:pt x="18124" y="9062"/>
                    </a:moveTo>
                    <a:cubicBezTo>
                      <a:pt x="18124" y="14348"/>
                      <a:pt x="14348" y="18124"/>
                      <a:pt x="9062" y="18124"/>
                    </a:cubicBezTo>
                    <a:cubicBezTo>
                      <a:pt x="4531" y="18124"/>
                      <a:pt x="0" y="14348"/>
                      <a:pt x="0" y="9062"/>
                    </a:cubicBezTo>
                    <a:cubicBezTo>
                      <a:pt x="0" y="4531"/>
                      <a:pt x="3776" y="0"/>
                      <a:pt x="9062" y="0"/>
                    </a:cubicBezTo>
                    <a:cubicBezTo>
                      <a:pt x="14348" y="755"/>
                      <a:pt x="18124" y="4531"/>
                      <a:pt x="18124" y="9062"/>
                    </a:cubicBezTo>
                    <a:lnTo>
                      <a:pt x="18124" y="9062"/>
                    </a:lnTo>
                    <a:close/>
                  </a:path>
                </a:pathLst>
              </a:custGeom>
              <a:solidFill>
                <a:srgbClr val="FFFFFF"/>
              </a:solidFill>
              <a:ln w="7475" cap="flat">
                <a:noFill/>
                <a:prstDash val="solid"/>
                <a:miter/>
              </a:ln>
            </p:spPr>
            <p:txBody>
              <a:bodyPr rtlCol="0" anchor="ctr"/>
              <a:lstStyle/>
              <a:p>
                <a:pPr defTabSz="932563">
                  <a:defRPr/>
                </a:pPr>
                <a:endParaRPr lang="en-US">
                  <a:solidFill>
                    <a:srgbClr val="000000"/>
                  </a:solidFill>
                  <a:latin typeface="Segoe UI"/>
                </a:endParaRPr>
              </a:p>
            </p:txBody>
          </p:sp>
          <p:sp>
            <p:nvSpPr>
              <p:cNvPr id="1475" name="Freeform: Shape 1474">
                <a:extLst>
                  <a:ext uri="{FF2B5EF4-FFF2-40B4-BE49-F238E27FC236}">
                    <a16:creationId xmlns:a16="http://schemas.microsoft.com/office/drawing/2014/main" id="{E8AF04E4-163D-4CB5-B124-0382E06CD48B}"/>
                  </a:ext>
                </a:extLst>
              </p:cNvPr>
              <p:cNvSpPr/>
              <p:nvPr/>
            </p:nvSpPr>
            <p:spPr>
              <a:xfrm flipH="1">
                <a:off x="5951497" y="3043474"/>
                <a:ext cx="16753" cy="16753"/>
              </a:xfrm>
              <a:custGeom>
                <a:avLst/>
                <a:gdLst>
                  <a:gd name="connsiteX0" fmla="*/ 18124 w 15103"/>
                  <a:gd name="connsiteY0" fmla="*/ 9062 h 15103"/>
                  <a:gd name="connsiteX1" fmla="*/ 9062 w 15103"/>
                  <a:gd name="connsiteY1" fmla="*/ 18124 h 15103"/>
                  <a:gd name="connsiteX2" fmla="*/ 0 w 15103"/>
                  <a:gd name="connsiteY2" fmla="*/ 9062 h 15103"/>
                  <a:gd name="connsiteX3" fmla="*/ 9062 w 15103"/>
                  <a:gd name="connsiteY3" fmla="*/ 0 h 15103"/>
                  <a:gd name="connsiteX4" fmla="*/ 18124 w 15103"/>
                  <a:gd name="connsiteY4" fmla="*/ 9062 h 15103"/>
                  <a:gd name="connsiteX5" fmla="*/ 18124 w 15103"/>
                  <a:gd name="connsiteY5" fmla="*/ 9062 h 1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03" h="15103">
                    <a:moveTo>
                      <a:pt x="18124" y="9062"/>
                    </a:moveTo>
                    <a:cubicBezTo>
                      <a:pt x="18124" y="14348"/>
                      <a:pt x="14348" y="18124"/>
                      <a:pt x="9062" y="18124"/>
                    </a:cubicBezTo>
                    <a:cubicBezTo>
                      <a:pt x="4531" y="18124"/>
                      <a:pt x="0" y="14348"/>
                      <a:pt x="0" y="9062"/>
                    </a:cubicBezTo>
                    <a:cubicBezTo>
                      <a:pt x="0" y="4531"/>
                      <a:pt x="3776" y="0"/>
                      <a:pt x="9062" y="0"/>
                    </a:cubicBezTo>
                    <a:cubicBezTo>
                      <a:pt x="14348" y="755"/>
                      <a:pt x="18124" y="4531"/>
                      <a:pt x="18124" y="9062"/>
                    </a:cubicBezTo>
                    <a:lnTo>
                      <a:pt x="18124" y="9062"/>
                    </a:lnTo>
                    <a:close/>
                  </a:path>
                </a:pathLst>
              </a:custGeom>
              <a:solidFill>
                <a:srgbClr val="FFFFFF"/>
              </a:solidFill>
              <a:ln w="7475" cap="flat">
                <a:noFill/>
                <a:prstDash val="solid"/>
                <a:miter/>
              </a:ln>
            </p:spPr>
            <p:txBody>
              <a:bodyPr rtlCol="0" anchor="ctr"/>
              <a:lstStyle/>
              <a:p>
                <a:pPr defTabSz="932563">
                  <a:defRPr/>
                </a:pPr>
                <a:endParaRPr lang="en-US">
                  <a:solidFill>
                    <a:srgbClr val="000000"/>
                  </a:solidFill>
                  <a:latin typeface="Segoe UI"/>
                </a:endParaRPr>
              </a:p>
            </p:txBody>
          </p:sp>
          <p:sp>
            <p:nvSpPr>
              <p:cNvPr id="1476" name="Freeform: Shape 1475">
                <a:extLst>
                  <a:ext uri="{FF2B5EF4-FFF2-40B4-BE49-F238E27FC236}">
                    <a16:creationId xmlns:a16="http://schemas.microsoft.com/office/drawing/2014/main" id="{9E7A9FC2-15A4-4601-B3B3-86548421AE18}"/>
                  </a:ext>
                </a:extLst>
              </p:cNvPr>
              <p:cNvSpPr/>
              <p:nvPr/>
            </p:nvSpPr>
            <p:spPr>
              <a:xfrm flipH="1">
                <a:off x="5922178" y="3043474"/>
                <a:ext cx="16753" cy="16753"/>
              </a:xfrm>
              <a:custGeom>
                <a:avLst/>
                <a:gdLst>
                  <a:gd name="connsiteX0" fmla="*/ 18124 w 15103"/>
                  <a:gd name="connsiteY0" fmla="*/ 9062 h 15103"/>
                  <a:gd name="connsiteX1" fmla="*/ 9062 w 15103"/>
                  <a:gd name="connsiteY1" fmla="*/ 18124 h 15103"/>
                  <a:gd name="connsiteX2" fmla="*/ 0 w 15103"/>
                  <a:gd name="connsiteY2" fmla="*/ 9062 h 15103"/>
                  <a:gd name="connsiteX3" fmla="*/ 9062 w 15103"/>
                  <a:gd name="connsiteY3" fmla="*/ 0 h 15103"/>
                  <a:gd name="connsiteX4" fmla="*/ 18124 w 15103"/>
                  <a:gd name="connsiteY4" fmla="*/ 9062 h 15103"/>
                  <a:gd name="connsiteX5" fmla="*/ 18124 w 15103"/>
                  <a:gd name="connsiteY5" fmla="*/ 9062 h 1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03" h="15103">
                    <a:moveTo>
                      <a:pt x="18124" y="9062"/>
                    </a:moveTo>
                    <a:cubicBezTo>
                      <a:pt x="18124" y="14348"/>
                      <a:pt x="14348" y="18124"/>
                      <a:pt x="9062" y="18124"/>
                    </a:cubicBezTo>
                    <a:cubicBezTo>
                      <a:pt x="3776" y="18124"/>
                      <a:pt x="0" y="14348"/>
                      <a:pt x="0" y="9062"/>
                    </a:cubicBezTo>
                    <a:cubicBezTo>
                      <a:pt x="0" y="4531"/>
                      <a:pt x="3776" y="0"/>
                      <a:pt x="9062" y="0"/>
                    </a:cubicBezTo>
                    <a:cubicBezTo>
                      <a:pt x="14348" y="0"/>
                      <a:pt x="18124" y="4531"/>
                      <a:pt x="18124" y="9062"/>
                    </a:cubicBezTo>
                    <a:lnTo>
                      <a:pt x="18124" y="9062"/>
                    </a:lnTo>
                    <a:close/>
                  </a:path>
                </a:pathLst>
              </a:custGeom>
              <a:solidFill>
                <a:srgbClr val="0078D4"/>
              </a:solidFill>
              <a:ln w="7475" cap="flat">
                <a:noFill/>
                <a:prstDash val="solid"/>
                <a:miter/>
              </a:ln>
            </p:spPr>
            <p:txBody>
              <a:bodyPr rtlCol="0" anchor="ctr"/>
              <a:lstStyle/>
              <a:p>
                <a:pPr defTabSz="932563">
                  <a:defRPr/>
                </a:pPr>
                <a:endParaRPr lang="en-US">
                  <a:solidFill>
                    <a:srgbClr val="000000"/>
                  </a:solidFill>
                  <a:latin typeface="Segoe UI"/>
                </a:endParaRPr>
              </a:p>
            </p:txBody>
          </p:sp>
          <p:sp>
            <p:nvSpPr>
              <p:cNvPr id="1477" name="Freeform: Shape 1476">
                <a:extLst>
                  <a:ext uri="{FF2B5EF4-FFF2-40B4-BE49-F238E27FC236}">
                    <a16:creationId xmlns:a16="http://schemas.microsoft.com/office/drawing/2014/main" id="{79D4921A-B409-403F-8460-36C5B5A85D00}"/>
                  </a:ext>
                </a:extLst>
              </p:cNvPr>
              <p:cNvSpPr/>
              <p:nvPr/>
            </p:nvSpPr>
            <p:spPr>
              <a:xfrm flipH="1">
                <a:off x="5980816" y="2939601"/>
                <a:ext cx="16753" cy="16753"/>
              </a:xfrm>
              <a:custGeom>
                <a:avLst/>
                <a:gdLst>
                  <a:gd name="connsiteX0" fmla="*/ 18124 w 15103"/>
                  <a:gd name="connsiteY0" fmla="*/ 9062 h 15103"/>
                  <a:gd name="connsiteX1" fmla="*/ 9062 w 15103"/>
                  <a:gd name="connsiteY1" fmla="*/ 18124 h 15103"/>
                  <a:gd name="connsiteX2" fmla="*/ 0 w 15103"/>
                  <a:gd name="connsiteY2" fmla="*/ 9062 h 15103"/>
                  <a:gd name="connsiteX3" fmla="*/ 9062 w 15103"/>
                  <a:gd name="connsiteY3" fmla="*/ 0 h 15103"/>
                  <a:gd name="connsiteX4" fmla="*/ 18124 w 15103"/>
                  <a:gd name="connsiteY4" fmla="*/ 9062 h 15103"/>
                  <a:gd name="connsiteX5" fmla="*/ 18124 w 15103"/>
                  <a:gd name="connsiteY5" fmla="*/ 9062 h 1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03" h="15103">
                    <a:moveTo>
                      <a:pt x="18124" y="9062"/>
                    </a:moveTo>
                    <a:cubicBezTo>
                      <a:pt x="18124" y="14348"/>
                      <a:pt x="14348" y="18124"/>
                      <a:pt x="9062" y="18124"/>
                    </a:cubicBezTo>
                    <a:cubicBezTo>
                      <a:pt x="4531" y="18124"/>
                      <a:pt x="0" y="14348"/>
                      <a:pt x="0" y="9062"/>
                    </a:cubicBezTo>
                    <a:cubicBezTo>
                      <a:pt x="0" y="4531"/>
                      <a:pt x="3776" y="0"/>
                      <a:pt x="9062" y="0"/>
                    </a:cubicBezTo>
                    <a:cubicBezTo>
                      <a:pt x="14348" y="0"/>
                      <a:pt x="18124" y="4531"/>
                      <a:pt x="18124" y="9062"/>
                    </a:cubicBezTo>
                    <a:lnTo>
                      <a:pt x="18124" y="9062"/>
                    </a:lnTo>
                    <a:close/>
                  </a:path>
                </a:pathLst>
              </a:custGeom>
              <a:solidFill>
                <a:srgbClr val="FFFFFF"/>
              </a:solidFill>
              <a:ln w="7475" cap="flat">
                <a:noFill/>
                <a:prstDash val="solid"/>
                <a:miter/>
              </a:ln>
            </p:spPr>
            <p:txBody>
              <a:bodyPr rtlCol="0" anchor="ctr"/>
              <a:lstStyle/>
              <a:p>
                <a:pPr defTabSz="932563">
                  <a:defRPr/>
                </a:pPr>
                <a:endParaRPr lang="en-US">
                  <a:solidFill>
                    <a:srgbClr val="000000"/>
                  </a:solidFill>
                  <a:latin typeface="Segoe UI"/>
                </a:endParaRPr>
              </a:p>
            </p:txBody>
          </p:sp>
          <p:sp>
            <p:nvSpPr>
              <p:cNvPr id="1478" name="Freeform: Shape 1477">
                <a:extLst>
                  <a:ext uri="{FF2B5EF4-FFF2-40B4-BE49-F238E27FC236}">
                    <a16:creationId xmlns:a16="http://schemas.microsoft.com/office/drawing/2014/main" id="{25E1D294-8C99-402B-B744-60344C0CC7E1}"/>
                  </a:ext>
                </a:extLst>
              </p:cNvPr>
              <p:cNvSpPr/>
              <p:nvPr/>
            </p:nvSpPr>
            <p:spPr>
              <a:xfrm flipH="1">
                <a:off x="5951497" y="2939601"/>
                <a:ext cx="16753" cy="16753"/>
              </a:xfrm>
              <a:custGeom>
                <a:avLst/>
                <a:gdLst>
                  <a:gd name="connsiteX0" fmla="*/ 18124 w 15103"/>
                  <a:gd name="connsiteY0" fmla="*/ 9062 h 15103"/>
                  <a:gd name="connsiteX1" fmla="*/ 9062 w 15103"/>
                  <a:gd name="connsiteY1" fmla="*/ 18124 h 15103"/>
                  <a:gd name="connsiteX2" fmla="*/ 0 w 15103"/>
                  <a:gd name="connsiteY2" fmla="*/ 9062 h 15103"/>
                  <a:gd name="connsiteX3" fmla="*/ 9062 w 15103"/>
                  <a:gd name="connsiteY3" fmla="*/ 0 h 15103"/>
                  <a:gd name="connsiteX4" fmla="*/ 18124 w 15103"/>
                  <a:gd name="connsiteY4" fmla="*/ 9062 h 15103"/>
                  <a:gd name="connsiteX5" fmla="*/ 18124 w 15103"/>
                  <a:gd name="connsiteY5" fmla="*/ 9062 h 1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03" h="15103">
                    <a:moveTo>
                      <a:pt x="18124" y="9062"/>
                    </a:moveTo>
                    <a:cubicBezTo>
                      <a:pt x="18124" y="14348"/>
                      <a:pt x="14348" y="18124"/>
                      <a:pt x="9062" y="18124"/>
                    </a:cubicBezTo>
                    <a:cubicBezTo>
                      <a:pt x="4531" y="18124"/>
                      <a:pt x="0" y="14348"/>
                      <a:pt x="0" y="9062"/>
                    </a:cubicBezTo>
                    <a:cubicBezTo>
                      <a:pt x="0" y="4531"/>
                      <a:pt x="3776" y="0"/>
                      <a:pt x="9062" y="0"/>
                    </a:cubicBezTo>
                    <a:cubicBezTo>
                      <a:pt x="14348" y="0"/>
                      <a:pt x="18124" y="4531"/>
                      <a:pt x="18124" y="9062"/>
                    </a:cubicBezTo>
                    <a:lnTo>
                      <a:pt x="18124" y="9062"/>
                    </a:lnTo>
                    <a:close/>
                  </a:path>
                </a:pathLst>
              </a:custGeom>
              <a:solidFill>
                <a:srgbClr val="FFFFFF"/>
              </a:solidFill>
              <a:ln w="7475" cap="flat">
                <a:noFill/>
                <a:prstDash val="solid"/>
                <a:miter/>
              </a:ln>
            </p:spPr>
            <p:txBody>
              <a:bodyPr rtlCol="0" anchor="ctr"/>
              <a:lstStyle/>
              <a:p>
                <a:pPr defTabSz="932563">
                  <a:defRPr/>
                </a:pPr>
                <a:endParaRPr lang="en-US">
                  <a:solidFill>
                    <a:srgbClr val="000000"/>
                  </a:solidFill>
                  <a:latin typeface="Segoe UI"/>
                </a:endParaRPr>
              </a:p>
            </p:txBody>
          </p:sp>
          <p:sp>
            <p:nvSpPr>
              <p:cNvPr id="1479" name="Freeform: Shape 1478">
                <a:extLst>
                  <a:ext uri="{FF2B5EF4-FFF2-40B4-BE49-F238E27FC236}">
                    <a16:creationId xmlns:a16="http://schemas.microsoft.com/office/drawing/2014/main" id="{C5EBE685-C73E-4C58-BDBE-49133027BF09}"/>
                  </a:ext>
                </a:extLst>
              </p:cNvPr>
              <p:cNvSpPr/>
              <p:nvPr/>
            </p:nvSpPr>
            <p:spPr>
              <a:xfrm flipH="1">
                <a:off x="5922178" y="2939601"/>
                <a:ext cx="16753" cy="16753"/>
              </a:xfrm>
              <a:custGeom>
                <a:avLst/>
                <a:gdLst>
                  <a:gd name="connsiteX0" fmla="*/ 18124 w 15103"/>
                  <a:gd name="connsiteY0" fmla="*/ 9062 h 15103"/>
                  <a:gd name="connsiteX1" fmla="*/ 9062 w 15103"/>
                  <a:gd name="connsiteY1" fmla="*/ 18124 h 15103"/>
                  <a:gd name="connsiteX2" fmla="*/ 0 w 15103"/>
                  <a:gd name="connsiteY2" fmla="*/ 9062 h 15103"/>
                  <a:gd name="connsiteX3" fmla="*/ 9062 w 15103"/>
                  <a:gd name="connsiteY3" fmla="*/ 0 h 15103"/>
                  <a:gd name="connsiteX4" fmla="*/ 18124 w 15103"/>
                  <a:gd name="connsiteY4" fmla="*/ 9062 h 15103"/>
                  <a:gd name="connsiteX5" fmla="*/ 18124 w 15103"/>
                  <a:gd name="connsiteY5" fmla="*/ 9062 h 1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03" h="15103">
                    <a:moveTo>
                      <a:pt x="18124" y="9062"/>
                    </a:moveTo>
                    <a:cubicBezTo>
                      <a:pt x="18124" y="14348"/>
                      <a:pt x="14348" y="18124"/>
                      <a:pt x="9062" y="18124"/>
                    </a:cubicBezTo>
                    <a:cubicBezTo>
                      <a:pt x="3776" y="18124"/>
                      <a:pt x="0" y="14348"/>
                      <a:pt x="0" y="9062"/>
                    </a:cubicBezTo>
                    <a:cubicBezTo>
                      <a:pt x="0" y="4531"/>
                      <a:pt x="3776" y="0"/>
                      <a:pt x="9062" y="0"/>
                    </a:cubicBezTo>
                    <a:cubicBezTo>
                      <a:pt x="14348" y="0"/>
                      <a:pt x="18124" y="4531"/>
                      <a:pt x="18124" y="9062"/>
                    </a:cubicBezTo>
                    <a:lnTo>
                      <a:pt x="18124" y="9062"/>
                    </a:lnTo>
                    <a:close/>
                  </a:path>
                </a:pathLst>
              </a:custGeom>
              <a:solidFill>
                <a:srgbClr val="0078D4"/>
              </a:solidFill>
              <a:ln w="7475" cap="flat">
                <a:noFill/>
                <a:prstDash val="solid"/>
                <a:miter/>
              </a:ln>
            </p:spPr>
            <p:txBody>
              <a:bodyPr rtlCol="0" anchor="ctr"/>
              <a:lstStyle/>
              <a:p>
                <a:pPr defTabSz="932563">
                  <a:defRPr/>
                </a:pPr>
                <a:endParaRPr lang="en-US">
                  <a:solidFill>
                    <a:srgbClr val="000000"/>
                  </a:solidFill>
                  <a:latin typeface="Segoe UI"/>
                </a:endParaRPr>
              </a:p>
            </p:txBody>
          </p:sp>
          <p:sp>
            <p:nvSpPr>
              <p:cNvPr id="1480" name="Freeform: Shape 1479">
                <a:extLst>
                  <a:ext uri="{FF2B5EF4-FFF2-40B4-BE49-F238E27FC236}">
                    <a16:creationId xmlns:a16="http://schemas.microsoft.com/office/drawing/2014/main" id="{49938548-E78D-4A38-86D9-728222F1F63D}"/>
                  </a:ext>
                </a:extLst>
              </p:cNvPr>
              <p:cNvSpPr/>
              <p:nvPr/>
            </p:nvSpPr>
            <p:spPr>
              <a:xfrm flipH="1">
                <a:off x="5800715" y="2827353"/>
                <a:ext cx="209420" cy="33507"/>
              </a:xfrm>
              <a:custGeom>
                <a:avLst/>
                <a:gdLst>
                  <a:gd name="connsiteX0" fmla="*/ 188792 w 188792"/>
                  <a:gd name="connsiteY0" fmla="*/ 34738 h 30206"/>
                  <a:gd name="connsiteX1" fmla="*/ 0 w 188792"/>
                  <a:gd name="connsiteY1" fmla="*/ 34738 h 30206"/>
                  <a:gd name="connsiteX2" fmla="*/ 0 w 188792"/>
                  <a:gd name="connsiteY2" fmla="*/ 0 h 30206"/>
                  <a:gd name="connsiteX3" fmla="*/ 188792 w 188792"/>
                  <a:gd name="connsiteY3" fmla="*/ 0 h 30206"/>
                  <a:gd name="connsiteX4" fmla="*/ 188792 w 188792"/>
                  <a:gd name="connsiteY4" fmla="*/ 34738 h 302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792" h="30206">
                    <a:moveTo>
                      <a:pt x="188792" y="34738"/>
                    </a:moveTo>
                    <a:lnTo>
                      <a:pt x="0" y="34738"/>
                    </a:lnTo>
                    <a:lnTo>
                      <a:pt x="0" y="0"/>
                    </a:lnTo>
                    <a:lnTo>
                      <a:pt x="188792" y="0"/>
                    </a:lnTo>
                    <a:lnTo>
                      <a:pt x="188792" y="34738"/>
                    </a:lnTo>
                    <a:close/>
                  </a:path>
                </a:pathLst>
              </a:custGeom>
              <a:solidFill>
                <a:srgbClr val="000000"/>
              </a:solidFill>
              <a:ln w="7475" cap="flat">
                <a:noFill/>
                <a:prstDash val="solid"/>
                <a:miter/>
              </a:ln>
            </p:spPr>
            <p:txBody>
              <a:bodyPr rtlCol="0" anchor="ctr"/>
              <a:lstStyle/>
              <a:p>
                <a:pPr defTabSz="932563">
                  <a:defRPr/>
                </a:pPr>
                <a:endParaRPr lang="en-US">
                  <a:solidFill>
                    <a:srgbClr val="000000"/>
                  </a:solidFill>
                  <a:latin typeface="Segoe UI"/>
                </a:endParaRPr>
              </a:p>
            </p:txBody>
          </p:sp>
          <p:sp>
            <p:nvSpPr>
              <p:cNvPr id="1481" name="Freeform: Shape 1480">
                <a:extLst>
                  <a:ext uri="{FF2B5EF4-FFF2-40B4-BE49-F238E27FC236}">
                    <a16:creationId xmlns:a16="http://schemas.microsoft.com/office/drawing/2014/main" id="{69D4847A-4EAE-4A6C-A80C-EE6FDB2F1866}"/>
                  </a:ext>
                </a:extLst>
              </p:cNvPr>
              <p:cNvSpPr/>
              <p:nvPr/>
            </p:nvSpPr>
            <p:spPr>
              <a:xfrm flipH="1">
                <a:off x="5800715" y="2879289"/>
                <a:ext cx="209420" cy="33507"/>
              </a:xfrm>
              <a:custGeom>
                <a:avLst/>
                <a:gdLst>
                  <a:gd name="connsiteX0" fmla="*/ 188792 w 188792"/>
                  <a:gd name="connsiteY0" fmla="*/ 35493 h 30206"/>
                  <a:gd name="connsiteX1" fmla="*/ 0 w 188792"/>
                  <a:gd name="connsiteY1" fmla="*/ 35493 h 30206"/>
                  <a:gd name="connsiteX2" fmla="*/ 0 w 188792"/>
                  <a:gd name="connsiteY2" fmla="*/ 0 h 30206"/>
                  <a:gd name="connsiteX3" fmla="*/ 188792 w 188792"/>
                  <a:gd name="connsiteY3" fmla="*/ 0 h 30206"/>
                  <a:gd name="connsiteX4" fmla="*/ 188792 w 188792"/>
                  <a:gd name="connsiteY4" fmla="*/ 35493 h 302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792" h="30206">
                    <a:moveTo>
                      <a:pt x="188792" y="35493"/>
                    </a:moveTo>
                    <a:lnTo>
                      <a:pt x="0" y="35493"/>
                    </a:lnTo>
                    <a:lnTo>
                      <a:pt x="0" y="0"/>
                    </a:lnTo>
                    <a:lnTo>
                      <a:pt x="188792" y="0"/>
                    </a:lnTo>
                    <a:lnTo>
                      <a:pt x="188792" y="35493"/>
                    </a:lnTo>
                    <a:close/>
                  </a:path>
                </a:pathLst>
              </a:custGeom>
              <a:solidFill>
                <a:srgbClr val="000000"/>
              </a:solidFill>
              <a:ln w="7475" cap="flat">
                <a:noFill/>
                <a:prstDash val="solid"/>
                <a:miter/>
              </a:ln>
            </p:spPr>
            <p:txBody>
              <a:bodyPr rtlCol="0" anchor="ctr"/>
              <a:lstStyle/>
              <a:p>
                <a:pPr defTabSz="932563">
                  <a:defRPr/>
                </a:pPr>
                <a:endParaRPr lang="en-US">
                  <a:solidFill>
                    <a:srgbClr val="000000"/>
                  </a:solidFill>
                  <a:latin typeface="Segoe UI"/>
                </a:endParaRPr>
              </a:p>
            </p:txBody>
          </p:sp>
          <p:sp>
            <p:nvSpPr>
              <p:cNvPr id="1482" name="Freeform: Shape 1481">
                <a:extLst>
                  <a:ext uri="{FF2B5EF4-FFF2-40B4-BE49-F238E27FC236}">
                    <a16:creationId xmlns:a16="http://schemas.microsoft.com/office/drawing/2014/main" id="{B1D0E2A2-8F01-4205-BDFA-58B91BECB619}"/>
                  </a:ext>
                </a:extLst>
              </p:cNvPr>
              <p:cNvSpPr/>
              <p:nvPr/>
            </p:nvSpPr>
            <p:spPr>
              <a:xfrm flipH="1">
                <a:off x="5980816" y="2888503"/>
                <a:ext cx="16753" cy="16753"/>
              </a:xfrm>
              <a:custGeom>
                <a:avLst/>
                <a:gdLst>
                  <a:gd name="connsiteX0" fmla="*/ 18124 w 15103"/>
                  <a:gd name="connsiteY0" fmla="*/ 9062 h 15103"/>
                  <a:gd name="connsiteX1" fmla="*/ 9062 w 15103"/>
                  <a:gd name="connsiteY1" fmla="*/ 18124 h 15103"/>
                  <a:gd name="connsiteX2" fmla="*/ 0 w 15103"/>
                  <a:gd name="connsiteY2" fmla="*/ 9062 h 15103"/>
                  <a:gd name="connsiteX3" fmla="*/ 9062 w 15103"/>
                  <a:gd name="connsiteY3" fmla="*/ 0 h 15103"/>
                  <a:gd name="connsiteX4" fmla="*/ 18124 w 15103"/>
                  <a:gd name="connsiteY4" fmla="*/ 9062 h 15103"/>
                  <a:gd name="connsiteX5" fmla="*/ 18124 w 15103"/>
                  <a:gd name="connsiteY5" fmla="*/ 9062 h 1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03" h="15103">
                    <a:moveTo>
                      <a:pt x="18124" y="9062"/>
                    </a:moveTo>
                    <a:cubicBezTo>
                      <a:pt x="18124" y="13593"/>
                      <a:pt x="14348" y="18124"/>
                      <a:pt x="9062" y="18124"/>
                    </a:cubicBezTo>
                    <a:cubicBezTo>
                      <a:pt x="4531" y="18124"/>
                      <a:pt x="0" y="14348"/>
                      <a:pt x="0" y="9062"/>
                    </a:cubicBezTo>
                    <a:cubicBezTo>
                      <a:pt x="0" y="3776"/>
                      <a:pt x="3776" y="0"/>
                      <a:pt x="9062" y="0"/>
                    </a:cubicBezTo>
                    <a:cubicBezTo>
                      <a:pt x="14348" y="755"/>
                      <a:pt x="18124" y="4531"/>
                      <a:pt x="18124" y="9062"/>
                    </a:cubicBezTo>
                    <a:lnTo>
                      <a:pt x="18124" y="9062"/>
                    </a:lnTo>
                    <a:close/>
                  </a:path>
                </a:pathLst>
              </a:custGeom>
              <a:solidFill>
                <a:srgbClr val="FFFFFF"/>
              </a:solidFill>
              <a:ln w="7475" cap="flat">
                <a:noFill/>
                <a:prstDash val="solid"/>
                <a:miter/>
              </a:ln>
            </p:spPr>
            <p:txBody>
              <a:bodyPr rtlCol="0" anchor="ctr"/>
              <a:lstStyle/>
              <a:p>
                <a:pPr defTabSz="932563">
                  <a:defRPr/>
                </a:pPr>
                <a:endParaRPr lang="en-US">
                  <a:solidFill>
                    <a:srgbClr val="000000"/>
                  </a:solidFill>
                  <a:latin typeface="Segoe UI"/>
                </a:endParaRPr>
              </a:p>
            </p:txBody>
          </p:sp>
          <p:sp>
            <p:nvSpPr>
              <p:cNvPr id="1483" name="Freeform: Shape 1482">
                <a:extLst>
                  <a:ext uri="{FF2B5EF4-FFF2-40B4-BE49-F238E27FC236}">
                    <a16:creationId xmlns:a16="http://schemas.microsoft.com/office/drawing/2014/main" id="{E9304810-36CD-461A-81FA-D5DA37E18B72}"/>
                  </a:ext>
                </a:extLst>
              </p:cNvPr>
              <p:cNvSpPr/>
              <p:nvPr/>
            </p:nvSpPr>
            <p:spPr>
              <a:xfrm flipH="1">
                <a:off x="5951497" y="2888503"/>
                <a:ext cx="16753" cy="16753"/>
              </a:xfrm>
              <a:custGeom>
                <a:avLst/>
                <a:gdLst>
                  <a:gd name="connsiteX0" fmla="*/ 18124 w 15103"/>
                  <a:gd name="connsiteY0" fmla="*/ 9062 h 15103"/>
                  <a:gd name="connsiteX1" fmla="*/ 9062 w 15103"/>
                  <a:gd name="connsiteY1" fmla="*/ 18124 h 15103"/>
                  <a:gd name="connsiteX2" fmla="*/ 0 w 15103"/>
                  <a:gd name="connsiteY2" fmla="*/ 9062 h 15103"/>
                  <a:gd name="connsiteX3" fmla="*/ 9062 w 15103"/>
                  <a:gd name="connsiteY3" fmla="*/ 0 h 15103"/>
                  <a:gd name="connsiteX4" fmla="*/ 18124 w 15103"/>
                  <a:gd name="connsiteY4" fmla="*/ 9062 h 15103"/>
                  <a:gd name="connsiteX5" fmla="*/ 18124 w 15103"/>
                  <a:gd name="connsiteY5" fmla="*/ 9062 h 1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03" h="15103">
                    <a:moveTo>
                      <a:pt x="18124" y="9062"/>
                    </a:moveTo>
                    <a:cubicBezTo>
                      <a:pt x="18124" y="13593"/>
                      <a:pt x="14348" y="18124"/>
                      <a:pt x="9062" y="18124"/>
                    </a:cubicBezTo>
                    <a:cubicBezTo>
                      <a:pt x="4531" y="18124"/>
                      <a:pt x="0" y="14348"/>
                      <a:pt x="0" y="9062"/>
                    </a:cubicBezTo>
                    <a:cubicBezTo>
                      <a:pt x="0" y="3776"/>
                      <a:pt x="3776" y="0"/>
                      <a:pt x="9062" y="0"/>
                    </a:cubicBezTo>
                    <a:cubicBezTo>
                      <a:pt x="14348" y="755"/>
                      <a:pt x="18124" y="4531"/>
                      <a:pt x="18124" y="9062"/>
                    </a:cubicBezTo>
                    <a:lnTo>
                      <a:pt x="18124" y="9062"/>
                    </a:lnTo>
                    <a:close/>
                  </a:path>
                </a:pathLst>
              </a:custGeom>
              <a:solidFill>
                <a:srgbClr val="FFFFFF"/>
              </a:solidFill>
              <a:ln w="7475" cap="flat">
                <a:noFill/>
                <a:prstDash val="solid"/>
                <a:miter/>
              </a:ln>
            </p:spPr>
            <p:txBody>
              <a:bodyPr rtlCol="0" anchor="ctr"/>
              <a:lstStyle/>
              <a:p>
                <a:pPr defTabSz="932563">
                  <a:defRPr/>
                </a:pPr>
                <a:endParaRPr lang="en-US">
                  <a:solidFill>
                    <a:srgbClr val="000000"/>
                  </a:solidFill>
                  <a:latin typeface="Segoe UI"/>
                </a:endParaRPr>
              </a:p>
            </p:txBody>
          </p:sp>
          <p:sp>
            <p:nvSpPr>
              <p:cNvPr id="1484" name="Freeform: Shape 1483">
                <a:extLst>
                  <a:ext uri="{FF2B5EF4-FFF2-40B4-BE49-F238E27FC236}">
                    <a16:creationId xmlns:a16="http://schemas.microsoft.com/office/drawing/2014/main" id="{079A8D3F-DD0A-47E7-A61F-5612215081EC}"/>
                  </a:ext>
                </a:extLst>
              </p:cNvPr>
              <p:cNvSpPr/>
              <p:nvPr/>
            </p:nvSpPr>
            <p:spPr>
              <a:xfrm flipH="1">
                <a:off x="5922178" y="2888503"/>
                <a:ext cx="16753" cy="16753"/>
              </a:xfrm>
              <a:custGeom>
                <a:avLst/>
                <a:gdLst>
                  <a:gd name="connsiteX0" fmla="*/ 18124 w 15103"/>
                  <a:gd name="connsiteY0" fmla="*/ 9062 h 15103"/>
                  <a:gd name="connsiteX1" fmla="*/ 9062 w 15103"/>
                  <a:gd name="connsiteY1" fmla="*/ 18124 h 15103"/>
                  <a:gd name="connsiteX2" fmla="*/ 0 w 15103"/>
                  <a:gd name="connsiteY2" fmla="*/ 9062 h 15103"/>
                  <a:gd name="connsiteX3" fmla="*/ 9062 w 15103"/>
                  <a:gd name="connsiteY3" fmla="*/ 0 h 15103"/>
                  <a:gd name="connsiteX4" fmla="*/ 18124 w 15103"/>
                  <a:gd name="connsiteY4" fmla="*/ 9062 h 15103"/>
                  <a:gd name="connsiteX5" fmla="*/ 18124 w 15103"/>
                  <a:gd name="connsiteY5" fmla="*/ 9062 h 1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03" h="15103">
                    <a:moveTo>
                      <a:pt x="18124" y="9062"/>
                    </a:moveTo>
                    <a:cubicBezTo>
                      <a:pt x="18124" y="13593"/>
                      <a:pt x="14348" y="18124"/>
                      <a:pt x="9062" y="18124"/>
                    </a:cubicBezTo>
                    <a:cubicBezTo>
                      <a:pt x="3776" y="18124"/>
                      <a:pt x="0" y="14348"/>
                      <a:pt x="0" y="9062"/>
                    </a:cubicBezTo>
                    <a:cubicBezTo>
                      <a:pt x="0" y="3776"/>
                      <a:pt x="3776" y="0"/>
                      <a:pt x="9062" y="0"/>
                    </a:cubicBezTo>
                    <a:cubicBezTo>
                      <a:pt x="14348" y="0"/>
                      <a:pt x="18124" y="4531"/>
                      <a:pt x="18124" y="9062"/>
                    </a:cubicBezTo>
                    <a:lnTo>
                      <a:pt x="18124" y="9062"/>
                    </a:lnTo>
                    <a:close/>
                  </a:path>
                </a:pathLst>
              </a:custGeom>
              <a:solidFill>
                <a:srgbClr val="0078D4"/>
              </a:solidFill>
              <a:ln w="7475" cap="flat">
                <a:noFill/>
                <a:prstDash val="solid"/>
                <a:miter/>
              </a:ln>
            </p:spPr>
            <p:txBody>
              <a:bodyPr rtlCol="0" anchor="ctr"/>
              <a:lstStyle/>
              <a:p>
                <a:pPr defTabSz="932563">
                  <a:defRPr/>
                </a:pPr>
                <a:endParaRPr lang="en-US">
                  <a:solidFill>
                    <a:srgbClr val="000000"/>
                  </a:solidFill>
                  <a:latin typeface="Segoe UI"/>
                </a:endParaRPr>
              </a:p>
            </p:txBody>
          </p:sp>
          <p:sp>
            <p:nvSpPr>
              <p:cNvPr id="1485" name="Freeform: Shape 1484">
                <a:extLst>
                  <a:ext uri="{FF2B5EF4-FFF2-40B4-BE49-F238E27FC236}">
                    <a16:creationId xmlns:a16="http://schemas.microsoft.com/office/drawing/2014/main" id="{C8E56B32-FBB1-4A64-90E5-AB2859348303}"/>
                  </a:ext>
                </a:extLst>
              </p:cNvPr>
              <p:cNvSpPr/>
              <p:nvPr/>
            </p:nvSpPr>
            <p:spPr>
              <a:xfrm flipH="1">
                <a:off x="5980816" y="2836568"/>
                <a:ext cx="16753" cy="16753"/>
              </a:xfrm>
              <a:custGeom>
                <a:avLst/>
                <a:gdLst>
                  <a:gd name="connsiteX0" fmla="*/ 18124 w 15103"/>
                  <a:gd name="connsiteY0" fmla="*/ 9062 h 15103"/>
                  <a:gd name="connsiteX1" fmla="*/ 9062 w 15103"/>
                  <a:gd name="connsiteY1" fmla="*/ 18124 h 15103"/>
                  <a:gd name="connsiteX2" fmla="*/ 0 w 15103"/>
                  <a:gd name="connsiteY2" fmla="*/ 9062 h 15103"/>
                  <a:gd name="connsiteX3" fmla="*/ 9062 w 15103"/>
                  <a:gd name="connsiteY3" fmla="*/ 0 h 15103"/>
                  <a:gd name="connsiteX4" fmla="*/ 18124 w 15103"/>
                  <a:gd name="connsiteY4" fmla="*/ 9062 h 15103"/>
                  <a:gd name="connsiteX5" fmla="*/ 18124 w 15103"/>
                  <a:gd name="connsiteY5" fmla="*/ 9062 h 1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03" h="15103">
                    <a:moveTo>
                      <a:pt x="18124" y="9062"/>
                    </a:moveTo>
                    <a:cubicBezTo>
                      <a:pt x="18124" y="14348"/>
                      <a:pt x="14348" y="18124"/>
                      <a:pt x="9062" y="18124"/>
                    </a:cubicBezTo>
                    <a:cubicBezTo>
                      <a:pt x="4531" y="18124"/>
                      <a:pt x="0" y="14348"/>
                      <a:pt x="0" y="9062"/>
                    </a:cubicBezTo>
                    <a:cubicBezTo>
                      <a:pt x="0" y="4531"/>
                      <a:pt x="3776" y="0"/>
                      <a:pt x="9062" y="0"/>
                    </a:cubicBezTo>
                    <a:cubicBezTo>
                      <a:pt x="14348" y="0"/>
                      <a:pt x="18124" y="4531"/>
                      <a:pt x="18124" y="9062"/>
                    </a:cubicBezTo>
                    <a:lnTo>
                      <a:pt x="18124" y="9062"/>
                    </a:lnTo>
                    <a:close/>
                  </a:path>
                </a:pathLst>
              </a:custGeom>
              <a:solidFill>
                <a:srgbClr val="FFFFFF"/>
              </a:solidFill>
              <a:ln w="7475" cap="flat">
                <a:noFill/>
                <a:prstDash val="solid"/>
                <a:miter/>
              </a:ln>
            </p:spPr>
            <p:txBody>
              <a:bodyPr rtlCol="0" anchor="ctr"/>
              <a:lstStyle/>
              <a:p>
                <a:pPr defTabSz="932563">
                  <a:defRPr/>
                </a:pPr>
                <a:endParaRPr lang="en-US">
                  <a:solidFill>
                    <a:srgbClr val="000000"/>
                  </a:solidFill>
                  <a:latin typeface="Segoe UI"/>
                </a:endParaRPr>
              </a:p>
            </p:txBody>
          </p:sp>
          <p:sp>
            <p:nvSpPr>
              <p:cNvPr id="1486" name="Freeform: Shape 1485">
                <a:extLst>
                  <a:ext uri="{FF2B5EF4-FFF2-40B4-BE49-F238E27FC236}">
                    <a16:creationId xmlns:a16="http://schemas.microsoft.com/office/drawing/2014/main" id="{A9DCA600-9A50-4A17-B197-8252E7B7B9C2}"/>
                  </a:ext>
                </a:extLst>
              </p:cNvPr>
              <p:cNvSpPr/>
              <p:nvPr/>
            </p:nvSpPr>
            <p:spPr>
              <a:xfrm flipH="1">
                <a:off x="5951497" y="2836568"/>
                <a:ext cx="16753" cy="16753"/>
              </a:xfrm>
              <a:custGeom>
                <a:avLst/>
                <a:gdLst>
                  <a:gd name="connsiteX0" fmla="*/ 18124 w 15103"/>
                  <a:gd name="connsiteY0" fmla="*/ 9062 h 15103"/>
                  <a:gd name="connsiteX1" fmla="*/ 9062 w 15103"/>
                  <a:gd name="connsiteY1" fmla="*/ 18124 h 15103"/>
                  <a:gd name="connsiteX2" fmla="*/ 0 w 15103"/>
                  <a:gd name="connsiteY2" fmla="*/ 9062 h 15103"/>
                  <a:gd name="connsiteX3" fmla="*/ 9062 w 15103"/>
                  <a:gd name="connsiteY3" fmla="*/ 0 h 15103"/>
                  <a:gd name="connsiteX4" fmla="*/ 18124 w 15103"/>
                  <a:gd name="connsiteY4" fmla="*/ 9062 h 15103"/>
                  <a:gd name="connsiteX5" fmla="*/ 18124 w 15103"/>
                  <a:gd name="connsiteY5" fmla="*/ 9062 h 1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03" h="15103">
                    <a:moveTo>
                      <a:pt x="18124" y="9062"/>
                    </a:moveTo>
                    <a:cubicBezTo>
                      <a:pt x="18124" y="14348"/>
                      <a:pt x="14348" y="18124"/>
                      <a:pt x="9062" y="18124"/>
                    </a:cubicBezTo>
                    <a:cubicBezTo>
                      <a:pt x="4531" y="18124"/>
                      <a:pt x="0" y="14348"/>
                      <a:pt x="0" y="9062"/>
                    </a:cubicBezTo>
                    <a:cubicBezTo>
                      <a:pt x="0" y="4531"/>
                      <a:pt x="3776" y="0"/>
                      <a:pt x="9062" y="0"/>
                    </a:cubicBezTo>
                    <a:cubicBezTo>
                      <a:pt x="14348" y="0"/>
                      <a:pt x="18124" y="4531"/>
                      <a:pt x="18124" y="9062"/>
                    </a:cubicBezTo>
                    <a:lnTo>
                      <a:pt x="18124" y="9062"/>
                    </a:lnTo>
                    <a:close/>
                  </a:path>
                </a:pathLst>
              </a:custGeom>
              <a:solidFill>
                <a:srgbClr val="FFFFFF"/>
              </a:solidFill>
              <a:ln w="7475" cap="flat">
                <a:noFill/>
                <a:prstDash val="solid"/>
                <a:miter/>
              </a:ln>
            </p:spPr>
            <p:txBody>
              <a:bodyPr rtlCol="0" anchor="ctr"/>
              <a:lstStyle/>
              <a:p>
                <a:pPr defTabSz="932563">
                  <a:defRPr/>
                </a:pPr>
                <a:endParaRPr lang="en-US">
                  <a:solidFill>
                    <a:srgbClr val="000000"/>
                  </a:solidFill>
                  <a:latin typeface="Segoe UI"/>
                </a:endParaRPr>
              </a:p>
            </p:txBody>
          </p:sp>
          <p:sp>
            <p:nvSpPr>
              <p:cNvPr id="1487" name="Freeform: Shape 1486">
                <a:extLst>
                  <a:ext uri="{FF2B5EF4-FFF2-40B4-BE49-F238E27FC236}">
                    <a16:creationId xmlns:a16="http://schemas.microsoft.com/office/drawing/2014/main" id="{92E1A2C2-23EB-402A-9872-E802CD4D0B00}"/>
                  </a:ext>
                </a:extLst>
              </p:cNvPr>
              <p:cNvSpPr/>
              <p:nvPr/>
            </p:nvSpPr>
            <p:spPr>
              <a:xfrm flipH="1">
                <a:off x="5922178" y="2836568"/>
                <a:ext cx="16753" cy="16753"/>
              </a:xfrm>
              <a:custGeom>
                <a:avLst/>
                <a:gdLst>
                  <a:gd name="connsiteX0" fmla="*/ 18124 w 15103"/>
                  <a:gd name="connsiteY0" fmla="*/ 9062 h 15103"/>
                  <a:gd name="connsiteX1" fmla="*/ 9062 w 15103"/>
                  <a:gd name="connsiteY1" fmla="*/ 18124 h 15103"/>
                  <a:gd name="connsiteX2" fmla="*/ 0 w 15103"/>
                  <a:gd name="connsiteY2" fmla="*/ 9062 h 15103"/>
                  <a:gd name="connsiteX3" fmla="*/ 9062 w 15103"/>
                  <a:gd name="connsiteY3" fmla="*/ 0 h 15103"/>
                  <a:gd name="connsiteX4" fmla="*/ 18124 w 15103"/>
                  <a:gd name="connsiteY4" fmla="*/ 9062 h 15103"/>
                  <a:gd name="connsiteX5" fmla="*/ 18124 w 15103"/>
                  <a:gd name="connsiteY5" fmla="*/ 9062 h 1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03" h="15103">
                    <a:moveTo>
                      <a:pt x="18124" y="9062"/>
                    </a:moveTo>
                    <a:cubicBezTo>
                      <a:pt x="18124" y="14348"/>
                      <a:pt x="14348" y="18124"/>
                      <a:pt x="9062" y="18124"/>
                    </a:cubicBezTo>
                    <a:cubicBezTo>
                      <a:pt x="3776" y="18124"/>
                      <a:pt x="0" y="14348"/>
                      <a:pt x="0" y="9062"/>
                    </a:cubicBezTo>
                    <a:cubicBezTo>
                      <a:pt x="0" y="4531"/>
                      <a:pt x="3776" y="0"/>
                      <a:pt x="9062" y="0"/>
                    </a:cubicBezTo>
                    <a:cubicBezTo>
                      <a:pt x="14348" y="0"/>
                      <a:pt x="18124" y="4531"/>
                      <a:pt x="18124" y="9062"/>
                    </a:cubicBezTo>
                    <a:lnTo>
                      <a:pt x="18124" y="9062"/>
                    </a:lnTo>
                    <a:close/>
                  </a:path>
                </a:pathLst>
              </a:custGeom>
              <a:solidFill>
                <a:srgbClr val="0078D4"/>
              </a:solidFill>
              <a:ln w="7475" cap="flat">
                <a:noFill/>
                <a:prstDash val="solid"/>
                <a:miter/>
              </a:ln>
            </p:spPr>
            <p:txBody>
              <a:bodyPr rtlCol="0" anchor="ctr"/>
              <a:lstStyle/>
              <a:p>
                <a:pPr defTabSz="932563">
                  <a:defRPr/>
                </a:pPr>
                <a:endParaRPr lang="en-US">
                  <a:solidFill>
                    <a:srgbClr val="000000"/>
                  </a:solidFill>
                  <a:latin typeface="Segoe UI"/>
                </a:endParaRPr>
              </a:p>
            </p:txBody>
          </p:sp>
          <p:sp>
            <p:nvSpPr>
              <p:cNvPr id="1488" name="Freeform: Shape 1487">
                <a:extLst>
                  <a:ext uri="{FF2B5EF4-FFF2-40B4-BE49-F238E27FC236}">
                    <a16:creationId xmlns:a16="http://schemas.microsoft.com/office/drawing/2014/main" id="{CFF0981B-AC12-4DE5-98B9-4A34A214B091}"/>
                  </a:ext>
                </a:extLst>
              </p:cNvPr>
              <p:cNvSpPr/>
              <p:nvPr/>
            </p:nvSpPr>
            <p:spPr>
              <a:xfrm flipH="1">
                <a:off x="5799878" y="2775416"/>
                <a:ext cx="209420" cy="33507"/>
              </a:xfrm>
              <a:custGeom>
                <a:avLst/>
                <a:gdLst>
                  <a:gd name="connsiteX0" fmla="*/ 188792 w 188792"/>
                  <a:gd name="connsiteY0" fmla="*/ 34738 h 30206"/>
                  <a:gd name="connsiteX1" fmla="*/ 0 w 188792"/>
                  <a:gd name="connsiteY1" fmla="*/ 34738 h 30206"/>
                  <a:gd name="connsiteX2" fmla="*/ 0 w 188792"/>
                  <a:gd name="connsiteY2" fmla="*/ 0 h 30206"/>
                  <a:gd name="connsiteX3" fmla="*/ 188792 w 188792"/>
                  <a:gd name="connsiteY3" fmla="*/ 0 h 30206"/>
                  <a:gd name="connsiteX4" fmla="*/ 188792 w 188792"/>
                  <a:gd name="connsiteY4" fmla="*/ 34738 h 302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792" h="30206">
                    <a:moveTo>
                      <a:pt x="188792" y="34738"/>
                    </a:moveTo>
                    <a:lnTo>
                      <a:pt x="0" y="34738"/>
                    </a:lnTo>
                    <a:lnTo>
                      <a:pt x="0" y="0"/>
                    </a:lnTo>
                    <a:lnTo>
                      <a:pt x="188792" y="0"/>
                    </a:lnTo>
                    <a:lnTo>
                      <a:pt x="188792" y="34738"/>
                    </a:lnTo>
                    <a:close/>
                  </a:path>
                </a:pathLst>
              </a:custGeom>
              <a:solidFill>
                <a:srgbClr val="000000"/>
              </a:solidFill>
              <a:ln w="7475" cap="flat">
                <a:noFill/>
                <a:prstDash val="solid"/>
                <a:miter/>
              </a:ln>
            </p:spPr>
            <p:txBody>
              <a:bodyPr rtlCol="0" anchor="ctr"/>
              <a:lstStyle/>
              <a:p>
                <a:pPr defTabSz="932563">
                  <a:defRPr/>
                </a:pPr>
                <a:endParaRPr lang="en-US">
                  <a:solidFill>
                    <a:srgbClr val="000000"/>
                  </a:solidFill>
                  <a:latin typeface="Segoe UI"/>
                </a:endParaRPr>
              </a:p>
            </p:txBody>
          </p:sp>
        </p:grpSp>
        <p:sp>
          <p:nvSpPr>
            <p:cNvPr id="1432" name="Arc 1431">
              <a:extLst>
                <a:ext uri="{FF2B5EF4-FFF2-40B4-BE49-F238E27FC236}">
                  <a16:creationId xmlns:a16="http://schemas.microsoft.com/office/drawing/2014/main" id="{6DDC4AFF-5154-46CF-AE1C-E767194516CE}"/>
                </a:ext>
              </a:extLst>
            </p:cNvPr>
            <p:cNvSpPr/>
            <p:nvPr/>
          </p:nvSpPr>
          <p:spPr>
            <a:xfrm flipV="1">
              <a:off x="5131699" y="3084885"/>
              <a:ext cx="1961801" cy="319534"/>
            </a:xfrm>
            <a:prstGeom prst="arc">
              <a:avLst>
                <a:gd name="adj1" fmla="val 10774041"/>
                <a:gd name="adj2" fmla="val 21542200"/>
              </a:avLst>
            </a:prstGeom>
            <a:ln w="38100" cap="rnd">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63">
                <a:defRPr/>
              </a:pPr>
              <a:endParaRPr lang="en-US">
                <a:solidFill>
                  <a:srgbClr val="000000"/>
                </a:solidFill>
                <a:latin typeface="Segoe UI"/>
              </a:endParaRPr>
            </a:p>
          </p:txBody>
        </p:sp>
        <p:sp>
          <p:nvSpPr>
            <p:cNvPr id="1433" name="Bushes">
              <a:extLst>
                <a:ext uri="{FF2B5EF4-FFF2-40B4-BE49-F238E27FC236}">
                  <a16:creationId xmlns:a16="http://schemas.microsoft.com/office/drawing/2014/main" id="{F63E7131-83BD-441E-BB53-CA5E60E79A16}"/>
                </a:ext>
              </a:extLst>
            </p:cNvPr>
            <p:cNvSpPr/>
            <p:nvPr/>
          </p:nvSpPr>
          <p:spPr>
            <a:xfrm rot="14703504">
              <a:off x="6327832" y="3264567"/>
              <a:ext cx="228336" cy="194442"/>
            </a:xfrm>
            <a:custGeom>
              <a:avLst/>
              <a:gdLst>
                <a:gd name="connsiteX0" fmla="*/ 2987782 w 3031287"/>
                <a:gd name="connsiteY0" fmla="*/ 1422406 h 2581331"/>
                <a:gd name="connsiteX1" fmla="*/ 2805431 w 3031287"/>
                <a:gd name="connsiteY1" fmla="*/ 1076650 h 2581331"/>
                <a:gd name="connsiteX2" fmla="*/ 2852795 w 3031287"/>
                <a:gd name="connsiteY2" fmla="*/ 865880 h 2581331"/>
                <a:gd name="connsiteX3" fmla="*/ 2431256 w 3031287"/>
                <a:gd name="connsiteY3" fmla="*/ 463287 h 2581331"/>
                <a:gd name="connsiteX4" fmla="*/ 2220487 w 3031287"/>
                <a:gd name="connsiteY4" fmla="*/ 510651 h 2581331"/>
                <a:gd name="connsiteX5" fmla="*/ 1893676 w 3031287"/>
                <a:gd name="connsiteY5" fmla="*/ 356719 h 2581331"/>
                <a:gd name="connsiteX6" fmla="*/ 1626071 w 3031287"/>
                <a:gd name="connsiteY6" fmla="*/ 451446 h 2581331"/>
                <a:gd name="connsiteX7" fmla="*/ 1128750 w 3031287"/>
                <a:gd name="connsiteY7" fmla="*/ 44117 h 2581331"/>
                <a:gd name="connsiteX8" fmla="*/ 629061 w 3031287"/>
                <a:gd name="connsiteY8" fmla="*/ 550911 h 2581331"/>
                <a:gd name="connsiteX9" fmla="*/ 629061 w 3031287"/>
                <a:gd name="connsiteY9" fmla="*/ 569856 h 2581331"/>
                <a:gd name="connsiteX10" fmla="*/ 311723 w 3031287"/>
                <a:gd name="connsiteY10" fmla="*/ 884826 h 2581331"/>
                <a:gd name="connsiteX11" fmla="*/ 321196 w 3031287"/>
                <a:gd name="connsiteY11" fmla="*/ 979554 h 2581331"/>
                <a:gd name="connsiteX12" fmla="*/ 44117 w 3031287"/>
                <a:gd name="connsiteY12" fmla="*/ 1299260 h 2581331"/>
                <a:gd name="connsiteX13" fmla="*/ 179104 w 3031287"/>
                <a:gd name="connsiteY13" fmla="*/ 1557393 h 2581331"/>
                <a:gd name="connsiteX14" fmla="*/ 44117 w 3031287"/>
                <a:gd name="connsiteY14" fmla="*/ 1872363 h 2581331"/>
                <a:gd name="connsiteX15" fmla="*/ 494074 w 3031287"/>
                <a:gd name="connsiteY15" fmla="*/ 2312847 h 2581331"/>
                <a:gd name="connsiteX16" fmla="*/ 657479 w 3031287"/>
                <a:gd name="connsiteY16" fmla="*/ 2284428 h 2581331"/>
                <a:gd name="connsiteX17" fmla="*/ 676425 w 3031287"/>
                <a:gd name="connsiteY17" fmla="*/ 2350738 h 2581331"/>
                <a:gd name="connsiteX18" fmla="*/ 820885 w 3031287"/>
                <a:gd name="connsiteY18" fmla="*/ 2485725 h 2581331"/>
                <a:gd name="connsiteX19" fmla="*/ 1012708 w 3031287"/>
                <a:gd name="connsiteY19" fmla="*/ 2369683 h 2581331"/>
                <a:gd name="connsiteX20" fmla="*/ 1242423 w 3031287"/>
                <a:gd name="connsiteY20" fmla="*/ 2504671 h 2581331"/>
                <a:gd name="connsiteX21" fmla="*/ 1415301 w 3031287"/>
                <a:gd name="connsiteY21" fmla="*/ 2438361 h 2581331"/>
                <a:gd name="connsiteX22" fmla="*/ 1663962 w 3031287"/>
                <a:gd name="connsiteY22" fmla="*/ 2554403 h 2581331"/>
                <a:gd name="connsiteX23" fmla="*/ 1990772 w 3031287"/>
                <a:gd name="connsiteY23" fmla="*/ 2296269 h 2581331"/>
                <a:gd name="connsiteX24" fmla="*/ 2450202 w 3031287"/>
                <a:gd name="connsiteY24" fmla="*/ 2507039 h 2581331"/>
                <a:gd name="connsiteX25" fmla="*/ 2814904 w 3031287"/>
                <a:gd name="connsiteY25" fmla="*/ 2142337 h 2581331"/>
                <a:gd name="connsiteX26" fmla="*/ 2739122 w 3031287"/>
                <a:gd name="connsiteY26" fmla="*/ 1806053 h 2581331"/>
                <a:gd name="connsiteX27" fmla="*/ 2987782 w 3031287"/>
                <a:gd name="connsiteY27" fmla="*/ 1422406 h 2581331"/>
                <a:gd name="connsiteX28" fmla="*/ 2987782 w 3031287"/>
                <a:gd name="connsiteY28" fmla="*/ 1422406 h 2581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031287" h="2581331">
                  <a:moveTo>
                    <a:pt x="2987782" y="1422406"/>
                  </a:moveTo>
                  <a:cubicBezTo>
                    <a:pt x="2987782" y="1277946"/>
                    <a:pt x="2921472" y="1154800"/>
                    <a:pt x="2805431" y="1076650"/>
                  </a:cubicBezTo>
                  <a:cubicBezTo>
                    <a:pt x="2833849" y="1010340"/>
                    <a:pt x="2852795" y="941663"/>
                    <a:pt x="2852795" y="865880"/>
                  </a:cubicBezTo>
                  <a:cubicBezTo>
                    <a:pt x="2843322" y="645638"/>
                    <a:pt x="2651498" y="463287"/>
                    <a:pt x="2431256" y="463287"/>
                  </a:cubicBezTo>
                  <a:cubicBezTo>
                    <a:pt x="2355474" y="463287"/>
                    <a:pt x="2286796" y="482233"/>
                    <a:pt x="2220487" y="510651"/>
                  </a:cubicBezTo>
                  <a:cubicBezTo>
                    <a:pt x="2144705" y="425396"/>
                    <a:pt x="2028663" y="356719"/>
                    <a:pt x="1893676" y="356719"/>
                  </a:cubicBezTo>
                  <a:cubicBezTo>
                    <a:pt x="1787108" y="356719"/>
                    <a:pt x="1701853" y="394610"/>
                    <a:pt x="1626071" y="451446"/>
                  </a:cubicBezTo>
                  <a:cubicBezTo>
                    <a:pt x="1588179" y="226468"/>
                    <a:pt x="1377410" y="44117"/>
                    <a:pt x="1128750" y="44117"/>
                  </a:cubicBezTo>
                  <a:cubicBezTo>
                    <a:pt x="849303" y="44117"/>
                    <a:pt x="629061" y="273832"/>
                    <a:pt x="629061" y="550911"/>
                  </a:cubicBezTo>
                  <a:cubicBezTo>
                    <a:pt x="629061" y="560383"/>
                    <a:pt x="629061" y="569856"/>
                    <a:pt x="629061" y="569856"/>
                  </a:cubicBezTo>
                  <a:cubicBezTo>
                    <a:pt x="446710" y="569856"/>
                    <a:pt x="311723" y="714316"/>
                    <a:pt x="311723" y="884826"/>
                  </a:cubicBezTo>
                  <a:cubicBezTo>
                    <a:pt x="311723" y="922717"/>
                    <a:pt x="311723" y="951135"/>
                    <a:pt x="321196" y="979554"/>
                  </a:cubicBezTo>
                  <a:cubicBezTo>
                    <a:pt x="169631" y="1000867"/>
                    <a:pt x="44117" y="1135854"/>
                    <a:pt x="44117" y="1299260"/>
                  </a:cubicBezTo>
                  <a:cubicBezTo>
                    <a:pt x="44117" y="1403460"/>
                    <a:pt x="91481" y="1500556"/>
                    <a:pt x="179104" y="1557393"/>
                  </a:cubicBezTo>
                  <a:cubicBezTo>
                    <a:pt x="91481" y="1633175"/>
                    <a:pt x="44117" y="1749217"/>
                    <a:pt x="44117" y="1872363"/>
                  </a:cubicBezTo>
                  <a:cubicBezTo>
                    <a:pt x="44117" y="2111550"/>
                    <a:pt x="254886" y="2312847"/>
                    <a:pt x="494074" y="2312847"/>
                  </a:cubicBezTo>
                  <a:cubicBezTo>
                    <a:pt x="560383" y="2312847"/>
                    <a:pt x="657479" y="2284428"/>
                    <a:pt x="657479" y="2284428"/>
                  </a:cubicBezTo>
                  <a:cubicBezTo>
                    <a:pt x="666952" y="2293901"/>
                    <a:pt x="666952" y="2331792"/>
                    <a:pt x="676425" y="2350738"/>
                  </a:cubicBezTo>
                  <a:cubicBezTo>
                    <a:pt x="695370" y="2426520"/>
                    <a:pt x="742734" y="2466779"/>
                    <a:pt x="820885" y="2485725"/>
                  </a:cubicBezTo>
                  <a:cubicBezTo>
                    <a:pt x="906140" y="2504671"/>
                    <a:pt x="993763" y="2447834"/>
                    <a:pt x="1012708" y="2369683"/>
                  </a:cubicBezTo>
                  <a:cubicBezTo>
                    <a:pt x="1050599" y="2445466"/>
                    <a:pt x="1147695" y="2504671"/>
                    <a:pt x="1242423" y="2504671"/>
                  </a:cubicBezTo>
                  <a:cubicBezTo>
                    <a:pt x="1308733" y="2504671"/>
                    <a:pt x="1377410" y="2485725"/>
                    <a:pt x="1415301" y="2438361"/>
                  </a:cubicBezTo>
                  <a:cubicBezTo>
                    <a:pt x="1481611" y="2514143"/>
                    <a:pt x="1569234" y="2554403"/>
                    <a:pt x="1663962" y="2554403"/>
                  </a:cubicBezTo>
                  <a:cubicBezTo>
                    <a:pt x="1827367" y="2554403"/>
                    <a:pt x="1962354" y="2450202"/>
                    <a:pt x="1990772" y="2296269"/>
                  </a:cubicBezTo>
                  <a:cubicBezTo>
                    <a:pt x="2085500" y="2450202"/>
                    <a:pt x="2258378" y="2535457"/>
                    <a:pt x="2450202" y="2507039"/>
                  </a:cubicBezTo>
                  <a:cubicBezTo>
                    <a:pt x="2632553" y="2469148"/>
                    <a:pt x="2777013" y="2324688"/>
                    <a:pt x="2814904" y="2142337"/>
                  </a:cubicBezTo>
                  <a:cubicBezTo>
                    <a:pt x="2833849" y="2016823"/>
                    <a:pt x="2805431" y="1903149"/>
                    <a:pt x="2739122" y="1806053"/>
                  </a:cubicBezTo>
                  <a:cubicBezTo>
                    <a:pt x="2893054" y="1739744"/>
                    <a:pt x="2987782" y="1595284"/>
                    <a:pt x="2987782" y="1422406"/>
                  </a:cubicBezTo>
                  <a:lnTo>
                    <a:pt x="2987782" y="1422406"/>
                  </a:lnTo>
                  <a:close/>
                </a:path>
              </a:pathLst>
            </a:custGeom>
            <a:solidFill>
              <a:schemeClr val="tx2"/>
            </a:solidFill>
            <a:ln w="23659" cap="flat">
              <a:noFill/>
              <a:prstDash val="solid"/>
              <a:miter/>
            </a:ln>
          </p:spPr>
          <p:txBody>
            <a:bodyPr rtlCol="0" anchor="ctr"/>
            <a:lstStyle/>
            <a:p>
              <a:pPr defTabSz="932563">
                <a:defRPr/>
              </a:pPr>
              <a:endParaRPr lang="en-US">
                <a:solidFill>
                  <a:srgbClr val="000000"/>
                </a:solidFill>
                <a:latin typeface="Segoe UI"/>
              </a:endParaRPr>
            </a:p>
          </p:txBody>
        </p:sp>
        <p:sp>
          <p:nvSpPr>
            <p:cNvPr id="1434" name="Bushes">
              <a:extLst>
                <a:ext uri="{FF2B5EF4-FFF2-40B4-BE49-F238E27FC236}">
                  <a16:creationId xmlns:a16="http://schemas.microsoft.com/office/drawing/2014/main" id="{F09B0C88-C53F-4E7D-9241-B97A51852748}"/>
                </a:ext>
              </a:extLst>
            </p:cNvPr>
            <p:cNvSpPr/>
            <p:nvPr/>
          </p:nvSpPr>
          <p:spPr>
            <a:xfrm>
              <a:off x="5477897" y="3243086"/>
              <a:ext cx="228336" cy="194442"/>
            </a:xfrm>
            <a:custGeom>
              <a:avLst/>
              <a:gdLst>
                <a:gd name="connsiteX0" fmla="*/ 2987782 w 3031287"/>
                <a:gd name="connsiteY0" fmla="*/ 1422406 h 2581331"/>
                <a:gd name="connsiteX1" fmla="*/ 2805431 w 3031287"/>
                <a:gd name="connsiteY1" fmla="*/ 1076650 h 2581331"/>
                <a:gd name="connsiteX2" fmla="*/ 2852795 w 3031287"/>
                <a:gd name="connsiteY2" fmla="*/ 865880 h 2581331"/>
                <a:gd name="connsiteX3" fmla="*/ 2431256 w 3031287"/>
                <a:gd name="connsiteY3" fmla="*/ 463287 h 2581331"/>
                <a:gd name="connsiteX4" fmla="*/ 2220487 w 3031287"/>
                <a:gd name="connsiteY4" fmla="*/ 510651 h 2581331"/>
                <a:gd name="connsiteX5" fmla="*/ 1893676 w 3031287"/>
                <a:gd name="connsiteY5" fmla="*/ 356719 h 2581331"/>
                <a:gd name="connsiteX6" fmla="*/ 1626071 w 3031287"/>
                <a:gd name="connsiteY6" fmla="*/ 451446 h 2581331"/>
                <a:gd name="connsiteX7" fmla="*/ 1128750 w 3031287"/>
                <a:gd name="connsiteY7" fmla="*/ 44117 h 2581331"/>
                <a:gd name="connsiteX8" fmla="*/ 629061 w 3031287"/>
                <a:gd name="connsiteY8" fmla="*/ 550911 h 2581331"/>
                <a:gd name="connsiteX9" fmla="*/ 629061 w 3031287"/>
                <a:gd name="connsiteY9" fmla="*/ 569856 h 2581331"/>
                <a:gd name="connsiteX10" fmla="*/ 311723 w 3031287"/>
                <a:gd name="connsiteY10" fmla="*/ 884826 h 2581331"/>
                <a:gd name="connsiteX11" fmla="*/ 321196 w 3031287"/>
                <a:gd name="connsiteY11" fmla="*/ 979554 h 2581331"/>
                <a:gd name="connsiteX12" fmla="*/ 44117 w 3031287"/>
                <a:gd name="connsiteY12" fmla="*/ 1299260 h 2581331"/>
                <a:gd name="connsiteX13" fmla="*/ 179104 w 3031287"/>
                <a:gd name="connsiteY13" fmla="*/ 1557393 h 2581331"/>
                <a:gd name="connsiteX14" fmla="*/ 44117 w 3031287"/>
                <a:gd name="connsiteY14" fmla="*/ 1872363 h 2581331"/>
                <a:gd name="connsiteX15" fmla="*/ 494074 w 3031287"/>
                <a:gd name="connsiteY15" fmla="*/ 2312847 h 2581331"/>
                <a:gd name="connsiteX16" fmla="*/ 657479 w 3031287"/>
                <a:gd name="connsiteY16" fmla="*/ 2284428 h 2581331"/>
                <a:gd name="connsiteX17" fmla="*/ 676425 w 3031287"/>
                <a:gd name="connsiteY17" fmla="*/ 2350738 h 2581331"/>
                <a:gd name="connsiteX18" fmla="*/ 820885 w 3031287"/>
                <a:gd name="connsiteY18" fmla="*/ 2485725 h 2581331"/>
                <a:gd name="connsiteX19" fmla="*/ 1012708 w 3031287"/>
                <a:gd name="connsiteY19" fmla="*/ 2369683 h 2581331"/>
                <a:gd name="connsiteX20" fmla="*/ 1242423 w 3031287"/>
                <a:gd name="connsiteY20" fmla="*/ 2504671 h 2581331"/>
                <a:gd name="connsiteX21" fmla="*/ 1415301 w 3031287"/>
                <a:gd name="connsiteY21" fmla="*/ 2438361 h 2581331"/>
                <a:gd name="connsiteX22" fmla="*/ 1663962 w 3031287"/>
                <a:gd name="connsiteY22" fmla="*/ 2554403 h 2581331"/>
                <a:gd name="connsiteX23" fmla="*/ 1990772 w 3031287"/>
                <a:gd name="connsiteY23" fmla="*/ 2296269 h 2581331"/>
                <a:gd name="connsiteX24" fmla="*/ 2450202 w 3031287"/>
                <a:gd name="connsiteY24" fmla="*/ 2507039 h 2581331"/>
                <a:gd name="connsiteX25" fmla="*/ 2814904 w 3031287"/>
                <a:gd name="connsiteY25" fmla="*/ 2142337 h 2581331"/>
                <a:gd name="connsiteX26" fmla="*/ 2739122 w 3031287"/>
                <a:gd name="connsiteY26" fmla="*/ 1806053 h 2581331"/>
                <a:gd name="connsiteX27" fmla="*/ 2987782 w 3031287"/>
                <a:gd name="connsiteY27" fmla="*/ 1422406 h 2581331"/>
                <a:gd name="connsiteX28" fmla="*/ 2987782 w 3031287"/>
                <a:gd name="connsiteY28" fmla="*/ 1422406 h 2581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031287" h="2581331">
                  <a:moveTo>
                    <a:pt x="2987782" y="1422406"/>
                  </a:moveTo>
                  <a:cubicBezTo>
                    <a:pt x="2987782" y="1277946"/>
                    <a:pt x="2921472" y="1154800"/>
                    <a:pt x="2805431" y="1076650"/>
                  </a:cubicBezTo>
                  <a:cubicBezTo>
                    <a:pt x="2833849" y="1010340"/>
                    <a:pt x="2852795" y="941663"/>
                    <a:pt x="2852795" y="865880"/>
                  </a:cubicBezTo>
                  <a:cubicBezTo>
                    <a:pt x="2843322" y="645638"/>
                    <a:pt x="2651498" y="463287"/>
                    <a:pt x="2431256" y="463287"/>
                  </a:cubicBezTo>
                  <a:cubicBezTo>
                    <a:pt x="2355474" y="463287"/>
                    <a:pt x="2286796" y="482233"/>
                    <a:pt x="2220487" y="510651"/>
                  </a:cubicBezTo>
                  <a:cubicBezTo>
                    <a:pt x="2144705" y="425396"/>
                    <a:pt x="2028663" y="356719"/>
                    <a:pt x="1893676" y="356719"/>
                  </a:cubicBezTo>
                  <a:cubicBezTo>
                    <a:pt x="1787108" y="356719"/>
                    <a:pt x="1701853" y="394610"/>
                    <a:pt x="1626071" y="451446"/>
                  </a:cubicBezTo>
                  <a:cubicBezTo>
                    <a:pt x="1588179" y="226468"/>
                    <a:pt x="1377410" y="44117"/>
                    <a:pt x="1128750" y="44117"/>
                  </a:cubicBezTo>
                  <a:cubicBezTo>
                    <a:pt x="849303" y="44117"/>
                    <a:pt x="629061" y="273832"/>
                    <a:pt x="629061" y="550911"/>
                  </a:cubicBezTo>
                  <a:cubicBezTo>
                    <a:pt x="629061" y="560383"/>
                    <a:pt x="629061" y="569856"/>
                    <a:pt x="629061" y="569856"/>
                  </a:cubicBezTo>
                  <a:cubicBezTo>
                    <a:pt x="446710" y="569856"/>
                    <a:pt x="311723" y="714316"/>
                    <a:pt x="311723" y="884826"/>
                  </a:cubicBezTo>
                  <a:cubicBezTo>
                    <a:pt x="311723" y="922717"/>
                    <a:pt x="311723" y="951135"/>
                    <a:pt x="321196" y="979554"/>
                  </a:cubicBezTo>
                  <a:cubicBezTo>
                    <a:pt x="169631" y="1000867"/>
                    <a:pt x="44117" y="1135854"/>
                    <a:pt x="44117" y="1299260"/>
                  </a:cubicBezTo>
                  <a:cubicBezTo>
                    <a:pt x="44117" y="1403460"/>
                    <a:pt x="91481" y="1500556"/>
                    <a:pt x="179104" y="1557393"/>
                  </a:cubicBezTo>
                  <a:cubicBezTo>
                    <a:pt x="91481" y="1633175"/>
                    <a:pt x="44117" y="1749217"/>
                    <a:pt x="44117" y="1872363"/>
                  </a:cubicBezTo>
                  <a:cubicBezTo>
                    <a:pt x="44117" y="2111550"/>
                    <a:pt x="254886" y="2312847"/>
                    <a:pt x="494074" y="2312847"/>
                  </a:cubicBezTo>
                  <a:cubicBezTo>
                    <a:pt x="560383" y="2312847"/>
                    <a:pt x="657479" y="2284428"/>
                    <a:pt x="657479" y="2284428"/>
                  </a:cubicBezTo>
                  <a:cubicBezTo>
                    <a:pt x="666952" y="2293901"/>
                    <a:pt x="666952" y="2331792"/>
                    <a:pt x="676425" y="2350738"/>
                  </a:cubicBezTo>
                  <a:cubicBezTo>
                    <a:pt x="695370" y="2426520"/>
                    <a:pt x="742734" y="2466779"/>
                    <a:pt x="820885" y="2485725"/>
                  </a:cubicBezTo>
                  <a:cubicBezTo>
                    <a:pt x="906140" y="2504671"/>
                    <a:pt x="993763" y="2447834"/>
                    <a:pt x="1012708" y="2369683"/>
                  </a:cubicBezTo>
                  <a:cubicBezTo>
                    <a:pt x="1050599" y="2445466"/>
                    <a:pt x="1147695" y="2504671"/>
                    <a:pt x="1242423" y="2504671"/>
                  </a:cubicBezTo>
                  <a:cubicBezTo>
                    <a:pt x="1308733" y="2504671"/>
                    <a:pt x="1377410" y="2485725"/>
                    <a:pt x="1415301" y="2438361"/>
                  </a:cubicBezTo>
                  <a:cubicBezTo>
                    <a:pt x="1481611" y="2514143"/>
                    <a:pt x="1569234" y="2554403"/>
                    <a:pt x="1663962" y="2554403"/>
                  </a:cubicBezTo>
                  <a:cubicBezTo>
                    <a:pt x="1827367" y="2554403"/>
                    <a:pt x="1962354" y="2450202"/>
                    <a:pt x="1990772" y="2296269"/>
                  </a:cubicBezTo>
                  <a:cubicBezTo>
                    <a:pt x="2085500" y="2450202"/>
                    <a:pt x="2258378" y="2535457"/>
                    <a:pt x="2450202" y="2507039"/>
                  </a:cubicBezTo>
                  <a:cubicBezTo>
                    <a:pt x="2632553" y="2469148"/>
                    <a:pt x="2777013" y="2324688"/>
                    <a:pt x="2814904" y="2142337"/>
                  </a:cubicBezTo>
                  <a:cubicBezTo>
                    <a:pt x="2833849" y="2016823"/>
                    <a:pt x="2805431" y="1903149"/>
                    <a:pt x="2739122" y="1806053"/>
                  </a:cubicBezTo>
                  <a:cubicBezTo>
                    <a:pt x="2893054" y="1739744"/>
                    <a:pt x="2987782" y="1595284"/>
                    <a:pt x="2987782" y="1422406"/>
                  </a:cubicBezTo>
                  <a:lnTo>
                    <a:pt x="2987782" y="1422406"/>
                  </a:lnTo>
                  <a:close/>
                </a:path>
              </a:pathLst>
            </a:custGeom>
            <a:solidFill>
              <a:schemeClr val="tx2"/>
            </a:solidFill>
            <a:ln w="23659" cap="flat">
              <a:noFill/>
              <a:prstDash val="solid"/>
              <a:miter/>
            </a:ln>
          </p:spPr>
          <p:txBody>
            <a:bodyPr rtlCol="0" anchor="ctr"/>
            <a:lstStyle/>
            <a:p>
              <a:pPr defTabSz="932563">
                <a:defRPr/>
              </a:pPr>
              <a:endParaRPr lang="en-US">
                <a:solidFill>
                  <a:srgbClr val="000000"/>
                </a:solidFill>
                <a:latin typeface="Segoe UI"/>
              </a:endParaRPr>
            </a:p>
          </p:txBody>
        </p:sp>
        <p:sp>
          <p:nvSpPr>
            <p:cNvPr id="1435" name="Bushes">
              <a:extLst>
                <a:ext uri="{FF2B5EF4-FFF2-40B4-BE49-F238E27FC236}">
                  <a16:creationId xmlns:a16="http://schemas.microsoft.com/office/drawing/2014/main" id="{278F151C-7269-4E6B-A618-0E38F2290D07}"/>
                </a:ext>
              </a:extLst>
            </p:cNvPr>
            <p:cNvSpPr/>
            <p:nvPr/>
          </p:nvSpPr>
          <p:spPr>
            <a:xfrm>
              <a:off x="5715912" y="3200559"/>
              <a:ext cx="341778" cy="291045"/>
            </a:xfrm>
            <a:custGeom>
              <a:avLst/>
              <a:gdLst>
                <a:gd name="connsiteX0" fmla="*/ 2987782 w 3031287"/>
                <a:gd name="connsiteY0" fmla="*/ 1422406 h 2581331"/>
                <a:gd name="connsiteX1" fmla="*/ 2805431 w 3031287"/>
                <a:gd name="connsiteY1" fmla="*/ 1076650 h 2581331"/>
                <a:gd name="connsiteX2" fmla="*/ 2852795 w 3031287"/>
                <a:gd name="connsiteY2" fmla="*/ 865880 h 2581331"/>
                <a:gd name="connsiteX3" fmla="*/ 2431256 w 3031287"/>
                <a:gd name="connsiteY3" fmla="*/ 463287 h 2581331"/>
                <a:gd name="connsiteX4" fmla="*/ 2220487 w 3031287"/>
                <a:gd name="connsiteY4" fmla="*/ 510651 h 2581331"/>
                <a:gd name="connsiteX5" fmla="*/ 1893676 w 3031287"/>
                <a:gd name="connsiteY5" fmla="*/ 356719 h 2581331"/>
                <a:gd name="connsiteX6" fmla="*/ 1626071 w 3031287"/>
                <a:gd name="connsiteY6" fmla="*/ 451446 h 2581331"/>
                <a:gd name="connsiteX7" fmla="*/ 1128750 w 3031287"/>
                <a:gd name="connsiteY7" fmla="*/ 44117 h 2581331"/>
                <a:gd name="connsiteX8" fmla="*/ 629061 w 3031287"/>
                <a:gd name="connsiteY8" fmla="*/ 550911 h 2581331"/>
                <a:gd name="connsiteX9" fmla="*/ 629061 w 3031287"/>
                <a:gd name="connsiteY9" fmla="*/ 569856 h 2581331"/>
                <a:gd name="connsiteX10" fmla="*/ 311723 w 3031287"/>
                <a:gd name="connsiteY10" fmla="*/ 884826 h 2581331"/>
                <a:gd name="connsiteX11" fmla="*/ 321196 w 3031287"/>
                <a:gd name="connsiteY11" fmla="*/ 979554 h 2581331"/>
                <a:gd name="connsiteX12" fmla="*/ 44117 w 3031287"/>
                <a:gd name="connsiteY12" fmla="*/ 1299260 h 2581331"/>
                <a:gd name="connsiteX13" fmla="*/ 179104 w 3031287"/>
                <a:gd name="connsiteY13" fmla="*/ 1557393 h 2581331"/>
                <a:gd name="connsiteX14" fmla="*/ 44117 w 3031287"/>
                <a:gd name="connsiteY14" fmla="*/ 1872363 h 2581331"/>
                <a:gd name="connsiteX15" fmla="*/ 494074 w 3031287"/>
                <a:gd name="connsiteY15" fmla="*/ 2312847 h 2581331"/>
                <a:gd name="connsiteX16" fmla="*/ 657479 w 3031287"/>
                <a:gd name="connsiteY16" fmla="*/ 2284428 h 2581331"/>
                <a:gd name="connsiteX17" fmla="*/ 676425 w 3031287"/>
                <a:gd name="connsiteY17" fmla="*/ 2350738 h 2581331"/>
                <a:gd name="connsiteX18" fmla="*/ 820885 w 3031287"/>
                <a:gd name="connsiteY18" fmla="*/ 2485725 h 2581331"/>
                <a:gd name="connsiteX19" fmla="*/ 1012708 w 3031287"/>
                <a:gd name="connsiteY19" fmla="*/ 2369683 h 2581331"/>
                <a:gd name="connsiteX20" fmla="*/ 1242423 w 3031287"/>
                <a:gd name="connsiteY20" fmla="*/ 2504671 h 2581331"/>
                <a:gd name="connsiteX21" fmla="*/ 1415301 w 3031287"/>
                <a:gd name="connsiteY21" fmla="*/ 2438361 h 2581331"/>
                <a:gd name="connsiteX22" fmla="*/ 1663962 w 3031287"/>
                <a:gd name="connsiteY22" fmla="*/ 2554403 h 2581331"/>
                <a:gd name="connsiteX23" fmla="*/ 1990772 w 3031287"/>
                <a:gd name="connsiteY23" fmla="*/ 2296269 h 2581331"/>
                <a:gd name="connsiteX24" fmla="*/ 2450202 w 3031287"/>
                <a:gd name="connsiteY24" fmla="*/ 2507039 h 2581331"/>
                <a:gd name="connsiteX25" fmla="*/ 2814904 w 3031287"/>
                <a:gd name="connsiteY25" fmla="*/ 2142337 h 2581331"/>
                <a:gd name="connsiteX26" fmla="*/ 2739122 w 3031287"/>
                <a:gd name="connsiteY26" fmla="*/ 1806053 h 2581331"/>
                <a:gd name="connsiteX27" fmla="*/ 2987782 w 3031287"/>
                <a:gd name="connsiteY27" fmla="*/ 1422406 h 2581331"/>
                <a:gd name="connsiteX28" fmla="*/ 2987782 w 3031287"/>
                <a:gd name="connsiteY28" fmla="*/ 1422406 h 2581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031287" h="2581331">
                  <a:moveTo>
                    <a:pt x="2987782" y="1422406"/>
                  </a:moveTo>
                  <a:cubicBezTo>
                    <a:pt x="2987782" y="1277946"/>
                    <a:pt x="2921472" y="1154800"/>
                    <a:pt x="2805431" y="1076650"/>
                  </a:cubicBezTo>
                  <a:cubicBezTo>
                    <a:pt x="2833849" y="1010340"/>
                    <a:pt x="2852795" y="941663"/>
                    <a:pt x="2852795" y="865880"/>
                  </a:cubicBezTo>
                  <a:cubicBezTo>
                    <a:pt x="2843322" y="645638"/>
                    <a:pt x="2651498" y="463287"/>
                    <a:pt x="2431256" y="463287"/>
                  </a:cubicBezTo>
                  <a:cubicBezTo>
                    <a:pt x="2355474" y="463287"/>
                    <a:pt x="2286796" y="482233"/>
                    <a:pt x="2220487" y="510651"/>
                  </a:cubicBezTo>
                  <a:cubicBezTo>
                    <a:pt x="2144705" y="425396"/>
                    <a:pt x="2028663" y="356719"/>
                    <a:pt x="1893676" y="356719"/>
                  </a:cubicBezTo>
                  <a:cubicBezTo>
                    <a:pt x="1787108" y="356719"/>
                    <a:pt x="1701853" y="394610"/>
                    <a:pt x="1626071" y="451446"/>
                  </a:cubicBezTo>
                  <a:cubicBezTo>
                    <a:pt x="1588179" y="226468"/>
                    <a:pt x="1377410" y="44117"/>
                    <a:pt x="1128750" y="44117"/>
                  </a:cubicBezTo>
                  <a:cubicBezTo>
                    <a:pt x="849303" y="44117"/>
                    <a:pt x="629061" y="273832"/>
                    <a:pt x="629061" y="550911"/>
                  </a:cubicBezTo>
                  <a:cubicBezTo>
                    <a:pt x="629061" y="560383"/>
                    <a:pt x="629061" y="569856"/>
                    <a:pt x="629061" y="569856"/>
                  </a:cubicBezTo>
                  <a:cubicBezTo>
                    <a:pt x="446710" y="569856"/>
                    <a:pt x="311723" y="714316"/>
                    <a:pt x="311723" y="884826"/>
                  </a:cubicBezTo>
                  <a:cubicBezTo>
                    <a:pt x="311723" y="922717"/>
                    <a:pt x="311723" y="951135"/>
                    <a:pt x="321196" y="979554"/>
                  </a:cubicBezTo>
                  <a:cubicBezTo>
                    <a:pt x="169631" y="1000867"/>
                    <a:pt x="44117" y="1135854"/>
                    <a:pt x="44117" y="1299260"/>
                  </a:cubicBezTo>
                  <a:cubicBezTo>
                    <a:pt x="44117" y="1403460"/>
                    <a:pt x="91481" y="1500556"/>
                    <a:pt x="179104" y="1557393"/>
                  </a:cubicBezTo>
                  <a:cubicBezTo>
                    <a:pt x="91481" y="1633175"/>
                    <a:pt x="44117" y="1749217"/>
                    <a:pt x="44117" y="1872363"/>
                  </a:cubicBezTo>
                  <a:cubicBezTo>
                    <a:pt x="44117" y="2111550"/>
                    <a:pt x="254886" y="2312847"/>
                    <a:pt x="494074" y="2312847"/>
                  </a:cubicBezTo>
                  <a:cubicBezTo>
                    <a:pt x="560383" y="2312847"/>
                    <a:pt x="657479" y="2284428"/>
                    <a:pt x="657479" y="2284428"/>
                  </a:cubicBezTo>
                  <a:cubicBezTo>
                    <a:pt x="666952" y="2293901"/>
                    <a:pt x="666952" y="2331792"/>
                    <a:pt x="676425" y="2350738"/>
                  </a:cubicBezTo>
                  <a:cubicBezTo>
                    <a:pt x="695370" y="2426520"/>
                    <a:pt x="742734" y="2466779"/>
                    <a:pt x="820885" y="2485725"/>
                  </a:cubicBezTo>
                  <a:cubicBezTo>
                    <a:pt x="906140" y="2504671"/>
                    <a:pt x="993763" y="2447834"/>
                    <a:pt x="1012708" y="2369683"/>
                  </a:cubicBezTo>
                  <a:cubicBezTo>
                    <a:pt x="1050599" y="2445466"/>
                    <a:pt x="1147695" y="2504671"/>
                    <a:pt x="1242423" y="2504671"/>
                  </a:cubicBezTo>
                  <a:cubicBezTo>
                    <a:pt x="1308733" y="2504671"/>
                    <a:pt x="1377410" y="2485725"/>
                    <a:pt x="1415301" y="2438361"/>
                  </a:cubicBezTo>
                  <a:cubicBezTo>
                    <a:pt x="1481611" y="2514143"/>
                    <a:pt x="1569234" y="2554403"/>
                    <a:pt x="1663962" y="2554403"/>
                  </a:cubicBezTo>
                  <a:cubicBezTo>
                    <a:pt x="1827367" y="2554403"/>
                    <a:pt x="1962354" y="2450202"/>
                    <a:pt x="1990772" y="2296269"/>
                  </a:cubicBezTo>
                  <a:cubicBezTo>
                    <a:pt x="2085500" y="2450202"/>
                    <a:pt x="2258378" y="2535457"/>
                    <a:pt x="2450202" y="2507039"/>
                  </a:cubicBezTo>
                  <a:cubicBezTo>
                    <a:pt x="2632553" y="2469148"/>
                    <a:pt x="2777013" y="2324688"/>
                    <a:pt x="2814904" y="2142337"/>
                  </a:cubicBezTo>
                  <a:cubicBezTo>
                    <a:pt x="2833849" y="2016823"/>
                    <a:pt x="2805431" y="1903149"/>
                    <a:pt x="2739122" y="1806053"/>
                  </a:cubicBezTo>
                  <a:cubicBezTo>
                    <a:pt x="2893054" y="1739744"/>
                    <a:pt x="2987782" y="1595284"/>
                    <a:pt x="2987782" y="1422406"/>
                  </a:cubicBezTo>
                  <a:lnTo>
                    <a:pt x="2987782" y="1422406"/>
                  </a:lnTo>
                  <a:close/>
                </a:path>
              </a:pathLst>
            </a:custGeom>
            <a:solidFill>
              <a:schemeClr val="tx2"/>
            </a:solidFill>
            <a:ln w="23659" cap="flat">
              <a:noFill/>
              <a:prstDash val="solid"/>
              <a:miter/>
            </a:ln>
          </p:spPr>
          <p:txBody>
            <a:bodyPr rtlCol="0" anchor="ctr"/>
            <a:lstStyle/>
            <a:p>
              <a:pPr defTabSz="932563">
                <a:defRPr/>
              </a:pPr>
              <a:endParaRPr lang="en-US">
                <a:solidFill>
                  <a:srgbClr val="000000"/>
                </a:solidFill>
                <a:latin typeface="Segoe UI"/>
              </a:endParaRPr>
            </a:p>
          </p:txBody>
        </p:sp>
        <p:sp>
          <p:nvSpPr>
            <p:cNvPr id="1436" name="Bushes">
              <a:extLst>
                <a:ext uri="{FF2B5EF4-FFF2-40B4-BE49-F238E27FC236}">
                  <a16:creationId xmlns:a16="http://schemas.microsoft.com/office/drawing/2014/main" id="{4A09C1B1-EF17-40D7-982E-77C195ECB324}"/>
                </a:ext>
              </a:extLst>
            </p:cNvPr>
            <p:cNvSpPr/>
            <p:nvPr/>
          </p:nvSpPr>
          <p:spPr>
            <a:xfrm rot="21210361">
              <a:off x="6496140" y="3226065"/>
              <a:ext cx="281585" cy="239787"/>
            </a:xfrm>
            <a:custGeom>
              <a:avLst/>
              <a:gdLst>
                <a:gd name="connsiteX0" fmla="*/ 2987782 w 3031287"/>
                <a:gd name="connsiteY0" fmla="*/ 1422406 h 2581331"/>
                <a:gd name="connsiteX1" fmla="*/ 2805431 w 3031287"/>
                <a:gd name="connsiteY1" fmla="*/ 1076650 h 2581331"/>
                <a:gd name="connsiteX2" fmla="*/ 2852795 w 3031287"/>
                <a:gd name="connsiteY2" fmla="*/ 865880 h 2581331"/>
                <a:gd name="connsiteX3" fmla="*/ 2431256 w 3031287"/>
                <a:gd name="connsiteY3" fmla="*/ 463287 h 2581331"/>
                <a:gd name="connsiteX4" fmla="*/ 2220487 w 3031287"/>
                <a:gd name="connsiteY4" fmla="*/ 510651 h 2581331"/>
                <a:gd name="connsiteX5" fmla="*/ 1893676 w 3031287"/>
                <a:gd name="connsiteY5" fmla="*/ 356719 h 2581331"/>
                <a:gd name="connsiteX6" fmla="*/ 1626071 w 3031287"/>
                <a:gd name="connsiteY6" fmla="*/ 451446 h 2581331"/>
                <a:gd name="connsiteX7" fmla="*/ 1128750 w 3031287"/>
                <a:gd name="connsiteY7" fmla="*/ 44117 h 2581331"/>
                <a:gd name="connsiteX8" fmla="*/ 629061 w 3031287"/>
                <a:gd name="connsiteY8" fmla="*/ 550911 h 2581331"/>
                <a:gd name="connsiteX9" fmla="*/ 629061 w 3031287"/>
                <a:gd name="connsiteY9" fmla="*/ 569856 h 2581331"/>
                <a:gd name="connsiteX10" fmla="*/ 311723 w 3031287"/>
                <a:gd name="connsiteY10" fmla="*/ 884826 h 2581331"/>
                <a:gd name="connsiteX11" fmla="*/ 321196 w 3031287"/>
                <a:gd name="connsiteY11" fmla="*/ 979554 h 2581331"/>
                <a:gd name="connsiteX12" fmla="*/ 44117 w 3031287"/>
                <a:gd name="connsiteY12" fmla="*/ 1299260 h 2581331"/>
                <a:gd name="connsiteX13" fmla="*/ 179104 w 3031287"/>
                <a:gd name="connsiteY13" fmla="*/ 1557393 h 2581331"/>
                <a:gd name="connsiteX14" fmla="*/ 44117 w 3031287"/>
                <a:gd name="connsiteY14" fmla="*/ 1872363 h 2581331"/>
                <a:gd name="connsiteX15" fmla="*/ 494074 w 3031287"/>
                <a:gd name="connsiteY15" fmla="*/ 2312847 h 2581331"/>
                <a:gd name="connsiteX16" fmla="*/ 657479 w 3031287"/>
                <a:gd name="connsiteY16" fmla="*/ 2284428 h 2581331"/>
                <a:gd name="connsiteX17" fmla="*/ 676425 w 3031287"/>
                <a:gd name="connsiteY17" fmla="*/ 2350738 h 2581331"/>
                <a:gd name="connsiteX18" fmla="*/ 820885 w 3031287"/>
                <a:gd name="connsiteY18" fmla="*/ 2485725 h 2581331"/>
                <a:gd name="connsiteX19" fmla="*/ 1012708 w 3031287"/>
                <a:gd name="connsiteY19" fmla="*/ 2369683 h 2581331"/>
                <a:gd name="connsiteX20" fmla="*/ 1242423 w 3031287"/>
                <a:gd name="connsiteY20" fmla="*/ 2504671 h 2581331"/>
                <a:gd name="connsiteX21" fmla="*/ 1415301 w 3031287"/>
                <a:gd name="connsiteY21" fmla="*/ 2438361 h 2581331"/>
                <a:gd name="connsiteX22" fmla="*/ 1663962 w 3031287"/>
                <a:gd name="connsiteY22" fmla="*/ 2554403 h 2581331"/>
                <a:gd name="connsiteX23" fmla="*/ 1990772 w 3031287"/>
                <a:gd name="connsiteY23" fmla="*/ 2296269 h 2581331"/>
                <a:gd name="connsiteX24" fmla="*/ 2450202 w 3031287"/>
                <a:gd name="connsiteY24" fmla="*/ 2507039 h 2581331"/>
                <a:gd name="connsiteX25" fmla="*/ 2814904 w 3031287"/>
                <a:gd name="connsiteY25" fmla="*/ 2142337 h 2581331"/>
                <a:gd name="connsiteX26" fmla="*/ 2739122 w 3031287"/>
                <a:gd name="connsiteY26" fmla="*/ 1806053 h 2581331"/>
                <a:gd name="connsiteX27" fmla="*/ 2987782 w 3031287"/>
                <a:gd name="connsiteY27" fmla="*/ 1422406 h 2581331"/>
                <a:gd name="connsiteX28" fmla="*/ 2987782 w 3031287"/>
                <a:gd name="connsiteY28" fmla="*/ 1422406 h 2581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031287" h="2581331">
                  <a:moveTo>
                    <a:pt x="2987782" y="1422406"/>
                  </a:moveTo>
                  <a:cubicBezTo>
                    <a:pt x="2987782" y="1277946"/>
                    <a:pt x="2921472" y="1154800"/>
                    <a:pt x="2805431" y="1076650"/>
                  </a:cubicBezTo>
                  <a:cubicBezTo>
                    <a:pt x="2833849" y="1010340"/>
                    <a:pt x="2852795" y="941663"/>
                    <a:pt x="2852795" y="865880"/>
                  </a:cubicBezTo>
                  <a:cubicBezTo>
                    <a:pt x="2843322" y="645638"/>
                    <a:pt x="2651498" y="463287"/>
                    <a:pt x="2431256" y="463287"/>
                  </a:cubicBezTo>
                  <a:cubicBezTo>
                    <a:pt x="2355474" y="463287"/>
                    <a:pt x="2286796" y="482233"/>
                    <a:pt x="2220487" y="510651"/>
                  </a:cubicBezTo>
                  <a:cubicBezTo>
                    <a:pt x="2144705" y="425396"/>
                    <a:pt x="2028663" y="356719"/>
                    <a:pt x="1893676" y="356719"/>
                  </a:cubicBezTo>
                  <a:cubicBezTo>
                    <a:pt x="1787108" y="356719"/>
                    <a:pt x="1701853" y="394610"/>
                    <a:pt x="1626071" y="451446"/>
                  </a:cubicBezTo>
                  <a:cubicBezTo>
                    <a:pt x="1588179" y="226468"/>
                    <a:pt x="1377410" y="44117"/>
                    <a:pt x="1128750" y="44117"/>
                  </a:cubicBezTo>
                  <a:cubicBezTo>
                    <a:pt x="849303" y="44117"/>
                    <a:pt x="629061" y="273832"/>
                    <a:pt x="629061" y="550911"/>
                  </a:cubicBezTo>
                  <a:cubicBezTo>
                    <a:pt x="629061" y="560383"/>
                    <a:pt x="629061" y="569856"/>
                    <a:pt x="629061" y="569856"/>
                  </a:cubicBezTo>
                  <a:cubicBezTo>
                    <a:pt x="446710" y="569856"/>
                    <a:pt x="311723" y="714316"/>
                    <a:pt x="311723" y="884826"/>
                  </a:cubicBezTo>
                  <a:cubicBezTo>
                    <a:pt x="311723" y="922717"/>
                    <a:pt x="311723" y="951135"/>
                    <a:pt x="321196" y="979554"/>
                  </a:cubicBezTo>
                  <a:cubicBezTo>
                    <a:pt x="169631" y="1000867"/>
                    <a:pt x="44117" y="1135854"/>
                    <a:pt x="44117" y="1299260"/>
                  </a:cubicBezTo>
                  <a:cubicBezTo>
                    <a:pt x="44117" y="1403460"/>
                    <a:pt x="91481" y="1500556"/>
                    <a:pt x="179104" y="1557393"/>
                  </a:cubicBezTo>
                  <a:cubicBezTo>
                    <a:pt x="91481" y="1633175"/>
                    <a:pt x="44117" y="1749217"/>
                    <a:pt x="44117" y="1872363"/>
                  </a:cubicBezTo>
                  <a:cubicBezTo>
                    <a:pt x="44117" y="2111550"/>
                    <a:pt x="254886" y="2312847"/>
                    <a:pt x="494074" y="2312847"/>
                  </a:cubicBezTo>
                  <a:cubicBezTo>
                    <a:pt x="560383" y="2312847"/>
                    <a:pt x="657479" y="2284428"/>
                    <a:pt x="657479" y="2284428"/>
                  </a:cubicBezTo>
                  <a:cubicBezTo>
                    <a:pt x="666952" y="2293901"/>
                    <a:pt x="666952" y="2331792"/>
                    <a:pt x="676425" y="2350738"/>
                  </a:cubicBezTo>
                  <a:cubicBezTo>
                    <a:pt x="695370" y="2426520"/>
                    <a:pt x="742734" y="2466779"/>
                    <a:pt x="820885" y="2485725"/>
                  </a:cubicBezTo>
                  <a:cubicBezTo>
                    <a:pt x="906140" y="2504671"/>
                    <a:pt x="993763" y="2447834"/>
                    <a:pt x="1012708" y="2369683"/>
                  </a:cubicBezTo>
                  <a:cubicBezTo>
                    <a:pt x="1050599" y="2445466"/>
                    <a:pt x="1147695" y="2504671"/>
                    <a:pt x="1242423" y="2504671"/>
                  </a:cubicBezTo>
                  <a:cubicBezTo>
                    <a:pt x="1308733" y="2504671"/>
                    <a:pt x="1377410" y="2485725"/>
                    <a:pt x="1415301" y="2438361"/>
                  </a:cubicBezTo>
                  <a:cubicBezTo>
                    <a:pt x="1481611" y="2514143"/>
                    <a:pt x="1569234" y="2554403"/>
                    <a:pt x="1663962" y="2554403"/>
                  </a:cubicBezTo>
                  <a:cubicBezTo>
                    <a:pt x="1827367" y="2554403"/>
                    <a:pt x="1962354" y="2450202"/>
                    <a:pt x="1990772" y="2296269"/>
                  </a:cubicBezTo>
                  <a:cubicBezTo>
                    <a:pt x="2085500" y="2450202"/>
                    <a:pt x="2258378" y="2535457"/>
                    <a:pt x="2450202" y="2507039"/>
                  </a:cubicBezTo>
                  <a:cubicBezTo>
                    <a:pt x="2632553" y="2469148"/>
                    <a:pt x="2777013" y="2324688"/>
                    <a:pt x="2814904" y="2142337"/>
                  </a:cubicBezTo>
                  <a:cubicBezTo>
                    <a:pt x="2833849" y="2016823"/>
                    <a:pt x="2805431" y="1903149"/>
                    <a:pt x="2739122" y="1806053"/>
                  </a:cubicBezTo>
                  <a:cubicBezTo>
                    <a:pt x="2893054" y="1739744"/>
                    <a:pt x="2987782" y="1595284"/>
                    <a:pt x="2987782" y="1422406"/>
                  </a:cubicBezTo>
                  <a:lnTo>
                    <a:pt x="2987782" y="1422406"/>
                  </a:lnTo>
                  <a:close/>
                </a:path>
              </a:pathLst>
            </a:custGeom>
            <a:solidFill>
              <a:schemeClr val="tx2"/>
            </a:solidFill>
            <a:ln w="23659" cap="flat">
              <a:noFill/>
              <a:prstDash val="solid"/>
              <a:miter/>
            </a:ln>
          </p:spPr>
          <p:txBody>
            <a:bodyPr rtlCol="0" anchor="ctr"/>
            <a:lstStyle/>
            <a:p>
              <a:pPr defTabSz="932563">
                <a:defRPr/>
              </a:pPr>
              <a:endParaRPr lang="en-US">
                <a:solidFill>
                  <a:srgbClr val="000000"/>
                </a:solidFill>
                <a:latin typeface="Segoe UI"/>
              </a:endParaRPr>
            </a:p>
          </p:txBody>
        </p:sp>
        <p:sp>
          <p:nvSpPr>
            <p:cNvPr id="1437" name="Bushes">
              <a:extLst>
                <a:ext uri="{FF2B5EF4-FFF2-40B4-BE49-F238E27FC236}">
                  <a16:creationId xmlns:a16="http://schemas.microsoft.com/office/drawing/2014/main" id="{F4B9A09C-F8F7-44E0-A2DB-A92CE4C76523}"/>
                </a:ext>
              </a:extLst>
            </p:cNvPr>
            <p:cNvSpPr/>
            <p:nvPr/>
          </p:nvSpPr>
          <p:spPr>
            <a:xfrm>
              <a:off x="6775714" y="3071520"/>
              <a:ext cx="228336" cy="194442"/>
            </a:xfrm>
            <a:custGeom>
              <a:avLst/>
              <a:gdLst>
                <a:gd name="connsiteX0" fmla="*/ 2987782 w 3031287"/>
                <a:gd name="connsiteY0" fmla="*/ 1422406 h 2581331"/>
                <a:gd name="connsiteX1" fmla="*/ 2805431 w 3031287"/>
                <a:gd name="connsiteY1" fmla="*/ 1076650 h 2581331"/>
                <a:gd name="connsiteX2" fmla="*/ 2852795 w 3031287"/>
                <a:gd name="connsiteY2" fmla="*/ 865880 h 2581331"/>
                <a:gd name="connsiteX3" fmla="*/ 2431256 w 3031287"/>
                <a:gd name="connsiteY3" fmla="*/ 463287 h 2581331"/>
                <a:gd name="connsiteX4" fmla="*/ 2220487 w 3031287"/>
                <a:gd name="connsiteY4" fmla="*/ 510651 h 2581331"/>
                <a:gd name="connsiteX5" fmla="*/ 1893676 w 3031287"/>
                <a:gd name="connsiteY5" fmla="*/ 356719 h 2581331"/>
                <a:gd name="connsiteX6" fmla="*/ 1626071 w 3031287"/>
                <a:gd name="connsiteY6" fmla="*/ 451446 h 2581331"/>
                <a:gd name="connsiteX7" fmla="*/ 1128750 w 3031287"/>
                <a:gd name="connsiteY7" fmla="*/ 44117 h 2581331"/>
                <a:gd name="connsiteX8" fmla="*/ 629061 w 3031287"/>
                <a:gd name="connsiteY8" fmla="*/ 550911 h 2581331"/>
                <a:gd name="connsiteX9" fmla="*/ 629061 w 3031287"/>
                <a:gd name="connsiteY9" fmla="*/ 569856 h 2581331"/>
                <a:gd name="connsiteX10" fmla="*/ 311723 w 3031287"/>
                <a:gd name="connsiteY10" fmla="*/ 884826 h 2581331"/>
                <a:gd name="connsiteX11" fmla="*/ 321196 w 3031287"/>
                <a:gd name="connsiteY11" fmla="*/ 979554 h 2581331"/>
                <a:gd name="connsiteX12" fmla="*/ 44117 w 3031287"/>
                <a:gd name="connsiteY12" fmla="*/ 1299260 h 2581331"/>
                <a:gd name="connsiteX13" fmla="*/ 179104 w 3031287"/>
                <a:gd name="connsiteY13" fmla="*/ 1557393 h 2581331"/>
                <a:gd name="connsiteX14" fmla="*/ 44117 w 3031287"/>
                <a:gd name="connsiteY14" fmla="*/ 1872363 h 2581331"/>
                <a:gd name="connsiteX15" fmla="*/ 494074 w 3031287"/>
                <a:gd name="connsiteY15" fmla="*/ 2312847 h 2581331"/>
                <a:gd name="connsiteX16" fmla="*/ 657479 w 3031287"/>
                <a:gd name="connsiteY16" fmla="*/ 2284428 h 2581331"/>
                <a:gd name="connsiteX17" fmla="*/ 676425 w 3031287"/>
                <a:gd name="connsiteY17" fmla="*/ 2350738 h 2581331"/>
                <a:gd name="connsiteX18" fmla="*/ 820885 w 3031287"/>
                <a:gd name="connsiteY18" fmla="*/ 2485725 h 2581331"/>
                <a:gd name="connsiteX19" fmla="*/ 1012708 w 3031287"/>
                <a:gd name="connsiteY19" fmla="*/ 2369683 h 2581331"/>
                <a:gd name="connsiteX20" fmla="*/ 1242423 w 3031287"/>
                <a:gd name="connsiteY20" fmla="*/ 2504671 h 2581331"/>
                <a:gd name="connsiteX21" fmla="*/ 1415301 w 3031287"/>
                <a:gd name="connsiteY21" fmla="*/ 2438361 h 2581331"/>
                <a:gd name="connsiteX22" fmla="*/ 1663962 w 3031287"/>
                <a:gd name="connsiteY22" fmla="*/ 2554403 h 2581331"/>
                <a:gd name="connsiteX23" fmla="*/ 1990772 w 3031287"/>
                <a:gd name="connsiteY23" fmla="*/ 2296269 h 2581331"/>
                <a:gd name="connsiteX24" fmla="*/ 2450202 w 3031287"/>
                <a:gd name="connsiteY24" fmla="*/ 2507039 h 2581331"/>
                <a:gd name="connsiteX25" fmla="*/ 2814904 w 3031287"/>
                <a:gd name="connsiteY25" fmla="*/ 2142337 h 2581331"/>
                <a:gd name="connsiteX26" fmla="*/ 2739122 w 3031287"/>
                <a:gd name="connsiteY26" fmla="*/ 1806053 h 2581331"/>
                <a:gd name="connsiteX27" fmla="*/ 2987782 w 3031287"/>
                <a:gd name="connsiteY27" fmla="*/ 1422406 h 2581331"/>
                <a:gd name="connsiteX28" fmla="*/ 2987782 w 3031287"/>
                <a:gd name="connsiteY28" fmla="*/ 1422406 h 2581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031287" h="2581331">
                  <a:moveTo>
                    <a:pt x="2987782" y="1422406"/>
                  </a:moveTo>
                  <a:cubicBezTo>
                    <a:pt x="2987782" y="1277946"/>
                    <a:pt x="2921472" y="1154800"/>
                    <a:pt x="2805431" y="1076650"/>
                  </a:cubicBezTo>
                  <a:cubicBezTo>
                    <a:pt x="2833849" y="1010340"/>
                    <a:pt x="2852795" y="941663"/>
                    <a:pt x="2852795" y="865880"/>
                  </a:cubicBezTo>
                  <a:cubicBezTo>
                    <a:pt x="2843322" y="645638"/>
                    <a:pt x="2651498" y="463287"/>
                    <a:pt x="2431256" y="463287"/>
                  </a:cubicBezTo>
                  <a:cubicBezTo>
                    <a:pt x="2355474" y="463287"/>
                    <a:pt x="2286796" y="482233"/>
                    <a:pt x="2220487" y="510651"/>
                  </a:cubicBezTo>
                  <a:cubicBezTo>
                    <a:pt x="2144705" y="425396"/>
                    <a:pt x="2028663" y="356719"/>
                    <a:pt x="1893676" y="356719"/>
                  </a:cubicBezTo>
                  <a:cubicBezTo>
                    <a:pt x="1787108" y="356719"/>
                    <a:pt x="1701853" y="394610"/>
                    <a:pt x="1626071" y="451446"/>
                  </a:cubicBezTo>
                  <a:cubicBezTo>
                    <a:pt x="1588179" y="226468"/>
                    <a:pt x="1377410" y="44117"/>
                    <a:pt x="1128750" y="44117"/>
                  </a:cubicBezTo>
                  <a:cubicBezTo>
                    <a:pt x="849303" y="44117"/>
                    <a:pt x="629061" y="273832"/>
                    <a:pt x="629061" y="550911"/>
                  </a:cubicBezTo>
                  <a:cubicBezTo>
                    <a:pt x="629061" y="560383"/>
                    <a:pt x="629061" y="569856"/>
                    <a:pt x="629061" y="569856"/>
                  </a:cubicBezTo>
                  <a:cubicBezTo>
                    <a:pt x="446710" y="569856"/>
                    <a:pt x="311723" y="714316"/>
                    <a:pt x="311723" y="884826"/>
                  </a:cubicBezTo>
                  <a:cubicBezTo>
                    <a:pt x="311723" y="922717"/>
                    <a:pt x="311723" y="951135"/>
                    <a:pt x="321196" y="979554"/>
                  </a:cubicBezTo>
                  <a:cubicBezTo>
                    <a:pt x="169631" y="1000867"/>
                    <a:pt x="44117" y="1135854"/>
                    <a:pt x="44117" y="1299260"/>
                  </a:cubicBezTo>
                  <a:cubicBezTo>
                    <a:pt x="44117" y="1403460"/>
                    <a:pt x="91481" y="1500556"/>
                    <a:pt x="179104" y="1557393"/>
                  </a:cubicBezTo>
                  <a:cubicBezTo>
                    <a:pt x="91481" y="1633175"/>
                    <a:pt x="44117" y="1749217"/>
                    <a:pt x="44117" y="1872363"/>
                  </a:cubicBezTo>
                  <a:cubicBezTo>
                    <a:pt x="44117" y="2111550"/>
                    <a:pt x="254886" y="2312847"/>
                    <a:pt x="494074" y="2312847"/>
                  </a:cubicBezTo>
                  <a:cubicBezTo>
                    <a:pt x="560383" y="2312847"/>
                    <a:pt x="657479" y="2284428"/>
                    <a:pt x="657479" y="2284428"/>
                  </a:cubicBezTo>
                  <a:cubicBezTo>
                    <a:pt x="666952" y="2293901"/>
                    <a:pt x="666952" y="2331792"/>
                    <a:pt x="676425" y="2350738"/>
                  </a:cubicBezTo>
                  <a:cubicBezTo>
                    <a:pt x="695370" y="2426520"/>
                    <a:pt x="742734" y="2466779"/>
                    <a:pt x="820885" y="2485725"/>
                  </a:cubicBezTo>
                  <a:cubicBezTo>
                    <a:pt x="906140" y="2504671"/>
                    <a:pt x="993763" y="2447834"/>
                    <a:pt x="1012708" y="2369683"/>
                  </a:cubicBezTo>
                  <a:cubicBezTo>
                    <a:pt x="1050599" y="2445466"/>
                    <a:pt x="1147695" y="2504671"/>
                    <a:pt x="1242423" y="2504671"/>
                  </a:cubicBezTo>
                  <a:cubicBezTo>
                    <a:pt x="1308733" y="2504671"/>
                    <a:pt x="1377410" y="2485725"/>
                    <a:pt x="1415301" y="2438361"/>
                  </a:cubicBezTo>
                  <a:cubicBezTo>
                    <a:pt x="1481611" y="2514143"/>
                    <a:pt x="1569234" y="2554403"/>
                    <a:pt x="1663962" y="2554403"/>
                  </a:cubicBezTo>
                  <a:cubicBezTo>
                    <a:pt x="1827367" y="2554403"/>
                    <a:pt x="1962354" y="2450202"/>
                    <a:pt x="1990772" y="2296269"/>
                  </a:cubicBezTo>
                  <a:cubicBezTo>
                    <a:pt x="2085500" y="2450202"/>
                    <a:pt x="2258378" y="2535457"/>
                    <a:pt x="2450202" y="2507039"/>
                  </a:cubicBezTo>
                  <a:cubicBezTo>
                    <a:pt x="2632553" y="2469148"/>
                    <a:pt x="2777013" y="2324688"/>
                    <a:pt x="2814904" y="2142337"/>
                  </a:cubicBezTo>
                  <a:cubicBezTo>
                    <a:pt x="2833849" y="2016823"/>
                    <a:pt x="2805431" y="1903149"/>
                    <a:pt x="2739122" y="1806053"/>
                  </a:cubicBezTo>
                  <a:cubicBezTo>
                    <a:pt x="2893054" y="1739744"/>
                    <a:pt x="2987782" y="1595284"/>
                    <a:pt x="2987782" y="1422406"/>
                  </a:cubicBezTo>
                  <a:lnTo>
                    <a:pt x="2987782" y="1422406"/>
                  </a:lnTo>
                  <a:close/>
                </a:path>
              </a:pathLst>
            </a:custGeom>
            <a:solidFill>
              <a:schemeClr val="tx2"/>
            </a:solidFill>
            <a:ln w="23659" cap="flat">
              <a:noFill/>
              <a:prstDash val="solid"/>
              <a:miter/>
            </a:ln>
          </p:spPr>
          <p:txBody>
            <a:bodyPr rtlCol="0" anchor="ctr"/>
            <a:lstStyle/>
            <a:p>
              <a:pPr defTabSz="932563">
                <a:defRPr/>
              </a:pPr>
              <a:endParaRPr lang="en-US">
                <a:solidFill>
                  <a:srgbClr val="000000"/>
                </a:solidFill>
                <a:latin typeface="Segoe UI"/>
              </a:endParaRPr>
            </a:p>
          </p:txBody>
        </p:sp>
      </p:grpSp>
      <p:grpSp>
        <p:nvGrpSpPr>
          <p:cNvPr id="1540" name="Data center lights left">
            <a:extLst>
              <a:ext uri="{FF2B5EF4-FFF2-40B4-BE49-F238E27FC236}">
                <a16:creationId xmlns:a16="http://schemas.microsoft.com/office/drawing/2014/main" id="{D37CC3DA-DA1F-4F4D-BB6F-0A6244892698}"/>
              </a:ext>
            </a:extLst>
          </p:cNvPr>
          <p:cNvGrpSpPr/>
          <p:nvPr/>
        </p:nvGrpSpPr>
        <p:grpSpPr>
          <a:xfrm>
            <a:off x="5761859" y="3094351"/>
            <a:ext cx="320785" cy="224466"/>
            <a:chOff x="5676738" y="2783793"/>
            <a:chExt cx="320831" cy="224498"/>
          </a:xfrm>
        </p:grpSpPr>
        <p:sp>
          <p:nvSpPr>
            <p:cNvPr id="1541" name="Freeform: Shape 1540">
              <a:extLst>
                <a:ext uri="{FF2B5EF4-FFF2-40B4-BE49-F238E27FC236}">
                  <a16:creationId xmlns:a16="http://schemas.microsoft.com/office/drawing/2014/main" id="{6EB92550-F8DD-4C3F-B99B-3B947BC799A1}"/>
                </a:ext>
              </a:extLst>
            </p:cNvPr>
            <p:cNvSpPr/>
            <p:nvPr/>
          </p:nvSpPr>
          <p:spPr>
            <a:xfrm flipH="1">
              <a:off x="5736213" y="2886828"/>
              <a:ext cx="16753" cy="16753"/>
            </a:xfrm>
            <a:custGeom>
              <a:avLst/>
              <a:gdLst>
                <a:gd name="connsiteX0" fmla="*/ 18124 w 15103"/>
                <a:gd name="connsiteY0" fmla="*/ 9062 h 15103"/>
                <a:gd name="connsiteX1" fmla="*/ 9062 w 15103"/>
                <a:gd name="connsiteY1" fmla="*/ 18124 h 15103"/>
                <a:gd name="connsiteX2" fmla="*/ 0 w 15103"/>
                <a:gd name="connsiteY2" fmla="*/ 9062 h 15103"/>
                <a:gd name="connsiteX3" fmla="*/ 9062 w 15103"/>
                <a:gd name="connsiteY3" fmla="*/ 0 h 15103"/>
                <a:gd name="connsiteX4" fmla="*/ 18124 w 15103"/>
                <a:gd name="connsiteY4" fmla="*/ 9062 h 15103"/>
                <a:gd name="connsiteX5" fmla="*/ 18124 w 15103"/>
                <a:gd name="connsiteY5" fmla="*/ 9062 h 1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03" h="15103">
                  <a:moveTo>
                    <a:pt x="18124" y="9062"/>
                  </a:moveTo>
                  <a:cubicBezTo>
                    <a:pt x="18124" y="13593"/>
                    <a:pt x="14348" y="18124"/>
                    <a:pt x="9062" y="18124"/>
                  </a:cubicBezTo>
                  <a:cubicBezTo>
                    <a:pt x="4531" y="18124"/>
                    <a:pt x="0" y="14348"/>
                    <a:pt x="0" y="9062"/>
                  </a:cubicBezTo>
                  <a:cubicBezTo>
                    <a:pt x="0" y="3776"/>
                    <a:pt x="3776" y="0"/>
                    <a:pt x="9062" y="0"/>
                  </a:cubicBezTo>
                  <a:cubicBezTo>
                    <a:pt x="14348" y="755"/>
                    <a:pt x="18124" y="4531"/>
                    <a:pt x="18124" y="9062"/>
                  </a:cubicBezTo>
                  <a:lnTo>
                    <a:pt x="18124" y="9062"/>
                  </a:lnTo>
                  <a:close/>
                </a:path>
              </a:pathLst>
            </a:custGeom>
            <a:solidFill>
              <a:srgbClr val="FFFFFF"/>
            </a:solidFill>
            <a:ln w="7475" cap="flat">
              <a:noFill/>
              <a:prstDash val="solid"/>
              <a:miter/>
            </a:ln>
          </p:spPr>
          <p:txBody>
            <a:bodyPr rtlCol="0" anchor="ctr"/>
            <a:lstStyle/>
            <a:p>
              <a:pPr defTabSz="932563">
                <a:defRPr/>
              </a:pPr>
              <a:endParaRPr lang="en-US">
                <a:solidFill>
                  <a:srgbClr val="000000"/>
                </a:solidFill>
                <a:latin typeface="Segoe UI"/>
              </a:endParaRPr>
            </a:p>
          </p:txBody>
        </p:sp>
        <p:sp>
          <p:nvSpPr>
            <p:cNvPr id="1542" name="Freeform: Shape 1541">
              <a:extLst>
                <a:ext uri="{FF2B5EF4-FFF2-40B4-BE49-F238E27FC236}">
                  <a16:creationId xmlns:a16="http://schemas.microsoft.com/office/drawing/2014/main" id="{C696B0FF-80DD-42C4-B808-6411C20EEE9F}"/>
                </a:ext>
              </a:extLst>
            </p:cNvPr>
            <p:cNvSpPr/>
            <p:nvPr/>
          </p:nvSpPr>
          <p:spPr>
            <a:xfrm flipH="1">
              <a:off x="5706894" y="2886828"/>
              <a:ext cx="16753" cy="16753"/>
            </a:xfrm>
            <a:custGeom>
              <a:avLst/>
              <a:gdLst>
                <a:gd name="connsiteX0" fmla="*/ 18124 w 15103"/>
                <a:gd name="connsiteY0" fmla="*/ 9062 h 15103"/>
                <a:gd name="connsiteX1" fmla="*/ 9062 w 15103"/>
                <a:gd name="connsiteY1" fmla="*/ 18124 h 15103"/>
                <a:gd name="connsiteX2" fmla="*/ 0 w 15103"/>
                <a:gd name="connsiteY2" fmla="*/ 9062 h 15103"/>
                <a:gd name="connsiteX3" fmla="*/ 9062 w 15103"/>
                <a:gd name="connsiteY3" fmla="*/ 0 h 15103"/>
                <a:gd name="connsiteX4" fmla="*/ 18124 w 15103"/>
                <a:gd name="connsiteY4" fmla="*/ 9062 h 15103"/>
                <a:gd name="connsiteX5" fmla="*/ 18124 w 15103"/>
                <a:gd name="connsiteY5" fmla="*/ 9062 h 1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03" h="15103">
                  <a:moveTo>
                    <a:pt x="18124" y="9062"/>
                  </a:moveTo>
                  <a:cubicBezTo>
                    <a:pt x="18124" y="13593"/>
                    <a:pt x="14348" y="18124"/>
                    <a:pt x="9062" y="18124"/>
                  </a:cubicBezTo>
                  <a:cubicBezTo>
                    <a:pt x="4531" y="18124"/>
                    <a:pt x="0" y="14348"/>
                    <a:pt x="0" y="9062"/>
                  </a:cubicBezTo>
                  <a:cubicBezTo>
                    <a:pt x="0" y="3776"/>
                    <a:pt x="3776" y="0"/>
                    <a:pt x="9062" y="0"/>
                  </a:cubicBezTo>
                  <a:cubicBezTo>
                    <a:pt x="14348" y="755"/>
                    <a:pt x="18124" y="4531"/>
                    <a:pt x="18124" y="9062"/>
                  </a:cubicBezTo>
                  <a:lnTo>
                    <a:pt x="18124" y="9062"/>
                  </a:lnTo>
                  <a:close/>
                </a:path>
              </a:pathLst>
            </a:custGeom>
            <a:solidFill>
              <a:srgbClr val="FFFFFF"/>
            </a:solidFill>
            <a:ln w="7475" cap="flat">
              <a:noFill/>
              <a:prstDash val="solid"/>
              <a:miter/>
            </a:ln>
          </p:spPr>
          <p:txBody>
            <a:bodyPr rtlCol="0" anchor="ctr"/>
            <a:lstStyle/>
            <a:p>
              <a:pPr defTabSz="932563">
                <a:defRPr/>
              </a:pPr>
              <a:endParaRPr lang="en-US">
                <a:solidFill>
                  <a:srgbClr val="000000"/>
                </a:solidFill>
                <a:latin typeface="Segoe UI"/>
              </a:endParaRPr>
            </a:p>
          </p:txBody>
        </p:sp>
        <p:sp>
          <p:nvSpPr>
            <p:cNvPr id="1543" name="Freeform: Shape 1542">
              <a:extLst>
                <a:ext uri="{FF2B5EF4-FFF2-40B4-BE49-F238E27FC236}">
                  <a16:creationId xmlns:a16="http://schemas.microsoft.com/office/drawing/2014/main" id="{83008465-BB7D-4C42-A8C1-BD054077EB9E}"/>
                </a:ext>
              </a:extLst>
            </p:cNvPr>
            <p:cNvSpPr/>
            <p:nvPr/>
          </p:nvSpPr>
          <p:spPr>
            <a:xfrm flipH="1">
              <a:off x="5676738" y="2886828"/>
              <a:ext cx="16753" cy="16753"/>
            </a:xfrm>
            <a:custGeom>
              <a:avLst/>
              <a:gdLst>
                <a:gd name="connsiteX0" fmla="*/ 18124 w 15103"/>
                <a:gd name="connsiteY0" fmla="*/ 9062 h 15103"/>
                <a:gd name="connsiteX1" fmla="*/ 9062 w 15103"/>
                <a:gd name="connsiteY1" fmla="*/ 18124 h 15103"/>
                <a:gd name="connsiteX2" fmla="*/ 0 w 15103"/>
                <a:gd name="connsiteY2" fmla="*/ 9062 h 15103"/>
                <a:gd name="connsiteX3" fmla="*/ 9062 w 15103"/>
                <a:gd name="connsiteY3" fmla="*/ 0 h 15103"/>
                <a:gd name="connsiteX4" fmla="*/ 18124 w 15103"/>
                <a:gd name="connsiteY4" fmla="*/ 9062 h 15103"/>
                <a:gd name="connsiteX5" fmla="*/ 18124 w 15103"/>
                <a:gd name="connsiteY5" fmla="*/ 9062 h 1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03" h="15103">
                  <a:moveTo>
                    <a:pt x="18124" y="9062"/>
                  </a:moveTo>
                  <a:cubicBezTo>
                    <a:pt x="18124" y="13593"/>
                    <a:pt x="14348" y="18124"/>
                    <a:pt x="9062" y="18124"/>
                  </a:cubicBezTo>
                  <a:cubicBezTo>
                    <a:pt x="4531" y="18124"/>
                    <a:pt x="0" y="14348"/>
                    <a:pt x="0" y="9062"/>
                  </a:cubicBezTo>
                  <a:cubicBezTo>
                    <a:pt x="0" y="3776"/>
                    <a:pt x="3776" y="0"/>
                    <a:pt x="9062" y="0"/>
                  </a:cubicBezTo>
                  <a:cubicBezTo>
                    <a:pt x="13593" y="755"/>
                    <a:pt x="18124" y="4531"/>
                    <a:pt x="18124" y="9062"/>
                  </a:cubicBezTo>
                  <a:lnTo>
                    <a:pt x="18124" y="9062"/>
                  </a:lnTo>
                  <a:close/>
                </a:path>
              </a:pathLst>
            </a:custGeom>
            <a:solidFill>
              <a:srgbClr val="0078D4"/>
            </a:solidFill>
            <a:ln w="7475" cap="flat">
              <a:noFill/>
              <a:prstDash val="solid"/>
              <a:miter/>
            </a:ln>
          </p:spPr>
          <p:txBody>
            <a:bodyPr rtlCol="0" anchor="ctr"/>
            <a:lstStyle/>
            <a:p>
              <a:pPr defTabSz="932563">
                <a:defRPr/>
              </a:pPr>
              <a:endParaRPr lang="en-US">
                <a:solidFill>
                  <a:srgbClr val="000000"/>
                </a:solidFill>
                <a:latin typeface="Segoe UI"/>
              </a:endParaRPr>
            </a:p>
          </p:txBody>
        </p:sp>
        <p:sp>
          <p:nvSpPr>
            <p:cNvPr id="1544" name="Freeform: Shape 1543">
              <a:extLst>
                <a:ext uri="{FF2B5EF4-FFF2-40B4-BE49-F238E27FC236}">
                  <a16:creationId xmlns:a16="http://schemas.microsoft.com/office/drawing/2014/main" id="{E400C3C9-259B-4750-BBCB-53891DAF7A92}"/>
                </a:ext>
              </a:extLst>
            </p:cNvPr>
            <p:cNvSpPr/>
            <p:nvPr/>
          </p:nvSpPr>
          <p:spPr>
            <a:xfrm flipH="1">
              <a:off x="5980816" y="2991538"/>
              <a:ext cx="16753" cy="16753"/>
            </a:xfrm>
            <a:custGeom>
              <a:avLst/>
              <a:gdLst>
                <a:gd name="connsiteX0" fmla="*/ 18124 w 15103"/>
                <a:gd name="connsiteY0" fmla="*/ 9062 h 15103"/>
                <a:gd name="connsiteX1" fmla="*/ 9062 w 15103"/>
                <a:gd name="connsiteY1" fmla="*/ 18124 h 15103"/>
                <a:gd name="connsiteX2" fmla="*/ 0 w 15103"/>
                <a:gd name="connsiteY2" fmla="*/ 9062 h 15103"/>
                <a:gd name="connsiteX3" fmla="*/ 9062 w 15103"/>
                <a:gd name="connsiteY3" fmla="*/ 0 h 15103"/>
                <a:gd name="connsiteX4" fmla="*/ 18124 w 15103"/>
                <a:gd name="connsiteY4" fmla="*/ 9062 h 15103"/>
                <a:gd name="connsiteX5" fmla="*/ 18124 w 15103"/>
                <a:gd name="connsiteY5" fmla="*/ 9062 h 1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03" h="15103">
                  <a:moveTo>
                    <a:pt x="18124" y="9062"/>
                  </a:moveTo>
                  <a:cubicBezTo>
                    <a:pt x="18124" y="13593"/>
                    <a:pt x="14348" y="18124"/>
                    <a:pt x="9062" y="18124"/>
                  </a:cubicBezTo>
                  <a:cubicBezTo>
                    <a:pt x="4531" y="18124"/>
                    <a:pt x="0" y="14348"/>
                    <a:pt x="0" y="9062"/>
                  </a:cubicBezTo>
                  <a:cubicBezTo>
                    <a:pt x="0" y="3776"/>
                    <a:pt x="3776" y="0"/>
                    <a:pt x="9062" y="0"/>
                  </a:cubicBezTo>
                  <a:cubicBezTo>
                    <a:pt x="14348" y="755"/>
                    <a:pt x="18124" y="4531"/>
                    <a:pt x="18124" y="9062"/>
                  </a:cubicBezTo>
                  <a:lnTo>
                    <a:pt x="18124" y="9062"/>
                  </a:lnTo>
                  <a:close/>
                </a:path>
              </a:pathLst>
            </a:custGeom>
            <a:solidFill>
              <a:srgbClr val="FFFFFF"/>
            </a:solidFill>
            <a:ln w="7475" cap="flat">
              <a:noFill/>
              <a:prstDash val="solid"/>
              <a:miter/>
            </a:ln>
          </p:spPr>
          <p:txBody>
            <a:bodyPr rtlCol="0" anchor="ctr"/>
            <a:lstStyle/>
            <a:p>
              <a:pPr defTabSz="932563">
                <a:defRPr/>
              </a:pPr>
              <a:endParaRPr lang="en-US">
                <a:solidFill>
                  <a:srgbClr val="000000"/>
                </a:solidFill>
                <a:latin typeface="Segoe UI"/>
              </a:endParaRPr>
            </a:p>
          </p:txBody>
        </p:sp>
        <p:sp>
          <p:nvSpPr>
            <p:cNvPr id="1545" name="Freeform: Shape 1544">
              <a:extLst>
                <a:ext uri="{FF2B5EF4-FFF2-40B4-BE49-F238E27FC236}">
                  <a16:creationId xmlns:a16="http://schemas.microsoft.com/office/drawing/2014/main" id="{44B4A465-B30E-4ED6-8BD6-57F0FB276961}"/>
                </a:ext>
              </a:extLst>
            </p:cNvPr>
            <p:cNvSpPr/>
            <p:nvPr/>
          </p:nvSpPr>
          <p:spPr>
            <a:xfrm flipH="1">
              <a:off x="5951497" y="2991538"/>
              <a:ext cx="16753" cy="16753"/>
            </a:xfrm>
            <a:custGeom>
              <a:avLst/>
              <a:gdLst>
                <a:gd name="connsiteX0" fmla="*/ 18124 w 15103"/>
                <a:gd name="connsiteY0" fmla="*/ 9062 h 15103"/>
                <a:gd name="connsiteX1" fmla="*/ 9062 w 15103"/>
                <a:gd name="connsiteY1" fmla="*/ 18124 h 15103"/>
                <a:gd name="connsiteX2" fmla="*/ 0 w 15103"/>
                <a:gd name="connsiteY2" fmla="*/ 9062 h 15103"/>
                <a:gd name="connsiteX3" fmla="*/ 9062 w 15103"/>
                <a:gd name="connsiteY3" fmla="*/ 0 h 15103"/>
                <a:gd name="connsiteX4" fmla="*/ 18124 w 15103"/>
                <a:gd name="connsiteY4" fmla="*/ 9062 h 15103"/>
                <a:gd name="connsiteX5" fmla="*/ 18124 w 15103"/>
                <a:gd name="connsiteY5" fmla="*/ 9062 h 1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03" h="15103">
                  <a:moveTo>
                    <a:pt x="18124" y="9062"/>
                  </a:moveTo>
                  <a:cubicBezTo>
                    <a:pt x="18124" y="13593"/>
                    <a:pt x="14348" y="18124"/>
                    <a:pt x="9062" y="18124"/>
                  </a:cubicBezTo>
                  <a:cubicBezTo>
                    <a:pt x="4531" y="18124"/>
                    <a:pt x="0" y="14348"/>
                    <a:pt x="0" y="9062"/>
                  </a:cubicBezTo>
                  <a:cubicBezTo>
                    <a:pt x="0" y="3776"/>
                    <a:pt x="3776" y="0"/>
                    <a:pt x="9062" y="0"/>
                  </a:cubicBezTo>
                  <a:cubicBezTo>
                    <a:pt x="14348" y="755"/>
                    <a:pt x="18124" y="4531"/>
                    <a:pt x="18124" y="9062"/>
                  </a:cubicBezTo>
                  <a:lnTo>
                    <a:pt x="18124" y="9062"/>
                  </a:lnTo>
                  <a:close/>
                </a:path>
              </a:pathLst>
            </a:custGeom>
            <a:solidFill>
              <a:srgbClr val="FFFFFF"/>
            </a:solidFill>
            <a:ln w="7475" cap="flat">
              <a:noFill/>
              <a:prstDash val="solid"/>
              <a:miter/>
            </a:ln>
          </p:spPr>
          <p:txBody>
            <a:bodyPr rtlCol="0" anchor="ctr"/>
            <a:lstStyle/>
            <a:p>
              <a:pPr defTabSz="932563">
                <a:defRPr/>
              </a:pPr>
              <a:endParaRPr lang="en-US">
                <a:solidFill>
                  <a:srgbClr val="000000"/>
                </a:solidFill>
                <a:latin typeface="Segoe UI"/>
              </a:endParaRPr>
            </a:p>
          </p:txBody>
        </p:sp>
        <p:sp>
          <p:nvSpPr>
            <p:cNvPr id="1546" name="Freeform: Shape 1545">
              <a:extLst>
                <a:ext uri="{FF2B5EF4-FFF2-40B4-BE49-F238E27FC236}">
                  <a16:creationId xmlns:a16="http://schemas.microsoft.com/office/drawing/2014/main" id="{3B15674A-B028-4F7B-B5B3-93346CE58C31}"/>
                </a:ext>
              </a:extLst>
            </p:cNvPr>
            <p:cNvSpPr/>
            <p:nvPr/>
          </p:nvSpPr>
          <p:spPr>
            <a:xfrm flipH="1">
              <a:off x="5922178" y="2991538"/>
              <a:ext cx="16753" cy="16753"/>
            </a:xfrm>
            <a:custGeom>
              <a:avLst/>
              <a:gdLst>
                <a:gd name="connsiteX0" fmla="*/ 18124 w 15103"/>
                <a:gd name="connsiteY0" fmla="*/ 9062 h 15103"/>
                <a:gd name="connsiteX1" fmla="*/ 9062 w 15103"/>
                <a:gd name="connsiteY1" fmla="*/ 18124 h 15103"/>
                <a:gd name="connsiteX2" fmla="*/ 0 w 15103"/>
                <a:gd name="connsiteY2" fmla="*/ 9062 h 15103"/>
                <a:gd name="connsiteX3" fmla="*/ 9062 w 15103"/>
                <a:gd name="connsiteY3" fmla="*/ 0 h 15103"/>
                <a:gd name="connsiteX4" fmla="*/ 18124 w 15103"/>
                <a:gd name="connsiteY4" fmla="*/ 9062 h 15103"/>
                <a:gd name="connsiteX5" fmla="*/ 18124 w 15103"/>
                <a:gd name="connsiteY5" fmla="*/ 9062 h 1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03" h="15103">
                  <a:moveTo>
                    <a:pt x="18124" y="9062"/>
                  </a:moveTo>
                  <a:cubicBezTo>
                    <a:pt x="18124" y="13593"/>
                    <a:pt x="14348" y="18124"/>
                    <a:pt x="9062" y="18124"/>
                  </a:cubicBezTo>
                  <a:cubicBezTo>
                    <a:pt x="3776" y="18124"/>
                    <a:pt x="0" y="14348"/>
                    <a:pt x="0" y="9062"/>
                  </a:cubicBezTo>
                  <a:cubicBezTo>
                    <a:pt x="0" y="3776"/>
                    <a:pt x="3776" y="0"/>
                    <a:pt x="9062" y="0"/>
                  </a:cubicBezTo>
                  <a:cubicBezTo>
                    <a:pt x="14348" y="0"/>
                    <a:pt x="18124" y="4531"/>
                    <a:pt x="18124" y="9062"/>
                  </a:cubicBezTo>
                  <a:lnTo>
                    <a:pt x="18124" y="9062"/>
                  </a:lnTo>
                  <a:close/>
                </a:path>
              </a:pathLst>
            </a:custGeom>
            <a:solidFill>
              <a:srgbClr val="0078D4"/>
            </a:solidFill>
            <a:ln w="7475" cap="flat">
              <a:noFill/>
              <a:prstDash val="solid"/>
              <a:miter/>
            </a:ln>
          </p:spPr>
          <p:txBody>
            <a:bodyPr rtlCol="0" anchor="ctr"/>
            <a:lstStyle/>
            <a:p>
              <a:pPr defTabSz="932563">
                <a:defRPr/>
              </a:pPr>
              <a:endParaRPr lang="en-US">
                <a:solidFill>
                  <a:srgbClr val="000000"/>
                </a:solidFill>
                <a:latin typeface="Segoe UI"/>
              </a:endParaRPr>
            </a:p>
          </p:txBody>
        </p:sp>
        <p:sp>
          <p:nvSpPr>
            <p:cNvPr id="1547" name="Freeform: Shape 1546">
              <a:extLst>
                <a:ext uri="{FF2B5EF4-FFF2-40B4-BE49-F238E27FC236}">
                  <a16:creationId xmlns:a16="http://schemas.microsoft.com/office/drawing/2014/main" id="{42FD19C7-2DA2-4874-A8E7-FBBD5BEE3736}"/>
                </a:ext>
              </a:extLst>
            </p:cNvPr>
            <p:cNvSpPr/>
            <p:nvPr/>
          </p:nvSpPr>
          <p:spPr>
            <a:xfrm flipH="1">
              <a:off x="5978035" y="2783793"/>
              <a:ext cx="16753" cy="16753"/>
            </a:xfrm>
            <a:custGeom>
              <a:avLst/>
              <a:gdLst>
                <a:gd name="connsiteX0" fmla="*/ 18124 w 15103"/>
                <a:gd name="connsiteY0" fmla="*/ 9062 h 15103"/>
                <a:gd name="connsiteX1" fmla="*/ 9062 w 15103"/>
                <a:gd name="connsiteY1" fmla="*/ 18124 h 15103"/>
                <a:gd name="connsiteX2" fmla="*/ 0 w 15103"/>
                <a:gd name="connsiteY2" fmla="*/ 9062 h 15103"/>
                <a:gd name="connsiteX3" fmla="*/ 9062 w 15103"/>
                <a:gd name="connsiteY3" fmla="*/ 0 h 15103"/>
                <a:gd name="connsiteX4" fmla="*/ 18124 w 15103"/>
                <a:gd name="connsiteY4" fmla="*/ 9062 h 15103"/>
                <a:gd name="connsiteX5" fmla="*/ 18124 w 15103"/>
                <a:gd name="connsiteY5" fmla="*/ 9062 h 1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03" h="15103">
                  <a:moveTo>
                    <a:pt x="18124" y="9062"/>
                  </a:moveTo>
                  <a:cubicBezTo>
                    <a:pt x="18124" y="14348"/>
                    <a:pt x="14348" y="18124"/>
                    <a:pt x="9062" y="18124"/>
                  </a:cubicBezTo>
                  <a:cubicBezTo>
                    <a:pt x="4531" y="18124"/>
                    <a:pt x="0" y="14348"/>
                    <a:pt x="0" y="9062"/>
                  </a:cubicBezTo>
                  <a:cubicBezTo>
                    <a:pt x="0" y="4531"/>
                    <a:pt x="3776" y="0"/>
                    <a:pt x="9062" y="0"/>
                  </a:cubicBezTo>
                  <a:cubicBezTo>
                    <a:pt x="14348" y="0"/>
                    <a:pt x="18124" y="3776"/>
                    <a:pt x="18124" y="9062"/>
                  </a:cubicBezTo>
                  <a:lnTo>
                    <a:pt x="18124" y="9062"/>
                  </a:lnTo>
                  <a:close/>
                </a:path>
              </a:pathLst>
            </a:custGeom>
            <a:solidFill>
              <a:srgbClr val="FFFFFF"/>
            </a:solidFill>
            <a:ln w="7475" cap="flat">
              <a:noFill/>
              <a:prstDash val="solid"/>
              <a:miter/>
            </a:ln>
          </p:spPr>
          <p:txBody>
            <a:bodyPr rtlCol="0" anchor="ctr"/>
            <a:lstStyle/>
            <a:p>
              <a:pPr defTabSz="932563">
                <a:defRPr/>
              </a:pPr>
              <a:endParaRPr lang="en-US">
                <a:solidFill>
                  <a:srgbClr val="000000"/>
                </a:solidFill>
                <a:latin typeface="Segoe UI"/>
              </a:endParaRPr>
            </a:p>
          </p:txBody>
        </p:sp>
        <p:sp>
          <p:nvSpPr>
            <p:cNvPr id="1548" name="Freeform: Shape 1547">
              <a:extLst>
                <a:ext uri="{FF2B5EF4-FFF2-40B4-BE49-F238E27FC236}">
                  <a16:creationId xmlns:a16="http://schemas.microsoft.com/office/drawing/2014/main" id="{2F950E55-5461-4967-B8BB-E4041B2513B2}"/>
                </a:ext>
              </a:extLst>
            </p:cNvPr>
            <p:cNvSpPr/>
            <p:nvPr/>
          </p:nvSpPr>
          <p:spPr>
            <a:xfrm flipH="1">
              <a:off x="5948716" y="2783793"/>
              <a:ext cx="16753" cy="16753"/>
            </a:xfrm>
            <a:custGeom>
              <a:avLst/>
              <a:gdLst>
                <a:gd name="connsiteX0" fmla="*/ 18124 w 15103"/>
                <a:gd name="connsiteY0" fmla="*/ 9062 h 15103"/>
                <a:gd name="connsiteX1" fmla="*/ 9062 w 15103"/>
                <a:gd name="connsiteY1" fmla="*/ 18124 h 15103"/>
                <a:gd name="connsiteX2" fmla="*/ 0 w 15103"/>
                <a:gd name="connsiteY2" fmla="*/ 9062 h 15103"/>
                <a:gd name="connsiteX3" fmla="*/ 9062 w 15103"/>
                <a:gd name="connsiteY3" fmla="*/ 0 h 15103"/>
                <a:gd name="connsiteX4" fmla="*/ 18124 w 15103"/>
                <a:gd name="connsiteY4" fmla="*/ 9062 h 15103"/>
                <a:gd name="connsiteX5" fmla="*/ 18124 w 15103"/>
                <a:gd name="connsiteY5" fmla="*/ 9062 h 1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03" h="15103">
                  <a:moveTo>
                    <a:pt x="18124" y="9062"/>
                  </a:moveTo>
                  <a:cubicBezTo>
                    <a:pt x="18124" y="14348"/>
                    <a:pt x="14348" y="18124"/>
                    <a:pt x="9062" y="18124"/>
                  </a:cubicBezTo>
                  <a:cubicBezTo>
                    <a:pt x="4531" y="18124"/>
                    <a:pt x="0" y="14348"/>
                    <a:pt x="0" y="9062"/>
                  </a:cubicBezTo>
                  <a:cubicBezTo>
                    <a:pt x="0" y="4531"/>
                    <a:pt x="3776" y="0"/>
                    <a:pt x="9062" y="0"/>
                  </a:cubicBezTo>
                  <a:cubicBezTo>
                    <a:pt x="14348" y="0"/>
                    <a:pt x="18124" y="3776"/>
                    <a:pt x="18124" y="9062"/>
                  </a:cubicBezTo>
                  <a:lnTo>
                    <a:pt x="18124" y="9062"/>
                  </a:lnTo>
                  <a:close/>
                </a:path>
              </a:pathLst>
            </a:custGeom>
            <a:solidFill>
              <a:srgbClr val="FFFFFF"/>
            </a:solidFill>
            <a:ln w="7475" cap="flat">
              <a:noFill/>
              <a:prstDash val="solid"/>
              <a:miter/>
            </a:ln>
          </p:spPr>
          <p:txBody>
            <a:bodyPr rtlCol="0" anchor="ctr"/>
            <a:lstStyle/>
            <a:p>
              <a:pPr defTabSz="932563">
                <a:defRPr/>
              </a:pPr>
              <a:endParaRPr lang="en-US">
                <a:solidFill>
                  <a:srgbClr val="000000"/>
                </a:solidFill>
                <a:latin typeface="Segoe UI"/>
              </a:endParaRPr>
            </a:p>
          </p:txBody>
        </p:sp>
        <p:sp>
          <p:nvSpPr>
            <p:cNvPr id="1549" name="Freeform: Shape 1548">
              <a:extLst>
                <a:ext uri="{FF2B5EF4-FFF2-40B4-BE49-F238E27FC236}">
                  <a16:creationId xmlns:a16="http://schemas.microsoft.com/office/drawing/2014/main" id="{C5D459C3-F9EE-4376-8818-FB407423291B}"/>
                </a:ext>
              </a:extLst>
            </p:cNvPr>
            <p:cNvSpPr/>
            <p:nvPr/>
          </p:nvSpPr>
          <p:spPr>
            <a:xfrm flipH="1">
              <a:off x="5918560" y="2783793"/>
              <a:ext cx="16753" cy="16753"/>
            </a:xfrm>
            <a:custGeom>
              <a:avLst/>
              <a:gdLst>
                <a:gd name="connsiteX0" fmla="*/ 18124 w 15103"/>
                <a:gd name="connsiteY0" fmla="*/ 9062 h 15103"/>
                <a:gd name="connsiteX1" fmla="*/ 9062 w 15103"/>
                <a:gd name="connsiteY1" fmla="*/ 18124 h 15103"/>
                <a:gd name="connsiteX2" fmla="*/ 0 w 15103"/>
                <a:gd name="connsiteY2" fmla="*/ 9062 h 15103"/>
                <a:gd name="connsiteX3" fmla="*/ 9062 w 15103"/>
                <a:gd name="connsiteY3" fmla="*/ 0 h 15103"/>
                <a:gd name="connsiteX4" fmla="*/ 18124 w 15103"/>
                <a:gd name="connsiteY4" fmla="*/ 9062 h 15103"/>
                <a:gd name="connsiteX5" fmla="*/ 18124 w 15103"/>
                <a:gd name="connsiteY5" fmla="*/ 9062 h 1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03" h="15103">
                  <a:moveTo>
                    <a:pt x="18124" y="9062"/>
                  </a:moveTo>
                  <a:cubicBezTo>
                    <a:pt x="18124" y="14348"/>
                    <a:pt x="14348" y="18124"/>
                    <a:pt x="9062" y="18124"/>
                  </a:cubicBezTo>
                  <a:cubicBezTo>
                    <a:pt x="4531" y="18124"/>
                    <a:pt x="0" y="14348"/>
                    <a:pt x="0" y="9062"/>
                  </a:cubicBezTo>
                  <a:cubicBezTo>
                    <a:pt x="0" y="4531"/>
                    <a:pt x="3776" y="0"/>
                    <a:pt x="9062" y="0"/>
                  </a:cubicBezTo>
                  <a:cubicBezTo>
                    <a:pt x="13593" y="0"/>
                    <a:pt x="18124" y="3776"/>
                    <a:pt x="18124" y="9062"/>
                  </a:cubicBezTo>
                  <a:lnTo>
                    <a:pt x="18124" y="9062"/>
                  </a:lnTo>
                  <a:close/>
                </a:path>
              </a:pathLst>
            </a:custGeom>
            <a:solidFill>
              <a:srgbClr val="0078D4"/>
            </a:solidFill>
            <a:ln w="7475" cap="flat">
              <a:noFill/>
              <a:prstDash val="solid"/>
              <a:miter/>
            </a:ln>
          </p:spPr>
          <p:txBody>
            <a:bodyPr rtlCol="0" anchor="ctr"/>
            <a:lstStyle/>
            <a:p>
              <a:pPr defTabSz="932563">
                <a:defRPr/>
              </a:pPr>
              <a:endParaRPr lang="en-US">
                <a:solidFill>
                  <a:srgbClr val="000000"/>
                </a:solidFill>
                <a:latin typeface="Segoe UI"/>
              </a:endParaRPr>
            </a:p>
          </p:txBody>
        </p:sp>
      </p:grpSp>
      <p:grpSp>
        <p:nvGrpSpPr>
          <p:cNvPr id="1550" name="Data center light right">
            <a:extLst>
              <a:ext uri="{FF2B5EF4-FFF2-40B4-BE49-F238E27FC236}">
                <a16:creationId xmlns:a16="http://schemas.microsoft.com/office/drawing/2014/main" id="{D900F98C-2D6D-4C20-90CB-5F67BAEB08E3}"/>
              </a:ext>
            </a:extLst>
          </p:cNvPr>
          <p:cNvGrpSpPr/>
          <p:nvPr/>
        </p:nvGrpSpPr>
        <p:grpSpPr>
          <a:xfrm flipH="1">
            <a:off x="6206391" y="3093267"/>
            <a:ext cx="320785" cy="224466"/>
            <a:chOff x="5676738" y="2783793"/>
            <a:chExt cx="320831" cy="224498"/>
          </a:xfrm>
        </p:grpSpPr>
        <p:sp>
          <p:nvSpPr>
            <p:cNvPr id="1551" name="Freeform: Shape 1550">
              <a:extLst>
                <a:ext uri="{FF2B5EF4-FFF2-40B4-BE49-F238E27FC236}">
                  <a16:creationId xmlns:a16="http://schemas.microsoft.com/office/drawing/2014/main" id="{B895BACD-A1BC-4E0A-82F4-4EDA7F5B09BC}"/>
                </a:ext>
              </a:extLst>
            </p:cNvPr>
            <p:cNvSpPr/>
            <p:nvPr/>
          </p:nvSpPr>
          <p:spPr>
            <a:xfrm flipH="1">
              <a:off x="5736213" y="2886828"/>
              <a:ext cx="16753" cy="16753"/>
            </a:xfrm>
            <a:custGeom>
              <a:avLst/>
              <a:gdLst>
                <a:gd name="connsiteX0" fmla="*/ 18124 w 15103"/>
                <a:gd name="connsiteY0" fmla="*/ 9062 h 15103"/>
                <a:gd name="connsiteX1" fmla="*/ 9062 w 15103"/>
                <a:gd name="connsiteY1" fmla="*/ 18124 h 15103"/>
                <a:gd name="connsiteX2" fmla="*/ 0 w 15103"/>
                <a:gd name="connsiteY2" fmla="*/ 9062 h 15103"/>
                <a:gd name="connsiteX3" fmla="*/ 9062 w 15103"/>
                <a:gd name="connsiteY3" fmla="*/ 0 h 15103"/>
                <a:gd name="connsiteX4" fmla="*/ 18124 w 15103"/>
                <a:gd name="connsiteY4" fmla="*/ 9062 h 15103"/>
                <a:gd name="connsiteX5" fmla="*/ 18124 w 15103"/>
                <a:gd name="connsiteY5" fmla="*/ 9062 h 1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03" h="15103">
                  <a:moveTo>
                    <a:pt x="18124" y="9062"/>
                  </a:moveTo>
                  <a:cubicBezTo>
                    <a:pt x="18124" y="13593"/>
                    <a:pt x="14348" y="18124"/>
                    <a:pt x="9062" y="18124"/>
                  </a:cubicBezTo>
                  <a:cubicBezTo>
                    <a:pt x="4531" y="18124"/>
                    <a:pt x="0" y="14348"/>
                    <a:pt x="0" y="9062"/>
                  </a:cubicBezTo>
                  <a:cubicBezTo>
                    <a:pt x="0" y="3776"/>
                    <a:pt x="3776" y="0"/>
                    <a:pt x="9062" y="0"/>
                  </a:cubicBezTo>
                  <a:cubicBezTo>
                    <a:pt x="14348" y="755"/>
                    <a:pt x="18124" y="4531"/>
                    <a:pt x="18124" y="9062"/>
                  </a:cubicBezTo>
                  <a:lnTo>
                    <a:pt x="18124" y="9062"/>
                  </a:lnTo>
                  <a:close/>
                </a:path>
              </a:pathLst>
            </a:custGeom>
            <a:solidFill>
              <a:srgbClr val="FFFFFF"/>
            </a:solidFill>
            <a:ln w="7475" cap="flat">
              <a:noFill/>
              <a:prstDash val="solid"/>
              <a:miter/>
            </a:ln>
          </p:spPr>
          <p:txBody>
            <a:bodyPr rtlCol="0" anchor="ctr"/>
            <a:lstStyle/>
            <a:p>
              <a:pPr defTabSz="932563">
                <a:defRPr/>
              </a:pPr>
              <a:endParaRPr lang="en-US">
                <a:solidFill>
                  <a:srgbClr val="000000"/>
                </a:solidFill>
                <a:latin typeface="Segoe UI"/>
              </a:endParaRPr>
            </a:p>
          </p:txBody>
        </p:sp>
        <p:sp>
          <p:nvSpPr>
            <p:cNvPr id="1552" name="Freeform: Shape 1551">
              <a:extLst>
                <a:ext uri="{FF2B5EF4-FFF2-40B4-BE49-F238E27FC236}">
                  <a16:creationId xmlns:a16="http://schemas.microsoft.com/office/drawing/2014/main" id="{8393C41E-D241-44DF-8788-5394CF737A81}"/>
                </a:ext>
              </a:extLst>
            </p:cNvPr>
            <p:cNvSpPr/>
            <p:nvPr/>
          </p:nvSpPr>
          <p:spPr>
            <a:xfrm flipH="1">
              <a:off x="5706894" y="2886828"/>
              <a:ext cx="16753" cy="16753"/>
            </a:xfrm>
            <a:custGeom>
              <a:avLst/>
              <a:gdLst>
                <a:gd name="connsiteX0" fmla="*/ 18124 w 15103"/>
                <a:gd name="connsiteY0" fmla="*/ 9062 h 15103"/>
                <a:gd name="connsiteX1" fmla="*/ 9062 w 15103"/>
                <a:gd name="connsiteY1" fmla="*/ 18124 h 15103"/>
                <a:gd name="connsiteX2" fmla="*/ 0 w 15103"/>
                <a:gd name="connsiteY2" fmla="*/ 9062 h 15103"/>
                <a:gd name="connsiteX3" fmla="*/ 9062 w 15103"/>
                <a:gd name="connsiteY3" fmla="*/ 0 h 15103"/>
                <a:gd name="connsiteX4" fmla="*/ 18124 w 15103"/>
                <a:gd name="connsiteY4" fmla="*/ 9062 h 15103"/>
                <a:gd name="connsiteX5" fmla="*/ 18124 w 15103"/>
                <a:gd name="connsiteY5" fmla="*/ 9062 h 1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03" h="15103">
                  <a:moveTo>
                    <a:pt x="18124" y="9062"/>
                  </a:moveTo>
                  <a:cubicBezTo>
                    <a:pt x="18124" y="13593"/>
                    <a:pt x="14348" y="18124"/>
                    <a:pt x="9062" y="18124"/>
                  </a:cubicBezTo>
                  <a:cubicBezTo>
                    <a:pt x="4531" y="18124"/>
                    <a:pt x="0" y="14348"/>
                    <a:pt x="0" y="9062"/>
                  </a:cubicBezTo>
                  <a:cubicBezTo>
                    <a:pt x="0" y="3776"/>
                    <a:pt x="3776" y="0"/>
                    <a:pt x="9062" y="0"/>
                  </a:cubicBezTo>
                  <a:cubicBezTo>
                    <a:pt x="14348" y="755"/>
                    <a:pt x="18124" y="4531"/>
                    <a:pt x="18124" y="9062"/>
                  </a:cubicBezTo>
                  <a:lnTo>
                    <a:pt x="18124" y="9062"/>
                  </a:lnTo>
                  <a:close/>
                </a:path>
              </a:pathLst>
            </a:custGeom>
            <a:solidFill>
              <a:srgbClr val="FFFFFF"/>
            </a:solidFill>
            <a:ln w="7475" cap="flat">
              <a:noFill/>
              <a:prstDash val="solid"/>
              <a:miter/>
            </a:ln>
          </p:spPr>
          <p:txBody>
            <a:bodyPr rtlCol="0" anchor="ctr"/>
            <a:lstStyle/>
            <a:p>
              <a:pPr defTabSz="932563">
                <a:defRPr/>
              </a:pPr>
              <a:endParaRPr lang="en-US">
                <a:solidFill>
                  <a:srgbClr val="000000"/>
                </a:solidFill>
                <a:latin typeface="Segoe UI"/>
              </a:endParaRPr>
            </a:p>
          </p:txBody>
        </p:sp>
        <p:sp>
          <p:nvSpPr>
            <p:cNvPr id="1553" name="Freeform: Shape 1552">
              <a:extLst>
                <a:ext uri="{FF2B5EF4-FFF2-40B4-BE49-F238E27FC236}">
                  <a16:creationId xmlns:a16="http://schemas.microsoft.com/office/drawing/2014/main" id="{7E8BB5F5-A8DD-43DA-B811-009F08FE906A}"/>
                </a:ext>
              </a:extLst>
            </p:cNvPr>
            <p:cNvSpPr/>
            <p:nvPr/>
          </p:nvSpPr>
          <p:spPr>
            <a:xfrm flipH="1">
              <a:off x="5676738" y="2886828"/>
              <a:ext cx="16753" cy="16753"/>
            </a:xfrm>
            <a:custGeom>
              <a:avLst/>
              <a:gdLst>
                <a:gd name="connsiteX0" fmla="*/ 18124 w 15103"/>
                <a:gd name="connsiteY0" fmla="*/ 9062 h 15103"/>
                <a:gd name="connsiteX1" fmla="*/ 9062 w 15103"/>
                <a:gd name="connsiteY1" fmla="*/ 18124 h 15103"/>
                <a:gd name="connsiteX2" fmla="*/ 0 w 15103"/>
                <a:gd name="connsiteY2" fmla="*/ 9062 h 15103"/>
                <a:gd name="connsiteX3" fmla="*/ 9062 w 15103"/>
                <a:gd name="connsiteY3" fmla="*/ 0 h 15103"/>
                <a:gd name="connsiteX4" fmla="*/ 18124 w 15103"/>
                <a:gd name="connsiteY4" fmla="*/ 9062 h 15103"/>
                <a:gd name="connsiteX5" fmla="*/ 18124 w 15103"/>
                <a:gd name="connsiteY5" fmla="*/ 9062 h 1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03" h="15103">
                  <a:moveTo>
                    <a:pt x="18124" y="9062"/>
                  </a:moveTo>
                  <a:cubicBezTo>
                    <a:pt x="18124" y="13593"/>
                    <a:pt x="14348" y="18124"/>
                    <a:pt x="9062" y="18124"/>
                  </a:cubicBezTo>
                  <a:cubicBezTo>
                    <a:pt x="4531" y="18124"/>
                    <a:pt x="0" y="14348"/>
                    <a:pt x="0" y="9062"/>
                  </a:cubicBezTo>
                  <a:cubicBezTo>
                    <a:pt x="0" y="3776"/>
                    <a:pt x="3776" y="0"/>
                    <a:pt x="9062" y="0"/>
                  </a:cubicBezTo>
                  <a:cubicBezTo>
                    <a:pt x="13593" y="755"/>
                    <a:pt x="18124" y="4531"/>
                    <a:pt x="18124" y="9062"/>
                  </a:cubicBezTo>
                  <a:lnTo>
                    <a:pt x="18124" y="9062"/>
                  </a:lnTo>
                  <a:close/>
                </a:path>
              </a:pathLst>
            </a:custGeom>
            <a:solidFill>
              <a:srgbClr val="0078D4"/>
            </a:solidFill>
            <a:ln w="7475" cap="flat">
              <a:noFill/>
              <a:prstDash val="solid"/>
              <a:miter/>
            </a:ln>
          </p:spPr>
          <p:txBody>
            <a:bodyPr rtlCol="0" anchor="ctr"/>
            <a:lstStyle/>
            <a:p>
              <a:pPr defTabSz="932563">
                <a:defRPr/>
              </a:pPr>
              <a:endParaRPr lang="en-US">
                <a:solidFill>
                  <a:srgbClr val="000000"/>
                </a:solidFill>
                <a:latin typeface="Segoe UI"/>
              </a:endParaRPr>
            </a:p>
          </p:txBody>
        </p:sp>
        <p:sp>
          <p:nvSpPr>
            <p:cNvPr id="1554" name="Freeform: Shape 1553">
              <a:extLst>
                <a:ext uri="{FF2B5EF4-FFF2-40B4-BE49-F238E27FC236}">
                  <a16:creationId xmlns:a16="http://schemas.microsoft.com/office/drawing/2014/main" id="{6404DD10-6D11-474A-A8F4-E46BC7AF04FE}"/>
                </a:ext>
              </a:extLst>
            </p:cNvPr>
            <p:cNvSpPr/>
            <p:nvPr/>
          </p:nvSpPr>
          <p:spPr>
            <a:xfrm flipH="1">
              <a:off x="5980816" y="2991538"/>
              <a:ext cx="16753" cy="16753"/>
            </a:xfrm>
            <a:custGeom>
              <a:avLst/>
              <a:gdLst>
                <a:gd name="connsiteX0" fmla="*/ 18124 w 15103"/>
                <a:gd name="connsiteY0" fmla="*/ 9062 h 15103"/>
                <a:gd name="connsiteX1" fmla="*/ 9062 w 15103"/>
                <a:gd name="connsiteY1" fmla="*/ 18124 h 15103"/>
                <a:gd name="connsiteX2" fmla="*/ 0 w 15103"/>
                <a:gd name="connsiteY2" fmla="*/ 9062 h 15103"/>
                <a:gd name="connsiteX3" fmla="*/ 9062 w 15103"/>
                <a:gd name="connsiteY3" fmla="*/ 0 h 15103"/>
                <a:gd name="connsiteX4" fmla="*/ 18124 w 15103"/>
                <a:gd name="connsiteY4" fmla="*/ 9062 h 15103"/>
                <a:gd name="connsiteX5" fmla="*/ 18124 w 15103"/>
                <a:gd name="connsiteY5" fmla="*/ 9062 h 1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03" h="15103">
                  <a:moveTo>
                    <a:pt x="18124" y="9062"/>
                  </a:moveTo>
                  <a:cubicBezTo>
                    <a:pt x="18124" y="13593"/>
                    <a:pt x="14348" y="18124"/>
                    <a:pt x="9062" y="18124"/>
                  </a:cubicBezTo>
                  <a:cubicBezTo>
                    <a:pt x="4531" y="18124"/>
                    <a:pt x="0" y="14348"/>
                    <a:pt x="0" y="9062"/>
                  </a:cubicBezTo>
                  <a:cubicBezTo>
                    <a:pt x="0" y="3776"/>
                    <a:pt x="3776" y="0"/>
                    <a:pt x="9062" y="0"/>
                  </a:cubicBezTo>
                  <a:cubicBezTo>
                    <a:pt x="14348" y="755"/>
                    <a:pt x="18124" y="4531"/>
                    <a:pt x="18124" y="9062"/>
                  </a:cubicBezTo>
                  <a:lnTo>
                    <a:pt x="18124" y="9062"/>
                  </a:lnTo>
                  <a:close/>
                </a:path>
              </a:pathLst>
            </a:custGeom>
            <a:solidFill>
              <a:srgbClr val="FFFFFF"/>
            </a:solidFill>
            <a:ln w="7475" cap="flat">
              <a:noFill/>
              <a:prstDash val="solid"/>
              <a:miter/>
            </a:ln>
          </p:spPr>
          <p:txBody>
            <a:bodyPr rtlCol="0" anchor="ctr"/>
            <a:lstStyle/>
            <a:p>
              <a:pPr defTabSz="932563">
                <a:defRPr/>
              </a:pPr>
              <a:endParaRPr lang="en-US">
                <a:solidFill>
                  <a:srgbClr val="000000"/>
                </a:solidFill>
                <a:latin typeface="Segoe UI"/>
              </a:endParaRPr>
            </a:p>
          </p:txBody>
        </p:sp>
        <p:sp>
          <p:nvSpPr>
            <p:cNvPr id="1555" name="Freeform: Shape 1554">
              <a:extLst>
                <a:ext uri="{FF2B5EF4-FFF2-40B4-BE49-F238E27FC236}">
                  <a16:creationId xmlns:a16="http://schemas.microsoft.com/office/drawing/2014/main" id="{AB34FEF5-E301-4919-BA27-575B5E478D7F}"/>
                </a:ext>
              </a:extLst>
            </p:cNvPr>
            <p:cNvSpPr/>
            <p:nvPr/>
          </p:nvSpPr>
          <p:spPr>
            <a:xfrm flipH="1">
              <a:off x="5951497" y="2991538"/>
              <a:ext cx="16753" cy="16753"/>
            </a:xfrm>
            <a:custGeom>
              <a:avLst/>
              <a:gdLst>
                <a:gd name="connsiteX0" fmla="*/ 18124 w 15103"/>
                <a:gd name="connsiteY0" fmla="*/ 9062 h 15103"/>
                <a:gd name="connsiteX1" fmla="*/ 9062 w 15103"/>
                <a:gd name="connsiteY1" fmla="*/ 18124 h 15103"/>
                <a:gd name="connsiteX2" fmla="*/ 0 w 15103"/>
                <a:gd name="connsiteY2" fmla="*/ 9062 h 15103"/>
                <a:gd name="connsiteX3" fmla="*/ 9062 w 15103"/>
                <a:gd name="connsiteY3" fmla="*/ 0 h 15103"/>
                <a:gd name="connsiteX4" fmla="*/ 18124 w 15103"/>
                <a:gd name="connsiteY4" fmla="*/ 9062 h 15103"/>
                <a:gd name="connsiteX5" fmla="*/ 18124 w 15103"/>
                <a:gd name="connsiteY5" fmla="*/ 9062 h 1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03" h="15103">
                  <a:moveTo>
                    <a:pt x="18124" y="9062"/>
                  </a:moveTo>
                  <a:cubicBezTo>
                    <a:pt x="18124" y="13593"/>
                    <a:pt x="14348" y="18124"/>
                    <a:pt x="9062" y="18124"/>
                  </a:cubicBezTo>
                  <a:cubicBezTo>
                    <a:pt x="4531" y="18124"/>
                    <a:pt x="0" y="14348"/>
                    <a:pt x="0" y="9062"/>
                  </a:cubicBezTo>
                  <a:cubicBezTo>
                    <a:pt x="0" y="3776"/>
                    <a:pt x="3776" y="0"/>
                    <a:pt x="9062" y="0"/>
                  </a:cubicBezTo>
                  <a:cubicBezTo>
                    <a:pt x="14348" y="755"/>
                    <a:pt x="18124" y="4531"/>
                    <a:pt x="18124" y="9062"/>
                  </a:cubicBezTo>
                  <a:lnTo>
                    <a:pt x="18124" y="9062"/>
                  </a:lnTo>
                  <a:close/>
                </a:path>
              </a:pathLst>
            </a:custGeom>
            <a:solidFill>
              <a:srgbClr val="FFFFFF"/>
            </a:solidFill>
            <a:ln w="7475" cap="flat">
              <a:noFill/>
              <a:prstDash val="solid"/>
              <a:miter/>
            </a:ln>
          </p:spPr>
          <p:txBody>
            <a:bodyPr rtlCol="0" anchor="ctr"/>
            <a:lstStyle/>
            <a:p>
              <a:pPr defTabSz="932563">
                <a:defRPr/>
              </a:pPr>
              <a:endParaRPr lang="en-US">
                <a:solidFill>
                  <a:srgbClr val="000000"/>
                </a:solidFill>
                <a:latin typeface="Segoe UI"/>
              </a:endParaRPr>
            </a:p>
          </p:txBody>
        </p:sp>
        <p:sp>
          <p:nvSpPr>
            <p:cNvPr id="1556" name="Freeform: Shape 1555">
              <a:extLst>
                <a:ext uri="{FF2B5EF4-FFF2-40B4-BE49-F238E27FC236}">
                  <a16:creationId xmlns:a16="http://schemas.microsoft.com/office/drawing/2014/main" id="{CA689FEA-53D9-432E-8506-D162F5C4D5F9}"/>
                </a:ext>
              </a:extLst>
            </p:cNvPr>
            <p:cNvSpPr/>
            <p:nvPr/>
          </p:nvSpPr>
          <p:spPr>
            <a:xfrm flipH="1">
              <a:off x="5922178" y="2991538"/>
              <a:ext cx="16753" cy="16753"/>
            </a:xfrm>
            <a:custGeom>
              <a:avLst/>
              <a:gdLst>
                <a:gd name="connsiteX0" fmla="*/ 18124 w 15103"/>
                <a:gd name="connsiteY0" fmla="*/ 9062 h 15103"/>
                <a:gd name="connsiteX1" fmla="*/ 9062 w 15103"/>
                <a:gd name="connsiteY1" fmla="*/ 18124 h 15103"/>
                <a:gd name="connsiteX2" fmla="*/ 0 w 15103"/>
                <a:gd name="connsiteY2" fmla="*/ 9062 h 15103"/>
                <a:gd name="connsiteX3" fmla="*/ 9062 w 15103"/>
                <a:gd name="connsiteY3" fmla="*/ 0 h 15103"/>
                <a:gd name="connsiteX4" fmla="*/ 18124 w 15103"/>
                <a:gd name="connsiteY4" fmla="*/ 9062 h 15103"/>
                <a:gd name="connsiteX5" fmla="*/ 18124 w 15103"/>
                <a:gd name="connsiteY5" fmla="*/ 9062 h 1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03" h="15103">
                  <a:moveTo>
                    <a:pt x="18124" y="9062"/>
                  </a:moveTo>
                  <a:cubicBezTo>
                    <a:pt x="18124" y="13593"/>
                    <a:pt x="14348" y="18124"/>
                    <a:pt x="9062" y="18124"/>
                  </a:cubicBezTo>
                  <a:cubicBezTo>
                    <a:pt x="3776" y="18124"/>
                    <a:pt x="0" y="14348"/>
                    <a:pt x="0" y="9062"/>
                  </a:cubicBezTo>
                  <a:cubicBezTo>
                    <a:pt x="0" y="3776"/>
                    <a:pt x="3776" y="0"/>
                    <a:pt x="9062" y="0"/>
                  </a:cubicBezTo>
                  <a:cubicBezTo>
                    <a:pt x="14348" y="0"/>
                    <a:pt x="18124" y="4531"/>
                    <a:pt x="18124" y="9062"/>
                  </a:cubicBezTo>
                  <a:lnTo>
                    <a:pt x="18124" y="9062"/>
                  </a:lnTo>
                  <a:close/>
                </a:path>
              </a:pathLst>
            </a:custGeom>
            <a:solidFill>
              <a:srgbClr val="0078D4"/>
            </a:solidFill>
            <a:ln w="7475" cap="flat">
              <a:noFill/>
              <a:prstDash val="solid"/>
              <a:miter/>
            </a:ln>
          </p:spPr>
          <p:txBody>
            <a:bodyPr rtlCol="0" anchor="ctr"/>
            <a:lstStyle/>
            <a:p>
              <a:pPr defTabSz="932563">
                <a:defRPr/>
              </a:pPr>
              <a:endParaRPr lang="en-US">
                <a:solidFill>
                  <a:srgbClr val="000000"/>
                </a:solidFill>
                <a:latin typeface="Segoe UI"/>
              </a:endParaRPr>
            </a:p>
          </p:txBody>
        </p:sp>
        <p:sp>
          <p:nvSpPr>
            <p:cNvPr id="1557" name="Freeform: Shape 1556">
              <a:extLst>
                <a:ext uri="{FF2B5EF4-FFF2-40B4-BE49-F238E27FC236}">
                  <a16:creationId xmlns:a16="http://schemas.microsoft.com/office/drawing/2014/main" id="{6B793588-FA62-4522-BEAC-1E4F903E30D9}"/>
                </a:ext>
              </a:extLst>
            </p:cNvPr>
            <p:cNvSpPr/>
            <p:nvPr/>
          </p:nvSpPr>
          <p:spPr>
            <a:xfrm flipH="1">
              <a:off x="5978035" y="2783793"/>
              <a:ext cx="16753" cy="16753"/>
            </a:xfrm>
            <a:custGeom>
              <a:avLst/>
              <a:gdLst>
                <a:gd name="connsiteX0" fmla="*/ 18124 w 15103"/>
                <a:gd name="connsiteY0" fmla="*/ 9062 h 15103"/>
                <a:gd name="connsiteX1" fmla="*/ 9062 w 15103"/>
                <a:gd name="connsiteY1" fmla="*/ 18124 h 15103"/>
                <a:gd name="connsiteX2" fmla="*/ 0 w 15103"/>
                <a:gd name="connsiteY2" fmla="*/ 9062 h 15103"/>
                <a:gd name="connsiteX3" fmla="*/ 9062 w 15103"/>
                <a:gd name="connsiteY3" fmla="*/ 0 h 15103"/>
                <a:gd name="connsiteX4" fmla="*/ 18124 w 15103"/>
                <a:gd name="connsiteY4" fmla="*/ 9062 h 15103"/>
                <a:gd name="connsiteX5" fmla="*/ 18124 w 15103"/>
                <a:gd name="connsiteY5" fmla="*/ 9062 h 1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03" h="15103">
                  <a:moveTo>
                    <a:pt x="18124" y="9062"/>
                  </a:moveTo>
                  <a:cubicBezTo>
                    <a:pt x="18124" y="14348"/>
                    <a:pt x="14348" y="18124"/>
                    <a:pt x="9062" y="18124"/>
                  </a:cubicBezTo>
                  <a:cubicBezTo>
                    <a:pt x="4531" y="18124"/>
                    <a:pt x="0" y="14348"/>
                    <a:pt x="0" y="9062"/>
                  </a:cubicBezTo>
                  <a:cubicBezTo>
                    <a:pt x="0" y="4531"/>
                    <a:pt x="3776" y="0"/>
                    <a:pt x="9062" y="0"/>
                  </a:cubicBezTo>
                  <a:cubicBezTo>
                    <a:pt x="14348" y="0"/>
                    <a:pt x="18124" y="3776"/>
                    <a:pt x="18124" y="9062"/>
                  </a:cubicBezTo>
                  <a:lnTo>
                    <a:pt x="18124" y="9062"/>
                  </a:lnTo>
                  <a:close/>
                </a:path>
              </a:pathLst>
            </a:custGeom>
            <a:solidFill>
              <a:srgbClr val="FFFFFF"/>
            </a:solidFill>
            <a:ln w="7475" cap="flat">
              <a:noFill/>
              <a:prstDash val="solid"/>
              <a:miter/>
            </a:ln>
          </p:spPr>
          <p:txBody>
            <a:bodyPr rtlCol="0" anchor="ctr"/>
            <a:lstStyle/>
            <a:p>
              <a:pPr defTabSz="932563">
                <a:defRPr/>
              </a:pPr>
              <a:endParaRPr lang="en-US">
                <a:solidFill>
                  <a:srgbClr val="000000"/>
                </a:solidFill>
                <a:latin typeface="Segoe UI"/>
              </a:endParaRPr>
            </a:p>
          </p:txBody>
        </p:sp>
        <p:sp>
          <p:nvSpPr>
            <p:cNvPr id="1558" name="Freeform: Shape 1557">
              <a:extLst>
                <a:ext uri="{FF2B5EF4-FFF2-40B4-BE49-F238E27FC236}">
                  <a16:creationId xmlns:a16="http://schemas.microsoft.com/office/drawing/2014/main" id="{106CD23D-35B6-422B-8332-33FFE3769674}"/>
                </a:ext>
              </a:extLst>
            </p:cNvPr>
            <p:cNvSpPr/>
            <p:nvPr/>
          </p:nvSpPr>
          <p:spPr>
            <a:xfrm flipH="1">
              <a:off x="5948716" y="2783793"/>
              <a:ext cx="16753" cy="16753"/>
            </a:xfrm>
            <a:custGeom>
              <a:avLst/>
              <a:gdLst>
                <a:gd name="connsiteX0" fmla="*/ 18124 w 15103"/>
                <a:gd name="connsiteY0" fmla="*/ 9062 h 15103"/>
                <a:gd name="connsiteX1" fmla="*/ 9062 w 15103"/>
                <a:gd name="connsiteY1" fmla="*/ 18124 h 15103"/>
                <a:gd name="connsiteX2" fmla="*/ 0 w 15103"/>
                <a:gd name="connsiteY2" fmla="*/ 9062 h 15103"/>
                <a:gd name="connsiteX3" fmla="*/ 9062 w 15103"/>
                <a:gd name="connsiteY3" fmla="*/ 0 h 15103"/>
                <a:gd name="connsiteX4" fmla="*/ 18124 w 15103"/>
                <a:gd name="connsiteY4" fmla="*/ 9062 h 15103"/>
                <a:gd name="connsiteX5" fmla="*/ 18124 w 15103"/>
                <a:gd name="connsiteY5" fmla="*/ 9062 h 1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03" h="15103">
                  <a:moveTo>
                    <a:pt x="18124" y="9062"/>
                  </a:moveTo>
                  <a:cubicBezTo>
                    <a:pt x="18124" y="14348"/>
                    <a:pt x="14348" y="18124"/>
                    <a:pt x="9062" y="18124"/>
                  </a:cubicBezTo>
                  <a:cubicBezTo>
                    <a:pt x="4531" y="18124"/>
                    <a:pt x="0" y="14348"/>
                    <a:pt x="0" y="9062"/>
                  </a:cubicBezTo>
                  <a:cubicBezTo>
                    <a:pt x="0" y="4531"/>
                    <a:pt x="3776" y="0"/>
                    <a:pt x="9062" y="0"/>
                  </a:cubicBezTo>
                  <a:cubicBezTo>
                    <a:pt x="14348" y="0"/>
                    <a:pt x="18124" y="3776"/>
                    <a:pt x="18124" y="9062"/>
                  </a:cubicBezTo>
                  <a:lnTo>
                    <a:pt x="18124" y="9062"/>
                  </a:lnTo>
                  <a:close/>
                </a:path>
              </a:pathLst>
            </a:custGeom>
            <a:solidFill>
              <a:srgbClr val="FFFFFF"/>
            </a:solidFill>
            <a:ln w="7475" cap="flat">
              <a:noFill/>
              <a:prstDash val="solid"/>
              <a:miter/>
            </a:ln>
          </p:spPr>
          <p:txBody>
            <a:bodyPr rtlCol="0" anchor="ctr"/>
            <a:lstStyle/>
            <a:p>
              <a:pPr defTabSz="932563">
                <a:defRPr/>
              </a:pPr>
              <a:endParaRPr lang="en-US">
                <a:solidFill>
                  <a:srgbClr val="000000"/>
                </a:solidFill>
                <a:latin typeface="Segoe UI"/>
              </a:endParaRPr>
            </a:p>
          </p:txBody>
        </p:sp>
        <p:sp>
          <p:nvSpPr>
            <p:cNvPr id="1559" name="Freeform: Shape 1558">
              <a:extLst>
                <a:ext uri="{FF2B5EF4-FFF2-40B4-BE49-F238E27FC236}">
                  <a16:creationId xmlns:a16="http://schemas.microsoft.com/office/drawing/2014/main" id="{038C810E-432C-407D-AB75-BEDA103F4D00}"/>
                </a:ext>
              </a:extLst>
            </p:cNvPr>
            <p:cNvSpPr/>
            <p:nvPr/>
          </p:nvSpPr>
          <p:spPr>
            <a:xfrm flipH="1">
              <a:off x="5918560" y="2783793"/>
              <a:ext cx="16753" cy="16753"/>
            </a:xfrm>
            <a:custGeom>
              <a:avLst/>
              <a:gdLst>
                <a:gd name="connsiteX0" fmla="*/ 18124 w 15103"/>
                <a:gd name="connsiteY0" fmla="*/ 9062 h 15103"/>
                <a:gd name="connsiteX1" fmla="*/ 9062 w 15103"/>
                <a:gd name="connsiteY1" fmla="*/ 18124 h 15103"/>
                <a:gd name="connsiteX2" fmla="*/ 0 w 15103"/>
                <a:gd name="connsiteY2" fmla="*/ 9062 h 15103"/>
                <a:gd name="connsiteX3" fmla="*/ 9062 w 15103"/>
                <a:gd name="connsiteY3" fmla="*/ 0 h 15103"/>
                <a:gd name="connsiteX4" fmla="*/ 18124 w 15103"/>
                <a:gd name="connsiteY4" fmla="*/ 9062 h 15103"/>
                <a:gd name="connsiteX5" fmla="*/ 18124 w 15103"/>
                <a:gd name="connsiteY5" fmla="*/ 9062 h 1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03" h="15103">
                  <a:moveTo>
                    <a:pt x="18124" y="9062"/>
                  </a:moveTo>
                  <a:cubicBezTo>
                    <a:pt x="18124" y="14348"/>
                    <a:pt x="14348" y="18124"/>
                    <a:pt x="9062" y="18124"/>
                  </a:cubicBezTo>
                  <a:cubicBezTo>
                    <a:pt x="4531" y="18124"/>
                    <a:pt x="0" y="14348"/>
                    <a:pt x="0" y="9062"/>
                  </a:cubicBezTo>
                  <a:cubicBezTo>
                    <a:pt x="0" y="4531"/>
                    <a:pt x="3776" y="0"/>
                    <a:pt x="9062" y="0"/>
                  </a:cubicBezTo>
                  <a:cubicBezTo>
                    <a:pt x="13593" y="0"/>
                    <a:pt x="18124" y="3776"/>
                    <a:pt x="18124" y="9062"/>
                  </a:cubicBezTo>
                  <a:lnTo>
                    <a:pt x="18124" y="9062"/>
                  </a:lnTo>
                  <a:close/>
                </a:path>
              </a:pathLst>
            </a:custGeom>
            <a:solidFill>
              <a:srgbClr val="0078D4"/>
            </a:solidFill>
            <a:ln w="7475" cap="flat">
              <a:noFill/>
              <a:prstDash val="solid"/>
              <a:miter/>
            </a:ln>
          </p:spPr>
          <p:txBody>
            <a:bodyPr rtlCol="0" anchor="ctr"/>
            <a:lstStyle/>
            <a:p>
              <a:pPr defTabSz="932563">
                <a:defRPr/>
              </a:pPr>
              <a:endParaRPr lang="en-US">
                <a:solidFill>
                  <a:srgbClr val="000000"/>
                </a:solidFill>
                <a:latin typeface="Segoe UI"/>
              </a:endParaRPr>
            </a:p>
          </p:txBody>
        </p:sp>
      </p:grpSp>
      <p:grpSp>
        <p:nvGrpSpPr>
          <p:cNvPr id="1560" name="Lines 2">
            <a:extLst>
              <a:ext uri="{FF2B5EF4-FFF2-40B4-BE49-F238E27FC236}">
                <a16:creationId xmlns:a16="http://schemas.microsoft.com/office/drawing/2014/main" id="{4E8B6C7C-39C0-453C-8960-77DF23580679}"/>
              </a:ext>
            </a:extLst>
          </p:cNvPr>
          <p:cNvGrpSpPr/>
          <p:nvPr/>
        </p:nvGrpSpPr>
        <p:grpSpPr>
          <a:xfrm>
            <a:off x="5107690" y="3030416"/>
            <a:ext cx="2162912" cy="434115"/>
            <a:chOff x="5022477" y="2817709"/>
            <a:chExt cx="2163218" cy="434177"/>
          </a:xfrm>
        </p:grpSpPr>
        <p:sp>
          <p:nvSpPr>
            <p:cNvPr id="1561" name="Freeform: Shape 1560">
              <a:extLst>
                <a:ext uri="{FF2B5EF4-FFF2-40B4-BE49-F238E27FC236}">
                  <a16:creationId xmlns:a16="http://schemas.microsoft.com/office/drawing/2014/main" id="{B3808101-D0AD-4010-84A2-8852B094D5AD}"/>
                </a:ext>
              </a:extLst>
            </p:cNvPr>
            <p:cNvSpPr/>
            <p:nvPr/>
          </p:nvSpPr>
          <p:spPr bwMode="auto">
            <a:xfrm rot="20862357" flipH="1">
              <a:off x="5022477" y="2817709"/>
              <a:ext cx="88871" cy="216647"/>
            </a:xfrm>
            <a:custGeom>
              <a:avLst/>
              <a:gdLst>
                <a:gd name="connsiteX0" fmla="*/ 304674 w 304674"/>
                <a:gd name="connsiteY0" fmla="*/ 0 h 256233"/>
                <a:gd name="connsiteX1" fmla="*/ 244384 w 304674"/>
                <a:gd name="connsiteY1" fmla="*/ 115556 h 256233"/>
                <a:gd name="connsiteX2" fmla="*/ 219263 w 304674"/>
                <a:gd name="connsiteY2" fmla="*/ 256233 h 256233"/>
                <a:gd name="connsiteX0" fmla="*/ 306878 w 306878"/>
                <a:gd name="connsiteY0" fmla="*/ 0 h 228184"/>
                <a:gd name="connsiteX1" fmla="*/ 246588 w 306878"/>
                <a:gd name="connsiteY1" fmla="*/ 115556 h 228184"/>
                <a:gd name="connsiteX2" fmla="*/ 218662 w 306878"/>
                <a:gd name="connsiteY2" fmla="*/ 228184 h 228184"/>
                <a:gd name="connsiteX0" fmla="*/ 88871 w 88871"/>
                <a:gd name="connsiteY0" fmla="*/ 0 h 228184"/>
                <a:gd name="connsiteX1" fmla="*/ 28581 w 88871"/>
                <a:gd name="connsiteY1" fmla="*/ 115556 h 228184"/>
                <a:gd name="connsiteX2" fmla="*/ 655 w 88871"/>
                <a:gd name="connsiteY2" fmla="*/ 228184 h 228184"/>
              </a:gdLst>
              <a:ahLst/>
              <a:cxnLst>
                <a:cxn ang="0">
                  <a:pos x="connsiteX0" y="connsiteY0"/>
                </a:cxn>
                <a:cxn ang="0">
                  <a:pos x="connsiteX1" y="connsiteY1"/>
                </a:cxn>
                <a:cxn ang="0">
                  <a:pos x="connsiteX2" y="connsiteY2"/>
                </a:cxn>
              </a:cxnLst>
              <a:rect l="l" t="t" r="r" b="b"/>
              <a:pathLst>
                <a:path w="88871" h="228184">
                  <a:moveTo>
                    <a:pt x="88871" y="0"/>
                  </a:moveTo>
                  <a:cubicBezTo>
                    <a:pt x="65843" y="36425"/>
                    <a:pt x="43284" y="77525"/>
                    <a:pt x="28581" y="115556"/>
                  </a:cubicBezTo>
                  <a:cubicBezTo>
                    <a:pt x="13878" y="153587"/>
                    <a:pt x="-3620" y="211549"/>
                    <a:pt x="655" y="228184"/>
                  </a:cubicBezTo>
                </a:path>
              </a:pathLst>
            </a:custGeom>
            <a:ln w="38100" cap="rnd">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63">
                <a:defRPr/>
              </a:pPr>
              <a:endParaRPr lang="en-US">
                <a:solidFill>
                  <a:srgbClr val="000000"/>
                </a:solidFill>
                <a:latin typeface="Segoe UI"/>
              </a:endParaRPr>
            </a:p>
          </p:txBody>
        </p:sp>
        <p:cxnSp>
          <p:nvCxnSpPr>
            <p:cNvPr id="1562" name="Straight Connector 1561">
              <a:extLst>
                <a:ext uri="{FF2B5EF4-FFF2-40B4-BE49-F238E27FC236}">
                  <a16:creationId xmlns:a16="http://schemas.microsoft.com/office/drawing/2014/main" id="{6A6D66C8-F4A7-46A7-B379-587A1834E581}"/>
                </a:ext>
              </a:extLst>
            </p:cNvPr>
            <p:cNvCxnSpPr>
              <a:cxnSpLocks/>
            </p:cNvCxnSpPr>
            <p:nvPr/>
          </p:nvCxnSpPr>
          <p:spPr>
            <a:xfrm>
              <a:off x="7092920" y="3059488"/>
              <a:ext cx="0" cy="192398"/>
            </a:xfrm>
            <a:prstGeom prst="line">
              <a:avLst/>
            </a:prstGeom>
            <a:ln w="38100" cap="rnd">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563" name="Freeform: Shape 1562">
              <a:extLst>
                <a:ext uri="{FF2B5EF4-FFF2-40B4-BE49-F238E27FC236}">
                  <a16:creationId xmlns:a16="http://schemas.microsoft.com/office/drawing/2014/main" id="{3C00FA68-2DB8-4912-8596-3ACD5A24B81A}"/>
                </a:ext>
              </a:extLst>
            </p:cNvPr>
            <p:cNvSpPr/>
            <p:nvPr/>
          </p:nvSpPr>
          <p:spPr bwMode="auto">
            <a:xfrm>
              <a:off x="7092788" y="2834725"/>
              <a:ext cx="92907" cy="227383"/>
            </a:xfrm>
            <a:custGeom>
              <a:avLst/>
              <a:gdLst>
                <a:gd name="connsiteX0" fmla="*/ 304674 w 304674"/>
                <a:gd name="connsiteY0" fmla="*/ 0 h 256233"/>
                <a:gd name="connsiteX1" fmla="*/ 244384 w 304674"/>
                <a:gd name="connsiteY1" fmla="*/ 115556 h 256233"/>
                <a:gd name="connsiteX2" fmla="*/ 219263 w 304674"/>
                <a:gd name="connsiteY2" fmla="*/ 256233 h 256233"/>
                <a:gd name="connsiteX0" fmla="*/ 306878 w 306878"/>
                <a:gd name="connsiteY0" fmla="*/ 0 h 228184"/>
                <a:gd name="connsiteX1" fmla="*/ 246588 w 306878"/>
                <a:gd name="connsiteY1" fmla="*/ 115556 h 228184"/>
                <a:gd name="connsiteX2" fmla="*/ 218662 w 306878"/>
                <a:gd name="connsiteY2" fmla="*/ 228184 h 228184"/>
                <a:gd name="connsiteX0" fmla="*/ 88871 w 88871"/>
                <a:gd name="connsiteY0" fmla="*/ 0 h 228184"/>
                <a:gd name="connsiteX1" fmla="*/ 28581 w 88871"/>
                <a:gd name="connsiteY1" fmla="*/ 115556 h 228184"/>
                <a:gd name="connsiteX2" fmla="*/ 655 w 88871"/>
                <a:gd name="connsiteY2" fmla="*/ 228184 h 228184"/>
              </a:gdLst>
              <a:ahLst/>
              <a:cxnLst>
                <a:cxn ang="0">
                  <a:pos x="connsiteX0" y="connsiteY0"/>
                </a:cxn>
                <a:cxn ang="0">
                  <a:pos x="connsiteX1" y="connsiteY1"/>
                </a:cxn>
                <a:cxn ang="0">
                  <a:pos x="connsiteX2" y="connsiteY2"/>
                </a:cxn>
              </a:cxnLst>
              <a:rect l="l" t="t" r="r" b="b"/>
              <a:pathLst>
                <a:path w="88871" h="228184">
                  <a:moveTo>
                    <a:pt x="88871" y="0"/>
                  </a:moveTo>
                  <a:cubicBezTo>
                    <a:pt x="65843" y="36425"/>
                    <a:pt x="43284" y="77525"/>
                    <a:pt x="28581" y="115556"/>
                  </a:cubicBezTo>
                  <a:cubicBezTo>
                    <a:pt x="13878" y="153587"/>
                    <a:pt x="-3620" y="211549"/>
                    <a:pt x="655" y="228184"/>
                  </a:cubicBezTo>
                </a:path>
              </a:pathLst>
            </a:custGeom>
            <a:ln w="38100" cap="rnd">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63">
                <a:defRPr/>
              </a:pPr>
              <a:endParaRPr lang="en-US">
                <a:solidFill>
                  <a:srgbClr val="000000"/>
                </a:solidFill>
                <a:latin typeface="Segoe UI"/>
              </a:endParaRPr>
            </a:p>
          </p:txBody>
        </p:sp>
        <p:cxnSp>
          <p:nvCxnSpPr>
            <p:cNvPr id="1564" name="Straight Connector 1563">
              <a:extLst>
                <a:ext uri="{FF2B5EF4-FFF2-40B4-BE49-F238E27FC236}">
                  <a16:creationId xmlns:a16="http://schemas.microsoft.com/office/drawing/2014/main" id="{BA3FB5C1-F0AD-4580-9C02-30E4CF848C32}"/>
                </a:ext>
              </a:extLst>
            </p:cNvPr>
            <p:cNvCxnSpPr>
              <a:cxnSpLocks/>
              <a:stCxn id="1561" idx="2"/>
              <a:endCxn id="1432" idx="0"/>
            </p:cNvCxnSpPr>
            <p:nvPr/>
          </p:nvCxnSpPr>
          <p:spPr>
            <a:xfrm flipH="1">
              <a:off x="5132751" y="3022550"/>
              <a:ext cx="3" cy="214703"/>
            </a:xfrm>
            <a:prstGeom prst="line">
              <a:avLst/>
            </a:prstGeom>
            <a:ln w="38100" cap="rnd">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569" name="Oval 1568">
            <a:extLst>
              <a:ext uri="{FF2B5EF4-FFF2-40B4-BE49-F238E27FC236}">
                <a16:creationId xmlns:a16="http://schemas.microsoft.com/office/drawing/2014/main" id="{69DC95CF-EB75-486F-AA6D-E548B6267494}"/>
              </a:ext>
            </a:extLst>
          </p:cNvPr>
          <p:cNvSpPr/>
          <p:nvPr/>
        </p:nvSpPr>
        <p:spPr bwMode="auto">
          <a:xfrm>
            <a:off x="8422368" y="4947865"/>
            <a:ext cx="54856" cy="54856"/>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72" name="Oval 1571">
            <a:extLst>
              <a:ext uri="{FF2B5EF4-FFF2-40B4-BE49-F238E27FC236}">
                <a16:creationId xmlns:a16="http://schemas.microsoft.com/office/drawing/2014/main" id="{348AF09D-8DBA-4BF3-9D2B-B44BBEEA2AB5}"/>
              </a:ext>
            </a:extLst>
          </p:cNvPr>
          <p:cNvSpPr/>
          <p:nvPr/>
        </p:nvSpPr>
        <p:spPr bwMode="auto">
          <a:xfrm>
            <a:off x="4383904" y="4987971"/>
            <a:ext cx="54856" cy="54856"/>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73" name="Oval 1572">
            <a:extLst>
              <a:ext uri="{FF2B5EF4-FFF2-40B4-BE49-F238E27FC236}">
                <a16:creationId xmlns:a16="http://schemas.microsoft.com/office/drawing/2014/main" id="{640F1188-0BB1-4F0D-A49F-90EEE9D5FCB2}"/>
              </a:ext>
            </a:extLst>
          </p:cNvPr>
          <p:cNvSpPr/>
          <p:nvPr/>
        </p:nvSpPr>
        <p:spPr bwMode="auto">
          <a:xfrm>
            <a:off x="4253845" y="4975640"/>
            <a:ext cx="54856" cy="54856"/>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578" name="Group 1577">
            <a:extLst>
              <a:ext uri="{FF2B5EF4-FFF2-40B4-BE49-F238E27FC236}">
                <a16:creationId xmlns:a16="http://schemas.microsoft.com/office/drawing/2014/main" id="{5991EC8F-89C5-49A3-AE45-1BCB4EF9A281}"/>
              </a:ext>
            </a:extLst>
          </p:cNvPr>
          <p:cNvGrpSpPr/>
          <p:nvPr/>
        </p:nvGrpSpPr>
        <p:grpSpPr>
          <a:xfrm>
            <a:off x="1625748" y="3097598"/>
            <a:ext cx="1417611" cy="654197"/>
            <a:chOff x="1540040" y="3614851"/>
            <a:chExt cx="1417812" cy="654290"/>
          </a:xfrm>
        </p:grpSpPr>
        <p:grpSp>
          <p:nvGrpSpPr>
            <p:cNvPr id="1579" name="Graphic 653">
              <a:extLst>
                <a:ext uri="{FF2B5EF4-FFF2-40B4-BE49-F238E27FC236}">
                  <a16:creationId xmlns:a16="http://schemas.microsoft.com/office/drawing/2014/main" id="{68A8736B-4C15-40E2-BD8C-BEF33B1B933E}"/>
                </a:ext>
              </a:extLst>
            </p:cNvPr>
            <p:cNvGrpSpPr/>
            <p:nvPr/>
          </p:nvGrpSpPr>
          <p:grpSpPr>
            <a:xfrm>
              <a:off x="1540040" y="3614851"/>
              <a:ext cx="489653" cy="247086"/>
              <a:chOff x="1718244" y="3581870"/>
              <a:chExt cx="489653" cy="247086"/>
            </a:xfrm>
            <a:solidFill>
              <a:schemeClr val="accent1"/>
            </a:solidFill>
          </p:grpSpPr>
          <p:grpSp>
            <p:nvGrpSpPr>
              <p:cNvPr id="1592" name="Graphic 653">
                <a:extLst>
                  <a:ext uri="{FF2B5EF4-FFF2-40B4-BE49-F238E27FC236}">
                    <a16:creationId xmlns:a16="http://schemas.microsoft.com/office/drawing/2014/main" id="{AC7C97DE-CC59-4F02-834B-AF01E863051E}"/>
                  </a:ext>
                </a:extLst>
              </p:cNvPr>
              <p:cNvGrpSpPr/>
              <p:nvPr/>
            </p:nvGrpSpPr>
            <p:grpSpPr>
              <a:xfrm>
                <a:off x="1718244" y="3581870"/>
                <a:ext cx="105464" cy="241060"/>
                <a:chOff x="1718244" y="3581870"/>
                <a:chExt cx="105464" cy="241060"/>
              </a:xfrm>
              <a:solidFill>
                <a:schemeClr val="accent1"/>
              </a:solidFill>
            </p:grpSpPr>
            <p:sp>
              <p:nvSpPr>
                <p:cNvPr id="1606" name="Freeform: Shape 1605">
                  <a:extLst>
                    <a:ext uri="{FF2B5EF4-FFF2-40B4-BE49-F238E27FC236}">
                      <a16:creationId xmlns:a16="http://schemas.microsoft.com/office/drawing/2014/main" id="{7623F7E8-BB87-4371-9770-B2694523B036}"/>
                    </a:ext>
                  </a:extLst>
                </p:cNvPr>
                <p:cNvSpPr/>
                <p:nvPr/>
              </p:nvSpPr>
              <p:spPr>
                <a:xfrm>
                  <a:off x="1718244" y="3654188"/>
                  <a:ext cx="105464" cy="165729"/>
                </a:xfrm>
                <a:custGeom>
                  <a:avLst/>
                  <a:gdLst>
                    <a:gd name="connsiteX0" fmla="*/ 0 w 105463"/>
                    <a:gd name="connsiteY0" fmla="*/ 179288 h 165728"/>
                    <a:gd name="connsiteX1" fmla="*/ 111490 w 105463"/>
                    <a:gd name="connsiteY1" fmla="*/ 177782 h 165728"/>
                    <a:gd name="connsiteX2" fmla="*/ 102450 w 105463"/>
                    <a:gd name="connsiteY2" fmla="*/ 0 h 165728"/>
                    <a:gd name="connsiteX3" fmla="*/ 10546 w 105463"/>
                    <a:gd name="connsiteY3" fmla="*/ 0 h 165728"/>
                  </a:gdLst>
                  <a:ahLst/>
                  <a:cxnLst>
                    <a:cxn ang="0">
                      <a:pos x="connsiteX0" y="connsiteY0"/>
                    </a:cxn>
                    <a:cxn ang="0">
                      <a:pos x="connsiteX1" y="connsiteY1"/>
                    </a:cxn>
                    <a:cxn ang="0">
                      <a:pos x="connsiteX2" y="connsiteY2"/>
                    </a:cxn>
                    <a:cxn ang="0">
                      <a:pos x="connsiteX3" y="connsiteY3"/>
                    </a:cxn>
                  </a:cxnLst>
                  <a:rect l="l" t="t" r="r" b="b"/>
                  <a:pathLst>
                    <a:path w="105463" h="165728">
                      <a:moveTo>
                        <a:pt x="0" y="179288"/>
                      </a:moveTo>
                      <a:lnTo>
                        <a:pt x="111490" y="177782"/>
                      </a:lnTo>
                      <a:lnTo>
                        <a:pt x="102450" y="0"/>
                      </a:lnTo>
                      <a:lnTo>
                        <a:pt x="10546" y="0"/>
                      </a:lnTo>
                      <a:close/>
                    </a:path>
                  </a:pathLst>
                </a:custGeom>
                <a:solidFill>
                  <a:schemeClr val="tx2"/>
                </a:solidFill>
                <a:ln w="14968" cap="flat">
                  <a:noFill/>
                  <a:prstDash val="solid"/>
                  <a:miter/>
                </a:ln>
              </p:spPr>
              <p:txBody>
                <a:bodyPr rtlCol="0" anchor="ctr"/>
                <a:lstStyle/>
                <a:p>
                  <a:pPr defTabSz="932563">
                    <a:defRPr/>
                  </a:pPr>
                  <a:endParaRPr lang="en-US">
                    <a:solidFill>
                      <a:srgbClr val="000000"/>
                    </a:solidFill>
                    <a:latin typeface="Segoe UI"/>
                  </a:endParaRPr>
                </a:p>
              </p:txBody>
            </p:sp>
            <p:sp>
              <p:nvSpPr>
                <p:cNvPr id="1607" name="Freeform: Shape 1606">
                  <a:extLst>
                    <a:ext uri="{FF2B5EF4-FFF2-40B4-BE49-F238E27FC236}">
                      <a16:creationId xmlns:a16="http://schemas.microsoft.com/office/drawing/2014/main" id="{50F51B0E-23E6-4829-A7A2-35AA1F4382C1}"/>
                    </a:ext>
                  </a:extLst>
                </p:cNvPr>
                <p:cNvSpPr/>
                <p:nvPr/>
              </p:nvSpPr>
              <p:spPr>
                <a:xfrm>
                  <a:off x="1728790" y="3581870"/>
                  <a:ext cx="90397" cy="60265"/>
                </a:xfrm>
                <a:custGeom>
                  <a:avLst/>
                  <a:gdLst>
                    <a:gd name="connsiteX0" fmla="*/ 4520 w 90397"/>
                    <a:gd name="connsiteY0" fmla="*/ 0 h 60264"/>
                    <a:gd name="connsiteX1" fmla="*/ 0 w 90397"/>
                    <a:gd name="connsiteY1" fmla="*/ 72318 h 60264"/>
                    <a:gd name="connsiteX2" fmla="*/ 91904 w 90397"/>
                    <a:gd name="connsiteY2" fmla="*/ 72318 h 60264"/>
                    <a:gd name="connsiteX3" fmla="*/ 87384 w 90397"/>
                    <a:gd name="connsiteY3" fmla="*/ 0 h 60264"/>
                  </a:gdLst>
                  <a:ahLst/>
                  <a:cxnLst>
                    <a:cxn ang="0">
                      <a:pos x="connsiteX0" y="connsiteY0"/>
                    </a:cxn>
                    <a:cxn ang="0">
                      <a:pos x="connsiteX1" y="connsiteY1"/>
                    </a:cxn>
                    <a:cxn ang="0">
                      <a:pos x="connsiteX2" y="connsiteY2"/>
                    </a:cxn>
                    <a:cxn ang="0">
                      <a:pos x="connsiteX3" y="connsiteY3"/>
                    </a:cxn>
                  </a:cxnLst>
                  <a:rect l="l" t="t" r="r" b="b"/>
                  <a:pathLst>
                    <a:path w="90397" h="60264">
                      <a:moveTo>
                        <a:pt x="4520" y="0"/>
                      </a:moveTo>
                      <a:lnTo>
                        <a:pt x="0" y="72318"/>
                      </a:lnTo>
                      <a:lnTo>
                        <a:pt x="91904" y="72318"/>
                      </a:lnTo>
                      <a:lnTo>
                        <a:pt x="87384" y="0"/>
                      </a:lnTo>
                      <a:close/>
                    </a:path>
                  </a:pathLst>
                </a:custGeom>
                <a:solidFill>
                  <a:schemeClr val="accent5"/>
                </a:solidFill>
                <a:ln w="14968" cap="flat">
                  <a:noFill/>
                  <a:prstDash val="solid"/>
                  <a:miter/>
                </a:ln>
              </p:spPr>
              <p:txBody>
                <a:bodyPr rtlCol="0" anchor="ctr"/>
                <a:lstStyle/>
                <a:p>
                  <a:pPr defTabSz="932563">
                    <a:defRPr/>
                  </a:pPr>
                  <a:endParaRPr lang="en-US">
                    <a:solidFill>
                      <a:srgbClr val="000000"/>
                    </a:solidFill>
                    <a:latin typeface="Segoe UI"/>
                  </a:endParaRPr>
                </a:p>
              </p:txBody>
            </p:sp>
          </p:grpSp>
          <p:grpSp>
            <p:nvGrpSpPr>
              <p:cNvPr id="1593" name="Graphic 653">
                <a:extLst>
                  <a:ext uri="{FF2B5EF4-FFF2-40B4-BE49-F238E27FC236}">
                    <a16:creationId xmlns:a16="http://schemas.microsoft.com/office/drawing/2014/main" id="{AEF388DF-28AF-4A2F-998C-9C0E957A4AA4}"/>
                  </a:ext>
                </a:extLst>
              </p:cNvPr>
              <p:cNvGrpSpPr/>
              <p:nvPr/>
            </p:nvGrpSpPr>
            <p:grpSpPr>
              <a:xfrm>
                <a:off x="1911092" y="3587896"/>
                <a:ext cx="105464" cy="241060"/>
                <a:chOff x="1911092" y="3587896"/>
                <a:chExt cx="105464" cy="241060"/>
              </a:xfrm>
              <a:solidFill>
                <a:schemeClr val="accent1"/>
              </a:solidFill>
            </p:grpSpPr>
            <p:sp>
              <p:nvSpPr>
                <p:cNvPr id="1604" name="Freeform: Shape 1603">
                  <a:extLst>
                    <a:ext uri="{FF2B5EF4-FFF2-40B4-BE49-F238E27FC236}">
                      <a16:creationId xmlns:a16="http://schemas.microsoft.com/office/drawing/2014/main" id="{77AF220C-8302-43CD-99D0-58296D6F74AF}"/>
                    </a:ext>
                  </a:extLst>
                </p:cNvPr>
                <p:cNvSpPr/>
                <p:nvPr/>
              </p:nvSpPr>
              <p:spPr>
                <a:xfrm>
                  <a:off x="1911092" y="3661721"/>
                  <a:ext cx="105464" cy="165729"/>
                </a:xfrm>
                <a:custGeom>
                  <a:avLst/>
                  <a:gdLst>
                    <a:gd name="connsiteX0" fmla="*/ 0 w 105463"/>
                    <a:gd name="connsiteY0" fmla="*/ 177782 h 165728"/>
                    <a:gd name="connsiteX1" fmla="*/ 109984 w 105463"/>
                    <a:gd name="connsiteY1" fmla="*/ 177782 h 165728"/>
                    <a:gd name="connsiteX2" fmla="*/ 100944 w 105463"/>
                    <a:gd name="connsiteY2" fmla="*/ 0 h 165728"/>
                    <a:gd name="connsiteX3" fmla="*/ 9040 w 105463"/>
                    <a:gd name="connsiteY3" fmla="*/ 0 h 165728"/>
                  </a:gdLst>
                  <a:ahLst/>
                  <a:cxnLst>
                    <a:cxn ang="0">
                      <a:pos x="connsiteX0" y="connsiteY0"/>
                    </a:cxn>
                    <a:cxn ang="0">
                      <a:pos x="connsiteX1" y="connsiteY1"/>
                    </a:cxn>
                    <a:cxn ang="0">
                      <a:pos x="connsiteX2" y="connsiteY2"/>
                    </a:cxn>
                    <a:cxn ang="0">
                      <a:pos x="connsiteX3" y="connsiteY3"/>
                    </a:cxn>
                  </a:cxnLst>
                  <a:rect l="l" t="t" r="r" b="b"/>
                  <a:pathLst>
                    <a:path w="105463" h="165728">
                      <a:moveTo>
                        <a:pt x="0" y="177782"/>
                      </a:moveTo>
                      <a:lnTo>
                        <a:pt x="109984" y="177782"/>
                      </a:lnTo>
                      <a:lnTo>
                        <a:pt x="100944" y="0"/>
                      </a:lnTo>
                      <a:lnTo>
                        <a:pt x="9040" y="0"/>
                      </a:lnTo>
                      <a:close/>
                    </a:path>
                  </a:pathLst>
                </a:custGeom>
                <a:solidFill>
                  <a:schemeClr val="tx2"/>
                </a:solidFill>
                <a:ln w="14968" cap="flat">
                  <a:noFill/>
                  <a:prstDash val="solid"/>
                  <a:miter/>
                </a:ln>
              </p:spPr>
              <p:txBody>
                <a:bodyPr rtlCol="0" anchor="ctr"/>
                <a:lstStyle/>
                <a:p>
                  <a:pPr defTabSz="932563">
                    <a:defRPr/>
                  </a:pPr>
                  <a:endParaRPr lang="en-US">
                    <a:solidFill>
                      <a:srgbClr val="000000"/>
                    </a:solidFill>
                    <a:latin typeface="Segoe UI"/>
                  </a:endParaRPr>
                </a:p>
              </p:txBody>
            </p:sp>
            <p:sp>
              <p:nvSpPr>
                <p:cNvPr id="1605" name="Freeform: Shape 1604">
                  <a:extLst>
                    <a:ext uri="{FF2B5EF4-FFF2-40B4-BE49-F238E27FC236}">
                      <a16:creationId xmlns:a16="http://schemas.microsoft.com/office/drawing/2014/main" id="{6DFEF68B-70D2-441E-8B2F-A95E5A7C6532}"/>
                    </a:ext>
                  </a:extLst>
                </p:cNvPr>
                <p:cNvSpPr/>
                <p:nvPr/>
              </p:nvSpPr>
              <p:spPr>
                <a:xfrm>
                  <a:off x="1920132" y="3587896"/>
                  <a:ext cx="90397" cy="60265"/>
                </a:xfrm>
                <a:custGeom>
                  <a:avLst/>
                  <a:gdLst>
                    <a:gd name="connsiteX0" fmla="*/ 4520 w 90397"/>
                    <a:gd name="connsiteY0" fmla="*/ 0 h 60264"/>
                    <a:gd name="connsiteX1" fmla="*/ 0 w 90397"/>
                    <a:gd name="connsiteY1" fmla="*/ 73825 h 60264"/>
                    <a:gd name="connsiteX2" fmla="*/ 91904 w 90397"/>
                    <a:gd name="connsiteY2" fmla="*/ 73825 h 60264"/>
                    <a:gd name="connsiteX3" fmla="*/ 88891 w 90397"/>
                    <a:gd name="connsiteY3" fmla="*/ 0 h 60264"/>
                  </a:gdLst>
                  <a:ahLst/>
                  <a:cxnLst>
                    <a:cxn ang="0">
                      <a:pos x="connsiteX0" y="connsiteY0"/>
                    </a:cxn>
                    <a:cxn ang="0">
                      <a:pos x="connsiteX1" y="connsiteY1"/>
                    </a:cxn>
                    <a:cxn ang="0">
                      <a:pos x="connsiteX2" y="connsiteY2"/>
                    </a:cxn>
                    <a:cxn ang="0">
                      <a:pos x="connsiteX3" y="connsiteY3"/>
                    </a:cxn>
                  </a:cxnLst>
                  <a:rect l="l" t="t" r="r" b="b"/>
                  <a:pathLst>
                    <a:path w="90397" h="60264">
                      <a:moveTo>
                        <a:pt x="4520" y="0"/>
                      </a:moveTo>
                      <a:lnTo>
                        <a:pt x="0" y="73825"/>
                      </a:lnTo>
                      <a:lnTo>
                        <a:pt x="91904" y="73825"/>
                      </a:lnTo>
                      <a:lnTo>
                        <a:pt x="88891" y="0"/>
                      </a:lnTo>
                      <a:close/>
                    </a:path>
                  </a:pathLst>
                </a:custGeom>
                <a:solidFill>
                  <a:schemeClr val="accent5"/>
                </a:solidFill>
                <a:ln w="14968" cap="flat">
                  <a:noFill/>
                  <a:prstDash val="solid"/>
                  <a:miter/>
                </a:ln>
              </p:spPr>
              <p:txBody>
                <a:bodyPr rtlCol="0" anchor="ctr"/>
                <a:lstStyle/>
                <a:p>
                  <a:pPr defTabSz="932563">
                    <a:defRPr/>
                  </a:pPr>
                  <a:endParaRPr lang="en-US">
                    <a:solidFill>
                      <a:srgbClr val="000000"/>
                    </a:solidFill>
                    <a:latin typeface="Segoe UI"/>
                  </a:endParaRPr>
                </a:p>
              </p:txBody>
            </p:sp>
          </p:grpSp>
          <p:grpSp>
            <p:nvGrpSpPr>
              <p:cNvPr id="1594" name="Graphic 653">
                <a:extLst>
                  <a:ext uri="{FF2B5EF4-FFF2-40B4-BE49-F238E27FC236}">
                    <a16:creationId xmlns:a16="http://schemas.microsoft.com/office/drawing/2014/main" id="{F67B26B3-AD8A-4C1F-B854-363D5623EF3C}"/>
                  </a:ext>
                </a:extLst>
              </p:cNvPr>
              <p:cNvGrpSpPr/>
              <p:nvPr/>
            </p:nvGrpSpPr>
            <p:grpSpPr>
              <a:xfrm>
                <a:off x="2102433" y="3584883"/>
                <a:ext cx="105464" cy="241060"/>
                <a:chOff x="2102433" y="3584883"/>
                <a:chExt cx="105464" cy="241060"/>
              </a:xfrm>
              <a:solidFill>
                <a:schemeClr val="accent1"/>
              </a:solidFill>
            </p:grpSpPr>
            <p:sp>
              <p:nvSpPr>
                <p:cNvPr id="1602" name="Freeform: Shape 1601">
                  <a:extLst>
                    <a:ext uri="{FF2B5EF4-FFF2-40B4-BE49-F238E27FC236}">
                      <a16:creationId xmlns:a16="http://schemas.microsoft.com/office/drawing/2014/main" id="{3A9678B8-9F22-4EC4-BB11-D24D5872AE91}"/>
                    </a:ext>
                  </a:extLst>
                </p:cNvPr>
                <p:cNvSpPr/>
                <p:nvPr/>
              </p:nvSpPr>
              <p:spPr>
                <a:xfrm>
                  <a:off x="2102433" y="3657201"/>
                  <a:ext cx="105464" cy="165729"/>
                </a:xfrm>
                <a:custGeom>
                  <a:avLst/>
                  <a:gdLst>
                    <a:gd name="connsiteX0" fmla="*/ 0 w 105463"/>
                    <a:gd name="connsiteY0" fmla="*/ 179288 h 165728"/>
                    <a:gd name="connsiteX1" fmla="*/ 111490 w 105463"/>
                    <a:gd name="connsiteY1" fmla="*/ 177782 h 165728"/>
                    <a:gd name="connsiteX2" fmla="*/ 102450 w 105463"/>
                    <a:gd name="connsiteY2" fmla="*/ 0 h 165728"/>
                    <a:gd name="connsiteX3" fmla="*/ 10546 w 105463"/>
                    <a:gd name="connsiteY3" fmla="*/ 0 h 165728"/>
                  </a:gdLst>
                  <a:ahLst/>
                  <a:cxnLst>
                    <a:cxn ang="0">
                      <a:pos x="connsiteX0" y="connsiteY0"/>
                    </a:cxn>
                    <a:cxn ang="0">
                      <a:pos x="connsiteX1" y="connsiteY1"/>
                    </a:cxn>
                    <a:cxn ang="0">
                      <a:pos x="connsiteX2" y="connsiteY2"/>
                    </a:cxn>
                    <a:cxn ang="0">
                      <a:pos x="connsiteX3" y="connsiteY3"/>
                    </a:cxn>
                  </a:cxnLst>
                  <a:rect l="l" t="t" r="r" b="b"/>
                  <a:pathLst>
                    <a:path w="105463" h="165728">
                      <a:moveTo>
                        <a:pt x="0" y="179288"/>
                      </a:moveTo>
                      <a:lnTo>
                        <a:pt x="111490" y="177782"/>
                      </a:lnTo>
                      <a:lnTo>
                        <a:pt x="102450" y="0"/>
                      </a:lnTo>
                      <a:lnTo>
                        <a:pt x="10546" y="0"/>
                      </a:lnTo>
                      <a:close/>
                    </a:path>
                  </a:pathLst>
                </a:custGeom>
                <a:solidFill>
                  <a:schemeClr val="tx2"/>
                </a:solidFill>
                <a:ln w="14968" cap="flat">
                  <a:noFill/>
                  <a:prstDash val="solid"/>
                  <a:miter/>
                </a:ln>
              </p:spPr>
              <p:txBody>
                <a:bodyPr rtlCol="0" anchor="ctr"/>
                <a:lstStyle/>
                <a:p>
                  <a:pPr defTabSz="932563">
                    <a:defRPr/>
                  </a:pPr>
                  <a:endParaRPr lang="en-US">
                    <a:solidFill>
                      <a:srgbClr val="000000"/>
                    </a:solidFill>
                    <a:latin typeface="Segoe UI"/>
                  </a:endParaRPr>
                </a:p>
              </p:txBody>
            </p:sp>
            <p:sp>
              <p:nvSpPr>
                <p:cNvPr id="1603" name="Freeform: Shape 1602">
                  <a:extLst>
                    <a:ext uri="{FF2B5EF4-FFF2-40B4-BE49-F238E27FC236}">
                      <a16:creationId xmlns:a16="http://schemas.microsoft.com/office/drawing/2014/main" id="{82E1C54C-BC90-4DA0-B2A4-F08065E3D4FE}"/>
                    </a:ext>
                  </a:extLst>
                </p:cNvPr>
                <p:cNvSpPr/>
                <p:nvPr/>
              </p:nvSpPr>
              <p:spPr>
                <a:xfrm>
                  <a:off x="2112980" y="3584883"/>
                  <a:ext cx="90397" cy="60265"/>
                </a:xfrm>
                <a:custGeom>
                  <a:avLst/>
                  <a:gdLst>
                    <a:gd name="connsiteX0" fmla="*/ 4520 w 90397"/>
                    <a:gd name="connsiteY0" fmla="*/ 0 h 60264"/>
                    <a:gd name="connsiteX1" fmla="*/ 0 w 90397"/>
                    <a:gd name="connsiteY1" fmla="*/ 72318 h 60264"/>
                    <a:gd name="connsiteX2" fmla="*/ 91904 w 90397"/>
                    <a:gd name="connsiteY2" fmla="*/ 72318 h 60264"/>
                    <a:gd name="connsiteX3" fmla="*/ 87384 w 90397"/>
                    <a:gd name="connsiteY3" fmla="*/ 0 h 60264"/>
                  </a:gdLst>
                  <a:ahLst/>
                  <a:cxnLst>
                    <a:cxn ang="0">
                      <a:pos x="connsiteX0" y="connsiteY0"/>
                    </a:cxn>
                    <a:cxn ang="0">
                      <a:pos x="connsiteX1" y="connsiteY1"/>
                    </a:cxn>
                    <a:cxn ang="0">
                      <a:pos x="connsiteX2" y="connsiteY2"/>
                    </a:cxn>
                    <a:cxn ang="0">
                      <a:pos x="connsiteX3" y="connsiteY3"/>
                    </a:cxn>
                  </a:cxnLst>
                  <a:rect l="l" t="t" r="r" b="b"/>
                  <a:pathLst>
                    <a:path w="90397" h="60264">
                      <a:moveTo>
                        <a:pt x="4520" y="0"/>
                      </a:moveTo>
                      <a:lnTo>
                        <a:pt x="0" y="72318"/>
                      </a:lnTo>
                      <a:lnTo>
                        <a:pt x="91904" y="72318"/>
                      </a:lnTo>
                      <a:lnTo>
                        <a:pt x="87384" y="0"/>
                      </a:lnTo>
                      <a:close/>
                    </a:path>
                  </a:pathLst>
                </a:custGeom>
                <a:solidFill>
                  <a:schemeClr val="accent5"/>
                </a:solidFill>
                <a:ln w="14968" cap="flat">
                  <a:noFill/>
                  <a:prstDash val="solid"/>
                  <a:miter/>
                </a:ln>
              </p:spPr>
              <p:txBody>
                <a:bodyPr rtlCol="0" anchor="ctr"/>
                <a:lstStyle/>
                <a:p>
                  <a:pPr defTabSz="932563">
                    <a:defRPr/>
                  </a:pPr>
                  <a:endParaRPr lang="en-US">
                    <a:solidFill>
                      <a:srgbClr val="000000"/>
                    </a:solidFill>
                    <a:latin typeface="Segoe UI"/>
                  </a:endParaRPr>
                </a:p>
              </p:txBody>
            </p:sp>
          </p:grpSp>
          <p:sp>
            <p:nvSpPr>
              <p:cNvPr id="1595" name="Freeform: Shape 1594">
                <a:extLst>
                  <a:ext uri="{FF2B5EF4-FFF2-40B4-BE49-F238E27FC236}">
                    <a16:creationId xmlns:a16="http://schemas.microsoft.com/office/drawing/2014/main" id="{3E64CA8D-14B4-4BC5-A457-4BFCBAE2AD7A}"/>
                  </a:ext>
                </a:extLst>
              </p:cNvPr>
              <p:cNvSpPr/>
              <p:nvPr/>
            </p:nvSpPr>
            <p:spPr>
              <a:xfrm>
                <a:off x="1597714" y="3831970"/>
                <a:ext cx="572517" cy="301325"/>
              </a:xfrm>
              <a:custGeom>
                <a:avLst/>
                <a:gdLst>
                  <a:gd name="connsiteX0" fmla="*/ 0 w 572517"/>
                  <a:gd name="connsiteY0" fmla="*/ 0 h 301324"/>
                  <a:gd name="connsiteX1" fmla="*/ 0 w 572517"/>
                  <a:gd name="connsiteY1" fmla="*/ 316391 h 301324"/>
                  <a:gd name="connsiteX2" fmla="*/ 233527 w 572517"/>
                  <a:gd name="connsiteY2" fmla="*/ 316391 h 301324"/>
                  <a:gd name="connsiteX3" fmla="*/ 233527 w 572517"/>
                  <a:gd name="connsiteY3" fmla="*/ 212434 h 301324"/>
                  <a:gd name="connsiteX4" fmla="*/ 349537 w 572517"/>
                  <a:gd name="connsiteY4" fmla="*/ 212434 h 301324"/>
                  <a:gd name="connsiteX5" fmla="*/ 349537 w 572517"/>
                  <a:gd name="connsiteY5" fmla="*/ 316391 h 301324"/>
                  <a:gd name="connsiteX6" fmla="*/ 584570 w 572517"/>
                  <a:gd name="connsiteY6" fmla="*/ 316391 h 301324"/>
                  <a:gd name="connsiteX7" fmla="*/ 584570 w 572517"/>
                  <a:gd name="connsiteY7" fmla="*/ 0 h 301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2517" h="301324">
                    <a:moveTo>
                      <a:pt x="0" y="0"/>
                    </a:moveTo>
                    <a:lnTo>
                      <a:pt x="0" y="316391"/>
                    </a:lnTo>
                    <a:lnTo>
                      <a:pt x="233527" y="316391"/>
                    </a:lnTo>
                    <a:lnTo>
                      <a:pt x="233527" y="212434"/>
                    </a:lnTo>
                    <a:lnTo>
                      <a:pt x="349537" y="212434"/>
                    </a:lnTo>
                    <a:lnTo>
                      <a:pt x="349537" y="316391"/>
                    </a:lnTo>
                    <a:lnTo>
                      <a:pt x="584570" y="316391"/>
                    </a:lnTo>
                    <a:lnTo>
                      <a:pt x="584570" y="0"/>
                    </a:lnTo>
                    <a:close/>
                  </a:path>
                </a:pathLst>
              </a:custGeom>
              <a:solidFill>
                <a:schemeClr val="accent2"/>
              </a:solidFill>
              <a:ln w="14968" cap="flat">
                <a:noFill/>
                <a:prstDash val="solid"/>
                <a:miter/>
              </a:ln>
            </p:spPr>
            <p:txBody>
              <a:bodyPr rtlCol="0" anchor="ctr"/>
              <a:lstStyle/>
              <a:p>
                <a:pPr defTabSz="932563">
                  <a:defRPr/>
                </a:pPr>
                <a:endParaRPr lang="en-US">
                  <a:solidFill>
                    <a:srgbClr val="000000"/>
                  </a:solidFill>
                  <a:latin typeface="Segoe UI"/>
                </a:endParaRPr>
              </a:p>
            </p:txBody>
          </p:sp>
          <p:sp>
            <p:nvSpPr>
              <p:cNvPr id="1596" name="Freeform: Shape 1595">
                <a:extLst>
                  <a:ext uri="{FF2B5EF4-FFF2-40B4-BE49-F238E27FC236}">
                    <a16:creationId xmlns:a16="http://schemas.microsoft.com/office/drawing/2014/main" id="{35A9DE8E-7051-4519-AA4B-9F77335DB186}"/>
                  </a:ext>
                </a:extLst>
              </p:cNvPr>
              <p:cNvSpPr/>
              <p:nvPr/>
            </p:nvSpPr>
            <p:spPr>
              <a:xfrm>
                <a:off x="1686605" y="3919354"/>
                <a:ext cx="30132" cy="30132"/>
              </a:xfrm>
              <a:custGeom>
                <a:avLst/>
                <a:gdLst>
                  <a:gd name="connsiteX0" fmla="*/ 0 w 30132"/>
                  <a:gd name="connsiteY0" fmla="*/ 0 h 30132"/>
                  <a:gd name="connsiteX1" fmla="*/ 36159 w 30132"/>
                  <a:gd name="connsiteY1" fmla="*/ 0 h 30132"/>
                  <a:gd name="connsiteX2" fmla="*/ 36159 w 30132"/>
                  <a:gd name="connsiteY2" fmla="*/ 36159 h 30132"/>
                  <a:gd name="connsiteX3" fmla="*/ 0 w 30132"/>
                  <a:gd name="connsiteY3" fmla="*/ 36159 h 30132"/>
                </a:gdLst>
                <a:ahLst/>
                <a:cxnLst>
                  <a:cxn ang="0">
                    <a:pos x="connsiteX0" y="connsiteY0"/>
                  </a:cxn>
                  <a:cxn ang="0">
                    <a:pos x="connsiteX1" y="connsiteY1"/>
                  </a:cxn>
                  <a:cxn ang="0">
                    <a:pos x="connsiteX2" y="connsiteY2"/>
                  </a:cxn>
                  <a:cxn ang="0">
                    <a:pos x="connsiteX3" y="connsiteY3"/>
                  </a:cxn>
                </a:cxnLst>
                <a:rect l="l" t="t" r="r" b="b"/>
                <a:pathLst>
                  <a:path w="30132" h="30132">
                    <a:moveTo>
                      <a:pt x="0" y="0"/>
                    </a:moveTo>
                    <a:lnTo>
                      <a:pt x="36159" y="0"/>
                    </a:lnTo>
                    <a:lnTo>
                      <a:pt x="36159" y="36159"/>
                    </a:lnTo>
                    <a:lnTo>
                      <a:pt x="0" y="36159"/>
                    </a:lnTo>
                    <a:close/>
                  </a:path>
                </a:pathLst>
              </a:custGeom>
              <a:solidFill>
                <a:schemeClr val="tx1"/>
              </a:solidFill>
              <a:ln w="14968" cap="flat">
                <a:noFill/>
                <a:prstDash val="solid"/>
                <a:miter/>
              </a:ln>
            </p:spPr>
            <p:txBody>
              <a:bodyPr rtlCol="0" anchor="ctr"/>
              <a:lstStyle/>
              <a:p>
                <a:pPr defTabSz="932563">
                  <a:defRPr/>
                </a:pPr>
                <a:endParaRPr lang="en-US">
                  <a:solidFill>
                    <a:srgbClr val="000000"/>
                  </a:solidFill>
                  <a:latin typeface="Segoe UI"/>
                </a:endParaRPr>
              </a:p>
            </p:txBody>
          </p:sp>
          <p:sp>
            <p:nvSpPr>
              <p:cNvPr id="1597" name="Freeform: Shape 1596">
                <a:extLst>
                  <a:ext uri="{FF2B5EF4-FFF2-40B4-BE49-F238E27FC236}">
                    <a16:creationId xmlns:a16="http://schemas.microsoft.com/office/drawing/2014/main" id="{A4FC623E-DB34-4BCD-ABF0-52AAC4AD35E4}"/>
                  </a:ext>
                </a:extLst>
              </p:cNvPr>
              <p:cNvSpPr/>
              <p:nvPr/>
            </p:nvSpPr>
            <p:spPr>
              <a:xfrm>
                <a:off x="1783029" y="3919354"/>
                <a:ext cx="30132" cy="30132"/>
              </a:xfrm>
              <a:custGeom>
                <a:avLst/>
                <a:gdLst>
                  <a:gd name="connsiteX0" fmla="*/ 0 w 30132"/>
                  <a:gd name="connsiteY0" fmla="*/ 0 h 30132"/>
                  <a:gd name="connsiteX1" fmla="*/ 36159 w 30132"/>
                  <a:gd name="connsiteY1" fmla="*/ 0 h 30132"/>
                  <a:gd name="connsiteX2" fmla="*/ 36159 w 30132"/>
                  <a:gd name="connsiteY2" fmla="*/ 36159 h 30132"/>
                  <a:gd name="connsiteX3" fmla="*/ 0 w 30132"/>
                  <a:gd name="connsiteY3" fmla="*/ 36159 h 30132"/>
                </a:gdLst>
                <a:ahLst/>
                <a:cxnLst>
                  <a:cxn ang="0">
                    <a:pos x="connsiteX0" y="connsiteY0"/>
                  </a:cxn>
                  <a:cxn ang="0">
                    <a:pos x="connsiteX1" y="connsiteY1"/>
                  </a:cxn>
                  <a:cxn ang="0">
                    <a:pos x="connsiteX2" y="connsiteY2"/>
                  </a:cxn>
                  <a:cxn ang="0">
                    <a:pos x="connsiteX3" y="connsiteY3"/>
                  </a:cxn>
                </a:cxnLst>
                <a:rect l="l" t="t" r="r" b="b"/>
                <a:pathLst>
                  <a:path w="30132" h="30132">
                    <a:moveTo>
                      <a:pt x="0" y="0"/>
                    </a:moveTo>
                    <a:lnTo>
                      <a:pt x="36159" y="0"/>
                    </a:lnTo>
                    <a:lnTo>
                      <a:pt x="36159" y="36159"/>
                    </a:lnTo>
                    <a:lnTo>
                      <a:pt x="0" y="36159"/>
                    </a:lnTo>
                    <a:close/>
                  </a:path>
                </a:pathLst>
              </a:custGeom>
              <a:solidFill>
                <a:schemeClr val="tx1"/>
              </a:solidFill>
              <a:ln w="14968" cap="flat">
                <a:noFill/>
                <a:prstDash val="solid"/>
                <a:miter/>
              </a:ln>
            </p:spPr>
            <p:txBody>
              <a:bodyPr rtlCol="0" anchor="ctr"/>
              <a:lstStyle/>
              <a:p>
                <a:pPr defTabSz="932563">
                  <a:defRPr/>
                </a:pPr>
                <a:endParaRPr lang="en-US">
                  <a:solidFill>
                    <a:srgbClr val="000000"/>
                  </a:solidFill>
                  <a:latin typeface="Segoe UI"/>
                </a:endParaRPr>
              </a:p>
            </p:txBody>
          </p:sp>
          <p:sp>
            <p:nvSpPr>
              <p:cNvPr id="1598" name="Freeform: Shape 1597">
                <a:extLst>
                  <a:ext uri="{FF2B5EF4-FFF2-40B4-BE49-F238E27FC236}">
                    <a16:creationId xmlns:a16="http://schemas.microsoft.com/office/drawing/2014/main" id="{EC6F102E-74F3-435F-B725-F54165EFEB83}"/>
                  </a:ext>
                </a:extLst>
              </p:cNvPr>
              <p:cNvSpPr/>
              <p:nvPr/>
            </p:nvSpPr>
            <p:spPr>
              <a:xfrm>
                <a:off x="1880959" y="3919354"/>
                <a:ext cx="30132" cy="30132"/>
              </a:xfrm>
              <a:custGeom>
                <a:avLst/>
                <a:gdLst>
                  <a:gd name="connsiteX0" fmla="*/ 0 w 30132"/>
                  <a:gd name="connsiteY0" fmla="*/ 0 h 30132"/>
                  <a:gd name="connsiteX1" fmla="*/ 36159 w 30132"/>
                  <a:gd name="connsiteY1" fmla="*/ 0 h 30132"/>
                  <a:gd name="connsiteX2" fmla="*/ 36159 w 30132"/>
                  <a:gd name="connsiteY2" fmla="*/ 36159 h 30132"/>
                  <a:gd name="connsiteX3" fmla="*/ 0 w 30132"/>
                  <a:gd name="connsiteY3" fmla="*/ 36159 h 30132"/>
                </a:gdLst>
                <a:ahLst/>
                <a:cxnLst>
                  <a:cxn ang="0">
                    <a:pos x="connsiteX0" y="connsiteY0"/>
                  </a:cxn>
                  <a:cxn ang="0">
                    <a:pos x="connsiteX1" y="connsiteY1"/>
                  </a:cxn>
                  <a:cxn ang="0">
                    <a:pos x="connsiteX2" y="connsiteY2"/>
                  </a:cxn>
                  <a:cxn ang="0">
                    <a:pos x="connsiteX3" y="connsiteY3"/>
                  </a:cxn>
                </a:cxnLst>
                <a:rect l="l" t="t" r="r" b="b"/>
                <a:pathLst>
                  <a:path w="30132" h="30132">
                    <a:moveTo>
                      <a:pt x="0" y="0"/>
                    </a:moveTo>
                    <a:lnTo>
                      <a:pt x="36159" y="0"/>
                    </a:lnTo>
                    <a:lnTo>
                      <a:pt x="36159" y="36159"/>
                    </a:lnTo>
                    <a:lnTo>
                      <a:pt x="0" y="36159"/>
                    </a:lnTo>
                    <a:close/>
                  </a:path>
                </a:pathLst>
              </a:custGeom>
              <a:solidFill>
                <a:schemeClr val="tx1"/>
              </a:solidFill>
              <a:ln w="14968" cap="flat">
                <a:noFill/>
                <a:prstDash val="solid"/>
                <a:miter/>
              </a:ln>
            </p:spPr>
            <p:txBody>
              <a:bodyPr rtlCol="0" anchor="ctr"/>
              <a:lstStyle/>
              <a:p>
                <a:pPr defTabSz="932563">
                  <a:defRPr/>
                </a:pPr>
                <a:endParaRPr lang="en-US">
                  <a:solidFill>
                    <a:srgbClr val="000000"/>
                  </a:solidFill>
                  <a:latin typeface="Segoe UI"/>
                </a:endParaRPr>
              </a:p>
            </p:txBody>
          </p:sp>
          <p:sp>
            <p:nvSpPr>
              <p:cNvPr id="1599" name="Freeform: Shape 1598">
                <a:extLst>
                  <a:ext uri="{FF2B5EF4-FFF2-40B4-BE49-F238E27FC236}">
                    <a16:creationId xmlns:a16="http://schemas.microsoft.com/office/drawing/2014/main" id="{FF306F9C-698D-45AE-90FF-CBBDAC0587A5}"/>
                  </a:ext>
                </a:extLst>
              </p:cNvPr>
              <p:cNvSpPr/>
              <p:nvPr/>
            </p:nvSpPr>
            <p:spPr>
              <a:xfrm>
                <a:off x="1978890" y="3919354"/>
                <a:ext cx="30132" cy="30132"/>
              </a:xfrm>
              <a:custGeom>
                <a:avLst/>
                <a:gdLst>
                  <a:gd name="connsiteX0" fmla="*/ 0 w 30132"/>
                  <a:gd name="connsiteY0" fmla="*/ 0 h 30132"/>
                  <a:gd name="connsiteX1" fmla="*/ 36159 w 30132"/>
                  <a:gd name="connsiteY1" fmla="*/ 0 h 30132"/>
                  <a:gd name="connsiteX2" fmla="*/ 36159 w 30132"/>
                  <a:gd name="connsiteY2" fmla="*/ 36159 h 30132"/>
                  <a:gd name="connsiteX3" fmla="*/ 0 w 30132"/>
                  <a:gd name="connsiteY3" fmla="*/ 36159 h 30132"/>
                </a:gdLst>
                <a:ahLst/>
                <a:cxnLst>
                  <a:cxn ang="0">
                    <a:pos x="connsiteX0" y="connsiteY0"/>
                  </a:cxn>
                  <a:cxn ang="0">
                    <a:pos x="connsiteX1" y="connsiteY1"/>
                  </a:cxn>
                  <a:cxn ang="0">
                    <a:pos x="connsiteX2" y="connsiteY2"/>
                  </a:cxn>
                  <a:cxn ang="0">
                    <a:pos x="connsiteX3" y="connsiteY3"/>
                  </a:cxn>
                </a:cxnLst>
                <a:rect l="l" t="t" r="r" b="b"/>
                <a:pathLst>
                  <a:path w="30132" h="30132">
                    <a:moveTo>
                      <a:pt x="0" y="0"/>
                    </a:moveTo>
                    <a:lnTo>
                      <a:pt x="36159" y="0"/>
                    </a:lnTo>
                    <a:lnTo>
                      <a:pt x="36159" y="36159"/>
                    </a:lnTo>
                    <a:lnTo>
                      <a:pt x="0" y="36159"/>
                    </a:lnTo>
                    <a:close/>
                  </a:path>
                </a:pathLst>
              </a:custGeom>
              <a:solidFill>
                <a:schemeClr val="tx1"/>
              </a:solidFill>
              <a:ln w="14968" cap="flat">
                <a:noFill/>
                <a:prstDash val="solid"/>
                <a:miter/>
              </a:ln>
            </p:spPr>
            <p:txBody>
              <a:bodyPr rtlCol="0" anchor="ctr"/>
              <a:lstStyle/>
              <a:p>
                <a:pPr defTabSz="932563">
                  <a:defRPr/>
                </a:pPr>
                <a:endParaRPr lang="en-US">
                  <a:solidFill>
                    <a:srgbClr val="000000"/>
                  </a:solidFill>
                  <a:latin typeface="Segoe UI"/>
                </a:endParaRPr>
              </a:p>
            </p:txBody>
          </p:sp>
          <p:sp>
            <p:nvSpPr>
              <p:cNvPr id="1600" name="Freeform: Shape 1599">
                <a:extLst>
                  <a:ext uri="{FF2B5EF4-FFF2-40B4-BE49-F238E27FC236}">
                    <a16:creationId xmlns:a16="http://schemas.microsoft.com/office/drawing/2014/main" id="{916D1B07-EC73-42FA-BEEE-B781725D9B5A}"/>
                  </a:ext>
                </a:extLst>
              </p:cNvPr>
              <p:cNvSpPr/>
              <p:nvPr/>
            </p:nvSpPr>
            <p:spPr>
              <a:xfrm>
                <a:off x="2076821" y="3919354"/>
                <a:ext cx="30132" cy="30132"/>
              </a:xfrm>
              <a:custGeom>
                <a:avLst/>
                <a:gdLst>
                  <a:gd name="connsiteX0" fmla="*/ 0 w 30132"/>
                  <a:gd name="connsiteY0" fmla="*/ 0 h 30132"/>
                  <a:gd name="connsiteX1" fmla="*/ 36159 w 30132"/>
                  <a:gd name="connsiteY1" fmla="*/ 0 h 30132"/>
                  <a:gd name="connsiteX2" fmla="*/ 36159 w 30132"/>
                  <a:gd name="connsiteY2" fmla="*/ 36159 h 30132"/>
                  <a:gd name="connsiteX3" fmla="*/ 0 w 30132"/>
                  <a:gd name="connsiteY3" fmla="*/ 36159 h 30132"/>
                </a:gdLst>
                <a:ahLst/>
                <a:cxnLst>
                  <a:cxn ang="0">
                    <a:pos x="connsiteX0" y="connsiteY0"/>
                  </a:cxn>
                  <a:cxn ang="0">
                    <a:pos x="connsiteX1" y="connsiteY1"/>
                  </a:cxn>
                  <a:cxn ang="0">
                    <a:pos x="connsiteX2" y="connsiteY2"/>
                  </a:cxn>
                  <a:cxn ang="0">
                    <a:pos x="connsiteX3" y="connsiteY3"/>
                  </a:cxn>
                </a:cxnLst>
                <a:rect l="l" t="t" r="r" b="b"/>
                <a:pathLst>
                  <a:path w="30132" h="30132">
                    <a:moveTo>
                      <a:pt x="0" y="0"/>
                    </a:moveTo>
                    <a:lnTo>
                      <a:pt x="36159" y="0"/>
                    </a:lnTo>
                    <a:lnTo>
                      <a:pt x="36159" y="36159"/>
                    </a:lnTo>
                    <a:lnTo>
                      <a:pt x="0" y="36159"/>
                    </a:lnTo>
                    <a:close/>
                  </a:path>
                </a:pathLst>
              </a:custGeom>
              <a:solidFill>
                <a:schemeClr val="tx1"/>
              </a:solidFill>
              <a:ln w="14968" cap="flat">
                <a:noFill/>
                <a:prstDash val="solid"/>
                <a:miter/>
              </a:ln>
            </p:spPr>
            <p:txBody>
              <a:bodyPr rtlCol="0" anchor="ctr"/>
              <a:lstStyle/>
              <a:p>
                <a:pPr defTabSz="932563">
                  <a:defRPr/>
                </a:pPr>
                <a:endParaRPr lang="en-US">
                  <a:solidFill>
                    <a:srgbClr val="000000"/>
                  </a:solidFill>
                  <a:latin typeface="Segoe UI"/>
                </a:endParaRPr>
              </a:p>
            </p:txBody>
          </p:sp>
          <p:sp>
            <p:nvSpPr>
              <p:cNvPr id="1601" name="Freeform: Shape 1600">
                <a:extLst>
                  <a:ext uri="{FF2B5EF4-FFF2-40B4-BE49-F238E27FC236}">
                    <a16:creationId xmlns:a16="http://schemas.microsoft.com/office/drawing/2014/main" id="{6E107571-93F8-4C84-94C1-1AB17593F019}"/>
                  </a:ext>
                </a:extLst>
              </p:cNvPr>
              <p:cNvSpPr/>
              <p:nvPr/>
            </p:nvSpPr>
            <p:spPr>
              <a:xfrm>
                <a:off x="2180778" y="3830463"/>
                <a:ext cx="150662" cy="316391"/>
              </a:xfrm>
              <a:custGeom>
                <a:avLst/>
                <a:gdLst>
                  <a:gd name="connsiteX0" fmla="*/ 0 w 150662"/>
                  <a:gd name="connsiteY0" fmla="*/ 0 h 316390"/>
                  <a:gd name="connsiteX1" fmla="*/ 153676 w 150662"/>
                  <a:gd name="connsiteY1" fmla="*/ 0 h 316390"/>
                  <a:gd name="connsiteX2" fmla="*/ 153676 w 150662"/>
                  <a:gd name="connsiteY2" fmla="*/ 322418 h 316390"/>
                  <a:gd name="connsiteX3" fmla="*/ 0 w 150662"/>
                  <a:gd name="connsiteY3" fmla="*/ 322418 h 316390"/>
                </a:gdLst>
                <a:ahLst/>
                <a:cxnLst>
                  <a:cxn ang="0">
                    <a:pos x="connsiteX0" y="connsiteY0"/>
                  </a:cxn>
                  <a:cxn ang="0">
                    <a:pos x="connsiteX1" y="connsiteY1"/>
                  </a:cxn>
                  <a:cxn ang="0">
                    <a:pos x="connsiteX2" y="connsiteY2"/>
                  </a:cxn>
                  <a:cxn ang="0">
                    <a:pos x="connsiteX3" y="connsiteY3"/>
                  </a:cxn>
                </a:cxnLst>
                <a:rect l="l" t="t" r="r" b="b"/>
                <a:pathLst>
                  <a:path w="150662" h="316390">
                    <a:moveTo>
                      <a:pt x="0" y="0"/>
                    </a:moveTo>
                    <a:lnTo>
                      <a:pt x="153676" y="0"/>
                    </a:lnTo>
                    <a:lnTo>
                      <a:pt x="153676" y="322418"/>
                    </a:lnTo>
                    <a:lnTo>
                      <a:pt x="0" y="322418"/>
                    </a:lnTo>
                    <a:close/>
                  </a:path>
                </a:pathLst>
              </a:custGeom>
              <a:solidFill>
                <a:schemeClr val="tx1"/>
              </a:solidFill>
              <a:ln w="14968" cap="flat">
                <a:noFill/>
                <a:prstDash val="solid"/>
                <a:miter/>
              </a:ln>
            </p:spPr>
            <p:txBody>
              <a:bodyPr rtlCol="0" anchor="ctr"/>
              <a:lstStyle/>
              <a:p>
                <a:pPr defTabSz="932563">
                  <a:defRPr/>
                </a:pPr>
                <a:endParaRPr lang="en-US">
                  <a:solidFill>
                    <a:srgbClr val="000000"/>
                  </a:solidFill>
                  <a:latin typeface="Segoe UI"/>
                </a:endParaRPr>
              </a:p>
            </p:txBody>
          </p:sp>
        </p:grpSp>
        <p:sp>
          <p:nvSpPr>
            <p:cNvPr id="1580" name="Rectangle 189">
              <a:extLst>
                <a:ext uri="{FF2B5EF4-FFF2-40B4-BE49-F238E27FC236}">
                  <a16:creationId xmlns:a16="http://schemas.microsoft.com/office/drawing/2014/main" id="{DBB2B95D-8D6E-414D-9355-1B6583895189}"/>
                </a:ext>
              </a:extLst>
            </p:cNvPr>
            <p:cNvSpPr/>
            <p:nvPr/>
          </p:nvSpPr>
          <p:spPr bwMode="auto">
            <a:xfrm>
              <a:off x="2032803" y="4013812"/>
              <a:ext cx="820163" cy="255329"/>
            </a:xfrm>
            <a:custGeom>
              <a:avLst/>
              <a:gdLst>
                <a:gd name="connsiteX0" fmla="*/ 0 w 819908"/>
                <a:gd name="connsiteY0" fmla="*/ 0 h 170515"/>
                <a:gd name="connsiteX1" fmla="*/ 819908 w 819908"/>
                <a:gd name="connsiteY1" fmla="*/ 0 h 170515"/>
                <a:gd name="connsiteX2" fmla="*/ 819908 w 819908"/>
                <a:gd name="connsiteY2" fmla="*/ 170515 h 170515"/>
                <a:gd name="connsiteX3" fmla="*/ 0 w 819908"/>
                <a:gd name="connsiteY3" fmla="*/ 170515 h 170515"/>
                <a:gd name="connsiteX4" fmla="*/ 0 w 819908"/>
                <a:gd name="connsiteY4" fmla="*/ 0 h 170515"/>
                <a:gd name="connsiteX0" fmla="*/ 0 w 819908"/>
                <a:gd name="connsiteY0" fmla="*/ 0 h 170515"/>
                <a:gd name="connsiteX1" fmla="*/ 817258 w 819908"/>
                <a:gd name="connsiteY1" fmla="*/ 63610 h 170515"/>
                <a:gd name="connsiteX2" fmla="*/ 819908 w 819908"/>
                <a:gd name="connsiteY2" fmla="*/ 170515 h 170515"/>
                <a:gd name="connsiteX3" fmla="*/ 0 w 819908"/>
                <a:gd name="connsiteY3" fmla="*/ 170515 h 170515"/>
                <a:gd name="connsiteX4" fmla="*/ 0 w 819908"/>
                <a:gd name="connsiteY4" fmla="*/ 0 h 170515"/>
                <a:gd name="connsiteX0" fmla="*/ 0 w 827860"/>
                <a:gd name="connsiteY0" fmla="*/ 0 h 210272"/>
                <a:gd name="connsiteX1" fmla="*/ 817258 w 827860"/>
                <a:gd name="connsiteY1" fmla="*/ 63610 h 210272"/>
                <a:gd name="connsiteX2" fmla="*/ 827860 w 827860"/>
                <a:gd name="connsiteY2" fmla="*/ 210272 h 210272"/>
                <a:gd name="connsiteX3" fmla="*/ 0 w 827860"/>
                <a:gd name="connsiteY3" fmla="*/ 170515 h 210272"/>
                <a:gd name="connsiteX4" fmla="*/ 0 w 827860"/>
                <a:gd name="connsiteY4" fmla="*/ 0 h 210272"/>
                <a:gd name="connsiteX0" fmla="*/ 0 w 819908"/>
                <a:gd name="connsiteY0" fmla="*/ 0 h 255329"/>
                <a:gd name="connsiteX1" fmla="*/ 817258 w 819908"/>
                <a:gd name="connsiteY1" fmla="*/ 63610 h 255329"/>
                <a:gd name="connsiteX2" fmla="*/ 819908 w 819908"/>
                <a:gd name="connsiteY2" fmla="*/ 255329 h 255329"/>
                <a:gd name="connsiteX3" fmla="*/ 0 w 819908"/>
                <a:gd name="connsiteY3" fmla="*/ 170515 h 255329"/>
                <a:gd name="connsiteX4" fmla="*/ 0 w 819908"/>
                <a:gd name="connsiteY4" fmla="*/ 0 h 255329"/>
                <a:gd name="connsiteX0" fmla="*/ 0 w 820163"/>
                <a:gd name="connsiteY0" fmla="*/ 0 h 255329"/>
                <a:gd name="connsiteX1" fmla="*/ 819909 w 820163"/>
                <a:gd name="connsiteY1" fmla="*/ 92765 h 255329"/>
                <a:gd name="connsiteX2" fmla="*/ 819908 w 820163"/>
                <a:gd name="connsiteY2" fmla="*/ 255329 h 255329"/>
                <a:gd name="connsiteX3" fmla="*/ 0 w 820163"/>
                <a:gd name="connsiteY3" fmla="*/ 170515 h 255329"/>
                <a:gd name="connsiteX4" fmla="*/ 0 w 820163"/>
                <a:gd name="connsiteY4" fmla="*/ 0 h 255329"/>
                <a:gd name="connsiteX0" fmla="*/ 0 w 820163"/>
                <a:gd name="connsiteY0" fmla="*/ 0 h 255329"/>
                <a:gd name="connsiteX1" fmla="*/ 819909 w 820163"/>
                <a:gd name="connsiteY1" fmla="*/ 87464 h 255329"/>
                <a:gd name="connsiteX2" fmla="*/ 819908 w 820163"/>
                <a:gd name="connsiteY2" fmla="*/ 255329 h 255329"/>
                <a:gd name="connsiteX3" fmla="*/ 0 w 820163"/>
                <a:gd name="connsiteY3" fmla="*/ 170515 h 255329"/>
                <a:gd name="connsiteX4" fmla="*/ 0 w 820163"/>
                <a:gd name="connsiteY4" fmla="*/ 0 h 2553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0163" h="255329">
                  <a:moveTo>
                    <a:pt x="0" y="0"/>
                  </a:moveTo>
                  <a:lnTo>
                    <a:pt x="819909" y="87464"/>
                  </a:lnTo>
                  <a:cubicBezTo>
                    <a:pt x="820792" y="123099"/>
                    <a:pt x="819025" y="219694"/>
                    <a:pt x="819908" y="255329"/>
                  </a:cubicBezTo>
                  <a:lnTo>
                    <a:pt x="0" y="170515"/>
                  </a:lnTo>
                  <a:lnTo>
                    <a:pt x="0" y="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81" name="Rectangle 190">
              <a:extLst>
                <a:ext uri="{FF2B5EF4-FFF2-40B4-BE49-F238E27FC236}">
                  <a16:creationId xmlns:a16="http://schemas.microsoft.com/office/drawing/2014/main" id="{DDCC2843-3325-4954-9713-656387A20E44}"/>
                </a:ext>
              </a:extLst>
            </p:cNvPr>
            <p:cNvSpPr/>
            <p:nvPr/>
          </p:nvSpPr>
          <p:spPr bwMode="auto">
            <a:xfrm>
              <a:off x="2033622" y="4003757"/>
              <a:ext cx="814042" cy="96541"/>
            </a:xfrm>
            <a:custGeom>
              <a:avLst/>
              <a:gdLst>
                <a:gd name="connsiteX0" fmla="*/ 0 w 800788"/>
                <a:gd name="connsiteY0" fmla="*/ 0 h 149550"/>
                <a:gd name="connsiteX1" fmla="*/ 800788 w 800788"/>
                <a:gd name="connsiteY1" fmla="*/ 0 h 149550"/>
                <a:gd name="connsiteX2" fmla="*/ 800788 w 800788"/>
                <a:gd name="connsiteY2" fmla="*/ 149550 h 149550"/>
                <a:gd name="connsiteX3" fmla="*/ 0 w 800788"/>
                <a:gd name="connsiteY3" fmla="*/ 149550 h 149550"/>
                <a:gd name="connsiteX4" fmla="*/ 0 w 800788"/>
                <a:gd name="connsiteY4" fmla="*/ 0 h 149550"/>
                <a:gd name="connsiteX0" fmla="*/ 98066 w 800788"/>
                <a:gd name="connsiteY0" fmla="*/ 13252 h 149550"/>
                <a:gd name="connsiteX1" fmla="*/ 800788 w 800788"/>
                <a:gd name="connsiteY1" fmla="*/ 0 h 149550"/>
                <a:gd name="connsiteX2" fmla="*/ 800788 w 800788"/>
                <a:gd name="connsiteY2" fmla="*/ 149550 h 149550"/>
                <a:gd name="connsiteX3" fmla="*/ 0 w 800788"/>
                <a:gd name="connsiteY3" fmla="*/ 149550 h 149550"/>
                <a:gd name="connsiteX4" fmla="*/ 98066 w 800788"/>
                <a:gd name="connsiteY4" fmla="*/ 13252 h 149550"/>
                <a:gd name="connsiteX0" fmla="*/ 106018 w 808740"/>
                <a:gd name="connsiteY0" fmla="*/ 13252 h 149550"/>
                <a:gd name="connsiteX1" fmla="*/ 808740 w 808740"/>
                <a:gd name="connsiteY1" fmla="*/ 0 h 149550"/>
                <a:gd name="connsiteX2" fmla="*/ 808740 w 808740"/>
                <a:gd name="connsiteY2" fmla="*/ 149550 h 149550"/>
                <a:gd name="connsiteX3" fmla="*/ 0 w 808740"/>
                <a:gd name="connsiteY3" fmla="*/ 14378 h 149550"/>
                <a:gd name="connsiteX4" fmla="*/ 106018 w 808740"/>
                <a:gd name="connsiteY4" fmla="*/ 13252 h 149550"/>
                <a:gd name="connsiteX0" fmla="*/ 106018 w 808740"/>
                <a:gd name="connsiteY0" fmla="*/ 13252 h 72687"/>
                <a:gd name="connsiteX1" fmla="*/ 808740 w 808740"/>
                <a:gd name="connsiteY1" fmla="*/ 0 h 72687"/>
                <a:gd name="connsiteX2" fmla="*/ 747780 w 808740"/>
                <a:gd name="connsiteY2" fmla="*/ 72687 h 72687"/>
                <a:gd name="connsiteX3" fmla="*/ 0 w 808740"/>
                <a:gd name="connsiteY3" fmla="*/ 14378 h 72687"/>
                <a:gd name="connsiteX4" fmla="*/ 106018 w 808740"/>
                <a:gd name="connsiteY4" fmla="*/ 13252 h 72687"/>
                <a:gd name="connsiteX0" fmla="*/ 106018 w 808740"/>
                <a:gd name="connsiteY0" fmla="*/ 13252 h 117744"/>
                <a:gd name="connsiteX1" fmla="*/ 808740 w 808740"/>
                <a:gd name="connsiteY1" fmla="*/ 0 h 117744"/>
                <a:gd name="connsiteX2" fmla="*/ 803439 w 808740"/>
                <a:gd name="connsiteY2" fmla="*/ 117744 h 117744"/>
                <a:gd name="connsiteX3" fmla="*/ 0 w 808740"/>
                <a:gd name="connsiteY3" fmla="*/ 14378 h 117744"/>
                <a:gd name="connsiteX4" fmla="*/ 106018 w 808740"/>
                <a:gd name="connsiteY4" fmla="*/ 13252 h 117744"/>
                <a:gd name="connsiteX0" fmla="*/ 106018 w 803439"/>
                <a:gd name="connsiteY0" fmla="*/ 0 h 104492"/>
                <a:gd name="connsiteX1" fmla="*/ 803439 w 803439"/>
                <a:gd name="connsiteY1" fmla="*/ 47708 h 104492"/>
                <a:gd name="connsiteX2" fmla="*/ 803439 w 803439"/>
                <a:gd name="connsiteY2" fmla="*/ 104492 h 104492"/>
                <a:gd name="connsiteX3" fmla="*/ 0 w 803439"/>
                <a:gd name="connsiteY3" fmla="*/ 1126 h 104492"/>
                <a:gd name="connsiteX4" fmla="*/ 106018 w 803439"/>
                <a:gd name="connsiteY4" fmla="*/ 0 h 104492"/>
                <a:gd name="connsiteX0" fmla="*/ 113970 w 811391"/>
                <a:gd name="connsiteY0" fmla="*/ 0 h 104492"/>
                <a:gd name="connsiteX1" fmla="*/ 811391 w 811391"/>
                <a:gd name="connsiteY1" fmla="*/ 47708 h 104492"/>
                <a:gd name="connsiteX2" fmla="*/ 811391 w 811391"/>
                <a:gd name="connsiteY2" fmla="*/ 104492 h 104492"/>
                <a:gd name="connsiteX3" fmla="*/ 0 w 811391"/>
                <a:gd name="connsiteY3" fmla="*/ 3777 h 104492"/>
                <a:gd name="connsiteX4" fmla="*/ 113970 w 811391"/>
                <a:gd name="connsiteY4" fmla="*/ 0 h 104492"/>
                <a:gd name="connsiteX0" fmla="*/ 116621 w 814042"/>
                <a:gd name="connsiteY0" fmla="*/ 0 h 104492"/>
                <a:gd name="connsiteX1" fmla="*/ 814042 w 814042"/>
                <a:gd name="connsiteY1" fmla="*/ 47708 h 104492"/>
                <a:gd name="connsiteX2" fmla="*/ 814042 w 814042"/>
                <a:gd name="connsiteY2" fmla="*/ 104492 h 104492"/>
                <a:gd name="connsiteX3" fmla="*/ 0 w 814042"/>
                <a:gd name="connsiteY3" fmla="*/ 11728 h 104492"/>
                <a:gd name="connsiteX4" fmla="*/ 116621 w 814042"/>
                <a:gd name="connsiteY4" fmla="*/ 0 h 104492"/>
                <a:gd name="connsiteX0" fmla="*/ 116621 w 814042"/>
                <a:gd name="connsiteY0" fmla="*/ 0 h 104492"/>
                <a:gd name="connsiteX1" fmla="*/ 814042 w 814042"/>
                <a:gd name="connsiteY1" fmla="*/ 50359 h 104492"/>
                <a:gd name="connsiteX2" fmla="*/ 814042 w 814042"/>
                <a:gd name="connsiteY2" fmla="*/ 104492 h 104492"/>
                <a:gd name="connsiteX3" fmla="*/ 0 w 814042"/>
                <a:gd name="connsiteY3" fmla="*/ 11728 h 104492"/>
                <a:gd name="connsiteX4" fmla="*/ 116621 w 814042"/>
                <a:gd name="connsiteY4" fmla="*/ 0 h 104492"/>
                <a:gd name="connsiteX0" fmla="*/ 116621 w 814042"/>
                <a:gd name="connsiteY0" fmla="*/ 0 h 96541"/>
                <a:gd name="connsiteX1" fmla="*/ 814042 w 814042"/>
                <a:gd name="connsiteY1" fmla="*/ 50359 h 96541"/>
                <a:gd name="connsiteX2" fmla="*/ 814042 w 814042"/>
                <a:gd name="connsiteY2" fmla="*/ 96541 h 96541"/>
                <a:gd name="connsiteX3" fmla="*/ 0 w 814042"/>
                <a:gd name="connsiteY3" fmla="*/ 11728 h 96541"/>
                <a:gd name="connsiteX4" fmla="*/ 116621 w 814042"/>
                <a:gd name="connsiteY4" fmla="*/ 0 h 965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4042" h="96541">
                  <a:moveTo>
                    <a:pt x="116621" y="0"/>
                  </a:moveTo>
                  <a:lnTo>
                    <a:pt x="814042" y="50359"/>
                  </a:lnTo>
                  <a:lnTo>
                    <a:pt x="814042" y="96541"/>
                  </a:lnTo>
                  <a:lnTo>
                    <a:pt x="0" y="11728"/>
                  </a:lnTo>
                  <a:lnTo>
                    <a:pt x="116621" y="0"/>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582" name="Group 1581">
              <a:extLst>
                <a:ext uri="{FF2B5EF4-FFF2-40B4-BE49-F238E27FC236}">
                  <a16:creationId xmlns:a16="http://schemas.microsoft.com/office/drawing/2014/main" id="{2A5F52FE-16CD-48EF-8991-85BFBC14479F}"/>
                </a:ext>
              </a:extLst>
            </p:cNvPr>
            <p:cNvGrpSpPr/>
            <p:nvPr/>
          </p:nvGrpSpPr>
          <p:grpSpPr>
            <a:xfrm>
              <a:off x="2539877" y="3700484"/>
              <a:ext cx="417975" cy="553827"/>
              <a:chOff x="2599143" y="3810981"/>
              <a:chExt cx="342799" cy="454219"/>
            </a:xfrm>
          </p:grpSpPr>
          <p:grpSp>
            <p:nvGrpSpPr>
              <p:cNvPr id="1584" name="Graphic 176">
                <a:extLst>
                  <a:ext uri="{FF2B5EF4-FFF2-40B4-BE49-F238E27FC236}">
                    <a16:creationId xmlns:a16="http://schemas.microsoft.com/office/drawing/2014/main" id="{422150E8-DBBF-4B80-BE50-5CBCB9D20848}"/>
                  </a:ext>
                </a:extLst>
              </p:cNvPr>
              <p:cNvGrpSpPr/>
              <p:nvPr/>
            </p:nvGrpSpPr>
            <p:grpSpPr>
              <a:xfrm flipH="1">
                <a:off x="2599143" y="3810981"/>
                <a:ext cx="340943" cy="322889"/>
                <a:chOff x="2660264" y="3551443"/>
                <a:chExt cx="340943" cy="322889"/>
              </a:xfrm>
            </p:grpSpPr>
            <p:sp>
              <p:nvSpPr>
                <p:cNvPr id="1586" name="Freeform: Shape 1585">
                  <a:extLst>
                    <a:ext uri="{FF2B5EF4-FFF2-40B4-BE49-F238E27FC236}">
                      <a16:creationId xmlns:a16="http://schemas.microsoft.com/office/drawing/2014/main" id="{79FDCB83-BE13-4A0E-8DDE-4C8056AAF95E}"/>
                    </a:ext>
                  </a:extLst>
                </p:cNvPr>
                <p:cNvSpPr/>
                <p:nvPr/>
              </p:nvSpPr>
              <p:spPr>
                <a:xfrm rot="15715791">
                  <a:off x="2956686" y="3537388"/>
                  <a:ext cx="28111" cy="56221"/>
                </a:xfrm>
                <a:custGeom>
                  <a:avLst/>
                  <a:gdLst>
                    <a:gd name="connsiteX0" fmla="*/ 37949 w 28110"/>
                    <a:gd name="connsiteY0" fmla="*/ 60438 h 56221"/>
                    <a:gd name="connsiteX1" fmla="*/ 23894 w 28110"/>
                    <a:gd name="connsiteY1" fmla="*/ 60438 h 56221"/>
                    <a:gd name="connsiteX2" fmla="*/ 23894 w 28110"/>
                    <a:gd name="connsiteY2" fmla="*/ 33733 h 56221"/>
                    <a:gd name="connsiteX3" fmla="*/ 0 w 28110"/>
                    <a:gd name="connsiteY3" fmla="*/ 9839 h 56221"/>
                    <a:gd name="connsiteX4" fmla="*/ 9839 w 28110"/>
                    <a:gd name="connsiteY4" fmla="*/ 0 h 56221"/>
                    <a:gd name="connsiteX5" fmla="*/ 37949 w 28110"/>
                    <a:gd name="connsiteY5" fmla="*/ 28111 h 56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110" h="56221">
                      <a:moveTo>
                        <a:pt x="37949" y="60438"/>
                      </a:moveTo>
                      <a:lnTo>
                        <a:pt x="23894" y="60438"/>
                      </a:lnTo>
                      <a:lnTo>
                        <a:pt x="23894" y="33733"/>
                      </a:lnTo>
                      <a:lnTo>
                        <a:pt x="0" y="9839"/>
                      </a:lnTo>
                      <a:lnTo>
                        <a:pt x="9839" y="0"/>
                      </a:lnTo>
                      <a:lnTo>
                        <a:pt x="37949" y="28111"/>
                      </a:lnTo>
                      <a:close/>
                    </a:path>
                  </a:pathLst>
                </a:custGeom>
                <a:solidFill>
                  <a:schemeClr val="tx2"/>
                </a:solidFill>
                <a:ln w="13811" cap="flat">
                  <a:noFill/>
                  <a:prstDash val="solid"/>
                  <a:miter/>
                </a:ln>
              </p:spPr>
              <p:txBody>
                <a:bodyPr rtlCol="0" anchor="ctr"/>
                <a:lstStyle/>
                <a:p>
                  <a:pPr defTabSz="932563">
                    <a:defRPr/>
                  </a:pPr>
                  <a:endParaRPr lang="en-US">
                    <a:solidFill>
                      <a:srgbClr val="000000"/>
                    </a:solidFill>
                    <a:latin typeface="Segoe UI"/>
                  </a:endParaRPr>
                </a:p>
              </p:txBody>
            </p:sp>
            <p:sp>
              <p:nvSpPr>
                <p:cNvPr id="1587" name="Freeform: Shape 1586">
                  <a:extLst>
                    <a:ext uri="{FF2B5EF4-FFF2-40B4-BE49-F238E27FC236}">
                      <a16:creationId xmlns:a16="http://schemas.microsoft.com/office/drawing/2014/main" id="{E93F54F5-3713-4CEA-AC06-23FC91A3144A}"/>
                    </a:ext>
                  </a:extLst>
                </p:cNvPr>
                <p:cNvSpPr/>
                <p:nvPr/>
              </p:nvSpPr>
              <p:spPr>
                <a:xfrm rot="16387879">
                  <a:off x="2959041" y="3603736"/>
                  <a:ext cx="28111" cy="56221"/>
                </a:xfrm>
                <a:custGeom>
                  <a:avLst/>
                  <a:gdLst>
                    <a:gd name="connsiteX0" fmla="*/ 14055 w 28110"/>
                    <a:gd name="connsiteY0" fmla="*/ 60438 h 56221"/>
                    <a:gd name="connsiteX1" fmla="*/ 0 w 28110"/>
                    <a:gd name="connsiteY1" fmla="*/ 60438 h 56221"/>
                    <a:gd name="connsiteX2" fmla="*/ 0 w 28110"/>
                    <a:gd name="connsiteY2" fmla="*/ 28111 h 56221"/>
                    <a:gd name="connsiteX3" fmla="*/ 26705 w 28110"/>
                    <a:gd name="connsiteY3" fmla="*/ 0 h 56221"/>
                    <a:gd name="connsiteX4" fmla="*/ 36544 w 28110"/>
                    <a:gd name="connsiteY4" fmla="*/ 9839 h 56221"/>
                    <a:gd name="connsiteX5" fmla="*/ 14055 w 28110"/>
                    <a:gd name="connsiteY5" fmla="*/ 33733 h 56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110" h="56221">
                      <a:moveTo>
                        <a:pt x="14055" y="60438"/>
                      </a:moveTo>
                      <a:lnTo>
                        <a:pt x="0" y="60438"/>
                      </a:lnTo>
                      <a:lnTo>
                        <a:pt x="0" y="28111"/>
                      </a:lnTo>
                      <a:lnTo>
                        <a:pt x="26705" y="0"/>
                      </a:lnTo>
                      <a:lnTo>
                        <a:pt x="36544" y="9839"/>
                      </a:lnTo>
                      <a:lnTo>
                        <a:pt x="14055" y="33733"/>
                      </a:lnTo>
                      <a:close/>
                    </a:path>
                  </a:pathLst>
                </a:custGeom>
                <a:solidFill>
                  <a:schemeClr val="tx2"/>
                </a:solidFill>
                <a:ln w="13811" cap="flat">
                  <a:noFill/>
                  <a:prstDash val="solid"/>
                  <a:miter/>
                </a:ln>
              </p:spPr>
              <p:txBody>
                <a:bodyPr rtlCol="0" anchor="ctr"/>
                <a:lstStyle/>
                <a:p>
                  <a:pPr defTabSz="932563">
                    <a:defRPr/>
                  </a:pPr>
                  <a:endParaRPr lang="en-US">
                    <a:solidFill>
                      <a:srgbClr val="000000"/>
                    </a:solidFill>
                    <a:latin typeface="Segoe UI"/>
                  </a:endParaRPr>
                </a:p>
              </p:txBody>
            </p:sp>
            <p:sp>
              <p:nvSpPr>
                <p:cNvPr id="1588" name="Freeform: Shape 1587">
                  <a:extLst>
                    <a:ext uri="{FF2B5EF4-FFF2-40B4-BE49-F238E27FC236}">
                      <a16:creationId xmlns:a16="http://schemas.microsoft.com/office/drawing/2014/main" id="{F7A658B7-883D-4A26-8354-6669C0CB7B76}"/>
                    </a:ext>
                  </a:extLst>
                </p:cNvPr>
                <p:cNvSpPr/>
                <p:nvPr/>
              </p:nvSpPr>
              <p:spPr>
                <a:xfrm>
                  <a:off x="2660264" y="3691613"/>
                  <a:ext cx="98387" cy="182719"/>
                </a:xfrm>
                <a:custGeom>
                  <a:avLst/>
                  <a:gdLst>
                    <a:gd name="connsiteX0" fmla="*/ 49194 w 98387"/>
                    <a:gd name="connsiteY0" fmla="*/ 0 h 182719"/>
                    <a:gd name="connsiteX1" fmla="*/ 0 w 98387"/>
                    <a:gd name="connsiteY1" fmla="*/ 49194 h 182719"/>
                    <a:gd name="connsiteX2" fmla="*/ 0 w 98387"/>
                    <a:gd name="connsiteY2" fmla="*/ 188341 h 182719"/>
                    <a:gd name="connsiteX3" fmla="*/ 99793 w 98387"/>
                    <a:gd name="connsiteY3" fmla="*/ 188341 h 182719"/>
                    <a:gd name="connsiteX4" fmla="*/ 99793 w 98387"/>
                    <a:gd name="connsiteY4" fmla="*/ 49194 h 182719"/>
                    <a:gd name="connsiteX5" fmla="*/ 49194 w 98387"/>
                    <a:gd name="connsiteY5" fmla="*/ 0 h 182719"/>
                    <a:gd name="connsiteX6" fmla="*/ 49194 w 98387"/>
                    <a:gd name="connsiteY6" fmla="*/ 0 h 182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8387" h="182719">
                      <a:moveTo>
                        <a:pt x="49194" y="0"/>
                      </a:moveTo>
                      <a:cubicBezTo>
                        <a:pt x="21083" y="0"/>
                        <a:pt x="0" y="22489"/>
                        <a:pt x="0" y="49194"/>
                      </a:cubicBezTo>
                      <a:cubicBezTo>
                        <a:pt x="0" y="188341"/>
                        <a:pt x="0" y="188341"/>
                        <a:pt x="0" y="188341"/>
                      </a:cubicBezTo>
                      <a:cubicBezTo>
                        <a:pt x="99793" y="188341"/>
                        <a:pt x="99793" y="188341"/>
                        <a:pt x="99793" y="188341"/>
                      </a:cubicBezTo>
                      <a:cubicBezTo>
                        <a:pt x="99793" y="49194"/>
                        <a:pt x="99793" y="49194"/>
                        <a:pt x="99793" y="49194"/>
                      </a:cubicBezTo>
                      <a:cubicBezTo>
                        <a:pt x="99793" y="22489"/>
                        <a:pt x="77304" y="0"/>
                        <a:pt x="49194" y="0"/>
                      </a:cubicBezTo>
                      <a:lnTo>
                        <a:pt x="49194" y="0"/>
                      </a:lnTo>
                      <a:close/>
                    </a:path>
                  </a:pathLst>
                </a:custGeom>
                <a:solidFill>
                  <a:schemeClr val="tx1"/>
                </a:solidFill>
                <a:ln w="13811" cap="flat">
                  <a:noFill/>
                  <a:prstDash val="solid"/>
                  <a:miter/>
                </a:ln>
              </p:spPr>
              <p:txBody>
                <a:bodyPr rtlCol="0" anchor="ctr"/>
                <a:lstStyle/>
                <a:p>
                  <a:pPr defTabSz="932563">
                    <a:defRPr/>
                  </a:pPr>
                  <a:endParaRPr lang="en-US">
                    <a:solidFill>
                      <a:srgbClr val="000000"/>
                    </a:solidFill>
                    <a:latin typeface="Segoe UI"/>
                  </a:endParaRPr>
                </a:p>
              </p:txBody>
            </p:sp>
            <p:sp>
              <p:nvSpPr>
                <p:cNvPr id="1589" name="Freeform: Shape 1588">
                  <a:extLst>
                    <a:ext uri="{FF2B5EF4-FFF2-40B4-BE49-F238E27FC236}">
                      <a16:creationId xmlns:a16="http://schemas.microsoft.com/office/drawing/2014/main" id="{FB5AE6A7-CF61-4070-9EC5-EB546E543C89}"/>
                    </a:ext>
                  </a:extLst>
                </p:cNvPr>
                <p:cNvSpPr/>
                <p:nvPr/>
              </p:nvSpPr>
              <p:spPr>
                <a:xfrm>
                  <a:off x="2873905" y="3716913"/>
                  <a:ext cx="28111" cy="14055"/>
                </a:xfrm>
                <a:custGeom>
                  <a:avLst/>
                  <a:gdLst>
                    <a:gd name="connsiteX0" fmla="*/ 0 w 28110"/>
                    <a:gd name="connsiteY0" fmla="*/ 15461 h 14055"/>
                    <a:gd name="connsiteX1" fmla="*/ 36544 w 28110"/>
                    <a:gd name="connsiteY1" fmla="*/ 0 h 14055"/>
                  </a:gdLst>
                  <a:ahLst/>
                  <a:cxnLst>
                    <a:cxn ang="0">
                      <a:pos x="connsiteX0" y="connsiteY0"/>
                    </a:cxn>
                    <a:cxn ang="0">
                      <a:pos x="connsiteX1" y="connsiteY1"/>
                    </a:cxn>
                  </a:cxnLst>
                  <a:rect l="l" t="t" r="r" b="b"/>
                  <a:pathLst>
                    <a:path w="28110" h="14055">
                      <a:moveTo>
                        <a:pt x="0" y="15461"/>
                      </a:moveTo>
                      <a:cubicBezTo>
                        <a:pt x="36544" y="0"/>
                        <a:pt x="36544" y="0"/>
                        <a:pt x="36544" y="0"/>
                      </a:cubicBezTo>
                    </a:path>
                  </a:pathLst>
                </a:custGeom>
                <a:solidFill>
                  <a:schemeClr val="tx2"/>
                </a:solidFill>
                <a:ln w="13811" cap="flat">
                  <a:noFill/>
                  <a:prstDash val="solid"/>
                  <a:miter/>
                </a:ln>
              </p:spPr>
              <p:txBody>
                <a:bodyPr rtlCol="0" anchor="ctr"/>
                <a:lstStyle/>
                <a:p>
                  <a:pPr defTabSz="932563">
                    <a:defRPr/>
                  </a:pPr>
                  <a:endParaRPr lang="en-US">
                    <a:solidFill>
                      <a:srgbClr val="000000"/>
                    </a:solidFill>
                    <a:latin typeface="Segoe UI"/>
                  </a:endParaRPr>
                </a:p>
              </p:txBody>
            </p:sp>
            <p:sp>
              <p:nvSpPr>
                <p:cNvPr id="1590" name="Freeform: Shape 1589">
                  <a:extLst>
                    <a:ext uri="{FF2B5EF4-FFF2-40B4-BE49-F238E27FC236}">
                      <a16:creationId xmlns:a16="http://schemas.microsoft.com/office/drawing/2014/main" id="{2E61D0C9-BCEA-41EB-876E-DFF5FA2C26E0}"/>
                    </a:ext>
                  </a:extLst>
                </p:cNvPr>
                <p:cNvSpPr/>
                <p:nvPr/>
              </p:nvSpPr>
              <p:spPr>
                <a:xfrm>
                  <a:off x="2710863" y="3583387"/>
                  <a:ext cx="140554" cy="140553"/>
                </a:xfrm>
                <a:custGeom>
                  <a:avLst/>
                  <a:gdLst>
                    <a:gd name="connsiteX0" fmla="*/ 47788 w 140553"/>
                    <a:gd name="connsiteY0" fmla="*/ 146175 h 140553"/>
                    <a:gd name="connsiteX1" fmla="*/ 140554 w 140553"/>
                    <a:gd name="connsiteY1" fmla="*/ 50599 h 140553"/>
                    <a:gd name="connsiteX2" fmla="*/ 140554 w 140553"/>
                    <a:gd name="connsiteY2" fmla="*/ 8433 h 140553"/>
                    <a:gd name="connsiteX3" fmla="*/ 98387 w 140553"/>
                    <a:gd name="connsiteY3" fmla="*/ 8433 h 140553"/>
                    <a:gd name="connsiteX4" fmla="*/ 0 w 140553"/>
                    <a:gd name="connsiteY4" fmla="*/ 108226 h 1405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553" h="140553">
                      <a:moveTo>
                        <a:pt x="47788" y="146175"/>
                      </a:moveTo>
                      <a:cubicBezTo>
                        <a:pt x="140554" y="50599"/>
                        <a:pt x="140554" y="50599"/>
                        <a:pt x="140554" y="50599"/>
                      </a:cubicBezTo>
                      <a:cubicBezTo>
                        <a:pt x="151798" y="39355"/>
                        <a:pt x="151798" y="19677"/>
                        <a:pt x="140554" y="8433"/>
                      </a:cubicBezTo>
                      <a:cubicBezTo>
                        <a:pt x="129309" y="-2811"/>
                        <a:pt x="109632" y="-2811"/>
                        <a:pt x="98387" y="8433"/>
                      </a:cubicBezTo>
                      <a:cubicBezTo>
                        <a:pt x="0" y="108226"/>
                        <a:pt x="0" y="108226"/>
                        <a:pt x="0" y="108226"/>
                      </a:cubicBezTo>
                    </a:path>
                  </a:pathLst>
                </a:custGeom>
                <a:solidFill>
                  <a:schemeClr val="accent2"/>
                </a:solidFill>
                <a:ln w="13811" cap="flat">
                  <a:noFill/>
                  <a:prstDash val="solid"/>
                  <a:miter/>
                </a:ln>
              </p:spPr>
              <p:txBody>
                <a:bodyPr rtlCol="0" anchor="ctr"/>
                <a:lstStyle/>
                <a:p>
                  <a:pPr defTabSz="932563">
                    <a:defRPr/>
                  </a:pPr>
                  <a:endParaRPr lang="en-US">
                    <a:solidFill>
                      <a:srgbClr val="000000"/>
                    </a:solidFill>
                    <a:latin typeface="Segoe UI"/>
                  </a:endParaRPr>
                </a:p>
              </p:txBody>
            </p:sp>
            <p:sp>
              <p:nvSpPr>
                <p:cNvPr id="1591" name="Freeform: Shape 1590">
                  <a:extLst>
                    <a:ext uri="{FF2B5EF4-FFF2-40B4-BE49-F238E27FC236}">
                      <a16:creationId xmlns:a16="http://schemas.microsoft.com/office/drawing/2014/main" id="{9EA5E647-450E-4166-928D-E595D751D595}"/>
                    </a:ext>
                  </a:extLst>
                </p:cNvPr>
                <p:cNvSpPr/>
                <p:nvPr/>
              </p:nvSpPr>
              <p:spPr>
                <a:xfrm rot="17436368">
                  <a:off x="2847320" y="3518191"/>
                  <a:ext cx="84332" cy="154609"/>
                </a:xfrm>
                <a:custGeom>
                  <a:avLst/>
                  <a:gdLst>
                    <a:gd name="connsiteX0" fmla="*/ 0 w 84332"/>
                    <a:gd name="connsiteY0" fmla="*/ 42166 h 154608"/>
                    <a:gd name="connsiteX1" fmla="*/ 47788 w 84332"/>
                    <a:gd name="connsiteY1" fmla="*/ 147581 h 154608"/>
                    <a:gd name="connsiteX2" fmla="*/ 77304 w 84332"/>
                    <a:gd name="connsiteY2" fmla="*/ 156014 h 154608"/>
                    <a:gd name="connsiteX3" fmla="*/ 84332 w 84332"/>
                    <a:gd name="connsiteY3" fmla="*/ 130715 h 154608"/>
                    <a:gd name="connsiteX4" fmla="*/ 23894 w 84332"/>
                    <a:gd name="connsiteY4" fmla="*/ 0 h 154608"/>
                    <a:gd name="connsiteX5" fmla="*/ 0 w 84332"/>
                    <a:gd name="connsiteY5" fmla="*/ 42166 h 154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332" h="154608">
                      <a:moveTo>
                        <a:pt x="0" y="42166"/>
                      </a:moveTo>
                      <a:lnTo>
                        <a:pt x="47788" y="147581"/>
                      </a:lnTo>
                      <a:cubicBezTo>
                        <a:pt x="52005" y="158825"/>
                        <a:pt x="66060" y="163042"/>
                        <a:pt x="77304" y="156014"/>
                      </a:cubicBezTo>
                      <a:cubicBezTo>
                        <a:pt x="85738" y="150392"/>
                        <a:pt x="88549" y="139148"/>
                        <a:pt x="84332" y="130715"/>
                      </a:cubicBezTo>
                      <a:cubicBezTo>
                        <a:pt x="23894" y="0"/>
                        <a:pt x="23894" y="0"/>
                        <a:pt x="23894" y="0"/>
                      </a:cubicBezTo>
                      <a:lnTo>
                        <a:pt x="0" y="42166"/>
                      </a:lnTo>
                      <a:close/>
                    </a:path>
                  </a:pathLst>
                </a:custGeom>
                <a:solidFill>
                  <a:schemeClr val="accent2"/>
                </a:solidFill>
                <a:ln w="13811" cap="flat">
                  <a:noFill/>
                  <a:prstDash val="solid"/>
                  <a:miter/>
                </a:ln>
              </p:spPr>
              <p:txBody>
                <a:bodyPr rtlCol="0" anchor="ctr"/>
                <a:lstStyle/>
                <a:p>
                  <a:pPr defTabSz="932563">
                    <a:defRPr/>
                  </a:pPr>
                  <a:endParaRPr lang="en-US">
                    <a:solidFill>
                      <a:srgbClr val="000000"/>
                    </a:solidFill>
                    <a:latin typeface="Segoe UI"/>
                  </a:endParaRPr>
                </a:p>
              </p:txBody>
            </p:sp>
          </p:grpSp>
          <p:sp>
            <p:nvSpPr>
              <p:cNvPr id="1585" name="Freeform: Shape 1584">
                <a:extLst>
                  <a:ext uri="{FF2B5EF4-FFF2-40B4-BE49-F238E27FC236}">
                    <a16:creationId xmlns:a16="http://schemas.microsoft.com/office/drawing/2014/main" id="{03273DD1-27C5-4472-82C5-E9883E9F4081}"/>
                  </a:ext>
                </a:extLst>
              </p:cNvPr>
              <p:cNvSpPr/>
              <p:nvPr/>
            </p:nvSpPr>
            <p:spPr>
              <a:xfrm flipH="1">
                <a:off x="2840283" y="4007066"/>
                <a:ext cx="101659" cy="258134"/>
              </a:xfrm>
              <a:custGeom>
                <a:avLst/>
                <a:gdLst>
                  <a:gd name="connsiteX0" fmla="*/ 49194 w 98387"/>
                  <a:gd name="connsiteY0" fmla="*/ 0 h 182719"/>
                  <a:gd name="connsiteX1" fmla="*/ 0 w 98387"/>
                  <a:gd name="connsiteY1" fmla="*/ 49194 h 182719"/>
                  <a:gd name="connsiteX2" fmla="*/ 0 w 98387"/>
                  <a:gd name="connsiteY2" fmla="*/ 188341 h 182719"/>
                  <a:gd name="connsiteX3" fmla="*/ 99793 w 98387"/>
                  <a:gd name="connsiteY3" fmla="*/ 188341 h 182719"/>
                  <a:gd name="connsiteX4" fmla="*/ 99793 w 98387"/>
                  <a:gd name="connsiteY4" fmla="*/ 49194 h 182719"/>
                  <a:gd name="connsiteX5" fmla="*/ 49194 w 98387"/>
                  <a:gd name="connsiteY5" fmla="*/ 0 h 182719"/>
                  <a:gd name="connsiteX6" fmla="*/ 49194 w 98387"/>
                  <a:gd name="connsiteY6" fmla="*/ 0 h 182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8387" h="182719">
                    <a:moveTo>
                      <a:pt x="49194" y="0"/>
                    </a:moveTo>
                    <a:cubicBezTo>
                      <a:pt x="21083" y="0"/>
                      <a:pt x="0" y="22489"/>
                      <a:pt x="0" y="49194"/>
                    </a:cubicBezTo>
                    <a:cubicBezTo>
                      <a:pt x="0" y="188341"/>
                      <a:pt x="0" y="188341"/>
                      <a:pt x="0" y="188341"/>
                    </a:cubicBezTo>
                    <a:cubicBezTo>
                      <a:pt x="99793" y="188341"/>
                      <a:pt x="99793" y="188341"/>
                      <a:pt x="99793" y="188341"/>
                    </a:cubicBezTo>
                    <a:cubicBezTo>
                      <a:pt x="99793" y="49194"/>
                      <a:pt x="99793" y="49194"/>
                      <a:pt x="99793" y="49194"/>
                    </a:cubicBezTo>
                    <a:cubicBezTo>
                      <a:pt x="99793" y="22489"/>
                      <a:pt x="77304" y="0"/>
                      <a:pt x="49194" y="0"/>
                    </a:cubicBezTo>
                    <a:lnTo>
                      <a:pt x="49194" y="0"/>
                    </a:lnTo>
                    <a:close/>
                  </a:path>
                </a:pathLst>
              </a:custGeom>
              <a:solidFill>
                <a:schemeClr val="tx1"/>
              </a:solidFill>
              <a:ln w="13811" cap="flat">
                <a:noFill/>
                <a:prstDash val="solid"/>
                <a:miter/>
              </a:ln>
            </p:spPr>
            <p:txBody>
              <a:bodyPr rtlCol="0" anchor="ctr"/>
              <a:lstStyle/>
              <a:p>
                <a:pPr defTabSz="932563">
                  <a:defRPr/>
                </a:pPr>
                <a:endParaRPr lang="en-US">
                  <a:solidFill>
                    <a:srgbClr val="000000"/>
                  </a:solidFill>
                  <a:latin typeface="Segoe UI"/>
                </a:endParaRPr>
              </a:p>
            </p:txBody>
          </p:sp>
        </p:grpSp>
        <p:sp>
          <p:nvSpPr>
            <p:cNvPr id="1583" name="Freeform: Shape 1582">
              <a:extLst>
                <a:ext uri="{FF2B5EF4-FFF2-40B4-BE49-F238E27FC236}">
                  <a16:creationId xmlns:a16="http://schemas.microsoft.com/office/drawing/2014/main" id="{8B22F6E9-FD4F-4195-A6BE-097B16EA4EBE}"/>
                </a:ext>
              </a:extLst>
            </p:cNvPr>
            <p:cNvSpPr/>
            <p:nvPr/>
          </p:nvSpPr>
          <p:spPr>
            <a:xfrm flipH="1">
              <a:off x="2508625" y="4084585"/>
              <a:ext cx="123952" cy="158068"/>
            </a:xfrm>
            <a:custGeom>
              <a:avLst/>
              <a:gdLst>
                <a:gd name="connsiteX0" fmla="*/ 49194 w 98387"/>
                <a:gd name="connsiteY0" fmla="*/ 0 h 182719"/>
                <a:gd name="connsiteX1" fmla="*/ 0 w 98387"/>
                <a:gd name="connsiteY1" fmla="*/ 49194 h 182719"/>
                <a:gd name="connsiteX2" fmla="*/ 0 w 98387"/>
                <a:gd name="connsiteY2" fmla="*/ 188341 h 182719"/>
                <a:gd name="connsiteX3" fmla="*/ 99793 w 98387"/>
                <a:gd name="connsiteY3" fmla="*/ 188341 h 182719"/>
                <a:gd name="connsiteX4" fmla="*/ 99793 w 98387"/>
                <a:gd name="connsiteY4" fmla="*/ 49194 h 182719"/>
                <a:gd name="connsiteX5" fmla="*/ 49194 w 98387"/>
                <a:gd name="connsiteY5" fmla="*/ 0 h 182719"/>
                <a:gd name="connsiteX6" fmla="*/ 49194 w 98387"/>
                <a:gd name="connsiteY6" fmla="*/ 0 h 182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8387" h="182719">
                  <a:moveTo>
                    <a:pt x="49194" y="0"/>
                  </a:moveTo>
                  <a:cubicBezTo>
                    <a:pt x="21083" y="0"/>
                    <a:pt x="0" y="22489"/>
                    <a:pt x="0" y="49194"/>
                  </a:cubicBezTo>
                  <a:cubicBezTo>
                    <a:pt x="0" y="188341"/>
                    <a:pt x="0" y="188341"/>
                    <a:pt x="0" y="188341"/>
                  </a:cubicBezTo>
                  <a:cubicBezTo>
                    <a:pt x="99793" y="188341"/>
                    <a:pt x="99793" y="188341"/>
                    <a:pt x="99793" y="188341"/>
                  </a:cubicBezTo>
                  <a:cubicBezTo>
                    <a:pt x="99793" y="49194"/>
                    <a:pt x="99793" y="49194"/>
                    <a:pt x="99793" y="49194"/>
                  </a:cubicBezTo>
                  <a:cubicBezTo>
                    <a:pt x="99793" y="22489"/>
                    <a:pt x="77304" y="0"/>
                    <a:pt x="49194" y="0"/>
                  </a:cubicBezTo>
                  <a:lnTo>
                    <a:pt x="49194" y="0"/>
                  </a:lnTo>
                  <a:close/>
                </a:path>
              </a:pathLst>
            </a:custGeom>
            <a:solidFill>
              <a:schemeClr val="tx1"/>
            </a:solidFill>
            <a:ln w="13811" cap="flat">
              <a:noFill/>
              <a:prstDash val="solid"/>
              <a:miter/>
            </a:ln>
            <a:scene3d>
              <a:camera prst="isometricLeftDown">
                <a:rot lat="1200000" lon="1200000" rev="0"/>
              </a:camera>
              <a:lightRig rig="threePt" dir="t"/>
            </a:scene3d>
          </p:spPr>
          <p:txBody>
            <a:bodyPr rtlCol="0" anchor="ctr"/>
            <a:lstStyle/>
            <a:p>
              <a:pPr defTabSz="932563">
                <a:defRPr/>
              </a:pPr>
              <a:endParaRPr lang="en-US">
                <a:solidFill>
                  <a:srgbClr val="000000"/>
                </a:solidFill>
                <a:latin typeface="Segoe UI"/>
              </a:endParaRPr>
            </a:p>
          </p:txBody>
        </p:sp>
      </p:grpSp>
      <p:sp>
        <p:nvSpPr>
          <p:cNvPr id="1608" name="Freeform 7">
            <a:extLst>
              <a:ext uri="{FF2B5EF4-FFF2-40B4-BE49-F238E27FC236}">
                <a16:creationId xmlns:a16="http://schemas.microsoft.com/office/drawing/2014/main" id="{AD9A9262-012A-41E7-A1EA-AF2962284F3B}"/>
              </a:ext>
            </a:extLst>
          </p:cNvPr>
          <p:cNvSpPr>
            <a:spLocks/>
          </p:cNvSpPr>
          <p:nvPr/>
        </p:nvSpPr>
        <p:spPr bwMode="auto">
          <a:xfrm>
            <a:off x="1445965" y="4178665"/>
            <a:ext cx="691848" cy="425577"/>
          </a:xfrm>
          <a:custGeom>
            <a:avLst/>
            <a:gdLst>
              <a:gd name="T0" fmla="*/ 984 w 1109"/>
              <a:gd name="T1" fmla="*/ 426 h 682"/>
              <a:gd name="T2" fmla="*/ 982 w 1109"/>
              <a:gd name="T3" fmla="*/ 426 h 682"/>
              <a:gd name="T4" fmla="*/ 998 w 1109"/>
              <a:gd name="T5" fmla="*/ 341 h 682"/>
              <a:gd name="T6" fmla="*/ 776 w 1109"/>
              <a:gd name="T7" fmla="*/ 113 h 682"/>
              <a:gd name="T8" fmla="*/ 702 w 1109"/>
              <a:gd name="T9" fmla="*/ 127 h 682"/>
              <a:gd name="T10" fmla="*/ 443 w 1109"/>
              <a:gd name="T11" fmla="*/ 0 h 682"/>
              <a:gd name="T12" fmla="*/ 110 w 1109"/>
              <a:gd name="T13" fmla="*/ 341 h 682"/>
              <a:gd name="T14" fmla="*/ 121 w 1109"/>
              <a:gd name="T15" fmla="*/ 426 h 682"/>
              <a:gd name="T16" fmla="*/ 0 w 1109"/>
              <a:gd name="T17" fmla="*/ 554 h 682"/>
              <a:gd name="T18" fmla="*/ 124 w 1109"/>
              <a:gd name="T19" fmla="*/ 682 h 682"/>
              <a:gd name="T20" fmla="*/ 984 w 1109"/>
              <a:gd name="T21" fmla="*/ 682 h 682"/>
              <a:gd name="T22" fmla="*/ 1109 w 1109"/>
              <a:gd name="T23" fmla="*/ 554 h 682"/>
              <a:gd name="T24" fmla="*/ 984 w 1109"/>
              <a:gd name="T25" fmla="*/ 426 h 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09" h="682">
                <a:moveTo>
                  <a:pt x="984" y="426"/>
                </a:moveTo>
                <a:cubicBezTo>
                  <a:pt x="982" y="426"/>
                  <a:pt x="982" y="426"/>
                  <a:pt x="982" y="426"/>
                </a:cubicBezTo>
                <a:cubicBezTo>
                  <a:pt x="992" y="400"/>
                  <a:pt x="998" y="371"/>
                  <a:pt x="998" y="341"/>
                </a:cubicBezTo>
                <a:cubicBezTo>
                  <a:pt x="998" y="215"/>
                  <a:pt x="899" y="113"/>
                  <a:pt x="776" y="113"/>
                </a:cubicBezTo>
                <a:cubicBezTo>
                  <a:pt x="750" y="113"/>
                  <a:pt x="725" y="118"/>
                  <a:pt x="702" y="127"/>
                </a:cubicBezTo>
                <a:cubicBezTo>
                  <a:pt x="641" y="49"/>
                  <a:pt x="548" y="0"/>
                  <a:pt x="443" y="0"/>
                </a:cubicBezTo>
                <a:cubicBezTo>
                  <a:pt x="259" y="0"/>
                  <a:pt x="110" y="152"/>
                  <a:pt x="110" y="341"/>
                </a:cubicBezTo>
                <a:cubicBezTo>
                  <a:pt x="110" y="370"/>
                  <a:pt x="115" y="399"/>
                  <a:pt x="121" y="426"/>
                </a:cubicBezTo>
                <a:cubicBezTo>
                  <a:pt x="54" y="428"/>
                  <a:pt x="0" y="484"/>
                  <a:pt x="0" y="554"/>
                </a:cubicBezTo>
                <a:cubicBezTo>
                  <a:pt x="0" y="625"/>
                  <a:pt x="55" y="682"/>
                  <a:pt x="124" y="682"/>
                </a:cubicBezTo>
                <a:cubicBezTo>
                  <a:pt x="984" y="682"/>
                  <a:pt x="984" y="682"/>
                  <a:pt x="984" y="682"/>
                </a:cubicBezTo>
                <a:cubicBezTo>
                  <a:pt x="1053" y="682"/>
                  <a:pt x="1109" y="625"/>
                  <a:pt x="1109" y="554"/>
                </a:cubicBezTo>
                <a:cubicBezTo>
                  <a:pt x="1109" y="483"/>
                  <a:pt x="1053" y="426"/>
                  <a:pt x="984" y="426"/>
                </a:cubicBezTo>
                <a:close/>
              </a:path>
            </a:pathLst>
          </a:custGeom>
          <a:solidFill>
            <a:schemeClr val="bg1"/>
          </a:solidFill>
          <a:ln w="12700" cap="flat">
            <a:solidFill>
              <a:schemeClr val="tx2"/>
            </a:solidFill>
            <a:prstDash val="solid"/>
            <a:miter lim="800000"/>
            <a:headEnd/>
            <a:tailEnd/>
          </a:ln>
        </p:spPr>
        <p:txBody>
          <a:bodyPr vert="horz" wrap="square" lIns="62320" tIns="31159" rIns="62320" bIns="31159" numCol="1" anchor="t" anchorCtr="0" compatLnSpc="1">
            <a:prstTxWarp prst="textNoShape">
              <a:avLst/>
            </a:prstTxWarp>
          </a:bodyPr>
          <a:lstStyle/>
          <a:p>
            <a:pPr algn="ctr" defTabSz="623137">
              <a:defRPr/>
            </a:pPr>
            <a:endParaRPr lang="en-US" sz="1227" kern="0">
              <a:solidFill>
                <a:srgbClr val="353535"/>
              </a:solidFill>
              <a:latin typeface="Segoe UI Semilight"/>
            </a:endParaRPr>
          </a:p>
        </p:txBody>
      </p:sp>
      <p:grpSp>
        <p:nvGrpSpPr>
          <p:cNvPr id="1609" name="Operations">
            <a:extLst>
              <a:ext uri="{FF2B5EF4-FFF2-40B4-BE49-F238E27FC236}">
                <a16:creationId xmlns:a16="http://schemas.microsoft.com/office/drawing/2014/main" id="{778474CF-1A90-4C20-8843-471E733F8083}"/>
              </a:ext>
            </a:extLst>
          </p:cNvPr>
          <p:cNvGrpSpPr/>
          <p:nvPr/>
        </p:nvGrpSpPr>
        <p:grpSpPr>
          <a:xfrm>
            <a:off x="1651440" y="4276348"/>
            <a:ext cx="262807" cy="262807"/>
            <a:chOff x="10963469" y="3543859"/>
            <a:chExt cx="558644" cy="558644"/>
          </a:xfrm>
        </p:grpSpPr>
        <p:sp>
          <p:nvSpPr>
            <p:cNvPr id="1610" name="Freeform: Shape 1609">
              <a:extLst>
                <a:ext uri="{FF2B5EF4-FFF2-40B4-BE49-F238E27FC236}">
                  <a16:creationId xmlns:a16="http://schemas.microsoft.com/office/drawing/2014/main" id="{5CB75009-0CCF-4B03-B40A-02E6E2547F1D}"/>
                </a:ext>
              </a:extLst>
            </p:cNvPr>
            <p:cNvSpPr/>
            <p:nvPr/>
          </p:nvSpPr>
          <p:spPr>
            <a:xfrm>
              <a:off x="10963469" y="3543859"/>
              <a:ext cx="516482" cy="527023"/>
            </a:xfrm>
            <a:custGeom>
              <a:avLst/>
              <a:gdLst>
                <a:gd name="connsiteX0" fmla="*/ 452185 w 516482"/>
                <a:gd name="connsiteY0" fmla="*/ 269836 h 527022"/>
                <a:gd name="connsiteX1" fmla="*/ 452185 w 516482"/>
                <a:gd name="connsiteY1" fmla="*/ 264565 h 527022"/>
                <a:gd name="connsiteX2" fmla="*/ 452185 w 516482"/>
                <a:gd name="connsiteY2" fmla="*/ 259295 h 527022"/>
                <a:gd name="connsiteX3" fmla="*/ 452185 w 516482"/>
                <a:gd name="connsiteY3" fmla="*/ 255079 h 527022"/>
                <a:gd name="connsiteX4" fmla="*/ 517536 w 516482"/>
                <a:gd name="connsiteY4" fmla="*/ 212917 h 527022"/>
                <a:gd name="connsiteX5" fmla="*/ 477483 w 516482"/>
                <a:gd name="connsiteY5" fmla="*/ 112783 h 527022"/>
                <a:gd name="connsiteX6" fmla="*/ 402645 w 516482"/>
                <a:gd name="connsiteY6" fmla="*/ 130702 h 527022"/>
                <a:gd name="connsiteX7" fmla="*/ 388943 w 516482"/>
                <a:gd name="connsiteY7" fmla="*/ 116999 h 527022"/>
                <a:gd name="connsiteX8" fmla="*/ 405807 w 516482"/>
                <a:gd name="connsiteY8" fmla="*/ 39000 h 527022"/>
                <a:gd name="connsiteX9" fmla="*/ 308835 w 516482"/>
                <a:gd name="connsiteY9" fmla="*/ 0 h 527022"/>
                <a:gd name="connsiteX10" fmla="*/ 267728 w 516482"/>
                <a:gd name="connsiteY10" fmla="*/ 66405 h 527022"/>
                <a:gd name="connsiteX11" fmla="*/ 264565 w 516482"/>
                <a:gd name="connsiteY11" fmla="*/ 66405 h 527022"/>
                <a:gd name="connsiteX12" fmla="*/ 259295 w 516482"/>
                <a:gd name="connsiteY12" fmla="*/ 66405 h 527022"/>
                <a:gd name="connsiteX13" fmla="*/ 254025 w 516482"/>
                <a:gd name="connsiteY13" fmla="*/ 66405 h 527022"/>
                <a:gd name="connsiteX14" fmla="*/ 248755 w 516482"/>
                <a:gd name="connsiteY14" fmla="*/ 66405 h 527022"/>
                <a:gd name="connsiteX15" fmla="*/ 208701 w 516482"/>
                <a:gd name="connsiteY15" fmla="*/ 0 h 527022"/>
                <a:gd name="connsiteX16" fmla="*/ 110675 w 516482"/>
                <a:gd name="connsiteY16" fmla="*/ 40054 h 527022"/>
                <a:gd name="connsiteX17" fmla="*/ 128594 w 516482"/>
                <a:gd name="connsiteY17" fmla="*/ 118053 h 527022"/>
                <a:gd name="connsiteX18" fmla="*/ 114891 w 516482"/>
                <a:gd name="connsiteY18" fmla="*/ 131756 h 527022"/>
                <a:gd name="connsiteX19" fmla="*/ 40054 w 516482"/>
                <a:gd name="connsiteY19" fmla="*/ 113837 h 527022"/>
                <a:gd name="connsiteX20" fmla="*/ 0 w 516482"/>
                <a:gd name="connsiteY20" fmla="*/ 213971 h 527022"/>
                <a:gd name="connsiteX21" fmla="*/ 65351 w 516482"/>
                <a:gd name="connsiteY21" fmla="*/ 256133 h 527022"/>
                <a:gd name="connsiteX22" fmla="*/ 65351 w 516482"/>
                <a:gd name="connsiteY22" fmla="*/ 260349 h 527022"/>
                <a:gd name="connsiteX23" fmla="*/ 65351 w 516482"/>
                <a:gd name="connsiteY23" fmla="*/ 265619 h 527022"/>
                <a:gd name="connsiteX24" fmla="*/ 65351 w 516482"/>
                <a:gd name="connsiteY24" fmla="*/ 270890 h 527022"/>
                <a:gd name="connsiteX25" fmla="*/ 65351 w 516482"/>
                <a:gd name="connsiteY25" fmla="*/ 276160 h 527022"/>
                <a:gd name="connsiteX26" fmla="*/ 0 w 516482"/>
                <a:gd name="connsiteY26" fmla="*/ 316214 h 527022"/>
                <a:gd name="connsiteX27" fmla="*/ 40054 w 516482"/>
                <a:gd name="connsiteY27" fmla="*/ 417402 h 527022"/>
                <a:gd name="connsiteX28" fmla="*/ 114891 w 516482"/>
                <a:gd name="connsiteY28" fmla="*/ 398429 h 527022"/>
                <a:gd name="connsiteX29" fmla="*/ 128594 w 516482"/>
                <a:gd name="connsiteY29" fmla="*/ 412132 h 527022"/>
                <a:gd name="connsiteX30" fmla="*/ 110675 w 516482"/>
                <a:gd name="connsiteY30" fmla="*/ 490131 h 527022"/>
                <a:gd name="connsiteX31" fmla="*/ 208701 w 516482"/>
                <a:gd name="connsiteY31" fmla="*/ 531239 h 527022"/>
                <a:gd name="connsiteX32" fmla="*/ 248755 w 516482"/>
                <a:gd name="connsiteY32" fmla="*/ 463780 h 527022"/>
                <a:gd name="connsiteX33" fmla="*/ 254025 w 516482"/>
                <a:gd name="connsiteY33" fmla="*/ 463780 h 527022"/>
                <a:gd name="connsiteX34" fmla="*/ 259295 w 516482"/>
                <a:gd name="connsiteY34" fmla="*/ 463780 h 527022"/>
                <a:gd name="connsiteX35" fmla="*/ 264565 w 516482"/>
                <a:gd name="connsiteY35" fmla="*/ 463780 h 527022"/>
                <a:gd name="connsiteX36" fmla="*/ 267728 w 516482"/>
                <a:gd name="connsiteY36" fmla="*/ 463780 h 527022"/>
                <a:gd name="connsiteX37" fmla="*/ 308835 w 516482"/>
                <a:gd name="connsiteY37" fmla="*/ 531239 h 527022"/>
                <a:gd name="connsiteX38" fmla="*/ 405807 w 516482"/>
                <a:gd name="connsiteY38" fmla="*/ 490131 h 527022"/>
                <a:gd name="connsiteX39" fmla="*/ 388943 w 516482"/>
                <a:gd name="connsiteY39" fmla="*/ 412132 h 527022"/>
                <a:gd name="connsiteX40" fmla="*/ 402645 w 516482"/>
                <a:gd name="connsiteY40" fmla="*/ 398429 h 527022"/>
                <a:gd name="connsiteX41" fmla="*/ 477483 w 516482"/>
                <a:gd name="connsiteY41" fmla="*/ 417402 h 527022"/>
                <a:gd name="connsiteX42" fmla="*/ 517536 w 516482"/>
                <a:gd name="connsiteY42" fmla="*/ 316214 h 527022"/>
                <a:gd name="connsiteX43" fmla="*/ 452185 w 516482"/>
                <a:gd name="connsiteY43" fmla="*/ 275106 h 527022"/>
                <a:gd name="connsiteX44" fmla="*/ 452185 w 516482"/>
                <a:gd name="connsiteY44" fmla="*/ 269836 h 527022"/>
                <a:gd name="connsiteX45" fmla="*/ 259295 w 516482"/>
                <a:gd name="connsiteY45" fmla="*/ 413186 h 527022"/>
                <a:gd name="connsiteX46" fmla="*/ 111729 w 516482"/>
                <a:gd name="connsiteY46" fmla="*/ 265619 h 527022"/>
                <a:gd name="connsiteX47" fmla="*/ 259295 w 516482"/>
                <a:gd name="connsiteY47" fmla="*/ 118053 h 527022"/>
                <a:gd name="connsiteX48" fmla="*/ 406861 w 516482"/>
                <a:gd name="connsiteY48" fmla="*/ 265619 h 527022"/>
                <a:gd name="connsiteX49" fmla="*/ 259295 w 516482"/>
                <a:gd name="connsiteY49" fmla="*/ 413186 h 527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516482" h="527022">
                  <a:moveTo>
                    <a:pt x="452185" y="269836"/>
                  </a:moveTo>
                  <a:cubicBezTo>
                    <a:pt x="452185" y="268782"/>
                    <a:pt x="452185" y="265619"/>
                    <a:pt x="452185" y="264565"/>
                  </a:cubicBezTo>
                  <a:cubicBezTo>
                    <a:pt x="452185" y="263511"/>
                    <a:pt x="452185" y="262457"/>
                    <a:pt x="452185" y="259295"/>
                  </a:cubicBezTo>
                  <a:cubicBezTo>
                    <a:pt x="452185" y="258241"/>
                    <a:pt x="452185" y="257187"/>
                    <a:pt x="452185" y="255079"/>
                  </a:cubicBezTo>
                  <a:lnTo>
                    <a:pt x="517536" y="212917"/>
                  </a:lnTo>
                  <a:lnTo>
                    <a:pt x="477483" y="112783"/>
                  </a:lnTo>
                  <a:lnTo>
                    <a:pt x="402645" y="130702"/>
                  </a:lnTo>
                  <a:cubicBezTo>
                    <a:pt x="397375" y="125431"/>
                    <a:pt x="394213" y="122269"/>
                    <a:pt x="388943" y="116999"/>
                  </a:cubicBezTo>
                  <a:lnTo>
                    <a:pt x="405807" y="39000"/>
                  </a:lnTo>
                  <a:lnTo>
                    <a:pt x="308835" y="0"/>
                  </a:lnTo>
                  <a:lnTo>
                    <a:pt x="267728" y="66405"/>
                  </a:lnTo>
                  <a:cubicBezTo>
                    <a:pt x="266673" y="66405"/>
                    <a:pt x="265619" y="66405"/>
                    <a:pt x="264565" y="66405"/>
                  </a:cubicBezTo>
                  <a:cubicBezTo>
                    <a:pt x="262457" y="66405"/>
                    <a:pt x="261403" y="66405"/>
                    <a:pt x="259295" y="66405"/>
                  </a:cubicBezTo>
                  <a:cubicBezTo>
                    <a:pt x="257187" y="66405"/>
                    <a:pt x="256133" y="66405"/>
                    <a:pt x="254025" y="66405"/>
                  </a:cubicBezTo>
                  <a:cubicBezTo>
                    <a:pt x="251917" y="66405"/>
                    <a:pt x="251917" y="66405"/>
                    <a:pt x="248755" y="66405"/>
                  </a:cubicBezTo>
                  <a:lnTo>
                    <a:pt x="208701" y="0"/>
                  </a:lnTo>
                  <a:lnTo>
                    <a:pt x="110675" y="40054"/>
                  </a:lnTo>
                  <a:lnTo>
                    <a:pt x="128594" y="118053"/>
                  </a:lnTo>
                  <a:cubicBezTo>
                    <a:pt x="123323" y="123323"/>
                    <a:pt x="119107" y="126485"/>
                    <a:pt x="114891" y="131756"/>
                  </a:cubicBezTo>
                  <a:lnTo>
                    <a:pt x="40054" y="113837"/>
                  </a:lnTo>
                  <a:lnTo>
                    <a:pt x="0" y="213971"/>
                  </a:lnTo>
                  <a:lnTo>
                    <a:pt x="65351" y="256133"/>
                  </a:lnTo>
                  <a:cubicBezTo>
                    <a:pt x="65351" y="257187"/>
                    <a:pt x="65351" y="258241"/>
                    <a:pt x="65351" y="260349"/>
                  </a:cubicBezTo>
                  <a:cubicBezTo>
                    <a:pt x="65351" y="262457"/>
                    <a:pt x="65351" y="264565"/>
                    <a:pt x="65351" y="265619"/>
                  </a:cubicBezTo>
                  <a:cubicBezTo>
                    <a:pt x="65351" y="266673"/>
                    <a:pt x="65351" y="269836"/>
                    <a:pt x="65351" y="270890"/>
                  </a:cubicBezTo>
                  <a:cubicBezTo>
                    <a:pt x="65351" y="271944"/>
                    <a:pt x="65351" y="272998"/>
                    <a:pt x="65351" y="276160"/>
                  </a:cubicBezTo>
                  <a:lnTo>
                    <a:pt x="0" y="316214"/>
                  </a:lnTo>
                  <a:lnTo>
                    <a:pt x="40054" y="417402"/>
                  </a:lnTo>
                  <a:lnTo>
                    <a:pt x="114891" y="398429"/>
                  </a:lnTo>
                  <a:cubicBezTo>
                    <a:pt x="118053" y="403699"/>
                    <a:pt x="123323" y="407916"/>
                    <a:pt x="128594" y="412132"/>
                  </a:cubicBezTo>
                  <a:lnTo>
                    <a:pt x="110675" y="490131"/>
                  </a:lnTo>
                  <a:lnTo>
                    <a:pt x="208701" y="531239"/>
                  </a:lnTo>
                  <a:lnTo>
                    <a:pt x="248755" y="463780"/>
                  </a:lnTo>
                  <a:cubicBezTo>
                    <a:pt x="250863" y="463780"/>
                    <a:pt x="251917" y="463780"/>
                    <a:pt x="254025" y="463780"/>
                  </a:cubicBezTo>
                  <a:cubicBezTo>
                    <a:pt x="256133" y="463780"/>
                    <a:pt x="257187" y="463780"/>
                    <a:pt x="259295" y="463780"/>
                  </a:cubicBezTo>
                  <a:cubicBezTo>
                    <a:pt x="261403" y="463780"/>
                    <a:pt x="261403" y="463780"/>
                    <a:pt x="264565" y="463780"/>
                  </a:cubicBezTo>
                  <a:cubicBezTo>
                    <a:pt x="265619" y="463780"/>
                    <a:pt x="266673" y="463780"/>
                    <a:pt x="267728" y="463780"/>
                  </a:cubicBezTo>
                  <a:lnTo>
                    <a:pt x="308835" y="531239"/>
                  </a:lnTo>
                  <a:lnTo>
                    <a:pt x="405807" y="490131"/>
                  </a:lnTo>
                  <a:lnTo>
                    <a:pt x="388943" y="412132"/>
                  </a:lnTo>
                  <a:cubicBezTo>
                    <a:pt x="394213" y="407916"/>
                    <a:pt x="397375" y="403699"/>
                    <a:pt x="402645" y="398429"/>
                  </a:cubicBezTo>
                  <a:lnTo>
                    <a:pt x="477483" y="417402"/>
                  </a:lnTo>
                  <a:lnTo>
                    <a:pt x="517536" y="316214"/>
                  </a:lnTo>
                  <a:lnTo>
                    <a:pt x="452185" y="275106"/>
                  </a:lnTo>
                  <a:cubicBezTo>
                    <a:pt x="452185" y="272998"/>
                    <a:pt x="452185" y="271944"/>
                    <a:pt x="452185" y="269836"/>
                  </a:cubicBezTo>
                  <a:close/>
                  <a:moveTo>
                    <a:pt x="259295" y="413186"/>
                  </a:moveTo>
                  <a:cubicBezTo>
                    <a:pt x="178134" y="413186"/>
                    <a:pt x="111729" y="347835"/>
                    <a:pt x="111729" y="265619"/>
                  </a:cubicBezTo>
                  <a:cubicBezTo>
                    <a:pt x="111729" y="183404"/>
                    <a:pt x="177080" y="118053"/>
                    <a:pt x="259295" y="118053"/>
                  </a:cubicBezTo>
                  <a:cubicBezTo>
                    <a:pt x="341511" y="118053"/>
                    <a:pt x="406861" y="183404"/>
                    <a:pt x="406861" y="265619"/>
                  </a:cubicBezTo>
                  <a:cubicBezTo>
                    <a:pt x="406861" y="347835"/>
                    <a:pt x="340457" y="413186"/>
                    <a:pt x="259295" y="413186"/>
                  </a:cubicBezTo>
                  <a:close/>
                </a:path>
              </a:pathLst>
            </a:custGeom>
            <a:solidFill>
              <a:schemeClr val="accent5"/>
            </a:solidFill>
            <a:ln w="10424" cap="flat">
              <a:noFill/>
              <a:prstDash val="solid"/>
              <a:miter/>
            </a:ln>
          </p:spPr>
          <p:txBody>
            <a:bodyPr rtlCol="0" anchor="ctr"/>
            <a:lstStyle/>
            <a:p>
              <a:pPr defTabSz="932563">
                <a:defRPr/>
              </a:pPr>
              <a:endParaRPr lang="en-US">
                <a:solidFill>
                  <a:srgbClr val="000000"/>
                </a:solidFill>
                <a:latin typeface="Segoe UI"/>
              </a:endParaRPr>
            </a:p>
          </p:txBody>
        </p:sp>
        <p:sp>
          <p:nvSpPr>
            <p:cNvPr id="1611" name="Freeform: Shape 1610">
              <a:extLst>
                <a:ext uri="{FF2B5EF4-FFF2-40B4-BE49-F238E27FC236}">
                  <a16:creationId xmlns:a16="http://schemas.microsoft.com/office/drawing/2014/main" id="{DA7B6C3B-16E7-497A-A9EA-68A15DBF9275}"/>
                </a:ext>
              </a:extLst>
            </p:cNvPr>
            <p:cNvSpPr/>
            <p:nvPr/>
          </p:nvSpPr>
          <p:spPr>
            <a:xfrm>
              <a:off x="11122630" y="3707236"/>
              <a:ext cx="389997" cy="389997"/>
            </a:xfrm>
            <a:custGeom>
              <a:avLst/>
              <a:gdLst>
                <a:gd name="connsiteX0" fmla="*/ 394213 w 389996"/>
                <a:gd name="connsiteY0" fmla="*/ 334132 h 389996"/>
                <a:gd name="connsiteX1" fmla="*/ 394213 w 389996"/>
                <a:gd name="connsiteY1" fmla="*/ 334132 h 389996"/>
                <a:gd name="connsiteX2" fmla="*/ 397375 w 389996"/>
                <a:gd name="connsiteY2" fmla="*/ 352051 h 389996"/>
                <a:gd name="connsiteX3" fmla="*/ 393159 w 389996"/>
                <a:gd name="connsiteY3" fmla="*/ 368916 h 389996"/>
                <a:gd name="connsiteX4" fmla="*/ 383672 w 389996"/>
                <a:gd name="connsiteY4" fmla="*/ 383673 h 389996"/>
                <a:gd name="connsiteX5" fmla="*/ 368916 w 389996"/>
                <a:gd name="connsiteY5" fmla="*/ 393159 h 389996"/>
                <a:gd name="connsiteX6" fmla="*/ 352051 w 389996"/>
                <a:gd name="connsiteY6" fmla="*/ 397375 h 389996"/>
                <a:gd name="connsiteX7" fmla="*/ 334132 w 389996"/>
                <a:gd name="connsiteY7" fmla="*/ 393159 h 389996"/>
                <a:gd name="connsiteX8" fmla="*/ 319376 w 389996"/>
                <a:gd name="connsiteY8" fmla="*/ 383673 h 389996"/>
                <a:gd name="connsiteX9" fmla="*/ 128594 w 389996"/>
                <a:gd name="connsiteY9" fmla="*/ 193944 h 389996"/>
                <a:gd name="connsiteX10" fmla="*/ 113837 w 389996"/>
                <a:gd name="connsiteY10" fmla="*/ 197106 h 389996"/>
                <a:gd name="connsiteX11" fmla="*/ 99080 w 389996"/>
                <a:gd name="connsiteY11" fmla="*/ 198161 h 389996"/>
                <a:gd name="connsiteX12" fmla="*/ 59027 w 389996"/>
                <a:gd name="connsiteY12" fmla="*/ 190782 h 389996"/>
                <a:gd name="connsiteX13" fmla="*/ 28459 w 389996"/>
                <a:gd name="connsiteY13" fmla="*/ 169701 h 389996"/>
                <a:gd name="connsiteX14" fmla="*/ 7378 w 389996"/>
                <a:gd name="connsiteY14" fmla="*/ 138080 h 389996"/>
                <a:gd name="connsiteX15" fmla="*/ 0 w 389996"/>
                <a:gd name="connsiteY15" fmla="*/ 100134 h 389996"/>
                <a:gd name="connsiteX16" fmla="*/ 5270 w 389996"/>
                <a:gd name="connsiteY16" fmla="*/ 68513 h 389996"/>
                <a:gd name="connsiteX17" fmla="*/ 85378 w 389996"/>
                <a:gd name="connsiteY17" fmla="*/ 148620 h 389996"/>
                <a:gd name="connsiteX18" fmla="*/ 147566 w 389996"/>
                <a:gd name="connsiteY18" fmla="*/ 85378 h 389996"/>
                <a:gd name="connsiteX19" fmla="*/ 67459 w 389996"/>
                <a:gd name="connsiteY19" fmla="*/ 5270 h 389996"/>
                <a:gd name="connsiteX20" fmla="*/ 99080 w 389996"/>
                <a:gd name="connsiteY20" fmla="*/ 0 h 389996"/>
                <a:gd name="connsiteX21" fmla="*/ 138080 w 389996"/>
                <a:gd name="connsiteY21" fmla="*/ 8432 h 389996"/>
                <a:gd name="connsiteX22" fmla="*/ 169701 w 389996"/>
                <a:gd name="connsiteY22" fmla="*/ 29513 h 389996"/>
                <a:gd name="connsiteX23" fmla="*/ 190782 w 389996"/>
                <a:gd name="connsiteY23" fmla="*/ 60081 h 389996"/>
                <a:gd name="connsiteX24" fmla="*/ 198161 w 389996"/>
                <a:gd name="connsiteY24" fmla="*/ 99080 h 389996"/>
                <a:gd name="connsiteX25" fmla="*/ 197106 w 389996"/>
                <a:gd name="connsiteY25" fmla="*/ 113837 h 389996"/>
                <a:gd name="connsiteX26" fmla="*/ 193944 w 389996"/>
                <a:gd name="connsiteY26" fmla="*/ 128594 h 389996"/>
                <a:gd name="connsiteX27" fmla="*/ 384727 w 389996"/>
                <a:gd name="connsiteY27" fmla="*/ 318322 h 389996"/>
                <a:gd name="connsiteX28" fmla="*/ 394213 w 389996"/>
                <a:gd name="connsiteY28" fmla="*/ 334132 h 389996"/>
                <a:gd name="connsiteX29" fmla="*/ 394213 w 389996"/>
                <a:gd name="connsiteY29" fmla="*/ 334132 h 389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89996" h="389996">
                  <a:moveTo>
                    <a:pt x="394213" y="334132"/>
                  </a:moveTo>
                  <a:lnTo>
                    <a:pt x="394213" y="334132"/>
                  </a:lnTo>
                  <a:cubicBezTo>
                    <a:pt x="396321" y="339403"/>
                    <a:pt x="397375" y="345727"/>
                    <a:pt x="397375" y="352051"/>
                  </a:cubicBezTo>
                  <a:cubicBezTo>
                    <a:pt x="397375" y="358375"/>
                    <a:pt x="396321" y="363646"/>
                    <a:pt x="393159" y="368916"/>
                  </a:cubicBezTo>
                  <a:cubicBezTo>
                    <a:pt x="391051" y="375240"/>
                    <a:pt x="387889" y="379456"/>
                    <a:pt x="383672" y="383673"/>
                  </a:cubicBezTo>
                  <a:cubicBezTo>
                    <a:pt x="379456" y="387889"/>
                    <a:pt x="375240" y="391051"/>
                    <a:pt x="368916" y="393159"/>
                  </a:cubicBezTo>
                  <a:cubicBezTo>
                    <a:pt x="363646" y="396321"/>
                    <a:pt x="358375" y="397375"/>
                    <a:pt x="352051" y="397375"/>
                  </a:cubicBezTo>
                  <a:cubicBezTo>
                    <a:pt x="345727" y="397375"/>
                    <a:pt x="339403" y="396321"/>
                    <a:pt x="334132" y="393159"/>
                  </a:cubicBezTo>
                  <a:cubicBezTo>
                    <a:pt x="328862" y="391051"/>
                    <a:pt x="323592" y="387889"/>
                    <a:pt x="319376" y="383673"/>
                  </a:cubicBezTo>
                  <a:lnTo>
                    <a:pt x="128594" y="193944"/>
                  </a:lnTo>
                  <a:cubicBezTo>
                    <a:pt x="123323" y="194998"/>
                    <a:pt x="119107" y="196052"/>
                    <a:pt x="113837" y="197106"/>
                  </a:cubicBezTo>
                  <a:cubicBezTo>
                    <a:pt x="108567" y="198161"/>
                    <a:pt x="104350" y="198161"/>
                    <a:pt x="99080" y="198161"/>
                  </a:cubicBezTo>
                  <a:cubicBezTo>
                    <a:pt x="85378" y="198161"/>
                    <a:pt x="72729" y="196052"/>
                    <a:pt x="59027" y="190782"/>
                  </a:cubicBezTo>
                  <a:cubicBezTo>
                    <a:pt x="47432" y="185512"/>
                    <a:pt x="36892" y="178134"/>
                    <a:pt x="28459" y="169701"/>
                  </a:cubicBezTo>
                  <a:cubicBezTo>
                    <a:pt x="20027" y="160215"/>
                    <a:pt x="12649" y="150728"/>
                    <a:pt x="7378" y="138080"/>
                  </a:cubicBezTo>
                  <a:cubicBezTo>
                    <a:pt x="2108" y="126485"/>
                    <a:pt x="0" y="113837"/>
                    <a:pt x="0" y="100134"/>
                  </a:cubicBezTo>
                  <a:cubicBezTo>
                    <a:pt x="0" y="89594"/>
                    <a:pt x="1054" y="79053"/>
                    <a:pt x="5270" y="68513"/>
                  </a:cubicBezTo>
                  <a:lnTo>
                    <a:pt x="85378" y="148620"/>
                  </a:lnTo>
                  <a:lnTo>
                    <a:pt x="147566" y="85378"/>
                  </a:lnTo>
                  <a:lnTo>
                    <a:pt x="67459" y="5270"/>
                  </a:lnTo>
                  <a:cubicBezTo>
                    <a:pt x="77999" y="2108"/>
                    <a:pt x="88540" y="0"/>
                    <a:pt x="99080" y="0"/>
                  </a:cubicBezTo>
                  <a:cubicBezTo>
                    <a:pt x="112783" y="0"/>
                    <a:pt x="125431" y="3162"/>
                    <a:pt x="138080" y="8432"/>
                  </a:cubicBezTo>
                  <a:cubicBezTo>
                    <a:pt x="150728" y="13703"/>
                    <a:pt x="160215" y="20027"/>
                    <a:pt x="169701" y="29513"/>
                  </a:cubicBezTo>
                  <a:cubicBezTo>
                    <a:pt x="178134" y="37946"/>
                    <a:pt x="185512" y="48486"/>
                    <a:pt x="190782" y="60081"/>
                  </a:cubicBezTo>
                  <a:cubicBezTo>
                    <a:pt x="196052" y="72729"/>
                    <a:pt x="198161" y="85378"/>
                    <a:pt x="198161" y="99080"/>
                  </a:cubicBezTo>
                  <a:cubicBezTo>
                    <a:pt x="198161" y="104350"/>
                    <a:pt x="198161" y="108567"/>
                    <a:pt x="197106" y="113837"/>
                  </a:cubicBezTo>
                  <a:cubicBezTo>
                    <a:pt x="196052" y="119107"/>
                    <a:pt x="194998" y="123323"/>
                    <a:pt x="193944" y="128594"/>
                  </a:cubicBezTo>
                  <a:lnTo>
                    <a:pt x="384727" y="318322"/>
                  </a:lnTo>
                  <a:cubicBezTo>
                    <a:pt x="387889" y="323592"/>
                    <a:pt x="391051" y="328862"/>
                    <a:pt x="394213" y="334132"/>
                  </a:cubicBezTo>
                  <a:lnTo>
                    <a:pt x="394213" y="334132"/>
                  </a:lnTo>
                  <a:close/>
                </a:path>
              </a:pathLst>
            </a:custGeom>
            <a:solidFill>
              <a:schemeClr val="tx2"/>
            </a:solidFill>
            <a:ln w="10424" cap="flat">
              <a:noFill/>
              <a:prstDash val="solid"/>
              <a:miter/>
            </a:ln>
          </p:spPr>
          <p:txBody>
            <a:bodyPr rtlCol="0" anchor="ctr"/>
            <a:lstStyle/>
            <a:p>
              <a:pPr defTabSz="932563">
                <a:defRPr/>
              </a:pPr>
              <a:endParaRPr lang="en-US">
                <a:solidFill>
                  <a:srgbClr val="000000"/>
                </a:solidFill>
                <a:latin typeface="Segoe UI"/>
              </a:endParaRPr>
            </a:p>
          </p:txBody>
        </p:sp>
      </p:grpSp>
      <p:grpSp>
        <p:nvGrpSpPr>
          <p:cNvPr id="1620" name="Transportation">
            <a:extLst>
              <a:ext uri="{FF2B5EF4-FFF2-40B4-BE49-F238E27FC236}">
                <a16:creationId xmlns:a16="http://schemas.microsoft.com/office/drawing/2014/main" id="{5CC82D09-FEDA-4E3B-96CA-E5CBFC4CF0F7}"/>
              </a:ext>
            </a:extLst>
          </p:cNvPr>
          <p:cNvGrpSpPr/>
          <p:nvPr/>
        </p:nvGrpSpPr>
        <p:grpSpPr>
          <a:xfrm>
            <a:off x="3802080" y="3492843"/>
            <a:ext cx="1706856" cy="813034"/>
            <a:chOff x="3716682" y="4010152"/>
            <a:chExt cx="1707098" cy="813150"/>
          </a:xfrm>
        </p:grpSpPr>
        <p:grpSp>
          <p:nvGrpSpPr>
            <p:cNvPr id="1621" name="Group 4">
              <a:extLst>
                <a:ext uri="{FF2B5EF4-FFF2-40B4-BE49-F238E27FC236}">
                  <a16:creationId xmlns:a16="http://schemas.microsoft.com/office/drawing/2014/main" id="{560206FA-2022-46F8-9E31-EFD738D6636E}"/>
                </a:ext>
              </a:extLst>
            </p:cNvPr>
            <p:cNvGrpSpPr>
              <a:grpSpLocks noChangeAspect="1"/>
            </p:cNvGrpSpPr>
            <p:nvPr/>
          </p:nvGrpSpPr>
          <p:grpSpPr bwMode="auto">
            <a:xfrm>
              <a:off x="4769326" y="4211133"/>
              <a:ext cx="534864" cy="356576"/>
              <a:chOff x="689" y="861"/>
              <a:chExt cx="216" cy="144"/>
            </a:xfrm>
            <a:solidFill>
              <a:schemeClr val="tx2"/>
            </a:solidFill>
          </p:grpSpPr>
          <p:sp>
            <p:nvSpPr>
              <p:cNvPr id="1663" name="Freeform 5">
                <a:extLst>
                  <a:ext uri="{FF2B5EF4-FFF2-40B4-BE49-F238E27FC236}">
                    <a16:creationId xmlns:a16="http://schemas.microsoft.com/office/drawing/2014/main" id="{A4B574FA-529C-455A-B676-EA6C44346FAF}"/>
                  </a:ext>
                </a:extLst>
              </p:cNvPr>
              <p:cNvSpPr>
                <a:spLocks/>
              </p:cNvSpPr>
              <p:nvPr/>
            </p:nvSpPr>
            <p:spPr bwMode="auto">
              <a:xfrm>
                <a:off x="789" y="936"/>
                <a:ext cx="16" cy="69"/>
              </a:xfrm>
              <a:custGeom>
                <a:avLst/>
                <a:gdLst>
                  <a:gd name="T0" fmla="*/ 0 w 27"/>
                  <a:gd name="T1" fmla="*/ 112 h 112"/>
                  <a:gd name="T2" fmla="*/ 0 w 27"/>
                  <a:gd name="T3" fmla="*/ 112 h 112"/>
                  <a:gd name="T4" fmla="*/ 27 w 27"/>
                  <a:gd name="T5" fmla="*/ 112 h 112"/>
                  <a:gd name="T6" fmla="*/ 27 w 27"/>
                  <a:gd name="T7" fmla="*/ 0 h 112"/>
                  <a:gd name="T8" fmla="*/ 0 w 27"/>
                  <a:gd name="T9" fmla="*/ 0 h 112"/>
                  <a:gd name="T10" fmla="*/ 0 w 27"/>
                  <a:gd name="T11" fmla="*/ 112 h 112"/>
                </a:gdLst>
                <a:ahLst/>
                <a:cxnLst>
                  <a:cxn ang="0">
                    <a:pos x="T0" y="T1"/>
                  </a:cxn>
                  <a:cxn ang="0">
                    <a:pos x="T2" y="T3"/>
                  </a:cxn>
                  <a:cxn ang="0">
                    <a:pos x="T4" y="T5"/>
                  </a:cxn>
                  <a:cxn ang="0">
                    <a:pos x="T6" y="T7"/>
                  </a:cxn>
                  <a:cxn ang="0">
                    <a:pos x="T8" y="T9"/>
                  </a:cxn>
                  <a:cxn ang="0">
                    <a:pos x="T10" y="T11"/>
                  </a:cxn>
                </a:cxnLst>
                <a:rect l="0" t="0" r="r" b="b"/>
                <a:pathLst>
                  <a:path w="27" h="112">
                    <a:moveTo>
                      <a:pt x="0" y="112"/>
                    </a:moveTo>
                    <a:lnTo>
                      <a:pt x="0" y="112"/>
                    </a:lnTo>
                    <a:lnTo>
                      <a:pt x="27" y="112"/>
                    </a:lnTo>
                    <a:lnTo>
                      <a:pt x="27" y="0"/>
                    </a:lnTo>
                    <a:lnTo>
                      <a:pt x="0" y="0"/>
                    </a:lnTo>
                    <a:lnTo>
                      <a:pt x="0" y="112"/>
                    </a:ln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3C3C41"/>
                  </a:solidFill>
                  <a:latin typeface="Segoe UI"/>
                </a:endParaRPr>
              </a:p>
            </p:txBody>
          </p:sp>
          <p:sp>
            <p:nvSpPr>
              <p:cNvPr id="1664" name="Freeform 6">
                <a:extLst>
                  <a:ext uri="{FF2B5EF4-FFF2-40B4-BE49-F238E27FC236}">
                    <a16:creationId xmlns:a16="http://schemas.microsoft.com/office/drawing/2014/main" id="{EA6872F1-5CBF-4E0B-982F-E8D193976290}"/>
                  </a:ext>
                </a:extLst>
              </p:cNvPr>
              <p:cNvSpPr>
                <a:spLocks/>
              </p:cNvSpPr>
              <p:nvPr/>
            </p:nvSpPr>
            <p:spPr bwMode="auto">
              <a:xfrm>
                <a:off x="723" y="936"/>
                <a:ext cx="16" cy="69"/>
              </a:xfrm>
              <a:custGeom>
                <a:avLst/>
                <a:gdLst>
                  <a:gd name="T0" fmla="*/ 0 w 26"/>
                  <a:gd name="T1" fmla="*/ 112 h 112"/>
                  <a:gd name="T2" fmla="*/ 0 w 26"/>
                  <a:gd name="T3" fmla="*/ 112 h 112"/>
                  <a:gd name="T4" fmla="*/ 26 w 26"/>
                  <a:gd name="T5" fmla="*/ 112 h 112"/>
                  <a:gd name="T6" fmla="*/ 26 w 26"/>
                  <a:gd name="T7" fmla="*/ 0 h 112"/>
                  <a:gd name="T8" fmla="*/ 0 w 26"/>
                  <a:gd name="T9" fmla="*/ 0 h 112"/>
                  <a:gd name="T10" fmla="*/ 0 w 26"/>
                  <a:gd name="T11" fmla="*/ 112 h 112"/>
                </a:gdLst>
                <a:ahLst/>
                <a:cxnLst>
                  <a:cxn ang="0">
                    <a:pos x="T0" y="T1"/>
                  </a:cxn>
                  <a:cxn ang="0">
                    <a:pos x="T2" y="T3"/>
                  </a:cxn>
                  <a:cxn ang="0">
                    <a:pos x="T4" y="T5"/>
                  </a:cxn>
                  <a:cxn ang="0">
                    <a:pos x="T6" y="T7"/>
                  </a:cxn>
                  <a:cxn ang="0">
                    <a:pos x="T8" y="T9"/>
                  </a:cxn>
                  <a:cxn ang="0">
                    <a:pos x="T10" y="T11"/>
                  </a:cxn>
                </a:cxnLst>
                <a:rect l="0" t="0" r="r" b="b"/>
                <a:pathLst>
                  <a:path w="26" h="112">
                    <a:moveTo>
                      <a:pt x="0" y="112"/>
                    </a:moveTo>
                    <a:lnTo>
                      <a:pt x="0" y="112"/>
                    </a:lnTo>
                    <a:lnTo>
                      <a:pt x="26" y="112"/>
                    </a:lnTo>
                    <a:lnTo>
                      <a:pt x="26" y="0"/>
                    </a:lnTo>
                    <a:lnTo>
                      <a:pt x="0" y="0"/>
                    </a:lnTo>
                    <a:lnTo>
                      <a:pt x="0" y="112"/>
                    </a:ln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3C3C41"/>
                  </a:solidFill>
                  <a:latin typeface="Segoe UI"/>
                </a:endParaRPr>
              </a:p>
            </p:txBody>
          </p:sp>
          <p:sp>
            <p:nvSpPr>
              <p:cNvPr id="1665" name="Freeform 7">
                <a:extLst>
                  <a:ext uri="{FF2B5EF4-FFF2-40B4-BE49-F238E27FC236}">
                    <a16:creationId xmlns:a16="http://schemas.microsoft.com/office/drawing/2014/main" id="{10F71687-F75D-4E83-AAF8-AF808B6087CC}"/>
                  </a:ext>
                </a:extLst>
              </p:cNvPr>
              <p:cNvSpPr>
                <a:spLocks/>
              </p:cNvSpPr>
              <p:nvPr/>
            </p:nvSpPr>
            <p:spPr bwMode="auto">
              <a:xfrm>
                <a:off x="855" y="936"/>
                <a:ext cx="17" cy="69"/>
              </a:xfrm>
              <a:custGeom>
                <a:avLst/>
                <a:gdLst>
                  <a:gd name="T0" fmla="*/ 27 w 27"/>
                  <a:gd name="T1" fmla="*/ 0 h 112"/>
                  <a:gd name="T2" fmla="*/ 27 w 27"/>
                  <a:gd name="T3" fmla="*/ 0 h 112"/>
                  <a:gd name="T4" fmla="*/ 0 w 27"/>
                  <a:gd name="T5" fmla="*/ 0 h 112"/>
                  <a:gd name="T6" fmla="*/ 0 w 27"/>
                  <a:gd name="T7" fmla="*/ 112 h 112"/>
                  <a:gd name="T8" fmla="*/ 27 w 27"/>
                  <a:gd name="T9" fmla="*/ 112 h 112"/>
                  <a:gd name="T10" fmla="*/ 27 w 27"/>
                  <a:gd name="T11" fmla="*/ 0 h 112"/>
                </a:gdLst>
                <a:ahLst/>
                <a:cxnLst>
                  <a:cxn ang="0">
                    <a:pos x="T0" y="T1"/>
                  </a:cxn>
                  <a:cxn ang="0">
                    <a:pos x="T2" y="T3"/>
                  </a:cxn>
                  <a:cxn ang="0">
                    <a:pos x="T4" y="T5"/>
                  </a:cxn>
                  <a:cxn ang="0">
                    <a:pos x="T6" y="T7"/>
                  </a:cxn>
                  <a:cxn ang="0">
                    <a:pos x="T8" y="T9"/>
                  </a:cxn>
                  <a:cxn ang="0">
                    <a:pos x="T10" y="T11"/>
                  </a:cxn>
                </a:cxnLst>
                <a:rect l="0" t="0" r="r" b="b"/>
                <a:pathLst>
                  <a:path w="27" h="112">
                    <a:moveTo>
                      <a:pt x="27" y="0"/>
                    </a:moveTo>
                    <a:lnTo>
                      <a:pt x="27" y="0"/>
                    </a:lnTo>
                    <a:lnTo>
                      <a:pt x="0" y="0"/>
                    </a:lnTo>
                    <a:lnTo>
                      <a:pt x="0" y="112"/>
                    </a:lnTo>
                    <a:lnTo>
                      <a:pt x="27" y="112"/>
                    </a:lnTo>
                    <a:lnTo>
                      <a:pt x="27" y="0"/>
                    </a:ln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3C3C41"/>
                  </a:solidFill>
                  <a:latin typeface="Segoe UI"/>
                </a:endParaRPr>
              </a:p>
            </p:txBody>
          </p:sp>
          <p:sp>
            <p:nvSpPr>
              <p:cNvPr id="1666" name="Freeform 8">
                <a:extLst>
                  <a:ext uri="{FF2B5EF4-FFF2-40B4-BE49-F238E27FC236}">
                    <a16:creationId xmlns:a16="http://schemas.microsoft.com/office/drawing/2014/main" id="{DD74D767-CB1E-4FB8-A610-52F8B5C77F7C}"/>
                  </a:ext>
                </a:extLst>
              </p:cNvPr>
              <p:cNvSpPr>
                <a:spLocks/>
              </p:cNvSpPr>
              <p:nvPr/>
            </p:nvSpPr>
            <p:spPr bwMode="auto">
              <a:xfrm>
                <a:off x="689" y="861"/>
                <a:ext cx="216" cy="144"/>
              </a:xfrm>
              <a:custGeom>
                <a:avLst/>
                <a:gdLst>
                  <a:gd name="T0" fmla="*/ 0 w 347"/>
                  <a:gd name="T1" fmla="*/ 232 h 232"/>
                  <a:gd name="T2" fmla="*/ 0 w 347"/>
                  <a:gd name="T3" fmla="*/ 232 h 232"/>
                  <a:gd name="T4" fmla="*/ 27 w 347"/>
                  <a:gd name="T5" fmla="*/ 232 h 232"/>
                  <a:gd name="T6" fmla="*/ 27 w 347"/>
                  <a:gd name="T7" fmla="*/ 93 h 232"/>
                  <a:gd name="T8" fmla="*/ 107 w 347"/>
                  <a:gd name="T9" fmla="*/ 93 h 232"/>
                  <a:gd name="T10" fmla="*/ 107 w 347"/>
                  <a:gd name="T11" fmla="*/ 232 h 232"/>
                  <a:gd name="T12" fmla="*/ 134 w 347"/>
                  <a:gd name="T13" fmla="*/ 232 h 232"/>
                  <a:gd name="T14" fmla="*/ 134 w 347"/>
                  <a:gd name="T15" fmla="*/ 93 h 232"/>
                  <a:gd name="T16" fmla="*/ 214 w 347"/>
                  <a:gd name="T17" fmla="*/ 93 h 232"/>
                  <a:gd name="T18" fmla="*/ 214 w 347"/>
                  <a:gd name="T19" fmla="*/ 232 h 232"/>
                  <a:gd name="T20" fmla="*/ 240 w 347"/>
                  <a:gd name="T21" fmla="*/ 232 h 232"/>
                  <a:gd name="T22" fmla="*/ 240 w 347"/>
                  <a:gd name="T23" fmla="*/ 93 h 232"/>
                  <a:gd name="T24" fmla="*/ 320 w 347"/>
                  <a:gd name="T25" fmla="*/ 93 h 232"/>
                  <a:gd name="T26" fmla="*/ 320 w 347"/>
                  <a:gd name="T27" fmla="*/ 232 h 232"/>
                  <a:gd name="T28" fmla="*/ 347 w 347"/>
                  <a:gd name="T29" fmla="*/ 232 h 232"/>
                  <a:gd name="T30" fmla="*/ 347 w 347"/>
                  <a:gd name="T31" fmla="*/ 43 h 232"/>
                  <a:gd name="T32" fmla="*/ 174 w 347"/>
                  <a:gd name="T33" fmla="*/ 0 h 232"/>
                  <a:gd name="T34" fmla="*/ 0 w 347"/>
                  <a:gd name="T35" fmla="*/ 43 h 232"/>
                  <a:gd name="T36" fmla="*/ 0 w 347"/>
                  <a:gd name="T37" fmla="*/ 232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7" h="232">
                    <a:moveTo>
                      <a:pt x="0" y="232"/>
                    </a:moveTo>
                    <a:lnTo>
                      <a:pt x="0" y="232"/>
                    </a:lnTo>
                    <a:lnTo>
                      <a:pt x="27" y="232"/>
                    </a:lnTo>
                    <a:lnTo>
                      <a:pt x="27" y="93"/>
                    </a:lnTo>
                    <a:lnTo>
                      <a:pt x="107" y="93"/>
                    </a:lnTo>
                    <a:lnTo>
                      <a:pt x="107" y="232"/>
                    </a:lnTo>
                    <a:lnTo>
                      <a:pt x="134" y="232"/>
                    </a:lnTo>
                    <a:lnTo>
                      <a:pt x="134" y="93"/>
                    </a:lnTo>
                    <a:lnTo>
                      <a:pt x="214" y="93"/>
                    </a:lnTo>
                    <a:lnTo>
                      <a:pt x="214" y="232"/>
                    </a:lnTo>
                    <a:lnTo>
                      <a:pt x="240" y="232"/>
                    </a:lnTo>
                    <a:lnTo>
                      <a:pt x="240" y="93"/>
                    </a:lnTo>
                    <a:lnTo>
                      <a:pt x="320" y="93"/>
                    </a:lnTo>
                    <a:lnTo>
                      <a:pt x="320" y="232"/>
                    </a:lnTo>
                    <a:lnTo>
                      <a:pt x="347" y="232"/>
                    </a:lnTo>
                    <a:lnTo>
                      <a:pt x="347" y="43"/>
                    </a:lnTo>
                    <a:lnTo>
                      <a:pt x="174" y="0"/>
                    </a:lnTo>
                    <a:lnTo>
                      <a:pt x="0" y="43"/>
                    </a:lnTo>
                    <a:lnTo>
                      <a:pt x="0" y="232"/>
                    </a:ln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3C3C41"/>
                  </a:solidFill>
                  <a:latin typeface="Segoe UI"/>
                </a:endParaRPr>
              </a:p>
            </p:txBody>
          </p:sp>
        </p:grpSp>
        <p:grpSp>
          <p:nvGrpSpPr>
            <p:cNvPr id="1622" name="Group 1621">
              <a:extLst>
                <a:ext uri="{FF2B5EF4-FFF2-40B4-BE49-F238E27FC236}">
                  <a16:creationId xmlns:a16="http://schemas.microsoft.com/office/drawing/2014/main" id="{B33DD6E9-56D5-4D0B-9D35-3922AD9BDD79}"/>
                </a:ext>
              </a:extLst>
            </p:cNvPr>
            <p:cNvGrpSpPr/>
            <p:nvPr/>
          </p:nvGrpSpPr>
          <p:grpSpPr>
            <a:xfrm>
              <a:off x="3913319" y="4010152"/>
              <a:ext cx="536620" cy="521724"/>
              <a:chOff x="4002667" y="4062925"/>
              <a:chExt cx="536620" cy="521724"/>
            </a:xfrm>
          </p:grpSpPr>
          <p:sp>
            <p:nvSpPr>
              <p:cNvPr id="1656" name="Rectangle 1655">
                <a:extLst>
                  <a:ext uri="{FF2B5EF4-FFF2-40B4-BE49-F238E27FC236}">
                    <a16:creationId xmlns:a16="http://schemas.microsoft.com/office/drawing/2014/main" id="{6DCF1C3C-61D5-4DF2-BCE0-D5AC2A562DC6}"/>
                  </a:ext>
                </a:extLst>
              </p:cNvPr>
              <p:cNvSpPr/>
              <p:nvPr/>
            </p:nvSpPr>
            <p:spPr bwMode="auto">
              <a:xfrm>
                <a:off x="4043243" y="4062925"/>
                <a:ext cx="493749" cy="52102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57" name="Rectangle 1656">
                <a:extLst>
                  <a:ext uri="{FF2B5EF4-FFF2-40B4-BE49-F238E27FC236}">
                    <a16:creationId xmlns:a16="http://schemas.microsoft.com/office/drawing/2014/main" id="{7816AFB9-433B-4EF8-B1EB-09C2618FF8C0}"/>
                  </a:ext>
                </a:extLst>
              </p:cNvPr>
              <p:cNvSpPr/>
              <p:nvPr/>
            </p:nvSpPr>
            <p:spPr bwMode="auto">
              <a:xfrm>
                <a:off x="4370349" y="4426046"/>
                <a:ext cx="168938" cy="15860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58" name="Rectangle 1657">
                <a:extLst>
                  <a:ext uri="{FF2B5EF4-FFF2-40B4-BE49-F238E27FC236}">
                    <a16:creationId xmlns:a16="http://schemas.microsoft.com/office/drawing/2014/main" id="{B20DD328-0D4B-43DB-A6A0-AF35158A192E}"/>
                  </a:ext>
                </a:extLst>
              </p:cNvPr>
              <p:cNvSpPr/>
              <p:nvPr/>
            </p:nvSpPr>
            <p:spPr bwMode="auto">
              <a:xfrm>
                <a:off x="4184932" y="4426046"/>
                <a:ext cx="168938" cy="15860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59" name="Rectangle 1658">
                <a:extLst>
                  <a:ext uri="{FF2B5EF4-FFF2-40B4-BE49-F238E27FC236}">
                    <a16:creationId xmlns:a16="http://schemas.microsoft.com/office/drawing/2014/main" id="{09D49B3C-EABA-4386-8C9E-3F94205B8D6F}"/>
                  </a:ext>
                </a:extLst>
              </p:cNvPr>
              <p:cNvSpPr/>
              <p:nvPr/>
            </p:nvSpPr>
            <p:spPr bwMode="auto">
              <a:xfrm>
                <a:off x="4370349" y="4256803"/>
                <a:ext cx="168938" cy="15860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60" name="Rectangle 1659">
                <a:extLst>
                  <a:ext uri="{FF2B5EF4-FFF2-40B4-BE49-F238E27FC236}">
                    <a16:creationId xmlns:a16="http://schemas.microsoft.com/office/drawing/2014/main" id="{FFF456E2-90CB-4288-B2EF-7D4335AC85DA}"/>
                  </a:ext>
                </a:extLst>
              </p:cNvPr>
              <p:cNvSpPr/>
              <p:nvPr/>
            </p:nvSpPr>
            <p:spPr bwMode="auto">
              <a:xfrm>
                <a:off x="4184932" y="4256803"/>
                <a:ext cx="168938" cy="15860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61" name="Rectangle 1660">
                <a:extLst>
                  <a:ext uri="{FF2B5EF4-FFF2-40B4-BE49-F238E27FC236}">
                    <a16:creationId xmlns:a16="http://schemas.microsoft.com/office/drawing/2014/main" id="{A2E1DC31-F4BF-46C7-B2F4-E50D75B7643B}"/>
                  </a:ext>
                </a:extLst>
              </p:cNvPr>
              <p:cNvSpPr/>
              <p:nvPr/>
            </p:nvSpPr>
            <p:spPr bwMode="auto">
              <a:xfrm>
                <a:off x="4370349" y="4085890"/>
                <a:ext cx="168938" cy="15860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62" name="Rectangle 1661">
                <a:extLst>
                  <a:ext uri="{FF2B5EF4-FFF2-40B4-BE49-F238E27FC236}">
                    <a16:creationId xmlns:a16="http://schemas.microsoft.com/office/drawing/2014/main" id="{1E03799F-0F75-4651-A9A3-14299D58AC46}"/>
                  </a:ext>
                </a:extLst>
              </p:cNvPr>
              <p:cNvSpPr/>
              <p:nvPr/>
            </p:nvSpPr>
            <p:spPr bwMode="auto">
              <a:xfrm>
                <a:off x="4002667" y="4426046"/>
                <a:ext cx="168938" cy="15860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1623" name="Graphic 56">
              <a:extLst>
                <a:ext uri="{FF2B5EF4-FFF2-40B4-BE49-F238E27FC236}">
                  <a16:creationId xmlns:a16="http://schemas.microsoft.com/office/drawing/2014/main" id="{88C43491-CC38-4B70-9775-A011F1D1FC6C}"/>
                </a:ext>
              </a:extLst>
            </p:cNvPr>
            <p:cNvGrpSpPr/>
            <p:nvPr/>
          </p:nvGrpSpPr>
          <p:grpSpPr>
            <a:xfrm flipH="1">
              <a:off x="4427829" y="4566203"/>
              <a:ext cx="447816" cy="257051"/>
              <a:chOff x="9027932" y="2381633"/>
              <a:chExt cx="791527" cy="454343"/>
            </a:xfrm>
            <a:solidFill>
              <a:srgbClr val="50E6FF"/>
            </a:solidFill>
          </p:grpSpPr>
          <p:sp>
            <p:nvSpPr>
              <p:cNvPr id="1652" name="Freeform: Shape 1651">
                <a:extLst>
                  <a:ext uri="{FF2B5EF4-FFF2-40B4-BE49-F238E27FC236}">
                    <a16:creationId xmlns:a16="http://schemas.microsoft.com/office/drawing/2014/main" id="{B72F8E61-AECA-4714-BC7D-63899924EC70}"/>
                  </a:ext>
                </a:extLst>
              </p:cNvPr>
              <p:cNvSpPr/>
              <p:nvPr/>
            </p:nvSpPr>
            <p:spPr>
              <a:xfrm>
                <a:off x="9027932" y="2381633"/>
                <a:ext cx="581025" cy="400048"/>
              </a:xfrm>
              <a:custGeom>
                <a:avLst/>
                <a:gdLst>
                  <a:gd name="connsiteX0" fmla="*/ 0 w 581025"/>
                  <a:gd name="connsiteY0" fmla="*/ 0 h 400050"/>
                  <a:gd name="connsiteX1" fmla="*/ 0 w 581025"/>
                  <a:gd name="connsiteY1" fmla="*/ 406718 h 400050"/>
                  <a:gd name="connsiteX2" fmla="*/ 46673 w 581025"/>
                  <a:gd name="connsiteY2" fmla="*/ 406718 h 400050"/>
                  <a:gd name="connsiteX3" fmla="*/ 116205 w 581025"/>
                  <a:gd name="connsiteY3" fmla="*/ 341948 h 400050"/>
                  <a:gd name="connsiteX4" fmla="*/ 185738 w 581025"/>
                  <a:gd name="connsiteY4" fmla="*/ 406718 h 400050"/>
                  <a:gd name="connsiteX5" fmla="*/ 581025 w 581025"/>
                  <a:gd name="connsiteY5" fmla="*/ 406718 h 400050"/>
                  <a:gd name="connsiteX6" fmla="*/ 581025 w 581025"/>
                  <a:gd name="connsiteY6" fmla="*/ 0 h 400050"/>
                  <a:gd name="connsiteX7" fmla="*/ 0 w 581025"/>
                  <a:gd name="connsiteY7" fmla="*/ 0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81025" h="400050">
                    <a:moveTo>
                      <a:pt x="0" y="0"/>
                    </a:moveTo>
                    <a:lnTo>
                      <a:pt x="0" y="406718"/>
                    </a:lnTo>
                    <a:lnTo>
                      <a:pt x="46673" y="406718"/>
                    </a:lnTo>
                    <a:cubicBezTo>
                      <a:pt x="49530" y="370523"/>
                      <a:pt x="79058" y="341948"/>
                      <a:pt x="116205" y="341948"/>
                    </a:cubicBezTo>
                    <a:cubicBezTo>
                      <a:pt x="153353" y="341948"/>
                      <a:pt x="182880" y="370523"/>
                      <a:pt x="185738" y="406718"/>
                    </a:cubicBezTo>
                    <a:lnTo>
                      <a:pt x="581025" y="406718"/>
                    </a:lnTo>
                    <a:lnTo>
                      <a:pt x="581025" y="0"/>
                    </a:lnTo>
                    <a:lnTo>
                      <a:pt x="0" y="0"/>
                    </a:lnTo>
                    <a:close/>
                  </a:path>
                </a:pathLst>
              </a:custGeom>
              <a:solidFill>
                <a:schemeClr val="tx1"/>
              </a:solidFill>
              <a:ln w="9525" cap="flat">
                <a:noFill/>
                <a:prstDash val="solid"/>
                <a:miter/>
              </a:ln>
            </p:spPr>
            <p:txBody>
              <a:bodyPr rtlCol="0" anchor="ctr"/>
              <a:lstStyle/>
              <a:p>
                <a:pPr defTabSz="932563">
                  <a:defRPr/>
                </a:pPr>
                <a:endParaRPr lang="en-US">
                  <a:solidFill>
                    <a:srgbClr val="000000"/>
                  </a:solidFill>
                  <a:latin typeface="Segoe UI"/>
                </a:endParaRPr>
              </a:p>
            </p:txBody>
          </p:sp>
          <p:sp>
            <p:nvSpPr>
              <p:cNvPr id="1653" name="Freeform: Shape 1652">
                <a:extLst>
                  <a:ext uri="{FF2B5EF4-FFF2-40B4-BE49-F238E27FC236}">
                    <a16:creationId xmlns:a16="http://schemas.microsoft.com/office/drawing/2014/main" id="{AE4CB0C1-74D2-4C80-9B25-9A93E41ABFFF}"/>
                  </a:ext>
                </a:extLst>
              </p:cNvPr>
              <p:cNvSpPr/>
              <p:nvPr/>
            </p:nvSpPr>
            <p:spPr>
              <a:xfrm>
                <a:off x="9093654" y="2740724"/>
                <a:ext cx="95250" cy="95250"/>
              </a:xfrm>
              <a:custGeom>
                <a:avLst/>
                <a:gdLst>
                  <a:gd name="connsiteX0" fmla="*/ 100965 w 95250"/>
                  <a:gd name="connsiteY0" fmla="*/ 50483 h 95250"/>
                  <a:gd name="connsiteX1" fmla="*/ 50483 w 95250"/>
                  <a:gd name="connsiteY1" fmla="*/ 100965 h 95250"/>
                  <a:gd name="connsiteX2" fmla="*/ 0 w 95250"/>
                  <a:gd name="connsiteY2" fmla="*/ 50483 h 95250"/>
                  <a:gd name="connsiteX3" fmla="*/ 50483 w 95250"/>
                  <a:gd name="connsiteY3" fmla="*/ 0 h 95250"/>
                  <a:gd name="connsiteX4" fmla="*/ 100965 w 95250"/>
                  <a:gd name="connsiteY4" fmla="*/ 50483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100965" y="50483"/>
                    </a:moveTo>
                    <a:cubicBezTo>
                      <a:pt x="100965" y="78363"/>
                      <a:pt x="78363" y="100965"/>
                      <a:pt x="50483" y="100965"/>
                    </a:cubicBezTo>
                    <a:cubicBezTo>
                      <a:pt x="22602" y="100965"/>
                      <a:pt x="0" y="78363"/>
                      <a:pt x="0" y="50483"/>
                    </a:cubicBezTo>
                    <a:cubicBezTo>
                      <a:pt x="0" y="22602"/>
                      <a:pt x="22602" y="0"/>
                      <a:pt x="50483" y="0"/>
                    </a:cubicBezTo>
                    <a:cubicBezTo>
                      <a:pt x="78363" y="0"/>
                      <a:pt x="100965" y="22602"/>
                      <a:pt x="100965" y="50483"/>
                    </a:cubicBezTo>
                    <a:close/>
                  </a:path>
                </a:pathLst>
              </a:custGeom>
              <a:solidFill>
                <a:schemeClr val="tx2"/>
              </a:solidFill>
              <a:ln w="9525" cap="flat">
                <a:noFill/>
                <a:prstDash val="solid"/>
                <a:miter/>
              </a:ln>
            </p:spPr>
            <p:txBody>
              <a:bodyPr rtlCol="0" anchor="ctr"/>
              <a:lstStyle/>
              <a:p>
                <a:pPr defTabSz="932563">
                  <a:defRPr/>
                </a:pPr>
                <a:endParaRPr lang="en-US">
                  <a:solidFill>
                    <a:srgbClr val="000000"/>
                  </a:solidFill>
                  <a:latin typeface="Segoe UI"/>
                </a:endParaRPr>
              </a:p>
            </p:txBody>
          </p:sp>
          <p:sp>
            <p:nvSpPr>
              <p:cNvPr id="1654" name="Freeform: Shape 1653">
                <a:extLst>
                  <a:ext uri="{FF2B5EF4-FFF2-40B4-BE49-F238E27FC236}">
                    <a16:creationId xmlns:a16="http://schemas.microsoft.com/office/drawing/2014/main" id="{C2822E7B-898C-4D61-B4A0-3E8AD1BA4887}"/>
                  </a:ext>
                </a:extLst>
              </p:cNvPr>
              <p:cNvSpPr/>
              <p:nvPr/>
            </p:nvSpPr>
            <p:spPr>
              <a:xfrm>
                <a:off x="9609910" y="2457833"/>
                <a:ext cx="209549" cy="323850"/>
              </a:xfrm>
              <a:custGeom>
                <a:avLst/>
                <a:gdLst>
                  <a:gd name="connsiteX0" fmla="*/ 213360 w 209550"/>
                  <a:gd name="connsiteY0" fmla="*/ 172403 h 323850"/>
                  <a:gd name="connsiteX1" fmla="*/ 40958 w 209550"/>
                  <a:gd name="connsiteY1" fmla="*/ 0 h 323850"/>
                  <a:gd name="connsiteX2" fmla="*/ 0 w 209550"/>
                  <a:gd name="connsiteY2" fmla="*/ 0 h 323850"/>
                  <a:gd name="connsiteX3" fmla="*/ 0 w 209550"/>
                  <a:gd name="connsiteY3" fmla="*/ 330518 h 323850"/>
                  <a:gd name="connsiteX4" fmla="*/ 35243 w 209550"/>
                  <a:gd name="connsiteY4" fmla="*/ 330518 h 323850"/>
                  <a:gd name="connsiteX5" fmla="*/ 104775 w 209550"/>
                  <a:gd name="connsiteY5" fmla="*/ 263843 h 323850"/>
                  <a:gd name="connsiteX6" fmla="*/ 174308 w 209550"/>
                  <a:gd name="connsiteY6" fmla="*/ 330518 h 323850"/>
                  <a:gd name="connsiteX7" fmla="*/ 212408 w 209550"/>
                  <a:gd name="connsiteY7" fmla="*/ 330518 h 323850"/>
                  <a:gd name="connsiteX8" fmla="*/ 212408 w 209550"/>
                  <a:gd name="connsiteY8" fmla="*/ 172403 h 323850"/>
                  <a:gd name="connsiteX9" fmla="*/ 159068 w 209550"/>
                  <a:gd name="connsiteY9" fmla="*/ 136208 h 323850"/>
                  <a:gd name="connsiteX10" fmla="*/ 71438 w 209550"/>
                  <a:gd name="connsiteY10" fmla="*/ 136208 h 323850"/>
                  <a:gd name="connsiteX11" fmla="*/ 71438 w 209550"/>
                  <a:gd name="connsiteY11" fmla="*/ 45720 h 323850"/>
                  <a:gd name="connsiteX12" fmla="*/ 159068 w 209550"/>
                  <a:gd name="connsiteY12" fmla="*/ 133350 h 323850"/>
                  <a:gd name="connsiteX13" fmla="*/ 159068 w 209550"/>
                  <a:gd name="connsiteY13" fmla="*/ 136208 h 323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9550" h="323850">
                    <a:moveTo>
                      <a:pt x="213360" y="172403"/>
                    </a:moveTo>
                    <a:cubicBezTo>
                      <a:pt x="213360" y="77152"/>
                      <a:pt x="136208" y="0"/>
                      <a:pt x="40958" y="0"/>
                    </a:cubicBezTo>
                    <a:lnTo>
                      <a:pt x="0" y="0"/>
                    </a:lnTo>
                    <a:lnTo>
                      <a:pt x="0" y="330518"/>
                    </a:lnTo>
                    <a:lnTo>
                      <a:pt x="35243" y="330518"/>
                    </a:lnTo>
                    <a:cubicBezTo>
                      <a:pt x="37148" y="293370"/>
                      <a:pt x="67627" y="263843"/>
                      <a:pt x="104775" y="263843"/>
                    </a:cubicBezTo>
                    <a:cubicBezTo>
                      <a:pt x="141923" y="263843"/>
                      <a:pt x="172402" y="293370"/>
                      <a:pt x="174308" y="330518"/>
                    </a:cubicBezTo>
                    <a:lnTo>
                      <a:pt x="212408" y="330518"/>
                    </a:lnTo>
                    <a:lnTo>
                      <a:pt x="212408" y="172403"/>
                    </a:lnTo>
                    <a:close/>
                    <a:moveTo>
                      <a:pt x="159068" y="136208"/>
                    </a:moveTo>
                    <a:lnTo>
                      <a:pt x="71438" y="136208"/>
                    </a:lnTo>
                    <a:lnTo>
                      <a:pt x="71438" y="45720"/>
                    </a:lnTo>
                    <a:cubicBezTo>
                      <a:pt x="120015" y="45720"/>
                      <a:pt x="159068" y="84773"/>
                      <a:pt x="159068" y="133350"/>
                    </a:cubicBezTo>
                    <a:lnTo>
                      <a:pt x="159068" y="136208"/>
                    </a:lnTo>
                    <a:close/>
                  </a:path>
                </a:pathLst>
              </a:custGeom>
              <a:solidFill>
                <a:schemeClr val="tx1"/>
              </a:solidFill>
              <a:ln w="9525" cap="flat">
                <a:noFill/>
                <a:prstDash val="solid"/>
                <a:miter/>
              </a:ln>
            </p:spPr>
            <p:txBody>
              <a:bodyPr rtlCol="0" anchor="ctr"/>
              <a:lstStyle/>
              <a:p>
                <a:pPr defTabSz="932563">
                  <a:defRPr/>
                </a:pPr>
                <a:endParaRPr lang="en-US">
                  <a:solidFill>
                    <a:srgbClr val="000000"/>
                  </a:solidFill>
                  <a:latin typeface="Segoe UI"/>
                </a:endParaRPr>
              </a:p>
            </p:txBody>
          </p:sp>
          <p:sp>
            <p:nvSpPr>
              <p:cNvPr id="1655" name="Freeform: Shape 1654">
                <a:extLst>
                  <a:ext uri="{FF2B5EF4-FFF2-40B4-BE49-F238E27FC236}">
                    <a16:creationId xmlns:a16="http://schemas.microsoft.com/office/drawing/2014/main" id="{170A1BE7-FBD7-4DA7-8A3D-A46D368FA9DB}"/>
                  </a:ext>
                </a:extLst>
              </p:cNvPr>
              <p:cNvSpPr/>
              <p:nvPr/>
            </p:nvSpPr>
            <p:spPr>
              <a:xfrm>
                <a:off x="9665154" y="2740726"/>
                <a:ext cx="95250" cy="95250"/>
              </a:xfrm>
              <a:custGeom>
                <a:avLst/>
                <a:gdLst>
                  <a:gd name="connsiteX0" fmla="*/ 100965 w 95250"/>
                  <a:gd name="connsiteY0" fmla="*/ 50483 h 95250"/>
                  <a:gd name="connsiteX1" fmla="*/ 50482 w 95250"/>
                  <a:gd name="connsiteY1" fmla="*/ 100965 h 95250"/>
                  <a:gd name="connsiteX2" fmla="*/ 0 w 95250"/>
                  <a:gd name="connsiteY2" fmla="*/ 50483 h 95250"/>
                  <a:gd name="connsiteX3" fmla="*/ 50482 w 95250"/>
                  <a:gd name="connsiteY3" fmla="*/ 0 h 95250"/>
                  <a:gd name="connsiteX4" fmla="*/ 100965 w 95250"/>
                  <a:gd name="connsiteY4" fmla="*/ 50483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100965" y="50483"/>
                    </a:moveTo>
                    <a:cubicBezTo>
                      <a:pt x="100965" y="78363"/>
                      <a:pt x="78363" y="100965"/>
                      <a:pt x="50482" y="100965"/>
                    </a:cubicBezTo>
                    <a:cubicBezTo>
                      <a:pt x="22602" y="100965"/>
                      <a:pt x="0" y="78363"/>
                      <a:pt x="0" y="50483"/>
                    </a:cubicBezTo>
                    <a:cubicBezTo>
                      <a:pt x="0" y="22602"/>
                      <a:pt x="22602" y="0"/>
                      <a:pt x="50482" y="0"/>
                    </a:cubicBezTo>
                    <a:cubicBezTo>
                      <a:pt x="78363" y="0"/>
                      <a:pt x="100965" y="22602"/>
                      <a:pt x="100965" y="50483"/>
                    </a:cubicBezTo>
                    <a:close/>
                  </a:path>
                </a:pathLst>
              </a:custGeom>
              <a:solidFill>
                <a:schemeClr val="tx2"/>
              </a:solidFill>
              <a:ln w="9525" cap="flat">
                <a:noFill/>
                <a:prstDash val="solid"/>
                <a:miter/>
              </a:ln>
            </p:spPr>
            <p:txBody>
              <a:bodyPr rtlCol="0" anchor="ctr"/>
              <a:lstStyle/>
              <a:p>
                <a:pPr defTabSz="932563">
                  <a:defRPr/>
                </a:pPr>
                <a:endParaRPr lang="en-US">
                  <a:solidFill>
                    <a:srgbClr val="000000"/>
                  </a:solidFill>
                  <a:latin typeface="Segoe UI"/>
                </a:endParaRPr>
              </a:p>
            </p:txBody>
          </p:sp>
        </p:grpSp>
        <p:grpSp>
          <p:nvGrpSpPr>
            <p:cNvPr id="1624" name="Group 4">
              <a:extLst>
                <a:ext uri="{FF2B5EF4-FFF2-40B4-BE49-F238E27FC236}">
                  <a16:creationId xmlns:a16="http://schemas.microsoft.com/office/drawing/2014/main" id="{98AD21AB-EC72-41BE-BC73-687C21AA9B41}"/>
                </a:ext>
              </a:extLst>
            </p:cNvPr>
            <p:cNvGrpSpPr>
              <a:grpSpLocks noChangeAspect="1"/>
            </p:cNvGrpSpPr>
            <p:nvPr/>
          </p:nvGrpSpPr>
          <p:grpSpPr bwMode="auto">
            <a:xfrm flipH="1">
              <a:off x="4962606" y="4462311"/>
              <a:ext cx="461174" cy="360991"/>
              <a:chOff x="1527" y="2148"/>
              <a:chExt cx="290" cy="227"/>
            </a:xfrm>
            <a:solidFill>
              <a:schemeClr val="accent5"/>
            </a:solidFill>
          </p:grpSpPr>
          <p:sp>
            <p:nvSpPr>
              <p:cNvPr id="1637" name="Freeform 5">
                <a:extLst>
                  <a:ext uri="{FF2B5EF4-FFF2-40B4-BE49-F238E27FC236}">
                    <a16:creationId xmlns:a16="http://schemas.microsoft.com/office/drawing/2014/main" id="{FBEE03CC-3337-4435-BEBE-43038060A132}"/>
                  </a:ext>
                </a:extLst>
              </p:cNvPr>
              <p:cNvSpPr>
                <a:spLocks noEditPoints="1"/>
              </p:cNvSpPr>
              <p:nvPr/>
            </p:nvSpPr>
            <p:spPr bwMode="auto">
              <a:xfrm>
                <a:off x="1569" y="2218"/>
                <a:ext cx="248" cy="124"/>
              </a:xfrm>
              <a:custGeom>
                <a:avLst/>
                <a:gdLst>
                  <a:gd name="T0" fmla="*/ 373 w 400"/>
                  <a:gd name="T1" fmla="*/ 54 h 200"/>
                  <a:gd name="T2" fmla="*/ 373 w 400"/>
                  <a:gd name="T3" fmla="*/ 54 h 200"/>
                  <a:gd name="T4" fmla="*/ 373 w 400"/>
                  <a:gd name="T5" fmla="*/ 80 h 200"/>
                  <a:gd name="T6" fmla="*/ 280 w 400"/>
                  <a:gd name="T7" fmla="*/ 80 h 200"/>
                  <a:gd name="T8" fmla="*/ 280 w 400"/>
                  <a:gd name="T9" fmla="*/ 27 h 200"/>
                  <a:gd name="T10" fmla="*/ 347 w 400"/>
                  <a:gd name="T11" fmla="*/ 27 h 200"/>
                  <a:gd name="T12" fmla="*/ 373 w 400"/>
                  <a:gd name="T13" fmla="*/ 54 h 200"/>
                  <a:gd name="T14" fmla="*/ 254 w 400"/>
                  <a:gd name="T15" fmla="*/ 0 h 200"/>
                  <a:gd name="T16" fmla="*/ 254 w 400"/>
                  <a:gd name="T17" fmla="*/ 0 h 200"/>
                  <a:gd name="T18" fmla="*/ 254 w 400"/>
                  <a:gd name="T19" fmla="*/ 110 h 200"/>
                  <a:gd name="T20" fmla="*/ 254 w 400"/>
                  <a:gd name="T21" fmla="*/ 137 h 200"/>
                  <a:gd name="T22" fmla="*/ 227 w 400"/>
                  <a:gd name="T23" fmla="*/ 137 h 200"/>
                  <a:gd name="T24" fmla="*/ 0 w 400"/>
                  <a:gd name="T25" fmla="*/ 137 h 200"/>
                  <a:gd name="T26" fmla="*/ 0 w 400"/>
                  <a:gd name="T27" fmla="*/ 200 h 200"/>
                  <a:gd name="T28" fmla="*/ 19 w 400"/>
                  <a:gd name="T29" fmla="*/ 200 h 200"/>
                  <a:gd name="T30" fmla="*/ 23 w 400"/>
                  <a:gd name="T31" fmla="*/ 186 h 200"/>
                  <a:gd name="T32" fmla="*/ 38 w 400"/>
                  <a:gd name="T33" fmla="*/ 165 h 200"/>
                  <a:gd name="T34" fmla="*/ 59 w 400"/>
                  <a:gd name="T35" fmla="*/ 151 h 200"/>
                  <a:gd name="T36" fmla="*/ 85 w 400"/>
                  <a:gd name="T37" fmla="*/ 146 h 200"/>
                  <a:gd name="T38" fmla="*/ 111 w 400"/>
                  <a:gd name="T39" fmla="*/ 151 h 200"/>
                  <a:gd name="T40" fmla="*/ 132 w 400"/>
                  <a:gd name="T41" fmla="*/ 165 h 200"/>
                  <a:gd name="T42" fmla="*/ 146 w 400"/>
                  <a:gd name="T43" fmla="*/ 186 h 200"/>
                  <a:gd name="T44" fmla="*/ 150 w 400"/>
                  <a:gd name="T45" fmla="*/ 200 h 200"/>
                  <a:gd name="T46" fmla="*/ 256 w 400"/>
                  <a:gd name="T47" fmla="*/ 200 h 200"/>
                  <a:gd name="T48" fmla="*/ 260 w 400"/>
                  <a:gd name="T49" fmla="*/ 186 h 200"/>
                  <a:gd name="T50" fmla="*/ 275 w 400"/>
                  <a:gd name="T51" fmla="*/ 165 h 200"/>
                  <a:gd name="T52" fmla="*/ 295 w 400"/>
                  <a:gd name="T53" fmla="*/ 151 h 200"/>
                  <a:gd name="T54" fmla="*/ 322 w 400"/>
                  <a:gd name="T55" fmla="*/ 146 h 200"/>
                  <a:gd name="T56" fmla="*/ 348 w 400"/>
                  <a:gd name="T57" fmla="*/ 151 h 200"/>
                  <a:gd name="T58" fmla="*/ 369 w 400"/>
                  <a:gd name="T59" fmla="*/ 165 h 200"/>
                  <a:gd name="T60" fmla="*/ 383 w 400"/>
                  <a:gd name="T61" fmla="*/ 186 h 200"/>
                  <a:gd name="T62" fmla="*/ 387 w 400"/>
                  <a:gd name="T63" fmla="*/ 200 h 200"/>
                  <a:gd name="T64" fmla="*/ 400 w 400"/>
                  <a:gd name="T65" fmla="*/ 186 h 200"/>
                  <a:gd name="T66" fmla="*/ 400 w 400"/>
                  <a:gd name="T67" fmla="*/ 53 h 200"/>
                  <a:gd name="T68" fmla="*/ 347 w 400"/>
                  <a:gd name="T69" fmla="*/ 0 h 200"/>
                  <a:gd name="T70" fmla="*/ 254 w 400"/>
                  <a:gd name="T71" fmla="*/ 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00" h="200">
                    <a:moveTo>
                      <a:pt x="373" y="54"/>
                    </a:moveTo>
                    <a:lnTo>
                      <a:pt x="373" y="54"/>
                    </a:lnTo>
                    <a:lnTo>
                      <a:pt x="373" y="80"/>
                    </a:lnTo>
                    <a:lnTo>
                      <a:pt x="280" y="80"/>
                    </a:lnTo>
                    <a:lnTo>
                      <a:pt x="280" y="27"/>
                    </a:lnTo>
                    <a:lnTo>
                      <a:pt x="347" y="27"/>
                    </a:lnTo>
                    <a:cubicBezTo>
                      <a:pt x="361" y="27"/>
                      <a:pt x="373" y="39"/>
                      <a:pt x="373" y="54"/>
                    </a:cubicBezTo>
                    <a:close/>
                    <a:moveTo>
                      <a:pt x="254" y="0"/>
                    </a:moveTo>
                    <a:lnTo>
                      <a:pt x="254" y="0"/>
                    </a:lnTo>
                    <a:lnTo>
                      <a:pt x="254" y="110"/>
                    </a:lnTo>
                    <a:lnTo>
                      <a:pt x="254" y="137"/>
                    </a:lnTo>
                    <a:lnTo>
                      <a:pt x="227" y="137"/>
                    </a:lnTo>
                    <a:lnTo>
                      <a:pt x="0" y="137"/>
                    </a:lnTo>
                    <a:lnTo>
                      <a:pt x="0" y="200"/>
                    </a:lnTo>
                    <a:lnTo>
                      <a:pt x="19" y="200"/>
                    </a:lnTo>
                    <a:cubicBezTo>
                      <a:pt x="20" y="195"/>
                      <a:pt x="22" y="191"/>
                      <a:pt x="23" y="186"/>
                    </a:cubicBezTo>
                    <a:cubicBezTo>
                      <a:pt x="27" y="178"/>
                      <a:pt x="32" y="171"/>
                      <a:pt x="38" y="165"/>
                    </a:cubicBezTo>
                    <a:cubicBezTo>
                      <a:pt x="44" y="159"/>
                      <a:pt x="51" y="155"/>
                      <a:pt x="59" y="151"/>
                    </a:cubicBezTo>
                    <a:cubicBezTo>
                      <a:pt x="67" y="148"/>
                      <a:pt x="76" y="146"/>
                      <a:pt x="85" y="146"/>
                    </a:cubicBezTo>
                    <a:cubicBezTo>
                      <a:pt x="94" y="146"/>
                      <a:pt x="103" y="148"/>
                      <a:pt x="111" y="151"/>
                    </a:cubicBezTo>
                    <a:cubicBezTo>
                      <a:pt x="119" y="155"/>
                      <a:pt x="126" y="159"/>
                      <a:pt x="132" y="165"/>
                    </a:cubicBezTo>
                    <a:cubicBezTo>
                      <a:pt x="138" y="171"/>
                      <a:pt x="143" y="178"/>
                      <a:pt x="146" y="186"/>
                    </a:cubicBezTo>
                    <a:cubicBezTo>
                      <a:pt x="148" y="191"/>
                      <a:pt x="149" y="195"/>
                      <a:pt x="150" y="200"/>
                    </a:cubicBezTo>
                    <a:lnTo>
                      <a:pt x="256" y="200"/>
                    </a:lnTo>
                    <a:cubicBezTo>
                      <a:pt x="257" y="195"/>
                      <a:pt x="258" y="191"/>
                      <a:pt x="260" y="186"/>
                    </a:cubicBezTo>
                    <a:cubicBezTo>
                      <a:pt x="264" y="178"/>
                      <a:pt x="268" y="171"/>
                      <a:pt x="275" y="165"/>
                    </a:cubicBezTo>
                    <a:cubicBezTo>
                      <a:pt x="281" y="159"/>
                      <a:pt x="288" y="155"/>
                      <a:pt x="295" y="151"/>
                    </a:cubicBezTo>
                    <a:cubicBezTo>
                      <a:pt x="304" y="148"/>
                      <a:pt x="312" y="146"/>
                      <a:pt x="322" y="146"/>
                    </a:cubicBezTo>
                    <a:cubicBezTo>
                      <a:pt x="331" y="146"/>
                      <a:pt x="340" y="148"/>
                      <a:pt x="348" y="151"/>
                    </a:cubicBezTo>
                    <a:cubicBezTo>
                      <a:pt x="356" y="155"/>
                      <a:pt x="363" y="159"/>
                      <a:pt x="369" y="165"/>
                    </a:cubicBezTo>
                    <a:cubicBezTo>
                      <a:pt x="375" y="171"/>
                      <a:pt x="380" y="178"/>
                      <a:pt x="383" y="186"/>
                    </a:cubicBezTo>
                    <a:cubicBezTo>
                      <a:pt x="385" y="191"/>
                      <a:pt x="386" y="195"/>
                      <a:pt x="387" y="200"/>
                    </a:cubicBezTo>
                    <a:cubicBezTo>
                      <a:pt x="394" y="199"/>
                      <a:pt x="400" y="193"/>
                      <a:pt x="400" y="186"/>
                    </a:cubicBezTo>
                    <a:lnTo>
                      <a:pt x="400" y="53"/>
                    </a:lnTo>
                    <a:cubicBezTo>
                      <a:pt x="400" y="24"/>
                      <a:pt x="376" y="0"/>
                      <a:pt x="347" y="0"/>
                    </a:cubicBezTo>
                    <a:lnTo>
                      <a:pt x="254" y="0"/>
                    </a:lnTo>
                    <a:close/>
                  </a:path>
                </a:pathLst>
              </a:custGeom>
              <a:solidFill>
                <a:schemeClr val="tx1"/>
              </a:solidFill>
              <a:ln w="0">
                <a:noFill/>
                <a:prstDash val="solid"/>
                <a:round/>
                <a:headEnd/>
                <a:tailEnd/>
              </a:ln>
            </p:spPr>
            <p:txBody>
              <a:bodyPr vert="horz" wrap="square" lIns="91427" tIns="45713" rIns="91427" bIns="45713" numCol="1" anchor="t" anchorCtr="0" compatLnSpc="1">
                <a:prstTxWarp prst="textNoShape">
                  <a:avLst/>
                </a:prstTxWarp>
              </a:bodyPr>
              <a:lstStyle/>
              <a:p>
                <a:pPr defTabSz="932563">
                  <a:defRPr/>
                </a:pPr>
                <a:endParaRPr lang="en-US">
                  <a:solidFill>
                    <a:srgbClr val="000000"/>
                  </a:solidFill>
                  <a:latin typeface="Segoe UI"/>
                </a:endParaRPr>
              </a:p>
            </p:txBody>
          </p:sp>
          <p:sp>
            <p:nvSpPr>
              <p:cNvPr id="1638" name="Freeform 6">
                <a:extLst>
                  <a:ext uri="{FF2B5EF4-FFF2-40B4-BE49-F238E27FC236}">
                    <a16:creationId xmlns:a16="http://schemas.microsoft.com/office/drawing/2014/main" id="{D53BBB8B-3608-45B6-8500-C2955B8493DA}"/>
                  </a:ext>
                </a:extLst>
              </p:cNvPr>
              <p:cNvSpPr>
                <a:spLocks/>
              </p:cNvSpPr>
              <p:nvPr/>
            </p:nvSpPr>
            <p:spPr bwMode="auto">
              <a:xfrm>
                <a:off x="1527" y="2148"/>
                <a:ext cx="222" cy="138"/>
              </a:xfrm>
              <a:custGeom>
                <a:avLst/>
                <a:gdLst>
                  <a:gd name="T0" fmla="*/ 253 w 253"/>
                  <a:gd name="T1" fmla="*/ 190 h 190"/>
                  <a:gd name="T2" fmla="*/ 253 w 253"/>
                  <a:gd name="T3" fmla="*/ 190 h 190"/>
                  <a:gd name="T4" fmla="*/ 253 w 253"/>
                  <a:gd name="T5" fmla="*/ 80 h 190"/>
                  <a:gd name="T6" fmla="*/ 253 w 253"/>
                  <a:gd name="T7" fmla="*/ 0 h 190"/>
                  <a:gd name="T8" fmla="*/ 0 w 253"/>
                  <a:gd name="T9" fmla="*/ 0 h 190"/>
                  <a:gd name="T10" fmla="*/ 0 w 253"/>
                  <a:gd name="T11" fmla="*/ 190 h 190"/>
                  <a:gd name="T12" fmla="*/ 26 w 253"/>
                  <a:gd name="T13" fmla="*/ 190 h 190"/>
                  <a:gd name="T14" fmla="*/ 253 w 253"/>
                  <a:gd name="T15" fmla="*/ 190 h 190"/>
                  <a:gd name="connsiteX0" fmla="*/ 10098 w 10098"/>
                  <a:gd name="connsiteY0" fmla="*/ 10000 h 10000"/>
                  <a:gd name="connsiteX1" fmla="*/ 10098 w 10098"/>
                  <a:gd name="connsiteY1" fmla="*/ 10000 h 10000"/>
                  <a:gd name="connsiteX2" fmla="*/ 10098 w 10098"/>
                  <a:gd name="connsiteY2" fmla="*/ 4211 h 10000"/>
                  <a:gd name="connsiteX3" fmla="*/ 10098 w 10098"/>
                  <a:gd name="connsiteY3" fmla="*/ 0 h 10000"/>
                  <a:gd name="connsiteX4" fmla="*/ 98 w 10098"/>
                  <a:gd name="connsiteY4" fmla="*/ 0 h 10000"/>
                  <a:gd name="connsiteX5" fmla="*/ 0 w 10098"/>
                  <a:gd name="connsiteY5" fmla="*/ 7520 h 10000"/>
                  <a:gd name="connsiteX6" fmla="*/ 1126 w 10098"/>
                  <a:gd name="connsiteY6" fmla="*/ 10000 h 10000"/>
                  <a:gd name="connsiteX7" fmla="*/ 10098 w 10098"/>
                  <a:gd name="connsiteY7" fmla="*/ 10000 h 10000"/>
                  <a:gd name="connsiteX0" fmla="*/ 10098 w 10098"/>
                  <a:gd name="connsiteY0" fmla="*/ 10000 h 10000"/>
                  <a:gd name="connsiteX1" fmla="*/ 10098 w 10098"/>
                  <a:gd name="connsiteY1" fmla="*/ 10000 h 10000"/>
                  <a:gd name="connsiteX2" fmla="*/ 10098 w 10098"/>
                  <a:gd name="connsiteY2" fmla="*/ 3036 h 10000"/>
                  <a:gd name="connsiteX3" fmla="*/ 10098 w 10098"/>
                  <a:gd name="connsiteY3" fmla="*/ 0 h 10000"/>
                  <a:gd name="connsiteX4" fmla="*/ 98 w 10098"/>
                  <a:gd name="connsiteY4" fmla="*/ 0 h 10000"/>
                  <a:gd name="connsiteX5" fmla="*/ 0 w 10098"/>
                  <a:gd name="connsiteY5" fmla="*/ 7520 h 10000"/>
                  <a:gd name="connsiteX6" fmla="*/ 1126 w 10098"/>
                  <a:gd name="connsiteY6" fmla="*/ 10000 h 10000"/>
                  <a:gd name="connsiteX7" fmla="*/ 10098 w 10098"/>
                  <a:gd name="connsiteY7" fmla="*/ 10000 h 10000"/>
                  <a:gd name="connsiteX0" fmla="*/ 10098 w 10105"/>
                  <a:gd name="connsiteY0" fmla="*/ 10000 h 10000"/>
                  <a:gd name="connsiteX1" fmla="*/ 10098 w 10105"/>
                  <a:gd name="connsiteY1" fmla="*/ 10000 h 10000"/>
                  <a:gd name="connsiteX2" fmla="*/ 10105 w 10105"/>
                  <a:gd name="connsiteY2" fmla="*/ 7060 h 10000"/>
                  <a:gd name="connsiteX3" fmla="*/ 10098 w 10105"/>
                  <a:gd name="connsiteY3" fmla="*/ 3036 h 10000"/>
                  <a:gd name="connsiteX4" fmla="*/ 10098 w 10105"/>
                  <a:gd name="connsiteY4" fmla="*/ 0 h 10000"/>
                  <a:gd name="connsiteX5" fmla="*/ 98 w 10105"/>
                  <a:gd name="connsiteY5" fmla="*/ 0 h 10000"/>
                  <a:gd name="connsiteX6" fmla="*/ 0 w 10105"/>
                  <a:gd name="connsiteY6" fmla="*/ 7520 h 10000"/>
                  <a:gd name="connsiteX7" fmla="*/ 1126 w 10105"/>
                  <a:gd name="connsiteY7" fmla="*/ 10000 h 10000"/>
                  <a:gd name="connsiteX8" fmla="*/ 10098 w 10105"/>
                  <a:gd name="connsiteY8" fmla="*/ 10000 h 10000"/>
                  <a:gd name="connsiteX0" fmla="*/ 10098 w 10105"/>
                  <a:gd name="connsiteY0" fmla="*/ 10000 h 10000"/>
                  <a:gd name="connsiteX1" fmla="*/ 10098 w 10105"/>
                  <a:gd name="connsiteY1" fmla="*/ 10000 h 10000"/>
                  <a:gd name="connsiteX2" fmla="*/ 10105 w 10105"/>
                  <a:gd name="connsiteY2" fmla="*/ 4189 h 10000"/>
                  <a:gd name="connsiteX3" fmla="*/ 10098 w 10105"/>
                  <a:gd name="connsiteY3" fmla="*/ 3036 h 10000"/>
                  <a:gd name="connsiteX4" fmla="*/ 10098 w 10105"/>
                  <a:gd name="connsiteY4" fmla="*/ 0 h 10000"/>
                  <a:gd name="connsiteX5" fmla="*/ 98 w 10105"/>
                  <a:gd name="connsiteY5" fmla="*/ 0 h 10000"/>
                  <a:gd name="connsiteX6" fmla="*/ 0 w 10105"/>
                  <a:gd name="connsiteY6" fmla="*/ 7520 h 10000"/>
                  <a:gd name="connsiteX7" fmla="*/ 1126 w 10105"/>
                  <a:gd name="connsiteY7" fmla="*/ 10000 h 10000"/>
                  <a:gd name="connsiteX8" fmla="*/ 10098 w 10105"/>
                  <a:gd name="connsiteY8" fmla="*/ 10000 h 10000"/>
                  <a:gd name="connsiteX0" fmla="*/ 10038 w 10045"/>
                  <a:gd name="connsiteY0" fmla="*/ 10000 h 10000"/>
                  <a:gd name="connsiteX1" fmla="*/ 10038 w 10045"/>
                  <a:gd name="connsiteY1" fmla="*/ 10000 h 10000"/>
                  <a:gd name="connsiteX2" fmla="*/ 10045 w 10045"/>
                  <a:gd name="connsiteY2" fmla="*/ 4189 h 10000"/>
                  <a:gd name="connsiteX3" fmla="*/ 10038 w 10045"/>
                  <a:gd name="connsiteY3" fmla="*/ 3036 h 10000"/>
                  <a:gd name="connsiteX4" fmla="*/ 10038 w 10045"/>
                  <a:gd name="connsiteY4" fmla="*/ 0 h 10000"/>
                  <a:gd name="connsiteX5" fmla="*/ 38 w 10045"/>
                  <a:gd name="connsiteY5" fmla="*/ 0 h 10000"/>
                  <a:gd name="connsiteX6" fmla="*/ 0 w 10045"/>
                  <a:gd name="connsiteY6" fmla="*/ 7520 h 10000"/>
                  <a:gd name="connsiteX7" fmla="*/ 1066 w 10045"/>
                  <a:gd name="connsiteY7" fmla="*/ 10000 h 10000"/>
                  <a:gd name="connsiteX8" fmla="*/ 10038 w 10045"/>
                  <a:gd name="connsiteY8" fmla="*/ 10000 h 10000"/>
                  <a:gd name="connsiteX0" fmla="*/ 10038 w 10045"/>
                  <a:gd name="connsiteY0" fmla="*/ 10000 h 10000"/>
                  <a:gd name="connsiteX1" fmla="*/ 10038 w 10045"/>
                  <a:gd name="connsiteY1" fmla="*/ 10000 h 10000"/>
                  <a:gd name="connsiteX2" fmla="*/ 10045 w 10045"/>
                  <a:gd name="connsiteY2" fmla="*/ 4189 h 10000"/>
                  <a:gd name="connsiteX3" fmla="*/ 10038 w 10045"/>
                  <a:gd name="connsiteY3" fmla="*/ 3036 h 10000"/>
                  <a:gd name="connsiteX4" fmla="*/ 10038 w 10045"/>
                  <a:gd name="connsiteY4" fmla="*/ 0 h 10000"/>
                  <a:gd name="connsiteX5" fmla="*/ 38 w 10045"/>
                  <a:gd name="connsiteY5" fmla="*/ 0 h 10000"/>
                  <a:gd name="connsiteX6" fmla="*/ 0 w 10045"/>
                  <a:gd name="connsiteY6" fmla="*/ 7520 h 10000"/>
                  <a:gd name="connsiteX7" fmla="*/ 1066 w 10045"/>
                  <a:gd name="connsiteY7" fmla="*/ 10000 h 10000"/>
                  <a:gd name="connsiteX8" fmla="*/ 10038 w 10045"/>
                  <a:gd name="connsiteY8" fmla="*/ 10000 h 10000"/>
                  <a:gd name="connsiteX0" fmla="*/ 10008 w 10015"/>
                  <a:gd name="connsiteY0" fmla="*/ 10000 h 10000"/>
                  <a:gd name="connsiteX1" fmla="*/ 10008 w 10015"/>
                  <a:gd name="connsiteY1" fmla="*/ 10000 h 10000"/>
                  <a:gd name="connsiteX2" fmla="*/ 10015 w 10015"/>
                  <a:gd name="connsiteY2" fmla="*/ 4189 h 10000"/>
                  <a:gd name="connsiteX3" fmla="*/ 10008 w 10015"/>
                  <a:gd name="connsiteY3" fmla="*/ 3036 h 10000"/>
                  <a:gd name="connsiteX4" fmla="*/ 10008 w 10015"/>
                  <a:gd name="connsiteY4" fmla="*/ 0 h 10000"/>
                  <a:gd name="connsiteX5" fmla="*/ 8 w 10015"/>
                  <a:gd name="connsiteY5" fmla="*/ 0 h 10000"/>
                  <a:gd name="connsiteX6" fmla="*/ 30 w 10015"/>
                  <a:gd name="connsiteY6" fmla="*/ 7520 h 10000"/>
                  <a:gd name="connsiteX7" fmla="*/ 1036 w 10015"/>
                  <a:gd name="connsiteY7" fmla="*/ 10000 h 10000"/>
                  <a:gd name="connsiteX8" fmla="*/ 10008 w 10015"/>
                  <a:gd name="connsiteY8" fmla="*/ 10000 h 10000"/>
                  <a:gd name="connsiteX0" fmla="*/ 10038 w 10045"/>
                  <a:gd name="connsiteY0" fmla="*/ 10000 h 10000"/>
                  <a:gd name="connsiteX1" fmla="*/ 10038 w 10045"/>
                  <a:gd name="connsiteY1" fmla="*/ 10000 h 10000"/>
                  <a:gd name="connsiteX2" fmla="*/ 10045 w 10045"/>
                  <a:gd name="connsiteY2" fmla="*/ 4189 h 10000"/>
                  <a:gd name="connsiteX3" fmla="*/ 10038 w 10045"/>
                  <a:gd name="connsiteY3" fmla="*/ 3036 h 10000"/>
                  <a:gd name="connsiteX4" fmla="*/ 10038 w 10045"/>
                  <a:gd name="connsiteY4" fmla="*/ 0 h 10000"/>
                  <a:gd name="connsiteX5" fmla="*/ 38 w 10045"/>
                  <a:gd name="connsiteY5" fmla="*/ 0 h 10000"/>
                  <a:gd name="connsiteX6" fmla="*/ 0 w 10045"/>
                  <a:gd name="connsiteY6" fmla="*/ 7520 h 10000"/>
                  <a:gd name="connsiteX7" fmla="*/ 1066 w 10045"/>
                  <a:gd name="connsiteY7" fmla="*/ 10000 h 10000"/>
                  <a:gd name="connsiteX8" fmla="*/ 10038 w 10045"/>
                  <a:gd name="connsiteY8" fmla="*/ 10000 h 10000"/>
                  <a:gd name="connsiteX0" fmla="*/ 10038 w 10045"/>
                  <a:gd name="connsiteY0" fmla="*/ 10000 h 10000"/>
                  <a:gd name="connsiteX1" fmla="*/ 10038 w 10045"/>
                  <a:gd name="connsiteY1" fmla="*/ 10000 h 10000"/>
                  <a:gd name="connsiteX2" fmla="*/ 10045 w 10045"/>
                  <a:gd name="connsiteY2" fmla="*/ 3669 h 10000"/>
                  <a:gd name="connsiteX3" fmla="*/ 10038 w 10045"/>
                  <a:gd name="connsiteY3" fmla="*/ 3036 h 10000"/>
                  <a:gd name="connsiteX4" fmla="*/ 10038 w 10045"/>
                  <a:gd name="connsiteY4" fmla="*/ 0 h 10000"/>
                  <a:gd name="connsiteX5" fmla="*/ 38 w 10045"/>
                  <a:gd name="connsiteY5" fmla="*/ 0 h 10000"/>
                  <a:gd name="connsiteX6" fmla="*/ 0 w 10045"/>
                  <a:gd name="connsiteY6" fmla="*/ 7520 h 10000"/>
                  <a:gd name="connsiteX7" fmla="*/ 1066 w 10045"/>
                  <a:gd name="connsiteY7" fmla="*/ 10000 h 10000"/>
                  <a:gd name="connsiteX8" fmla="*/ 10038 w 10045"/>
                  <a:gd name="connsiteY8" fmla="*/ 10000 h 10000"/>
                  <a:gd name="connsiteX0" fmla="*/ 10038 w 12047"/>
                  <a:gd name="connsiteY0" fmla="*/ 10000 h 10000"/>
                  <a:gd name="connsiteX1" fmla="*/ 10038 w 12047"/>
                  <a:gd name="connsiteY1" fmla="*/ 10000 h 10000"/>
                  <a:gd name="connsiteX2" fmla="*/ 10045 w 12047"/>
                  <a:gd name="connsiteY2" fmla="*/ 3669 h 10000"/>
                  <a:gd name="connsiteX3" fmla="*/ 10038 w 12047"/>
                  <a:gd name="connsiteY3" fmla="*/ 3036 h 10000"/>
                  <a:gd name="connsiteX4" fmla="*/ 12047 w 12047"/>
                  <a:gd name="connsiteY4" fmla="*/ 40 h 10000"/>
                  <a:gd name="connsiteX5" fmla="*/ 38 w 12047"/>
                  <a:gd name="connsiteY5" fmla="*/ 0 h 10000"/>
                  <a:gd name="connsiteX6" fmla="*/ 0 w 12047"/>
                  <a:gd name="connsiteY6" fmla="*/ 7520 h 10000"/>
                  <a:gd name="connsiteX7" fmla="*/ 1066 w 12047"/>
                  <a:gd name="connsiteY7" fmla="*/ 10000 h 10000"/>
                  <a:gd name="connsiteX8" fmla="*/ 10038 w 12047"/>
                  <a:gd name="connsiteY8" fmla="*/ 10000 h 10000"/>
                  <a:gd name="connsiteX0" fmla="*/ 10038 w 12047"/>
                  <a:gd name="connsiteY0" fmla="*/ 10000 h 10000"/>
                  <a:gd name="connsiteX1" fmla="*/ 10038 w 12047"/>
                  <a:gd name="connsiteY1" fmla="*/ 10000 h 10000"/>
                  <a:gd name="connsiteX2" fmla="*/ 10045 w 12047"/>
                  <a:gd name="connsiteY2" fmla="*/ 3669 h 10000"/>
                  <a:gd name="connsiteX3" fmla="*/ 11992 w 12047"/>
                  <a:gd name="connsiteY3" fmla="*/ 2756 h 10000"/>
                  <a:gd name="connsiteX4" fmla="*/ 12047 w 12047"/>
                  <a:gd name="connsiteY4" fmla="*/ 40 h 10000"/>
                  <a:gd name="connsiteX5" fmla="*/ 38 w 12047"/>
                  <a:gd name="connsiteY5" fmla="*/ 0 h 10000"/>
                  <a:gd name="connsiteX6" fmla="*/ 0 w 12047"/>
                  <a:gd name="connsiteY6" fmla="*/ 7520 h 10000"/>
                  <a:gd name="connsiteX7" fmla="*/ 1066 w 12047"/>
                  <a:gd name="connsiteY7" fmla="*/ 10000 h 10000"/>
                  <a:gd name="connsiteX8" fmla="*/ 10038 w 12047"/>
                  <a:gd name="connsiteY8" fmla="*/ 10000 h 10000"/>
                  <a:gd name="connsiteX0" fmla="*/ 10038 w 12084"/>
                  <a:gd name="connsiteY0" fmla="*/ 10000 h 10000"/>
                  <a:gd name="connsiteX1" fmla="*/ 10038 w 12084"/>
                  <a:gd name="connsiteY1" fmla="*/ 10000 h 10000"/>
                  <a:gd name="connsiteX2" fmla="*/ 10045 w 12084"/>
                  <a:gd name="connsiteY2" fmla="*/ 3669 h 10000"/>
                  <a:gd name="connsiteX3" fmla="*/ 12082 w 12084"/>
                  <a:gd name="connsiteY3" fmla="*/ 2756 h 10000"/>
                  <a:gd name="connsiteX4" fmla="*/ 12047 w 12084"/>
                  <a:gd name="connsiteY4" fmla="*/ 40 h 10000"/>
                  <a:gd name="connsiteX5" fmla="*/ 38 w 12084"/>
                  <a:gd name="connsiteY5" fmla="*/ 0 h 10000"/>
                  <a:gd name="connsiteX6" fmla="*/ 0 w 12084"/>
                  <a:gd name="connsiteY6" fmla="*/ 7520 h 10000"/>
                  <a:gd name="connsiteX7" fmla="*/ 1066 w 12084"/>
                  <a:gd name="connsiteY7" fmla="*/ 10000 h 10000"/>
                  <a:gd name="connsiteX8" fmla="*/ 10038 w 12084"/>
                  <a:gd name="connsiteY8" fmla="*/ 10000 h 10000"/>
                  <a:gd name="connsiteX0" fmla="*/ 10038 w 12084"/>
                  <a:gd name="connsiteY0" fmla="*/ 10000 h 10000"/>
                  <a:gd name="connsiteX1" fmla="*/ 10038 w 12084"/>
                  <a:gd name="connsiteY1" fmla="*/ 10000 h 10000"/>
                  <a:gd name="connsiteX2" fmla="*/ 10045 w 12084"/>
                  <a:gd name="connsiteY2" fmla="*/ 3669 h 10000"/>
                  <a:gd name="connsiteX3" fmla="*/ 12082 w 12084"/>
                  <a:gd name="connsiteY3" fmla="*/ 2756 h 10000"/>
                  <a:gd name="connsiteX4" fmla="*/ 12047 w 12084"/>
                  <a:gd name="connsiteY4" fmla="*/ 40 h 10000"/>
                  <a:gd name="connsiteX5" fmla="*/ 38 w 12084"/>
                  <a:gd name="connsiteY5" fmla="*/ 0 h 10000"/>
                  <a:gd name="connsiteX6" fmla="*/ 0 w 12084"/>
                  <a:gd name="connsiteY6" fmla="*/ 7520 h 10000"/>
                  <a:gd name="connsiteX7" fmla="*/ 1066 w 12084"/>
                  <a:gd name="connsiteY7" fmla="*/ 10000 h 10000"/>
                  <a:gd name="connsiteX8" fmla="*/ 10038 w 12084"/>
                  <a:gd name="connsiteY8" fmla="*/ 10000 h 10000"/>
                  <a:gd name="connsiteX0" fmla="*/ 10038 w 12084"/>
                  <a:gd name="connsiteY0" fmla="*/ 10000 h 10000"/>
                  <a:gd name="connsiteX1" fmla="*/ 10038 w 12084"/>
                  <a:gd name="connsiteY1" fmla="*/ 10000 h 10000"/>
                  <a:gd name="connsiteX2" fmla="*/ 10045 w 12084"/>
                  <a:gd name="connsiteY2" fmla="*/ 3669 h 10000"/>
                  <a:gd name="connsiteX3" fmla="*/ 12082 w 12084"/>
                  <a:gd name="connsiteY3" fmla="*/ 2756 h 10000"/>
                  <a:gd name="connsiteX4" fmla="*/ 12047 w 12084"/>
                  <a:gd name="connsiteY4" fmla="*/ 40 h 10000"/>
                  <a:gd name="connsiteX5" fmla="*/ 38 w 12084"/>
                  <a:gd name="connsiteY5" fmla="*/ 0 h 10000"/>
                  <a:gd name="connsiteX6" fmla="*/ 0 w 12084"/>
                  <a:gd name="connsiteY6" fmla="*/ 7520 h 10000"/>
                  <a:gd name="connsiteX7" fmla="*/ 1066 w 12084"/>
                  <a:gd name="connsiteY7" fmla="*/ 10000 h 10000"/>
                  <a:gd name="connsiteX8" fmla="*/ 10038 w 12084"/>
                  <a:gd name="connsiteY8" fmla="*/ 10000 h 10000"/>
                  <a:gd name="connsiteX0" fmla="*/ 10038 w 12087"/>
                  <a:gd name="connsiteY0" fmla="*/ 10000 h 10000"/>
                  <a:gd name="connsiteX1" fmla="*/ 10038 w 12087"/>
                  <a:gd name="connsiteY1" fmla="*/ 10000 h 10000"/>
                  <a:gd name="connsiteX2" fmla="*/ 10045 w 12087"/>
                  <a:gd name="connsiteY2" fmla="*/ 3669 h 10000"/>
                  <a:gd name="connsiteX3" fmla="*/ 12082 w 12087"/>
                  <a:gd name="connsiteY3" fmla="*/ 2756 h 10000"/>
                  <a:gd name="connsiteX4" fmla="*/ 12047 w 12087"/>
                  <a:gd name="connsiteY4" fmla="*/ 40 h 10000"/>
                  <a:gd name="connsiteX5" fmla="*/ 38 w 12087"/>
                  <a:gd name="connsiteY5" fmla="*/ 0 h 10000"/>
                  <a:gd name="connsiteX6" fmla="*/ 0 w 12087"/>
                  <a:gd name="connsiteY6" fmla="*/ 7520 h 10000"/>
                  <a:gd name="connsiteX7" fmla="*/ 1066 w 12087"/>
                  <a:gd name="connsiteY7" fmla="*/ 10000 h 10000"/>
                  <a:gd name="connsiteX8" fmla="*/ 10038 w 12087"/>
                  <a:gd name="connsiteY8" fmla="*/ 10000 h 10000"/>
                  <a:gd name="connsiteX0" fmla="*/ 10038 w 12087"/>
                  <a:gd name="connsiteY0" fmla="*/ 10000 h 10000"/>
                  <a:gd name="connsiteX1" fmla="*/ 10038 w 12087"/>
                  <a:gd name="connsiteY1" fmla="*/ 10000 h 10000"/>
                  <a:gd name="connsiteX2" fmla="*/ 10045 w 12087"/>
                  <a:gd name="connsiteY2" fmla="*/ 3669 h 10000"/>
                  <a:gd name="connsiteX3" fmla="*/ 12082 w 12087"/>
                  <a:gd name="connsiteY3" fmla="*/ 2756 h 10000"/>
                  <a:gd name="connsiteX4" fmla="*/ 12047 w 12087"/>
                  <a:gd name="connsiteY4" fmla="*/ 40 h 10000"/>
                  <a:gd name="connsiteX5" fmla="*/ 38 w 12087"/>
                  <a:gd name="connsiteY5" fmla="*/ 0 h 10000"/>
                  <a:gd name="connsiteX6" fmla="*/ 0 w 12087"/>
                  <a:gd name="connsiteY6" fmla="*/ 7520 h 10000"/>
                  <a:gd name="connsiteX7" fmla="*/ 1066 w 12087"/>
                  <a:gd name="connsiteY7" fmla="*/ 10000 h 10000"/>
                  <a:gd name="connsiteX8" fmla="*/ 10038 w 12087"/>
                  <a:gd name="connsiteY8" fmla="*/ 10000 h 10000"/>
                  <a:gd name="connsiteX0" fmla="*/ 10038 w 12087"/>
                  <a:gd name="connsiteY0" fmla="*/ 10000 h 10000"/>
                  <a:gd name="connsiteX1" fmla="*/ 10038 w 12087"/>
                  <a:gd name="connsiteY1" fmla="*/ 10000 h 10000"/>
                  <a:gd name="connsiteX2" fmla="*/ 10045 w 12087"/>
                  <a:gd name="connsiteY2" fmla="*/ 3669 h 10000"/>
                  <a:gd name="connsiteX3" fmla="*/ 12082 w 12087"/>
                  <a:gd name="connsiteY3" fmla="*/ 3515 h 10000"/>
                  <a:gd name="connsiteX4" fmla="*/ 12047 w 12087"/>
                  <a:gd name="connsiteY4" fmla="*/ 40 h 10000"/>
                  <a:gd name="connsiteX5" fmla="*/ 38 w 12087"/>
                  <a:gd name="connsiteY5" fmla="*/ 0 h 10000"/>
                  <a:gd name="connsiteX6" fmla="*/ 0 w 12087"/>
                  <a:gd name="connsiteY6" fmla="*/ 7520 h 10000"/>
                  <a:gd name="connsiteX7" fmla="*/ 1066 w 12087"/>
                  <a:gd name="connsiteY7" fmla="*/ 10000 h 10000"/>
                  <a:gd name="connsiteX8" fmla="*/ 10038 w 12087"/>
                  <a:gd name="connsiteY8" fmla="*/ 10000 h 10000"/>
                  <a:gd name="connsiteX0" fmla="*/ 10038 w 12087"/>
                  <a:gd name="connsiteY0" fmla="*/ 10000 h 10000"/>
                  <a:gd name="connsiteX1" fmla="*/ 10038 w 12087"/>
                  <a:gd name="connsiteY1" fmla="*/ 10000 h 10000"/>
                  <a:gd name="connsiteX2" fmla="*/ 10045 w 12087"/>
                  <a:gd name="connsiteY2" fmla="*/ 3669 h 10000"/>
                  <a:gd name="connsiteX3" fmla="*/ 12082 w 12087"/>
                  <a:gd name="connsiteY3" fmla="*/ 3435 h 10000"/>
                  <a:gd name="connsiteX4" fmla="*/ 12047 w 12087"/>
                  <a:gd name="connsiteY4" fmla="*/ 40 h 10000"/>
                  <a:gd name="connsiteX5" fmla="*/ 38 w 12087"/>
                  <a:gd name="connsiteY5" fmla="*/ 0 h 10000"/>
                  <a:gd name="connsiteX6" fmla="*/ 0 w 12087"/>
                  <a:gd name="connsiteY6" fmla="*/ 7520 h 10000"/>
                  <a:gd name="connsiteX7" fmla="*/ 1066 w 12087"/>
                  <a:gd name="connsiteY7" fmla="*/ 10000 h 10000"/>
                  <a:gd name="connsiteX8" fmla="*/ 10038 w 12087"/>
                  <a:gd name="connsiteY8" fmla="*/ 10000 h 10000"/>
                  <a:gd name="connsiteX0" fmla="*/ 10038 w 12060"/>
                  <a:gd name="connsiteY0" fmla="*/ 10000 h 10000"/>
                  <a:gd name="connsiteX1" fmla="*/ 10038 w 12060"/>
                  <a:gd name="connsiteY1" fmla="*/ 10000 h 10000"/>
                  <a:gd name="connsiteX2" fmla="*/ 10045 w 12060"/>
                  <a:gd name="connsiteY2" fmla="*/ 3669 h 10000"/>
                  <a:gd name="connsiteX3" fmla="*/ 12052 w 12060"/>
                  <a:gd name="connsiteY3" fmla="*/ 3515 h 10000"/>
                  <a:gd name="connsiteX4" fmla="*/ 12047 w 12060"/>
                  <a:gd name="connsiteY4" fmla="*/ 40 h 10000"/>
                  <a:gd name="connsiteX5" fmla="*/ 38 w 12060"/>
                  <a:gd name="connsiteY5" fmla="*/ 0 h 10000"/>
                  <a:gd name="connsiteX6" fmla="*/ 0 w 12060"/>
                  <a:gd name="connsiteY6" fmla="*/ 7520 h 10000"/>
                  <a:gd name="connsiteX7" fmla="*/ 1066 w 12060"/>
                  <a:gd name="connsiteY7" fmla="*/ 10000 h 10000"/>
                  <a:gd name="connsiteX8" fmla="*/ 10038 w 12060"/>
                  <a:gd name="connsiteY8" fmla="*/ 10000 h 10000"/>
                  <a:gd name="connsiteX0" fmla="*/ 10038 w 12060"/>
                  <a:gd name="connsiteY0" fmla="*/ 10000 h 10000"/>
                  <a:gd name="connsiteX1" fmla="*/ 10038 w 12060"/>
                  <a:gd name="connsiteY1" fmla="*/ 10000 h 10000"/>
                  <a:gd name="connsiteX2" fmla="*/ 10045 w 12060"/>
                  <a:gd name="connsiteY2" fmla="*/ 3669 h 10000"/>
                  <a:gd name="connsiteX3" fmla="*/ 12052 w 12060"/>
                  <a:gd name="connsiteY3" fmla="*/ 3515 h 10000"/>
                  <a:gd name="connsiteX4" fmla="*/ 12047 w 12060"/>
                  <a:gd name="connsiteY4" fmla="*/ 40 h 10000"/>
                  <a:gd name="connsiteX5" fmla="*/ 38 w 12060"/>
                  <a:gd name="connsiteY5" fmla="*/ 0 h 10000"/>
                  <a:gd name="connsiteX6" fmla="*/ 0 w 12060"/>
                  <a:gd name="connsiteY6" fmla="*/ 7520 h 10000"/>
                  <a:gd name="connsiteX7" fmla="*/ 1066 w 12060"/>
                  <a:gd name="connsiteY7" fmla="*/ 10000 h 10000"/>
                  <a:gd name="connsiteX8" fmla="*/ 10038 w 12060"/>
                  <a:gd name="connsiteY8" fmla="*/ 10000 h 10000"/>
                  <a:gd name="connsiteX0" fmla="*/ 10038 w 12195"/>
                  <a:gd name="connsiteY0" fmla="*/ 10000 h 10000"/>
                  <a:gd name="connsiteX1" fmla="*/ 10038 w 12195"/>
                  <a:gd name="connsiteY1" fmla="*/ 10000 h 10000"/>
                  <a:gd name="connsiteX2" fmla="*/ 10045 w 12195"/>
                  <a:gd name="connsiteY2" fmla="*/ 3642 h 10000"/>
                  <a:gd name="connsiteX3" fmla="*/ 12052 w 12195"/>
                  <a:gd name="connsiteY3" fmla="*/ 3515 h 10000"/>
                  <a:gd name="connsiteX4" fmla="*/ 12047 w 12195"/>
                  <a:gd name="connsiteY4" fmla="*/ 40 h 10000"/>
                  <a:gd name="connsiteX5" fmla="*/ 38 w 12195"/>
                  <a:gd name="connsiteY5" fmla="*/ 0 h 10000"/>
                  <a:gd name="connsiteX6" fmla="*/ 0 w 12195"/>
                  <a:gd name="connsiteY6" fmla="*/ 7520 h 10000"/>
                  <a:gd name="connsiteX7" fmla="*/ 1066 w 12195"/>
                  <a:gd name="connsiteY7" fmla="*/ 10000 h 10000"/>
                  <a:gd name="connsiteX8" fmla="*/ 10038 w 12195"/>
                  <a:gd name="connsiteY8" fmla="*/ 10000 h 10000"/>
                  <a:gd name="connsiteX0" fmla="*/ 10038 w 12062"/>
                  <a:gd name="connsiteY0" fmla="*/ 10000 h 10000"/>
                  <a:gd name="connsiteX1" fmla="*/ 10038 w 12062"/>
                  <a:gd name="connsiteY1" fmla="*/ 10000 h 10000"/>
                  <a:gd name="connsiteX2" fmla="*/ 10045 w 12062"/>
                  <a:gd name="connsiteY2" fmla="*/ 3642 h 10000"/>
                  <a:gd name="connsiteX3" fmla="*/ 12052 w 12062"/>
                  <a:gd name="connsiteY3" fmla="*/ 3515 h 10000"/>
                  <a:gd name="connsiteX4" fmla="*/ 12047 w 12062"/>
                  <a:gd name="connsiteY4" fmla="*/ 40 h 10000"/>
                  <a:gd name="connsiteX5" fmla="*/ 38 w 12062"/>
                  <a:gd name="connsiteY5" fmla="*/ 0 h 10000"/>
                  <a:gd name="connsiteX6" fmla="*/ 0 w 12062"/>
                  <a:gd name="connsiteY6" fmla="*/ 7520 h 10000"/>
                  <a:gd name="connsiteX7" fmla="*/ 1066 w 12062"/>
                  <a:gd name="connsiteY7" fmla="*/ 10000 h 10000"/>
                  <a:gd name="connsiteX8" fmla="*/ 10038 w 12062"/>
                  <a:gd name="connsiteY8" fmla="*/ 10000 h 10000"/>
                  <a:gd name="connsiteX0" fmla="*/ 10038 w 12077"/>
                  <a:gd name="connsiteY0" fmla="*/ 10000 h 10000"/>
                  <a:gd name="connsiteX1" fmla="*/ 10038 w 12077"/>
                  <a:gd name="connsiteY1" fmla="*/ 10000 h 10000"/>
                  <a:gd name="connsiteX2" fmla="*/ 10045 w 12077"/>
                  <a:gd name="connsiteY2" fmla="*/ 3642 h 10000"/>
                  <a:gd name="connsiteX3" fmla="*/ 12052 w 12077"/>
                  <a:gd name="connsiteY3" fmla="*/ 3515 h 10000"/>
                  <a:gd name="connsiteX4" fmla="*/ 12047 w 12077"/>
                  <a:gd name="connsiteY4" fmla="*/ 40 h 10000"/>
                  <a:gd name="connsiteX5" fmla="*/ 38 w 12077"/>
                  <a:gd name="connsiteY5" fmla="*/ 0 h 10000"/>
                  <a:gd name="connsiteX6" fmla="*/ 0 w 12077"/>
                  <a:gd name="connsiteY6" fmla="*/ 7520 h 10000"/>
                  <a:gd name="connsiteX7" fmla="*/ 1066 w 12077"/>
                  <a:gd name="connsiteY7" fmla="*/ 10000 h 10000"/>
                  <a:gd name="connsiteX8" fmla="*/ 10038 w 12077"/>
                  <a:gd name="connsiteY8" fmla="*/ 10000 h 10000"/>
                  <a:gd name="connsiteX0" fmla="*/ 10038 w 12217"/>
                  <a:gd name="connsiteY0" fmla="*/ 10000 h 10000"/>
                  <a:gd name="connsiteX1" fmla="*/ 10038 w 12217"/>
                  <a:gd name="connsiteY1" fmla="*/ 10000 h 10000"/>
                  <a:gd name="connsiteX2" fmla="*/ 10045 w 12217"/>
                  <a:gd name="connsiteY2" fmla="*/ 3642 h 10000"/>
                  <a:gd name="connsiteX3" fmla="*/ 12052 w 12217"/>
                  <a:gd name="connsiteY3" fmla="*/ 3515 h 10000"/>
                  <a:gd name="connsiteX4" fmla="*/ 12047 w 12217"/>
                  <a:gd name="connsiteY4" fmla="*/ 40 h 10000"/>
                  <a:gd name="connsiteX5" fmla="*/ 9863 w 12217"/>
                  <a:gd name="connsiteY5" fmla="*/ 19 h 10000"/>
                  <a:gd name="connsiteX6" fmla="*/ 38 w 12217"/>
                  <a:gd name="connsiteY6" fmla="*/ 0 h 10000"/>
                  <a:gd name="connsiteX7" fmla="*/ 0 w 12217"/>
                  <a:gd name="connsiteY7" fmla="*/ 7520 h 10000"/>
                  <a:gd name="connsiteX8" fmla="*/ 1066 w 12217"/>
                  <a:gd name="connsiteY8" fmla="*/ 10000 h 10000"/>
                  <a:gd name="connsiteX9" fmla="*/ 10038 w 12217"/>
                  <a:gd name="connsiteY9" fmla="*/ 10000 h 10000"/>
                  <a:gd name="connsiteX0" fmla="*/ 10038 w 12217"/>
                  <a:gd name="connsiteY0" fmla="*/ 10000 h 10000"/>
                  <a:gd name="connsiteX1" fmla="*/ 10038 w 12217"/>
                  <a:gd name="connsiteY1" fmla="*/ 10000 h 10000"/>
                  <a:gd name="connsiteX2" fmla="*/ 10045 w 12217"/>
                  <a:gd name="connsiteY2" fmla="*/ 3642 h 10000"/>
                  <a:gd name="connsiteX3" fmla="*/ 12052 w 12217"/>
                  <a:gd name="connsiteY3" fmla="*/ 3515 h 10000"/>
                  <a:gd name="connsiteX4" fmla="*/ 12047 w 12217"/>
                  <a:gd name="connsiteY4" fmla="*/ 40 h 10000"/>
                  <a:gd name="connsiteX5" fmla="*/ 9863 w 12217"/>
                  <a:gd name="connsiteY5" fmla="*/ 19 h 10000"/>
                  <a:gd name="connsiteX6" fmla="*/ 9424 w 12217"/>
                  <a:gd name="connsiteY6" fmla="*/ 19 h 10000"/>
                  <a:gd name="connsiteX7" fmla="*/ 38 w 12217"/>
                  <a:gd name="connsiteY7" fmla="*/ 0 h 10000"/>
                  <a:gd name="connsiteX8" fmla="*/ 0 w 12217"/>
                  <a:gd name="connsiteY8" fmla="*/ 7520 h 10000"/>
                  <a:gd name="connsiteX9" fmla="*/ 1066 w 12217"/>
                  <a:gd name="connsiteY9" fmla="*/ 10000 h 10000"/>
                  <a:gd name="connsiteX10" fmla="*/ 10038 w 12217"/>
                  <a:gd name="connsiteY10" fmla="*/ 10000 h 10000"/>
                  <a:gd name="connsiteX0" fmla="*/ 10038 w 12217"/>
                  <a:gd name="connsiteY0" fmla="*/ 10000 h 10000"/>
                  <a:gd name="connsiteX1" fmla="*/ 10038 w 12217"/>
                  <a:gd name="connsiteY1" fmla="*/ 10000 h 10000"/>
                  <a:gd name="connsiteX2" fmla="*/ 10045 w 12217"/>
                  <a:gd name="connsiteY2" fmla="*/ 3642 h 10000"/>
                  <a:gd name="connsiteX3" fmla="*/ 12052 w 12217"/>
                  <a:gd name="connsiteY3" fmla="*/ 3515 h 10000"/>
                  <a:gd name="connsiteX4" fmla="*/ 12047 w 12217"/>
                  <a:gd name="connsiteY4" fmla="*/ 40 h 10000"/>
                  <a:gd name="connsiteX5" fmla="*/ 9863 w 12217"/>
                  <a:gd name="connsiteY5" fmla="*/ 19 h 10000"/>
                  <a:gd name="connsiteX6" fmla="*/ 8004 w 12217"/>
                  <a:gd name="connsiteY6" fmla="*/ 19 h 10000"/>
                  <a:gd name="connsiteX7" fmla="*/ 38 w 12217"/>
                  <a:gd name="connsiteY7" fmla="*/ 0 h 10000"/>
                  <a:gd name="connsiteX8" fmla="*/ 0 w 12217"/>
                  <a:gd name="connsiteY8" fmla="*/ 7520 h 10000"/>
                  <a:gd name="connsiteX9" fmla="*/ 1066 w 12217"/>
                  <a:gd name="connsiteY9" fmla="*/ 10000 h 10000"/>
                  <a:gd name="connsiteX10" fmla="*/ 10038 w 12217"/>
                  <a:gd name="connsiteY10" fmla="*/ 10000 h 10000"/>
                  <a:gd name="connsiteX0" fmla="*/ 10038 w 12282"/>
                  <a:gd name="connsiteY0" fmla="*/ 10708 h 10708"/>
                  <a:gd name="connsiteX1" fmla="*/ 10038 w 12282"/>
                  <a:gd name="connsiteY1" fmla="*/ 10708 h 10708"/>
                  <a:gd name="connsiteX2" fmla="*/ 10045 w 12282"/>
                  <a:gd name="connsiteY2" fmla="*/ 4350 h 10708"/>
                  <a:gd name="connsiteX3" fmla="*/ 12052 w 12282"/>
                  <a:gd name="connsiteY3" fmla="*/ 4223 h 10708"/>
                  <a:gd name="connsiteX4" fmla="*/ 11994 w 12282"/>
                  <a:gd name="connsiteY4" fmla="*/ 0 h 10708"/>
                  <a:gd name="connsiteX5" fmla="*/ 9863 w 12282"/>
                  <a:gd name="connsiteY5" fmla="*/ 727 h 10708"/>
                  <a:gd name="connsiteX6" fmla="*/ 8004 w 12282"/>
                  <a:gd name="connsiteY6" fmla="*/ 727 h 10708"/>
                  <a:gd name="connsiteX7" fmla="*/ 38 w 12282"/>
                  <a:gd name="connsiteY7" fmla="*/ 708 h 10708"/>
                  <a:gd name="connsiteX8" fmla="*/ 0 w 12282"/>
                  <a:gd name="connsiteY8" fmla="*/ 8228 h 10708"/>
                  <a:gd name="connsiteX9" fmla="*/ 1066 w 12282"/>
                  <a:gd name="connsiteY9" fmla="*/ 10708 h 10708"/>
                  <a:gd name="connsiteX10" fmla="*/ 10038 w 12282"/>
                  <a:gd name="connsiteY10" fmla="*/ 10708 h 10708"/>
                  <a:gd name="connsiteX0" fmla="*/ 10038 w 12185"/>
                  <a:gd name="connsiteY0" fmla="*/ 10708 h 10708"/>
                  <a:gd name="connsiteX1" fmla="*/ 10038 w 12185"/>
                  <a:gd name="connsiteY1" fmla="*/ 10708 h 10708"/>
                  <a:gd name="connsiteX2" fmla="*/ 10045 w 12185"/>
                  <a:gd name="connsiteY2" fmla="*/ 4350 h 10708"/>
                  <a:gd name="connsiteX3" fmla="*/ 12052 w 12185"/>
                  <a:gd name="connsiteY3" fmla="*/ 4223 h 10708"/>
                  <a:gd name="connsiteX4" fmla="*/ 11994 w 12185"/>
                  <a:gd name="connsiteY4" fmla="*/ 0 h 10708"/>
                  <a:gd name="connsiteX5" fmla="*/ 9863 w 12185"/>
                  <a:gd name="connsiteY5" fmla="*/ 727 h 10708"/>
                  <a:gd name="connsiteX6" fmla="*/ 8004 w 12185"/>
                  <a:gd name="connsiteY6" fmla="*/ 727 h 10708"/>
                  <a:gd name="connsiteX7" fmla="*/ 38 w 12185"/>
                  <a:gd name="connsiteY7" fmla="*/ 708 h 10708"/>
                  <a:gd name="connsiteX8" fmla="*/ 0 w 12185"/>
                  <a:gd name="connsiteY8" fmla="*/ 8228 h 10708"/>
                  <a:gd name="connsiteX9" fmla="*/ 1066 w 12185"/>
                  <a:gd name="connsiteY9" fmla="*/ 10708 h 10708"/>
                  <a:gd name="connsiteX10" fmla="*/ 10038 w 12185"/>
                  <a:gd name="connsiteY10" fmla="*/ 10708 h 10708"/>
                  <a:gd name="connsiteX0" fmla="*/ 10038 w 12058"/>
                  <a:gd name="connsiteY0" fmla="*/ 10708 h 10708"/>
                  <a:gd name="connsiteX1" fmla="*/ 10038 w 12058"/>
                  <a:gd name="connsiteY1" fmla="*/ 10708 h 10708"/>
                  <a:gd name="connsiteX2" fmla="*/ 10045 w 12058"/>
                  <a:gd name="connsiteY2" fmla="*/ 4350 h 10708"/>
                  <a:gd name="connsiteX3" fmla="*/ 12052 w 12058"/>
                  <a:gd name="connsiteY3" fmla="*/ 4223 h 10708"/>
                  <a:gd name="connsiteX4" fmla="*/ 11994 w 12058"/>
                  <a:gd name="connsiteY4" fmla="*/ 0 h 10708"/>
                  <a:gd name="connsiteX5" fmla="*/ 9863 w 12058"/>
                  <a:gd name="connsiteY5" fmla="*/ 727 h 10708"/>
                  <a:gd name="connsiteX6" fmla="*/ 8004 w 12058"/>
                  <a:gd name="connsiteY6" fmla="*/ 727 h 10708"/>
                  <a:gd name="connsiteX7" fmla="*/ 38 w 12058"/>
                  <a:gd name="connsiteY7" fmla="*/ 708 h 10708"/>
                  <a:gd name="connsiteX8" fmla="*/ 0 w 12058"/>
                  <a:gd name="connsiteY8" fmla="*/ 8228 h 10708"/>
                  <a:gd name="connsiteX9" fmla="*/ 1066 w 12058"/>
                  <a:gd name="connsiteY9" fmla="*/ 10708 h 10708"/>
                  <a:gd name="connsiteX10" fmla="*/ 10038 w 12058"/>
                  <a:gd name="connsiteY10" fmla="*/ 10708 h 10708"/>
                  <a:gd name="connsiteX0" fmla="*/ 10038 w 12058"/>
                  <a:gd name="connsiteY0" fmla="*/ 10729 h 10729"/>
                  <a:gd name="connsiteX1" fmla="*/ 10038 w 12058"/>
                  <a:gd name="connsiteY1" fmla="*/ 10729 h 10729"/>
                  <a:gd name="connsiteX2" fmla="*/ 10045 w 12058"/>
                  <a:gd name="connsiteY2" fmla="*/ 4371 h 10729"/>
                  <a:gd name="connsiteX3" fmla="*/ 12052 w 12058"/>
                  <a:gd name="connsiteY3" fmla="*/ 4244 h 10729"/>
                  <a:gd name="connsiteX4" fmla="*/ 11994 w 12058"/>
                  <a:gd name="connsiteY4" fmla="*/ 21 h 10729"/>
                  <a:gd name="connsiteX5" fmla="*/ 9793 w 12058"/>
                  <a:gd name="connsiteY5" fmla="*/ 0 h 10729"/>
                  <a:gd name="connsiteX6" fmla="*/ 8004 w 12058"/>
                  <a:gd name="connsiteY6" fmla="*/ 748 h 10729"/>
                  <a:gd name="connsiteX7" fmla="*/ 38 w 12058"/>
                  <a:gd name="connsiteY7" fmla="*/ 729 h 10729"/>
                  <a:gd name="connsiteX8" fmla="*/ 0 w 12058"/>
                  <a:gd name="connsiteY8" fmla="*/ 8249 h 10729"/>
                  <a:gd name="connsiteX9" fmla="*/ 1066 w 12058"/>
                  <a:gd name="connsiteY9" fmla="*/ 10729 h 10729"/>
                  <a:gd name="connsiteX10" fmla="*/ 10038 w 12058"/>
                  <a:gd name="connsiteY10" fmla="*/ 10729 h 10729"/>
                  <a:gd name="connsiteX0" fmla="*/ 10038 w 12058"/>
                  <a:gd name="connsiteY0" fmla="*/ 10729 h 10729"/>
                  <a:gd name="connsiteX1" fmla="*/ 10038 w 12058"/>
                  <a:gd name="connsiteY1" fmla="*/ 10729 h 10729"/>
                  <a:gd name="connsiteX2" fmla="*/ 10045 w 12058"/>
                  <a:gd name="connsiteY2" fmla="*/ 4371 h 10729"/>
                  <a:gd name="connsiteX3" fmla="*/ 12052 w 12058"/>
                  <a:gd name="connsiteY3" fmla="*/ 4244 h 10729"/>
                  <a:gd name="connsiteX4" fmla="*/ 11994 w 12058"/>
                  <a:gd name="connsiteY4" fmla="*/ 21 h 10729"/>
                  <a:gd name="connsiteX5" fmla="*/ 9793 w 12058"/>
                  <a:gd name="connsiteY5" fmla="*/ 0 h 10729"/>
                  <a:gd name="connsiteX6" fmla="*/ 8004 w 12058"/>
                  <a:gd name="connsiteY6" fmla="*/ 748 h 10729"/>
                  <a:gd name="connsiteX7" fmla="*/ 38 w 12058"/>
                  <a:gd name="connsiteY7" fmla="*/ 729 h 10729"/>
                  <a:gd name="connsiteX8" fmla="*/ 0 w 12058"/>
                  <a:gd name="connsiteY8" fmla="*/ 8249 h 10729"/>
                  <a:gd name="connsiteX9" fmla="*/ 1066 w 12058"/>
                  <a:gd name="connsiteY9" fmla="*/ 10729 h 10729"/>
                  <a:gd name="connsiteX10" fmla="*/ 10038 w 12058"/>
                  <a:gd name="connsiteY10" fmla="*/ 10729 h 10729"/>
                  <a:gd name="connsiteX0" fmla="*/ 10038 w 12026"/>
                  <a:gd name="connsiteY0" fmla="*/ 10729 h 10729"/>
                  <a:gd name="connsiteX1" fmla="*/ 10038 w 12026"/>
                  <a:gd name="connsiteY1" fmla="*/ 10729 h 10729"/>
                  <a:gd name="connsiteX2" fmla="*/ 10045 w 12026"/>
                  <a:gd name="connsiteY2" fmla="*/ 4371 h 10729"/>
                  <a:gd name="connsiteX3" fmla="*/ 12017 w 12026"/>
                  <a:gd name="connsiteY3" fmla="*/ 4337 h 10729"/>
                  <a:gd name="connsiteX4" fmla="*/ 11994 w 12026"/>
                  <a:gd name="connsiteY4" fmla="*/ 21 h 10729"/>
                  <a:gd name="connsiteX5" fmla="*/ 9793 w 12026"/>
                  <a:gd name="connsiteY5" fmla="*/ 0 h 10729"/>
                  <a:gd name="connsiteX6" fmla="*/ 8004 w 12026"/>
                  <a:gd name="connsiteY6" fmla="*/ 748 h 10729"/>
                  <a:gd name="connsiteX7" fmla="*/ 38 w 12026"/>
                  <a:gd name="connsiteY7" fmla="*/ 729 h 10729"/>
                  <a:gd name="connsiteX8" fmla="*/ 0 w 12026"/>
                  <a:gd name="connsiteY8" fmla="*/ 8249 h 10729"/>
                  <a:gd name="connsiteX9" fmla="*/ 1066 w 12026"/>
                  <a:gd name="connsiteY9" fmla="*/ 10729 h 10729"/>
                  <a:gd name="connsiteX10" fmla="*/ 10038 w 12026"/>
                  <a:gd name="connsiteY10" fmla="*/ 10729 h 10729"/>
                  <a:gd name="connsiteX0" fmla="*/ 10038 w 12026"/>
                  <a:gd name="connsiteY0" fmla="*/ 10729 h 10729"/>
                  <a:gd name="connsiteX1" fmla="*/ 10038 w 12026"/>
                  <a:gd name="connsiteY1" fmla="*/ 10729 h 10729"/>
                  <a:gd name="connsiteX2" fmla="*/ 10045 w 12026"/>
                  <a:gd name="connsiteY2" fmla="*/ 4371 h 10729"/>
                  <a:gd name="connsiteX3" fmla="*/ 12017 w 12026"/>
                  <a:gd name="connsiteY3" fmla="*/ 4337 h 10729"/>
                  <a:gd name="connsiteX4" fmla="*/ 11994 w 12026"/>
                  <a:gd name="connsiteY4" fmla="*/ 21 h 10729"/>
                  <a:gd name="connsiteX5" fmla="*/ 9793 w 12026"/>
                  <a:gd name="connsiteY5" fmla="*/ 0 h 10729"/>
                  <a:gd name="connsiteX6" fmla="*/ 8004 w 12026"/>
                  <a:gd name="connsiteY6" fmla="*/ 748 h 10729"/>
                  <a:gd name="connsiteX7" fmla="*/ 38 w 12026"/>
                  <a:gd name="connsiteY7" fmla="*/ 729 h 10729"/>
                  <a:gd name="connsiteX8" fmla="*/ 0 w 12026"/>
                  <a:gd name="connsiteY8" fmla="*/ 8249 h 10729"/>
                  <a:gd name="connsiteX9" fmla="*/ 1557 w 12026"/>
                  <a:gd name="connsiteY9" fmla="*/ 10729 h 10729"/>
                  <a:gd name="connsiteX10" fmla="*/ 10038 w 12026"/>
                  <a:gd name="connsiteY10" fmla="*/ 10729 h 10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026" h="10729">
                    <a:moveTo>
                      <a:pt x="10038" y="10729"/>
                    </a:moveTo>
                    <a:lnTo>
                      <a:pt x="10038" y="10729"/>
                    </a:lnTo>
                    <a:cubicBezTo>
                      <a:pt x="10040" y="9749"/>
                      <a:pt x="10043" y="5351"/>
                      <a:pt x="10045" y="4371"/>
                    </a:cubicBezTo>
                    <a:cubicBezTo>
                      <a:pt x="10002" y="4296"/>
                      <a:pt x="11990" y="4361"/>
                      <a:pt x="12017" y="4337"/>
                    </a:cubicBezTo>
                    <a:cubicBezTo>
                      <a:pt x="12044" y="4313"/>
                      <a:pt x="12008" y="581"/>
                      <a:pt x="11994" y="21"/>
                    </a:cubicBezTo>
                    <a:lnTo>
                      <a:pt x="9793" y="0"/>
                    </a:lnTo>
                    <a:lnTo>
                      <a:pt x="8004" y="748"/>
                    </a:lnTo>
                    <a:lnTo>
                      <a:pt x="38" y="729"/>
                    </a:lnTo>
                    <a:cubicBezTo>
                      <a:pt x="5" y="3236"/>
                      <a:pt x="33" y="5742"/>
                      <a:pt x="0" y="8249"/>
                    </a:cubicBezTo>
                    <a:lnTo>
                      <a:pt x="1557" y="10729"/>
                    </a:lnTo>
                    <a:lnTo>
                      <a:pt x="10038" y="10729"/>
                    </a:lnTo>
                    <a:close/>
                  </a:path>
                </a:pathLst>
              </a:custGeom>
              <a:solidFill>
                <a:schemeClr val="tx1"/>
              </a:solidFill>
              <a:ln w="0">
                <a:noFill/>
                <a:prstDash val="solid"/>
                <a:round/>
                <a:headEnd/>
                <a:tailEnd/>
              </a:ln>
            </p:spPr>
            <p:txBody>
              <a:bodyPr vert="horz" wrap="square" lIns="91427" tIns="45713" rIns="91427" bIns="45713" numCol="1" anchor="t" anchorCtr="0" compatLnSpc="1">
                <a:prstTxWarp prst="textNoShape">
                  <a:avLst/>
                </a:prstTxWarp>
              </a:bodyPr>
              <a:lstStyle/>
              <a:p>
                <a:pPr defTabSz="932563">
                  <a:defRPr/>
                </a:pPr>
                <a:endParaRPr lang="en-US">
                  <a:solidFill>
                    <a:srgbClr val="000000"/>
                  </a:solidFill>
                  <a:latin typeface="Segoe UI"/>
                </a:endParaRPr>
              </a:p>
            </p:txBody>
          </p:sp>
          <p:sp>
            <p:nvSpPr>
              <p:cNvPr id="1639" name="Freeform 7">
                <a:extLst>
                  <a:ext uri="{FF2B5EF4-FFF2-40B4-BE49-F238E27FC236}">
                    <a16:creationId xmlns:a16="http://schemas.microsoft.com/office/drawing/2014/main" id="{6CE74A2C-E70E-48A9-826D-0320E2A47A14}"/>
                  </a:ext>
                </a:extLst>
              </p:cNvPr>
              <p:cNvSpPr>
                <a:spLocks/>
              </p:cNvSpPr>
              <p:nvPr/>
            </p:nvSpPr>
            <p:spPr bwMode="auto">
              <a:xfrm>
                <a:off x="1773" y="2339"/>
                <a:ext cx="1" cy="0"/>
              </a:xfrm>
              <a:custGeom>
                <a:avLst/>
                <a:gdLst>
                  <a:gd name="T0" fmla="*/ 0 w 2"/>
                  <a:gd name="T1" fmla="*/ 0 w 2"/>
                  <a:gd name="T2" fmla="*/ 2 w 2"/>
                  <a:gd name="T3" fmla="*/ 1 w 2"/>
                  <a:gd name="T4" fmla="*/ 0 w 2"/>
                </a:gdLst>
                <a:ahLst/>
                <a:cxnLst>
                  <a:cxn ang="0">
                    <a:pos x="T0" y="0"/>
                  </a:cxn>
                  <a:cxn ang="0">
                    <a:pos x="T1" y="0"/>
                  </a:cxn>
                  <a:cxn ang="0">
                    <a:pos x="T2" y="0"/>
                  </a:cxn>
                  <a:cxn ang="0">
                    <a:pos x="T3" y="0"/>
                  </a:cxn>
                  <a:cxn ang="0">
                    <a:pos x="T4" y="0"/>
                  </a:cxn>
                </a:cxnLst>
                <a:rect l="0" t="0" r="r" b="b"/>
                <a:pathLst>
                  <a:path w="2">
                    <a:moveTo>
                      <a:pt x="0" y="0"/>
                    </a:moveTo>
                    <a:lnTo>
                      <a:pt x="0" y="0"/>
                    </a:lnTo>
                    <a:cubicBezTo>
                      <a:pt x="0" y="0"/>
                      <a:pt x="1" y="0"/>
                      <a:pt x="2" y="0"/>
                    </a:cubicBezTo>
                    <a:cubicBezTo>
                      <a:pt x="1" y="0"/>
                      <a:pt x="1" y="0"/>
                      <a:pt x="1" y="0"/>
                    </a:cubicBezTo>
                    <a:cubicBezTo>
                      <a:pt x="1" y="0"/>
                      <a:pt x="0" y="0"/>
                      <a:pt x="0"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32563">
                  <a:defRPr/>
                </a:pPr>
                <a:endParaRPr lang="en-US">
                  <a:solidFill>
                    <a:srgbClr val="000000"/>
                  </a:solidFill>
                  <a:latin typeface="Segoe UI"/>
                </a:endParaRPr>
              </a:p>
            </p:txBody>
          </p:sp>
          <p:sp>
            <p:nvSpPr>
              <p:cNvPr id="1640" name="Freeform 8">
                <a:extLst>
                  <a:ext uri="{FF2B5EF4-FFF2-40B4-BE49-F238E27FC236}">
                    <a16:creationId xmlns:a16="http://schemas.microsoft.com/office/drawing/2014/main" id="{A8CDCCA1-775C-4C82-8FE7-E2107D363C9E}"/>
                  </a:ext>
                </a:extLst>
              </p:cNvPr>
              <p:cNvSpPr>
                <a:spLocks/>
              </p:cNvSpPr>
              <p:nvPr/>
            </p:nvSpPr>
            <p:spPr bwMode="auto">
              <a:xfrm>
                <a:off x="1768" y="2338"/>
                <a:ext cx="2" cy="0"/>
              </a:xfrm>
              <a:custGeom>
                <a:avLst/>
                <a:gdLst>
                  <a:gd name="T0" fmla="*/ 0 w 4"/>
                  <a:gd name="T1" fmla="*/ 0 w 4"/>
                  <a:gd name="T2" fmla="*/ 2 w 4"/>
                  <a:gd name="T3" fmla="*/ 4 w 4"/>
                  <a:gd name="T4" fmla="*/ 2 w 4"/>
                  <a:gd name="T5" fmla="*/ 0 w 4"/>
                </a:gdLst>
                <a:ahLst/>
                <a:cxnLst>
                  <a:cxn ang="0">
                    <a:pos x="T0" y="0"/>
                  </a:cxn>
                  <a:cxn ang="0">
                    <a:pos x="T1" y="0"/>
                  </a:cxn>
                  <a:cxn ang="0">
                    <a:pos x="T2" y="0"/>
                  </a:cxn>
                  <a:cxn ang="0">
                    <a:pos x="T3" y="0"/>
                  </a:cxn>
                  <a:cxn ang="0">
                    <a:pos x="T4" y="0"/>
                  </a:cxn>
                  <a:cxn ang="0">
                    <a:pos x="T5" y="0"/>
                  </a:cxn>
                </a:cxnLst>
                <a:rect l="0" t="0" r="r" b="b"/>
                <a:pathLst>
                  <a:path w="4">
                    <a:moveTo>
                      <a:pt x="0" y="0"/>
                    </a:moveTo>
                    <a:lnTo>
                      <a:pt x="0" y="0"/>
                    </a:lnTo>
                    <a:cubicBezTo>
                      <a:pt x="0" y="0"/>
                      <a:pt x="1" y="0"/>
                      <a:pt x="2" y="0"/>
                    </a:cubicBezTo>
                    <a:cubicBezTo>
                      <a:pt x="2" y="0"/>
                      <a:pt x="3" y="0"/>
                      <a:pt x="4" y="0"/>
                    </a:cubicBezTo>
                    <a:cubicBezTo>
                      <a:pt x="3" y="0"/>
                      <a:pt x="2" y="0"/>
                      <a:pt x="2" y="0"/>
                    </a:cubicBezTo>
                    <a:cubicBezTo>
                      <a:pt x="1" y="0"/>
                      <a:pt x="0" y="0"/>
                      <a:pt x="0"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32563">
                  <a:defRPr/>
                </a:pPr>
                <a:endParaRPr lang="en-US">
                  <a:solidFill>
                    <a:srgbClr val="000000"/>
                  </a:solidFill>
                  <a:latin typeface="Segoe UI"/>
                </a:endParaRPr>
              </a:p>
            </p:txBody>
          </p:sp>
          <p:sp>
            <p:nvSpPr>
              <p:cNvPr id="1641" name="Freeform 9">
                <a:extLst>
                  <a:ext uri="{FF2B5EF4-FFF2-40B4-BE49-F238E27FC236}">
                    <a16:creationId xmlns:a16="http://schemas.microsoft.com/office/drawing/2014/main" id="{C452B57C-1507-4999-8BF2-C5C988B4F07A}"/>
                  </a:ext>
                </a:extLst>
              </p:cNvPr>
              <p:cNvSpPr>
                <a:spLocks/>
              </p:cNvSpPr>
              <p:nvPr/>
            </p:nvSpPr>
            <p:spPr bwMode="auto">
              <a:xfrm>
                <a:off x="1764" y="2339"/>
                <a:ext cx="1" cy="0"/>
              </a:xfrm>
              <a:custGeom>
                <a:avLst/>
                <a:gdLst>
                  <a:gd name="T0" fmla="*/ 0 w 2"/>
                  <a:gd name="T1" fmla="*/ 0 w 2"/>
                  <a:gd name="T2" fmla="*/ 2 w 2"/>
                  <a:gd name="T3" fmla="*/ 0 w 2"/>
                  <a:gd name="T4" fmla="*/ 0 w 2"/>
                </a:gdLst>
                <a:ahLst/>
                <a:cxnLst>
                  <a:cxn ang="0">
                    <a:pos x="T0" y="0"/>
                  </a:cxn>
                  <a:cxn ang="0">
                    <a:pos x="T1" y="0"/>
                  </a:cxn>
                  <a:cxn ang="0">
                    <a:pos x="T2" y="0"/>
                  </a:cxn>
                  <a:cxn ang="0">
                    <a:pos x="T3" y="0"/>
                  </a:cxn>
                  <a:cxn ang="0">
                    <a:pos x="T4" y="0"/>
                  </a:cxn>
                </a:cxnLst>
                <a:rect l="0" t="0" r="r" b="b"/>
                <a:pathLst>
                  <a:path w="2">
                    <a:moveTo>
                      <a:pt x="0" y="0"/>
                    </a:moveTo>
                    <a:lnTo>
                      <a:pt x="0" y="0"/>
                    </a:lnTo>
                    <a:cubicBezTo>
                      <a:pt x="0" y="0"/>
                      <a:pt x="1" y="0"/>
                      <a:pt x="2" y="0"/>
                    </a:cubicBezTo>
                    <a:cubicBezTo>
                      <a:pt x="1" y="0"/>
                      <a:pt x="1" y="0"/>
                      <a:pt x="0" y="0"/>
                    </a:cubicBezTo>
                    <a:cubicBezTo>
                      <a:pt x="0" y="0"/>
                      <a:pt x="0" y="0"/>
                      <a:pt x="0"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32563">
                  <a:defRPr/>
                </a:pPr>
                <a:endParaRPr lang="en-US">
                  <a:solidFill>
                    <a:srgbClr val="000000"/>
                  </a:solidFill>
                  <a:latin typeface="Segoe UI"/>
                </a:endParaRPr>
              </a:p>
            </p:txBody>
          </p:sp>
          <p:sp>
            <p:nvSpPr>
              <p:cNvPr id="1642" name="Freeform 10">
                <a:extLst>
                  <a:ext uri="{FF2B5EF4-FFF2-40B4-BE49-F238E27FC236}">
                    <a16:creationId xmlns:a16="http://schemas.microsoft.com/office/drawing/2014/main" id="{5908ED10-82DB-45DD-90F3-4EC40D71A635}"/>
                  </a:ext>
                </a:extLst>
              </p:cNvPr>
              <p:cNvSpPr>
                <a:spLocks noEditPoints="1"/>
              </p:cNvSpPr>
              <p:nvPr/>
            </p:nvSpPr>
            <p:spPr bwMode="auto">
              <a:xfrm>
                <a:off x="1744" y="2325"/>
                <a:ext cx="50" cy="50"/>
              </a:xfrm>
              <a:custGeom>
                <a:avLst/>
                <a:gdLst>
                  <a:gd name="T0" fmla="*/ 40 w 80"/>
                  <a:gd name="T1" fmla="*/ 61 h 80"/>
                  <a:gd name="T2" fmla="*/ 40 w 80"/>
                  <a:gd name="T3" fmla="*/ 61 h 80"/>
                  <a:gd name="T4" fmla="*/ 20 w 80"/>
                  <a:gd name="T5" fmla="*/ 41 h 80"/>
                  <a:gd name="T6" fmla="*/ 25 w 80"/>
                  <a:gd name="T7" fmla="*/ 27 h 80"/>
                  <a:gd name="T8" fmla="*/ 24 w 80"/>
                  <a:gd name="T9" fmla="*/ 27 h 80"/>
                  <a:gd name="T10" fmla="*/ 26 w 80"/>
                  <a:gd name="T11" fmla="*/ 25 h 80"/>
                  <a:gd name="T12" fmla="*/ 32 w 80"/>
                  <a:gd name="T13" fmla="*/ 21 h 80"/>
                  <a:gd name="T14" fmla="*/ 40 w 80"/>
                  <a:gd name="T15" fmla="*/ 20 h 80"/>
                  <a:gd name="T16" fmla="*/ 47 w 80"/>
                  <a:gd name="T17" fmla="*/ 21 h 80"/>
                  <a:gd name="T18" fmla="*/ 54 w 80"/>
                  <a:gd name="T19" fmla="*/ 25 h 80"/>
                  <a:gd name="T20" fmla="*/ 55 w 80"/>
                  <a:gd name="T21" fmla="*/ 27 h 80"/>
                  <a:gd name="T22" fmla="*/ 54 w 80"/>
                  <a:gd name="T23" fmla="*/ 27 h 80"/>
                  <a:gd name="T24" fmla="*/ 60 w 80"/>
                  <a:gd name="T25" fmla="*/ 41 h 80"/>
                  <a:gd name="T26" fmla="*/ 40 w 80"/>
                  <a:gd name="T27" fmla="*/ 61 h 80"/>
                  <a:gd name="T28" fmla="*/ 68 w 80"/>
                  <a:gd name="T29" fmla="*/ 11 h 80"/>
                  <a:gd name="T30" fmla="*/ 68 w 80"/>
                  <a:gd name="T31" fmla="*/ 11 h 80"/>
                  <a:gd name="T32" fmla="*/ 55 w 80"/>
                  <a:gd name="T33" fmla="*/ 3 h 80"/>
                  <a:gd name="T34" fmla="*/ 40 w 80"/>
                  <a:gd name="T35" fmla="*/ 0 h 80"/>
                  <a:gd name="T36" fmla="*/ 24 w 80"/>
                  <a:gd name="T37" fmla="*/ 3 h 80"/>
                  <a:gd name="T38" fmla="*/ 11 w 80"/>
                  <a:gd name="T39" fmla="*/ 11 h 80"/>
                  <a:gd name="T40" fmla="*/ 3 w 80"/>
                  <a:gd name="T41" fmla="*/ 24 h 80"/>
                  <a:gd name="T42" fmla="*/ 2 w 80"/>
                  <a:gd name="T43" fmla="*/ 27 h 80"/>
                  <a:gd name="T44" fmla="*/ 0 w 80"/>
                  <a:gd name="T45" fmla="*/ 40 h 80"/>
                  <a:gd name="T46" fmla="*/ 3 w 80"/>
                  <a:gd name="T47" fmla="*/ 55 h 80"/>
                  <a:gd name="T48" fmla="*/ 5 w 80"/>
                  <a:gd name="T49" fmla="*/ 58 h 80"/>
                  <a:gd name="T50" fmla="*/ 11 w 80"/>
                  <a:gd name="T51" fmla="*/ 68 h 80"/>
                  <a:gd name="T52" fmla="*/ 24 w 80"/>
                  <a:gd name="T53" fmla="*/ 76 h 80"/>
                  <a:gd name="T54" fmla="*/ 40 w 80"/>
                  <a:gd name="T55" fmla="*/ 80 h 80"/>
                  <a:gd name="T56" fmla="*/ 55 w 80"/>
                  <a:gd name="T57" fmla="*/ 76 h 80"/>
                  <a:gd name="T58" fmla="*/ 68 w 80"/>
                  <a:gd name="T59" fmla="*/ 68 h 80"/>
                  <a:gd name="T60" fmla="*/ 75 w 80"/>
                  <a:gd name="T61" fmla="*/ 58 h 80"/>
                  <a:gd name="T62" fmla="*/ 77 w 80"/>
                  <a:gd name="T63" fmla="*/ 55 h 80"/>
                  <a:gd name="T64" fmla="*/ 80 w 80"/>
                  <a:gd name="T65" fmla="*/ 40 h 80"/>
                  <a:gd name="T66" fmla="*/ 77 w 80"/>
                  <a:gd name="T67" fmla="*/ 27 h 80"/>
                  <a:gd name="T68" fmla="*/ 77 w 80"/>
                  <a:gd name="T69" fmla="*/ 24 h 80"/>
                  <a:gd name="T70" fmla="*/ 68 w 80"/>
                  <a:gd name="T71" fmla="*/ 11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0" h="80">
                    <a:moveTo>
                      <a:pt x="40" y="61"/>
                    </a:moveTo>
                    <a:lnTo>
                      <a:pt x="40" y="61"/>
                    </a:lnTo>
                    <a:cubicBezTo>
                      <a:pt x="29" y="61"/>
                      <a:pt x="20" y="52"/>
                      <a:pt x="20" y="41"/>
                    </a:cubicBezTo>
                    <a:cubicBezTo>
                      <a:pt x="20" y="35"/>
                      <a:pt x="22" y="31"/>
                      <a:pt x="25" y="27"/>
                    </a:cubicBezTo>
                    <a:lnTo>
                      <a:pt x="24" y="27"/>
                    </a:lnTo>
                    <a:cubicBezTo>
                      <a:pt x="25" y="26"/>
                      <a:pt x="25" y="26"/>
                      <a:pt x="26" y="25"/>
                    </a:cubicBezTo>
                    <a:cubicBezTo>
                      <a:pt x="27" y="24"/>
                      <a:pt x="29" y="22"/>
                      <a:pt x="32" y="21"/>
                    </a:cubicBezTo>
                    <a:cubicBezTo>
                      <a:pt x="34" y="20"/>
                      <a:pt x="37" y="20"/>
                      <a:pt x="40" y="20"/>
                    </a:cubicBezTo>
                    <a:cubicBezTo>
                      <a:pt x="42" y="20"/>
                      <a:pt x="45" y="20"/>
                      <a:pt x="47" y="21"/>
                    </a:cubicBezTo>
                    <a:cubicBezTo>
                      <a:pt x="50" y="22"/>
                      <a:pt x="52" y="24"/>
                      <a:pt x="54" y="25"/>
                    </a:cubicBezTo>
                    <a:cubicBezTo>
                      <a:pt x="54" y="26"/>
                      <a:pt x="54" y="26"/>
                      <a:pt x="55" y="27"/>
                    </a:cubicBezTo>
                    <a:lnTo>
                      <a:pt x="54" y="27"/>
                    </a:lnTo>
                    <a:cubicBezTo>
                      <a:pt x="58" y="31"/>
                      <a:pt x="60" y="35"/>
                      <a:pt x="60" y="41"/>
                    </a:cubicBezTo>
                    <a:cubicBezTo>
                      <a:pt x="60" y="52"/>
                      <a:pt x="51" y="61"/>
                      <a:pt x="40" y="61"/>
                    </a:cubicBezTo>
                    <a:close/>
                    <a:moveTo>
                      <a:pt x="68" y="11"/>
                    </a:moveTo>
                    <a:lnTo>
                      <a:pt x="68" y="11"/>
                    </a:lnTo>
                    <a:cubicBezTo>
                      <a:pt x="64" y="8"/>
                      <a:pt x="60" y="5"/>
                      <a:pt x="55" y="3"/>
                    </a:cubicBezTo>
                    <a:cubicBezTo>
                      <a:pt x="50" y="1"/>
                      <a:pt x="45" y="0"/>
                      <a:pt x="40" y="0"/>
                    </a:cubicBezTo>
                    <a:cubicBezTo>
                      <a:pt x="34" y="0"/>
                      <a:pt x="29" y="1"/>
                      <a:pt x="24" y="3"/>
                    </a:cubicBezTo>
                    <a:cubicBezTo>
                      <a:pt x="19" y="5"/>
                      <a:pt x="15" y="8"/>
                      <a:pt x="11" y="11"/>
                    </a:cubicBezTo>
                    <a:cubicBezTo>
                      <a:pt x="8" y="15"/>
                      <a:pt x="5" y="19"/>
                      <a:pt x="3" y="24"/>
                    </a:cubicBezTo>
                    <a:cubicBezTo>
                      <a:pt x="2" y="25"/>
                      <a:pt x="2" y="26"/>
                      <a:pt x="2" y="27"/>
                    </a:cubicBezTo>
                    <a:cubicBezTo>
                      <a:pt x="0" y="31"/>
                      <a:pt x="0" y="35"/>
                      <a:pt x="0" y="40"/>
                    </a:cubicBezTo>
                    <a:cubicBezTo>
                      <a:pt x="0" y="45"/>
                      <a:pt x="1" y="50"/>
                      <a:pt x="3" y="55"/>
                    </a:cubicBezTo>
                    <a:cubicBezTo>
                      <a:pt x="3" y="56"/>
                      <a:pt x="4" y="57"/>
                      <a:pt x="5" y="58"/>
                    </a:cubicBezTo>
                    <a:cubicBezTo>
                      <a:pt x="6" y="62"/>
                      <a:pt x="9" y="65"/>
                      <a:pt x="11" y="68"/>
                    </a:cubicBezTo>
                    <a:cubicBezTo>
                      <a:pt x="15" y="71"/>
                      <a:pt x="19" y="74"/>
                      <a:pt x="24" y="76"/>
                    </a:cubicBezTo>
                    <a:cubicBezTo>
                      <a:pt x="29" y="78"/>
                      <a:pt x="34" y="80"/>
                      <a:pt x="40" y="80"/>
                    </a:cubicBezTo>
                    <a:cubicBezTo>
                      <a:pt x="45" y="80"/>
                      <a:pt x="50" y="78"/>
                      <a:pt x="55" y="76"/>
                    </a:cubicBezTo>
                    <a:cubicBezTo>
                      <a:pt x="60" y="74"/>
                      <a:pt x="64" y="71"/>
                      <a:pt x="68" y="68"/>
                    </a:cubicBezTo>
                    <a:cubicBezTo>
                      <a:pt x="71" y="65"/>
                      <a:pt x="73" y="62"/>
                      <a:pt x="75" y="58"/>
                    </a:cubicBezTo>
                    <a:cubicBezTo>
                      <a:pt x="75" y="57"/>
                      <a:pt x="76" y="56"/>
                      <a:pt x="77" y="55"/>
                    </a:cubicBezTo>
                    <a:cubicBezTo>
                      <a:pt x="79" y="50"/>
                      <a:pt x="80" y="45"/>
                      <a:pt x="80" y="40"/>
                    </a:cubicBezTo>
                    <a:cubicBezTo>
                      <a:pt x="80" y="35"/>
                      <a:pt x="79" y="31"/>
                      <a:pt x="77" y="27"/>
                    </a:cubicBezTo>
                    <a:cubicBezTo>
                      <a:pt x="77" y="26"/>
                      <a:pt x="77" y="25"/>
                      <a:pt x="77" y="24"/>
                    </a:cubicBezTo>
                    <a:cubicBezTo>
                      <a:pt x="74" y="19"/>
                      <a:pt x="72" y="15"/>
                      <a:pt x="68" y="11"/>
                    </a:cubicBezTo>
                    <a:close/>
                  </a:path>
                </a:pathLst>
              </a:custGeom>
              <a:solidFill>
                <a:schemeClr val="tx2"/>
              </a:solidFill>
              <a:ln w="0">
                <a:noFill/>
                <a:prstDash val="solid"/>
                <a:round/>
                <a:headEnd/>
                <a:tailEnd/>
              </a:ln>
            </p:spPr>
            <p:txBody>
              <a:bodyPr vert="horz" wrap="square" lIns="91427" tIns="45713" rIns="91427" bIns="45713" numCol="1" anchor="t" anchorCtr="0" compatLnSpc="1">
                <a:prstTxWarp prst="textNoShape">
                  <a:avLst/>
                </a:prstTxWarp>
              </a:bodyPr>
              <a:lstStyle/>
              <a:p>
                <a:pPr defTabSz="932563">
                  <a:defRPr/>
                </a:pPr>
                <a:endParaRPr lang="en-US">
                  <a:solidFill>
                    <a:srgbClr val="000000"/>
                  </a:solidFill>
                  <a:latin typeface="Segoe UI"/>
                </a:endParaRPr>
              </a:p>
            </p:txBody>
          </p:sp>
          <p:sp>
            <p:nvSpPr>
              <p:cNvPr id="1643" name="Freeform 11">
                <a:extLst>
                  <a:ext uri="{FF2B5EF4-FFF2-40B4-BE49-F238E27FC236}">
                    <a16:creationId xmlns:a16="http://schemas.microsoft.com/office/drawing/2014/main" id="{17B29856-1E3C-4DD7-9FB9-00FEDF6DEAA2}"/>
                  </a:ext>
                </a:extLst>
              </p:cNvPr>
              <p:cNvSpPr>
                <a:spLocks/>
              </p:cNvSpPr>
              <p:nvPr/>
            </p:nvSpPr>
            <p:spPr bwMode="auto">
              <a:xfrm>
                <a:off x="1759" y="2337"/>
                <a:ext cx="19" cy="5"/>
              </a:xfrm>
              <a:custGeom>
                <a:avLst/>
                <a:gdLst>
                  <a:gd name="T0" fmla="*/ 2 w 31"/>
                  <a:gd name="T1" fmla="*/ 6 h 7"/>
                  <a:gd name="T2" fmla="*/ 2 w 31"/>
                  <a:gd name="T3" fmla="*/ 6 h 7"/>
                  <a:gd name="T4" fmla="*/ 3 w 31"/>
                  <a:gd name="T5" fmla="*/ 6 h 7"/>
                  <a:gd name="T6" fmla="*/ 8 w 31"/>
                  <a:gd name="T7" fmla="*/ 2 h 7"/>
                  <a:gd name="T8" fmla="*/ 8 w 31"/>
                  <a:gd name="T9" fmla="*/ 2 h 7"/>
                  <a:gd name="T10" fmla="*/ 10 w 31"/>
                  <a:gd name="T11" fmla="*/ 2 h 7"/>
                  <a:gd name="T12" fmla="*/ 14 w 31"/>
                  <a:gd name="T13" fmla="*/ 1 h 7"/>
                  <a:gd name="T14" fmla="*/ 16 w 31"/>
                  <a:gd name="T15" fmla="*/ 1 h 7"/>
                  <a:gd name="T16" fmla="*/ 18 w 31"/>
                  <a:gd name="T17" fmla="*/ 1 h 7"/>
                  <a:gd name="T18" fmla="*/ 22 w 31"/>
                  <a:gd name="T19" fmla="*/ 2 h 7"/>
                  <a:gd name="T20" fmla="*/ 23 w 31"/>
                  <a:gd name="T21" fmla="*/ 2 h 7"/>
                  <a:gd name="T22" fmla="*/ 24 w 31"/>
                  <a:gd name="T23" fmla="*/ 2 h 7"/>
                  <a:gd name="T24" fmla="*/ 28 w 31"/>
                  <a:gd name="T25" fmla="*/ 6 h 7"/>
                  <a:gd name="T26" fmla="*/ 29 w 31"/>
                  <a:gd name="T27" fmla="*/ 6 h 7"/>
                  <a:gd name="T28" fmla="*/ 29 w 31"/>
                  <a:gd name="T29" fmla="*/ 6 h 7"/>
                  <a:gd name="T30" fmla="*/ 30 w 31"/>
                  <a:gd name="T31" fmla="*/ 7 h 7"/>
                  <a:gd name="T32" fmla="*/ 31 w 31"/>
                  <a:gd name="T33" fmla="*/ 7 h 7"/>
                  <a:gd name="T34" fmla="*/ 30 w 31"/>
                  <a:gd name="T35" fmla="*/ 5 h 7"/>
                  <a:gd name="T36" fmla="*/ 23 w 31"/>
                  <a:gd name="T37" fmla="*/ 1 h 7"/>
                  <a:gd name="T38" fmla="*/ 16 w 31"/>
                  <a:gd name="T39" fmla="*/ 0 h 7"/>
                  <a:gd name="T40" fmla="*/ 8 w 31"/>
                  <a:gd name="T41" fmla="*/ 1 h 7"/>
                  <a:gd name="T42" fmla="*/ 2 w 31"/>
                  <a:gd name="T43" fmla="*/ 5 h 7"/>
                  <a:gd name="T44" fmla="*/ 0 w 31"/>
                  <a:gd name="T45" fmla="*/ 7 h 7"/>
                  <a:gd name="T46" fmla="*/ 1 w 31"/>
                  <a:gd name="T47" fmla="*/ 7 h 7"/>
                  <a:gd name="T48" fmla="*/ 2 w 31"/>
                  <a:gd name="T49" fmla="*/ 6 h 7"/>
                  <a:gd name="T50" fmla="*/ 2 w 31"/>
                  <a:gd name="T51" fmla="*/ 6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1" h="7">
                    <a:moveTo>
                      <a:pt x="2" y="6"/>
                    </a:moveTo>
                    <a:lnTo>
                      <a:pt x="2" y="6"/>
                    </a:lnTo>
                    <a:cubicBezTo>
                      <a:pt x="2" y="6"/>
                      <a:pt x="3" y="6"/>
                      <a:pt x="3" y="6"/>
                    </a:cubicBezTo>
                    <a:cubicBezTo>
                      <a:pt x="4" y="4"/>
                      <a:pt x="6" y="3"/>
                      <a:pt x="8" y="2"/>
                    </a:cubicBezTo>
                    <a:cubicBezTo>
                      <a:pt x="8" y="2"/>
                      <a:pt x="8" y="2"/>
                      <a:pt x="8" y="2"/>
                    </a:cubicBezTo>
                    <a:cubicBezTo>
                      <a:pt x="9" y="2"/>
                      <a:pt x="9" y="2"/>
                      <a:pt x="10" y="2"/>
                    </a:cubicBezTo>
                    <a:cubicBezTo>
                      <a:pt x="11" y="1"/>
                      <a:pt x="12" y="1"/>
                      <a:pt x="14" y="1"/>
                    </a:cubicBezTo>
                    <a:cubicBezTo>
                      <a:pt x="14" y="1"/>
                      <a:pt x="15" y="1"/>
                      <a:pt x="16" y="1"/>
                    </a:cubicBezTo>
                    <a:cubicBezTo>
                      <a:pt x="16" y="1"/>
                      <a:pt x="17" y="1"/>
                      <a:pt x="18" y="1"/>
                    </a:cubicBezTo>
                    <a:cubicBezTo>
                      <a:pt x="19" y="1"/>
                      <a:pt x="20" y="1"/>
                      <a:pt x="22" y="2"/>
                    </a:cubicBezTo>
                    <a:cubicBezTo>
                      <a:pt x="22" y="2"/>
                      <a:pt x="23" y="2"/>
                      <a:pt x="23" y="2"/>
                    </a:cubicBezTo>
                    <a:cubicBezTo>
                      <a:pt x="23" y="2"/>
                      <a:pt x="23" y="2"/>
                      <a:pt x="24" y="2"/>
                    </a:cubicBezTo>
                    <a:cubicBezTo>
                      <a:pt x="25" y="3"/>
                      <a:pt x="27" y="4"/>
                      <a:pt x="28" y="6"/>
                    </a:cubicBezTo>
                    <a:cubicBezTo>
                      <a:pt x="29" y="6"/>
                      <a:pt x="29" y="6"/>
                      <a:pt x="29" y="6"/>
                    </a:cubicBezTo>
                    <a:cubicBezTo>
                      <a:pt x="29" y="6"/>
                      <a:pt x="29" y="6"/>
                      <a:pt x="29" y="6"/>
                    </a:cubicBezTo>
                    <a:cubicBezTo>
                      <a:pt x="30" y="7"/>
                      <a:pt x="30" y="7"/>
                      <a:pt x="30" y="7"/>
                    </a:cubicBezTo>
                    <a:lnTo>
                      <a:pt x="31" y="7"/>
                    </a:lnTo>
                    <a:cubicBezTo>
                      <a:pt x="30" y="6"/>
                      <a:pt x="30" y="6"/>
                      <a:pt x="30" y="5"/>
                    </a:cubicBezTo>
                    <a:cubicBezTo>
                      <a:pt x="28" y="4"/>
                      <a:pt x="26" y="2"/>
                      <a:pt x="23" y="1"/>
                    </a:cubicBezTo>
                    <a:cubicBezTo>
                      <a:pt x="21" y="0"/>
                      <a:pt x="18" y="0"/>
                      <a:pt x="16" y="0"/>
                    </a:cubicBezTo>
                    <a:cubicBezTo>
                      <a:pt x="13" y="0"/>
                      <a:pt x="10" y="0"/>
                      <a:pt x="8" y="1"/>
                    </a:cubicBezTo>
                    <a:cubicBezTo>
                      <a:pt x="5" y="2"/>
                      <a:pt x="3" y="4"/>
                      <a:pt x="2" y="5"/>
                    </a:cubicBezTo>
                    <a:cubicBezTo>
                      <a:pt x="1" y="6"/>
                      <a:pt x="1" y="6"/>
                      <a:pt x="0" y="7"/>
                    </a:cubicBezTo>
                    <a:lnTo>
                      <a:pt x="1" y="7"/>
                    </a:lnTo>
                    <a:cubicBezTo>
                      <a:pt x="1" y="7"/>
                      <a:pt x="2" y="7"/>
                      <a:pt x="2" y="6"/>
                    </a:cubicBezTo>
                    <a:cubicBezTo>
                      <a:pt x="2" y="6"/>
                      <a:pt x="2" y="6"/>
                      <a:pt x="2" y="6"/>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32563">
                  <a:defRPr/>
                </a:pPr>
                <a:endParaRPr lang="en-US">
                  <a:solidFill>
                    <a:srgbClr val="000000"/>
                  </a:solidFill>
                  <a:latin typeface="Segoe UI"/>
                </a:endParaRPr>
              </a:p>
            </p:txBody>
          </p:sp>
          <p:sp>
            <p:nvSpPr>
              <p:cNvPr id="1644" name="Freeform 12">
                <a:extLst>
                  <a:ext uri="{FF2B5EF4-FFF2-40B4-BE49-F238E27FC236}">
                    <a16:creationId xmlns:a16="http://schemas.microsoft.com/office/drawing/2014/main" id="{AA8B617C-C528-4F7B-8915-E635D2BC9C22}"/>
                  </a:ext>
                </a:extLst>
              </p:cNvPr>
              <p:cNvSpPr>
                <a:spLocks noEditPoints="1"/>
              </p:cNvSpPr>
              <p:nvPr/>
            </p:nvSpPr>
            <p:spPr bwMode="auto">
              <a:xfrm>
                <a:off x="1597" y="2325"/>
                <a:ext cx="50" cy="50"/>
              </a:xfrm>
              <a:custGeom>
                <a:avLst/>
                <a:gdLst>
                  <a:gd name="T0" fmla="*/ 40 w 80"/>
                  <a:gd name="T1" fmla="*/ 60 h 80"/>
                  <a:gd name="T2" fmla="*/ 40 w 80"/>
                  <a:gd name="T3" fmla="*/ 60 h 80"/>
                  <a:gd name="T4" fmla="*/ 20 w 80"/>
                  <a:gd name="T5" fmla="*/ 40 h 80"/>
                  <a:gd name="T6" fmla="*/ 40 w 80"/>
                  <a:gd name="T7" fmla="*/ 20 h 80"/>
                  <a:gd name="T8" fmla="*/ 60 w 80"/>
                  <a:gd name="T9" fmla="*/ 40 h 80"/>
                  <a:gd name="T10" fmla="*/ 40 w 80"/>
                  <a:gd name="T11" fmla="*/ 60 h 80"/>
                  <a:gd name="T12" fmla="*/ 68 w 80"/>
                  <a:gd name="T13" fmla="*/ 11 h 80"/>
                  <a:gd name="T14" fmla="*/ 68 w 80"/>
                  <a:gd name="T15" fmla="*/ 11 h 80"/>
                  <a:gd name="T16" fmla="*/ 55 w 80"/>
                  <a:gd name="T17" fmla="*/ 3 h 80"/>
                  <a:gd name="T18" fmla="*/ 40 w 80"/>
                  <a:gd name="T19" fmla="*/ 0 h 80"/>
                  <a:gd name="T20" fmla="*/ 24 w 80"/>
                  <a:gd name="T21" fmla="*/ 3 h 80"/>
                  <a:gd name="T22" fmla="*/ 12 w 80"/>
                  <a:gd name="T23" fmla="*/ 11 h 80"/>
                  <a:gd name="T24" fmla="*/ 3 w 80"/>
                  <a:gd name="T25" fmla="*/ 24 h 80"/>
                  <a:gd name="T26" fmla="*/ 2 w 80"/>
                  <a:gd name="T27" fmla="*/ 27 h 80"/>
                  <a:gd name="T28" fmla="*/ 0 w 80"/>
                  <a:gd name="T29" fmla="*/ 40 h 80"/>
                  <a:gd name="T30" fmla="*/ 3 w 80"/>
                  <a:gd name="T31" fmla="*/ 55 h 80"/>
                  <a:gd name="T32" fmla="*/ 5 w 80"/>
                  <a:gd name="T33" fmla="*/ 58 h 80"/>
                  <a:gd name="T34" fmla="*/ 12 w 80"/>
                  <a:gd name="T35" fmla="*/ 68 h 80"/>
                  <a:gd name="T36" fmla="*/ 24 w 80"/>
                  <a:gd name="T37" fmla="*/ 76 h 80"/>
                  <a:gd name="T38" fmla="*/ 40 w 80"/>
                  <a:gd name="T39" fmla="*/ 80 h 80"/>
                  <a:gd name="T40" fmla="*/ 55 w 80"/>
                  <a:gd name="T41" fmla="*/ 76 h 80"/>
                  <a:gd name="T42" fmla="*/ 68 w 80"/>
                  <a:gd name="T43" fmla="*/ 68 h 80"/>
                  <a:gd name="T44" fmla="*/ 75 w 80"/>
                  <a:gd name="T45" fmla="*/ 58 h 80"/>
                  <a:gd name="T46" fmla="*/ 77 w 80"/>
                  <a:gd name="T47" fmla="*/ 55 h 80"/>
                  <a:gd name="T48" fmla="*/ 80 w 80"/>
                  <a:gd name="T49" fmla="*/ 40 h 80"/>
                  <a:gd name="T50" fmla="*/ 78 w 80"/>
                  <a:gd name="T51" fmla="*/ 27 h 80"/>
                  <a:gd name="T52" fmla="*/ 77 w 80"/>
                  <a:gd name="T53" fmla="*/ 24 h 80"/>
                  <a:gd name="T54" fmla="*/ 68 w 80"/>
                  <a:gd name="T55" fmla="*/ 11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0" h="80">
                    <a:moveTo>
                      <a:pt x="40" y="60"/>
                    </a:moveTo>
                    <a:lnTo>
                      <a:pt x="40" y="60"/>
                    </a:lnTo>
                    <a:cubicBezTo>
                      <a:pt x="29" y="60"/>
                      <a:pt x="20" y="51"/>
                      <a:pt x="20" y="40"/>
                    </a:cubicBezTo>
                    <a:cubicBezTo>
                      <a:pt x="20" y="28"/>
                      <a:pt x="29" y="20"/>
                      <a:pt x="40" y="20"/>
                    </a:cubicBezTo>
                    <a:cubicBezTo>
                      <a:pt x="51" y="20"/>
                      <a:pt x="60" y="28"/>
                      <a:pt x="60" y="40"/>
                    </a:cubicBezTo>
                    <a:cubicBezTo>
                      <a:pt x="60" y="51"/>
                      <a:pt x="51" y="60"/>
                      <a:pt x="40" y="60"/>
                    </a:cubicBezTo>
                    <a:close/>
                    <a:moveTo>
                      <a:pt x="68" y="11"/>
                    </a:moveTo>
                    <a:lnTo>
                      <a:pt x="68" y="11"/>
                    </a:lnTo>
                    <a:cubicBezTo>
                      <a:pt x="64" y="8"/>
                      <a:pt x="60" y="5"/>
                      <a:pt x="55" y="3"/>
                    </a:cubicBezTo>
                    <a:cubicBezTo>
                      <a:pt x="51" y="1"/>
                      <a:pt x="45" y="0"/>
                      <a:pt x="40" y="0"/>
                    </a:cubicBezTo>
                    <a:cubicBezTo>
                      <a:pt x="34" y="0"/>
                      <a:pt x="29" y="1"/>
                      <a:pt x="24" y="3"/>
                    </a:cubicBezTo>
                    <a:cubicBezTo>
                      <a:pt x="19" y="5"/>
                      <a:pt x="15" y="8"/>
                      <a:pt x="12" y="11"/>
                    </a:cubicBezTo>
                    <a:cubicBezTo>
                      <a:pt x="8" y="15"/>
                      <a:pt x="5" y="19"/>
                      <a:pt x="3" y="24"/>
                    </a:cubicBezTo>
                    <a:cubicBezTo>
                      <a:pt x="3" y="25"/>
                      <a:pt x="2" y="26"/>
                      <a:pt x="2" y="27"/>
                    </a:cubicBezTo>
                    <a:cubicBezTo>
                      <a:pt x="1" y="31"/>
                      <a:pt x="0" y="35"/>
                      <a:pt x="0" y="40"/>
                    </a:cubicBezTo>
                    <a:cubicBezTo>
                      <a:pt x="0" y="45"/>
                      <a:pt x="1" y="50"/>
                      <a:pt x="3" y="55"/>
                    </a:cubicBezTo>
                    <a:cubicBezTo>
                      <a:pt x="3" y="56"/>
                      <a:pt x="4" y="57"/>
                      <a:pt x="5" y="58"/>
                    </a:cubicBezTo>
                    <a:cubicBezTo>
                      <a:pt x="7" y="62"/>
                      <a:pt x="9" y="65"/>
                      <a:pt x="12" y="68"/>
                    </a:cubicBezTo>
                    <a:cubicBezTo>
                      <a:pt x="15" y="71"/>
                      <a:pt x="19" y="74"/>
                      <a:pt x="24" y="76"/>
                    </a:cubicBezTo>
                    <a:cubicBezTo>
                      <a:pt x="29" y="78"/>
                      <a:pt x="34" y="80"/>
                      <a:pt x="40" y="80"/>
                    </a:cubicBezTo>
                    <a:cubicBezTo>
                      <a:pt x="45" y="80"/>
                      <a:pt x="51" y="78"/>
                      <a:pt x="55" y="76"/>
                    </a:cubicBezTo>
                    <a:cubicBezTo>
                      <a:pt x="60" y="74"/>
                      <a:pt x="64" y="71"/>
                      <a:pt x="68" y="68"/>
                    </a:cubicBezTo>
                    <a:cubicBezTo>
                      <a:pt x="71" y="65"/>
                      <a:pt x="73" y="62"/>
                      <a:pt x="75" y="58"/>
                    </a:cubicBezTo>
                    <a:cubicBezTo>
                      <a:pt x="75" y="57"/>
                      <a:pt x="76" y="56"/>
                      <a:pt x="77" y="55"/>
                    </a:cubicBezTo>
                    <a:cubicBezTo>
                      <a:pt x="79" y="50"/>
                      <a:pt x="80" y="45"/>
                      <a:pt x="80" y="40"/>
                    </a:cubicBezTo>
                    <a:cubicBezTo>
                      <a:pt x="80" y="35"/>
                      <a:pt x="79" y="31"/>
                      <a:pt x="78" y="27"/>
                    </a:cubicBezTo>
                    <a:cubicBezTo>
                      <a:pt x="77" y="26"/>
                      <a:pt x="77" y="25"/>
                      <a:pt x="77" y="24"/>
                    </a:cubicBezTo>
                    <a:cubicBezTo>
                      <a:pt x="75" y="19"/>
                      <a:pt x="72" y="15"/>
                      <a:pt x="68" y="11"/>
                    </a:cubicBezTo>
                    <a:close/>
                  </a:path>
                </a:pathLst>
              </a:custGeom>
              <a:solidFill>
                <a:schemeClr val="tx2"/>
              </a:solidFill>
              <a:ln w="0">
                <a:noFill/>
                <a:prstDash val="solid"/>
                <a:round/>
                <a:headEnd/>
                <a:tailEnd/>
              </a:ln>
            </p:spPr>
            <p:txBody>
              <a:bodyPr vert="horz" wrap="square" lIns="91427" tIns="45713" rIns="91427" bIns="45713" numCol="1" anchor="t" anchorCtr="0" compatLnSpc="1">
                <a:prstTxWarp prst="textNoShape">
                  <a:avLst/>
                </a:prstTxWarp>
              </a:bodyPr>
              <a:lstStyle/>
              <a:p>
                <a:pPr defTabSz="932563">
                  <a:defRPr/>
                </a:pPr>
                <a:endParaRPr lang="en-US">
                  <a:solidFill>
                    <a:srgbClr val="000000"/>
                  </a:solidFill>
                  <a:latin typeface="Segoe UI"/>
                </a:endParaRPr>
              </a:p>
            </p:txBody>
          </p:sp>
          <p:sp>
            <p:nvSpPr>
              <p:cNvPr id="1645" name="Freeform 13">
                <a:extLst>
                  <a:ext uri="{FF2B5EF4-FFF2-40B4-BE49-F238E27FC236}">
                    <a16:creationId xmlns:a16="http://schemas.microsoft.com/office/drawing/2014/main" id="{D0CDBF86-9E88-4315-B9E3-A63685E84A28}"/>
                  </a:ext>
                </a:extLst>
              </p:cNvPr>
              <p:cNvSpPr>
                <a:spLocks/>
              </p:cNvSpPr>
              <p:nvPr/>
            </p:nvSpPr>
            <p:spPr bwMode="auto">
              <a:xfrm>
                <a:off x="1607" y="2335"/>
                <a:ext cx="29" cy="29"/>
              </a:xfrm>
              <a:custGeom>
                <a:avLst/>
                <a:gdLst>
                  <a:gd name="T0" fmla="*/ 20 w 40"/>
                  <a:gd name="T1" fmla="*/ 0 h 40"/>
                  <a:gd name="T2" fmla="*/ 20 w 40"/>
                  <a:gd name="T3" fmla="*/ 0 h 40"/>
                  <a:gd name="T4" fmla="*/ 0 w 40"/>
                  <a:gd name="T5" fmla="*/ 20 h 40"/>
                  <a:gd name="T6" fmla="*/ 20 w 40"/>
                  <a:gd name="T7" fmla="*/ 40 h 40"/>
                  <a:gd name="T8" fmla="*/ 40 w 40"/>
                  <a:gd name="T9" fmla="*/ 20 h 40"/>
                  <a:gd name="T10" fmla="*/ 20 w 40"/>
                  <a:gd name="T11" fmla="*/ 0 h 40"/>
                </a:gdLst>
                <a:ahLst/>
                <a:cxnLst>
                  <a:cxn ang="0">
                    <a:pos x="T0" y="T1"/>
                  </a:cxn>
                  <a:cxn ang="0">
                    <a:pos x="T2" y="T3"/>
                  </a:cxn>
                  <a:cxn ang="0">
                    <a:pos x="T4" y="T5"/>
                  </a:cxn>
                  <a:cxn ang="0">
                    <a:pos x="T6" y="T7"/>
                  </a:cxn>
                  <a:cxn ang="0">
                    <a:pos x="T8" y="T9"/>
                  </a:cxn>
                  <a:cxn ang="0">
                    <a:pos x="T10" y="T11"/>
                  </a:cxn>
                </a:cxnLst>
                <a:rect l="0" t="0" r="r" b="b"/>
                <a:pathLst>
                  <a:path w="40" h="40">
                    <a:moveTo>
                      <a:pt x="20" y="0"/>
                    </a:moveTo>
                    <a:lnTo>
                      <a:pt x="20" y="0"/>
                    </a:lnTo>
                    <a:cubicBezTo>
                      <a:pt x="9" y="0"/>
                      <a:pt x="0" y="8"/>
                      <a:pt x="0" y="20"/>
                    </a:cubicBezTo>
                    <a:cubicBezTo>
                      <a:pt x="0" y="31"/>
                      <a:pt x="9" y="40"/>
                      <a:pt x="20" y="40"/>
                    </a:cubicBezTo>
                    <a:cubicBezTo>
                      <a:pt x="31" y="40"/>
                      <a:pt x="40" y="31"/>
                      <a:pt x="40" y="20"/>
                    </a:cubicBezTo>
                    <a:cubicBezTo>
                      <a:pt x="40" y="8"/>
                      <a:pt x="31" y="0"/>
                      <a:pt x="20" y="0"/>
                    </a:cubicBezTo>
                    <a:close/>
                  </a:path>
                </a:pathLst>
              </a:custGeom>
              <a:solidFill>
                <a:schemeClr val="accent5"/>
              </a:solidFill>
              <a:ln w="0">
                <a:noFill/>
                <a:prstDash val="solid"/>
                <a:round/>
                <a:headEnd/>
                <a:tailEnd/>
              </a:ln>
            </p:spPr>
            <p:txBody>
              <a:bodyPr vert="horz" wrap="square" lIns="91427" tIns="45713" rIns="91427" bIns="45713" numCol="1" anchor="t" anchorCtr="0" compatLnSpc="1">
                <a:prstTxWarp prst="textNoShape">
                  <a:avLst/>
                </a:prstTxWarp>
              </a:bodyPr>
              <a:lstStyle/>
              <a:p>
                <a:pPr defTabSz="932563">
                  <a:defRPr/>
                </a:pPr>
                <a:endParaRPr lang="en-US">
                  <a:solidFill>
                    <a:srgbClr val="000000"/>
                  </a:solidFill>
                  <a:latin typeface="Segoe UI"/>
                </a:endParaRPr>
              </a:p>
            </p:txBody>
          </p:sp>
          <p:sp>
            <p:nvSpPr>
              <p:cNvPr id="1646" name="Freeform 14">
                <a:extLst>
                  <a:ext uri="{FF2B5EF4-FFF2-40B4-BE49-F238E27FC236}">
                    <a16:creationId xmlns:a16="http://schemas.microsoft.com/office/drawing/2014/main" id="{29042996-0933-4DD4-BE67-5B8954180120}"/>
                  </a:ext>
                </a:extLst>
              </p:cNvPr>
              <p:cNvSpPr>
                <a:spLocks noEditPoints="1"/>
              </p:cNvSpPr>
              <p:nvPr/>
            </p:nvSpPr>
            <p:spPr bwMode="auto">
              <a:xfrm>
                <a:off x="1755" y="2336"/>
                <a:ext cx="29" cy="29"/>
              </a:xfrm>
              <a:custGeom>
                <a:avLst/>
                <a:gdLst>
                  <a:gd name="T0" fmla="*/ 25 w 40"/>
                  <a:gd name="T1" fmla="*/ 21 h 40"/>
                  <a:gd name="T2" fmla="*/ 25 w 40"/>
                  <a:gd name="T3" fmla="*/ 21 h 40"/>
                  <a:gd name="T4" fmla="*/ 24 w 40"/>
                  <a:gd name="T5" fmla="*/ 23 h 40"/>
                  <a:gd name="T6" fmla="*/ 22 w 40"/>
                  <a:gd name="T7" fmla="*/ 24 h 40"/>
                  <a:gd name="T8" fmla="*/ 20 w 40"/>
                  <a:gd name="T9" fmla="*/ 24 h 40"/>
                  <a:gd name="T10" fmla="*/ 18 w 40"/>
                  <a:gd name="T11" fmla="*/ 24 h 40"/>
                  <a:gd name="T12" fmla="*/ 16 w 40"/>
                  <a:gd name="T13" fmla="*/ 23 h 40"/>
                  <a:gd name="T14" fmla="*/ 14 w 40"/>
                  <a:gd name="T15" fmla="*/ 21 h 40"/>
                  <a:gd name="T16" fmla="*/ 14 w 40"/>
                  <a:gd name="T17" fmla="*/ 19 h 40"/>
                  <a:gd name="T18" fmla="*/ 14 w 40"/>
                  <a:gd name="T19" fmla="*/ 16 h 40"/>
                  <a:gd name="T20" fmla="*/ 16 w 40"/>
                  <a:gd name="T21" fmla="*/ 15 h 40"/>
                  <a:gd name="T22" fmla="*/ 18 w 40"/>
                  <a:gd name="T23" fmla="*/ 13 h 40"/>
                  <a:gd name="T24" fmla="*/ 20 w 40"/>
                  <a:gd name="T25" fmla="*/ 13 h 40"/>
                  <a:gd name="T26" fmla="*/ 22 w 40"/>
                  <a:gd name="T27" fmla="*/ 13 h 40"/>
                  <a:gd name="T28" fmla="*/ 24 w 40"/>
                  <a:gd name="T29" fmla="*/ 14 h 40"/>
                  <a:gd name="T30" fmla="*/ 25 w 40"/>
                  <a:gd name="T31" fmla="*/ 16 h 40"/>
                  <a:gd name="T32" fmla="*/ 25 w 40"/>
                  <a:gd name="T33" fmla="*/ 19 h 40"/>
                  <a:gd name="T34" fmla="*/ 25 w 40"/>
                  <a:gd name="T35" fmla="*/ 21 h 40"/>
                  <a:gd name="T36" fmla="*/ 34 w 40"/>
                  <a:gd name="T37" fmla="*/ 6 h 40"/>
                  <a:gd name="T38" fmla="*/ 34 w 40"/>
                  <a:gd name="T39" fmla="*/ 6 h 40"/>
                  <a:gd name="T40" fmla="*/ 33 w 40"/>
                  <a:gd name="T41" fmla="*/ 5 h 40"/>
                  <a:gd name="T42" fmla="*/ 32 w 40"/>
                  <a:gd name="T43" fmla="*/ 5 h 40"/>
                  <a:gd name="T44" fmla="*/ 28 w 40"/>
                  <a:gd name="T45" fmla="*/ 1 h 40"/>
                  <a:gd name="T46" fmla="*/ 26 w 40"/>
                  <a:gd name="T47" fmla="*/ 1 h 40"/>
                  <a:gd name="T48" fmla="*/ 22 w 40"/>
                  <a:gd name="T49" fmla="*/ 0 h 40"/>
                  <a:gd name="T50" fmla="*/ 20 w 40"/>
                  <a:gd name="T51" fmla="*/ 0 h 40"/>
                  <a:gd name="T52" fmla="*/ 18 w 40"/>
                  <a:gd name="T53" fmla="*/ 0 h 40"/>
                  <a:gd name="T54" fmla="*/ 14 w 40"/>
                  <a:gd name="T55" fmla="*/ 1 h 40"/>
                  <a:gd name="T56" fmla="*/ 12 w 40"/>
                  <a:gd name="T57" fmla="*/ 1 h 40"/>
                  <a:gd name="T58" fmla="*/ 7 w 40"/>
                  <a:gd name="T59" fmla="*/ 5 h 40"/>
                  <a:gd name="T60" fmla="*/ 6 w 40"/>
                  <a:gd name="T61" fmla="*/ 5 h 40"/>
                  <a:gd name="T62" fmla="*/ 6 w 40"/>
                  <a:gd name="T63" fmla="*/ 6 h 40"/>
                  <a:gd name="T64" fmla="*/ 5 w 40"/>
                  <a:gd name="T65" fmla="*/ 6 h 40"/>
                  <a:gd name="T66" fmla="*/ 0 w 40"/>
                  <a:gd name="T67" fmla="*/ 20 h 40"/>
                  <a:gd name="T68" fmla="*/ 20 w 40"/>
                  <a:gd name="T69" fmla="*/ 40 h 40"/>
                  <a:gd name="T70" fmla="*/ 40 w 40"/>
                  <a:gd name="T71" fmla="*/ 20 h 40"/>
                  <a:gd name="T72" fmla="*/ 34 w 40"/>
                  <a:gd name="T73" fmla="*/ 6 h 40"/>
                  <a:gd name="T74" fmla="*/ 34 w 40"/>
                  <a:gd name="T75" fmla="*/ 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0" h="40">
                    <a:moveTo>
                      <a:pt x="25" y="21"/>
                    </a:moveTo>
                    <a:lnTo>
                      <a:pt x="25" y="21"/>
                    </a:lnTo>
                    <a:cubicBezTo>
                      <a:pt x="25" y="21"/>
                      <a:pt x="24" y="22"/>
                      <a:pt x="24" y="23"/>
                    </a:cubicBezTo>
                    <a:cubicBezTo>
                      <a:pt x="23" y="23"/>
                      <a:pt x="23" y="23"/>
                      <a:pt x="22" y="24"/>
                    </a:cubicBezTo>
                    <a:cubicBezTo>
                      <a:pt x="21" y="24"/>
                      <a:pt x="20" y="24"/>
                      <a:pt x="20" y="24"/>
                    </a:cubicBezTo>
                    <a:cubicBezTo>
                      <a:pt x="19" y="24"/>
                      <a:pt x="18" y="24"/>
                      <a:pt x="18" y="24"/>
                    </a:cubicBezTo>
                    <a:cubicBezTo>
                      <a:pt x="17" y="23"/>
                      <a:pt x="16" y="23"/>
                      <a:pt x="16" y="23"/>
                    </a:cubicBezTo>
                    <a:cubicBezTo>
                      <a:pt x="15" y="22"/>
                      <a:pt x="15" y="21"/>
                      <a:pt x="14" y="21"/>
                    </a:cubicBezTo>
                    <a:cubicBezTo>
                      <a:pt x="14" y="20"/>
                      <a:pt x="14" y="19"/>
                      <a:pt x="14" y="19"/>
                    </a:cubicBezTo>
                    <a:cubicBezTo>
                      <a:pt x="14" y="18"/>
                      <a:pt x="14" y="17"/>
                      <a:pt x="14" y="16"/>
                    </a:cubicBezTo>
                    <a:cubicBezTo>
                      <a:pt x="15" y="16"/>
                      <a:pt x="15" y="15"/>
                      <a:pt x="16" y="15"/>
                    </a:cubicBezTo>
                    <a:cubicBezTo>
                      <a:pt x="16" y="14"/>
                      <a:pt x="17" y="14"/>
                      <a:pt x="18" y="13"/>
                    </a:cubicBezTo>
                    <a:cubicBezTo>
                      <a:pt x="18" y="13"/>
                      <a:pt x="19" y="13"/>
                      <a:pt x="20" y="13"/>
                    </a:cubicBezTo>
                    <a:cubicBezTo>
                      <a:pt x="20" y="13"/>
                      <a:pt x="21" y="13"/>
                      <a:pt x="22" y="13"/>
                    </a:cubicBezTo>
                    <a:cubicBezTo>
                      <a:pt x="22" y="14"/>
                      <a:pt x="23" y="14"/>
                      <a:pt x="24" y="14"/>
                    </a:cubicBezTo>
                    <a:cubicBezTo>
                      <a:pt x="24" y="15"/>
                      <a:pt x="25" y="16"/>
                      <a:pt x="25" y="16"/>
                    </a:cubicBezTo>
                    <a:cubicBezTo>
                      <a:pt x="25" y="17"/>
                      <a:pt x="25" y="18"/>
                      <a:pt x="25" y="19"/>
                    </a:cubicBezTo>
                    <a:cubicBezTo>
                      <a:pt x="25" y="19"/>
                      <a:pt x="25" y="20"/>
                      <a:pt x="25" y="21"/>
                    </a:cubicBezTo>
                    <a:close/>
                    <a:moveTo>
                      <a:pt x="34" y="6"/>
                    </a:moveTo>
                    <a:lnTo>
                      <a:pt x="34" y="6"/>
                    </a:lnTo>
                    <a:cubicBezTo>
                      <a:pt x="33" y="6"/>
                      <a:pt x="33" y="6"/>
                      <a:pt x="33" y="5"/>
                    </a:cubicBezTo>
                    <a:cubicBezTo>
                      <a:pt x="33" y="5"/>
                      <a:pt x="33" y="5"/>
                      <a:pt x="32" y="5"/>
                    </a:cubicBezTo>
                    <a:cubicBezTo>
                      <a:pt x="31" y="3"/>
                      <a:pt x="29" y="2"/>
                      <a:pt x="28" y="1"/>
                    </a:cubicBezTo>
                    <a:cubicBezTo>
                      <a:pt x="27" y="1"/>
                      <a:pt x="26" y="1"/>
                      <a:pt x="26" y="1"/>
                    </a:cubicBezTo>
                    <a:cubicBezTo>
                      <a:pt x="24" y="0"/>
                      <a:pt x="23" y="0"/>
                      <a:pt x="22" y="0"/>
                    </a:cubicBezTo>
                    <a:cubicBezTo>
                      <a:pt x="21" y="0"/>
                      <a:pt x="20" y="0"/>
                      <a:pt x="20" y="0"/>
                    </a:cubicBezTo>
                    <a:cubicBezTo>
                      <a:pt x="19" y="0"/>
                      <a:pt x="18" y="0"/>
                      <a:pt x="18" y="0"/>
                    </a:cubicBezTo>
                    <a:cubicBezTo>
                      <a:pt x="16" y="0"/>
                      <a:pt x="15" y="0"/>
                      <a:pt x="14" y="1"/>
                    </a:cubicBezTo>
                    <a:cubicBezTo>
                      <a:pt x="13" y="1"/>
                      <a:pt x="12" y="1"/>
                      <a:pt x="12" y="1"/>
                    </a:cubicBezTo>
                    <a:cubicBezTo>
                      <a:pt x="10" y="2"/>
                      <a:pt x="8" y="3"/>
                      <a:pt x="7" y="5"/>
                    </a:cubicBezTo>
                    <a:cubicBezTo>
                      <a:pt x="7" y="5"/>
                      <a:pt x="6" y="5"/>
                      <a:pt x="6" y="5"/>
                    </a:cubicBezTo>
                    <a:cubicBezTo>
                      <a:pt x="6" y="6"/>
                      <a:pt x="6" y="6"/>
                      <a:pt x="6" y="6"/>
                    </a:cubicBezTo>
                    <a:lnTo>
                      <a:pt x="5" y="6"/>
                    </a:lnTo>
                    <a:cubicBezTo>
                      <a:pt x="2" y="10"/>
                      <a:pt x="0" y="14"/>
                      <a:pt x="0" y="20"/>
                    </a:cubicBezTo>
                    <a:cubicBezTo>
                      <a:pt x="0" y="31"/>
                      <a:pt x="9" y="40"/>
                      <a:pt x="20" y="40"/>
                    </a:cubicBezTo>
                    <a:cubicBezTo>
                      <a:pt x="31" y="40"/>
                      <a:pt x="40" y="31"/>
                      <a:pt x="40" y="20"/>
                    </a:cubicBezTo>
                    <a:cubicBezTo>
                      <a:pt x="40" y="14"/>
                      <a:pt x="38" y="10"/>
                      <a:pt x="34" y="6"/>
                    </a:cubicBezTo>
                    <a:lnTo>
                      <a:pt x="34" y="6"/>
                    </a:ln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32563">
                  <a:defRPr/>
                </a:pPr>
                <a:endParaRPr lang="en-US">
                  <a:solidFill>
                    <a:srgbClr val="000000"/>
                  </a:solidFill>
                  <a:latin typeface="Segoe UI"/>
                </a:endParaRPr>
              </a:p>
            </p:txBody>
          </p:sp>
          <p:sp>
            <p:nvSpPr>
              <p:cNvPr id="1647" name="Freeform 15">
                <a:extLst>
                  <a:ext uri="{FF2B5EF4-FFF2-40B4-BE49-F238E27FC236}">
                    <a16:creationId xmlns:a16="http://schemas.microsoft.com/office/drawing/2014/main" id="{85629872-672F-4ED2-AA64-576B2D500C98}"/>
                  </a:ext>
                </a:extLst>
              </p:cNvPr>
              <p:cNvSpPr>
                <a:spLocks/>
              </p:cNvSpPr>
              <p:nvPr/>
            </p:nvSpPr>
            <p:spPr bwMode="auto">
              <a:xfrm>
                <a:off x="1760" y="2341"/>
                <a:ext cx="0" cy="1"/>
              </a:xfrm>
              <a:custGeom>
                <a:avLst/>
                <a:gdLst>
                  <a:gd name="T0" fmla="*/ 1 w 1"/>
                  <a:gd name="T1" fmla="*/ 0 h 1"/>
                  <a:gd name="T2" fmla="*/ 1 w 1"/>
                  <a:gd name="T3" fmla="*/ 0 h 1"/>
                  <a:gd name="T4" fmla="*/ 0 w 1"/>
                  <a:gd name="T5" fmla="*/ 1 h 1"/>
                  <a:gd name="T6" fmla="*/ 1 w 1"/>
                  <a:gd name="T7" fmla="*/ 1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lnTo>
                      <a:pt x="1" y="0"/>
                    </a:lnTo>
                    <a:cubicBezTo>
                      <a:pt x="1" y="1"/>
                      <a:pt x="0" y="1"/>
                      <a:pt x="0" y="1"/>
                    </a:cubicBezTo>
                    <a:lnTo>
                      <a:pt x="1" y="1"/>
                    </a:lnTo>
                    <a:cubicBezTo>
                      <a:pt x="1" y="1"/>
                      <a:pt x="1" y="1"/>
                      <a:pt x="1"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32563">
                  <a:defRPr/>
                </a:pPr>
                <a:endParaRPr lang="en-US">
                  <a:solidFill>
                    <a:srgbClr val="000000"/>
                  </a:solidFill>
                  <a:latin typeface="Segoe UI"/>
                </a:endParaRPr>
              </a:p>
            </p:txBody>
          </p:sp>
          <p:sp>
            <p:nvSpPr>
              <p:cNvPr id="1648" name="Freeform 16">
                <a:extLst>
                  <a:ext uri="{FF2B5EF4-FFF2-40B4-BE49-F238E27FC236}">
                    <a16:creationId xmlns:a16="http://schemas.microsoft.com/office/drawing/2014/main" id="{9B8E11D6-2E64-43EC-B69B-491FB15EC6EB}"/>
                  </a:ext>
                </a:extLst>
              </p:cNvPr>
              <p:cNvSpPr>
                <a:spLocks/>
              </p:cNvSpPr>
              <p:nvPr/>
            </p:nvSpPr>
            <p:spPr bwMode="auto">
              <a:xfrm>
                <a:off x="1760" y="2341"/>
                <a:ext cx="1" cy="0"/>
              </a:xfrm>
              <a:custGeom>
                <a:avLst/>
                <a:gdLst>
                  <a:gd name="T0" fmla="*/ 0 w 1"/>
                  <a:gd name="T1" fmla="*/ 0 w 1"/>
                  <a:gd name="T2" fmla="*/ 1 w 1"/>
                  <a:gd name="T3" fmla="*/ 0 w 1"/>
                  <a:gd name="T4" fmla="*/ 0 w 1"/>
                </a:gdLst>
                <a:ahLst/>
                <a:cxnLst>
                  <a:cxn ang="0">
                    <a:pos x="T0" y="0"/>
                  </a:cxn>
                  <a:cxn ang="0">
                    <a:pos x="T1" y="0"/>
                  </a:cxn>
                  <a:cxn ang="0">
                    <a:pos x="T2" y="0"/>
                  </a:cxn>
                  <a:cxn ang="0">
                    <a:pos x="T3" y="0"/>
                  </a:cxn>
                  <a:cxn ang="0">
                    <a:pos x="T4" y="0"/>
                  </a:cxn>
                </a:cxnLst>
                <a:rect l="0" t="0" r="r" b="b"/>
                <a:pathLst>
                  <a:path w="1">
                    <a:moveTo>
                      <a:pt x="0" y="0"/>
                    </a:moveTo>
                    <a:lnTo>
                      <a:pt x="0" y="0"/>
                    </a:lnTo>
                    <a:cubicBezTo>
                      <a:pt x="0" y="0"/>
                      <a:pt x="1" y="0"/>
                      <a:pt x="1" y="0"/>
                    </a:cubicBezTo>
                    <a:cubicBezTo>
                      <a:pt x="1" y="0"/>
                      <a:pt x="0" y="0"/>
                      <a:pt x="0" y="0"/>
                    </a:cubicBezTo>
                    <a:cubicBezTo>
                      <a:pt x="0" y="0"/>
                      <a:pt x="0" y="0"/>
                      <a:pt x="0"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32563">
                  <a:defRPr/>
                </a:pPr>
                <a:endParaRPr lang="en-US">
                  <a:solidFill>
                    <a:srgbClr val="000000"/>
                  </a:solidFill>
                  <a:latin typeface="Segoe UI"/>
                </a:endParaRPr>
              </a:p>
            </p:txBody>
          </p:sp>
          <p:sp>
            <p:nvSpPr>
              <p:cNvPr id="1649" name="Freeform 17">
                <a:extLst>
                  <a:ext uri="{FF2B5EF4-FFF2-40B4-BE49-F238E27FC236}">
                    <a16:creationId xmlns:a16="http://schemas.microsoft.com/office/drawing/2014/main" id="{ABAE5910-144C-4494-9F7C-89749E2B0059}"/>
                  </a:ext>
                </a:extLst>
              </p:cNvPr>
              <p:cNvSpPr>
                <a:spLocks/>
              </p:cNvSpPr>
              <p:nvPr/>
            </p:nvSpPr>
            <p:spPr bwMode="auto">
              <a:xfrm>
                <a:off x="1777" y="2341"/>
                <a:ext cx="1" cy="1"/>
              </a:xfrm>
              <a:custGeom>
                <a:avLst/>
                <a:gdLst>
                  <a:gd name="T0" fmla="*/ 1 w 1"/>
                  <a:gd name="T1" fmla="*/ 1 h 1"/>
                  <a:gd name="T2" fmla="*/ 1 w 1"/>
                  <a:gd name="T3" fmla="*/ 1 h 1"/>
                  <a:gd name="T4" fmla="*/ 1 w 1"/>
                  <a:gd name="T5" fmla="*/ 1 h 1"/>
                  <a:gd name="T6" fmla="*/ 0 w 1"/>
                  <a:gd name="T7" fmla="*/ 0 h 1"/>
                  <a:gd name="T8" fmla="*/ 1 w 1"/>
                  <a:gd name="T9" fmla="*/ 1 h 1"/>
                </a:gdLst>
                <a:ahLst/>
                <a:cxnLst>
                  <a:cxn ang="0">
                    <a:pos x="T0" y="T1"/>
                  </a:cxn>
                  <a:cxn ang="0">
                    <a:pos x="T2" y="T3"/>
                  </a:cxn>
                  <a:cxn ang="0">
                    <a:pos x="T4" y="T5"/>
                  </a:cxn>
                  <a:cxn ang="0">
                    <a:pos x="T6" y="T7"/>
                  </a:cxn>
                  <a:cxn ang="0">
                    <a:pos x="T8" y="T9"/>
                  </a:cxn>
                </a:cxnLst>
                <a:rect l="0" t="0" r="r" b="b"/>
                <a:pathLst>
                  <a:path w="1" h="1">
                    <a:moveTo>
                      <a:pt x="1" y="1"/>
                    </a:moveTo>
                    <a:lnTo>
                      <a:pt x="1" y="1"/>
                    </a:lnTo>
                    <a:lnTo>
                      <a:pt x="1" y="1"/>
                    </a:lnTo>
                    <a:cubicBezTo>
                      <a:pt x="1" y="1"/>
                      <a:pt x="1" y="1"/>
                      <a:pt x="0" y="0"/>
                    </a:cubicBezTo>
                    <a:cubicBezTo>
                      <a:pt x="0" y="1"/>
                      <a:pt x="0" y="1"/>
                      <a:pt x="1" y="1"/>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32563">
                  <a:defRPr/>
                </a:pPr>
                <a:endParaRPr lang="en-US">
                  <a:solidFill>
                    <a:srgbClr val="000000"/>
                  </a:solidFill>
                  <a:latin typeface="Segoe UI"/>
                </a:endParaRPr>
              </a:p>
            </p:txBody>
          </p:sp>
          <p:sp>
            <p:nvSpPr>
              <p:cNvPr id="1650" name="Freeform 18">
                <a:extLst>
                  <a:ext uri="{FF2B5EF4-FFF2-40B4-BE49-F238E27FC236}">
                    <a16:creationId xmlns:a16="http://schemas.microsoft.com/office/drawing/2014/main" id="{69B79655-0F9B-4A57-A81A-549462F04818}"/>
                  </a:ext>
                </a:extLst>
              </p:cNvPr>
              <p:cNvSpPr>
                <a:spLocks/>
              </p:cNvSpPr>
              <p:nvPr/>
            </p:nvSpPr>
            <p:spPr bwMode="auto">
              <a:xfrm>
                <a:off x="1776" y="2341"/>
                <a:ext cx="1" cy="0"/>
              </a:xfrm>
              <a:custGeom>
                <a:avLst/>
                <a:gdLst>
                  <a:gd name="T0" fmla="*/ 0 w 1"/>
                  <a:gd name="T1" fmla="*/ 0 w 1"/>
                  <a:gd name="T2" fmla="*/ 1 w 1"/>
                  <a:gd name="T3" fmla="*/ 1 w 1"/>
                  <a:gd name="T4" fmla="*/ 0 w 1"/>
                </a:gdLst>
                <a:ahLst/>
                <a:cxnLst>
                  <a:cxn ang="0">
                    <a:pos x="T0" y="0"/>
                  </a:cxn>
                  <a:cxn ang="0">
                    <a:pos x="T1" y="0"/>
                  </a:cxn>
                  <a:cxn ang="0">
                    <a:pos x="T2" y="0"/>
                  </a:cxn>
                  <a:cxn ang="0">
                    <a:pos x="T3" y="0"/>
                  </a:cxn>
                  <a:cxn ang="0">
                    <a:pos x="T4" y="0"/>
                  </a:cxn>
                </a:cxnLst>
                <a:rect l="0" t="0" r="r" b="b"/>
                <a:pathLst>
                  <a:path w="1">
                    <a:moveTo>
                      <a:pt x="0" y="0"/>
                    </a:moveTo>
                    <a:lnTo>
                      <a:pt x="0" y="0"/>
                    </a:lnTo>
                    <a:cubicBezTo>
                      <a:pt x="1" y="0"/>
                      <a:pt x="1" y="0"/>
                      <a:pt x="1" y="0"/>
                    </a:cubicBezTo>
                    <a:cubicBezTo>
                      <a:pt x="1" y="0"/>
                      <a:pt x="1" y="0"/>
                      <a:pt x="1" y="0"/>
                    </a:cubicBezTo>
                    <a:cubicBezTo>
                      <a:pt x="1" y="0"/>
                      <a:pt x="1" y="0"/>
                      <a:pt x="0"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32563">
                  <a:defRPr/>
                </a:pPr>
                <a:endParaRPr lang="en-US">
                  <a:solidFill>
                    <a:srgbClr val="000000"/>
                  </a:solidFill>
                  <a:latin typeface="Segoe UI"/>
                </a:endParaRPr>
              </a:p>
            </p:txBody>
          </p:sp>
          <p:sp>
            <p:nvSpPr>
              <p:cNvPr id="1651" name="Freeform 19">
                <a:extLst>
                  <a:ext uri="{FF2B5EF4-FFF2-40B4-BE49-F238E27FC236}">
                    <a16:creationId xmlns:a16="http://schemas.microsoft.com/office/drawing/2014/main" id="{93E7397F-4504-4707-A063-86D2841CECB7}"/>
                  </a:ext>
                </a:extLst>
              </p:cNvPr>
              <p:cNvSpPr>
                <a:spLocks/>
              </p:cNvSpPr>
              <p:nvPr/>
            </p:nvSpPr>
            <p:spPr bwMode="auto">
              <a:xfrm>
                <a:off x="1764" y="2345"/>
                <a:ext cx="12" cy="11"/>
              </a:xfrm>
              <a:custGeom>
                <a:avLst/>
                <a:gdLst>
                  <a:gd name="T0" fmla="*/ 10 w 11"/>
                  <a:gd name="T1" fmla="*/ 1 h 11"/>
                  <a:gd name="T2" fmla="*/ 10 w 11"/>
                  <a:gd name="T3" fmla="*/ 1 h 11"/>
                  <a:gd name="T4" fmla="*/ 8 w 11"/>
                  <a:gd name="T5" fmla="*/ 0 h 11"/>
                  <a:gd name="T6" fmla="*/ 6 w 11"/>
                  <a:gd name="T7" fmla="*/ 0 h 11"/>
                  <a:gd name="T8" fmla="*/ 4 w 11"/>
                  <a:gd name="T9" fmla="*/ 0 h 11"/>
                  <a:gd name="T10" fmla="*/ 2 w 11"/>
                  <a:gd name="T11" fmla="*/ 2 h 11"/>
                  <a:gd name="T12" fmla="*/ 0 w 11"/>
                  <a:gd name="T13" fmla="*/ 3 h 11"/>
                  <a:gd name="T14" fmla="*/ 0 w 11"/>
                  <a:gd name="T15" fmla="*/ 6 h 11"/>
                  <a:gd name="T16" fmla="*/ 0 w 11"/>
                  <a:gd name="T17" fmla="*/ 8 h 11"/>
                  <a:gd name="T18" fmla="*/ 2 w 11"/>
                  <a:gd name="T19" fmla="*/ 10 h 11"/>
                  <a:gd name="T20" fmla="*/ 4 w 11"/>
                  <a:gd name="T21" fmla="*/ 11 h 11"/>
                  <a:gd name="T22" fmla="*/ 6 w 11"/>
                  <a:gd name="T23" fmla="*/ 11 h 11"/>
                  <a:gd name="T24" fmla="*/ 8 w 11"/>
                  <a:gd name="T25" fmla="*/ 11 h 11"/>
                  <a:gd name="T26" fmla="*/ 10 w 11"/>
                  <a:gd name="T27" fmla="*/ 10 h 11"/>
                  <a:gd name="T28" fmla="*/ 11 w 11"/>
                  <a:gd name="T29" fmla="*/ 8 h 11"/>
                  <a:gd name="T30" fmla="*/ 11 w 11"/>
                  <a:gd name="T31" fmla="*/ 6 h 11"/>
                  <a:gd name="T32" fmla="*/ 11 w 11"/>
                  <a:gd name="T33" fmla="*/ 3 h 11"/>
                  <a:gd name="T34" fmla="*/ 10 w 11"/>
                  <a:gd name="T35"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 h="11">
                    <a:moveTo>
                      <a:pt x="10" y="1"/>
                    </a:moveTo>
                    <a:lnTo>
                      <a:pt x="10" y="1"/>
                    </a:lnTo>
                    <a:cubicBezTo>
                      <a:pt x="9" y="1"/>
                      <a:pt x="9" y="1"/>
                      <a:pt x="8" y="0"/>
                    </a:cubicBezTo>
                    <a:cubicBezTo>
                      <a:pt x="7" y="0"/>
                      <a:pt x="6" y="0"/>
                      <a:pt x="6" y="0"/>
                    </a:cubicBezTo>
                    <a:cubicBezTo>
                      <a:pt x="5" y="0"/>
                      <a:pt x="4" y="0"/>
                      <a:pt x="4" y="0"/>
                    </a:cubicBezTo>
                    <a:cubicBezTo>
                      <a:pt x="3" y="1"/>
                      <a:pt x="2" y="1"/>
                      <a:pt x="2" y="2"/>
                    </a:cubicBezTo>
                    <a:cubicBezTo>
                      <a:pt x="1" y="2"/>
                      <a:pt x="1" y="3"/>
                      <a:pt x="0" y="3"/>
                    </a:cubicBezTo>
                    <a:cubicBezTo>
                      <a:pt x="0" y="4"/>
                      <a:pt x="0" y="5"/>
                      <a:pt x="0" y="6"/>
                    </a:cubicBezTo>
                    <a:cubicBezTo>
                      <a:pt x="0" y="6"/>
                      <a:pt x="0" y="7"/>
                      <a:pt x="0" y="8"/>
                    </a:cubicBezTo>
                    <a:cubicBezTo>
                      <a:pt x="1" y="8"/>
                      <a:pt x="1" y="9"/>
                      <a:pt x="2" y="10"/>
                    </a:cubicBezTo>
                    <a:cubicBezTo>
                      <a:pt x="2" y="10"/>
                      <a:pt x="3" y="10"/>
                      <a:pt x="4" y="11"/>
                    </a:cubicBezTo>
                    <a:cubicBezTo>
                      <a:pt x="4" y="11"/>
                      <a:pt x="5" y="11"/>
                      <a:pt x="6" y="11"/>
                    </a:cubicBezTo>
                    <a:cubicBezTo>
                      <a:pt x="6" y="11"/>
                      <a:pt x="7" y="11"/>
                      <a:pt x="8" y="11"/>
                    </a:cubicBezTo>
                    <a:cubicBezTo>
                      <a:pt x="9" y="10"/>
                      <a:pt x="9" y="10"/>
                      <a:pt x="10" y="10"/>
                    </a:cubicBezTo>
                    <a:cubicBezTo>
                      <a:pt x="10" y="9"/>
                      <a:pt x="11" y="8"/>
                      <a:pt x="11" y="8"/>
                    </a:cubicBezTo>
                    <a:cubicBezTo>
                      <a:pt x="11" y="7"/>
                      <a:pt x="11" y="6"/>
                      <a:pt x="11" y="6"/>
                    </a:cubicBezTo>
                    <a:cubicBezTo>
                      <a:pt x="11" y="5"/>
                      <a:pt x="11" y="4"/>
                      <a:pt x="11" y="3"/>
                    </a:cubicBezTo>
                    <a:cubicBezTo>
                      <a:pt x="11" y="3"/>
                      <a:pt x="10" y="2"/>
                      <a:pt x="10" y="1"/>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32563">
                  <a:defRPr/>
                </a:pPr>
                <a:endParaRPr lang="en-US">
                  <a:solidFill>
                    <a:srgbClr val="000000"/>
                  </a:solidFill>
                  <a:latin typeface="Segoe UI"/>
                </a:endParaRPr>
              </a:p>
            </p:txBody>
          </p:sp>
        </p:grpSp>
        <p:grpSp>
          <p:nvGrpSpPr>
            <p:cNvPr id="1625" name="Group 133">
              <a:extLst>
                <a:ext uri="{FF2B5EF4-FFF2-40B4-BE49-F238E27FC236}">
                  <a16:creationId xmlns:a16="http://schemas.microsoft.com/office/drawing/2014/main" id="{F8B79C80-4589-4B62-8C20-F4FD139DFEDA}"/>
                </a:ext>
              </a:extLst>
            </p:cNvPr>
            <p:cNvGrpSpPr>
              <a:grpSpLocks noChangeAspect="1"/>
            </p:cNvGrpSpPr>
            <p:nvPr/>
          </p:nvGrpSpPr>
          <p:grpSpPr bwMode="auto">
            <a:xfrm flipH="1">
              <a:off x="4067226" y="4615268"/>
              <a:ext cx="268995" cy="171179"/>
              <a:chOff x="6740" y="1489"/>
              <a:chExt cx="264" cy="168"/>
            </a:xfrm>
            <a:solidFill>
              <a:schemeClr val="tx2"/>
            </a:solidFill>
          </p:grpSpPr>
          <p:sp>
            <p:nvSpPr>
              <p:cNvPr id="1632" name="Freeform 134">
                <a:extLst>
                  <a:ext uri="{FF2B5EF4-FFF2-40B4-BE49-F238E27FC236}">
                    <a16:creationId xmlns:a16="http://schemas.microsoft.com/office/drawing/2014/main" id="{3C671625-3F26-40D1-89DF-188C38EC87C4}"/>
                  </a:ext>
                </a:extLst>
              </p:cNvPr>
              <p:cNvSpPr>
                <a:spLocks noEditPoints="1"/>
              </p:cNvSpPr>
              <p:nvPr/>
            </p:nvSpPr>
            <p:spPr bwMode="auto">
              <a:xfrm>
                <a:off x="6740" y="1489"/>
                <a:ext cx="264" cy="149"/>
              </a:xfrm>
              <a:custGeom>
                <a:avLst/>
                <a:gdLst>
                  <a:gd name="T0" fmla="*/ 186 w 426"/>
                  <a:gd name="T1" fmla="*/ 80 h 240"/>
                  <a:gd name="T2" fmla="*/ 186 w 426"/>
                  <a:gd name="T3" fmla="*/ 80 h 240"/>
                  <a:gd name="T4" fmla="*/ 186 w 426"/>
                  <a:gd name="T5" fmla="*/ 27 h 240"/>
                  <a:gd name="T6" fmla="*/ 242 w 426"/>
                  <a:gd name="T7" fmla="*/ 27 h 240"/>
                  <a:gd name="T8" fmla="*/ 251 w 426"/>
                  <a:gd name="T9" fmla="*/ 31 h 240"/>
                  <a:gd name="T10" fmla="*/ 301 w 426"/>
                  <a:gd name="T11" fmla="*/ 80 h 240"/>
                  <a:gd name="T12" fmla="*/ 186 w 426"/>
                  <a:gd name="T13" fmla="*/ 80 h 240"/>
                  <a:gd name="T14" fmla="*/ 159 w 426"/>
                  <a:gd name="T15" fmla="*/ 80 h 240"/>
                  <a:gd name="T16" fmla="*/ 159 w 426"/>
                  <a:gd name="T17" fmla="*/ 80 h 240"/>
                  <a:gd name="T18" fmla="*/ 64 w 426"/>
                  <a:gd name="T19" fmla="*/ 80 h 240"/>
                  <a:gd name="T20" fmla="*/ 84 w 426"/>
                  <a:gd name="T21" fmla="*/ 35 h 240"/>
                  <a:gd name="T22" fmla="*/ 90 w 426"/>
                  <a:gd name="T23" fmla="*/ 29 h 240"/>
                  <a:gd name="T24" fmla="*/ 97 w 426"/>
                  <a:gd name="T25" fmla="*/ 27 h 240"/>
                  <a:gd name="T26" fmla="*/ 159 w 426"/>
                  <a:gd name="T27" fmla="*/ 27 h 240"/>
                  <a:gd name="T28" fmla="*/ 159 w 426"/>
                  <a:gd name="T29" fmla="*/ 80 h 240"/>
                  <a:gd name="T30" fmla="*/ 420 w 426"/>
                  <a:gd name="T31" fmla="*/ 129 h 240"/>
                  <a:gd name="T32" fmla="*/ 420 w 426"/>
                  <a:gd name="T33" fmla="*/ 129 h 240"/>
                  <a:gd name="T34" fmla="*/ 403 w 426"/>
                  <a:gd name="T35" fmla="*/ 104 h 240"/>
                  <a:gd name="T36" fmla="*/ 377 w 426"/>
                  <a:gd name="T37" fmla="*/ 87 h 240"/>
                  <a:gd name="T38" fmla="*/ 346 w 426"/>
                  <a:gd name="T39" fmla="*/ 80 h 240"/>
                  <a:gd name="T40" fmla="*/ 338 w 426"/>
                  <a:gd name="T41" fmla="*/ 80 h 240"/>
                  <a:gd name="T42" fmla="*/ 270 w 426"/>
                  <a:gd name="T43" fmla="*/ 12 h 240"/>
                  <a:gd name="T44" fmla="*/ 257 w 426"/>
                  <a:gd name="T45" fmla="*/ 3 h 240"/>
                  <a:gd name="T46" fmla="*/ 242 w 426"/>
                  <a:gd name="T47" fmla="*/ 0 h 240"/>
                  <a:gd name="T48" fmla="*/ 53 w 426"/>
                  <a:gd name="T49" fmla="*/ 0 h 240"/>
                  <a:gd name="T50" fmla="*/ 53 w 426"/>
                  <a:gd name="T51" fmla="*/ 27 h 240"/>
                  <a:gd name="T52" fmla="*/ 59 w 426"/>
                  <a:gd name="T53" fmla="*/ 27 h 240"/>
                  <a:gd name="T54" fmla="*/ 6 w 426"/>
                  <a:gd name="T55" fmla="*/ 144 h 240"/>
                  <a:gd name="T56" fmla="*/ 0 w 426"/>
                  <a:gd name="T57" fmla="*/ 172 h 240"/>
                  <a:gd name="T58" fmla="*/ 0 w 426"/>
                  <a:gd name="T59" fmla="*/ 187 h 240"/>
                  <a:gd name="T60" fmla="*/ 2 w 426"/>
                  <a:gd name="T61" fmla="*/ 204 h 240"/>
                  <a:gd name="T62" fmla="*/ 8 w 426"/>
                  <a:gd name="T63" fmla="*/ 183 h 240"/>
                  <a:gd name="T64" fmla="*/ 24 w 426"/>
                  <a:gd name="T65" fmla="*/ 159 h 240"/>
                  <a:gd name="T66" fmla="*/ 49 w 426"/>
                  <a:gd name="T67" fmla="*/ 142 h 240"/>
                  <a:gd name="T68" fmla="*/ 79 w 426"/>
                  <a:gd name="T69" fmla="*/ 136 h 240"/>
                  <a:gd name="T70" fmla="*/ 110 w 426"/>
                  <a:gd name="T71" fmla="*/ 142 h 240"/>
                  <a:gd name="T72" fmla="*/ 135 w 426"/>
                  <a:gd name="T73" fmla="*/ 159 h 240"/>
                  <a:gd name="T74" fmla="*/ 151 w 426"/>
                  <a:gd name="T75" fmla="*/ 183 h 240"/>
                  <a:gd name="T76" fmla="*/ 157 w 426"/>
                  <a:gd name="T77" fmla="*/ 214 h 240"/>
                  <a:gd name="T78" fmla="*/ 153 w 426"/>
                  <a:gd name="T79" fmla="*/ 240 h 240"/>
                  <a:gd name="T80" fmla="*/ 246 w 426"/>
                  <a:gd name="T81" fmla="*/ 240 h 240"/>
                  <a:gd name="T82" fmla="*/ 242 w 426"/>
                  <a:gd name="T83" fmla="*/ 214 h 240"/>
                  <a:gd name="T84" fmla="*/ 248 w 426"/>
                  <a:gd name="T85" fmla="*/ 183 h 240"/>
                  <a:gd name="T86" fmla="*/ 264 w 426"/>
                  <a:gd name="T87" fmla="*/ 159 h 240"/>
                  <a:gd name="T88" fmla="*/ 289 w 426"/>
                  <a:gd name="T89" fmla="*/ 142 h 240"/>
                  <a:gd name="T90" fmla="*/ 319 w 426"/>
                  <a:gd name="T91" fmla="*/ 136 h 240"/>
                  <a:gd name="T92" fmla="*/ 350 w 426"/>
                  <a:gd name="T93" fmla="*/ 142 h 240"/>
                  <a:gd name="T94" fmla="*/ 375 w 426"/>
                  <a:gd name="T95" fmla="*/ 159 h 240"/>
                  <a:gd name="T96" fmla="*/ 391 w 426"/>
                  <a:gd name="T97" fmla="*/ 183 h 240"/>
                  <a:gd name="T98" fmla="*/ 397 w 426"/>
                  <a:gd name="T99" fmla="*/ 214 h 240"/>
                  <a:gd name="T100" fmla="*/ 393 w 426"/>
                  <a:gd name="T101" fmla="*/ 240 h 240"/>
                  <a:gd name="T102" fmla="*/ 399 w 426"/>
                  <a:gd name="T103" fmla="*/ 240 h 240"/>
                  <a:gd name="T104" fmla="*/ 410 w 426"/>
                  <a:gd name="T105" fmla="*/ 238 h 240"/>
                  <a:gd name="T106" fmla="*/ 418 w 426"/>
                  <a:gd name="T107" fmla="*/ 233 h 240"/>
                  <a:gd name="T108" fmla="*/ 424 w 426"/>
                  <a:gd name="T109" fmla="*/ 224 h 240"/>
                  <a:gd name="T110" fmla="*/ 426 w 426"/>
                  <a:gd name="T111" fmla="*/ 214 h 240"/>
                  <a:gd name="T112" fmla="*/ 426 w 426"/>
                  <a:gd name="T113" fmla="*/ 160 h 240"/>
                  <a:gd name="T114" fmla="*/ 420 w 426"/>
                  <a:gd name="T115" fmla="*/ 129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26" h="240">
                    <a:moveTo>
                      <a:pt x="186" y="80"/>
                    </a:moveTo>
                    <a:lnTo>
                      <a:pt x="186" y="80"/>
                    </a:lnTo>
                    <a:lnTo>
                      <a:pt x="186" y="27"/>
                    </a:lnTo>
                    <a:lnTo>
                      <a:pt x="242" y="27"/>
                    </a:lnTo>
                    <a:cubicBezTo>
                      <a:pt x="245" y="27"/>
                      <a:pt x="249" y="28"/>
                      <a:pt x="251" y="31"/>
                    </a:cubicBezTo>
                    <a:lnTo>
                      <a:pt x="301" y="80"/>
                    </a:lnTo>
                    <a:lnTo>
                      <a:pt x="186" y="80"/>
                    </a:lnTo>
                    <a:close/>
                    <a:moveTo>
                      <a:pt x="159" y="80"/>
                    </a:moveTo>
                    <a:lnTo>
                      <a:pt x="159" y="80"/>
                    </a:lnTo>
                    <a:lnTo>
                      <a:pt x="64" y="80"/>
                    </a:lnTo>
                    <a:lnTo>
                      <a:pt x="84" y="35"/>
                    </a:lnTo>
                    <a:cubicBezTo>
                      <a:pt x="86" y="32"/>
                      <a:pt x="87" y="31"/>
                      <a:pt x="90" y="29"/>
                    </a:cubicBezTo>
                    <a:cubicBezTo>
                      <a:pt x="92" y="28"/>
                      <a:pt x="94" y="27"/>
                      <a:pt x="97" y="27"/>
                    </a:cubicBezTo>
                    <a:lnTo>
                      <a:pt x="159" y="27"/>
                    </a:lnTo>
                    <a:lnTo>
                      <a:pt x="159" y="80"/>
                    </a:lnTo>
                    <a:close/>
                    <a:moveTo>
                      <a:pt x="420" y="129"/>
                    </a:moveTo>
                    <a:lnTo>
                      <a:pt x="420" y="129"/>
                    </a:lnTo>
                    <a:cubicBezTo>
                      <a:pt x="416" y="119"/>
                      <a:pt x="410" y="111"/>
                      <a:pt x="403" y="104"/>
                    </a:cubicBezTo>
                    <a:cubicBezTo>
                      <a:pt x="396" y="97"/>
                      <a:pt x="387" y="91"/>
                      <a:pt x="377" y="87"/>
                    </a:cubicBezTo>
                    <a:cubicBezTo>
                      <a:pt x="368" y="82"/>
                      <a:pt x="357" y="80"/>
                      <a:pt x="346" y="80"/>
                    </a:cubicBezTo>
                    <a:lnTo>
                      <a:pt x="338" y="80"/>
                    </a:lnTo>
                    <a:lnTo>
                      <a:pt x="270" y="12"/>
                    </a:lnTo>
                    <a:cubicBezTo>
                      <a:pt x="266" y="8"/>
                      <a:pt x="262" y="5"/>
                      <a:pt x="257" y="3"/>
                    </a:cubicBezTo>
                    <a:cubicBezTo>
                      <a:pt x="252" y="1"/>
                      <a:pt x="247" y="0"/>
                      <a:pt x="242" y="0"/>
                    </a:cubicBezTo>
                    <a:lnTo>
                      <a:pt x="53" y="0"/>
                    </a:lnTo>
                    <a:lnTo>
                      <a:pt x="53" y="27"/>
                    </a:lnTo>
                    <a:lnTo>
                      <a:pt x="59" y="27"/>
                    </a:lnTo>
                    <a:lnTo>
                      <a:pt x="6" y="144"/>
                    </a:lnTo>
                    <a:cubicBezTo>
                      <a:pt x="2" y="153"/>
                      <a:pt x="0" y="162"/>
                      <a:pt x="0" y="172"/>
                    </a:cubicBezTo>
                    <a:lnTo>
                      <a:pt x="0" y="187"/>
                    </a:lnTo>
                    <a:cubicBezTo>
                      <a:pt x="0" y="193"/>
                      <a:pt x="0" y="198"/>
                      <a:pt x="2" y="204"/>
                    </a:cubicBezTo>
                    <a:cubicBezTo>
                      <a:pt x="3" y="197"/>
                      <a:pt x="5" y="190"/>
                      <a:pt x="8" y="183"/>
                    </a:cubicBezTo>
                    <a:cubicBezTo>
                      <a:pt x="12" y="174"/>
                      <a:pt x="17" y="166"/>
                      <a:pt x="24" y="159"/>
                    </a:cubicBezTo>
                    <a:cubicBezTo>
                      <a:pt x="31" y="152"/>
                      <a:pt x="40" y="146"/>
                      <a:pt x="49" y="142"/>
                    </a:cubicBezTo>
                    <a:cubicBezTo>
                      <a:pt x="58" y="138"/>
                      <a:pt x="69" y="136"/>
                      <a:pt x="79" y="136"/>
                    </a:cubicBezTo>
                    <a:cubicBezTo>
                      <a:pt x="90" y="136"/>
                      <a:pt x="101" y="138"/>
                      <a:pt x="110" y="142"/>
                    </a:cubicBezTo>
                    <a:cubicBezTo>
                      <a:pt x="119" y="146"/>
                      <a:pt x="128" y="152"/>
                      <a:pt x="135" y="159"/>
                    </a:cubicBezTo>
                    <a:cubicBezTo>
                      <a:pt x="142" y="166"/>
                      <a:pt x="147" y="174"/>
                      <a:pt x="151" y="183"/>
                    </a:cubicBezTo>
                    <a:cubicBezTo>
                      <a:pt x="155" y="193"/>
                      <a:pt x="157" y="203"/>
                      <a:pt x="157" y="214"/>
                    </a:cubicBezTo>
                    <a:cubicBezTo>
                      <a:pt x="157" y="223"/>
                      <a:pt x="156" y="232"/>
                      <a:pt x="153" y="240"/>
                    </a:cubicBezTo>
                    <a:lnTo>
                      <a:pt x="246" y="240"/>
                    </a:lnTo>
                    <a:cubicBezTo>
                      <a:pt x="243" y="232"/>
                      <a:pt x="242" y="223"/>
                      <a:pt x="242" y="214"/>
                    </a:cubicBezTo>
                    <a:cubicBezTo>
                      <a:pt x="242" y="203"/>
                      <a:pt x="244" y="193"/>
                      <a:pt x="248" y="183"/>
                    </a:cubicBezTo>
                    <a:cubicBezTo>
                      <a:pt x="252" y="174"/>
                      <a:pt x="257" y="166"/>
                      <a:pt x="264" y="159"/>
                    </a:cubicBezTo>
                    <a:cubicBezTo>
                      <a:pt x="271" y="152"/>
                      <a:pt x="280" y="146"/>
                      <a:pt x="289" y="142"/>
                    </a:cubicBezTo>
                    <a:cubicBezTo>
                      <a:pt x="298" y="138"/>
                      <a:pt x="309" y="136"/>
                      <a:pt x="319" y="136"/>
                    </a:cubicBezTo>
                    <a:cubicBezTo>
                      <a:pt x="330" y="136"/>
                      <a:pt x="341" y="138"/>
                      <a:pt x="350" y="142"/>
                    </a:cubicBezTo>
                    <a:cubicBezTo>
                      <a:pt x="359" y="146"/>
                      <a:pt x="367" y="152"/>
                      <a:pt x="375" y="159"/>
                    </a:cubicBezTo>
                    <a:cubicBezTo>
                      <a:pt x="382" y="166"/>
                      <a:pt x="387" y="174"/>
                      <a:pt x="391" y="183"/>
                    </a:cubicBezTo>
                    <a:cubicBezTo>
                      <a:pt x="395" y="193"/>
                      <a:pt x="397" y="203"/>
                      <a:pt x="397" y="214"/>
                    </a:cubicBezTo>
                    <a:cubicBezTo>
                      <a:pt x="397" y="223"/>
                      <a:pt x="396" y="232"/>
                      <a:pt x="393" y="240"/>
                    </a:cubicBezTo>
                    <a:lnTo>
                      <a:pt x="399" y="240"/>
                    </a:lnTo>
                    <a:cubicBezTo>
                      <a:pt x="403" y="240"/>
                      <a:pt x="407" y="240"/>
                      <a:pt x="410" y="238"/>
                    </a:cubicBezTo>
                    <a:cubicBezTo>
                      <a:pt x="413" y="237"/>
                      <a:pt x="416" y="235"/>
                      <a:pt x="418" y="233"/>
                    </a:cubicBezTo>
                    <a:cubicBezTo>
                      <a:pt x="421" y="230"/>
                      <a:pt x="423" y="227"/>
                      <a:pt x="424" y="224"/>
                    </a:cubicBezTo>
                    <a:cubicBezTo>
                      <a:pt x="425" y="221"/>
                      <a:pt x="426" y="217"/>
                      <a:pt x="426" y="214"/>
                    </a:cubicBezTo>
                    <a:lnTo>
                      <a:pt x="426" y="160"/>
                    </a:lnTo>
                    <a:cubicBezTo>
                      <a:pt x="426" y="149"/>
                      <a:pt x="424" y="139"/>
                      <a:pt x="420" y="129"/>
                    </a:cubicBezTo>
                    <a:close/>
                  </a:path>
                </a:pathLst>
              </a:custGeom>
              <a:solidFill>
                <a:schemeClr val="tx1"/>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3C3C41"/>
                  </a:solidFill>
                  <a:latin typeface="Segoe UI"/>
                </a:endParaRPr>
              </a:p>
            </p:txBody>
          </p:sp>
          <p:sp>
            <p:nvSpPr>
              <p:cNvPr id="1633" name="Freeform 135">
                <a:extLst>
                  <a:ext uri="{FF2B5EF4-FFF2-40B4-BE49-F238E27FC236}">
                    <a16:creationId xmlns:a16="http://schemas.microsoft.com/office/drawing/2014/main" id="{95FAB929-5647-4BE7-B5EB-96BC62D3768A}"/>
                  </a:ext>
                </a:extLst>
              </p:cNvPr>
              <p:cNvSpPr>
                <a:spLocks noEditPoints="1"/>
              </p:cNvSpPr>
              <p:nvPr/>
            </p:nvSpPr>
            <p:spPr bwMode="auto">
              <a:xfrm>
                <a:off x="6754" y="1587"/>
                <a:ext cx="70" cy="70"/>
              </a:xfrm>
              <a:custGeom>
                <a:avLst/>
                <a:gdLst>
                  <a:gd name="T0" fmla="*/ 32 w 113"/>
                  <a:gd name="T1" fmla="*/ 45 h 112"/>
                  <a:gd name="T2" fmla="*/ 32 w 113"/>
                  <a:gd name="T3" fmla="*/ 45 h 112"/>
                  <a:gd name="T4" fmla="*/ 38 w 113"/>
                  <a:gd name="T5" fmla="*/ 37 h 112"/>
                  <a:gd name="T6" fmla="*/ 46 w 113"/>
                  <a:gd name="T7" fmla="*/ 31 h 112"/>
                  <a:gd name="T8" fmla="*/ 57 w 113"/>
                  <a:gd name="T9" fmla="*/ 29 h 112"/>
                  <a:gd name="T10" fmla="*/ 67 w 113"/>
                  <a:gd name="T11" fmla="*/ 31 h 112"/>
                  <a:gd name="T12" fmla="*/ 75 w 113"/>
                  <a:gd name="T13" fmla="*/ 37 h 112"/>
                  <a:gd name="T14" fmla="*/ 81 w 113"/>
                  <a:gd name="T15" fmla="*/ 45 h 112"/>
                  <a:gd name="T16" fmla="*/ 83 w 113"/>
                  <a:gd name="T17" fmla="*/ 56 h 112"/>
                  <a:gd name="T18" fmla="*/ 81 w 113"/>
                  <a:gd name="T19" fmla="*/ 66 h 112"/>
                  <a:gd name="T20" fmla="*/ 75 w 113"/>
                  <a:gd name="T21" fmla="*/ 75 h 112"/>
                  <a:gd name="T22" fmla="*/ 67 w 113"/>
                  <a:gd name="T23" fmla="*/ 80 h 112"/>
                  <a:gd name="T24" fmla="*/ 57 w 113"/>
                  <a:gd name="T25" fmla="*/ 82 h 112"/>
                  <a:gd name="T26" fmla="*/ 46 w 113"/>
                  <a:gd name="T27" fmla="*/ 80 h 112"/>
                  <a:gd name="T28" fmla="*/ 38 w 113"/>
                  <a:gd name="T29" fmla="*/ 75 h 112"/>
                  <a:gd name="T30" fmla="*/ 32 w 113"/>
                  <a:gd name="T31" fmla="*/ 66 h 112"/>
                  <a:gd name="T32" fmla="*/ 30 w 113"/>
                  <a:gd name="T33" fmla="*/ 56 h 112"/>
                  <a:gd name="T34" fmla="*/ 32 w 113"/>
                  <a:gd name="T35" fmla="*/ 45 h 112"/>
                  <a:gd name="T36" fmla="*/ 96 w 113"/>
                  <a:gd name="T37" fmla="*/ 16 h 112"/>
                  <a:gd name="T38" fmla="*/ 96 w 113"/>
                  <a:gd name="T39" fmla="*/ 16 h 112"/>
                  <a:gd name="T40" fmla="*/ 78 w 113"/>
                  <a:gd name="T41" fmla="*/ 4 h 112"/>
                  <a:gd name="T42" fmla="*/ 57 w 113"/>
                  <a:gd name="T43" fmla="*/ 0 h 112"/>
                  <a:gd name="T44" fmla="*/ 35 w 113"/>
                  <a:gd name="T45" fmla="*/ 4 h 112"/>
                  <a:gd name="T46" fmla="*/ 17 w 113"/>
                  <a:gd name="T47" fmla="*/ 16 h 112"/>
                  <a:gd name="T48" fmla="*/ 5 w 113"/>
                  <a:gd name="T49" fmla="*/ 34 h 112"/>
                  <a:gd name="T50" fmla="*/ 0 w 113"/>
                  <a:gd name="T51" fmla="*/ 56 h 112"/>
                  <a:gd name="T52" fmla="*/ 4 w 113"/>
                  <a:gd name="T53" fmla="*/ 76 h 112"/>
                  <a:gd name="T54" fmla="*/ 5 w 113"/>
                  <a:gd name="T55" fmla="*/ 78 h 112"/>
                  <a:gd name="T56" fmla="*/ 17 w 113"/>
                  <a:gd name="T57" fmla="*/ 95 h 112"/>
                  <a:gd name="T58" fmla="*/ 35 w 113"/>
                  <a:gd name="T59" fmla="*/ 108 h 112"/>
                  <a:gd name="T60" fmla="*/ 57 w 113"/>
                  <a:gd name="T61" fmla="*/ 112 h 112"/>
                  <a:gd name="T62" fmla="*/ 78 w 113"/>
                  <a:gd name="T63" fmla="*/ 108 h 112"/>
                  <a:gd name="T64" fmla="*/ 96 w 113"/>
                  <a:gd name="T65" fmla="*/ 95 h 112"/>
                  <a:gd name="T66" fmla="*/ 106 w 113"/>
                  <a:gd name="T67" fmla="*/ 82 h 112"/>
                  <a:gd name="T68" fmla="*/ 108 w 113"/>
                  <a:gd name="T69" fmla="*/ 78 h 112"/>
                  <a:gd name="T70" fmla="*/ 113 w 113"/>
                  <a:gd name="T71" fmla="*/ 56 h 112"/>
                  <a:gd name="T72" fmla="*/ 108 w 113"/>
                  <a:gd name="T73" fmla="*/ 34 h 112"/>
                  <a:gd name="T74" fmla="*/ 96 w 113"/>
                  <a:gd name="T75" fmla="*/ 1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3" h="112">
                    <a:moveTo>
                      <a:pt x="32" y="45"/>
                    </a:moveTo>
                    <a:lnTo>
                      <a:pt x="32" y="45"/>
                    </a:lnTo>
                    <a:cubicBezTo>
                      <a:pt x="33" y="42"/>
                      <a:pt x="35" y="39"/>
                      <a:pt x="38" y="37"/>
                    </a:cubicBezTo>
                    <a:cubicBezTo>
                      <a:pt x="40" y="34"/>
                      <a:pt x="43" y="33"/>
                      <a:pt x="46" y="31"/>
                    </a:cubicBezTo>
                    <a:cubicBezTo>
                      <a:pt x="49" y="30"/>
                      <a:pt x="53" y="29"/>
                      <a:pt x="57" y="29"/>
                    </a:cubicBezTo>
                    <a:cubicBezTo>
                      <a:pt x="60" y="29"/>
                      <a:pt x="64" y="30"/>
                      <a:pt x="67" y="31"/>
                    </a:cubicBezTo>
                    <a:cubicBezTo>
                      <a:pt x="70" y="33"/>
                      <a:pt x="73" y="34"/>
                      <a:pt x="75" y="37"/>
                    </a:cubicBezTo>
                    <a:cubicBezTo>
                      <a:pt x="78" y="39"/>
                      <a:pt x="80" y="42"/>
                      <a:pt x="81" y="45"/>
                    </a:cubicBezTo>
                    <a:cubicBezTo>
                      <a:pt x="82" y="49"/>
                      <a:pt x="83" y="52"/>
                      <a:pt x="83" y="56"/>
                    </a:cubicBezTo>
                    <a:cubicBezTo>
                      <a:pt x="83" y="59"/>
                      <a:pt x="82" y="63"/>
                      <a:pt x="81" y="66"/>
                    </a:cubicBezTo>
                    <a:cubicBezTo>
                      <a:pt x="80" y="69"/>
                      <a:pt x="78" y="72"/>
                      <a:pt x="75" y="75"/>
                    </a:cubicBezTo>
                    <a:cubicBezTo>
                      <a:pt x="73" y="77"/>
                      <a:pt x="70" y="79"/>
                      <a:pt x="67" y="80"/>
                    </a:cubicBezTo>
                    <a:cubicBezTo>
                      <a:pt x="64" y="82"/>
                      <a:pt x="60" y="82"/>
                      <a:pt x="57" y="82"/>
                    </a:cubicBezTo>
                    <a:cubicBezTo>
                      <a:pt x="53" y="82"/>
                      <a:pt x="49" y="82"/>
                      <a:pt x="46" y="80"/>
                    </a:cubicBezTo>
                    <a:cubicBezTo>
                      <a:pt x="43" y="79"/>
                      <a:pt x="40" y="77"/>
                      <a:pt x="38" y="75"/>
                    </a:cubicBezTo>
                    <a:cubicBezTo>
                      <a:pt x="35" y="72"/>
                      <a:pt x="33" y="69"/>
                      <a:pt x="32" y="66"/>
                    </a:cubicBezTo>
                    <a:cubicBezTo>
                      <a:pt x="31" y="63"/>
                      <a:pt x="30" y="59"/>
                      <a:pt x="30" y="56"/>
                    </a:cubicBezTo>
                    <a:cubicBezTo>
                      <a:pt x="30" y="52"/>
                      <a:pt x="31" y="49"/>
                      <a:pt x="32" y="45"/>
                    </a:cubicBezTo>
                    <a:close/>
                    <a:moveTo>
                      <a:pt x="96" y="16"/>
                    </a:moveTo>
                    <a:lnTo>
                      <a:pt x="96" y="16"/>
                    </a:lnTo>
                    <a:cubicBezTo>
                      <a:pt x="91" y="11"/>
                      <a:pt x="85" y="7"/>
                      <a:pt x="78" y="4"/>
                    </a:cubicBezTo>
                    <a:cubicBezTo>
                      <a:pt x="72" y="1"/>
                      <a:pt x="64" y="0"/>
                      <a:pt x="57" y="0"/>
                    </a:cubicBezTo>
                    <a:cubicBezTo>
                      <a:pt x="49" y="0"/>
                      <a:pt x="41" y="1"/>
                      <a:pt x="35" y="4"/>
                    </a:cubicBezTo>
                    <a:cubicBezTo>
                      <a:pt x="28" y="7"/>
                      <a:pt x="22" y="11"/>
                      <a:pt x="17" y="16"/>
                    </a:cubicBezTo>
                    <a:cubicBezTo>
                      <a:pt x="12" y="21"/>
                      <a:pt x="8" y="27"/>
                      <a:pt x="5" y="34"/>
                    </a:cubicBezTo>
                    <a:cubicBezTo>
                      <a:pt x="2" y="41"/>
                      <a:pt x="0" y="48"/>
                      <a:pt x="0" y="56"/>
                    </a:cubicBezTo>
                    <a:cubicBezTo>
                      <a:pt x="0" y="63"/>
                      <a:pt x="2" y="69"/>
                      <a:pt x="4" y="76"/>
                    </a:cubicBezTo>
                    <a:cubicBezTo>
                      <a:pt x="4" y="76"/>
                      <a:pt x="4" y="77"/>
                      <a:pt x="5" y="78"/>
                    </a:cubicBezTo>
                    <a:cubicBezTo>
                      <a:pt x="8" y="84"/>
                      <a:pt x="12" y="90"/>
                      <a:pt x="17" y="95"/>
                    </a:cubicBezTo>
                    <a:cubicBezTo>
                      <a:pt x="22" y="101"/>
                      <a:pt x="28" y="105"/>
                      <a:pt x="35" y="108"/>
                    </a:cubicBezTo>
                    <a:cubicBezTo>
                      <a:pt x="41" y="110"/>
                      <a:pt x="49" y="112"/>
                      <a:pt x="57" y="112"/>
                    </a:cubicBezTo>
                    <a:cubicBezTo>
                      <a:pt x="64" y="112"/>
                      <a:pt x="72" y="110"/>
                      <a:pt x="78" y="108"/>
                    </a:cubicBezTo>
                    <a:cubicBezTo>
                      <a:pt x="85" y="105"/>
                      <a:pt x="91" y="101"/>
                      <a:pt x="96" y="95"/>
                    </a:cubicBezTo>
                    <a:cubicBezTo>
                      <a:pt x="100" y="92"/>
                      <a:pt x="103" y="87"/>
                      <a:pt x="106" y="82"/>
                    </a:cubicBezTo>
                    <a:cubicBezTo>
                      <a:pt x="107" y="81"/>
                      <a:pt x="108" y="79"/>
                      <a:pt x="108" y="78"/>
                    </a:cubicBezTo>
                    <a:cubicBezTo>
                      <a:pt x="111" y="71"/>
                      <a:pt x="113" y="64"/>
                      <a:pt x="113" y="56"/>
                    </a:cubicBezTo>
                    <a:cubicBezTo>
                      <a:pt x="113" y="48"/>
                      <a:pt x="111" y="41"/>
                      <a:pt x="108" y="34"/>
                    </a:cubicBezTo>
                    <a:cubicBezTo>
                      <a:pt x="105" y="27"/>
                      <a:pt x="101" y="21"/>
                      <a:pt x="96" y="16"/>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3C3C41"/>
                  </a:solidFill>
                  <a:latin typeface="Segoe UI"/>
                </a:endParaRPr>
              </a:p>
            </p:txBody>
          </p:sp>
          <p:sp>
            <p:nvSpPr>
              <p:cNvPr id="1634" name="Freeform 136">
                <a:extLst>
                  <a:ext uri="{FF2B5EF4-FFF2-40B4-BE49-F238E27FC236}">
                    <a16:creationId xmlns:a16="http://schemas.microsoft.com/office/drawing/2014/main" id="{11D39407-FFCE-4F7B-81A6-EABDA4896667}"/>
                  </a:ext>
                </a:extLst>
              </p:cNvPr>
              <p:cNvSpPr>
                <a:spLocks noEditPoints="1"/>
              </p:cNvSpPr>
              <p:nvPr/>
            </p:nvSpPr>
            <p:spPr bwMode="auto">
              <a:xfrm>
                <a:off x="6903" y="1587"/>
                <a:ext cx="70" cy="70"/>
              </a:xfrm>
              <a:custGeom>
                <a:avLst/>
                <a:gdLst>
                  <a:gd name="T0" fmla="*/ 32 w 113"/>
                  <a:gd name="T1" fmla="*/ 45 h 112"/>
                  <a:gd name="T2" fmla="*/ 32 w 113"/>
                  <a:gd name="T3" fmla="*/ 45 h 112"/>
                  <a:gd name="T4" fmla="*/ 38 w 113"/>
                  <a:gd name="T5" fmla="*/ 37 h 112"/>
                  <a:gd name="T6" fmla="*/ 46 w 113"/>
                  <a:gd name="T7" fmla="*/ 31 h 112"/>
                  <a:gd name="T8" fmla="*/ 56 w 113"/>
                  <a:gd name="T9" fmla="*/ 29 h 112"/>
                  <a:gd name="T10" fmla="*/ 67 w 113"/>
                  <a:gd name="T11" fmla="*/ 31 h 112"/>
                  <a:gd name="T12" fmla="*/ 75 w 113"/>
                  <a:gd name="T13" fmla="*/ 37 h 112"/>
                  <a:gd name="T14" fmla="*/ 81 w 113"/>
                  <a:gd name="T15" fmla="*/ 45 h 112"/>
                  <a:gd name="T16" fmla="*/ 83 w 113"/>
                  <a:gd name="T17" fmla="*/ 56 h 112"/>
                  <a:gd name="T18" fmla="*/ 81 w 113"/>
                  <a:gd name="T19" fmla="*/ 66 h 112"/>
                  <a:gd name="T20" fmla="*/ 75 w 113"/>
                  <a:gd name="T21" fmla="*/ 75 h 112"/>
                  <a:gd name="T22" fmla="*/ 67 w 113"/>
                  <a:gd name="T23" fmla="*/ 80 h 112"/>
                  <a:gd name="T24" fmla="*/ 56 w 113"/>
                  <a:gd name="T25" fmla="*/ 82 h 112"/>
                  <a:gd name="T26" fmla="*/ 46 w 113"/>
                  <a:gd name="T27" fmla="*/ 80 h 112"/>
                  <a:gd name="T28" fmla="*/ 38 w 113"/>
                  <a:gd name="T29" fmla="*/ 75 h 112"/>
                  <a:gd name="T30" fmla="*/ 32 w 113"/>
                  <a:gd name="T31" fmla="*/ 66 h 112"/>
                  <a:gd name="T32" fmla="*/ 30 w 113"/>
                  <a:gd name="T33" fmla="*/ 56 h 112"/>
                  <a:gd name="T34" fmla="*/ 32 w 113"/>
                  <a:gd name="T35" fmla="*/ 45 h 112"/>
                  <a:gd name="T36" fmla="*/ 108 w 113"/>
                  <a:gd name="T37" fmla="*/ 34 h 112"/>
                  <a:gd name="T38" fmla="*/ 108 w 113"/>
                  <a:gd name="T39" fmla="*/ 34 h 112"/>
                  <a:gd name="T40" fmla="*/ 96 w 113"/>
                  <a:gd name="T41" fmla="*/ 16 h 112"/>
                  <a:gd name="T42" fmla="*/ 78 w 113"/>
                  <a:gd name="T43" fmla="*/ 4 h 112"/>
                  <a:gd name="T44" fmla="*/ 56 w 113"/>
                  <a:gd name="T45" fmla="*/ 0 h 112"/>
                  <a:gd name="T46" fmla="*/ 35 w 113"/>
                  <a:gd name="T47" fmla="*/ 4 h 112"/>
                  <a:gd name="T48" fmla="*/ 17 w 113"/>
                  <a:gd name="T49" fmla="*/ 16 h 112"/>
                  <a:gd name="T50" fmla="*/ 5 w 113"/>
                  <a:gd name="T51" fmla="*/ 34 h 112"/>
                  <a:gd name="T52" fmla="*/ 0 w 113"/>
                  <a:gd name="T53" fmla="*/ 56 h 112"/>
                  <a:gd name="T54" fmla="*/ 5 w 113"/>
                  <a:gd name="T55" fmla="*/ 78 h 112"/>
                  <a:gd name="T56" fmla="*/ 7 w 113"/>
                  <a:gd name="T57" fmla="*/ 82 h 112"/>
                  <a:gd name="T58" fmla="*/ 17 w 113"/>
                  <a:gd name="T59" fmla="*/ 95 h 112"/>
                  <a:gd name="T60" fmla="*/ 35 w 113"/>
                  <a:gd name="T61" fmla="*/ 108 h 112"/>
                  <a:gd name="T62" fmla="*/ 56 w 113"/>
                  <a:gd name="T63" fmla="*/ 112 h 112"/>
                  <a:gd name="T64" fmla="*/ 78 w 113"/>
                  <a:gd name="T65" fmla="*/ 108 h 112"/>
                  <a:gd name="T66" fmla="*/ 96 w 113"/>
                  <a:gd name="T67" fmla="*/ 95 h 112"/>
                  <a:gd name="T68" fmla="*/ 106 w 113"/>
                  <a:gd name="T69" fmla="*/ 82 h 112"/>
                  <a:gd name="T70" fmla="*/ 108 w 113"/>
                  <a:gd name="T71" fmla="*/ 78 h 112"/>
                  <a:gd name="T72" fmla="*/ 113 w 113"/>
                  <a:gd name="T73" fmla="*/ 56 h 112"/>
                  <a:gd name="T74" fmla="*/ 108 w 113"/>
                  <a:gd name="T75" fmla="*/ 34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3" h="112">
                    <a:moveTo>
                      <a:pt x="32" y="45"/>
                    </a:moveTo>
                    <a:lnTo>
                      <a:pt x="32" y="45"/>
                    </a:lnTo>
                    <a:cubicBezTo>
                      <a:pt x="33" y="42"/>
                      <a:pt x="35" y="39"/>
                      <a:pt x="38" y="37"/>
                    </a:cubicBezTo>
                    <a:cubicBezTo>
                      <a:pt x="40" y="34"/>
                      <a:pt x="43" y="33"/>
                      <a:pt x="46" y="31"/>
                    </a:cubicBezTo>
                    <a:cubicBezTo>
                      <a:pt x="49" y="30"/>
                      <a:pt x="53" y="29"/>
                      <a:pt x="56" y="29"/>
                    </a:cubicBezTo>
                    <a:cubicBezTo>
                      <a:pt x="60" y="29"/>
                      <a:pt x="64" y="30"/>
                      <a:pt x="67" y="31"/>
                    </a:cubicBezTo>
                    <a:cubicBezTo>
                      <a:pt x="70" y="33"/>
                      <a:pt x="73" y="34"/>
                      <a:pt x="75" y="37"/>
                    </a:cubicBezTo>
                    <a:cubicBezTo>
                      <a:pt x="78" y="39"/>
                      <a:pt x="80" y="42"/>
                      <a:pt x="81" y="45"/>
                    </a:cubicBezTo>
                    <a:cubicBezTo>
                      <a:pt x="82" y="49"/>
                      <a:pt x="83" y="52"/>
                      <a:pt x="83" y="56"/>
                    </a:cubicBezTo>
                    <a:cubicBezTo>
                      <a:pt x="83" y="59"/>
                      <a:pt x="82" y="63"/>
                      <a:pt x="81" y="66"/>
                    </a:cubicBezTo>
                    <a:cubicBezTo>
                      <a:pt x="80" y="69"/>
                      <a:pt x="78" y="72"/>
                      <a:pt x="75" y="75"/>
                    </a:cubicBezTo>
                    <a:cubicBezTo>
                      <a:pt x="73" y="77"/>
                      <a:pt x="70" y="79"/>
                      <a:pt x="67" y="80"/>
                    </a:cubicBezTo>
                    <a:cubicBezTo>
                      <a:pt x="64" y="82"/>
                      <a:pt x="60" y="82"/>
                      <a:pt x="56" y="82"/>
                    </a:cubicBezTo>
                    <a:cubicBezTo>
                      <a:pt x="53" y="82"/>
                      <a:pt x="49" y="82"/>
                      <a:pt x="46" y="80"/>
                    </a:cubicBezTo>
                    <a:cubicBezTo>
                      <a:pt x="43" y="79"/>
                      <a:pt x="40" y="77"/>
                      <a:pt x="38" y="75"/>
                    </a:cubicBezTo>
                    <a:cubicBezTo>
                      <a:pt x="35" y="72"/>
                      <a:pt x="33" y="69"/>
                      <a:pt x="32" y="66"/>
                    </a:cubicBezTo>
                    <a:cubicBezTo>
                      <a:pt x="31" y="63"/>
                      <a:pt x="30" y="59"/>
                      <a:pt x="30" y="56"/>
                    </a:cubicBezTo>
                    <a:cubicBezTo>
                      <a:pt x="30" y="52"/>
                      <a:pt x="31" y="49"/>
                      <a:pt x="32" y="45"/>
                    </a:cubicBezTo>
                    <a:close/>
                    <a:moveTo>
                      <a:pt x="108" y="34"/>
                    </a:moveTo>
                    <a:lnTo>
                      <a:pt x="108" y="34"/>
                    </a:lnTo>
                    <a:cubicBezTo>
                      <a:pt x="105" y="27"/>
                      <a:pt x="101" y="21"/>
                      <a:pt x="96" y="16"/>
                    </a:cubicBezTo>
                    <a:cubicBezTo>
                      <a:pt x="91" y="11"/>
                      <a:pt x="85" y="7"/>
                      <a:pt x="78" y="4"/>
                    </a:cubicBezTo>
                    <a:cubicBezTo>
                      <a:pt x="72" y="1"/>
                      <a:pt x="64" y="0"/>
                      <a:pt x="56" y="0"/>
                    </a:cubicBezTo>
                    <a:cubicBezTo>
                      <a:pt x="49" y="0"/>
                      <a:pt x="41" y="1"/>
                      <a:pt x="35" y="4"/>
                    </a:cubicBezTo>
                    <a:cubicBezTo>
                      <a:pt x="28" y="7"/>
                      <a:pt x="22" y="11"/>
                      <a:pt x="17" y="16"/>
                    </a:cubicBezTo>
                    <a:cubicBezTo>
                      <a:pt x="12" y="21"/>
                      <a:pt x="8" y="27"/>
                      <a:pt x="5" y="34"/>
                    </a:cubicBezTo>
                    <a:cubicBezTo>
                      <a:pt x="2" y="41"/>
                      <a:pt x="0" y="48"/>
                      <a:pt x="0" y="56"/>
                    </a:cubicBezTo>
                    <a:cubicBezTo>
                      <a:pt x="0" y="64"/>
                      <a:pt x="2" y="71"/>
                      <a:pt x="5" y="78"/>
                    </a:cubicBezTo>
                    <a:cubicBezTo>
                      <a:pt x="5" y="79"/>
                      <a:pt x="6" y="81"/>
                      <a:pt x="7" y="82"/>
                    </a:cubicBezTo>
                    <a:cubicBezTo>
                      <a:pt x="10" y="87"/>
                      <a:pt x="13" y="92"/>
                      <a:pt x="17" y="95"/>
                    </a:cubicBezTo>
                    <a:cubicBezTo>
                      <a:pt x="22" y="101"/>
                      <a:pt x="28" y="105"/>
                      <a:pt x="35" y="108"/>
                    </a:cubicBezTo>
                    <a:cubicBezTo>
                      <a:pt x="41" y="110"/>
                      <a:pt x="49" y="112"/>
                      <a:pt x="56" y="112"/>
                    </a:cubicBezTo>
                    <a:cubicBezTo>
                      <a:pt x="64" y="112"/>
                      <a:pt x="72" y="110"/>
                      <a:pt x="78" y="108"/>
                    </a:cubicBezTo>
                    <a:cubicBezTo>
                      <a:pt x="85" y="105"/>
                      <a:pt x="91" y="101"/>
                      <a:pt x="96" y="95"/>
                    </a:cubicBezTo>
                    <a:cubicBezTo>
                      <a:pt x="100" y="92"/>
                      <a:pt x="103" y="87"/>
                      <a:pt x="106" y="82"/>
                    </a:cubicBezTo>
                    <a:cubicBezTo>
                      <a:pt x="107" y="81"/>
                      <a:pt x="108" y="79"/>
                      <a:pt x="108" y="78"/>
                    </a:cubicBezTo>
                    <a:cubicBezTo>
                      <a:pt x="111" y="71"/>
                      <a:pt x="113" y="64"/>
                      <a:pt x="113" y="56"/>
                    </a:cubicBezTo>
                    <a:cubicBezTo>
                      <a:pt x="113" y="48"/>
                      <a:pt x="111" y="41"/>
                      <a:pt x="108" y="34"/>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3C3C41"/>
                  </a:solidFill>
                  <a:latin typeface="Segoe UI"/>
                </a:endParaRPr>
              </a:p>
            </p:txBody>
          </p:sp>
          <p:sp>
            <p:nvSpPr>
              <p:cNvPr id="1635" name="Freeform 137">
                <a:extLst>
                  <a:ext uri="{FF2B5EF4-FFF2-40B4-BE49-F238E27FC236}">
                    <a16:creationId xmlns:a16="http://schemas.microsoft.com/office/drawing/2014/main" id="{70A3485A-A408-4A05-B1EE-956A54EC1307}"/>
                  </a:ext>
                </a:extLst>
              </p:cNvPr>
              <p:cNvSpPr>
                <a:spLocks/>
              </p:cNvSpPr>
              <p:nvPr/>
            </p:nvSpPr>
            <p:spPr bwMode="auto">
              <a:xfrm>
                <a:off x="6773" y="1605"/>
                <a:ext cx="33" cy="33"/>
              </a:xfrm>
              <a:custGeom>
                <a:avLst/>
                <a:gdLst>
                  <a:gd name="T0" fmla="*/ 8 w 53"/>
                  <a:gd name="T1" fmla="*/ 46 h 53"/>
                  <a:gd name="T2" fmla="*/ 8 w 53"/>
                  <a:gd name="T3" fmla="*/ 46 h 53"/>
                  <a:gd name="T4" fmla="*/ 16 w 53"/>
                  <a:gd name="T5" fmla="*/ 51 h 53"/>
                  <a:gd name="T6" fmla="*/ 26 w 53"/>
                  <a:gd name="T7" fmla="*/ 53 h 53"/>
                  <a:gd name="T8" fmla="*/ 37 w 53"/>
                  <a:gd name="T9" fmla="*/ 51 h 53"/>
                  <a:gd name="T10" fmla="*/ 45 w 53"/>
                  <a:gd name="T11" fmla="*/ 46 h 53"/>
                  <a:gd name="T12" fmla="*/ 51 w 53"/>
                  <a:gd name="T13" fmla="*/ 37 h 53"/>
                  <a:gd name="T14" fmla="*/ 53 w 53"/>
                  <a:gd name="T15" fmla="*/ 27 h 53"/>
                  <a:gd name="T16" fmla="*/ 51 w 53"/>
                  <a:gd name="T17" fmla="*/ 16 h 53"/>
                  <a:gd name="T18" fmla="*/ 45 w 53"/>
                  <a:gd name="T19" fmla="*/ 8 h 53"/>
                  <a:gd name="T20" fmla="*/ 37 w 53"/>
                  <a:gd name="T21" fmla="*/ 2 h 53"/>
                  <a:gd name="T22" fmla="*/ 26 w 53"/>
                  <a:gd name="T23" fmla="*/ 0 h 53"/>
                  <a:gd name="T24" fmla="*/ 16 w 53"/>
                  <a:gd name="T25" fmla="*/ 2 h 53"/>
                  <a:gd name="T26" fmla="*/ 8 w 53"/>
                  <a:gd name="T27" fmla="*/ 8 h 53"/>
                  <a:gd name="T28" fmla="*/ 2 w 53"/>
                  <a:gd name="T29" fmla="*/ 16 h 53"/>
                  <a:gd name="T30" fmla="*/ 0 w 53"/>
                  <a:gd name="T31" fmla="*/ 27 h 53"/>
                  <a:gd name="T32" fmla="*/ 2 w 53"/>
                  <a:gd name="T33" fmla="*/ 37 h 53"/>
                  <a:gd name="T34" fmla="*/ 8 w 53"/>
                  <a:gd name="T35" fmla="*/ 46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3" h="53">
                    <a:moveTo>
                      <a:pt x="8" y="46"/>
                    </a:moveTo>
                    <a:lnTo>
                      <a:pt x="8" y="46"/>
                    </a:lnTo>
                    <a:cubicBezTo>
                      <a:pt x="10" y="48"/>
                      <a:pt x="13" y="50"/>
                      <a:pt x="16" y="51"/>
                    </a:cubicBezTo>
                    <a:cubicBezTo>
                      <a:pt x="19" y="53"/>
                      <a:pt x="23" y="53"/>
                      <a:pt x="26" y="53"/>
                    </a:cubicBezTo>
                    <a:cubicBezTo>
                      <a:pt x="30" y="53"/>
                      <a:pt x="34" y="53"/>
                      <a:pt x="37" y="51"/>
                    </a:cubicBezTo>
                    <a:cubicBezTo>
                      <a:pt x="40" y="50"/>
                      <a:pt x="43" y="48"/>
                      <a:pt x="45" y="46"/>
                    </a:cubicBezTo>
                    <a:cubicBezTo>
                      <a:pt x="48" y="43"/>
                      <a:pt x="50" y="40"/>
                      <a:pt x="51" y="37"/>
                    </a:cubicBezTo>
                    <a:cubicBezTo>
                      <a:pt x="52" y="34"/>
                      <a:pt x="53" y="30"/>
                      <a:pt x="53" y="27"/>
                    </a:cubicBezTo>
                    <a:cubicBezTo>
                      <a:pt x="53" y="23"/>
                      <a:pt x="52" y="20"/>
                      <a:pt x="51" y="16"/>
                    </a:cubicBezTo>
                    <a:cubicBezTo>
                      <a:pt x="50" y="13"/>
                      <a:pt x="48" y="10"/>
                      <a:pt x="45" y="8"/>
                    </a:cubicBezTo>
                    <a:cubicBezTo>
                      <a:pt x="43" y="5"/>
                      <a:pt x="40" y="4"/>
                      <a:pt x="37" y="2"/>
                    </a:cubicBezTo>
                    <a:cubicBezTo>
                      <a:pt x="34" y="1"/>
                      <a:pt x="30" y="0"/>
                      <a:pt x="26" y="0"/>
                    </a:cubicBezTo>
                    <a:cubicBezTo>
                      <a:pt x="23" y="0"/>
                      <a:pt x="19" y="1"/>
                      <a:pt x="16" y="2"/>
                    </a:cubicBezTo>
                    <a:cubicBezTo>
                      <a:pt x="13" y="4"/>
                      <a:pt x="10" y="5"/>
                      <a:pt x="8" y="8"/>
                    </a:cubicBezTo>
                    <a:cubicBezTo>
                      <a:pt x="5" y="10"/>
                      <a:pt x="3" y="13"/>
                      <a:pt x="2" y="16"/>
                    </a:cubicBezTo>
                    <a:cubicBezTo>
                      <a:pt x="1" y="20"/>
                      <a:pt x="0" y="23"/>
                      <a:pt x="0" y="27"/>
                    </a:cubicBezTo>
                    <a:cubicBezTo>
                      <a:pt x="0" y="30"/>
                      <a:pt x="1" y="34"/>
                      <a:pt x="2" y="37"/>
                    </a:cubicBezTo>
                    <a:cubicBezTo>
                      <a:pt x="3" y="40"/>
                      <a:pt x="5" y="43"/>
                      <a:pt x="8" y="46"/>
                    </a:cubicBezTo>
                    <a:close/>
                  </a:path>
                </a:pathLst>
              </a:custGeom>
              <a:solidFill>
                <a:schemeClr val="accent5"/>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3C3C41"/>
                  </a:solidFill>
                  <a:latin typeface="Segoe UI"/>
                </a:endParaRPr>
              </a:p>
            </p:txBody>
          </p:sp>
          <p:sp>
            <p:nvSpPr>
              <p:cNvPr id="1636" name="Freeform 138">
                <a:extLst>
                  <a:ext uri="{FF2B5EF4-FFF2-40B4-BE49-F238E27FC236}">
                    <a16:creationId xmlns:a16="http://schemas.microsoft.com/office/drawing/2014/main" id="{B8D573C2-73BD-4A0B-B61F-E61AC30C552D}"/>
                  </a:ext>
                </a:extLst>
              </p:cNvPr>
              <p:cNvSpPr>
                <a:spLocks/>
              </p:cNvSpPr>
              <p:nvPr/>
            </p:nvSpPr>
            <p:spPr bwMode="auto">
              <a:xfrm>
                <a:off x="6922" y="1605"/>
                <a:ext cx="33" cy="33"/>
              </a:xfrm>
              <a:custGeom>
                <a:avLst/>
                <a:gdLst>
                  <a:gd name="T0" fmla="*/ 8 w 53"/>
                  <a:gd name="T1" fmla="*/ 46 h 53"/>
                  <a:gd name="T2" fmla="*/ 8 w 53"/>
                  <a:gd name="T3" fmla="*/ 46 h 53"/>
                  <a:gd name="T4" fmla="*/ 16 w 53"/>
                  <a:gd name="T5" fmla="*/ 51 h 53"/>
                  <a:gd name="T6" fmla="*/ 27 w 53"/>
                  <a:gd name="T7" fmla="*/ 53 h 53"/>
                  <a:gd name="T8" fmla="*/ 37 w 53"/>
                  <a:gd name="T9" fmla="*/ 51 h 53"/>
                  <a:gd name="T10" fmla="*/ 45 w 53"/>
                  <a:gd name="T11" fmla="*/ 46 h 53"/>
                  <a:gd name="T12" fmla="*/ 51 w 53"/>
                  <a:gd name="T13" fmla="*/ 37 h 53"/>
                  <a:gd name="T14" fmla="*/ 53 w 53"/>
                  <a:gd name="T15" fmla="*/ 27 h 53"/>
                  <a:gd name="T16" fmla="*/ 51 w 53"/>
                  <a:gd name="T17" fmla="*/ 16 h 53"/>
                  <a:gd name="T18" fmla="*/ 45 w 53"/>
                  <a:gd name="T19" fmla="*/ 8 h 53"/>
                  <a:gd name="T20" fmla="*/ 37 w 53"/>
                  <a:gd name="T21" fmla="*/ 2 h 53"/>
                  <a:gd name="T22" fmla="*/ 27 w 53"/>
                  <a:gd name="T23" fmla="*/ 0 h 53"/>
                  <a:gd name="T24" fmla="*/ 16 w 53"/>
                  <a:gd name="T25" fmla="*/ 2 h 53"/>
                  <a:gd name="T26" fmla="*/ 8 w 53"/>
                  <a:gd name="T27" fmla="*/ 8 h 53"/>
                  <a:gd name="T28" fmla="*/ 2 w 53"/>
                  <a:gd name="T29" fmla="*/ 16 h 53"/>
                  <a:gd name="T30" fmla="*/ 0 w 53"/>
                  <a:gd name="T31" fmla="*/ 27 h 53"/>
                  <a:gd name="T32" fmla="*/ 2 w 53"/>
                  <a:gd name="T33" fmla="*/ 37 h 53"/>
                  <a:gd name="T34" fmla="*/ 8 w 53"/>
                  <a:gd name="T35" fmla="*/ 46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3" h="53">
                    <a:moveTo>
                      <a:pt x="8" y="46"/>
                    </a:moveTo>
                    <a:lnTo>
                      <a:pt x="8" y="46"/>
                    </a:lnTo>
                    <a:cubicBezTo>
                      <a:pt x="10" y="48"/>
                      <a:pt x="13" y="50"/>
                      <a:pt x="16" y="51"/>
                    </a:cubicBezTo>
                    <a:cubicBezTo>
                      <a:pt x="19" y="53"/>
                      <a:pt x="23" y="53"/>
                      <a:pt x="27" y="53"/>
                    </a:cubicBezTo>
                    <a:cubicBezTo>
                      <a:pt x="30" y="53"/>
                      <a:pt x="34" y="53"/>
                      <a:pt x="37" y="51"/>
                    </a:cubicBezTo>
                    <a:cubicBezTo>
                      <a:pt x="40" y="50"/>
                      <a:pt x="43" y="48"/>
                      <a:pt x="45" y="46"/>
                    </a:cubicBezTo>
                    <a:cubicBezTo>
                      <a:pt x="48" y="43"/>
                      <a:pt x="50" y="40"/>
                      <a:pt x="51" y="37"/>
                    </a:cubicBezTo>
                    <a:cubicBezTo>
                      <a:pt x="52" y="34"/>
                      <a:pt x="53" y="30"/>
                      <a:pt x="53" y="27"/>
                    </a:cubicBezTo>
                    <a:cubicBezTo>
                      <a:pt x="53" y="23"/>
                      <a:pt x="52" y="20"/>
                      <a:pt x="51" y="16"/>
                    </a:cubicBezTo>
                    <a:cubicBezTo>
                      <a:pt x="50" y="13"/>
                      <a:pt x="48" y="10"/>
                      <a:pt x="45" y="8"/>
                    </a:cubicBezTo>
                    <a:cubicBezTo>
                      <a:pt x="43" y="5"/>
                      <a:pt x="40" y="4"/>
                      <a:pt x="37" y="2"/>
                    </a:cubicBezTo>
                    <a:cubicBezTo>
                      <a:pt x="34" y="1"/>
                      <a:pt x="30" y="0"/>
                      <a:pt x="27" y="0"/>
                    </a:cubicBezTo>
                    <a:cubicBezTo>
                      <a:pt x="23" y="0"/>
                      <a:pt x="19" y="1"/>
                      <a:pt x="16" y="2"/>
                    </a:cubicBezTo>
                    <a:cubicBezTo>
                      <a:pt x="13" y="4"/>
                      <a:pt x="10" y="5"/>
                      <a:pt x="8" y="8"/>
                    </a:cubicBezTo>
                    <a:cubicBezTo>
                      <a:pt x="5" y="10"/>
                      <a:pt x="3" y="13"/>
                      <a:pt x="2" y="16"/>
                    </a:cubicBezTo>
                    <a:cubicBezTo>
                      <a:pt x="1" y="20"/>
                      <a:pt x="0" y="23"/>
                      <a:pt x="0" y="27"/>
                    </a:cubicBezTo>
                    <a:cubicBezTo>
                      <a:pt x="0" y="30"/>
                      <a:pt x="1" y="34"/>
                      <a:pt x="2" y="37"/>
                    </a:cubicBezTo>
                    <a:cubicBezTo>
                      <a:pt x="3" y="40"/>
                      <a:pt x="5" y="43"/>
                      <a:pt x="8" y="46"/>
                    </a:cubicBezTo>
                    <a:close/>
                  </a:path>
                </a:pathLst>
              </a:custGeom>
              <a:solidFill>
                <a:schemeClr val="accent5"/>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3C3C41"/>
                  </a:solidFill>
                  <a:latin typeface="Segoe UI"/>
                </a:endParaRPr>
              </a:p>
            </p:txBody>
          </p:sp>
        </p:grpSp>
        <p:grpSp>
          <p:nvGrpSpPr>
            <p:cNvPr id="1626" name="Group 133">
              <a:extLst>
                <a:ext uri="{FF2B5EF4-FFF2-40B4-BE49-F238E27FC236}">
                  <a16:creationId xmlns:a16="http://schemas.microsoft.com/office/drawing/2014/main" id="{E9E67F57-30D2-44CA-B30D-90309B114556}"/>
                </a:ext>
              </a:extLst>
            </p:cNvPr>
            <p:cNvGrpSpPr>
              <a:grpSpLocks noChangeAspect="1"/>
            </p:cNvGrpSpPr>
            <p:nvPr/>
          </p:nvGrpSpPr>
          <p:grpSpPr bwMode="auto">
            <a:xfrm flipH="1">
              <a:off x="3716682" y="4644303"/>
              <a:ext cx="268995" cy="171179"/>
              <a:chOff x="6740" y="1489"/>
              <a:chExt cx="264" cy="168"/>
            </a:xfrm>
            <a:solidFill>
              <a:schemeClr val="tx2"/>
            </a:solidFill>
          </p:grpSpPr>
          <p:sp>
            <p:nvSpPr>
              <p:cNvPr id="1627" name="Freeform 134">
                <a:extLst>
                  <a:ext uri="{FF2B5EF4-FFF2-40B4-BE49-F238E27FC236}">
                    <a16:creationId xmlns:a16="http://schemas.microsoft.com/office/drawing/2014/main" id="{44F6979F-221B-4573-9360-7FE8A5DE0163}"/>
                  </a:ext>
                </a:extLst>
              </p:cNvPr>
              <p:cNvSpPr>
                <a:spLocks noEditPoints="1"/>
              </p:cNvSpPr>
              <p:nvPr/>
            </p:nvSpPr>
            <p:spPr bwMode="auto">
              <a:xfrm>
                <a:off x="6740" y="1489"/>
                <a:ext cx="264" cy="149"/>
              </a:xfrm>
              <a:custGeom>
                <a:avLst/>
                <a:gdLst>
                  <a:gd name="T0" fmla="*/ 186 w 426"/>
                  <a:gd name="T1" fmla="*/ 80 h 240"/>
                  <a:gd name="T2" fmla="*/ 186 w 426"/>
                  <a:gd name="T3" fmla="*/ 80 h 240"/>
                  <a:gd name="T4" fmla="*/ 186 w 426"/>
                  <a:gd name="T5" fmla="*/ 27 h 240"/>
                  <a:gd name="T6" fmla="*/ 242 w 426"/>
                  <a:gd name="T7" fmla="*/ 27 h 240"/>
                  <a:gd name="T8" fmla="*/ 251 w 426"/>
                  <a:gd name="T9" fmla="*/ 31 h 240"/>
                  <a:gd name="T10" fmla="*/ 301 w 426"/>
                  <a:gd name="T11" fmla="*/ 80 h 240"/>
                  <a:gd name="T12" fmla="*/ 186 w 426"/>
                  <a:gd name="T13" fmla="*/ 80 h 240"/>
                  <a:gd name="T14" fmla="*/ 159 w 426"/>
                  <a:gd name="T15" fmla="*/ 80 h 240"/>
                  <a:gd name="T16" fmla="*/ 159 w 426"/>
                  <a:gd name="T17" fmla="*/ 80 h 240"/>
                  <a:gd name="T18" fmla="*/ 64 w 426"/>
                  <a:gd name="T19" fmla="*/ 80 h 240"/>
                  <a:gd name="T20" fmla="*/ 84 w 426"/>
                  <a:gd name="T21" fmla="*/ 35 h 240"/>
                  <a:gd name="T22" fmla="*/ 90 w 426"/>
                  <a:gd name="T23" fmla="*/ 29 h 240"/>
                  <a:gd name="T24" fmla="*/ 97 w 426"/>
                  <a:gd name="T25" fmla="*/ 27 h 240"/>
                  <a:gd name="T26" fmla="*/ 159 w 426"/>
                  <a:gd name="T27" fmla="*/ 27 h 240"/>
                  <a:gd name="T28" fmla="*/ 159 w 426"/>
                  <a:gd name="T29" fmla="*/ 80 h 240"/>
                  <a:gd name="T30" fmla="*/ 420 w 426"/>
                  <a:gd name="T31" fmla="*/ 129 h 240"/>
                  <a:gd name="T32" fmla="*/ 420 w 426"/>
                  <a:gd name="T33" fmla="*/ 129 h 240"/>
                  <a:gd name="T34" fmla="*/ 403 w 426"/>
                  <a:gd name="T35" fmla="*/ 104 h 240"/>
                  <a:gd name="T36" fmla="*/ 377 w 426"/>
                  <a:gd name="T37" fmla="*/ 87 h 240"/>
                  <a:gd name="T38" fmla="*/ 346 w 426"/>
                  <a:gd name="T39" fmla="*/ 80 h 240"/>
                  <a:gd name="T40" fmla="*/ 338 w 426"/>
                  <a:gd name="T41" fmla="*/ 80 h 240"/>
                  <a:gd name="T42" fmla="*/ 270 w 426"/>
                  <a:gd name="T43" fmla="*/ 12 h 240"/>
                  <a:gd name="T44" fmla="*/ 257 w 426"/>
                  <a:gd name="T45" fmla="*/ 3 h 240"/>
                  <a:gd name="T46" fmla="*/ 242 w 426"/>
                  <a:gd name="T47" fmla="*/ 0 h 240"/>
                  <a:gd name="T48" fmla="*/ 53 w 426"/>
                  <a:gd name="T49" fmla="*/ 0 h 240"/>
                  <a:gd name="T50" fmla="*/ 53 w 426"/>
                  <a:gd name="T51" fmla="*/ 27 h 240"/>
                  <a:gd name="T52" fmla="*/ 59 w 426"/>
                  <a:gd name="T53" fmla="*/ 27 h 240"/>
                  <a:gd name="T54" fmla="*/ 6 w 426"/>
                  <a:gd name="T55" fmla="*/ 144 h 240"/>
                  <a:gd name="T56" fmla="*/ 0 w 426"/>
                  <a:gd name="T57" fmla="*/ 172 h 240"/>
                  <a:gd name="T58" fmla="*/ 0 w 426"/>
                  <a:gd name="T59" fmla="*/ 187 h 240"/>
                  <a:gd name="T60" fmla="*/ 2 w 426"/>
                  <a:gd name="T61" fmla="*/ 204 h 240"/>
                  <a:gd name="T62" fmla="*/ 8 w 426"/>
                  <a:gd name="T63" fmla="*/ 183 h 240"/>
                  <a:gd name="T64" fmla="*/ 24 w 426"/>
                  <a:gd name="T65" fmla="*/ 159 h 240"/>
                  <a:gd name="T66" fmla="*/ 49 w 426"/>
                  <a:gd name="T67" fmla="*/ 142 h 240"/>
                  <a:gd name="T68" fmla="*/ 79 w 426"/>
                  <a:gd name="T69" fmla="*/ 136 h 240"/>
                  <a:gd name="T70" fmla="*/ 110 w 426"/>
                  <a:gd name="T71" fmla="*/ 142 h 240"/>
                  <a:gd name="T72" fmla="*/ 135 w 426"/>
                  <a:gd name="T73" fmla="*/ 159 h 240"/>
                  <a:gd name="T74" fmla="*/ 151 w 426"/>
                  <a:gd name="T75" fmla="*/ 183 h 240"/>
                  <a:gd name="T76" fmla="*/ 157 w 426"/>
                  <a:gd name="T77" fmla="*/ 214 h 240"/>
                  <a:gd name="T78" fmla="*/ 153 w 426"/>
                  <a:gd name="T79" fmla="*/ 240 h 240"/>
                  <a:gd name="T80" fmla="*/ 246 w 426"/>
                  <a:gd name="T81" fmla="*/ 240 h 240"/>
                  <a:gd name="T82" fmla="*/ 242 w 426"/>
                  <a:gd name="T83" fmla="*/ 214 h 240"/>
                  <a:gd name="T84" fmla="*/ 248 w 426"/>
                  <a:gd name="T85" fmla="*/ 183 h 240"/>
                  <a:gd name="T86" fmla="*/ 264 w 426"/>
                  <a:gd name="T87" fmla="*/ 159 h 240"/>
                  <a:gd name="T88" fmla="*/ 289 w 426"/>
                  <a:gd name="T89" fmla="*/ 142 h 240"/>
                  <a:gd name="T90" fmla="*/ 319 w 426"/>
                  <a:gd name="T91" fmla="*/ 136 h 240"/>
                  <a:gd name="T92" fmla="*/ 350 w 426"/>
                  <a:gd name="T93" fmla="*/ 142 h 240"/>
                  <a:gd name="T94" fmla="*/ 375 w 426"/>
                  <a:gd name="T95" fmla="*/ 159 h 240"/>
                  <a:gd name="T96" fmla="*/ 391 w 426"/>
                  <a:gd name="T97" fmla="*/ 183 h 240"/>
                  <a:gd name="T98" fmla="*/ 397 w 426"/>
                  <a:gd name="T99" fmla="*/ 214 h 240"/>
                  <a:gd name="T100" fmla="*/ 393 w 426"/>
                  <a:gd name="T101" fmla="*/ 240 h 240"/>
                  <a:gd name="T102" fmla="*/ 399 w 426"/>
                  <a:gd name="T103" fmla="*/ 240 h 240"/>
                  <a:gd name="T104" fmla="*/ 410 w 426"/>
                  <a:gd name="T105" fmla="*/ 238 h 240"/>
                  <a:gd name="T106" fmla="*/ 418 w 426"/>
                  <a:gd name="T107" fmla="*/ 233 h 240"/>
                  <a:gd name="T108" fmla="*/ 424 w 426"/>
                  <a:gd name="T109" fmla="*/ 224 h 240"/>
                  <a:gd name="T110" fmla="*/ 426 w 426"/>
                  <a:gd name="T111" fmla="*/ 214 h 240"/>
                  <a:gd name="T112" fmla="*/ 426 w 426"/>
                  <a:gd name="T113" fmla="*/ 160 h 240"/>
                  <a:gd name="T114" fmla="*/ 420 w 426"/>
                  <a:gd name="T115" fmla="*/ 129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26" h="240">
                    <a:moveTo>
                      <a:pt x="186" y="80"/>
                    </a:moveTo>
                    <a:lnTo>
                      <a:pt x="186" y="80"/>
                    </a:lnTo>
                    <a:lnTo>
                      <a:pt x="186" y="27"/>
                    </a:lnTo>
                    <a:lnTo>
                      <a:pt x="242" y="27"/>
                    </a:lnTo>
                    <a:cubicBezTo>
                      <a:pt x="245" y="27"/>
                      <a:pt x="249" y="28"/>
                      <a:pt x="251" y="31"/>
                    </a:cubicBezTo>
                    <a:lnTo>
                      <a:pt x="301" y="80"/>
                    </a:lnTo>
                    <a:lnTo>
                      <a:pt x="186" y="80"/>
                    </a:lnTo>
                    <a:close/>
                    <a:moveTo>
                      <a:pt x="159" y="80"/>
                    </a:moveTo>
                    <a:lnTo>
                      <a:pt x="159" y="80"/>
                    </a:lnTo>
                    <a:lnTo>
                      <a:pt x="64" y="80"/>
                    </a:lnTo>
                    <a:lnTo>
                      <a:pt x="84" y="35"/>
                    </a:lnTo>
                    <a:cubicBezTo>
                      <a:pt x="86" y="32"/>
                      <a:pt x="87" y="31"/>
                      <a:pt x="90" y="29"/>
                    </a:cubicBezTo>
                    <a:cubicBezTo>
                      <a:pt x="92" y="28"/>
                      <a:pt x="94" y="27"/>
                      <a:pt x="97" y="27"/>
                    </a:cubicBezTo>
                    <a:lnTo>
                      <a:pt x="159" y="27"/>
                    </a:lnTo>
                    <a:lnTo>
                      <a:pt x="159" y="80"/>
                    </a:lnTo>
                    <a:close/>
                    <a:moveTo>
                      <a:pt x="420" y="129"/>
                    </a:moveTo>
                    <a:lnTo>
                      <a:pt x="420" y="129"/>
                    </a:lnTo>
                    <a:cubicBezTo>
                      <a:pt x="416" y="119"/>
                      <a:pt x="410" y="111"/>
                      <a:pt x="403" y="104"/>
                    </a:cubicBezTo>
                    <a:cubicBezTo>
                      <a:pt x="396" y="97"/>
                      <a:pt x="387" y="91"/>
                      <a:pt x="377" y="87"/>
                    </a:cubicBezTo>
                    <a:cubicBezTo>
                      <a:pt x="368" y="82"/>
                      <a:pt x="357" y="80"/>
                      <a:pt x="346" y="80"/>
                    </a:cubicBezTo>
                    <a:lnTo>
                      <a:pt x="338" y="80"/>
                    </a:lnTo>
                    <a:lnTo>
                      <a:pt x="270" y="12"/>
                    </a:lnTo>
                    <a:cubicBezTo>
                      <a:pt x="266" y="8"/>
                      <a:pt x="262" y="5"/>
                      <a:pt x="257" y="3"/>
                    </a:cubicBezTo>
                    <a:cubicBezTo>
                      <a:pt x="252" y="1"/>
                      <a:pt x="247" y="0"/>
                      <a:pt x="242" y="0"/>
                    </a:cubicBezTo>
                    <a:lnTo>
                      <a:pt x="53" y="0"/>
                    </a:lnTo>
                    <a:lnTo>
                      <a:pt x="53" y="27"/>
                    </a:lnTo>
                    <a:lnTo>
                      <a:pt x="59" y="27"/>
                    </a:lnTo>
                    <a:lnTo>
                      <a:pt x="6" y="144"/>
                    </a:lnTo>
                    <a:cubicBezTo>
                      <a:pt x="2" y="153"/>
                      <a:pt x="0" y="162"/>
                      <a:pt x="0" y="172"/>
                    </a:cubicBezTo>
                    <a:lnTo>
                      <a:pt x="0" y="187"/>
                    </a:lnTo>
                    <a:cubicBezTo>
                      <a:pt x="0" y="193"/>
                      <a:pt x="0" y="198"/>
                      <a:pt x="2" y="204"/>
                    </a:cubicBezTo>
                    <a:cubicBezTo>
                      <a:pt x="3" y="197"/>
                      <a:pt x="5" y="190"/>
                      <a:pt x="8" y="183"/>
                    </a:cubicBezTo>
                    <a:cubicBezTo>
                      <a:pt x="12" y="174"/>
                      <a:pt x="17" y="166"/>
                      <a:pt x="24" y="159"/>
                    </a:cubicBezTo>
                    <a:cubicBezTo>
                      <a:pt x="31" y="152"/>
                      <a:pt x="40" y="146"/>
                      <a:pt x="49" y="142"/>
                    </a:cubicBezTo>
                    <a:cubicBezTo>
                      <a:pt x="58" y="138"/>
                      <a:pt x="69" y="136"/>
                      <a:pt x="79" y="136"/>
                    </a:cubicBezTo>
                    <a:cubicBezTo>
                      <a:pt x="90" y="136"/>
                      <a:pt x="101" y="138"/>
                      <a:pt x="110" y="142"/>
                    </a:cubicBezTo>
                    <a:cubicBezTo>
                      <a:pt x="119" y="146"/>
                      <a:pt x="128" y="152"/>
                      <a:pt x="135" y="159"/>
                    </a:cubicBezTo>
                    <a:cubicBezTo>
                      <a:pt x="142" y="166"/>
                      <a:pt x="147" y="174"/>
                      <a:pt x="151" y="183"/>
                    </a:cubicBezTo>
                    <a:cubicBezTo>
                      <a:pt x="155" y="193"/>
                      <a:pt x="157" y="203"/>
                      <a:pt x="157" y="214"/>
                    </a:cubicBezTo>
                    <a:cubicBezTo>
                      <a:pt x="157" y="223"/>
                      <a:pt x="156" y="232"/>
                      <a:pt x="153" y="240"/>
                    </a:cubicBezTo>
                    <a:lnTo>
                      <a:pt x="246" y="240"/>
                    </a:lnTo>
                    <a:cubicBezTo>
                      <a:pt x="243" y="232"/>
                      <a:pt x="242" y="223"/>
                      <a:pt x="242" y="214"/>
                    </a:cubicBezTo>
                    <a:cubicBezTo>
                      <a:pt x="242" y="203"/>
                      <a:pt x="244" y="193"/>
                      <a:pt x="248" y="183"/>
                    </a:cubicBezTo>
                    <a:cubicBezTo>
                      <a:pt x="252" y="174"/>
                      <a:pt x="257" y="166"/>
                      <a:pt x="264" y="159"/>
                    </a:cubicBezTo>
                    <a:cubicBezTo>
                      <a:pt x="271" y="152"/>
                      <a:pt x="280" y="146"/>
                      <a:pt x="289" y="142"/>
                    </a:cubicBezTo>
                    <a:cubicBezTo>
                      <a:pt x="298" y="138"/>
                      <a:pt x="309" y="136"/>
                      <a:pt x="319" y="136"/>
                    </a:cubicBezTo>
                    <a:cubicBezTo>
                      <a:pt x="330" y="136"/>
                      <a:pt x="341" y="138"/>
                      <a:pt x="350" y="142"/>
                    </a:cubicBezTo>
                    <a:cubicBezTo>
                      <a:pt x="359" y="146"/>
                      <a:pt x="367" y="152"/>
                      <a:pt x="375" y="159"/>
                    </a:cubicBezTo>
                    <a:cubicBezTo>
                      <a:pt x="382" y="166"/>
                      <a:pt x="387" y="174"/>
                      <a:pt x="391" y="183"/>
                    </a:cubicBezTo>
                    <a:cubicBezTo>
                      <a:pt x="395" y="193"/>
                      <a:pt x="397" y="203"/>
                      <a:pt x="397" y="214"/>
                    </a:cubicBezTo>
                    <a:cubicBezTo>
                      <a:pt x="397" y="223"/>
                      <a:pt x="396" y="232"/>
                      <a:pt x="393" y="240"/>
                    </a:cubicBezTo>
                    <a:lnTo>
                      <a:pt x="399" y="240"/>
                    </a:lnTo>
                    <a:cubicBezTo>
                      <a:pt x="403" y="240"/>
                      <a:pt x="407" y="240"/>
                      <a:pt x="410" y="238"/>
                    </a:cubicBezTo>
                    <a:cubicBezTo>
                      <a:pt x="413" y="237"/>
                      <a:pt x="416" y="235"/>
                      <a:pt x="418" y="233"/>
                    </a:cubicBezTo>
                    <a:cubicBezTo>
                      <a:pt x="421" y="230"/>
                      <a:pt x="423" y="227"/>
                      <a:pt x="424" y="224"/>
                    </a:cubicBezTo>
                    <a:cubicBezTo>
                      <a:pt x="425" y="221"/>
                      <a:pt x="426" y="217"/>
                      <a:pt x="426" y="214"/>
                    </a:cubicBezTo>
                    <a:lnTo>
                      <a:pt x="426" y="160"/>
                    </a:lnTo>
                    <a:cubicBezTo>
                      <a:pt x="426" y="149"/>
                      <a:pt x="424" y="139"/>
                      <a:pt x="420" y="129"/>
                    </a:cubicBezTo>
                    <a:close/>
                  </a:path>
                </a:pathLst>
              </a:custGeom>
              <a:solidFill>
                <a:schemeClr val="tx1"/>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3C3C41"/>
                  </a:solidFill>
                  <a:latin typeface="Segoe UI"/>
                </a:endParaRPr>
              </a:p>
            </p:txBody>
          </p:sp>
          <p:sp>
            <p:nvSpPr>
              <p:cNvPr id="1628" name="Freeform 135">
                <a:extLst>
                  <a:ext uri="{FF2B5EF4-FFF2-40B4-BE49-F238E27FC236}">
                    <a16:creationId xmlns:a16="http://schemas.microsoft.com/office/drawing/2014/main" id="{F363CFD5-8636-4B39-B90B-54CE4862F8AF}"/>
                  </a:ext>
                </a:extLst>
              </p:cNvPr>
              <p:cNvSpPr>
                <a:spLocks noEditPoints="1"/>
              </p:cNvSpPr>
              <p:nvPr/>
            </p:nvSpPr>
            <p:spPr bwMode="auto">
              <a:xfrm>
                <a:off x="6754" y="1587"/>
                <a:ext cx="70" cy="70"/>
              </a:xfrm>
              <a:custGeom>
                <a:avLst/>
                <a:gdLst>
                  <a:gd name="T0" fmla="*/ 32 w 113"/>
                  <a:gd name="T1" fmla="*/ 45 h 112"/>
                  <a:gd name="T2" fmla="*/ 32 w 113"/>
                  <a:gd name="T3" fmla="*/ 45 h 112"/>
                  <a:gd name="T4" fmla="*/ 38 w 113"/>
                  <a:gd name="T5" fmla="*/ 37 h 112"/>
                  <a:gd name="T6" fmla="*/ 46 w 113"/>
                  <a:gd name="T7" fmla="*/ 31 h 112"/>
                  <a:gd name="T8" fmla="*/ 57 w 113"/>
                  <a:gd name="T9" fmla="*/ 29 h 112"/>
                  <a:gd name="T10" fmla="*/ 67 w 113"/>
                  <a:gd name="T11" fmla="*/ 31 h 112"/>
                  <a:gd name="T12" fmla="*/ 75 w 113"/>
                  <a:gd name="T13" fmla="*/ 37 h 112"/>
                  <a:gd name="T14" fmla="*/ 81 w 113"/>
                  <a:gd name="T15" fmla="*/ 45 h 112"/>
                  <a:gd name="T16" fmla="*/ 83 w 113"/>
                  <a:gd name="T17" fmla="*/ 56 h 112"/>
                  <a:gd name="T18" fmla="*/ 81 w 113"/>
                  <a:gd name="T19" fmla="*/ 66 h 112"/>
                  <a:gd name="T20" fmla="*/ 75 w 113"/>
                  <a:gd name="T21" fmla="*/ 75 h 112"/>
                  <a:gd name="T22" fmla="*/ 67 w 113"/>
                  <a:gd name="T23" fmla="*/ 80 h 112"/>
                  <a:gd name="T24" fmla="*/ 57 w 113"/>
                  <a:gd name="T25" fmla="*/ 82 h 112"/>
                  <a:gd name="T26" fmla="*/ 46 w 113"/>
                  <a:gd name="T27" fmla="*/ 80 h 112"/>
                  <a:gd name="T28" fmla="*/ 38 w 113"/>
                  <a:gd name="T29" fmla="*/ 75 h 112"/>
                  <a:gd name="T30" fmla="*/ 32 w 113"/>
                  <a:gd name="T31" fmla="*/ 66 h 112"/>
                  <a:gd name="T32" fmla="*/ 30 w 113"/>
                  <a:gd name="T33" fmla="*/ 56 h 112"/>
                  <a:gd name="T34" fmla="*/ 32 w 113"/>
                  <a:gd name="T35" fmla="*/ 45 h 112"/>
                  <a:gd name="T36" fmla="*/ 96 w 113"/>
                  <a:gd name="T37" fmla="*/ 16 h 112"/>
                  <a:gd name="T38" fmla="*/ 96 w 113"/>
                  <a:gd name="T39" fmla="*/ 16 h 112"/>
                  <a:gd name="T40" fmla="*/ 78 w 113"/>
                  <a:gd name="T41" fmla="*/ 4 h 112"/>
                  <a:gd name="T42" fmla="*/ 57 w 113"/>
                  <a:gd name="T43" fmla="*/ 0 h 112"/>
                  <a:gd name="T44" fmla="*/ 35 w 113"/>
                  <a:gd name="T45" fmla="*/ 4 h 112"/>
                  <a:gd name="T46" fmla="*/ 17 w 113"/>
                  <a:gd name="T47" fmla="*/ 16 h 112"/>
                  <a:gd name="T48" fmla="*/ 5 w 113"/>
                  <a:gd name="T49" fmla="*/ 34 h 112"/>
                  <a:gd name="T50" fmla="*/ 0 w 113"/>
                  <a:gd name="T51" fmla="*/ 56 h 112"/>
                  <a:gd name="T52" fmla="*/ 4 w 113"/>
                  <a:gd name="T53" fmla="*/ 76 h 112"/>
                  <a:gd name="T54" fmla="*/ 5 w 113"/>
                  <a:gd name="T55" fmla="*/ 78 h 112"/>
                  <a:gd name="T56" fmla="*/ 17 w 113"/>
                  <a:gd name="T57" fmla="*/ 95 h 112"/>
                  <a:gd name="T58" fmla="*/ 35 w 113"/>
                  <a:gd name="T59" fmla="*/ 108 h 112"/>
                  <a:gd name="T60" fmla="*/ 57 w 113"/>
                  <a:gd name="T61" fmla="*/ 112 h 112"/>
                  <a:gd name="T62" fmla="*/ 78 w 113"/>
                  <a:gd name="T63" fmla="*/ 108 h 112"/>
                  <a:gd name="T64" fmla="*/ 96 w 113"/>
                  <a:gd name="T65" fmla="*/ 95 h 112"/>
                  <a:gd name="T66" fmla="*/ 106 w 113"/>
                  <a:gd name="T67" fmla="*/ 82 h 112"/>
                  <a:gd name="T68" fmla="*/ 108 w 113"/>
                  <a:gd name="T69" fmla="*/ 78 h 112"/>
                  <a:gd name="T70" fmla="*/ 113 w 113"/>
                  <a:gd name="T71" fmla="*/ 56 h 112"/>
                  <a:gd name="T72" fmla="*/ 108 w 113"/>
                  <a:gd name="T73" fmla="*/ 34 h 112"/>
                  <a:gd name="T74" fmla="*/ 96 w 113"/>
                  <a:gd name="T75" fmla="*/ 1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3" h="112">
                    <a:moveTo>
                      <a:pt x="32" y="45"/>
                    </a:moveTo>
                    <a:lnTo>
                      <a:pt x="32" y="45"/>
                    </a:lnTo>
                    <a:cubicBezTo>
                      <a:pt x="33" y="42"/>
                      <a:pt x="35" y="39"/>
                      <a:pt x="38" y="37"/>
                    </a:cubicBezTo>
                    <a:cubicBezTo>
                      <a:pt x="40" y="34"/>
                      <a:pt x="43" y="33"/>
                      <a:pt x="46" y="31"/>
                    </a:cubicBezTo>
                    <a:cubicBezTo>
                      <a:pt x="49" y="30"/>
                      <a:pt x="53" y="29"/>
                      <a:pt x="57" y="29"/>
                    </a:cubicBezTo>
                    <a:cubicBezTo>
                      <a:pt x="60" y="29"/>
                      <a:pt x="64" y="30"/>
                      <a:pt x="67" y="31"/>
                    </a:cubicBezTo>
                    <a:cubicBezTo>
                      <a:pt x="70" y="33"/>
                      <a:pt x="73" y="34"/>
                      <a:pt x="75" y="37"/>
                    </a:cubicBezTo>
                    <a:cubicBezTo>
                      <a:pt x="78" y="39"/>
                      <a:pt x="80" y="42"/>
                      <a:pt x="81" y="45"/>
                    </a:cubicBezTo>
                    <a:cubicBezTo>
                      <a:pt x="82" y="49"/>
                      <a:pt x="83" y="52"/>
                      <a:pt x="83" y="56"/>
                    </a:cubicBezTo>
                    <a:cubicBezTo>
                      <a:pt x="83" y="59"/>
                      <a:pt x="82" y="63"/>
                      <a:pt x="81" y="66"/>
                    </a:cubicBezTo>
                    <a:cubicBezTo>
                      <a:pt x="80" y="69"/>
                      <a:pt x="78" y="72"/>
                      <a:pt x="75" y="75"/>
                    </a:cubicBezTo>
                    <a:cubicBezTo>
                      <a:pt x="73" y="77"/>
                      <a:pt x="70" y="79"/>
                      <a:pt x="67" y="80"/>
                    </a:cubicBezTo>
                    <a:cubicBezTo>
                      <a:pt x="64" y="82"/>
                      <a:pt x="60" y="82"/>
                      <a:pt x="57" y="82"/>
                    </a:cubicBezTo>
                    <a:cubicBezTo>
                      <a:pt x="53" y="82"/>
                      <a:pt x="49" y="82"/>
                      <a:pt x="46" y="80"/>
                    </a:cubicBezTo>
                    <a:cubicBezTo>
                      <a:pt x="43" y="79"/>
                      <a:pt x="40" y="77"/>
                      <a:pt x="38" y="75"/>
                    </a:cubicBezTo>
                    <a:cubicBezTo>
                      <a:pt x="35" y="72"/>
                      <a:pt x="33" y="69"/>
                      <a:pt x="32" y="66"/>
                    </a:cubicBezTo>
                    <a:cubicBezTo>
                      <a:pt x="31" y="63"/>
                      <a:pt x="30" y="59"/>
                      <a:pt x="30" y="56"/>
                    </a:cubicBezTo>
                    <a:cubicBezTo>
                      <a:pt x="30" y="52"/>
                      <a:pt x="31" y="49"/>
                      <a:pt x="32" y="45"/>
                    </a:cubicBezTo>
                    <a:close/>
                    <a:moveTo>
                      <a:pt x="96" y="16"/>
                    </a:moveTo>
                    <a:lnTo>
                      <a:pt x="96" y="16"/>
                    </a:lnTo>
                    <a:cubicBezTo>
                      <a:pt x="91" y="11"/>
                      <a:pt x="85" y="7"/>
                      <a:pt x="78" y="4"/>
                    </a:cubicBezTo>
                    <a:cubicBezTo>
                      <a:pt x="72" y="1"/>
                      <a:pt x="64" y="0"/>
                      <a:pt x="57" y="0"/>
                    </a:cubicBezTo>
                    <a:cubicBezTo>
                      <a:pt x="49" y="0"/>
                      <a:pt x="41" y="1"/>
                      <a:pt x="35" y="4"/>
                    </a:cubicBezTo>
                    <a:cubicBezTo>
                      <a:pt x="28" y="7"/>
                      <a:pt x="22" y="11"/>
                      <a:pt x="17" y="16"/>
                    </a:cubicBezTo>
                    <a:cubicBezTo>
                      <a:pt x="12" y="21"/>
                      <a:pt x="8" y="27"/>
                      <a:pt x="5" y="34"/>
                    </a:cubicBezTo>
                    <a:cubicBezTo>
                      <a:pt x="2" y="41"/>
                      <a:pt x="0" y="48"/>
                      <a:pt x="0" y="56"/>
                    </a:cubicBezTo>
                    <a:cubicBezTo>
                      <a:pt x="0" y="63"/>
                      <a:pt x="2" y="69"/>
                      <a:pt x="4" y="76"/>
                    </a:cubicBezTo>
                    <a:cubicBezTo>
                      <a:pt x="4" y="76"/>
                      <a:pt x="4" y="77"/>
                      <a:pt x="5" y="78"/>
                    </a:cubicBezTo>
                    <a:cubicBezTo>
                      <a:pt x="8" y="84"/>
                      <a:pt x="12" y="90"/>
                      <a:pt x="17" y="95"/>
                    </a:cubicBezTo>
                    <a:cubicBezTo>
                      <a:pt x="22" y="101"/>
                      <a:pt x="28" y="105"/>
                      <a:pt x="35" y="108"/>
                    </a:cubicBezTo>
                    <a:cubicBezTo>
                      <a:pt x="41" y="110"/>
                      <a:pt x="49" y="112"/>
                      <a:pt x="57" y="112"/>
                    </a:cubicBezTo>
                    <a:cubicBezTo>
                      <a:pt x="64" y="112"/>
                      <a:pt x="72" y="110"/>
                      <a:pt x="78" y="108"/>
                    </a:cubicBezTo>
                    <a:cubicBezTo>
                      <a:pt x="85" y="105"/>
                      <a:pt x="91" y="101"/>
                      <a:pt x="96" y="95"/>
                    </a:cubicBezTo>
                    <a:cubicBezTo>
                      <a:pt x="100" y="92"/>
                      <a:pt x="103" y="87"/>
                      <a:pt x="106" y="82"/>
                    </a:cubicBezTo>
                    <a:cubicBezTo>
                      <a:pt x="107" y="81"/>
                      <a:pt x="108" y="79"/>
                      <a:pt x="108" y="78"/>
                    </a:cubicBezTo>
                    <a:cubicBezTo>
                      <a:pt x="111" y="71"/>
                      <a:pt x="113" y="64"/>
                      <a:pt x="113" y="56"/>
                    </a:cubicBezTo>
                    <a:cubicBezTo>
                      <a:pt x="113" y="48"/>
                      <a:pt x="111" y="41"/>
                      <a:pt x="108" y="34"/>
                    </a:cubicBezTo>
                    <a:cubicBezTo>
                      <a:pt x="105" y="27"/>
                      <a:pt x="101" y="21"/>
                      <a:pt x="96" y="16"/>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3C3C41"/>
                  </a:solidFill>
                  <a:latin typeface="Segoe UI"/>
                </a:endParaRPr>
              </a:p>
            </p:txBody>
          </p:sp>
          <p:sp>
            <p:nvSpPr>
              <p:cNvPr id="1629" name="Freeform 136">
                <a:extLst>
                  <a:ext uri="{FF2B5EF4-FFF2-40B4-BE49-F238E27FC236}">
                    <a16:creationId xmlns:a16="http://schemas.microsoft.com/office/drawing/2014/main" id="{6B4F6828-7ECF-4B66-983D-39D3D8B21A0D}"/>
                  </a:ext>
                </a:extLst>
              </p:cNvPr>
              <p:cNvSpPr>
                <a:spLocks noEditPoints="1"/>
              </p:cNvSpPr>
              <p:nvPr/>
            </p:nvSpPr>
            <p:spPr bwMode="auto">
              <a:xfrm>
                <a:off x="6903" y="1587"/>
                <a:ext cx="70" cy="70"/>
              </a:xfrm>
              <a:custGeom>
                <a:avLst/>
                <a:gdLst>
                  <a:gd name="T0" fmla="*/ 32 w 113"/>
                  <a:gd name="T1" fmla="*/ 45 h 112"/>
                  <a:gd name="T2" fmla="*/ 32 w 113"/>
                  <a:gd name="T3" fmla="*/ 45 h 112"/>
                  <a:gd name="T4" fmla="*/ 38 w 113"/>
                  <a:gd name="T5" fmla="*/ 37 h 112"/>
                  <a:gd name="T6" fmla="*/ 46 w 113"/>
                  <a:gd name="T7" fmla="*/ 31 h 112"/>
                  <a:gd name="T8" fmla="*/ 56 w 113"/>
                  <a:gd name="T9" fmla="*/ 29 h 112"/>
                  <a:gd name="T10" fmla="*/ 67 w 113"/>
                  <a:gd name="T11" fmla="*/ 31 h 112"/>
                  <a:gd name="T12" fmla="*/ 75 w 113"/>
                  <a:gd name="T13" fmla="*/ 37 h 112"/>
                  <a:gd name="T14" fmla="*/ 81 w 113"/>
                  <a:gd name="T15" fmla="*/ 45 h 112"/>
                  <a:gd name="T16" fmla="*/ 83 w 113"/>
                  <a:gd name="T17" fmla="*/ 56 h 112"/>
                  <a:gd name="T18" fmla="*/ 81 w 113"/>
                  <a:gd name="T19" fmla="*/ 66 h 112"/>
                  <a:gd name="T20" fmla="*/ 75 w 113"/>
                  <a:gd name="T21" fmla="*/ 75 h 112"/>
                  <a:gd name="T22" fmla="*/ 67 w 113"/>
                  <a:gd name="T23" fmla="*/ 80 h 112"/>
                  <a:gd name="T24" fmla="*/ 56 w 113"/>
                  <a:gd name="T25" fmla="*/ 82 h 112"/>
                  <a:gd name="T26" fmla="*/ 46 w 113"/>
                  <a:gd name="T27" fmla="*/ 80 h 112"/>
                  <a:gd name="T28" fmla="*/ 38 w 113"/>
                  <a:gd name="T29" fmla="*/ 75 h 112"/>
                  <a:gd name="T30" fmla="*/ 32 w 113"/>
                  <a:gd name="T31" fmla="*/ 66 h 112"/>
                  <a:gd name="T32" fmla="*/ 30 w 113"/>
                  <a:gd name="T33" fmla="*/ 56 h 112"/>
                  <a:gd name="T34" fmla="*/ 32 w 113"/>
                  <a:gd name="T35" fmla="*/ 45 h 112"/>
                  <a:gd name="T36" fmla="*/ 108 w 113"/>
                  <a:gd name="T37" fmla="*/ 34 h 112"/>
                  <a:gd name="T38" fmla="*/ 108 w 113"/>
                  <a:gd name="T39" fmla="*/ 34 h 112"/>
                  <a:gd name="T40" fmla="*/ 96 w 113"/>
                  <a:gd name="T41" fmla="*/ 16 h 112"/>
                  <a:gd name="T42" fmla="*/ 78 w 113"/>
                  <a:gd name="T43" fmla="*/ 4 h 112"/>
                  <a:gd name="T44" fmla="*/ 56 w 113"/>
                  <a:gd name="T45" fmla="*/ 0 h 112"/>
                  <a:gd name="T46" fmla="*/ 35 w 113"/>
                  <a:gd name="T47" fmla="*/ 4 h 112"/>
                  <a:gd name="T48" fmla="*/ 17 w 113"/>
                  <a:gd name="T49" fmla="*/ 16 h 112"/>
                  <a:gd name="T50" fmla="*/ 5 w 113"/>
                  <a:gd name="T51" fmla="*/ 34 h 112"/>
                  <a:gd name="T52" fmla="*/ 0 w 113"/>
                  <a:gd name="T53" fmla="*/ 56 h 112"/>
                  <a:gd name="T54" fmla="*/ 5 w 113"/>
                  <a:gd name="T55" fmla="*/ 78 h 112"/>
                  <a:gd name="T56" fmla="*/ 7 w 113"/>
                  <a:gd name="T57" fmla="*/ 82 h 112"/>
                  <a:gd name="T58" fmla="*/ 17 w 113"/>
                  <a:gd name="T59" fmla="*/ 95 h 112"/>
                  <a:gd name="T60" fmla="*/ 35 w 113"/>
                  <a:gd name="T61" fmla="*/ 108 h 112"/>
                  <a:gd name="T62" fmla="*/ 56 w 113"/>
                  <a:gd name="T63" fmla="*/ 112 h 112"/>
                  <a:gd name="T64" fmla="*/ 78 w 113"/>
                  <a:gd name="T65" fmla="*/ 108 h 112"/>
                  <a:gd name="T66" fmla="*/ 96 w 113"/>
                  <a:gd name="T67" fmla="*/ 95 h 112"/>
                  <a:gd name="T68" fmla="*/ 106 w 113"/>
                  <a:gd name="T69" fmla="*/ 82 h 112"/>
                  <a:gd name="T70" fmla="*/ 108 w 113"/>
                  <a:gd name="T71" fmla="*/ 78 h 112"/>
                  <a:gd name="T72" fmla="*/ 113 w 113"/>
                  <a:gd name="T73" fmla="*/ 56 h 112"/>
                  <a:gd name="T74" fmla="*/ 108 w 113"/>
                  <a:gd name="T75" fmla="*/ 34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3" h="112">
                    <a:moveTo>
                      <a:pt x="32" y="45"/>
                    </a:moveTo>
                    <a:lnTo>
                      <a:pt x="32" y="45"/>
                    </a:lnTo>
                    <a:cubicBezTo>
                      <a:pt x="33" y="42"/>
                      <a:pt x="35" y="39"/>
                      <a:pt x="38" y="37"/>
                    </a:cubicBezTo>
                    <a:cubicBezTo>
                      <a:pt x="40" y="34"/>
                      <a:pt x="43" y="33"/>
                      <a:pt x="46" y="31"/>
                    </a:cubicBezTo>
                    <a:cubicBezTo>
                      <a:pt x="49" y="30"/>
                      <a:pt x="53" y="29"/>
                      <a:pt x="56" y="29"/>
                    </a:cubicBezTo>
                    <a:cubicBezTo>
                      <a:pt x="60" y="29"/>
                      <a:pt x="64" y="30"/>
                      <a:pt x="67" y="31"/>
                    </a:cubicBezTo>
                    <a:cubicBezTo>
                      <a:pt x="70" y="33"/>
                      <a:pt x="73" y="34"/>
                      <a:pt x="75" y="37"/>
                    </a:cubicBezTo>
                    <a:cubicBezTo>
                      <a:pt x="78" y="39"/>
                      <a:pt x="80" y="42"/>
                      <a:pt x="81" y="45"/>
                    </a:cubicBezTo>
                    <a:cubicBezTo>
                      <a:pt x="82" y="49"/>
                      <a:pt x="83" y="52"/>
                      <a:pt x="83" y="56"/>
                    </a:cubicBezTo>
                    <a:cubicBezTo>
                      <a:pt x="83" y="59"/>
                      <a:pt x="82" y="63"/>
                      <a:pt x="81" y="66"/>
                    </a:cubicBezTo>
                    <a:cubicBezTo>
                      <a:pt x="80" y="69"/>
                      <a:pt x="78" y="72"/>
                      <a:pt x="75" y="75"/>
                    </a:cubicBezTo>
                    <a:cubicBezTo>
                      <a:pt x="73" y="77"/>
                      <a:pt x="70" y="79"/>
                      <a:pt x="67" y="80"/>
                    </a:cubicBezTo>
                    <a:cubicBezTo>
                      <a:pt x="64" y="82"/>
                      <a:pt x="60" y="82"/>
                      <a:pt x="56" y="82"/>
                    </a:cubicBezTo>
                    <a:cubicBezTo>
                      <a:pt x="53" y="82"/>
                      <a:pt x="49" y="82"/>
                      <a:pt x="46" y="80"/>
                    </a:cubicBezTo>
                    <a:cubicBezTo>
                      <a:pt x="43" y="79"/>
                      <a:pt x="40" y="77"/>
                      <a:pt x="38" y="75"/>
                    </a:cubicBezTo>
                    <a:cubicBezTo>
                      <a:pt x="35" y="72"/>
                      <a:pt x="33" y="69"/>
                      <a:pt x="32" y="66"/>
                    </a:cubicBezTo>
                    <a:cubicBezTo>
                      <a:pt x="31" y="63"/>
                      <a:pt x="30" y="59"/>
                      <a:pt x="30" y="56"/>
                    </a:cubicBezTo>
                    <a:cubicBezTo>
                      <a:pt x="30" y="52"/>
                      <a:pt x="31" y="49"/>
                      <a:pt x="32" y="45"/>
                    </a:cubicBezTo>
                    <a:close/>
                    <a:moveTo>
                      <a:pt x="108" y="34"/>
                    </a:moveTo>
                    <a:lnTo>
                      <a:pt x="108" y="34"/>
                    </a:lnTo>
                    <a:cubicBezTo>
                      <a:pt x="105" y="27"/>
                      <a:pt x="101" y="21"/>
                      <a:pt x="96" y="16"/>
                    </a:cubicBezTo>
                    <a:cubicBezTo>
                      <a:pt x="91" y="11"/>
                      <a:pt x="85" y="7"/>
                      <a:pt x="78" y="4"/>
                    </a:cubicBezTo>
                    <a:cubicBezTo>
                      <a:pt x="72" y="1"/>
                      <a:pt x="64" y="0"/>
                      <a:pt x="56" y="0"/>
                    </a:cubicBezTo>
                    <a:cubicBezTo>
                      <a:pt x="49" y="0"/>
                      <a:pt x="41" y="1"/>
                      <a:pt x="35" y="4"/>
                    </a:cubicBezTo>
                    <a:cubicBezTo>
                      <a:pt x="28" y="7"/>
                      <a:pt x="22" y="11"/>
                      <a:pt x="17" y="16"/>
                    </a:cubicBezTo>
                    <a:cubicBezTo>
                      <a:pt x="12" y="21"/>
                      <a:pt x="8" y="27"/>
                      <a:pt x="5" y="34"/>
                    </a:cubicBezTo>
                    <a:cubicBezTo>
                      <a:pt x="2" y="41"/>
                      <a:pt x="0" y="48"/>
                      <a:pt x="0" y="56"/>
                    </a:cubicBezTo>
                    <a:cubicBezTo>
                      <a:pt x="0" y="64"/>
                      <a:pt x="2" y="71"/>
                      <a:pt x="5" y="78"/>
                    </a:cubicBezTo>
                    <a:cubicBezTo>
                      <a:pt x="5" y="79"/>
                      <a:pt x="6" y="81"/>
                      <a:pt x="7" y="82"/>
                    </a:cubicBezTo>
                    <a:cubicBezTo>
                      <a:pt x="10" y="87"/>
                      <a:pt x="13" y="92"/>
                      <a:pt x="17" y="95"/>
                    </a:cubicBezTo>
                    <a:cubicBezTo>
                      <a:pt x="22" y="101"/>
                      <a:pt x="28" y="105"/>
                      <a:pt x="35" y="108"/>
                    </a:cubicBezTo>
                    <a:cubicBezTo>
                      <a:pt x="41" y="110"/>
                      <a:pt x="49" y="112"/>
                      <a:pt x="56" y="112"/>
                    </a:cubicBezTo>
                    <a:cubicBezTo>
                      <a:pt x="64" y="112"/>
                      <a:pt x="72" y="110"/>
                      <a:pt x="78" y="108"/>
                    </a:cubicBezTo>
                    <a:cubicBezTo>
                      <a:pt x="85" y="105"/>
                      <a:pt x="91" y="101"/>
                      <a:pt x="96" y="95"/>
                    </a:cubicBezTo>
                    <a:cubicBezTo>
                      <a:pt x="100" y="92"/>
                      <a:pt x="103" y="87"/>
                      <a:pt x="106" y="82"/>
                    </a:cubicBezTo>
                    <a:cubicBezTo>
                      <a:pt x="107" y="81"/>
                      <a:pt x="108" y="79"/>
                      <a:pt x="108" y="78"/>
                    </a:cubicBezTo>
                    <a:cubicBezTo>
                      <a:pt x="111" y="71"/>
                      <a:pt x="113" y="64"/>
                      <a:pt x="113" y="56"/>
                    </a:cubicBezTo>
                    <a:cubicBezTo>
                      <a:pt x="113" y="48"/>
                      <a:pt x="111" y="41"/>
                      <a:pt x="108" y="34"/>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3C3C41"/>
                  </a:solidFill>
                  <a:latin typeface="Segoe UI"/>
                </a:endParaRPr>
              </a:p>
            </p:txBody>
          </p:sp>
          <p:sp>
            <p:nvSpPr>
              <p:cNvPr id="1630" name="Freeform 137">
                <a:extLst>
                  <a:ext uri="{FF2B5EF4-FFF2-40B4-BE49-F238E27FC236}">
                    <a16:creationId xmlns:a16="http://schemas.microsoft.com/office/drawing/2014/main" id="{8F0629BE-5FFB-45D4-A064-32264F61057D}"/>
                  </a:ext>
                </a:extLst>
              </p:cNvPr>
              <p:cNvSpPr>
                <a:spLocks/>
              </p:cNvSpPr>
              <p:nvPr/>
            </p:nvSpPr>
            <p:spPr bwMode="auto">
              <a:xfrm>
                <a:off x="6773" y="1605"/>
                <a:ext cx="33" cy="33"/>
              </a:xfrm>
              <a:custGeom>
                <a:avLst/>
                <a:gdLst>
                  <a:gd name="T0" fmla="*/ 8 w 53"/>
                  <a:gd name="T1" fmla="*/ 46 h 53"/>
                  <a:gd name="T2" fmla="*/ 8 w 53"/>
                  <a:gd name="T3" fmla="*/ 46 h 53"/>
                  <a:gd name="T4" fmla="*/ 16 w 53"/>
                  <a:gd name="T5" fmla="*/ 51 h 53"/>
                  <a:gd name="T6" fmla="*/ 26 w 53"/>
                  <a:gd name="T7" fmla="*/ 53 h 53"/>
                  <a:gd name="T8" fmla="*/ 37 w 53"/>
                  <a:gd name="T9" fmla="*/ 51 h 53"/>
                  <a:gd name="T10" fmla="*/ 45 w 53"/>
                  <a:gd name="T11" fmla="*/ 46 h 53"/>
                  <a:gd name="T12" fmla="*/ 51 w 53"/>
                  <a:gd name="T13" fmla="*/ 37 h 53"/>
                  <a:gd name="T14" fmla="*/ 53 w 53"/>
                  <a:gd name="T15" fmla="*/ 27 h 53"/>
                  <a:gd name="T16" fmla="*/ 51 w 53"/>
                  <a:gd name="T17" fmla="*/ 16 h 53"/>
                  <a:gd name="T18" fmla="*/ 45 w 53"/>
                  <a:gd name="T19" fmla="*/ 8 h 53"/>
                  <a:gd name="T20" fmla="*/ 37 w 53"/>
                  <a:gd name="T21" fmla="*/ 2 h 53"/>
                  <a:gd name="T22" fmla="*/ 26 w 53"/>
                  <a:gd name="T23" fmla="*/ 0 h 53"/>
                  <a:gd name="T24" fmla="*/ 16 w 53"/>
                  <a:gd name="T25" fmla="*/ 2 h 53"/>
                  <a:gd name="T26" fmla="*/ 8 w 53"/>
                  <a:gd name="T27" fmla="*/ 8 h 53"/>
                  <a:gd name="T28" fmla="*/ 2 w 53"/>
                  <a:gd name="T29" fmla="*/ 16 h 53"/>
                  <a:gd name="T30" fmla="*/ 0 w 53"/>
                  <a:gd name="T31" fmla="*/ 27 h 53"/>
                  <a:gd name="T32" fmla="*/ 2 w 53"/>
                  <a:gd name="T33" fmla="*/ 37 h 53"/>
                  <a:gd name="T34" fmla="*/ 8 w 53"/>
                  <a:gd name="T35" fmla="*/ 46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3" h="53">
                    <a:moveTo>
                      <a:pt x="8" y="46"/>
                    </a:moveTo>
                    <a:lnTo>
                      <a:pt x="8" y="46"/>
                    </a:lnTo>
                    <a:cubicBezTo>
                      <a:pt x="10" y="48"/>
                      <a:pt x="13" y="50"/>
                      <a:pt x="16" y="51"/>
                    </a:cubicBezTo>
                    <a:cubicBezTo>
                      <a:pt x="19" y="53"/>
                      <a:pt x="23" y="53"/>
                      <a:pt x="26" y="53"/>
                    </a:cubicBezTo>
                    <a:cubicBezTo>
                      <a:pt x="30" y="53"/>
                      <a:pt x="34" y="53"/>
                      <a:pt x="37" y="51"/>
                    </a:cubicBezTo>
                    <a:cubicBezTo>
                      <a:pt x="40" y="50"/>
                      <a:pt x="43" y="48"/>
                      <a:pt x="45" y="46"/>
                    </a:cubicBezTo>
                    <a:cubicBezTo>
                      <a:pt x="48" y="43"/>
                      <a:pt x="50" y="40"/>
                      <a:pt x="51" y="37"/>
                    </a:cubicBezTo>
                    <a:cubicBezTo>
                      <a:pt x="52" y="34"/>
                      <a:pt x="53" y="30"/>
                      <a:pt x="53" y="27"/>
                    </a:cubicBezTo>
                    <a:cubicBezTo>
                      <a:pt x="53" y="23"/>
                      <a:pt x="52" y="20"/>
                      <a:pt x="51" y="16"/>
                    </a:cubicBezTo>
                    <a:cubicBezTo>
                      <a:pt x="50" y="13"/>
                      <a:pt x="48" y="10"/>
                      <a:pt x="45" y="8"/>
                    </a:cubicBezTo>
                    <a:cubicBezTo>
                      <a:pt x="43" y="5"/>
                      <a:pt x="40" y="4"/>
                      <a:pt x="37" y="2"/>
                    </a:cubicBezTo>
                    <a:cubicBezTo>
                      <a:pt x="34" y="1"/>
                      <a:pt x="30" y="0"/>
                      <a:pt x="26" y="0"/>
                    </a:cubicBezTo>
                    <a:cubicBezTo>
                      <a:pt x="23" y="0"/>
                      <a:pt x="19" y="1"/>
                      <a:pt x="16" y="2"/>
                    </a:cubicBezTo>
                    <a:cubicBezTo>
                      <a:pt x="13" y="4"/>
                      <a:pt x="10" y="5"/>
                      <a:pt x="8" y="8"/>
                    </a:cubicBezTo>
                    <a:cubicBezTo>
                      <a:pt x="5" y="10"/>
                      <a:pt x="3" y="13"/>
                      <a:pt x="2" y="16"/>
                    </a:cubicBezTo>
                    <a:cubicBezTo>
                      <a:pt x="1" y="20"/>
                      <a:pt x="0" y="23"/>
                      <a:pt x="0" y="27"/>
                    </a:cubicBezTo>
                    <a:cubicBezTo>
                      <a:pt x="0" y="30"/>
                      <a:pt x="1" y="34"/>
                      <a:pt x="2" y="37"/>
                    </a:cubicBezTo>
                    <a:cubicBezTo>
                      <a:pt x="3" y="40"/>
                      <a:pt x="5" y="43"/>
                      <a:pt x="8" y="46"/>
                    </a:cubicBezTo>
                    <a:close/>
                  </a:path>
                </a:pathLst>
              </a:custGeom>
              <a:solidFill>
                <a:schemeClr val="accent5"/>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3C3C41"/>
                  </a:solidFill>
                  <a:latin typeface="Segoe UI"/>
                </a:endParaRPr>
              </a:p>
            </p:txBody>
          </p:sp>
          <p:sp>
            <p:nvSpPr>
              <p:cNvPr id="1631" name="Freeform 138">
                <a:extLst>
                  <a:ext uri="{FF2B5EF4-FFF2-40B4-BE49-F238E27FC236}">
                    <a16:creationId xmlns:a16="http://schemas.microsoft.com/office/drawing/2014/main" id="{A5662D37-7AA2-494E-870E-1B8495986527}"/>
                  </a:ext>
                </a:extLst>
              </p:cNvPr>
              <p:cNvSpPr>
                <a:spLocks/>
              </p:cNvSpPr>
              <p:nvPr/>
            </p:nvSpPr>
            <p:spPr bwMode="auto">
              <a:xfrm>
                <a:off x="6922" y="1605"/>
                <a:ext cx="33" cy="33"/>
              </a:xfrm>
              <a:custGeom>
                <a:avLst/>
                <a:gdLst>
                  <a:gd name="T0" fmla="*/ 8 w 53"/>
                  <a:gd name="T1" fmla="*/ 46 h 53"/>
                  <a:gd name="T2" fmla="*/ 8 w 53"/>
                  <a:gd name="T3" fmla="*/ 46 h 53"/>
                  <a:gd name="T4" fmla="*/ 16 w 53"/>
                  <a:gd name="T5" fmla="*/ 51 h 53"/>
                  <a:gd name="T6" fmla="*/ 27 w 53"/>
                  <a:gd name="T7" fmla="*/ 53 h 53"/>
                  <a:gd name="T8" fmla="*/ 37 w 53"/>
                  <a:gd name="T9" fmla="*/ 51 h 53"/>
                  <a:gd name="T10" fmla="*/ 45 w 53"/>
                  <a:gd name="T11" fmla="*/ 46 h 53"/>
                  <a:gd name="T12" fmla="*/ 51 w 53"/>
                  <a:gd name="T13" fmla="*/ 37 h 53"/>
                  <a:gd name="T14" fmla="*/ 53 w 53"/>
                  <a:gd name="T15" fmla="*/ 27 h 53"/>
                  <a:gd name="T16" fmla="*/ 51 w 53"/>
                  <a:gd name="T17" fmla="*/ 16 h 53"/>
                  <a:gd name="T18" fmla="*/ 45 w 53"/>
                  <a:gd name="T19" fmla="*/ 8 h 53"/>
                  <a:gd name="T20" fmla="*/ 37 w 53"/>
                  <a:gd name="T21" fmla="*/ 2 h 53"/>
                  <a:gd name="T22" fmla="*/ 27 w 53"/>
                  <a:gd name="T23" fmla="*/ 0 h 53"/>
                  <a:gd name="T24" fmla="*/ 16 w 53"/>
                  <a:gd name="T25" fmla="*/ 2 h 53"/>
                  <a:gd name="T26" fmla="*/ 8 w 53"/>
                  <a:gd name="T27" fmla="*/ 8 h 53"/>
                  <a:gd name="T28" fmla="*/ 2 w 53"/>
                  <a:gd name="T29" fmla="*/ 16 h 53"/>
                  <a:gd name="T30" fmla="*/ 0 w 53"/>
                  <a:gd name="T31" fmla="*/ 27 h 53"/>
                  <a:gd name="T32" fmla="*/ 2 w 53"/>
                  <a:gd name="T33" fmla="*/ 37 h 53"/>
                  <a:gd name="T34" fmla="*/ 8 w 53"/>
                  <a:gd name="T35" fmla="*/ 46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3" h="53">
                    <a:moveTo>
                      <a:pt x="8" y="46"/>
                    </a:moveTo>
                    <a:lnTo>
                      <a:pt x="8" y="46"/>
                    </a:lnTo>
                    <a:cubicBezTo>
                      <a:pt x="10" y="48"/>
                      <a:pt x="13" y="50"/>
                      <a:pt x="16" y="51"/>
                    </a:cubicBezTo>
                    <a:cubicBezTo>
                      <a:pt x="19" y="53"/>
                      <a:pt x="23" y="53"/>
                      <a:pt x="27" y="53"/>
                    </a:cubicBezTo>
                    <a:cubicBezTo>
                      <a:pt x="30" y="53"/>
                      <a:pt x="34" y="53"/>
                      <a:pt x="37" y="51"/>
                    </a:cubicBezTo>
                    <a:cubicBezTo>
                      <a:pt x="40" y="50"/>
                      <a:pt x="43" y="48"/>
                      <a:pt x="45" y="46"/>
                    </a:cubicBezTo>
                    <a:cubicBezTo>
                      <a:pt x="48" y="43"/>
                      <a:pt x="50" y="40"/>
                      <a:pt x="51" y="37"/>
                    </a:cubicBezTo>
                    <a:cubicBezTo>
                      <a:pt x="52" y="34"/>
                      <a:pt x="53" y="30"/>
                      <a:pt x="53" y="27"/>
                    </a:cubicBezTo>
                    <a:cubicBezTo>
                      <a:pt x="53" y="23"/>
                      <a:pt x="52" y="20"/>
                      <a:pt x="51" y="16"/>
                    </a:cubicBezTo>
                    <a:cubicBezTo>
                      <a:pt x="50" y="13"/>
                      <a:pt x="48" y="10"/>
                      <a:pt x="45" y="8"/>
                    </a:cubicBezTo>
                    <a:cubicBezTo>
                      <a:pt x="43" y="5"/>
                      <a:pt x="40" y="4"/>
                      <a:pt x="37" y="2"/>
                    </a:cubicBezTo>
                    <a:cubicBezTo>
                      <a:pt x="34" y="1"/>
                      <a:pt x="30" y="0"/>
                      <a:pt x="27" y="0"/>
                    </a:cubicBezTo>
                    <a:cubicBezTo>
                      <a:pt x="23" y="0"/>
                      <a:pt x="19" y="1"/>
                      <a:pt x="16" y="2"/>
                    </a:cubicBezTo>
                    <a:cubicBezTo>
                      <a:pt x="13" y="4"/>
                      <a:pt x="10" y="5"/>
                      <a:pt x="8" y="8"/>
                    </a:cubicBezTo>
                    <a:cubicBezTo>
                      <a:pt x="5" y="10"/>
                      <a:pt x="3" y="13"/>
                      <a:pt x="2" y="16"/>
                    </a:cubicBezTo>
                    <a:cubicBezTo>
                      <a:pt x="1" y="20"/>
                      <a:pt x="0" y="23"/>
                      <a:pt x="0" y="27"/>
                    </a:cubicBezTo>
                    <a:cubicBezTo>
                      <a:pt x="0" y="30"/>
                      <a:pt x="1" y="34"/>
                      <a:pt x="2" y="37"/>
                    </a:cubicBezTo>
                    <a:cubicBezTo>
                      <a:pt x="3" y="40"/>
                      <a:pt x="5" y="43"/>
                      <a:pt x="8" y="46"/>
                    </a:cubicBezTo>
                    <a:close/>
                  </a:path>
                </a:pathLst>
              </a:custGeom>
              <a:solidFill>
                <a:schemeClr val="accent5"/>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3C3C41"/>
                  </a:solidFill>
                  <a:latin typeface="Segoe UI"/>
                </a:endParaRPr>
              </a:p>
            </p:txBody>
          </p:sp>
        </p:grpSp>
      </p:grpSp>
      <p:sp>
        <p:nvSpPr>
          <p:cNvPr id="1667" name="Freeform 7">
            <a:extLst>
              <a:ext uri="{FF2B5EF4-FFF2-40B4-BE49-F238E27FC236}">
                <a16:creationId xmlns:a16="http://schemas.microsoft.com/office/drawing/2014/main" id="{FEB72137-E825-441F-8049-76DAFDDE152B}"/>
              </a:ext>
            </a:extLst>
          </p:cNvPr>
          <p:cNvSpPr>
            <a:spLocks/>
          </p:cNvSpPr>
          <p:nvPr/>
        </p:nvSpPr>
        <p:spPr bwMode="auto">
          <a:xfrm>
            <a:off x="8102140" y="4744839"/>
            <a:ext cx="691848" cy="425577"/>
          </a:xfrm>
          <a:custGeom>
            <a:avLst/>
            <a:gdLst>
              <a:gd name="T0" fmla="*/ 984 w 1109"/>
              <a:gd name="T1" fmla="*/ 426 h 682"/>
              <a:gd name="T2" fmla="*/ 982 w 1109"/>
              <a:gd name="T3" fmla="*/ 426 h 682"/>
              <a:gd name="T4" fmla="*/ 998 w 1109"/>
              <a:gd name="T5" fmla="*/ 341 h 682"/>
              <a:gd name="T6" fmla="*/ 776 w 1109"/>
              <a:gd name="T7" fmla="*/ 113 h 682"/>
              <a:gd name="T8" fmla="*/ 702 w 1109"/>
              <a:gd name="T9" fmla="*/ 127 h 682"/>
              <a:gd name="T10" fmla="*/ 443 w 1109"/>
              <a:gd name="T11" fmla="*/ 0 h 682"/>
              <a:gd name="T12" fmla="*/ 110 w 1109"/>
              <a:gd name="T13" fmla="*/ 341 h 682"/>
              <a:gd name="T14" fmla="*/ 121 w 1109"/>
              <a:gd name="T15" fmla="*/ 426 h 682"/>
              <a:gd name="T16" fmla="*/ 0 w 1109"/>
              <a:gd name="T17" fmla="*/ 554 h 682"/>
              <a:gd name="T18" fmla="*/ 124 w 1109"/>
              <a:gd name="T19" fmla="*/ 682 h 682"/>
              <a:gd name="T20" fmla="*/ 984 w 1109"/>
              <a:gd name="T21" fmla="*/ 682 h 682"/>
              <a:gd name="T22" fmla="*/ 1109 w 1109"/>
              <a:gd name="T23" fmla="*/ 554 h 682"/>
              <a:gd name="T24" fmla="*/ 984 w 1109"/>
              <a:gd name="T25" fmla="*/ 426 h 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09" h="682">
                <a:moveTo>
                  <a:pt x="984" y="426"/>
                </a:moveTo>
                <a:cubicBezTo>
                  <a:pt x="982" y="426"/>
                  <a:pt x="982" y="426"/>
                  <a:pt x="982" y="426"/>
                </a:cubicBezTo>
                <a:cubicBezTo>
                  <a:pt x="992" y="400"/>
                  <a:pt x="998" y="371"/>
                  <a:pt x="998" y="341"/>
                </a:cubicBezTo>
                <a:cubicBezTo>
                  <a:pt x="998" y="215"/>
                  <a:pt x="899" y="113"/>
                  <a:pt x="776" y="113"/>
                </a:cubicBezTo>
                <a:cubicBezTo>
                  <a:pt x="750" y="113"/>
                  <a:pt x="725" y="118"/>
                  <a:pt x="702" y="127"/>
                </a:cubicBezTo>
                <a:cubicBezTo>
                  <a:pt x="641" y="49"/>
                  <a:pt x="548" y="0"/>
                  <a:pt x="443" y="0"/>
                </a:cubicBezTo>
                <a:cubicBezTo>
                  <a:pt x="259" y="0"/>
                  <a:pt x="110" y="152"/>
                  <a:pt x="110" y="341"/>
                </a:cubicBezTo>
                <a:cubicBezTo>
                  <a:pt x="110" y="370"/>
                  <a:pt x="115" y="399"/>
                  <a:pt x="121" y="426"/>
                </a:cubicBezTo>
                <a:cubicBezTo>
                  <a:pt x="54" y="428"/>
                  <a:pt x="0" y="484"/>
                  <a:pt x="0" y="554"/>
                </a:cubicBezTo>
                <a:cubicBezTo>
                  <a:pt x="0" y="625"/>
                  <a:pt x="55" y="682"/>
                  <a:pt x="124" y="682"/>
                </a:cubicBezTo>
                <a:cubicBezTo>
                  <a:pt x="984" y="682"/>
                  <a:pt x="984" y="682"/>
                  <a:pt x="984" y="682"/>
                </a:cubicBezTo>
                <a:cubicBezTo>
                  <a:pt x="1053" y="682"/>
                  <a:pt x="1109" y="625"/>
                  <a:pt x="1109" y="554"/>
                </a:cubicBezTo>
                <a:cubicBezTo>
                  <a:pt x="1109" y="483"/>
                  <a:pt x="1053" y="426"/>
                  <a:pt x="984" y="426"/>
                </a:cubicBezTo>
                <a:close/>
              </a:path>
            </a:pathLst>
          </a:custGeom>
          <a:solidFill>
            <a:schemeClr val="bg1"/>
          </a:solidFill>
          <a:ln w="12700" cap="flat">
            <a:solidFill>
              <a:schemeClr val="tx2"/>
            </a:solidFill>
            <a:prstDash val="solid"/>
            <a:miter lim="800000"/>
            <a:headEnd/>
            <a:tailEnd/>
          </a:ln>
        </p:spPr>
        <p:txBody>
          <a:bodyPr vert="horz" wrap="square" lIns="62320" tIns="31159" rIns="62320" bIns="31159" numCol="1" anchor="t" anchorCtr="0" compatLnSpc="1">
            <a:prstTxWarp prst="textNoShape">
              <a:avLst/>
            </a:prstTxWarp>
          </a:bodyPr>
          <a:lstStyle/>
          <a:p>
            <a:pPr algn="ctr" defTabSz="623137">
              <a:defRPr/>
            </a:pPr>
            <a:endParaRPr lang="en-US" sz="1227" kern="0">
              <a:solidFill>
                <a:srgbClr val="353535"/>
              </a:solidFill>
              <a:latin typeface="Segoe UI Semilight"/>
            </a:endParaRPr>
          </a:p>
        </p:txBody>
      </p:sp>
      <p:grpSp>
        <p:nvGrpSpPr>
          <p:cNvPr id="1680" name="Farm">
            <a:extLst>
              <a:ext uri="{FF2B5EF4-FFF2-40B4-BE49-F238E27FC236}">
                <a16:creationId xmlns:a16="http://schemas.microsoft.com/office/drawing/2014/main" id="{4411A828-5DCC-4519-823D-FC363A706497}"/>
              </a:ext>
            </a:extLst>
          </p:cNvPr>
          <p:cNvGrpSpPr/>
          <p:nvPr/>
        </p:nvGrpSpPr>
        <p:grpSpPr>
          <a:xfrm>
            <a:off x="6963380" y="3613461"/>
            <a:ext cx="1700202" cy="714118"/>
            <a:chOff x="6878430" y="4130787"/>
            <a:chExt cx="1700443" cy="714219"/>
          </a:xfrm>
        </p:grpSpPr>
        <p:grpSp>
          <p:nvGrpSpPr>
            <p:cNvPr id="1681" name="Group 1680">
              <a:extLst>
                <a:ext uri="{FF2B5EF4-FFF2-40B4-BE49-F238E27FC236}">
                  <a16:creationId xmlns:a16="http://schemas.microsoft.com/office/drawing/2014/main" id="{40C4FDD8-528B-4699-8E50-F4A6123C7681}"/>
                </a:ext>
              </a:extLst>
            </p:cNvPr>
            <p:cNvGrpSpPr/>
            <p:nvPr/>
          </p:nvGrpSpPr>
          <p:grpSpPr>
            <a:xfrm>
              <a:off x="7582578" y="4193575"/>
              <a:ext cx="194265" cy="374684"/>
              <a:chOff x="1432395" y="1223018"/>
              <a:chExt cx="149898" cy="289112"/>
            </a:xfrm>
            <a:solidFill>
              <a:schemeClr val="tx2"/>
            </a:solidFill>
          </p:grpSpPr>
          <p:sp>
            <p:nvSpPr>
              <p:cNvPr id="1810" name="Graphic 21">
                <a:extLst>
                  <a:ext uri="{FF2B5EF4-FFF2-40B4-BE49-F238E27FC236}">
                    <a16:creationId xmlns:a16="http://schemas.microsoft.com/office/drawing/2014/main" id="{C7A417EE-2E6D-4844-BFD3-736600C2878E}"/>
                  </a:ext>
                </a:extLst>
              </p:cNvPr>
              <p:cNvSpPr/>
              <p:nvPr/>
            </p:nvSpPr>
            <p:spPr>
              <a:xfrm>
                <a:off x="1432395" y="1223018"/>
                <a:ext cx="149898" cy="196418"/>
              </a:xfrm>
              <a:custGeom>
                <a:avLst/>
                <a:gdLst>
                  <a:gd name="connsiteX0" fmla="*/ 414624 w 421750"/>
                  <a:gd name="connsiteY0" fmla="*/ 345835 h 552638"/>
                  <a:gd name="connsiteX1" fmla="*/ 211554 w 421750"/>
                  <a:gd name="connsiteY1" fmla="*/ 548906 h 552638"/>
                  <a:gd name="connsiteX2" fmla="*/ 8483 w 421750"/>
                  <a:gd name="connsiteY2" fmla="*/ 345835 h 552638"/>
                  <a:gd name="connsiteX3" fmla="*/ 211554 w 421750"/>
                  <a:gd name="connsiteY3" fmla="*/ 8483 h 552638"/>
                  <a:gd name="connsiteX4" fmla="*/ 414624 w 421750"/>
                  <a:gd name="connsiteY4" fmla="*/ 345835 h 5526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1750" h="552638">
                    <a:moveTo>
                      <a:pt x="414624" y="345835"/>
                    </a:moveTo>
                    <a:cubicBezTo>
                      <a:pt x="414624" y="458011"/>
                      <a:pt x="323681" y="548906"/>
                      <a:pt x="211554" y="548906"/>
                    </a:cubicBezTo>
                    <a:cubicBezTo>
                      <a:pt x="99426" y="548906"/>
                      <a:pt x="8483" y="458011"/>
                      <a:pt x="8483" y="345835"/>
                    </a:cubicBezTo>
                    <a:cubicBezTo>
                      <a:pt x="8483" y="233659"/>
                      <a:pt x="99426" y="8483"/>
                      <a:pt x="211554" y="8483"/>
                    </a:cubicBezTo>
                    <a:cubicBezTo>
                      <a:pt x="323681" y="8483"/>
                      <a:pt x="414624" y="233708"/>
                      <a:pt x="414624" y="345835"/>
                    </a:cubicBezTo>
                    <a:close/>
                  </a:path>
                </a:pathLst>
              </a:custGeom>
              <a:grpFill/>
              <a:ln w="19050" cap="flat">
                <a:noFill/>
                <a:prstDash val="solid"/>
                <a:miter/>
              </a:ln>
            </p:spPr>
            <p:txBody>
              <a:bodyPr rtlCol="0" anchor="ctr"/>
              <a:lstStyle/>
              <a:p>
                <a:pPr defTabSz="914224">
                  <a:defRPr/>
                </a:pPr>
                <a:endParaRPr lang="en-US" kern="0">
                  <a:solidFill>
                    <a:srgbClr val="1A1A1A"/>
                  </a:solidFill>
                  <a:latin typeface="Segoe UI"/>
                </a:endParaRPr>
              </a:p>
            </p:txBody>
          </p:sp>
          <p:sp>
            <p:nvSpPr>
              <p:cNvPr id="1811" name="Rectangle 1810">
                <a:extLst>
                  <a:ext uri="{FF2B5EF4-FFF2-40B4-BE49-F238E27FC236}">
                    <a16:creationId xmlns:a16="http://schemas.microsoft.com/office/drawing/2014/main" id="{1A2788D8-21D8-43B3-B21B-6FB2A27EDA0D}"/>
                  </a:ext>
                </a:extLst>
              </p:cNvPr>
              <p:cNvSpPr/>
              <p:nvPr/>
            </p:nvSpPr>
            <p:spPr bwMode="auto">
              <a:xfrm>
                <a:off x="1498200" y="1394186"/>
                <a:ext cx="18288" cy="11794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1682" name="Group 1681">
              <a:extLst>
                <a:ext uri="{FF2B5EF4-FFF2-40B4-BE49-F238E27FC236}">
                  <a16:creationId xmlns:a16="http://schemas.microsoft.com/office/drawing/2014/main" id="{617F0372-7ECC-4CF4-8A3A-E6295897710B}"/>
                </a:ext>
              </a:extLst>
            </p:cNvPr>
            <p:cNvGrpSpPr/>
            <p:nvPr/>
          </p:nvGrpSpPr>
          <p:grpSpPr>
            <a:xfrm>
              <a:off x="7736678" y="4139200"/>
              <a:ext cx="218929" cy="422254"/>
              <a:chOff x="1432395" y="1223018"/>
              <a:chExt cx="149898" cy="289112"/>
            </a:xfrm>
            <a:solidFill>
              <a:schemeClr val="tx2"/>
            </a:solidFill>
          </p:grpSpPr>
          <p:sp>
            <p:nvSpPr>
              <p:cNvPr id="1808" name="Graphic 21">
                <a:extLst>
                  <a:ext uri="{FF2B5EF4-FFF2-40B4-BE49-F238E27FC236}">
                    <a16:creationId xmlns:a16="http://schemas.microsoft.com/office/drawing/2014/main" id="{171FDED9-3276-4081-BBDE-7298FDD3474C}"/>
                  </a:ext>
                </a:extLst>
              </p:cNvPr>
              <p:cNvSpPr/>
              <p:nvPr/>
            </p:nvSpPr>
            <p:spPr>
              <a:xfrm>
                <a:off x="1432395" y="1223018"/>
                <a:ext cx="149898" cy="196418"/>
              </a:xfrm>
              <a:custGeom>
                <a:avLst/>
                <a:gdLst>
                  <a:gd name="connsiteX0" fmla="*/ 414624 w 421750"/>
                  <a:gd name="connsiteY0" fmla="*/ 345835 h 552638"/>
                  <a:gd name="connsiteX1" fmla="*/ 211554 w 421750"/>
                  <a:gd name="connsiteY1" fmla="*/ 548906 h 552638"/>
                  <a:gd name="connsiteX2" fmla="*/ 8483 w 421750"/>
                  <a:gd name="connsiteY2" fmla="*/ 345835 h 552638"/>
                  <a:gd name="connsiteX3" fmla="*/ 211554 w 421750"/>
                  <a:gd name="connsiteY3" fmla="*/ 8483 h 552638"/>
                  <a:gd name="connsiteX4" fmla="*/ 414624 w 421750"/>
                  <a:gd name="connsiteY4" fmla="*/ 345835 h 5526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1750" h="552638">
                    <a:moveTo>
                      <a:pt x="414624" y="345835"/>
                    </a:moveTo>
                    <a:cubicBezTo>
                      <a:pt x="414624" y="458011"/>
                      <a:pt x="323681" y="548906"/>
                      <a:pt x="211554" y="548906"/>
                    </a:cubicBezTo>
                    <a:cubicBezTo>
                      <a:pt x="99426" y="548906"/>
                      <a:pt x="8483" y="458011"/>
                      <a:pt x="8483" y="345835"/>
                    </a:cubicBezTo>
                    <a:cubicBezTo>
                      <a:pt x="8483" y="233659"/>
                      <a:pt x="99426" y="8483"/>
                      <a:pt x="211554" y="8483"/>
                    </a:cubicBezTo>
                    <a:cubicBezTo>
                      <a:pt x="323681" y="8483"/>
                      <a:pt x="414624" y="233708"/>
                      <a:pt x="414624" y="345835"/>
                    </a:cubicBezTo>
                    <a:close/>
                  </a:path>
                </a:pathLst>
              </a:custGeom>
              <a:grpFill/>
              <a:ln w="19050" cap="flat">
                <a:noFill/>
                <a:prstDash val="solid"/>
                <a:miter/>
              </a:ln>
            </p:spPr>
            <p:txBody>
              <a:bodyPr rtlCol="0" anchor="ctr"/>
              <a:lstStyle/>
              <a:p>
                <a:pPr defTabSz="914224">
                  <a:defRPr/>
                </a:pPr>
                <a:endParaRPr lang="en-US" kern="0">
                  <a:solidFill>
                    <a:srgbClr val="1A1A1A"/>
                  </a:solidFill>
                  <a:latin typeface="Segoe UI"/>
                </a:endParaRPr>
              </a:p>
            </p:txBody>
          </p:sp>
          <p:sp>
            <p:nvSpPr>
              <p:cNvPr id="1809" name="Rectangle 1808">
                <a:extLst>
                  <a:ext uri="{FF2B5EF4-FFF2-40B4-BE49-F238E27FC236}">
                    <a16:creationId xmlns:a16="http://schemas.microsoft.com/office/drawing/2014/main" id="{D9A8BF45-F6CF-4412-A04F-A7A46A8A96A6}"/>
                  </a:ext>
                </a:extLst>
              </p:cNvPr>
              <p:cNvSpPr/>
              <p:nvPr/>
            </p:nvSpPr>
            <p:spPr bwMode="auto">
              <a:xfrm>
                <a:off x="1498200" y="1394186"/>
                <a:ext cx="18288" cy="11794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1683" name="Group 1682">
              <a:extLst>
                <a:ext uri="{FF2B5EF4-FFF2-40B4-BE49-F238E27FC236}">
                  <a16:creationId xmlns:a16="http://schemas.microsoft.com/office/drawing/2014/main" id="{733BDD72-658F-4070-8D0A-7A7E38E48E09}"/>
                </a:ext>
              </a:extLst>
            </p:cNvPr>
            <p:cNvGrpSpPr/>
            <p:nvPr/>
          </p:nvGrpSpPr>
          <p:grpSpPr>
            <a:xfrm>
              <a:off x="7953593" y="4239393"/>
              <a:ext cx="162830" cy="314054"/>
              <a:chOff x="1432395" y="1223018"/>
              <a:chExt cx="149898" cy="289112"/>
            </a:xfrm>
            <a:solidFill>
              <a:schemeClr val="tx2"/>
            </a:solidFill>
          </p:grpSpPr>
          <p:sp>
            <p:nvSpPr>
              <p:cNvPr id="1806" name="Graphic 21">
                <a:extLst>
                  <a:ext uri="{FF2B5EF4-FFF2-40B4-BE49-F238E27FC236}">
                    <a16:creationId xmlns:a16="http://schemas.microsoft.com/office/drawing/2014/main" id="{0223FDE5-7631-4249-9DF6-3B01B3976CDE}"/>
                  </a:ext>
                </a:extLst>
              </p:cNvPr>
              <p:cNvSpPr/>
              <p:nvPr/>
            </p:nvSpPr>
            <p:spPr>
              <a:xfrm>
                <a:off x="1432395" y="1223018"/>
                <a:ext cx="149898" cy="196418"/>
              </a:xfrm>
              <a:custGeom>
                <a:avLst/>
                <a:gdLst>
                  <a:gd name="connsiteX0" fmla="*/ 414624 w 421750"/>
                  <a:gd name="connsiteY0" fmla="*/ 345835 h 552638"/>
                  <a:gd name="connsiteX1" fmla="*/ 211554 w 421750"/>
                  <a:gd name="connsiteY1" fmla="*/ 548906 h 552638"/>
                  <a:gd name="connsiteX2" fmla="*/ 8483 w 421750"/>
                  <a:gd name="connsiteY2" fmla="*/ 345835 h 552638"/>
                  <a:gd name="connsiteX3" fmla="*/ 211554 w 421750"/>
                  <a:gd name="connsiteY3" fmla="*/ 8483 h 552638"/>
                  <a:gd name="connsiteX4" fmla="*/ 414624 w 421750"/>
                  <a:gd name="connsiteY4" fmla="*/ 345835 h 5526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1750" h="552638">
                    <a:moveTo>
                      <a:pt x="414624" y="345835"/>
                    </a:moveTo>
                    <a:cubicBezTo>
                      <a:pt x="414624" y="458011"/>
                      <a:pt x="323681" y="548906"/>
                      <a:pt x="211554" y="548906"/>
                    </a:cubicBezTo>
                    <a:cubicBezTo>
                      <a:pt x="99426" y="548906"/>
                      <a:pt x="8483" y="458011"/>
                      <a:pt x="8483" y="345835"/>
                    </a:cubicBezTo>
                    <a:cubicBezTo>
                      <a:pt x="8483" y="233659"/>
                      <a:pt x="99426" y="8483"/>
                      <a:pt x="211554" y="8483"/>
                    </a:cubicBezTo>
                    <a:cubicBezTo>
                      <a:pt x="323681" y="8483"/>
                      <a:pt x="414624" y="233708"/>
                      <a:pt x="414624" y="345835"/>
                    </a:cubicBezTo>
                    <a:close/>
                  </a:path>
                </a:pathLst>
              </a:custGeom>
              <a:grpFill/>
              <a:ln w="19050" cap="flat">
                <a:noFill/>
                <a:prstDash val="solid"/>
                <a:miter/>
              </a:ln>
            </p:spPr>
            <p:txBody>
              <a:bodyPr rtlCol="0" anchor="ctr"/>
              <a:lstStyle/>
              <a:p>
                <a:pPr defTabSz="914224">
                  <a:defRPr/>
                </a:pPr>
                <a:endParaRPr lang="en-US" kern="0">
                  <a:solidFill>
                    <a:srgbClr val="1A1A1A"/>
                  </a:solidFill>
                  <a:latin typeface="Segoe UI"/>
                </a:endParaRPr>
              </a:p>
            </p:txBody>
          </p:sp>
          <p:sp>
            <p:nvSpPr>
              <p:cNvPr id="1807" name="Rectangle 1806">
                <a:extLst>
                  <a:ext uri="{FF2B5EF4-FFF2-40B4-BE49-F238E27FC236}">
                    <a16:creationId xmlns:a16="http://schemas.microsoft.com/office/drawing/2014/main" id="{D99BD2CA-525C-4FFD-8274-B0C18E766D13}"/>
                  </a:ext>
                </a:extLst>
              </p:cNvPr>
              <p:cNvSpPr/>
              <p:nvPr/>
            </p:nvSpPr>
            <p:spPr bwMode="auto">
              <a:xfrm>
                <a:off x="1498200" y="1394186"/>
                <a:ext cx="18288" cy="11794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1684" name="Group 1683">
              <a:extLst>
                <a:ext uri="{FF2B5EF4-FFF2-40B4-BE49-F238E27FC236}">
                  <a16:creationId xmlns:a16="http://schemas.microsoft.com/office/drawing/2014/main" id="{894A1BCF-2305-4803-BD13-9442BD7100F9}"/>
                </a:ext>
              </a:extLst>
            </p:cNvPr>
            <p:cNvGrpSpPr/>
            <p:nvPr/>
          </p:nvGrpSpPr>
          <p:grpSpPr>
            <a:xfrm>
              <a:off x="8079474" y="4130787"/>
              <a:ext cx="218929" cy="422254"/>
              <a:chOff x="1432395" y="1223018"/>
              <a:chExt cx="149898" cy="289112"/>
            </a:xfrm>
            <a:solidFill>
              <a:schemeClr val="tx2"/>
            </a:solidFill>
          </p:grpSpPr>
          <p:sp>
            <p:nvSpPr>
              <p:cNvPr id="1804" name="Graphic 21">
                <a:extLst>
                  <a:ext uri="{FF2B5EF4-FFF2-40B4-BE49-F238E27FC236}">
                    <a16:creationId xmlns:a16="http://schemas.microsoft.com/office/drawing/2014/main" id="{2D96BF4A-73D2-4A02-BE27-804281D6266D}"/>
                  </a:ext>
                </a:extLst>
              </p:cNvPr>
              <p:cNvSpPr/>
              <p:nvPr/>
            </p:nvSpPr>
            <p:spPr>
              <a:xfrm>
                <a:off x="1432395" y="1223018"/>
                <a:ext cx="149898" cy="196418"/>
              </a:xfrm>
              <a:custGeom>
                <a:avLst/>
                <a:gdLst>
                  <a:gd name="connsiteX0" fmla="*/ 414624 w 421750"/>
                  <a:gd name="connsiteY0" fmla="*/ 345835 h 552638"/>
                  <a:gd name="connsiteX1" fmla="*/ 211554 w 421750"/>
                  <a:gd name="connsiteY1" fmla="*/ 548906 h 552638"/>
                  <a:gd name="connsiteX2" fmla="*/ 8483 w 421750"/>
                  <a:gd name="connsiteY2" fmla="*/ 345835 h 552638"/>
                  <a:gd name="connsiteX3" fmla="*/ 211554 w 421750"/>
                  <a:gd name="connsiteY3" fmla="*/ 8483 h 552638"/>
                  <a:gd name="connsiteX4" fmla="*/ 414624 w 421750"/>
                  <a:gd name="connsiteY4" fmla="*/ 345835 h 5526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1750" h="552638">
                    <a:moveTo>
                      <a:pt x="414624" y="345835"/>
                    </a:moveTo>
                    <a:cubicBezTo>
                      <a:pt x="414624" y="458011"/>
                      <a:pt x="323681" y="548906"/>
                      <a:pt x="211554" y="548906"/>
                    </a:cubicBezTo>
                    <a:cubicBezTo>
                      <a:pt x="99426" y="548906"/>
                      <a:pt x="8483" y="458011"/>
                      <a:pt x="8483" y="345835"/>
                    </a:cubicBezTo>
                    <a:cubicBezTo>
                      <a:pt x="8483" y="233659"/>
                      <a:pt x="99426" y="8483"/>
                      <a:pt x="211554" y="8483"/>
                    </a:cubicBezTo>
                    <a:cubicBezTo>
                      <a:pt x="323681" y="8483"/>
                      <a:pt x="414624" y="233708"/>
                      <a:pt x="414624" y="345835"/>
                    </a:cubicBezTo>
                    <a:close/>
                  </a:path>
                </a:pathLst>
              </a:custGeom>
              <a:grpFill/>
              <a:ln w="19050" cap="flat">
                <a:noFill/>
                <a:prstDash val="solid"/>
                <a:miter/>
              </a:ln>
            </p:spPr>
            <p:txBody>
              <a:bodyPr rtlCol="0" anchor="ctr"/>
              <a:lstStyle/>
              <a:p>
                <a:pPr defTabSz="914224">
                  <a:defRPr/>
                </a:pPr>
                <a:endParaRPr lang="en-US" kern="0">
                  <a:solidFill>
                    <a:srgbClr val="1A1A1A"/>
                  </a:solidFill>
                  <a:latin typeface="Segoe UI"/>
                </a:endParaRPr>
              </a:p>
            </p:txBody>
          </p:sp>
          <p:sp>
            <p:nvSpPr>
              <p:cNvPr id="1805" name="Rectangle 1804">
                <a:extLst>
                  <a:ext uri="{FF2B5EF4-FFF2-40B4-BE49-F238E27FC236}">
                    <a16:creationId xmlns:a16="http://schemas.microsoft.com/office/drawing/2014/main" id="{1B6CBAF8-A88E-4F83-81EE-07EA3E706FFE}"/>
                  </a:ext>
                </a:extLst>
              </p:cNvPr>
              <p:cNvSpPr/>
              <p:nvPr/>
            </p:nvSpPr>
            <p:spPr bwMode="auto">
              <a:xfrm>
                <a:off x="1498200" y="1394186"/>
                <a:ext cx="18288" cy="11794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1685" name="Graphic 2">
              <a:extLst>
                <a:ext uri="{FF2B5EF4-FFF2-40B4-BE49-F238E27FC236}">
                  <a16:creationId xmlns:a16="http://schemas.microsoft.com/office/drawing/2014/main" id="{CD77BF09-8C3C-486D-AA61-C8E0080A0731}"/>
                </a:ext>
              </a:extLst>
            </p:cNvPr>
            <p:cNvGrpSpPr/>
            <p:nvPr/>
          </p:nvGrpSpPr>
          <p:grpSpPr>
            <a:xfrm>
              <a:off x="7451315" y="4505225"/>
              <a:ext cx="200155" cy="306903"/>
              <a:chOff x="5557492" y="4674021"/>
              <a:chExt cx="454548" cy="696974"/>
            </a:xfrm>
            <a:solidFill>
              <a:schemeClr val="accent5"/>
            </a:solidFill>
          </p:grpSpPr>
          <p:sp>
            <p:nvSpPr>
              <p:cNvPr id="1793" name="Freeform: Shape 1792">
                <a:extLst>
                  <a:ext uri="{FF2B5EF4-FFF2-40B4-BE49-F238E27FC236}">
                    <a16:creationId xmlns:a16="http://schemas.microsoft.com/office/drawing/2014/main" id="{207397C4-C842-441D-9D91-C7193E3B94CD}"/>
                  </a:ext>
                </a:extLst>
              </p:cNvPr>
              <p:cNvSpPr/>
              <p:nvPr/>
            </p:nvSpPr>
            <p:spPr>
              <a:xfrm>
                <a:off x="5704463" y="4761900"/>
                <a:ext cx="136364" cy="90910"/>
              </a:xfrm>
              <a:custGeom>
                <a:avLst/>
                <a:gdLst>
                  <a:gd name="connsiteX0" fmla="*/ 72728 w 136364"/>
                  <a:gd name="connsiteY0" fmla="*/ 92425 h 90909"/>
                  <a:gd name="connsiteX1" fmla="*/ 0 w 136364"/>
                  <a:gd name="connsiteY1" fmla="*/ 21212 h 90909"/>
                  <a:gd name="connsiteX2" fmla="*/ 21212 w 136364"/>
                  <a:gd name="connsiteY2" fmla="*/ 0 h 90909"/>
                  <a:gd name="connsiteX3" fmla="*/ 72728 w 136364"/>
                  <a:gd name="connsiteY3" fmla="*/ 50000 h 90909"/>
                  <a:gd name="connsiteX4" fmla="*/ 122728 w 136364"/>
                  <a:gd name="connsiteY4" fmla="*/ 1515 h 90909"/>
                  <a:gd name="connsiteX5" fmla="*/ 143940 w 136364"/>
                  <a:gd name="connsiteY5" fmla="*/ 22727 h 90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364" h="90909">
                    <a:moveTo>
                      <a:pt x="72728" y="92425"/>
                    </a:moveTo>
                    <a:lnTo>
                      <a:pt x="0" y="21212"/>
                    </a:lnTo>
                    <a:lnTo>
                      <a:pt x="21212" y="0"/>
                    </a:lnTo>
                    <a:lnTo>
                      <a:pt x="72728" y="50000"/>
                    </a:lnTo>
                    <a:lnTo>
                      <a:pt x="122728" y="1515"/>
                    </a:lnTo>
                    <a:lnTo>
                      <a:pt x="143940" y="22727"/>
                    </a:lnTo>
                    <a:close/>
                  </a:path>
                </a:pathLst>
              </a:custGeom>
              <a:solidFill>
                <a:schemeClr val="tx1"/>
              </a:solidFill>
              <a:ln w="14923" cap="flat">
                <a:noFill/>
                <a:prstDash val="solid"/>
                <a:miter/>
              </a:ln>
            </p:spPr>
            <p:txBody>
              <a:bodyPr rtlCol="0" anchor="ctr"/>
              <a:lstStyle/>
              <a:p>
                <a:pPr defTabSz="932563">
                  <a:defRPr/>
                </a:pPr>
                <a:endParaRPr lang="en-US">
                  <a:solidFill>
                    <a:srgbClr val="000000"/>
                  </a:solidFill>
                  <a:latin typeface="Segoe UI"/>
                </a:endParaRPr>
              </a:p>
            </p:txBody>
          </p:sp>
          <p:sp>
            <p:nvSpPr>
              <p:cNvPr id="1794" name="Freeform: Shape 1793">
                <a:extLst>
                  <a:ext uri="{FF2B5EF4-FFF2-40B4-BE49-F238E27FC236}">
                    <a16:creationId xmlns:a16="http://schemas.microsoft.com/office/drawing/2014/main" id="{3D348AD9-D600-42AC-9585-576B1273F67D}"/>
                  </a:ext>
                </a:extLst>
              </p:cNvPr>
              <p:cNvSpPr/>
              <p:nvPr/>
            </p:nvSpPr>
            <p:spPr>
              <a:xfrm>
                <a:off x="5704463" y="4674021"/>
                <a:ext cx="136364" cy="106061"/>
              </a:xfrm>
              <a:custGeom>
                <a:avLst/>
                <a:gdLst>
                  <a:gd name="connsiteX0" fmla="*/ 122728 w 136364"/>
                  <a:gd name="connsiteY0" fmla="*/ 27273 h 106061"/>
                  <a:gd name="connsiteX1" fmla="*/ 87879 w 136364"/>
                  <a:gd name="connsiteY1" fmla="*/ 60606 h 106061"/>
                  <a:gd name="connsiteX2" fmla="*/ 87879 w 136364"/>
                  <a:gd name="connsiteY2" fmla="*/ 0 h 106061"/>
                  <a:gd name="connsiteX3" fmla="*/ 57576 w 136364"/>
                  <a:gd name="connsiteY3" fmla="*/ 0 h 106061"/>
                  <a:gd name="connsiteX4" fmla="*/ 57576 w 136364"/>
                  <a:gd name="connsiteY4" fmla="*/ 60606 h 106061"/>
                  <a:gd name="connsiteX5" fmla="*/ 21212 w 136364"/>
                  <a:gd name="connsiteY5" fmla="*/ 24243 h 106061"/>
                  <a:gd name="connsiteX6" fmla="*/ 0 w 136364"/>
                  <a:gd name="connsiteY6" fmla="*/ 46970 h 106061"/>
                  <a:gd name="connsiteX7" fmla="*/ 72728 w 136364"/>
                  <a:gd name="connsiteY7" fmla="*/ 116667 h 106061"/>
                  <a:gd name="connsiteX8" fmla="*/ 143940 w 136364"/>
                  <a:gd name="connsiteY8" fmla="*/ 48485 h 106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106061">
                    <a:moveTo>
                      <a:pt x="122728" y="27273"/>
                    </a:moveTo>
                    <a:lnTo>
                      <a:pt x="87879" y="60606"/>
                    </a:lnTo>
                    <a:lnTo>
                      <a:pt x="87879" y="0"/>
                    </a:lnTo>
                    <a:lnTo>
                      <a:pt x="57576" y="0"/>
                    </a:lnTo>
                    <a:lnTo>
                      <a:pt x="57576" y="60606"/>
                    </a:lnTo>
                    <a:lnTo>
                      <a:pt x="21212" y="24243"/>
                    </a:lnTo>
                    <a:lnTo>
                      <a:pt x="0" y="46970"/>
                    </a:lnTo>
                    <a:lnTo>
                      <a:pt x="72728" y="116667"/>
                    </a:lnTo>
                    <a:lnTo>
                      <a:pt x="143940" y="48485"/>
                    </a:lnTo>
                    <a:close/>
                  </a:path>
                </a:pathLst>
              </a:custGeom>
              <a:solidFill>
                <a:schemeClr val="tx1"/>
              </a:solidFill>
              <a:ln w="14923" cap="flat">
                <a:noFill/>
                <a:prstDash val="solid"/>
                <a:miter/>
              </a:ln>
            </p:spPr>
            <p:txBody>
              <a:bodyPr rtlCol="0" anchor="ctr"/>
              <a:lstStyle/>
              <a:p>
                <a:pPr defTabSz="932563">
                  <a:defRPr/>
                </a:pPr>
                <a:endParaRPr lang="en-US">
                  <a:solidFill>
                    <a:srgbClr val="000000"/>
                  </a:solidFill>
                  <a:latin typeface="Segoe UI"/>
                </a:endParaRPr>
              </a:p>
            </p:txBody>
          </p:sp>
          <p:sp>
            <p:nvSpPr>
              <p:cNvPr id="1795" name="Freeform: Shape 1794">
                <a:extLst>
                  <a:ext uri="{FF2B5EF4-FFF2-40B4-BE49-F238E27FC236}">
                    <a16:creationId xmlns:a16="http://schemas.microsoft.com/office/drawing/2014/main" id="{A23834DF-CFBB-426A-8AEF-727CFA1AFA60}"/>
                  </a:ext>
                </a:extLst>
              </p:cNvPr>
              <p:cNvSpPr/>
              <p:nvPr/>
            </p:nvSpPr>
            <p:spPr>
              <a:xfrm>
                <a:off x="5862039" y="4886144"/>
                <a:ext cx="136364" cy="90910"/>
              </a:xfrm>
              <a:custGeom>
                <a:avLst/>
                <a:gdLst>
                  <a:gd name="connsiteX0" fmla="*/ 71213 w 136364"/>
                  <a:gd name="connsiteY0" fmla="*/ 92425 h 90909"/>
                  <a:gd name="connsiteX1" fmla="*/ 0 w 136364"/>
                  <a:gd name="connsiteY1" fmla="*/ 21212 h 90909"/>
                  <a:gd name="connsiteX2" fmla="*/ 21212 w 136364"/>
                  <a:gd name="connsiteY2" fmla="*/ 0 h 90909"/>
                  <a:gd name="connsiteX3" fmla="*/ 71213 w 136364"/>
                  <a:gd name="connsiteY3" fmla="*/ 50000 h 90909"/>
                  <a:gd name="connsiteX4" fmla="*/ 121213 w 136364"/>
                  <a:gd name="connsiteY4" fmla="*/ 1515 h 90909"/>
                  <a:gd name="connsiteX5" fmla="*/ 142425 w 136364"/>
                  <a:gd name="connsiteY5" fmla="*/ 24243 h 90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364" h="90909">
                    <a:moveTo>
                      <a:pt x="71213" y="92425"/>
                    </a:moveTo>
                    <a:lnTo>
                      <a:pt x="0" y="21212"/>
                    </a:lnTo>
                    <a:lnTo>
                      <a:pt x="21212" y="0"/>
                    </a:lnTo>
                    <a:lnTo>
                      <a:pt x="71213" y="50000"/>
                    </a:lnTo>
                    <a:lnTo>
                      <a:pt x="121213" y="1515"/>
                    </a:lnTo>
                    <a:lnTo>
                      <a:pt x="142425" y="24243"/>
                    </a:lnTo>
                    <a:close/>
                  </a:path>
                </a:pathLst>
              </a:custGeom>
              <a:grpFill/>
              <a:ln w="14923" cap="flat">
                <a:noFill/>
                <a:prstDash val="solid"/>
                <a:miter/>
              </a:ln>
            </p:spPr>
            <p:txBody>
              <a:bodyPr rtlCol="0" anchor="ctr"/>
              <a:lstStyle/>
              <a:p>
                <a:pPr defTabSz="932563">
                  <a:defRPr/>
                </a:pPr>
                <a:endParaRPr lang="en-US">
                  <a:solidFill>
                    <a:srgbClr val="000000"/>
                  </a:solidFill>
                  <a:latin typeface="Segoe UI"/>
                </a:endParaRPr>
              </a:p>
            </p:txBody>
          </p:sp>
          <p:sp>
            <p:nvSpPr>
              <p:cNvPr id="1796" name="Freeform: Shape 1795">
                <a:extLst>
                  <a:ext uri="{FF2B5EF4-FFF2-40B4-BE49-F238E27FC236}">
                    <a16:creationId xmlns:a16="http://schemas.microsoft.com/office/drawing/2014/main" id="{696B3100-E3AD-4248-9F7A-8588E1AF4295}"/>
                  </a:ext>
                </a:extLst>
              </p:cNvPr>
              <p:cNvSpPr/>
              <p:nvPr/>
            </p:nvSpPr>
            <p:spPr>
              <a:xfrm>
                <a:off x="5862039" y="4799779"/>
                <a:ext cx="136364" cy="106061"/>
              </a:xfrm>
              <a:custGeom>
                <a:avLst/>
                <a:gdLst>
                  <a:gd name="connsiteX0" fmla="*/ 121213 w 136364"/>
                  <a:gd name="connsiteY0" fmla="*/ 25758 h 106061"/>
                  <a:gd name="connsiteX1" fmla="*/ 86364 w 136364"/>
                  <a:gd name="connsiteY1" fmla="*/ 59091 h 106061"/>
                  <a:gd name="connsiteX2" fmla="*/ 86364 w 136364"/>
                  <a:gd name="connsiteY2" fmla="*/ 0 h 106061"/>
                  <a:gd name="connsiteX3" fmla="*/ 56061 w 136364"/>
                  <a:gd name="connsiteY3" fmla="*/ 0 h 106061"/>
                  <a:gd name="connsiteX4" fmla="*/ 56061 w 136364"/>
                  <a:gd name="connsiteY4" fmla="*/ 59091 h 106061"/>
                  <a:gd name="connsiteX5" fmla="*/ 21212 w 136364"/>
                  <a:gd name="connsiteY5" fmla="*/ 24243 h 106061"/>
                  <a:gd name="connsiteX6" fmla="*/ 0 w 136364"/>
                  <a:gd name="connsiteY6" fmla="*/ 45455 h 106061"/>
                  <a:gd name="connsiteX7" fmla="*/ 71213 w 136364"/>
                  <a:gd name="connsiteY7" fmla="*/ 116667 h 106061"/>
                  <a:gd name="connsiteX8" fmla="*/ 142425 w 136364"/>
                  <a:gd name="connsiteY8" fmla="*/ 48485 h 106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106061">
                    <a:moveTo>
                      <a:pt x="121213" y="25758"/>
                    </a:moveTo>
                    <a:lnTo>
                      <a:pt x="86364" y="59091"/>
                    </a:lnTo>
                    <a:lnTo>
                      <a:pt x="86364" y="0"/>
                    </a:lnTo>
                    <a:lnTo>
                      <a:pt x="56061" y="0"/>
                    </a:lnTo>
                    <a:lnTo>
                      <a:pt x="56061" y="59091"/>
                    </a:lnTo>
                    <a:lnTo>
                      <a:pt x="21212" y="24243"/>
                    </a:lnTo>
                    <a:lnTo>
                      <a:pt x="0" y="45455"/>
                    </a:lnTo>
                    <a:lnTo>
                      <a:pt x="71213" y="116667"/>
                    </a:lnTo>
                    <a:lnTo>
                      <a:pt x="142425" y="48485"/>
                    </a:lnTo>
                    <a:close/>
                  </a:path>
                </a:pathLst>
              </a:custGeom>
              <a:grpFill/>
              <a:ln w="14923" cap="flat">
                <a:noFill/>
                <a:prstDash val="solid"/>
                <a:miter/>
              </a:ln>
            </p:spPr>
            <p:txBody>
              <a:bodyPr rtlCol="0" anchor="ctr"/>
              <a:lstStyle/>
              <a:p>
                <a:pPr defTabSz="932563">
                  <a:defRPr/>
                </a:pPr>
                <a:endParaRPr lang="en-US">
                  <a:solidFill>
                    <a:srgbClr val="000000"/>
                  </a:solidFill>
                  <a:latin typeface="Segoe UI"/>
                </a:endParaRPr>
              </a:p>
            </p:txBody>
          </p:sp>
          <p:sp>
            <p:nvSpPr>
              <p:cNvPr id="1797" name="Freeform: Shape 1796">
                <a:extLst>
                  <a:ext uri="{FF2B5EF4-FFF2-40B4-BE49-F238E27FC236}">
                    <a16:creationId xmlns:a16="http://schemas.microsoft.com/office/drawing/2014/main" id="{F5415EEA-25B2-4E30-A5C7-A5B7783F2549}"/>
                  </a:ext>
                </a:extLst>
              </p:cNvPr>
              <p:cNvSpPr/>
              <p:nvPr/>
            </p:nvSpPr>
            <p:spPr>
              <a:xfrm>
                <a:off x="5557492" y="4886144"/>
                <a:ext cx="136364" cy="90910"/>
              </a:xfrm>
              <a:custGeom>
                <a:avLst/>
                <a:gdLst>
                  <a:gd name="connsiteX0" fmla="*/ 72728 w 136364"/>
                  <a:gd name="connsiteY0" fmla="*/ 92425 h 90909"/>
                  <a:gd name="connsiteX1" fmla="*/ 0 w 136364"/>
                  <a:gd name="connsiteY1" fmla="*/ 21212 h 90909"/>
                  <a:gd name="connsiteX2" fmla="*/ 21212 w 136364"/>
                  <a:gd name="connsiteY2" fmla="*/ 0 h 90909"/>
                  <a:gd name="connsiteX3" fmla="*/ 72728 w 136364"/>
                  <a:gd name="connsiteY3" fmla="*/ 50000 h 90909"/>
                  <a:gd name="connsiteX4" fmla="*/ 122728 w 136364"/>
                  <a:gd name="connsiteY4" fmla="*/ 1515 h 90909"/>
                  <a:gd name="connsiteX5" fmla="*/ 143940 w 136364"/>
                  <a:gd name="connsiteY5" fmla="*/ 24243 h 90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364" h="90909">
                    <a:moveTo>
                      <a:pt x="72728" y="92425"/>
                    </a:moveTo>
                    <a:lnTo>
                      <a:pt x="0" y="21212"/>
                    </a:lnTo>
                    <a:lnTo>
                      <a:pt x="21212" y="0"/>
                    </a:lnTo>
                    <a:lnTo>
                      <a:pt x="72728" y="50000"/>
                    </a:lnTo>
                    <a:lnTo>
                      <a:pt x="122728" y="1515"/>
                    </a:lnTo>
                    <a:lnTo>
                      <a:pt x="143940" y="24243"/>
                    </a:lnTo>
                    <a:close/>
                  </a:path>
                </a:pathLst>
              </a:custGeom>
              <a:grpFill/>
              <a:ln w="14923" cap="flat">
                <a:noFill/>
                <a:prstDash val="solid"/>
                <a:miter/>
              </a:ln>
            </p:spPr>
            <p:txBody>
              <a:bodyPr rtlCol="0" anchor="ctr"/>
              <a:lstStyle/>
              <a:p>
                <a:pPr defTabSz="932563">
                  <a:defRPr/>
                </a:pPr>
                <a:endParaRPr lang="en-US">
                  <a:solidFill>
                    <a:srgbClr val="000000"/>
                  </a:solidFill>
                  <a:latin typeface="Segoe UI"/>
                </a:endParaRPr>
              </a:p>
            </p:txBody>
          </p:sp>
          <p:sp>
            <p:nvSpPr>
              <p:cNvPr id="1798" name="Freeform: Shape 1797">
                <a:extLst>
                  <a:ext uri="{FF2B5EF4-FFF2-40B4-BE49-F238E27FC236}">
                    <a16:creationId xmlns:a16="http://schemas.microsoft.com/office/drawing/2014/main" id="{94EBDB5E-17A0-477D-BE84-971EBF73B158}"/>
                  </a:ext>
                </a:extLst>
              </p:cNvPr>
              <p:cNvSpPr/>
              <p:nvPr/>
            </p:nvSpPr>
            <p:spPr>
              <a:xfrm>
                <a:off x="5557492" y="4799779"/>
                <a:ext cx="136364" cy="106061"/>
              </a:xfrm>
              <a:custGeom>
                <a:avLst/>
                <a:gdLst>
                  <a:gd name="connsiteX0" fmla="*/ 122728 w 136364"/>
                  <a:gd name="connsiteY0" fmla="*/ 25758 h 106061"/>
                  <a:gd name="connsiteX1" fmla="*/ 87879 w 136364"/>
                  <a:gd name="connsiteY1" fmla="*/ 59091 h 106061"/>
                  <a:gd name="connsiteX2" fmla="*/ 87879 w 136364"/>
                  <a:gd name="connsiteY2" fmla="*/ 0 h 106061"/>
                  <a:gd name="connsiteX3" fmla="*/ 57576 w 136364"/>
                  <a:gd name="connsiteY3" fmla="*/ 0 h 106061"/>
                  <a:gd name="connsiteX4" fmla="*/ 57576 w 136364"/>
                  <a:gd name="connsiteY4" fmla="*/ 59091 h 106061"/>
                  <a:gd name="connsiteX5" fmla="*/ 21212 w 136364"/>
                  <a:gd name="connsiteY5" fmla="*/ 24243 h 106061"/>
                  <a:gd name="connsiteX6" fmla="*/ 0 w 136364"/>
                  <a:gd name="connsiteY6" fmla="*/ 45455 h 106061"/>
                  <a:gd name="connsiteX7" fmla="*/ 72728 w 136364"/>
                  <a:gd name="connsiteY7" fmla="*/ 116667 h 106061"/>
                  <a:gd name="connsiteX8" fmla="*/ 143940 w 136364"/>
                  <a:gd name="connsiteY8" fmla="*/ 48485 h 106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106061">
                    <a:moveTo>
                      <a:pt x="122728" y="25758"/>
                    </a:moveTo>
                    <a:lnTo>
                      <a:pt x="87879" y="59091"/>
                    </a:lnTo>
                    <a:lnTo>
                      <a:pt x="87879" y="0"/>
                    </a:lnTo>
                    <a:lnTo>
                      <a:pt x="57576" y="0"/>
                    </a:lnTo>
                    <a:lnTo>
                      <a:pt x="57576" y="59091"/>
                    </a:lnTo>
                    <a:lnTo>
                      <a:pt x="21212" y="24243"/>
                    </a:lnTo>
                    <a:lnTo>
                      <a:pt x="0" y="45455"/>
                    </a:lnTo>
                    <a:lnTo>
                      <a:pt x="72728" y="116667"/>
                    </a:lnTo>
                    <a:lnTo>
                      <a:pt x="143940" y="48485"/>
                    </a:lnTo>
                    <a:close/>
                  </a:path>
                </a:pathLst>
              </a:custGeom>
              <a:grpFill/>
              <a:ln w="14923" cap="flat">
                <a:noFill/>
                <a:prstDash val="solid"/>
                <a:miter/>
              </a:ln>
            </p:spPr>
            <p:txBody>
              <a:bodyPr rtlCol="0" anchor="ctr"/>
              <a:lstStyle/>
              <a:p>
                <a:pPr defTabSz="932563">
                  <a:defRPr/>
                </a:pPr>
                <a:endParaRPr lang="en-US">
                  <a:solidFill>
                    <a:srgbClr val="000000"/>
                  </a:solidFill>
                  <a:latin typeface="Segoe UI"/>
                </a:endParaRPr>
              </a:p>
            </p:txBody>
          </p:sp>
          <p:sp>
            <p:nvSpPr>
              <p:cNvPr id="1799" name="Freeform: Shape 1798">
                <a:extLst>
                  <a:ext uri="{FF2B5EF4-FFF2-40B4-BE49-F238E27FC236}">
                    <a16:creationId xmlns:a16="http://schemas.microsoft.com/office/drawing/2014/main" id="{491548C5-2103-45DE-B19A-C7D261632CD4}"/>
                  </a:ext>
                </a:extLst>
              </p:cNvPr>
              <p:cNvSpPr/>
              <p:nvPr/>
            </p:nvSpPr>
            <p:spPr>
              <a:xfrm>
                <a:off x="5557492" y="4948265"/>
                <a:ext cx="136364" cy="151516"/>
              </a:xfrm>
              <a:custGeom>
                <a:avLst/>
                <a:gdLst>
                  <a:gd name="connsiteX0" fmla="*/ 143940 w 136364"/>
                  <a:gd name="connsiteY0" fmla="*/ 24243 h 151516"/>
                  <a:gd name="connsiteX1" fmla="*/ 122728 w 136364"/>
                  <a:gd name="connsiteY1" fmla="*/ 3030 h 151516"/>
                  <a:gd name="connsiteX2" fmla="*/ 72728 w 136364"/>
                  <a:gd name="connsiteY2" fmla="*/ 51515 h 151516"/>
                  <a:gd name="connsiteX3" fmla="*/ 21212 w 136364"/>
                  <a:gd name="connsiteY3" fmla="*/ 0 h 151516"/>
                  <a:gd name="connsiteX4" fmla="*/ 0 w 136364"/>
                  <a:gd name="connsiteY4" fmla="*/ 22727 h 151516"/>
                  <a:gd name="connsiteX5" fmla="*/ 57576 w 136364"/>
                  <a:gd name="connsiteY5" fmla="*/ 78788 h 151516"/>
                  <a:gd name="connsiteX6" fmla="*/ 57576 w 136364"/>
                  <a:gd name="connsiteY6" fmla="*/ 159092 h 151516"/>
                  <a:gd name="connsiteX7" fmla="*/ 87879 w 136364"/>
                  <a:gd name="connsiteY7" fmla="*/ 159092 h 151516"/>
                  <a:gd name="connsiteX8" fmla="*/ 87879 w 136364"/>
                  <a:gd name="connsiteY8" fmla="*/ 78788 h 151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151516">
                    <a:moveTo>
                      <a:pt x="143940" y="24243"/>
                    </a:moveTo>
                    <a:lnTo>
                      <a:pt x="122728" y="3030"/>
                    </a:lnTo>
                    <a:lnTo>
                      <a:pt x="72728" y="51515"/>
                    </a:lnTo>
                    <a:lnTo>
                      <a:pt x="21212" y="0"/>
                    </a:lnTo>
                    <a:lnTo>
                      <a:pt x="0" y="22727"/>
                    </a:lnTo>
                    <a:lnTo>
                      <a:pt x="57576" y="78788"/>
                    </a:lnTo>
                    <a:lnTo>
                      <a:pt x="57576" y="159092"/>
                    </a:lnTo>
                    <a:lnTo>
                      <a:pt x="87879" y="159092"/>
                    </a:lnTo>
                    <a:lnTo>
                      <a:pt x="87879" y="78788"/>
                    </a:lnTo>
                    <a:close/>
                  </a:path>
                </a:pathLst>
              </a:custGeom>
              <a:grpFill/>
              <a:ln w="14923" cap="flat">
                <a:noFill/>
                <a:prstDash val="solid"/>
                <a:miter/>
              </a:ln>
            </p:spPr>
            <p:txBody>
              <a:bodyPr rtlCol="0" anchor="ctr"/>
              <a:lstStyle/>
              <a:p>
                <a:pPr defTabSz="932563">
                  <a:defRPr/>
                </a:pPr>
                <a:endParaRPr lang="en-US">
                  <a:solidFill>
                    <a:srgbClr val="000000"/>
                  </a:solidFill>
                  <a:latin typeface="Segoe UI"/>
                </a:endParaRPr>
              </a:p>
            </p:txBody>
          </p:sp>
          <p:sp>
            <p:nvSpPr>
              <p:cNvPr id="1800" name="Freeform: Shape 1799">
                <a:extLst>
                  <a:ext uri="{FF2B5EF4-FFF2-40B4-BE49-F238E27FC236}">
                    <a16:creationId xmlns:a16="http://schemas.microsoft.com/office/drawing/2014/main" id="{03DA79BF-748D-4D88-9D76-C6F1248C440F}"/>
                  </a:ext>
                </a:extLst>
              </p:cNvPr>
              <p:cNvSpPr/>
              <p:nvPr/>
            </p:nvSpPr>
            <p:spPr>
              <a:xfrm>
                <a:off x="5704463" y="4824022"/>
                <a:ext cx="136364" cy="363639"/>
              </a:xfrm>
              <a:custGeom>
                <a:avLst/>
                <a:gdLst>
                  <a:gd name="connsiteX0" fmla="*/ 143940 w 136364"/>
                  <a:gd name="connsiteY0" fmla="*/ 24243 h 363638"/>
                  <a:gd name="connsiteX1" fmla="*/ 122728 w 136364"/>
                  <a:gd name="connsiteY1" fmla="*/ 1515 h 363638"/>
                  <a:gd name="connsiteX2" fmla="*/ 72728 w 136364"/>
                  <a:gd name="connsiteY2" fmla="*/ 50000 h 363638"/>
                  <a:gd name="connsiteX3" fmla="*/ 21212 w 136364"/>
                  <a:gd name="connsiteY3" fmla="*/ 0 h 363638"/>
                  <a:gd name="connsiteX4" fmla="*/ 0 w 136364"/>
                  <a:gd name="connsiteY4" fmla="*/ 21212 h 363638"/>
                  <a:gd name="connsiteX5" fmla="*/ 57576 w 136364"/>
                  <a:gd name="connsiteY5" fmla="*/ 77273 h 363638"/>
                  <a:gd name="connsiteX6" fmla="*/ 57576 w 136364"/>
                  <a:gd name="connsiteY6" fmla="*/ 375760 h 363638"/>
                  <a:gd name="connsiteX7" fmla="*/ 87879 w 136364"/>
                  <a:gd name="connsiteY7" fmla="*/ 375760 h 363638"/>
                  <a:gd name="connsiteX8" fmla="*/ 87879 w 136364"/>
                  <a:gd name="connsiteY8" fmla="*/ 77273 h 363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363638">
                    <a:moveTo>
                      <a:pt x="143940" y="24243"/>
                    </a:moveTo>
                    <a:lnTo>
                      <a:pt x="122728" y="1515"/>
                    </a:lnTo>
                    <a:lnTo>
                      <a:pt x="72728" y="50000"/>
                    </a:lnTo>
                    <a:lnTo>
                      <a:pt x="21212" y="0"/>
                    </a:lnTo>
                    <a:lnTo>
                      <a:pt x="0" y="21212"/>
                    </a:lnTo>
                    <a:lnTo>
                      <a:pt x="57576" y="77273"/>
                    </a:lnTo>
                    <a:lnTo>
                      <a:pt x="57576" y="375760"/>
                    </a:lnTo>
                    <a:lnTo>
                      <a:pt x="87879" y="375760"/>
                    </a:lnTo>
                    <a:lnTo>
                      <a:pt x="87879" y="77273"/>
                    </a:lnTo>
                    <a:close/>
                  </a:path>
                </a:pathLst>
              </a:custGeom>
              <a:solidFill>
                <a:schemeClr val="tx1"/>
              </a:solidFill>
              <a:ln w="14923" cap="flat">
                <a:noFill/>
                <a:prstDash val="solid"/>
                <a:miter/>
              </a:ln>
            </p:spPr>
            <p:txBody>
              <a:bodyPr rtlCol="0" anchor="ctr"/>
              <a:lstStyle/>
              <a:p>
                <a:pPr defTabSz="932563">
                  <a:defRPr/>
                </a:pPr>
                <a:endParaRPr lang="en-US">
                  <a:solidFill>
                    <a:srgbClr val="000000"/>
                  </a:solidFill>
                  <a:latin typeface="Segoe UI"/>
                </a:endParaRPr>
              </a:p>
            </p:txBody>
          </p:sp>
          <p:sp>
            <p:nvSpPr>
              <p:cNvPr id="1801" name="Freeform: Shape 1800">
                <a:extLst>
                  <a:ext uri="{FF2B5EF4-FFF2-40B4-BE49-F238E27FC236}">
                    <a16:creationId xmlns:a16="http://schemas.microsoft.com/office/drawing/2014/main" id="{3F04B98F-41B3-4E28-A6E2-11EC93F33F61}"/>
                  </a:ext>
                </a:extLst>
              </p:cNvPr>
              <p:cNvSpPr/>
              <p:nvPr/>
            </p:nvSpPr>
            <p:spPr>
              <a:xfrm>
                <a:off x="5862039" y="4949780"/>
                <a:ext cx="136364" cy="136364"/>
              </a:xfrm>
              <a:custGeom>
                <a:avLst/>
                <a:gdLst>
                  <a:gd name="connsiteX0" fmla="*/ 142425 w 136364"/>
                  <a:gd name="connsiteY0" fmla="*/ 22727 h 136364"/>
                  <a:gd name="connsiteX1" fmla="*/ 121213 w 136364"/>
                  <a:gd name="connsiteY1" fmla="*/ 1515 h 136364"/>
                  <a:gd name="connsiteX2" fmla="*/ 71213 w 136364"/>
                  <a:gd name="connsiteY2" fmla="*/ 48485 h 136364"/>
                  <a:gd name="connsiteX3" fmla="*/ 21212 w 136364"/>
                  <a:gd name="connsiteY3" fmla="*/ 0 h 136364"/>
                  <a:gd name="connsiteX4" fmla="*/ 0 w 136364"/>
                  <a:gd name="connsiteY4" fmla="*/ 21212 h 136364"/>
                  <a:gd name="connsiteX5" fmla="*/ 56061 w 136364"/>
                  <a:gd name="connsiteY5" fmla="*/ 77273 h 136364"/>
                  <a:gd name="connsiteX6" fmla="*/ 56061 w 136364"/>
                  <a:gd name="connsiteY6" fmla="*/ 150001 h 136364"/>
                  <a:gd name="connsiteX7" fmla="*/ 86364 w 136364"/>
                  <a:gd name="connsiteY7" fmla="*/ 150001 h 136364"/>
                  <a:gd name="connsiteX8" fmla="*/ 86364 w 136364"/>
                  <a:gd name="connsiteY8" fmla="*/ 77273 h 136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136364">
                    <a:moveTo>
                      <a:pt x="142425" y="22727"/>
                    </a:moveTo>
                    <a:lnTo>
                      <a:pt x="121213" y="1515"/>
                    </a:lnTo>
                    <a:lnTo>
                      <a:pt x="71213" y="48485"/>
                    </a:lnTo>
                    <a:lnTo>
                      <a:pt x="21212" y="0"/>
                    </a:lnTo>
                    <a:lnTo>
                      <a:pt x="0" y="21212"/>
                    </a:lnTo>
                    <a:lnTo>
                      <a:pt x="56061" y="77273"/>
                    </a:lnTo>
                    <a:lnTo>
                      <a:pt x="56061" y="150001"/>
                    </a:lnTo>
                    <a:lnTo>
                      <a:pt x="86364" y="150001"/>
                    </a:lnTo>
                    <a:lnTo>
                      <a:pt x="86364" y="77273"/>
                    </a:lnTo>
                    <a:close/>
                  </a:path>
                </a:pathLst>
              </a:custGeom>
              <a:grpFill/>
              <a:ln w="14923" cap="flat">
                <a:noFill/>
                <a:prstDash val="solid"/>
                <a:miter/>
              </a:ln>
            </p:spPr>
            <p:txBody>
              <a:bodyPr rtlCol="0" anchor="ctr"/>
              <a:lstStyle/>
              <a:p>
                <a:pPr defTabSz="932563">
                  <a:defRPr/>
                </a:pPr>
                <a:endParaRPr lang="en-US">
                  <a:solidFill>
                    <a:srgbClr val="000000"/>
                  </a:solidFill>
                  <a:latin typeface="Segoe UI"/>
                </a:endParaRPr>
              </a:p>
            </p:txBody>
          </p:sp>
          <p:sp>
            <p:nvSpPr>
              <p:cNvPr id="1802" name="Freeform: Shape 1801">
                <a:extLst>
                  <a:ext uri="{FF2B5EF4-FFF2-40B4-BE49-F238E27FC236}">
                    <a16:creationId xmlns:a16="http://schemas.microsoft.com/office/drawing/2014/main" id="{3AD8E5A7-55A8-47ED-A699-F7309BC5A96A}"/>
                  </a:ext>
                </a:extLst>
              </p:cNvPr>
              <p:cNvSpPr/>
              <p:nvPr/>
            </p:nvSpPr>
            <p:spPr>
              <a:xfrm>
                <a:off x="5561650" y="5004317"/>
                <a:ext cx="196971" cy="363639"/>
              </a:xfrm>
              <a:custGeom>
                <a:avLst/>
                <a:gdLst>
                  <a:gd name="connsiteX0" fmla="*/ 62509 w 196970"/>
                  <a:gd name="connsiteY0" fmla="*/ 253041 h 363638"/>
                  <a:gd name="connsiteX1" fmla="*/ 185237 w 196970"/>
                  <a:gd name="connsiteY1" fmla="*/ 368193 h 363638"/>
                  <a:gd name="connsiteX2" fmla="*/ 164025 w 196970"/>
                  <a:gd name="connsiteY2" fmla="*/ 203041 h 363638"/>
                  <a:gd name="connsiteX3" fmla="*/ 387 w 196970"/>
                  <a:gd name="connsiteY3" fmla="*/ 9 h 363638"/>
                  <a:gd name="connsiteX4" fmla="*/ 62509 w 196970"/>
                  <a:gd name="connsiteY4" fmla="*/ 253041 h 363638"/>
                  <a:gd name="connsiteX5" fmla="*/ 62509 w 196970"/>
                  <a:gd name="connsiteY5" fmla="*/ 253041 h 363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6970" h="363638">
                    <a:moveTo>
                      <a:pt x="62509" y="253041"/>
                    </a:moveTo>
                    <a:cubicBezTo>
                      <a:pt x="92812" y="313647"/>
                      <a:pt x="157964" y="380314"/>
                      <a:pt x="185237" y="368193"/>
                    </a:cubicBezTo>
                    <a:cubicBezTo>
                      <a:pt x="214025" y="353041"/>
                      <a:pt x="204934" y="280314"/>
                      <a:pt x="164025" y="203041"/>
                    </a:cubicBezTo>
                    <a:cubicBezTo>
                      <a:pt x="124630" y="125767"/>
                      <a:pt x="1902" y="9"/>
                      <a:pt x="387" y="9"/>
                    </a:cubicBezTo>
                    <a:cubicBezTo>
                      <a:pt x="-4158" y="-1506"/>
                      <a:pt x="32206" y="189404"/>
                      <a:pt x="62509" y="253041"/>
                    </a:cubicBezTo>
                    <a:lnTo>
                      <a:pt x="62509" y="253041"/>
                    </a:lnTo>
                    <a:close/>
                  </a:path>
                </a:pathLst>
              </a:custGeom>
              <a:solidFill>
                <a:schemeClr val="tx2"/>
              </a:solidFill>
              <a:ln w="14923" cap="flat">
                <a:noFill/>
                <a:prstDash val="solid"/>
                <a:miter/>
              </a:ln>
            </p:spPr>
            <p:txBody>
              <a:bodyPr rtlCol="0" anchor="ctr"/>
              <a:lstStyle/>
              <a:p>
                <a:pPr defTabSz="932563">
                  <a:defRPr/>
                </a:pPr>
                <a:endParaRPr lang="en-US">
                  <a:solidFill>
                    <a:srgbClr val="000000"/>
                  </a:solidFill>
                  <a:latin typeface="Segoe UI"/>
                </a:endParaRPr>
              </a:p>
            </p:txBody>
          </p:sp>
          <p:sp>
            <p:nvSpPr>
              <p:cNvPr id="1803" name="Freeform: Shape 1802">
                <a:extLst>
                  <a:ext uri="{FF2B5EF4-FFF2-40B4-BE49-F238E27FC236}">
                    <a16:creationId xmlns:a16="http://schemas.microsoft.com/office/drawing/2014/main" id="{C90FE63A-31F8-4858-99A9-DA495621E7A4}"/>
                  </a:ext>
                </a:extLst>
              </p:cNvPr>
              <p:cNvSpPr/>
              <p:nvPr/>
            </p:nvSpPr>
            <p:spPr>
              <a:xfrm>
                <a:off x="5794596" y="5004317"/>
                <a:ext cx="196971" cy="363639"/>
              </a:xfrm>
              <a:custGeom>
                <a:avLst/>
                <a:gdLst>
                  <a:gd name="connsiteX0" fmla="*/ 138656 w 196970"/>
                  <a:gd name="connsiteY0" fmla="*/ 253041 h 363638"/>
                  <a:gd name="connsiteX1" fmla="*/ 200778 w 196970"/>
                  <a:gd name="connsiteY1" fmla="*/ 9 h 363638"/>
                  <a:gd name="connsiteX2" fmla="*/ 37140 w 196970"/>
                  <a:gd name="connsiteY2" fmla="*/ 203040 h 363638"/>
                  <a:gd name="connsiteX3" fmla="*/ 15928 w 196970"/>
                  <a:gd name="connsiteY3" fmla="*/ 368193 h 363638"/>
                  <a:gd name="connsiteX4" fmla="*/ 138656 w 196970"/>
                  <a:gd name="connsiteY4" fmla="*/ 253041 h 363638"/>
                  <a:gd name="connsiteX5" fmla="*/ 138656 w 196970"/>
                  <a:gd name="connsiteY5" fmla="*/ 253041 h 363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6970" h="363638">
                    <a:moveTo>
                      <a:pt x="138656" y="253041"/>
                    </a:moveTo>
                    <a:cubicBezTo>
                      <a:pt x="170474" y="190919"/>
                      <a:pt x="205323" y="-1506"/>
                      <a:pt x="200778" y="9"/>
                    </a:cubicBezTo>
                    <a:cubicBezTo>
                      <a:pt x="199262" y="9"/>
                      <a:pt x="75019" y="125767"/>
                      <a:pt x="37140" y="203040"/>
                    </a:cubicBezTo>
                    <a:cubicBezTo>
                      <a:pt x="-739" y="280314"/>
                      <a:pt x="-12860" y="353041"/>
                      <a:pt x="15928" y="368193"/>
                    </a:cubicBezTo>
                    <a:cubicBezTo>
                      <a:pt x="43201" y="380314"/>
                      <a:pt x="108353" y="313647"/>
                      <a:pt x="138656" y="253041"/>
                    </a:cubicBezTo>
                    <a:lnTo>
                      <a:pt x="138656" y="253041"/>
                    </a:lnTo>
                    <a:close/>
                  </a:path>
                </a:pathLst>
              </a:custGeom>
              <a:solidFill>
                <a:schemeClr val="tx2"/>
              </a:solidFill>
              <a:ln w="14923" cap="flat">
                <a:noFill/>
                <a:prstDash val="solid"/>
                <a:miter/>
              </a:ln>
            </p:spPr>
            <p:txBody>
              <a:bodyPr rtlCol="0" anchor="ctr"/>
              <a:lstStyle/>
              <a:p>
                <a:pPr defTabSz="932563">
                  <a:defRPr/>
                </a:pPr>
                <a:endParaRPr lang="en-US">
                  <a:solidFill>
                    <a:srgbClr val="000000"/>
                  </a:solidFill>
                  <a:latin typeface="Segoe UI"/>
                </a:endParaRPr>
              </a:p>
            </p:txBody>
          </p:sp>
        </p:grpSp>
        <p:grpSp>
          <p:nvGrpSpPr>
            <p:cNvPr id="1686" name="Graphic 2">
              <a:extLst>
                <a:ext uri="{FF2B5EF4-FFF2-40B4-BE49-F238E27FC236}">
                  <a16:creationId xmlns:a16="http://schemas.microsoft.com/office/drawing/2014/main" id="{669CBD19-71DB-4CB6-A6A9-301F0DF23C06}"/>
                </a:ext>
              </a:extLst>
            </p:cNvPr>
            <p:cNvGrpSpPr/>
            <p:nvPr/>
          </p:nvGrpSpPr>
          <p:grpSpPr>
            <a:xfrm>
              <a:off x="8170065" y="4429030"/>
              <a:ext cx="200155" cy="306903"/>
              <a:chOff x="5557492" y="4674021"/>
              <a:chExt cx="454548" cy="696974"/>
            </a:xfrm>
            <a:solidFill>
              <a:schemeClr val="accent5"/>
            </a:solidFill>
          </p:grpSpPr>
          <p:sp>
            <p:nvSpPr>
              <p:cNvPr id="1782" name="Freeform: Shape 1781">
                <a:extLst>
                  <a:ext uri="{FF2B5EF4-FFF2-40B4-BE49-F238E27FC236}">
                    <a16:creationId xmlns:a16="http://schemas.microsoft.com/office/drawing/2014/main" id="{64155CAF-17CC-4901-8A8C-F401FE1044FD}"/>
                  </a:ext>
                </a:extLst>
              </p:cNvPr>
              <p:cNvSpPr/>
              <p:nvPr/>
            </p:nvSpPr>
            <p:spPr>
              <a:xfrm>
                <a:off x="5704463" y="4761900"/>
                <a:ext cx="136364" cy="90910"/>
              </a:xfrm>
              <a:custGeom>
                <a:avLst/>
                <a:gdLst>
                  <a:gd name="connsiteX0" fmla="*/ 72728 w 136364"/>
                  <a:gd name="connsiteY0" fmla="*/ 92425 h 90909"/>
                  <a:gd name="connsiteX1" fmla="*/ 0 w 136364"/>
                  <a:gd name="connsiteY1" fmla="*/ 21212 h 90909"/>
                  <a:gd name="connsiteX2" fmla="*/ 21212 w 136364"/>
                  <a:gd name="connsiteY2" fmla="*/ 0 h 90909"/>
                  <a:gd name="connsiteX3" fmla="*/ 72728 w 136364"/>
                  <a:gd name="connsiteY3" fmla="*/ 50000 h 90909"/>
                  <a:gd name="connsiteX4" fmla="*/ 122728 w 136364"/>
                  <a:gd name="connsiteY4" fmla="*/ 1515 h 90909"/>
                  <a:gd name="connsiteX5" fmla="*/ 143940 w 136364"/>
                  <a:gd name="connsiteY5" fmla="*/ 22727 h 90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364" h="90909">
                    <a:moveTo>
                      <a:pt x="72728" y="92425"/>
                    </a:moveTo>
                    <a:lnTo>
                      <a:pt x="0" y="21212"/>
                    </a:lnTo>
                    <a:lnTo>
                      <a:pt x="21212" y="0"/>
                    </a:lnTo>
                    <a:lnTo>
                      <a:pt x="72728" y="50000"/>
                    </a:lnTo>
                    <a:lnTo>
                      <a:pt x="122728" y="1515"/>
                    </a:lnTo>
                    <a:lnTo>
                      <a:pt x="143940" y="22727"/>
                    </a:lnTo>
                    <a:close/>
                  </a:path>
                </a:pathLst>
              </a:custGeom>
              <a:solidFill>
                <a:schemeClr val="tx1"/>
              </a:solidFill>
              <a:ln w="14923" cap="flat">
                <a:noFill/>
                <a:prstDash val="solid"/>
                <a:miter/>
              </a:ln>
            </p:spPr>
            <p:txBody>
              <a:bodyPr rtlCol="0" anchor="ctr"/>
              <a:lstStyle/>
              <a:p>
                <a:pPr defTabSz="932563">
                  <a:defRPr/>
                </a:pPr>
                <a:endParaRPr lang="en-US">
                  <a:solidFill>
                    <a:srgbClr val="000000"/>
                  </a:solidFill>
                  <a:latin typeface="Segoe UI"/>
                </a:endParaRPr>
              </a:p>
            </p:txBody>
          </p:sp>
          <p:sp>
            <p:nvSpPr>
              <p:cNvPr id="1783" name="Freeform: Shape 1782">
                <a:extLst>
                  <a:ext uri="{FF2B5EF4-FFF2-40B4-BE49-F238E27FC236}">
                    <a16:creationId xmlns:a16="http://schemas.microsoft.com/office/drawing/2014/main" id="{92EB1539-FCBD-45BF-A2FC-BF2D31ED0BE2}"/>
                  </a:ext>
                </a:extLst>
              </p:cNvPr>
              <p:cNvSpPr/>
              <p:nvPr/>
            </p:nvSpPr>
            <p:spPr>
              <a:xfrm>
                <a:off x="5704463" y="4674021"/>
                <a:ext cx="136364" cy="106061"/>
              </a:xfrm>
              <a:custGeom>
                <a:avLst/>
                <a:gdLst>
                  <a:gd name="connsiteX0" fmla="*/ 122728 w 136364"/>
                  <a:gd name="connsiteY0" fmla="*/ 27273 h 106061"/>
                  <a:gd name="connsiteX1" fmla="*/ 87879 w 136364"/>
                  <a:gd name="connsiteY1" fmla="*/ 60606 h 106061"/>
                  <a:gd name="connsiteX2" fmla="*/ 87879 w 136364"/>
                  <a:gd name="connsiteY2" fmla="*/ 0 h 106061"/>
                  <a:gd name="connsiteX3" fmla="*/ 57576 w 136364"/>
                  <a:gd name="connsiteY3" fmla="*/ 0 h 106061"/>
                  <a:gd name="connsiteX4" fmla="*/ 57576 w 136364"/>
                  <a:gd name="connsiteY4" fmla="*/ 60606 h 106061"/>
                  <a:gd name="connsiteX5" fmla="*/ 21212 w 136364"/>
                  <a:gd name="connsiteY5" fmla="*/ 24243 h 106061"/>
                  <a:gd name="connsiteX6" fmla="*/ 0 w 136364"/>
                  <a:gd name="connsiteY6" fmla="*/ 46970 h 106061"/>
                  <a:gd name="connsiteX7" fmla="*/ 72728 w 136364"/>
                  <a:gd name="connsiteY7" fmla="*/ 116667 h 106061"/>
                  <a:gd name="connsiteX8" fmla="*/ 143940 w 136364"/>
                  <a:gd name="connsiteY8" fmla="*/ 48485 h 106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106061">
                    <a:moveTo>
                      <a:pt x="122728" y="27273"/>
                    </a:moveTo>
                    <a:lnTo>
                      <a:pt x="87879" y="60606"/>
                    </a:lnTo>
                    <a:lnTo>
                      <a:pt x="87879" y="0"/>
                    </a:lnTo>
                    <a:lnTo>
                      <a:pt x="57576" y="0"/>
                    </a:lnTo>
                    <a:lnTo>
                      <a:pt x="57576" y="60606"/>
                    </a:lnTo>
                    <a:lnTo>
                      <a:pt x="21212" y="24243"/>
                    </a:lnTo>
                    <a:lnTo>
                      <a:pt x="0" y="46970"/>
                    </a:lnTo>
                    <a:lnTo>
                      <a:pt x="72728" y="116667"/>
                    </a:lnTo>
                    <a:lnTo>
                      <a:pt x="143940" y="48485"/>
                    </a:lnTo>
                    <a:close/>
                  </a:path>
                </a:pathLst>
              </a:custGeom>
              <a:solidFill>
                <a:schemeClr val="tx1"/>
              </a:solidFill>
              <a:ln w="14923" cap="flat">
                <a:noFill/>
                <a:prstDash val="solid"/>
                <a:miter/>
              </a:ln>
            </p:spPr>
            <p:txBody>
              <a:bodyPr rtlCol="0" anchor="ctr"/>
              <a:lstStyle/>
              <a:p>
                <a:pPr defTabSz="932563">
                  <a:defRPr/>
                </a:pPr>
                <a:endParaRPr lang="en-US">
                  <a:solidFill>
                    <a:srgbClr val="000000"/>
                  </a:solidFill>
                  <a:latin typeface="Segoe UI"/>
                </a:endParaRPr>
              </a:p>
            </p:txBody>
          </p:sp>
          <p:sp>
            <p:nvSpPr>
              <p:cNvPr id="1784" name="Freeform: Shape 1783">
                <a:extLst>
                  <a:ext uri="{FF2B5EF4-FFF2-40B4-BE49-F238E27FC236}">
                    <a16:creationId xmlns:a16="http://schemas.microsoft.com/office/drawing/2014/main" id="{1D239C25-AEAC-40EB-ACC1-B55452713BAB}"/>
                  </a:ext>
                </a:extLst>
              </p:cNvPr>
              <p:cNvSpPr/>
              <p:nvPr/>
            </p:nvSpPr>
            <p:spPr>
              <a:xfrm>
                <a:off x="5862039" y="4886144"/>
                <a:ext cx="136364" cy="90910"/>
              </a:xfrm>
              <a:custGeom>
                <a:avLst/>
                <a:gdLst>
                  <a:gd name="connsiteX0" fmla="*/ 71213 w 136364"/>
                  <a:gd name="connsiteY0" fmla="*/ 92425 h 90909"/>
                  <a:gd name="connsiteX1" fmla="*/ 0 w 136364"/>
                  <a:gd name="connsiteY1" fmla="*/ 21212 h 90909"/>
                  <a:gd name="connsiteX2" fmla="*/ 21212 w 136364"/>
                  <a:gd name="connsiteY2" fmla="*/ 0 h 90909"/>
                  <a:gd name="connsiteX3" fmla="*/ 71213 w 136364"/>
                  <a:gd name="connsiteY3" fmla="*/ 50000 h 90909"/>
                  <a:gd name="connsiteX4" fmla="*/ 121213 w 136364"/>
                  <a:gd name="connsiteY4" fmla="*/ 1515 h 90909"/>
                  <a:gd name="connsiteX5" fmla="*/ 142425 w 136364"/>
                  <a:gd name="connsiteY5" fmla="*/ 24243 h 90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364" h="90909">
                    <a:moveTo>
                      <a:pt x="71213" y="92425"/>
                    </a:moveTo>
                    <a:lnTo>
                      <a:pt x="0" y="21212"/>
                    </a:lnTo>
                    <a:lnTo>
                      <a:pt x="21212" y="0"/>
                    </a:lnTo>
                    <a:lnTo>
                      <a:pt x="71213" y="50000"/>
                    </a:lnTo>
                    <a:lnTo>
                      <a:pt x="121213" y="1515"/>
                    </a:lnTo>
                    <a:lnTo>
                      <a:pt x="142425" y="24243"/>
                    </a:lnTo>
                    <a:close/>
                  </a:path>
                </a:pathLst>
              </a:custGeom>
              <a:grpFill/>
              <a:ln w="14923" cap="flat">
                <a:noFill/>
                <a:prstDash val="solid"/>
                <a:miter/>
              </a:ln>
            </p:spPr>
            <p:txBody>
              <a:bodyPr rtlCol="0" anchor="ctr"/>
              <a:lstStyle/>
              <a:p>
                <a:pPr defTabSz="932563">
                  <a:defRPr/>
                </a:pPr>
                <a:endParaRPr lang="en-US">
                  <a:solidFill>
                    <a:srgbClr val="000000"/>
                  </a:solidFill>
                  <a:latin typeface="Segoe UI"/>
                </a:endParaRPr>
              </a:p>
            </p:txBody>
          </p:sp>
          <p:sp>
            <p:nvSpPr>
              <p:cNvPr id="1785" name="Freeform: Shape 1784">
                <a:extLst>
                  <a:ext uri="{FF2B5EF4-FFF2-40B4-BE49-F238E27FC236}">
                    <a16:creationId xmlns:a16="http://schemas.microsoft.com/office/drawing/2014/main" id="{122A981C-A125-4AF4-B752-3D3046C9E4CF}"/>
                  </a:ext>
                </a:extLst>
              </p:cNvPr>
              <p:cNvSpPr/>
              <p:nvPr/>
            </p:nvSpPr>
            <p:spPr>
              <a:xfrm>
                <a:off x="5862039" y="4799779"/>
                <a:ext cx="136364" cy="106061"/>
              </a:xfrm>
              <a:custGeom>
                <a:avLst/>
                <a:gdLst>
                  <a:gd name="connsiteX0" fmla="*/ 121213 w 136364"/>
                  <a:gd name="connsiteY0" fmla="*/ 25758 h 106061"/>
                  <a:gd name="connsiteX1" fmla="*/ 86364 w 136364"/>
                  <a:gd name="connsiteY1" fmla="*/ 59091 h 106061"/>
                  <a:gd name="connsiteX2" fmla="*/ 86364 w 136364"/>
                  <a:gd name="connsiteY2" fmla="*/ 0 h 106061"/>
                  <a:gd name="connsiteX3" fmla="*/ 56061 w 136364"/>
                  <a:gd name="connsiteY3" fmla="*/ 0 h 106061"/>
                  <a:gd name="connsiteX4" fmla="*/ 56061 w 136364"/>
                  <a:gd name="connsiteY4" fmla="*/ 59091 h 106061"/>
                  <a:gd name="connsiteX5" fmla="*/ 21212 w 136364"/>
                  <a:gd name="connsiteY5" fmla="*/ 24243 h 106061"/>
                  <a:gd name="connsiteX6" fmla="*/ 0 w 136364"/>
                  <a:gd name="connsiteY6" fmla="*/ 45455 h 106061"/>
                  <a:gd name="connsiteX7" fmla="*/ 71213 w 136364"/>
                  <a:gd name="connsiteY7" fmla="*/ 116667 h 106061"/>
                  <a:gd name="connsiteX8" fmla="*/ 142425 w 136364"/>
                  <a:gd name="connsiteY8" fmla="*/ 48485 h 106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106061">
                    <a:moveTo>
                      <a:pt x="121213" y="25758"/>
                    </a:moveTo>
                    <a:lnTo>
                      <a:pt x="86364" y="59091"/>
                    </a:lnTo>
                    <a:lnTo>
                      <a:pt x="86364" y="0"/>
                    </a:lnTo>
                    <a:lnTo>
                      <a:pt x="56061" y="0"/>
                    </a:lnTo>
                    <a:lnTo>
                      <a:pt x="56061" y="59091"/>
                    </a:lnTo>
                    <a:lnTo>
                      <a:pt x="21212" y="24243"/>
                    </a:lnTo>
                    <a:lnTo>
                      <a:pt x="0" y="45455"/>
                    </a:lnTo>
                    <a:lnTo>
                      <a:pt x="71213" y="116667"/>
                    </a:lnTo>
                    <a:lnTo>
                      <a:pt x="142425" y="48485"/>
                    </a:lnTo>
                    <a:close/>
                  </a:path>
                </a:pathLst>
              </a:custGeom>
              <a:grpFill/>
              <a:ln w="14923" cap="flat">
                <a:noFill/>
                <a:prstDash val="solid"/>
                <a:miter/>
              </a:ln>
            </p:spPr>
            <p:txBody>
              <a:bodyPr rtlCol="0" anchor="ctr"/>
              <a:lstStyle/>
              <a:p>
                <a:pPr defTabSz="932563">
                  <a:defRPr/>
                </a:pPr>
                <a:endParaRPr lang="en-US">
                  <a:solidFill>
                    <a:srgbClr val="000000"/>
                  </a:solidFill>
                  <a:latin typeface="Segoe UI"/>
                </a:endParaRPr>
              </a:p>
            </p:txBody>
          </p:sp>
          <p:sp>
            <p:nvSpPr>
              <p:cNvPr id="1786" name="Freeform: Shape 1785">
                <a:extLst>
                  <a:ext uri="{FF2B5EF4-FFF2-40B4-BE49-F238E27FC236}">
                    <a16:creationId xmlns:a16="http://schemas.microsoft.com/office/drawing/2014/main" id="{07E93AD9-F42B-4DA8-AE25-6F5766405828}"/>
                  </a:ext>
                </a:extLst>
              </p:cNvPr>
              <p:cNvSpPr/>
              <p:nvPr/>
            </p:nvSpPr>
            <p:spPr>
              <a:xfrm>
                <a:off x="5557492" y="4886144"/>
                <a:ext cx="136364" cy="90910"/>
              </a:xfrm>
              <a:custGeom>
                <a:avLst/>
                <a:gdLst>
                  <a:gd name="connsiteX0" fmla="*/ 72728 w 136364"/>
                  <a:gd name="connsiteY0" fmla="*/ 92425 h 90909"/>
                  <a:gd name="connsiteX1" fmla="*/ 0 w 136364"/>
                  <a:gd name="connsiteY1" fmla="*/ 21212 h 90909"/>
                  <a:gd name="connsiteX2" fmla="*/ 21212 w 136364"/>
                  <a:gd name="connsiteY2" fmla="*/ 0 h 90909"/>
                  <a:gd name="connsiteX3" fmla="*/ 72728 w 136364"/>
                  <a:gd name="connsiteY3" fmla="*/ 50000 h 90909"/>
                  <a:gd name="connsiteX4" fmla="*/ 122728 w 136364"/>
                  <a:gd name="connsiteY4" fmla="*/ 1515 h 90909"/>
                  <a:gd name="connsiteX5" fmla="*/ 143940 w 136364"/>
                  <a:gd name="connsiteY5" fmla="*/ 24243 h 90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364" h="90909">
                    <a:moveTo>
                      <a:pt x="72728" y="92425"/>
                    </a:moveTo>
                    <a:lnTo>
                      <a:pt x="0" y="21212"/>
                    </a:lnTo>
                    <a:lnTo>
                      <a:pt x="21212" y="0"/>
                    </a:lnTo>
                    <a:lnTo>
                      <a:pt x="72728" y="50000"/>
                    </a:lnTo>
                    <a:lnTo>
                      <a:pt x="122728" y="1515"/>
                    </a:lnTo>
                    <a:lnTo>
                      <a:pt x="143940" y="24243"/>
                    </a:lnTo>
                    <a:close/>
                  </a:path>
                </a:pathLst>
              </a:custGeom>
              <a:grpFill/>
              <a:ln w="14923" cap="flat">
                <a:noFill/>
                <a:prstDash val="solid"/>
                <a:miter/>
              </a:ln>
            </p:spPr>
            <p:txBody>
              <a:bodyPr rtlCol="0" anchor="ctr"/>
              <a:lstStyle/>
              <a:p>
                <a:pPr defTabSz="932563">
                  <a:defRPr/>
                </a:pPr>
                <a:endParaRPr lang="en-US">
                  <a:solidFill>
                    <a:srgbClr val="000000"/>
                  </a:solidFill>
                  <a:latin typeface="Segoe UI"/>
                </a:endParaRPr>
              </a:p>
            </p:txBody>
          </p:sp>
          <p:sp>
            <p:nvSpPr>
              <p:cNvPr id="1787" name="Freeform: Shape 1786">
                <a:extLst>
                  <a:ext uri="{FF2B5EF4-FFF2-40B4-BE49-F238E27FC236}">
                    <a16:creationId xmlns:a16="http://schemas.microsoft.com/office/drawing/2014/main" id="{5C0E45B6-8F67-4DB6-9F28-1C03CDABFBF7}"/>
                  </a:ext>
                </a:extLst>
              </p:cNvPr>
              <p:cNvSpPr/>
              <p:nvPr/>
            </p:nvSpPr>
            <p:spPr>
              <a:xfrm>
                <a:off x="5557492" y="4799779"/>
                <a:ext cx="136364" cy="106061"/>
              </a:xfrm>
              <a:custGeom>
                <a:avLst/>
                <a:gdLst>
                  <a:gd name="connsiteX0" fmla="*/ 122728 w 136364"/>
                  <a:gd name="connsiteY0" fmla="*/ 25758 h 106061"/>
                  <a:gd name="connsiteX1" fmla="*/ 87879 w 136364"/>
                  <a:gd name="connsiteY1" fmla="*/ 59091 h 106061"/>
                  <a:gd name="connsiteX2" fmla="*/ 87879 w 136364"/>
                  <a:gd name="connsiteY2" fmla="*/ 0 h 106061"/>
                  <a:gd name="connsiteX3" fmla="*/ 57576 w 136364"/>
                  <a:gd name="connsiteY3" fmla="*/ 0 h 106061"/>
                  <a:gd name="connsiteX4" fmla="*/ 57576 w 136364"/>
                  <a:gd name="connsiteY4" fmla="*/ 59091 h 106061"/>
                  <a:gd name="connsiteX5" fmla="*/ 21212 w 136364"/>
                  <a:gd name="connsiteY5" fmla="*/ 24243 h 106061"/>
                  <a:gd name="connsiteX6" fmla="*/ 0 w 136364"/>
                  <a:gd name="connsiteY6" fmla="*/ 45455 h 106061"/>
                  <a:gd name="connsiteX7" fmla="*/ 72728 w 136364"/>
                  <a:gd name="connsiteY7" fmla="*/ 116667 h 106061"/>
                  <a:gd name="connsiteX8" fmla="*/ 143940 w 136364"/>
                  <a:gd name="connsiteY8" fmla="*/ 48485 h 106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106061">
                    <a:moveTo>
                      <a:pt x="122728" y="25758"/>
                    </a:moveTo>
                    <a:lnTo>
                      <a:pt x="87879" y="59091"/>
                    </a:lnTo>
                    <a:lnTo>
                      <a:pt x="87879" y="0"/>
                    </a:lnTo>
                    <a:lnTo>
                      <a:pt x="57576" y="0"/>
                    </a:lnTo>
                    <a:lnTo>
                      <a:pt x="57576" y="59091"/>
                    </a:lnTo>
                    <a:lnTo>
                      <a:pt x="21212" y="24243"/>
                    </a:lnTo>
                    <a:lnTo>
                      <a:pt x="0" y="45455"/>
                    </a:lnTo>
                    <a:lnTo>
                      <a:pt x="72728" y="116667"/>
                    </a:lnTo>
                    <a:lnTo>
                      <a:pt x="143940" y="48485"/>
                    </a:lnTo>
                    <a:close/>
                  </a:path>
                </a:pathLst>
              </a:custGeom>
              <a:grpFill/>
              <a:ln w="14923" cap="flat">
                <a:noFill/>
                <a:prstDash val="solid"/>
                <a:miter/>
              </a:ln>
            </p:spPr>
            <p:txBody>
              <a:bodyPr rtlCol="0" anchor="ctr"/>
              <a:lstStyle/>
              <a:p>
                <a:pPr defTabSz="932563">
                  <a:defRPr/>
                </a:pPr>
                <a:endParaRPr lang="en-US">
                  <a:solidFill>
                    <a:srgbClr val="000000"/>
                  </a:solidFill>
                  <a:latin typeface="Segoe UI"/>
                </a:endParaRPr>
              </a:p>
            </p:txBody>
          </p:sp>
          <p:sp>
            <p:nvSpPr>
              <p:cNvPr id="1788" name="Freeform: Shape 1787">
                <a:extLst>
                  <a:ext uri="{FF2B5EF4-FFF2-40B4-BE49-F238E27FC236}">
                    <a16:creationId xmlns:a16="http://schemas.microsoft.com/office/drawing/2014/main" id="{D41AE9BA-EABA-4424-AA51-80B94B99E866}"/>
                  </a:ext>
                </a:extLst>
              </p:cNvPr>
              <p:cNvSpPr/>
              <p:nvPr/>
            </p:nvSpPr>
            <p:spPr>
              <a:xfrm>
                <a:off x="5557492" y="4948265"/>
                <a:ext cx="136364" cy="151516"/>
              </a:xfrm>
              <a:custGeom>
                <a:avLst/>
                <a:gdLst>
                  <a:gd name="connsiteX0" fmla="*/ 143940 w 136364"/>
                  <a:gd name="connsiteY0" fmla="*/ 24243 h 151516"/>
                  <a:gd name="connsiteX1" fmla="*/ 122728 w 136364"/>
                  <a:gd name="connsiteY1" fmla="*/ 3030 h 151516"/>
                  <a:gd name="connsiteX2" fmla="*/ 72728 w 136364"/>
                  <a:gd name="connsiteY2" fmla="*/ 51515 h 151516"/>
                  <a:gd name="connsiteX3" fmla="*/ 21212 w 136364"/>
                  <a:gd name="connsiteY3" fmla="*/ 0 h 151516"/>
                  <a:gd name="connsiteX4" fmla="*/ 0 w 136364"/>
                  <a:gd name="connsiteY4" fmla="*/ 22727 h 151516"/>
                  <a:gd name="connsiteX5" fmla="*/ 57576 w 136364"/>
                  <a:gd name="connsiteY5" fmla="*/ 78788 h 151516"/>
                  <a:gd name="connsiteX6" fmla="*/ 57576 w 136364"/>
                  <a:gd name="connsiteY6" fmla="*/ 159092 h 151516"/>
                  <a:gd name="connsiteX7" fmla="*/ 87879 w 136364"/>
                  <a:gd name="connsiteY7" fmla="*/ 159092 h 151516"/>
                  <a:gd name="connsiteX8" fmla="*/ 87879 w 136364"/>
                  <a:gd name="connsiteY8" fmla="*/ 78788 h 151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151516">
                    <a:moveTo>
                      <a:pt x="143940" y="24243"/>
                    </a:moveTo>
                    <a:lnTo>
                      <a:pt x="122728" y="3030"/>
                    </a:lnTo>
                    <a:lnTo>
                      <a:pt x="72728" y="51515"/>
                    </a:lnTo>
                    <a:lnTo>
                      <a:pt x="21212" y="0"/>
                    </a:lnTo>
                    <a:lnTo>
                      <a:pt x="0" y="22727"/>
                    </a:lnTo>
                    <a:lnTo>
                      <a:pt x="57576" y="78788"/>
                    </a:lnTo>
                    <a:lnTo>
                      <a:pt x="57576" y="159092"/>
                    </a:lnTo>
                    <a:lnTo>
                      <a:pt x="87879" y="159092"/>
                    </a:lnTo>
                    <a:lnTo>
                      <a:pt x="87879" y="78788"/>
                    </a:lnTo>
                    <a:close/>
                  </a:path>
                </a:pathLst>
              </a:custGeom>
              <a:grpFill/>
              <a:ln w="14923" cap="flat">
                <a:noFill/>
                <a:prstDash val="solid"/>
                <a:miter/>
              </a:ln>
            </p:spPr>
            <p:txBody>
              <a:bodyPr rtlCol="0" anchor="ctr"/>
              <a:lstStyle/>
              <a:p>
                <a:pPr defTabSz="932563">
                  <a:defRPr/>
                </a:pPr>
                <a:endParaRPr lang="en-US">
                  <a:solidFill>
                    <a:srgbClr val="000000"/>
                  </a:solidFill>
                  <a:latin typeface="Segoe UI"/>
                </a:endParaRPr>
              </a:p>
            </p:txBody>
          </p:sp>
          <p:sp>
            <p:nvSpPr>
              <p:cNvPr id="1789" name="Freeform: Shape 1788">
                <a:extLst>
                  <a:ext uri="{FF2B5EF4-FFF2-40B4-BE49-F238E27FC236}">
                    <a16:creationId xmlns:a16="http://schemas.microsoft.com/office/drawing/2014/main" id="{8C55EA1D-42DB-4D17-8A02-780489A08413}"/>
                  </a:ext>
                </a:extLst>
              </p:cNvPr>
              <p:cNvSpPr/>
              <p:nvPr/>
            </p:nvSpPr>
            <p:spPr>
              <a:xfrm>
                <a:off x="5704463" y="4824022"/>
                <a:ext cx="136364" cy="363639"/>
              </a:xfrm>
              <a:custGeom>
                <a:avLst/>
                <a:gdLst>
                  <a:gd name="connsiteX0" fmla="*/ 143940 w 136364"/>
                  <a:gd name="connsiteY0" fmla="*/ 24243 h 363638"/>
                  <a:gd name="connsiteX1" fmla="*/ 122728 w 136364"/>
                  <a:gd name="connsiteY1" fmla="*/ 1515 h 363638"/>
                  <a:gd name="connsiteX2" fmla="*/ 72728 w 136364"/>
                  <a:gd name="connsiteY2" fmla="*/ 50000 h 363638"/>
                  <a:gd name="connsiteX3" fmla="*/ 21212 w 136364"/>
                  <a:gd name="connsiteY3" fmla="*/ 0 h 363638"/>
                  <a:gd name="connsiteX4" fmla="*/ 0 w 136364"/>
                  <a:gd name="connsiteY4" fmla="*/ 21212 h 363638"/>
                  <a:gd name="connsiteX5" fmla="*/ 57576 w 136364"/>
                  <a:gd name="connsiteY5" fmla="*/ 77273 h 363638"/>
                  <a:gd name="connsiteX6" fmla="*/ 57576 w 136364"/>
                  <a:gd name="connsiteY6" fmla="*/ 375760 h 363638"/>
                  <a:gd name="connsiteX7" fmla="*/ 87879 w 136364"/>
                  <a:gd name="connsiteY7" fmla="*/ 375760 h 363638"/>
                  <a:gd name="connsiteX8" fmla="*/ 87879 w 136364"/>
                  <a:gd name="connsiteY8" fmla="*/ 77273 h 363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363638">
                    <a:moveTo>
                      <a:pt x="143940" y="24243"/>
                    </a:moveTo>
                    <a:lnTo>
                      <a:pt x="122728" y="1515"/>
                    </a:lnTo>
                    <a:lnTo>
                      <a:pt x="72728" y="50000"/>
                    </a:lnTo>
                    <a:lnTo>
                      <a:pt x="21212" y="0"/>
                    </a:lnTo>
                    <a:lnTo>
                      <a:pt x="0" y="21212"/>
                    </a:lnTo>
                    <a:lnTo>
                      <a:pt x="57576" y="77273"/>
                    </a:lnTo>
                    <a:lnTo>
                      <a:pt x="57576" y="375760"/>
                    </a:lnTo>
                    <a:lnTo>
                      <a:pt x="87879" y="375760"/>
                    </a:lnTo>
                    <a:lnTo>
                      <a:pt x="87879" y="77273"/>
                    </a:lnTo>
                    <a:close/>
                  </a:path>
                </a:pathLst>
              </a:custGeom>
              <a:solidFill>
                <a:schemeClr val="tx1"/>
              </a:solidFill>
              <a:ln w="14923" cap="flat">
                <a:noFill/>
                <a:prstDash val="solid"/>
                <a:miter/>
              </a:ln>
            </p:spPr>
            <p:txBody>
              <a:bodyPr rtlCol="0" anchor="ctr"/>
              <a:lstStyle/>
              <a:p>
                <a:pPr defTabSz="932563">
                  <a:defRPr/>
                </a:pPr>
                <a:endParaRPr lang="en-US">
                  <a:solidFill>
                    <a:srgbClr val="000000"/>
                  </a:solidFill>
                  <a:latin typeface="Segoe UI"/>
                </a:endParaRPr>
              </a:p>
            </p:txBody>
          </p:sp>
          <p:sp>
            <p:nvSpPr>
              <p:cNvPr id="1790" name="Freeform: Shape 1789">
                <a:extLst>
                  <a:ext uri="{FF2B5EF4-FFF2-40B4-BE49-F238E27FC236}">
                    <a16:creationId xmlns:a16="http://schemas.microsoft.com/office/drawing/2014/main" id="{E21E87F2-A54E-4919-8EAA-3E5795520F4A}"/>
                  </a:ext>
                </a:extLst>
              </p:cNvPr>
              <p:cNvSpPr/>
              <p:nvPr/>
            </p:nvSpPr>
            <p:spPr>
              <a:xfrm>
                <a:off x="5862039" y="4949780"/>
                <a:ext cx="136364" cy="136364"/>
              </a:xfrm>
              <a:custGeom>
                <a:avLst/>
                <a:gdLst>
                  <a:gd name="connsiteX0" fmla="*/ 142425 w 136364"/>
                  <a:gd name="connsiteY0" fmla="*/ 22727 h 136364"/>
                  <a:gd name="connsiteX1" fmla="*/ 121213 w 136364"/>
                  <a:gd name="connsiteY1" fmla="*/ 1515 h 136364"/>
                  <a:gd name="connsiteX2" fmla="*/ 71213 w 136364"/>
                  <a:gd name="connsiteY2" fmla="*/ 48485 h 136364"/>
                  <a:gd name="connsiteX3" fmla="*/ 21212 w 136364"/>
                  <a:gd name="connsiteY3" fmla="*/ 0 h 136364"/>
                  <a:gd name="connsiteX4" fmla="*/ 0 w 136364"/>
                  <a:gd name="connsiteY4" fmla="*/ 21212 h 136364"/>
                  <a:gd name="connsiteX5" fmla="*/ 56061 w 136364"/>
                  <a:gd name="connsiteY5" fmla="*/ 77273 h 136364"/>
                  <a:gd name="connsiteX6" fmla="*/ 56061 w 136364"/>
                  <a:gd name="connsiteY6" fmla="*/ 150001 h 136364"/>
                  <a:gd name="connsiteX7" fmla="*/ 86364 w 136364"/>
                  <a:gd name="connsiteY7" fmla="*/ 150001 h 136364"/>
                  <a:gd name="connsiteX8" fmla="*/ 86364 w 136364"/>
                  <a:gd name="connsiteY8" fmla="*/ 77273 h 136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136364">
                    <a:moveTo>
                      <a:pt x="142425" y="22727"/>
                    </a:moveTo>
                    <a:lnTo>
                      <a:pt x="121213" y="1515"/>
                    </a:lnTo>
                    <a:lnTo>
                      <a:pt x="71213" y="48485"/>
                    </a:lnTo>
                    <a:lnTo>
                      <a:pt x="21212" y="0"/>
                    </a:lnTo>
                    <a:lnTo>
                      <a:pt x="0" y="21212"/>
                    </a:lnTo>
                    <a:lnTo>
                      <a:pt x="56061" y="77273"/>
                    </a:lnTo>
                    <a:lnTo>
                      <a:pt x="56061" y="150001"/>
                    </a:lnTo>
                    <a:lnTo>
                      <a:pt x="86364" y="150001"/>
                    </a:lnTo>
                    <a:lnTo>
                      <a:pt x="86364" y="77273"/>
                    </a:lnTo>
                    <a:close/>
                  </a:path>
                </a:pathLst>
              </a:custGeom>
              <a:grpFill/>
              <a:ln w="14923" cap="flat">
                <a:noFill/>
                <a:prstDash val="solid"/>
                <a:miter/>
              </a:ln>
            </p:spPr>
            <p:txBody>
              <a:bodyPr rtlCol="0" anchor="ctr"/>
              <a:lstStyle/>
              <a:p>
                <a:pPr defTabSz="932563">
                  <a:defRPr/>
                </a:pPr>
                <a:endParaRPr lang="en-US">
                  <a:solidFill>
                    <a:srgbClr val="000000"/>
                  </a:solidFill>
                  <a:latin typeface="Segoe UI"/>
                </a:endParaRPr>
              </a:p>
            </p:txBody>
          </p:sp>
          <p:sp>
            <p:nvSpPr>
              <p:cNvPr id="1791" name="Freeform: Shape 1790">
                <a:extLst>
                  <a:ext uri="{FF2B5EF4-FFF2-40B4-BE49-F238E27FC236}">
                    <a16:creationId xmlns:a16="http://schemas.microsoft.com/office/drawing/2014/main" id="{9BAF7588-DAB6-49D1-B2A9-985784FE1D4A}"/>
                  </a:ext>
                </a:extLst>
              </p:cNvPr>
              <p:cNvSpPr/>
              <p:nvPr/>
            </p:nvSpPr>
            <p:spPr>
              <a:xfrm>
                <a:off x="5561650" y="5004317"/>
                <a:ext cx="196971" cy="363639"/>
              </a:xfrm>
              <a:custGeom>
                <a:avLst/>
                <a:gdLst>
                  <a:gd name="connsiteX0" fmla="*/ 62509 w 196970"/>
                  <a:gd name="connsiteY0" fmla="*/ 253041 h 363638"/>
                  <a:gd name="connsiteX1" fmla="*/ 185237 w 196970"/>
                  <a:gd name="connsiteY1" fmla="*/ 368193 h 363638"/>
                  <a:gd name="connsiteX2" fmla="*/ 164025 w 196970"/>
                  <a:gd name="connsiteY2" fmla="*/ 203041 h 363638"/>
                  <a:gd name="connsiteX3" fmla="*/ 387 w 196970"/>
                  <a:gd name="connsiteY3" fmla="*/ 9 h 363638"/>
                  <a:gd name="connsiteX4" fmla="*/ 62509 w 196970"/>
                  <a:gd name="connsiteY4" fmla="*/ 253041 h 363638"/>
                  <a:gd name="connsiteX5" fmla="*/ 62509 w 196970"/>
                  <a:gd name="connsiteY5" fmla="*/ 253041 h 363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6970" h="363638">
                    <a:moveTo>
                      <a:pt x="62509" y="253041"/>
                    </a:moveTo>
                    <a:cubicBezTo>
                      <a:pt x="92812" y="313647"/>
                      <a:pt x="157964" y="380314"/>
                      <a:pt x="185237" y="368193"/>
                    </a:cubicBezTo>
                    <a:cubicBezTo>
                      <a:pt x="214025" y="353041"/>
                      <a:pt x="204934" y="280314"/>
                      <a:pt x="164025" y="203041"/>
                    </a:cubicBezTo>
                    <a:cubicBezTo>
                      <a:pt x="124630" y="125767"/>
                      <a:pt x="1902" y="9"/>
                      <a:pt x="387" y="9"/>
                    </a:cubicBezTo>
                    <a:cubicBezTo>
                      <a:pt x="-4158" y="-1506"/>
                      <a:pt x="32206" y="189404"/>
                      <a:pt x="62509" y="253041"/>
                    </a:cubicBezTo>
                    <a:lnTo>
                      <a:pt x="62509" y="253041"/>
                    </a:lnTo>
                    <a:close/>
                  </a:path>
                </a:pathLst>
              </a:custGeom>
              <a:solidFill>
                <a:schemeClr val="tx2"/>
              </a:solidFill>
              <a:ln w="14923" cap="flat">
                <a:noFill/>
                <a:prstDash val="solid"/>
                <a:miter/>
              </a:ln>
            </p:spPr>
            <p:txBody>
              <a:bodyPr rtlCol="0" anchor="ctr"/>
              <a:lstStyle/>
              <a:p>
                <a:pPr defTabSz="932563">
                  <a:defRPr/>
                </a:pPr>
                <a:endParaRPr lang="en-US">
                  <a:solidFill>
                    <a:srgbClr val="000000"/>
                  </a:solidFill>
                  <a:latin typeface="Segoe UI"/>
                </a:endParaRPr>
              </a:p>
            </p:txBody>
          </p:sp>
          <p:sp>
            <p:nvSpPr>
              <p:cNvPr id="1792" name="Freeform: Shape 1791">
                <a:extLst>
                  <a:ext uri="{FF2B5EF4-FFF2-40B4-BE49-F238E27FC236}">
                    <a16:creationId xmlns:a16="http://schemas.microsoft.com/office/drawing/2014/main" id="{98BB59A4-8D52-4A4E-A74A-3C5C98789EA3}"/>
                  </a:ext>
                </a:extLst>
              </p:cNvPr>
              <p:cNvSpPr/>
              <p:nvPr/>
            </p:nvSpPr>
            <p:spPr>
              <a:xfrm>
                <a:off x="5794596" y="5004317"/>
                <a:ext cx="196971" cy="363639"/>
              </a:xfrm>
              <a:custGeom>
                <a:avLst/>
                <a:gdLst>
                  <a:gd name="connsiteX0" fmla="*/ 138656 w 196970"/>
                  <a:gd name="connsiteY0" fmla="*/ 253041 h 363638"/>
                  <a:gd name="connsiteX1" fmla="*/ 200778 w 196970"/>
                  <a:gd name="connsiteY1" fmla="*/ 9 h 363638"/>
                  <a:gd name="connsiteX2" fmla="*/ 37140 w 196970"/>
                  <a:gd name="connsiteY2" fmla="*/ 203040 h 363638"/>
                  <a:gd name="connsiteX3" fmla="*/ 15928 w 196970"/>
                  <a:gd name="connsiteY3" fmla="*/ 368193 h 363638"/>
                  <a:gd name="connsiteX4" fmla="*/ 138656 w 196970"/>
                  <a:gd name="connsiteY4" fmla="*/ 253041 h 363638"/>
                  <a:gd name="connsiteX5" fmla="*/ 138656 w 196970"/>
                  <a:gd name="connsiteY5" fmla="*/ 253041 h 363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6970" h="363638">
                    <a:moveTo>
                      <a:pt x="138656" y="253041"/>
                    </a:moveTo>
                    <a:cubicBezTo>
                      <a:pt x="170474" y="190919"/>
                      <a:pt x="205323" y="-1506"/>
                      <a:pt x="200778" y="9"/>
                    </a:cubicBezTo>
                    <a:cubicBezTo>
                      <a:pt x="199262" y="9"/>
                      <a:pt x="75019" y="125767"/>
                      <a:pt x="37140" y="203040"/>
                    </a:cubicBezTo>
                    <a:cubicBezTo>
                      <a:pt x="-739" y="280314"/>
                      <a:pt x="-12860" y="353041"/>
                      <a:pt x="15928" y="368193"/>
                    </a:cubicBezTo>
                    <a:cubicBezTo>
                      <a:pt x="43201" y="380314"/>
                      <a:pt x="108353" y="313647"/>
                      <a:pt x="138656" y="253041"/>
                    </a:cubicBezTo>
                    <a:lnTo>
                      <a:pt x="138656" y="253041"/>
                    </a:lnTo>
                    <a:close/>
                  </a:path>
                </a:pathLst>
              </a:custGeom>
              <a:solidFill>
                <a:schemeClr val="tx2"/>
              </a:solidFill>
              <a:ln w="14923" cap="flat">
                <a:noFill/>
                <a:prstDash val="solid"/>
                <a:miter/>
              </a:ln>
            </p:spPr>
            <p:txBody>
              <a:bodyPr rtlCol="0" anchor="ctr"/>
              <a:lstStyle/>
              <a:p>
                <a:pPr defTabSz="932563">
                  <a:defRPr/>
                </a:pPr>
                <a:endParaRPr lang="en-US">
                  <a:solidFill>
                    <a:srgbClr val="000000"/>
                  </a:solidFill>
                  <a:latin typeface="Segoe UI"/>
                </a:endParaRPr>
              </a:p>
            </p:txBody>
          </p:sp>
        </p:grpSp>
        <p:grpSp>
          <p:nvGrpSpPr>
            <p:cNvPr id="1687" name="Graphic 2">
              <a:extLst>
                <a:ext uri="{FF2B5EF4-FFF2-40B4-BE49-F238E27FC236}">
                  <a16:creationId xmlns:a16="http://schemas.microsoft.com/office/drawing/2014/main" id="{0807B418-748D-43EC-9D83-A07F960DC40A}"/>
                </a:ext>
              </a:extLst>
            </p:cNvPr>
            <p:cNvGrpSpPr/>
            <p:nvPr/>
          </p:nvGrpSpPr>
          <p:grpSpPr>
            <a:xfrm>
              <a:off x="7612025" y="4477447"/>
              <a:ext cx="200155" cy="306903"/>
              <a:chOff x="5557492" y="4674021"/>
              <a:chExt cx="454548" cy="696974"/>
            </a:xfrm>
            <a:solidFill>
              <a:schemeClr val="accent5"/>
            </a:solidFill>
          </p:grpSpPr>
          <p:sp>
            <p:nvSpPr>
              <p:cNvPr id="1771" name="Freeform: Shape 1770">
                <a:extLst>
                  <a:ext uri="{FF2B5EF4-FFF2-40B4-BE49-F238E27FC236}">
                    <a16:creationId xmlns:a16="http://schemas.microsoft.com/office/drawing/2014/main" id="{31AB8E3F-F365-4E4D-A565-8CD76C940D0A}"/>
                  </a:ext>
                </a:extLst>
              </p:cNvPr>
              <p:cNvSpPr/>
              <p:nvPr/>
            </p:nvSpPr>
            <p:spPr>
              <a:xfrm>
                <a:off x="5704463" y="4761900"/>
                <a:ext cx="136364" cy="90910"/>
              </a:xfrm>
              <a:custGeom>
                <a:avLst/>
                <a:gdLst>
                  <a:gd name="connsiteX0" fmla="*/ 72728 w 136364"/>
                  <a:gd name="connsiteY0" fmla="*/ 92425 h 90909"/>
                  <a:gd name="connsiteX1" fmla="*/ 0 w 136364"/>
                  <a:gd name="connsiteY1" fmla="*/ 21212 h 90909"/>
                  <a:gd name="connsiteX2" fmla="*/ 21212 w 136364"/>
                  <a:gd name="connsiteY2" fmla="*/ 0 h 90909"/>
                  <a:gd name="connsiteX3" fmla="*/ 72728 w 136364"/>
                  <a:gd name="connsiteY3" fmla="*/ 50000 h 90909"/>
                  <a:gd name="connsiteX4" fmla="*/ 122728 w 136364"/>
                  <a:gd name="connsiteY4" fmla="*/ 1515 h 90909"/>
                  <a:gd name="connsiteX5" fmla="*/ 143940 w 136364"/>
                  <a:gd name="connsiteY5" fmla="*/ 22727 h 90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364" h="90909">
                    <a:moveTo>
                      <a:pt x="72728" y="92425"/>
                    </a:moveTo>
                    <a:lnTo>
                      <a:pt x="0" y="21212"/>
                    </a:lnTo>
                    <a:lnTo>
                      <a:pt x="21212" y="0"/>
                    </a:lnTo>
                    <a:lnTo>
                      <a:pt x="72728" y="50000"/>
                    </a:lnTo>
                    <a:lnTo>
                      <a:pt x="122728" y="1515"/>
                    </a:lnTo>
                    <a:lnTo>
                      <a:pt x="143940" y="22727"/>
                    </a:lnTo>
                    <a:close/>
                  </a:path>
                </a:pathLst>
              </a:custGeom>
              <a:solidFill>
                <a:schemeClr val="tx1"/>
              </a:solidFill>
              <a:ln w="14923" cap="flat">
                <a:noFill/>
                <a:prstDash val="solid"/>
                <a:miter/>
              </a:ln>
            </p:spPr>
            <p:txBody>
              <a:bodyPr rtlCol="0" anchor="ctr"/>
              <a:lstStyle/>
              <a:p>
                <a:pPr defTabSz="932563">
                  <a:defRPr/>
                </a:pPr>
                <a:endParaRPr lang="en-US">
                  <a:solidFill>
                    <a:srgbClr val="000000"/>
                  </a:solidFill>
                  <a:latin typeface="Segoe UI"/>
                </a:endParaRPr>
              </a:p>
            </p:txBody>
          </p:sp>
          <p:sp>
            <p:nvSpPr>
              <p:cNvPr id="1772" name="Freeform: Shape 1771">
                <a:extLst>
                  <a:ext uri="{FF2B5EF4-FFF2-40B4-BE49-F238E27FC236}">
                    <a16:creationId xmlns:a16="http://schemas.microsoft.com/office/drawing/2014/main" id="{66FA4D85-C063-4B9F-B54B-F3201CACB779}"/>
                  </a:ext>
                </a:extLst>
              </p:cNvPr>
              <p:cNvSpPr/>
              <p:nvPr/>
            </p:nvSpPr>
            <p:spPr>
              <a:xfrm>
                <a:off x="5704463" y="4674021"/>
                <a:ext cx="136364" cy="106061"/>
              </a:xfrm>
              <a:custGeom>
                <a:avLst/>
                <a:gdLst>
                  <a:gd name="connsiteX0" fmla="*/ 122728 w 136364"/>
                  <a:gd name="connsiteY0" fmla="*/ 27273 h 106061"/>
                  <a:gd name="connsiteX1" fmla="*/ 87879 w 136364"/>
                  <a:gd name="connsiteY1" fmla="*/ 60606 h 106061"/>
                  <a:gd name="connsiteX2" fmla="*/ 87879 w 136364"/>
                  <a:gd name="connsiteY2" fmla="*/ 0 h 106061"/>
                  <a:gd name="connsiteX3" fmla="*/ 57576 w 136364"/>
                  <a:gd name="connsiteY3" fmla="*/ 0 h 106061"/>
                  <a:gd name="connsiteX4" fmla="*/ 57576 w 136364"/>
                  <a:gd name="connsiteY4" fmla="*/ 60606 h 106061"/>
                  <a:gd name="connsiteX5" fmla="*/ 21212 w 136364"/>
                  <a:gd name="connsiteY5" fmla="*/ 24243 h 106061"/>
                  <a:gd name="connsiteX6" fmla="*/ 0 w 136364"/>
                  <a:gd name="connsiteY6" fmla="*/ 46970 h 106061"/>
                  <a:gd name="connsiteX7" fmla="*/ 72728 w 136364"/>
                  <a:gd name="connsiteY7" fmla="*/ 116667 h 106061"/>
                  <a:gd name="connsiteX8" fmla="*/ 143940 w 136364"/>
                  <a:gd name="connsiteY8" fmla="*/ 48485 h 106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106061">
                    <a:moveTo>
                      <a:pt x="122728" y="27273"/>
                    </a:moveTo>
                    <a:lnTo>
                      <a:pt x="87879" y="60606"/>
                    </a:lnTo>
                    <a:lnTo>
                      <a:pt x="87879" y="0"/>
                    </a:lnTo>
                    <a:lnTo>
                      <a:pt x="57576" y="0"/>
                    </a:lnTo>
                    <a:lnTo>
                      <a:pt x="57576" y="60606"/>
                    </a:lnTo>
                    <a:lnTo>
                      <a:pt x="21212" y="24243"/>
                    </a:lnTo>
                    <a:lnTo>
                      <a:pt x="0" y="46970"/>
                    </a:lnTo>
                    <a:lnTo>
                      <a:pt x="72728" y="116667"/>
                    </a:lnTo>
                    <a:lnTo>
                      <a:pt x="143940" y="48485"/>
                    </a:lnTo>
                    <a:close/>
                  </a:path>
                </a:pathLst>
              </a:custGeom>
              <a:solidFill>
                <a:schemeClr val="tx1"/>
              </a:solidFill>
              <a:ln w="14923" cap="flat">
                <a:noFill/>
                <a:prstDash val="solid"/>
                <a:miter/>
              </a:ln>
            </p:spPr>
            <p:txBody>
              <a:bodyPr rtlCol="0" anchor="ctr"/>
              <a:lstStyle/>
              <a:p>
                <a:pPr defTabSz="932563">
                  <a:defRPr/>
                </a:pPr>
                <a:endParaRPr lang="en-US">
                  <a:solidFill>
                    <a:srgbClr val="000000"/>
                  </a:solidFill>
                  <a:latin typeface="Segoe UI"/>
                </a:endParaRPr>
              </a:p>
            </p:txBody>
          </p:sp>
          <p:sp>
            <p:nvSpPr>
              <p:cNvPr id="1773" name="Freeform: Shape 1772">
                <a:extLst>
                  <a:ext uri="{FF2B5EF4-FFF2-40B4-BE49-F238E27FC236}">
                    <a16:creationId xmlns:a16="http://schemas.microsoft.com/office/drawing/2014/main" id="{984BAA02-A211-45F7-A695-56F93A591FB9}"/>
                  </a:ext>
                </a:extLst>
              </p:cNvPr>
              <p:cNvSpPr/>
              <p:nvPr/>
            </p:nvSpPr>
            <p:spPr>
              <a:xfrm>
                <a:off x="5862039" y="4886144"/>
                <a:ext cx="136364" cy="90910"/>
              </a:xfrm>
              <a:custGeom>
                <a:avLst/>
                <a:gdLst>
                  <a:gd name="connsiteX0" fmla="*/ 71213 w 136364"/>
                  <a:gd name="connsiteY0" fmla="*/ 92425 h 90909"/>
                  <a:gd name="connsiteX1" fmla="*/ 0 w 136364"/>
                  <a:gd name="connsiteY1" fmla="*/ 21212 h 90909"/>
                  <a:gd name="connsiteX2" fmla="*/ 21212 w 136364"/>
                  <a:gd name="connsiteY2" fmla="*/ 0 h 90909"/>
                  <a:gd name="connsiteX3" fmla="*/ 71213 w 136364"/>
                  <a:gd name="connsiteY3" fmla="*/ 50000 h 90909"/>
                  <a:gd name="connsiteX4" fmla="*/ 121213 w 136364"/>
                  <a:gd name="connsiteY4" fmla="*/ 1515 h 90909"/>
                  <a:gd name="connsiteX5" fmla="*/ 142425 w 136364"/>
                  <a:gd name="connsiteY5" fmla="*/ 24243 h 90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364" h="90909">
                    <a:moveTo>
                      <a:pt x="71213" y="92425"/>
                    </a:moveTo>
                    <a:lnTo>
                      <a:pt x="0" y="21212"/>
                    </a:lnTo>
                    <a:lnTo>
                      <a:pt x="21212" y="0"/>
                    </a:lnTo>
                    <a:lnTo>
                      <a:pt x="71213" y="50000"/>
                    </a:lnTo>
                    <a:lnTo>
                      <a:pt x="121213" y="1515"/>
                    </a:lnTo>
                    <a:lnTo>
                      <a:pt x="142425" y="24243"/>
                    </a:lnTo>
                    <a:close/>
                  </a:path>
                </a:pathLst>
              </a:custGeom>
              <a:grpFill/>
              <a:ln w="14923" cap="flat">
                <a:noFill/>
                <a:prstDash val="solid"/>
                <a:miter/>
              </a:ln>
            </p:spPr>
            <p:txBody>
              <a:bodyPr rtlCol="0" anchor="ctr"/>
              <a:lstStyle/>
              <a:p>
                <a:pPr defTabSz="932563">
                  <a:defRPr/>
                </a:pPr>
                <a:endParaRPr lang="en-US">
                  <a:solidFill>
                    <a:srgbClr val="000000"/>
                  </a:solidFill>
                  <a:latin typeface="Segoe UI"/>
                </a:endParaRPr>
              </a:p>
            </p:txBody>
          </p:sp>
          <p:sp>
            <p:nvSpPr>
              <p:cNvPr id="1774" name="Freeform: Shape 1773">
                <a:extLst>
                  <a:ext uri="{FF2B5EF4-FFF2-40B4-BE49-F238E27FC236}">
                    <a16:creationId xmlns:a16="http://schemas.microsoft.com/office/drawing/2014/main" id="{554A4DFE-169E-488E-9D59-DE36E9356036}"/>
                  </a:ext>
                </a:extLst>
              </p:cNvPr>
              <p:cNvSpPr/>
              <p:nvPr/>
            </p:nvSpPr>
            <p:spPr>
              <a:xfrm>
                <a:off x="5862039" y="4799779"/>
                <a:ext cx="136364" cy="106061"/>
              </a:xfrm>
              <a:custGeom>
                <a:avLst/>
                <a:gdLst>
                  <a:gd name="connsiteX0" fmla="*/ 121213 w 136364"/>
                  <a:gd name="connsiteY0" fmla="*/ 25758 h 106061"/>
                  <a:gd name="connsiteX1" fmla="*/ 86364 w 136364"/>
                  <a:gd name="connsiteY1" fmla="*/ 59091 h 106061"/>
                  <a:gd name="connsiteX2" fmla="*/ 86364 w 136364"/>
                  <a:gd name="connsiteY2" fmla="*/ 0 h 106061"/>
                  <a:gd name="connsiteX3" fmla="*/ 56061 w 136364"/>
                  <a:gd name="connsiteY3" fmla="*/ 0 h 106061"/>
                  <a:gd name="connsiteX4" fmla="*/ 56061 w 136364"/>
                  <a:gd name="connsiteY4" fmla="*/ 59091 h 106061"/>
                  <a:gd name="connsiteX5" fmla="*/ 21212 w 136364"/>
                  <a:gd name="connsiteY5" fmla="*/ 24243 h 106061"/>
                  <a:gd name="connsiteX6" fmla="*/ 0 w 136364"/>
                  <a:gd name="connsiteY6" fmla="*/ 45455 h 106061"/>
                  <a:gd name="connsiteX7" fmla="*/ 71213 w 136364"/>
                  <a:gd name="connsiteY7" fmla="*/ 116667 h 106061"/>
                  <a:gd name="connsiteX8" fmla="*/ 142425 w 136364"/>
                  <a:gd name="connsiteY8" fmla="*/ 48485 h 106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106061">
                    <a:moveTo>
                      <a:pt x="121213" y="25758"/>
                    </a:moveTo>
                    <a:lnTo>
                      <a:pt x="86364" y="59091"/>
                    </a:lnTo>
                    <a:lnTo>
                      <a:pt x="86364" y="0"/>
                    </a:lnTo>
                    <a:lnTo>
                      <a:pt x="56061" y="0"/>
                    </a:lnTo>
                    <a:lnTo>
                      <a:pt x="56061" y="59091"/>
                    </a:lnTo>
                    <a:lnTo>
                      <a:pt x="21212" y="24243"/>
                    </a:lnTo>
                    <a:lnTo>
                      <a:pt x="0" y="45455"/>
                    </a:lnTo>
                    <a:lnTo>
                      <a:pt x="71213" y="116667"/>
                    </a:lnTo>
                    <a:lnTo>
                      <a:pt x="142425" y="48485"/>
                    </a:lnTo>
                    <a:close/>
                  </a:path>
                </a:pathLst>
              </a:custGeom>
              <a:grpFill/>
              <a:ln w="14923" cap="flat">
                <a:noFill/>
                <a:prstDash val="solid"/>
                <a:miter/>
              </a:ln>
            </p:spPr>
            <p:txBody>
              <a:bodyPr rtlCol="0" anchor="ctr"/>
              <a:lstStyle/>
              <a:p>
                <a:pPr defTabSz="932563">
                  <a:defRPr/>
                </a:pPr>
                <a:endParaRPr lang="en-US">
                  <a:solidFill>
                    <a:srgbClr val="000000"/>
                  </a:solidFill>
                  <a:latin typeface="Segoe UI"/>
                </a:endParaRPr>
              </a:p>
            </p:txBody>
          </p:sp>
          <p:sp>
            <p:nvSpPr>
              <p:cNvPr id="1775" name="Freeform: Shape 1774">
                <a:extLst>
                  <a:ext uri="{FF2B5EF4-FFF2-40B4-BE49-F238E27FC236}">
                    <a16:creationId xmlns:a16="http://schemas.microsoft.com/office/drawing/2014/main" id="{D5719580-22E6-42FE-8268-C8E6CD7C1607}"/>
                  </a:ext>
                </a:extLst>
              </p:cNvPr>
              <p:cNvSpPr/>
              <p:nvPr/>
            </p:nvSpPr>
            <p:spPr>
              <a:xfrm>
                <a:off x="5557492" y="4886144"/>
                <a:ext cx="136364" cy="90910"/>
              </a:xfrm>
              <a:custGeom>
                <a:avLst/>
                <a:gdLst>
                  <a:gd name="connsiteX0" fmla="*/ 72728 w 136364"/>
                  <a:gd name="connsiteY0" fmla="*/ 92425 h 90909"/>
                  <a:gd name="connsiteX1" fmla="*/ 0 w 136364"/>
                  <a:gd name="connsiteY1" fmla="*/ 21212 h 90909"/>
                  <a:gd name="connsiteX2" fmla="*/ 21212 w 136364"/>
                  <a:gd name="connsiteY2" fmla="*/ 0 h 90909"/>
                  <a:gd name="connsiteX3" fmla="*/ 72728 w 136364"/>
                  <a:gd name="connsiteY3" fmla="*/ 50000 h 90909"/>
                  <a:gd name="connsiteX4" fmla="*/ 122728 w 136364"/>
                  <a:gd name="connsiteY4" fmla="*/ 1515 h 90909"/>
                  <a:gd name="connsiteX5" fmla="*/ 143940 w 136364"/>
                  <a:gd name="connsiteY5" fmla="*/ 24243 h 90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364" h="90909">
                    <a:moveTo>
                      <a:pt x="72728" y="92425"/>
                    </a:moveTo>
                    <a:lnTo>
                      <a:pt x="0" y="21212"/>
                    </a:lnTo>
                    <a:lnTo>
                      <a:pt x="21212" y="0"/>
                    </a:lnTo>
                    <a:lnTo>
                      <a:pt x="72728" y="50000"/>
                    </a:lnTo>
                    <a:lnTo>
                      <a:pt x="122728" y="1515"/>
                    </a:lnTo>
                    <a:lnTo>
                      <a:pt x="143940" y="24243"/>
                    </a:lnTo>
                    <a:close/>
                  </a:path>
                </a:pathLst>
              </a:custGeom>
              <a:grpFill/>
              <a:ln w="14923" cap="flat">
                <a:noFill/>
                <a:prstDash val="solid"/>
                <a:miter/>
              </a:ln>
            </p:spPr>
            <p:txBody>
              <a:bodyPr rtlCol="0" anchor="ctr"/>
              <a:lstStyle/>
              <a:p>
                <a:pPr defTabSz="932563">
                  <a:defRPr/>
                </a:pPr>
                <a:endParaRPr lang="en-US">
                  <a:solidFill>
                    <a:srgbClr val="000000"/>
                  </a:solidFill>
                  <a:latin typeface="Segoe UI"/>
                </a:endParaRPr>
              </a:p>
            </p:txBody>
          </p:sp>
          <p:sp>
            <p:nvSpPr>
              <p:cNvPr id="1776" name="Freeform: Shape 1775">
                <a:extLst>
                  <a:ext uri="{FF2B5EF4-FFF2-40B4-BE49-F238E27FC236}">
                    <a16:creationId xmlns:a16="http://schemas.microsoft.com/office/drawing/2014/main" id="{1B95D683-B4BB-438D-98CF-78DE027A9825}"/>
                  </a:ext>
                </a:extLst>
              </p:cNvPr>
              <p:cNvSpPr/>
              <p:nvPr/>
            </p:nvSpPr>
            <p:spPr>
              <a:xfrm>
                <a:off x="5557492" y="4799779"/>
                <a:ext cx="136364" cy="106061"/>
              </a:xfrm>
              <a:custGeom>
                <a:avLst/>
                <a:gdLst>
                  <a:gd name="connsiteX0" fmla="*/ 122728 w 136364"/>
                  <a:gd name="connsiteY0" fmla="*/ 25758 h 106061"/>
                  <a:gd name="connsiteX1" fmla="*/ 87879 w 136364"/>
                  <a:gd name="connsiteY1" fmla="*/ 59091 h 106061"/>
                  <a:gd name="connsiteX2" fmla="*/ 87879 w 136364"/>
                  <a:gd name="connsiteY2" fmla="*/ 0 h 106061"/>
                  <a:gd name="connsiteX3" fmla="*/ 57576 w 136364"/>
                  <a:gd name="connsiteY3" fmla="*/ 0 h 106061"/>
                  <a:gd name="connsiteX4" fmla="*/ 57576 w 136364"/>
                  <a:gd name="connsiteY4" fmla="*/ 59091 h 106061"/>
                  <a:gd name="connsiteX5" fmla="*/ 21212 w 136364"/>
                  <a:gd name="connsiteY5" fmla="*/ 24243 h 106061"/>
                  <a:gd name="connsiteX6" fmla="*/ 0 w 136364"/>
                  <a:gd name="connsiteY6" fmla="*/ 45455 h 106061"/>
                  <a:gd name="connsiteX7" fmla="*/ 72728 w 136364"/>
                  <a:gd name="connsiteY7" fmla="*/ 116667 h 106061"/>
                  <a:gd name="connsiteX8" fmla="*/ 143940 w 136364"/>
                  <a:gd name="connsiteY8" fmla="*/ 48485 h 106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106061">
                    <a:moveTo>
                      <a:pt x="122728" y="25758"/>
                    </a:moveTo>
                    <a:lnTo>
                      <a:pt x="87879" y="59091"/>
                    </a:lnTo>
                    <a:lnTo>
                      <a:pt x="87879" y="0"/>
                    </a:lnTo>
                    <a:lnTo>
                      <a:pt x="57576" y="0"/>
                    </a:lnTo>
                    <a:lnTo>
                      <a:pt x="57576" y="59091"/>
                    </a:lnTo>
                    <a:lnTo>
                      <a:pt x="21212" y="24243"/>
                    </a:lnTo>
                    <a:lnTo>
                      <a:pt x="0" y="45455"/>
                    </a:lnTo>
                    <a:lnTo>
                      <a:pt x="72728" y="116667"/>
                    </a:lnTo>
                    <a:lnTo>
                      <a:pt x="143940" y="48485"/>
                    </a:lnTo>
                    <a:close/>
                  </a:path>
                </a:pathLst>
              </a:custGeom>
              <a:grpFill/>
              <a:ln w="14923" cap="flat">
                <a:noFill/>
                <a:prstDash val="solid"/>
                <a:miter/>
              </a:ln>
            </p:spPr>
            <p:txBody>
              <a:bodyPr rtlCol="0" anchor="ctr"/>
              <a:lstStyle/>
              <a:p>
                <a:pPr defTabSz="932563">
                  <a:defRPr/>
                </a:pPr>
                <a:endParaRPr lang="en-US">
                  <a:solidFill>
                    <a:srgbClr val="000000"/>
                  </a:solidFill>
                  <a:latin typeface="Segoe UI"/>
                </a:endParaRPr>
              </a:p>
            </p:txBody>
          </p:sp>
          <p:sp>
            <p:nvSpPr>
              <p:cNvPr id="1777" name="Freeform: Shape 1776">
                <a:extLst>
                  <a:ext uri="{FF2B5EF4-FFF2-40B4-BE49-F238E27FC236}">
                    <a16:creationId xmlns:a16="http://schemas.microsoft.com/office/drawing/2014/main" id="{5EE5D070-146C-4E7A-A5DD-CA0DFD9CA566}"/>
                  </a:ext>
                </a:extLst>
              </p:cNvPr>
              <p:cNvSpPr/>
              <p:nvPr/>
            </p:nvSpPr>
            <p:spPr>
              <a:xfrm>
                <a:off x="5557492" y="4948265"/>
                <a:ext cx="136364" cy="151516"/>
              </a:xfrm>
              <a:custGeom>
                <a:avLst/>
                <a:gdLst>
                  <a:gd name="connsiteX0" fmla="*/ 143940 w 136364"/>
                  <a:gd name="connsiteY0" fmla="*/ 24243 h 151516"/>
                  <a:gd name="connsiteX1" fmla="*/ 122728 w 136364"/>
                  <a:gd name="connsiteY1" fmla="*/ 3030 h 151516"/>
                  <a:gd name="connsiteX2" fmla="*/ 72728 w 136364"/>
                  <a:gd name="connsiteY2" fmla="*/ 51515 h 151516"/>
                  <a:gd name="connsiteX3" fmla="*/ 21212 w 136364"/>
                  <a:gd name="connsiteY3" fmla="*/ 0 h 151516"/>
                  <a:gd name="connsiteX4" fmla="*/ 0 w 136364"/>
                  <a:gd name="connsiteY4" fmla="*/ 22727 h 151516"/>
                  <a:gd name="connsiteX5" fmla="*/ 57576 w 136364"/>
                  <a:gd name="connsiteY5" fmla="*/ 78788 h 151516"/>
                  <a:gd name="connsiteX6" fmla="*/ 57576 w 136364"/>
                  <a:gd name="connsiteY6" fmla="*/ 159092 h 151516"/>
                  <a:gd name="connsiteX7" fmla="*/ 87879 w 136364"/>
                  <a:gd name="connsiteY7" fmla="*/ 159092 h 151516"/>
                  <a:gd name="connsiteX8" fmla="*/ 87879 w 136364"/>
                  <a:gd name="connsiteY8" fmla="*/ 78788 h 151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151516">
                    <a:moveTo>
                      <a:pt x="143940" y="24243"/>
                    </a:moveTo>
                    <a:lnTo>
                      <a:pt x="122728" y="3030"/>
                    </a:lnTo>
                    <a:lnTo>
                      <a:pt x="72728" y="51515"/>
                    </a:lnTo>
                    <a:lnTo>
                      <a:pt x="21212" y="0"/>
                    </a:lnTo>
                    <a:lnTo>
                      <a:pt x="0" y="22727"/>
                    </a:lnTo>
                    <a:lnTo>
                      <a:pt x="57576" y="78788"/>
                    </a:lnTo>
                    <a:lnTo>
                      <a:pt x="57576" y="159092"/>
                    </a:lnTo>
                    <a:lnTo>
                      <a:pt x="87879" y="159092"/>
                    </a:lnTo>
                    <a:lnTo>
                      <a:pt x="87879" y="78788"/>
                    </a:lnTo>
                    <a:close/>
                  </a:path>
                </a:pathLst>
              </a:custGeom>
              <a:grpFill/>
              <a:ln w="14923" cap="flat">
                <a:noFill/>
                <a:prstDash val="solid"/>
                <a:miter/>
              </a:ln>
            </p:spPr>
            <p:txBody>
              <a:bodyPr rtlCol="0" anchor="ctr"/>
              <a:lstStyle/>
              <a:p>
                <a:pPr defTabSz="932563">
                  <a:defRPr/>
                </a:pPr>
                <a:endParaRPr lang="en-US">
                  <a:solidFill>
                    <a:srgbClr val="000000"/>
                  </a:solidFill>
                  <a:latin typeface="Segoe UI"/>
                </a:endParaRPr>
              </a:p>
            </p:txBody>
          </p:sp>
          <p:sp>
            <p:nvSpPr>
              <p:cNvPr id="1778" name="Freeform: Shape 1777">
                <a:extLst>
                  <a:ext uri="{FF2B5EF4-FFF2-40B4-BE49-F238E27FC236}">
                    <a16:creationId xmlns:a16="http://schemas.microsoft.com/office/drawing/2014/main" id="{EEDF2C53-E3B7-4F8B-8245-FC556F53CB08}"/>
                  </a:ext>
                </a:extLst>
              </p:cNvPr>
              <p:cNvSpPr/>
              <p:nvPr/>
            </p:nvSpPr>
            <p:spPr>
              <a:xfrm>
                <a:off x="5704463" y="4824022"/>
                <a:ext cx="136364" cy="363639"/>
              </a:xfrm>
              <a:custGeom>
                <a:avLst/>
                <a:gdLst>
                  <a:gd name="connsiteX0" fmla="*/ 143940 w 136364"/>
                  <a:gd name="connsiteY0" fmla="*/ 24243 h 363638"/>
                  <a:gd name="connsiteX1" fmla="*/ 122728 w 136364"/>
                  <a:gd name="connsiteY1" fmla="*/ 1515 h 363638"/>
                  <a:gd name="connsiteX2" fmla="*/ 72728 w 136364"/>
                  <a:gd name="connsiteY2" fmla="*/ 50000 h 363638"/>
                  <a:gd name="connsiteX3" fmla="*/ 21212 w 136364"/>
                  <a:gd name="connsiteY3" fmla="*/ 0 h 363638"/>
                  <a:gd name="connsiteX4" fmla="*/ 0 w 136364"/>
                  <a:gd name="connsiteY4" fmla="*/ 21212 h 363638"/>
                  <a:gd name="connsiteX5" fmla="*/ 57576 w 136364"/>
                  <a:gd name="connsiteY5" fmla="*/ 77273 h 363638"/>
                  <a:gd name="connsiteX6" fmla="*/ 57576 w 136364"/>
                  <a:gd name="connsiteY6" fmla="*/ 375760 h 363638"/>
                  <a:gd name="connsiteX7" fmla="*/ 87879 w 136364"/>
                  <a:gd name="connsiteY7" fmla="*/ 375760 h 363638"/>
                  <a:gd name="connsiteX8" fmla="*/ 87879 w 136364"/>
                  <a:gd name="connsiteY8" fmla="*/ 77273 h 363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363638">
                    <a:moveTo>
                      <a:pt x="143940" y="24243"/>
                    </a:moveTo>
                    <a:lnTo>
                      <a:pt x="122728" y="1515"/>
                    </a:lnTo>
                    <a:lnTo>
                      <a:pt x="72728" y="50000"/>
                    </a:lnTo>
                    <a:lnTo>
                      <a:pt x="21212" y="0"/>
                    </a:lnTo>
                    <a:lnTo>
                      <a:pt x="0" y="21212"/>
                    </a:lnTo>
                    <a:lnTo>
                      <a:pt x="57576" y="77273"/>
                    </a:lnTo>
                    <a:lnTo>
                      <a:pt x="57576" y="375760"/>
                    </a:lnTo>
                    <a:lnTo>
                      <a:pt x="87879" y="375760"/>
                    </a:lnTo>
                    <a:lnTo>
                      <a:pt x="87879" y="77273"/>
                    </a:lnTo>
                    <a:close/>
                  </a:path>
                </a:pathLst>
              </a:custGeom>
              <a:solidFill>
                <a:schemeClr val="tx1"/>
              </a:solidFill>
              <a:ln w="14923" cap="flat">
                <a:noFill/>
                <a:prstDash val="solid"/>
                <a:miter/>
              </a:ln>
            </p:spPr>
            <p:txBody>
              <a:bodyPr rtlCol="0" anchor="ctr"/>
              <a:lstStyle/>
              <a:p>
                <a:pPr defTabSz="932563">
                  <a:defRPr/>
                </a:pPr>
                <a:endParaRPr lang="en-US">
                  <a:solidFill>
                    <a:srgbClr val="000000"/>
                  </a:solidFill>
                  <a:latin typeface="Segoe UI"/>
                </a:endParaRPr>
              </a:p>
            </p:txBody>
          </p:sp>
          <p:sp>
            <p:nvSpPr>
              <p:cNvPr id="1779" name="Freeform: Shape 1778">
                <a:extLst>
                  <a:ext uri="{FF2B5EF4-FFF2-40B4-BE49-F238E27FC236}">
                    <a16:creationId xmlns:a16="http://schemas.microsoft.com/office/drawing/2014/main" id="{A9DE9461-C451-436E-9C44-224E8C2A808E}"/>
                  </a:ext>
                </a:extLst>
              </p:cNvPr>
              <p:cNvSpPr/>
              <p:nvPr/>
            </p:nvSpPr>
            <p:spPr>
              <a:xfrm>
                <a:off x="5862039" y="4949780"/>
                <a:ext cx="136364" cy="136364"/>
              </a:xfrm>
              <a:custGeom>
                <a:avLst/>
                <a:gdLst>
                  <a:gd name="connsiteX0" fmla="*/ 142425 w 136364"/>
                  <a:gd name="connsiteY0" fmla="*/ 22727 h 136364"/>
                  <a:gd name="connsiteX1" fmla="*/ 121213 w 136364"/>
                  <a:gd name="connsiteY1" fmla="*/ 1515 h 136364"/>
                  <a:gd name="connsiteX2" fmla="*/ 71213 w 136364"/>
                  <a:gd name="connsiteY2" fmla="*/ 48485 h 136364"/>
                  <a:gd name="connsiteX3" fmla="*/ 21212 w 136364"/>
                  <a:gd name="connsiteY3" fmla="*/ 0 h 136364"/>
                  <a:gd name="connsiteX4" fmla="*/ 0 w 136364"/>
                  <a:gd name="connsiteY4" fmla="*/ 21212 h 136364"/>
                  <a:gd name="connsiteX5" fmla="*/ 56061 w 136364"/>
                  <a:gd name="connsiteY5" fmla="*/ 77273 h 136364"/>
                  <a:gd name="connsiteX6" fmla="*/ 56061 w 136364"/>
                  <a:gd name="connsiteY6" fmla="*/ 150001 h 136364"/>
                  <a:gd name="connsiteX7" fmla="*/ 86364 w 136364"/>
                  <a:gd name="connsiteY7" fmla="*/ 150001 h 136364"/>
                  <a:gd name="connsiteX8" fmla="*/ 86364 w 136364"/>
                  <a:gd name="connsiteY8" fmla="*/ 77273 h 136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136364">
                    <a:moveTo>
                      <a:pt x="142425" y="22727"/>
                    </a:moveTo>
                    <a:lnTo>
                      <a:pt x="121213" y="1515"/>
                    </a:lnTo>
                    <a:lnTo>
                      <a:pt x="71213" y="48485"/>
                    </a:lnTo>
                    <a:lnTo>
                      <a:pt x="21212" y="0"/>
                    </a:lnTo>
                    <a:lnTo>
                      <a:pt x="0" y="21212"/>
                    </a:lnTo>
                    <a:lnTo>
                      <a:pt x="56061" y="77273"/>
                    </a:lnTo>
                    <a:lnTo>
                      <a:pt x="56061" y="150001"/>
                    </a:lnTo>
                    <a:lnTo>
                      <a:pt x="86364" y="150001"/>
                    </a:lnTo>
                    <a:lnTo>
                      <a:pt x="86364" y="77273"/>
                    </a:lnTo>
                    <a:close/>
                  </a:path>
                </a:pathLst>
              </a:custGeom>
              <a:grpFill/>
              <a:ln w="14923" cap="flat">
                <a:noFill/>
                <a:prstDash val="solid"/>
                <a:miter/>
              </a:ln>
            </p:spPr>
            <p:txBody>
              <a:bodyPr rtlCol="0" anchor="ctr"/>
              <a:lstStyle/>
              <a:p>
                <a:pPr defTabSz="932563">
                  <a:defRPr/>
                </a:pPr>
                <a:endParaRPr lang="en-US">
                  <a:solidFill>
                    <a:srgbClr val="000000"/>
                  </a:solidFill>
                  <a:latin typeface="Segoe UI"/>
                </a:endParaRPr>
              </a:p>
            </p:txBody>
          </p:sp>
          <p:sp>
            <p:nvSpPr>
              <p:cNvPr id="1780" name="Freeform: Shape 1779">
                <a:extLst>
                  <a:ext uri="{FF2B5EF4-FFF2-40B4-BE49-F238E27FC236}">
                    <a16:creationId xmlns:a16="http://schemas.microsoft.com/office/drawing/2014/main" id="{F8A5D44B-D14A-4852-867E-65CAA7671541}"/>
                  </a:ext>
                </a:extLst>
              </p:cNvPr>
              <p:cNvSpPr/>
              <p:nvPr/>
            </p:nvSpPr>
            <p:spPr>
              <a:xfrm>
                <a:off x="5561650" y="5004317"/>
                <a:ext cx="196971" cy="363639"/>
              </a:xfrm>
              <a:custGeom>
                <a:avLst/>
                <a:gdLst>
                  <a:gd name="connsiteX0" fmla="*/ 62509 w 196970"/>
                  <a:gd name="connsiteY0" fmla="*/ 253041 h 363638"/>
                  <a:gd name="connsiteX1" fmla="*/ 185237 w 196970"/>
                  <a:gd name="connsiteY1" fmla="*/ 368193 h 363638"/>
                  <a:gd name="connsiteX2" fmla="*/ 164025 w 196970"/>
                  <a:gd name="connsiteY2" fmla="*/ 203041 h 363638"/>
                  <a:gd name="connsiteX3" fmla="*/ 387 w 196970"/>
                  <a:gd name="connsiteY3" fmla="*/ 9 h 363638"/>
                  <a:gd name="connsiteX4" fmla="*/ 62509 w 196970"/>
                  <a:gd name="connsiteY4" fmla="*/ 253041 h 363638"/>
                  <a:gd name="connsiteX5" fmla="*/ 62509 w 196970"/>
                  <a:gd name="connsiteY5" fmla="*/ 253041 h 363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6970" h="363638">
                    <a:moveTo>
                      <a:pt x="62509" y="253041"/>
                    </a:moveTo>
                    <a:cubicBezTo>
                      <a:pt x="92812" y="313647"/>
                      <a:pt x="157964" y="380314"/>
                      <a:pt x="185237" y="368193"/>
                    </a:cubicBezTo>
                    <a:cubicBezTo>
                      <a:pt x="214025" y="353041"/>
                      <a:pt x="204934" y="280314"/>
                      <a:pt x="164025" y="203041"/>
                    </a:cubicBezTo>
                    <a:cubicBezTo>
                      <a:pt x="124630" y="125767"/>
                      <a:pt x="1902" y="9"/>
                      <a:pt x="387" y="9"/>
                    </a:cubicBezTo>
                    <a:cubicBezTo>
                      <a:pt x="-4158" y="-1506"/>
                      <a:pt x="32206" y="189404"/>
                      <a:pt x="62509" y="253041"/>
                    </a:cubicBezTo>
                    <a:lnTo>
                      <a:pt x="62509" y="253041"/>
                    </a:lnTo>
                    <a:close/>
                  </a:path>
                </a:pathLst>
              </a:custGeom>
              <a:solidFill>
                <a:schemeClr val="tx2"/>
              </a:solidFill>
              <a:ln w="14923" cap="flat">
                <a:noFill/>
                <a:prstDash val="solid"/>
                <a:miter/>
              </a:ln>
            </p:spPr>
            <p:txBody>
              <a:bodyPr rtlCol="0" anchor="ctr"/>
              <a:lstStyle/>
              <a:p>
                <a:pPr defTabSz="932563">
                  <a:defRPr/>
                </a:pPr>
                <a:endParaRPr lang="en-US">
                  <a:solidFill>
                    <a:srgbClr val="000000"/>
                  </a:solidFill>
                  <a:latin typeface="Segoe UI"/>
                </a:endParaRPr>
              </a:p>
            </p:txBody>
          </p:sp>
          <p:sp>
            <p:nvSpPr>
              <p:cNvPr id="1781" name="Freeform: Shape 1780">
                <a:extLst>
                  <a:ext uri="{FF2B5EF4-FFF2-40B4-BE49-F238E27FC236}">
                    <a16:creationId xmlns:a16="http://schemas.microsoft.com/office/drawing/2014/main" id="{9974BDB4-9CAD-49AB-AF3D-255583C7BBFD}"/>
                  </a:ext>
                </a:extLst>
              </p:cNvPr>
              <p:cNvSpPr/>
              <p:nvPr/>
            </p:nvSpPr>
            <p:spPr>
              <a:xfrm>
                <a:off x="5794596" y="5004317"/>
                <a:ext cx="196971" cy="363639"/>
              </a:xfrm>
              <a:custGeom>
                <a:avLst/>
                <a:gdLst>
                  <a:gd name="connsiteX0" fmla="*/ 138656 w 196970"/>
                  <a:gd name="connsiteY0" fmla="*/ 253041 h 363638"/>
                  <a:gd name="connsiteX1" fmla="*/ 200778 w 196970"/>
                  <a:gd name="connsiteY1" fmla="*/ 9 h 363638"/>
                  <a:gd name="connsiteX2" fmla="*/ 37140 w 196970"/>
                  <a:gd name="connsiteY2" fmla="*/ 203040 h 363638"/>
                  <a:gd name="connsiteX3" fmla="*/ 15928 w 196970"/>
                  <a:gd name="connsiteY3" fmla="*/ 368193 h 363638"/>
                  <a:gd name="connsiteX4" fmla="*/ 138656 w 196970"/>
                  <a:gd name="connsiteY4" fmla="*/ 253041 h 363638"/>
                  <a:gd name="connsiteX5" fmla="*/ 138656 w 196970"/>
                  <a:gd name="connsiteY5" fmla="*/ 253041 h 363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6970" h="363638">
                    <a:moveTo>
                      <a:pt x="138656" y="253041"/>
                    </a:moveTo>
                    <a:cubicBezTo>
                      <a:pt x="170474" y="190919"/>
                      <a:pt x="205323" y="-1506"/>
                      <a:pt x="200778" y="9"/>
                    </a:cubicBezTo>
                    <a:cubicBezTo>
                      <a:pt x="199262" y="9"/>
                      <a:pt x="75019" y="125767"/>
                      <a:pt x="37140" y="203040"/>
                    </a:cubicBezTo>
                    <a:cubicBezTo>
                      <a:pt x="-739" y="280314"/>
                      <a:pt x="-12860" y="353041"/>
                      <a:pt x="15928" y="368193"/>
                    </a:cubicBezTo>
                    <a:cubicBezTo>
                      <a:pt x="43201" y="380314"/>
                      <a:pt x="108353" y="313647"/>
                      <a:pt x="138656" y="253041"/>
                    </a:cubicBezTo>
                    <a:lnTo>
                      <a:pt x="138656" y="253041"/>
                    </a:lnTo>
                    <a:close/>
                  </a:path>
                </a:pathLst>
              </a:custGeom>
              <a:solidFill>
                <a:schemeClr val="tx2"/>
              </a:solidFill>
              <a:ln w="14923" cap="flat">
                <a:noFill/>
                <a:prstDash val="solid"/>
                <a:miter/>
              </a:ln>
            </p:spPr>
            <p:txBody>
              <a:bodyPr rtlCol="0" anchor="ctr"/>
              <a:lstStyle/>
              <a:p>
                <a:pPr defTabSz="932563">
                  <a:defRPr/>
                </a:pPr>
                <a:endParaRPr lang="en-US">
                  <a:solidFill>
                    <a:srgbClr val="000000"/>
                  </a:solidFill>
                  <a:latin typeface="Segoe UI"/>
                </a:endParaRPr>
              </a:p>
            </p:txBody>
          </p:sp>
        </p:grpSp>
        <p:grpSp>
          <p:nvGrpSpPr>
            <p:cNvPr id="1688" name="Graphic 543">
              <a:extLst>
                <a:ext uri="{FF2B5EF4-FFF2-40B4-BE49-F238E27FC236}">
                  <a16:creationId xmlns:a16="http://schemas.microsoft.com/office/drawing/2014/main" id="{FE8214CC-A18B-495C-87EC-D13676EF9582}"/>
                </a:ext>
              </a:extLst>
            </p:cNvPr>
            <p:cNvGrpSpPr/>
            <p:nvPr/>
          </p:nvGrpSpPr>
          <p:grpSpPr>
            <a:xfrm flipH="1">
              <a:off x="6878430" y="4345785"/>
              <a:ext cx="340475" cy="268796"/>
              <a:chOff x="6560122" y="4207448"/>
              <a:chExt cx="524843" cy="414350"/>
            </a:xfrm>
          </p:grpSpPr>
          <p:sp>
            <p:nvSpPr>
              <p:cNvPr id="1764" name="Freeform: Shape 1763">
                <a:extLst>
                  <a:ext uri="{FF2B5EF4-FFF2-40B4-BE49-F238E27FC236}">
                    <a16:creationId xmlns:a16="http://schemas.microsoft.com/office/drawing/2014/main" id="{A898ABB9-B110-45FA-A7A1-AA2F9F8C6078}"/>
                  </a:ext>
                </a:extLst>
              </p:cNvPr>
              <p:cNvSpPr/>
              <p:nvPr/>
            </p:nvSpPr>
            <p:spPr>
              <a:xfrm>
                <a:off x="6869503" y="4207448"/>
                <a:ext cx="110493" cy="165740"/>
              </a:xfrm>
              <a:custGeom>
                <a:avLst/>
                <a:gdLst>
                  <a:gd name="connsiteX0" fmla="*/ 102206 w 110493"/>
                  <a:gd name="connsiteY0" fmla="*/ 185076 h 165740"/>
                  <a:gd name="connsiteX1" fmla="*/ 8287 w 110493"/>
                  <a:gd name="connsiteY1" fmla="*/ 185076 h 165740"/>
                  <a:gd name="connsiteX2" fmla="*/ 0 w 110493"/>
                  <a:gd name="connsiteY2" fmla="*/ 176789 h 165740"/>
                  <a:gd name="connsiteX3" fmla="*/ 0 w 110493"/>
                  <a:gd name="connsiteY3" fmla="*/ 8287 h 165740"/>
                  <a:gd name="connsiteX4" fmla="*/ 8287 w 110493"/>
                  <a:gd name="connsiteY4" fmla="*/ 0 h 165740"/>
                  <a:gd name="connsiteX5" fmla="*/ 102206 w 110493"/>
                  <a:gd name="connsiteY5" fmla="*/ 0 h 165740"/>
                  <a:gd name="connsiteX6" fmla="*/ 110493 w 110493"/>
                  <a:gd name="connsiteY6" fmla="*/ 8287 h 165740"/>
                  <a:gd name="connsiteX7" fmla="*/ 110493 w 110493"/>
                  <a:gd name="connsiteY7" fmla="*/ 179552 h 165740"/>
                  <a:gd name="connsiteX8" fmla="*/ 102206 w 110493"/>
                  <a:gd name="connsiteY8" fmla="*/ 185076 h 165740"/>
                  <a:gd name="connsiteX9" fmla="*/ 16574 w 110493"/>
                  <a:gd name="connsiteY9" fmla="*/ 171265 h 165740"/>
                  <a:gd name="connsiteX10" fmla="*/ 93919 w 110493"/>
                  <a:gd name="connsiteY10" fmla="*/ 171265 h 165740"/>
                  <a:gd name="connsiteX11" fmla="*/ 93919 w 110493"/>
                  <a:gd name="connsiteY11" fmla="*/ 16574 h 165740"/>
                  <a:gd name="connsiteX12" fmla="*/ 16574 w 110493"/>
                  <a:gd name="connsiteY12" fmla="*/ 16574 h 165740"/>
                  <a:gd name="connsiteX13" fmla="*/ 16574 w 110493"/>
                  <a:gd name="connsiteY13" fmla="*/ 171265 h 165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0493" h="165740">
                    <a:moveTo>
                      <a:pt x="102206" y="185076"/>
                    </a:moveTo>
                    <a:lnTo>
                      <a:pt x="8287" y="185076"/>
                    </a:lnTo>
                    <a:cubicBezTo>
                      <a:pt x="2762" y="185076"/>
                      <a:pt x="0" y="182314"/>
                      <a:pt x="0" y="176789"/>
                    </a:cubicBezTo>
                    <a:lnTo>
                      <a:pt x="0" y="8287"/>
                    </a:lnTo>
                    <a:cubicBezTo>
                      <a:pt x="0" y="2762"/>
                      <a:pt x="2762" y="0"/>
                      <a:pt x="8287" y="0"/>
                    </a:cubicBezTo>
                    <a:lnTo>
                      <a:pt x="102206" y="0"/>
                    </a:lnTo>
                    <a:cubicBezTo>
                      <a:pt x="107731" y="0"/>
                      <a:pt x="110493" y="2762"/>
                      <a:pt x="110493" y="8287"/>
                    </a:cubicBezTo>
                    <a:lnTo>
                      <a:pt x="110493" y="179552"/>
                    </a:lnTo>
                    <a:cubicBezTo>
                      <a:pt x="110493" y="182314"/>
                      <a:pt x="107731" y="185076"/>
                      <a:pt x="102206" y="185076"/>
                    </a:cubicBezTo>
                    <a:close/>
                    <a:moveTo>
                      <a:pt x="16574" y="171265"/>
                    </a:moveTo>
                    <a:lnTo>
                      <a:pt x="93919" y="171265"/>
                    </a:lnTo>
                    <a:lnTo>
                      <a:pt x="93919" y="16574"/>
                    </a:lnTo>
                    <a:lnTo>
                      <a:pt x="16574" y="16574"/>
                    </a:lnTo>
                    <a:lnTo>
                      <a:pt x="16574" y="171265"/>
                    </a:lnTo>
                    <a:close/>
                  </a:path>
                </a:pathLst>
              </a:custGeom>
              <a:solidFill>
                <a:schemeClr val="tx1"/>
              </a:solidFill>
              <a:ln w="27572" cap="flat">
                <a:noFill/>
                <a:prstDash val="solid"/>
                <a:miter/>
              </a:ln>
            </p:spPr>
            <p:txBody>
              <a:bodyPr rtlCol="0" anchor="ctr"/>
              <a:lstStyle/>
              <a:p>
                <a:pPr defTabSz="932563">
                  <a:defRPr/>
                </a:pPr>
                <a:endParaRPr lang="en-US">
                  <a:solidFill>
                    <a:srgbClr val="000000"/>
                  </a:solidFill>
                  <a:latin typeface="Segoe UI"/>
                </a:endParaRPr>
              </a:p>
            </p:txBody>
          </p:sp>
          <p:sp>
            <p:nvSpPr>
              <p:cNvPr id="1765" name="Freeform: Shape 1764">
                <a:extLst>
                  <a:ext uri="{FF2B5EF4-FFF2-40B4-BE49-F238E27FC236}">
                    <a16:creationId xmlns:a16="http://schemas.microsoft.com/office/drawing/2014/main" id="{814D9E0D-6F70-4839-8B7F-A43E9D6322B3}"/>
                  </a:ext>
                </a:extLst>
              </p:cNvPr>
              <p:cNvSpPr/>
              <p:nvPr/>
            </p:nvSpPr>
            <p:spPr>
              <a:xfrm>
                <a:off x="6875028" y="4414623"/>
                <a:ext cx="193363" cy="193363"/>
              </a:xfrm>
              <a:custGeom>
                <a:avLst/>
                <a:gdLst>
                  <a:gd name="connsiteX0" fmla="*/ 204413 w 193363"/>
                  <a:gd name="connsiteY0" fmla="*/ 102206 h 193363"/>
                  <a:gd name="connsiteX1" fmla="*/ 102206 w 193363"/>
                  <a:gd name="connsiteY1" fmla="*/ 0 h 193363"/>
                  <a:gd name="connsiteX2" fmla="*/ 0 w 193363"/>
                  <a:gd name="connsiteY2" fmla="*/ 102206 h 193363"/>
                  <a:gd name="connsiteX3" fmla="*/ 102206 w 193363"/>
                  <a:gd name="connsiteY3" fmla="*/ 204413 h 193363"/>
                  <a:gd name="connsiteX4" fmla="*/ 204413 w 193363"/>
                  <a:gd name="connsiteY4" fmla="*/ 102206 h 193363"/>
                  <a:gd name="connsiteX5" fmla="*/ 204413 w 193363"/>
                  <a:gd name="connsiteY5" fmla="*/ 102206 h 193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3363" h="193363">
                    <a:moveTo>
                      <a:pt x="204413" y="102206"/>
                    </a:moveTo>
                    <a:cubicBezTo>
                      <a:pt x="204413" y="46960"/>
                      <a:pt x="160215" y="0"/>
                      <a:pt x="102206" y="0"/>
                    </a:cubicBezTo>
                    <a:cubicBezTo>
                      <a:pt x="44197" y="0"/>
                      <a:pt x="0" y="44197"/>
                      <a:pt x="0" y="102206"/>
                    </a:cubicBezTo>
                    <a:cubicBezTo>
                      <a:pt x="0" y="160215"/>
                      <a:pt x="44197" y="204413"/>
                      <a:pt x="102206" y="204413"/>
                    </a:cubicBezTo>
                    <a:cubicBezTo>
                      <a:pt x="160215" y="204413"/>
                      <a:pt x="204413" y="160215"/>
                      <a:pt x="204413" y="102206"/>
                    </a:cubicBezTo>
                    <a:lnTo>
                      <a:pt x="204413" y="102206"/>
                    </a:lnTo>
                    <a:close/>
                  </a:path>
                </a:pathLst>
              </a:custGeom>
              <a:solidFill>
                <a:schemeClr val="tx2"/>
              </a:solidFill>
              <a:ln w="27572" cap="flat">
                <a:noFill/>
                <a:prstDash val="solid"/>
                <a:miter/>
              </a:ln>
            </p:spPr>
            <p:txBody>
              <a:bodyPr rtlCol="0" anchor="ctr"/>
              <a:lstStyle/>
              <a:p>
                <a:pPr defTabSz="932563">
                  <a:defRPr/>
                </a:pPr>
                <a:endParaRPr lang="en-US">
                  <a:solidFill>
                    <a:srgbClr val="000000"/>
                  </a:solidFill>
                  <a:latin typeface="Segoe UI"/>
                </a:endParaRPr>
              </a:p>
            </p:txBody>
          </p:sp>
          <p:sp>
            <p:nvSpPr>
              <p:cNvPr id="1766" name="Freeform: Shape 1765">
                <a:extLst>
                  <a:ext uri="{FF2B5EF4-FFF2-40B4-BE49-F238E27FC236}">
                    <a16:creationId xmlns:a16="http://schemas.microsoft.com/office/drawing/2014/main" id="{EA2EDB04-4BFC-4803-B582-0B6902670594}"/>
                  </a:ext>
                </a:extLst>
              </p:cNvPr>
              <p:cNvSpPr/>
              <p:nvPr/>
            </p:nvSpPr>
            <p:spPr>
              <a:xfrm>
                <a:off x="6568409" y="4480919"/>
                <a:ext cx="138117" cy="138117"/>
              </a:xfrm>
              <a:custGeom>
                <a:avLst/>
                <a:gdLst>
                  <a:gd name="connsiteX0" fmla="*/ 138117 w 138116"/>
                  <a:gd name="connsiteY0" fmla="*/ 69058 h 138116"/>
                  <a:gd name="connsiteX1" fmla="*/ 69058 w 138116"/>
                  <a:gd name="connsiteY1" fmla="*/ 0 h 138116"/>
                  <a:gd name="connsiteX2" fmla="*/ 0 w 138116"/>
                  <a:gd name="connsiteY2" fmla="*/ 69058 h 138116"/>
                  <a:gd name="connsiteX3" fmla="*/ 69058 w 138116"/>
                  <a:gd name="connsiteY3" fmla="*/ 138117 h 138116"/>
                  <a:gd name="connsiteX4" fmla="*/ 138117 w 138116"/>
                  <a:gd name="connsiteY4" fmla="*/ 69058 h 138116"/>
                  <a:gd name="connsiteX5" fmla="*/ 138117 w 138116"/>
                  <a:gd name="connsiteY5" fmla="*/ 69058 h 138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116" h="138116">
                    <a:moveTo>
                      <a:pt x="138117" y="69058"/>
                    </a:moveTo>
                    <a:cubicBezTo>
                      <a:pt x="138117" y="30386"/>
                      <a:pt x="107731" y="0"/>
                      <a:pt x="69058" y="0"/>
                    </a:cubicBezTo>
                    <a:cubicBezTo>
                      <a:pt x="30386" y="0"/>
                      <a:pt x="0" y="30386"/>
                      <a:pt x="0" y="69058"/>
                    </a:cubicBezTo>
                    <a:cubicBezTo>
                      <a:pt x="0" y="107731"/>
                      <a:pt x="30386" y="138117"/>
                      <a:pt x="69058" y="138117"/>
                    </a:cubicBezTo>
                    <a:cubicBezTo>
                      <a:pt x="107731" y="138117"/>
                      <a:pt x="138117" y="107731"/>
                      <a:pt x="138117" y="69058"/>
                    </a:cubicBezTo>
                    <a:lnTo>
                      <a:pt x="138117" y="69058"/>
                    </a:lnTo>
                    <a:close/>
                  </a:path>
                </a:pathLst>
              </a:custGeom>
              <a:solidFill>
                <a:schemeClr val="accent5"/>
              </a:solidFill>
              <a:ln w="27572" cap="flat">
                <a:noFill/>
                <a:prstDash val="solid"/>
                <a:miter/>
              </a:ln>
            </p:spPr>
            <p:txBody>
              <a:bodyPr rtlCol="0" anchor="ctr"/>
              <a:lstStyle/>
              <a:p>
                <a:pPr defTabSz="932563">
                  <a:defRPr/>
                </a:pPr>
                <a:endParaRPr lang="en-US">
                  <a:solidFill>
                    <a:srgbClr val="000000"/>
                  </a:solidFill>
                  <a:latin typeface="Segoe UI"/>
                </a:endParaRPr>
              </a:p>
            </p:txBody>
          </p:sp>
          <p:sp>
            <p:nvSpPr>
              <p:cNvPr id="1767" name="Freeform: Shape 1766">
                <a:extLst>
                  <a:ext uri="{FF2B5EF4-FFF2-40B4-BE49-F238E27FC236}">
                    <a16:creationId xmlns:a16="http://schemas.microsoft.com/office/drawing/2014/main" id="{16C5A3D7-97BD-4CED-A194-305DC777B142}"/>
                  </a:ext>
                </a:extLst>
              </p:cNvPr>
              <p:cNvSpPr/>
              <p:nvPr/>
            </p:nvSpPr>
            <p:spPr>
              <a:xfrm>
                <a:off x="6568409" y="4480919"/>
                <a:ext cx="138117" cy="138117"/>
              </a:xfrm>
              <a:custGeom>
                <a:avLst/>
                <a:gdLst>
                  <a:gd name="connsiteX0" fmla="*/ 138117 w 138116"/>
                  <a:gd name="connsiteY0" fmla="*/ 69058 h 138116"/>
                  <a:gd name="connsiteX1" fmla="*/ 69058 w 138116"/>
                  <a:gd name="connsiteY1" fmla="*/ 0 h 138116"/>
                  <a:gd name="connsiteX2" fmla="*/ 0 w 138116"/>
                  <a:gd name="connsiteY2" fmla="*/ 69058 h 138116"/>
                  <a:gd name="connsiteX3" fmla="*/ 69058 w 138116"/>
                  <a:gd name="connsiteY3" fmla="*/ 138117 h 138116"/>
                  <a:gd name="connsiteX4" fmla="*/ 138117 w 138116"/>
                  <a:gd name="connsiteY4" fmla="*/ 69058 h 138116"/>
                  <a:gd name="connsiteX5" fmla="*/ 138117 w 138116"/>
                  <a:gd name="connsiteY5" fmla="*/ 69058 h 138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116" h="138116">
                    <a:moveTo>
                      <a:pt x="138117" y="69058"/>
                    </a:moveTo>
                    <a:cubicBezTo>
                      <a:pt x="138117" y="30386"/>
                      <a:pt x="107731" y="0"/>
                      <a:pt x="69058" y="0"/>
                    </a:cubicBezTo>
                    <a:cubicBezTo>
                      <a:pt x="30386" y="0"/>
                      <a:pt x="0" y="30386"/>
                      <a:pt x="0" y="69058"/>
                    </a:cubicBezTo>
                    <a:cubicBezTo>
                      <a:pt x="0" y="107731"/>
                      <a:pt x="30386" y="138117"/>
                      <a:pt x="69058" y="138117"/>
                    </a:cubicBezTo>
                    <a:cubicBezTo>
                      <a:pt x="107731" y="138117"/>
                      <a:pt x="138117" y="107731"/>
                      <a:pt x="138117" y="69058"/>
                    </a:cubicBezTo>
                    <a:lnTo>
                      <a:pt x="138117" y="69058"/>
                    </a:lnTo>
                    <a:close/>
                  </a:path>
                </a:pathLst>
              </a:custGeom>
              <a:solidFill>
                <a:schemeClr val="tx2"/>
              </a:solidFill>
              <a:ln w="27572" cap="flat">
                <a:noFill/>
                <a:prstDash val="solid"/>
                <a:miter/>
              </a:ln>
            </p:spPr>
            <p:txBody>
              <a:bodyPr rtlCol="0" anchor="ctr"/>
              <a:lstStyle/>
              <a:p>
                <a:pPr defTabSz="932563">
                  <a:defRPr/>
                </a:pPr>
                <a:endParaRPr lang="en-US">
                  <a:solidFill>
                    <a:srgbClr val="000000"/>
                  </a:solidFill>
                  <a:latin typeface="Segoe UI"/>
                </a:endParaRPr>
              </a:p>
            </p:txBody>
          </p:sp>
          <p:sp>
            <p:nvSpPr>
              <p:cNvPr id="1768" name="Freeform: Shape 1767">
                <a:extLst>
                  <a:ext uri="{FF2B5EF4-FFF2-40B4-BE49-F238E27FC236}">
                    <a16:creationId xmlns:a16="http://schemas.microsoft.com/office/drawing/2014/main" id="{6A2A3730-9326-4048-B4D6-0551448160C3}"/>
                  </a:ext>
                </a:extLst>
              </p:cNvPr>
              <p:cNvSpPr/>
              <p:nvPr/>
            </p:nvSpPr>
            <p:spPr>
              <a:xfrm>
                <a:off x="6753485" y="4574838"/>
                <a:ext cx="55247" cy="27623"/>
              </a:xfrm>
              <a:custGeom>
                <a:avLst/>
                <a:gdLst>
                  <a:gd name="connsiteX0" fmla="*/ 0 w 55246"/>
                  <a:gd name="connsiteY0" fmla="*/ 0 h 27623"/>
                  <a:gd name="connsiteX1" fmla="*/ 69058 w 55246"/>
                  <a:gd name="connsiteY1" fmla="*/ 0 h 27623"/>
                  <a:gd name="connsiteX2" fmla="*/ 69058 w 55246"/>
                  <a:gd name="connsiteY2" fmla="*/ 27623 h 27623"/>
                  <a:gd name="connsiteX3" fmla="*/ 0 w 55246"/>
                  <a:gd name="connsiteY3" fmla="*/ 27623 h 27623"/>
                </a:gdLst>
                <a:ahLst/>
                <a:cxnLst>
                  <a:cxn ang="0">
                    <a:pos x="connsiteX0" y="connsiteY0"/>
                  </a:cxn>
                  <a:cxn ang="0">
                    <a:pos x="connsiteX1" y="connsiteY1"/>
                  </a:cxn>
                  <a:cxn ang="0">
                    <a:pos x="connsiteX2" y="connsiteY2"/>
                  </a:cxn>
                  <a:cxn ang="0">
                    <a:pos x="connsiteX3" y="connsiteY3"/>
                  </a:cxn>
                </a:cxnLst>
                <a:rect l="l" t="t" r="r" b="b"/>
                <a:pathLst>
                  <a:path w="55246" h="27623">
                    <a:moveTo>
                      <a:pt x="0" y="0"/>
                    </a:moveTo>
                    <a:lnTo>
                      <a:pt x="69058" y="0"/>
                    </a:lnTo>
                    <a:lnTo>
                      <a:pt x="69058" y="27623"/>
                    </a:lnTo>
                    <a:lnTo>
                      <a:pt x="0" y="27623"/>
                    </a:lnTo>
                    <a:close/>
                  </a:path>
                </a:pathLst>
              </a:custGeom>
              <a:solidFill>
                <a:schemeClr val="tx1"/>
              </a:solidFill>
              <a:ln w="27572" cap="flat">
                <a:noFill/>
                <a:prstDash val="solid"/>
                <a:miter/>
              </a:ln>
            </p:spPr>
            <p:txBody>
              <a:bodyPr rtlCol="0" anchor="ctr"/>
              <a:lstStyle/>
              <a:p>
                <a:pPr defTabSz="932563">
                  <a:defRPr/>
                </a:pPr>
                <a:endParaRPr lang="en-US">
                  <a:solidFill>
                    <a:srgbClr val="000000"/>
                  </a:solidFill>
                  <a:latin typeface="Segoe UI"/>
                </a:endParaRPr>
              </a:p>
            </p:txBody>
          </p:sp>
          <p:sp>
            <p:nvSpPr>
              <p:cNvPr id="1769" name="Freeform: Shape 1768">
                <a:extLst>
                  <a:ext uri="{FF2B5EF4-FFF2-40B4-BE49-F238E27FC236}">
                    <a16:creationId xmlns:a16="http://schemas.microsoft.com/office/drawing/2014/main" id="{13F8633D-DC18-4FEA-8110-4CEDC5F14393}"/>
                  </a:ext>
                </a:extLst>
              </p:cNvPr>
              <p:cNvSpPr/>
              <p:nvPr/>
            </p:nvSpPr>
            <p:spPr>
              <a:xfrm>
                <a:off x="6560122" y="4293080"/>
                <a:ext cx="193363" cy="248610"/>
              </a:xfrm>
              <a:custGeom>
                <a:avLst/>
                <a:gdLst>
                  <a:gd name="connsiteX0" fmla="*/ 212700 w 193363"/>
                  <a:gd name="connsiteY0" fmla="*/ 77345 h 248610"/>
                  <a:gd name="connsiteX1" fmla="*/ 204413 w 193363"/>
                  <a:gd name="connsiteY1" fmla="*/ 69058 h 248610"/>
                  <a:gd name="connsiteX2" fmla="*/ 146404 w 193363"/>
                  <a:gd name="connsiteY2" fmla="*/ 71821 h 248610"/>
                  <a:gd name="connsiteX3" fmla="*/ 146404 w 193363"/>
                  <a:gd name="connsiteY3" fmla="*/ 0 h 248610"/>
                  <a:gd name="connsiteX4" fmla="*/ 118780 w 193363"/>
                  <a:gd name="connsiteY4" fmla="*/ 0 h 248610"/>
                  <a:gd name="connsiteX5" fmla="*/ 118780 w 193363"/>
                  <a:gd name="connsiteY5" fmla="*/ 71821 h 248610"/>
                  <a:gd name="connsiteX6" fmla="*/ 99444 w 193363"/>
                  <a:gd name="connsiteY6" fmla="*/ 71821 h 248610"/>
                  <a:gd name="connsiteX7" fmla="*/ 96682 w 193363"/>
                  <a:gd name="connsiteY7" fmla="*/ 71821 h 248610"/>
                  <a:gd name="connsiteX8" fmla="*/ 11049 w 193363"/>
                  <a:gd name="connsiteY8" fmla="*/ 104969 h 248610"/>
                  <a:gd name="connsiteX9" fmla="*/ 5525 w 193363"/>
                  <a:gd name="connsiteY9" fmla="*/ 110493 h 248610"/>
                  <a:gd name="connsiteX10" fmla="*/ 0 w 193363"/>
                  <a:gd name="connsiteY10" fmla="*/ 162978 h 248610"/>
                  <a:gd name="connsiteX11" fmla="*/ 2762 w 193363"/>
                  <a:gd name="connsiteY11" fmla="*/ 168502 h 248610"/>
                  <a:gd name="connsiteX12" fmla="*/ 11049 w 193363"/>
                  <a:gd name="connsiteY12" fmla="*/ 171265 h 248610"/>
                  <a:gd name="connsiteX13" fmla="*/ 60771 w 193363"/>
                  <a:gd name="connsiteY13" fmla="*/ 157453 h 248610"/>
                  <a:gd name="connsiteX14" fmla="*/ 91157 w 193363"/>
                  <a:gd name="connsiteY14" fmla="*/ 157453 h 248610"/>
                  <a:gd name="connsiteX15" fmla="*/ 110493 w 193363"/>
                  <a:gd name="connsiteY15" fmla="*/ 171265 h 248610"/>
                  <a:gd name="connsiteX16" fmla="*/ 135354 w 193363"/>
                  <a:gd name="connsiteY16" fmla="*/ 190601 h 248610"/>
                  <a:gd name="connsiteX17" fmla="*/ 204413 w 193363"/>
                  <a:gd name="connsiteY17" fmla="*/ 256897 h 248610"/>
                  <a:gd name="connsiteX18" fmla="*/ 209937 w 193363"/>
                  <a:gd name="connsiteY18" fmla="*/ 259659 h 248610"/>
                  <a:gd name="connsiteX19" fmla="*/ 212700 w 193363"/>
                  <a:gd name="connsiteY19" fmla="*/ 259659 h 248610"/>
                  <a:gd name="connsiteX20" fmla="*/ 218224 w 193363"/>
                  <a:gd name="connsiteY20" fmla="*/ 251372 h 248610"/>
                  <a:gd name="connsiteX21" fmla="*/ 212700 w 193363"/>
                  <a:gd name="connsiteY21" fmla="*/ 77345 h 248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3363" h="248610">
                    <a:moveTo>
                      <a:pt x="212700" y="77345"/>
                    </a:moveTo>
                    <a:cubicBezTo>
                      <a:pt x="212700" y="71821"/>
                      <a:pt x="209937" y="69058"/>
                      <a:pt x="204413" y="69058"/>
                    </a:cubicBezTo>
                    <a:lnTo>
                      <a:pt x="146404" y="71821"/>
                    </a:lnTo>
                    <a:lnTo>
                      <a:pt x="146404" y="0"/>
                    </a:lnTo>
                    <a:lnTo>
                      <a:pt x="118780" y="0"/>
                    </a:lnTo>
                    <a:lnTo>
                      <a:pt x="118780" y="71821"/>
                    </a:lnTo>
                    <a:lnTo>
                      <a:pt x="99444" y="71821"/>
                    </a:lnTo>
                    <a:cubicBezTo>
                      <a:pt x="99444" y="71821"/>
                      <a:pt x="96682" y="71821"/>
                      <a:pt x="96682" y="71821"/>
                    </a:cubicBezTo>
                    <a:lnTo>
                      <a:pt x="11049" y="104969"/>
                    </a:lnTo>
                    <a:cubicBezTo>
                      <a:pt x="8287" y="104969"/>
                      <a:pt x="5525" y="107731"/>
                      <a:pt x="5525" y="110493"/>
                    </a:cubicBezTo>
                    <a:lnTo>
                      <a:pt x="0" y="162978"/>
                    </a:lnTo>
                    <a:cubicBezTo>
                      <a:pt x="0" y="165740"/>
                      <a:pt x="0" y="168502"/>
                      <a:pt x="2762" y="168502"/>
                    </a:cubicBezTo>
                    <a:cubicBezTo>
                      <a:pt x="5525" y="171265"/>
                      <a:pt x="8287" y="171265"/>
                      <a:pt x="11049" y="171265"/>
                    </a:cubicBezTo>
                    <a:lnTo>
                      <a:pt x="60771" y="157453"/>
                    </a:lnTo>
                    <a:lnTo>
                      <a:pt x="91157" y="157453"/>
                    </a:lnTo>
                    <a:lnTo>
                      <a:pt x="110493" y="171265"/>
                    </a:lnTo>
                    <a:lnTo>
                      <a:pt x="135354" y="190601"/>
                    </a:lnTo>
                    <a:lnTo>
                      <a:pt x="204413" y="256897"/>
                    </a:lnTo>
                    <a:cubicBezTo>
                      <a:pt x="207175" y="256897"/>
                      <a:pt x="207175" y="259659"/>
                      <a:pt x="209937" y="259659"/>
                    </a:cubicBezTo>
                    <a:cubicBezTo>
                      <a:pt x="209937" y="259659"/>
                      <a:pt x="212700" y="259659"/>
                      <a:pt x="212700" y="259659"/>
                    </a:cubicBezTo>
                    <a:cubicBezTo>
                      <a:pt x="215462" y="259659"/>
                      <a:pt x="218224" y="254135"/>
                      <a:pt x="218224" y="251372"/>
                    </a:cubicBezTo>
                    <a:lnTo>
                      <a:pt x="212700" y="77345"/>
                    </a:lnTo>
                    <a:close/>
                  </a:path>
                </a:pathLst>
              </a:custGeom>
              <a:solidFill>
                <a:schemeClr val="tx1"/>
              </a:solidFill>
              <a:ln w="27572" cap="flat">
                <a:noFill/>
                <a:prstDash val="solid"/>
                <a:miter/>
              </a:ln>
            </p:spPr>
            <p:txBody>
              <a:bodyPr rtlCol="0" anchor="ctr"/>
              <a:lstStyle/>
              <a:p>
                <a:pPr defTabSz="932563">
                  <a:defRPr/>
                </a:pPr>
                <a:endParaRPr lang="en-US">
                  <a:solidFill>
                    <a:srgbClr val="000000"/>
                  </a:solidFill>
                  <a:latin typeface="Segoe UI"/>
                </a:endParaRPr>
              </a:p>
            </p:txBody>
          </p:sp>
          <p:sp>
            <p:nvSpPr>
              <p:cNvPr id="1770" name="Freeform: Shape 1769">
                <a:extLst>
                  <a:ext uri="{FF2B5EF4-FFF2-40B4-BE49-F238E27FC236}">
                    <a16:creationId xmlns:a16="http://schemas.microsoft.com/office/drawing/2014/main" id="{F8868F2B-6B73-4E22-A5D0-793B38EA2DFF}"/>
                  </a:ext>
                </a:extLst>
              </p:cNvPr>
              <p:cNvSpPr/>
              <p:nvPr/>
            </p:nvSpPr>
            <p:spPr>
              <a:xfrm>
                <a:off x="6747961" y="4207448"/>
                <a:ext cx="248610" cy="331480"/>
              </a:xfrm>
              <a:custGeom>
                <a:avLst/>
                <a:gdLst>
                  <a:gd name="connsiteX0" fmla="*/ 276233 w 248609"/>
                  <a:gd name="connsiteY0" fmla="*/ 185076 h 331480"/>
                  <a:gd name="connsiteX1" fmla="*/ 276233 w 248609"/>
                  <a:gd name="connsiteY1" fmla="*/ 168502 h 331480"/>
                  <a:gd name="connsiteX2" fmla="*/ 232036 w 248609"/>
                  <a:gd name="connsiteY2" fmla="*/ 168502 h 331480"/>
                  <a:gd name="connsiteX3" fmla="*/ 232036 w 248609"/>
                  <a:gd name="connsiteY3" fmla="*/ 44197 h 331480"/>
                  <a:gd name="connsiteX4" fmla="*/ 243085 w 248609"/>
                  <a:gd name="connsiteY4" fmla="*/ 44197 h 331480"/>
                  <a:gd name="connsiteX5" fmla="*/ 243085 w 248609"/>
                  <a:gd name="connsiteY5" fmla="*/ 0 h 331480"/>
                  <a:gd name="connsiteX6" fmla="*/ 223749 w 248609"/>
                  <a:gd name="connsiteY6" fmla="*/ 0 h 331480"/>
                  <a:gd name="connsiteX7" fmla="*/ 223749 w 248609"/>
                  <a:gd name="connsiteY7" fmla="*/ 0 h 331480"/>
                  <a:gd name="connsiteX8" fmla="*/ 129830 w 248609"/>
                  <a:gd name="connsiteY8" fmla="*/ 0 h 331480"/>
                  <a:gd name="connsiteX9" fmla="*/ 129830 w 248609"/>
                  <a:gd name="connsiteY9" fmla="*/ 0 h 331480"/>
                  <a:gd name="connsiteX10" fmla="*/ 38673 w 248609"/>
                  <a:gd name="connsiteY10" fmla="*/ 0 h 331480"/>
                  <a:gd name="connsiteX11" fmla="*/ 38673 w 248609"/>
                  <a:gd name="connsiteY11" fmla="*/ 8287 h 331480"/>
                  <a:gd name="connsiteX12" fmla="*/ 0 w 248609"/>
                  <a:gd name="connsiteY12" fmla="*/ 179552 h 331480"/>
                  <a:gd name="connsiteX13" fmla="*/ 0 w 248609"/>
                  <a:gd name="connsiteY13" fmla="*/ 182314 h 331480"/>
                  <a:gd name="connsiteX14" fmla="*/ 5525 w 248609"/>
                  <a:gd name="connsiteY14" fmla="*/ 348054 h 331480"/>
                  <a:gd name="connsiteX15" fmla="*/ 13812 w 248609"/>
                  <a:gd name="connsiteY15" fmla="*/ 356341 h 331480"/>
                  <a:gd name="connsiteX16" fmla="*/ 71821 w 248609"/>
                  <a:gd name="connsiteY16" fmla="*/ 356341 h 331480"/>
                  <a:gd name="connsiteX17" fmla="*/ 80108 w 248609"/>
                  <a:gd name="connsiteY17" fmla="*/ 348054 h 331480"/>
                  <a:gd name="connsiteX18" fmla="*/ 80108 w 248609"/>
                  <a:gd name="connsiteY18" fmla="*/ 287283 h 331480"/>
                  <a:gd name="connsiteX19" fmla="*/ 140879 w 248609"/>
                  <a:gd name="connsiteY19" fmla="*/ 190601 h 331480"/>
                  <a:gd name="connsiteX20" fmla="*/ 140879 w 248609"/>
                  <a:gd name="connsiteY20" fmla="*/ 187839 h 331480"/>
                  <a:gd name="connsiteX21" fmla="*/ 140879 w 248609"/>
                  <a:gd name="connsiteY21" fmla="*/ 187839 h 331480"/>
                  <a:gd name="connsiteX22" fmla="*/ 276233 w 248609"/>
                  <a:gd name="connsiteY22" fmla="*/ 185076 h 331480"/>
                  <a:gd name="connsiteX23" fmla="*/ 138117 w 248609"/>
                  <a:gd name="connsiteY23" fmla="*/ 44197 h 331480"/>
                  <a:gd name="connsiteX24" fmla="*/ 215462 w 248609"/>
                  <a:gd name="connsiteY24" fmla="*/ 44197 h 331480"/>
                  <a:gd name="connsiteX25" fmla="*/ 215462 w 248609"/>
                  <a:gd name="connsiteY25" fmla="*/ 171265 h 331480"/>
                  <a:gd name="connsiteX26" fmla="*/ 138117 w 248609"/>
                  <a:gd name="connsiteY26" fmla="*/ 171265 h 331480"/>
                  <a:gd name="connsiteX27" fmla="*/ 138117 w 248609"/>
                  <a:gd name="connsiteY27" fmla="*/ 44197 h 331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48609" h="331480">
                    <a:moveTo>
                      <a:pt x="276233" y="185076"/>
                    </a:moveTo>
                    <a:lnTo>
                      <a:pt x="276233" y="168502"/>
                    </a:lnTo>
                    <a:lnTo>
                      <a:pt x="232036" y="168502"/>
                    </a:lnTo>
                    <a:lnTo>
                      <a:pt x="232036" y="44197"/>
                    </a:lnTo>
                    <a:lnTo>
                      <a:pt x="243085" y="44197"/>
                    </a:lnTo>
                    <a:lnTo>
                      <a:pt x="243085" y="0"/>
                    </a:lnTo>
                    <a:lnTo>
                      <a:pt x="223749" y="0"/>
                    </a:lnTo>
                    <a:cubicBezTo>
                      <a:pt x="223749" y="0"/>
                      <a:pt x="223749" y="0"/>
                      <a:pt x="223749" y="0"/>
                    </a:cubicBezTo>
                    <a:lnTo>
                      <a:pt x="129830" y="0"/>
                    </a:lnTo>
                    <a:cubicBezTo>
                      <a:pt x="129830" y="0"/>
                      <a:pt x="129830" y="0"/>
                      <a:pt x="129830" y="0"/>
                    </a:cubicBezTo>
                    <a:lnTo>
                      <a:pt x="38673" y="0"/>
                    </a:lnTo>
                    <a:lnTo>
                      <a:pt x="38673" y="8287"/>
                    </a:lnTo>
                    <a:lnTo>
                      <a:pt x="0" y="179552"/>
                    </a:lnTo>
                    <a:cubicBezTo>
                      <a:pt x="0" y="179552"/>
                      <a:pt x="0" y="179552"/>
                      <a:pt x="0" y="182314"/>
                    </a:cubicBezTo>
                    <a:lnTo>
                      <a:pt x="5525" y="348054"/>
                    </a:lnTo>
                    <a:cubicBezTo>
                      <a:pt x="5525" y="353579"/>
                      <a:pt x="8287" y="356341"/>
                      <a:pt x="13812" y="356341"/>
                    </a:cubicBezTo>
                    <a:lnTo>
                      <a:pt x="71821" y="356341"/>
                    </a:lnTo>
                    <a:cubicBezTo>
                      <a:pt x="77345" y="356341"/>
                      <a:pt x="80108" y="353579"/>
                      <a:pt x="80108" y="348054"/>
                    </a:cubicBezTo>
                    <a:lnTo>
                      <a:pt x="80108" y="287283"/>
                    </a:lnTo>
                    <a:lnTo>
                      <a:pt x="140879" y="190601"/>
                    </a:lnTo>
                    <a:cubicBezTo>
                      <a:pt x="140879" y="190601"/>
                      <a:pt x="140879" y="187839"/>
                      <a:pt x="140879" y="187839"/>
                    </a:cubicBezTo>
                    <a:lnTo>
                      <a:pt x="140879" y="187839"/>
                    </a:lnTo>
                    <a:lnTo>
                      <a:pt x="276233" y="185076"/>
                    </a:lnTo>
                    <a:close/>
                    <a:moveTo>
                      <a:pt x="138117" y="44197"/>
                    </a:moveTo>
                    <a:lnTo>
                      <a:pt x="215462" y="44197"/>
                    </a:lnTo>
                    <a:lnTo>
                      <a:pt x="215462" y="171265"/>
                    </a:lnTo>
                    <a:lnTo>
                      <a:pt x="138117" y="171265"/>
                    </a:lnTo>
                    <a:lnTo>
                      <a:pt x="138117" y="44197"/>
                    </a:lnTo>
                    <a:close/>
                  </a:path>
                </a:pathLst>
              </a:custGeom>
              <a:solidFill>
                <a:schemeClr val="tx1"/>
              </a:solidFill>
              <a:ln w="27572" cap="flat">
                <a:noFill/>
                <a:prstDash val="solid"/>
                <a:miter/>
              </a:ln>
            </p:spPr>
            <p:txBody>
              <a:bodyPr rtlCol="0" anchor="ctr"/>
              <a:lstStyle/>
              <a:p>
                <a:pPr defTabSz="932563">
                  <a:defRPr/>
                </a:pPr>
                <a:endParaRPr lang="en-US">
                  <a:solidFill>
                    <a:srgbClr val="000000"/>
                  </a:solidFill>
                  <a:latin typeface="Segoe UI"/>
                </a:endParaRPr>
              </a:p>
            </p:txBody>
          </p:sp>
        </p:grpSp>
        <p:grpSp>
          <p:nvGrpSpPr>
            <p:cNvPr id="1689" name="Graphic 2">
              <a:extLst>
                <a:ext uri="{FF2B5EF4-FFF2-40B4-BE49-F238E27FC236}">
                  <a16:creationId xmlns:a16="http://schemas.microsoft.com/office/drawing/2014/main" id="{3E1289C0-D1F5-4B94-B1D8-06FA940107EE}"/>
                </a:ext>
              </a:extLst>
            </p:cNvPr>
            <p:cNvGrpSpPr/>
            <p:nvPr/>
          </p:nvGrpSpPr>
          <p:grpSpPr>
            <a:xfrm>
              <a:off x="7253427" y="4514598"/>
              <a:ext cx="200155" cy="306903"/>
              <a:chOff x="5557492" y="4674021"/>
              <a:chExt cx="454548" cy="696974"/>
            </a:xfrm>
            <a:solidFill>
              <a:schemeClr val="accent5"/>
            </a:solidFill>
          </p:grpSpPr>
          <p:sp>
            <p:nvSpPr>
              <p:cNvPr id="1753" name="Freeform: Shape 1752">
                <a:extLst>
                  <a:ext uri="{FF2B5EF4-FFF2-40B4-BE49-F238E27FC236}">
                    <a16:creationId xmlns:a16="http://schemas.microsoft.com/office/drawing/2014/main" id="{32F93CAB-3B20-4BE5-9786-BCD35F6AE4FB}"/>
                  </a:ext>
                </a:extLst>
              </p:cNvPr>
              <p:cNvSpPr/>
              <p:nvPr/>
            </p:nvSpPr>
            <p:spPr>
              <a:xfrm>
                <a:off x="5704463" y="4761900"/>
                <a:ext cx="136364" cy="90910"/>
              </a:xfrm>
              <a:custGeom>
                <a:avLst/>
                <a:gdLst>
                  <a:gd name="connsiteX0" fmla="*/ 72728 w 136364"/>
                  <a:gd name="connsiteY0" fmla="*/ 92425 h 90909"/>
                  <a:gd name="connsiteX1" fmla="*/ 0 w 136364"/>
                  <a:gd name="connsiteY1" fmla="*/ 21212 h 90909"/>
                  <a:gd name="connsiteX2" fmla="*/ 21212 w 136364"/>
                  <a:gd name="connsiteY2" fmla="*/ 0 h 90909"/>
                  <a:gd name="connsiteX3" fmla="*/ 72728 w 136364"/>
                  <a:gd name="connsiteY3" fmla="*/ 50000 h 90909"/>
                  <a:gd name="connsiteX4" fmla="*/ 122728 w 136364"/>
                  <a:gd name="connsiteY4" fmla="*/ 1515 h 90909"/>
                  <a:gd name="connsiteX5" fmla="*/ 143940 w 136364"/>
                  <a:gd name="connsiteY5" fmla="*/ 22727 h 90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364" h="90909">
                    <a:moveTo>
                      <a:pt x="72728" y="92425"/>
                    </a:moveTo>
                    <a:lnTo>
                      <a:pt x="0" y="21212"/>
                    </a:lnTo>
                    <a:lnTo>
                      <a:pt x="21212" y="0"/>
                    </a:lnTo>
                    <a:lnTo>
                      <a:pt x="72728" y="50000"/>
                    </a:lnTo>
                    <a:lnTo>
                      <a:pt x="122728" y="1515"/>
                    </a:lnTo>
                    <a:lnTo>
                      <a:pt x="143940" y="22727"/>
                    </a:lnTo>
                    <a:close/>
                  </a:path>
                </a:pathLst>
              </a:custGeom>
              <a:solidFill>
                <a:schemeClr val="tx1"/>
              </a:solidFill>
              <a:ln w="14923" cap="flat">
                <a:noFill/>
                <a:prstDash val="solid"/>
                <a:miter/>
              </a:ln>
            </p:spPr>
            <p:txBody>
              <a:bodyPr rtlCol="0" anchor="ctr"/>
              <a:lstStyle/>
              <a:p>
                <a:pPr defTabSz="932563">
                  <a:defRPr/>
                </a:pPr>
                <a:endParaRPr lang="en-US">
                  <a:solidFill>
                    <a:srgbClr val="000000"/>
                  </a:solidFill>
                  <a:latin typeface="Segoe UI"/>
                </a:endParaRPr>
              </a:p>
            </p:txBody>
          </p:sp>
          <p:sp>
            <p:nvSpPr>
              <p:cNvPr id="1754" name="Freeform: Shape 1753">
                <a:extLst>
                  <a:ext uri="{FF2B5EF4-FFF2-40B4-BE49-F238E27FC236}">
                    <a16:creationId xmlns:a16="http://schemas.microsoft.com/office/drawing/2014/main" id="{3921011E-905D-4975-B493-76D68EEED931}"/>
                  </a:ext>
                </a:extLst>
              </p:cNvPr>
              <p:cNvSpPr/>
              <p:nvPr/>
            </p:nvSpPr>
            <p:spPr>
              <a:xfrm>
                <a:off x="5704463" y="4674021"/>
                <a:ext cx="136364" cy="106061"/>
              </a:xfrm>
              <a:custGeom>
                <a:avLst/>
                <a:gdLst>
                  <a:gd name="connsiteX0" fmla="*/ 122728 w 136364"/>
                  <a:gd name="connsiteY0" fmla="*/ 27273 h 106061"/>
                  <a:gd name="connsiteX1" fmla="*/ 87879 w 136364"/>
                  <a:gd name="connsiteY1" fmla="*/ 60606 h 106061"/>
                  <a:gd name="connsiteX2" fmla="*/ 87879 w 136364"/>
                  <a:gd name="connsiteY2" fmla="*/ 0 h 106061"/>
                  <a:gd name="connsiteX3" fmla="*/ 57576 w 136364"/>
                  <a:gd name="connsiteY3" fmla="*/ 0 h 106061"/>
                  <a:gd name="connsiteX4" fmla="*/ 57576 w 136364"/>
                  <a:gd name="connsiteY4" fmla="*/ 60606 h 106061"/>
                  <a:gd name="connsiteX5" fmla="*/ 21212 w 136364"/>
                  <a:gd name="connsiteY5" fmla="*/ 24243 h 106061"/>
                  <a:gd name="connsiteX6" fmla="*/ 0 w 136364"/>
                  <a:gd name="connsiteY6" fmla="*/ 46970 h 106061"/>
                  <a:gd name="connsiteX7" fmla="*/ 72728 w 136364"/>
                  <a:gd name="connsiteY7" fmla="*/ 116667 h 106061"/>
                  <a:gd name="connsiteX8" fmla="*/ 143940 w 136364"/>
                  <a:gd name="connsiteY8" fmla="*/ 48485 h 106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106061">
                    <a:moveTo>
                      <a:pt x="122728" y="27273"/>
                    </a:moveTo>
                    <a:lnTo>
                      <a:pt x="87879" y="60606"/>
                    </a:lnTo>
                    <a:lnTo>
                      <a:pt x="87879" y="0"/>
                    </a:lnTo>
                    <a:lnTo>
                      <a:pt x="57576" y="0"/>
                    </a:lnTo>
                    <a:lnTo>
                      <a:pt x="57576" y="60606"/>
                    </a:lnTo>
                    <a:lnTo>
                      <a:pt x="21212" y="24243"/>
                    </a:lnTo>
                    <a:lnTo>
                      <a:pt x="0" y="46970"/>
                    </a:lnTo>
                    <a:lnTo>
                      <a:pt x="72728" y="116667"/>
                    </a:lnTo>
                    <a:lnTo>
                      <a:pt x="143940" y="48485"/>
                    </a:lnTo>
                    <a:close/>
                  </a:path>
                </a:pathLst>
              </a:custGeom>
              <a:solidFill>
                <a:schemeClr val="tx1"/>
              </a:solidFill>
              <a:ln w="14923" cap="flat">
                <a:noFill/>
                <a:prstDash val="solid"/>
                <a:miter/>
              </a:ln>
            </p:spPr>
            <p:txBody>
              <a:bodyPr rtlCol="0" anchor="ctr"/>
              <a:lstStyle/>
              <a:p>
                <a:pPr defTabSz="932563">
                  <a:defRPr/>
                </a:pPr>
                <a:endParaRPr lang="en-US">
                  <a:solidFill>
                    <a:srgbClr val="000000"/>
                  </a:solidFill>
                  <a:latin typeface="Segoe UI"/>
                </a:endParaRPr>
              </a:p>
            </p:txBody>
          </p:sp>
          <p:sp>
            <p:nvSpPr>
              <p:cNvPr id="1755" name="Freeform: Shape 1754">
                <a:extLst>
                  <a:ext uri="{FF2B5EF4-FFF2-40B4-BE49-F238E27FC236}">
                    <a16:creationId xmlns:a16="http://schemas.microsoft.com/office/drawing/2014/main" id="{D7153990-D451-4FEE-89D4-8D8B41AF7755}"/>
                  </a:ext>
                </a:extLst>
              </p:cNvPr>
              <p:cNvSpPr/>
              <p:nvPr/>
            </p:nvSpPr>
            <p:spPr>
              <a:xfrm>
                <a:off x="5862039" y="4886144"/>
                <a:ext cx="136364" cy="90910"/>
              </a:xfrm>
              <a:custGeom>
                <a:avLst/>
                <a:gdLst>
                  <a:gd name="connsiteX0" fmla="*/ 71213 w 136364"/>
                  <a:gd name="connsiteY0" fmla="*/ 92425 h 90909"/>
                  <a:gd name="connsiteX1" fmla="*/ 0 w 136364"/>
                  <a:gd name="connsiteY1" fmla="*/ 21212 h 90909"/>
                  <a:gd name="connsiteX2" fmla="*/ 21212 w 136364"/>
                  <a:gd name="connsiteY2" fmla="*/ 0 h 90909"/>
                  <a:gd name="connsiteX3" fmla="*/ 71213 w 136364"/>
                  <a:gd name="connsiteY3" fmla="*/ 50000 h 90909"/>
                  <a:gd name="connsiteX4" fmla="*/ 121213 w 136364"/>
                  <a:gd name="connsiteY4" fmla="*/ 1515 h 90909"/>
                  <a:gd name="connsiteX5" fmla="*/ 142425 w 136364"/>
                  <a:gd name="connsiteY5" fmla="*/ 24243 h 90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364" h="90909">
                    <a:moveTo>
                      <a:pt x="71213" y="92425"/>
                    </a:moveTo>
                    <a:lnTo>
                      <a:pt x="0" y="21212"/>
                    </a:lnTo>
                    <a:lnTo>
                      <a:pt x="21212" y="0"/>
                    </a:lnTo>
                    <a:lnTo>
                      <a:pt x="71213" y="50000"/>
                    </a:lnTo>
                    <a:lnTo>
                      <a:pt x="121213" y="1515"/>
                    </a:lnTo>
                    <a:lnTo>
                      <a:pt x="142425" y="24243"/>
                    </a:lnTo>
                    <a:close/>
                  </a:path>
                </a:pathLst>
              </a:custGeom>
              <a:grpFill/>
              <a:ln w="14923" cap="flat">
                <a:noFill/>
                <a:prstDash val="solid"/>
                <a:miter/>
              </a:ln>
            </p:spPr>
            <p:txBody>
              <a:bodyPr rtlCol="0" anchor="ctr"/>
              <a:lstStyle/>
              <a:p>
                <a:pPr defTabSz="932563">
                  <a:defRPr/>
                </a:pPr>
                <a:endParaRPr lang="en-US">
                  <a:solidFill>
                    <a:srgbClr val="000000"/>
                  </a:solidFill>
                  <a:latin typeface="Segoe UI"/>
                </a:endParaRPr>
              </a:p>
            </p:txBody>
          </p:sp>
          <p:sp>
            <p:nvSpPr>
              <p:cNvPr id="1756" name="Freeform: Shape 1755">
                <a:extLst>
                  <a:ext uri="{FF2B5EF4-FFF2-40B4-BE49-F238E27FC236}">
                    <a16:creationId xmlns:a16="http://schemas.microsoft.com/office/drawing/2014/main" id="{18BA7B35-BF1F-4F32-AEB3-D30B75BE98CE}"/>
                  </a:ext>
                </a:extLst>
              </p:cNvPr>
              <p:cNvSpPr/>
              <p:nvPr/>
            </p:nvSpPr>
            <p:spPr>
              <a:xfrm>
                <a:off x="5862039" y="4799779"/>
                <a:ext cx="136364" cy="106061"/>
              </a:xfrm>
              <a:custGeom>
                <a:avLst/>
                <a:gdLst>
                  <a:gd name="connsiteX0" fmla="*/ 121213 w 136364"/>
                  <a:gd name="connsiteY0" fmla="*/ 25758 h 106061"/>
                  <a:gd name="connsiteX1" fmla="*/ 86364 w 136364"/>
                  <a:gd name="connsiteY1" fmla="*/ 59091 h 106061"/>
                  <a:gd name="connsiteX2" fmla="*/ 86364 w 136364"/>
                  <a:gd name="connsiteY2" fmla="*/ 0 h 106061"/>
                  <a:gd name="connsiteX3" fmla="*/ 56061 w 136364"/>
                  <a:gd name="connsiteY3" fmla="*/ 0 h 106061"/>
                  <a:gd name="connsiteX4" fmla="*/ 56061 w 136364"/>
                  <a:gd name="connsiteY4" fmla="*/ 59091 h 106061"/>
                  <a:gd name="connsiteX5" fmla="*/ 21212 w 136364"/>
                  <a:gd name="connsiteY5" fmla="*/ 24243 h 106061"/>
                  <a:gd name="connsiteX6" fmla="*/ 0 w 136364"/>
                  <a:gd name="connsiteY6" fmla="*/ 45455 h 106061"/>
                  <a:gd name="connsiteX7" fmla="*/ 71213 w 136364"/>
                  <a:gd name="connsiteY7" fmla="*/ 116667 h 106061"/>
                  <a:gd name="connsiteX8" fmla="*/ 142425 w 136364"/>
                  <a:gd name="connsiteY8" fmla="*/ 48485 h 106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106061">
                    <a:moveTo>
                      <a:pt x="121213" y="25758"/>
                    </a:moveTo>
                    <a:lnTo>
                      <a:pt x="86364" y="59091"/>
                    </a:lnTo>
                    <a:lnTo>
                      <a:pt x="86364" y="0"/>
                    </a:lnTo>
                    <a:lnTo>
                      <a:pt x="56061" y="0"/>
                    </a:lnTo>
                    <a:lnTo>
                      <a:pt x="56061" y="59091"/>
                    </a:lnTo>
                    <a:lnTo>
                      <a:pt x="21212" y="24243"/>
                    </a:lnTo>
                    <a:lnTo>
                      <a:pt x="0" y="45455"/>
                    </a:lnTo>
                    <a:lnTo>
                      <a:pt x="71213" y="116667"/>
                    </a:lnTo>
                    <a:lnTo>
                      <a:pt x="142425" y="48485"/>
                    </a:lnTo>
                    <a:close/>
                  </a:path>
                </a:pathLst>
              </a:custGeom>
              <a:grpFill/>
              <a:ln w="14923" cap="flat">
                <a:noFill/>
                <a:prstDash val="solid"/>
                <a:miter/>
              </a:ln>
            </p:spPr>
            <p:txBody>
              <a:bodyPr rtlCol="0" anchor="ctr"/>
              <a:lstStyle/>
              <a:p>
                <a:pPr defTabSz="932563">
                  <a:defRPr/>
                </a:pPr>
                <a:endParaRPr lang="en-US">
                  <a:solidFill>
                    <a:srgbClr val="000000"/>
                  </a:solidFill>
                  <a:latin typeface="Segoe UI"/>
                </a:endParaRPr>
              </a:p>
            </p:txBody>
          </p:sp>
          <p:sp>
            <p:nvSpPr>
              <p:cNvPr id="1757" name="Freeform: Shape 1756">
                <a:extLst>
                  <a:ext uri="{FF2B5EF4-FFF2-40B4-BE49-F238E27FC236}">
                    <a16:creationId xmlns:a16="http://schemas.microsoft.com/office/drawing/2014/main" id="{F33C115E-5901-4F2B-A86D-32C2BE7DE626}"/>
                  </a:ext>
                </a:extLst>
              </p:cNvPr>
              <p:cNvSpPr/>
              <p:nvPr/>
            </p:nvSpPr>
            <p:spPr>
              <a:xfrm>
                <a:off x="5557492" y="4886144"/>
                <a:ext cx="136364" cy="90910"/>
              </a:xfrm>
              <a:custGeom>
                <a:avLst/>
                <a:gdLst>
                  <a:gd name="connsiteX0" fmla="*/ 72728 w 136364"/>
                  <a:gd name="connsiteY0" fmla="*/ 92425 h 90909"/>
                  <a:gd name="connsiteX1" fmla="*/ 0 w 136364"/>
                  <a:gd name="connsiteY1" fmla="*/ 21212 h 90909"/>
                  <a:gd name="connsiteX2" fmla="*/ 21212 w 136364"/>
                  <a:gd name="connsiteY2" fmla="*/ 0 h 90909"/>
                  <a:gd name="connsiteX3" fmla="*/ 72728 w 136364"/>
                  <a:gd name="connsiteY3" fmla="*/ 50000 h 90909"/>
                  <a:gd name="connsiteX4" fmla="*/ 122728 w 136364"/>
                  <a:gd name="connsiteY4" fmla="*/ 1515 h 90909"/>
                  <a:gd name="connsiteX5" fmla="*/ 143940 w 136364"/>
                  <a:gd name="connsiteY5" fmla="*/ 24243 h 90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364" h="90909">
                    <a:moveTo>
                      <a:pt x="72728" y="92425"/>
                    </a:moveTo>
                    <a:lnTo>
                      <a:pt x="0" y="21212"/>
                    </a:lnTo>
                    <a:lnTo>
                      <a:pt x="21212" y="0"/>
                    </a:lnTo>
                    <a:lnTo>
                      <a:pt x="72728" y="50000"/>
                    </a:lnTo>
                    <a:lnTo>
                      <a:pt x="122728" y="1515"/>
                    </a:lnTo>
                    <a:lnTo>
                      <a:pt x="143940" y="24243"/>
                    </a:lnTo>
                    <a:close/>
                  </a:path>
                </a:pathLst>
              </a:custGeom>
              <a:grpFill/>
              <a:ln w="14923" cap="flat">
                <a:noFill/>
                <a:prstDash val="solid"/>
                <a:miter/>
              </a:ln>
            </p:spPr>
            <p:txBody>
              <a:bodyPr rtlCol="0" anchor="ctr"/>
              <a:lstStyle/>
              <a:p>
                <a:pPr defTabSz="932563">
                  <a:defRPr/>
                </a:pPr>
                <a:endParaRPr lang="en-US">
                  <a:solidFill>
                    <a:srgbClr val="000000"/>
                  </a:solidFill>
                  <a:latin typeface="Segoe UI"/>
                </a:endParaRPr>
              </a:p>
            </p:txBody>
          </p:sp>
          <p:sp>
            <p:nvSpPr>
              <p:cNvPr id="1758" name="Freeform: Shape 1757">
                <a:extLst>
                  <a:ext uri="{FF2B5EF4-FFF2-40B4-BE49-F238E27FC236}">
                    <a16:creationId xmlns:a16="http://schemas.microsoft.com/office/drawing/2014/main" id="{161233FE-6BA6-40C5-9A50-EC540FD01D74}"/>
                  </a:ext>
                </a:extLst>
              </p:cNvPr>
              <p:cNvSpPr/>
              <p:nvPr/>
            </p:nvSpPr>
            <p:spPr>
              <a:xfrm>
                <a:off x="5557492" y="4799779"/>
                <a:ext cx="136364" cy="106061"/>
              </a:xfrm>
              <a:custGeom>
                <a:avLst/>
                <a:gdLst>
                  <a:gd name="connsiteX0" fmla="*/ 122728 w 136364"/>
                  <a:gd name="connsiteY0" fmla="*/ 25758 h 106061"/>
                  <a:gd name="connsiteX1" fmla="*/ 87879 w 136364"/>
                  <a:gd name="connsiteY1" fmla="*/ 59091 h 106061"/>
                  <a:gd name="connsiteX2" fmla="*/ 87879 w 136364"/>
                  <a:gd name="connsiteY2" fmla="*/ 0 h 106061"/>
                  <a:gd name="connsiteX3" fmla="*/ 57576 w 136364"/>
                  <a:gd name="connsiteY3" fmla="*/ 0 h 106061"/>
                  <a:gd name="connsiteX4" fmla="*/ 57576 w 136364"/>
                  <a:gd name="connsiteY4" fmla="*/ 59091 h 106061"/>
                  <a:gd name="connsiteX5" fmla="*/ 21212 w 136364"/>
                  <a:gd name="connsiteY5" fmla="*/ 24243 h 106061"/>
                  <a:gd name="connsiteX6" fmla="*/ 0 w 136364"/>
                  <a:gd name="connsiteY6" fmla="*/ 45455 h 106061"/>
                  <a:gd name="connsiteX7" fmla="*/ 72728 w 136364"/>
                  <a:gd name="connsiteY7" fmla="*/ 116667 h 106061"/>
                  <a:gd name="connsiteX8" fmla="*/ 143940 w 136364"/>
                  <a:gd name="connsiteY8" fmla="*/ 48485 h 106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106061">
                    <a:moveTo>
                      <a:pt x="122728" y="25758"/>
                    </a:moveTo>
                    <a:lnTo>
                      <a:pt x="87879" y="59091"/>
                    </a:lnTo>
                    <a:lnTo>
                      <a:pt x="87879" y="0"/>
                    </a:lnTo>
                    <a:lnTo>
                      <a:pt x="57576" y="0"/>
                    </a:lnTo>
                    <a:lnTo>
                      <a:pt x="57576" y="59091"/>
                    </a:lnTo>
                    <a:lnTo>
                      <a:pt x="21212" y="24243"/>
                    </a:lnTo>
                    <a:lnTo>
                      <a:pt x="0" y="45455"/>
                    </a:lnTo>
                    <a:lnTo>
                      <a:pt x="72728" y="116667"/>
                    </a:lnTo>
                    <a:lnTo>
                      <a:pt x="143940" y="48485"/>
                    </a:lnTo>
                    <a:close/>
                  </a:path>
                </a:pathLst>
              </a:custGeom>
              <a:grpFill/>
              <a:ln w="14923" cap="flat">
                <a:noFill/>
                <a:prstDash val="solid"/>
                <a:miter/>
              </a:ln>
            </p:spPr>
            <p:txBody>
              <a:bodyPr rtlCol="0" anchor="ctr"/>
              <a:lstStyle/>
              <a:p>
                <a:pPr defTabSz="932563">
                  <a:defRPr/>
                </a:pPr>
                <a:endParaRPr lang="en-US">
                  <a:solidFill>
                    <a:srgbClr val="000000"/>
                  </a:solidFill>
                  <a:latin typeface="Segoe UI"/>
                </a:endParaRPr>
              </a:p>
            </p:txBody>
          </p:sp>
          <p:sp>
            <p:nvSpPr>
              <p:cNvPr id="1759" name="Freeform: Shape 1758">
                <a:extLst>
                  <a:ext uri="{FF2B5EF4-FFF2-40B4-BE49-F238E27FC236}">
                    <a16:creationId xmlns:a16="http://schemas.microsoft.com/office/drawing/2014/main" id="{71F0A121-C332-4A2D-9169-74C23910D822}"/>
                  </a:ext>
                </a:extLst>
              </p:cNvPr>
              <p:cNvSpPr/>
              <p:nvPr/>
            </p:nvSpPr>
            <p:spPr>
              <a:xfrm>
                <a:off x="5557492" y="4948265"/>
                <a:ext cx="136364" cy="151516"/>
              </a:xfrm>
              <a:custGeom>
                <a:avLst/>
                <a:gdLst>
                  <a:gd name="connsiteX0" fmla="*/ 143940 w 136364"/>
                  <a:gd name="connsiteY0" fmla="*/ 24243 h 151516"/>
                  <a:gd name="connsiteX1" fmla="*/ 122728 w 136364"/>
                  <a:gd name="connsiteY1" fmla="*/ 3030 h 151516"/>
                  <a:gd name="connsiteX2" fmla="*/ 72728 w 136364"/>
                  <a:gd name="connsiteY2" fmla="*/ 51515 h 151516"/>
                  <a:gd name="connsiteX3" fmla="*/ 21212 w 136364"/>
                  <a:gd name="connsiteY3" fmla="*/ 0 h 151516"/>
                  <a:gd name="connsiteX4" fmla="*/ 0 w 136364"/>
                  <a:gd name="connsiteY4" fmla="*/ 22727 h 151516"/>
                  <a:gd name="connsiteX5" fmla="*/ 57576 w 136364"/>
                  <a:gd name="connsiteY5" fmla="*/ 78788 h 151516"/>
                  <a:gd name="connsiteX6" fmla="*/ 57576 w 136364"/>
                  <a:gd name="connsiteY6" fmla="*/ 159092 h 151516"/>
                  <a:gd name="connsiteX7" fmla="*/ 87879 w 136364"/>
                  <a:gd name="connsiteY7" fmla="*/ 159092 h 151516"/>
                  <a:gd name="connsiteX8" fmla="*/ 87879 w 136364"/>
                  <a:gd name="connsiteY8" fmla="*/ 78788 h 151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151516">
                    <a:moveTo>
                      <a:pt x="143940" y="24243"/>
                    </a:moveTo>
                    <a:lnTo>
                      <a:pt x="122728" y="3030"/>
                    </a:lnTo>
                    <a:lnTo>
                      <a:pt x="72728" y="51515"/>
                    </a:lnTo>
                    <a:lnTo>
                      <a:pt x="21212" y="0"/>
                    </a:lnTo>
                    <a:lnTo>
                      <a:pt x="0" y="22727"/>
                    </a:lnTo>
                    <a:lnTo>
                      <a:pt x="57576" y="78788"/>
                    </a:lnTo>
                    <a:lnTo>
                      <a:pt x="57576" y="159092"/>
                    </a:lnTo>
                    <a:lnTo>
                      <a:pt x="87879" y="159092"/>
                    </a:lnTo>
                    <a:lnTo>
                      <a:pt x="87879" y="78788"/>
                    </a:lnTo>
                    <a:close/>
                  </a:path>
                </a:pathLst>
              </a:custGeom>
              <a:grpFill/>
              <a:ln w="14923" cap="flat">
                <a:noFill/>
                <a:prstDash val="solid"/>
                <a:miter/>
              </a:ln>
            </p:spPr>
            <p:txBody>
              <a:bodyPr rtlCol="0" anchor="ctr"/>
              <a:lstStyle/>
              <a:p>
                <a:pPr defTabSz="932563">
                  <a:defRPr/>
                </a:pPr>
                <a:endParaRPr lang="en-US">
                  <a:solidFill>
                    <a:srgbClr val="000000"/>
                  </a:solidFill>
                  <a:latin typeface="Segoe UI"/>
                </a:endParaRPr>
              </a:p>
            </p:txBody>
          </p:sp>
          <p:sp>
            <p:nvSpPr>
              <p:cNvPr id="1760" name="Freeform: Shape 1759">
                <a:extLst>
                  <a:ext uri="{FF2B5EF4-FFF2-40B4-BE49-F238E27FC236}">
                    <a16:creationId xmlns:a16="http://schemas.microsoft.com/office/drawing/2014/main" id="{1876293E-7C66-43B4-AA2A-3FD579DC5727}"/>
                  </a:ext>
                </a:extLst>
              </p:cNvPr>
              <p:cNvSpPr/>
              <p:nvPr/>
            </p:nvSpPr>
            <p:spPr>
              <a:xfrm>
                <a:off x="5704463" y="4824022"/>
                <a:ext cx="136364" cy="363639"/>
              </a:xfrm>
              <a:custGeom>
                <a:avLst/>
                <a:gdLst>
                  <a:gd name="connsiteX0" fmla="*/ 143940 w 136364"/>
                  <a:gd name="connsiteY0" fmla="*/ 24243 h 363638"/>
                  <a:gd name="connsiteX1" fmla="*/ 122728 w 136364"/>
                  <a:gd name="connsiteY1" fmla="*/ 1515 h 363638"/>
                  <a:gd name="connsiteX2" fmla="*/ 72728 w 136364"/>
                  <a:gd name="connsiteY2" fmla="*/ 50000 h 363638"/>
                  <a:gd name="connsiteX3" fmla="*/ 21212 w 136364"/>
                  <a:gd name="connsiteY3" fmla="*/ 0 h 363638"/>
                  <a:gd name="connsiteX4" fmla="*/ 0 w 136364"/>
                  <a:gd name="connsiteY4" fmla="*/ 21212 h 363638"/>
                  <a:gd name="connsiteX5" fmla="*/ 57576 w 136364"/>
                  <a:gd name="connsiteY5" fmla="*/ 77273 h 363638"/>
                  <a:gd name="connsiteX6" fmla="*/ 57576 w 136364"/>
                  <a:gd name="connsiteY6" fmla="*/ 375760 h 363638"/>
                  <a:gd name="connsiteX7" fmla="*/ 87879 w 136364"/>
                  <a:gd name="connsiteY7" fmla="*/ 375760 h 363638"/>
                  <a:gd name="connsiteX8" fmla="*/ 87879 w 136364"/>
                  <a:gd name="connsiteY8" fmla="*/ 77273 h 363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363638">
                    <a:moveTo>
                      <a:pt x="143940" y="24243"/>
                    </a:moveTo>
                    <a:lnTo>
                      <a:pt x="122728" y="1515"/>
                    </a:lnTo>
                    <a:lnTo>
                      <a:pt x="72728" y="50000"/>
                    </a:lnTo>
                    <a:lnTo>
                      <a:pt x="21212" y="0"/>
                    </a:lnTo>
                    <a:lnTo>
                      <a:pt x="0" y="21212"/>
                    </a:lnTo>
                    <a:lnTo>
                      <a:pt x="57576" y="77273"/>
                    </a:lnTo>
                    <a:lnTo>
                      <a:pt x="57576" y="375760"/>
                    </a:lnTo>
                    <a:lnTo>
                      <a:pt x="87879" y="375760"/>
                    </a:lnTo>
                    <a:lnTo>
                      <a:pt x="87879" y="77273"/>
                    </a:lnTo>
                    <a:close/>
                  </a:path>
                </a:pathLst>
              </a:custGeom>
              <a:solidFill>
                <a:schemeClr val="tx1"/>
              </a:solidFill>
              <a:ln w="14923" cap="flat">
                <a:noFill/>
                <a:prstDash val="solid"/>
                <a:miter/>
              </a:ln>
            </p:spPr>
            <p:txBody>
              <a:bodyPr rtlCol="0" anchor="ctr"/>
              <a:lstStyle/>
              <a:p>
                <a:pPr defTabSz="932563">
                  <a:defRPr/>
                </a:pPr>
                <a:endParaRPr lang="en-US">
                  <a:solidFill>
                    <a:srgbClr val="000000"/>
                  </a:solidFill>
                  <a:latin typeface="Segoe UI"/>
                </a:endParaRPr>
              </a:p>
            </p:txBody>
          </p:sp>
          <p:sp>
            <p:nvSpPr>
              <p:cNvPr id="1761" name="Freeform: Shape 1760">
                <a:extLst>
                  <a:ext uri="{FF2B5EF4-FFF2-40B4-BE49-F238E27FC236}">
                    <a16:creationId xmlns:a16="http://schemas.microsoft.com/office/drawing/2014/main" id="{23A75C04-3739-4146-AFB3-2F4ECE402924}"/>
                  </a:ext>
                </a:extLst>
              </p:cNvPr>
              <p:cNvSpPr/>
              <p:nvPr/>
            </p:nvSpPr>
            <p:spPr>
              <a:xfrm>
                <a:off x="5862039" y="4949780"/>
                <a:ext cx="136364" cy="136364"/>
              </a:xfrm>
              <a:custGeom>
                <a:avLst/>
                <a:gdLst>
                  <a:gd name="connsiteX0" fmla="*/ 142425 w 136364"/>
                  <a:gd name="connsiteY0" fmla="*/ 22727 h 136364"/>
                  <a:gd name="connsiteX1" fmla="*/ 121213 w 136364"/>
                  <a:gd name="connsiteY1" fmla="*/ 1515 h 136364"/>
                  <a:gd name="connsiteX2" fmla="*/ 71213 w 136364"/>
                  <a:gd name="connsiteY2" fmla="*/ 48485 h 136364"/>
                  <a:gd name="connsiteX3" fmla="*/ 21212 w 136364"/>
                  <a:gd name="connsiteY3" fmla="*/ 0 h 136364"/>
                  <a:gd name="connsiteX4" fmla="*/ 0 w 136364"/>
                  <a:gd name="connsiteY4" fmla="*/ 21212 h 136364"/>
                  <a:gd name="connsiteX5" fmla="*/ 56061 w 136364"/>
                  <a:gd name="connsiteY5" fmla="*/ 77273 h 136364"/>
                  <a:gd name="connsiteX6" fmla="*/ 56061 w 136364"/>
                  <a:gd name="connsiteY6" fmla="*/ 150001 h 136364"/>
                  <a:gd name="connsiteX7" fmla="*/ 86364 w 136364"/>
                  <a:gd name="connsiteY7" fmla="*/ 150001 h 136364"/>
                  <a:gd name="connsiteX8" fmla="*/ 86364 w 136364"/>
                  <a:gd name="connsiteY8" fmla="*/ 77273 h 136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136364">
                    <a:moveTo>
                      <a:pt x="142425" y="22727"/>
                    </a:moveTo>
                    <a:lnTo>
                      <a:pt x="121213" y="1515"/>
                    </a:lnTo>
                    <a:lnTo>
                      <a:pt x="71213" y="48485"/>
                    </a:lnTo>
                    <a:lnTo>
                      <a:pt x="21212" y="0"/>
                    </a:lnTo>
                    <a:lnTo>
                      <a:pt x="0" y="21212"/>
                    </a:lnTo>
                    <a:lnTo>
                      <a:pt x="56061" y="77273"/>
                    </a:lnTo>
                    <a:lnTo>
                      <a:pt x="56061" y="150001"/>
                    </a:lnTo>
                    <a:lnTo>
                      <a:pt x="86364" y="150001"/>
                    </a:lnTo>
                    <a:lnTo>
                      <a:pt x="86364" y="77273"/>
                    </a:lnTo>
                    <a:close/>
                  </a:path>
                </a:pathLst>
              </a:custGeom>
              <a:grpFill/>
              <a:ln w="14923" cap="flat">
                <a:noFill/>
                <a:prstDash val="solid"/>
                <a:miter/>
              </a:ln>
            </p:spPr>
            <p:txBody>
              <a:bodyPr rtlCol="0" anchor="ctr"/>
              <a:lstStyle/>
              <a:p>
                <a:pPr defTabSz="932563">
                  <a:defRPr/>
                </a:pPr>
                <a:endParaRPr lang="en-US">
                  <a:solidFill>
                    <a:srgbClr val="000000"/>
                  </a:solidFill>
                  <a:latin typeface="Segoe UI"/>
                </a:endParaRPr>
              </a:p>
            </p:txBody>
          </p:sp>
          <p:sp>
            <p:nvSpPr>
              <p:cNvPr id="1762" name="Freeform: Shape 1761">
                <a:extLst>
                  <a:ext uri="{FF2B5EF4-FFF2-40B4-BE49-F238E27FC236}">
                    <a16:creationId xmlns:a16="http://schemas.microsoft.com/office/drawing/2014/main" id="{256B3443-1C92-455F-BA4A-07C96C098804}"/>
                  </a:ext>
                </a:extLst>
              </p:cNvPr>
              <p:cNvSpPr/>
              <p:nvPr/>
            </p:nvSpPr>
            <p:spPr>
              <a:xfrm>
                <a:off x="5561650" y="5004317"/>
                <a:ext cx="196971" cy="363639"/>
              </a:xfrm>
              <a:custGeom>
                <a:avLst/>
                <a:gdLst>
                  <a:gd name="connsiteX0" fmla="*/ 62509 w 196970"/>
                  <a:gd name="connsiteY0" fmla="*/ 253041 h 363638"/>
                  <a:gd name="connsiteX1" fmla="*/ 185237 w 196970"/>
                  <a:gd name="connsiteY1" fmla="*/ 368193 h 363638"/>
                  <a:gd name="connsiteX2" fmla="*/ 164025 w 196970"/>
                  <a:gd name="connsiteY2" fmla="*/ 203041 h 363638"/>
                  <a:gd name="connsiteX3" fmla="*/ 387 w 196970"/>
                  <a:gd name="connsiteY3" fmla="*/ 9 h 363638"/>
                  <a:gd name="connsiteX4" fmla="*/ 62509 w 196970"/>
                  <a:gd name="connsiteY4" fmla="*/ 253041 h 363638"/>
                  <a:gd name="connsiteX5" fmla="*/ 62509 w 196970"/>
                  <a:gd name="connsiteY5" fmla="*/ 253041 h 363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6970" h="363638">
                    <a:moveTo>
                      <a:pt x="62509" y="253041"/>
                    </a:moveTo>
                    <a:cubicBezTo>
                      <a:pt x="92812" y="313647"/>
                      <a:pt x="157964" y="380314"/>
                      <a:pt x="185237" y="368193"/>
                    </a:cubicBezTo>
                    <a:cubicBezTo>
                      <a:pt x="214025" y="353041"/>
                      <a:pt x="204934" y="280314"/>
                      <a:pt x="164025" y="203041"/>
                    </a:cubicBezTo>
                    <a:cubicBezTo>
                      <a:pt x="124630" y="125767"/>
                      <a:pt x="1902" y="9"/>
                      <a:pt x="387" y="9"/>
                    </a:cubicBezTo>
                    <a:cubicBezTo>
                      <a:pt x="-4158" y="-1506"/>
                      <a:pt x="32206" y="189404"/>
                      <a:pt x="62509" y="253041"/>
                    </a:cubicBezTo>
                    <a:lnTo>
                      <a:pt x="62509" y="253041"/>
                    </a:lnTo>
                    <a:close/>
                  </a:path>
                </a:pathLst>
              </a:custGeom>
              <a:solidFill>
                <a:schemeClr val="tx2"/>
              </a:solidFill>
              <a:ln w="14923" cap="flat">
                <a:noFill/>
                <a:prstDash val="solid"/>
                <a:miter/>
              </a:ln>
            </p:spPr>
            <p:txBody>
              <a:bodyPr rtlCol="0" anchor="ctr"/>
              <a:lstStyle/>
              <a:p>
                <a:pPr defTabSz="932563">
                  <a:defRPr/>
                </a:pPr>
                <a:endParaRPr lang="en-US">
                  <a:solidFill>
                    <a:srgbClr val="000000"/>
                  </a:solidFill>
                  <a:latin typeface="Segoe UI"/>
                </a:endParaRPr>
              </a:p>
            </p:txBody>
          </p:sp>
          <p:sp>
            <p:nvSpPr>
              <p:cNvPr id="1763" name="Freeform: Shape 1762">
                <a:extLst>
                  <a:ext uri="{FF2B5EF4-FFF2-40B4-BE49-F238E27FC236}">
                    <a16:creationId xmlns:a16="http://schemas.microsoft.com/office/drawing/2014/main" id="{5BFE660A-B7D2-4B8E-849D-2406C599F80A}"/>
                  </a:ext>
                </a:extLst>
              </p:cNvPr>
              <p:cNvSpPr/>
              <p:nvPr/>
            </p:nvSpPr>
            <p:spPr>
              <a:xfrm>
                <a:off x="5794596" y="5004317"/>
                <a:ext cx="196971" cy="363639"/>
              </a:xfrm>
              <a:custGeom>
                <a:avLst/>
                <a:gdLst>
                  <a:gd name="connsiteX0" fmla="*/ 138656 w 196970"/>
                  <a:gd name="connsiteY0" fmla="*/ 253041 h 363638"/>
                  <a:gd name="connsiteX1" fmla="*/ 200778 w 196970"/>
                  <a:gd name="connsiteY1" fmla="*/ 9 h 363638"/>
                  <a:gd name="connsiteX2" fmla="*/ 37140 w 196970"/>
                  <a:gd name="connsiteY2" fmla="*/ 203040 h 363638"/>
                  <a:gd name="connsiteX3" fmla="*/ 15928 w 196970"/>
                  <a:gd name="connsiteY3" fmla="*/ 368193 h 363638"/>
                  <a:gd name="connsiteX4" fmla="*/ 138656 w 196970"/>
                  <a:gd name="connsiteY4" fmla="*/ 253041 h 363638"/>
                  <a:gd name="connsiteX5" fmla="*/ 138656 w 196970"/>
                  <a:gd name="connsiteY5" fmla="*/ 253041 h 363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6970" h="363638">
                    <a:moveTo>
                      <a:pt x="138656" y="253041"/>
                    </a:moveTo>
                    <a:cubicBezTo>
                      <a:pt x="170474" y="190919"/>
                      <a:pt x="205323" y="-1506"/>
                      <a:pt x="200778" y="9"/>
                    </a:cubicBezTo>
                    <a:cubicBezTo>
                      <a:pt x="199262" y="9"/>
                      <a:pt x="75019" y="125767"/>
                      <a:pt x="37140" y="203040"/>
                    </a:cubicBezTo>
                    <a:cubicBezTo>
                      <a:pt x="-739" y="280314"/>
                      <a:pt x="-12860" y="353041"/>
                      <a:pt x="15928" y="368193"/>
                    </a:cubicBezTo>
                    <a:cubicBezTo>
                      <a:pt x="43201" y="380314"/>
                      <a:pt x="108353" y="313647"/>
                      <a:pt x="138656" y="253041"/>
                    </a:cubicBezTo>
                    <a:lnTo>
                      <a:pt x="138656" y="253041"/>
                    </a:lnTo>
                    <a:close/>
                  </a:path>
                </a:pathLst>
              </a:custGeom>
              <a:solidFill>
                <a:schemeClr val="tx2"/>
              </a:solidFill>
              <a:ln w="14923" cap="flat">
                <a:noFill/>
                <a:prstDash val="solid"/>
                <a:miter/>
              </a:ln>
            </p:spPr>
            <p:txBody>
              <a:bodyPr rtlCol="0" anchor="ctr"/>
              <a:lstStyle/>
              <a:p>
                <a:pPr defTabSz="932563">
                  <a:defRPr/>
                </a:pPr>
                <a:endParaRPr lang="en-US">
                  <a:solidFill>
                    <a:srgbClr val="000000"/>
                  </a:solidFill>
                  <a:latin typeface="Segoe UI"/>
                </a:endParaRPr>
              </a:p>
            </p:txBody>
          </p:sp>
        </p:grpSp>
        <p:grpSp>
          <p:nvGrpSpPr>
            <p:cNvPr id="1690" name="Graphic 2">
              <a:extLst>
                <a:ext uri="{FF2B5EF4-FFF2-40B4-BE49-F238E27FC236}">
                  <a16:creationId xmlns:a16="http://schemas.microsoft.com/office/drawing/2014/main" id="{D217E7B7-B46B-4791-A069-E2473244255C}"/>
                </a:ext>
              </a:extLst>
            </p:cNvPr>
            <p:cNvGrpSpPr/>
            <p:nvPr/>
          </p:nvGrpSpPr>
          <p:grpSpPr>
            <a:xfrm>
              <a:off x="7857164" y="4457139"/>
              <a:ext cx="200155" cy="306903"/>
              <a:chOff x="5557492" y="4674021"/>
              <a:chExt cx="454548" cy="696974"/>
            </a:xfrm>
            <a:solidFill>
              <a:schemeClr val="accent5"/>
            </a:solidFill>
          </p:grpSpPr>
          <p:sp>
            <p:nvSpPr>
              <p:cNvPr id="1742" name="Freeform: Shape 1741">
                <a:extLst>
                  <a:ext uri="{FF2B5EF4-FFF2-40B4-BE49-F238E27FC236}">
                    <a16:creationId xmlns:a16="http://schemas.microsoft.com/office/drawing/2014/main" id="{7D634ED3-0DB8-4AA6-B24E-B08952209992}"/>
                  </a:ext>
                </a:extLst>
              </p:cNvPr>
              <p:cNvSpPr/>
              <p:nvPr/>
            </p:nvSpPr>
            <p:spPr>
              <a:xfrm>
                <a:off x="5704463" y="4761900"/>
                <a:ext cx="136364" cy="90910"/>
              </a:xfrm>
              <a:custGeom>
                <a:avLst/>
                <a:gdLst>
                  <a:gd name="connsiteX0" fmla="*/ 72728 w 136364"/>
                  <a:gd name="connsiteY0" fmla="*/ 92425 h 90909"/>
                  <a:gd name="connsiteX1" fmla="*/ 0 w 136364"/>
                  <a:gd name="connsiteY1" fmla="*/ 21212 h 90909"/>
                  <a:gd name="connsiteX2" fmla="*/ 21212 w 136364"/>
                  <a:gd name="connsiteY2" fmla="*/ 0 h 90909"/>
                  <a:gd name="connsiteX3" fmla="*/ 72728 w 136364"/>
                  <a:gd name="connsiteY3" fmla="*/ 50000 h 90909"/>
                  <a:gd name="connsiteX4" fmla="*/ 122728 w 136364"/>
                  <a:gd name="connsiteY4" fmla="*/ 1515 h 90909"/>
                  <a:gd name="connsiteX5" fmla="*/ 143940 w 136364"/>
                  <a:gd name="connsiteY5" fmla="*/ 22727 h 90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364" h="90909">
                    <a:moveTo>
                      <a:pt x="72728" y="92425"/>
                    </a:moveTo>
                    <a:lnTo>
                      <a:pt x="0" y="21212"/>
                    </a:lnTo>
                    <a:lnTo>
                      <a:pt x="21212" y="0"/>
                    </a:lnTo>
                    <a:lnTo>
                      <a:pt x="72728" y="50000"/>
                    </a:lnTo>
                    <a:lnTo>
                      <a:pt x="122728" y="1515"/>
                    </a:lnTo>
                    <a:lnTo>
                      <a:pt x="143940" y="22727"/>
                    </a:lnTo>
                    <a:close/>
                  </a:path>
                </a:pathLst>
              </a:custGeom>
              <a:solidFill>
                <a:schemeClr val="tx1"/>
              </a:solidFill>
              <a:ln w="14923" cap="flat">
                <a:noFill/>
                <a:prstDash val="solid"/>
                <a:miter/>
              </a:ln>
            </p:spPr>
            <p:txBody>
              <a:bodyPr rtlCol="0" anchor="ctr"/>
              <a:lstStyle/>
              <a:p>
                <a:pPr defTabSz="932563">
                  <a:defRPr/>
                </a:pPr>
                <a:endParaRPr lang="en-US">
                  <a:solidFill>
                    <a:srgbClr val="000000"/>
                  </a:solidFill>
                  <a:latin typeface="Segoe UI"/>
                </a:endParaRPr>
              </a:p>
            </p:txBody>
          </p:sp>
          <p:sp>
            <p:nvSpPr>
              <p:cNvPr id="1743" name="Freeform: Shape 1742">
                <a:extLst>
                  <a:ext uri="{FF2B5EF4-FFF2-40B4-BE49-F238E27FC236}">
                    <a16:creationId xmlns:a16="http://schemas.microsoft.com/office/drawing/2014/main" id="{EB0FCBAE-244D-433E-9A98-B96FA2337924}"/>
                  </a:ext>
                </a:extLst>
              </p:cNvPr>
              <p:cNvSpPr/>
              <p:nvPr/>
            </p:nvSpPr>
            <p:spPr>
              <a:xfrm>
                <a:off x="5704463" y="4674021"/>
                <a:ext cx="136364" cy="106061"/>
              </a:xfrm>
              <a:custGeom>
                <a:avLst/>
                <a:gdLst>
                  <a:gd name="connsiteX0" fmla="*/ 122728 w 136364"/>
                  <a:gd name="connsiteY0" fmla="*/ 27273 h 106061"/>
                  <a:gd name="connsiteX1" fmla="*/ 87879 w 136364"/>
                  <a:gd name="connsiteY1" fmla="*/ 60606 h 106061"/>
                  <a:gd name="connsiteX2" fmla="*/ 87879 w 136364"/>
                  <a:gd name="connsiteY2" fmla="*/ 0 h 106061"/>
                  <a:gd name="connsiteX3" fmla="*/ 57576 w 136364"/>
                  <a:gd name="connsiteY3" fmla="*/ 0 h 106061"/>
                  <a:gd name="connsiteX4" fmla="*/ 57576 w 136364"/>
                  <a:gd name="connsiteY4" fmla="*/ 60606 h 106061"/>
                  <a:gd name="connsiteX5" fmla="*/ 21212 w 136364"/>
                  <a:gd name="connsiteY5" fmla="*/ 24243 h 106061"/>
                  <a:gd name="connsiteX6" fmla="*/ 0 w 136364"/>
                  <a:gd name="connsiteY6" fmla="*/ 46970 h 106061"/>
                  <a:gd name="connsiteX7" fmla="*/ 72728 w 136364"/>
                  <a:gd name="connsiteY7" fmla="*/ 116667 h 106061"/>
                  <a:gd name="connsiteX8" fmla="*/ 143940 w 136364"/>
                  <a:gd name="connsiteY8" fmla="*/ 48485 h 106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106061">
                    <a:moveTo>
                      <a:pt x="122728" y="27273"/>
                    </a:moveTo>
                    <a:lnTo>
                      <a:pt x="87879" y="60606"/>
                    </a:lnTo>
                    <a:lnTo>
                      <a:pt x="87879" y="0"/>
                    </a:lnTo>
                    <a:lnTo>
                      <a:pt x="57576" y="0"/>
                    </a:lnTo>
                    <a:lnTo>
                      <a:pt x="57576" y="60606"/>
                    </a:lnTo>
                    <a:lnTo>
                      <a:pt x="21212" y="24243"/>
                    </a:lnTo>
                    <a:lnTo>
                      <a:pt x="0" y="46970"/>
                    </a:lnTo>
                    <a:lnTo>
                      <a:pt x="72728" y="116667"/>
                    </a:lnTo>
                    <a:lnTo>
                      <a:pt x="143940" y="48485"/>
                    </a:lnTo>
                    <a:close/>
                  </a:path>
                </a:pathLst>
              </a:custGeom>
              <a:solidFill>
                <a:schemeClr val="tx1"/>
              </a:solidFill>
              <a:ln w="14923" cap="flat">
                <a:noFill/>
                <a:prstDash val="solid"/>
                <a:miter/>
              </a:ln>
            </p:spPr>
            <p:txBody>
              <a:bodyPr rtlCol="0" anchor="ctr"/>
              <a:lstStyle/>
              <a:p>
                <a:pPr defTabSz="932563">
                  <a:defRPr/>
                </a:pPr>
                <a:endParaRPr lang="en-US">
                  <a:solidFill>
                    <a:srgbClr val="000000"/>
                  </a:solidFill>
                  <a:latin typeface="Segoe UI"/>
                </a:endParaRPr>
              </a:p>
            </p:txBody>
          </p:sp>
          <p:sp>
            <p:nvSpPr>
              <p:cNvPr id="1744" name="Freeform: Shape 1743">
                <a:extLst>
                  <a:ext uri="{FF2B5EF4-FFF2-40B4-BE49-F238E27FC236}">
                    <a16:creationId xmlns:a16="http://schemas.microsoft.com/office/drawing/2014/main" id="{CDADFD9B-79F5-4D46-96CC-8FC318B5C97C}"/>
                  </a:ext>
                </a:extLst>
              </p:cNvPr>
              <p:cNvSpPr/>
              <p:nvPr/>
            </p:nvSpPr>
            <p:spPr>
              <a:xfrm>
                <a:off x="5862039" y="4886144"/>
                <a:ext cx="136364" cy="90910"/>
              </a:xfrm>
              <a:custGeom>
                <a:avLst/>
                <a:gdLst>
                  <a:gd name="connsiteX0" fmla="*/ 71213 w 136364"/>
                  <a:gd name="connsiteY0" fmla="*/ 92425 h 90909"/>
                  <a:gd name="connsiteX1" fmla="*/ 0 w 136364"/>
                  <a:gd name="connsiteY1" fmla="*/ 21212 h 90909"/>
                  <a:gd name="connsiteX2" fmla="*/ 21212 w 136364"/>
                  <a:gd name="connsiteY2" fmla="*/ 0 h 90909"/>
                  <a:gd name="connsiteX3" fmla="*/ 71213 w 136364"/>
                  <a:gd name="connsiteY3" fmla="*/ 50000 h 90909"/>
                  <a:gd name="connsiteX4" fmla="*/ 121213 w 136364"/>
                  <a:gd name="connsiteY4" fmla="*/ 1515 h 90909"/>
                  <a:gd name="connsiteX5" fmla="*/ 142425 w 136364"/>
                  <a:gd name="connsiteY5" fmla="*/ 24243 h 90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364" h="90909">
                    <a:moveTo>
                      <a:pt x="71213" y="92425"/>
                    </a:moveTo>
                    <a:lnTo>
                      <a:pt x="0" y="21212"/>
                    </a:lnTo>
                    <a:lnTo>
                      <a:pt x="21212" y="0"/>
                    </a:lnTo>
                    <a:lnTo>
                      <a:pt x="71213" y="50000"/>
                    </a:lnTo>
                    <a:lnTo>
                      <a:pt x="121213" y="1515"/>
                    </a:lnTo>
                    <a:lnTo>
                      <a:pt x="142425" y="24243"/>
                    </a:lnTo>
                    <a:close/>
                  </a:path>
                </a:pathLst>
              </a:custGeom>
              <a:grpFill/>
              <a:ln w="14923" cap="flat">
                <a:noFill/>
                <a:prstDash val="solid"/>
                <a:miter/>
              </a:ln>
            </p:spPr>
            <p:txBody>
              <a:bodyPr rtlCol="0" anchor="ctr"/>
              <a:lstStyle/>
              <a:p>
                <a:pPr defTabSz="932563">
                  <a:defRPr/>
                </a:pPr>
                <a:endParaRPr lang="en-US">
                  <a:solidFill>
                    <a:srgbClr val="000000"/>
                  </a:solidFill>
                  <a:latin typeface="Segoe UI"/>
                </a:endParaRPr>
              </a:p>
            </p:txBody>
          </p:sp>
          <p:sp>
            <p:nvSpPr>
              <p:cNvPr id="1745" name="Freeform: Shape 1744">
                <a:extLst>
                  <a:ext uri="{FF2B5EF4-FFF2-40B4-BE49-F238E27FC236}">
                    <a16:creationId xmlns:a16="http://schemas.microsoft.com/office/drawing/2014/main" id="{E2D6C4E8-3BD9-4911-989F-614BD0AEF732}"/>
                  </a:ext>
                </a:extLst>
              </p:cNvPr>
              <p:cNvSpPr/>
              <p:nvPr/>
            </p:nvSpPr>
            <p:spPr>
              <a:xfrm>
                <a:off x="5862039" y="4799779"/>
                <a:ext cx="136364" cy="106061"/>
              </a:xfrm>
              <a:custGeom>
                <a:avLst/>
                <a:gdLst>
                  <a:gd name="connsiteX0" fmla="*/ 121213 w 136364"/>
                  <a:gd name="connsiteY0" fmla="*/ 25758 h 106061"/>
                  <a:gd name="connsiteX1" fmla="*/ 86364 w 136364"/>
                  <a:gd name="connsiteY1" fmla="*/ 59091 h 106061"/>
                  <a:gd name="connsiteX2" fmla="*/ 86364 w 136364"/>
                  <a:gd name="connsiteY2" fmla="*/ 0 h 106061"/>
                  <a:gd name="connsiteX3" fmla="*/ 56061 w 136364"/>
                  <a:gd name="connsiteY3" fmla="*/ 0 h 106061"/>
                  <a:gd name="connsiteX4" fmla="*/ 56061 w 136364"/>
                  <a:gd name="connsiteY4" fmla="*/ 59091 h 106061"/>
                  <a:gd name="connsiteX5" fmla="*/ 21212 w 136364"/>
                  <a:gd name="connsiteY5" fmla="*/ 24243 h 106061"/>
                  <a:gd name="connsiteX6" fmla="*/ 0 w 136364"/>
                  <a:gd name="connsiteY6" fmla="*/ 45455 h 106061"/>
                  <a:gd name="connsiteX7" fmla="*/ 71213 w 136364"/>
                  <a:gd name="connsiteY7" fmla="*/ 116667 h 106061"/>
                  <a:gd name="connsiteX8" fmla="*/ 142425 w 136364"/>
                  <a:gd name="connsiteY8" fmla="*/ 48485 h 106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106061">
                    <a:moveTo>
                      <a:pt x="121213" y="25758"/>
                    </a:moveTo>
                    <a:lnTo>
                      <a:pt x="86364" y="59091"/>
                    </a:lnTo>
                    <a:lnTo>
                      <a:pt x="86364" y="0"/>
                    </a:lnTo>
                    <a:lnTo>
                      <a:pt x="56061" y="0"/>
                    </a:lnTo>
                    <a:lnTo>
                      <a:pt x="56061" y="59091"/>
                    </a:lnTo>
                    <a:lnTo>
                      <a:pt x="21212" y="24243"/>
                    </a:lnTo>
                    <a:lnTo>
                      <a:pt x="0" y="45455"/>
                    </a:lnTo>
                    <a:lnTo>
                      <a:pt x="71213" y="116667"/>
                    </a:lnTo>
                    <a:lnTo>
                      <a:pt x="142425" y="48485"/>
                    </a:lnTo>
                    <a:close/>
                  </a:path>
                </a:pathLst>
              </a:custGeom>
              <a:grpFill/>
              <a:ln w="14923" cap="flat">
                <a:noFill/>
                <a:prstDash val="solid"/>
                <a:miter/>
              </a:ln>
            </p:spPr>
            <p:txBody>
              <a:bodyPr rtlCol="0" anchor="ctr"/>
              <a:lstStyle/>
              <a:p>
                <a:pPr defTabSz="932563">
                  <a:defRPr/>
                </a:pPr>
                <a:endParaRPr lang="en-US">
                  <a:solidFill>
                    <a:srgbClr val="000000"/>
                  </a:solidFill>
                  <a:latin typeface="Segoe UI"/>
                </a:endParaRPr>
              </a:p>
            </p:txBody>
          </p:sp>
          <p:sp>
            <p:nvSpPr>
              <p:cNvPr id="1746" name="Freeform: Shape 1745">
                <a:extLst>
                  <a:ext uri="{FF2B5EF4-FFF2-40B4-BE49-F238E27FC236}">
                    <a16:creationId xmlns:a16="http://schemas.microsoft.com/office/drawing/2014/main" id="{8CBD0031-33DB-4DD6-B63C-9DE305B623AB}"/>
                  </a:ext>
                </a:extLst>
              </p:cNvPr>
              <p:cNvSpPr/>
              <p:nvPr/>
            </p:nvSpPr>
            <p:spPr>
              <a:xfrm>
                <a:off x="5557492" y="4886144"/>
                <a:ext cx="136364" cy="90910"/>
              </a:xfrm>
              <a:custGeom>
                <a:avLst/>
                <a:gdLst>
                  <a:gd name="connsiteX0" fmla="*/ 72728 w 136364"/>
                  <a:gd name="connsiteY0" fmla="*/ 92425 h 90909"/>
                  <a:gd name="connsiteX1" fmla="*/ 0 w 136364"/>
                  <a:gd name="connsiteY1" fmla="*/ 21212 h 90909"/>
                  <a:gd name="connsiteX2" fmla="*/ 21212 w 136364"/>
                  <a:gd name="connsiteY2" fmla="*/ 0 h 90909"/>
                  <a:gd name="connsiteX3" fmla="*/ 72728 w 136364"/>
                  <a:gd name="connsiteY3" fmla="*/ 50000 h 90909"/>
                  <a:gd name="connsiteX4" fmla="*/ 122728 w 136364"/>
                  <a:gd name="connsiteY4" fmla="*/ 1515 h 90909"/>
                  <a:gd name="connsiteX5" fmla="*/ 143940 w 136364"/>
                  <a:gd name="connsiteY5" fmla="*/ 24243 h 90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364" h="90909">
                    <a:moveTo>
                      <a:pt x="72728" y="92425"/>
                    </a:moveTo>
                    <a:lnTo>
                      <a:pt x="0" y="21212"/>
                    </a:lnTo>
                    <a:lnTo>
                      <a:pt x="21212" y="0"/>
                    </a:lnTo>
                    <a:lnTo>
                      <a:pt x="72728" y="50000"/>
                    </a:lnTo>
                    <a:lnTo>
                      <a:pt x="122728" y="1515"/>
                    </a:lnTo>
                    <a:lnTo>
                      <a:pt x="143940" y="24243"/>
                    </a:lnTo>
                    <a:close/>
                  </a:path>
                </a:pathLst>
              </a:custGeom>
              <a:grpFill/>
              <a:ln w="14923" cap="flat">
                <a:noFill/>
                <a:prstDash val="solid"/>
                <a:miter/>
              </a:ln>
            </p:spPr>
            <p:txBody>
              <a:bodyPr rtlCol="0" anchor="ctr"/>
              <a:lstStyle/>
              <a:p>
                <a:pPr defTabSz="932563">
                  <a:defRPr/>
                </a:pPr>
                <a:endParaRPr lang="en-US">
                  <a:solidFill>
                    <a:srgbClr val="000000"/>
                  </a:solidFill>
                  <a:latin typeface="Segoe UI"/>
                </a:endParaRPr>
              </a:p>
            </p:txBody>
          </p:sp>
          <p:sp>
            <p:nvSpPr>
              <p:cNvPr id="1747" name="Freeform: Shape 1746">
                <a:extLst>
                  <a:ext uri="{FF2B5EF4-FFF2-40B4-BE49-F238E27FC236}">
                    <a16:creationId xmlns:a16="http://schemas.microsoft.com/office/drawing/2014/main" id="{A1332AA4-2DB8-4989-8554-7CCE390B2DF7}"/>
                  </a:ext>
                </a:extLst>
              </p:cNvPr>
              <p:cNvSpPr/>
              <p:nvPr/>
            </p:nvSpPr>
            <p:spPr>
              <a:xfrm>
                <a:off x="5557492" y="4799779"/>
                <a:ext cx="136364" cy="106061"/>
              </a:xfrm>
              <a:custGeom>
                <a:avLst/>
                <a:gdLst>
                  <a:gd name="connsiteX0" fmla="*/ 122728 w 136364"/>
                  <a:gd name="connsiteY0" fmla="*/ 25758 h 106061"/>
                  <a:gd name="connsiteX1" fmla="*/ 87879 w 136364"/>
                  <a:gd name="connsiteY1" fmla="*/ 59091 h 106061"/>
                  <a:gd name="connsiteX2" fmla="*/ 87879 w 136364"/>
                  <a:gd name="connsiteY2" fmla="*/ 0 h 106061"/>
                  <a:gd name="connsiteX3" fmla="*/ 57576 w 136364"/>
                  <a:gd name="connsiteY3" fmla="*/ 0 h 106061"/>
                  <a:gd name="connsiteX4" fmla="*/ 57576 w 136364"/>
                  <a:gd name="connsiteY4" fmla="*/ 59091 h 106061"/>
                  <a:gd name="connsiteX5" fmla="*/ 21212 w 136364"/>
                  <a:gd name="connsiteY5" fmla="*/ 24243 h 106061"/>
                  <a:gd name="connsiteX6" fmla="*/ 0 w 136364"/>
                  <a:gd name="connsiteY6" fmla="*/ 45455 h 106061"/>
                  <a:gd name="connsiteX7" fmla="*/ 72728 w 136364"/>
                  <a:gd name="connsiteY7" fmla="*/ 116667 h 106061"/>
                  <a:gd name="connsiteX8" fmla="*/ 143940 w 136364"/>
                  <a:gd name="connsiteY8" fmla="*/ 48485 h 106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106061">
                    <a:moveTo>
                      <a:pt x="122728" y="25758"/>
                    </a:moveTo>
                    <a:lnTo>
                      <a:pt x="87879" y="59091"/>
                    </a:lnTo>
                    <a:lnTo>
                      <a:pt x="87879" y="0"/>
                    </a:lnTo>
                    <a:lnTo>
                      <a:pt x="57576" y="0"/>
                    </a:lnTo>
                    <a:lnTo>
                      <a:pt x="57576" y="59091"/>
                    </a:lnTo>
                    <a:lnTo>
                      <a:pt x="21212" y="24243"/>
                    </a:lnTo>
                    <a:lnTo>
                      <a:pt x="0" y="45455"/>
                    </a:lnTo>
                    <a:lnTo>
                      <a:pt x="72728" y="116667"/>
                    </a:lnTo>
                    <a:lnTo>
                      <a:pt x="143940" y="48485"/>
                    </a:lnTo>
                    <a:close/>
                  </a:path>
                </a:pathLst>
              </a:custGeom>
              <a:grpFill/>
              <a:ln w="14923" cap="flat">
                <a:noFill/>
                <a:prstDash val="solid"/>
                <a:miter/>
              </a:ln>
            </p:spPr>
            <p:txBody>
              <a:bodyPr rtlCol="0" anchor="ctr"/>
              <a:lstStyle/>
              <a:p>
                <a:pPr defTabSz="932563">
                  <a:defRPr/>
                </a:pPr>
                <a:endParaRPr lang="en-US">
                  <a:solidFill>
                    <a:srgbClr val="000000"/>
                  </a:solidFill>
                  <a:latin typeface="Segoe UI"/>
                </a:endParaRPr>
              </a:p>
            </p:txBody>
          </p:sp>
          <p:sp>
            <p:nvSpPr>
              <p:cNvPr id="1748" name="Freeform: Shape 1747">
                <a:extLst>
                  <a:ext uri="{FF2B5EF4-FFF2-40B4-BE49-F238E27FC236}">
                    <a16:creationId xmlns:a16="http://schemas.microsoft.com/office/drawing/2014/main" id="{C8488D37-BF99-44B2-AC31-56CE628CED89}"/>
                  </a:ext>
                </a:extLst>
              </p:cNvPr>
              <p:cNvSpPr/>
              <p:nvPr/>
            </p:nvSpPr>
            <p:spPr>
              <a:xfrm>
                <a:off x="5557492" y="4948265"/>
                <a:ext cx="136364" cy="151516"/>
              </a:xfrm>
              <a:custGeom>
                <a:avLst/>
                <a:gdLst>
                  <a:gd name="connsiteX0" fmla="*/ 143940 w 136364"/>
                  <a:gd name="connsiteY0" fmla="*/ 24243 h 151516"/>
                  <a:gd name="connsiteX1" fmla="*/ 122728 w 136364"/>
                  <a:gd name="connsiteY1" fmla="*/ 3030 h 151516"/>
                  <a:gd name="connsiteX2" fmla="*/ 72728 w 136364"/>
                  <a:gd name="connsiteY2" fmla="*/ 51515 h 151516"/>
                  <a:gd name="connsiteX3" fmla="*/ 21212 w 136364"/>
                  <a:gd name="connsiteY3" fmla="*/ 0 h 151516"/>
                  <a:gd name="connsiteX4" fmla="*/ 0 w 136364"/>
                  <a:gd name="connsiteY4" fmla="*/ 22727 h 151516"/>
                  <a:gd name="connsiteX5" fmla="*/ 57576 w 136364"/>
                  <a:gd name="connsiteY5" fmla="*/ 78788 h 151516"/>
                  <a:gd name="connsiteX6" fmla="*/ 57576 w 136364"/>
                  <a:gd name="connsiteY6" fmla="*/ 159092 h 151516"/>
                  <a:gd name="connsiteX7" fmla="*/ 87879 w 136364"/>
                  <a:gd name="connsiteY7" fmla="*/ 159092 h 151516"/>
                  <a:gd name="connsiteX8" fmla="*/ 87879 w 136364"/>
                  <a:gd name="connsiteY8" fmla="*/ 78788 h 151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151516">
                    <a:moveTo>
                      <a:pt x="143940" y="24243"/>
                    </a:moveTo>
                    <a:lnTo>
                      <a:pt x="122728" y="3030"/>
                    </a:lnTo>
                    <a:lnTo>
                      <a:pt x="72728" y="51515"/>
                    </a:lnTo>
                    <a:lnTo>
                      <a:pt x="21212" y="0"/>
                    </a:lnTo>
                    <a:lnTo>
                      <a:pt x="0" y="22727"/>
                    </a:lnTo>
                    <a:lnTo>
                      <a:pt x="57576" y="78788"/>
                    </a:lnTo>
                    <a:lnTo>
                      <a:pt x="57576" y="159092"/>
                    </a:lnTo>
                    <a:lnTo>
                      <a:pt x="87879" y="159092"/>
                    </a:lnTo>
                    <a:lnTo>
                      <a:pt x="87879" y="78788"/>
                    </a:lnTo>
                    <a:close/>
                  </a:path>
                </a:pathLst>
              </a:custGeom>
              <a:grpFill/>
              <a:ln w="14923" cap="flat">
                <a:noFill/>
                <a:prstDash val="solid"/>
                <a:miter/>
              </a:ln>
            </p:spPr>
            <p:txBody>
              <a:bodyPr rtlCol="0" anchor="ctr"/>
              <a:lstStyle/>
              <a:p>
                <a:pPr defTabSz="932563">
                  <a:defRPr/>
                </a:pPr>
                <a:endParaRPr lang="en-US">
                  <a:solidFill>
                    <a:srgbClr val="000000"/>
                  </a:solidFill>
                  <a:latin typeface="Segoe UI"/>
                </a:endParaRPr>
              </a:p>
            </p:txBody>
          </p:sp>
          <p:sp>
            <p:nvSpPr>
              <p:cNvPr id="1749" name="Freeform: Shape 1748">
                <a:extLst>
                  <a:ext uri="{FF2B5EF4-FFF2-40B4-BE49-F238E27FC236}">
                    <a16:creationId xmlns:a16="http://schemas.microsoft.com/office/drawing/2014/main" id="{B448CE62-D867-479A-8CFB-DACA2E97B6E4}"/>
                  </a:ext>
                </a:extLst>
              </p:cNvPr>
              <p:cNvSpPr/>
              <p:nvPr/>
            </p:nvSpPr>
            <p:spPr>
              <a:xfrm>
                <a:off x="5704463" y="4824022"/>
                <a:ext cx="136364" cy="363639"/>
              </a:xfrm>
              <a:custGeom>
                <a:avLst/>
                <a:gdLst>
                  <a:gd name="connsiteX0" fmla="*/ 143940 w 136364"/>
                  <a:gd name="connsiteY0" fmla="*/ 24243 h 363638"/>
                  <a:gd name="connsiteX1" fmla="*/ 122728 w 136364"/>
                  <a:gd name="connsiteY1" fmla="*/ 1515 h 363638"/>
                  <a:gd name="connsiteX2" fmla="*/ 72728 w 136364"/>
                  <a:gd name="connsiteY2" fmla="*/ 50000 h 363638"/>
                  <a:gd name="connsiteX3" fmla="*/ 21212 w 136364"/>
                  <a:gd name="connsiteY3" fmla="*/ 0 h 363638"/>
                  <a:gd name="connsiteX4" fmla="*/ 0 w 136364"/>
                  <a:gd name="connsiteY4" fmla="*/ 21212 h 363638"/>
                  <a:gd name="connsiteX5" fmla="*/ 57576 w 136364"/>
                  <a:gd name="connsiteY5" fmla="*/ 77273 h 363638"/>
                  <a:gd name="connsiteX6" fmla="*/ 57576 w 136364"/>
                  <a:gd name="connsiteY6" fmla="*/ 375760 h 363638"/>
                  <a:gd name="connsiteX7" fmla="*/ 87879 w 136364"/>
                  <a:gd name="connsiteY7" fmla="*/ 375760 h 363638"/>
                  <a:gd name="connsiteX8" fmla="*/ 87879 w 136364"/>
                  <a:gd name="connsiteY8" fmla="*/ 77273 h 363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363638">
                    <a:moveTo>
                      <a:pt x="143940" y="24243"/>
                    </a:moveTo>
                    <a:lnTo>
                      <a:pt x="122728" y="1515"/>
                    </a:lnTo>
                    <a:lnTo>
                      <a:pt x="72728" y="50000"/>
                    </a:lnTo>
                    <a:lnTo>
                      <a:pt x="21212" y="0"/>
                    </a:lnTo>
                    <a:lnTo>
                      <a:pt x="0" y="21212"/>
                    </a:lnTo>
                    <a:lnTo>
                      <a:pt x="57576" y="77273"/>
                    </a:lnTo>
                    <a:lnTo>
                      <a:pt x="57576" y="375760"/>
                    </a:lnTo>
                    <a:lnTo>
                      <a:pt x="87879" y="375760"/>
                    </a:lnTo>
                    <a:lnTo>
                      <a:pt x="87879" y="77273"/>
                    </a:lnTo>
                    <a:close/>
                  </a:path>
                </a:pathLst>
              </a:custGeom>
              <a:solidFill>
                <a:schemeClr val="tx1"/>
              </a:solidFill>
              <a:ln w="14923" cap="flat">
                <a:noFill/>
                <a:prstDash val="solid"/>
                <a:miter/>
              </a:ln>
            </p:spPr>
            <p:txBody>
              <a:bodyPr rtlCol="0" anchor="ctr"/>
              <a:lstStyle/>
              <a:p>
                <a:pPr defTabSz="932563">
                  <a:defRPr/>
                </a:pPr>
                <a:endParaRPr lang="en-US">
                  <a:solidFill>
                    <a:srgbClr val="000000"/>
                  </a:solidFill>
                  <a:latin typeface="Segoe UI"/>
                </a:endParaRPr>
              </a:p>
            </p:txBody>
          </p:sp>
          <p:sp>
            <p:nvSpPr>
              <p:cNvPr id="1750" name="Freeform: Shape 1749">
                <a:extLst>
                  <a:ext uri="{FF2B5EF4-FFF2-40B4-BE49-F238E27FC236}">
                    <a16:creationId xmlns:a16="http://schemas.microsoft.com/office/drawing/2014/main" id="{51620ECF-B79E-4CEA-9876-AB856F0D814E}"/>
                  </a:ext>
                </a:extLst>
              </p:cNvPr>
              <p:cNvSpPr/>
              <p:nvPr/>
            </p:nvSpPr>
            <p:spPr>
              <a:xfrm>
                <a:off x="5862039" y="4949780"/>
                <a:ext cx="136364" cy="136364"/>
              </a:xfrm>
              <a:custGeom>
                <a:avLst/>
                <a:gdLst>
                  <a:gd name="connsiteX0" fmla="*/ 142425 w 136364"/>
                  <a:gd name="connsiteY0" fmla="*/ 22727 h 136364"/>
                  <a:gd name="connsiteX1" fmla="*/ 121213 w 136364"/>
                  <a:gd name="connsiteY1" fmla="*/ 1515 h 136364"/>
                  <a:gd name="connsiteX2" fmla="*/ 71213 w 136364"/>
                  <a:gd name="connsiteY2" fmla="*/ 48485 h 136364"/>
                  <a:gd name="connsiteX3" fmla="*/ 21212 w 136364"/>
                  <a:gd name="connsiteY3" fmla="*/ 0 h 136364"/>
                  <a:gd name="connsiteX4" fmla="*/ 0 w 136364"/>
                  <a:gd name="connsiteY4" fmla="*/ 21212 h 136364"/>
                  <a:gd name="connsiteX5" fmla="*/ 56061 w 136364"/>
                  <a:gd name="connsiteY5" fmla="*/ 77273 h 136364"/>
                  <a:gd name="connsiteX6" fmla="*/ 56061 w 136364"/>
                  <a:gd name="connsiteY6" fmla="*/ 150001 h 136364"/>
                  <a:gd name="connsiteX7" fmla="*/ 86364 w 136364"/>
                  <a:gd name="connsiteY7" fmla="*/ 150001 h 136364"/>
                  <a:gd name="connsiteX8" fmla="*/ 86364 w 136364"/>
                  <a:gd name="connsiteY8" fmla="*/ 77273 h 136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136364">
                    <a:moveTo>
                      <a:pt x="142425" y="22727"/>
                    </a:moveTo>
                    <a:lnTo>
                      <a:pt x="121213" y="1515"/>
                    </a:lnTo>
                    <a:lnTo>
                      <a:pt x="71213" y="48485"/>
                    </a:lnTo>
                    <a:lnTo>
                      <a:pt x="21212" y="0"/>
                    </a:lnTo>
                    <a:lnTo>
                      <a:pt x="0" y="21212"/>
                    </a:lnTo>
                    <a:lnTo>
                      <a:pt x="56061" y="77273"/>
                    </a:lnTo>
                    <a:lnTo>
                      <a:pt x="56061" y="150001"/>
                    </a:lnTo>
                    <a:lnTo>
                      <a:pt x="86364" y="150001"/>
                    </a:lnTo>
                    <a:lnTo>
                      <a:pt x="86364" y="77273"/>
                    </a:lnTo>
                    <a:close/>
                  </a:path>
                </a:pathLst>
              </a:custGeom>
              <a:grpFill/>
              <a:ln w="14923" cap="flat">
                <a:noFill/>
                <a:prstDash val="solid"/>
                <a:miter/>
              </a:ln>
            </p:spPr>
            <p:txBody>
              <a:bodyPr rtlCol="0" anchor="ctr"/>
              <a:lstStyle/>
              <a:p>
                <a:pPr defTabSz="932563">
                  <a:defRPr/>
                </a:pPr>
                <a:endParaRPr lang="en-US">
                  <a:solidFill>
                    <a:srgbClr val="000000"/>
                  </a:solidFill>
                  <a:latin typeface="Segoe UI"/>
                </a:endParaRPr>
              </a:p>
            </p:txBody>
          </p:sp>
          <p:sp>
            <p:nvSpPr>
              <p:cNvPr id="1751" name="Freeform: Shape 1750">
                <a:extLst>
                  <a:ext uri="{FF2B5EF4-FFF2-40B4-BE49-F238E27FC236}">
                    <a16:creationId xmlns:a16="http://schemas.microsoft.com/office/drawing/2014/main" id="{90360B77-ED73-4532-A4A7-CB64BFEEB6A6}"/>
                  </a:ext>
                </a:extLst>
              </p:cNvPr>
              <p:cNvSpPr/>
              <p:nvPr/>
            </p:nvSpPr>
            <p:spPr>
              <a:xfrm>
                <a:off x="5561650" y="5004317"/>
                <a:ext cx="196971" cy="363639"/>
              </a:xfrm>
              <a:custGeom>
                <a:avLst/>
                <a:gdLst>
                  <a:gd name="connsiteX0" fmla="*/ 62509 w 196970"/>
                  <a:gd name="connsiteY0" fmla="*/ 253041 h 363638"/>
                  <a:gd name="connsiteX1" fmla="*/ 185237 w 196970"/>
                  <a:gd name="connsiteY1" fmla="*/ 368193 h 363638"/>
                  <a:gd name="connsiteX2" fmla="*/ 164025 w 196970"/>
                  <a:gd name="connsiteY2" fmla="*/ 203041 h 363638"/>
                  <a:gd name="connsiteX3" fmla="*/ 387 w 196970"/>
                  <a:gd name="connsiteY3" fmla="*/ 9 h 363638"/>
                  <a:gd name="connsiteX4" fmla="*/ 62509 w 196970"/>
                  <a:gd name="connsiteY4" fmla="*/ 253041 h 363638"/>
                  <a:gd name="connsiteX5" fmla="*/ 62509 w 196970"/>
                  <a:gd name="connsiteY5" fmla="*/ 253041 h 363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6970" h="363638">
                    <a:moveTo>
                      <a:pt x="62509" y="253041"/>
                    </a:moveTo>
                    <a:cubicBezTo>
                      <a:pt x="92812" y="313647"/>
                      <a:pt x="157964" y="380314"/>
                      <a:pt x="185237" y="368193"/>
                    </a:cubicBezTo>
                    <a:cubicBezTo>
                      <a:pt x="214025" y="353041"/>
                      <a:pt x="204934" y="280314"/>
                      <a:pt x="164025" y="203041"/>
                    </a:cubicBezTo>
                    <a:cubicBezTo>
                      <a:pt x="124630" y="125767"/>
                      <a:pt x="1902" y="9"/>
                      <a:pt x="387" y="9"/>
                    </a:cubicBezTo>
                    <a:cubicBezTo>
                      <a:pt x="-4158" y="-1506"/>
                      <a:pt x="32206" y="189404"/>
                      <a:pt x="62509" y="253041"/>
                    </a:cubicBezTo>
                    <a:lnTo>
                      <a:pt x="62509" y="253041"/>
                    </a:lnTo>
                    <a:close/>
                  </a:path>
                </a:pathLst>
              </a:custGeom>
              <a:solidFill>
                <a:schemeClr val="tx2"/>
              </a:solidFill>
              <a:ln w="14923" cap="flat">
                <a:noFill/>
                <a:prstDash val="solid"/>
                <a:miter/>
              </a:ln>
            </p:spPr>
            <p:txBody>
              <a:bodyPr rtlCol="0" anchor="ctr"/>
              <a:lstStyle/>
              <a:p>
                <a:pPr defTabSz="932563">
                  <a:defRPr/>
                </a:pPr>
                <a:endParaRPr lang="en-US">
                  <a:solidFill>
                    <a:srgbClr val="000000"/>
                  </a:solidFill>
                  <a:latin typeface="Segoe UI"/>
                </a:endParaRPr>
              </a:p>
            </p:txBody>
          </p:sp>
          <p:sp>
            <p:nvSpPr>
              <p:cNvPr id="1752" name="Freeform: Shape 1751">
                <a:extLst>
                  <a:ext uri="{FF2B5EF4-FFF2-40B4-BE49-F238E27FC236}">
                    <a16:creationId xmlns:a16="http://schemas.microsoft.com/office/drawing/2014/main" id="{4E735FBC-E92C-47B6-9567-D118FF0E3EEE}"/>
                  </a:ext>
                </a:extLst>
              </p:cNvPr>
              <p:cNvSpPr/>
              <p:nvPr/>
            </p:nvSpPr>
            <p:spPr>
              <a:xfrm>
                <a:off x="5794596" y="5004317"/>
                <a:ext cx="196971" cy="363639"/>
              </a:xfrm>
              <a:custGeom>
                <a:avLst/>
                <a:gdLst>
                  <a:gd name="connsiteX0" fmla="*/ 138656 w 196970"/>
                  <a:gd name="connsiteY0" fmla="*/ 253041 h 363638"/>
                  <a:gd name="connsiteX1" fmla="*/ 200778 w 196970"/>
                  <a:gd name="connsiteY1" fmla="*/ 9 h 363638"/>
                  <a:gd name="connsiteX2" fmla="*/ 37140 w 196970"/>
                  <a:gd name="connsiteY2" fmla="*/ 203040 h 363638"/>
                  <a:gd name="connsiteX3" fmla="*/ 15928 w 196970"/>
                  <a:gd name="connsiteY3" fmla="*/ 368193 h 363638"/>
                  <a:gd name="connsiteX4" fmla="*/ 138656 w 196970"/>
                  <a:gd name="connsiteY4" fmla="*/ 253041 h 363638"/>
                  <a:gd name="connsiteX5" fmla="*/ 138656 w 196970"/>
                  <a:gd name="connsiteY5" fmla="*/ 253041 h 363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6970" h="363638">
                    <a:moveTo>
                      <a:pt x="138656" y="253041"/>
                    </a:moveTo>
                    <a:cubicBezTo>
                      <a:pt x="170474" y="190919"/>
                      <a:pt x="205323" y="-1506"/>
                      <a:pt x="200778" y="9"/>
                    </a:cubicBezTo>
                    <a:cubicBezTo>
                      <a:pt x="199262" y="9"/>
                      <a:pt x="75019" y="125767"/>
                      <a:pt x="37140" y="203040"/>
                    </a:cubicBezTo>
                    <a:cubicBezTo>
                      <a:pt x="-739" y="280314"/>
                      <a:pt x="-12860" y="353041"/>
                      <a:pt x="15928" y="368193"/>
                    </a:cubicBezTo>
                    <a:cubicBezTo>
                      <a:pt x="43201" y="380314"/>
                      <a:pt x="108353" y="313647"/>
                      <a:pt x="138656" y="253041"/>
                    </a:cubicBezTo>
                    <a:lnTo>
                      <a:pt x="138656" y="253041"/>
                    </a:lnTo>
                    <a:close/>
                  </a:path>
                </a:pathLst>
              </a:custGeom>
              <a:solidFill>
                <a:schemeClr val="tx2"/>
              </a:solidFill>
              <a:ln w="14923" cap="flat">
                <a:noFill/>
                <a:prstDash val="solid"/>
                <a:miter/>
              </a:ln>
            </p:spPr>
            <p:txBody>
              <a:bodyPr rtlCol="0" anchor="ctr"/>
              <a:lstStyle/>
              <a:p>
                <a:pPr defTabSz="932563">
                  <a:defRPr/>
                </a:pPr>
                <a:endParaRPr lang="en-US">
                  <a:solidFill>
                    <a:srgbClr val="000000"/>
                  </a:solidFill>
                  <a:latin typeface="Segoe UI"/>
                </a:endParaRPr>
              </a:p>
            </p:txBody>
          </p:sp>
        </p:grpSp>
        <p:grpSp>
          <p:nvGrpSpPr>
            <p:cNvPr id="1691" name="Graphic 2">
              <a:extLst>
                <a:ext uri="{FF2B5EF4-FFF2-40B4-BE49-F238E27FC236}">
                  <a16:creationId xmlns:a16="http://schemas.microsoft.com/office/drawing/2014/main" id="{DBF5AB5D-588A-46F8-B4F4-EB2990E7A2FC}"/>
                </a:ext>
              </a:extLst>
            </p:cNvPr>
            <p:cNvGrpSpPr/>
            <p:nvPr/>
          </p:nvGrpSpPr>
          <p:grpSpPr>
            <a:xfrm>
              <a:off x="7780839" y="4538103"/>
              <a:ext cx="200155" cy="306903"/>
              <a:chOff x="5557492" y="4674021"/>
              <a:chExt cx="454548" cy="696974"/>
            </a:xfrm>
            <a:solidFill>
              <a:schemeClr val="accent5"/>
            </a:solidFill>
          </p:grpSpPr>
          <p:sp>
            <p:nvSpPr>
              <p:cNvPr id="1731" name="Freeform: Shape 1730">
                <a:extLst>
                  <a:ext uri="{FF2B5EF4-FFF2-40B4-BE49-F238E27FC236}">
                    <a16:creationId xmlns:a16="http://schemas.microsoft.com/office/drawing/2014/main" id="{885FD7E2-C393-4FB1-8FB7-A7B92540B8CF}"/>
                  </a:ext>
                </a:extLst>
              </p:cNvPr>
              <p:cNvSpPr/>
              <p:nvPr/>
            </p:nvSpPr>
            <p:spPr>
              <a:xfrm>
                <a:off x="5704463" y="4761900"/>
                <a:ext cx="136364" cy="90910"/>
              </a:xfrm>
              <a:custGeom>
                <a:avLst/>
                <a:gdLst>
                  <a:gd name="connsiteX0" fmla="*/ 72728 w 136364"/>
                  <a:gd name="connsiteY0" fmla="*/ 92425 h 90909"/>
                  <a:gd name="connsiteX1" fmla="*/ 0 w 136364"/>
                  <a:gd name="connsiteY1" fmla="*/ 21212 h 90909"/>
                  <a:gd name="connsiteX2" fmla="*/ 21212 w 136364"/>
                  <a:gd name="connsiteY2" fmla="*/ 0 h 90909"/>
                  <a:gd name="connsiteX3" fmla="*/ 72728 w 136364"/>
                  <a:gd name="connsiteY3" fmla="*/ 50000 h 90909"/>
                  <a:gd name="connsiteX4" fmla="*/ 122728 w 136364"/>
                  <a:gd name="connsiteY4" fmla="*/ 1515 h 90909"/>
                  <a:gd name="connsiteX5" fmla="*/ 143940 w 136364"/>
                  <a:gd name="connsiteY5" fmla="*/ 22727 h 90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364" h="90909">
                    <a:moveTo>
                      <a:pt x="72728" y="92425"/>
                    </a:moveTo>
                    <a:lnTo>
                      <a:pt x="0" y="21212"/>
                    </a:lnTo>
                    <a:lnTo>
                      <a:pt x="21212" y="0"/>
                    </a:lnTo>
                    <a:lnTo>
                      <a:pt x="72728" y="50000"/>
                    </a:lnTo>
                    <a:lnTo>
                      <a:pt x="122728" y="1515"/>
                    </a:lnTo>
                    <a:lnTo>
                      <a:pt x="143940" y="22727"/>
                    </a:lnTo>
                    <a:close/>
                  </a:path>
                </a:pathLst>
              </a:custGeom>
              <a:solidFill>
                <a:schemeClr val="tx1"/>
              </a:solidFill>
              <a:ln w="14923" cap="flat">
                <a:noFill/>
                <a:prstDash val="solid"/>
                <a:miter/>
              </a:ln>
            </p:spPr>
            <p:txBody>
              <a:bodyPr rtlCol="0" anchor="ctr"/>
              <a:lstStyle/>
              <a:p>
                <a:pPr defTabSz="932563">
                  <a:defRPr/>
                </a:pPr>
                <a:endParaRPr lang="en-US">
                  <a:solidFill>
                    <a:srgbClr val="000000"/>
                  </a:solidFill>
                  <a:latin typeface="Segoe UI"/>
                </a:endParaRPr>
              </a:p>
            </p:txBody>
          </p:sp>
          <p:sp>
            <p:nvSpPr>
              <p:cNvPr id="1732" name="Freeform: Shape 1731">
                <a:extLst>
                  <a:ext uri="{FF2B5EF4-FFF2-40B4-BE49-F238E27FC236}">
                    <a16:creationId xmlns:a16="http://schemas.microsoft.com/office/drawing/2014/main" id="{CA7B8681-7825-4E8B-9C6A-ED635AA5A137}"/>
                  </a:ext>
                </a:extLst>
              </p:cNvPr>
              <p:cNvSpPr/>
              <p:nvPr/>
            </p:nvSpPr>
            <p:spPr>
              <a:xfrm>
                <a:off x="5704463" y="4674021"/>
                <a:ext cx="136364" cy="106061"/>
              </a:xfrm>
              <a:custGeom>
                <a:avLst/>
                <a:gdLst>
                  <a:gd name="connsiteX0" fmla="*/ 122728 w 136364"/>
                  <a:gd name="connsiteY0" fmla="*/ 27273 h 106061"/>
                  <a:gd name="connsiteX1" fmla="*/ 87879 w 136364"/>
                  <a:gd name="connsiteY1" fmla="*/ 60606 h 106061"/>
                  <a:gd name="connsiteX2" fmla="*/ 87879 w 136364"/>
                  <a:gd name="connsiteY2" fmla="*/ 0 h 106061"/>
                  <a:gd name="connsiteX3" fmla="*/ 57576 w 136364"/>
                  <a:gd name="connsiteY3" fmla="*/ 0 h 106061"/>
                  <a:gd name="connsiteX4" fmla="*/ 57576 w 136364"/>
                  <a:gd name="connsiteY4" fmla="*/ 60606 h 106061"/>
                  <a:gd name="connsiteX5" fmla="*/ 21212 w 136364"/>
                  <a:gd name="connsiteY5" fmla="*/ 24243 h 106061"/>
                  <a:gd name="connsiteX6" fmla="*/ 0 w 136364"/>
                  <a:gd name="connsiteY6" fmla="*/ 46970 h 106061"/>
                  <a:gd name="connsiteX7" fmla="*/ 72728 w 136364"/>
                  <a:gd name="connsiteY7" fmla="*/ 116667 h 106061"/>
                  <a:gd name="connsiteX8" fmla="*/ 143940 w 136364"/>
                  <a:gd name="connsiteY8" fmla="*/ 48485 h 106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106061">
                    <a:moveTo>
                      <a:pt x="122728" y="27273"/>
                    </a:moveTo>
                    <a:lnTo>
                      <a:pt x="87879" y="60606"/>
                    </a:lnTo>
                    <a:lnTo>
                      <a:pt x="87879" y="0"/>
                    </a:lnTo>
                    <a:lnTo>
                      <a:pt x="57576" y="0"/>
                    </a:lnTo>
                    <a:lnTo>
                      <a:pt x="57576" y="60606"/>
                    </a:lnTo>
                    <a:lnTo>
                      <a:pt x="21212" y="24243"/>
                    </a:lnTo>
                    <a:lnTo>
                      <a:pt x="0" y="46970"/>
                    </a:lnTo>
                    <a:lnTo>
                      <a:pt x="72728" y="116667"/>
                    </a:lnTo>
                    <a:lnTo>
                      <a:pt x="143940" y="48485"/>
                    </a:lnTo>
                    <a:close/>
                  </a:path>
                </a:pathLst>
              </a:custGeom>
              <a:solidFill>
                <a:schemeClr val="tx1"/>
              </a:solidFill>
              <a:ln w="14923" cap="flat">
                <a:noFill/>
                <a:prstDash val="solid"/>
                <a:miter/>
              </a:ln>
            </p:spPr>
            <p:txBody>
              <a:bodyPr rtlCol="0" anchor="ctr"/>
              <a:lstStyle/>
              <a:p>
                <a:pPr defTabSz="932563">
                  <a:defRPr/>
                </a:pPr>
                <a:endParaRPr lang="en-US">
                  <a:solidFill>
                    <a:srgbClr val="000000"/>
                  </a:solidFill>
                  <a:latin typeface="Segoe UI"/>
                </a:endParaRPr>
              </a:p>
            </p:txBody>
          </p:sp>
          <p:sp>
            <p:nvSpPr>
              <p:cNvPr id="1733" name="Freeform: Shape 1732">
                <a:extLst>
                  <a:ext uri="{FF2B5EF4-FFF2-40B4-BE49-F238E27FC236}">
                    <a16:creationId xmlns:a16="http://schemas.microsoft.com/office/drawing/2014/main" id="{119B16AA-1EFF-4C9C-9144-58F72EC5E122}"/>
                  </a:ext>
                </a:extLst>
              </p:cNvPr>
              <p:cNvSpPr/>
              <p:nvPr/>
            </p:nvSpPr>
            <p:spPr>
              <a:xfrm>
                <a:off x="5862039" y="4886144"/>
                <a:ext cx="136364" cy="90910"/>
              </a:xfrm>
              <a:custGeom>
                <a:avLst/>
                <a:gdLst>
                  <a:gd name="connsiteX0" fmla="*/ 71213 w 136364"/>
                  <a:gd name="connsiteY0" fmla="*/ 92425 h 90909"/>
                  <a:gd name="connsiteX1" fmla="*/ 0 w 136364"/>
                  <a:gd name="connsiteY1" fmla="*/ 21212 h 90909"/>
                  <a:gd name="connsiteX2" fmla="*/ 21212 w 136364"/>
                  <a:gd name="connsiteY2" fmla="*/ 0 h 90909"/>
                  <a:gd name="connsiteX3" fmla="*/ 71213 w 136364"/>
                  <a:gd name="connsiteY3" fmla="*/ 50000 h 90909"/>
                  <a:gd name="connsiteX4" fmla="*/ 121213 w 136364"/>
                  <a:gd name="connsiteY4" fmla="*/ 1515 h 90909"/>
                  <a:gd name="connsiteX5" fmla="*/ 142425 w 136364"/>
                  <a:gd name="connsiteY5" fmla="*/ 24243 h 90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364" h="90909">
                    <a:moveTo>
                      <a:pt x="71213" y="92425"/>
                    </a:moveTo>
                    <a:lnTo>
                      <a:pt x="0" y="21212"/>
                    </a:lnTo>
                    <a:lnTo>
                      <a:pt x="21212" y="0"/>
                    </a:lnTo>
                    <a:lnTo>
                      <a:pt x="71213" y="50000"/>
                    </a:lnTo>
                    <a:lnTo>
                      <a:pt x="121213" y="1515"/>
                    </a:lnTo>
                    <a:lnTo>
                      <a:pt x="142425" y="24243"/>
                    </a:lnTo>
                    <a:close/>
                  </a:path>
                </a:pathLst>
              </a:custGeom>
              <a:grpFill/>
              <a:ln w="14923" cap="flat">
                <a:noFill/>
                <a:prstDash val="solid"/>
                <a:miter/>
              </a:ln>
            </p:spPr>
            <p:txBody>
              <a:bodyPr rtlCol="0" anchor="ctr"/>
              <a:lstStyle/>
              <a:p>
                <a:pPr defTabSz="932563">
                  <a:defRPr/>
                </a:pPr>
                <a:endParaRPr lang="en-US">
                  <a:solidFill>
                    <a:srgbClr val="000000"/>
                  </a:solidFill>
                  <a:latin typeface="Segoe UI"/>
                </a:endParaRPr>
              </a:p>
            </p:txBody>
          </p:sp>
          <p:sp>
            <p:nvSpPr>
              <p:cNvPr id="1734" name="Freeform: Shape 1733">
                <a:extLst>
                  <a:ext uri="{FF2B5EF4-FFF2-40B4-BE49-F238E27FC236}">
                    <a16:creationId xmlns:a16="http://schemas.microsoft.com/office/drawing/2014/main" id="{A7860295-40DA-403E-8244-1047F153B227}"/>
                  </a:ext>
                </a:extLst>
              </p:cNvPr>
              <p:cNvSpPr/>
              <p:nvPr/>
            </p:nvSpPr>
            <p:spPr>
              <a:xfrm>
                <a:off x="5862039" y="4799779"/>
                <a:ext cx="136364" cy="106061"/>
              </a:xfrm>
              <a:custGeom>
                <a:avLst/>
                <a:gdLst>
                  <a:gd name="connsiteX0" fmla="*/ 121213 w 136364"/>
                  <a:gd name="connsiteY0" fmla="*/ 25758 h 106061"/>
                  <a:gd name="connsiteX1" fmla="*/ 86364 w 136364"/>
                  <a:gd name="connsiteY1" fmla="*/ 59091 h 106061"/>
                  <a:gd name="connsiteX2" fmla="*/ 86364 w 136364"/>
                  <a:gd name="connsiteY2" fmla="*/ 0 h 106061"/>
                  <a:gd name="connsiteX3" fmla="*/ 56061 w 136364"/>
                  <a:gd name="connsiteY3" fmla="*/ 0 h 106061"/>
                  <a:gd name="connsiteX4" fmla="*/ 56061 w 136364"/>
                  <a:gd name="connsiteY4" fmla="*/ 59091 h 106061"/>
                  <a:gd name="connsiteX5" fmla="*/ 21212 w 136364"/>
                  <a:gd name="connsiteY5" fmla="*/ 24243 h 106061"/>
                  <a:gd name="connsiteX6" fmla="*/ 0 w 136364"/>
                  <a:gd name="connsiteY6" fmla="*/ 45455 h 106061"/>
                  <a:gd name="connsiteX7" fmla="*/ 71213 w 136364"/>
                  <a:gd name="connsiteY7" fmla="*/ 116667 h 106061"/>
                  <a:gd name="connsiteX8" fmla="*/ 142425 w 136364"/>
                  <a:gd name="connsiteY8" fmla="*/ 48485 h 106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106061">
                    <a:moveTo>
                      <a:pt x="121213" y="25758"/>
                    </a:moveTo>
                    <a:lnTo>
                      <a:pt x="86364" y="59091"/>
                    </a:lnTo>
                    <a:lnTo>
                      <a:pt x="86364" y="0"/>
                    </a:lnTo>
                    <a:lnTo>
                      <a:pt x="56061" y="0"/>
                    </a:lnTo>
                    <a:lnTo>
                      <a:pt x="56061" y="59091"/>
                    </a:lnTo>
                    <a:lnTo>
                      <a:pt x="21212" y="24243"/>
                    </a:lnTo>
                    <a:lnTo>
                      <a:pt x="0" y="45455"/>
                    </a:lnTo>
                    <a:lnTo>
                      <a:pt x="71213" y="116667"/>
                    </a:lnTo>
                    <a:lnTo>
                      <a:pt x="142425" y="48485"/>
                    </a:lnTo>
                    <a:close/>
                  </a:path>
                </a:pathLst>
              </a:custGeom>
              <a:grpFill/>
              <a:ln w="14923" cap="flat">
                <a:noFill/>
                <a:prstDash val="solid"/>
                <a:miter/>
              </a:ln>
            </p:spPr>
            <p:txBody>
              <a:bodyPr rtlCol="0" anchor="ctr"/>
              <a:lstStyle/>
              <a:p>
                <a:pPr defTabSz="932563">
                  <a:defRPr/>
                </a:pPr>
                <a:endParaRPr lang="en-US">
                  <a:solidFill>
                    <a:srgbClr val="000000"/>
                  </a:solidFill>
                  <a:latin typeface="Segoe UI"/>
                </a:endParaRPr>
              </a:p>
            </p:txBody>
          </p:sp>
          <p:sp>
            <p:nvSpPr>
              <p:cNvPr id="1735" name="Freeform: Shape 1734">
                <a:extLst>
                  <a:ext uri="{FF2B5EF4-FFF2-40B4-BE49-F238E27FC236}">
                    <a16:creationId xmlns:a16="http://schemas.microsoft.com/office/drawing/2014/main" id="{72CD9C0C-E743-4F1D-9E43-B6E7590DAC05}"/>
                  </a:ext>
                </a:extLst>
              </p:cNvPr>
              <p:cNvSpPr/>
              <p:nvPr/>
            </p:nvSpPr>
            <p:spPr>
              <a:xfrm>
                <a:off x="5557492" y="4886144"/>
                <a:ext cx="136364" cy="90910"/>
              </a:xfrm>
              <a:custGeom>
                <a:avLst/>
                <a:gdLst>
                  <a:gd name="connsiteX0" fmla="*/ 72728 w 136364"/>
                  <a:gd name="connsiteY0" fmla="*/ 92425 h 90909"/>
                  <a:gd name="connsiteX1" fmla="*/ 0 w 136364"/>
                  <a:gd name="connsiteY1" fmla="*/ 21212 h 90909"/>
                  <a:gd name="connsiteX2" fmla="*/ 21212 w 136364"/>
                  <a:gd name="connsiteY2" fmla="*/ 0 h 90909"/>
                  <a:gd name="connsiteX3" fmla="*/ 72728 w 136364"/>
                  <a:gd name="connsiteY3" fmla="*/ 50000 h 90909"/>
                  <a:gd name="connsiteX4" fmla="*/ 122728 w 136364"/>
                  <a:gd name="connsiteY4" fmla="*/ 1515 h 90909"/>
                  <a:gd name="connsiteX5" fmla="*/ 143940 w 136364"/>
                  <a:gd name="connsiteY5" fmla="*/ 24243 h 90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364" h="90909">
                    <a:moveTo>
                      <a:pt x="72728" y="92425"/>
                    </a:moveTo>
                    <a:lnTo>
                      <a:pt x="0" y="21212"/>
                    </a:lnTo>
                    <a:lnTo>
                      <a:pt x="21212" y="0"/>
                    </a:lnTo>
                    <a:lnTo>
                      <a:pt x="72728" y="50000"/>
                    </a:lnTo>
                    <a:lnTo>
                      <a:pt x="122728" y="1515"/>
                    </a:lnTo>
                    <a:lnTo>
                      <a:pt x="143940" y="24243"/>
                    </a:lnTo>
                    <a:close/>
                  </a:path>
                </a:pathLst>
              </a:custGeom>
              <a:grpFill/>
              <a:ln w="14923" cap="flat">
                <a:noFill/>
                <a:prstDash val="solid"/>
                <a:miter/>
              </a:ln>
            </p:spPr>
            <p:txBody>
              <a:bodyPr rtlCol="0" anchor="ctr"/>
              <a:lstStyle/>
              <a:p>
                <a:pPr defTabSz="932563">
                  <a:defRPr/>
                </a:pPr>
                <a:endParaRPr lang="en-US">
                  <a:solidFill>
                    <a:srgbClr val="000000"/>
                  </a:solidFill>
                  <a:latin typeface="Segoe UI"/>
                </a:endParaRPr>
              </a:p>
            </p:txBody>
          </p:sp>
          <p:sp>
            <p:nvSpPr>
              <p:cNvPr id="1736" name="Freeform: Shape 1735">
                <a:extLst>
                  <a:ext uri="{FF2B5EF4-FFF2-40B4-BE49-F238E27FC236}">
                    <a16:creationId xmlns:a16="http://schemas.microsoft.com/office/drawing/2014/main" id="{20867D6C-68C5-4910-B32C-EFC7FEE22B3F}"/>
                  </a:ext>
                </a:extLst>
              </p:cNvPr>
              <p:cNvSpPr/>
              <p:nvPr/>
            </p:nvSpPr>
            <p:spPr>
              <a:xfrm>
                <a:off x="5557492" y="4799779"/>
                <a:ext cx="136364" cy="106061"/>
              </a:xfrm>
              <a:custGeom>
                <a:avLst/>
                <a:gdLst>
                  <a:gd name="connsiteX0" fmla="*/ 122728 w 136364"/>
                  <a:gd name="connsiteY0" fmla="*/ 25758 h 106061"/>
                  <a:gd name="connsiteX1" fmla="*/ 87879 w 136364"/>
                  <a:gd name="connsiteY1" fmla="*/ 59091 h 106061"/>
                  <a:gd name="connsiteX2" fmla="*/ 87879 w 136364"/>
                  <a:gd name="connsiteY2" fmla="*/ 0 h 106061"/>
                  <a:gd name="connsiteX3" fmla="*/ 57576 w 136364"/>
                  <a:gd name="connsiteY3" fmla="*/ 0 h 106061"/>
                  <a:gd name="connsiteX4" fmla="*/ 57576 w 136364"/>
                  <a:gd name="connsiteY4" fmla="*/ 59091 h 106061"/>
                  <a:gd name="connsiteX5" fmla="*/ 21212 w 136364"/>
                  <a:gd name="connsiteY5" fmla="*/ 24243 h 106061"/>
                  <a:gd name="connsiteX6" fmla="*/ 0 w 136364"/>
                  <a:gd name="connsiteY6" fmla="*/ 45455 h 106061"/>
                  <a:gd name="connsiteX7" fmla="*/ 72728 w 136364"/>
                  <a:gd name="connsiteY7" fmla="*/ 116667 h 106061"/>
                  <a:gd name="connsiteX8" fmla="*/ 143940 w 136364"/>
                  <a:gd name="connsiteY8" fmla="*/ 48485 h 106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106061">
                    <a:moveTo>
                      <a:pt x="122728" y="25758"/>
                    </a:moveTo>
                    <a:lnTo>
                      <a:pt x="87879" y="59091"/>
                    </a:lnTo>
                    <a:lnTo>
                      <a:pt x="87879" y="0"/>
                    </a:lnTo>
                    <a:lnTo>
                      <a:pt x="57576" y="0"/>
                    </a:lnTo>
                    <a:lnTo>
                      <a:pt x="57576" y="59091"/>
                    </a:lnTo>
                    <a:lnTo>
                      <a:pt x="21212" y="24243"/>
                    </a:lnTo>
                    <a:lnTo>
                      <a:pt x="0" y="45455"/>
                    </a:lnTo>
                    <a:lnTo>
                      <a:pt x="72728" y="116667"/>
                    </a:lnTo>
                    <a:lnTo>
                      <a:pt x="143940" y="48485"/>
                    </a:lnTo>
                    <a:close/>
                  </a:path>
                </a:pathLst>
              </a:custGeom>
              <a:grpFill/>
              <a:ln w="14923" cap="flat">
                <a:noFill/>
                <a:prstDash val="solid"/>
                <a:miter/>
              </a:ln>
            </p:spPr>
            <p:txBody>
              <a:bodyPr rtlCol="0" anchor="ctr"/>
              <a:lstStyle/>
              <a:p>
                <a:pPr defTabSz="932563">
                  <a:defRPr/>
                </a:pPr>
                <a:endParaRPr lang="en-US">
                  <a:solidFill>
                    <a:srgbClr val="000000"/>
                  </a:solidFill>
                  <a:latin typeface="Segoe UI"/>
                </a:endParaRPr>
              </a:p>
            </p:txBody>
          </p:sp>
          <p:sp>
            <p:nvSpPr>
              <p:cNvPr id="1737" name="Freeform: Shape 1736">
                <a:extLst>
                  <a:ext uri="{FF2B5EF4-FFF2-40B4-BE49-F238E27FC236}">
                    <a16:creationId xmlns:a16="http://schemas.microsoft.com/office/drawing/2014/main" id="{BA2B6511-74A2-434A-9A0F-9DCD1DD747B6}"/>
                  </a:ext>
                </a:extLst>
              </p:cNvPr>
              <p:cNvSpPr/>
              <p:nvPr/>
            </p:nvSpPr>
            <p:spPr>
              <a:xfrm>
                <a:off x="5557492" y="4948265"/>
                <a:ext cx="136364" cy="151516"/>
              </a:xfrm>
              <a:custGeom>
                <a:avLst/>
                <a:gdLst>
                  <a:gd name="connsiteX0" fmla="*/ 143940 w 136364"/>
                  <a:gd name="connsiteY0" fmla="*/ 24243 h 151516"/>
                  <a:gd name="connsiteX1" fmla="*/ 122728 w 136364"/>
                  <a:gd name="connsiteY1" fmla="*/ 3030 h 151516"/>
                  <a:gd name="connsiteX2" fmla="*/ 72728 w 136364"/>
                  <a:gd name="connsiteY2" fmla="*/ 51515 h 151516"/>
                  <a:gd name="connsiteX3" fmla="*/ 21212 w 136364"/>
                  <a:gd name="connsiteY3" fmla="*/ 0 h 151516"/>
                  <a:gd name="connsiteX4" fmla="*/ 0 w 136364"/>
                  <a:gd name="connsiteY4" fmla="*/ 22727 h 151516"/>
                  <a:gd name="connsiteX5" fmla="*/ 57576 w 136364"/>
                  <a:gd name="connsiteY5" fmla="*/ 78788 h 151516"/>
                  <a:gd name="connsiteX6" fmla="*/ 57576 w 136364"/>
                  <a:gd name="connsiteY6" fmla="*/ 159092 h 151516"/>
                  <a:gd name="connsiteX7" fmla="*/ 87879 w 136364"/>
                  <a:gd name="connsiteY7" fmla="*/ 159092 h 151516"/>
                  <a:gd name="connsiteX8" fmla="*/ 87879 w 136364"/>
                  <a:gd name="connsiteY8" fmla="*/ 78788 h 151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151516">
                    <a:moveTo>
                      <a:pt x="143940" y="24243"/>
                    </a:moveTo>
                    <a:lnTo>
                      <a:pt x="122728" y="3030"/>
                    </a:lnTo>
                    <a:lnTo>
                      <a:pt x="72728" y="51515"/>
                    </a:lnTo>
                    <a:lnTo>
                      <a:pt x="21212" y="0"/>
                    </a:lnTo>
                    <a:lnTo>
                      <a:pt x="0" y="22727"/>
                    </a:lnTo>
                    <a:lnTo>
                      <a:pt x="57576" y="78788"/>
                    </a:lnTo>
                    <a:lnTo>
                      <a:pt x="57576" y="159092"/>
                    </a:lnTo>
                    <a:lnTo>
                      <a:pt x="87879" y="159092"/>
                    </a:lnTo>
                    <a:lnTo>
                      <a:pt x="87879" y="78788"/>
                    </a:lnTo>
                    <a:close/>
                  </a:path>
                </a:pathLst>
              </a:custGeom>
              <a:grpFill/>
              <a:ln w="14923" cap="flat">
                <a:noFill/>
                <a:prstDash val="solid"/>
                <a:miter/>
              </a:ln>
            </p:spPr>
            <p:txBody>
              <a:bodyPr rtlCol="0" anchor="ctr"/>
              <a:lstStyle/>
              <a:p>
                <a:pPr defTabSz="932563">
                  <a:defRPr/>
                </a:pPr>
                <a:endParaRPr lang="en-US">
                  <a:solidFill>
                    <a:srgbClr val="000000"/>
                  </a:solidFill>
                  <a:latin typeface="Segoe UI"/>
                </a:endParaRPr>
              </a:p>
            </p:txBody>
          </p:sp>
          <p:sp>
            <p:nvSpPr>
              <p:cNvPr id="1738" name="Freeform: Shape 1737">
                <a:extLst>
                  <a:ext uri="{FF2B5EF4-FFF2-40B4-BE49-F238E27FC236}">
                    <a16:creationId xmlns:a16="http://schemas.microsoft.com/office/drawing/2014/main" id="{682562F9-3DA7-4126-8F88-4857450CAACD}"/>
                  </a:ext>
                </a:extLst>
              </p:cNvPr>
              <p:cNvSpPr/>
              <p:nvPr/>
            </p:nvSpPr>
            <p:spPr>
              <a:xfrm>
                <a:off x="5704463" y="4824022"/>
                <a:ext cx="136364" cy="363639"/>
              </a:xfrm>
              <a:custGeom>
                <a:avLst/>
                <a:gdLst>
                  <a:gd name="connsiteX0" fmla="*/ 143940 w 136364"/>
                  <a:gd name="connsiteY0" fmla="*/ 24243 h 363638"/>
                  <a:gd name="connsiteX1" fmla="*/ 122728 w 136364"/>
                  <a:gd name="connsiteY1" fmla="*/ 1515 h 363638"/>
                  <a:gd name="connsiteX2" fmla="*/ 72728 w 136364"/>
                  <a:gd name="connsiteY2" fmla="*/ 50000 h 363638"/>
                  <a:gd name="connsiteX3" fmla="*/ 21212 w 136364"/>
                  <a:gd name="connsiteY3" fmla="*/ 0 h 363638"/>
                  <a:gd name="connsiteX4" fmla="*/ 0 w 136364"/>
                  <a:gd name="connsiteY4" fmla="*/ 21212 h 363638"/>
                  <a:gd name="connsiteX5" fmla="*/ 57576 w 136364"/>
                  <a:gd name="connsiteY5" fmla="*/ 77273 h 363638"/>
                  <a:gd name="connsiteX6" fmla="*/ 57576 w 136364"/>
                  <a:gd name="connsiteY6" fmla="*/ 375760 h 363638"/>
                  <a:gd name="connsiteX7" fmla="*/ 87879 w 136364"/>
                  <a:gd name="connsiteY7" fmla="*/ 375760 h 363638"/>
                  <a:gd name="connsiteX8" fmla="*/ 87879 w 136364"/>
                  <a:gd name="connsiteY8" fmla="*/ 77273 h 363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363638">
                    <a:moveTo>
                      <a:pt x="143940" y="24243"/>
                    </a:moveTo>
                    <a:lnTo>
                      <a:pt x="122728" y="1515"/>
                    </a:lnTo>
                    <a:lnTo>
                      <a:pt x="72728" y="50000"/>
                    </a:lnTo>
                    <a:lnTo>
                      <a:pt x="21212" y="0"/>
                    </a:lnTo>
                    <a:lnTo>
                      <a:pt x="0" y="21212"/>
                    </a:lnTo>
                    <a:lnTo>
                      <a:pt x="57576" y="77273"/>
                    </a:lnTo>
                    <a:lnTo>
                      <a:pt x="57576" y="375760"/>
                    </a:lnTo>
                    <a:lnTo>
                      <a:pt x="87879" y="375760"/>
                    </a:lnTo>
                    <a:lnTo>
                      <a:pt x="87879" y="77273"/>
                    </a:lnTo>
                    <a:close/>
                  </a:path>
                </a:pathLst>
              </a:custGeom>
              <a:solidFill>
                <a:schemeClr val="tx1"/>
              </a:solidFill>
              <a:ln w="14923" cap="flat">
                <a:noFill/>
                <a:prstDash val="solid"/>
                <a:miter/>
              </a:ln>
            </p:spPr>
            <p:txBody>
              <a:bodyPr rtlCol="0" anchor="ctr"/>
              <a:lstStyle/>
              <a:p>
                <a:pPr defTabSz="932563">
                  <a:defRPr/>
                </a:pPr>
                <a:endParaRPr lang="en-US">
                  <a:solidFill>
                    <a:srgbClr val="000000"/>
                  </a:solidFill>
                  <a:latin typeface="Segoe UI"/>
                </a:endParaRPr>
              </a:p>
            </p:txBody>
          </p:sp>
          <p:sp>
            <p:nvSpPr>
              <p:cNvPr id="1739" name="Freeform: Shape 1738">
                <a:extLst>
                  <a:ext uri="{FF2B5EF4-FFF2-40B4-BE49-F238E27FC236}">
                    <a16:creationId xmlns:a16="http://schemas.microsoft.com/office/drawing/2014/main" id="{9368680F-2EB4-46B3-AB44-9613D9968FA7}"/>
                  </a:ext>
                </a:extLst>
              </p:cNvPr>
              <p:cNvSpPr/>
              <p:nvPr/>
            </p:nvSpPr>
            <p:spPr>
              <a:xfrm>
                <a:off x="5862039" y="4949780"/>
                <a:ext cx="136364" cy="136364"/>
              </a:xfrm>
              <a:custGeom>
                <a:avLst/>
                <a:gdLst>
                  <a:gd name="connsiteX0" fmla="*/ 142425 w 136364"/>
                  <a:gd name="connsiteY0" fmla="*/ 22727 h 136364"/>
                  <a:gd name="connsiteX1" fmla="*/ 121213 w 136364"/>
                  <a:gd name="connsiteY1" fmla="*/ 1515 h 136364"/>
                  <a:gd name="connsiteX2" fmla="*/ 71213 w 136364"/>
                  <a:gd name="connsiteY2" fmla="*/ 48485 h 136364"/>
                  <a:gd name="connsiteX3" fmla="*/ 21212 w 136364"/>
                  <a:gd name="connsiteY3" fmla="*/ 0 h 136364"/>
                  <a:gd name="connsiteX4" fmla="*/ 0 w 136364"/>
                  <a:gd name="connsiteY4" fmla="*/ 21212 h 136364"/>
                  <a:gd name="connsiteX5" fmla="*/ 56061 w 136364"/>
                  <a:gd name="connsiteY5" fmla="*/ 77273 h 136364"/>
                  <a:gd name="connsiteX6" fmla="*/ 56061 w 136364"/>
                  <a:gd name="connsiteY6" fmla="*/ 150001 h 136364"/>
                  <a:gd name="connsiteX7" fmla="*/ 86364 w 136364"/>
                  <a:gd name="connsiteY7" fmla="*/ 150001 h 136364"/>
                  <a:gd name="connsiteX8" fmla="*/ 86364 w 136364"/>
                  <a:gd name="connsiteY8" fmla="*/ 77273 h 136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136364">
                    <a:moveTo>
                      <a:pt x="142425" y="22727"/>
                    </a:moveTo>
                    <a:lnTo>
                      <a:pt x="121213" y="1515"/>
                    </a:lnTo>
                    <a:lnTo>
                      <a:pt x="71213" y="48485"/>
                    </a:lnTo>
                    <a:lnTo>
                      <a:pt x="21212" y="0"/>
                    </a:lnTo>
                    <a:lnTo>
                      <a:pt x="0" y="21212"/>
                    </a:lnTo>
                    <a:lnTo>
                      <a:pt x="56061" y="77273"/>
                    </a:lnTo>
                    <a:lnTo>
                      <a:pt x="56061" y="150001"/>
                    </a:lnTo>
                    <a:lnTo>
                      <a:pt x="86364" y="150001"/>
                    </a:lnTo>
                    <a:lnTo>
                      <a:pt x="86364" y="77273"/>
                    </a:lnTo>
                    <a:close/>
                  </a:path>
                </a:pathLst>
              </a:custGeom>
              <a:grpFill/>
              <a:ln w="14923" cap="flat">
                <a:noFill/>
                <a:prstDash val="solid"/>
                <a:miter/>
              </a:ln>
            </p:spPr>
            <p:txBody>
              <a:bodyPr rtlCol="0" anchor="ctr"/>
              <a:lstStyle/>
              <a:p>
                <a:pPr defTabSz="932563">
                  <a:defRPr/>
                </a:pPr>
                <a:endParaRPr lang="en-US">
                  <a:solidFill>
                    <a:srgbClr val="000000"/>
                  </a:solidFill>
                  <a:latin typeface="Segoe UI"/>
                </a:endParaRPr>
              </a:p>
            </p:txBody>
          </p:sp>
          <p:sp>
            <p:nvSpPr>
              <p:cNvPr id="1740" name="Freeform: Shape 1739">
                <a:extLst>
                  <a:ext uri="{FF2B5EF4-FFF2-40B4-BE49-F238E27FC236}">
                    <a16:creationId xmlns:a16="http://schemas.microsoft.com/office/drawing/2014/main" id="{5FD02131-59C4-4B1D-927F-1802664481C6}"/>
                  </a:ext>
                </a:extLst>
              </p:cNvPr>
              <p:cNvSpPr/>
              <p:nvPr/>
            </p:nvSpPr>
            <p:spPr>
              <a:xfrm>
                <a:off x="5561650" y="5004317"/>
                <a:ext cx="196971" cy="363639"/>
              </a:xfrm>
              <a:custGeom>
                <a:avLst/>
                <a:gdLst>
                  <a:gd name="connsiteX0" fmla="*/ 62509 w 196970"/>
                  <a:gd name="connsiteY0" fmla="*/ 253041 h 363638"/>
                  <a:gd name="connsiteX1" fmla="*/ 185237 w 196970"/>
                  <a:gd name="connsiteY1" fmla="*/ 368193 h 363638"/>
                  <a:gd name="connsiteX2" fmla="*/ 164025 w 196970"/>
                  <a:gd name="connsiteY2" fmla="*/ 203041 h 363638"/>
                  <a:gd name="connsiteX3" fmla="*/ 387 w 196970"/>
                  <a:gd name="connsiteY3" fmla="*/ 9 h 363638"/>
                  <a:gd name="connsiteX4" fmla="*/ 62509 w 196970"/>
                  <a:gd name="connsiteY4" fmla="*/ 253041 h 363638"/>
                  <a:gd name="connsiteX5" fmla="*/ 62509 w 196970"/>
                  <a:gd name="connsiteY5" fmla="*/ 253041 h 363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6970" h="363638">
                    <a:moveTo>
                      <a:pt x="62509" y="253041"/>
                    </a:moveTo>
                    <a:cubicBezTo>
                      <a:pt x="92812" y="313647"/>
                      <a:pt x="157964" y="380314"/>
                      <a:pt x="185237" y="368193"/>
                    </a:cubicBezTo>
                    <a:cubicBezTo>
                      <a:pt x="214025" y="353041"/>
                      <a:pt x="204934" y="280314"/>
                      <a:pt x="164025" y="203041"/>
                    </a:cubicBezTo>
                    <a:cubicBezTo>
                      <a:pt x="124630" y="125767"/>
                      <a:pt x="1902" y="9"/>
                      <a:pt x="387" y="9"/>
                    </a:cubicBezTo>
                    <a:cubicBezTo>
                      <a:pt x="-4158" y="-1506"/>
                      <a:pt x="32206" y="189404"/>
                      <a:pt x="62509" y="253041"/>
                    </a:cubicBezTo>
                    <a:lnTo>
                      <a:pt x="62509" y="253041"/>
                    </a:lnTo>
                    <a:close/>
                  </a:path>
                </a:pathLst>
              </a:custGeom>
              <a:solidFill>
                <a:schemeClr val="tx2"/>
              </a:solidFill>
              <a:ln w="14923" cap="flat">
                <a:noFill/>
                <a:prstDash val="solid"/>
                <a:miter/>
              </a:ln>
            </p:spPr>
            <p:txBody>
              <a:bodyPr rtlCol="0" anchor="ctr"/>
              <a:lstStyle/>
              <a:p>
                <a:pPr defTabSz="932563">
                  <a:defRPr/>
                </a:pPr>
                <a:endParaRPr lang="en-US">
                  <a:solidFill>
                    <a:srgbClr val="000000"/>
                  </a:solidFill>
                  <a:latin typeface="Segoe UI"/>
                </a:endParaRPr>
              </a:p>
            </p:txBody>
          </p:sp>
          <p:sp>
            <p:nvSpPr>
              <p:cNvPr id="1741" name="Freeform: Shape 1740">
                <a:extLst>
                  <a:ext uri="{FF2B5EF4-FFF2-40B4-BE49-F238E27FC236}">
                    <a16:creationId xmlns:a16="http://schemas.microsoft.com/office/drawing/2014/main" id="{8B6CF89A-B46A-47C6-8870-0ED08780E2D3}"/>
                  </a:ext>
                </a:extLst>
              </p:cNvPr>
              <p:cNvSpPr/>
              <p:nvPr/>
            </p:nvSpPr>
            <p:spPr>
              <a:xfrm>
                <a:off x="5794596" y="5004317"/>
                <a:ext cx="196971" cy="363639"/>
              </a:xfrm>
              <a:custGeom>
                <a:avLst/>
                <a:gdLst>
                  <a:gd name="connsiteX0" fmla="*/ 138656 w 196970"/>
                  <a:gd name="connsiteY0" fmla="*/ 253041 h 363638"/>
                  <a:gd name="connsiteX1" fmla="*/ 200778 w 196970"/>
                  <a:gd name="connsiteY1" fmla="*/ 9 h 363638"/>
                  <a:gd name="connsiteX2" fmla="*/ 37140 w 196970"/>
                  <a:gd name="connsiteY2" fmla="*/ 203040 h 363638"/>
                  <a:gd name="connsiteX3" fmla="*/ 15928 w 196970"/>
                  <a:gd name="connsiteY3" fmla="*/ 368193 h 363638"/>
                  <a:gd name="connsiteX4" fmla="*/ 138656 w 196970"/>
                  <a:gd name="connsiteY4" fmla="*/ 253041 h 363638"/>
                  <a:gd name="connsiteX5" fmla="*/ 138656 w 196970"/>
                  <a:gd name="connsiteY5" fmla="*/ 253041 h 363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6970" h="363638">
                    <a:moveTo>
                      <a:pt x="138656" y="253041"/>
                    </a:moveTo>
                    <a:cubicBezTo>
                      <a:pt x="170474" y="190919"/>
                      <a:pt x="205323" y="-1506"/>
                      <a:pt x="200778" y="9"/>
                    </a:cubicBezTo>
                    <a:cubicBezTo>
                      <a:pt x="199262" y="9"/>
                      <a:pt x="75019" y="125767"/>
                      <a:pt x="37140" y="203040"/>
                    </a:cubicBezTo>
                    <a:cubicBezTo>
                      <a:pt x="-739" y="280314"/>
                      <a:pt x="-12860" y="353041"/>
                      <a:pt x="15928" y="368193"/>
                    </a:cubicBezTo>
                    <a:cubicBezTo>
                      <a:pt x="43201" y="380314"/>
                      <a:pt x="108353" y="313647"/>
                      <a:pt x="138656" y="253041"/>
                    </a:cubicBezTo>
                    <a:lnTo>
                      <a:pt x="138656" y="253041"/>
                    </a:lnTo>
                    <a:close/>
                  </a:path>
                </a:pathLst>
              </a:custGeom>
              <a:solidFill>
                <a:schemeClr val="tx2"/>
              </a:solidFill>
              <a:ln w="14923" cap="flat">
                <a:noFill/>
                <a:prstDash val="solid"/>
                <a:miter/>
              </a:ln>
            </p:spPr>
            <p:txBody>
              <a:bodyPr rtlCol="0" anchor="ctr"/>
              <a:lstStyle/>
              <a:p>
                <a:pPr defTabSz="932563">
                  <a:defRPr/>
                </a:pPr>
                <a:endParaRPr lang="en-US">
                  <a:solidFill>
                    <a:srgbClr val="000000"/>
                  </a:solidFill>
                  <a:latin typeface="Segoe UI"/>
                </a:endParaRPr>
              </a:p>
            </p:txBody>
          </p:sp>
        </p:grpSp>
        <p:grpSp>
          <p:nvGrpSpPr>
            <p:cNvPr id="1692" name="Graphic 2">
              <a:extLst>
                <a:ext uri="{FF2B5EF4-FFF2-40B4-BE49-F238E27FC236}">
                  <a16:creationId xmlns:a16="http://schemas.microsoft.com/office/drawing/2014/main" id="{18A56034-1830-49AD-94A4-8F6440F61343}"/>
                </a:ext>
              </a:extLst>
            </p:cNvPr>
            <p:cNvGrpSpPr/>
            <p:nvPr/>
          </p:nvGrpSpPr>
          <p:grpSpPr>
            <a:xfrm>
              <a:off x="7997768" y="4493258"/>
              <a:ext cx="200155" cy="306903"/>
              <a:chOff x="5557492" y="4674021"/>
              <a:chExt cx="454548" cy="696974"/>
            </a:xfrm>
            <a:solidFill>
              <a:schemeClr val="accent5"/>
            </a:solidFill>
          </p:grpSpPr>
          <p:sp>
            <p:nvSpPr>
              <p:cNvPr id="1720" name="Freeform: Shape 1719">
                <a:extLst>
                  <a:ext uri="{FF2B5EF4-FFF2-40B4-BE49-F238E27FC236}">
                    <a16:creationId xmlns:a16="http://schemas.microsoft.com/office/drawing/2014/main" id="{F9D19D61-40FD-4CDA-8AFB-ABDCF74E92FC}"/>
                  </a:ext>
                </a:extLst>
              </p:cNvPr>
              <p:cNvSpPr/>
              <p:nvPr/>
            </p:nvSpPr>
            <p:spPr>
              <a:xfrm>
                <a:off x="5704463" y="4761900"/>
                <a:ext cx="136364" cy="90910"/>
              </a:xfrm>
              <a:custGeom>
                <a:avLst/>
                <a:gdLst>
                  <a:gd name="connsiteX0" fmla="*/ 72728 w 136364"/>
                  <a:gd name="connsiteY0" fmla="*/ 92425 h 90909"/>
                  <a:gd name="connsiteX1" fmla="*/ 0 w 136364"/>
                  <a:gd name="connsiteY1" fmla="*/ 21212 h 90909"/>
                  <a:gd name="connsiteX2" fmla="*/ 21212 w 136364"/>
                  <a:gd name="connsiteY2" fmla="*/ 0 h 90909"/>
                  <a:gd name="connsiteX3" fmla="*/ 72728 w 136364"/>
                  <a:gd name="connsiteY3" fmla="*/ 50000 h 90909"/>
                  <a:gd name="connsiteX4" fmla="*/ 122728 w 136364"/>
                  <a:gd name="connsiteY4" fmla="*/ 1515 h 90909"/>
                  <a:gd name="connsiteX5" fmla="*/ 143940 w 136364"/>
                  <a:gd name="connsiteY5" fmla="*/ 22727 h 90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364" h="90909">
                    <a:moveTo>
                      <a:pt x="72728" y="92425"/>
                    </a:moveTo>
                    <a:lnTo>
                      <a:pt x="0" y="21212"/>
                    </a:lnTo>
                    <a:lnTo>
                      <a:pt x="21212" y="0"/>
                    </a:lnTo>
                    <a:lnTo>
                      <a:pt x="72728" y="50000"/>
                    </a:lnTo>
                    <a:lnTo>
                      <a:pt x="122728" y="1515"/>
                    </a:lnTo>
                    <a:lnTo>
                      <a:pt x="143940" y="22727"/>
                    </a:lnTo>
                    <a:close/>
                  </a:path>
                </a:pathLst>
              </a:custGeom>
              <a:solidFill>
                <a:schemeClr val="tx1"/>
              </a:solidFill>
              <a:ln w="14923" cap="flat">
                <a:noFill/>
                <a:prstDash val="solid"/>
                <a:miter/>
              </a:ln>
            </p:spPr>
            <p:txBody>
              <a:bodyPr rtlCol="0" anchor="ctr"/>
              <a:lstStyle/>
              <a:p>
                <a:pPr defTabSz="932563">
                  <a:defRPr/>
                </a:pPr>
                <a:endParaRPr lang="en-US">
                  <a:solidFill>
                    <a:srgbClr val="000000"/>
                  </a:solidFill>
                  <a:latin typeface="Segoe UI"/>
                </a:endParaRPr>
              </a:p>
            </p:txBody>
          </p:sp>
          <p:sp>
            <p:nvSpPr>
              <p:cNvPr id="1721" name="Freeform: Shape 1720">
                <a:extLst>
                  <a:ext uri="{FF2B5EF4-FFF2-40B4-BE49-F238E27FC236}">
                    <a16:creationId xmlns:a16="http://schemas.microsoft.com/office/drawing/2014/main" id="{6A4ACAF6-45E7-4625-9634-8C3C3F26E2DE}"/>
                  </a:ext>
                </a:extLst>
              </p:cNvPr>
              <p:cNvSpPr/>
              <p:nvPr/>
            </p:nvSpPr>
            <p:spPr>
              <a:xfrm>
                <a:off x="5704463" y="4674021"/>
                <a:ext cx="136364" cy="106061"/>
              </a:xfrm>
              <a:custGeom>
                <a:avLst/>
                <a:gdLst>
                  <a:gd name="connsiteX0" fmla="*/ 122728 w 136364"/>
                  <a:gd name="connsiteY0" fmla="*/ 27273 h 106061"/>
                  <a:gd name="connsiteX1" fmla="*/ 87879 w 136364"/>
                  <a:gd name="connsiteY1" fmla="*/ 60606 h 106061"/>
                  <a:gd name="connsiteX2" fmla="*/ 87879 w 136364"/>
                  <a:gd name="connsiteY2" fmla="*/ 0 h 106061"/>
                  <a:gd name="connsiteX3" fmla="*/ 57576 w 136364"/>
                  <a:gd name="connsiteY3" fmla="*/ 0 h 106061"/>
                  <a:gd name="connsiteX4" fmla="*/ 57576 w 136364"/>
                  <a:gd name="connsiteY4" fmla="*/ 60606 h 106061"/>
                  <a:gd name="connsiteX5" fmla="*/ 21212 w 136364"/>
                  <a:gd name="connsiteY5" fmla="*/ 24243 h 106061"/>
                  <a:gd name="connsiteX6" fmla="*/ 0 w 136364"/>
                  <a:gd name="connsiteY6" fmla="*/ 46970 h 106061"/>
                  <a:gd name="connsiteX7" fmla="*/ 72728 w 136364"/>
                  <a:gd name="connsiteY7" fmla="*/ 116667 h 106061"/>
                  <a:gd name="connsiteX8" fmla="*/ 143940 w 136364"/>
                  <a:gd name="connsiteY8" fmla="*/ 48485 h 106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106061">
                    <a:moveTo>
                      <a:pt x="122728" y="27273"/>
                    </a:moveTo>
                    <a:lnTo>
                      <a:pt x="87879" y="60606"/>
                    </a:lnTo>
                    <a:lnTo>
                      <a:pt x="87879" y="0"/>
                    </a:lnTo>
                    <a:lnTo>
                      <a:pt x="57576" y="0"/>
                    </a:lnTo>
                    <a:lnTo>
                      <a:pt x="57576" y="60606"/>
                    </a:lnTo>
                    <a:lnTo>
                      <a:pt x="21212" y="24243"/>
                    </a:lnTo>
                    <a:lnTo>
                      <a:pt x="0" y="46970"/>
                    </a:lnTo>
                    <a:lnTo>
                      <a:pt x="72728" y="116667"/>
                    </a:lnTo>
                    <a:lnTo>
                      <a:pt x="143940" y="48485"/>
                    </a:lnTo>
                    <a:close/>
                  </a:path>
                </a:pathLst>
              </a:custGeom>
              <a:solidFill>
                <a:schemeClr val="tx1"/>
              </a:solidFill>
              <a:ln w="14923" cap="flat">
                <a:noFill/>
                <a:prstDash val="solid"/>
                <a:miter/>
              </a:ln>
            </p:spPr>
            <p:txBody>
              <a:bodyPr rtlCol="0" anchor="ctr"/>
              <a:lstStyle/>
              <a:p>
                <a:pPr defTabSz="932563">
                  <a:defRPr/>
                </a:pPr>
                <a:endParaRPr lang="en-US">
                  <a:solidFill>
                    <a:srgbClr val="000000"/>
                  </a:solidFill>
                  <a:latin typeface="Segoe UI"/>
                </a:endParaRPr>
              </a:p>
            </p:txBody>
          </p:sp>
          <p:sp>
            <p:nvSpPr>
              <p:cNvPr id="1722" name="Freeform: Shape 1721">
                <a:extLst>
                  <a:ext uri="{FF2B5EF4-FFF2-40B4-BE49-F238E27FC236}">
                    <a16:creationId xmlns:a16="http://schemas.microsoft.com/office/drawing/2014/main" id="{97602F4C-BAC8-4C29-B1DD-14C53722D6F6}"/>
                  </a:ext>
                </a:extLst>
              </p:cNvPr>
              <p:cNvSpPr/>
              <p:nvPr/>
            </p:nvSpPr>
            <p:spPr>
              <a:xfrm>
                <a:off x="5862039" y="4886144"/>
                <a:ext cx="136364" cy="90910"/>
              </a:xfrm>
              <a:custGeom>
                <a:avLst/>
                <a:gdLst>
                  <a:gd name="connsiteX0" fmla="*/ 71213 w 136364"/>
                  <a:gd name="connsiteY0" fmla="*/ 92425 h 90909"/>
                  <a:gd name="connsiteX1" fmla="*/ 0 w 136364"/>
                  <a:gd name="connsiteY1" fmla="*/ 21212 h 90909"/>
                  <a:gd name="connsiteX2" fmla="*/ 21212 w 136364"/>
                  <a:gd name="connsiteY2" fmla="*/ 0 h 90909"/>
                  <a:gd name="connsiteX3" fmla="*/ 71213 w 136364"/>
                  <a:gd name="connsiteY3" fmla="*/ 50000 h 90909"/>
                  <a:gd name="connsiteX4" fmla="*/ 121213 w 136364"/>
                  <a:gd name="connsiteY4" fmla="*/ 1515 h 90909"/>
                  <a:gd name="connsiteX5" fmla="*/ 142425 w 136364"/>
                  <a:gd name="connsiteY5" fmla="*/ 24243 h 90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364" h="90909">
                    <a:moveTo>
                      <a:pt x="71213" y="92425"/>
                    </a:moveTo>
                    <a:lnTo>
                      <a:pt x="0" y="21212"/>
                    </a:lnTo>
                    <a:lnTo>
                      <a:pt x="21212" y="0"/>
                    </a:lnTo>
                    <a:lnTo>
                      <a:pt x="71213" y="50000"/>
                    </a:lnTo>
                    <a:lnTo>
                      <a:pt x="121213" y="1515"/>
                    </a:lnTo>
                    <a:lnTo>
                      <a:pt x="142425" y="24243"/>
                    </a:lnTo>
                    <a:close/>
                  </a:path>
                </a:pathLst>
              </a:custGeom>
              <a:grpFill/>
              <a:ln w="14923" cap="flat">
                <a:noFill/>
                <a:prstDash val="solid"/>
                <a:miter/>
              </a:ln>
            </p:spPr>
            <p:txBody>
              <a:bodyPr rtlCol="0" anchor="ctr"/>
              <a:lstStyle/>
              <a:p>
                <a:pPr defTabSz="932563">
                  <a:defRPr/>
                </a:pPr>
                <a:endParaRPr lang="en-US">
                  <a:solidFill>
                    <a:srgbClr val="000000"/>
                  </a:solidFill>
                  <a:latin typeface="Segoe UI"/>
                </a:endParaRPr>
              </a:p>
            </p:txBody>
          </p:sp>
          <p:sp>
            <p:nvSpPr>
              <p:cNvPr id="1723" name="Freeform: Shape 1722">
                <a:extLst>
                  <a:ext uri="{FF2B5EF4-FFF2-40B4-BE49-F238E27FC236}">
                    <a16:creationId xmlns:a16="http://schemas.microsoft.com/office/drawing/2014/main" id="{8FC0802C-DB5B-4F07-9D93-D344858FB5A1}"/>
                  </a:ext>
                </a:extLst>
              </p:cNvPr>
              <p:cNvSpPr/>
              <p:nvPr/>
            </p:nvSpPr>
            <p:spPr>
              <a:xfrm>
                <a:off x="5862039" y="4799779"/>
                <a:ext cx="136364" cy="106061"/>
              </a:xfrm>
              <a:custGeom>
                <a:avLst/>
                <a:gdLst>
                  <a:gd name="connsiteX0" fmla="*/ 121213 w 136364"/>
                  <a:gd name="connsiteY0" fmla="*/ 25758 h 106061"/>
                  <a:gd name="connsiteX1" fmla="*/ 86364 w 136364"/>
                  <a:gd name="connsiteY1" fmla="*/ 59091 h 106061"/>
                  <a:gd name="connsiteX2" fmla="*/ 86364 w 136364"/>
                  <a:gd name="connsiteY2" fmla="*/ 0 h 106061"/>
                  <a:gd name="connsiteX3" fmla="*/ 56061 w 136364"/>
                  <a:gd name="connsiteY3" fmla="*/ 0 h 106061"/>
                  <a:gd name="connsiteX4" fmla="*/ 56061 w 136364"/>
                  <a:gd name="connsiteY4" fmla="*/ 59091 h 106061"/>
                  <a:gd name="connsiteX5" fmla="*/ 21212 w 136364"/>
                  <a:gd name="connsiteY5" fmla="*/ 24243 h 106061"/>
                  <a:gd name="connsiteX6" fmla="*/ 0 w 136364"/>
                  <a:gd name="connsiteY6" fmla="*/ 45455 h 106061"/>
                  <a:gd name="connsiteX7" fmla="*/ 71213 w 136364"/>
                  <a:gd name="connsiteY7" fmla="*/ 116667 h 106061"/>
                  <a:gd name="connsiteX8" fmla="*/ 142425 w 136364"/>
                  <a:gd name="connsiteY8" fmla="*/ 48485 h 106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106061">
                    <a:moveTo>
                      <a:pt x="121213" y="25758"/>
                    </a:moveTo>
                    <a:lnTo>
                      <a:pt x="86364" y="59091"/>
                    </a:lnTo>
                    <a:lnTo>
                      <a:pt x="86364" y="0"/>
                    </a:lnTo>
                    <a:lnTo>
                      <a:pt x="56061" y="0"/>
                    </a:lnTo>
                    <a:lnTo>
                      <a:pt x="56061" y="59091"/>
                    </a:lnTo>
                    <a:lnTo>
                      <a:pt x="21212" y="24243"/>
                    </a:lnTo>
                    <a:lnTo>
                      <a:pt x="0" y="45455"/>
                    </a:lnTo>
                    <a:lnTo>
                      <a:pt x="71213" y="116667"/>
                    </a:lnTo>
                    <a:lnTo>
                      <a:pt x="142425" y="48485"/>
                    </a:lnTo>
                    <a:close/>
                  </a:path>
                </a:pathLst>
              </a:custGeom>
              <a:grpFill/>
              <a:ln w="14923" cap="flat">
                <a:noFill/>
                <a:prstDash val="solid"/>
                <a:miter/>
              </a:ln>
            </p:spPr>
            <p:txBody>
              <a:bodyPr rtlCol="0" anchor="ctr"/>
              <a:lstStyle/>
              <a:p>
                <a:pPr defTabSz="932563">
                  <a:defRPr/>
                </a:pPr>
                <a:endParaRPr lang="en-US">
                  <a:solidFill>
                    <a:srgbClr val="000000"/>
                  </a:solidFill>
                  <a:latin typeface="Segoe UI"/>
                </a:endParaRPr>
              </a:p>
            </p:txBody>
          </p:sp>
          <p:sp>
            <p:nvSpPr>
              <p:cNvPr id="1724" name="Freeform: Shape 1723">
                <a:extLst>
                  <a:ext uri="{FF2B5EF4-FFF2-40B4-BE49-F238E27FC236}">
                    <a16:creationId xmlns:a16="http://schemas.microsoft.com/office/drawing/2014/main" id="{FEF2C433-EEEE-417F-9DC7-CEECC8D8F3F8}"/>
                  </a:ext>
                </a:extLst>
              </p:cNvPr>
              <p:cNvSpPr/>
              <p:nvPr/>
            </p:nvSpPr>
            <p:spPr>
              <a:xfrm>
                <a:off x="5557492" y="4886144"/>
                <a:ext cx="136364" cy="90910"/>
              </a:xfrm>
              <a:custGeom>
                <a:avLst/>
                <a:gdLst>
                  <a:gd name="connsiteX0" fmla="*/ 72728 w 136364"/>
                  <a:gd name="connsiteY0" fmla="*/ 92425 h 90909"/>
                  <a:gd name="connsiteX1" fmla="*/ 0 w 136364"/>
                  <a:gd name="connsiteY1" fmla="*/ 21212 h 90909"/>
                  <a:gd name="connsiteX2" fmla="*/ 21212 w 136364"/>
                  <a:gd name="connsiteY2" fmla="*/ 0 h 90909"/>
                  <a:gd name="connsiteX3" fmla="*/ 72728 w 136364"/>
                  <a:gd name="connsiteY3" fmla="*/ 50000 h 90909"/>
                  <a:gd name="connsiteX4" fmla="*/ 122728 w 136364"/>
                  <a:gd name="connsiteY4" fmla="*/ 1515 h 90909"/>
                  <a:gd name="connsiteX5" fmla="*/ 143940 w 136364"/>
                  <a:gd name="connsiteY5" fmla="*/ 24243 h 90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364" h="90909">
                    <a:moveTo>
                      <a:pt x="72728" y="92425"/>
                    </a:moveTo>
                    <a:lnTo>
                      <a:pt x="0" y="21212"/>
                    </a:lnTo>
                    <a:lnTo>
                      <a:pt x="21212" y="0"/>
                    </a:lnTo>
                    <a:lnTo>
                      <a:pt x="72728" y="50000"/>
                    </a:lnTo>
                    <a:lnTo>
                      <a:pt x="122728" y="1515"/>
                    </a:lnTo>
                    <a:lnTo>
                      <a:pt x="143940" y="24243"/>
                    </a:lnTo>
                    <a:close/>
                  </a:path>
                </a:pathLst>
              </a:custGeom>
              <a:grpFill/>
              <a:ln w="14923" cap="flat">
                <a:noFill/>
                <a:prstDash val="solid"/>
                <a:miter/>
              </a:ln>
            </p:spPr>
            <p:txBody>
              <a:bodyPr rtlCol="0" anchor="ctr"/>
              <a:lstStyle/>
              <a:p>
                <a:pPr defTabSz="932563">
                  <a:defRPr/>
                </a:pPr>
                <a:endParaRPr lang="en-US">
                  <a:solidFill>
                    <a:srgbClr val="000000"/>
                  </a:solidFill>
                  <a:latin typeface="Segoe UI"/>
                </a:endParaRPr>
              </a:p>
            </p:txBody>
          </p:sp>
          <p:sp>
            <p:nvSpPr>
              <p:cNvPr id="1725" name="Freeform: Shape 1724">
                <a:extLst>
                  <a:ext uri="{FF2B5EF4-FFF2-40B4-BE49-F238E27FC236}">
                    <a16:creationId xmlns:a16="http://schemas.microsoft.com/office/drawing/2014/main" id="{6606C810-8E60-46EC-8F5F-EB51AF1253BA}"/>
                  </a:ext>
                </a:extLst>
              </p:cNvPr>
              <p:cNvSpPr/>
              <p:nvPr/>
            </p:nvSpPr>
            <p:spPr>
              <a:xfrm>
                <a:off x="5557492" y="4799779"/>
                <a:ext cx="136364" cy="106061"/>
              </a:xfrm>
              <a:custGeom>
                <a:avLst/>
                <a:gdLst>
                  <a:gd name="connsiteX0" fmla="*/ 122728 w 136364"/>
                  <a:gd name="connsiteY0" fmla="*/ 25758 h 106061"/>
                  <a:gd name="connsiteX1" fmla="*/ 87879 w 136364"/>
                  <a:gd name="connsiteY1" fmla="*/ 59091 h 106061"/>
                  <a:gd name="connsiteX2" fmla="*/ 87879 w 136364"/>
                  <a:gd name="connsiteY2" fmla="*/ 0 h 106061"/>
                  <a:gd name="connsiteX3" fmla="*/ 57576 w 136364"/>
                  <a:gd name="connsiteY3" fmla="*/ 0 h 106061"/>
                  <a:gd name="connsiteX4" fmla="*/ 57576 w 136364"/>
                  <a:gd name="connsiteY4" fmla="*/ 59091 h 106061"/>
                  <a:gd name="connsiteX5" fmla="*/ 21212 w 136364"/>
                  <a:gd name="connsiteY5" fmla="*/ 24243 h 106061"/>
                  <a:gd name="connsiteX6" fmla="*/ 0 w 136364"/>
                  <a:gd name="connsiteY6" fmla="*/ 45455 h 106061"/>
                  <a:gd name="connsiteX7" fmla="*/ 72728 w 136364"/>
                  <a:gd name="connsiteY7" fmla="*/ 116667 h 106061"/>
                  <a:gd name="connsiteX8" fmla="*/ 143940 w 136364"/>
                  <a:gd name="connsiteY8" fmla="*/ 48485 h 106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106061">
                    <a:moveTo>
                      <a:pt x="122728" y="25758"/>
                    </a:moveTo>
                    <a:lnTo>
                      <a:pt x="87879" y="59091"/>
                    </a:lnTo>
                    <a:lnTo>
                      <a:pt x="87879" y="0"/>
                    </a:lnTo>
                    <a:lnTo>
                      <a:pt x="57576" y="0"/>
                    </a:lnTo>
                    <a:lnTo>
                      <a:pt x="57576" y="59091"/>
                    </a:lnTo>
                    <a:lnTo>
                      <a:pt x="21212" y="24243"/>
                    </a:lnTo>
                    <a:lnTo>
                      <a:pt x="0" y="45455"/>
                    </a:lnTo>
                    <a:lnTo>
                      <a:pt x="72728" y="116667"/>
                    </a:lnTo>
                    <a:lnTo>
                      <a:pt x="143940" y="48485"/>
                    </a:lnTo>
                    <a:close/>
                  </a:path>
                </a:pathLst>
              </a:custGeom>
              <a:grpFill/>
              <a:ln w="14923" cap="flat">
                <a:noFill/>
                <a:prstDash val="solid"/>
                <a:miter/>
              </a:ln>
            </p:spPr>
            <p:txBody>
              <a:bodyPr rtlCol="0" anchor="ctr"/>
              <a:lstStyle/>
              <a:p>
                <a:pPr defTabSz="932563">
                  <a:defRPr/>
                </a:pPr>
                <a:endParaRPr lang="en-US">
                  <a:solidFill>
                    <a:srgbClr val="000000"/>
                  </a:solidFill>
                  <a:latin typeface="Segoe UI"/>
                </a:endParaRPr>
              </a:p>
            </p:txBody>
          </p:sp>
          <p:sp>
            <p:nvSpPr>
              <p:cNvPr id="1726" name="Freeform: Shape 1725">
                <a:extLst>
                  <a:ext uri="{FF2B5EF4-FFF2-40B4-BE49-F238E27FC236}">
                    <a16:creationId xmlns:a16="http://schemas.microsoft.com/office/drawing/2014/main" id="{DA1343B1-DFD2-4661-B987-94A09E2A9E4D}"/>
                  </a:ext>
                </a:extLst>
              </p:cNvPr>
              <p:cNvSpPr/>
              <p:nvPr/>
            </p:nvSpPr>
            <p:spPr>
              <a:xfrm>
                <a:off x="5557492" y="4948265"/>
                <a:ext cx="136364" cy="151516"/>
              </a:xfrm>
              <a:custGeom>
                <a:avLst/>
                <a:gdLst>
                  <a:gd name="connsiteX0" fmla="*/ 143940 w 136364"/>
                  <a:gd name="connsiteY0" fmla="*/ 24243 h 151516"/>
                  <a:gd name="connsiteX1" fmla="*/ 122728 w 136364"/>
                  <a:gd name="connsiteY1" fmla="*/ 3030 h 151516"/>
                  <a:gd name="connsiteX2" fmla="*/ 72728 w 136364"/>
                  <a:gd name="connsiteY2" fmla="*/ 51515 h 151516"/>
                  <a:gd name="connsiteX3" fmla="*/ 21212 w 136364"/>
                  <a:gd name="connsiteY3" fmla="*/ 0 h 151516"/>
                  <a:gd name="connsiteX4" fmla="*/ 0 w 136364"/>
                  <a:gd name="connsiteY4" fmla="*/ 22727 h 151516"/>
                  <a:gd name="connsiteX5" fmla="*/ 57576 w 136364"/>
                  <a:gd name="connsiteY5" fmla="*/ 78788 h 151516"/>
                  <a:gd name="connsiteX6" fmla="*/ 57576 w 136364"/>
                  <a:gd name="connsiteY6" fmla="*/ 159092 h 151516"/>
                  <a:gd name="connsiteX7" fmla="*/ 87879 w 136364"/>
                  <a:gd name="connsiteY7" fmla="*/ 159092 h 151516"/>
                  <a:gd name="connsiteX8" fmla="*/ 87879 w 136364"/>
                  <a:gd name="connsiteY8" fmla="*/ 78788 h 151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151516">
                    <a:moveTo>
                      <a:pt x="143940" y="24243"/>
                    </a:moveTo>
                    <a:lnTo>
                      <a:pt x="122728" y="3030"/>
                    </a:lnTo>
                    <a:lnTo>
                      <a:pt x="72728" y="51515"/>
                    </a:lnTo>
                    <a:lnTo>
                      <a:pt x="21212" y="0"/>
                    </a:lnTo>
                    <a:lnTo>
                      <a:pt x="0" y="22727"/>
                    </a:lnTo>
                    <a:lnTo>
                      <a:pt x="57576" y="78788"/>
                    </a:lnTo>
                    <a:lnTo>
                      <a:pt x="57576" y="159092"/>
                    </a:lnTo>
                    <a:lnTo>
                      <a:pt x="87879" y="159092"/>
                    </a:lnTo>
                    <a:lnTo>
                      <a:pt x="87879" y="78788"/>
                    </a:lnTo>
                    <a:close/>
                  </a:path>
                </a:pathLst>
              </a:custGeom>
              <a:grpFill/>
              <a:ln w="14923" cap="flat">
                <a:noFill/>
                <a:prstDash val="solid"/>
                <a:miter/>
              </a:ln>
            </p:spPr>
            <p:txBody>
              <a:bodyPr rtlCol="0" anchor="ctr"/>
              <a:lstStyle/>
              <a:p>
                <a:pPr defTabSz="932563">
                  <a:defRPr/>
                </a:pPr>
                <a:endParaRPr lang="en-US">
                  <a:solidFill>
                    <a:srgbClr val="000000"/>
                  </a:solidFill>
                  <a:latin typeface="Segoe UI"/>
                </a:endParaRPr>
              </a:p>
            </p:txBody>
          </p:sp>
          <p:sp>
            <p:nvSpPr>
              <p:cNvPr id="1727" name="Freeform: Shape 1726">
                <a:extLst>
                  <a:ext uri="{FF2B5EF4-FFF2-40B4-BE49-F238E27FC236}">
                    <a16:creationId xmlns:a16="http://schemas.microsoft.com/office/drawing/2014/main" id="{827B9D41-2FB4-40A9-A7EF-67976CBE7EF5}"/>
                  </a:ext>
                </a:extLst>
              </p:cNvPr>
              <p:cNvSpPr/>
              <p:nvPr/>
            </p:nvSpPr>
            <p:spPr>
              <a:xfrm>
                <a:off x="5704463" y="4824022"/>
                <a:ext cx="136364" cy="363639"/>
              </a:xfrm>
              <a:custGeom>
                <a:avLst/>
                <a:gdLst>
                  <a:gd name="connsiteX0" fmla="*/ 143940 w 136364"/>
                  <a:gd name="connsiteY0" fmla="*/ 24243 h 363638"/>
                  <a:gd name="connsiteX1" fmla="*/ 122728 w 136364"/>
                  <a:gd name="connsiteY1" fmla="*/ 1515 h 363638"/>
                  <a:gd name="connsiteX2" fmla="*/ 72728 w 136364"/>
                  <a:gd name="connsiteY2" fmla="*/ 50000 h 363638"/>
                  <a:gd name="connsiteX3" fmla="*/ 21212 w 136364"/>
                  <a:gd name="connsiteY3" fmla="*/ 0 h 363638"/>
                  <a:gd name="connsiteX4" fmla="*/ 0 w 136364"/>
                  <a:gd name="connsiteY4" fmla="*/ 21212 h 363638"/>
                  <a:gd name="connsiteX5" fmla="*/ 57576 w 136364"/>
                  <a:gd name="connsiteY5" fmla="*/ 77273 h 363638"/>
                  <a:gd name="connsiteX6" fmla="*/ 57576 w 136364"/>
                  <a:gd name="connsiteY6" fmla="*/ 375760 h 363638"/>
                  <a:gd name="connsiteX7" fmla="*/ 87879 w 136364"/>
                  <a:gd name="connsiteY7" fmla="*/ 375760 h 363638"/>
                  <a:gd name="connsiteX8" fmla="*/ 87879 w 136364"/>
                  <a:gd name="connsiteY8" fmla="*/ 77273 h 363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363638">
                    <a:moveTo>
                      <a:pt x="143940" y="24243"/>
                    </a:moveTo>
                    <a:lnTo>
                      <a:pt x="122728" y="1515"/>
                    </a:lnTo>
                    <a:lnTo>
                      <a:pt x="72728" y="50000"/>
                    </a:lnTo>
                    <a:lnTo>
                      <a:pt x="21212" y="0"/>
                    </a:lnTo>
                    <a:lnTo>
                      <a:pt x="0" y="21212"/>
                    </a:lnTo>
                    <a:lnTo>
                      <a:pt x="57576" y="77273"/>
                    </a:lnTo>
                    <a:lnTo>
                      <a:pt x="57576" y="375760"/>
                    </a:lnTo>
                    <a:lnTo>
                      <a:pt x="87879" y="375760"/>
                    </a:lnTo>
                    <a:lnTo>
                      <a:pt x="87879" y="77273"/>
                    </a:lnTo>
                    <a:close/>
                  </a:path>
                </a:pathLst>
              </a:custGeom>
              <a:solidFill>
                <a:schemeClr val="tx1"/>
              </a:solidFill>
              <a:ln w="14923" cap="flat">
                <a:noFill/>
                <a:prstDash val="solid"/>
                <a:miter/>
              </a:ln>
            </p:spPr>
            <p:txBody>
              <a:bodyPr rtlCol="0" anchor="ctr"/>
              <a:lstStyle/>
              <a:p>
                <a:pPr defTabSz="932563">
                  <a:defRPr/>
                </a:pPr>
                <a:endParaRPr lang="en-US">
                  <a:solidFill>
                    <a:srgbClr val="000000"/>
                  </a:solidFill>
                  <a:latin typeface="Segoe UI"/>
                </a:endParaRPr>
              </a:p>
            </p:txBody>
          </p:sp>
          <p:sp>
            <p:nvSpPr>
              <p:cNvPr id="1728" name="Freeform: Shape 1727">
                <a:extLst>
                  <a:ext uri="{FF2B5EF4-FFF2-40B4-BE49-F238E27FC236}">
                    <a16:creationId xmlns:a16="http://schemas.microsoft.com/office/drawing/2014/main" id="{0A6CF2D2-1553-4984-BFE3-76A3E4814FEA}"/>
                  </a:ext>
                </a:extLst>
              </p:cNvPr>
              <p:cNvSpPr/>
              <p:nvPr/>
            </p:nvSpPr>
            <p:spPr>
              <a:xfrm>
                <a:off x="5862039" y="4949780"/>
                <a:ext cx="136364" cy="136364"/>
              </a:xfrm>
              <a:custGeom>
                <a:avLst/>
                <a:gdLst>
                  <a:gd name="connsiteX0" fmla="*/ 142425 w 136364"/>
                  <a:gd name="connsiteY0" fmla="*/ 22727 h 136364"/>
                  <a:gd name="connsiteX1" fmla="*/ 121213 w 136364"/>
                  <a:gd name="connsiteY1" fmla="*/ 1515 h 136364"/>
                  <a:gd name="connsiteX2" fmla="*/ 71213 w 136364"/>
                  <a:gd name="connsiteY2" fmla="*/ 48485 h 136364"/>
                  <a:gd name="connsiteX3" fmla="*/ 21212 w 136364"/>
                  <a:gd name="connsiteY3" fmla="*/ 0 h 136364"/>
                  <a:gd name="connsiteX4" fmla="*/ 0 w 136364"/>
                  <a:gd name="connsiteY4" fmla="*/ 21212 h 136364"/>
                  <a:gd name="connsiteX5" fmla="*/ 56061 w 136364"/>
                  <a:gd name="connsiteY5" fmla="*/ 77273 h 136364"/>
                  <a:gd name="connsiteX6" fmla="*/ 56061 w 136364"/>
                  <a:gd name="connsiteY6" fmla="*/ 150001 h 136364"/>
                  <a:gd name="connsiteX7" fmla="*/ 86364 w 136364"/>
                  <a:gd name="connsiteY7" fmla="*/ 150001 h 136364"/>
                  <a:gd name="connsiteX8" fmla="*/ 86364 w 136364"/>
                  <a:gd name="connsiteY8" fmla="*/ 77273 h 136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136364">
                    <a:moveTo>
                      <a:pt x="142425" y="22727"/>
                    </a:moveTo>
                    <a:lnTo>
                      <a:pt x="121213" y="1515"/>
                    </a:lnTo>
                    <a:lnTo>
                      <a:pt x="71213" y="48485"/>
                    </a:lnTo>
                    <a:lnTo>
                      <a:pt x="21212" y="0"/>
                    </a:lnTo>
                    <a:lnTo>
                      <a:pt x="0" y="21212"/>
                    </a:lnTo>
                    <a:lnTo>
                      <a:pt x="56061" y="77273"/>
                    </a:lnTo>
                    <a:lnTo>
                      <a:pt x="56061" y="150001"/>
                    </a:lnTo>
                    <a:lnTo>
                      <a:pt x="86364" y="150001"/>
                    </a:lnTo>
                    <a:lnTo>
                      <a:pt x="86364" y="77273"/>
                    </a:lnTo>
                    <a:close/>
                  </a:path>
                </a:pathLst>
              </a:custGeom>
              <a:grpFill/>
              <a:ln w="14923" cap="flat">
                <a:noFill/>
                <a:prstDash val="solid"/>
                <a:miter/>
              </a:ln>
            </p:spPr>
            <p:txBody>
              <a:bodyPr rtlCol="0" anchor="ctr"/>
              <a:lstStyle/>
              <a:p>
                <a:pPr defTabSz="932563">
                  <a:defRPr/>
                </a:pPr>
                <a:endParaRPr lang="en-US">
                  <a:solidFill>
                    <a:srgbClr val="000000"/>
                  </a:solidFill>
                  <a:latin typeface="Segoe UI"/>
                </a:endParaRPr>
              </a:p>
            </p:txBody>
          </p:sp>
          <p:sp>
            <p:nvSpPr>
              <p:cNvPr id="1729" name="Freeform: Shape 1728">
                <a:extLst>
                  <a:ext uri="{FF2B5EF4-FFF2-40B4-BE49-F238E27FC236}">
                    <a16:creationId xmlns:a16="http://schemas.microsoft.com/office/drawing/2014/main" id="{CA111690-A986-4AD6-B38E-8286B8AF7775}"/>
                  </a:ext>
                </a:extLst>
              </p:cNvPr>
              <p:cNvSpPr/>
              <p:nvPr/>
            </p:nvSpPr>
            <p:spPr>
              <a:xfrm>
                <a:off x="5561650" y="5004317"/>
                <a:ext cx="196971" cy="363639"/>
              </a:xfrm>
              <a:custGeom>
                <a:avLst/>
                <a:gdLst>
                  <a:gd name="connsiteX0" fmla="*/ 62509 w 196970"/>
                  <a:gd name="connsiteY0" fmla="*/ 253041 h 363638"/>
                  <a:gd name="connsiteX1" fmla="*/ 185237 w 196970"/>
                  <a:gd name="connsiteY1" fmla="*/ 368193 h 363638"/>
                  <a:gd name="connsiteX2" fmla="*/ 164025 w 196970"/>
                  <a:gd name="connsiteY2" fmla="*/ 203041 h 363638"/>
                  <a:gd name="connsiteX3" fmla="*/ 387 w 196970"/>
                  <a:gd name="connsiteY3" fmla="*/ 9 h 363638"/>
                  <a:gd name="connsiteX4" fmla="*/ 62509 w 196970"/>
                  <a:gd name="connsiteY4" fmla="*/ 253041 h 363638"/>
                  <a:gd name="connsiteX5" fmla="*/ 62509 w 196970"/>
                  <a:gd name="connsiteY5" fmla="*/ 253041 h 363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6970" h="363638">
                    <a:moveTo>
                      <a:pt x="62509" y="253041"/>
                    </a:moveTo>
                    <a:cubicBezTo>
                      <a:pt x="92812" y="313647"/>
                      <a:pt x="157964" y="380314"/>
                      <a:pt x="185237" y="368193"/>
                    </a:cubicBezTo>
                    <a:cubicBezTo>
                      <a:pt x="214025" y="353041"/>
                      <a:pt x="204934" y="280314"/>
                      <a:pt x="164025" y="203041"/>
                    </a:cubicBezTo>
                    <a:cubicBezTo>
                      <a:pt x="124630" y="125767"/>
                      <a:pt x="1902" y="9"/>
                      <a:pt x="387" y="9"/>
                    </a:cubicBezTo>
                    <a:cubicBezTo>
                      <a:pt x="-4158" y="-1506"/>
                      <a:pt x="32206" y="189404"/>
                      <a:pt x="62509" y="253041"/>
                    </a:cubicBezTo>
                    <a:lnTo>
                      <a:pt x="62509" y="253041"/>
                    </a:lnTo>
                    <a:close/>
                  </a:path>
                </a:pathLst>
              </a:custGeom>
              <a:solidFill>
                <a:schemeClr val="tx2"/>
              </a:solidFill>
              <a:ln w="14923" cap="flat">
                <a:noFill/>
                <a:prstDash val="solid"/>
                <a:miter/>
              </a:ln>
            </p:spPr>
            <p:txBody>
              <a:bodyPr rtlCol="0" anchor="ctr"/>
              <a:lstStyle/>
              <a:p>
                <a:pPr defTabSz="932563">
                  <a:defRPr/>
                </a:pPr>
                <a:endParaRPr lang="en-US">
                  <a:solidFill>
                    <a:srgbClr val="000000"/>
                  </a:solidFill>
                  <a:latin typeface="Segoe UI"/>
                </a:endParaRPr>
              </a:p>
            </p:txBody>
          </p:sp>
          <p:sp>
            <p:nvSpPr>
              <p:cNvPr id="1730" name="Freeform: Shape 1729">
                <a:extLst>
                  <a:ext uri="{FF2B5EF4-FFF2-40B4-BE49-F238E27FC236}">
                    <a16:creationId xmlns:a16="http://schemas.microsoft.com/office/drawing/2014/main" id="{BC25AC46-97F6-4515-99BE-0D2D59973AB0}"/>
                  </a:ext>
                </a:extLst>
              </p:cNvPr>
              <p:cNvSpPr/>
              <p:nvPr/>
            </p:nvSpPr>
            <p:spPr>
              <a:xfrm>
                <a:off x="5794596" y="5004317"/>
                <a:ext cx="196971" cy="363639"/>
              </a:xfrm>
              <a:custGeom>
                <a:avLst/>
                <a:gdLst>
                  <a:gd name="connsiteX0" fmla="*/ 138656 w 196970"/>
                  <a:gd name="connsiteY0" fmla="*/ 253041 h 363638"/>
                  <a:gd name="connsiteX1" fmla="*/ 200778 w 196970"/>
                  <a:gd name="connsiteY1" fmla="*/ 9 h 363638"/>
                  <a:gd name="connsiteX2" fmla="*/ 37140 w 196970"/>
                  <a:gd name="connsiteY2" fmla="*/ 203040 h 363638"/>
                  <a:gd name="connsiteX3" fmla="*/ 15928 w 196970"/>
                  <a:gd name="connsiteY3" fmla="*/ 368193 h 363638"/>
                  <a:gd name="connsiteX4" fmla="*/ 138656 w 196970"/>
                  <a:gd name="connsiteY4" fmla="*/ 253041 h 363638"/>
                  <a:gd name="connsiteX5" fmla="*/ 138656 w 196970"/>
                  <a:gd name="connsiteY5" fmla="*/ 253041 h 363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6970" h="363638">
                    <a:moveTo>
                      <a:pt x="138656" y="253041"/>
                    </a:moveTo>
                    <a:cubicBezTo>
                      <a:pt x="170474" y="190919"/>
                      <a:pt x="205323" y="-1506"/>
                      <a:pt x="200778" y="9"/>
                    </a:cubicBezTo>
                    <a:cubicBezTo>
                      <a:pt x="199262" y="9"/>
                      <a:pt x="75019" y="125767"/>
                      <a:pt x="37140" y="203040"/>
                    </a:cubicBezTo>
                    <a:cubicBezTo>
                      <a:pt x="-739" y="280314"/>
                      <a:pt x="-12860" y="353041"/>
                      <a:pt x="15928" y="368193"/>
                    </a:cubicBezTo>
                    <a:cubicBezTo>
                      <a:pt x="43201" y="380314"/>
                      <a:pt x="108353" y="313647"/>
                      <a:pt x="138656" y="253041"/>
                    </a:cubicBezTo>
                    <a:lnTo>
                      <a:pt x="138656" y="253041"/>
                    </a:lnTo>
                    <a:close/>
                  </a:path>
                </a:pathLst>
              </a:custGeom>
              <a:solidFill>
                <a:schemeClr val="tx2"/>
              </a:solidFill>
              <a:ln w="14923" cap="flat">
                <a:noFill/>
                <a:prstDash val="solid"/>
                <a:miter/>
              </a:ln>
            </p:spPr>
            <p:txBody>
              <a:bodyPr rtlCol="0" anchor="ctr"/>
              <a:lstStyle/>
              <a:p>
                <a:pPr defTabSz="932563">
                  <a:defRPr/>
                </a:pPr>
                <a:endParaRPr lang="en-US">
                  <a:solidFill>
                    <a:srgbClr val="000000"/>
                  </a:solidFill>
                  <a:latin typeface="Segoe UI"/>
                </a:endParaRPr>
              </a:p>
            </p:txBody>
          </p:sp>
        </p:grpSp>
        <p:grpSp>
          <p:nvGrpSpPr>
            <p:cNvPr id="1693" name="Graphic 2">
              <a:extLst>
                <a:ext uri="{FF2B5EF4-FFF2-40B4-BE49-F238E27FC236}">
                  <a16:creationId xmlns:a16="http://schemas.microsoft.com/office/drawing/2014/main" id="{DB3414E0-63D3-438E-8D38-FC4D7695BFD1}"/>
                </a:ext>
              </a:extLst>
            </p:cNvPr>
            <p:cNvGrpSpPr/>
            <p:nvPr/>
          </p:nvGrpSpPr>
          <p:grpSpPr>
            <a:xfrm>
              <a:off x="8171855" y="4530883"/>
              <a:ext cx="200155" cy="306903"/>
              <a:chOff x="5557492" y="4674021"/>
              <a:chExt cx="454548" cy="696974"/>
            </a:xfrm>
            <a:solidFill>
              <a:schemeClr val="accent5"/>
            </a:solidFill>
          </p:grpSpPr>
          <p:sp>
            <p:nvSpPr>
              <p:cNvPr id="1709" name="Freeform: Shape 1708">
                <a:extLst>
                  <a:ext uri="{FF2B5EF4-FFF2-40B4-BE49-F238E27FC236}">
                    <a16:creationId xmlns:a16="http://schemas.microsoft.com/office/drawing/2014/main" id="{5B71E8E0-2BFE-4695-88D7-5355C201517E}"/>
                  </a:ext>
                </a:extLst>
              </p:cNvPr>
              <p:cNvSpPr/>
              <p:nvPr/>
            </p:nvSpPr>
            <p:spPr>
              <a:xfrm>
                <a:off x="5704463" y="4761900"/>
                <a:ext cx="136364" cy="90910"/>
              </a:xfrm>
              <a:custGeom>
                <a:avLst/>
                <a:gdLst>
                  <a:gd name="connsiteX0" fmla="*/ 72728 w 136364"/>
                  <a:gd name="connsiteY0" fmla="*/ 92425 h 90909"/>
                  <a:gd name="connsiteX1" fmla="*/ 0 w 136364"/>
                  <a:gd name="connsiteY1" fmla="*/ 21212 h 90909"/>
                  <a:gd name="connsiteX2" fmla="*/ 21212 w 136364"/>
                  <a:gd name="connsiteY2" fmla="*/ 0 h 90909"/>
                  <a:gd name="connsiteX3" fmla="*/ 72728 w 136364"/>
                  <a:gd name="connsiteY3" fmla="*/ 50000 h 90909"/>
                  <a:gd name="connsiteX4" fmla="*/ 122728 w 136364"/>
                  <a:gd name="connsiteY4" fmla="*/ 1515 h 90909"/>
                  <a:gd name="connsiteX5" fmla="*/ 143940 w 136364"/>
                  <a:gd name="connsiteY5" fmla="*/ 22727 h 90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364" h="90909">
                    <a:moveTo>
                      <a:pt x="72728" y="92425"/>
                    </a:moveTo>
                    <a:lnTo>
                      <a:pt x="0" y="21212"/>
                    </a:lnTo>
                    <a:lnTo>
                      <a:pt x="21212" y="0"/>
                    </a:lnTo>
                    <a:lnTo>
                      <a:pt x="72728" y="50000"/>
                    </a:lnTo>
                    <a:lnTo>
                      <a:pt x="122728" y="1515"/>
                    </a:lnTo>
                    <a:lnTo>
                      <a:pt x="143940" y="22727"/>
                    </a:lnTo>
                    <a:close/>
                  </a:path>
                </a:pathLst>
              </a:custGeom>
              <a:solidFill>
                <a:schemeClr val="tx1"/>
              </a:solidFill>
              <a:ln w="14923" cap="flat">
                <a:noFill/>
                <a:prstDash val="solid"/>
                <a:miter/>
              </a:ln>
            </p:spPr>
            <p:txBody>
              <a:bodyPr rtlCol="0" anchor="ctr"/>
              <a:lstStyle/>
              <a:p>
                <a:pPr defTabSz="932563">
                  <a:defRPr/>
                </a:pPr>
                <a:endParaRPr lang="en-US">
                  <a:solidFill>
                    <a:srgbClr val="000000"/>
                  </a:solidFill>
                  <a:latin typeface="Segoe UI"/>
                </a:endParaRPr>
              </a:p>
            </p:txBody>
          </p:sp>
          <p:sp>
            <p:nvSpPr>
              <p:cNvPr id="1710" name="Freeform: Shape 1709">
                <a:extLst>
                  <a:ext uri="{FF2B5EF4-FFF2-40B4-BE49-F238E27FC236}">
                    <a16:creationId xmlns:a16="http://schemas.microsoft.com/office/drawing/2014/main" id="{CA71AA78-D6FE-4CC4-BB31-4F78218A59F5}"/>
                  </a:ext>
                </a:extLst>
              </p:cNvPr>
              <p:cNvSpPr/>
              <p:nvPr/>
            </p:nvSpPr>
            <p:spPr>
              <a:xfrm>
                <a:off x="5704463" y="4674021"/>
                <a:ext cx="136364" cy="106061"/>
              </a:xfrm>
              <a:custGeom>
                <a:avLst/>
                <a:gdLst>
                  <a:gd name="connsiteX0" fmla="*/ 122728 w 136364"/>
                  <a:gd name="connsiteY0" fmla="*/ 27273 h 106061"/>
                  <a:gd name="connsiteX1" fmla="*/ 87879 w 136364"/>
                  <a:gd name="connsiteY1" fmla="*/ 60606 h 106061"/>
                  <a:gd name="connsiteX2" fmla="*/ 87879 w 136364"/>
                  <a:gd name="connsiteY2" fmla="*/ 0 h 106061"/>
                  <a:gd name="connsiteX3" fmla="*/ 57576 w 136364"/>
                  <a:gd name="connsiteY3" fmla="*/ 0 h 106061"/>
                  <a:gd name="connsiteX4" fmla="*/ 57576 w 136364"/>
                  <a:gd name="connsiteY4" fmla="*/ 60606 h 106061"/>
                  <a:gd name="connsiteX5" fmla="*/ 21212 w 136364"/>
                  <a:gd name="connsiteY5" fmla="*/ 24243 h 106061"/>
                  <a:gd name="connsiteX6" fmla="*/ 0 w 136364"/>
                  <a:gd name="connsiteY6" fmla="*/ 46970 h 106061"/>
                  <a:gd name="connsiteX7" fmla="*/ 72728 w 136364"/>
                  <a:gd name="connsiteY7" fmla="*/ 116667 h 106061"/>
                  <a:gd name="connsiteX8" fmla="*/ 143940 w 136364"/>
                  <a:gd name="connsiteY8" fmla="*/ 48485 h 106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106061">
                    <a:moveTo>
                      <a:pt x="122728" y="27273"/>
                    </a:moveTo>
                    <a:lnTo>
                      <a:pt x="87879" y="60606"/>
                    </a:lnTo>
                    <a:lnTo>
                      <a:pt x="87879" y="0"/>
                    </a:lnTo>
                    <a:lnTo>
                      <a:pt x="57576" y="0"/>
                    </a:lnTo>
                    <a:lnTo>
                      <a:pt x="57576" y="60606"/>
                    </a:lnTo>
                    <a:lnTo>
                      <a:pt x="21212" y="24243"/>
                    </a:lnTo>
                    <a:lnTo>
                      <a:pt x="0" y="46970"/>
                    </a:lnTo>
                    <a:lnTo>
                      <a:pt x="72728" y="116667"/>
                    </a:lnTo>
                    <a:lnTo>
                      <a:pt x="143940" y="48485"/>
                    </a:lnTo>
                    <a:close/>
                  </a:path>
                </a:pathLst>
              </a:custGeom>
              <a:solidFill>
                <a:schemeClr val="tx1"/>
              </a:solidFill>
              <a:ln w="14923" cap="flat">
                <a:noFill/>
                <a:prstDash val="solid"/>
                <a:miter/>
              </a:ln>
            </p:spPr>
            <p:txBody>
              <a:bodyPr rtlCol="0" anchor="ctr"/>
              <a:lstStyle/>
              <a:p>
                <a:pPr defTabSz="932563">
                  <a:defRPr/>
                </a:pPr>
                <a:endParaRPr lang="en-US">
                  <a:solidFill>
                    <a:srgbClr val="000000"/>
                  </a:solidFill>
                  <a:latin typeface="Segoe UI"/>
                </a:endParaRPr>
              </a:p>
            </p:txBody>
          </p:sp>
          <p:sp>
            <p:nvSpPr>
              <p:cNvPr id="1711" name="Freeform: Shape 1710">
                <a:extLst>
                  <a:ext uri="{FF2B5EF4-FFF2-40B4-BE49-F238E27FC236}">
                    <a16:creationId xmlns:a16="http://schemas.microsoft.com/office/drawing/2014/main" id="{C7AF7242-4AFA-4D1D-884A-421C628653D9}"/>
                  </a:ext>
                </a:extLst>
              </p:cNvPr>
              <p:cNvSpPr/>
              <p:nvPr/>
            </p:nvSpPr>
            <p:spPr>
              <a:xfrm>
                <a:off x="5862039" y="4886144"/>
                <a:ext cx="136364" cy="90910"/>
              </a:xfrm>
              <a:custGeom>
                <a:avLst/>
                <a:gdLst>
                  <a:gd name="connsiteX0" fmla="*/ 71213 w 136364"/>
                  <a:gd name="connsiteY0" fmla="*/ 92425 h 90909"/>
                  <a:gd name="connsiteX1" fmla="*/ 0 w 136364"/>
                  <a:gd name="connsiteY1" fmla="*/ 21212 h 90909"/>
                  <a:gd name="connsiteX2" fmla="*/ 21212 w 136364"/>
                  <a:gd name="connsiteY2" fmla="*/ 0 h 90909"/>
                  <a:gd name="connsiteX3" fmla="*/ 71213 w 136364"/>
                  <a:gd name="connsiteY3" fmla="*/ 50000 h 90909"/>
                  <a:gd name="connsiteX4" fmla="*/ 121213 w 136364"/>
                  <a:gd name="connsiteY4" fmla="*/ 1515 h 90909"/>
                  <a:gd name="connsiteX5" fmla="*/ 142425 w 136364"/>
                  <a:gd name="connsiteY5" fmla="*/ 24243 h 90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364" h="90909">
                    <a:moveTo>
                      <a:pt x="71213" y="92425"/>
                    </a:moveTo>
                    <a:lnTo>
                      <a:pt x="0" y="21212"/>
                    </a:lnTo>
                    <a:lnTo>
                      <a:pt x="21212" y="0"/>
                    </a:lnTo>
                    <a:lnTo>
                      <a:pt x="71213" y="50000"/>
                    </a:lnTo>
                    <a:lnTo>
                      <a:pt x="121213" y="1515"/>
                    </a:lnTo>
                    <a:lnTo>
                      <a:pt x="142425" y="24243"/>
                    </a:lnTo>
                    <a:close/>
                  </a:path>
                </a:pathLst>
              </a:custGeom>
              <a:grpFill/>
              <a:ln w="14923" cap="flat">
                <a:noFill/>
                <a:prstDash val="solid"/>
                <a:miter/>
              </a:ln>
            </p:spPr>
            <p:txBody>
              <a:bodyPr rtlCol="0" anchor="ctr"/>
              <a:lstStyle/>
              <a:p>
                <a:pPr defTabSz="932563">
                  <a:defRPr/>
                </a:pPr>
                <a:endParaRPr lang="en-US">
                  <a:solidFill>
                    <a:srgbClr val="000000"/>
                  </a:solidFill>
                  <a:latin typeface="Segoe UI"/>
                </a:endParaRPr>
              </a:p>
            </p:txBody>
          </p:sp>
          <p:sp>
            <p:nvSpPr>
              <p:cNvPr id="1712" name="Freeform: Shape 1711">
                <a:extLst>
                  <a:ext uri="{FF2B5EF4-FFF2-40B4-BE49-F238E27FC236}">
                    <a16:creationId xmlns:a16="http://schemas.microsoft.com/office/drawing/2014/main" id="{5FACD552-F9F1-4D4C-89C0-E1DEF8BC322E}"/>
                  </a:ext>
                </a:extLst>
              </p:cNvPr>
              <p:cNvSpPr/>
              <p:nvPr/>
            </p:nvSpPr>
            <p:spPr>
              <a:xfrm>
                <a:off x="5862039" y="4799779"/>
                <a:ext cx="136364" cy="106061"/>
              </a:xfrm>
              <a:custGeom>
                <a:avLst/>
                <a:gdLst>
                  <a:gd name="connsiteX0" fmla="*/ 121213 w 136364"/>
                  <a:gd name="connsiteY0" fmla="*/ 25758 h 106061"/>
                  <a:gd name="connsiteX1" fmla="*/ 86364 w 136364"/>
                  <a:gd name="connsiteY1" fmla="*/ 59091 h 106061"/>
                  <a:gd name="connsiteX2" fmla="*/ 86364 w 136364"/>
                  <a:gd name="connsiteY2" fmla="*/ 0 h 106061"/>
                  <a:gd name="connsiteX3" fmla="*/ 56061 w 136364"/>
                  <a:gd name="connsiteY3" fmla="*/ 0 h 106061"/>
                  <a:gd name="connsiteX4" fmla="*/ 56061 w 136364"/>
                  <a:gd name="connsiteY4" fmla="*/ 59091 h 106061"/>
                  <a:gd name="connsiteX5" fmla="*/ 21212 w 136364"/>
                  <a:gd name="connsiteY5" fmla="*/ 24243 h 106061"/>
                  <a:gd name="connsiteX6" fmla="*/ 0 w 136364"/>
                  <a:gd name="connsiteY6" fmla="*/ 45455 h 106061"/>
                  <a:gd name="connsiteX7" fmla="*/ 71213 w 136364"/>
                  <a:gd name="connsiteY7" fmla="*/ 116667 h 106061"/>
                  <a:gd name="connsiteX8" fmla="*/ 142425 w 136364"/>
                  <a:gd name="connsiteY8" fmla="*/ 48485 h 106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106061">
                    <a:moveTo>
                      <a:pt x="121213" y="25758"/>
                    </a:moveTo>
                    <a:lnTo>
                      <a:pt x="86364" y="59091"/>
                    </a:lnTo>
                    <a:lnTo>
                      <a:pt x="86364" y="0"/>
                    </a:lnTo>
                    <a:lnTo>
                      <a:pt x="56061" y="0"/>
                    </a:lnTo>
                    <a:lnTo>
                      <a:pt x="56061" y="59091"/>
                    </a:lnTo>
                    <a:lnTo>
                      <a:pt x="21212" y="24243"/>
                    </a:lnTo>
                    <a:lnTo>
                      <a:pt x="0" y="45455"/>
                    </a:lnTo>
                    <a:lnTo>
                      <a:pt x="71213" y="116667"/>
                    </a:lnTo>
                    <a:lnTo>
                      <a:pt x="142425" y="48485"/>
                    </a:lnTo>
                    <a:close/>
                  </a:path>
                </a:pathLst>
              </a:custGeom>
              <a:grpFill/>
              <a:ln w="14923" cap="flat">
                <a:noFill/>
                <a:prstDash val="solid"/>
                <a:miter/>
              </a:ln>
            </p:spPr>
            <p:txBody>
              <a:bodyPr rtlCol="0" anchor="ctr"/>
              <a:lstStyle/>
              <a:p>
                <a:pPr defTabSz="932563">
                  <a:defRPr/>
                </a:pPr>
                <a:endParaRPr lang="en-US">
                  <a:solidFill>
                    <a:srgbClr val="000000"/>
                  </a:solidFill>
                  <a:latin typeface="Segoe UI"/>
                </a:endParaRPr>
              </a:p>
            </p:txBody>
          </p:sp>
          <p:sp>
            <p:nvSpPr>
              <p:cNvPr id="1713" name="Freeform: Shape 1712">
                <a:extLst>
                  <a:ext uri="{FF2B5EF4-FFF2-40B4-BE49-F238E27FC236}">
                    <a16:creationId xmlns:a16="http://schemas.microsoft.com/office/drawing/2014/main" id="{F169835C-096F-494A-8FDE-ED6E33A0F0E0}"/>
                  </a:ext>
                </a:extLst>
              </p:cNvPr>
              <p:cNvSpPr/>
              <p:nvPr/>
            </p:nvSpPr>
            <p:spPr>
              <a:xfrm>
                <a:off x="5557492" y="4886144"/>
                <a:ext cx="136364" cy="90910"/>
              </a:xfrm>
              <a:custGeom>
                <a:avLst/>
                <a:gdLst>
                  <a:gd name="connsiteX0" fmla="*/ 72728 w 136364"/>
                  <a:gd name="connsiteY0" fmla="*/ 92425 h 90909"/>
                  <a:gd name="connsiteX1" fmla="*/ 0 w 136364"/>
                  <a:gd name="connsiteY1" fmla="*/ 21212 h 90909"/>
                  <a:gd name="connsiteX2" fmla="*/ 21212 w 136364"/>
                  <a:gd name="connsiteY2" fmla="*/ 0 h 90909"/>
                  <a:gd name="connsiteX3" fmla="*/ 72728 w 136364"/>
                  <a:gd name="connsiteY3" fmla="*/ 50000 h 90909"/>
                  <a:gd name="connsiteX4" fmla="*/ 122728 w 136364"/>
                  <a:gd name="connsiteY4" fmla="*/ 1515 h 90909"/>
                  <a:gd name="connsiteX5" fmla="*/ 143940 w 136364"/>
                  <a:gd name="connsiteY5" fmla="*/ 24243 h 90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364" h="90909">
                    <a:moveTo>
                      <a:pt x="72728" y="92425"/>
                    </a:moveTo>
                    <a:lnTo>
                      <a:pt x="0" y="21212"/>
                    </a:lnTo>
                    <a:lnTo>
                      <a:pt x="21212" y="0"/>
                    </a:lnTo>
                    <a:lnTo>
                      <a:pt x="72728" y="50000"/>
                    </a:lnTo>
                    <a:lnTo>
                      <a:pt x="122728" y="1515"/>
                    </a:lnTo>
                    <a:lnTo>
                      <a:pt x="143940" y="24243"/>
                    </a:lnTo>
                    <a:close/>
                  </a:path>
                </a:pathLst>
              </a:custGeom>
              <a:grpFill/>
              <a:ln w="14923" cap="flat">
                <a:noFill/>
                <a:prstDash val="solid"/>
                <a:miter/>
              </a:ln>
            </p:spPr>
            <p:txBody>
              <a:bodyPr rtlCol="0" anchor="ctr"/>
              <a:lstStyle/>
              <a:p>
                <a:pPr defTabSz="932563">
                  <a:defRPr/>
                </a:pPr>
                <a:endParaRPr lang="en-US">
                  <a:solidFill>
                    <a:srgbClr val="000000"/>
                  </a:solidFill>
                  <a:latin typeface="Segoe UI"/>
                </a:endParaRPr>
              </a:p>
            </p:txBody>
          </p:sp>
          <p:sp>
            <p:nvSpPr>
              <p:cNvPr id="1714" name="Freeform: Shape 1713">
                <a:extLst>
                  <a:ext uri="{FF2B5EF4-FFF2-40B4-BE49-F238E27FC236}">
                    <a16:creationId xmlns:a16="http://schemas.microsoft.com/office/drawing/2014/main" id="{90271E1D-4C57-4068-B5CB-CD4974643935}"/>
                  </a:ext>
                </a:extLst>
              </p:cNvPr>
              <p:cNvSpPr/>
              <p:nvPr/>
            </p:nvSpPr>
            <p:spPr>
              <a:xfrm>
                <a:off x="5557492" y="4799779"/>
                <a:ext cx="136364" cy="106061"/>
              </a:xfrm>
              <a:custGeom>
                <a:avLst/>
                <a:gdLst>
                  <a:gd name="connsiteX0" fmla="*/ 122728 w 136364"/>
                  <a:gd name="connsiteY0" fmla="*/ 25758 h 106061"/>
                  <a:gd name="connsiteX1" fmla="*/ 87879 w 136364"/>
                  <a:gd name="connsiteY1" fmla="*/ 59091 h 106061"/>
                  <a:gd name="connsiteX2" fmla="*/ 87879 w 136364"/>
                  <a:gd name="connsiteY2" fmla="*/ 0 h 106061"/>
                  <a:gd name="connsiteX3" fmla="*/ 57576 w 136364"/>
                  <a:gd name="connsiteY3" fmla="*/ 0 h 106061"/>
                  <a:gd name="connsiteX4" fmla="*/ 57576 w 136364"/>
                  <a:gd name="connsiteY4" fmla="*/ 59091 h 106061"/>
                  <a:gd name="connsiteX5" fmla="*/ 21212 w 136364"/>
                  <a:gd name="connsiteY5" fmla="*/ 24243 h 106061"/>
                  <a:gd name="connsiteX6" fmla="*/ 0 w 136364"/>
                  <a:gd name="connsiteY6" fmla="*/ 45455 h 106061"/>
                  <a:gd name="connsiteX7" fmla="*/ 72728 w 136364"/>
                  <a:gd name="connsiteY7" fmla="*/ 116667 h 106061"/>
                  <a:gd name="connsiteX8" fmla="*/ 143940 w 136364"/>
                  <a:gd name="connsiteY8" fmla="*/ 48485 h 106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106061">
                    <a:moveTo>
                      <a:pt x="122728" y="25758"/>
                    </a:moveTo>
                    <a:lnTo>
                      <a:pt x="87879" y="59091"/>
                    </a:lnTo>
                    <a:lnTo>
                      <a:pt x="87879" y="0"/>
                    </a:lnTo>
                    <a:lnTo>
                      <a:pt x="57576" y="0"/>
                    </a:lnTo>
                    <a:lnTo>
                      <a:pt x="57576" y="59091"/>
                    </a:lnTo>
                    <a:lnTo>
                      <a:pt x="21212" y="24243"/>
                    </a:lnTo>
                    <a:lnTo>
                      <a:pt x="0" y="45455"/>
                    </a:lnTo>
                    <a:lnTo>
                      <a:pt x="72728" y="116667"/>
                    </a:lnTo>
                    <a:lnTo>
                      <a:pt x="143940" y="48485"/>
                    </a:lnTo>
                    <a:close/>
                  </a:path>
                </a:pathLst>
              </a:custGeom>
              <a:grpFill/>
              <a:ln w="14923" cap="flat">
                <a:noFill/>
                <a:prstDash val="solid"/>
                <a:miter/>
              </a:ln>
            </p:spPr>
            <p:txBody>
              <a:bodyPr rtlCol="0" anchor="ctr"/>
              <a:lstStyle/>
              <a:p>
                <a:pPr defTabSz="932563">
                  <a:defRPr/>
                </a:pPr>
                <a:endParaRPr lang="en-US">
                  <a:solidFill>
                    <a:srgbClr val="000000"/>
                  </a:solidFill>
                  <a:latin typeface="Segoe UI"/>
                </a:endParaRPr>
              </a:p>
            </p:txBody>
          </p:sp>
          <p:sp>
            <p:nvSpPr>
              <p:cNvPr id="1715" name="Freeform: Shape 1714">
                <a:extLst>
                  <a:ext uri="{FF2B5EF4-FFF2-40B4-BE49-F238E27FC236}">
                    <a16:creationId xmlns:a16="http://schemas.microsoft.com/office/drawing/2014/main" id="{84B7003C-CB89-4C5E-9F06-4393A6FE84F2}"/>
                  </a:ext>
                </a:extLst>
              </p:cNvPr>
              <p:cNvSpPr/>
              <p:nvPr/>
            </p:nvSpPr>
            <p:spPr>
              <a:xfrm>
                <a:off x="5557492" y="4948265"/>
                <a:ext cx="136364" cy="151516"/>
              </a:xfrm>
              <a:custGeom>
                <a:avLst/>
                <a:gdLst>
                  <a:gd name="connsiteX0" fmla="*/ 143940 w 136364"/>
                  <a:gd name="connsiteY0" fmla="*/ 24243 h 151516"/>
                  <a:gd name="connsiteX1" fmla="*/ 122728 w 136364"/>
                  <a:gd name="connsiteY1" fmla="*/ 3030 h 151516"/>
                  <a:gd name="connsiteX2" fmla="*/ 72728 w 136364"/>
                  <a:gd name="connsiteY2" fmla="*/ 51515 h 151516"/>
                  <a:gd name="connsiteX3" fmla="*/ 21212 w 136364"/>
                  <a:gd name="connsiteY3" fmla="*/ 0 h 151516"/>
                  <a:gd name="connsiteX4" fmla="*/ 0 w 136364"/>
                  <a:gd name="connsiteY4" fmla="*/ 22727 h 151516"/>
                  <a:gd name="connsiteX5" fmla="*/ 57576 w 136364"/>
                  <a:gd name="connsiteY5" fmla="*/ 78788 h 151516"/>
                  <a:gd name="connsiteX6" fmla="*/ 57576 w 136364"/>
                  <a:gd name="connsiteY6" fmla="*/ 159092 h 151516"/>
                  <a:gd name="connsiteX7" fmla="*/ 87879 w 136364"/>
                  <a:gd name="connsiteY7" fmla="*/ 159092 h 151516"/>
                  <a:gd name="connsiteX8" fmla="*/ 87879 w 136364"/>
                  <a:gd name="connsiteY8" fmla="*/ 78788 h 151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151516">
                    <a:moveTo>
                      <a:pt x="143940" y="24243"/>
                    </a:moveTo>
                    <a:lnTo>
                      <a:pt x="122728" y="3030"/>
                    </a:lnTo>
                    <a:lnTo>
                      <a:pt x="72728" y="51515"/>
                    </a:lnTo>
                    <a:lnTo>
                      <a:pt x="21212" y="0"/>
                    </a:lnTo>
                    <a:lnTo>
                      <a:pt x="0" y="22727"/>
                    </a:lnTo>
                    <a:lnTo>
                      <a:pt x="57576" y="78788"/>
                    </a:lnTo>
                    <a:lnTo>
                      <a:pt x="57576" y="159092"/>
                    </a:lnTo>
                    <a:lnTo>
                      <a:pt x="87879" y="159092"/>
                    </a:lnTo>
                    <a:lnTo>
                      <a:pt x="87879" y="78788"/>
                    </a:lnTo>
                    <a:close/>
                  </a:path>
                </a:pathLst>
              </a:custGeom>
              <a:grpFill/>
              <a:ln w="14923" cap="flat">
                <a:noFill/>
                <a:prstDash val="solid"/>
                <a:miter/>
              </a:ln>
            </p:spPr>
            <p:txBody>
              <a:bodyPr rtlCol="0" anchor="ctr"/>
              <a:lstStyle/>
              <a:p>
                <a:pPr defTabSz="932563">
                  <a:defRPr/>
                </a:pPr>
                <a:endParaRPr lang="en-US">
                  <a:solidFill>
                    <a:srgbClr val="000000"/>
                  </a:solidFill>
                  <a:latin typeface="Segoe UI"/>
                </a:endParaRPr>
              </a:p>
            </p:txBody>
          </p:sp>
          <p:sp>
            <p:nvSpPr>
              <p:cNvPr id="1716" name="Freeform: Shape 1715">
                <a:extLst>
                  <a:ext uri="{FF2B5EF4-FFF2-40B4-BE49-F238E27FC236}">
                    <a16:creationId xmlns:a16="http://schemas.microsoft.com/office/drawing/2014/main" id="{EB9FD328-29B7-4A3F-8022-0C1945EAC753}"/>
                  </a:ext>
                </a:extLst>
              </p:cNvPr>
              <p:cNvSpPr/>
              <p:nvPr/>
            </p:nvSpPr>
            <p:spPr>
              <a:xfrm>
                <a:off x="5704463" y="4824022"/>
                <a:ext cx="136364" cy="363639"/>
              </a:xfrm>
              <a:custGeom>
                <a:avLst/>
                <a:gdLst>
                  <a:gd name="connsiteX0" fmla="*/ 143940 w 136364"/>
                  <a:gd name="connsiteY0" fmla="*/ 24243 h 363638"/>
                  <a:gd name="connsiteX1" fmla="*/ 122728 w 136364"/>
                  <a:gd name="connsiteY1" fmla="*/ 1515 h 363638"/>
                  <a:gd name="connsiteX2" fmla="*/ 72728 w 136364"/>
                  <a:gd name="connsiteY2" fmla="*/ 50000 h 363638"/>
                  <a:gd name="connsiteX3" fmla="*/ 21212 w 136364"/>
                  <a:gd name="connsiteY3" fmla="*/ 0 h 363638"/>
                  <a:gd name="connsiteX4" fmla="*/ 0 w 136364"/>
                  <a:gd name="connsiteY4" fmla="*/ 21212 h 363638"/>
                  <a:gd name="connsiteX5" fmla="*/ 57576 w 136364"/>
                  <a:gd name="connsiteY5" fmla="*/ 77273 h 363638"/>
                  <a:gd name="connsiteX6" fmla="*/ 57576 w 136364"/>
                  <a:gd name="connsiteY6" fmla="*/ 375760 h 363638"/>
                  <a:gd name="connsiteX7" fmla="*/ 87879 w 136364"/>
                  <a:gd name="connsiteY7" fmla="*/ 375760 h 363638"/>
                  <a:gd name="connsiteX8" fmla="*/ 87879 w 136364"/>
                  <a:gd name="connsiteY8" fmla="*/ 77273 h 363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363638">
                    <a:moveTo>
                      <a:pt x="143940" y="24243"/>
                    </a:moveTo>
                    <a:lnTo>
                      <a:pt x="122728" y="1515"/>
                    </a:lnTo>
                    <a:lnTo>
                      <a:pt x="72728" y="50000"/>
                    </a:lnTo>
                    <a:lnTo>
                      <a:pt x="21212" y="0"/>
                    </a:lnTo>
                    <a:lnTo>
                      <a:pt x="0" y="21212"/>
                    </a:lnTo>
                    <a:lnTo>
                      <a:pt x="57576" y="77273"/>
                    </a:lnTo>
                    <a:lnTo>
                      <a:pt x="57576" y="375760"/>
                    </a:lnTo>
                    <a:lnTo>
                      <a:pt x="87879" y="375760"/>
                    </a:lnTo>
                    <a:lnTo>
                      <a:pt x="87879" y="77273"/>
                    </a:lnTo>
                    <a:close/>
                  </a:path>
                </a:pathLst>
              </a:custGeom>
              <a:solidFill>
                <a:schemeClr val="tx1"/>
              </a:solidFill>
              <a:ln w="14923" cap="flat">
                <a:noFill/>
                <a:prstDash val="solid"/>
                <a:miter/>
              </a:ln>
            </p:spPr>
            <p:txBody>
              <a:bodyPr rtlCol="0" anchor="ctr"/>
              <a:lstStyle/>
              <a:p>
                <a:pPr defTabSz="932563">
                  <a:defRPr/>
                </a:pPr>
                <a:endParaRPr lang="en-US">
                  <a:solidFill>
                    <a:srgbClr val="000000"/>
                  </a:solidFill>
                  <a:latin typeface="Segoe UI"/>
                </a:endParaRPr>
              </a:p>
            </p:txBody>
          </p:sp>
          <p:sp>
            <p:nvSpPr>
              <p:cNvPr id="1717" name="Freeform: Shape 1716">
                <a:extLst>
                  <a:ext uri="{FF2B5EF4-FFF2-40B4-BE49-F238E27FC236}">
                    <a16:creationId xmlns:a16="http://schemas.microsoft.com/office/drawing/2014/main" id="{A5BEDBD6-149F-4BAE-B107-1E0C00F03361}"/>
                  </a:ext>
                </a:extLst>
              </p:cNvPr>
              <p:cNvSpPr/>
              <p:nvPr/>
            </p:nvSpPr>
            <p:spPr>
              <a:xfrm>
                <a:off x="5862039" y="4949780"/>
                <a:ext cx="136364" cy="136364"/>
              </a:xfrm>
              <a:custGeom>
                <a:avLst/>
                <a:gdLst>
                  <a:gd name="connsiteX0" fmla="*/ 142425 w 136364"/>
                  <a:gd name="connsiteY0" fmla="*/ 22727 h 136364"/>
                  <a:gd name="connsiteX1" fmla="*/ 121213 w 136364"/>
                  <a:gd name="connsiteY1" fmla="*/ 1515 h 136364"/>
                  <a:gd name="connsiteX2" fmla="*/ 71213 w 136364"/>
                  <a:gd name="connsiteY2" fmla="*/ 48485 h 136364"/>
                  <a:gd name="connsiteX3" fmla="*/ 21212 w 136364"/>
                  <a:gd name="connsiteY3" fmla="*/ 0 h 136364"/>
                  <a:gd name="connsiteX4" fmla="*/ 0 w 136364"/>
                  <a:gd name="connsiteY4" fmla="*/ 21212 h 136364"/>
                  <a:gd name="connsiteX5" fmla="*/ 56061 w 136364"/>
                  <a:gd name="connsiteY5" fmla="*/ 77273 h 136364"/>
                  <a:gd name="connsiteX6" fmla="*/ 56061 w 136364"/>
                  <a:gd name="connsiteY6" fmla="*/ 150001 h 136364"/>
                  <a:gd name="connsiteX7" fmla="*/ 86364 w 136364"/>
                  <a:gd name="connsiteY7" fmla="*/ 150001 h 136364"/>
                  <a:gd name="connsiteX8" fmla="*/ 86364 w 136364"/>
                  <a:gd name="connsiteY8" fmla="*/ 77273 h 136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136364">
                    <a:moveTo>
                      <a:pt x="142425" y="22727"/>
                    </a:moveTo>
                    <a:lnTo>
                      <a:pt x="121213" y="1515"/>
                    </a:lnTo>
                    <a:lnTo>
                      <a:pt x="71213" y="48485"/>
                    </a:lnTo>
                    <a:lnTo>
                      <a:pt x="21212" y="0"/>
                    </a:lnTo>
                    <a:lnTo>
                      <a:pt x="0" y="21212"/>
                    </a:lnTo>
                    <a:lnTo>
                      <a:pt x="56061" y="77273"/>
                    </a:lnTo>
                    <a:lnTo>
                      <a:pt x="56061" y="150001"/>
                    </a:lnTo>
                    <a:lnTo>
                      <a:pt x="86364" y="150001"/>
                    </a:lnTo>
                    <a:lnTo>
                      <a:pt x="86364" y="77273"/>
                    </a:lnTo>
                    <a:close/>
                  </a:path>
                </a:pathLst>
              </a:custGeom>
              <a:grpFill/>
              <a:ln w="14923" cap="flat">
                <a:noFill/>
                <a:prstDash val="solid"/>
                <a:miter/>
              </a:ln>
            </p:spPr>
            <p:txBody>
              <a:bodyPr rtlCol="0" anchor="ctr"/>
              <a:lstStyle/>
              <a:p>
                <a:pPr defTabSz="932563">
                  <a:defRPr/>
                </a:pPr>
                <a:endParaRPr lang="en-US">
                  <a:solidFill>
                    <a:srgbClr val="000000"/>
                  </a:solidFill>
                  <a:latin typeface="Segoe UI"/>
                </a:endParaRPr>
              </a:p>
            </p:txBody>
          </p:sp>
          <p:sp>
            <p:nvSpPr>
              <p:cNvPr id="1718" name="Freeform: Shape 1717">
                <a:extLst>
                  <a:ext uri="{FF2B5EF4-FFF2-40B4-BE49-F238E27FC236}">
                    <a16:creationId xmlns:a16="http://schemas.microsoft.com/office/drawing/2014/main" id="{9E6EEE5A-7637-4085-B5C6-8A476DC7F650}"/>
                  </a:ext>
                </a:extLst>
              </p:cNvPr>
              <p:cNvSpPr/>
              <p:nvPr/>
            </p:nvSpPr>
            <p:spPr>
              <a:xfrm>
                <a:off x="5561650" y="5004317"/>
                <a:ext cx="196971" cy="363639"/>
              </a:xfrm>
              <a:custGeom>
                <a:avLst/>
                <a:gdLst>
                  <a:gd name="connsiteX0" fmla="*/ 62509 w 196970"/>
                  <a:gd name="connsiteY0" fmla="*/ 253041 h 363638"/>
                  <a:gd name="connsiteX1" fmla="*/ 185237 w 196970"/>
                  <a:gd name="connsiteY1" fmla="*/ 368193 h 363638"/>
                  <a:gd name="connsiteX2" fmla="*/ 164025 w 196970"/>
                  <a:gd name="connsiteY2" fmla="*/ 203041 h 363638"/>
                  <a:gd name="connsiteX3" fmla="*/ 387 w 196970"/>
                  <a:gd name="connsiteY3" fmla="*/ 9 h 363638"/>
                  <a:gd name="connsiteX4" fmla="*/ 62509 w 196970"/>
                  <a:gd name="connsiteY4" fmla="*/ 253041 h 363638"/>
                  <a:gd name="connsiteX5" fmla="*/ 62509 w 196970"/>
                  <a:gd name="connsiteY5" fmla="*/ 253041 h 363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6970" h="363638">
                    <a:moveTo>
                      <a:pt x="62509" y="253041"/>
                    </a:moveTo>
                    <a:cubicBezTo>
                      <a:pt x="92812" y="313647"/>
                      <a:pt x="157964" y="380314"/>
                      <a:pt x="185237" y="368193"/>
                    </a:cubicBezTo>
                    <a:cubicBezTo>
                      <a:pt x="214025" y="353041"/>
                      <a:pt x="204934" y="280314"/>
                      <a:pt x="164025" y="203041"/>
                    </a:cubicBezTo>
                    <a:cubicBezTo>
                      <a:pt x="124630" y="125767"/>
                      <a:pt x="1902" y="9"/>
                      <a:pt x="387" y="9"/>
                    </a:cubicBezTo>
                    <a:cubicBezTo>
                      <a:pt x="-4158" y="-1506"/>
                      <a:pt x="32206" y="189404"/>
                      <a:pt x="62509" y="253041"/>
                    </a:cubicBezTo>
                    <a:lnTo>
                      <a:pt x="62509" y="253041"/>
                    </a:lnTo>
                    <a:close/>
                  </a:path>
                </a:pathLst>
              </a:custGeom>
              <a:solidFill>
                <a:schemeClr val="tx2"/>
              </a:solidFill>
              <a:ln w="14923" cap="flat">
                <a:noFill/>
                <a:prstDash val="solid"/>
                <a:miter/>
              </a:ln>
            </p:spPr>
            <p:txBody>
              <a:bodyPr rtlCol="0" anchor="ctr"/>
              <a:lstStyle/>
              <a:p>
                <a:pPr defTabSz="932563">
                  <a:defRPr/>
                </a:pPr>
                <a:endParaRPr lang="en-US">
                  <a:solidFill>
                    <a:srgbClr val="000000"/>
                  </a:solidFill>
                  <a:latin typeface="Segoe UI"/>
                </a:endParaRPr>
              </a:p>
            </p:txBody>
          </p:sp>
          <p:sp>
            <p:nvSpPr>
              <p:cNvPr id="1719" name="Freeform: Shape 1718">
                <a:extLst>
                  <a:ext uri="{FF2B5EF4-FFF2-40B4-BE49-F238E27FC236}">
                    <a16:creationId xmlns:a16="http://schemas.microsoft.com/office/drawing/2014/main" id="{FA01FF20-8389-452E-918D-86CD2CD7B432}"/>
                  </a:ext>
                </a:extLst>
              </p:cNvPr>
              <p:cNvSpPr/>
              <p:nvPr/>
            </p:nvSpPr>
            <p:spPr>
              <a:xfrm>
                <a:off x="5794596" y="5004317"/>
                <a:ext cx="196971" cy="363639"/>
              </a:xfrm>
              <a:custGeom>
                <a:avLst/>
                <a:gdLst>
                  <a:gd name="connsiteX0" fmla="*/ 138656 w 196970"/>
                  <a:gd name="connsiteY0" fmla="*/ 253041 h 363638"/>
                  <a:gd name="connsiteX1" fmla="*/ 200778 w 196970"/>
                  <a:gd name="connsiteY1" fmla="*/ 9 h 363638"/>
                  <a:gd name="connsiteX2" fmla="*/ 37140 w 196970"/>
                  <a:gd name="connsiteY2" fmla="*/ 203040 h 363638"/>
                  <a:gd name="connsiteX3" fmla="*/ 15928 w 196970"/>
                  <a:gd name="connsiteY3" fmla="*/ 368193 h 363638"/>
                  <a:gd name="connsiteX4" fmla="*/ 138656 w 196970"/>
                  <a:gd name="connsiteY4" fmla="*/ 253041 h 363638"/>
                  <a:gd name="connsiteX5" fmla="*/ 138656 w 196970"/>
                  <a:gd name="connsiteY5" fmla="*/ 253041 h 363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6970" h="363638">
                    <a:moveTo>
                      <a:pt x="138656" y="253041"/>
                    </a:moveTo>
                    <a:cubicBezTo>
                      <a:pt x="170474" y="190919"/>
                      <a:pt x="205323" y="-1506"/>
                      <a:pt x="200778" y="9"/>
                    </a:cubicBezTo>
                    <a:cubicBezTo>
                      <a:pt x="199262" y="9"/>
                      <a:pt x="75019" y="125767"/>
                      <a:pt x="37140" y="203040"/>
                    </a:cubicBezTo>
                    <a:cubicBezTo>
                      <a:pt x="-739" y="280314"/>
                      <a:pt x="-12860" y="353041"/>
                      <a:pt x="15928" y="368193"/>
                    </a:cubicBezTo>
                    <a:cubicBezTo>
                      <a:pt x="43201" y="380314"/>
                      <a:pt x="108353" y="313647"/>
                      <a:pt x="138656" y="253041"/>
                    </a:cubicBezTo>
                    <a:lnTo>
                      <a:pt x="138656" y="253041"/>
                    </a:lnTo>
                    <a:close/>
                  </a:path>
                </a:pathLst>
              </a:custGeom>
              <a:solidFill>
                <a:schemeClr val="tx2"/>
              </a:solidFill>
              <a:ln w="14923" cap="flat">
                <a:noFill/>
                <a:prstDash val="solid"/>
                <a:miter/>
              </a:ln>
            </p:spPr>
            <p:txBody>
              <a:bodyPr rtlCol="0" anchor="ctr"/>
              <a:lstStyle/>
              <a:p>
                <a:pPr defTabSz="932563">
                  <a:defRPr/>
                </a:pPr>
                <a:endParaRPr lang="en-US">
                  <a:solidFill>
                    <a:srgbClr val="000000"/>
                  </a:solidFill>
                  <a:latin typeface="Segoe UI"/>
                </a:endParaRPr>
              </a:p>
            </p:txBody>
          </p:sp>
        </p:grpSp>
        <p:grpSp>
          <p:nvGrpSpPr>
            <p:cNvPr id="1694" name="Graphic 2">
              <a:extLst>
                <a:ext uri="{FF2B5EF4-FFF2-40B4-BE49-F238E27FC236}">
                  <a16:creationId xmlns:a16="http://schemas.microsoft.com/office/drawing/2014/main" id="{11FDD64C-A98F-4B48-BE3D-4CB44C6AF4F0}"/>
                </a:ext>
              </a:extLst>
            </p:cNvPr>
            <p:cNvGrpSpPr/>
            <p:nvPr/>
          </p:nvGrpSpPr>
          <p:grpSpPr>
            <a:xfrm>
              <a:off x="8378718" y="4476564"/>
              <a:ext cx="200155" cy="306903"/>
              <a:chOff x="5557492" y="4674021"/>
              <a:chExt cx="454548" cy="696974"/>
            </a:xfrm>
            <a:solidFill>
              <a:schemeClr val="accent5"/>
            </a:solidFill>
          </p:grpSpPr>
          <p:sp>
            <p:nvSpPr>
              <p:cNvPr id="1698" name="Freeform: Shape 1697">
                <a:extLst>
                  <a:ext uri="{FF2B5EF4-FFF2-40B4-BE49-F238E27FC236}">
                    <a16:creationId xmlns:a16="http://schemas.microsoft.com/office/drawing/2014/main" id="{3FB518BE-E57A-4301-A026-B351F5B22EF9}"/>
                  </a:ext>
                </a:extLst>
              </p:cNvPr>
              <p:cNvSpPr/>
              <p:nvPr/>
            </p:nvSpPr>
            <p:spPr>
              <a:xfrm>
                <a:off x="5704463" y="4761900"/>
                <a:ext cx="136364" cy="90910"/>
              </a:xfrm>
              <a:custGeom>
                <a:avLst/>
                <a:gdLst>
                  <a:gd name="connsiteX0" fmla="*/ 72728 w 136364"/>
                  <a:gd name="connsiteY0" fmla="*/ 92425 h 90909"/>
                  <a:gd name="connsiteX1" fmla="*/ 0 w 136364"/>
                  <a:gd name="connsiteY1" fmla="*/ 21212 h 90909"/>
                  <a:gd name="connsiteX2" fmla="*/ 21212 w 136364"/>
                  <a:gd name="connsiteY2" fmla="*/ 0 h 90909"/>
                  <a:gd name="connsiteX3" fmla="*/ 72728 w 136364"/>
                  <a:gd name="connsiteY3" fmla="*/ 50000 h 90909"/>
                  <a:gd name="connsiteX4" fmla="*/ 122728 w 136364"/>
                  <a:gd name="connsiteY4" fmla="*/ 1515 h 90909"/>
                  <a:gd name="connsiteX5" fmla="*/ 143940 w 136364"/>
                  <a:gd name="connsiteY5" fmla="*/ 22727 h 90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364" h="90909">
                    <a:moveTo>
                      <a:pt x="72728" y="92425"/>
                    </a:moveTo>
                    <a:lnTo>
                      <a:pt x="0" y="21212"/>
                    </a:lnTo>
                    <a:lnTo>
                      <a:pt x="21212" y="0"/>
                    </a:lnTo>
                    <a:lnTo>
                      <a:pt x="72728" y="50000"/>
                    </a:lnTo>
                    <a:lnTo>
                      <a:pt x="122728" y="1515"/>
                    </a:lnTo>
                    <a:lnTo>
                      <a:pt x="143940" y="22727"/>
                    </a:lnTo>
                    <a:close/>
                  </a:path>
                </a:pathLst>
              </a:custGeom>
              <a:solidFill>
                <a:schemeClr val="tx1"/>
              </a:solidFill>
              <a:ln w="14923" cap="flat">
                <a:noFill/>
                <a:prstDash val="solid"/>
                <a:miter/>
              </a:ln>
            </p:spPr>
            <p:txBody>
              <a:bodyPr rtlCol="0" anchor="ctr"/>
              <a:lstStyle/>
              <a:p>
                <a:pPr defTabSz="932563">
                  <a:defRPr/>
                </a:pPr>
                <a:endParaRPr lang="en-US">
                  <a:solidFill>
                    <a:srgbClr val="000000"/>
                  </a:solidFill>
                  <a:latin typeface="Segoe UI"/>
                </a:endParaRPr>
              </a:p>
            </p:txBody>
          </p:sp>
          <p:sp>
            <p:nvSpPr>
              <p:cNvPr id="1699" name="Freeform: Shape 1698">
                <a:extLst>
                  <a:ext uri="{FF2B5EF4-FFF2-40B4-BE49-F238E27FC236}">
                    <a16:creationId xmlns:a16="http://schemas.microsoft.com/office/drawing/2014/main" id="{E0BBA866-8F5D-4677-A773-6E596F0D0957}"/>
                  </a:ext>
                </a:extLst>
              </p:cNvPr>
              <p:cNvSpPr/>
              <p:nvPr/>
            </p:nvSpPr>
            <p:spPr>
              <a:xfrm>
                <a:off x="5704463" y="4674021"/>
                <a:ext cx="136364" cy="106061"/>
              </a:xfrm>
              <a:custGeom>
                <a:avLst/>
                <a:gdLst>
                  <a:gd name="connsiteX0" fmla="*/ 122728 w 136364"/>
                  <a:gd name="connsiteY0" fmla="*/ 27273 h 106061"/>
                  <a:gd name="connsiteX1" fmla="*/ 87879 w 136364"/>
                  <a:gd name="connsiteY1" fmla="*/ 60606 h 106061"/>
                  <a:gd name="connsiteX2" fmla="*/ 87879 w 136364"/>
                  <a:gd name="connsiteY2" fmla="*/ 0 h 106061"/>
                  <a:gd name="connsiteX3" fmla="*/ 57576 w 136364"/>
                  <a:gd name="connsiteY3" fmla="*/ 0 h 106061"/>
                  <a:gd name="connsiteX4" fmla="*/ 57576 w 136364"/>
                  <a:gd name="connsiteY4" fmla="*/ 60606 h 106061"/>
                  <a:gd name="connsiteX5" fmla="*/ 21212 w 136364"/>
                  <a:gd name="connsiteY5" fmla="*/ 24243 h 106061"/>
                  <a:gd name="connsiteX6" fmla="*/ 0 w 136364"/>
                  <a:gd name="connsiteY6" fmla="*/ 46970 h 106061"/>
                  <a:gd name="connsiteX7" fmla="*/ 72728 w 136364"/>
                  <a:gd name="connsiteY7" fmla="*/ 116667 h 106061"/>
                  <a:gd name="connsiteX8" fmla="*/ 143940 w 136364"/>
                  <a:gd name="connsiteY8" fmla="*/ 48485 h 106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106061">
                    <a:moveTo>
                      <a:pt x="122728" y="27273"/>
                    </a:moveTo>
                    <a:lnTo>
                      <a:pt x="87879" y="60606"/>
                    </a:lnTo>
                    <a:lnTo>
                      <a:pt x="87879" y="0"/>
                    </a:lnTo>
                    <a:lnTo>
                      <a:pt x="57576" y="0"/>
                    </a:lnTo>
                    <a:lnTo>
                      <a:pt x="57576" y="60606"/>
                    </a:lnTo>
                    <a:lnTo>
                      <a:pt x="21212" y="24243"/>
                    </a:lnTo>
                    <a:lnTo>
                      <a:pt x="0" y="46970"/>
                    </a:lnTo>
                    <a:lnTo>
                      <a:pt x="72728" y="116667"/>
                    </a:lnTo>
                    <a:lnTo>
                      <a:pt x="143940" y="48485"/>
                    </a:lnTo>
                    <a:close/>
                  </a:path>
                </a:pathLst>
              </a:custGeom>
              <a:solidFill>
                <a:schemeClr val="tx1"/>
              </a:solidFill>
              <a:ln w="14923" cap="flat">
                <a:noFill/>
                <a:prstDash val="solid"/>
                <a:miter/>
              </a:ln>
            </p:spPr>
            <p:txBody>
              <a:bodyPr rtlCol="0" anchor="ctr"/>
              <a:lstStyle/>
              <a:p>
                <a:pPr defTabSz="932563">
                  <a:defRPr/>
                </a:pPr>
                <a:endParaRPr lang="en-US">
                  <a:solidFill>
                    <a:srgbClr val="000000"/>
                  </a:solidFill>
                  <a:latin typeface="Segoe UI"/>
                </a:endParaRPr>
              </a:p>
            </p:txBody>
          </p:sp>
          <p:sp>
            <p:nvSpPr>
              <p:cNvPr id="1700" name="Freeform: Shape 1699">
                <a:extLst>
                  <a:ext uri="{FF2B5EF4-FFF2-40B4-BE49-F238E27FC236}">
                    <a16:creationId xmlns:a16="http://schemas.microsoft.com/office/drawing/2014/main" id="{11409C95-8F76-455E-B326-9FF4B4C11C45}"/>
                  </a:ext>
                </a:extLst>
              </p:cNvPr>
              <p:cNvSpPr/>
              <p:nvPr/>
            </p:nvSpPr>
            <p:spPr>
              <a:xfrm>
                <a:off x="5862039" y="4886144"/>
                <a:ext cx="136364" cy="90910"/>
              </a:xfrm>
              <a:custGeom>
                <a:avLst/>
                <a:gdLst>
                  <a:gd name="connsiteX0" fmla="*/ 71213 w 136364"/>
                  <a:gd name="connsiteY0" fmla="*/ 92425 h 90909"/>
                  <a:gd name="connsiteX1" fmla="*/ 0 w 136364"/>
                  <a:gd name="connsiteY1" fmla="*/ 21212 h 90909"/>
                  <a:gd name="connsiteX2" fmla="*/ 21212 w 136364"/>
                  <a:gd name="connsiteY2" fmla="*/ 0 h 90909"/>
                  <a:gd name="connsiteX3" fmla="*/ 71213 w 136364"/>
                  <a:gd name="connsiteY3" fmla="*/ 50000 h 90909"/>
                  <a:gd name="connsiteX4" fmla="*/ 121213 w 136364"/>
                  <a:gd name="connsiteY4" fmla="*/ 1515 h 90909"/>
                  <a:gd name="connsiteX5" fmla="*/ 142425 w 136364"/>
                  <a:gd name="connsiteY5" fmla="*/ 24243 h 90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364" h="90909">
                    <a:moveTo>
                      <a:pt x="71213" y="92425"/>
                    </a:moveTo>
                    <a:lnTo>
                      <a:pt x="0" y="21212"/>
                    </a:lnTo>
                    <a:lnTo>
                      <a:pt x="21212" y="0"/>
                    </a:lnTo>
                    <a:lnTo>
                      <a:pt x="71213" y="50000"/>
                    </a:lnTo>
                    <a:lnTo>
                      <a:pt x="121213" y="1515"/>
                    </a:lnTo>
                    <a:lnTo>
                      <a:pt x="142425" y="24243"/>
                    </a:lnTo>
                    <a:close/>
                  </a:path>
                </a:pathLst>
              </a:custGeom>
              <a:grpFill/>
              <a:ln w="14923" cap="flat">
                <a:noFill/>
                <a:prstDash val="solid"/>
                <a:miter/>
              </a:ln>
            </p:spPr>
            <p:txBody>
              <a:bodyPr rtlCol="0" anchor="ctr"/>
              <a:lstStyle/>
              <a:p>
                <a:pPr defTabSz="932563">
                  <a:defRPr/>
                </a:pPr>
                <a:endParaRPr lang="en-US">
                  <a:solidFill>
                    <a:srgbClr val="000000"/>
                  </a:solidFill>
                  <a:latin typeface="Segoe UI"/>
                </a:endParaRPr>
              </a:p>
            </p:txBody>
          </p:sp>
          <p:sp>
            <p:nvSpPr>
              <p:cNvPr id="1701" name="Freeform: Shape 1700">
                <a:extLst>
                  <a:ext uri="{FF2B5EF4-FFF2-40B4-BE49-F238E27FC236}">
                    <a16:creationId xmlns:a16="http://schemas.microsoft.com/office/drawing/2014/main" id="{5E2D1906-E8D6-4FF0-88DD-334364B8D850}"/>
                  </a:ext>
                </a:extLst>
              </p:cNvPr>
              <p:cNvSpPr/>
              <p:nvPr/>
            </p:nvSpPr>
            <p:spPr>
              <a:xfrm>
                <a:off x="5862039" y="4799779"/>
                <a:ext cx="136364" cy="106061"/>
              </a:xfrm>
              <a:custGeom>
                <a:avLst/>
                <a:gdLst>
                  <a:gd name="connsiteX0" fmla="*/ 121213 w 136364"/>
                  <a:gd name="connsiteY0" fmla="*/ 25758 h 106061"/>
                  <a:gd name="connsiteX1" fmla="*/ 86364 w 136364"/>
                  <a:gd name="connsiteY1" fmla="*/ 59091 h 106061"/>
                  <a:gd name="connsiteX2" fmla="*/ 86364 w 136364"/>
                  <a:gd name="connsiteY2" fmla="*/ 0 h 106061"/>
                  <a:gd name="connsiteX3" fmla="*/ 56061 w 136364"/>
                  <a:gd name="connsiteY3" fmla="*/ 0 h 106061"/>
                  <a:gd name="connsiteX4" fmla="*/ 56061 w 136364"/>
                  <a:gd name="connsiteY4" fmla="*/ 59091 h 106061"/>
                  <a:gd name="connsiteX5" fmla="*/ 21212 w 136364"/>
                  <a:gd name="connsiteY5" fmla="*/ 24243 h 106061"/>
                  <a:gd name="connsiteX6" fmla="*/ 0 w 136364"/>
                  <a:gd name="connsiteY6" fmla="*/ 45455 h 106061"/>
                  <a:gd name="connsiteX7" fmla="*/ 71213 w 136364"/>
                  <a:gd name="connsiteY7" fmla="*/ 116667 h 106061"/>
                  <a:gd name="connsiteX8" fmla="*/ 142425 w 136364"/>
                  <a:gd name="connsiteY8" fmla="*/ 48485 h 106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106061">
                    <a:moveTo>
                      <a:pt x="121213" y="25758"/>
                    </a:moveTo>
                    <a:lnTo>
                      <a:pt x="86364" y="59091"/>
                    </a:lnTo>
                    <a:lnTo>
                      <a:pt x="86364" y="0"/>
                    </a:lnTo>
                    <a:lnTo>
                      <a:pt x="56061" y="0"/>
                    </a:lnTo>
                    <a:lnTo>
                      <a:pt x="56061" y="59091"/>
                    </a:lnTo>
                    <a:lnTo>
                      <a:pt x="21212" y="24243"/>
                    </a:lnTo>
                    <a:lnTo>
                      <a:pt x="0" y="45455"/>
                    </a:lnTo>
                    <a:lnTo>
                      <a:pt x="71213" y="116667"/>
                    </a:lnTo>
                    <a:lnTo>
                      <a:pt x="142425" y="48485"/>
                    </a:lnTo>
                    <a:close/>
                  </a:path>
                </a:pathLst>
              </a:custGeom>
              <a:grpFill/>
              <a:ln w="14923" cap="flat">
                <a:noFill/>
                <a:prstDash val="solid"/>
                <a:miter/>
              </a:ln>
            </p:spPr>
            <p:txBody>
              <a:bodyPr rtlCol="0" anchor="ctr"/>
              <a:lstStyle/>
              <a:p>
                <a:pPr defTabSz="932563">
                  <a:defRPr/>
                </a:pPr>
                <a:endParaRPr lang="en-US">
                  <a:solidFill>
                    <a:srgbClr val="000000"/>
                  </a:solidFill>
                  <a:latin typeface="Segoe UI"/>
                </a:endParaRPr>
              </a:p>
            </p:txBody>
          </p:sp>
          <p:sp>
            <p:nvSpPr>
              <p:cNvPr id="1702" name="Freeform: Shape 1701">
                <a:extLst>
                  <a:ext uri="{FF2B5EF4-FFF2-40B4-BE49-F238E27FC236}">
                    <a16:creationId xmlns:a16="http://schemas.microsoft.com/office/drawing/2014/main" id="{B4AC2338-4968-497F-8F57-74E100634BC8}"/>
                  </a:ext>
                </a:extLst>
              </p:cNvPr>
              <p:cNvSpPr/>
              <p:nvPr/>
            </p:nvSpPr>
            <p:spPr>
              <a:xfrm>
                <a:off x="5557492" y="4886144"/>
                <a:ext cx="136364" cy="90910"/>
              </a:xfrm>
              <a:custGeom>
                <a:avLst/>
                <a:gdLst>
                  <a:gd name="connsiteX0" fmla="*/ 72728 w 136364"/>
                  <a:gd name="connsiteY0" fmla="*/ 92425 h 90909"/>
                  <a:gd name="connsiteX1" fmla="*/ 0 w 136364"/>
                  <a:gd name="connsiteY1" fmla="*/ 21212 h 90909"/>
                  <a:gd name="connsiteX2" fmla="*/ 21212 w 136364"/>
                  <a:gd name="connsiteY2" fmla="*/ 0 h 90909"/>
                  <a:gd name="connsiteX3" fmla="*/ 72728 w 136364"/>
                  <a:gd name="connsiteY3" fmla="*/ 50000 h 90909"/>
                  <a:gd name="connsiteX4" fmla="*/ 122728 w 136364"/>
                  <a:gd name="connsiteY4" fmla="*/ 1515 h 90909"/>
                  <a:gd name="connsiteX5" fmla="*/ 143940 w 136364"/>
                  <a:gd name="connsiteY5" fmla="*/ 24243 h 90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364" h="90909">
                    <a:moveTo>
                      <a:pt x="72728" y="92425"/>
                    </a:moveTo>
                    <a:lnTo>
                      <a:pt x="0" y="21212"/>
                    </a:lnTo>
                    <a:lnTo>
                      <a:pt x="21212" y="0"/>
                    </a:lnTo>
                    <a:lnTo>
                      <a:pt x="72728" y="50000"/>
                    </a:lnTo>
                    <a:lnTo>
                      <a:pt x="122728" y="1515"/>
                    </a:lnTo>
                    <a:lnTo>
                      <a:pt x="143940" y="24243"/>
                    </a:lnTo>
                    <a:close/>
                  </a:path>
                </a:pathLst>
              </a:custGeom>
              <a:grpFill/>
              <a:ln w="14923" cap="flat">
                <a:noFill/>
                <a:prstDash val="solid"/>
                <a:miter/>
              </a:ln>
            </p:spPr>
            <p:txBody>
              <a:bodyPr rtlCol="0" anchor="ctr"/>
              <a:lstStyle/>
              <a:p>
                <a:pPr defTabSz="932563">
                  <a:defRPr/>
                </a:pPr>
                <a:endParaRPr lang="en-US">
                  <a:solidFill>
                    <a:srgbClr val="000000"/>
                  </a:solidFill>
                  <a:latin typeface="Segoe UI"/>
                </a:endParaRPr>
              </a:p>
            </p:txBody>
          </p:sp>
          <p:sp>
            <p:nvSpPr>
              <p:cNvPr id="1703" name="Freeform: Shape 1702">
                <a:extLst>
                  <a:ext uri="{FF2B5EF4-FFF2-40B4-BE49-F238E27FC236}">
                    <a16:creationId xmlns:a16="http://schemas.microsoft.com/office/drawing/2014/main" id="{E6B49117-8D06-489E-B924-61E4D9F47F6F}"/>
                  </a:ext>
                </a:extLst>
              </p:cNvPr>
              <p:cNvSpPr/>
              <p:nvPr/>
            </p:nvSpPr>
            <p:spPr>
              <a:xfrm>
                <a:off x="5557492" y="4799779"/>
                <a:ext cx="136364" cy="106061"/>
              </a:xfrm>
              <a:custGeom>
                <a:avLst/>
                <a:gdLst>
                  <a:gd name="connsiteX0" fmla="*/ 122728 w 136364"/>
                  <a:gd name="connsiteY0" fmla="*/ 25758 h 106061"/>
                  <a:gd name="connsiteX1" fmla="*/ 87879 w 136364"/>
                  <a:gd name="connsiteY1" fmla="*/ 59091 h 106061"/>
                  <a:gd name="connsiteX2" fmla="*/ 87879 w 136364"/>
                  <a:gd name="connsiteY2" fmla="*/ 0 h 106061"/>
                  <a:gd name="connsiteX3" fmla="*/ 57576 w 136364"/>
                  <a:gd name="connsiteY3" fmla="*/ 0 h 106061"/>
                  <a:gd name="connsiteX4" fmla="*/ 57576 w 136364"/>
                  <a:gd name="connsiteY4" fmla="*/ 59091 h 106061"/>
                  <a:gd name="connsiteX5" fmla="*/ 21212 w 136364"/>
                  <a:gd name="connsiteY5" fmla="*/ 24243 h 106061"/>
                  <a:gd name="connsiteX6" fmla="*/ 0 w 136364"/>
                  <a:gd name="connsiteY6" fmla="*/ 45455 h 106061"/>
                  <a:gd name="connsiteX7" fmla="*/ 72728 w 136364"/>
                  <a:gd name="connsiteY7" fmla="*/ 116667 h 106061"/>
                  <a:gd name="connsiteX8" fmla="*/ 143940 w 136364"/>
                  <a:gd name="connsiteY8" fmla="*/ 48485 h 106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106061">
                    <a:moveTo>
                      <a:pt x="122728" y="25758"/>
                    </a:moveTo>
                    <a:lnTo>
                      <a:pt x="87879" y="59091"/>
                    </a:lnTo>
                    <a:lnTo>
                      <a:pt x="87879" y="0"/>
                    </a:lnTo>
                    <a:lnTo>
                      <a:pt x="57576" y="0"/>
                    </a:lnTo>
                    <a:lnTo>
                      <a:pt x="57576" y="59091"/>
                    </a:lnTo>
                    <a:lnTo>
                      <a:pt x="21212" y="24243"/>
                    </a:lnTo>
                    <a:lnTo>
                      <a:pt x="0" y="45455"/>
                    </a:lnTo>
                    <a:lnTo>
                      <a:pt x="72728" y="116667"/>
                    </a:lnTo>
                    <a:lnTo>
                      <a:pt x="143940" y="48485"/>
                    </a:lnTo>
                    <a:close/>
                  </a:path>
                </a:pathLst>
              </a:custGeom>
              <a:grpFill/>
              <a:ln w="14923" cap="flat">
                <a:noFill/>
                <a:prstDash val="solid"/>
                <a:miter/>
              </a:ln>
            </p:spPr>
            <p:txBody>
              <a:bodyPr rtlCol="0" anchor="ctr"/>
              <a:lstStyle/>
              <a:p>
                <a:pPr defTabSz="932563">
                  <a:defRPr/>
                </a:pPr>
                <a:endParaRPr lang="en-US">
                  <a:solidFill>
                    <a:srgbClr val="000000"/>
                  </a:solidFill>
                  <a:latin typeface="Segoe UI"/>
                </a:endParaRPr>
              </a:p>
            </p:txBody>
          </p:sp>
          <p:sp>
            <p:nvSpPr>
              <p:cNvPr id="1704" name="Freeform: Shape 1703">
                <a:extLst>
                  <a:ext uri="{FF2B5EF4-FFF2-40B4-BE49-F238E27FC236}">
                    <a16:creationId xmlns:a16="http://schemas.microsoft.com/office/drawing/2014/main" id="{1FA055F3-70D2-4587-B157-76CC0056C4C8}"/>
                  </a:ext>
                </a:extLst>
              </p:cNvPr>
              <p:cNvSpPr/>
              <p:nvPr/>
            </p:nvSpPr>
            <p:spPr>
              <a:xfrm>
                <a:off x="5557492" y="4948265"/>
                <a:ext cx="136364" cy="151516"/>
              </a:xfrm>
              <a:custGeom>
                <a:avLst/>
                <a:gdLst>
                  <a:gd name="connsiteX0" fmla="*/ 143940 w 136364"/>
                  <a:gd name="connsiteY0" fmla="*/ 24243 h 151516"/>
                  <a:gd name="connsiteX1" fmla="*/ 122728 w 136364"/>
                  <a:gd name="connsiteY1" fmla="*/ 3030 h 151516"/>
                  <a:gd name="connsiteX2" fmla="*/ 72728 w 136364"/>
                  <a:gd name="connsiteY2" fmla="*/ 51515 h 151516"/>
                  <a:gd name="connsiteX3" fmla="*/ 21212 w 136364"/>
                  <a:gd name="connsiteY3" fmla="*/ 0 h 151516"/>
                  <a:gd name="connsiteX4" fmla="*/ 0 w 136364"/>
                  <a:gd name="connsiteY4" fmla="*/ 22727 h 151516"/>
                  <a:gd name="connsiteX5" fmla="*/ 57576 w 136364"/>
                  <a:gd name="connsiteY5" fmla="*/ 78788 h 151516"/>
                  <a:gd name="connsiteX6" fmla="*/ 57576 w 136364"/>
                  <a:gd name="connsiteY6" fmla="*/ 159092 h 151516"/>
                  <a:gd name="connsiteX7" fmla="*/ 87879 w 136364"/>
                  <a:gd name="connsiteY7" fmla="*/ 159092 h 151516"/>
                  <a:gd name="connsiteX8" fmla="*/ 87879 w 136364"/>
                  <a:gd name="connsiteY8" fmla="*/ 78788 h 151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151516">
                    <a:moveTo>
                      <a:pt x="143940" y="24243"/>
                    </a:moveTo>
                    <a:lnTo>
                      <a:pt x="122728" y="3030"/>
                    </a:lnTo>
                    <a:lnTo>
                      <a:pt x="72728" y="51515"/>
                    </a:lnTo>
                    <a:lnTo>
                      <a:pt x="21212" y="0"/>
                    </a:lnTo>
                    <a:lnTo>
                      <a:pt x="0" y="22727"/>
                    </a:lnTo>
                    <a:lnTo>
                      <a:pt x="57576" y="78788"/>
                    </a:lnTo>
                    <a:lnTo>
                      <a:pt x="57576" y="159092"/>
                    </a:lnTo>
                    <a:lnTo>
                      <a:pt x="87879" y="159092"/>
                    </a:lnTo>
                    <a:lnTo>
                      <a:pt x="87879" y="78788"/>
                    </a:lnTo>
                    <a:close/>
                  </a:path>
                </a:pathLst>
              </a:custGeom>
              <a:grpFill/>
              <a:ln w="14923" cap="flat">
                <a:noFill/>
                <a:prstDash val="solid"/>
                <a:miter/>
              </a:ln>
            </p:spPr>
            <p:txBody>
              <a:bodyPr rtlCol="0" anchor="ctr"/>
              <a:lstStyle/>
              <a:p>
                <a:pPr defTabSz="932563">
                  <a:defRPr/>
                </a:pPr>
                <a:endParaRPr lang="en-US">
                  <a:solidFill>
                    <a:srgbClr val="000000"/>
                  </a:solidFill>
                  <a:latin typeface="Segoe UI"/>
                </a:endParaRPr>
              </a:p>
            </p:txBody>
          </p:sp>
          <p:sp>
            <p:nvSpPr>
              <p:cNvPr id="1705" name="Freeform: Shape 1704">
                <a:extLst>
                  <a:ext uri="{FF2B5EF4-FFF2-40B4-BE49-F238E27FC236}">
                    <a16:creationId xmlns:a16="http://schemas.microsoft.com/office/drawing/2014/main" id="{FA073CD7-2157-44CE-B2F2-A2F99B11A021}"/>
                  </a:ext>
                </a:extLst>
              </p:cNvPr>
              <p:cNvSpPr/>
              <p:nvPr/>
            </p:nvSpPr>
            <p:spPr>
              <a:xfrm>
                <a:off x="5704463" y="4824022"/>
                <a:ext cx="136364" cy="363639"/>
              </a:xfrm>
              <a:custGeom>
                <a:avLst/>
                <a:gdLst>
                  <a:gd name="connsiteX0" fmla="*/ 143940 w 136364"/>
                  <a:gd name="connsiteY0" fmla="*/ 24243 h 363638"/>
                  <a:gd name="connsiteX1" fmla="*/ 122728 w 136364"/>
                  <a:gd name="connsiteY1" fmla="*/ 1515 h 363638"/>
                  <a:gd name="connsiteX2" fmla="*/ 72728 w 136364"/>
                  <a:gd name="connsiteY2" fmla="*/ 50000 h 363638"/>
                  <a:gd name="connsiteX3" fmla="*/ 21212 w 136364"/>
                  <a:gd name="connsiteY3" fmla="*/ 0 h 363638"/>
                  <a:gd name="connsiteX4" fmla="*/ 0 w 136364"/>
                  <a:gd name="connsiteY4" fmla="*/ 21212 h 363638"/>
                  <a:gd name="connsiteX5" fmla="*/ 57576 w 136364"/>
                  <a:gd name="connsiteY5" fmla="*/ 77273 h 363638"/>
                  <a:gd name="connsiteX6" fmla="*/ 57576 w 136364"/>
                  <a:gd name="connsiteY6" fmla="*/ 375760 h 363638"/>
                  <a:gd name="connsiteX7" fmla="*/ 87879 w 136364"/>
                  <a:gd name="connsiteY7" fmla="*/ 375760 h 363638"/>
                  <a:gd name="connsiteX8" fmla="*/ 87879 w 136364"/>
                  <a:gd name="connsiteY8" fmla="*/ 77273 h 363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363638">
                    <a:moveTo>
                      <a:pt x="143940" y="24243"/>
                    </a:moveTo>
                    <a:lnTo>
                      <a:pt x="122728" y="1515"/>
                    </a:lnTo>
                    <a:lnTo>
                      <a:pt x="72728" y="50000"/>
                    </a:lnTo>
                    <a:lnTo>
                      <a:pt x="21212" y="0"/>
                    </a:lnTo>
                    <a:lnTo>
                      <a:pt x="0" y="21212"/>
                    </a:lnTo>
                    <a:lnTo>
                      <a:pt x="57576" y="77273"/>
                    </a:lnTo>
                    <a:lnTo>
                      <a:pt x="57576" y="375760"/>
                    </a:lnTo>
                    <a:lnTo>
                      <a:pt x="87879" y="375760"/>
                    </a:lnTo>
                    <a:lnTo>
                      <a:pt x="87879" y="77273"/>
                    </a:lnTo>
                    <a:close/>
                  </a:path>
                </a:pathLst>
              </a:custGeom>
              <a:solidFill>
                <a:schemeClr val="tx1"/>
              </a:solidFill>
              <a:ln w="14923" cap="flat">
                <a:noFill/>
                <a:prstDash val="solid"/>
                <a:miter/>
              </a:ln>
            </p:spPr>
            <p:txBody>
              <a:bodyPr rtlCol="0" anchor="ctr"/>
              <a:lstStyle/>
              <a:p>
                <a:pPr defTabSz="932563">
                  <a:defRPr/>
                </a:pPr>
                <a:endParaRPr lang="en-US">
                  <a:solidFill>
                    <a:srgbClr val="000000"/>
                  </a:solidFill>
                  <a:latin typeface="Segoe UI"/>
                </a:endParaRPr>
              </a:p>
            </p:txBody>
          </p:sp>
          <p:sp>
            <p:nvSpPr>
              <p:cNvPr id="1706" name="Freeform: Shape 1705">
                <a:extLst>
                  <a:ext uri="{FF2B5EF4-FFF2-40B4-BE49-F238E27FC236}">
                    <a16:creationId xmlns:a16="http://schemas.microsoft.com/office/drawing/2014/main" id="{E1C91002-3F03-49DF-9D10-ADD7B256E27C}"/>
                  </a:ext>
                </a:extLst>
              </p:cNvPr>
              <p:cNvSpPr/>
              <p:nvPr/>
            </p:nvSpPr>
            <p:spPr>
              <a:xfrm>
                <a:off x="5862039" y="4949780"/>
                <a:ext cx="136364" cy="136364"/>
              </a:xfrm>
              <a:custGeom>
                <a:avLst/>
                <a:gdLst>
                  <a:gd name="connsiteX0" fmla="*/ 142425 w 136364"/>
                  <a:gd name="connsiteY0" fmla="*/ 22727 h 136364"/>
                  <a:gd name="connsiteX1" fmla="*/ 121213 w 136364"/>
                  <a:gd name="connsiteY1" fmla="*/ 1515 h 136364"/>
                  <a:gd name="connsiteX2" fmla="*/ 71213 w 136364"/>
                  <a:gd name="connsiteY2" fmla="*/ 48485 h 136364"/>
                  <a:gd name="connsiteX3" fmla="*/ 21212 w 136364"/>
                  <a:gd name="connsiteY3" fmla="*/ 0 h 136364"/>
                  <a:gd name="connsiteX4" fmla="*/ 0 w 136364"/>
                  <a:gd name="connsiteY4" fmla="*/ 21212 h 136364"/>
                  <a:gd name="connsiteX5" fmla="*/ 56061 w 136364"/>
                  <a:gd name="connsiteY5" fmla="*/ 77273 h 136364"/>
                  <a:gd name="connsiteX6" fmla="*/ 56061 w 136364"/>
                  <a:gd name="connsiteY6" fmla="*/ 150001 h 136364"/>
                  <a:gd name="connsiteX7" fmla="*/ 86364 w 136364"/>
                  <a:gd name="connsiteY7" fmla="*/ 150001 h 136364"/>
                  <a:gd name="connsiteX8" fmla="*/ 86364 w 136364"/>
                  <a:gd name="connsiteY8" fmla="*/ 77273 h 136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136364">
                    <a:moveTo>
                      <a:pt x="142425" y="22727"/>
                    </a:moveTo>
                    <a:lnTo>
                      <a:pt x="121213" y="1515"/>
                    </a:lnTo>
                    <a:lnTo>
                      <a:pt x="71213" y="48485"/>
                    </a:lnTo>
                    <a:lnTo>
                      <a:pt x="21212" y="0"/>
                    </a:lnTo>
                    <a:lnTo>
                      <a:pt x="0" y="21212"/>
                    </a:lnTo>
                    <a:lnTo>
                      <a:pt x="56061" y="77273"/>
                    </a:lnTo>
                    <a:lnTo>
                      <a:pt x="56061" y="150001"/>
                    </a:lnTo>
                    <a:lnTo>
                      <a:pt x="86364" y="150001"/>
                    </a:lnTo>
                    <a:lnTo>
                      <a:pt x="86364" y="77273"/>
                    </a:lnTo>
                    <a:close/>
                  </a:path>
                </a:pathLst>
              </a:custGeom>
              <a:grpFill/>
              <a:ln w="14923" cap="flat">
                <a:noFill/>
                <a:prstDash val="solid"/>
                <a:miter/>
              </a:ln>
            </p:spPr>
            <p:txBody>
              <a:bodyPr rtlCol="0" anchor="ctr"/>
              <a:lstStyle/>
              <a:p>
                <a:pPr defTabSz="932563">
                  <a:defRPr/>
                </a:pPr>
                <a:endParaRPr lang="en-US">
                  <a:solidFill>
                    <a:srgbClr val="000000"/>
                  </a:solidFill>
                  <a:latin typeface="Segoe UI"/>
                </a:endParaRPr>
              </a:p>
            </p:txBody>
          </p:sp>
          <p:sp>
            <p:nvSpPr>
              <p:cNvPr id="1707" name="Freeform: Shape 1706">
                <a:extLst>
                  <a:ext uri="{FF2B5EF4-FFF2-40B4-BE49-F238E27FC236}">
                    <a16:creationId xmlns:a16="http://schemas.microsoft.com/office/drawing/2014/main" id="{EF904F1E-C0B7-4C23-B5A8-455BC1455453}"/>
                  </a:ext>
                </a:extLst>
              </p:cNvPr>
              <p:cNvSpPr/>
              <p:nvPr/>
            </p:nvSpPr>
            <p:spPr>
              <a:xfrm>
                <a:off x="5561650" y="5004317"/>
                <a:ext cx="196971" cy="363639"/>
              </a:xfrm>
              <a:custGeom>
                <a:avLst/>
                <a:gdLst>
                  <a:gd name="connsiteX0" fmla="*/ 62509 w 196970"/>
                  <a:gd name="connsiteY0" fmla="*/ 253041 h 363638"/>
                  <a:gd name="connsiteX1" fmla="*/ 185237 w 196970"/>
                  <a:gd name="connsiteY1" fmla="*/ 368193 h 363638"/>
                  <a:gd name="connsiteX2" fmla="*/ 164025 w 196970"/>
                  <a:gd name="connsiteY2" fmla="*/ 203041 h 363638"/>
                  <a:gd name="connsiteX3" fmla="*/ 387 w 196970"/>
                  <a:gd name="connsiteY3" fmla="*/ 9 h 363638"/>
                  <a:gd name="connsiteX4" fmla="*/ 62509 w 196970"/>
                  <a:gd name="connsiteY4" fmla="*/ 253041 h 363638"/>
                  <a:gd name="connsiteX5" fmla="*/ 62509 w 196970"/>
                  <a:gd name="connsiteY5" fmla="*/ 253041 h 363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6970" h="363638">
                    <a:moveTo>
                      <a:pt x="62509" y="253041"/>
                    </a:moveTo>
                    <a:cubicBezTo>
                      <a:pt x="92812" y="313647"/>
                      <a:pt x="157964" y="380314"/>
                      <a:pt x="185237" y="368193"/>
                    </a:cubicBezTo>
                    <a:cubicBezTo>
                      <a:pt x="214025" y="353041"/>
                      <a:pt x="204934" y="280314"/>
                      <a:pt x="164025" y="203041"/>
                    </a:cubicBezTo>
                    <a:cubicBezTo>
                      <a:pt x="124630" y="125767"/>
                      <a:pt x="1902" y="9"/>
                      <a:pt x="387" y="9"/>
                    </a:cubicBezTo>
                    <a:cubicBezTo>
                      <a:pt x="-4158" y="-1506"/>
                      <a:pt x="32206" y="189404"/>
                      <a:pt x="62509" y="253041"/>
                    </a:cubicBezTo>
                    <a:lnTo>
                      <a:pt x="62509" y="253041"/>
                    </a:lnTo>
                    <a:close/>
                  </a:path>
                </a:pathLst>
              </a:custGeom>
              <a:solidFill>
                <a:schemeClr val="tx2"/>
              </a:solidFill>
              <a:ln w="14923" cap="flat">
                <a:noFill/>
                <a:prstDash val="solid"/>
                <a:miter/>
              </a:ln>
            </p:spPr>
            <p:txBody>
              <a:bodyPr rtlCol="0" anchor="ctr"/>
              <a:lstStyle/>
              <a:p>
                <a:pPr defTabSz="932563">
                  <a:defRPr/>
                </a:pPr>
                <a:endParaRPr lang="en-US">
                  <a:solidFill>
                    <a:srgbClr val="000000"/>
                  </a:solidFill>
                  <a:latin typeface="Segoe UI"/>
                </a:endParaRPr>
              </a:p>
            </p:txBody>
          </p:sp>
          <p:sp>
            <p:nvSpPr>
              <p:cNvPr id="1708" name="Freeform: Shape 1707">
                <a:extLst>
                  <a:ext uri="{FF2B5EF4-FFF2-40B4-BE49-F238E27FC236}">
                    <a16:creationId xmlns:a16="http://schemas.microsoft.com/office/drawing/2014/main" id="{6958A5B3-3C1F-4FB6-BD58-BB4FD28E209F}"/>
                  </a:ext>
                </a:extLst>
              </p:cNvPr>
              <p:cNvSpPr/>
              <p:nvPr/>
            </p:nvSpPr>
            <p:spPr>
              <a:xfrm>
                <a:off x="5794596" y="5004317"/>
                <a:ext cx="196971" cy="363639"/>
              </a:xfrm>
              <a:custGeom>
                <a:avLst/>
                <a:gdLst>
                  <a:gd name="connsiteX0" fmla="*/ 138656 w 196970"/>
                  <a:gd name="connsiteY0" fmla="*/ 253041 h 363638"/>
                  <a:gd name="connsiteX1" fmla="*/ 200778 w 196970"/>
                  <a:gd name="connsiteY1" fmla="*/ 9 h 363638"/>
                  <a:gd name="connsiteX2" fmla="*/ 37140 w 196970"/>
                  <a:gd name="connsiteY2" fmla="*/ 203040 h 363638"/>
                  <a:gd name="connsiteX3" fmla="*/ 15928 w 196970"/>
                  <a:gd name="connsiteY3" fmla="*/ 368193 h 363638"/>
                  <a:gd name="connsiteX4" fmla="*/ 138656 w 196970"/>
                  <a:gd name="connsiteY4" fmla="*/ 253041 h 363638"/>
                  <a:gd name="connsiteX5" fmla="*/ 138656 w 196970"/>
                  <a:gd name="connsiteY5" fmla="*/ 253041 h 363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6970" h="363638">
                    <a:moveTo>
                      <a:pt x="138656" y="253041"/>
                    </a:moveTo>
                    <a:cubicBezTo>
                      <a:pt x="170474" y="190919"/>
                      <a:pt x="205323" y="-1506"/>
                      <a:pt x="200778" y="9"/>
                    </a:cubicBezTo>
                    <a:cubicBezTo>
                      <a:pt x="199262" y="9"/>
                      <a:pt x="75019" y="125767"/>
                      <a:pt x="37140" y="203040"/>
                    </a:cubicBezTo>
                    <a:cubicBezTo>
                      <a:pt x="-739" y="280314"/>
                      <a:pt x="-12860" y="353041"/>
                      <a:pt x="15928" y="368193"/>
                    </a:cubicBezTo>
                    <a:cubicBezTo>
                      <a:pt x="43201" y="380314"/>
                      <a:pt x="108353" y="313647"/>
                      <a:pt x="138656" y="253041"/>
                    </a:cubicBezTo>
                    <a:lnTo>
                      <a:pt x="138656" y="253041"/>
                    </a:lnTo>
                    <a:close/>
                  </a:path>
                </a:pathLst>
              </a:custGeom>
              <a:solidFill>
                <a:schemeClr val="tx2"/>
              </a:solidFill>
              <a:ln w="14923" cap="flat">
                <a:noFill/>
                <a:prstDash val="solid"/>
                <a:miter/>
              </a:ln>
            </p:spPr>
            <p:txBody>
              <a:bodyPr rtlCol="0" anchor="ctr"/>
              <a:lstStyle/>
              <a:p>
                <a:pPr defTabSz="932563">
                  <a:defRPr/>
                </a:pPr>
                <a:endParaRPr lang="en-US">
                  <a:solidFill>
                    <a:srgbClr val="000000"/>
                  </a:solidFill>
                  <a:latin typeface="Segoe UI"/>
                </a:endParaRPr>
              </a:p>
            </p:txBody>
          </p:sp>
        </p:grpSp>
        <p:grpSp>
          <p:nvGrpSpPr>
            <p:cNvPr id="1695" name="Group 1694">
              <a:extLst>
                <a:ext uri="{FF2B5EF4-FFF2-40B4-BE49-F238E27FC236}">
                  <a16:creationId xmlns:a16="http://schemas.microsoft.com/office/drawing/2014/main" id="{5E68696C-0F5D-40FD-A8D6-534A4EB41F11}"/>
                </a:ext>
              </a:extLst>
            </p:cNvPr>
            <p:cNvGrpSpPr/>
            <p:nvPr/>
          </p:nvGrpSpPr>
          <p:grpSpPr>
            <a:xfrm>
              <a:off x="7426331" y="4248611"/>
              <a:ext cx="160614" cy="309781"/>
              <a:chOff x="1432395" y="1223018"/>
              <a:chExt cx="149898" cy="289112"/>
            </a:xfrm>
            <a:solidFill>
              <a:schemeClr val="tx2"/>
            </a:solidFill>
          </p:grpSpPr>
          <p:sp>
            <p:nvSpPr>
              <p:cNvPr id="1696" name="Graphic 21">
                <a:extLst>
                  <a:ext uri="{FF2B5EF4-FFF2-40B4-BE49-F238E27FC236}">
                    <a16:creationId xmlns:a16="http://schemas.microsoft.com/office/drawing/2014/main" id="{54CB46D0-1998-4701-B998-090B22EF657F}"/>
                  </a:ext>
                </a:extLst>
              </p:cNvPr>
              <p:cNvSpPr/>
              <p:nvPr/>
            </p:nvSpPr>
            <p:spPr>
              <a:xfrm>
                <a:off x="1432395" y="1223018"/>
                <a:ext cx="149898" cy="196418"/>
              </a:xfrm>
              <a:custGeom>
                <a:avLst/>
                <a:gdLst>
                  <a:gd name="connsiteX0" fmla="*/ 414624 w 421750"/>
                  <a:gd name="connsiteY0" fmla="*/ 345835 h 552638"/>
                  <a:gd name="connsiteX1" fmla="*/ 211554 w 421750"/>
                  <a:gd name="connsiteY1" fmla="*/ 548906 h 552638"/>
                  <a:gd name="connsiteX2" fmla="*/ 8483 w 421750"/>
                  <a:gd name="connsiteY2" fmla="*/ 345835 h 552638"/>
                  <a:gd name="connsiteX3" fmla="*/ 211554 w 421750"/>
                  <a:gd name="connsiteY3" fmla="*/ 8483 h 552638"/>
                  <a:gd name="connsiteX4" fmla="*/ 414624 w 421750"/>
                  <a:gd name="connsiteY4" fmla="*/ 345835 h 5526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1750" h="552638">
                    <a:moveTo>
                      <a:pt x="414624" y="345835"/>
                    </a:moveTo>
                    <a:cubicBezTo>
                      <a:pt x="414624" y="458011"/>
                      <a:pt x="323681" y="548906"/>
                      <a:pt x="211554" y="548906"/>
                    </a:cubicBezTo>
                    <a:cubicBezTo>
                      <a:pt x="99426" y="548906"/>
                      <a:pt x="8483" y="458011"/>
                      <a:pt x="8483" y="345835"/>
                    </a:cubicBezTo>
                    <a:cubicBezTo>
                      <a:pt x="8483" y="233659"/>
                      <a:pt x="99426" y="8483"/>
                      <a:pt x="211554" y="8483"/>
                    </a:cubicBezTo>
                    <a:cubicBezTo>
                      <a:pt x="323681" y="8483"/>
                      <a:pt x="414624" y="233708"/>
                      <a:pt x="414624" y="345835"/>
                    </a:cubicBezTo>
                    <a:close/>
                  </a:path>
                </a:pathLst>
              </a:custGeom>
              <a:grpFill/>
              <a:ln w="19050" cap="flat">
                <a:noFill/>
                <a:prstDash val="solid"/>
                <a:miter/>
              </a:ln>
            </p:spPr>
            <p:txBody>
              <a:bodyPr rtlCol="0" anchor="ctr"/>
              <a:lstStyle/>
              <a:p>
                <a:pPr defTabSz="914224">
                  <a:defRPr/>
                </a:pPr>
                <a:endParaRPr lang="en-US" kern="0">
                  <a:solidFill>
                    <a:srgbClr val="1A1A1A"/>
                  </a:solidFill>
                  <a:latin typeface="Segoe UI"/>
                </a:endParaRPr>
              </a:p>
            </p:txBody>
          </p:sp>
          <p:sp>
            <p:nvSpPr>
              <p:cNvPr id="1697" name="Rectangle 1696">
                <a:extLst>
                  <a:ext uri="{FF2B5EF4-FFF2-40B4-BE49-F238E27FC236}">
                    <a16:creationId xmlns:a16="http://schemas.microsoft.com/office/drawing/2014/main" id="{38B35D02-66D9-4FCE-AAED-82C1D520E289}"/>
                  </a:ext>
                </a:extLst>
              </p:cNvPr>
              <p:cNvSpPr/>
              <p:nvPr/>
            </p:nvSpPr>
            <p:spPr bwMode="auto">
              <a:xfrm>
                <a:off x="1498200" y="1394186"/>
                <a:ext cx="18288" cy="11794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sp>
        <p:nvSpPr>
          <p:cNvPr id="1828" name="Freeform 7">
            <a:extLst>
              <a:ext uri="{FF2B5EF4-FFF2-40B4-BE49-F238E27FC236}">
                <a16:creationId xmlns:a16="http://schemas.microsoft.com/office/drawing/2014/main" id="{23C1A42D-AED6-47AB-9ACD-D80A1EAECE4A}"/>
              </a:ext>
            </a:extLst>
          </p:cNvPr>
          <p:cNvSpPr>
            <a:spLocks/>
          </p:cNvSpPr>
          <p:nvPr/>
        </p:nvSpPr>
        <p:spPr bwMode="auto">
          <a:xfrm>
            <a:off x="10673989" y="2332736"/>
            <a:ext cx="691848" cy="425577"/>
          </a:xfrm>
          <a:custGeom>
            <a:avLst/>
            <a:gdLst>
              <a:gd name="T0" fmla="*/ 984 w 1109"/>
              <a:gd name="T1" fmla="*/ 426 h 682"/>
              <a:gd name="T2" fmla="*/ 982 w 1109"/>
              <a:gd name="T3" fmla="*/ 426 h 682"/>
              <a:gd name="T4" fmla="*/ 998 w 1109"/>
              <a:gd name="T5" fmla="*/ 341 h 682"/>
              <a:gd name="T6" fmla="*/ 776 w 1109"/>
              <a:gd name="T7" fmla="*/ 113 h 682"/>
              <a:gd name="T8" fmla="*/ 702 w 1109"/>
              <a:gd name="T9" fmla="*/ 127 h 682"/>
              <a:gd name="T10" fmla="*/ 443 w 1109"/>
              <a:gd name="T11" fmla="*/ 0 h 682"/>
              <a:gd name="T12" fmla="*/ 110 w 1109"/>
              <a:gd name="T13" fmla="*/ 341 h 682"/>
              <a:gd name="T14" fmla="*/ 121 w 1109"/>
              <a:gd name="T15" fmla="*/ 426 h 682"/>
              <a:gd name="T16" fmla="*/ 0 w 1109"/>
              <a:gd name="T17" fmla="*/ 554 h 682"/>
              <a:gd name="T18" fmla="*/ 124 w 1109"/>
              <a:gd name="T19" fmla="*/ 682 h 682"/>
              <a:gd name="T20" fmla="*/ 984 w 1109"/>
              <a:gd name="T21" fmla="*/ 682 h 682"/>
              <a:gd name="T22" fmla="*/ 1109 w 1109"/>
              <a:gd name="T23" fmla="*/ 554 h 682"/>
              <a:gd name="T24" fmla="*/ 984 w 1109"/>
              <a:gd name="T25" fmla="*/ 426 h 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09" h="682">
                <a:moveTo>
                  <a:pt x="984" y="426"/>
                </a:moveTo>
                <a:cubicBezTo>
                  <a:pt x="982" y="426"/>
                  <a:pt x="982" y="426"/>
                  <a:pt x="982" y="426"/>
                </a:cubicBezTo>
                <a:cubicBezTo>
                  <a:pt x="992" y="400"/>
                  <a:pt x="998" y="371"/>
                  <a:pt x="998" y="341"/>
                </a:cubicBezTo>
                <a:cubicBezTo>
                  <a:pt x="998" y="215"/>
                  <a:pt x="899" y="113"/>
                  <a:pt x="776" y="113"/>
                </a:cubicBezTo>
                <a:cubicBezTo>
                  <a:pt x="750" y="113"/>
                  <a:pt x="725" y="118"/>
                  <a:pt x="702" y="127"/>
                </a:cubicBezTo>
                <a:cubicBezTo>
                  <a:pt x="641" y="49"/>
                  <a:pt x="548" y="0"/>
                  <a:pt x="443" y="0"/>
                </a:cubicBezTo>
                <a:cubicBezTo>
                  <a:pt x="259" y="0"/>
                  <a:pt x="110" y="152"/>
                  <a:pt x="110" y="341"/>
                </a:cubicBezTo>
                <a:cubicBezTo>
                  <a:pt x="110" y="370"/>
                  <a:pt x="115" y="399"/>
                  <a:pt x="121" y="426"/>
                </a:cubicBezTo>
                <a:cubicBezTo>
                  <a:pt x="54" y="428"/>
                  <a:pt x="0" y="484"/>
                  <a:pt x="0" y="554"/>
                </a:cubicBezTo>
                <a:cubicBezTo>
                  <a:pt x="0" y="625"/>
                  <a:pt x="55" y="682"/>
                  <a:pt x="124" y="682"/>
                </a:cubicBezTo>
                <a:cubicBezTo>
                  <a:pt x="984" y="682"/>
                  <a:pt x="984" y="682"/>
                  <a:pt x="984" y="682"/>
                </a:cubicBezTo>
                <a:cubicBezTo>
                  <a:pt x="1053" y="682"/>
                  <a:pt x="1109" y="625"/>
                  <a:pt x="1109" y="554"/>
                </a:cubicBezTo>
                <a:cubicBezTo>
                  <a:pt x="1109" y="483"/>
                  <a:pt x="1053" y="426"/>
                  <a:pt x="984" y="426"/>
                </a:cubicBezTo>
                <a:close/>
              </a:path>
            </a:pathLst>
          </a:custGeom>
          <a:solidFill>
            <a:schemeClr val="bg1"/>
          </a:solidFill>
          <a:ln w="12700" cap="flat">
            <a:solidFill>
              <a:schemeClr val="tx2"/>
            </a:solidFill>
            <a:prstDash val="solid"/>
            <a:miter lim="800000"/>
            <a:headEnd/>
            <a:tailEnd/>
          </a:ln>
        </p:spPr>
        <p:txBody>
          <a:bodyPr vert="horz" wrap="square" lIns="62320" tIns="31159" rIns="62320" bIns="31159" numCol="1" anchor="t" anchorCtr="0" compatLnSpc="1">
            <a:prstTxWarp prst="textNoShape">
              <a:avLst/>
            </a:prstTxWarp>
          </a:bodyPr>
          <a:lstStyle/>
          <a:p>
            <a:pPr algn="ctr" defTabSz="623137">
              <a:defRPr/>
            </a:pPr>
            <a:endParaRPr lang="en-US" sz="1227" kern="0">
              <a:solidFill>
                <a:srgbClr val="353535"/>
              </a:solidFill>
              <a:latin typeface="Segoe UI Semilight"/>
            </a:endParaRPr>
          </a:p>
        </p:txBody>
      </p:sp>
      <p:grpSp>
        <p:nvGrpSpPr>
          <p:cNvPr id="1829" name="Energy">
            <a:extLst>
              <a:ext uri="{FF2B5EF4-FFF2-40B4-BE49-F238E27FC236}">
                <a16:creationId xmlns:a16="http://schemas.microsoft.com/office/drawing/2014/main" id="{F474643A-1FBA-4D21-9369-75DBFDDE542A}"/>
              </a:ext>
            </a:extLst>
          </p:cNvPr>
          <p:cNvGrpSpPr/>
          <p:nvPr/>
        </p:nvGrpSpPr>
        <p:grpSpPr>
          <a:xfrm>
            <a:off x="10956330" y="2459387"/>
            <a:ext cx="148722" cy="279598"/>
            <a:chOff x="5794153" y="2355249"/>
            <a:chExt cx="310191" cy="583160"/>
          </a:xfrm>
        </p:grpSpPr>
        <p:sp>
          <p:nvSpPr>
            <p:cNvPr id="1830" name="Freeform: Shape 1829">
              <a:extLst>
                <a:ext uri="{FF2B5EF4-FFF2-40B4-BE49-F238E27FC236}">
                  <a16:creationId xmlns:a16="http://schemas.microsoft.com/office/drawing/2014/main" id="{D7D19524-D5DE-49B4-8069-A842CF6469FD}"/>
                </a:ext>
              </a:extLst>
            </p:cNvPr>
            <p:cNvSpPr/>
            <p:nvPr/>
          </p:nvSpPr>
          <p:spPr>
            <a:xfrm>
              <a:off x="5794153" y="2355249"/>
              <a:ext cx="310191" cy="297784"/>
            </a:xfrm>
            <a:custGeom>
              <a:avLst/>
              <a:gdLst>
                <a:gd name="connsiteX0" fmla="*/ 312673 w 310191"/>
                <a:gd name="connsiteY0" fmla="*/ 0 h 297783"/>
                <a:gd name="connsiteX1" fmla="*/ 89335 w 310191"/>
                <a:gd name="connsiteY1" fmla="*/ 0 h 297783"/>
                <a:gd name="connsiteX2" fmla="*/ 0 w 310191"/>
                <a:gd name="connsiteY2" fmla="*/ 303988 h 297783"/>
                <a:gd name="connsiteX3" fmla="*/ 114150 w 310191"/>
                <a:gd name="connsiteY3" fmla="*/ 303988 h 297783"/>
              </a:gdLst>
              <a:ahLst/>
              <a:cxnLst>
                <a:cxn ang="0">
                  <a:pos x="connsiteX0" y="connsiteY0"/>
                </a:cxn>
                <a:cxn ang="0">
                  <a:pos x="connsiteX1" y="connsiteY1"/>
                </a:cxn>
                <a:cxn ang="0">
                  <a:pos x="connsiteX2" y="connsiteY2"/>
                </a:cxn>
                <a:cxn ang="0">
                  <a:pos x="connsiteX3" y="connsiteY3"/>
                </a:cxn>
              </a:cxnLst>
              <a:rect l="l" t="t" r="r" b="b"/>
              <a:pathLst>
                <a:path w="310191" h="297783">
                  <a:moveTo>
                    <a:pt x="312673" y="0"/>
                  </a:moveTo>
                  <a:lnTo>
                    <a:pt x="89335" y="0"/>
                  </a:lnTo>
                  <a:lnTo>
                    <a:pt x="0" y="303988"/>
                  </a:lnTo>
                  <a:lnTo>
                    <a:pt x="114150" y="303988"/>
                  </a:lnTo>
                  <a:close/>
                </a:path>
              </a:pathLst>
            </a:custGeom>
            <a:solidFill>
              <a:schemeClr val="tx2"/>
            </a:solidFill>
            <a:ln w="12192" cap="flat">
              <a:noFill/>
              <a:prstDash val="solid"/>
              <a:miter/>
            </a:ln>
          </p:spPr>
          <p:txBody>
            <a:bodyPr rtlCol="0" anchor="ctr"/>
            <a:lstStyle/>
            <a:p>
              <a:pPr defTabSz="932563">
                <a:defRPr/>
              </a:pPr>
              <a:endParaRPr lang="en-US">
                <a:solidFill>
                  <a:srgbClr val="000000"/>
                </a:solidFill>
                <a:latin typeface="Segoe UI"/>
              </a:endParaRPr>
            </a:p>
          </p:txBody>
        </p:sp>
        <p:sp>
          <p:nvSpPr>
            <p:cNvPr id="1831" name="Freeform: Shape 1830">
              <a:extLst>
                <a:ext uri="{FF2B5EF4-FFF2-40B4-BE49-F238E27FC236}">
                  <a16:creationId xmlns:a16="http://schemas.microsoft.com/office/drawing/2014/main" id="{AB16C426-D623-4C59-9800-7C6056FEA978}"/>
                </a:ext>
              </a:extLst>
            </p:cNvPr>
            <p:cNvSpPr/>
            <p:nvPr/>
          </p:nvSpPr>
          <p:spPr>
            <a:xfrm>
              <a:off x="5825172" y="2625736"/>
              <a:ext cx="235745" cy="310191"/>
            </a:xfrm>
            <a:custGeom>
              <a:avLst/>
              <a:gdLst>
                <a:gd name="connsiteX0" fmla="*/ 84372 w 235745"/>
                <a:gd name="connsiteY0" fmla="*/ 32260 h 310191"/>
                <a:gd name="connsiteX1" fmla="*/ 0 w 235745"/>
                <a:gd name="connsiteY1" fmla="*/ 313914 h 310191"/>
                <a:gd name="connsiteX2" fmla="*/ 241949 w 235745"/>
                <a:gd name="connsiteY2" fmla="*/ 0 h 310191"/>
                <a:gd name="connsiteX3" fmla="*/ 104224 w 235745"/>
                <a:gd name="connsiteY3" fmla="*/ 0 h 310191"/>
              </a:gdLst>
              <a:ahLst/>
              <a:cxnLst>
                <a:cxn ang="0">
                  <a:pos x="connsiteX0" y="connsiteY0"/>
                </a:cxn>
                <a:cxn ang="0">
                  <a:pos x="connsiteX1" y="connsiteY1"/>
                </a:cxn>
                <a:cxn ang="0">
                  <a:pos x="connsiteX2" y="connsiteY2"/>
                </a:cxn>
                <a:cxn ang="0">
                  <a:pos x="connsiteX3" y="connsiteY3"/>
                </a:cxn>
              </a:cxnLst>
              <a:rect l="l" t="t" r="r" b="b"/>
              <a:pathLst>
                <a:path w="235745" h="310191">
                  <a:moveTo>
                    <a:pt x="84372" y="32260"/>
                  </a:moveTo>
                  <a:lnTo>
                    <a:pt x="0" y="313914"/>
                  </a:lnTo>
                  <a:lnTo>
                    <a:pt x="241949" y="0"/>
                  </a:lnTo>
                  <a:lnTo>
                    <a:pt x="104224" y="0"/>
                  </a:lnTo>
                  <a:close/>
                </a:path>
              </a:pathLst>
            </a:custGeom>
            <a:solidFill>
              <a:schemeClr val="accent5"/>
            </a:solidFill>
            <a:ln w="12192" cap="flat">
              <a:noFill/>
              <a:prstDash val="solid"/>
              <a:miter/>
            </a:ln>
          </p:spPr>
          <p:txBody>
            <a:bodyPr rtlCol="0" anchor="ctr"/>
            <a:lstStyle/>
            <a:p>
              <a:pPr defTabSz="932563">
                <a:defRPr/>
              </a:pPr>
              <a:endParaRPr lang="en-US">
                <a:solidFill>
                  <a:srgbClr val="000000"/>
                </a:solidFill>
                <a:latin typeface="Segoe UI"/>
              </a:endParaRPr>
            </a:p>
          </p:txBody>
        </p:sp>
      </p:grpSp>
      <p:sp>
        <p:nvSpPr>
          <p:cNvPr id="1832" name="Freeform 7">
            <a:extLst>
              <a:ext uri="{FF2B5EF4-FFF2-40B4-BE49-F238E27FC236}">
                <a16:creationId xmlns:a16="http://schemas.microsoft.com/office/drawing/2014/main" id="{4606D7A4-BDCE-46DF-ACD3-B06382D808C4}"/>
              </a:ext>
            </a:extLst>
          </p:cNvPr>
          <p:cNvSpPr>
            <a:spLocks/>
          </p:cNvSpPr>
          <p:nvPr/>
        </p:nvSpPr>
        <p:spPr bwMode="auto">
          <a:xfrm>
            <a:off x="8102140" y="1425262"/>
            <a:ext cx="691848" cy="425577"/>
          </a:xfrm>
          <a:custGeom>
            <a:avLst/>
            <a:gdLst>
              <a:gd name="T0" fmla="*/ 984 w 1109"/>
              <a:gd name="T1" fmla="*/ 426 h 682"/>
              <a:gd name="T2" fmla="*/ 982 w 1109"/>
              <a:gd name="T3" fmla="*/ 426 h 682"/>
              <a:gd name="T4" fmla="*/ 998 w 1109"/>
              <a:gd name="T5" fmla="*/ 341 h 682"/>
              <a:gd name="T6" fmla="*/ 776 w 1109"/>
              <a:gd name="T7" fmla="*/ 113 h 682"/>
              <a:gd name="T8" fmla="*/ 702 w 1109"/>
              <a:gd name="T9" fmla="*/ 127 h 682"/>
              <a:gd name="T10" fmla="*/ 443 w 1109"/>
              <a:gd name="T11" fmla="*/ 0 h 682"/>
              <a:gd name="T12" fmla="*/ 110 w 1109"/>
              <a:gd name="T13" fmla="*/ 341 h 682"/>
              <a:gd name="T14" fmla="*/ 121 w 1109"/>
              <a:gd name="T15" fmla="*/ 426 h 682"/>
              <a:gd name="T16" fmla="*/ 0 w 1109"/>
              <a:gd name="T17" fmla="*/ 554 h 682"/>
              <a:gd name="T18" fmla="*/ 124 w 1109"/>
              <a:gd name="T19" fmla="*/ 682 h 682"/>
              <a:gd name="T20" fmla="*/ 984 w 1109"/>
              <a:gd name="T21" fmla="*/ 682 h 682"/>
              <a:gd name="T22" fmla="*/ 1109 w 1109"/>
              <a:gd name="T23" fmla="*/ 554 h 682"/>
              <a:gd name="T24" fmla="*/ 984 w 1109"/>
              <a:gd name="T25" fmla="*/ 426 h 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09" h="682">
                <a:moveTo>
                  <a:pt x="984" y="426"/>
                </a:moveTo>
                <a:cubicBezTo>
                  <a:pt x="982" y="426"/>
                  <a:pt x="982" y="426"/>
                  <a:pt x="982" y="426"/>
                </a:cubicBezTo>
                <a:cubicBezTo>
                  <a:pt x="992" y="400"/>
                  <a:pt x="998" y="371"/>
                  <a:pt x="998" y="341"/>
                </a:cubicBezTo>
                <a:cubicBezTo>
                  <a:pt x="998" y="215"/>
                  <a:pt x="899" y="113"/>
                  <a:pt x="776" y="113"/>
                </a:cubicBezTo>
                <a:cubicBezTo>
                  <a:pt x="750" y="113"/>
                  <a:pt x="725" y="118"/>
                  <a:pt x="702" y="127"/>
                </a:cubicBezTo>
                <a:cubicBezTo>
                  <a:pt x="641" y="49"/>
                  <a:pt x="548" y="0"/>
                  <a:pt x="443" y="0"/>
                </a:cubicBezTo>
                <a:cubicBezTo>
                  <a:pt x="259" y="0"/>
                  <a:pt x="110" y="152"/>
                  <a:pt x="110" y="341"/>
                </a:cubicBezTo>
                <a:cubicBezTo>
                  <a:pt x="110" y="370"/>
                  <a:pt x="115" y="399"/>
                  <a:pt x="121" y="426"/>
                </a:cubicBezTo>
                <a:cubicBezTo>
                  <a:pt x="54" y="428"/>
                  <a:pt x="0" y="484"/>
                  <a:pt x="0" y="554"/>
                </a:cubicBezTo>
                <a:cubicBezTo>
                  <a:pt x="0" y="625"/>
                  <a:pt x="55" y="682"/>
                  <a:pt x="124" y="682"/>
                </a:cubicBezTo>
                <a:cubicBezTo>
                  <a:pt x="984" y="682"/>
                  <a:pt x="984" y="682"/>
                  <a:pt x="984" y="682"/>
                </a:cubicBezTo>
                <a:cubicBezTo>
                  <a:pt x="1053" y="682"/>
                  <a:pt x="1109" y="625"/>
                  <a:pt x="1109" y="554"/>
                </a:cubicBezTo>
                <a:cubicBezTo>
                  <a:pt x="1109" y="483"/>
                  <a:pt x="1053" y="426"/>
                  <a:pt x="984" y="426"/>
                </a:cubicBezTo>
                <a:close/>
              </a:path>
            </a:pathLst>
          </a:custGeom>
          <a:solidFill>
            <a:schemeClr val="bg1"/>
          </a:solidFill>
          <a:ln w="12700" cap="flat">
            <a:solidFill>
              <a:schemeClr val="tx2"/>
            </a:solidFill>
            <a:prstDash val="solid"/>
            <a:miter lim="800000"/>
            <a:headEnd/>
            <a:tailEnd/>
          </a:ln>
        </p:spPr>
        <p:txBody>
          <a:bodyPr vert="horz" wrap="square" lIns="62320" tIns="31159" rIns="62320" bIns="31159" numCol="1" anchor="t" anchorCtr="0" compatLnSpc="1">
            <a:prstTxWarp prst="textNoShape">
              <a:avLst/>
            </a:prstTxWarp>
          </a:bodyPr>
          <a:lstStyle/>
          <a:p>
            <a:pPr algn="ctr" defTabSz="623137">
              <a:defRPr/>
            </a:pPr>
            <a:endParaRPr lang="en-US" sz="1227" kern="0">
              <a:solidFill>
                <a:srgbClr val="353535"/>
              </a:solidFill>
              <a:latin typeface="Segoe UI Semilight"/>
            </a:endParaRPr>
          </a:p>
        </p:txBody>
      </p:sp>
      <p:grpSp>
        <p:nvGrpSpPr>
          <p:cNvPr id="1833" name="City">
            <a:extLst>
              <a:ext uri="{FF2B5EF4-FFF2-40B4-BE49-F238E27FC236}">
                <a16:creationId xmlns:a16="http://schemas.microsoft.com/office/drawing/2014/main" id="{DA6B4FA2-6189-4801-9791-3975D1D508A3}"/>
              </a:ext>
            </a:extLst>
          </p:cNvPr>
          <p:cNvGrpSpPr>
            <a:grpSpLocks noChangeAspect="1"/>
          </p:cNvGrpSpPr>
          <p:nvPr/>
        </p:nvGrpSpPr>
        <p:grpSpPr bwMode="auto">
          <a:xfrm>
            <a:off x="8332993" y="1540623"/>
            <a:ext cx="246630" cy="246630"/>
            <a:chOff x="4908" y="666"/>
            <a:chExt cx="188" cy="188"/>
          </a:xfrm>
        </p:grpSpPr>
        <p:sp>
          <p:nvSpPr>
            <p:cNvPr id="1834" name="AutoShape 3">
              <a:extLst>
                <a:ext uri="{FF2B5EF4-FFF2-40B4-BE49-F238E27FC236}">
                  <a16:creationId xmlns:a16="http://schemas.microsoft.com/office/drawing/2014/main" id="{314E05EF-F522-467C-B0DD-2943EB0EA93B}"/>
                </a:ext>
              </a:extLst>
            </p:cNvPr>
            <p:cNvSpPr>
              <a:spLocks noChangeAspect="1" noChangeArrowheads="1" noTextEdit="1"/>
            </p:cNvSpPr>
            <p:nvPr/>
          </p:nvSpPr>
          <p:spPr bwMode="auto">
            <a:xfrm>
              <a:off x="4908" y="666"/>
              <a:ext cx="188"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000000"/>
                </a:solidFill>
                <a:latin typeface="Segoe UI"/>
              </a:endParaRPr>
            </a:p>
          </p:txBody>
        </p:sp>
        <p:sp>
          <p:nvSpPr>
            <p:cNvPr id="1835" name="Rectangle 6">
              <a:extLst>
                <a:ext uri="{FF2B5EF4-FFF2-40B4-BE49-F238E27FC236}">
                  <a16:creationId xmlns:a16="http://schemas.microsoft.com/office/drawing/2014/main" id="{C62437E0-17C0-4825-8ACC-40FFA9B721B2}"/>
                </a:ext>
              </a:extLst>
            </p:cNvPr>
            <p:cNvSpPr>
              <a:spLocks noChangeArrowheads="1"/>
            </p:cNvSpPr>
            <p:nvPr/>
          </p:nvSpPr>
          <p:spPr bwMode="auto">
            <a:xfrm>
              <a:off x="4908" y="666"/>
              <a:ext cx="94" cy="188"/>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000000"/>
                </a:solidFill>
                <a:latin typeface="Segoe UI"/>
              </a:endParaRPr>
            </a:p>
          </p:txBody>
        </p:sp>
        <p:sp>
          <p:nvSpPr>
            <p:cNvPr id="1836" name="Rectangle 7">
              <a:extLst>
                <a:ext uri="{FF2B5EF4-FFF2-40B4-BE49-F238E27FC236}">
                  <a16:creationId xmlns:a16="http://schemas.microsoft.com/office/drawing/2014/main" id="{9BB14EC6-A3AB-4F51-A77D-C2D9B5813345}"/>
                </a:ext>
              </a:extLst>
            </p:cNvPr>
            <p:cNvSpPr>
              <a:spLocks noChangeArrowheads="1"/>
            </p:cNvSpPr>
            <p:nvPr/>
          </p:nvSpPr>
          <p:spPr bwMode="auto">
            <a:xfrm>
              <a:off x="5002" y="760"/>
              <a:ext cx="94" cy="94"/>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000000"/>
                </a:solidFill>
                <a:latin typeface="Segoe UI"/>
              </a:endParaRPr>
            </a:p>
          </p:txBody>
        </p:sp>
        <p:sp>
          <p:nvSpPr>
            <p:cNvPr id="1837" name="Rectangle 8">
              <a:extLst>
                <a:ext uri="{FF2B5EF4-FFF2-40B4-BE49-F238E27FC236}">
                  <a16:creationId xmlns:a16="http://schemas.microsoft.com/office/drawing/2014/main" id="{C1AC7C33-348B-44A5-8CCA-C65228F15C0A}"/>
                </a:ext>
              </a:extLst>
            </p:cNvPr>
            <p:cNvSpPr>
              <a:spLocks noChangeArrowheads="1"/>
            </p:cNvSpPr>
            <p:nvPr/>
          </p:nvSpPr>
          <p:spPr bwMode="auto">
            <a:xfrm>
              <a:off x="4932" y="695"/>
              <a:ext cx="17" cy="1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000000"/>
                </a:solidFill>
                <a:latin typeface="Segoe UI"/>
              </a:endParaRPr>
            </a:p>
          </p:txBody>
        </p:sp>
        <p:sp>
          <p:nvSpPr>
            <p:cNvPr id="1838" name="Rectangle 9">
              <a:extLst>
                <a:ext uri="{FF2B5EF4-FFF2-40B4-BE49-F238E27FC236}">
                  <a16:creationId xmlns:a16="http://schemas.microsoft.com/office/drawing/2014/main" id="{79A920A1-0771-4BE6-8B1D-1CE72DAB5C45}"/>
                </a:ext>
              </a:extLst>
            </p:cNvPr>
            <p:cNvSpPr>
              <a:spLocks noChangeArrowheads="1"/>
            </p:cNvSpPr>
            <p:nvPr/>
          </p:nvSpPr>
          <p:spPr bwMode="auto">
            <a:xfrm>
              <a:off x="4961" y="695"/>
              <a:ext cx="18" cy="1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000000"/>
                </a:solidFill>
                <a:latin typeface="Segoe UI"/>
              </a:endParaRPr>
            </a:p>
          </p:txBody>
        </p:sp>
        <p:sp>
          <p:nvSpPr>
            <p:cNvPr id="1839" name="Rectangle 10">
              <a:extLst>
                <a:ext uri="{FF2B5EF4-FFF2-40B4-BE49-F238E27FC236}">
                  <a16:creationId xmlns:a16="http://schemas.microsoft.com/office/drawing/2014/main" id="{E1DAC078-D74D-4AB1-AEA4-E9B64DA17714}"/>
                </a:ext>
              </a:extLst>
            </p:cNvPr>
            <p:cNvSpPr>
              <a:spLocks noChangeArrowheads="1"/>
            </p:cNvSpPr>
            <p:nvPr/>
          </p:nvSpPr>
          <p:spPr bwMode="auto">
            <a:xfrm>
              <a:off x="4932" y="725"/>
              <a:ext cx="17" cy="17"/>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000000"/>
                </a:solidFill>
                <a:latin typeface="Segoe UI"/>
              </a:endParaRPr>
            </a:p>
          </p:txBody>
        </p:sp>
        <p:sp>
          <p:nvSpPr>
            <p:cNvPr id="1840" name="Rectangle 11">
              <a:extLst>
                <a:ext uri="{FF2B5EF4-FFF2-40B4-BE49-F238E27FC236}">
                  <a16:creationId xmlns:a16="http://schemas.microsoft.com/office/drawing/2014/main" id="{E516AF8E-2C0F-40C4-863F-FDDD641DCF42}"/>
                </a:ext>
              </a:extLst>
            </p:cNvPr>
            <p:cNvSpPr>
              <a:spLocks noChangeArrowheads="1"/>
            </p:cNvSpPr>
            <p:nvPr/>
          </p:nvSpPr>
          <p:spPr bwMode="auto">
            <a:xfrm>
              <a:off x="4961" y="725"/>
              <a:ext cx="18" cy="17"/>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000000"/>
                </a:solidFill>
                <a:latin typeface="Segoe UI"/>
              </a:endParaRPr>
            </a:p>
          </p:txBody>
        </p:sp>
        <p:sp>
          <p:nvSpPr>
            <p:cNvPr id="1841" name="Rectangle 12">
              <a:extLst>
                <a:ext uri="{FF2B5EF4-FFF2-40B4-BE49-F238E27FC236}">
                  <a16:creationId xmlns:a16="http://schemas.microsoft.com/office/drawing/2014/main" id="{897509B1-DB42-480C-9B53-24130707BD60}"/>
                </a:ext>
              </a:extLst>
            </p:cNvPr>
            <p:cNvSpPr>
              <a:spLocks noChangeArrowheads="1"/>
            </p:cNvSpPr>
            <p:nvPr/>
          </p:nvSpPr>
          <p:spPr bwMode="auto">
            <a:xfrm>
              <a:off x="4932" y="754"/>
              <a:ext cx="17" cy="1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000000"/>
                </a:solidFill>
                <a:latin typeface="Segoe UI"/>
              </a:endParaRPr>
            </a:p>
          </p:txBody>
        </p:sp>
        <p:sp>
          <p:nvSpPr>
            <p:cNvPr id="1842" name="Rectangle 13">
              <a:extLst>
                <a:ext uri="{FF2B5EF4-FFF2-40B4-BE49-F238E27FC236}">
                  <a16:creationId xmlns:a16="http://schemas.microsoft.com/office/drawing/2014/main" id="{4D53C98B-DB39-4F83-8C2A-CDA0D8F7267F}"/>
                </a:ext>
              </a:extLst>
            </p:cNvPr>
            <p:cNvSpPr>
              <a:spLocks noChangeArrowheads="1"/>
            </p:cNvSpPr>
            <p:nvPr/>
          </p:nvSpPr>
          <p:spPr bwMode="auto">
            <a:xfrm>
              <a:off x="4961" y="754"/>
              <a:ext cx="18" cy="1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000000"/>
                </a:solidFill>
                <a:latin typeface="Segoe UI"/>
              </a:endParaRPr>
            </a:p>
          </p:txBody>
        </p:sp>
        <p:sp>
          <p:nvSpPr>
            <p:cNvPr id="1843" name="Rectangle 14">
              <a:extLst>
                <a:ext uri="{FF2B5EF4-FFF2-40B4-BE49-F238E27FC236}">
                  <a16:creationId xmlns:a16="http://schemas.microsoft.com/office/drawing/2014/main" id="{2F3087DE-EB86-4A9A-8564-340F18544B9C}"/>
                </a:ext>
              </a:extLst>
            </p:cNvPr>
            <p:cNvSpPr>
              <a:spLocks noChangeArrowheads="1"/>
            </p:cNvSpPr>
            <p:nvPr/>
          </p:nvSpPr>
          <p:spPr bwMode="auto">
            <a:xfrm>
              <a:off x="4932" y="783"/>
              <a:ext cx="17" cy="1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000000"/>
                </a:solidFill>
                <a:latin typeface="Segoe UI"/>
              </a:endParaRPr>
            </a:p>
          </p:txBody>
        </p:sp>
        <p:sp>
          <p:nvSpPr>
            <p:cNvPr id="1844" name="Rectangle 15">
              <a:extLst>
                <a:ext uri="{FF2B5EF4-FFF2-40B4-BE49-F238E27FC236}">
                  <a16:creationId xmlns:a16="http://schemas.microsoft.com/office/drawing/2014/main" id="{03D5BDCF-22D3-412B-B516-F88AA20C55C7}"/>
                </a:ext>
              </a:extLst>
            </p:cNvPr>
            <p:cNvSpPr>
              <a:spLocks noChangeArrowheads="1"/>
            </p:cNvSpPr>
            <p:nvPr/>
          </p:nvSpPr>
          <p:spPr bwMode="auto">
            <a:xfrm>
              <a:off x="4961" y="783"/>
              <a:ext cx="18" cy="1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000000"/>
                </a:solidFill>
                <a:latin typeface="Segoe UI"/>
              </a:endParaRPr>
            </a:p>
          </p:txBody>
        </p:sp>
        <p:sp>
          <p:nvSpPr>
            <p:cNvPr id="1845" name="Rectangle 16">
              <a:extLst>
                <a:ext uri="{FF2B5EF4-FFF2-40B4-BE49-F238E27FC236}">
                  <a16:creationId xmlns:a16="http://schemas.microsoft.com/office/drawing/2014/main" id="{629DB79C-FB6B-441D-886E-08AB93F0033A}"/>
                </a:ext>
              </a:extLst>
            </p:cNvPr>
            <p:cNvSpPr>
              <a:spLocks noChangeArrowheads="1"/>
            </p:cNvSpPr>
            <p:nvPr/>
          </p:nvSpPr>
          <p:spPr bwMode="auto">
            <a:xfrm>
              <a:off x="4943" y="830"/>
              <a:ext cx="24" cy="2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000000"/>
                </a:solidFill>
                <a:latin typeface="Segoe UI"/>
              </a:endParaRPr>
            </a:p>
          </p:txBody>
        </p:sp>
        <p:sp>
          <p:nvSpPr>
            <p:cNvPr id="1846" name="Rectangle 17">
              <a:extLst>
                <a:ext uri="{FF2B5EF4-FFF2-40B4-BE49-F238E27FC236}">
                  <a16:creationId xmlns:a16="http://schemas.microsoft.com/office/drawing/2014/main" id="{42069366-5446-4556-8320-1BC571D2A427}"/>
                </a:ext>
              </a:extLst>
            </p:cNvPr>
            <p:cNvSpPr>
              <a:spLocks noChangeArrowheads="1"/>
            </p:cNvSpPr>
            <p:nvPr/>
          </p:nvSpPr>
          <p:spPr bwMode="auto">
            <a:xfrm>
              <a:off x="5026" y="783"/>
              <a:ext cx="17" cy="18"/>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000000"/>
                </a:solidFill>
                <a:latin typeface="Segoe UI"/>
              </a:endParaRPr>
            </a:p>
          </p:txBody>
        </p:sp>
        <p:sp>
          <p:nvSpPr>
            <p:cNvPr id="1847" name="Rectangle 18">
              <a:extLst>
                <a:ext uri="{FF2B5EF4-FFF2-40B4-BE49-F238E27FC236}">
                  <a16:creationId xmlns:a16="http://schemas.microsoft.com/office/drawing/2014/main" id="{EDCB15FA-8C7E-40EF-AC4A-B7D8A4983624}"/>
                </a:ext>
              </a:extLst>
            </p:cNvPr>
            <p:cNvSpPr>
              <a:spLocks noChangeArrowheads="1"/>
            </p:cNvSpPr>
            <p:nvPr/>
          </p:nvSpPr>
          <p:spPr bwMode="auto">
            <a:xfrm>
              <a:off x="5055" y="783"/>
              <a:ext cx="18" cy="18"/>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000000"/>
                </a:solidFill>
                <a:latin typeface="Segoe UI"/>
              </a:endParaRPr>
            </a:p>
          </p:txBody>
        </p:sp>
        <p:sp>
          <p:nvSpPr>
            <p:cNvPr id="1848" name="Rectangle 19">
              <a:extLst>
                <a:ext uri="{FF2B5EF4-FFF2-40B4-BE49-F238E27FC236}">
                  <a16:creationId xmlns:a16="http://schemas.microsoft.com/office/drawing/2014/main" id="{EDCA33A1-A6AC-418D-BF93-C9165AD0C1C9}"/>
                </a:ext>
              </a:extLst>
            </p:cNvPr>
            <p:cNvSpPr>
              <a:spLocks noChangeArrowheads="1"/>
            </p:cNvSpPr>
            <p:nvPr/>
          </p:nvSpPr>
          <p:spPr bwMode="auto">
            <a:xfrm>
              <a:off x="5037" y="830"/>
              <a:ext cx="24" cy="2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000000"/>
                </a:solidFill>
                <a:latin typeface="Segoe UI"/>
              </a:endParaRPr>
            </a:p>
          </p:txBody>
        </p:sp>
        <p:sp>
          <p:nvSpPr>
            <p:cNvPr id="1849" name="Oval 20">
              <a:extLst>
                <a:ext uri="{FF2B5EF4-FFF2-40B4-BE49-F238E27FC236}">
                  <a16:creationId xmlns:a16="http://schemas.microsoft.com/office/drawing/2014/main" id="{C6893811-1D97-4A36-814A-2D51BCAEB453}"/>
                </a:ext>
              </a:extLst>
            </p:cNvPr>
            <p:cNvSpPr>
              <a:spLocks noChangeArrowheads="1"/>
            </p:cNvSpPr>
            <p:nvPr/>
          </p:nvSpPr>
          <p:spPr bwMode="auto">
            <a:xfrm>
              <a:off x="5026" y="695"/>
              <a:ext cx="35" cy="36"/>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000000"/>
                </a:solidFill>
                <a:latin typeface="Segoe UI"/>
              </a:endParaRPr>
            </a:p>
          </p:txBody>
        </p:sp>
        <p:sp>
          <p:nvSpPr>
            <p:cNvPr id="1850" name="Freeform 21">
              <a:extLst>
                <a:ext uri="{FF2B5EF4-FFF2-40B4-BE49-F238E27FC236}">
                  <a16:creationId xmlns:a16="http://schemas.microsoft.com/office/drawing/2014/main" id="{CAA4B05B-B224-471A-A15B-2117F2020B6B}"/>
                </a:ext>
              </a:extLst>
            </p:cNvPr>
            <p:cNvSpPr>
              <a:spLocks/>
            </p:cNvSpPr>
            <p:nvPr/>
          </p:nvSpPr>
          <p:spPr bwMode="auto">
            <a:xfrm>
              <a:off x="5020" y="717"/>
              <a:ext cx="58" cy="14"/>
            </a:xfrm>
            <a:custGeom>
              <a:avLst/>
              <a:gdLst>
                <a:gd name="T0" fmla="*/ 378 w 426"/>
                <a:gd name="T1" fmla="*/ 96 h 96"/>
                <a:gd name="T2" fmla="*/ 48 w 426"/>
                <a:gd name="T3" fmla="*/ 96 h 96"/>
                <a:gd name="T4" fmla="*/ 0 w 426"/>
                <a:gd name="T5" fmla="*/ 48 h 96"/>
                <a:gd name="T6" fmla="*/ 0 w 426"/>
                <a:gd name="T7" fmla="*/ 48 h 96"/>
                <a:gd name="T8" fmla="*/ 48 w 426"/>
                <a:gd name="T9" fmla="*/ 0 h 96"/>
                <a:gd name="T10" fmla="*/ 378 w 426"/>
                <a:gd name="T11" fmla="*/ 0 h 96"/>
                <a:gd name="T12" fmla="*/ 426 w 426"/>
                <a:gd name="T13" fmla="*/ 48 h 96"/>
                <a:gd name="T14" fmla="*/ 426 w 426"/>
                <a:gd name="T15" fmla="*/ 48 h 96"/>
                <a:gd name="T16" fmla="*/ 378 w 426"/>
                <a:gd name="T1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96">
                  <a:moveTo>
                    <a:pt x="378" y="96"/>
                  </a:moveTo>
                  <a:cubicBezTo>
                    <a:pt x="48" y="96"/>
                    <a:pt x="48" y="96"/>
                    <a:pt x="48" y="96"/>
                  </a:cubicBezTo>
                  <a:cubicBezTo>
                    <a:pt x="21" y="96"/>
                    <a:pt x="0" y="75"/>
                    <a:pt x="0" y="48"/>
                  </a:cubicBezTo>
                  <a:cubicBezTo>
                    <a:pt x="0" y="48"/>
                    <a:pt x="0" y="48"/>
                    <a:pt x="0" y="48"/>
                  </a:cubicBezTo>
                  <a:cubicBezTo>
                    <a:pt x="0" y="21"/>
                    <a:pt x="21" y="0"/>
                    <a:pt x="48" y="0"/>
                  </a:cubicBezTo>
                  <a:cubicBezTo>
                    <a:pt x="378" y="0"/>
                    <a:pt x="378" y="0"/>
                    <a:pt x="378" y="0"/>
                  </a:cubicBezTo>
                  <a:cubicBezTo>
                    <a:pt x="405" y="0"/>
                    <a:pt x="426" y="21"/>
                    <a:pt x="426" y="48"/>
                  </a:cubicBezTo>
                  <a:cubicBezTo>
                    <a:pt x="426" y="48"/>
                    <a:pt x="426" y="48"/>
                    <a:pt x="426" y="48"/>
                  </a:cubicBezTo>
                  <a:cubicBezTo>
                    <a:pt x="426" y="75"/>
                    <a:pt x="405" y="96"/>
                    <a:pt x="378" y="96"/>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000000"/>
                </a:solidFill>
                <a:latin typeface="Segoe UI"/>
              </a:endParaRPr>
            </a:p>
          </p:txBody>
        </p:sp>
        <p:sp>
          <p:nvSpPr>
            <p:cNvPr id="1851" name="Oval 22">
              <a:extLst>
                <a:ext uri="{FF2B5EF4-FFF2-40B4-BE49-F238E27FC236}">
                  <a16:creationId xmlns:a16="http://schemas.microsoft.com/office/drawing/2014/main" id="{6719C41B-EA2F-4A5C-83E6-4F64EE857880}"/>
                </a:ext>
              </a:extLst>
            </p:cNvPr>
            <p:cNvSpPr>
              <a:spLocks noChangeArrowheads="1"/>
            </p:cNvSpPr>
            <p:nvPr/>
          </p:nvSpPr>
          <p:spPr bwMode="auto">
            <a:xfrm>
              <a:off x="5049" y="701"/>
              <a:ext cx="24" cy="24"/>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000000"/>
                </a:solidFill>
                <a:latin typeface="Segoe UI"/>
              </a:endParaRPr>
            </a:p>
          </p:txBody>
        </p:sp>
      </p:grpSp>
      <p:sp>
        <p:nvSpPr>
          <p:cNvPr id="1852" name="Black rectangle">
            <a:extLst>
              <a:ext uri="{FF2B5EF4-FFF2-40B4-BE49-F238E27FC236}">
                <a16:creationId xmlns:a16="http://schemas.microsoft.com/office/drawing/2014/main" id="{88FBD6EC-F899-4B93-BA14-D07B0E9E8EC9}"/>
              </a:ext>
            </a:extLst>
          </p:cNvPr>
          <p:cNvSpPr/>
          <p:nvPr/>
        </p:nvSpPr>
        <p:spPr bwMode="auto">
          <a:xfrm>
            <a:off x="6003647" y="2103347"/>
            <a:ext cx="691849" cy="35604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853" name="Health">
            <a:extLst>
              <a:ext uri="{FF2B5EF4-FFF2-40B4-BE49-F238E27FC236}">
                <a16:creationId xmlns:a16="http://schemas.microsoft.com/office/drawing/2014/main" id="{97548CD9-2E44-42F7-B9FB-42BE3A70EEA2}"/>
              </a:ext>
            </a:extLst>
          </p:cNvPr>
          <p:cNvGrpSpPr/>
          <p:nvPr/>
        </p:nvGrpSpPr>
        <p:grpSpPr>
          <a:xfrm>
            <a:off x="5421158" y="2049441"/>
            <a:ext cx="1392343" cy="712596"/>
            <a:chOff x="5335989" y="2561118"/>
            <a:chExt cx="1392540" cy="712697"/>
          </a:xfrm>
        </p:grpSpPr>
        <p:sp>
          <p:nvSpPr>
            <p:cNvPr id="1854" name="Freeform: Shape 1853">
              <a:extLst>
                <a:ext uri="{FF2B5EF4-FFF2-40B4-BE49-F238E27FC236}">
                  <a16:creationId xmlns:a16="http://schemas.microsoft.com/office/drawing/2014/main" id="{AE854DA3-D8C2-442E-9F02-DB88DC652BBB}"/>
                </a:ext>
              </a:extLst>
            </p:cNvPr>
            <p:cNvSpPr/>
            <p:nvPr/>
          </p:nvSpPr>
          <p:spPr>
            <a:xfrm>
              <a:off x="5335989" y="3019783"/>
              <a:ext cx="185444" cy="254032"/>
            </a:xfrm>
            <a:custGeom>
              <a:avLst/>
              <a:gdLst>
                <a:gd name="connsiteX0" fmla="*/ 1687643 w 1728781"/>
                <a:gd name="connsiteY0" fmla="*/ 269096 h 2368193"/>
                <a:gd name="connsiteX1" fmla="*/ 1604757 w 1728781"/>
                <a:gd name="connsiteY1" fmla="*/ 183841 h 2368193"/>
                <a:gd name="connsiteX2" fmla="*/ 1427142 w 1728781"/>
                <a:gd name="connsiteY2" fmla="*/ 354351 h 2368193"/>
                <a:gd name="connsiteX3" fmla="*/ 1427142 w 1728781"/>
                <a:gd name="connsiteY3" fmla="*/ 82008 h 2368193"/>
                <a:gd name="connsiteX4" fmla="*/ 1308733 w 1728781"/>
                <a:gd name="connsiteY4" fmla="*/ 82008 h 2368193"/>
                <a:gd name="connsiteX5" fmla="*/ 1308733 w 1728781"/>
                <a:gd name="connsiteY5" fmla="*/ 465656 h 2368193"/>
                <a:gd name="connsiteX6" fmla="*/ 804307 w 1728781"/>
                <a:gd name="connsiteY6" fmla="*/ 948767 h 2368193"/>
                <a:gd name="connsiteX7" fmla="*/ 804307 w 1728781"/>
                <a:gd name="connsiteY7" fmla="*/ 368560 h 2368193"/>
                <a:gd name="connsiteX8" fmla="*/ 685898 w 1728781"/>
                <a:gd name="connsiteY8" fmla="*/ 368560 h 2368193"/>
                <a:gd name="connsiteX9" fmla="*/ 685898 w 1728781"/>
                <a:gd name="connsiteY9" fmla="*/ 723789 h 2368193"/>
                <a:gd name="connsiteX10" fmla="*/ 477497 w 1728781"/>
                <a:gd name="connsiteY10" fmla="*/ 534333 h 2368193"/>
                <a:gd name="connsiteX11" fmla="*/ 477497 w 1728781"/>
                <a:gd name="connsiteY11" fmla="*/ 44117 h 2368193"/>
                <a:gd name="connsiteX12" fmla="*/ 359087 w 1728781"/>
                <a:gd name="connsiteY12" fmla="*/ 44117 h 2368193"/>
                <a:gd name="connsiteX13" fmla="*/ 359087 w 1728781"/>
                <a:gd name="connsiteY13" fmla="*/ 425396 h 2368193"/>
                <a:gd name="connsiteX14" fmla="*/ 122268 w 1728781"/>
                <a:gd name="connsiteY14" fmla="*/ 209891 h 2368193"/>
                <a:gd name="connsiteX15" fmla="*/ 44117 w 1728781"/>
                <a:gd name="connsiteY15" fmla="*/ 297514 h 2368193"/>
                <a:gd name="connsiteX16" fmla="*/ 685898 w 1728781"/>
                <a:gd name="connsiteY16" fmla="*/ 884826 h 2368193"/>
                <a:gd name="connsiteX17" fmla="*/ 685898 w 1728781"/>
                <a:gd name="connsiteY17" fmla="*/ 2331792 h 2368193"/>
                <a:gd name="connsiteX18" fmla="*/ 804307 w 1728781"/>
                <a:gd name="connsiteY18" fmla="*/ 2331792 h 2368193"/>
                <a:gd name="connsiteX19" fmla="*/ 804307 w 1728781"/>
                <a:gd name="connsiteY19" fmla="*/ 1112173 h 236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728781" h="2368193">
                  <a:moveTo>
                    <a:pt x="1687643" y="269096"/>
                  </a:moveTo>
                  <a:lnTo>
                    <a:pt x="1604757" y="183841"/>
                  </a:lnTo>
                  <a:lnTo>
                    <a:pt x="1427142" y="354351"/>
                  </a:lnTo>
                  <a:lnTo>
                    <a:pt x="1427142" y="82008"/>
                  </a:lnTo>
                  <a:lnTo>
                    <a:pt x="1308733" y="82008"/>
                  </a:lnTo>
                  <a:lnTo>
                    <a:pt x="1308733" y="465656"/>
                  </a:lnTo>
                  <a:lnTo>
                    <a:pt x="804307" y="948767"/>
                  </a:lnTo>
                  <a:lnTo>
                    <a:pt x="804307" y="368560"/>
                  </a:lnTo>
                  <a:lnTo>
                    <a:pt x="685898" y="368560"/>
                  </a:lnTo>
                  <a:lnTo>
                    <a:pt x="685898" y="723789"/>
                  </a:lnTo>
                  <a:lnTo>
                    <a:pt x="477497" y="534333"/>
                  </a:lnTo>
                  <a:lnTo>
                    <a:pt x="477497" y="44117"/>
                  </a:lnTo>
                  <a:lnTo>
                    <a:pt x="359087" y="44117"/>
                  </a:lnTo>
                  <a:lnTo>
                    <a:pt x="359087" y="425396"/>
                  </a:lnTo>
                  <a:lnTo>
                    <a:pt x="122268" y="209891"/>
                  </a:lnTo>
                  <a:lnTo>
                    <a:pt x="44117" y="297514"/>
                  </a:lnTo>
                  <a:lnTo>
                    <a:pt x="685898" y="884826"/>
                  </a:lnTo>
                  <a:lnTo>
                    <a:pt x="685898" y="2331792"/>
                  </a:lnTo>
                  <a:lnTo>
                    <a:pt x="804307" y="2331792"/>
                  </a:lnTo>
                  <a:lnTo>
                    <a:pt x="804307" y="1112173"/>
                  </a:lnTo>
                  <a:close/>
                </a:path>
              </a:pathLst>
            </a:custGeom>
            <a:solidFill>
              <a:schemeClr val="tx1"/>
            </a:solidFill>
            <a:ln w="23659" cap="flat">
              <a:noFill/>
              <a:prstDash val="solid"/>
              <a:miter/>
            </a:ln>
          </p:spPr>
          <p:txBody>
            <a:bodyPr rtlCol="0" anchor="ctr"/>
            <a:lstStyle/>
            <a:p>
              <a:pPr defTabSz="932563">
                <a:defRPr/>
              </a:pPr>
              <a:endParaRPr lang="en-US">
                <a:solidFill>
                  <a:srgbClr val="000000"/>
                </a:solidFill>
                <a:latin typeface="Segoe UI"/>
              </a:endParaRPr>
            </a:p>
          </p:txBody>
        </p:sp>
        <p:sp>
          <p:nvSpPr>
            <p:cNvPr id="1855" name="Freeform: Shape 1854">
              <a:extLst>
                <a:ext uri="{FF2B5EF4-FFF2-40B4-BE49-F238E27FC236}">
                  <a16:creationId xmlns:a16="http://schemas.microsoft.com/office/drawing/2014/main" id="{DC9406E0-F3E7-4916-AD4A-1C1258D1A915}"/>
                </a:ext>
              </a:extLst>
            </p:cNvPr>
            <p:cNvSpPr/>
            <p:nvPr/>
          </p:nvSpPr>
          <p:spPr>
            <a:xfrm>
              <a:off x="5684935" y="2869407"/>
              <a:ext cx="127768" cy="175024"/>
            </a:xfrm>
            <a:custGeom>
              <a:avLst/>
              <a:gdLst>
                <a:gd name="connsiteX0" fmla="*/ 1687643 w 1728781"/>
                <a:gd name="connsiteY0" fmla="*/ 269096 h 2368193"/>
                <a:gd name="connsiteX1" fmla="*/ 1604757 w 1728781"/>
                <a:gd name="connsiteY1" fmla="*/ 183841 h 2368193"/>
                <a:gd name="connsiteX2" fmla="*/ 1427142 w 1728781"/>
                <a:gd name="connsiteY2" fmla="*/ 354351 h 2368193"/>
                <a:gd name="connsiteX3" fmla="*/ 1427142 w 1728781"/>
                <a:gd name="connsiteY3" fmla="*/ 82008 h 2368193"/>
                <a:gd name="connsiteX4" fmla="*/ 1308733 w 1728781"/>
                <a:gd name="connsiteY4" fmla="*/ 82008 h 2368193"/>
                <a:gd name="connsiteX5" fmla="*/ 1308733 w 1728781"/>
                <a:gd name="connsiteY5" fmla="*/ 465656 h 2368193"/>
                <a:gd name="connsiteX6" fmla="*/ 804307 w 1728781"/>
                <a:gd name="connsiteY6" fmla="*/ 948767 h 2368193"/>
                <a:gd name="connsiteX7" fmla="*/ 804307 w 1728781"/>
                <a:gd name="connsiteY7" fmla="*/ 368560 h 2368193"/>
                <a:gd name="connsiteX8" fmla="*/ 685898 w 1728781"/>
                <a:gd name="connsiteY8" fmla="*/ 368560 h 2368193"/>
                <a:gd name="connsiteX9" fmla="*/ 685898 w 1728781"/>
                <a:gd name="connsiteY9" fmla="*/ 723789 h 2368193"/>
                <a:gd name="connsiteX10" fmla="*/ 477497 w 1728781"/>
                <a:gd name="connsiteY10" fmla="*/ 534333 h 2368193"/>
                <a:gd name="connsiteX11" fmla="*/ 477497 w 1728781"/>
                <a:gd name="connsiteY11" fmla="*/ 44117 h 2368193"/>
                <a:gd name="connsiteX12" fmla="*/ 359087 w 1728781"/>
                <a:gd name="connsiteY12" fmla="*/ 44117 h 2368193"/>
                <a:gd name="connsiteX13" fmla="*/ 359087 w 1728781"/>
                <a:gd name="connsiteY13" fmla="*/ 425396 h 2368193"/>
                <a:gd name="connsiteX14" fmla="*/ 122268 w 1728781"/>
                <a:gd name="connsiteY14" fmla="*/ 209891 h 2368193"/>
                <a:gd name="connsiteX15" fmla="*/ 44117 w 1728781"/>
                <a:gd name="connsiteY15" fmla="*/ 297514 h 2368193"/>
                <a:gd name="connsiteX16" fmla="*/ 685898 w 1728781"/>
                <a:gd name="connsiteY16" fmla="*/ 884826 h 2368193"/>
                <a:gd name="connsiteX17" fmla="*/ 685898 w 1728781"/>
                <a:gd name="connsiteY17" fmla="*/ 2331792 h 2368193"/>
                <a:gd name="connsiteX18" fmla="*/ 804307 w 1728781"/>
                <a:gd name="connsiteY18" fmla="*/ 2331792 h 2368193"/>
                <a:gd name="connsiteX19" fmla="*/ 804307 w 1728781"/>
                <a:gd name="connsiteY19" fmla="*/ 1112173 h 236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728781" h="2368193">
                  <a:moveTo>
                    <a:pt x="1687643" y="269096"/>
                  </a:moveTo>
                  <a:lnTo>
                    <a:pt x="1604757" y="183841"/>
                  </a:lnTo>
                  <a:lnTo>
                    <a:pt x="1427142" y="354351"/>
                  </a:lnTo>
                  <a:lnTo>
                    <a:pt x="1427142" y="82008"/>
                  </a:lnTo>
                  <a:lnTo>
                    <a:pt x="1308733" y="82008"/>
                  </a:lnTo>
                  <a:lnTo>
                    <a:pt x="1308733" y="465656"/>
                  </a:lnTo>
                  <a:lnTo>
                    <a:pt x="804307" y="948767"/>
                  </a:lnTo>
                  <a:lnTo>
                    <a:pt x="804307" y="368560"/>
                  </a:lnTo>
                  <a:lnTo>
                    <a:pt x="685898" y="368560"/>
                  </a:lnTo>
                  <a:lnTo>
                    <a:pt x="685898" y="723789"/>
                  </a:lnTo>
                  <a:lnTo>
                    <a:pt x="477497" y="534333"/>
                  </a:lnTo>
                  <a:lnTo>
                    <a:pt x="477497" y="44117"/>
                  </a:lnTo>
                  <a:lnTo>
                    <a:pt x="359087" y="44117"/>
                  </a:lnTo>
                  <a:lnTo>
                    <a:pt x="359087" y="425396"/>
                  </a:lnTo>
                  <a:lnTo>
                    <a:pt x="122268" y="209891"/>
                  </a:lnTo>
                  <a:lnTo>
                    <a:pt x="44117" y="297514"/>
                  </a:lnTo>
                  <a:lnTo>
                    <a:pt x="685898" y="884826"/>
                  </a:lnTo>
                  <a:lnTo>
                    <a:pt x="685898" y="2331792"/>
                  </a:lnTo>
                  <a:lnTo>
                    <a:pt x="804307" y="2331792"/>
                  </a:lnTo>
                  <a:lnTo>
                    <a:pt x="804307" y="1112173"/>
                  </a:lnTo>
                  <a:close/>
                </a:path>
              </a:pathLst>
            </a:custGeom>
            <a:solidFill>
              <a:schemeClr val="tx1"/>
            </a:solidFill>
            <a:ln w="23659" cap="flat">
              <a:noFill/>
              <a:prstDash val="solid"/>
              <a:miter/>
            </a:ln>
          </p:spPr>
          <p:txBody>
            <a:bodyPr rtlCol="0" anchor="ctr"/>
            <a:lstStyle/>
            <a:p>
              <a:pPr defTabSz="932563">
                <a:defRPr/>
              </a:pPr>
              <a:endParaRPr lang="en-US">
                <a:solidFill>
                  <a:srgbClr val="000000"/>
                </a:solidFill>
                <a:latin typeface="Segoe UI"/>
              </a:endParaRPr>
            </a:p>
          </p:txBody>
        </p:sp>
        <p:grpSp>
          <p:nvGrpSpPr>
            <p:cNvPr id="1856" name="Group 1855">
              <a:extLst>
                <a:ext uri="{FF2B5EF4-FFF2-40B4-BE49-F238E27FC236}">
                  <a16:creationId xmlns:a16="http://schemas.microsoft.com/office/drawing/2014/main" id="{64CF7BB4-4E67-4AF0-9D65-7869CAAFD7AF}"/>
                </a:ext>
              </a:extLst>
            </p:cNvPr>
            <p:cNvGrpSpPr/>
            <p:nvPr/>
          </p:nvGrpSpPr>
          <p:grpSpPr>
            <a:xfrm>
              <a:off x="6401840" y="2648989"/>
              <a:ext cx="326689" cy="392008"/>
              <a:chOff x="6184632" y="1739663"/>
              <a:chExt cx="347121" cy="416529"/>
            </a:xfrm>
          </p:grpSpPr>
          <p:grpSp>
            <p:nvGrpSpPr>
              <p:cNvPr id="1866" name="Graphic 167">
                <a:extLst>
                  <a:ext uri="{FF2B5EF4-FFF2-40B4-BE49-F238E27FC236}">
                    <a16:creationId xmlns:a16="http://schemas.microsoft.com/office/drawing/2014/main" id="{243C81C3-A125-46F0-86B5-FF01CD66C121}"/>
                  </a:ext>
                </a:extLst>
              </p:cNvPr>
              <p:cNvGrpSpPr/>
              <p:nvPr/>
            </p:nvGrpSpPr>
            <p:grpSpPr>
              <a:xfrm>
                <a:off x="6209520" y="1739663"/>
                <a:ext cx="157187" cy="117228"/>
                <a:chOff x="6209520" y="1739663"/>
                <a:chExt cx="157187" cy="117228"/>
              </a:xfrm>
              <a:solidFill>
                <a:schemeClr val="tx2"/>
              </a:solidFill>
            </p:grpSpPr>
            <p:sp>
              <p:nvSpPr>
                <p:cNvPr id="1869" name="Freeform: Shape 1868">
                  <a:extLst>
                    <a:ext uri="{FF2B5EF4-FFF2-40B4-BE49-F238E27FC236}">
                      <a16:creationId xmlns:a16="http://schemas.microsoft.com/office/drawing/2014/main" id="{EE1C7259-8E4B-41BC-B7CC-646B15C6D656}"/>
                    </a:ext>
                  </a:extLst>
                </p:cNvPr>
                <p:cNvSpPr/>
                <p:nvPr/>
              </p:nvSpPr>
              <p:spPr>
                <a:xfrm>
                  <a:off x="6209520" y="1804495"/>
                  <a:ext cx="157187" cy="52396"/>
                </a:xfrm>
                <a:custGeom>
                  <a:avLst/>
                  <a:gdLst>
                    <a:gd name="connsiteX0" fmla="*/ 170286 w 157186"/>
                    <a:gd name="connsiteY0" fmla="*/ 52396 h 52395"/>
                    <a:gd name="connsiteX1" fmla="*/ 170286 w 157186"/>
                    <a:gd name="connsiteY1" fmla="*/ 0 h 52395"/>
                    <a:gd name="connsiteX2" fmla="*/ 0 w 157186"/>
                    <a:gd name="connsiteY2" fmla="*/ 0 h 52395"/>
                    <a:gd name="connsiteX3" fmla="*/ 0 w 157186"/>
                    <a:gd name="connsiteY3" fmla="*/ 52396 h 52395"/>
                  </a:gdLst>
                  <a:ahLst/>
                  <a:cxnLst>
                    <a:cxn ang="0">
                      <a:pos x="connsiteX0" y="connsiteY0"/>
                    </a:cxn>
                    <a:cxn ang="0">
                      <a:pos x="connsiteX1" y="connsiteY1"/>
                    </a:cxn>
                    <a:cxn ang="0">
                      <a:pos x="connsiteX2" y="connsiteY2"/>
                    </a:cxn>
                    <a:cxn ang="0">
                      <a:pos x="connsiteX3" y="connsiteY3"/>
                    </a:cxn>
                  </a:cxnLst>
                  <a:rect l="l" t="t" r="r" b="b"/>
                  <a:pathLst>
                    <a:path w="157186" h="52395">
                      <a:moveTo>
                        <a:pt x="170286" y="52396"/>
                      </a:moveTo>
                      <a:cubicBezTo>
                        <a:pt x="170286" y="0"/>
                        <a:pt x="170286" y="0"/>
                        <a:pt x="170286" y="0"/>
                      </a:cubicBezTo>
                      <a:cubicBezTo>
                        <a:pt x="0" y="0"/>
                        <a:pt x="0" y="0"/>
                        <a:pt x="0" y="0"/>
                      </a:cubicBezTo>
                      <a:cubicBezTo>
                        <a:pt x="0" y="52396"/>
                        <a:pt x="0" y="52396"/>
                        <a:pt x="0" y="52396"/>
                      </a:cubicBezTo>
                    </a:path>
                  </a:pathLst>
                </a:custGeom>
                <a:grpFill/>
                <a:ln w="13053" cap="flat">
                  <a:noFill/>
                  <a:prstDash val="solid"/>
                  <a:miter/>
                </a:ln>
              </p:spPr>
              <p:txBody>
                <a:bodyPr rtlCol="0" anchor="ctr"/>
                <a:lstStyle/>
                <a:p>
                  <a:pPr defTabSz="932563">
                    <a:defRPr/>
                  </a:pPr>
                  <a:endParaRPr lang="en-US">
                    <a:solidFill>
                      <a:srgbClr val="000000"/>
                    </a:solidFill>
                    <a:latin typeface="Segoe UI"/>
                  </a:endParaRPr>
                </a:p>
              </p:txBody>
            </p:sp>
            <p:sp>
              <p:nvSpPr>
                <p:cNvPr id="1870" name="Freeform: Shape 1869">
                  <a:extLst>
                    <a:ext uri="{FF2B5EF4-FFF2-40B4-BE49-F238E27FC236}">
                      <a16:creationId xmlns:a16="http://schemas.microsoft.com/office/drawing/2014/main" id="{12449531-9BF2-48F5-B70E-54BDC2852824}"/>
                    </a:ext>
                  </a:extLst>
                </p:cNvPr>
                <p:cNvSpPr/>
                <p:nvPr/>
              </p:nvSpPr>
              <p:spPr>
                <a:xfrm>
                  <a:off x="6265845" y="1739663"/>
                  <a:ext cx="52396" cy="52396"/>
                </a:xfrm>
                <a:custGeom>
                  <a:avLst/>
                  <a:gdLst>
                    <a:gd name="connsiteX0" fmla="*/ 56325 w 52395"/>
                    <a:gd name="connsiteY0" fmla="*/ 55015 h 52395"/>
                    <a:gd name="connsiteX1" fmla="*/ 56325 w 52395"/>
                    <a:gd name="connsiteY1" fmla="*/ 0 h 52395"/>
                    <a:gd name="connsiteX2" fmla="*/ 0 w 52395"/>
                    <a:gd name="connsiteY2" fmla="*/ 0 h 52395"/>
                    <a:gd name="connsiteX3" fmla="*/ 0 w 52395"/>
                    <a:gd name="connsiteY3" fmla="*/ 55015 h 52395"/>
                  </a:gdLst>
                  <a:ahLst/>
                  <a:cxnLst>
                    <a:cxn ang="0">
                      <a:pos x="connsiteX0" y="connsiteY0"/>
                    </a:cxn>
                    <a:cxn ang="0">
                      <a:pos x="connsiteX1" y="connsiteY1"/>
                    </a:cxn>
                    <a:cxn ang="0">
                      <a:pos x="connsiteX2" y="connsiteY2"/>
                    </a:cxn>
                    <a:cxn ang="0">
                      <a:pos x="connsiteX3" y="connsiteY3"/>
                    </a:cxn>
                  </a:cxnLst>
                  <a:rect l="l" t="t" r="r" b="b"/>
                  <a:pathLst>
                    <a:path w="52395" h="52395">
                      <a:moveTo>
                        <a:pt x="56325" y="55015"/>
                      </a:moveTo>
                      <a:cubicBezTo>
                        <a:pt x="56325" y="0"/>
                        <a:pt x="56325" y="0"/>
                        <a:pt x="56325" y="0"/>
                      </a:cubicBezTo>
                      <a:cubicBezTo>
                        <a:pt x="0" y="0"/>
                        <a:pt x="0" y="0"/>
                        <a:pt x="0" y="0"/>
                      </a:cubicBezTo>
                      <a:cubicBezTo>
                        <a:pt x="0" y="55015"/>
                        <a:pt x="0" y="55015"/>
                        <a:pt x="0" y="55015"/>
                      </a:cubicBezTo>
                    </a:path>
                  </a:pathLst>
                </a:custGeom>
                <a:grpFill/>
                <a:ln w="13053" cap="flat">
                  <a:noFill/>
                  <a:prstDash val="solid"/>
                  <a:miter/>
                </a:ln>
              </p:spPr>
              <p:txBody>
                <a:bodyPr rtlCol="0" anchor="ctr"/>
                <a:lstStyle/>
                <a:p>
                  <a:pPr defTabSz="932563">
                    <a:defRPr/>
                  </a:pPr>
                  <a:endParaRPr lang="en-US">
                    <a:solidFill>
                      <a:srgbClr val="000000"/>
                    </a:solidFill>
                    <a:latin typeface="Segoe UI"/>
                  </a:endParaRPr>
                </a:p>
              </p:txBody>
            </p:sp>
          </p:grpSp>
          <p:sp>
            <p:nvSpPr>
              <p:cNvPr id="1867" name="Freeform: Shape 1866">
                <a:extLst>
                  <a:ext uri="{FF2B5EF4-FFF2-40B4-BE49-F238E27FC236}">
                    <a16:creationId xmlns:a16="http://schemas.microsoft.com/office/drawing/2014/main" id="{3F4772A0-12EE-41DB-9271-D38B6C199B0F}"/>
                  </a:ext>
                </a:extLst>
              </p:cNvPr>
              <p:cNvSpPr/>
              <p:nvPr/>
            </p:nvSpPr>
            <p:spPr>
              <a:xfrm>
                <a:off x="6184632" y="1866706"/>
                <a:ext cx="209582" cy="288176"/>
              </a:xfrm>
              <a:custGeom>
                <a:avLst/>
                <a:gdLst>
                  <a:gd name="connsiteX0" fmla="*/ 0 w 209582"/>
                  <a:gd name="connsiteY0" fmla="*/ 0 h 288175"/>
                  <a:gd name="connsiteX1" fmla="*/ 0 w 209582"/>
                  <a:gd name="connsiteY1" fmla="*/ 294725 h 288175"/>
                  <a:gd name="connsiteX2" fmla="*/ 82523 w 209582"/>
                  <a:gd name="connsiteY2" fmla="*/ 294725 h 288175"/>
                  <a:gd name="connsiteX3" fmla="*/ 82523 w 209582"/>
                  <a:gd name="connsiteY3" fmla="*/ 213512 h 288175"/>
                  <a:gd name="connsiteX4" fmla="*/ 138848 w 209582"/>
                  <a:gd name="connsiteY4" fmla="*/ 213512 h 288175"/>
                  <a:gd name="connsiteX5" fmla="*/ 138848 w 209582"/>
                  <a:gd name="connsiteY5" fmla="*/ 294725 h 288175"/>
                  <a:gd name="connsiteX6" fmla="*/ 217442 w 209582"/>
                  <a:gd name="connsiteY6" fmla="*/ 294725 h 288175"/>
                  <a:gd name="connsiteX7" fmla="*/ 217442 w 209582"/>
                  <a:gd name="connsiteY7" fmla="*/ 56325 h 288175"/>
                  <a:gd name="connsiteX8" fmla="*/ 217442 w 209582"/>
                  <a:gd name="connsiteY8" fmla="*/ 32747 h 288175"/>
                  <a:gd name="connsiteX9" fmla="*/ 217442 w 209582"/>
                  <a:gd name="connsiteY9" fmla="*/ 0 h 288175"/>
                  <a:gd name="connsiteX10" fmla="*/ 0 w 209582"/>
                  <a:gd name="connsiteY10" fmla="*/ 0 h 288175"/>
                  <a:gd name="connsiteX11" fmla="*/ 73354 w 209582"/>
                  <a:gd name="connsiteY11" fmla="*/ 64185 h 288175"/>
                  <a:gd name="connsiteX12" fmla="*/ 44536 w 209582"/>
                  <a:gd name="connsiteY12" fmla="*/ 64185 h 288175"/>
                  <a:gd name="connsiteX13" fmla="*/ 44536 w 209582"/>
                  <a:gd name="connsiteY13" fmla="*/ 35367 h 288175"/>
                  <a:gd name="connsiteX14" fmla="*/ 73354 w 209582"/>
                  <a:gd name="connsiteY14" fmla="*/ 35367 h 288175"/>
                  <a:gd name="connsiteX15" fmla="*/ 73354 w 209582"/>
                  <a:gd name="connsiteY15" fmla="*/ 64185 h 288175"/>
                  <a:gd name="connsiteX16" fmla="*/ 165046 w 209582"/>
                  <a:gd name="connsiteY16" fmla="*/ 103481 h 288175"/>
                  <a:gd name="connsiteX17" fmla="*/ 136228 w 209582"/>
                  <a:gd name="connsiteY17" fmla="*/ 103481 h 288175"/>
                  <a:gd name="connsiteX18" fmla="*/ 136228 w 209582"/>
                  <a:gd name="connsiteY18" fmla="*/ 74664 h 288175"/>
                  <a:gd name="connsiteX19" fmla="*/ 165046 w 209582"/>
                  <a:gd name="connsiteY19" fmla="*/ 74664 h 288175"/>
                  <a:gd name="connsiteX20" fmla="*/ 165046 w 209582"/>
                  <a:gd name="connsiteY20" fmla="*/ 103481 h 28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09582" h="288175">
                    <a:moveTo>
                      <a:pt x="0" y="0"/>
                    </a:moveTo>
                    <a:cubicBezTo>
                      <a:pt x="0" y="294725"/>
                      <a:pt x="0" y="294725"/>
                      <a:pt x="0" y="294725"/>
                    </a:cubicBezTo>
                    <a:cubicBezTo>
                      <a:pt x="82523" y="294725"/>
                      <a:pt x="82523" y="294725"/>
                      <a:pt x="82523" y="294725"/>
                    </a:cubicBezTo>
                    <a:cubicBezTo>
                      <a:pt x="82523" y="213512"/>
                      <a:pt x="82523" y="213512"/>
                      <a:pt x="82523" y="213512"/>
                    </a:cubicBezTo>
                    <a:cubicBezTo>
                      <a:pt x="138848" y="213512"/>
                      <a:pt x="138848" y="213512"/>
                      <a:pt x="138848" y="213512"/>
                    </a:cubicBezTo>
                    <a:cubicBezTo>
                      <a:pt x="138848" y="294725"/>
                      <a:pt x="138848" y="294725"/>
                      <a:pt x="138848" y="294725"/>
                    </a:cubicBezTo>
                    <a:cubicBezTo>
                      <a:pt x="217442" y="294725"/>
                      <a:pt x="217442" y="294725"/>
                      <a:pt x="217442" y="294725"/>
                    </a:cubicBezTo>
                    <a:cubicBezTo>
                      <a:pt x="217442" y="56325"/>
                      <a:pt x="217442" y="56325"/>
                      <a:pt x="217442" y="56325"/>
                    </a:cubicBezTo>
                    <a:lnTo>
                      <a:pt x="217442" y="32747"/>
                    </a:lnTo>
                    <a:cubicBezTo>
                      <a:pt x="217442" y="0"/>
                      <a:pt x="217442" y="0"/>
                      <a:pt x="217442" y="0"/>
                    </a:cubicBezTo>
                    <a:cubicBezTo>
                      <a:pt x="0" y="0"/>
                      <a:pt x="0" y="0"/>
                      <a:pt x="0" y="0"/>
                    </a:cubicBezTo>
                    <a:close/>
                    <a:moveTo>
                      <a:pt x="73354" y="64185"/>
                    </a:moveTo>
                    <a:lnTo>
                      <a:pt x="44536" y="64185"/>
                    </a:lnTo>
                    <a:lnTo>
                      <a:pt x="44536" y="35367"/>
                    </a:lnTo>
                    <a:lnTo>
                      <a:pt x="73354" y="35367"/>
                    </a:lnTo>
                    <a:lnTo>
                      <a:pt x="73354" y="64185"/>
                    </a:lnTo>
                    <a:close/>
                    <a:moveTo>
                      <a:pt x="165046" y="103481"/>
                    </a:moveTo>
                    <a:lnTo>
                      <a:pt x="136228" y="103481"/>
                    </a:lnTo>
                    <a:lnTo>
                      <a:pt x="136228" y="74664"/>
                    </a:lnTo>
                    <a:lnTo>
                      <a:pt x="165046" y="74664"/>
                    </a:lnTo>
                    <a:lnTo>
                      <a:pt x="165046" y="103481"/>
                    </a:lnTo>
                    <a:close/>
                  </a:path>
                </a:pathLst>
              </a:custGeom>
              <a:solidFill>
                <a:schemeClr val="accent2"/>
              </a:solidFill>
              <a:ln w="13053" cap="flat">
                <a:noFill/>
                <a:prstDash val="solid"/>
                <a:miter/>
              </a:ln>
            </p:spPr>
            <p:txBody>
              <a:bodyPr rtlCol="0" anchor="ctr"/>
              <a:lstStyle/>
              <a:p>
                <a:pPr defTabSz="932563">
                  <a:defRPr/>
                </a:pPr>
                <a:endParaRPr lang="en-US">
                  <a:solidFill>
                    <a:srgbClr val="000000"/>
                  </a:solidFill>
                  <a:latin typeface="Segoe UI"/>
                </a:endParaRPr>
              </a:p>
            </p:txBody>
          </p:sp>
          <p:sp>
            <p:nvSpPr>
              <p:cNvPr id="1868" name="Freeform: Shape 1867">
                <a:extLst>
                  <a:ext uri="{FF2B5EF4-FFF2-40B4-BE49-F238E27FC236}">
                    <a16:creationId xmlns:a16="http://schemas.microsoft.com/office/drawing/2014/main" id="{0BAACCFC-06DF-4163-A0C4-EA74E30B031B}"/>
                  </a:ext>
                </a:extLst>
              </p:cNvPr>
              <p:cNvSpPr/>
              <p:nvPr/>
            </p:nvSpPr>
            <p:spPr>
              <a:xfrm>
                <a:off x="6400764" y="1881115"/>
                <a:ext cx="130989" cy="275077"/>
              </a:xfrm>
              <a:custGeom>
                <a:avLst/>
                <a:gdLst>
                  <a:gd name="connsiteX0" fmla="*/ 0 w 130988"/>
                  <a:gd name="connsiteY0" fmla="*/ 0 h 275076"/>
                  <a:gd name="connsiteX1" fmla="*/ 0 w 130988"/>
                  <a:gd name="connsiteY1" fmla="*/ 281626 h 275076"/>
                  <a:gd name="connsiteX2" fmla="*/ 141468 w 130988"/>
                  <a:gd name="connsiteY2" fmla="*/ 281626 h 275076"/>
                  <a:gd name="connsiteX3" fmla="*/ 141468 w 130988"/>
                  <a:gd name="connsiteY3" fmla="*/ 140158 h 275076"/>
                  <a:gd name="connsiteX4" fmla="*/ 0 w 130988"/>
                  <a:gd name="connsiteY4" fmla="*/ 0 h 275076"/>
                  <a:gd name="connsiteX5" fmla="*/ 89072 w 130988"/>
                  <a:gd name="connsiteY5" fmla="*/ 210892 h 275076"/>
                  <a:gd name="connsiteX6" fmla="*/ 11789 w 130988"/>
                  <a:gd name="connsiteY6" fmla="*/ 210892 h 275076"/>
                  <a:gd name="connsiteX7" fmla="*/ 11789 w 130988"/>
                  <a:gd name="connsiteY7" fmla="*/ 197793 h 275076"/>
                  <a:gd name="connsiteX8" fmla="*/ 89072 w 130988"/>
                  <a:gd name="connsiteY8" fmla="*/ 197793 h 275076"/>
                  <a:gd name="connsiteX9" fmla="*/ 89072 w 130988"/>
                  <a:gd name="connsiteY9" fmla="*/ 210892 h 275076"/>
                  <a:gd name="connsiteX10" fmla="*/ 89072 w 130988"/>
                  <a:gd name="connsiteY10" fmla="*/ 151947 h 275076"/>
                  <a:gd name="connsiteX11" fmla="*/ 11789 w 130988"/>
                  <a:gd name="connsiteY11" fmla="*/ 151947 h 275076"/>
                  <a:gd name="connsiteX12" fmla="*/ 11789 w 130988"/>
                  <a:gd name="connsiteY12" fmla="*/ 138848 h 275076"/>
                  <a:gd name="connsiteX13" fmla="*/ 89072 w 130988"/>
                  <a:gd name="connsiteY13" fmla="*/ 138848 h 275076"/>
                  <a:gd name="connsiteX14" fmla="*/ 89072 w 130988"/>
                  <a:gd name="connsiteY14" fmla="*/ 151947 h 275076"/>
                  <a:gd name="connsiteX15" fmla="*/ 89072 w 130988"/>
                  <a:gd name="connsiteY15" fmla="*/ 93002 h 275076"/>
                  <a:gd name="connsiteX16" fmla="*/ 11789 w 130988"/>
                  <a:gd name="connsiteY16" fmla="*/ 93002 h 275076"/>
                  <a:gd name="connsiteX17" fmla="*/ 11789 w 130988"/>
                  <a:gd name="connsiteY17" fmla="*/ 79903 h 275076"/>
                  <a:gd name="connsiteX18" fmla="*/ 89072 w 130988"/>
                  <a:gd name="connsiteY18" fmla="*/ 79903 h 275076"/>
                  <a:gd name="connsiteX19" fmla="*/ 89072 w 130988"/>
                  <a:gd name="connsiteY19" fmla="*/ 93002 h 275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30988" h="275076">
                    <a:moveTo>
                      <a:pt x="0" y="0"/>
                    </a:moveTo>
                    <a:lnTo>
                      <a:pt x="0" y="281626"/>
                    </a:lnTo>
                    <a:lnTo>
                      <a:pt x="141468" y="281626"/>
                    </a:lnTo>
                    <a:lnTo>
                      <a:pt x="141468" y="140158"/>
                    </a:lnTo>
                    <a:cubicBezTo>
                      <a:pt x="141468" y="62875"/>
                      <a:pt x="77283" y="0"/>
                      <a:pt x="0" y="0"/>
                    </a:cubicBezTo>
                    <a:close/>
                    <a:moveTo>
                      <a:pt x="89072" y="210892"/>
                    </a:moveTo>
                    <a:lnTo>
                      <a:pt x="11789" y="210892"/>
                    </a:lnTo>
                    <a:lnTo>
                      <a:pt x="11789" y="197793"/>
                    </a:lnTo>
                    <a:lnTo>
                      <a:pt x="89072" y="197793"/>
                    </a:lnTo>
                    <a:lnTo>
                      <a:pt x="89072" y="210892"/>
                    </a:lnTo>
                    <a:close/>
                    <a:moveTo>
                      <a:pt x="89072" y="151947"/>
                    </a:moveTo>
                    <a:lnTo>
                      <a:pt x="11789" y="151947"/>
                    </a:lnTo>
                    <a:lnTo>
                      <a:pt x="11789" y="138848"/>
                    </a:lnTo>
                    <a:lnTo>
                      <a:pt x="89072" y="138848"/>
                    </a:lnTo>
                    <a:lnTo>
                      <a:pt x="89072" y="151947"/>
                    </a:lnTo>
                    <a:close/>
                    <a:moveTo>
                      <a:pt x="89072" y="93002"/>
                    </a:moveTo>
                    <a:lnTo>
                      <a:pt x="11789" y="93002"/>
                    </a:lnTo>
                    <a:lnTo>
                      <a:pt x="11789" y="79903"/>
                    </a:lnTo>
                    <a:lnTo>
                      <a:pt x="89072" y="79903"/>
                    </a:lnTo>
                    <a:lnTo>
                      <a:pt x="89072" y="93002"/>
                    </a:lnTo>
                    <a:close/>
                  </a:path>
                </a:pathLst>
              </a:custGeom>
              <a:solidFill>
                <a:schemeClr val="bg1">
                  <a:lumMod val="75000"/>
                </a:schemeClr>
              </a:solidFill>
              <a:ln w="13053" cap="flat">
                <a:noFill/>
                <a:prstDash val="solid"/>
                <a:miter/>
              </a:ln>
            </p:spPr>
            <p:txBody>
              <a:bodyPr rtlCol="0" anchor="ctr"/>
              <a:lstStyle/>
              <a:p>
                <a:pPr defTabSz="932563">
                  <a:defRPr/>
                </a:pPr>
                <a:endParaRPr lang="en-US">
                  <a:solidFill>
                    <a:srgbClr val="000000"/>
                  </a:solidFill>
                  <a:latin typeface="Segoe UI"/>
                </a:endParaRPr>
              </a:p>
            </p:txBody>
          </p:sp>
        </p:grpSp>
        <p:grpSp>
          <p:nvGrpSpPr>
            <p:cNvPr id="1857" name="Group 1856">
              <a:extLst>
                <a:ext uri="{FF2B5EF4-FFF2-40B4-BE49-F238E27FC236}">
                  <a16:creationId xmlns:a16="http://schemas.microsoft.com/office/drawing/2014/main" id="{F70D479B-4037-4FB3-82BF-4EA9F5ED91A9}"/>
                </a:ext>
              </a:extLst>
            </p:cNvPr>
            <p:cNvGrpSpPr/>
            <p:nvPr/>
          </p:nvGrpSpPr>
          <p:grpSpPr>
            <a:xfrm>
              <a:off x="5915213" y="2561118"/>
              <a:ext cx="451370" cy="482652"/>
              <a:chOff x="5053306" y="1491539"/>
              <a:chExt cx="653224" cy="698497"/>
            </a:xfrm>
          </p:grpSpPr>
          <p:grpSp>
            <p:nvGrpSpPr>
              <p:cNvPr id="1858" name="Group 11">
                <a:extLst>
                  <a:ext uri="{FF2B5EF4-FFF2-40B4-BE49-F238E27FC236}">
                    <a16:creationId xmlns:a16="http://schemas.microsoft.com/office/drawing/2014/main" id="{B3F18FDA-0877-4D90-B9D3-707ADCDCA5D5}"/>
                  </a:ext>
                </a:extLst>
              </p:cNvPr>
              <p:cNvGrpSpPr>
                <a:grpSpLocks noChangeAspect="1"/>
              </p:cNvGrpSpPr>
              <p:nvPr/>
            </p:nvGrpSpPr>
            <p:grpSpPr bwMode="auto">
              <a:xfrm>
                <a:off x="5053306" y="1491539"/>
                <a:ext cx="653224" cy="698497"/>
                <a:chOff x="1574" y="821"/>
                <a:chExt cx="202" cy="216"/>
              </a:xfrm>
              <a:solidFill>
                <a:schemeClr val="tx2"/>
              </a:solidFill>
            </p:grpSpPr>
            <p:sp>
              <p:nvSpPr>
                <p:cNvPr id="1861" name="Freeform 12">
                  <a:extLst>
                    <a:ext uri="{FF2B5EF4-FFF2-40B4-BE49-F238E27FC236}">
                      <a16:creationId xmlns:a16="http://schemas.microsoft.com/office/drawing/2014/main" id="{09C6DBEC-3957-424F-929D-D85110F1FA20}"/>
                    </a:ext>
                  </a:extLst>
                </p:cNvPr>
                <p:cNvSpPr>
                  <a:spLocks noEditPoints="1"/>
                </p:cNvSpPr>
                <p:nvPr/>
              </p:nvSpPr>
              <p:spPr bwMode="auto">
                <a:xfrm>
                  <a:off x="1574" y="860"/>
                  <a:ext cx="101" cy="177"/>
                </a:xfrm>
                <a:custGeom>
                  <a:avLst/>
                  <a:gdLst>
                    <a:gd name="T0" fmla="*/ 54 w 163"/>
                    <a:gd name="T1" fmla="*/ 54 h 285"/>
                    <a:gd name="T2" fmla="*/ 54 w 163"/>
                    <a:gd name="T3" fmla="*/ 54 h 285"/>
                    <a:gd name="T4" fmla="*/ 27 w 163"/>
                    <a:gd name="T5" fmla="*/ 54 h 285"/>
                    <a:gd name="T6" fmla="*/ 27 w 163"/>
                    <a:gd name="T7" fmla="*/ 27 h 285"/>
                    <a:gd name="T8" fmla="*/ 54 w 163"/>
                    <a:gd name="T9" fmla="*/ 27 h 285"/>
                    <a:gd name="T10" fmla="*/ 54 w 163"/>
                    <a:gd name="T11" fmla="*/ 54 h 285"/>
                    <a:gd name="T12" fmla="*/ 54 w 163"/>
                    <a:gd name="T13" fmla="*/ 108 h 285"/>
                    <a:gd name="T14" fmla="*/ 54 w 163"/>
                    <a:gd name="T15" fmla="*/ 108 h 285"/>
                    <a:gd name="T16" fmla="*/ 27 w 163"/>
                    <a:gd name="T17" fmla="*/ 108 h 285"/>
                    <a:gd name="T18" fmla="*/ 27 w 163"/>
                    <a:gd name="T19" fmla="*/ 81 h 285"/>
                    <a:gd name="T20" fmla="*/ 54 w 163"/>
                    <a:gd name="T21" fmla="*/ 81 h 285"/>
                    <a:gd name="T22" fmla="*/ 54 w 163"/>
                    <a:gd name="T23" fmla="*/ 108 h 285"/>
                    <a:gd name="T24" fmla="*/ 54 w 163"/>
                    <a:gd name="T25" fmla="*/ 163 h 285"/>
                    <a:gd name="T26" fmla="*/ 54 w 163"/>
                    <a:gd name="T27" fmla="*/ 163 h 285"/>
                    <a:gd name="T28" fmla="*/ 27 w 163"/>
                    <a:gd name="T29" fmla="*/ 163 h 285"/>
                    <a:gd name="T30" fmla="*/ 27 w 163"/>
                    <a:gd name="T31" fmla="*/ 135 h 285"/>
                    <a:gd name="T32" fmla="*/ 54 w 163"/>
                    <a:gd name="T33" fmla="*/ 135 h 285"/>
                    <a:gd name="T34" fmla="*/ 54 w 163"/>
                    <a:gd name="T35" fmla="*/ 163 h 285"/>
                    <a:gd name="T36" fmla="*/ 54 w 163"/>
                    <a:gd name="T37" fmla="*/ 217 h 285"/>
                    <a:gd name="T38" fmla="*/ 54 w 163"/>
                    <a:gd name="T39" fmla="*/ 217 h 285"/>
                    <a:gd name="T40" fmla="*/ 27 w 163"/>
                    <a:gd name="T41" fmla="*/ 217 h 285"/>
                    <a:gd name="T42" fmla="*/ 27 w 163"/>
                    <a:gd name="T43" fmla="*/ 190 h 285"/>
                    <a:gd name="T44" fmla="*/ 54 w 163"/>
                    <a:gd name="T45" fmla="*/ 190 h 285"/>
                    <a:gd name="T46" fmla="*/ 54 w 163"/>
                    <a:gd name="T47" fmla="*/ 217 h 285"/>
                    <a:gd name="T48" fmla="*/ 54 w 163"/>
                    <a:gd name="T49" fmla="*/ 271 h 285"/>
                    <a:gd name="T50" fmla="*/ 54 w 163"/>
                    <a:gd name="T51" fmla="*/ 271 h 285"/>
                    <a:gd name="T52" fmla="*/ 27 w 163"/>
                    <a:gd name="T53" fmla="*/ 271 h 285"/>
                    <a:gd name="T54" fmla="*/ 27 w 163"/>
                    <a:gd name="T55" fmla="*/ 244 h 285"/>
                    <a:gd name="T56" fmla="*/ 54 w 163"/>
                    <a:gd name="T57" fmla="*/ 244 h 285"/>
                    <a:gd name="T58" fmla="*/ 54 w 163"/>
                    <a:gd name="T59" fmla="*/ 271 h 285"/>
                    <a:gd name="T60" fmla="*/ 81 w 163"/>
                    <a:gd name="T61" fmla="*/ 27 h 285"/>
                    <a:gd name="T62" fmla="*/ 81 w 163"/>
                    <a:gd name="T63" fmla="*/ 27 h 285"/>
                    <a:gd name="T64" fmla="*/ 163 w 163"/>
                    <a:gd name="T65" fmla="*/ 27 h 285"/>
                    <a:gd name="T66" fmla="*/ 163 w 163"/>
                    <a:gd name="T67" fmla="*/ 0 h 285"/>
                    <a:gd name="T68" fmla="*/ 0 w 163"/>
                    <a:gd name="T69" fmla="*/ 0 h 285"/>
                    <a:gd name="T70" fmla="*/ 0 w 163"/>
                    <a:gd name="T71" fmla="*/ 285 h 285"/>
                    <a:gd name="T72" fmla="*/ 81 w 163"/>
                    <a:gd name="T73" fmla="*/ 285 h 285"/>
                    <a:gd name="T74" fmla="*/ 81 w 163"/>
                    <a:gd name="T75" fmla="*/ 27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3" h="285">
                      <a:moveTo>
                        <a:pt x="54" y="54"/>
                      </a:moveTo>
                      <a:lnTo>
                        <a:pt x="54" y="54"/>
                      </a:lnTo>
                      <a:lnTo>
                        <a:pt x="27" y="54"/>
                      </a:lnTo>
                      <a:lnTo>
                        <a:pt x="27" y="27"/>
                      </a:lnTo>
                      <a:lnTo>
                        <a:pt x="54" y="27"/>
                      </a:lnTo>
                      <a:lnTo>
                        <a:pt x="54" y="54"/>
                      </a:lnTo>
                      <a:close/>
                      <a:moveTo>
                        <a:pt x="54" y="108"/>
                      </a:moveTo>
                      <a:lnTo>
                        <a:pt x="54" y="108"/>
                      </a:lnTo>
                      <a:lnTo>
                        <a:pt x="27" y="108"/>
                      </a:lnTo>
                      <a:lnTo>
                        <a:pt x="27" y="81"/>
                      </a:lnTo>
                      <a:lnTo>
                        <a:pt x="54" y="81"/>
                      </a:lnTo>
                      <a:lnTo>
                        <a:pt x="54" y="108"/>
                      </a:lnTo>
                      <a:close/>
                      <a:moveTo>
                        <a:pt x="54" y="163"/>
                      </a:moveTo>
                      <a:lnTo>
                        <a:pt x="54" y="163"/>
                      </a:lnTo>
                      <a:lnTo>
                        <a:pt x="27" y="163"/>
                      </a:lnTo>
                      <a:lnTo>
                        <a:pt x="27" y="135"/>
                      </a:lnTo>
                      <a:lnTo>
                        <a:pt x="54" y="135"/>
                      </a:lnTo>
                      <a:lnTo>
                        <a:pt x="54" y="163"/>
                      </a:lnTo>
                      <a:close/>
                      <a:moveTo>
                        <a:pt x="54" y="217"/>
                      </a:moveTo>
                      <a:lnTo>
                        <a:pt x="54" y="217"/>
                      </a:lnTo>
                      <a:lnTo>
                        <a:pt x="27" y="217"/>
                      </a:lnTo>
                      <a:lnTo>
                        <a:pt x="27" y="190"/>
                      </a:lnTo>
                      <a:lnTo>
                        <a:pt x="54" y="190"/>
                      </a:lnTo>
                      <a:lnTo>
                        <a:pt x="54" y="217"/>
                      </a:lnTo>
                      <a:close/>
                      <a:moveTo>
                        <a:pt x="54" y="271"/>
                      </a:moveTo>
                      <a:lnTo>
                        <a:pt x="54" y="271"/>
                      </a:lnTo>
                      <a:lnTo>
                        <a:pt x="27" y="271"/>
                      </a:lnTo>
                      <a:lnTo>
                        <a:pt x="27" y="244"/>
                      </a:lnTo>
                      <a:lnTo>
                        <a:pt x="54" y="244"/>
                      </a:lnTo>
                      <a:lnTo>
                        <a:pt x="54" y="271"/>
                      </a:lnTo>
                      <a:close/>
                      <a:moveTo>
                        <a:pt x="81" y="27"/>
                      </a:moveTo>
                      <a:lnTo>
                        <a:pt x="81" y="27"/>
                      </a:lnTo>
                      <a:lnTo>
                        <a:pt x="163" y="27"/>
                      </a:lnTo>
                      <a:lnTo>
                        <a:pt x="163" y="0"/>
                      </a:lnTo>
                      <a:lnTo>
                        <a:pt x="0" y="0"/>
                      </a:lnTo>
                      <a:lnTo>
                        <a:pt x="0" y="285"/>
                      </a:lnTo>
                      <a:lnTo>
                        <a:pt x="81" y="285"/>
                      </a:lnTo>
                      <a:lnTo>
                        <a:pt x="81" y="27"/>
                      </a:ln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3C3C41"/>
                    </a:solidFill>
                    <a:latin typeface="Segoe UI"/>
                  </a:endParaRPr>
                </a:p>
              </p:txBody>
            </p:sp>
            <p:sp>
              <p:nvSpPr>
                <p:cNvPr id="1862" name="Freeform 13">
                  <a:extLst>
                    <a:ext uri="{FF2B5EF4-FFF2-40B4-BE49-F238E27FC236}">
                      <a16:creationId xmlns:a16="http://schemas.microsoft.com/office/drawing/2014/main" id="{44ACF606-A372-4314-9867-3D5965896A7D}"/>
                    </a:ext>
                  </a:extLst>
                </p:cNvPr>
                <p:cNvSpPr>
                  <a:spLocks noEditPoints="1"/>
                </p:cNvSpPr>
                <p:nvPr/>
              </p:nvSpPr>
              <p:spPr bwMode="auto">
                <a:xfrm>
                  <a:off x="1641" y="894"/>
                  <a:ext cx="85" cy="143"/>
                </a:xfrm>
                <a:custGeom>
                  <a:avLst/>
                  <a:gdLst>
                    <a:gd name="T0" fmla="*/ 82 w 136"/>
                    <a:gd name="T1" fmla="*/ 81 h 231"/>
                    <a:gd name="T2" fmla="*/ 82 w 136"/>
                    <a:gd name="T3" fmla="*/ 81 h 231"/>
                    <a:gd name="T4" fmla="*/ 109 w 136"/>
                    <a:gd name="T5" fmla="*/ 81 h 231"/>
                    <a:gd name="T6" fmla="*/ 109 w 136"/>
                    <a:gd name="T7" fmla="*/ 109 h 231"/>
                    <a:gd name="T8" fmla="*/ 82 w 136"/>
                    <a:gd name="T9" fmla="*/ 109 h 231"/>
                    <a:gd name="T10" fmla="*/ 82 w 136"/>
                    <a:gd name="T11" fmla="*/ 81 h 231"/>
                    <a:gd name="T12" fmla="*/ 55 w 136"/>
                    <a:gd name="T13" fmla="*/ 54 h 231"/>
                    <a:gd name="T14" fmla="*/ 55 w 136"/>
                    <a:gd name="T15" fmla="*/ 54 h 231"/>
                    <a:gd name="T16" fmla="*/ 28 w 136"/>
                    <a:gd name="T17" fmla="*/ 54 h 231"/>
                    <a:gd name="T18" fmla="*/ 28 w 136"/>
                    <a:gd name="T19" fmla="*/ 27 h 231"/>
                    <a:gd name="T20" fmla="*/ 55 w 136"/>
                    <a:gd name="T21" fmla="*/ 27 h 231"/>
                    <a:gd name="T22" fmla="*/ 55 w 136"/>
                    <a:gd name="T23" fmla="*/ 54 h 231"/>
                    <a:gd name="T24" fmla="*/ 55 w 136"/>
                    <a:gd name="T25" fmla="*/ 109 h 231"/>
                    <a:gd name="T26" fmla="*/ 55 w 136"/>
                    <a:gd name="T27" fmla="*/ 109 h 231"/>
                    <a:gd name="T28" fmla="*/ 28 w 136"/>
                    <a:gd name="T29" fmla="*/ 109 h 231"/>
                    <a:gd name="T30" fmla="*/ 28 w 136"/>
                    <a:gd name="T31" fmla="*/ 81 h 231"/>
                    <a:gd name="T32" fmla="*/ 55 w 136"/>
                    <a:gd name="T33" fmla="*/ 81 h 231"/>
                    <a:gd name="T34" fmla="*/ 55 w 136"/>
                    <a:gd name="T35" fmla="*/ 109 h 231"/>
                    <a:gd name="T36" fmla="*/ 82 w 136"/>
                    <a:gd name="T37" fmla="*/ 27 h 231"/>
                    <a:gd name="T38" fmla="*/ 82 w 136"/>
                    <a:gd name="T39" fmla="*/ 27 h 231"/>
                    <a:gd name="T40" fmla="*/ 109 w 136"/>
                    <a:gd name="T41" fmla="*/ 27 h 231"/>
                    <a:gd name="T42" fmla="*/ 109 w 136"/>
                    <a:gd name="T43" fmla="*/ 54 h 231"/>
                    <a:gd name="T44" fmla="*/ 82 w 136"/>
                    <a:gd name="T45" fmla="*/ 54 h 231"/>
                    <a:gd name="T46" fmla="*/ 82 w 136"/>
                    <a:gd name="T47" fmla="*/ 27 h 231"/>
                    <a:gd name="T48" fmla="*/ 136 w 136"/>
                    <a:gd name="T49" fmla="*/ 231 h 231"/>
                    <a:gd name="T50" fmla="*/ 136 w 136"/>
                    <a:gd name="T51" fmla="*/ 231 h 231"/>
                    <a:gd name="T52" fmla="*/ 136 w 136"/>
                    <a:gd name="T53" fmla="*/ 0 h 231"/>
                    <a:gd name="T54" fmla="*/ 0 w 136"/>
                    <a:gd name="T55" fmla="*/ 0 h 231"/>
                    <a:gd name="T56" fmla="*/ 0 w 136"/>
                    <a:gd name="T57" fmla="*/ 231 h 231"/>
                    <a:gd name="T58" fmla="*/ 28 w 136"/>
                    <a:gd name="T59" fmla="*/ 231 h 231"/>
                    <a:gd name="T60" fmla="*/ 28 w 136"/>
                    <a:gd name="T61" fmla="*/ 136 h 231"/>
                    <a:gd name="T62" fmla="*/ 109 w 136"/>
                    <a:gd name="T63" fmla="*/ 136 h 231"/>
                    <a:gd name="T64" fmla="*/ 109 w 136"/>
                    <a:gd name="T65" fmla="*/ 231 h 231"/>
                    <a:gd name="T66" fmla="*/ 136 w 136"/>
                    <a:gd name="T67" fmla="*/ 231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36" h="231">
                      <a:moveTo>
                        <a:pt x="82" y="81"/>
                      </a:moveTo>
                      <a:lnTo>
                        <a:pt x="82" y="81"/>
                      </a:lnTo>
                      <a:lnTo>
                        <a:pt x="109" y="81"/>
                      </a:lnTo>
                      <a:lnTo>
                        <a:pt x="109" y="109"/>
                      </a:lnTo>
                      <a:lnTo>
                        <a:pt x="82" y="109"/>
                      </a:lnTo>
                      <a:lnTo>
                        <a:pt x="82" y="81"/>
                      </a:lnTo>
                      <a:close/>
                      <a:moveTo>
                        <a:pt x="55" y="54"/>
                      </a:moveTo>
                      <a:lnTo>
                        <a:pt x="55" y="54"/>
                      </a:lnTo>
                      <a:lnTo>
                        <a:pt x="28" y="54"/>
                      </a:lnTo>
                      <a:lnTo>
                        <a:pt x="28" y="27"/>
                      </a:lnTo>
                      <a:lnTo>
                        <a:pt x="55" y="27"/>
                      </a:lnTo>
                      <a:lnTo>
                        <a:pt x="55" y="54"/>
                      </a:lnTo>
                      <a:close/>
                      <a:moveTo>
                        <a:pt x="55" y="109"/>
                      </a:moveTo>
                      <a:lnTo>
                        <a:pt x="55" y="109"/>
                      </a:lnTo>
                      <a:lnTo>
                        <a:pt x="28" y="109"/>
                      </a:lnTo>
                      <a:lnTo>
                        <a:pt x="28" y="81"/>
                      </a:lnTo>
                      <a:lnTo>
                        <a:pt x="55" y="81"/>
                      </a:lnTo>
                      <a:lnTo>
                        <a:pt x="55" y="109"/>
                      </a:lnTo>
                      <a:close/>
                      <a:moveTo>
                        <a:pt x="82" y="27"/>
                      </a:moveTo>
                      <a:lnTo>
                        <a:pt x="82" y="27"/>
                      </a:lnTo>
                      <a:lnTo>
                        <a:pt x="109" y="27"/>
                      </a:lnTo>
                      <a:lnTo>
                        <a:pt x="109" y="54"/>
                      </a:lnTo>
                      <a:lnTo>
                        <a:pt x="82" y="54"/>
                      </a:lnTo>
                      <a:lnTo>
                        <a:pt x="82" y="27"/>
                      </a:lnTo>
                      <a:close/>
                      <a:moveTo>
                        <a:pt x="136" y="231"/>
                      </a:moveTo>
                      <a:lnTo>
                        <a:pt x="136" y="231"/>
                      </a:lnTo>
                      <a:lnTo>
                        <a:pt x="136" y="0"/>
                      </a:lnTo>
                      <a:lnTo>
                        <a:pt x="0" y="0"/>
                      </a:lnTo>
                      <a:lnTo>
                        <a:pt x="0" y="231"/>
                      </a:lnTo>
                      <a:lnTo>
                        <a:pt x="28" y="231"/>
                      </a:lnTo>
                      <a:lnTo>
                        <a:pt x="28" y="136"/>
                      </a:lnTo>
                      <a:lnTo>
                        <a:pt x="109" y="136"/>
                      </a:lnTo>
                      <a:lnTo>
                        <a:pt x="109" y="231"/>
                      </a:lnTo>
                      <a:lnTo>
                        <a:pt x="136" y="231"/>
                      </a:lnTo>
                      <a:close/>
                    </a:path>
                  </a:pathLst>
                </a:custGeom>
                <a:solidFill>
                  <a:schemeClr val="tx1"/>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3C3C41"/>
                    </a:solidFill>
                    <a:latin typeface="Segoe UI"/>
                  </a:endParaRPr>
                </a:p>
              </p:txBody>
            </p:sp>
            <p:sp>
              <p:nvSpPr>
                <p:cNvPr id="1863" name="Freeform 14">
                  <a:extLst>
                    <a:ext uri="{FF2B5EF4-FFF2-40B4-BE49-F238E27FC236}">
                      <a16:creationId xmlns:a16="http://schemas.microsoft.com/office/drawing/2014/main" id="{B31A2D6D-9B97-46AA-AECB-FA479A39EB6B}"/>
                    </a:ext>
                  </a:extLst>
                </p:cNvPr>
                <p:cNvSpPr>
                  <a:spLocks/>
                </p:cNvSpPr>
                <p:nvPr/>
              </p:nvSpPr>
              <p:spPr bwMode="auto">
                <a:xfrm>
                  <a:off x="1675" y="995"/>
                  <a:ext cx="17" cy="42"/>
                </a:xfrm>
                <a:custGeom>
                  <a:avLst/>
                  <a:gdLst>
                    <a:gd name="T0" fmla="*/ 27 w 27"/>
                    <a:gd name="T1" fmla="*/ 0 h 68"/>
                    <a:gd name="T2" fmla="*/ 27 w 27"/>
                    <a:gd name="T3" fmla="*/ 0 h 68"/>
                    <a:gd name="T4" fmla="*/ 0 w 27"/>
                    <a:gd name="T5" fmla="*/ 0 h 68"/>
                    <a:gd name="T6" fmla="*/ 0 w 27"/>
                    <a:gd name="T7" fmla="*/ 68 h 68"/>
                    <a:gd name="T8" fmla="*/ 27 w 27"/>
                    <a:gd name="T9" fmla="*/ 68 h 68"/>
                    <a:gd name="T10" fmla="*/ 27 w 27"/>
                    <a:gd name="T11" fmla="*/ 0 h 68"/>
                  </a:gdLst>
                  <a:ahLst/>
                  <a:cxnLst>
                    <a:cxn ang="0">
                      <a:pos x="T0" y="T1"/>
                    </a:cxn>
                    <a:cxn ang="0">
                      <a:pos x="T2" y="T3"/>
                    </a:cxn>
                    <a:cxn ang="0">
                      <a:pos x="T4" y="T5"/>
                    </a:cxn>
                    <a:cxn ang="0">
                      <a:pos x="T6" y="T7"/>
                    </a:cxn>
                    <a:cxn ang="0">
                      <a:pos x="T8" y="T9"/>
                    </a:cxn>
                    <a:cxn ang="0">
                      <a:pos x="T10" y="T11"/>
                    </a:cxn>
                  </a:cxnLst>
                  <a:rect l="0" t="0" r="r" b="b"/>
                  <a:pathLst>
                    <a:path w="27" h="68">
                      <a:moveTo>
                        <a:pt x="27" y="0"/>
                      </a:moveTo>
                      <a:lnTo>
                        <a:pt x="27" y="0"/>
                      </a:lnTo>
                      <a:lnTo>
                        <a:pt x="0" y="0"/>
                      </a:lnTo>
                      <a:lnTo>
                        <a:pt x="0" y="68"/>
                      </a:lnTo>
                      <a:lnTo>
                        <a:pt x="27" y="68"/>
                      </a:lnTo>
                      <a:lnTo>
                        <a:pt x="27" y="0"/>
                      </a:lnTo>
                      <a:close/>
                    </a:path>
                  </a:pathLst>
                </a:custGeom>
                <a:solidFill>
                  <a:schemeClr val="accent5"/>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3C3C41"/>
                    </a:solidFill>
                    <a:latin typeface="Segoe UI"/>
                  </a:endParaRPr>
                </a:p>
              </p:txBody>
            </p:sp>
            <p:sp>
              <p:nvSpPr>
                <p:cNvPr id="1864" name="Freeform 15">
                  <a:extLst>
                    <a:ext uri="{FF2B5EF4-FFF2-40B4-BE49-F238E27FC236}">
                      <a16:creationId xmlns:a16="http://schemas.microsoft.com/office/drawing/2014/main" id="{F711F996-1BC2-4AA5-9F99-B4EA5BB57C66}"/>
                    </a:ext>
                  </a:extLst>
                </p:cNvPr>
                <p:cNvSpPr>
                  <a:spLocks/>
                </p:cNvSpPr>
                <p:nvPr/>
              </p:nvSpPr>
              <p:spPr bwMode="auto">
                <a:xfrm>
                  <a:off x="1726" y="821"/>
                  <a:ext cx="50" cy="216"/>
                </a:xfrm>
                <a:custGeom>
                  <a:avLst/>
                  <a:gdLst>
                    <a:gd name="T0" fmla="*/ 82 w 82"/>
                    <a:gd name="T1" fmla="*/ 348 h 348"/>
                    <a:gd name="T2" fmla="*/ 82 w 82"/>
                    <a:gd name="T3" fmla="*/ 348 h 348"/>
                    <a:gd name="T4" fmla="*/ 82 w 82"/>
                    <a:gd name="T5" fmla="*/ 82 h 348"/>
                    <a:gd name="T6" fmla="*/ 0 w 82"/>
                    <a:gd name="T7" fmla="*/ 0 h 348"/>
                    <a:gd name="T8" fmla="*/ 0 w 82"/>
                    <a:gd name="T9" fmla="*/ 90 h 348"/>
                    <a:gd name="T10" fmla="*/ 27 w 82"/>
                    <a:gd name="T11" fmla="*/ 90 h 348"/>
                    <a:gd name="T12" fmla="*/ 27 w 82"/>
                    <a:gd name="T13" fmla="*/ 348 h 348"/>
                    <a:gd name="T14" fmla="*/ 82 w 82"/>
                    <a:gd name="T15" fmla="*/ 348 h 3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348">
                      <a:moveTo>
                        <a:pt x="82" y="348"/>
                      </a:moveTo>
                      <a:lnTo>
                        <a:pt x="82" y="348"/>
                      </a:lnTo>
                      <a:lnTo>
                        <a:pt x="82" y="82"/>
                      </a:lnTo>
                      <a:lnTo>
                        <a:pt x="0" y="0"/>
                      </a:lnTo>
                      <a:lnTo>
                        <a:pt x="0" y="90"/>
                      </a:lnTo>
                      <a:lnTo>
                        <a:pt x="27" y="90"/>
                      </a:lnTo>
                      <a:lnTo>
                        <a:pt x="27" y="348"/>
                      </a:lnTo>
                      <a:lnTo>
                        <a:pt x="82" y="348"/>
                      </a:lnTo>
                      <a:close/>
                    </a:path>
                  </a:pathLst>
                </a:custGeom>
                <a:solidFill>
                  <a:schemeClr val="accent5"/>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3C3C41"/>
                    </a:solidFill>
                    <a:latin typeface="Segoe UI"/>
                  </a:endParaRPr>
                </a:p>
              </p:txBody>
            </p:sp>
            <p:sp>
              <p:nvSpPr>
                <p:cNvPr id="1865" name="Freeform 16">
                  <a:extLst>
                    <a:ext uri="{FF2B5EF4-FFF2-40B4-BE49-F238E27FC236}">
                      <a16:creationId xmlns:a16="http://schemas.microsoft.com/office/drawing/2014/main" id="{AE2AC6B3-1DBC-4349-895A-EEC620D461DF}"/>
                    </a:ext>
                  </a:extLst>
                </p:cNvPr>
                <p:cNvSpPr>
                  <a:spLocks/>
                </p:cNvSpPr>
                <p:nvPr/>
              </p:nvSpPr>
              <p:spPr bwMode="auto">
                <a:xfrm>
                  <a:off x="1591" y="910"/>
                  <a:ext cx="17" cy="17"/>
                </a:xfrm>
                <a:custGeom>
                  <a:avLst/>
                  <a:gdLst>
                    <a:gd name="T0" fmla="*/ 0 w 27"/>
                    <a:gd name="T1" fmla="*/ 27 h 27"/>
                    <a:gd name="T2" fmla="*/ 0 w 27"/>
                    <a:gd name="T3" fmla="*/ 27 h 27"/>
                    <a:gd name="T4" fmla="*/ 27 w 27"/>
                    <a:gd name="T5" fmla="*/ 27 h 27"/>
                    <a:gd name="T6" fmla="*/ 27 w 27"/>
                    <a:gd name="T7" fmla="*/ 0 h 27"/>
                    <a:gd name="T8" fmla="*/ 0 w 27"/>
                    <a:gd name="T9" fmla="*/ 0 h 27"/>
                    <a:gd name="T10" fmla="*/ 0 w 27"/>
                    <a:gd name="T11" fmla="*/ 27 h 27"/>
                  </a:gdLst>
                  <a:ahLst/>
                  <a:cxnLst>
                    <a:cxn ang="0">
                      <a:pos x="T0" y="T1"/>
                    </a:cxn>
                    <a:cxn ang="0">
                      <a:pos x="T2" y="T3"/>
                    </a:cxn>
                    <a:cxn ang="0">
                      <a:pos x="T4" y="T5"/>
                    </a:cxn>
                    <a:cxn ang="0">
                      <a:pos x="T6" y="T7"/>
                    </a:cxn>
                    <a:cxn ang="0">
                      <a:pos x="T8" y="T9"/>
                    </a:cxn>
                    <a:cxn ang="0">
                      <a:pos x="T10" y="T11"/>
                    </a:cxn>
                  </a:cxnLst>
                  <a:rect l="0" t="0" r="r" b="b"/>
                  <a:pathLst>
                    <a:path w="27" h="27">
                      <a:moveTo>
                        <a:pt x="0" y="27"/>
                      </a:moveTo>
                      <a:lnTo>
                        <a:pt x="0" y="27"/>
                      </a:lnTo>
                      <a:lnTo>
                        <a:pt x="27" y="27"/>
                      </a:lnTo>
                      <a:lnTo>
                        <a:pt x="27" y="0"/>
                      </a:lnTo>
                      <a:lnTo>
                        <a:pt x="0" y="0"/>
                      </a:lnTo>
                      <a:lnTo>
                        <a:pt x="0" y="27"/>
                      </a:lnTo>
                      <a:close/>
                    </a:path>
                  </a:pathLst>
                </a:custGeom>
                <a:solidFill>
                  <a:schemeClr val="accent5"/>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3C3C41"/>
                    </a:solidFill>
                    <a:latin typeface="Segoe UI"/>
                  </a:endParaRPr>
                </a:p>
              </p:txBody>
            </p:sp>
          </p:grpSp>
          <p:sp>
            <p:nvSpPr>
              <p:cNvPr id="1859" name="Rectangle 1858">
                <a:extLst>
                  <a:ext uri="{FF2B5EF4-FFF2-40B4-BE49-F238E27FC236}">
                    <a16:creationId xmlns:a16="http://schemas.microsoft.com/office/drawing/2014/main" id="{F4526C5F-0961-4720-89BA-5A559569E0E7}"/>
                  </a:ext>
                </a:extLst>
              </p:cNvPr>
              <p:cNvSpPr/>
              <p:nvPr/>
            </p:nvSpPr>
            <p:spPr bwMode="auto">
              <a:xfrm>
                <a:off x="5297765" y="1774946"/>
                <a:ext cx="196052" cy="18489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860" name="Graphic 1859">
                <a:extLst>
                  <a:ext uri="{FF2B5EF4-FFF2-40B4-BE49-F238E27FC236}">
                    <a16:creationId xmlns:a16="http://schemas.microsoft.com/office/drawing/2014/main" id="{11759407-44CC-4C58-B672-D09307808996}"/>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5325805" y="1795622"/>
                <a:ext cx="163198" cy="163198"/>
              </a:xfrm>
              <a:prstGeom prst="rect">
                <a:avLst/>
              </a:prstGeom>
            </p:spPr>
          </p:pic>
        </p:grpSp>
      </p:grpSp>
      <p:sp>
        <p:nvSpPr>
          <p:cNvPr id="1871" name="Freeform 7">
            <a:extLst>
              <a:ext uri="{FF2B5EF4-FFF2-40B4-BE49-F238E27FC236}">
                <a16:creationId xmlns:a16="http://schemas.microsoft.com/office/drawing/2014/main" id="{88F53FA4-F35C-428B-A816-6FDA1C0115E1}"/>
              </a:ext>
            </a:extLst>
          </p:cNvPr>
          <p:cNvSpPr>
            <a:spLocks/>
          </p:cNvSpPr>
          <p:nvPr/>
        </p:nvSpPr>
        <p:spPr bwMode="auto">
          <a:xfrm>
            <a:off x="5826425" y="1274247"/>
            <a:ext cx="691848" cy="425577"/>
          </a:xfrm>
          <a:custGeom>
            <a:avLst/>
            <a:gdLst>
              <a:gd name="T0" fmla="*/ 984 w 1109"/>
              <a:gd name="T1" fmla="*/ 426 h 682"/>
              <a:gd name="T2" fmla="*/ 982 w 1109"/>
              <a:gd name="T3" fmla="*/ 426 h 682"/>
              <a:gd name="T4" fmla="*/ 998 w 1109"/>
              <a:gd name="T5" fmla="*/ 341 h 682"/>
              <a:gd name="T6" fmla="*/ 776 w 1109"/>
              <a:gd name="T7" fmla="*/ 113 h 682"/>
              <a:gd name="T8" fmla="*/ 702 w 1109"/>
              <a:gd name="T9" fmla="*/ 127 h 682"/>
              <a:gd name="T10" fmla="*/ 443 w 1109"/>
              <a:gd name="T11" fmla="*/ 0 h 682"/>
              <a:gd name="T12" fmla="*/ 110 w 1109"/>
              <a:gd name="T13" fmla="*/ 341 h 682"/>
              <a:gd name="T14" fmla="*/ 121 w 1109"/>
              <a:gd name="T15" fmla="*/ 426 h 682"/>
              <a:gd name="T16" fmla="*/ 0 w 1109"/>
              <a:gd name="T17" fmla="*/ 554 h 682"/>
              <a:gd name="T18" fmla="*/ 124 w 1109"/>
              <a:gd name="T19" fmla="*/ 682 h 682"/>
              <a:gd name="T20" fmla="*/ 984 w 1109"/>
              <a:gd name="T21" fmla="*/ 682 h 682"/>
              <a:gd name="T22" fmla="*/ 1109 w 1109"/>
              <a:gd name="T23" fmla="*/ 554 h 682"/>
              <a:gd name="T24" fmla="*/ 984 w 1109"/>
              <a:gd name="T25" fmla="*/ 426 h 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09" h="682">
                <a:moveTo>
                  <a:pt x="984" y="426"/>
                </a:moveTo>
                <a:cubicBezTo>
                  <a:pt x="982" y="426"/>
                  <a:pt x="982" y="426"/>
                  <a:pt x="982" y="426"/>
                </a:cubicBezTo>
                <a:cubicBezTo>
                  <a:pt x="992" y="400"/>
                  <a:pt x="998" y="371"/>
                  <a:pt x="998" y="341"/>
                </a:cubicBezTo>
                <a:cubicBezTo>
                  <a:pt x="998" y="215"/>
                  <a:pt x="899" y="113"/>
                  <a:pt x="776" y="113"/>
                </a:cubicBezTo>
                <a:cubicBezTo>
                  <a:pt x="750" y="113"/>
                  <a:pt x="725" y="118"/>
                  <a:pt x="702" y="127"/>
                </a:cubicBezTo>
                <a:cubicBezTo>
                  <a:pt x="641" y="49"/>
                  <a:pt x="548" y="0"/>
                  <a:pt x="443" y="0"/>
                </a:cubicBezTo>
                <a:cubicBezTo>
                  <a:pt x="259" y="0"/>
                  <a:pt x="110" y="152"/>
                  <a:pt x="110" y="341"/>
                </a:cubicBezTo>
                <a:cubicBezTo>
                  <a:pt x="110" y="370"/>
                  <a:pt x="115" y="399"/>
                  <a:pt x="121" y="426"/>
                </a:cubicBezTo>
                <a:cubicBezTo>
                  <a:pt x="54" y="428"/>
                  <a:pt x="0" y="484"/>
                  <a:pt x="0" y="554"/>
                </a:cubicBezTo>
                <a:cubicBezTo>
                  <a:pt x="0" y="625"/>
                  <a:pt x="55" y="682"/>
                  <a:pt x="124" y="682"/>
                </a:cubicBezTo>
                <a:cubicBezTo>
                  <a:pt x="984" y="682"/>
                  <a:pt x="984" y="682"/>
                  <a:pt x="984" y="682"/>
                </a:cubicBezTo>
                <a:cubicBezTo>
                  <a:pt x="1053" y="682"/>
                  <a:pt x="1109" y="625"/>
                  <a:pt x="1109" y="554"/>
                </a:cubicBezTo>
                <a:cubicBezTo>
                  <a:pt x="1109" y="483"/>
                  <a:pt x="1053" y="426"/>
                  <a:pt x="984" y="426"/>
                </a:cubicBezTo>
                <a:close/>
              </a:path>
            </a:pathLst>
          </a:custGeom>
          <a:solidFill>
            <a:schemeClr val="bg1"/>
          </a:solidFill>
          <a:ln w="12700" cap="flat">
            <a:solidFill>
              <a:schemeClr val="tx2"/>
            </a:solidFill>
            <a:prstDash val="solid"/>
            <a:miter lim="800000"/>
            <a:headEnd/>
            <a:tailEnd/>
          </a:ln>
        </p:spPr>
        <p:txBody>
          <a:bodyPr vert="horz" wrap="square" lIns="62320" tIns="31159" rIns="62320" bIns="31159" numCol="1" anchor="t" anchorCtr="0" compatLnSpc="1">
            <a:prstTxWarp prst="textNoShape">
              <a:avLst/>
            </a:prstTxWarp>
          </a:bodyPr>
          <a:lstStyle/>
          <a:p>
            <a:pPr algn="ctr" defTabSz="623137">
              <a:defRPr/>
            </a:pPr>
            <a:endParaRPr lang="en-US" sz="1227" kern="0">
              <a:solidFill>
                <a:srgbClr val="353535"/>
              </a:solidFill>
              <a:latin typeface="Segoe UI Semilight"/>
            </a:endParaRPr>
          </a:p>
        </p:txBody>
      </p:sp>
      <p:pic>
        <p:nvPicPr>
          <p:cNvPr id="1872" name="Heart">
            <a:extLst>
              <a:ext uri="{FF2B5EF4-FFF2-40B4-BE49-F238E27FC236}">
                <a16:creationId xmlns:a16="http://schemas.microsoft.com/office/drawing/2014/main" id="{677714D9-7013-43F3-94B5-1FF88E479AA0}"/>
              </a:ext>
            </a:extLst>
          </p:cNvPr>
          <p:cNvPicPr>
            <a:picLocks noChangeAspect="1"/>
          </p:cNvPicPr>
          <p:nvPr/>
        </p:nvPicPr>
        <p:blipFill>
          <a:blip r:embed="rId17"/>
          <a:stretch>
            <a:fillRect/>
          </a:stretch>
        </p:blipFill>
        <p:spPr>
          <a:xfrm>
            <a:off x="6049944" y="1413809"/>
            <a:ext cx="244810" cy="222149"/>
          </a:xfrm>
          <a:prstGeom prst="rect">
            <a:avLst/>
          </a:prstGeom>
        </p:spPr>
      </p:pic>
      <p:sp>
        <p:nvSpPr>
          <p:cNvPr id="1873" name="Freeform: Shape 1872">
            <a:extLst>
              <a:ext uri="{FF2B5EF4-FFF2-40B4-BE49-F238E27FC236}">
                <a16:creationId xmlns:a16="http://schemas.microsoft.com/office/drawing/2014/main" id="{44498538-4214-419D-AEEA-0016165520B9}"/>
              </a:ext>
            </a:extLst>
          </p:cNvPr>
          <p:cNvSpPr/>
          <p:nvPr/>
        </p:nvSpPr>
        <p:spPr>
          <a:xfrm>
            <a:off x="6588834" y="2356772"/>
            <a:ext cx="350878" cy="298794"/>
          </a:xfrm>
          <a:custGeom>
            <a:avLst/>
            <a:gdLst>
              <a:gd name="connsiteX0" fmla="*/ 2987782 w 3031287"/>
              <a:gd name="connsiteY0" fmla="*/ 1422406 h 2581331"/>
              <a:gd name="connsiteX1" fmla="*/ 2805431 w 3031287"/>
              <a:gd name="connsiteY1" fmla="*/ 1076650 h 2581331"/>
              <a:gd name="connsiteX2" fmla="*/ 2852795 w 3031287"/>
              <a:gd name="connsiteY2" fmla="*/ 865880 h 2581331"/>
              <a:gd name="connsiteX3" fmla="*/ 2431256 w 3031287"/>
              <a:gd name="connsiteY3" fmla="*/ 463287 h 2581331"/>
              <a:gd name="connsiteX4" fmla="*/ 2220487 w 3031287"/>
              <a:gd name="connsiteY4" fmla="*/ 510651 h 2581331"/>
              <a:gd name="connsiteX5" fmla="*/ 1893676 w 3031287"/>
              <a:gd name="connsiteY5" fmla="*/ 356719 h 2581331"/>
              <a:gd name="connsiteX6" fmla="*/ 1626071 w 3031287"/>
              <a:gd name="connsiteY6" fmla="*/ 451446 h 2581331"/>
              <a:gd name="connsiteX7" fmla="*/ 1128750 w 3031287"/>
              <a:gd name="connsiteY7" fmla="*/ 44117 h 2581331"/>
              <a:gd name="connsiteX8" fmla="*/ 629061 w 3031287"/>
              <a:gd name="connsiteY8" fmla="*/ 550911 h 2581331"/>
              <a:gd name="connsiteX9" fmla="*/ 629061 w 3031287"/>
              <a:gd name="connsiteY9" fmla="*/ 569856 h 2581331"/>
              <a:gd name="connsiteX10" fmla="*/ 311723 w 3031287"/>
              <a:gd name="connsiteY10" fmla="*/ 884826 h 2581331"/>
              <a:gd name="connsiteX11" fmla="*/ 321196 w 3031287"/>
              <a:gd name="connsiteY11" fmla="*/ 979554 h 2581331"/>
              <a:gd name="connsiteX12" fmla="*/ 44117 w 3031287"/>
              <a:gd name="connsiteY12" fmla="*/ 1299260 h 2581331"/>
              <a:gd name="connsiteX13" fmla="*/ 179104 w 3031287"/>
              <a:gd name="connsiteY13" fmla="*/ 1557393 h 2581331"/>
              <a:gd name="connsiteX14" fmla="*/ 44117 w 3031287"/>
              <a:gd name="connsiteY14" fmla="*/ 1872363 h 2581331"/>
              <a:gd name="connsiteX15" fmla="*/ 494074 w 3031287"/>
              <a:gd name="connsiteY15" fmla="*/ 2312847 h 2581331"/>
              <a:gd name="connsiteX16" fmla="*/ 657479 w 3031287"/>
              <a:gd name="connsiteY16" fmla="*/ 2284428 h 2581331"/>
              <a:gd name="connsiteX17" fmla="*/ 676425 w 3031287"/>
              <a:gd name="connsiteY17" fmla="*/ 2350738 h 2581331"/>
              <a:gd name="connsiteX18" fmla="*/ 820885 w 3031287"/>
              <a:gd name="connsiteY18" fmla="*/ 2485725 h 2581331"/>
              <a:gd name="connsiteX19" fmla="*/ 1012708 w 3031287"/>
              <a:gd name="connsiteY19" fmla="*/ 2369683 h 2581331"/>
              <a:gd name="connsiteX20" fmla="*/ 1242423 w 3031287"/>
              <a:gd name="connsiteY20" fmla="*/ 2504671 h 2581331"/>
              <a:gd name="connsiteX21" fmla="*/ 1415301 w 3031287"/>
              <a:gd name="connsiteY21" fmla="*/ 2438361 h 2581331"/>
              <a:gd name="connsiteX22" fmla="*/ 1663962 w 3031287"/>
              <a:gd name="connsiteY22" fmla="*/ 2554403 h 2581331"/>
              <a:gd name="connsiteX23" fmla="*/ 1990772 w 3031287"/>
              <a:gd name="connsiteY23" fmla="*/ 2296269 h 2581331"/>
              <a:gd name="connsiteX24" fmla="*/ 2450202 w 3031287"/>
              <a:gd name="connsiteY24" fmla="*/ 2507039 h 2581331"/>
              <a:gd name="connsiteX25" fmla="*/ 2814904 w 3031287"/>
              <a:gd name="connsiteY25" fmla="*/ 2142337 h 2581331"/>
              <a:gd name="connsiteX26" fmla="*/ 2739122 w 3031287"/>
              <a:gd name="connsiteY26" fmla="*/ 1806053 h 2581331"/>
              <a:gd name="connsiteX27" fmla="*/ 2987782 w 3031287"/>
              <a:gd name="connsiteY27" fmla="*/ 1422406 h 2581331"/>
              <a:gd name="connsiteX28" fmla="*/ 2987782 w 3031287"/>
              <a:gd name="connsiteY28" fmla="*/ 1422406 h 2581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031287" h="2581331">
                <a:moveTo>
                  <a:pt x="2987782" y="1422406"/>
                </a:moveTo>
                <a:cubicBezTo>
                  <a:pt x="2987782" y="1277946"/>
                  <a:pt x="2921472" y="1154800"/>
                  <a:pt x="2805431" y="1076650"/>
                </a:cubicBezTo>
                <a:cubicBezTo>
                  <a:pt x="2833849" y="1010340"/>
                  <a:pt x="2852795" y="941663"/>
                  <a:pt x="2852795" y="865880"/>
                </a:cubicBezTo>
                <a:cubicBezTo>
                  <a:pt x="2843322" y="645638"/>
                  <a:pt x="2651498" y="463287"/>
                  <a:pt x="2431256" y="463287"/>
                </a:cubicBezTo>
                <a:cubicBezTo>
                  <a:pt x="2355474" y="463287"/>
                  <a:pt x="2286796" y="482233"/>
                  <a:pt x="2220487" y="510651"/>
                </a:cubicBezTo>
                <a:cubicBezTo>
                  <a:pt x="2144705" y="425396"/>
                  <a:pt x="2028663" y="356719"/>
                  <a:pt x="1893676" y="356719"/>
                </a:cubicBezTo>
                <a:cubicBezTo>
                  <a:pt x="1787108" y="356719"/>
                  <a:pt x="1701853" y="394610"/>
                  <a:pt x="1626071" y="451446"/>
                </a:cubicBezTo>
                <a:cubicBezTo>
                  <a:pt x="1588179" y="226468"/>
                  <a:pt x="1377410" y="44117"/>
                  <a:pt x="1128750" y="44117"/>
                </a:cubicBezTo>
                <a:cubicBezTo>
                  <a:pt x="849303" y="44117"/>
                  <a:pt x="629061" y="273832"/>
                  <a:pt x="629061" y="550911"/>
                </a:cubicBezTo>
                <a:cubicBezTo>
                  <a:pt x="629061" y="560383"/>
                  <a:pt x="629061" y="569856"/>
                  <a:pt x="629061" y="569856"/>
                </a:cubicBezTo>
                <a:cubicBezTo>
                  <a:pt x="446710" y="569856"/>
                  <a:pt x="311723" y="714316"/>
                  <a:pt x="311723" y="884826"/>
                </a:cubicBezTo>
                <a:cubicBezTo>
                  <a:pt x="311723" y="922717"/>
                  <a:pt x="311723" y="951135"/>
                  <a:pt x="321196" y="979554"/>
                </a:cubicBezTo>
                <a:cubicBezTo>
                  <a:pt x="169631" y="1000867"/>
                  <a:pt x="44117" y="1135854"/>
                  <a:pt x="44117" y="1299260"/>
                </a:cubicBezTo>
                <a:cubicBezTo>
                  <a:pt x="44117" y="1403460"/>
                  <a:pt x="91481" y="1500556"/>
                  <a:pt x="179104" y="1557393"/>
                </a:cubicBezTo>
                <a:cubicBezTo>
                  <a:pt x="91481" y="1633175"/>
                  <a:pt x="44117" y="1749217"/>
                  <a:pt x="44117" y="1872363"/>
                </a:cubicBezTo>
                <a:cubicBezTo>
                  <a:pt x="44117" y="2111550"/>
                  <a:pt x="254886" y="2312847"/>
                  <a:pt x="494074" y="2312847"/>
                </a:cubicBezTo>
                <a:cubicBezTo>
                  <a:pt x="560383" y="2312847"/>
                  <a:pt x="657479" y="2284428"/>
                  <a:pt x="657479" y="2284428"/>
                </a:cubicBezTo>
                <a:cubicBezTo>
                  <a:pt x="666952" y="2293901"/>
                  <a:pt x="666952" y="2331792"/>
                  <a:pt x="676425" y="2350738"/>
                </a:cubicBezTo>
                <a:cubicBezTo>
                  <a:pt x="695370" y="2426520"/>
                  <a:pt x="742734" y="2466779"/>
                  <a:pt x="820885" y="2485725"/>
                </a:cubicBezTo>
                <a:cubicBezTo>
                  <a:pt x="906140" y="2504671"/>
                  <a:pt x="993763" y="2447834"/>
                  <a:pt x="1012708" y="2369683"/>
                </a:cubicBezTo>
                <a:cubicBezTo>
                  <a:pt x="1050599" y="2445466"/>
                  <a:pt x="1147695" y="2504671"/>
                  <a:pt x="1242423" y="2504671"/>
                </a:cubicBezTo>
                <a:cubicBezTo>
                  <a:pt x="1308733" y="2504671"/>
                  <a:pt x="1377410" y="2485725"/>
                  <a:pt x="1415301" y="2438361"/>
                </a:cubicBezTo>
                <a:cubicBezTo>
                  <a:pt x="1481611" y="2514143"/>
                  <a:pt x="1569234" y="2554403"/>
                  <a:pt x="1663962" y="2554403"/>
                </a:cubicBezTo>
                <a:cubicBezTo>
                  <a:pt x="1827367" y="2554403"/>
                  <a:pt x="1962354" y="2450202"/>
                  <a:pt x="1990772" y="2296269"/>
                </a:cubicBezTo>
                <a:cubicBezTo>
                  <a:pt x="2085500" y="2450202"/>
                  <a:pt x="2258378" y="2535457"/>
                  <a:pt x="2450202" y="2507039"/>
                </a:cubicBezTo>
                <a:cubicBezTo>
                  <a:pt x="2632553" y="2469148"/>
                  <a:pt x="2777013" y="2324688"/>
                  <a:pt x="2814904" y="2142337"/>
                </a:cubicBezTo>
                <a:cubicBezTo>
                  <a:pt x="2833849" y="2016823"/>
                  <a:pt x="2805431" y="1903149"/>
                  <a:pt x="2739122" y="1806053"/>
                </a:cubicBezTo>
                <a:cubicBezTo>
                  <a:pt x="2893054" y="1739744"/>
                  <a:pt x="2987782" y="1595284"/>
                  <a:pt x="2987782" y="1422406"/>
                </a:cubicBezTo>
                <a:lnTo>
                  <a:pt x="2987782" y="1422406"/>
                </a:lnTo>
                <a:close/>
              </a:path>
            </a:pathLst>
          </a:custGeom>
          <a:solidFill>
            <a:schemeClr val="tx2"/>
          </a:solidFill>
          <a:ln w="23659" cap="flat">
            <a:noFill/>
            <a:prstDash val="solid"/>
            <a:miter/>
          </a:ln>
        </p:spPr>
        <p:txBody>
          <a:bodyPr rtlCol="0" anchor="ctr"/>
          <a:lstStyle/>
          <a:p>
            <a:pPr defTabSz="932563">
              <a:defRPr/>
            </a:pPr>
            <a:endParaRPr lang="en-US">
              <a:solidFill>
                <a:srgbClr val="000000"/>
              </a:solidFill>
              <a:latin typeface="Segoe UI"/>
            </a:endParaRPr>
          </a:p>
        </p:txBody>
      </p:sp>
      <p:sp>
        <p:nvSpPr>
          <p:cNvPr id="1874" name="Freeform: Shape 1873">
            <a:extLst>
              <a:ext uri="{FF2B5EF4-FFF2-40B4-BE49-F238E27FC236}">
                <a16:creationId xmlns:a16="http://schemas.microsoft.com/office/drawing/2014/main" id="{64A36EDF-EC7A-4A12-8095-F6E406AFDE1A}"/>
              </a:ext>
            </a:extLst>
          </p:cNvPr>
          <p:cNvSpPr/>
          <p:nvPr/>
        </p:nvSpPr>
        <p:spPr>
          <a:xfrm>
            <a:off x="6666410" y="2479853"/>
            <a:ext cx="200110" cy="274124"/>
          </a:xfrm>
          <a:custGeom>
            <a:avLst/>
            <a:gdLst>
              <a:gd name="connsiteX0" fmla="*/ 1687643 w 1728781"/>
              <a:gd name="connsiteY0" fmla="*/ 269096 h 2368193"/>
              <a:gd name="connsiteX1" fmla="*/ 1604757 w 1728781"/>
              <a:gd name="connsiteY1" fmla="*/ 183841 h 2368193"/>
              <a:gd name="connsiteX2" fmla="*/ 1427142 w 1728781"/>
              <a:gd name="connsiteY2" fmla="*/ 354351 h 2368193"/>
              <a:gd name="connsiteX3" fmla="*/ 1427142 w 1728781"/>
              <a:gd name="connsiteY3" fmla="*/ 82008 h 2368193"/>
              <a:gd name="connsiteX4" fmla="*/ 1308733 w 1728781"/>
              <a:gd name="connsiteY4" fmla="*/ 82008 h 2368193"/>
              <a:gd name="connsiteX5" fmla="*/ 1308733 w 1728781"/>
              <a:gd name="connsiteY5" fmla="*/ 465656 h 2368193"/>
              <a:gd name="connsiteX6" fmla="*/ 804307 w 1728781"/>
              <a:gd name="connsiteY6" fmla="*/ 948767 h 2368193"/>
              <a:gd name="connsiteX7" fmla="*/ 804307 w 1728781"/>
              <a:gd name="connsiteY7" fmla="*/ 368560 h 2368193"/>
              <a:gd name="connsiteX8" fmla="*/ 685898 w 1728781"/>
              <a:gd name="connsiteY8" fmla="*/ 368560 h 2368193"/>
              <a:gd name="connsiteX9" fmla="*/ 685898 w 1728781"/>
              <a:gd name="connsiteY9" fmla="*/ 723789 h 2368193"/>
              <a:gd name="connsiteX10" fmla="*/ 477497 w 1728781"/>
              <a:gd name="connsiteY10" fmla="*/ 534333 h 2368193"/>
              <a:gd name="connsiteX11" fmla="*/ 477497 w 1728781"/>
              <a:gd name="connsiteY11" fmla="*/ 44117 h 2368193"/>
              <a:gd name="connsiteX12" fmla="*/ 359087 w 1728781"/>
              <a:gd name="connsiteY12" fmla="*/ 44117 h 2368193"/>
              <a:gd name="connsiteX13" fmla="*/ 359087 w 1728781"/>
              <a:gd name="connsiteY13" fmla="*/ 425396 h 2368193"/>
              <a:gd name="connsiteX14" fmla="*/ 122268 w 1728781"/>
              <a:gd name="connsiteY14" fmla="*/ 209891 h 2368193"/>
              <a:gd name="connsiteX15" fmla="*/ 44117 w 1728781"/>
              <a:gd name="connsiteY15" fmla="*/ 297514 h 2368193"/>
              <a:gd name="connsiteX16" fmla="*/ 685898 w 1728781"/>
              <a:gd name="connsiteY16" fmla="*/ 884826 h 2368193"/>
              <a:gd name="connsiteX17" fmla="*/ 685898 w 1728781"/>
              <a:gd name="connsiteY17" fmla="*/ 2331792 h 2368193"/>
              <a:gd name="connsiteX18" fmla="*/ 804307 w 1728781"/>
              <a:gd name="connsiteY18" fmla="*/ 2331792 h 2368193"/>
              <a:gd name="connsiteX19" fmla="*/ 804307 w 1728781"/>
              <a:gd name="connsiteY19" fmla="*/ 1112173 h 236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728781" h="2368193">
                <a:moveTo>
                  <a:pt x="1687643" y="269096"/>
                </a:moveTo>
                <a:lnTo>
                  <a:pt x="1604757" y="183841"/>
                </a:lnTo>
                <a:lnTo>
                  <a:pt x="1427142" y="354351"/>
                </a:lnTo>
                <a:lnTo>
                  <a:pt x="1427142" y="82008"/>
                </a:lnTo>
                <a:lnTo>
                  <a:pt x="1308733" y="82008"/>
                </a:lnTo>
                <a:lnTo>
                  <a:pt x="1308733" y="465656"/>
                </a:lnTo>
                <a:lnTo>
                  <a:pt x="804307" y="948767"/>
                </a:lnTo>
                <a:lnTo>
                  <a:pt x="804307" y="368560"/>
                </a:lnTo>
                <a:lnTo>
                  <a:pt x="685898" y="368560"/>
                </a:lnTo>
                <a:lnTo>
                  <a:pt x="685898" y="723789"/>
                </a:lnTo>
                <a:lnTo>
                  <a:pt x="477497" y="534333"/>
                </a:lnTo>
                <a:lnTo>
                  <a:pt x="477497" y="44117"/>
                </a:lnTo>
                <a:lnTo>
                  <a:pt x="359087" y="44117"/>
                </a:lnTo>
                <a:lnTo>
                  <a:pt x="359087" y="425396"/>
                </a:lnTo>
                <a:lnTo>
                  <a:pt x="122268" y="209891"/>
                </a:lnTo>
                <a:lnTo>
                  <a:pt x="44117" y="297514"/>
                </a:lnTo>
                <a:lnTo>
                  <a:pt x="685898" y="884826"/>
                </a:lnTo>
                <a:lnTo>
                  <a:pt x="685898" y="2331792"/>
                </a:lnTo>
                <a:lnTo>
                  <a:pt x="804307" y="2331792"/>
                </a:lnTo>
                <a:lnTo>
                  <a:pt x="804307" y="1112173"/>
                </a:lnTo>
                <a:close/>
              </a:path>
            </a:pathLst>
          </a:custGeom>
          <a:solidFill>
            <a:schemeClr val="tx1"/>
          </a:solidFill>
          <a:ln w="23659" cap="flat">
            <a:noFill/>
            <a:prstDash val="solid"/>
            <a:miter/>
          </a:ln>
        </p:spPr>
        <p:txBody>
          <a:bodyPr rtlCol="0" anchor="ctr"/>
          <a:lstStyle/>
          <a:p>
            <a:pPr defTabSz="932563">
              <a:defRPr/>
            </a:pPr>
            <a:endParaRPr lang="en-US">
              <a:solidFill>
                <a:srgbClr val="000000"/>
              </a:solidFill>
              <a:latin typeface="Segoe UI"/>
            </a:endParaRPr>
          </a:p>
        </p:txBody>
      </p:sp>
      <p:pic>
        <p:nvPicPr>
          <p:cNvPr id="1875" name="Price Tag">
            <a:extLst>
              <a:ext uri="{FF2B5EF4-FFF2-40B4-BE49-F238E27FC236}">
                <a16:creationId xmlns:a16="http://schemas.microsoft.com/office/drawing/2014/main" id="{19163EF1-3DC3-4585-B244-C816A53BABE5}"/>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4658391" y="2672958"/>
            <a:ext cx="143294" cy="103763"/>
          </a:xfrm>
          <a:prstGeom prst="rect">
            <a:avLst/>
          </a:prstGeom>
          <a:scene3d>
            <a:camera prst="orthographicFront">
              <a:rot lat="1800000" lon="1800000" rev="0"/>
            </a:camera>
            <a:lightRig rig="threePt" dir="t"/>
          </a:scene3d>
        </p:spPr>
      </p:pic>
      <p:grpSp>
        <p:nvGrpSpPr>
          <p:cNvPr id="1876" name="Umbrella">
            <a:extLst>
              <a:ext uri="{FF2B5EF4-FFF2-40B4-BE49-F238E27FC236}">
                <a16:creationId xmlns:a16="http://schemas.microsoft.com/office/drawing/2014/main" id="{F8897C21-DC12-4206-B82C-12DA78E493DE}"/>
              </a:ext>
            </a:extLst>
          </p:cNvPr>
          <p:cNvGrpSpPr/>
          <p:nvPr/>
        </p:nvGrpSpPr>
        <p:grpSpPr>
          <a:xfrm rot="1012201">
            <a:off x="4235320" y="3032789"/>
            <a:ext cx="99848" cy="95039"/>
            <a:chOff x="10650537" y="5483226"/>
            <a:chExt cx="560388" cy="533400"/>
          </a:xfrm>
          <a:scene3d>
            <a:camera prst="orthographicFront">
              <a:rot lat="1200000" lon="1200000" rev="0"/>
            </a:camera>
            <a:lightRig rig="threePt" dir="t"/>
          </a:scene3d>
        </p:grpSpPr>
        <p:sp>
          <p:nvSpPr>
            <p:cNvPr id="1877" name="Freeform 5">
              <a:extLst>
                <a:ext uri="{FF2B5EF4-FFF2-40B4-BE49-F238E27FC236}">
                  <a16:creationId xmlns:a16="http://schemas.microsoft.com/office/drawing/2014/main" id="{BCD015A6-20BD-4398-B57F-552A009E4F93}"/>
                </a:ext>
              </a:extLst>
            </p:cNvPr>
            <p:cNvSpPr>
              <a:spLocks/>
            </p:cNvSpPr>
            <p:nvPr/>
          </p:nvSpPr>
          <p:spPr bwMode="auto">
            <a:xfrm>
              <a:off x="10806113" y="5684838"/>
              <a:ext cx="127000" cy="331788"/>
            </a:xfrm>
            <a:custGeom>
              <a:avLst/>
              <a:gdLst>
                <a:gd name="T0" fmla="*/ 0 w 25"/>
                <a:gd name="T1" fmla="*/ 46 h 66"/>
                <a:gd name="T2" fmla="*/ 0 w 25"/>
                <a:gd name="T3" fmla="*/ 53 h 66"/>
                <a:gd name="T4" fmla="*/ 13 w 25"/>
                <a:gd name="T5" fmla="*/ 66 h 66"/>
                <a:gd name="T6" fmla="*/ 25 w 25"/>
                <a:gd name="T7" fmla="*/ 53 h 66"/>
                <a:gd name="T8" fmla="*/ 25 w 25"/>
                <a:gd name="T9" fmla="*/ 0 h 66"/>
              </a:gdLst>
              <a:ahLst/>
              <a:cxnLst>
                <a:cxn ang="0">
                  <a:pos x="T0" y="T1"/>
                </a:cxn>
                <a:cxn ang="0">
                  <a:pos x="T2" y="T3"/>
                </a:cxn>
                <a:cxn ang="0">
                  <a:pos x="T4" y="T5"/>
                </a:cxn>
                <a:cxn ang="0">
                  <a:pos x="T6" y="T7"/>
                </a:cxn>
                <a:cxn ang="0">
                  <a:pos x="T8" y="T9"/>
                </a:cxn>
              </a:cxnLst>
              <a:rect l="0" t="0" r="r" b="b"/>
              <a:pathLst>
                <a:path w="25" h="66">
                  <a:moveTo>
                    <a:pt x="0" y="46"/>
                  </a:moveTo>
                  <a:cubicBezTo>
                    <a:pt x="0" y="53"/>
                    <a:pt x="0" y="53"/>
                    <a:pt x="0" y="53"/>
                  </a:cubicBezTo>
                  <a:cubicBezTo>
                    <a:pt x="0" y="60"/>
                    <a:pt x="6" y="66"/>
                    <a:pt x="13" y="66"/>
                  </a:cubicBezTo>
                  <a:cubicBezTo>
                    <a:pt x="19" y="66"/>
                    <a:pt x="25" y="60"/>
                    <a:pt x="25" y="53"/>
                  </a:cubicBezTo>
                  <a:cubicBezTo>
                    <a:pt x="25" y="0"/>
                    <a:pt x="25" y="0"/>
                    <a:pt x="25" y="0"/>
                  </a:cubicBezTo>
                </a:path>
              </a:pathLst>
            </a:custGeom>
            <a:noFill/>
            <a:ln w="63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000000"/>
                </a:solidFill>
                <a:latin typeface="Segoe UI"/>
              </a:endParaRPr>
            </a:p>
          </p:txBody>
        </p:sp>
        <p:sp>
          <p:nvSpPr>
            <p:cNvPr id="1878" name="Freeform 6">
              <a:extLst>
                <a:ext uri="{FF2B5EF4-FFF2-40B4-BE49-F238E27FC236}">
                  <a16:creationId xmlns:a16="http://schemas.microsoft.com/office/drawing/2014/main" id="{9EBA72AD-399A-4273-919C-A7741DE5A068}"/>
                </a:ext>
              </a:extLst>
            </p:cNvPr>
            <p:cNvSpPr>
              <a:spLocks/>
            </p:cNvSpPr>
            <p:nvPr/>
          </p:nvSpPr>
          <p:spPr bwMode="auto">
            <a:xfrm>
              <a:off x="10650537" y="5483226"/>
              <a:ext cx="560388" cy="296863"/>
            </a:xfrm>
            <a:custGeom>
              <a:avLst/>
              <a:gdLst>
                <a:gd name="T0" fmla="*/ 0 w 111"/>
                <a:gd name="T1" fmla="*/ 59 h 59"/>
                <a:gd name="T2" fmla="*/ 18 w 111"/>
                <a:gd name="T3" fmla="*/ 40 h 59"/>
                <a:gd name="T4" fmla="*/ 37 w 111"/>
                <a:gd name="T5" fmla="*/ 59 h 59"/>
                <a:gd name="T6" fmla="*/ 55 w 111"/>
                <a:gd name="T7" fmla="*/ 40 h 59"/>
                <a:gd name="T8" fmla="*/ 74 w 111"/>
                <a:gd name="T9" fmla="*/ 59 h 59"/>
                <a:gd name="T10" fmla="*/ 92 w 111"/>
                <a:gd name="T11" fmla="*/ 40 h 59"/>
                <a:gd name="T12" fmla="*/ 111 w 111"/>
                <a:gd name="T13" fmla="*/ 59 h 59"/>
                <a:gd name="T14" fmla="*/ 111 w 111"/>
                <a:gd name="T15" fmla="*/ 57 h 59"/>
                <a:gd name="T16" fmla="*/ 55 w 111"/>
                <a:gd name="T17" fmla="*/ 0 h 59"/>
                <a:gd name="T18" fmla="*/ 0 w 111"/>
                <a:gd name="T19" fmla="*/ 5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1" h="59">
                  <a:moveTo>
                    <a:pt x="0" y="59"/>
                  </a:moveTo>
                  <a:cubicBezTo>
                    <a:pt x="0" y="48"/>
                    <a:pt x="8" y="40"/>
                    <a:pt x="18" y="40"/>
                  </a:cubicBezTo>
                  <a:cubicBezTo>
                    <a:pt x="28" y="40"/>
                    <a:pt x="37" y="48"/>
                    <a:pt x="37" y="59"/>
                  </a:cubicBezTo>
                  <a:cubicBezTo>
                    <a:pt x="37" y="48"/>
                    <a:pt x="45" y="40"/>
                    <a:pt x="55" y="40"/>
                  </a:cubicBezTo>
                  <a:cubicBezTo>
                    <a:pt x="66" y="40"/>
                    <a:pt x="74" y="48"/>
                    <a:pt x="74" y="59"/>
                  </a:cubicBezTo>
                  <a:cubicBezTo>
                    <a:pt x="74" y="48"/>
                    <a:pt x="82" y="40"/>
                    <a:pt x="92" y="40"/>
                  </a:cubicBezTo>
                  <a:cubicBezTo>
                    <a:pt x="103" y="40"/>
                    <a:pt x="111" y="48"/>
                    <a:pt x="111" y="59"/>
                  </a:cubicBezTo>
                  <a:cubicBezTo>
                    <a:pt x="111" y="57"/>
                    <a:pt x="111" y="57"/>
                    <a:pt x="111" y="57"/>
                  </a:cubicBezTo>
                  <a:cubicBezTo>
                    <a:pt x="111" y="26"/>
                    <a:pt x="86" y="0"/>
                    <a:pt x="55" y="0"/>
                  </a:cubicBezTo>
                  <a:cubicBezTo>
                    <a:pt x="24" y="0"/>
                    <a:pt x="0" y="26"/>
                    <a:pt x="0" y="57"/>
                  </a:cubicBezTo>
                </a:path>
              </a:pathLst>
            </a:custGeom>
            <a:solidFill>
              <a:schemeClr val="accent1"/>
            </a:solidFill>
            <a:ln w="6350">
              <a:solidFill>
                <a:schemeClr val="bg1"/>
              </a:solidFill>
            </a:ln>
          </p:spPr>
          <p:txBody>
            <a:bodyPr vert="horz" wrap="square" lIns="91427" tIns="45713" rIns="91427" bIns="45713" numCol="1" anchor="t" anchorCtr="0" compatLnSpc="1">
              <a:prstTxWarp prst="textNoShape">
                <a:avLst/>
              </a:prstTxWarp>
            </a:bodyPr>
            <a:lstStyle/>
            <a:p>
              <a:pPr defTabSz="932563">
                <a:defRPr/>
              </a:pPr>
              <a:endParaRPr lang="en-US">
                <a:solidFill>
                  <a:srgbClr val="000000"/>
                </a:solidFill>
                <a:latin typeface="Segoe UI"/>
              </a:endParaRPr>
            </a:p>
          </p:txBody>
        </p:sp>
      </p:grpSp>
      <p:grpSp>
        <p:nvGrpSpPr>
          <p:cNvPr id="1668" name="Agriculture">
            <a:extLst>
              <a:ext uri="{FF2B5EF4-FFF2-40B4-BE49-F238E27FC236}">
                <a16:creationId xmlns:a16="http://schemas.microsoft.com/office/drawing/2014/main" id="{65F06AE8-9BA1-48F5-B639-6C41A9B72BB5}"/>
              </a:ext>
            </a:extLst>
          </p:cNvPr>
          <p:cNvGrpSpPr/>
          <p:nvPr/>
        </p:nvGrpSpPr>
        <p:grpSpPr>
          <a:xfrm>
            <a:off x="8353655" y="4812869"/>
            <a:ext cx="188817" cy="289520"/>
            <a:chOff x="5557492" y="4674021"/>
            <a:chExt cx="454548" cy="696974"/>
          </a:xfrm>
          <a:solidFill>
            <a:schemeClr val="accent5"/>
          </a:solidFill>
        </p:grpSpPr>
        <p:sp>
          <p:nvSpPr>
            <p:cNvPr id="1669" name="Freeform: Shape 1668">
              <a:extLst>
                <a:ext uri="{FF2B5EF4-FFF2-40B4-BE49-F238E27FC236}">
                  <a16:creationId xmlns:a16="http://schemas.microsoft.com/office/drawing/2014/main" id="{C382225A-D4AE-4A8C-B315-C1BA4C1BE784}"/>
                </a:ext>
              </a:extLst>
            </p:cNvPr>
            <p:cNvSpPr/>
            <p:nvPr/>
          </p:nvSpPr>
          <p:spPr>
            <a:xfrm>
              <a:off x="5704463" y="4761900"/>
              <a:ext cx="136364" cy="90910"/>
            </a:xfrm>
            <a:custGeom>
              <a:avLst/>
              <a:gdLst>
                <a:gd name="connsiteX0" fmla="*/ 72728 w 136364"/>
                <a:gd name="connsiteY0" fmla="*/ 92425 h 90909"/>
                <a:gd name="connsiteX1" fmla="*/ 0 w 136364"/>
                <a:gd name="connsiteY1" fmla="*/ 21212 h 90909"/>
                <a:gd name="connsiteX2" fmla="*/ 21212 w 136364"/>
                <a:gd name="connsiteY2" fmla="*/ 0 h 90909"/>
                <a:gd name="connsiteX3" fmla="*/ 72728 w 136364"/>
                <a:gd name="connsiteY3" fmla="*/ 50000 h 90909"/>
                <a:gd name="connsiteX4" fmla="*/ 122728 w 136364"/>
                <a:gd name="connsiteY4" fmla="*/ 1515 h 90909"/>
                <a:gd name="connsiteX5" fmla="*/ 143940 w 136364"/>
                <a:gd name="connsiteY5" fmla="*/ 22727 h 90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364" h="90909">
                  <a:moveTo>
                    <a:pt x="72728" y="92425"/>
                  </a:moveTo>
                  <a:lnTo>
                    <a:pt x="0" y="21212"/>
                  </a:lnTo>
                  <a:lnTo>
                    <a:pt x="21212" y="0"/>
                  </a:lnTo>
                  <a:lnTo>
                    <a:pt x="72728" y="50000"/>
                  </a:lnTo>
                  <a:lnTo>
                    <a:pt x="122728" y="1515"/>
                  </a:lnTo>
                  <a:lnTo>
                    <a:pt x="143940" y="22727"/>
                  </a:lnTo>
                  <a:close/>
                </a:path>
              </a:pathLst>
            </a:custGeom>
            <a:solidFill>
              <a:schemeClr val="tx2"/>
            </a:solidFill>
            <a:ln w="14923" cap="flat">
              <a:noFill/>
              <a:prstDash val="solid"/>
              <a:miter/>
            </a:ln>
          </p:spPr>
          <p:txBody>
            <a:bodyPr rtlCol="0" anchor="ctr"/>
            <a:lstStyle/>
            <a:p>
              <a:pPr defTabSz="932563">
                <a:defRPr/>
              </a:pPr>
              <a:endParaRPr lang="en-US">
                <a:solidFill>
                  <a:srgbClr val="000000"/>
                </a:solidFill>
                <a:latin typeface="Segoe UI"/>
              </a:endParaRPr>
            </a:p>
          </p:txBody>
        </p:sp>
        <p:sp>
          <p:nvSpPr>
            <p:cNvPr id="1670" name="Freeform: Shape 1669">
              <a:extLst>
                <a:ext uri="{FF2B5EF4-FFF2-40B4-BE49-F238E27FC236}">
                  <a16:creationId xmlns:a16="http://schemas.microsoft.com/office/drawing/2014/main" id="{841545E4-98F7-423E-8F71-65F06CCB45E6}"/>
                </a:ext>
              </a:extLst>
            </p:cNvPr>
            <p:cNvSpPr/>
            <p:nvPr/>
          </p:nvSpPr>
          <p:spPr>
            <a:xfrm>
              <a:off x="5704463" y="4674021"/>
              <a:ext cx="136364" cy="106061"/>
            </a:xfrm>
            <a:custGeom>
              <a:avLst/>
              <a:gdLst>
                <a:gd name="connsiteX0" fmla="*/ 122728 w 136364"/>
                <a:gd name="connsiteY0" fmla="*/ 27273 h 106061"/>
                <a:gd name="connsiteX1" fmla="*/ 87879 w 136364"/>
                <a:gd name="connsiteY1" fmla="*/ 60606 h 106061"/>
                <a:gd name="connsiteX2" fmla="*/ 87879 w 136364"/>
                <a:gd name="connsiteY2" fmla="*/ 0 h 106061"/>
                <a:gd name="connsiteX3" fmla="*/ 57576 w 136364"/>
                <a:gd name="connsiteY3" fmla="*/ 0 h 106061"/>
                <a:gd name="connsiteX4" fmla="*/ 57576 w 136364"/>
                <a:gd name="connsiteY4" fmla="*/ 60606 h 106061"/>
                <a:gd name="connsiteX5" fmla="*/ 21212 w 136364"/>
                <a:gd name="connsiteY5" fmla="*/ 24243 h 106061"/>
                <a:gd name="connsiteX6" fmla="*/ 0 w 136364"/>
                <a:gd name="connsiteY6" fmla="*/ 46970 h 106061"/>
                <a:gd name="connsiteX7" fmla="*/ 72728 w 136364"/>
                <a:gd name="connsiteY7" fmla="*/ 116667 h 106061"/>
                <a:gd name="connsiteX8" fmla="*/ 143940 w 136364"/>
                <a:gd name="connsiteY8" fmla="*/ 48485 h 106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106061">
                  <a:moveTo>
                    <a:pt x="122728" y="27273"/>
                  </a:moveTo>
                  <a:lnTo>
                    <a:pt x="87879" y="60606"/>
                  </a:lnTo>
                  <a:lnTo>
                    <a:pt x="87879" y="0"/>
                  </a:lnTo>
                  <a:lnTo>
                    <a:pt x="57576" y="0"/>
                  </a:lnTo>
                  <a:lnTo>
                    <a:pt x="57576" y="60606"/>
                  </a:lnTo>
                  <a:lnTo>
                    <a:pt x="21212" y="24243"/>
                  </a:lnTo>
                  <a:lnTo>
                    <a:pt x="0" y="46970"/>
                  </a:lnTo>
                  <a:lnTo>
                    <a:pt x="72728" y="116667"/>
                  </a:lnTo>
                  <a:lnTo>
                    <a:pt x="143940" y="48485"/>
                  </a:lnTo>
                  <a:close/>
                </a:path>
              </a:pathLst>
            </a:custGeom>
            <a:solidFill>
              <a:schemeClr val="tx2"/>
            </a:solidFill>
            <a:ln w="14923" cap="flat">
              <a:noFill/>
              <a:prstDash val="solid"/>
              <a:miter/>
            </a:ln>
          </p:spPr>
          <p:txBody>
            <a:bodyPr rtlCol="0" anchor="ctr"/>
            <a:lstStyle/>
            <a:p>
              <a:pPr defTabSz="932563">
                <a:defRPr/>
              </a:pPr>
              <a:endParaRPr lang="en-US">
                <a:solidFill>
                  <a:srgbClr val="000000"/>
                </a:solidFill>
                <a:latin typeface="Segoe UI"/>
              </a:endParaRPr>
            </a:p>
          </p:txBody>
        </p:sp>
        <p:sp>
          <p:nvSpPr>
            <p:cNvPr id="1671" name="Freeform: Shape 1670">
              <a:extLst>
                <a:ext uri="{FF2B5EF4-FFF2-40B4-BE49-F238E27FC236}">
                  <a16:creationId xmlns:a16="http://schemas.microsoft.com/office/drawing/2014/main" id="{4CC4F051-0F8B-42BD-B6DF-540AC4BCE3A6}"/>
                </a:ext>
              </a:extLst>
            </p:cNvPr>
            <p:cNvSpPr/>
            <p:nvPr/>
          </p:nvSpPr>
          <p:spPr>
            <a:xfrm>
              <a:off x="5862039" y="4886144"/>
              <a:ext cx="136364" cy="90910"/>
            </a:xfrm>
            <a:custGeom>
              <a:avLst/>
              <a:gdLst>
                <a:gd name="connsiteX0" fmla="*/ 71213 w 136364"/>
                <a:gd name="connsiteY0" fmla="*/ 92425 h 90909"/>
                <a:gd name="connsiteX1" fmla="*/ 0 w 136364"/>
                <a:gd name="connsiteY1" fmla="*/ 21212 h 90909"/>
                <a:gd name="connsiteX2" fmla="*/ 21212 w 136364"/>
                <a:gd name="connsiteY2" fmla="*/ 0 h 90909"/>
                <a:gd name="connsiteX3" fmla="*/ 71213 w 136364"/>
                <a:gd name="connsiteY3" fmla="*/ 50000 h 90909"/>
                <a:gd name="connsiteX4" fmla="*/ 121213 w 136364"/>
                <a:gd name="connsiteY4" fmla="*/ 1515 h 90909"/>
                <a:gd name="connsiteX5" fmla="*/ 142425 w 136364"/>
                <a:gd name="connsiteY5" fmla="*/ 24243 h 90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364" h="90909">
                  <a:moveTo>
                    <a:pt x="71213" y="92425"/>
                  </a:moveTo>
                  <a:lnTo>
                    <a:pt x="0" y="21212"/>
                  </a:lnTo>
                  <a:lnTo>
                    <a:pt x="21212" y="0"/>
                  </a:lnTo>
                  <a:lnTo>
                    <a:pt x="71213" y="50000"/>
                  </a:lnTo>
                  <a:lnTo>
                    <a:pt x="121213" y="1515"/>
                  </a:lnTo>
                  <a:lnTo>
                    <a:pt x="142425" y="24243"/>
                  </a:lnTo>
                  <a:close/>
                </a:path>
              </a:pathLst>
            </a:custGeom>
            <a:grpFill/>
            <a:ln w="14923" cap="flat">
              <a:noFill/>
              <a:prstDash val="solid"/>
              <a:miter/>
            </a:ln>
          </p:spPr>
          <p:txBody>
            <a:bodyPr rtlCol="0" anchor="ctr"/>
            <a:lstStyle/>
            <a:p>
              <a:pPr defTabSz="932563">
                <a:defRPr/>
              </a:pPr>
              <a:endParaRPr lang="en-US">
                <a:solidFill>
                  <a:srgbClr val="000000"/>
                </a:solidFill>
                <a:latin typeface="Segoe UI"/>
              </a:endParaRPr>
            </a:p>
          </p:txBody>
        </p:sp>
        <p:sp>
          <p:nvSpPr>
            <p:cNvPr id="1672" name="Freeform: Shape 1671">
              <a:extLst>
                <a:ext uri="{FF2B5EF4-FFF2-40B4-BE49-F238E27FC236}">
                  <a16:creationId xmlns:a16="http://schemas.microsoft.com/office/drawing/2014/main" id="{591815B5-86CC-4C90-A7ED-A7B57F7148DA}"/>
                </a:ext>
              </a:extLst>
            </p:cNvPr>
            <p:cNvSpPr/>
            <p:nvPr/>
          </p:nvSpPr>
          <p:spPr>
            <a:xfrm>
              <a:off x="5862039" y="4799779"/>
              <a:ext cx="136364" cy="106061"/>
            </a:xfrm>
            <a:custGeom>
              <a:avLst/>
              <a:gdLst>
                <a:gd name="connsiteX0" fmla="*/ 121213 w 136364"/>
                <a:gd name="connsiteY0" fmla="*/ 25758 h 106061"/>
                <a:gd name="connsiteX1" fmla="*/ 86364 w 136364"/>
                <a:gd name="connsiteY1" fmla="*/ 59091 h 106061"/>
                <a:gd name="connsiteX2" fmla="*/ 86364 w 136364"/>
                <a:gd name="connsiteY2" fmla="*/ 0 h 106061"/>
                <a:gd name="connsiteX3" fmla="*/ 56061 w 136364"/>
                <a:gd name="connsiteY3" fmla="*/ 0 h 106061"/>
                <a:gd name="connsiteX4" fmla="*/ 56061 w 136364"/>
                <a:gd name="connsiteY4" fmla="*/ 59091 h 106061"/>
                <a:gd name="connsiteX5" fmla="*/ 21212 w 136364"/>
                <a:gd name="connsiteY5" fmla="*/ 24243 h 106061"/>
                <a:gd name="connsiteX6" fmla="*/ 0 w 136364"/>
                <a:gd name="connsiteY6" fmla="*/ 45455 h 106061"/>
                <a:gd name="connsiteX7" fmla="*/ 71213 w 136364"/>
                <a:gd name="connsiteY7" fmla="*/ 116667 h 106061"/>
                <a:gd name="connsiteX8" fmla="*/ 142425 w 136364"/>
                <a:gd name="connsiteY8" fmla="*/ 48485 h 106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106061">
                  <a:moveTo>
                    <a:pt x="121213" y="25758"/>
                  </a:moveTo>
                  <a:lnTo>
                    <a:pt x="86364" y="59091"/>
                  </a:lnTo>
                  <a:lnTo>
                    <a:pt x="86364" y="0"/>
                  </a:lnTo>
                  <a:lnTo>
                    <a:pt x="56061" y="0"/>
                  </a:lnTo>
                  <a:lnTo>
                    <a:pt x="56061" y="59091"/>
                  </a:lnTo>
                  <a:lnTo>
                    <a:pt x="21212" y="24243"/>
                  </a:lnTo>
                  <a:lnTo>
                    <a:pt x="0" y="45455"/>
                  </a:lnTo>
                  <a:lnTo>
                    <a:pt x="71213" y="116667"/>
                  </a:lnTo>
                  <a:lnTo>
                    <a:pt x="142425" y="48485"/>
                  </a:lnTo>
                  <a:close/>
                </a:path>
              </a:pathLst>
            </a:custGeom>
            <a:grpFill/>
            <a:ln w="14923" cap="flat">
              <a:noFill/>
              <a:prstDash val="solid"/>
              <a:miter/>
            </a:ln>
          </p:spPr>
          <p:txBody>
            <a:bodyPr rtlCol="0" anchor="ctr"/>
            <a:lstStyle/>
            <a:p>
              <a:pPr defTabSz="932563">
                <a:defRPr/>
              </a:pPr>
              <a:endParaRPr lang="en-US">
                <a:solidFill>
                  <a:srgbClr val="000000"/>
                </a:solidFill>
                <a:latin typeface="Segoe UI"/>
              </a:endParaRPr>
            </a:p>
          </p:txBody>
        </p:sp>
        <p:sp>
          <p:nvSpPr>
            <p:cNvPr id="1673" name="Freeform: Shape 1672">
              <a:extLst>
                <a:ext uri="{FF2B5EF4-FFF2-40B4-BE49-F238E27FC236}">
                  <a16:creationId xmlns:a16="http://schemas.microsoft.com/office/drawing/2014/main" id="{6FF3321D-CD61-4828-A1CC-D8B5F3DBACE6}"/>
                </a:ext>
              </a:extLst>
            </p:cNvPr>
            <p:cNvSpPr/>
            <p:nvPr/>
          </p:nvSpPr>
          <p:spPr>
            <a:xfrm>
              <a:off x="5557492" y="4886144"/>
              <a:ext cx="136364" cy="90910"/>
            </a:xfrm>
            <a:custGeom>
              <a:avLst/>
              <a:gdLst>
                <a:gd name="connsiteX0" fmla="*/ 72728 w 136364"/>
                <a:gd name="connsiteY0" fmla="*/ 92425 h 90909"/>
                <a:gd name="connsiteX1" fmla="*/ 0 w 136364"/>
                <a:gd name="connsiteY1" fmla="*/ 21212 h 90909"/>
                <a:gd name="connsiteX2" fmla="*/ 21212 w 136364"/>
                <a:gd name="connsiteY2" fmla="*/ 0 h 90909"/>
                <a:gd name="connsiteX3" fmla="*/ 72728 w 136364"/>
                <a:gd name="connsiteY3" fmla="*/ 50000 h 90909"/>
                <a:gd name="connsiteX4" fmla="*/ 122728 w 136364"/>
                <a:gd name="connsiteY4" fmla="*/ 1515 h 90909"/>
                <a:gd name="connsiteX5" fmla="*/ 143940 w 136364"/>
                <a:gd name="connsiteY5" fmla="*/ 24243 h 90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364" h="90909">
                  <a:moveTo>
                    <a:pt x="72728" y="92425"/>
                  </a:moveTo>
                  <a:lnTo>
                    <a:pt x="0" y="21212"/>
                  </a:lnTo>
                  <a:lnTo>
                    <a:pt x="21212" y="0"/>
                  </a:lnTo>
                  <a:lnTo>
                    <a:pt x="72728" y="50000"/>
                  </a:lnTo>
                  <a:lnTo>
                    <a:pt x="122728" y="1515"/>
                  </a:lnTo>
                  <a:lnTo>
                    <a:pt x="143940" y="24243"/>
                  </a:lnTo>
                  <a:close/>
                </a:path>
              </a:pathLst>
            </a:custGeom>
            <a:grpFill/>
            <a:ln w="14923" cap="flat">
              <a:noFill/>
              <a:prstDash val="solid"/>
              <a:miter/>
            </a:ln>
          </p:spPr>
          <p:txBody>
            <a:bodyPr rtlCol="0" anchor="ctr"/>
            <a:lstStyle/>
            <a:p>
              <a:pPr defTabSz="932563">
                <a:defRPr/>
              </a:pPr>
              <a:endParaRPr lang="en-US">
                <a:solidFill>
                  <a:srgbClr val="000000"/>
                </a:solidFill>
                <a:latin typeface="Segoe UI"/>
              </a:endParaRPr>
            </a:p>
          </p:txBody>
        </p:sp>
        <p:sp>
          <p:nvSpPr>
            <p:cNvPr id="1674" name="Freeform: Shape 1673">
              <a:extLst>
                <a:ext uri="{FF2B5EF4-FFF2-40B4-BE49-F238E27FC236}">
                  <a16:creationId xmlns:a16="http://schemas.microsoft.com/office/drawing/2014/main" id="{CB14987D-7410-491F-95F1-08D3A5A20829}"/>
                </a:ext>
              </a:extLst>
            </p:cNvPr>
            <p:cNvSpPr/>
            <p:nvPr/>
          </p:nvSpPr>
          <p:spPr>
            <a:xfrm>
              <a:off x="5557492" y="4799779"/>
              <a:ext cx="136364" cy="106061"/>
            </a:xfrm>
            <a:custGeom>
              <a:avLst/>
              <a:gdLst>
                <a:gd name="connsiteX0" fmla="*/ 122728 w 136364"/>
                <a:gd name="connsiteY0" fmla="*/ 25758 h 106061"/>
                <a:gd name="connsiteX1" fmla="*/ 87879 w 136364"/>
                <a:gd name="connsiteY1" fmla="*/ 59091 h 106061"/>
                <a:gd name="connsiteX2" fmla="*/ 87879 w 136364"/>
                <a:gd name="connsiteY2" fmla="*/ 0 h 106061"/>
                <a:gd name="connsiteX3" fmla="*/ 57576 w 136364"/>
                <a:gd name="connsiteY3" fmla="*/ 0 h 106061"/>
                <a:gd name="connsiteX4" fmla="*/ 57576 w 136364"/>
                <a:gd name="connsiteY4" fmla="*/ 59091 h 106061"/>
                <a:gd name="connsiteX5" fmla="*/ 21212 w 136364"/>
                <a:gd name="connsiteY5" fmla="*/ 24243 h 106061"/>
                <a:gd name="connsiteX6" fmla="*/ 0 w 136364"/>
                <a:gd name="connsiteY6" fmla="*/ 45455 h 106061"/>
                <a:gd name="connsiteX7" fmla="*/ 72728 w 136364"/>
                <a:gd name="connsiteY7" fmla="*/ 116667 h 106061"/>
                <a:gd name="connsiteX8" fmla="*/ 143940 w 136364"/>
                <a:gd name="connsiteY8" fmla="*/ 48485 h 106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106061">
                  <a:moveTo>
                    <a:pt x="122728" y="25758"/>
                  </a:moveTo>
                  <a:lnTo>
                    <a:pt x="87879" y="59091"/>
                  </a:lnTo>
                  <a:lnTo>
                    <a:pt x="87879" y="0"/>
                  </a:lnTo>
                  <a:lnTo>
                    <a:pt x="57576" y="0"/>
                  </a:lnTo>
                  <a:lnTo>
                    <a:pt x="57576" y="59091"/>
                  </a:lnTo>
                  <a:lnTo>
                    <a:pt x="21212" y="24243"/>
                  </a:lnTo>
                  <a:lnTo>
                    <a:pt x="0" y="45455"/>
                  </a:lnTo>
                  <a:lnTo>
                    <a:pt x="72728" y="116667"/>
                  </a:lnTo>
                  <a:lnTo>
                    <a:pt x="143940" y="48485"/>
                  </a:lnTo>
                  <a:close/>
                </a:path>
              </a:pathLst>
            </a:custGeom>
            <a:grpFill/>
            <a:ln w="14923" cap="flat">
              <a:noFill/>
              <a:prstDash val="solid"/>
              <a:miter/>
            </a:ln>
          </p:spPr>
          <p:txBody>
            <a:bodyPr rtlCol="0" anchor="ctr"/>
            <a:lstStyle/>
            <a:p>
              <a:pPr defTabSz="932563">
                <a:defRPr/>
              </a:pPr>
              <a:endParaRPr lang="en-US">
                <a:solidFill>
                  <a:srgbClr val="000000"/>
                </a:solidFill>
                <a:latin typeface="Segoe UI"/>
              </a:endParaRPr>
            </a:p>
          </p:txBody>
        </p:sp>
        <p:sp>
          <p:nvSpPr>
            <p:cNvPr id="1675" name="Freeform: Shape 1674">
              <a:extLst>
                <a:ext uri="{FF2B5EF4-FFF2-40B4-BE49-F238E27FC236}">
                  <a16:creationId xmlns:a16="http://schemas.microsoft.com/office/drawing/2014/main" id="{47B8040C-1D88-427C-912F-8B7A2558E400}"/>
                </a:ext>
              </a:extLst>
            </p:cNvPr>
            <p:cNvSpPr/>
            <p:nvPr/>
          </p:nvSpPr>
          <p:spPr>
            <a:xfrm>
              <a:off x="5557492" y="4948265"/>
              <a:ext cx="136364" cy="151516"/>
            </a:xfrm>
            <a:custGeom>
              <a:avLst/>
              <a:gdLst>
                <a:gd name="connsiteX0" fmla="*/ 143940 w 136364"/>
                <a:gd name="connsiteY0" fmla="*/ 24243 h 151516"/>
                <a:gd name="connsiteX1" fmla="*/ 122728 w 136364"/>
                <a:gd name="connsiteY1" fmla="*/ 3030 h 151516"/>
                <a:gd name="connsiteX2" fmla="*/ 72728 w 136364"/>
                <a:gd name="connsiteY2" fmla="*/ 51515 h 151516"/>
                <a:gd name="connsiteX3" fmla="*/ 21212 w 136364"/>
                <a:gd name="connsiteY3" fmla="*/ 0 h 151516"/>
                <a:gd name="connsiteX4" fmla="*/ 0 w 136364"/>
                <a:gd name="connsiteY4" fmla="*/ 22727 h 151516"/>
                <a:gd name="connsiteX5" fmla="*/ 57576 w 136364"/>
                <a:gd name="connsiteY5" fmla="*/ 78788 h 151516"/>
                <a:gd name="connsiteX6" fmla="*/ 57576 w 136364"/>
                <a:gd name="connsiteY6" fmla="*/ 159092 h 151516"/>
                <a:gd name="connsiteX7" fmla="*/ 87879 w 136364"/>
                <a:gd name="connsiteY7" fmla="*/ 159092 h 151516"/>
                <a:gd name="connsiteX8" fmla="*/ 87879 w 136364"/>
                <a:gd name="connsiteY8" fmla="*/ 78788 h 151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151516">
                  <a:moveTo>
                    <a:pt x="143940" y="24243"/>
                  </a:moveTo>
                  <a:lnTo>
                    <a:pt x="122728" y="3030"/>
                  </a:lnTo>
                  <a:lnTo>
                    <a:pt x="72728" y="51515"/>
                  </a:lnTo>
                  <a:lnTo>
                    <a:pt x="21212" y="0"/>
                  </a:lnTo>
                  <a:lnTo>
                    <a:pt x="0" y="22727"/>
                  </a:lnTo>
                  <a:lnTo>
                    <a:pt x="57576" y="78788"/>
                  </a:lnTo>
                  <a:lnTo>
                    <a:pt x="57576" y="159092"/>
                  </a:lnTo>
                  <a:lnTo>
                    <a:pt x="87879" y="159092"/>
                  </a:lnTo>
                  <a:lnTo>
                    <a:pt x="87879" y="78788"/>
                  </a:lnTo>
                  <a:close/>
                </a:path>
              </a:pathLst>
            </a:custGeom>
            <a:grpFill/>
            <a:ln w="14923" cap="flat">
              <a:noFill/>
              <a:prstDash val="solid"/>
              <a:miter/>
            </a:ln>
          </p:spPr>
          <p:txBody>
            <a:bodyPr rtlCol="0" anchor="ctr"/>
            <a:lstStyle/>
            <a:p>
              <a:pPr defTabSz="932563">
                <a:defRPr/>
              </a:pPr>
              <a:endParaRPr lang="en-US">
                <a:solidFill>
                  <a:srgbClr val="000000"/>
                </a:solidFill>
                <a:latin typeface="Segoe UI"/>
              </a:endParaRPr>
            </a:p>
          </p:txBody>
        </p:sp>
        <p:sp>
          <p:nvSpPr>
            <p:cNvPr id="1676" name="Freeform: Shape 1675">
              <a:extLst>
                <a:ext uri="{FF2B5EF4-FFF2-40B4-BE49-F238E27FC236}">
                  <a16:creationId xmlns:a16="http://schemas.microsoft.com/office/drawing/2014/main" id="{63441B52-E892-4905-B98E-FE3B2479A317}"/>
                </a:ext>
              </a:extLst>
            </p:cNvPr>
            <p:cNvSpPr/>
            <p:nvPr/>
          </p:nvSpPr>
          <p:spPr>
            <a:xfrm>
              <a:off x="5704463" y="4824022"/>
              <a:ext cx="136364" cy="363639"/>
            </a:xfrm>
            <a:custGeom>
              <a:avLst/>
              <a:gdLst>
                <a:gd name="connsiteX0" fmla="*/ 143940 w 136364"/>
                <a:gd name="connsiteY0" fmla="*/ 24243 h 363638"/>
                <a:gd name="connsiteX1" fmla="*/ 122728 w 136364"/>
                <a:gd name="connsiteY1" fmla="*/ 1515 h 363638"/>
                <a:gd name="connsiteX2" fmla="*/ 72728 w 136364"/>
                <a:gd name="connsiteY2" fmla="*/ 50000 h 363638"/>
                <a:gd name="connsiteX3" fmla="*/ 21212 w 136364"/>
                <a:gd name="connsiteY3" fmla="*/ 0 h 363638"/>
                <a:gd name="connsiteX4" fmla="*/ 0 w 136364"/>
                <a:gd name="connsiteY4" fmla="*/ 21212 h 363638"/>
                <a:gd name="connsiteX5" fmla="*/ 57576 w 136364"/>
                <a:gd name="connsiteY5" fmla="*/ 77273 h 363638"/>
                <a:gd name="connsiteX6" fmla="*/ 57576 w 136364"/>
                <a:gd name="connsiteY6" fmla="*/ 375760 h 363638"/>
                <a:gd name="connsiteX7" fmla="*/ 87879 w 136364"/>
                <a:gd name="connsiteY7" fmla="*/ 375760 h 363638"/>
                <a:gd name="connsiteX8" fmla="*/ 87879 w 136364"/>
                <a:gd name="connsiteY8" fmla="*/ 77273 h 363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363638">
                  <a:moveTo>
                    <a:pt x="143940" y="24243"/>
                  </a:moveTo>
                  <a:lnTo>
                    <a:pt x="122728" y="1515"/>
                  </a:lnTo>
                  <a:lnTo>
                    <a:pt x="72728" y="50000"/>
                  </a:lnTo>
                  <a:lnTo>
                    <a:pt x="21212" y="0"/>
                  </a:lnTo>
                  <a:lnTo>
                    <a:pt x="0" y="21212"/>
                  </a:lnTo>
                  <a:lnTo>
                    <a:pt x="57576" y="77273"/>
                  </a:lnTo>
                  <a:lnTo>
                    <a:pt x="57576" y="375760"/>
                  </a:lnTo>
                  <a:lnTo>
                    <a:pt x="87879" y="375760"/>
                  </a:lnTo>
                  <a:lnTo>
                    <a:pt x="87879" y="77273"/>
                  </a:lnTo>
                  <a:close/>
                </a:path>
              </a:pathLst>
            </a:custGeom>
            <a:solidFill>
              <a:schemeClr val="tx2"/>
            </a:solidFill>
            <a:ln w="14923" cap="flat">
              <a:noFill/>
              <a:prstDash val="solid"/>
              <a:miter/>
            </a:ln>
          </p:spPr>
          <p:txBody>
            <a:bodyPr rtlCol="0" anchor="ctr"/>
            <a:lstStyle/>
            <a:p>
              <a:pPr defTabSz="932563">
                <a:defRPr/>
              </a:pPr>
              <a:endParaRPr lang="en-US">
                <a:solidFill>
                  <a:srgbClr val="000000"/>
                </a:solidFill>
                <a:latin typeface="Segoe UI"/>
              </a:endParaRPr>
            </a:p>
          </p:txBody>
        </p:sp>
        <p:sp>
          <p:nvSpPr>
            <p:cNvPr id="1677" name="Freeform: Shape 1676">
              <a:extLst>
                <a:ext uri="{FF2B5EF4-FFF2-40B4-BE49-F238E27FC236}">
                  <a16:creationId xmlns:a16="http://schemas.microsoft.com/office/drawing/2014/main" id="{351307DF-A869-43AB-848B-136AA7A6BC74}"/>
                </a:ext>
              </a:extLst>
            </p:cNvPr>
            <p:cNvSpPr/>
            <p:nvPr/>
          </p:nvSpPr>
          <p:spPr>
            <a:xfrm>
              <a:off x="5862039" y="4949780"/>
              <a:ext cx="136364" cy="136364"/>
            </a:xfrm>
            <a:custGeom>
              <a:avLst/>
              <a:gdLst>
                <a:gd name="connsiteX0" fmla="*/ 142425 w 136364"/>
                <a:gd name="connsiteY0" fmla="*/ 22727 h 136364"/>
                <a:gd name="connsiteX1" fmla="*/ 121213 w 136364"/>
                <a:gd name="connsiteY1" fmla="*/ 1515 h 136364"/>
                <a:gd name="connsiteX2" fmla="*/ 71213 w 136364"/>
                <a:gd name="connsiteY2" fmla="*/ 48485 h 136364"/>
                <a:gd name="connsiteX3" fmla="*/ 21212 w 136364"/>
                <a:gd name="connsiteY3" fmla="*/ 0 h 136364"/>
                <a:gd name="connsiteX4" fmla="*/ 0 w 136364"/>
                <a:gd name="connsiteY4" fmla="*/ 21212 h 136364"/>
                <a:gd name="connsiteX5" fmla="*/ 56061 w 136364"/>
                <a:gd name="connsiteY5" fmla="*/ 77273 h 136364"/>
                <a:gd name="connsiteX6" fmla="*/ 56061 w 136364"/>
                <a:gd name="connsiteY6" fmla="*/ 150001 h 136364"/>
                <a:gd name="connsiteX7" fmla="*/ 86364 w 136364"/>
                <a:gd name="connsiteY7" fmla="*/ 150001 h 136364"/>
                <a:gd name="connsiteX8" fmla="*/ 86364 w 136364"/>
                <a:gd name="connsiteY8" fmla="*/ 77273 h 136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136364">
                  <a:moveTo>
                    <a:pt x="142425" y="22727"/>
                  </a:moveTo>
                  <a:lnTo>
                    <a:pt x="121213" y="1515"/>
                  </a:lnTo>
                  <a:lnTo>
                    <a:pt x="71213" y="48485"/>
                  </a:lnTo>
                  <a:lnTo>
                    <a:pt x="21212" y="0"/>
                  </a:lnTo>
                  <a:lnTo>
                    <a:pt x="0" y="21212"/>
                  </a:lnTo>
                  <a:lnTo>
                    <a:pt x="56061" y="77273"/>
                  </a:lnTo>
                  <a:lnTo>
                    <a:pt x="56061" y="150001"/>
                  </a:lnTo>
                  <a:lnTo>
                    <a:pt x="86364" y="150001"/>
                  </a:lnTo>
                  <a:lnTo>
                    <a:pt x="86364" y="77273"/>
                  </a:lnTo>
                  <a:close/>
                </a:path>
              </a:pathLst>
            </a:custGeom>
            <a:grpFill/>
            <a:ln w="14923" cap="flat">
              <a:noFill/>
              <a:prstDash val="solid"/>
              <a:miter/>
            </a:ln>
          </p:spPr>
          <p:txBody>
            <a:bodyPr rtlCol="0" anchor="ctr"/>
            <a:lstStyle/>
            <a:p>
              <a:pPr defTabSz="932563">
                <a:defRPr/>
              </a:pPr>
              <a:endParaRPr lang="en-US">
                <a:solidFill>
                  <a:srgbClr val="000000"/>
                </a:solidFill>
                <a:latin typeface="Segoe UI"/>
              </a:endParaRPr>
            </a:p>
          </p:txBody>
        </p:sp>
        <p:sp>
          <p:nvSpPr>
            <p:cNvPr id="1678" name="Freeform: Shape 1677">
              <a:extLst>
                <a:ext uri="{FF2B5EF4-FFF2-40B4-BE49-F238E27FC236}">
                  <a16:creationId xmlns:a16="http://schemas.microsoft.com/office/drawing/2014/main" id="{CCBA7A90-91A3-4F68-AAB6-FBB56141262A}"/>
                </a:ext>
              </a:extLst>
            </p:cNvPr>
            <p:cNvSpPr/>
            <p:nvPr/>
          </p:nvSpPr>
          <p:spPr>
            <a:xfrm>
              <a:off x="5561650" y="5004317"/>
              <a:ext cx="196971" cy="363639"/>
            </a:xfrm>
            <a:custGeom>
              <a:avLst/>
              <a:gdLst>
                <a:gd name="connsiteX0" fmla="*/ 62509 w 196970"/>
                <a:gd name="connsiteY0" fmla="*/ 253041 h 363638"/>
                <a:gd name="connsiteX1" fmla="*/ 185237 w 196970"/>
                <a:gd name="connsiteY1" fmla="*/ 368193 h 363638"/>
                <a:gd name="connsiteX2" fmla="*/ 164025 w 196970"/>
                <a:gd name="connsiteY2" fmla="*/ 203041 h 363638"/>
                <a:gd name="connsiteX3" fmla="*/ 387 w 196970"/>
                <a:gd name="connsiteY3" fmla="*/ 9 h 363638"/>
                <a:gd name="connsiteX4" fmla="*/ 62509 w 196970"/>
                <a:gd name="connsiteY4" fmla="*/ 253041 h 363638"/>
                <a:gd name="connsiteX5" fmla="*/ 62509 w 196970"/>
                <a:gd name="connsiteY5" fmla="*/ 253041 h 363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6970" h="363638">
                  <a:moveTo>
                    <a:pt x="62509" y="253041"/>
                  </a:moveTo>
                  <a:cubicBezTo>
                    <a:pt x="92812" y="313647"/>
                    <a:pt x="157964" y="380314"/>
                    <a:pt x="185237" y="368193"/>
                  </a:cubicBezTo>
                  <a:cubicBezTo>
                    <a:pt x="214025" y="353041"/>
                    <a:pt x="204934" y="280314"/>
                    <a:pt x="164025" y="203041"/>
                  </a:cubicBezTo>
                  <a:cubicBezTo>
                    <a:pt x="124630" y="125767"/>
                    <a:pt x="1902" y="9"/>
                    <a:pt x="387" y="9"/>
                  </a:cubicBezTo>
                  <a:cubicBezTo>
                    <a:pt x="-4158" y="-1506"/>
                    <a:pt x="32206" y="189404"/>
                    <a:pt x="62509" y="253041"/>
                  </a:cubicBezTo>
                  <a:lnTo>
                    <a:pt x="62509" y="253041"/>
                  </a:lnTo>
                  <a:close/>
                </a:path>
              </a:pathLst>
            </a:custGeom>
            <a:solidFill>
              <a:schemeClr val="tx2"/>
            </a:solidFill>
            <a:ln w="14923" cap="flat">
              <a:noFill/>
              <a:prstDash val="solid"/>
              <a:miter/>
            </a:ln>
          </p:spPr>
          <p:txBody>
            <a:bodyPr rtlCol="0" anchor="ctr"/>
            <a:lstStyle/>
            <a:p>
              <a:pPr defTabSz="932563">
                <a:defRPr/>
              </a:pPr>
              <a:endParaRPr lang="en-US">
                <a:solidFill>
                  <a:srgbClr val="000000"/>
                </a:solidFill>
                <a:latin typeface="Segoe UI"/>
              </a:endParaRPr>
            </a:p>
          </p:txBody>
        </p:sp>
        <p:sp>
          <p:nvSpPr>
            <p:cNvPr id="1679" name="Freeform: Shape 1678">
              <a:extLst>
                <a:ext uri="{FF2B5EF4-FFF2-40B4-BE49-F238E27FC236}">
                  <a16:creationId xmlns:a16="http://schemas.microsoft.com/office/drawing/2014/main" id="{1714D59A-8148-4DBE-B262-70DBD73BCC4D}"/>
                </a:ext>
              </a:extLst>
            </p:cNvPr>
            <p:cNvSpPr/>
            <p:nvPr/>
          </p:nvSpPr>
          <p:spPr>
            <a:xfrm>
              <a:off x="5794596" y="5004317"/>
              <a:ext cx="196971" cy="363639"/>
            </a:xfrm>
            <a:custGeom>
              <a:avLst/>
              <a:gdLst>
                <a:gd name="connsiteX0" fmla="*/ 138656 w 196970"/>
                <a:gd name="connsiteY0" fmla="*/ 253041 h 363638"/>
                <a:gd name="connsiteX1" fmla="*/ 200778 w 196970"/>
                <a:gd name="connsiteY1" fmla="*/ 9 h 363638"/>
                <a:gd name="connsiteX2" fmla="*/ 37140 w 196970"/>
                <a:gd name="connsiteY2" fmla="*/ 203040 h 363638"/>
                <a:gd name="connsiteX3" fmla="*/ 15928 w 196970"/>
                <a:gd name="connsiteY3" fmla="*/ 368193 h 363638"/>
                <a:gd name="connsiteX4" fmla="*/ 138656 w 196970"/>
                <a:gd name="connsiteY4" fmla="*/ 253041 h 363638"/>
                <a:gd name="connsiteX5" fmla="*/ 138656 w 196970"/>
                <a:gd name="connsiteY5" fmla="*/ 253041 h 363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6970" h="363638">
                  <a:moveTo>
                    <a:pt x="138656" y="253041"/>
                  </a:moveTo>
                  <a:cubicBezTo>
                    <a:pt x="170474" y="190919"/>
                    <a:pt x="205323" y="-1506"/>
                    <a:pt x="200778" y="9"/>
                  </a:cubicBezTo>
                  <a:cubicBezTo>
                    <a:pt x="199262" y="9"/>
                    <a:pt x="75019" y="125767"/>
                    <a:pt x="37140" y="203040"/>
                  </a:cubicBezTo>
                  <a:cubicBezTo>
                    <a:pt x="-739" y="280314"/>
                    <a:pt x="-12860" y="353041"/>
                    <a:pt x="15928" y="368193"/>
                  </a:cubicBezTo>
                  <a:cubicBezTo>
                    <a:pt x="43201" y="380314"/>
                    <a:pt x="108353" y="313647"/>
                    <a:pt x="138656" y="253041"/>
                  </a:cubicBezTo>
                  <a:lnTo>
                    <a:pt x="138656" y="253041"/>
                  </a:lnTo>
                  <a:close/>
                </a:path>
              </a:pathLst>
            </a:custGeom>
            <a:solidFill>
              <a:schemeClr val="tx2"/>
            </a:solidFill>
            <a:ln w="14923" cap="flat">
              <a:noFill/>
              <a:prstDash val="solid"/>
              <a:miter/>
            </a:ln>
          </p:spPr>
          <p:txBody>
            <a:bodyPr rtlCol="0" anchor="ctr"/>
            <a:lstStyle/>
            <a:p>
              <a:pPr defTabSz="932563">
                <a:defRPr/>
              </a:pPr>
              <a:endParaRPr lang="en-US">
                <a:solidFill>
                  <a:srgbClr val="000000"/>
                </a:solidFill>
                <a:latin typeface="Segoe UI"/>
              </a:endParaRPr>
            </a:p>
          </p:txBody>
        </p:sp>
      </p:grpSp>
      <p:sp>
        <p:nvSpPr>
          <p:cNvPr id="1612" name="Freeform 7">
            <a:extLst>
              <a:ext uri="{FF2B5EF4-FFF2-40B4-BE49-F238E27FC236}">
                <a16:creationId xmlns:a16="http://schemas.microsoft.com/office/drawing/2014/main" id="{AED682F6-BE81-4E2C-8D34-98B5BA1F3994}"/>
              </a:ext>
            </a:extLst>
          </p:cNvPr>
          <p:cNvSpPr>
            <a:spLocks/>
          </p:cNvSpPr>
          <p:nvPr/>
        </p:nvSpPr>
        <p:spPr bwMode="auto">
          <a:xfrm>
            <a:off x="4083693" y="4855377"/>
            <a:ext cx="691848" cy="425577"/>
          </a:xfrm>
          <a:custGeom>
            <a:avLst/>
            <a:gdLst>
              <a:gd name="T0" fmla="*/ 984 w 1109"/>
              <a:gd name="T1" fmla="*/ 426 h 682"/>
              <a:gd name="T2" fmla="*/ 982 w 1109"/>
              <a:gd name="T3" fmla="*/ 426 h 682"/>
              <a:gd name="T4" fmla="*/ 998 w 1109"/>
              <a:gd name="T5" fmla="*/ 341 h 682"/>
              <a:gd name="T6" fmla="*/ 776 w 1109"/>
              <a:gd name="T7" fmla="*/ 113 h 682"/>
              <a:gd name="T8" fmla="*/ 702 w 1109"/>
              <a:gd name="T9" fmla="*/ 127 h 682"/>
              <a:gd name="T10" fmla="*/ 443 w 1109"/>
              <a:gd name="T11" fmla="*/ 0 h 682"/>
              <a:gd name="T12" fmla="*/ 110 w 1109"/>
              <a:gd name="T13" fmla="*/ 341 h 682"/>
              <a:gd name="T14" fmla="*/ 121 w 1109"/>
              <a:gd name="T15" fmla="*/ 426 h 682"/>
              <a:gd name="T16" fmla="*/ 0 w 1109"/>
              <a:gd name="T17" fmla="*/ 554 h 682"/>
              <a:gd name="T18" fmla="*/ 124 w 1109"/>
              <a:gd name="T19" fmla="*/ 682 h 682"/>
              <a:gd name="T20" fmla="*/ 984 w 1109"/>
              <a:gd name="T21" fmla="*/ 682 h 682"/>
              <a:gd name="T22" fmla="*/ 1109 w 1109"/>
              <a:gd name="T23" fmla="*/ 554 h 682"/>
              <a:gd name="T24" fmla="*/ 984 w 1109"/>
              <a:gd name="T25" fmla="*/ 426 h 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09" h="682">
                <a:moveTo>
                  <a:pt x="984" y="426"/>
                </a:moveTo>
                <a:cubicBezTo>
                  <a:pt x="982" y="426"/>
                  <a:pt x="982" y="426"/>
                  <a:pt x="982" y="426"/>
                </a:cubicBezTo>
                <a:cubicBezTo>
                  <a:pt x="992" y="400"/>
                  <a:pt x="998" y="371"/>
                  <a:pt x="998" y="341"/>
                </a:cubicBezTo>
                <a:cubicBezTo>
                  <a:pt x="998" y="215"/>
                  <a:pt x="899" y="113"/>
                  <a:pt x="776" y="113"/>
                </a:cubicBezTo>
                <a:cubicBezTo>
                  <a:pt x="750" y="113"/>
                  <a:pt x="725" y="118"/>
                  <a:pt x="702" y="127"/>
                </a:cubicBezTo>
                <a:cubicBezTo>
                  <a:pt x="641" y="49"/>
                  <a:pt x="548" y="0"/>
                  <a:pt x="443" y="0"/>
                </a:cubicBezTo>
                <a:cubicBezTo>
                  <a:pt x="259" y="0"/>
                  <a:pt x="110" y="152"/>
                  <a:pt x="110" y="341"/>
                </a:cubicBezTo>
                <a:cubicBezTo>
                  <a:pt x="110" y="370"/>
                  <a:pt x="115" y="399"/>
                  <a:pt x="121" y="426"/>
                </a:cubicBezTo>
                <a:cubicBezTo>
                  <a:pt x="54" y="428"/>
                  <a:pt x="0" y="484"/>
                  <a:pt x="0" y="554"/>
                </a:cubicBezTo>
                <a:cubicBezTo>
                  <a:pt x="0" y="625"/>
                  <a:pt x="55" y="682"/>
                  <a:pt x="124" y="682"/>
                </a:cubicBezTo>
                <a:cubicBezTo>
                  <a:pt x="984" y="682"/>
                  <a:pt x="984" y="682"/>
                  <a:pt x="984" y="682"/>
                </a:cubicBezTo>
                <a:cubicBezTo>
                  <a:pt x="1053" y="682"/>
                  <a:pt x="1109" y="625"/>
                  <a:pt x="1109" y="554"/>
                </a:cubicBezTo>
                <a:cubicBezTo>
                  <a:pt x="1109" y="483"/>
                  <a:pt x="1053" y="426"/>
                  <a:pt x="984" y="426"/>
                </a:cubicBezTo>
                <a:close/>
              </a:path>
            </a:pathLst>
          </a:custGeom>
          <a:solidFill>
            <a:schemeClr val="bg1"/>
          </a:solidFill>
          <a:ln w="12700" cap="flat">
            <a:solidFill>
              <a:schemeClr val="tx2"/>
            </a:solidFill>
            <a:prstDash val="solid"/>
            <a:miter lim="800000"/>
            <a:headEnd/>
            <a:tailEnd/>
          </a:ln>
        </p:spPr>
        <p:txBody>
          <a:bodyPr vert="horz" wrap="square" lIns="62320" tIns="31159" rIns="62320" bIns="31159" numCol="1" anchor="t" anchorCtr="0" compatLnSpc="1">
            <a:prstTxWarp prst="textNoShape">
              <a:avLst/>
            </a:prstTxWarp>
          </a:bodyPr>
          <a:lstStyle/>
          <a:p>
            <a:pPr algn="ctr" defTabSz="623137">
              <a:defRPr/>
            </a:pPr>
            <a:endParaRPr lang="en-US" sz="1227" kern="0">
              <a:solidFill>
                <a:srgbClr val="353535"/>
              </a:solidFill>
              <a:latin typeface="Segoe UI Semilight"/>
            </a:endParaRPr>
          </a:p>
        </p:txBody>
      </p:sp>
      <p:grpSp>
        <p:nvGrpSpPr>
          <p:cNvPr id="1613" name="Transportation">
            <a:extLst>
              <a:ext uri="{FF2B5EF4-FFF2-40B4-BE49-F238E27FC236}">
                <a16:creationId xmlns:a16="http://schemas.microsoft.com/office/drawing/2014/main" id="{30FC32CA-A6F9-4C61-8C10-D51735854FF7}"/>
              </a:ext>
            </a:extLst>
          </p:cNvPr>
          <p:cNvGrpSpPr/>
          <p:nvPr/>
        </p:nvGrpSpPr>
        <p:grpSpPr>
          <a:xfrm flipH="1">
            <a:off x="4261153" y="5016768"/>
            <a:ext cx="305767" cy="175513"/>
            <a:chOff x="9027932" y="2355248"/>
            <a:chExt cx="791527" cy="454343"/>
          </a:xfrm>
          <a:solidFill>
            <a:srgbClr val="50E6FF"/>
          </a:solidFill>
        </p:grpSpPr>
        <p:sp>
          <p:nvSpPr>
            <p:cNvPr id="1614" name="Freeform: Shape 1613">
              <a:extLst>
                <a:ext uri="{FF2B5EF4-FFF2-40B4-BE49-F238E27FC236}">
                  <a16:creationId xmlns:a16="http://schemas.microsoft.com/office/drawing/2014/main" id="{75D523AC-70D0-482B-A4F8-559914D68590}"/>
                </a:ext>
              </a:extLst>
            </p:cNvPr>
            <p:cNvSpPr/>
            <p:nvPr/>
          </p:nvSpPr>
          <p:spPr>
            <a:xfrm>
              <a:off x="9027932" y="2355248"/>
              <a:ext cx="581025" cy="400050"/>
            </a:xfrm>
            <a:custGeom>
              <a:avLst/>
              <a:gdLst>
                <a:gd name="connsiteX0" fmla="*/ 0 w 581025"/>
                <a:gd name="connsiteY0" fmla="*/ 0 h 400050"/>
                <a:gd name="connsiteX1" fmla="*/ 0 w 581025"/>
                <a:gd name="connsiteY1" fmla="*/ 406718 h 400050"/>
                <a:gd name="connsiteX2" fmla="*/ 46673 w 581025"/>
                <a:gd name="connsiteY2" fmla="*/ 406718 h 400050"/>
                <a:gd name="connsiteX3" fmla="*/ 116205 w 581025"/>
                <a:gd name="connsiteY3" fmla="*/ 341948 h 400050"/>
                <a:gd name="connsiteX4" fmla="*/ 185738 w 581025"/>
                <a:gd name="connsiteY4" fmla="*/ 406718 h 400050"/>
                <a:gd name="connsiteX5" fmla="*/ 581025 w 581025"/>
                <a:gd name="connsiteY5" fmla="*/ 406718 h 400050"/>
                <a:gd name="connsiteX6" fmla="*/ 581025 w 581025"/>
                <a:gd name="connsiteY6" fmla="*/ 0 h 400050"/>
                <a:gd name="connsiteX7" fmla="*/ 0 w 581025"/>
                <a:gd name="connsiteY7" fmla="*/ 0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81025" h="400050">
                  <a:moveTo>
                    <a:pt x="0" y="0"/>
                  </a:moveTo>
                  <a:lnTo>
                    <a:pt x="0" y="406718"/>
                  </a:lnTo>
                  <a:lnTo>
                    <a:pt x="46673" y="406718"/>
                  </a:lnTo>
                  <a:cubicBezTo>
                    <a:pt x="49530" y="370523"/>
                    <a:pt x="79058" y="341948"/>
                    <a:pt x="116205" y="341948"/>
                  </a:cubicBezTo>
                  <a:cubicBezTo>
                    <a:pt x="153353" y="341948"/>
                    <a:pt x="182880" y="370523"/>
                    <a:pt x="185738" y="406718"/>
                  </a:cubicBezTo>
                  <a:lnTo>
                    <a:pt x="581025" y="406718"/>
                  </a:lnTo>
                  <a:lnTo>
                    <a:pt x="581025" y="0"/>
                  </a:lnTo>
                  <a:lnTo>
                    <a:pt x="0" y="0"/>
                  </a:lnTo>
                  <a:close/>
                </a:path>
              </a:pathLst>
            </a:custGeom>
            <a:solidFill>
              <a:schemeClr val="tx2"/>
            </a:solidFill>
            <a:ln w="9525" cap="flat">
              <a:noFill/>
              <a:prstDash val="solid"/>
              <a:miter/>
            </a:ln>
          </p:spPr>
          <p:txBody>
            <a:bodyPr rtlCol="0" anchor="ctr"/>
            <a:lstStyle/>
            <a:p>
              <a:pPr defTabSz="932563">
                <a:defRPr/>
              </a:pPr>
              <a:endParaRPr lang="en-US">
                <a:solidFill>
                  <a:srgbClr val="000000"/>
                </a:solidFill>
                <a:latin typeface="Segoe UI"/>
              </a:endParaRPr>
            </a:p>
          </p:txBody>
        </p:sp>
        <p:sp>
          <p:nvSpPr>
            <p:cNvPr id="1615" name="Freeform: Shape 1614">
              <a:extLst>
                <a:ext uri="{FF2B5EF4-FFF2-40B4-BE49-F238E27FC236}">
                  <a16:creationId xmlns:a16="http://schemas.microsoft.com/office/drawing/2014/main" id="{87455E72-76EC-43A8-A4AE-45315684AD9E}"/>
                </a:ext>
              </a:extLst>
            </p:cNvPr>
            <p:cNvSpPr/>
            <p:nvPr/>
          </p:nvSpPr>
          <p:spPr>
            <a:xfrm>
              <a:off x="9093655" y="2714341"/>
              <a:ext cx="95250" cy="95250"/>
            </a:xfrm>
            <a:custGeom>
              <a:avLst/>
              <a:gdLst>
                <a:gd name="connsiteX0" fmla="*/ 100965 w 95250"/>
                <a:gd name="connsiteY0" fmla="*/ 50483 h 95250"/>
                <a:gd name="connsiteX1" fmla="*/ 50483 w 95250"/>
                <a:gd name="connsiteY1" fmla="*/ 100965 h 95250"/>
                <a:gd name="connsiteX2" fmla="*/ 0 w 95250"/>
                <a:gd name="connsiteY2" fmla="*/ 50483 h 95250"/>
                <a:gd name="connsiteX3" fmla="*/ 50483 w 95250"/>
                <a:gd name="connsiteY3" fmla="*/ 0 h 95250"/>
                <a:gd name="connsiteX4" fmla="*/ 100965 w 95250"/>
                <a:gd name="connsiteY4" fmla="*/ 50483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100965" y="50483"/>
                  </a:moveTo>
                  <a:cubicBezTo>
                    <a:pt x="100965" y="78363"/>
                    <a:pt x="78363" y="100965"/>
                    <a:pt x="50483" y="100965"/>
                  </a:cubicBezTo>
                  <a:cubicBezTo>
                    <a:pt x="22602" y="100965"/>
                    <a:pt x="0" y="78363"/>
                    <a:pt x="0" y="50483"/>
                  </a:cubicBezTo>
                  <a:cubicBezTo>
                    <a:pt x="0" y="22602"/>
                    <a:pt x="22602" y="0"/>
                    <a:pt x="50483" y="0"/>
                  </a:cubicBezTo>
                  <a:cubicBezTo>
                    <a:pt x="78363" y="0"/>
                    <a:pt x="100965" y="22602"/>
                    <a:pt x="100965" y="50483"/>
                  </a:cubicBezTo>
                  <a:close/>
                </a:path>
              </a:pathLst>
            </a:custGeom>
            <a:solidFill>
              <a:schemeClr val="tx2"/>
            </a:solidFill>
            <a:ln w="9525" cap="flat">
              <a:noFill/>
              <a:prstDash val="solid"/>
              <a:miter/>
            </a:ln>
          </p:spPr>
          <p:txBody>
            <a:bodyPr rtlCol="0" anchor="ctr"/>
            <a:lstStyle/>
            <a:p>
              <a:pPr defTabSz="932563">
                <a:defRPr/>
              </a:pPr>
              <a:endParaRPr lang="en-US">
                <a:solidFill>
                  <a:srgbClr val="000000"/>
                </a:solidFill>
                <a:latin typeface="Segoe UI"/>
              </a:endParaRPr>
            </a:p>
          </p:txBody>
        </p:sp>
        <p:grpSp>
          <p:nvGrpSpPr>
            <p:cNvPr id="1616" name="Graphic 56">
              <a:extLst>
                <a:ext uri="{FF2B5EF4-FFF2-40B4-BE49-F238E27FC236}">
                  <a16:creationId xmlns:a16="http://schemas.microsoft.com/office/drawing/2014/main" id="{314860B6-0489-4170-9855-C350AD7EA7CB}"/>
                </a:ext>
              </a:extLst>
            </p:cNvPr>
            <p:cNvGrpSpPr/>
            <p:nvPr/>
          </p:nvGrpSpPr>
          <p:grpSpPr>
            <a:xfrm>
              <a:off x="9609909" y="2431448"/>
              <a:ext cx="209550" cy="329565"/>
              <a:chOff x="9609909" y="2431448"/>
              <a:chExt cx="209550" cy="329565"/>
            </a:xfrm>
            <a:solidFill>
              <a:srgbClr val="50E6FF"/>
            </a:solidFill>
          </p:grpSpPr>
          <p:sp>
            <p:nvSpPr>
              <p:cNvPr id="1618" name="Freeform: Shape 1617">
                <a:extLst>
                  <a:ext uri="{FF2B5EF4-FFF2-40B4-BE49-F238E27FC236}">
                    <a16:creationId xmlns:a16="http://schemas.microsoft.com/office/drawing/2014/main" id="{5742E388-4FE6-49D8-A38F-C36ED25A1260}"/>
                  </a:ext>
                </a:extLst>
              </p:cNvPr>
              <p:cNvSpPr/>
              <p:nvPr/>
            </p:nvSpPr>
            <p:spPr>
              <a:xfrm>
                <a:off x="9665155" y="2713388"/>
                <a:ext cx="95250" cy="47625"/>
              </a:xfrm>
              <a:custGeom>
                <a:avLst/>
                <a:gdLst>
                  <a:gd name="connsiteX0" fmla="*/ 50482 w 95250"/>
                  <a:gd name="connsiteY0" fmla="*/ 0 h 47625"/>
                  <a:gd name="connsiteX1" fmla="*/ 0 w 95250"/>
                  <a:gd name="connsiteY1" fmla="*/ 47625 h 47625"/>
                  <a:gd name="connsiteX2" fmla="*/ 100965 w 95250"/>
                  <a:gd name="connsiteY2" fmla="*/ 47625 h 47625"/>
                  <a:gd name="connsiteX3" fmla="*/ 50482 w 95250"/>
                  <a:gd name="connsiteY3" fmla="*/ 0 h 47625"/>
                </a:gdLst>
                <a:ahLst/>
                <a:cxnLst>
                  <a:cxn ang="0">
                    <a:pos x="connsiteX0" y="connsiteY0"/>
                  </a:cxn>
                  <a:cxn ang="0">
                    <a:pos x="connsiteX1" y="connsiteY1"/>
                  </a:cxn>
                  <a:cxn ang="0">
                    <a:pos x="connsiteX2" y="connsiteY2"/>
                  </a:cxn>
                  <a:cxn ang="0">
                    <a:pos x="connsiteX3" y="connsiteY3"/>
                  </a:cxn>
                </a:cxnLst>
                <a:rect l="l" t="t" r="r" b="b"/>
                <a:pathLst>
                  <a:path w="95250" h="47625">
                    <a:moveTo>
                      <a:pt x="50482" y="0"/>
                    </a:moveTo>
                    <a:cubicBezTo>
                      <a:pt x="23813" y="0"/>
                      <a:pt x="1905" y="20955"/>
                      <a:pt x="0" y="47625"/>
                    </a:cubicBezTo>
                    <a:lnTo>
                      <a:pt x="100965" y="47625"/>
                    </a:lnTo>
                    <a:cubicBezTo>
                      <a:pt x="99060" y="20955"/>
                      <a:pt x="77152" y="0"/>
                      <a:pt x="50482" y="0"/>
                    </a:cubicBezTo>
                    <a:close/>
                  </a:path>
                </a:pathLst>
              </a:custGeom>
              <a:solidFill>
                <a:schemeClr val="accent5"/>
              </a:solidFill>
              <a:ln w="9525" cap="flat">
                <a:noFill/>
                <a:prstDash val="solid"/>
                <a:miter/>
              </a:ln>
            </p:spPr>
            <p:txBody>
              <a:bodyPr rtlCol="0" anchor="ctr"/>
              <a:lstStyle/>
              <a:p>
                <a:pPr defTabSz="932563">
                  <a:defRPr/>
                </a:pPr>
                <a:endParaRPr lang="en-US">
                  <a:solidFill>
                    <a:srgbClr val="000000"/>
                  </a:solidFill>
                  <a:latin typeface="Segoe UI"/>
                </a:endParaRPr>
              </a:p>
            </p:txBody>
          </p:sp>
          <p:sp>
            <p:nvSpPr>
              <p:cNvPr id="1619" name="Freeform: Shape 1618">
                <a:extLst>
                  <a:ext uri="{FF2B5EF4-FFF2-40B4-BE49-F238E27FC236}">
                    <a16:creationId xmlns:a16="http://schemas.microsoft.com/office/drawing/2014/main" id="{640EC8F5-F0B9-4A72-A743-D162ABC0C9A7}"/>
                  </a:ext>
                </a:extLst>
              </p:cNvPr>
              <p:cNvSpPr/>
              <p:nvPr/>
            </p:nvSpPr>
            <p:spPr>
              <a:xfrm>
                <a:off x="9609909" y="2431448"/>
                <a:ext cx="209550" cy="323850"/>
              </a:xfrm>
              <a:custGeom>
                <a:avLst/>
                <a:gdLst>
                  <a:gd name="connsiteX0" fmla="*/ 213360 w 209550"/>
                  <a:gd name="connsiteY0" fmla="*/ 172403 h 323850"/>
                  <a:gd name="connsiteX1" fmla="*/ 40958 w 209550"/>
                  <a:gd name="connsiteY1" fmla="*/ 0 h 323850"/>
                  <a:gd name="connsiteX2" fmla="*/ 0 w 209550"/>
                  <a:gd name="connsiteY2" fmla="*/ 0 h 323850"/>
                  <a:gd name="connsiteX3" fmla="*/ 0 w 209550"/>
                  <a:gd name="connsiteY3" fmla="*/ 330518 h 323850"/>
                  <a:gd name="connsiteX4" fmla="*/ 35243 w 209550"/>
                  <a:gd name="connsiteY4" fmla="*/ 330518 h 323850"/>
                  <a:gd name="connsiteX5" fmla="*/ 104775 w 209550"/>
                  <a:gd name="connsiteY5" fmla="*/ 263843 h 323850"/>
                  <a:gd name="connsiteX6" fmla="*/ 174308 w 209550"/>
                  <a:gd name="connsiteY6" fmla="*/ 330518 h 323850"/>
                  <a:gd name="connsiteX7" fmla="*/ 212408 w 209550"/>
                  <a:gd name="connsiteY7" fmla="*/ 330518 h 323850"/>
                  <a:gd name="connsiteX8" fmla="*/ 212408 w 209550"/>
                  <a:gd name="connsiteY8" fmla="*/ 172403 h 323850"/>
                  <a:gd name="connsiteX9" fmla="*/ 159068 w 209550"/>
                  <a:gd name="connsiteY9" fmla="*/ 136208 h 323850"/>
                  <a:gd name="connsiteX10" fmla="*/ 71438 w 209550"/>
                  <a:gd name="connsiteY10" fmla="*/ 136208 h 323850"/>
                  <a:gd name="connsiteX11" fmla="*/ 71438 w 209550"/>
                  <a:gd name="connsiteY11" fmla="*/ 45720 h 323850"/>
                  <a:gd name="connsiteX12" fmla="*/ 159068 w 209550"/>
                  <a:gd name="connsiteY12" fmla="*/ 133350 h 323850"/>
                  <a:gd name="connsiteX13" fmla="*/ 159068 w 209550"/>
                  <a:gd name="connsiteY13" fmla="*/ 136208 h 323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9550" h="323850">
                    <a:moveTo>
                      <a:pt x="213360" y="172403"/>
                    </a:moveTo>
                    <a:cubicBezTo>
                      <a:pt x="213360" y="77152"/>
                      <a:pt x="136208" y="0"/>
                      <a:pt x="40958" y="0"/>
                    </a:cubicBezTo>
                    <a:lnTo>
                      <a:pt x="0" y="0"/>
                    </a:lnTo>
                    <a:lnTo>
                      <a:pt x="0" y="330518"/>
                    </a:lnTo>
                    <a:lnTo>
                      <a:pt x="35243" y="330518"/>
                    </a:lnTo>
                    <a:cubicBezTo>
                      <a:pt x="37148" y="293370"/>
                      <a:pt x="67627" y="263843"/>
                      <a:pt x="104775" y="263843"/>
                    </a:cubicBezTo>
                    <a:cubicBezTo>
                      <a:pt x="141923" y="263843"/>
                      <a:pt x="172402" y="293370"/>
                      <a:pt x="174308" y="330518"/>
                    </a:cubicBezTo>
                    <a:lnTo>
                      <a:pt x="212408" y="330518"/>
                    </a:lnTo>
                    <a:lnTo>
                      <a:pt x="212408" y="172403"/>
                    </a:lnTo>
                    <a:close/>
                    <a:moveTo>
                      <a:pt x="159068" y="136208"/>
                    </a:moveTo>
                    <a:lnTo>
                      <a:pt x="71438" y="136208"/>
                    </a:lnTo>
                    <a:lnTo>
                      <a:pt x="71438" y="45720"/>
                    </a:lnTo>
                    <a:cubicBezTo>
                      <a:pt x="120015" y="45720"/>
                      <a:pt x="159068" y="84773"/>
                      <a:pt x="159068" y="133350"/>
                    </a:cubicBezTo>
                    <a:lnTo>
                      <a:pt x="159068" y="136208"/>
                    </a:lnTo>
                    <a:close/>
                  </a:path>
                </a:pathLst>
              </a:custGeom>
              <a:solidFill>
                <a:schemeClr val="accent5"/>
              </a:solidFill>
              <a:ln w="9525" cap="flat">
                <a:noFill/>
                <a:prstDash val="solid"/>
                <a:miter/>
              </a:ln>
            </p:spPr>
            <p:txBody>
              <a:bodyPr rtlCol="0" anchor="ctr"/>
              <a:lstStyle/>
              <a:p>
                <a:pPr defTabSz="932563">
                  <a:defRPr/>
                </a:pPr>
                <a:endParaRPr lang="en-US">
                  <a:solidFill>
                    <a:srgbClr val="000000"/>
                  </a:solidFill>
                  <a:latin typeface="Segoe UI"/>
                </a:endParaRPr>
              </a:p>
            </p:txBody>
          </p:sp>
        </p:grpSp>
        <p:sp>
          <p:nvSpPr>
            <p:cNvPr id="1617" name="Freeform: Shape 1616">
              <a:extLst>
                <a:ext uri="{FF2B5EF4-FFF2-40B4-BE49-F238E27FC236}">
                  <a16:creationId xmlns:a16="http://schemas.microsoft.com/office/drawing/2014/main" id="{764CF257-9649-4920-AEF0-BA9020C45411}"/>
                </a:ext>
              </a:extLst>
            </p:cNvPr>
            <p:cNvSpPr/>
            <p:nvPr/>
          </p:nvSpPr>
          <p:spPr>
            <a:xfrm>
              <a:off x="9665155" y="2714341"/>
              <a:ext cx="95250" cy="95250"/>
            </a:xfrm>
            <a:custGeom>
              <a:avLst/>
              <a:gdLst>
                <a:gd name="connsiteX0" fmla="*/ 100965 w 95250"/>
                <a:gd name="connsiteY0" fmla="*/ 50483 h 95250"/>
                <a:gd name="connsiteX1" fmla="*/ 50482 w 95250"/>
                <a:gd name="connsiteY1" fmla="*/ 100965 h 95250"/>
                <a:gd name="connsiteX2" fmla="*/ 0 w 95250"/>
                <a:gd name="connsiteY2" fmla="*/ 50483 h 95250"/>
                <a:gd name="connsiteX3" fmla="*/ 50482 w 95250"/>
                <a:gd name="connsiteY3" fmla="*/ 0 h 95250"/>
                <a:gd name="connsiteX4" fmla="*/ 100965 w 95250"/>
                <a:gd name="connsiteY4" fmla="*/ 50483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100965" y="50483"/>
                  </a:moveTo>
                  <a:cubicBezTo>
                    <a:pt x="100965" y="78363"/>
                    <a:pt x="78363" y="100965"/>
                    <a:pt x="50482" y="100965"/>
                  </a:cubicBezTo>
                  <a:cubicBezTo>
                    <a:pt x="22602" y="100965"/>
                    <a:pt x="0" y="78363"/>
                    <a:pt x="0" y="50483"/>
                  </a:cubicBezTo>
                  <a:cubicBezTo>
                    <a:pt x="0" y="22602"/>
                    <a:pt x="22602" y="0"/>
                    <a:pt x="50482" y="0"/>
                  </a:cubicBezTo>
                  <a:cubicBezTo>
                    <a:pt x="78363" y="0"/>
                    <a:pt x="100965" y="22602"/>
                    <a:pt x="100965" y="50483"/>
                  </a:cubicBezTo>
                  <a:close/>
                </a:path>
              </a:pathLst>
            </a:custGeom>
            <a:solidFill>
              <a:schemeClr val="tx2"/>
            </a:solidFill>
            <a:ln w="9525" cap="flat">
              <a:noFill/>
              <a:prstDash val="solid"/>
              <a:miter/>
            </a:ln>
          </p:spPr>
          <p:txBody>
            <a:bodyPr rtlCol="0" anchor="ctr"/>
            <a:lstStyle/>
            <a:p>
              <a:pPr defTabSz="932563">
                <a:defRPr/>
              </a:pPr>
              <a:endParaRPr lang="en-US">
                <a:solidFill>
                  <a:srgbClr val="000000"/>
                </a:solidFill>
                <a:latin typeface="Segoe UI"/>
              </a:endParaRPr>
            </a:p>
          </p:txBody>
        </p:sp>
      </p:grpSp>
      <p:pic>
        <p:nvPicPr>
          <p:cNvPr id="647" name="Picture 646">
            <a:extLst>
              <a:ext uri="{FF2B5EF4-FFF2-40B4-BE49-F238E27FC236}">
                <a16:creationId xmlns:a16="http://schemas.microsoft.com/office/drawing/2014/main" id="{F2A12982-B930-477F-958E-DC75CE4AEE92}"/>
              </a:ext>
            </a:extLst>
          </p:cNvPr>
          <p:cNvPicPr>
            <a:picLocks noChangeAspect="1"/>
          </p:cNvPicPr>
          <p:nvPr/>
        </p:nvPicPr>
        <p:blipFill>
          <a:blip r:embed="rId20"/>
          <a:stretch>
            <a:fillRect/>
          </a:stretch>
        </p:blipFill>
        <p:spPr>
          <a:xfrm>
            <a:off x="2039865" y="4085915"/>
            <a:ext cx="142961" cy="198832"/>
          </a:xfrm>
          <a:prstGeom prst="rect">
            <a:avLst/>
          </a:prstGeom>
        </p:spPr>
      </p:pic>
      <p:pic>
        <p:nvPicPr>
          <p:cNvPr id="648" name="Picture 647">
            <a:extLst>
              <a:ext uri="{FF2B5EF4-FFF2-40B4-BE49-F238E27FC236}">
                <a16:creationId xmlns:a16="http://schemas.microsoft.com/office/drawing/2014/main" id="{1B175DA8-D387-4491-A157-36C5D8FBDAE9}"/>
              </a:ext>
            </a:extLst>
          </p:cNvPr>
          <p:cNvPicPr>
            <a:picLocks noChangeAspect="1"/>
          </p:cNvPicPr>
          <p:nvPr/>
        </p:nvPicPr>
        <p:blipFill>
          <a:blip r:embed="rId20"/>
          <a:stretch>
            <a:fillRect/>
          </a:stretch>
        </p:blipFill>
        <p:spPr>
          <a:xfrm>
            <a:off x="4725062" y="4737938"/>
            <a:ext cx="142961" cy="198832"/>
          </a:xfrm>
          <a:prstGeom prst="rect">
            <a:avLst/>
          </a:prstGeom>
        </p:spPr>
      </p:pic>
      <p:pic>
        <p:nvPicPr>
          <p:cNvPr id="649" name="Picture 648">
            <a:extLst>
              <a:ext uri="{FF2B5EF4-FFF2-40B4-BE49-F238E27FC236}">
                <a16:creationId xmlns:a16="http://schemas.microsoft.com/office/drawing/2014/main" id="{98DBC6EB-24EC-4F78-B2A9-82F909189352}"/>
              </a:ext>
            </a:extLst>
          </p:cNvPr>
          <p:cNvPicPr>
            <a:picLocks noChangeAspect="1"/>
          </p:cNvPicPr>
          <p:nvPr/>
        </p:nvPicPr>
        <p:blipFill>
          <a:blip r:embed="rId20"/>
          <a:stretch>
            <a:fillRect/>
          </a:stretch>
        </p:blipFill>
        <p:spPr>
          <a:xfrm>
            <a:off x="8686659" y="4603578"/>
            <a:ext cx="142961" cy="198832"/>
          </a:xfrm>
          <a:prstGeom prst="rect">
            <a:avLst/>
          </a:prstGeom>
        </p:spPr>
      </p:pic>
      <p:pic>
        <p:nvPicPr>
          <p:cNvPr id="650" name="Picture 649">
            <a:extLst>
              <a:ext uri="{FF2B5EF4-FFF2-40B4-BE49-F238E27FC236}">
                <a16:creationId xmlns:a16="http://schemas.microsoft.com/office/drawing/2014/main" id="{82C2446D-60EC-4675-B76B-77EB6CAE4B93}"/>
              </a:ext>
            </a:extLst>
          </p:cNvPr>
          <p:cNvPicPr>
            <a:picLocks noChangeAspect="1"/>
          </p:cNvPicPr>
          <p:nvPr/>
        </p:nvPicPr>
        <p:blipFill>
          <a:blip r:embed="rId20"/>
          <a:stretch>
            <a:fillRect/>
          </a:stretch>
        </p:blipFill>
        <p:spPr>
          <a:xfrm>
            <a:off x="11263549" y="2195402"/>
            <a:ext cx="142961" cy="198832"/>
          </a:xfrm>
          <a:prstGeom prst="rect">
            <a:avLst/>
          </a:prstGeom>
        </p:spPr>
      </p:pic>
      <p:pic>
        <p:nvPicPr>
          <p:cNvPr id="651" name="Picture 650">
            <a:extLst>
              <a:ext uri="{FF2B5EF4-FFF2-40B4-BE49-F238E27FC236}">
                <a16:creationId xmlns:a16="http://schemas.microsoft.com/office/drawing/2014/main" id="{1142B7A5-DC30-40DC-8404-CD10FDB4A47D}"/>
              </a:ext>
            </a:extLst>
          </p:cNvPr>
          <p:cNvPicPr>
            <a:picLocks noChangeAspect="1"/>
          </p:cNvPicPr>
          <p:nvPr/>
        </p:nvPicPr>
        <p:blipFill>
          <a:blip r:embed="rId20"/>
          <a:stretch>
            <a:fillRect/>
          </a:stretch>
        </p:blipFill>
        <p:spPr>
          <a:xfrm>
            <a:off x="8697043" y="1296501"/>
            <a:ext cx="142961" cy="198832"/>
          </a:xfrm>
          <a:prstGeom prst="rect">
            <a:avLst/>
          </a:prstGeom>
        </p:spPr>
      </p:pic>
      <p:pic>
        <p:nvPicPr>
          <p:cNvPr id="652" name="Picture 651">
            <a:extLst>
              <a:ext uri="{FF2B5EF4-FFF2-40B4-BE49-F238E27FC236}">
                <a16:creationId xmlns:a16="http://schemas.microsoft.com/office/drawing/2014/main" id="{4411FF98-BCE3-45CE-93A1-8BC2C2DBE685}"/>
              </a:ext>
            </a:extLst>
          </p:cNvPr>
          <p:cNvPicPr>
            <a:picLocks noChangeAspect="1"/>
          </p:cNvPicPr>
          <p:nvPr/>
        </p:nvPicPr>
        <p:blipFill>
          <a:blip r:embed="rId20"/>
          <a:stretch>
            <a:fillRect/>
          </a:stretch>
        </p:blipFill>
        <p:spPr>
          <a:xfrm>
            <a:off x="6446794" y="1152052"/>
            <a:ext cx="142961" cy="198832"/>
          </a:xfrm>
          <a:prstGeom prst="rect">
            <a:avLst/>
          </a:prstGeom>
        </p:spPr>
      </p:pic>
      <p:pic>
        <p:nvPicPr>
          <p:cNvPr id="653" name="Picture 652">
            <a:extLst>
              <a:ext uri="{FF2B5EF4-FFF2-40B4-BE49-F238E27FC236}">
                <a16:creationId xmlns:a16="http://schemas.microsoft.com/office/drawing/2014/main" id="{C397C60E-83E0-4D3D-92EE-496F5972BB8C}"/>
              </a:ext>
            </a:extLst>
          </p:cNvPr>
          <p:cNvPicPr>
            <a:picLocks noChangeAspect="1"/>
          </p:cNvPicPr>
          <p:nvPr/>
        </p:nvPicPr>
        <p:blipFill>
          <a:blip r:embed="rId20"/>
          <a:stretch>
            <a:fillRect/>
          </a:stretch>
        </p:blipFill>
        <p:spPr>
          <a:xfrm>
            <a:off x="3651970" y="1416911"/>
            <a:ext cx="142961" cy="198832"/>
          </a:xfrm>
          <a:prstGeom prst="rect">
            <a:avLst/>
          </a:prstGeom>
        </p:spPr>
      </p:pic>
      <p:sp>
        <p:nvSpPr>
          <p:cNvPr id="953" name="Freeform 7">
            <a:extLst>
              <a:ext uri="{FF2B5EF4-FFF2-40B4-BE49-F238E27FC236}">
                <a16:creationId xmlns:a16="http://schemas.microsoft.com/office/drawing/2014/main" id="{FE91B59B-0663-4D8B-86C1-FDC0547ACAC3}"/>
              </a:ext>
            </a:extLst>
          </p:cNvPr>
          <p:cNvSpPr>
            <a:spLocks/>
          </p:cNvSpPr>
          <p:nvPr/>
        </p:nvSpPr>
        <p:spPr bwMode="auto">
          <a:xfrm>
            <a:off x="3089355" y="1587043"/>
            <a:ext cx="691848" cy="425577"/>
          </a:xfrm>
          <a:custGeom>
            <a:avLst/>
            <a:gdLst>
              <a:gd name="T0" fmla="*/ 984 w 1109"/>
              <a:gd name="T1" fmla="*/ 426 h 682"/>
              <a:gd name="T2" fmla="*/ 982 w 1109"/>
              <a:gd name="T3" fmla="*/ 426 h 682"/>
              <a:gd name="T4" fmla="*/ 998 w 1109"/>
              <a:gd name="T5" fmla="*/ 341 h 682"/>
              <a:gd name="T6" fmla="*/ 776 w 1109"/>
              <a:gd name="T7" fmla="*/ 113 h 682"/>
              <a:gd name="T8" fmla="*/ 702 w 1109"/>
              <a:gd name="T9" fmla="*/ 127 h 682"/>
              <a:gd name="T10" fmla="*/ 443 w 1109"/>
              <a:gd name="T11" fmla="*/ 0 h 682"/>
              <a:gd name="T12" fmla="*/ 110 w 1109"/>
              <a:gd name="T13" fmla="*/ 341 h 682"/>
              <a:gd name="T14" fmla="*/ 121 w 1109"/>
              <a:gd name="T15" fmla="*/ 426 h 682"/>
              <a:gd name="T16" fmla="*/ 0 w 1109"/>
              <a:gd name="T17" fmla="*/ 554 h 682"/>
              <a:gd name="T18" fmla="*/ 124 w 1109"/>
              <a:gd name="T19" fmla="*/ 682 h 682"/>
              <a:gd name="T20" fmla="*/ 984 w 1109"/>
              <a:gd name="T21" fmla="*/ 682 h 682"/>
              <a:gd name="T22" fmla="*/ 1109 w 1109"/>
              <a:gd name="T23" fmla="*/ 554 h 682"/>
              <a:gd name="T24" fmla="*/ 984 w 1109"/>
              <a:gd name="T25" fmla="*/ 426 h 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09" h="682">
                <a:moveTo>
                  <a:pt x="984" y="426"/>
                </a:moveTo>
                <a:cubicBezTo>
                  <a:pt x="982" y="426"/>
                  <a:pt x="982" y="426"/>
                  <a:pt x="982" y="426"/>
                </a:cubicBezTo>
                <a:cubicBezTo>
                  <a:pt x="992" y="400"/>
                  <a:pt x="998" y="371"/>
                  <a:pt x="998" y="341"/>
                </a:cubicBezTo>
                <a:cubicBezTo>
                  <a:pt x="998" y="215"/>
                  <a:pt x="899" y="113"/>
                  <a:pt x="776" y="113"/>
                </a:cubicBezTo>
                <a:cubicBezTo>
                  <a:pt x="750" y="113"/>
                  <a:pt x="725" y="118"/>
                  <a:pt x="702" y="127"/>
                </a:cubicBezTo>
                <a:cubicBezTo>
                  <a:pt x="641" y="49"/>
                  <a:pt x="548" y="0"/>
                  <a:pt x="443" y="0"/>
                </a:cubicBezTo>
                <a:cubicBezTo>
                  <a:pt x="259" y="0"/>
                  <a:pt x="110" y="152"/>
                  <a:pt x="110" y="341"/>
                </a:cubicBezTo>
                <a:cubicBezTo>
                  <a:pt x="110" y="370"/>
                  <a:pt x="115" y="399"/>
                  <a:pt x="121" y="426"/>
                </a:cubicBezTo>
                <a:cubicBezTo>
                  <a:pt x="54" y="428"/>
                  <a:pt x="0" y="484"/>
                  <a:pt x="0" y="554"/>
                </a:cubicBezTo>
                <a:cubicBezTo>
                  <a:pt x="0" y="625"/>
                  <a:pt x="55" y="682"/>
                  <a:pt x="124" y="682"/>
                </a:cubicBezTo>
                <a:cubicBezTo>
                  <a:pt x="984" y="682"/>
                  <a:pt x="984" y="682"/>
                  <a:pt x="984" y="682"/>
                </a:cubicBezTo>
                <a:cubicBezTo>
                  <a:pt x="1053" y="682"/>
                  <a:pt x="1109" y="625"/>
                  <a:pt x="1109" y="554"/>
                </a:cubicBezTo>
                <a:cubicBezTo>
                  <a:pt x="1109" y="483"/>
                  <a:pt x="1053" y="426"/>
                  <a:pt x="984" y="426"/>
                </a:cubicBezTo>
                <a:close/>
              </a:path>
            </a:pathLst>
          </a:custGeom>
          <a:solidFill>
            <a:schemeClr val="bg1"/>
          </a:solidFill>
          <a:ln w="12700" cap="flat">
            <a:solidFill>
              <a:schemeClr val="tx2"/>
            </a:solidFill>
            <a:prstDash val="solid"/>
            <a:miter lim="800000"/>
            <a:headEnd/>
            <a:tailEnd/>
          </a:ln>
        </p:spPr>
        <p:txBody>
          <a:bodyPr vert="horz" wrap="square" lIns="62320" tIns="31159" rIns="62320" bIns="31159" numCol="1" anchor="t" anchorCtr="0" compatLnSpc="1">
            <a:prstTxWarp prst="textNoShape">
              <a:avLst/>
            </a:prstTxWarp>
          </a:bodyPr>
          <a:lstStyle/>
          <a:p>
            <a:pPr algn="ctr" defTabSz="623137">
              <a:defRPr/>
            </a:pPr>
            <a:endParaRPr lang="en-US" sz="1227" kern="0">
              <a:solidFill>
                <a:srgbClr val="353535"/>
              </a:solidFill>
              <a:latin typeface="Segoe UI Semilight"/>
            </a:endParaRPr>
          </a:p>
        </p:txBody>
      </p:sp>
      <p:sp>
        <p:nvSpPr>
          <p:cNvPr id="954" name="Freeform 7">
            <a:extLst>
              <a:ext uri="{FF2B5EF4-FFF2-40B4-BE49-F238E27FC236}">
                <a16:creationId xmlns:a16="http://schemas.microsoft.com/office/drawing/2014/main" id="{8C384FE7-0239-46D1-BECC-E2F9D601B6B8}"/>
              </a:ext>
            </a:extLst>
          </p:cNvPr>
          <p:cNvSpPr>
            <a:spLocks/>
          </p:cNvSpPr>
          <p:nvPr/>
        </p:nvSpPr>
        <p:spPr bwMode="auto">
          <a:xfrm>
            <a:off x="1445965" y="4177506"/>
            <a:ext cx="691848" cy="425577"/>
          </a:xfrm>
          <a:custGeom>
            <a:avLst/>
            <a:gdLst>
              <a:gd name="T0" fmla="*/ 984 w 1109"/>
              <a:gd name="T1" fmla="*/ 426 h 682"/>
              <a:gd name="T2" fmla="*/ 982 w 1109"/>
              <a:gd name="T3" fmla="*/ 426 h 682"/>
              <a:gd name="T4" fmla="*/ 998 w 1109"/>
              <a:gd name="T5" fmla="*/ 341 h 682"/>
              <a:gd name="T6" fmla="*/ 776 w 1109"/>
              <a:gd name="T7" fmla="*/ 113 h 682"/>
              <a:gd name="T8" fmla="*/ 702 w 1109"/>
              <a:gd name="T9" fmla="*/ 127 h 682"/>
              <a:gd name="T10" fmla="*/ 443 w 1109"/>
              <a:gd name="T11" fmla="*/ 0 h 682"/>
              <a:gd name="T12" fmla="*/ 110 w 1109"/>
              <a:gd name="T13" fmla="*/ 341 h 682"/>
              <a:gd name="T14" fmla="*/ 121 w 1109"/>
              <a:gd name="T15" fmla="*/ 426 h 682"/>
              <a:gd name="T16" fmla="*/ 0 w 1109"/>
              <a:gd name="T17" fmla="*/ 554 h 682"/>
              <a:gd name="T18" fmla="*/ 124 w 1109"/>
              <a:gd name="T19" fmla="*/ 682 h 682"/>
              <a:gd name="T20" fmla="*/ 984 w 1109"/>
              <a:gd name="T21" fmla="*/ 682 h 682"/>
              <a:gd name="T22" fmla="*/ 1109 w 1109"/>
              <a:gd name="T23" fmla="*/ 554 h 682"/>
              <a:gd name="T24" fmla="*/ 984 w 1109"/>
              <a:gd name="T25" fmla="*/ 426 h 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09" h="682">
                <a:moveTo>
                  <a:pt x="984" y="426"/>
                </a:moveTo>
                <a:cubicBezTo>
                  <a:pt x="982" y="426"/>
                  <a:pt x="982" y="426"/>
                  <a:pt x="982" y="426"/>
                </a:cubicBezTo>
                <a:cubicBezTo>
                  <a:pt x="992" y="400"/>
                  <a:pt x="998" y="371"/>
                  <a:pt x="998" y="341"/>
                </a:cubicBezTo>
                <a:cubicBezTo>
                  <a:pt x="998" y="215"/>
                  <a:pt x="899" y="113"/>
                  <a:pt x="776" y="113"/>
                </a:cubicBezTo>
                <a:cubicBezTo>
                  <a:pt x="750" y="113"/>
                  <a:pt x="725" y="118"/>
                  <a:pt x="702" y="127"/>
                </a:cubicBezTo>
                <a:cubicBezTo>
                  <a:pt x="641" y="49"/>
                  <a:pt x="548" y="0"/>
                  <a:pt x="443" y="0"/>
                </a:cubicBezTo>
                <a:cubicBezTo>
                  <a:pt x="259" y="0"/>
                  <a:pt x="110" y="152"/>
                  <a:pt x="110" y="341"/>
                </a:cubicBezTo>
                <a:cubicBezTo>
                  <a:pt x="110" y="370"/>
                  <a:pt x="115" y="399"/>
                  <a:pt x="121" y="426"/>
                </a:cubicBezTo>
                <a:cubicBezTo>
                  <a:pt x="54" y="428"/>
                  <a:pt x="0" y="484"/>
                  <a:pt x="0" y="554"/>
                </a:cubicBezTo>
                <a:cubicBezTo>
                  <a:pt x="0" y="625"/>
                  <a:pt x="55" y="682"/>
                  <a:pt x="124" y="682"/>
                </a:cubicBezTo>
                <a:cubicBezTo>
                  <a:pt x="984" y="682"/>
                  <a:pt x="984" y="682"/>
                  <a:pt x="984" y="682"/>
                </a:cubicBezTo>
                <a:cubicBezTo>
                  <a:pt x="1053" y="682"/>
                  <a:pt x="1109" y="625"/>
                  <a:pt x="1109" y="554"/>
                </a:cubicBezTo>
                <a:cubicBezTo>
                  <a:pt x="1109" y="483"/>
                  <a:pt x="1053" y="426"/>
                  <a:pt x="984" y="426"/>
                </a:cubicBezTo>
                <a:close/>
              </a:path>
            </a:pathLst>
          </a:custGeom>
          <a:solidFill>
            <a:schemeClr val="bg1"/>
          </a:solidFill>
          <a:ln w="12700" cap="flat">
            <a:solidFill>
              <a:schemeClr val="tx2"/>
            </a:solidFill>
            <a:prstDash val="solid"/>
            <a:miter lim="800000"/>
            <a:headEnd/>
            <a:tailEnd/>
          </a:ln>
        </p:spPr>
        <p:txBody>
          <a:bodyPr vert="horz" wrap="square" lIns="62320" tIns="31159" rIns="62320" bIns="31159" numCol="1" anchor="t" anchorCtr="0" compatLnSpc="1">
            <a:prstTxWarp prst="textNoShape">
              <a:avLst/>
            </a:prstTxWarp>
          </a:bodyPr>
          <a:lstStyle/>
          <a:p>
            <a:pPr algn="ctr" defTabSz="623137">
              <a:defRPr/>
            </a:pPr>
            <a:endParaRPr lang="en-US" sz="1227" kern="0">
              <a:solidFill>
                <a:srgbClr val="353535"/>
              </a:solidFill>
              <a:latin typeface="Segoe UI Semilight"/>
            </a:endParaRPr>
          </a:p>
        </p:txBody>
      </p:sp>
      <p:sp>
        <p:nvSpPr>
          <p:cNvPr id="955" name="Freeform 7">
            <a:extLst>
              <a:ext uri="{FF2B5EF4-FFF2-40B4-BE49-F238E27FC236}">
                <a16:creationId xmlns:a16="http://schemas.microsoft.com/office/drawing/2014/main" id="{32DE6547-A211-4625-A22E-43628D6DB3E6}"/>
              </a:ext>
            </a:extLst>
          </p:cNvPr>
          <p:cNvSpPr>
            <a:spLocks/>
          </p:cNvSpPr>
          <p:nvPr/>
        </p:nvSpPr>
        <p:spPr bwMode="auto">
          <a:xfrm>
            <a:off x="8102140" y="4743682"/>
            <a:ext cx="691848" cy="425577"/>
          </a:xfrm>
          <a:custGeom>
            <a:avLst/>
            <a:gdLst>
              <a:gd name="T0" fmla="*/ 984 w 1109"/>
              <a:gd name="T1" fmla="*/ 426 h 682"/>
              <a:gd name="T2" fmla="*/ 982 w 1109"/>
              <a:gd name="T3" fmla="*/ 426 h 682"/>
              <a:gd name="T4" fmla="*/ 998 w 1109"/>
              <a:gd name="T5" fmla="*/ 341 h 682"/>
              <a:gd name="T6" fmla="*/ 776 w 1109"/>
              <a:gd name="T7" fmla="*/ 113 h 682"/>
              <a:gd name="T8" fmla="*/ 702 w 1109"/>
              <a:gd name="T9" fmla="*/ 127 h 682"/>
              <a:gd name="T10" fmla="*/ 443 w 1109"/>
              <a:gd name="T11" fmla="*/ 0 h 682"/>
              <a:gd name="T12" fmla="*/ 110 w 1109"/>
              <a:gd name="T13" fmla="*/ 341 h 682"/>
              <a:gd name="T14" fmla="*/ 121 w 1109"/>
              <a:gd name="T15" fmla="*/ 426 h 682"/>
              <a:gd name="T16" fmla="*/ 0 w 1109"/>
              <a:gd name="T17" fmla="*/ 554 h 682"/>
              <a:gd name="T18" fmla="*/ 124 w 1109"/>
              <a:gd name="T19" fmla="*/ 682 h 682"/>
              <a:gd name="T20" fmla="*/ 984 w 1109"/>
              <a:gd name="T21" fmla="*/ 682 h 682"/>
              <a:gd name="T22" fmla="*/ 1109 w 1109"/>
              <a:gd name="T23" fmla="*/ 554 h 682"/>
              <a:gd name="T24" fmla="*/ 984 w 1109"/>
              <a:gd name="T25" fmla="*/ 426 h 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09" h="682">
                <a:moveTo>
                  <a:pt x="984" y="426"/>
                </a:moveTo>
                <a:cubicBezTo>
                  <a:pt x="982" y="426"/>
                  <a:pt x="982" y="426"/>
                  <a:pt x="982" y="426"/>
                </a:cubicBezTo>
                <a:cubicBezTo>
                  <a:pt x="992" y="400"/>
                  <a:pt x="998" y="371"/>
                  <a:pt x="998" y="341"/>
                </a:cubicBezTo>
                <a:cubicBezTo>
                  <a:pt x="998" y="215"/>
                  <a:pt x="899" y="113"/>
                  <a:pt x="776" y="113"/>
                </a:cubicBezTo>
                <a:cubicBezTo>
                  <a:pt x="750" y="113"/>
                  <a:pt x="725" y="118"/>
                  <a:pt x="702" y="127"/>
                </a:cubicBezTo>
                <a:cubicBezTo>
                  <a:pt x="641" y="49"/>
                  <a:pt x="548" y="0"/>
                  <a:pt x="443" y="0"/>
                </a:cubicBezTo>
                <a:cubicBezTo>
                  <a:pt x="259" y="0"/>
                  <a:pt x="110" y="152"/>
                  <a:pt x="110" y="341"/>
                </a:cubicBezTo>
                <a:cubicBezTo>
                  <a:pt x="110" y="370"/>
                  <a:pt x="115" y="399"/>
                  <a:pt x="121" y="426"/>
                </a:cubicBezTo>
                <a:cubicBezTo>
                  <a:pt x="54" y="428"/>
                  <a:pt x="0" y="484"/>
                  <a:pt x="0" y="554"/>
                </a:cubicBezTo>
                <a:cubicBezTo>
                  <a:pt x="0" y="625"/>
                  <a:pt x="55" y="682"/>
                  <a:pt x="124" y="682"/>
                </a:cubicBezTo>
                <a:cubicBezTo>
                  <a:pt x="984" y="682"/>
                  <a:pt x="984" y="682"/>
                  <a:pt x="984" y="682"/>
                </a:cubicBezTo>
                <a:cubicBezTo>
                  <a:pt x="1053" y="682"/>
                  <a:pt x="1109" y="625"/>
                  <a:pt x="1109" y="554"/>
                </a:cubicBezTo>
                <a:cubicBezTo>
                  <a:pt x="1109" y="483"/>
                  <a:pt x="1053" y="426"/>
                  <a:pt x="984" y="426"/>
                </a:cubicBezTo>
                <a:close/>
              </a:path>
            </a:pathLst>
          </a:custGeom>
          <a:solidFill>
            <a:schemeClr val="bg1"/>
          </a:solidFill>
          <a:ln w="12700" cap="flat">
            <a:solidFill>
              <a:schemeClr val="tx2"/>
            </a:solidFill>
            <a:prstDash val="solid"/>
            <a:miter lim="800000"/>
            <a:headEnd/>
            <a:tailEnd/>
          </a:ln>
        </p:spPr>
        <p:txBody>
          <a:bodyPr vert="horz" wrap="square" lIns="62320" tIns="31159" rIns="62320" bIns="31159" numCol="1" anchor="t" anchorCtr="0" compatLnSpc="1">
            <a:prstTxWarp prst="textNoShape">
              <a:avLst/>
            </a:prstTxWarp>
          </a:bodyPr>
          <a:lstStyle/>
          <a:p>
            <a:pPr algn="ctr" defTabSz="623137">
              <a:defRPr/>
            </a:pPr>
            <a:endParaRPr lang="en-US" sz="1227" kern="0">
              <a:solidFill>
                <a:srgbClr val="353535"/>
              </a:solidFill>
              <a:latin typeface="Segoe UI Semilight"/>
            </a:endParaRPr>
          </a:p>
        </p:txBody>
      </p:sp>
      <p:sp>
        <p:nvSpPr>
          <p:cNvPr id="956" name="Freeform 7">
            <a:extLst>
              <a:ext uri="{FF2B5EF4-FFF2-40B4-BE49-F238E27FC236}">
                <a16:creationId xmlns:a16="http://schemas.microsoft.com/office/drawing/2014/main" id="{4B90EF6A-49CE-40AD-96E1-95A329F78863}"/>
              </a:ext>
            </a:extLst>
          </p:cNvPr>
          <p:cNvSpPr>
            <a:spLocks/>
          </p:cNvSpPr>
          <p:nvPr/>
        </p:nvSpPr>
        <p:spPr bwMode="auto">
          <a:xfrm>
            <a:off x="10673989" y="2331578"/>
            <a:ext cx="691848" cy="425577"/>
          </a:xfrm>
          <a:custGeom>
            <a:avLst/>
            <a:gdLst>
              <a:gd name="T0" fmla="*/ 984 w 1109"/>
              <a:gd name="T1" fmla="*/ 426 h 682"/>
              <a:gd name="T2" fmla="*/ 982 w 1109"/>
              <a:gd name="T3" fmla="*/ 426 h 682"/>
              <a:gd name="T4" fmla="*/ 998 w 1109"/>
              <a:gd name="T5" fmla="*/ 341 h 682"/>
              <a:gd name="T6" fmla="*/ 776 w 1109"/>
              <a:gd name="T7" fmla="*/ 113 h 682"/>
              <a:gd name="T8" fmla="*/ 702 w 1109"/>
              <a:gd name="T9" fmla="*/ 127 h 682"/>
              <a:gd name="T10" fmla="*/ 443 w 1109"/>
              <a:gd name="T11" fmla="*/ 0 h 682"/>
              <a:gd name="T12" fmla="*/ 110 w 1109"/>
              <a:gd name="T13" fmla="*/ 341 h 682"/>
              <a:gd name="T14" fmla="*/ 121 w 1109"/>
              <a:gd name="T15" fmla="*/ 426 h 682"/>
              <a:gd name="T16" fmla="*/ 0 w 1109"/>
              <a:gd name="T17" fmla="*/ 554 h 682"/>
              <a:gd name="T18" fmla="*/ 124 w 1109"/>
              <a:gd name="T19" fmla="*/ 682 h 682"/>
              <a:gd name="T20" fmla="*/ 984 w 1109"/>
              <a:gd name="T21" fmla="*/ 682 h 682"/>
              <a:gd name="T22" fmla="*/ 1109 w 1109"/>
              <a:gd name="T23" fmla="*/ 554 h 682"/>
              <a:gd name="T24" fmla="*/ 984 w 1109"/>
              <a:gd name="T25" fmla="*/ 426 h 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09" h="682">
                <a:moveTo>
                  <a:pt x="984" y="426"/>
                </a:moveTo>
                <a:cubicBezTo>
                  <a:pt x="982" y="426"/>
                  <a:pt x="982" y="426"/>
                  <a:pt x="982" y="426"/>
                </a:cubicBezTo>
                <a:cubicBezTo>
                  <a:pt x="992" y="400"/>
                  <a:pt x="998" y="371"/>
                  <a:pt x="998" y="341"/>
                </a:cubicBezTo>
                <a:cubicBezTo>
                  <a:pt x="998" y="215"/>
                  <a:pt x="899" y="113"/>
                  <a:pt x="776" y="113"/>
                </a:cubicBezTo>
                <a:cubicBezTo>
                  <a:pt x="750" y="113"/>
                  <a:pt x="725" y="118"/>
                  <a:pt x="702" y="127"/>
                </a:cubicBezTo>
                <a:cubicBezTo>
                  <a:pt x="641" y="49"/>
                  <a:pt x="548" y="0"/>
                  <a:pt x="443" y="0"/>
                </a:cubicBezTo>
                <a:cubicBezTo>
                  <a:pt x="259" y="0"/>
                  <a:pt x="110" y="152"/>
                  <a:pt x="110" y="341"/>
                </a:cubicBezTo>
                <a:cubicBezTo>
                  <a:pt x="110" y="370"/>
                  <a:pt x="115" y="399"/>
                  <a:pt x="121" y="426"/>
                </a:cubicBezTo>
                <a:cubicBezTo>
                  <a:pt x="54" y="428"/>
                  <a:pt x="0" y="484"/>
                  <a:pt x="0" y="554"/>
                </a:cubicBezTo>
                <a:cubicBezTo>
                  <a:pt x="0" y="625"/>
                  <a:pt x="55" y="682"/>
                  <a:pt x="124" y="682"/>
                </a:cubicBezTo>
                <a:cubicBezTo>
                  <a:pt x="984" y="682"/>
                  <a:pt x="984" y="682"/>
                  <a:pt x="984" y="682"/>
                </a:cubicBezTo>
                <a:cubicBezTo>
                  <a:pt x="1053" y="682"/>
                  <a:pt x="1109" y="625"/>
                  <a:pt x="1109" y="554"/>
                </a:cubicBezTo>
                <a:cubicBezTo>
                  <a:pt x="1109" y="483"/>
                  <a:pt x="1053" y="426"/>
                  <a:pt x="984" y="426"/>
                </a:cubicBezTo>
                <a:close/>
              </a:path>
            </a:pathLst>
          </a:custGeom>
          <a:solidFill>
            <a:schemeClr val="bg1"/>
          </a:solidFill>
          <a:ln w="12700" cap="flat">
            <a:solidFill>
              <a:schemeClr val="tx2"/>
            </a:solidFill>
            <a:prstDash val="solid"/>
            <a:miter lim="800000"/>
            <a:headEnd/>
            <a:tailEnd/>
          </a:ln>
        </p:spPr>
        <p:txBody>
          <a:bodyPr vert="horz" wrap="square" lIns="62320" tIns="31159" rIns="62320" bIns="31159" numCol="1" anchor="t" anchorCtr="0" compatLnSpc="1">
            <a:prstTxWarp prst="textNoShape">
              <a:avLst/>
            </a:prstTxWarp>
          </a:bodyPr>
          <a:lstStyle/>
          <a:p>
            <a:pPr algn="ctr" defTabSz="623137">
              <a:defRPr/>
            </a:pPr>
            <a:endParaRPr lang="en-US" sz="1227" kern="0">
              <a:solidFill>
                <a:srgbClr val="353535"/>
              </a:solidFill>
              <a:latin typeface="Segoe UI Semilight"/>
            </a:endParaRPr>
          </a:p>
        </p:txBody>
      </p:sp>
      <p:sp>
        <p:nvSpPr>
          <p:cNvPr id="957" name="Freeform 7">
            <a:extLst>
              <a:ext uri="{FF2B5EF4-FFF2-40B4-BE49-F238E27FC236}">
                <a16:creationId xmlns:a16="http://schemas.microsoft.com/office/drawing/2014/main" id="{6C893002-5A70-4846-98F4-F2995E9F78B5}"/>
              </a:ext>
            </a:extLst>
          </p:cNvPr>
          <p:cNvSpPr>
            <a:spLocks/>
          </p:cNvSpPr>
          <p:nvPr/>
        </p:nvSpPr>
        <p:spPr bwMode="auto">
          <a:xfrm>
            <a:off x="8102140" y="1424104"/>
            <a:ext cx="691848" cy="425577"/>
          </a:xfrm>
          <a:custGeom>
            <a:avLst/>
            <a:gdLst>
              <a:gd name="T0" fmla="*/ 984 w 1109"/>
              <a:gd name="T1" fmla="*/ 426 h 682"/>
              <a:gd name="T2" fmla="*/ 982 w 1109"/>
              <a:gd name="T3" fmla="*/ 426 h 682"/>
              <a:gd name="T4" fmla="*/ 998 w 1109"/>
              <a:gd name="T5" fmla="*/ 341 h 682"/>
              <a:gd name="T6" fmla="*/ 776 w 1109"/>
              <a:gd name="T7" fmla="*/ 113 h 682"/>
              <a:gd name="T8" fmla="*/ 702 w 1109"/>
              <a:gd name="T9" fmla="*/ 127 h 682"/>
              <a:gd name="T10" fmla="*/ 443 w 1109"/>
              <a:gd name="T11" fmla="*/ 0 h 682"/>
              <a:gd name="T12" fmla="*/ 110 w 1109"/>
              <a:gd name="T13" fmla="*/ 341 h 682"/>
              <a:gd name="T14" fmla="*/ 121 w 1109"/>
              <a:gd name="T15" fmla="*/ 426 h 682"/>
              <a:gd name="T16" fmla="*/ 0 w 1109"/>
              <a:gd name="T17" fmla="*/ 554 h 682"/>
              <a:gd name="T18" fmla="*/ 124 w 1109"/>
              <a:gd name="T19" fmla="*/ 682 h 682"/>
              <a:gd name="T20" fmla="*/ 984 w 1109"/>
              <a:gd name="T21" fmla="*/ 682 h 682"/>
              <a:gd name="T22" fmla="*/ 1109 w 1109"/>
              <a:gd name="T23" fmla="*/ 554 h 682"/>
              <a:gd name="T24" fmla="*/ 984 w 1109"/>
              <a:gd name="T25" fmla="*/ 426 h 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09" h="682">
                <a:moveTo>
                  <a:pt x="984" y="426"/>
                </a:moveTo>
                <a:cubicBezTo>
                  <a:pt x="982" y="426"/>
                  <a:pt x="982" y="426"/>
                  <a:pt x="982" y="426"/>
                </a:cubicBezTo>
                <a:cubicBezTo>
                  <a:pt x="992" y="400"/>
                  <a:pt x="998" y="371"/>
                  <a:pt x="998" y="341"/>
                </a:cubicBezTo>
                <a:cubicBezTo>
                  <a:pt x="998" y="215"/>
                  <a:pt x="899" y="113"/>
                  <a:pt x="776" y="113"/>
                </a:cubicBezTo>
                <a:cubicBezTo>
                  <a:pt x="750" y="113"/>
                  <a:pt x="725" y="118"/>
                  <a:pt x="702" y="127"/>
                </a:cubicBezTo>
                <a:cubicBezTo>
                  <a:pt x="641" y="49"/>
                  <a:pt x="548" y="0"/>
                  <a:pt x="443" y="0"/>
                </a:cubicBezTo>
                <a:cubicBezTo>
                  <a:pt x="259" y="0"/>
                  <a:pt x="110" y="152"/>
                  <a:pt x="110" y="341"/>
                </a:cubicBezTo>
                <a:cubicBezTo>
                  <a:pt x="110" y="370"/>
                  <a:pt x="115" y="399"/>
                  <a:pt x="121" y="426"/>
                </a:cubicBezTo>
                <a:cubicBezTo>
                  <a:pt x="54" y="428"/>
                  <a:pt x="0" y="484"/>
                  <a:pt x="0" y="554"/>
                </a:cubicBezTo>
                <a:cubicBezTo>
                  <a:pt x="0" y="625"/>
                  <a:pt x="55" y="682"/>
                  <a:pt x="124" y="682"/>
                </a:cubicBezTo>
                <a:cubicBezTo>
                  <a:pt x="984" y="682"/>
                  <a:pt x="984" y="682"/>
                  <a:pt x="984" y="682"/>
                </a:cubicBezTo>
                <a:cubicBezTo>
                  <a:pt x="1053" y="682"/>
                  <a:pt x="1109" y="625"/>
                  <a:pt x="1109" y="554"/>
                </a:cubicBezTo>
                <a:cubicBezTo>
                  <a:pt x="1109" y="483"/>
                  <a:pt x="1053" y="426"/>
                  <a:pt x="984" y="426"/>
                </a:cubicBezTo>
                <a:close/>
              </a:path>
            </a:pathLst>
          </a:custGeom>
          <a:solidFill>
            <a:schemeClr val="bg1"/>
          </a:solidFill>
          <a:ln w="12700" cap="flat">
            <a:solidFill>
              <a:schemeClr val="tx2"/>
            </a:solidFill>
            <a:prstDash val="solid"/>
            <a:miter lim="800000"/>
            <a:headEnd/>
            <a:tailEnd/>
          </a:ln>
        </p:spPr>
        <p:txBody>
          <a:bodyPr vert="horz" wrap="square" lIns="62320" tIns="31159" rIns="62320" bIns="31159" numCol="1" anchor="t" anchorCtr="0" compatLnSpc="1">
            <a:prstTxWarp prst="textNoShape">
              <a:avLst/>
            </a:prstTxWarp>
          </a:bodyPr>
          <a:lstStyle/>
          <a:p>
            <a:pPr algn="ctr" defTabSz="623137">
              <a:defRPr/>
            </a:pPr>
            <a:endParaRPr lang="en-US" sz="1227" kern="0">
              <a:solidFill>
                <a:srgbClr val="353535"/>
              </a:solidFill>
              <a:latin typeface="Segoe UI Semilight"/>
            </a:endParaRPr>
          </a:p>
        </p:txBody>
      </p:sp>
      <p:sp>
        <p:nvSpPr>
          <p:cNvPr id="958" name="Freeform 7">
            <a:extLst>
              <a:ext uri="{FF2B5EF4-FFF2-40B4-BE49-F238E27FC236}">
                <a16:creationId xmlns:a16="http://schemas.microsoft.com/office/drawing/2014/main" id="{6ED71799-7A7B-497D-B18D-99B9E047490E}"/>
              </a:ext>
            </a:extLst>
          </p:cNvPr>
          <p:cNvSpPr>
            <a:spLocks/>
          </p:cNvSpPr>
          <p:nvPr/>
        </p:nvSpPr>
        <p:spPr bwMode="auto">
          <a:xfrm>
            <a:off x="5826425" y="1273090"/>
            <a:ext cx="691848" cy="425577"/>
          </a:xfrm>
          <a:custGeom>
            <a:avLst/>
            <a:gdLst>
              <a:gd name="T0" fmla="*/ 984 w 1109"/>
              <a:gd name="T1" fmla="*/ 426 h 682"/>
              <a:gd name="T2" fmla="*/ 982 w 1109"/>
              <a:gd name="T3" fmla="*/ 426 h 682"/>
              <a:gd name="T4" fmla="*/ 998 w 1109"/>
              <a:gd name="T5" fmla="*/ 341 h 682"/>
              <a:gd name="T6" fmla="*/ 776 w 1109"/>
              <a:gd name="T7" fmla="*/ 113 h 682"/>
              <a:gd name="T8" fmla="*/ 702 w 1109"/>
              <a:gd name="T9" fmla="*/ 127 h 682"/>
              <a:gd name="T10" fmla="*/ 443 w 1109"/>
              <a:gd name="T11" fmla="*/ 0 h 682"/>
              <a:gd name="T12" fmla="*/ 110 w 1109"/>
              <a:gd name="T13" fmla="*/ 341 h 682"/>
              <a:gd name="T14" fmla="*/ 121 w 1109"/>
              <a:gd name="T15" fmla="*/ 426 h 682"/>
              <a:gd name="T16" fmla="*/ 0 w 1109"/>
              <a:gd name="T17" fmla="*/ 554 h 682"/>
              <a:gd name="T18" fmla="*/ 124 w 1109"/>
              <a:gd name="T19" fmla="*/ 682 h 682"/>
              <a:gd name="T20" fmla="*/ 984 w 1109"/>
              <a:gd name="T21" fmla="*/ 682 h 682"/>
              <a:gd name="T22" fmla="*/ 1109 w 1109"/>
              <a:gd name="T23" fmla="*/ 554 h 682"/>
              <a:gd name="T24" fmla="*/ 984 w 1109"/>
              <a:gd name="T25" fmla="*/ 426 h 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09" h="682">
                <a:moveTo>
                  <a:pt x="984" y="426"/>
                </a:moveTo>
                <a:cubicBezTo>
                  <a:pt x="982" y="426"/>
                  <a:pt x="982" y="426"/>
                  <a:pt x="982" y="426"/>
                </a:cubicBezTo>
                <a:cubicBezTo>
                  <a:pt x="992" y="400"/>
                  <a:pt x="998" y="371"/>
                  <a:pt x="998" y="341"/>
                </a:cubicBezTo>
                <a:cubicBezTo>
                  <a:pt x="998" y="215"/>
                  <a:pt x="899" y="113"/>
                  <a:pt x="776" y="113"/>
                </a:cubicBezTo>
                <a:cubicBezTo>
                  <a:pt x="750" y="113"/>
                  <a:pt x="725" y="118"/>
                  <a:pt x="702" y="127"/>
                </a:cubicBezTo>
                <a:cubicBezTo>
                  <a:pt x="641" y="49"/>
                  <a:pt x="548" y="0"/>
                  <a:pt x="443" y="0"/>
                </a:cubicBezTo>
                <a:cubicBezTo>
                  <a:pt x="259" y="0"/>
                  <a:pt x="110" y="152"/>
                  <a:pt x="110" y="341"/>
                </a:cubicBezTo>
                <a:cubicBezTo>
                  <a:pt x="110" y="370"/>
                  <a:pt x="115" y="399"/>
                  <a:pt x="121" y="426"/>
                </a:cubicBezTo>
                <a:cubicBezTo>
                  <a:pt x="54" y="428"/>
                  <a:pt x="0" y="484"/>
                  <a:pt x="0" y="554"/>
                </a:cubicBezTo>
                <a:cubicBezTo>
                  <a:pt x="0" y="625"/>
                  <a:pt x="55" y="682"/>
                  <a:pt x="124" y="682"/>
                </a:cubicBezTo>
                <a:cubicBezTo>
                  <a:pt x="984" y="682"/>
                  <a:pt x="984" y="682"/>
                  <a:pt x="984" y="682"/>
                </a:cubicBezTo>
                <a:cubicBezTo>
                  <a:pt x="1053" y="682"/>
                  <a:pt x="1109" y="625"/>
                  <a:pt x="1109" y="554"/>
                </a:cubicBezTo>
                <a:cubicBezTo>
                  <a:pt x="1109" y="483"/>
                  <a:pt x="1053" y="426"/>
                  <a:pt x="984" y="426"/>
                </a:cubicBezTo>
                <a:close/>
              </a:path>
            </a:pathLst>
          </a:custGeom>
          <a:solidFill>
            <a:schemeClr val="bg1"/>
          </a:solidFill>
          <a:ln w="12700" cap="flat">
            <a:solidFill>
              <a:schemeClr val="tx2"/>
            </a:solidFill>
            <a:prstDash val="solid"/>
            <a:miter lim="800000"/>
            <a:headEnd/>
            <a:tailEnd/>
          </a:ln>
        </p:spPr>
        <p:txBody>
          <a:bodyPr vert="horz" wrap="square" lIns="62320" tIns="31159" rIns="62320" bIns="31159" numCol="1" anchor="t" anchorCtr="0" compatLnSpc="1">
            <a:prstTxWarp prst="textNoShape">
              <a:avLst/>
            </a:prstTxWarp>
          </a:bodyPr>
          <a:lstStyle/>
          <a:p>
            <a:pPr algn="ctr" defTabSz="623137">
              <a:defRPr/>
            </a:pPr>
            <a:endParaRPr lang="en-US" sz="1227" kern="0">
              <a:solidFill>
                <a:srgbClr val="353535"/>
              </a:solidFill>
              <a:latin typeface="Segoe UI Semilight"/>
            </a:endParaRPr>
          </a:p>
        </p:txBody>
      </p:sp>
      <p:sp>
        <p:nvSpPr>
          <p:cNvPr id="959" name="Freeform 7">
            <a:extLst>
              <a:ext uri="{FF2B5EF4-FFF2-40B4-BE49-F238E27FC236}">
                <a16:creationId xmlns:a16="http://schemas.microsoft.com/office/drawing/2014/main" id="{718878FE-D573-499F-8B83-7118BAAD6E55}"/>
              </a:ext>
            </a:extLst>
          </p:cNvPr>
          <p:cNvSpPr>
            <a:spLocks/>
          </p:cNvSpPr>
          <p:nvPr/>
        </p:nvSpPr>
        <p:spPr bwMode="auto">
          <a:xfrm>
            <a:off x="4083693" y="4854219"/>
            <a:ext cx="691848" cy="425577"/>
          </a:xfrm>
          <a:custGeom>
            <a:avLst/>
            <a:gdLst>
              <a:gd name="T0" fmla="*/ 984 w 1109"/>
              <a:gd name="T1" fmla="*/ 426 h 682"/>
              <a:gd name="T2" fmla="*/ 982 w 1109"/>
              <a:gd name="T3" fmla="*/ 426 h 682"/>
              <a:gd name="T4" fmla="*/ 998 w 1109"/>
              <a:gd name="T5" fmla="*/ 341 h 682"/>
              <a:gd name="T6" fmla="*/ 776 w 1109"/>
              <a:gd name="T7" fmla="*/ 113 h 682"/>
              <a:gd name="T8" fmla="*/ 702 w 1109"/>
              <a:gd name="T9" fmla="*/ 127 h 682"/>
              <a:gd name="T10" fmla="*/ 443 w 1109"/>
              <a:gd name="T11" fmla="*/ 0 h 682"/>
              <a:gd name="T12" fmla="*/ 110 w 1109"/>
              <a:gd name="T13" fmla="*/ 341 h 682"/>
              <a:gd name="T14" fmla="*/ 121 w 1109"/>
              <a:gd name="T15" fmla="*/ 426 h 682"/>
              <a:gd name="T16" fmla="*/ 0 w 1109"/>
              <a:gd name="T17" fmla="*/ 554 h 682"/>
              <a:gd name="T18" fmla="*/ 124 w 1109"/>
              <a:gd name="T19" fmla="*/ 682 h 682"/>
              <a:gd name="T20" fmla="*/ 984 w 1109"/>
              <a:gd name="T21" fmla="*/ 682 h 682"/>
              <a:gd name="T22" fmla="*/ 1109 w 1109"/>
              <a:gd name="T23" fmla="*/ 554 h 682"/>
              <a:gd name="T24" fmla="*/ 984 w 1109"/>
              <a:gd name="T25" fmla="*/ 426 h 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09" h="682">
                <a:moveTo>
                  <a:pt x="984" y="426"/>
                </a:moveTo>
                <a:cubicBezTo>
                  <a:pt x="982" y="426"/>
                  <a:pt x="982" y="426"/>
                  <a:pt x="982" y="426"/>
                </a:cubicBezTo>
                <a:cubicBezTo>
                  <a:pt x="992" y="400"/>
                  <a:pt x="998" y="371"/>
                  <a:pt x="998" y="341"/>
                </a:cubicBezTo>
                <a:cubicBezTo>
                  <a:pt x="998" y="215"/>
                  <a:pt x="899" y="113"/>
                  <a:pt x="776" y="113"/>
                </a:cubicBezTo>
                <a:cubicBezTo>
                  <a:pt x="750" y="113"/>
                  <a:pt x="725" y="118"/>
                  <a:pt x="702" y="127"/>
                </a:cubicBezTo>
                <a:cubicBezTo>
                  <a:pt x="641" y="49"/>
                  <a:pt x="548" y="0"/>
                  <a:pt x="443" y="0"/>
                </a:cubicBezTo>
                <a:cubicBezTo>
                  <a:pt x="259" y="0"/>
                  <a:pt x="110" y="152"/>
                  <a:pt x="110" y="341"/>
                </a:cubicBezTo>
                <a:cubicBezTo>
                  <a:pt x="110" y="370"/>
                  <a:pt x="115" y="399"/>
                  <a:pt x="121" y="426"/>
                </a:cubicBezTo>
                <a:cubicBezTo>
                  <a:pt x="54" y="428"/>
                  <a:pt x="0" y="484"/>
                  <a:pt x="0" y="554"/>
                </a:cubicBezTo>
                <a:cubicBezTo>
                  <a:pt x="0" y="625"/>
                  <a:pt x="55" y="682"/>
                  <a:pt x="124" y="682"/>
                </a:cubicBezTo>
                <a:cubicBezTo>
                  <a:pt x="984" y="682"/>
                  <a:pt x="984" y="682"/>
                  <a:pt x="984" y="682"/>
                </a:cubicBezTo>
                <a:cubicBezTo>
                  <a:pt x="1053" y="682"/>
                  <a:pt x="1109" y="625"/>
                  <a:pt x="1109" y="554"/>
                </a:cubicBezTo>
                <a:cubicBezTo>
                  <a:pt x="1109" y="483"/>
                  <a:pt x="1053" y="426"/>
                  <a:pt x="984" y="426"/>
                </a:cubicBezTo>
                <a:close/>
              </a:path>
            </a:pathLst>
          </a:custGeom>
          <a:solidFill>
            <a:schemeClr val="bg1"/>
          </a:solidFill>
          <a:ln w="12700" cap="flat">
            <a:solidFill>
              <a:schemeClr val="tx2"/>
            </a:solidFill>
            <a:prstDash val="solid"/>
            <a:miter lim="800000"/>
            <a:headEnd/>
            <a:tailEnd/>
          </a:ln>
        </p:spPr>
        <p:txBody>
          <a:bodyPr vert="horz" wrap="square" lIns="62320" tIns="31159" rIns="62320" bIns="31159" numCol="1" anchor="t" anchorCtr="0" compatLnSpc="1">
            <a:prstTxWarp prst="textNoShape">
              <a:avLst/>
            </a:prstTxWarp>
          </a:bodyPr>
          <a:lstStyle/>
          <a:p>
            <a:pPr algn="ctr" defTabSz="623137">
              <a:defRPr/>
            </a:pPr>
            <a:endParaRPr lang="en-US" sz="1227" kern="0">
              <a:solidFill>
                <a:srgbClr val="353535"/>
              </a:solidFill>
              <a:latin typeface="Segoe UI Semilight"/>
            </a:endParaRPr>
          </a:p>
        </p:txBody>
      </p:sp>
      <p:grpSp>
        <p:nvGrpSpPr>
          <p:cNvPr id="701" name="Group 700">
            <a:extLst>
              <a:ext uri="{FF2B5EF4-FFF2-40B4-BE49-F238E27FC236}">
                <a16:creationId xmlns:a16="http://schemas.microsoft.com/office/drawing/2014/main" id="{BA8DFEF1-FE89-4494-8DCF-2A43F4A2EDD7}"/>
              </a:ext>
            </a:extLst>
          </p:cNvPr>
          <p:cNvGrpSpPr/>
          <p:nvPr/>
        </p:nvGrpSpPr>
        <p:grpSpPr>
          <a:xfrm>
            <a:off x="1593722" y="4316599"/>
            <a:ext cx="429808" cy="198346"/>
            <a:chOff x="1540040" y="3614851"/>
            <a:chExt cx="1417812" cy="654290"/>
          </a:xfrm>
        </p:grpSpPr>
        <p:grpSp>
          <p:nvGrpSpPr>
            <p:cNvPr id="702" name="Graphic 653">
              <a:extLst>
                <a:ext uri="{FF2B5EF4-FFF2-40B4-BE49-F238E27FC236}">
                  <a16:creationId xmlns:a16="http://schemas.microsoft.com/office/drawing/2014/main" id="{F3240AB7-6687-460A-BCA7-BF227798AA61}"/>
                </a:ext>
              </a:extLst>
            </p:cNvPr>
            <p:cNvGrpSpPr/>
            <p:nvPr/>
          </p:nvGrpSpPr>
          <p:grpSpPr>
            <a:xfrm>
              <a:off x="1540040" y="3614851"/>
              <a:ext cx="489653" cy="247086"/>
              <a:chOff x="1718244" y="3581870"/>
              <a:chExt cx="489653" cy="247086"/>
            </a:xfrm>
            <a:solidFill>
              <a:schemeClr val="accent1"/>
            </a:solidFill>
          </p:grpSpPr>
          <p:grpSp>
            <p:nvGrpSpPr>
              <p:cNvPr id="731" name="Graphic 653">
                <a:extLst>
                  <a:ext uri="{FF2B5EF4-FFF2-40B4-BE49-F238E27FC236}">
                    <a16:creationId xmlns:a16="http://schemas.microsoft.com/office/drawing/2014/main" id="{5899634D-8581-4B8D-BD6E-CE820C81AC24}"/>
                  </a:ext>
                </a:extLst>
              </p:cNvPr>
              <p:cNvGrpSpPr/>
              <p:nvPr/>
            </p:nvGrpSpPr>
            <p:grpSpPr>
              <a:xfrm>
                <a:off x="1718244" y="3581870"/>
                <a:ext cx="105464" cy="241060"/>
                <a:chOff x="1718244" y="3581870"/>
                <a:chExt cx="105464" cy="241060"/>
              </a:xfrm>
              <a:solidFill>
                <a:schemeClr val="accent1"/>
              </a:solidFill>
            </p:grpSpPr>
            <p:sp>
              <p:nvSpPr>
                <p:cNvPr id="756" name="Freeform: Shape 755">
                  <a:extLst>
                    <a:ext uri="{FF2B5EF4-FFF2-40B4-BE49-F238E27FC236}">
                      <a16:creationId xmlns:a16="http://schemas.microsoft.com/office/drawing/2014/main" id="{0EBFD71F-431C-4B74-AAA8-044C9534D46B}"/>
                    </a:ext>
                  </a:extLst>
                </p:cNvPr>
                <p:cNvSpPr/>
                <p:nvPr/>
              </p:nvSpPr>
              <p:spPr>
                <a:xfrm>
                  <a:off x="1718244" y="3654188"/>
                  <a:ext cx="105464" cy="165729"/>
                </a:xfrm>
                <a:custGeom>
                  <a:avLst/>
                  <a:gdLst>
                    <a:gd name="connsiteX0" fmla="*/ 0 w 105463"/>
                    <a:gd name="connsiteY0" fmla="*/ 179288 h 165728"/>
                    <a:gd name="connsiteX1" fmla="*/ 111490 w 105463"/>
                    <a:gd name="connsiteY1" fmla="*/ 177782 h 165728"/>
                    <a:gd name="connsiteX2" fmla="*/ 102450 w 105463"/>
                    <a:gd name="connsiteY2" fmla="*/ 0 h 165728"/>
                    <a:gd name="connsiteX3" fmla="*/ 10546 w 105463"/>
                    <a:gd name="connsiteY3" fmla="*/ 0 h 165728"/>
                  </a:gdLst>
                  <a:ahLst/>
                  <a:cxnLst>
                    <a:cxn ang="0">
                      <a:pos x="connsiteX0" y="connsiteY0"/>
                    </a:cxn>
                    <a:cxn ang="0">
                      <a:pos x="connsiteX1" y="connsiteY1"/>
                    </a:cxn>
                    <a:cxn ang="0">
                      <a:pos x="connsiteX2" y="connsiteY2"/>
                    </a:cxn>
                    <a:cxn ang="0">
                      <a:pos x="connsiteX3" y="connsiteY3"/>
                    </a:cxn>
                  </a:cxnLst>
                  <a:rect l="l" t="t" r="r" b="b"/>
                  <a:pathLst>
                    <a:path w="105463" h="165728">
                      <a:moveTo>
                        <a:pt x="0" y="179288"/>
                      </a:moveTo>
                      <a:lnTo>
                        <a:pt x="111490" y="177782"/>
                      </a:lnTo>
                      <a:lnTo>
                        <a:pt x="102450" y="0"/>
                      </a:lnTo>
                      <a:lnTo>
                        <a:pt x="10546" y="0"/>
                      </a:lnTo>
                      <a:close/>
                    </a:path>
                  </a:pathLst>
                </a:custGeom>
                <a:pattFill prst="pct10">
                  <a:fgClr>
                    <a:schemeClr val="bg1"/>
                  </a:fgClr>
                  <a:bgClr>
                    <a:schemeClr val="tx2"/>
                  </a:bgClr>
                </a:pattFill>
                <a:ln w="14968" cap="flat">
                  <a:noFill/>
                  <a:prstDash val="solid"/>
                  <a:miter/>
                </a:ln>
              </p:spPr>
              <p:txBody>
                <a:bodyPr rtlCol="0" anchor="ctr"/>
                <a:lstStyle/>
                <a:p>
                  <a:pPr defTabSz="932563">
                    <a:defRPr/>
                  </a:pPr>
                  <a:endParaRPr lang="en-US">
                    <a:solidFill>
                      <a:srgbClr val="000000"/>
                    </a:solidFill>
                    <a:latin typeface="Segoe UI"/>
                  </a:endParaRPr>
                </a:p>
              </p:txBody>
            </p:sp>
            <p:sp>
              <p:nvSpPr>
                <p:cNvPr id="768" name="Freeform: Shape 767">
                  <a:extLst>
                    <a:ext uri="{FF2B5EF4-FFF2-40B4-BE49-F238E27FC236}">
                      <a16:creationId xmlns:a16="http://schemas.microsoft.com/office/drawing/2014/main" id="{C5B2616E-2F6A-4112-8A60-0EE546F442AB}"/>
                    </a:ext>
                  </a:extLst>
                </p:cNvPr>
                <p:cNvSpPr/>
                <p:nvPr/>
              </p:nvSpPr>
              <p:spPr>
                <a:xfrm>
                  <a:off x="1728790" y="3581870"/>
                  <a:ext cx="90397" cy="60265"/>
                </a:xfrm>
                <a:custGeom>
                  <a:avLst/>
                  <a:gdLst>
                    <a:gd name="connsiteX0" fmla="*/ 4520 w 90397"/>
                    <a:gd name="connsiteY0" fmla="*/ 0 h 60264"/>
                    <a:gd name="connsiteX1" fmla="*/ 0 w 90397"/>
                    <a:gd name="connsiteY1" fmla="*/ 72318 h 60264"/>
                    <a:gd name="connsiteX2" fmla="*/ 91904 w 90397"/>
                    <a:gd name="connsiteY2" fmla="*/ 72318 h 60264"/>
                    <a:gd name="connsiteX3" fmla="*/ 87384 w 90397"/>
                    <a:gd name="connsiteY3" fmla="*/ 0 h 60264"/>
                  </a:gdLst>
                  <a:ahLst/>
                  <a:cxnLst>
                    <a:cxn ang="0">
                      <a:pos x="connsiteX0" y="connsiteY0"/>
                    </a:cxn>
                    <a:cxn ang="0">
                      <a:pos x="connsiteX1" y="connsiteY1"/>
                    </a:cxn>
                    <a:cxn ang="0">
                      <a:pos x="connsiteX2" y="connsiteY2"/>
                    </a:cxn>
                    <a:cxn ang="0">
                      <a:pos x="connsiteX3" y="connsiteY3"/>
                    </a:cxn>
                  </a:cxnLst>
                  <a:rect l="l" t="t" r="r" b="b"/>
                  <a:pathLst>
                    <a:path w="90397" h="60264">
                      <a:moveTo>
                        <a:pt x="4520" y="0"/>
                      </a:moveTo>
                      <a:lnTo>
                        <a:pt x="0" y="72318"/>
                      </a:lnTo>
                      <a:lnTo>
                        <a:pt x="91904" y="72318"/>
                      </a:lnTo>
                      <a:lnTo>
                        <a:pt x="87384" y="0"/>
                      </a:lnTo>
                      <a:close/>
                    </a:path>
                  </a:pathLst>
                </a:custGeom>
                <a:pattFill prst="pct10">
                  <a:fgClr>
                    <a:schemeClr val="bg1"/>
                  </a:fgClr>
                  <a:bgClr>
                    <a:schemeClr val="accent5"/>
                  </a:bgClr>
                </a:pattFill>
                <a:ln w="14968" cap="flat">
                  <a:noFill/>
                  <a:prstDash val="solid"/>
                  <a:miter/>
                </a:ln>
              </p:spPr>
              <p:txBody>
                <a:bodyPr rtlCol="0" anchor="ctr"/>
                <a:lstStyle/>
                <a:p>
                  <a:pPr defTabSz="932563">
                    <a:defRPr/>
                  </a:pPr>
                  <a:endParaRPr lang="en-US">
                    <a:solidFill>
                      <a:srgbClr val="000000"/>
                    </a:solidFill>
                    <a:latin typeface="Segoe UI"/>
                  </a:endParaRPr>
                </a:p>
              </p:txBody>
            </p:sp>
          </p:grpSp>
          <p:grpSp>
            <p:nvGrpSpPr>
              <p:cNvPr id="732" name="Graphic 653">
                <a:extLst>
                  <a:ext uri="{FF2B5EF4-FFF2-40B4-BE49-F238E27FC236}">
                    <a16:creationId xmlns:a16="http://schemas.microsoft.com/office/drawing/2014/main" id="{F9B52FB0-4654-4CDC-AB1B-3302C3DCEB07}"/>
                  </a:ext>
                </a:extLst>
              </p:cNvPr>
              <p:cNvGrpSpPr/>
              <p:nvPr/>
            </p:nvGrpSpPr>
            <p:grpSpPr>
              <a:xfrm>
                <a:off x="1911092" y="3587896"/>
                <a:ext cx="105464" cy="241060"/>
                <a:chOff x="1911092" y="3587896"/>
                <a:chExt cx="105464" cy="241060"/>
              </a:xfrm>
              <a:solidFill>
                <a:schemeClr val="accent1"/>
              </a:solidFill>
            </p:grpSpPr>
            <p:sp>
              <p:nvSpPr>
                <p:cNvPr id="750" name="Freeform: Shape 749">
                  <a:extLst>
                    <a:ext uri="{FF2B5EF4-FFF2-40B4-BE49-F238E27FC236}">
                      <a16:creationId xmlns:a16="http://schemas.microsoft.com/office/drawing/2014/main" id="{C1DF8473-BB35-42FA-91EE-08C1DF51D9BB}"/>
                    </a:ext>
                  </a:extLst>
                </p:cNvPr>
                <p:cNvSpPr/>
                <p:nvPr/>
              </p:nvSpPr>
              <p:spPr>
                <a:xfrm>
                  <a:off x="1911092" y="3661721"/>
                  <a:ext cx="105464" cy="165729"/>
                </a:xfrm>
                <a:custGeom>
                  <a:avLst/>
                  <a:gdLst>
                    <a:gd name="connsiteX0" fmla="*/ 0 w 105463"/>
                    <a:gd name="connsiteY0" fmla="*/ 177782 h 165728"/>
                    <a:gd name="connsiteX1" fmla="*/ 109984 w 105463"/>
                    <a:gd name="connsiteY1" fmla="*/ 177782 h 165728"/>
                    <a:gd name="connsiteX2" fmla="*/ 100944 w 105463"/>
                    <a:gd name="connsiteY2" fmla="*/ 0 h 165728"/>
                    <a:gd name="connsiteX3" fmla="*/ 9040 w 105463"/>
                    <a:gd name="connsiteY3" fmla="*/ 0 h 165728"/>
                  </a:gdLst>
                  <a:ahLst/>
                  <a:cxnLst>
                    <a:cxn ang="0">
                      <a:pos x="connsiteX0" y="connsiteY0"/>
                    </a:cxn>
                    <a:cxn ang="0">
                      <a:pos x="connsiteX1" y="connsiteY1"/>
                    </a:cxn>
                    <a:cxn ang="0">
                      <a:pos x="connsiteX2" y="connsiteY2"/>
                    </a:cxn>
                    <a:cxn ang="0">
                      <a:pos x="connsiteX3" y="connsiteY3"/>
                    </a:cxn>
                  </a:cxnLst>
                  <a:rect l="l" t="t" r="r" b="b"/>
                  <a:pathLst>
                    <a:path w="105463" h="165728">
                      <a:moveTo>
                        <a:pt x="0" y="177782"/>
                      </a:moveTo>
                      <a:lnTo>
                        <a:pt x="109984" y="177782"/>
                      </a:lnTo>
                      <a:lnTo>
                        <a:pt x="100944" y="0"/>
                      </a:lnTo>
                      <a:lnTo>
                        <a:pt x="9040" y="0"/>
                      </a:lnTo>
                      <a:close/>
                    </a:path>
                  </a:pathLst>
                </a:custGeom>
                <a:pattFill prst="pct10">
                  <a:fgClr>
                    <a:schemeClr val="bg1"/>
                  </a:fgClr>
                  <a:bgClr>
                    <a:schemeClr val="tx2"/>
                  </a:bgClr>
                </a:pattFill>
                <a:ln w="14968" cap="flat">
                  <a:noFill/>
                  <a:prstDash val="solid"/>
                  <a:miter/>
                </a:ln>
              </p:spPr>
              <p:txBody>
                <a:bodyPr rtlCol="0" anchor="ctr"/>
                <a:lstStyle/>
                <a:p>
                  <a:pPr defTabSz="932563">
                    <a:defRPr/>
                  </a:pPr>
                  <a:endParaRPr lang="en-US">
                    <a:solidFill>
                      <a:srgbClr val="000000"/>
                    </a:solidFill>
                    <a:latin typeface="Segoe UI"/>
                  </a:endParaRPr>
                </a:p>
              </p:txBody>
            </p:sp>
            <p:sp>
              <p:nvSpPr>
                <p:cNvPr id="751" name="Freeform: Shape 750">
                  <a:extLst>
                    <a:ext uri="{FF2B5EF4-FFF2-40B4-BE49-F238E27FC236}">
                      <a16:creationId xmlns:a16="http://schemas.microsoft.com/office/drawing/2014/main" id="{9544B66B-FF9F-49B0-9A0B-25EDBB74C756}"/>
                    </a:ext>
                  </a:extLst>
                </p:cNvPr>
                <p:cNvSpPr/>
                <p:nvPr/>
              </p:nvSpPr>
              <p:spPr>
                <a:xfrm>
                  <a:off x="1920132" y="3587896"/>
                  <a:ext cx="90397" cy="60265"/>
                </a:xfrm>
                <a:custGeom>
                  <a:avLst/>
                  <a:gdLst>
                    <a:gd name="connsiteX0" fmla="*/ 4520 w 90397"/>
                    <a:gd name="connsiteY0" fmla="*/ 0 h 60264"/>
                    <a:gd name="connsiteX1" fmla="*/ 0 w 90397"/>
                    <a:gd name="connsiteY1" fmla="*/ 73825 h 60264"/>
                    <a:gd name="connsiteX2" fmla="*/ 91904 w 90397"/>
                    <a:gd name="connsiteY2" fmla="*/ 73825 h 60264"/>
                    <a:gd name="connsiteX3" fmla="*/ 88891 w 90397"/>
                    <a:gd name="connsiteY3" fmla="*/ 0 h 60264"/>
                  </a:gdLst>
                  <a:ahLst/>
                  <a:cxnLst>
                    <a:cxn ang="0">
                      <a:pos x="connsiteX0" y="connsiteY0"/>
                    </a:cxn>
                    <a:cxn ang="0">
                      <a:pos x="connsiteX1" y="connsiteY1"/>
                    </a:cxn>
                    <a:cxn ang="0">
                      <a:pos x="connsiteX2" y="connsiteY2"/>
                    </a:cxn>
                    <a:cxn ang="0">
                      <a:pos x="connsiteX3" y="connsiteY3"/>
                    </a:cxn>
                  </a:cxnLst>
                  <a:rect l="l" t="t" r="r" b="b"/>
                  <a:pathLst>
                    <a:path w="90397" h="60264">
                      <a:moveTo>
                        <a:pt x="4520" y="0"/>
                      </a:moveTo>
                      <a:lnTo>
                        <a:pt x="0" y="73825"/>
                      </a:lnTo>
                      <a:lnTo>
                        <a:pt x="91904" y="73825"/>
                      </a:lnTo>
                      <a:lnTo>
                        <a:pt x="88891" y="0"/>
                      </a:lnTo>
                      <a:close/>
                    </a:path>
                  </a:pathLst>
                </a:custGeom>
                <a:pattFill prst="pct10">
                  <a:fgClr>
                    <a:schemeClr val="bg1"/>
                  </a:fgClr>
                  <a:bgClr>
                    <a:schemeClr val="accent5"/>
                  </a:bgClr>
                </a:pattFill>
                <a:ln w="14968" cap="flat">
                  <a:noFill/>
                  <a:prstDash val="solid"/>
                  <a:miter/>
                </a:ln>
              </p:spPr>
              <p:txBody>
                <a:bodyPr rtlCol="0" anchor="ctr"/>
                <a:lstStyle/>
                <a:p>
                  <a:pPr defTabSz="932563">
                    <a:defRPr/>
                  </a:pPr>
                  <a:endParaRPr lang="en-US">
                    <a:solidFill>
                      <a:srgbClr val="000000"/>
                    </a:solidFill>
                    <a:latin typeface="Segoe UI"/>
                  </a:endParaRPr>
                </a:p>
              </p:txBody>
            </p:sp>
          </p:grpSp>
          <p:grpSp>
            <p:nvGrpSpPr>
              <p:cNvPr id="733" name="Graphic 653">
                <a:extLst>
                  <a:ext uri="{FF2B5EF4-FFF2-40B4-BE49-F238E27FC236}">
                    <a16:creationId xmlns:a16="http://schemas.microsoft.com/office/drawing/2014/main" id="{6862C226-439C-43D3-B3E2-410256E566D6}"/>
                  </a:ext>
                </a:extLst>
              </p:cNvPr>
              <p:cNvGrpSpPr/>
              <p:nvPr/>
            </p:nvGrpSpPr>
            <p:grpSpPr>
              <a:xfrm>
                <a:off x="2102433" y="3584883"/>
                <a:ext cx="105464" cy="241060"/>
                <a:chOff x="2102433" y="3584883"/>
                <a:chExt cx="105464" cy="241060"/>
              </a:xfrm>
              <a:solidFill>
                <a:schemeClr val="accent1"/>
              </a:solidFill>
            </p:grpSpPr>
            <p:sp>
              <p:nvSpPr>
                <p:cNvPr id="748" name="Freeform: Shape 747">
                  <a:extLst>
                    <a:ext uri="{FF2B5EF4-FFF2-40B4-BE49-F238E27FC236}">
                      <a16:creationId xmlns:a16="http://schemas.microsoft.com/office/drawing/2014/main" id="{5D5182CE-B354-4D40-8B4C-10D678D81011}"/>
                    </a:ext>
                  </a:extLst>
                </p:cNvPr>
                <p:cNvSpPr/>
                <p:nvPr/>
              </p:nvSpPr>
              <p:spPr>
                <a:xfrm>
                  <a:off x="2102433" y="3657201"/>
                  <a:ext cx="105464" cy="165729"/>
                </a:xfrm>
                <a:custGeom>
                  <a:avLst/>
                  <a:gdLst>
                    <a:gd name="connsiteX0" fmla="*/ 0 w 105463"/>
                    <a:gd name="connsiteY0" fmla="*/ 179288 h 165728"/>
                    <a:gd name="connsiteX1" fmla="*/ 111490 w 105463"/>
                    <a:gd name="connsiteY1" fmla="*/ 177782 h 165728"/>
                    <a:gd name="connsiteX2" fmla="*/ 102450 w 105463"/>
                    <a:gd name="connsiteY2" fmla="*/ 0 h 165728"/>
                    <a:gd name="connsiteX3" fmla="*/ 10546 w 105463"/>
                    <a:gd name="connsiteY3" fmla="*/ 0 h 165728"/>
                  </a:gdLst>
                  <a:ahLst/>
                  <a:cxnLst>
                    <a:cxn ang="0">
                      <a:pos x="connsiteX0" y="connsiteY0"/>
                    </a:cxn>
                    <a:cxn ang="0">
                      <a:pos x="connsiteX1" y="connsiteY1"/>
                    </a:cxn>
                    <a:cxn ang="0">
                      <a:pos x="connsiteX2" y="connsiteY2"/>
                    </a:cxn>
                    <a:cxn ang="0">
                      <a:pos x="connsiteX3" y="connsiteY3"/>
                    </a:cxn>
                  </a:cxnLst>
                  <a:rect l="l" t="t" r="r" b="b"/>
                  <a:pathLst>
                    <a:path w="105463" h="165728">
                      <a:moveTo>
                        <a:pt x="0" y="179288"/>
                      </a:moveTo>
                      <a:lnTo>
                        <a:pt x="111490" y="177782"/>
                      </a:lnTo>
                      <a:lnTo>
                        <a:pt x="102450" y="0"/>
                      </a:lnTo>
                      <a:lnTo>
                        <a:pt x="10546" y="0"/>
                      </a:lnTo>
                      <a:close/>
                    </a:path>
                  </a:pathLst>
                </a:custGeom>
                <a:pattFill prst="pct10">
                  <a:fgClr>
                    <a:schemeClr val="bg1"/>
                  </a:fgClr>
                  <a:bgClr>
                    <a:schemeClr val="tx2"/>
                  </a:bgClr>
                </a:pattFill>
                <a:ln w="14968" cap="flat">
                  <a:noFill/>
                  <a:prstDash val="solid"/>
                  <a:miter/>
                </a:ln>
              </p:spPr>
              <p:txBody>
                <a:bodyPr rtlCol="0" anchor="ctr"/>
                <a:lstStyle/>
                <a:p>
                  <a:pPr defTabSz="932563">
                    <a:defRPr/>
                  </a:pPr>
                  <a:endParaRPr lang="en-US">
                    <a:solidFill>
                      <a:srgbClr val="000000"/>
                    </a:solidFill>
                    <a:latin typeface="Segoe UI"/>
                  </a:endParaRPr>
                </a:p>
              </p:txBody>
            </p:sp>
            <p:sp>
              <p:nvSpPr>
                <p:cNvPr id="749" name="Freeform: Shape 748">
                  <a:extLst>
                    <a:ext uri="{FF2B5EF4-FFF2-40B4-BE49-F238E27FC236}">
                      <a16:creationId xmlns:a16="http://schemas.microsoft.com/office/drawing/2014/main" id="{77FD9D95-FC53-44E1-9E33-B4B4727EA229}"/>
                    </a:ext>
                  </a:extLst>
                </p:cNvPr>
                <p:cNvSpPr/>
                <p:nvPr/>
              </p:nvSpPr>
              <p:spPr>
                <a:xfrm>
                  <a:off x="2112980" y="3584883"/>
                  <a:ext cx="90397" cy="60265"/>
                </a:xfrm>
                <a:custGeom>
                  <a:avLst/>
                  <a:gdLst>
                    <a:gd name="connsiteX0" fmla="*/ 4520 w 90397"/>
                    <a:gd name="connsiteY0" fmla="*/ 0 h 60264"/>
                    <a:gd name="connsiteX1" fmla="*/ 0 w 90397"/>
                    <a:gd name="connsiteY1" fmla="*/ 72318 h 60264"/>
                    <a:gd name="connsiteX2" fmla="*/ 91904 w 90397"/>
                    <a:gd name="connsiteY2" fmla="*/ 72318 h 60264"/>
                    <a:gd name="connsiteX3" fmla="*/ 87384 w 90397"/>
                    <a:gd name="connsiteY3" fmla="*/ 0 h 60264"/>
                  </a:gdLst>
                  <a:ahLst/>
                  <a:cxnLst>
                    <a:cxn ang="0">
                      <a:pos x="connsiteX0" y="connsiteY0"/>
                    </a:cxn>
                    <a:cxn ang="0">
                      <a:pos x="connsiteX1" y="connsiteY1"/>
                    </a:cxn>
                    <a:cxn ang="0">
                      <a:pos x="connsiteX2" y="connsiteY2"/>
                    </a:cxn>
                    <a:cxn ang="0">
                      <a:pos x="connsiteX3" y="connsiteY3"/>
                    </a:cxn>
                  </a:cxnLst>
                  <a:rect l="l" t="t" r="r" b="b"/>
                  <a:pathLst>
                    <a:path w="90397" h="60264">
                      <a:moveTo>
                        <a:pt x="4520" y="0"/>
                      </a:moveTo>
                      <a:lnTo>
                        <a:pt x="0" y="72318"/>
                      </a:lnTo>
                      <a:lnTo>
                        <a:pt x="91904" y="72318"/>
                      </a:lnTo>
                      <a:lnTo>
                        <a:pt x="87384" y="0"/>
                      </a:lnTo>
                      <a:close/>
                    </a:path>
                  </a:pathLst>
                </a:custGeom>
                <a:pattFill prst="pct10">
                  <a:fgClr>
                    <a:schemeClr val="bg1"/>
                  </a:fgClr>
                  <a:bgClr>
                    <a:schemeClr val="accent5"/>
                  </a:bgClr>
                </a:pattFill>
                <a:ln w="14968" cap="flat">
                  <a:noFill/>
                  <a:prstDash val="solid"/>
                  <a:miter/>
                </a:ln>
              </p:spPr>
              <p:txBody>
                <a:bodyPr rtlCol="0" anchor="ctr"/>
                <a:lstStyle/>
                <a:p>
                  <a:pPr defTabSz="932563">
                    <a:defRPr/>
                  </a:pPr>
                  <a:endParaRPr lang="en-US">
                    <a:solidFill>
                      <a:srgbClr val="000000"/>
                    </a:solidFill>
                    <a:latin typeface="Segoe UI"/>
                  </a:endParaRPr>
                </a:p>
              </p:txBody>
            </p:sp>
          </p:grpSp>
          <p:sp>
            <p:nvSpPr>
              <p:cNvPr id="734" name="Freeform: Shape 733">
                <a:extLst>
                  <a:ext uri="{FF2B5EF4-FFF2-40B4-BE49-F238E27FC236}">
                    <a16:creationId xmlns:a16="http://schemas.microsoft.com/office/drawing/2014/main" id="{1750F557-FD25-47DA-8D94-E06AC99B454A}"/>
                  </a:ext>
                </a:extLst>
              </p:cNvPr>
              <p:cNvSpPr/>
              <p:nvPr/>
            </p:nvSpPr>
            <p:spPr>
              <a:xfrm>
                <a:off x="1597714" y="3831970"/>
                <a:ext cx="572517" cy="301325"/>
              </a:xfrm>
              <a:custGeom>
                <a:avLst/>
                <a:gdLst>
                  <a:gd name="connsiteX0" fmla="*/ 0 w 572517"/>
                  <a:gd name="connsiteY0" fmla="*/ 0 h 301324"/>
                  <a:gd name="connsiteX1" fmla="*/ 0 w 572517"/>
                  <a:gd name="connsiteY1" fmla="*/ 316391 h 301324"/>
                  <a:gd name="connsiteX2" fmla="*/ 233527 w 572517"/>
                  <a:gd name="connsiteY2" fmla="*/ 316391 h 301324"/>
                  <a:gd name="connsiteX3" fmla="*/ 233527 w 572517"/>
                  <a:gd name="connsiteY3" fmla="*/ 212434 h 301324"/>
                  <a:gd name="connsiteX4" fmla="*/ 349537 w 572517"/>
                  <a:gd name="connsiteY4" fmla="*/ 212434 h 301324"/>
                  <a:gd name="connsiteX5" fmla="*/ 349537 w 572517"/>
                  <a:gd name="connsiteY5" fmla="*/ 316391 h 301324"/>
                  <a:gd name="connsiteX6" fmla="*/ 584570 w 572517"/>
                  <a:gd name="connsiteY6" fmla="*/ 316391 h 301324"/>
                  <a:gd name="connsiteX7" fmla="*/ 584570 w 572517"/>
                  <a:gd name="connsiteY7" fmla="*/ 0 h 301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2517" h="301324">
                    <a:moveTo>
                      <a:pt x="0" y="0"/>
                    </a:moveTo>
                    <a:lnTo>
                      <a:pt x="0" y="316391"/>
                    </a:lnTo>
                    <a:lnTo>
                      <a:pt x="233527" y="316391"/>
                    </a:lnTo>
                    <a:lnTo>
                      <a:pt x="233527" y="212434"/>
                    </a:lnTo>
                    <a:lnTo>
                      <a:pt x="349537" y="212434"/>
                    </a:lnTo>
                    <a:lnTo>
                      <a:pt x="349537" y="316391"/>
                    </a:lnTo>
                    <a:lnTo>
                      <a:pt x="584570" y="316391"/>
                    </a:lnTo>
                    <a:lnTo>
                      <a:pt x="584570" y="0"/>
                    </a:lnTo>
                    <a:close/>
                  </a:path>
                </a:pathLst>
              </a:custGeom>
              <a:pattFill prst="pct10">
                <a:fgClr>
                  <a:schemeClr val="bg1"/>
                </a:fgClr>
                <a:bgClr>
                  <a:srgbClr val="75757A"/>
                </a:bgClr>
              </a:pattFill>
              <a:ln w="14968" cap="flat">
                <a:noFill/>
                <a:prstDash val="solid"/>
                <a:miter/>
              </a:ln>
            </p:spPr>
            <p:txBody>
              <a:bodyPr rtlCol="0" anchor="ctr"/>
              <a:lstStyle/>
              <a:p>
                <a:pPr defTabSz="932563">
                  <a:defRPr/>
                </a:pPr>
                <a:endParaRPr lang="en-US">
                  <a:solidFill>
                    <a:srgbClr val="000000"/>
                  </a:solidFill>
                  <a:latin typeface="Segoe UI"/>
                </a:endParaRPr>
              </a:p>
            </p:txBody>
          </p:sp>
          <p:sp>
            <p:nvSpPr>
              <p:cNvPr id="735" name="Freeform: Shape 734">
                <a:extLst>
                  <a:ext uri="{FF2B5EF4-FFF2-40B4-BE49-F238E27FC236}">
                    <a16:creationId xmlns:a16="http://schemas.microsoft.com/office/drawing/2014/main" id="{41261B02-46B5-4280-BF76-2768F2110902}"/>
                  </a:ext>
                </a:extLst>
              </p:cNvPr>
              <p:cNvSpPr/>
              <p:nvPr/>
            </p:nvSpPr>
            <p:spPr>
              <a:xfrm>
                <a:off x="1686605" y="3919354"/>
                <a:ext cx="30132" cy="30132"/>
              </a:xfrm>
              <a:custGeom>
                <a:avLst/>
                <a:gdLst>
                  <a:gd name="connsiteX0" fmla="*/ 0 w 30132"/>
                  <a:gd name="connsiteY0" fmla="*/ 0 h 30132"/>
                  <a:gd name="connsiteX1" fmla="*/ 36159 w 30132"/>
                  <a:gd name="connsiteY1" fmla="*/ 0 h 30132"/>
                  <a:gd name="connsiteX2" fmla="*/ 36159 w 30132"/>
                  <a:gd name="connsiteY2" fmla="*/ 36159 h 30132"/>
                  <a:gd name="connsiteX3" fmla="*/ 0 w 30132"/>
                  <a:gd name="connsiteY3" fmla="*/ 36159 h 30132"/>
                </a:gdLst>
                <a:ahLst/>
                <a:cxnLst>
                  <a:cxn ang="0">
                    <a:pos x="connsiteX0" y="connsiteY0"/>
                  </a:cxn>
                  <a:cxn ang="0">
                    <a:pos x="connsiteX1" y="connsiteY1"/>
                  </a:cxn>
                  <a:cxn ang="0">
                    <a:pos x="connsiteX2" y="connsiteY2"/>
                  </a:cxn>
                  <a:cxn ang="0">
                    <a:pos x="connsiteX3" y="connsiteY3"/>
                  </a:cxn>
                </a:cxnLst>
                <a:rect l="l" t="t" r="r" b="b"/>
                <a:pathLst>
                  <a:path w="30132" h="30132">
                    <a:moveTo>
                      <a:pt x="0" y="0"/>
                    </a:moveTo>
                    <a:lnTo>
                      <a:pt x="36159" y="0"/>
                    </a:lnTo>
                    <a:lnTo>
                      <a:pt x="36159" y="36159"/>
                    </a:lnTo>
                    <a:lnTo>
                      <a:pt x="0" y="36159"/>
                    </a:lnTo>
                    <a:close/>
                  </a:path>
                </a:pathLst>
              </a:custGeom>
              <a:solidFill>
                <a:schemeClr val="tx1"/>
              </a:solidFill>
              <a:ln w="14968" cap="flat">
                <a:noFill/>
                <a:prstDash val="solid"/>
                <a:miter/>
              </a:ln>
            </p:spPr>
            <p:txBody>
              <a:bodyPr rtlCol="0" anchor="ctr"/>
              <a:lstStyle/>
              <a:p>
                <a:pPr defTabSz="932563">
                  <a:defRPr/>
                </a:pPr>
                <a:endParaRPr lang="en-US">
                  <a:solidFill>
                    <a:srgbClr val="000000"/>
                  </a:solidFill>
                  <a:latin typeface="Segoe UI"/>
                </a:endParaRPr>
              </a:p>
            </p:txBody>
          </p:sp>
          <p:sp>
            <p:nvSpPr>
              <p:cNvPr id="736" name="Freeform: Shape 735">
                <a:extLst>
                  <a:ext uri="{FF2B5EF4-FFF2-40B4-BE49-F238E27FC236}">
                    <a16:creationId xmlns:a16="http://schemas.microsoft.com/office/drawing/2014/main" id="{B2275C4F-22A2-432A-B767-0734C9D9EEB8}"/>
                  </a:ext>
                </a:extLst>
              </p:cNvPr>
              <p:cNvSpPr/>
              <p:nvPr/>
            </p:nvSpPr>
            <p:spPr>
              <a:xfrm>
                <a:off x="1783029" y="3919354"/>
                <a:ext cx="30132" cy="30132"/>
              </a:xfrm>
              <a:custGeom>
                <a:avLst/>
                <a:gdLst>
                  <a:gd name="connsiteX0" fmla="*/ 0 w 30132"/>
                  <a:gd name="connsiteY0" fmla="*/ 0 h 30132"/>
                  <a:gd name="connsiteX1" fmla="*/ 36159 w 30132"/>
                  <a:gd name="connsiteY1" fmla="*/ 0 h 30132"/>
                  <a:gd name="connsiteX2" fmla="*/ 36159 w 30132"/>
                  <a:gd name="connsiteY2" fmla="*/ 36159 h 30132"/>
                  <a:gd name="connsiteX3" fmla="*/ 0 w 30132"/>
                  <a:gd name="connsiteY3" fmla="*/ 36159 h 30132"/>
                </a:gdLst>
                <a:ahLst/>
                <a:cxnLst>
                  <a:cxn ang="0">
                    <a:pos x="connsiteX0" y="connsiteY0"/>
                  </a:cxn>
                  <a:cxn ang="0">
                    <a:pos x="connsiteX1" y="connsiteY1"/>
                  </a:cxn>
                  <a:cxn ang="0">
                    <a:pos x="connsiteX2" y="connsiteY2"/>
                  </a:cxn>
                  <a:cxn ang="0">
                    <a:pos x="connsiteX3" y="connsiteY3"/>
                  </a:cxn>
                </a:cxnLst>
                <a:rect l="l" t="t" r="r" b="b"/>
                <a:pathLst>
                  <a:path w="30132" h="30132">
                    <a:moveTo>
                      <a:pt x="0" y="0"/>
                    </a:moveTo>
                    <a:lnTo>
                      <a:pt x="36159" y="0"/>
                    </a:lnTo>
                    <a:lnTo>
                      <a:pt x="36159" y="36159"/>
                    </a:lnTo>
                    <a:lnTo>
                      <a:pt x="0" y="36159"/>
                    </a:lnTo>
                    <a:close/>
                  </a:path>
                </a:pathLst>
              </a:custGeom>
              <a:solidFill>
                <a:schemeClr val="tx1"/>
              </a:solidFill>
              <a:ln w="14968" cap="flat">
                <a:noFill/>
                <a:prstDash val="solid"/>
                <a:miter/>
              </a:ln>
            </p:spPr>
            <p:txBody>
              <a:bodyPr rtlCol="0" anchor="ctr"/>
              <a:lstStyle/>
              <a:p>
                <a:pPr defTabSz="932563">
                  <a:defRPr/>
                </a:pPr>
                <a:endParaRPr lang="en-US">
                  <a:solidFill>
                    <a:srgbClr val="000000"/>
                  </a:solidFill>
                  <a:latin typeface="Segoe UI"/>
                </a:endParaRPr>
              </a:p>
            </p:txBody>
          </p:sp>
          <p:sp>
            <p:nvSpPr>
              <p:cNvPr id="738" name="Freeform: Shape 737">
                <a:extLst>
                  <a:ext uri="{FF2B5EF4-FFF2-40B4-BE49-F238E27FC236}">
                    <a16:creationId xmlns:a16="http://schemas.microsoft.com/office/drawing/2014/main" id="{9F1E22F2-7E0B-449D-B6D8-6CE0002AB2E6}"/>
                  </a:ext>
                </a:extLst>
              </p:cNvPr>
              <p:cNvSpPr/>
              <p:nvPr/>
            </p:nvSpPr>
            <p:spPr>
              <a:xfrm>
                <a:off x="1880959" y="3919354"/>
                <a:ext cx="30132" cy="30132"/>
              </a:xfrm>
              <a:custGeom>
                <a:avLst/>
                <a:gdLst>
                  <a:gd name="connsiteX0" fmla="*/ 0 w 30132"/>
                  <a:gd name="connsiteY0" fmla="*/ 0 h 30132"/>
                  <a:gd name="connsiteX1" fmla="*/ 36159 w 30132"/>
                  <a:gd name="connsiteY1" fmla="*/ 0 h 30132"/>
                  <a:gd name="connsiteX2" fmla="*/ 36159 w 30132"/>
                  <a:gd name="connsiteY2" fmla="*/ 36159 h 30132"/>
                  <a:gd name="connsiteX3" fmla="*/ 0 w 30132"/>
                  <a:gd name="connsiteY3" fmla="*/ 36159 h 30132"/>
                </a:gdLst>
                <a:ahLst/>
                <a:cxnLst>
                  <a:cxn ang="0">
                    <a:pos x="connsiteX0" y="connsiteY0"/>
                  </a:cxn>
                  <a:cxn ang="0">
                    <a:pos x="connsiteX1" y="connsiteY1"/>
                  </a:cxn>
                  <a:cxn ang="0">
                    <a:pos x="connsiteX2" y="connsiteY2"/>
                  </a:cxn>
                  <a:cxn ang="0">
                    <a:pos x="connsiteX3" y="connsiteY3"/>
                  </a:cxn>
                </a:cxnLst>
                <a:rect l="l" t="t" r="r" b="b"/>
                <a:pathLst>
                  <a:path w="30132" h="30132">
                    <a:moveTo>
                      <a:pt x="0" y="0"/>
                    </a:moveTo>
                    <a:lnTo>
                      <a:pt x="36159" y="0"/>
                    </a:lnTo>
                    <a:lnTo>
                      <a:pt x="36159" y="36159"/>
                    </a:lnTo>
                    <a:lnTo>
                      <a:pt x="0" y="36159"/>
                    </a:lnTo>
                    <a:close/>
                  </a:path>
                </a:pathLst>
              </a:custGeom>
              <a:solidFill>
                <a:schemeClr val="tx1"/>
              </a:solidFill>
              <a:ln w="14968" cap="flat">
                <a:noFill/>
                <a:prstDash val="solid"/>
                <a:miter/>
              </a:ln>
            </p:spPr>
            <p:txBody>
              <a:bodyPr rtlCol="0" anchor="ctr"/>
              <a:lstStyle/>
              <a:p>
                <a:pPr defTabSz="932563">
                  <a:defRPr/>
                </a:pPr>
                <a:endParaRPr lang="en-US">
                  <a:solidFill>
                    <a:srgbClr val="000000"/>
                  </a:solidFill>
                  <a:latin typeface="Segoe UI"/>
                </a:endParaRPr>
              </a:p>
            </p:txBody>
          </p:sp>
          <p:sp>
            <p:nvSpPr>
              <p:cNvPr id="743" name="Freeform: Shape 742">
                <a:extLst>
                  <a:ext uri="{FF2B5EF4-FFF2-40B4-BE49-F238E27FC236}">
                    <a16:creationId xmlns:a16="http://schemas.microsoft.com/office/drawing/2014/main" id="{170DF04E-40FC-4271-8308-C7587E6A6146}"/>
                  </a:ext>
                </a:extLst>
              </p:cNvPr>
              <p:cNvSpPr/>
              <p:nvPr/>
            </p:nvSpPr>
            <p:spPr>
              <a:xfrm>
                <a:off x="1978890" y="3919354"/>
                <a:ext cx="30132" cy="30132"/>
              </a:xfrm>
              <a:custGeom>
                <a:avLst/>
                <a:gdLst>
                  <a:gd name="connsiteX0" fmla="*/ 0 w 30132"/>
                  <a:gd name="connsiteY0" fmla="*/ 0 h 30132"/>
                  <a:gd name="connsiteX1" fmla="*/ 36159 w 30132"/>
                  <a:gd name="connsiteY1" fmla="*/ 0 h 30132"/>
                  <a:gd name="connsiteX2" fmla="*/ 36159 w 30132"/>
                  <a:gd name="connsiteY2" fmla="*/ 36159 h 30132"/>
                  <a:gd name="connsiteX3" fmla="*/ 0 w 30132"/>
                  <a:gd name="connsiteY3" fmla="*/ 36159 h 30132"/>
                </a:gdLst>
                <a:ahLst/>
                <a:cxnLst>
                  <a:cxn ang="0">
                    <a:pos x="connsiteX0" y="connsiteY0"/>
                  </a:cxn>
                  <a:cxn ang="0">
                    <a:pos x="connsiteX1" y="connsiteY1"/>
                  </a:cxn>
                  <a:cxn ang="0">
                    <a:pos x="connsiteX2" y="connsiteY2"/>
                  </a:cxn>
                  <a:cxn ang="0">
                    <a:pos x="connsiteX3" y="connsiteY3"/>
                  </a:cxn>
                </a:cxnLst>
                <a:rect l="l" t="t" r="r" b="b"/>
                <a:pathLst>
                  <a:path w="30132" h="30132">
                    <a:moveTo>
                      <a:pt x="0" y="0"/>
                    </a:moveTo>
                    <a:lnTo>
                      <a:pt x="36159" y="0"/>
                    </a:lnTo>
                    <a:lnTo>
                      <a:pt x="36159" y="36159"/>
                    </a:lnTo>
                    <a:lnTo>
                      <a:pt x="0" y="36159"/>
                    </a:lnTo>
                    <a:close/>
                  </a:path>
                </a:pathLst>
              </a:custGeom>
              <a:solidFill>
                <a:schemeClr val="tx1"/>
              </a:solidFill>
              <a:ln w="14968" cap="flat">
                <a:noFill/>
                <a:prstDash val="solid"/>
                <a:miter/>
              </a:ln>
            </p:spPr>
            <p:txBody>
              <a:bodyPr rtlCol="0" anchor="ctr"/>
              <a:lstStyle/>
              <a:p>
                <a:pPr defTabSz="932563">
                  <a:defRPr/>
                </a:pPr>
                <a:endParaRPr lang="en-US">
                  <a:solidFill>
                    <a:srgbClr val="000000"/>
                  </a:solidFill>
                  <a:latin typeface="Segoe UI"/>
                </a:endParaRPr>
              </a:p>
            </p:txBody>
          </p:sp>
          <p:sp>
            <p:nvSpPr>
              <p:cNvPr id="746" name="Freeform: Shape 745">
                <a:extLst>
                  <a:ext uri="{FF2B5EF4-FFF2-40B4-BE49-F238E27FC236}">
                    <a16:creationId xmlns:a16="http://schemas.microsoft.com/office/drawing/2014/main" id="{807A7B74-5B2B-4040-93CF-BD39E3FC1FBB}"/>
                  </a:ext>
                </a:extLst>
              </p:cNvPr>
              <p:cNvSpPr/>
              <p:nvPr/>
            </p:nvSpPr>
            <p:spPr>
              <a:xfrm>
                <a:off x="2076821" y="3919354"/>
                <a:ext cx="30132" cy="30132"/>
              </a:xfrm>
              <a:custGeom>
                <a:avLst/>
                <a:gdLst>
                  <a:gd name="connsiteX0" fmla="*/ 0 w 30132"/>
                  <a:gd name="connsiteY0" fmla="*/ 0 h 30132"/>
                  <a:gd name="connsiteX1" fmla="*/ 36159 w 30132"/>
                  <a:gd name="connsiteY1" fmla="*/ 0 h 30132"/>
                  <a:gd name="connsiteX2" fmla="*/ 36159 w 30132"/>
                  <a:gd name="connsiteY2" fmla="*/ 36159 h 30132"/>
                  <a:gd name="connsiteX3" fmla="*/ 0 w 30132"/>
                  <a:gd name="connsiteY3" fmla="*/ 36159 h 30132"/>
                </a:gdLst>
                <a:ahLst/>
                <a:cxnLst>
                  <a:cxn ang="0">
                    <a:pos x="connsiteX0" y="connsiteY0"/>
                  </a:cxn>
                  <a:cxn ang="0">
                    <a:pos x="connsiteX1" y="connsiteY1"/>
                  </a:cxn>
                  <a:cxn ang="0">
                    <a:pos x="connsiteX2" y="connsiteY2"/>
                  </a:cxn>
                  <a:cxn ang="0">
                    <a:pos x="connsiteX3" y="connsiteY3"/>
                  </a:cxn>
                </a:cxnLst>
                <a:rect l="l" t="t" r="r" b="b"/>
                <a:pathLst>
                  <a:path w="30132" h="30132">
                    <a:moveTo>
                      <a:pt x="0" y="0"/>
                    </a:moveTo>
                    <a:lnTo>
                      <a:pt x="36159" y="0"/>
                    </a:lnTo>
                    <a:lnTo>
                      <a:pt x="36159" y="36159"/>
                    </a:lnTo>
                    <a:lnTo>
                      <a:pt x="0" y="36159"/>
                    </a:lnTo>
                    <a:close/>
                  </a:path>
                </a:pathLst>
              </a:custGeom>
              <a:solidFill>
                <a:schemeClr val="tx1"/>
              </a:solidFill>
              <a:ln w="14968" cap="flat">
                <a:noFill/>
                <a:prstDash val="solid"/>
                <a:miter/>
              </a:ln>
            </p:spPr>
            <p:txBody>
              <a:bodyPr rtlCol="0" anchor="ctr"/>
              <a:lstStyle/>
              <a:p>
                <a:pPr defTabSz="932563">
                  <a:defRPr/>
                </a:pPr>
                <a:endParaRPr lang="en-US">
                  <a:solidFill>
                    <a:srgbClr val="000000"/>
                  </a:solidFill>
                  <a:latin typeface="Segoe UI"/>
                </a:endParaRPr>
              </a:p>
            </p:txBody>
          </p:sp>
          <p:sp>
            <p:nvSpPr>
              <p:cNvPr id="747" name="Freeform: Shape 746">
                <a:extLst>
                  <a:ext uri="{FF2B5EF4-FFF2-40B4-BE49-F238E27FC236}">
                    <a16:creationId xmlns:a16="http://schemas.microsoft.com/office/drawing/2014/main" id="{2FF9C21D-67F9-429A-89A4-5149A27EA110}"/>
                  </a:ext>
                </a:extLst>
              </p:cNvPr>
              <p:cNvSpPr/>
              <p:nvPr/>
            </p:nvSpPr>
            <p:spPr>
              <a:xfrm>
                <a:off x="2180778" y="3830463"/>
                <a:ext cx="150662" cy="316391"/>
              </a:xfrm>
              <a:custGeom>
                <a:avLst/>
                <a:gdLst>
                  <a:gd name="connsiteX0" fmla="*/ 0 w 150662"/>
                  <a:gd name="connsiteY0" fmla="*/ 0 h 316390"/>
                  <a:gd name="connsiteX1" fmla="*/ 153676 w 150662"/>
                  <a:gd name="connsiteY1" fmla="*/ 0 h 316390"/>
                  <a:gd name="connsiteX2" fmla="*/ 153676 w 150662"/>
                  <a:gd name="connsiteY2" fmla="*/ 322418 h 316390"/>
                  <a:gd name="connsiteX3" fmla="*/ 0 w 150662"/>
                  <a:gd name="connsiteY3" fmla="*/ 322418 h 316390"/>
                </a:gdLst>
                <a:ahLst/>
                <a:cxnLst>
                  <a:cxn ang="0">
                    <a:pos x="connsiteX0" y="connsiteY0"/>
                  </a:cxn>
                  <a:cxn ang="0">
                    <a:pos x="connsiteX1" y="connsiteY1"/>
                  </a:cxn>
                  <a:cxn ang="0">
                    <a:pos x="connsiteX2" y="connsiteY2"/>
                  </a:cxn>
                  <a:cxn ang="0">
                    <a:pos x="connsiteX3" y="connsiteY3"/>
                  </a:cxn>
                </a:cxnLst>
                <a:rect l="l" t="t" r="r" b="b"/>
                <a:pathLst>
                  <a:path w="150662" h="316390">
                    <a:moveTo>
                      <a:pt x="0" y="0"/>
                    </a:moveTo>
                    <a:lnTo>
                      <a:pt x="153676" y="0"/>
                    </a:lnTo>
                    <a:lnTo>
                      <a:pt x="153676" y="322418"/>
                    </a:lnTo>
                    <a:lnTo>
                      <a:pt x="0" y="322418"/>
                    </a:lnTo>
                    <a:close/>
                  </a:path>
                </a:pathLst>
              </a:custGeom>
              <a:pattFill prst="pct10">
                <a:fgClr>
                  <a:schemeClr val="bg1"/>
                </a:fgClr>
                <a:bgClr>
                  <a:schemeClr val="tx1"/>
                </a:bgClr>
              </a:pattFill>
              <a:ln w="14968" cap="flat">
                <a:noFill/>
                <a:prstDash val="solid"/>
                <a:miter/>
              </a:ln>
            </p:spPr>
            <p:txBody>
              <a:bodyPr rtlCol="0" anchor="ctr"/>
              <a:lstStyle/>
              <a:p>
                <a:pPr defTabSz="932563">
                  <a:defRPr/>
                </a:pPr>
                <a:endParaRPr lang="en-US">
                  <a:solidFill>
                    <a:srgbClr val="000000"/>
                  </a:solidFill>
                  <a:latin typeface="Segoe UI"/>
                </a:endParaRPr>
              </a:p>
            </p:txBody>
          </p:sp>
        </p:grpSp>
        <p:sp>
          <p:nvSpPr>
            <p:cNvPr id="703" name="Rectangle 189">
              <a:extLst>
                <a:ext uri="{FF2B5EF4-FFF2-40B4-BE49-F238E27FC236}">
                  <a16:creationId xmlns:a16="http://schemas.microsoft.com/office/drawing/2014/main" id="{C261BA9A-EE26-46FA-8D84-E505F658749D}"/>
                </a:ext>
              </a:extLst>
            </p:cNvPr>
            <p:cNvSpPr/>
            <p:nvPr/>
          </p:nvSpPr>
          <p:spPr bwMode="auto">
            <a:xfrm>
              <a:off x="2032803" y="4013812"/>
              <a:ext cx="820163" cy="255329"/>
            </a:xfrm>
            <a:custGeom>
              <a:avLst/>
              <a:gdLst>
                <a:gd name="connsiteX0" fmla="*/ 0 w 819908"/>
                <a:gd name="connsiteY0" fmla="*/ 0 h 170515"/>
                <a:gd name="connsiteX1" fmla="*/ 819908 w 819908"/>
                <a:gd name="connsiteY1" fmla="*/ 0 h 170515"/>
                <a:gd name="connsiteX2" fmla="*/ 819908 w 819908"/>
                <a:gd name="connsiteY2" fmla="*/ 170515 h 170515"/>
                <a:gd name="connsiteX3" fmla="*/ 0 w 819908"/>
                <a:gd name="connsiteY3" fmla="*/ 170515 h 170515"/>
                <a:gd name="connsiteX4" fmla="*/ 0 w 819908"/>
                <a:gd name="connsiteY4" fmla="*/ 0 h 170515"/>
                <a:gd name="connsiteX0" fmla="*/ 0 w 819908"/>
                <a:gd name="connsiteY0" fmla="*/ 0 h 170515"/>
                <a:gd name="connsiteX1" fmla="*/ 817258 w 819908"/>
                <a:gd name="connsiteY1" fmla="*/ 63610 h 170515"/>
                <a:gd name="connsiteX2" fmla="*/ 819908 w 819908"/>
                <a:gd name="connsiteY2" fmla="*/ 170515 h 170515"/>
                <a:gd name="connsiteX3" fmla="*/ 0 w 819908"/>
                <a:gd name="connsiteY3" fmla="*/ 170515 h 170515"/>
                <a:gd name="connsiteX4" fmla="*/ 0 w 819908"/>
                <a:gd name="connsiteY4" fmla="*/ 0 h 170515"/>
                <a:gd name="connsiteX0" fmla="*/ 0 w 827860"/>
                <a:gd name="connsiteY0" fmla="*/ 0 h 210272"/>
                <a:gd name="connsiteX1" fmla="*/ 817258 w 827860"/>
                <a:gd name="connsiteY1" fmla="*/ 63610 h 210272"/>
                <a:gd name="connsiteX2" fmla="*/ 827860 w 827860"/>
                <a:gd name="connsiteY2" fmla="*/ 210272 h 210272"/>
                <a:gd name="connsiteX3" fmla="*/ 0 w 827860"/>
                <a:gd name="connsiteY3" fmla="*/ 170515 h 210272"/>
                <a:gd name="connsiteX4" fmla="*/ 0 w 827860"/>
                <a:gd name="connsiteY4" fmla="*/ 0 h 210272"/>
                <a:gd name="connsiteX0" fmla="*/ 0 w 819908"/>
                <a:gd name="connsiteY0" fmla="*/ 0 h 255329"/>
                <a:gd name="connsiteX1" fmla="*/ 817258 w 819908"/>
                <a:gd name="connsiteY1" fmla="*/ 63610 h 255329"/>
                <a:gd name="connsiteX2" fmla="*/ 819908 w 819908"/>
                <a:gd name="connsiteY2" fmla="*/ 255329 h 255329"/>
                <a:gd name="connsiteX3" fmla="*/ 0 w 819908"/>
                <a:gd name="connsiteY3" fmla="*/ 170515 h 255329"/>
                <a:gd name="connsiteX4" fmla="*/ 0 w 819908"/>
                <a:gd name="connsiteY4" fmla="*/ 0 h 255329"/>
                <a:gd name="connsiteX0" fmla="*/ 0 w 820163"/>
                <a:gd name="connsiteY0" fmla="*/ 0 h 255329"/>
                <a:gd name="connsiteX1" fmla="*/ 819909 w 820163"/>
                <a:gd name="connsiteY1" fmla="*/ 92765 h 255329"/>
                <a:gd name="connsiteX2" fmla="*/ 819908 w 820163"/>
                <a:gd name="connsiteY2" fmla="*/ 255329 h 255329"/>
                <a:gd name="connsiteX3" fmla="*/ 0 w 820163"/>
                <a:gd name="connsiteY3" fmla="*/ 170515 h 255329"/>
                <a:gd name="connsiteX4" fmla="*/ 0 w 820163"/>
                <a:gd name="connsiteY4" fmla="*/ 0 h 255329"/>
                <a:gd name="connsiteX0" fmla="*/ 0 w 820163"/>
                <a:gd name="connsiteY0" fmla="*/ 0 h 255329"/>
                <a:gd name="connsiteX1" fmla="*/ 819909 w 820163"/>
                <a:gd name="connsiteY1" fmla="*/ 87464 h 255329"/>
                <a:gd name="connsiteX2" fmla="*/ 819908 w 820163"/>
                <a:gd name="connsiteY2" fmla="*/ 255329 h 255329"/>
                <a:gd name="connsiteX3" fmla="*/ 0 w 820163"/>
                <a:gd name="connsiteY3" fmla="*/ 170515 h 255329"/>
                <a:gd name="connsiteX4" fmla="*/ 0 w 820163"/>
                <a:gd name="connsiteY4" fmla="*/ 0 h 2553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0163" h="255329">
                  <a:moveTo>
                    <a:pt x="0" y="0"/>
                  </a:moveTo>
                  <a:lnTo>
                    <a:pt x="819909" y="87464"/>
                  </a:lnTo>
                  <a:cubicBezTo>
                    <a:pt x="820792" y="123099"/>
                    <a:pt x="819025" y="219694"/>
                    <a:pt x="819908" y="255329"/>
                  </a:cubicBezTo>
                  <a:lnTo>
                    <a:pt x="0" y="170515"/>
                  </a:lnTo>
                  <a:lnTo>
                    <a:pt x="0" y="0"/>
                  </a:lnTo>
                  <a:close/>
                </a:path>
              </a:pathLst>
            </a:custGeom>
            <a:pattFill prst="pct10">
              <a:fgClr>
                <a:schemeClr val="bg1"/>
              </a:fgClr>
              <a:bgClr>
                <a:srgbClr val="75757A"/>
              </a:bgClr>
            </a:pattFill>
            <a:ln w="14968" cap="flat">
              <a:noFill/>
              <a:prstDash val="solid"/>
              <a:miter/>
            </a:ln>
          </p:spPr>
          <p:txBody>
            <a:bodyPr rtlCol="0" anchor="ctr"/>
            <a:lstStyle/>
            <a:p>
              <a:pPr defTabSz="932563">
                <a:defRPr/>
              </a:pPr>
              <a:endParaRPr lang="en-US" err="1">
                <a:solidFill>
                  <a:srgbClr val="000000"/>
                </a:solidFill>
                <a:latin typeface="Segoe UI"/>
              </a:endParaRPr>
            </a:p>
          </p:txBody>
        </p:sp>
        <p:sp>
          <p:nvSpPr>
            <p:cNvPr id="704" name="Rectangle 190">
              <a:extLst>
                <a:ext uri="{FF2B5EF4-FFF2-40B4-BE49-F238E27FC236}">
                  <a16:creationId xmlns:a16="http://schemas.microsoft.com/office/drawing/2014/main" id="{4B433063-F758-4E93-A64E-6E781929BFDA}"/>
                </a:ext>
              </a:extLst>
            </p:cNvPr>
            <p:cNvSpPr/>
            <p:nvPr/>
          </p:nvSpPr>
          <p:spPr bwMode="auto">
            <a:xfrm>
              <a:off x="2033622" y="4003757"/>
              <a:ext cx="814042" cy="96541"/>
            </a:xfrm>
            <a:custGeom>
              <a:avLst/>
              <a:gdLst>
                <a:gd name="connsiteX0" fmla="*/ 0 w 800788"/>
                <a:gd name="connsiteY0" fmla="*/ 0 h 149550"/>
                <a:gd name="connsiteX1" fmla="*/ 800788 w 800788"/>
                <a:gd name="connsiteY1" fmla="*/ 0 h 149550"/>
                <a:gd name="connsiteX2" fmla="*/ 800788 w 800788"/>
                <a:gd name="connsiteY2" fmla="*/ 149550 h 149550"/>
                <a:gd name="connsiteX3" fmla="*/ 0 w 800788"/>
                <a:gd name="connsiteY3" fmla="*/ 149550 h 149550"/>
                <a:gd name="connsiteX4" fmla="*/ 0 w 800788"/>
                <a:gd name="connsiteY4" fmla="*/ 0 h 149550"/>
                <a:gd name="connsiteX0" fmla="*/ 98066 w 800788"/>
                <a:gd name="connsiteY0" fmla="*/ 13252 h 149550"/>
                <a:gd name="connsiteX1" fmla="*/ 800788 w 800788"/>
                <a:gd name="connsiteY1" fmla="*/ 0 h 149550"/>
                <a:gd name="connsiteX2" fmla="*/ 800788 w 800788"/>
                <a:gd name="connsiteY2" fmla="*/ 149550 h 149550"/>
                <a:gd name="connsiteX3" fmla="*/ 0 w 800788"/>
                <a:gd name="connsiteY3" fmla="*/ 149550 h 149550"/>
                <a:gd name="connsiteX4" fmla="*/ 98066 w 800788"/>
                <a:gd name="connsiteY4" fmla="*/ 13252 h 149550"/>
                <a:gd name="connsiteX0" fmla="*/ 106018 w 808740"/>
                <a:gd name="connsiteY0" fmla="*/ 13252 h 149550"/>
                <a:gd name="connsiteX1" fmla="*/ 808740 w 808740"/>
                <a:gd name="connsiteY1" fmla="*/ 0 h 149550"/>
                <a:gd name="connsiteX2" fmla="*/ 808740 w 808740"/>
                <a:gd name="connsiteY2" fmla="*/ 149550 h 149550"/>
                <a:gd name="connsiteX3" fmla="*/ 0 w 808740"/>
                <a:gd name="connsiteY3" fmla="*/ 14378 h 149550"/>
                <a:gd name="connsiteX4" fmla="*/ 106018 w 808740"/>
                <a:gd name="connsiteY4" fmla="*/ 13252 h 149550"/>
                <a:gd name="connsiteX0" fmla="*/ 106018 w 808740"/>
                <a:gd name="connsiteY0" fmla="*/ 13252 h 72687"/>
                <a:gd name="connsiteX1" fmla="*/ 808740 w 808740"/>
                <a:gd name="connsiteY1" fmla="*/ 0 h 72687"/>
                <a:gd name="connsiteX2" fmla="*/ 747780 w 808740"/>
                <a:gd name="connsiteY2" fmla="*/ 72687 h 72687"/>
                <a:gd name="connsiteX3" fmla="*/ 0 w 808740"/>
                <a:gd name="connsiteY3" fmla="*/ 14378 h 72687"/>
                <a:gd name="connsiteX4" fmla="*/ 106018 w 808740"/>
                <a:gd name="connsiteY4" fmla="*/ 13252 h 72687"/>
                <a:gd name="connsiteX0" fmla="*/ 106018 w 808740"/>
                <a:gd name="connsiteY0" fmla="*/ 13252 h 117744"/>
                <a:gd name="connsiteX1" fmla="*/ 808740 w 808740"/>
                <a:gd name="connsiteY1" fmla="*/ 0 h 117744"/>
                <a:gd name="connsiteX2" fmla="*/ 803439 w 808740"/>
                <a:gd name="connsiteY2" fmla="*/ 117744 h 117744"/>
                <a:gd name="connsiteX3" fmla="*/ 0 w 808740"/>
                <a:gd name="connsiteY3" fmla="*/ 14378 h 117744"/>
                <a:gd name="connsiteX4" fmla="*/ 106018 w 808740"/>
                <a:gd name="connsiteY4" fmla="*/ 13252 h 117744"/>
                <a:gd name="connsiteX0" fmla="*/ 106018 w 803439"/>
                <a:gd name="connsiteY0" fmla="*/ 0 h 104492"/>
                <a:gd name="connsiteX1" fmla="*/ 803439 w 803439"/>
                <a:gd name="connsiteY1" fmla="*/ 47708 h 104492"/>
                <a:gd name="connsiteX2" fmla="*/ 803439 w 803439"/>
                <a:gd name="connsiteY2" fmla="*/ 104492 h 104492"/>
                <a:gd name="connsiteX3" fmla="*/ 0 w 803439"/>
                <a:gd name="connsiteY3" fmla="*/ 1126 h 104492"/>
                <a:gd name="connsiteX4" fmla="*/ 106018 w 803439"/>
                <a:gd name="connsiteY4" fmla="*/ 0 h 104492"/>
                <a:gd name="connsiteX0" fmla="*/ 113970 w 811391"/>
                <a:gd name="connsiteY0" fmla="*/ 0 h 104492"/>
                <a:gd name="connsiteX1" fmla="*/ 811391 w 811391"/>
                <a:gd name="connsiteY1" fmla="*/ 47708 h 104492"/>
                <a:gd name="connsiteX2" fmla="*/ 811391 w 811391"/>
                <a:gd name="connsiteY2" fmla="*/ 104492 h 104492"/>
                <a:gd name="connsiteX3" fmla="*/ 0 w 811391"/>
                <a:gd name="connsiteY3" fmla="*/ 3777 h 104492"/>
                <a:gd name="connsiteX4" fmla="*/ 113970 w 811391"/>
                <a:gd name="connsiteY4" fmla="*/ 0 h 104492"/>
                <a:gd name="connsiteX0" fmla="*/ 116621 w 814042"/>
                <a:gd name="connsiteY0" fmla="*/ 0 h 104492"/>
                <a:gd name="connsiteX1" fmla="*/ 814042 w 814042"/>
                <a:gd name="connsiteY1" fmla="*/ 47708 h 104492"/>
                <a:gd name="connsiteX2" fmla="*/ 814042 w 814042"/>
                <a:gd name="connsiteY2" fmla="*/ 104492 h 104492"/>
                <a:gd name="connsiteX3" fmla="*/ 0 w 814042"/>
                <a:gd name="connsiteY3" fmla="*/ 11728 h 104492"/>
                <a:gd name="connsiteX4" fmla="*/ 116621 w 814042"/>
                <a:gd name="connsiteY4" fmla="*/ 0 h 104492"/>
                <a:gd name="connsiteX0" fmla="*/ 116621 w 814042"/>
                <a:gd name="connsiteY0" fmla="*/ 0 h 104492"/>
                <a:gd name="connsiteX1" fmla="*/ 814042 w 814042"/>
                <a:gd name="connsiteY1" fmla="*/ 50359 h 104492"/>
                <a:gd name="connsiteX2" fmla="*/ 814042 w 814042"/>
                <a:gd name="connsiteY2" fmla="*/ 104492 h 104492"/>
                <a:gd name="connsiteX3" fmla="*/ 0 w 814042"/>
                <a:gd name="connsiteY3" fmla="*/ 11728 h 104492"/>
                <a:gd name="connsiteX4" fmla="*/ 116621 w 814042"/>
                <a:gd name="connsiteY4" fmla="*/ 0 h 104492"/>
                <a:gd name="connsiteX0" fmla="*/ 116621 w 814042"/>
                <a:gd name="connsiteY0" fmla="*/ 0 h 96541"/>
                <a:gd name="connsiteX1" fmla="*/ 814042 w 814042"/>
                <a:gd name="connsiteY1" fmla="*/ 50359 h 96541"/>
                <a:gd name="connsiteX2" fmla="*/ 814042 w 814042"/>
                <a:gd name="connsiteY2" fmla="*/ 96541 h 96541"/>
                <a:gd name="connsiteX3" fmla="*/ 0 w 814042"/>
                <a:gd name="connsiteY3" fmla="*/ 11728 h 96541"/>
                <a:gd name="connsiteX4" fmla="*/ 116621 w 814042"/>
                <a:gd name="connsiteY4" fmla="*/ 0 h 965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4042" h="96541">
                  <a:moveTo>
                    <a:pt x="116621" y="0"/>
                  </a:moveTo>
                  <a:lnTo>
                    <a:pt x="814042" y="50359"/>
                  </a:lnTo>
                  <a:lnTo>
                    <a:pt x="814042" y="96541"/>
                  </a:lnTo>
                  <a:lnTo>
                    <a:pt x="0" y="11728"/>
                  </a:lnTo>
                  <a:lnTo>
                    <a:pt x="116621" y="0"/>
                  </a:lnTo>
                  <a:close/>
                </a:path>
              </a:pathLst>
            </a:custGeom>
            <a:pattFill prst="pct10">
              <a:fgClr>
                <a:schemeClr val="bg1"/>
              </a:fgClr>
              <a:bgClr>
                <a:schemeClr val="tx1"/>
              </a:bgClr>
            </a:pattFill>
            <a:ln w="14968" cap="flat">
              <a:noFill/>
              <a:prstDash val="solid"/>
              <a:miter/>
            </a:ln>
          </p:spPr>
          <p:txBody>
            <a:bodyPr rtlCol="0" anchor="ctr"/>
            <a:lstStyle/>
            <a:p>
              <a:pPr defTabSz="932563">
                <a:defRPr/>
              </a:pPr>
              <a:endParaRPr lang="en-US" err="1">
                <a:solidFill>
                  <a:srgbClr val="000000"/>
                </a:solidFill>
                <a:latin typeface="Segoe UI"/>
              </a:endParaRPr>
            </a:p>
          </p:txBody>
        </p:sp>
        <p:grpSp>
          <p:nvGrpSpPr>
            <p:cNvPr id="721" name="Group 720">
              <a:extLst>
                <a:ext uri="{FF2B5EF4-FFF2-40B4-BE49-F238E27FC236}">
                  <a16:creationId xmlns:a16="http://schemas.microsoft.com/office/drawing/2014/main" id="{26AE8CB9-0A61-4556-B7B5-B031D8941BAC}"/>
                </a:ext>
              </a:extLst>
            </p:cNvPr>
            <p:cNvGrpSpPr/>
            <p:nvPr/>
          </p:nvGrpSpPr>
          <p:grpSpPr>
            <a:xfrm>
              <a:off x="2539877" y="3700484"/>
              <a:ext cx="417975" cy="553827"/>
              <a:chOff x="2599143" y="3810981"/>
              <a:chExt cx="342799" cy="454219"/>
            </a:xfrm>
          </p:grpSpPr>
          <p:grpSp>
            <p:nvGrpSpPr>
              <p:cNvPr id="723" name="Graphic 176">
                <a:extLst>
                  <a:ext uri="{FF2B5EF4-FFF2-40B4-BE49-F238E27FC236}">
                    <a16:creationId xmlns:a16="http://schemas.microsoft.com/office/drawing/2014/main" id="{BFB87E50-0C9D-49FD-90E1-4C2A29345EA9}"/>
                  </a:ext>
                </a:extLst>
              </p:cNvPr>
              <p:cNvGrpSpPr/>
              <p:nvPr/>
            </p:nvGrpSpPr>
            <p:grpSpPr>
              <a:xfrm flipH="1">
                <a:off x="2599143" y="3810981"/>
                <a:ext cx="340943" cy="322889"/>
                <a:chOff x="2660264" y="3551443"/>
                <a:chExt cx="340943" cy="322889"/>
              </a:xfrm>
            </p:grpSpPr>
            <p:sp>
              <p:nvSpPr>
                <p:cNvPr id="725" name="Freeform: Shape 724">
                  <a:extLst>
                    <a:ext uri="{FF2B5EF4-FFF2-40B4-BE49-F238E27FC236}">
                      <a16:creationId xmlns:a16="http://schemas.microsoft.com/office/drawing/2014/main" id="{DE004CE3-8845-4B0E-BBF3-3557BF69D33F}"/>
                    </a:ext>
                  </a:extLst>
                </p:cNvPr>
                <p:cNvSpPr/>
                <p:nvPr/>
              </p:nvSpPr>
              <p:spPr>
                <a:xfrm rot="15715791">
                  <a:off x="2956686" y="3537388"/>
                  <a:ext cx="28111" cy="56221"/>
                </a:xfrm>
                <a:custGeom>
                  <a:avLst/>
                  <a:gdLst>
                    <a:gd name="connsiteX0" fmla="*/ 37949 w 28110"/>
                    <a:gd name="connsiteY0" fmla="*/ 60438 h 56221"/>
                    <a:gd name="connsiteX1" fmla="*/ 23894 w 28110"/>
                    <a:gd name="connsiteY1" fmla="*/ 60438 h 56221"/>
                    <a:gd name="connsiteX2" fmla="*/ 23894 w 28110"/>
                    <a:gd name="connsiteY2" fmla="*/ 33733 h 56221"/>
                    <a:gd name="connsiteX3" fmla="*/ 0 w 28110"/>
                    <a:gd name="connsiteY3" fmla="*/ 9839 h 56221"/>
                    <a:gd name="connsiteX4" fmla="*/ 9839 w 28110"/>
                    <a:gd name="connsiteY4" fmla="*/ 0 h 56221"/>
                    <a:gd name="connsiteX5" fmla="*/ 37949 w 28110"/>
                    <a:gd name="connsiteY5" fmla="*/ 28111 h 56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110" h="56221">
                      <a:moveTo>
                        <a:pt x="37949" y="60438"/>
                      </a:moveTo>
                      <a:lnTo>
                        <a:pt x="23894" y="60438"/>
                      </a:lnTo>
                      <a:lnTo>
                        <a:pt x="23894" y="33733"/>
                      </a:lnTo>
                      <a:lnTo>
                        <a:pt x="0" y="9839"/>
                      </a:lnTo>
                      <a:lnTo>
                        <a:pt x="9839" y="0"/>
                      </a:lnTo>
                      <a:lnTo>
                        <a:pt x="37949" y="28111"/>
                      </a:lnTo>
                      <a:close/>
                    </a:path>
                  </a:pathLst>
                </a:custGeom>
                <a:solidFill>
                  <a:schemeClr val="tx2"/>
                </a:solidFill>
                <a:ln w="13811" cap="flat">
                  <a:noFill/>
                  <a:prstDash val="solid"/>
                  <a:miter/>
                </a:ln>
              </p:spPr>
              <p:txBody>
                <a:bodyPr rtlCol="0" anchor="ctr"/>
                <a:lstStyle/>
                <a:p>
                  <a:pPr defTabSz="932563">
                    <a:defRPr/>
                  </a:pPr>
                  <a:endParaRPr lang="en-US">
                    <a:solidFill>
                      <a:srgbClr val="000000"/>
                    </a:solidFill>
                    <a:latin typeface="Segoe UI"/>
                  </a:endParaRPr>
                </a:p>
              </p:txBody>
            </p:sp>
            <p:sp>
              <p:nvSpPr>
                <p:cNvPr id="726" name="Freeform: Shape 725">
                  <a:extLst>
                    <a:ext uri="{FF2B5EF4-FFF2-40B4-BE49-F238E27FC236}">
                      <a16:creationId xmlns:a16="http://schemas.microsoft.com/office/drawing/2014/main" id="{97FEED3E-CA0F-40BF-BF9B-DF6956DEF18D}"/>
                    </a:ext>
                  </a:extLst>
                </p:cNvPr>
                <p:cNvSpPr/>
                <p:nvPr/>
              </p:nvSpPr>
              <p:spPr>
                <a:xfrm rot="16387879">
                  <a:off x="2959041" y="3603736"/>
                  <a:ext cx="28111" cy="56221"/>
                </a:xfrm>
                <a:custGeom>
                  <a:avLst/>
                  <a:gdLst>
                    <a:gd name="connsiteX0" fmla="*/ 14055 w 28110"/>
                    <a:gd name="connsiteY0" fmla="*/ 60438 h 56221"/>
                    <a:gd name="connsiteX1" fmla="*/ 0 w 28110"/>
                    <a:gd name="connsiteY1" fmla="*/ 60438 h 56221"/>
                    <a:gd name="connsiteX2" fmla="*/ 0 w 28110"/>
                    <a:gd name="connsiteY2" fmla="*/ 28111 h 56221"/>
                    <a:gd name="connsiteX3" fmla="*/ 26705 w 28110"/>
                    <a:gd name="connsiteY3" fmla="*/ 0 h 56221"/>
                    <a:gd name="connsiteX4" fmla="*/ 36544 w 28110"/>
                    <a:gd name="connsiteY4" fmla="*/ 9839 h 56221"/>
                    <a:gd name="connsiteX5" fmla="*/ 14055 w 28110"/>
                    <a:gd name="connsiteY5" fmla="*/ 33733 h 56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110" h="56221">
                      <a:moveTo>
                        <a:pt x="14055" y="60438"/>
                      </a:moveTo>
                      <a:lnTo>
                        <a:pt x="0" y="60438"/>
                      </a:lnTo>
                      <a:lnTo>
                        <a:pt x="0" y="28111"/>
                      </a:lnTo>
                      <a:lnTo>
                        <a:pt x="26705" y="0"/>
                      </a:lnTo>
                      <a:lnTo>
                        <a:pt x="36544" y="9839"/>
                      </a:lnTo>
                      <a:lnTo>
                        <a:pt x="14055" y="33733"/>
                      </a:lnTo>
                      <a:close/>
                    </a:path>
                  </a:pathLst>
                </a:custGeom>
                <a:solidFill>
                  <a:schemeClr val="tx2"/>
                </a:solidFill>
                <a:ln w="13811" cap="flat">
                  <a:noFill/>
                  <a:prstDash val="solid"/>
                  <a:miter/>
                </a:ln>
              </p:spPr>
              <p:txBody>
                <a:bodyPr rtlCol="0" anchor="ctr"/>
                <a:lstStyle/>
                <a:p>
                  <a:pPr defTabSz="932563">
                    <a:defRPr/>
                  </a:pPr>
                  <a:endParaRPr lang="en-US">
                    <a:solidFill>
                      <a:srgbClr val="000000"/>
                    </a:solidFill>
                    <a:latin typeface="Segoe UI"/>
                  </a:endParaRPr>
                </a:p>
              </p:txBody>
            </p:sp>
            <p:sp>
              <p:nvSpPr>
                <p:cNvPr id="727" name="Freeform: Shape 726">
                  <a:extLst>
                    <a:ext uri="{FF2B5EF4-FFF2-40B4-BE49-F238E27FC236}">
                      <a16:creationId xmlns:a16="http://schemas.microsoft.com/office/drawing/2014/main" id="{3EF3CDA1-5674-4A34-9913-F46859395E87}"/>
                    </a:ext>
                  </a:extLst>
                </p:cNvPr>
                <p:cNvSpPr/>
                <p:nvPr/>
              </p:nvSpPr>
              <p:spPr>
                <a:xfrm>
                  <a:off x="2660264" y="3691613"/>
                  <a:ext cx="98387" cy="182719"/>
                </a:xfrm>
                <a:custGeom>
                  <a:avLst/>
                  <a:gdLst>
                    <a:gd name="connsiteX0" fmla="*/ 49194 w 98387"/>
                    <a:gd name="connsiteY0" fmla="*/ 0 h 182719"/>
                    <a:gd name="connsiteX1" fmla="*/ 0 w 98387"/>
                    <a:gd name="connsiteY1" fmla="*/ 49194 h 182719"/>
                    <a:gd name="connsiteX2" fmla="*/ 0 w 98387"/>
                    <a:gd name="connsiteY2" fmla="*/ 188341 h 182719"/>
                    <a:gd name="connsiteX3" fmla="*/ 99793 w 98387"/>
                    <a:gd name="connsiteY3" fmla="*/ 188341 h 182719"/>
                    <a:gd name="connsiteX4" fmla="*/ 99793 w 98387"/>
                    <a:gd name="connsiteY4" fmla="*/ 49194 h 182719"/>
                    <a:gd name="connsiteX5" fmla="*/ 49194 w 98387"/>
                    <a:gd name="connsiteY5" fmla="*/ 0 h 182719"/>
                    <a:gd name="connsiteX6" fmla="*/ 49194 w 98387"/>
                    <a:gd name="connsiteY6" fmla="*/ 0 h 182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8387" h="182719">
                      <a:moveTo>
                        <a:pt x="49194" y="0"/>
                      </a:moveTo>
                      <a:cubicBezTo>
                        <a:pt x="21083" y="0"/>
                        <a:pt x="0" y="22489"/>
                        <a:pt x="0" y="49194"/>
                      </a:cubicBezTo>
                      <a:cubicBezTo>
                        <a:pt x="0" y="188341"/>
                        <a:pt x="0" y="188341"/>
                        <a:pt x="0" y="188341"/>
                      </a:cubicBezTo>
                      <a:cubicBezTo>
                        <a:pt x="99793" y="188341"/>
                        <a:pt x="99793" y="188341"/>
                        <a:pt x="99793" y="188341"/>
                      </a:cubicBezTo>
                      <a:cubicBezTo>
                        <a:pt x="99793" y="49194"/>
                        <a:pt x="99793" y="49194"/>
                        <a:pt x="99793" y="49194"/>
                      </a:cubicBezTo>
                      <a:cubicBezTo>
                        <a:pt x="99793" y="22489"/>
                        <a:pt x="77304" y="0"/>
                        <a:pt x="49194" y="0"/>
                      </a:cubicBezTo>
                      <a:lnTo>
                        <a:pt x="49194" y="0"/>
                      </a:lnTo>
                      <a:close/>
                    </a:path>
                  </a:pathLst>
                </a:custGeom>
                <a:pattFill prst="pct5">
                  <a:fgClr>
                    <a:schemeClr val="bg1"/>
                  </a:fgClr>
                  <a:bgClr>
                    <a:schemeClr val="tx1"/>
                  </a:bgClr>
                </a:pattFill>
                <a:ln w="14968" cap="flat">
                  <a:noFill/>
                  <a:prstDash val="solid"/>
                  <a:miter/>
                </a:ln>
              </p:spPr>
              <p:txBody>
                <a:bodyPr rtlCol="0" anchor="ctr"/>
                <a:lstStyle/>
                <a:p>
                  <a:pPr defTabSz="932563">
                    <a:defRPr/>
                  </a:pPr>
                  <a:endParaRPr lang="en-US">
                    <a:solidFill>
                      <a:srgbClr val="000000"/>
                    </a:solidFill>
                    <a:latin typeface="Segoe UI"/>
                  </a:endParaRPr>
                </a:p>
              </p:txBody>
            </p:sp>
            <p:sp>
              <p:nvSpPr>
                <p:cNvPr id="728" name="Freeform: Shape 727">
                  <a:extLst>
                    <a:ext uri="{FF2B5EF4-FFF2-40B4-BE49-F238E27FC236}">
                      <a16:creationId xmlns:a16="http://schemas.microsoft.com/office/drawing/2014/main" id="{B3BF24C5-E342-44A7-943E-0F5736740C28}"/>
                    </a:ext>
                  </a:extLst>
                </p:cNvPr>
                <p:cNvSpPr/>
                <p:nvPr/>
              </p:nvSpPr>
              <p:spPr>
                <a:xfrm>
                  <a:off x="2873905" y="3716913"/>
                  <a:ext cx="28111" cy="14055"/>
                </a:xfrm>
                <a:custGeom>
                  <a:avLst/>
                  <a:gdLst>
                    <a:gd name="connsiteX0" fmla="*/ 0 w 28110"/>
                    <a:gd name="connsiteY0" fmla="*/ 15461 h 14055"/>
                    <a:gd name="connsiteX1" fmla="*/ 36544 w 28110"/>
                    <a:gd name="connsiteY1" fmla="*/ 0 h 14055"/>
                  </a:gdLst>
                  <a:ahLst/>
                  <a:cxnLst>
                    <a:cxn ang="0">
                      <a:pos x="connsiteX0" y="connsiteY0"/>
                    </a:cxn>
                    <a:cxn ang="0">
                      <a:pos x="connsiteX1" y="connsiteY1"/>
                    </a:cxn>
                  </a:cxnLst>
                  <a:rect l="l" t="t" r="r" b="b"/>
                  <a:pathLst>
                    <a:path w="28110" h="14055">
                      <a:moveTo>
                        <a:pt x="0" y="15461"/>
                      </a:moveTo>
                      <a:cubicBezTo>
                        <a:pt x="36544" y="0"/>
                        <a:pt x="36544" y="0"/>
                        <a:pt x="36544" y="0"/>
                      </a:cubicBezTo>
                    </a:path>
                  </a:pathLst>
                </a:custGeom>
                <a:solidFill>
                  <a:schemeClr val="tx2"/>
                </a:solidFill>
                <a:ln w="13811" cap="flat">
                  <a:noFill/>
                  <a:prstDash val="solid"/>
                  <a:miter/>
                </a:ln>
              </p:spPr>
              <p:txBody>
                <a:bodyPr rtlCol="0" anchor="ctr"/>
                <a:lstStyle/>
                <a:p>
                  <a:pPr defTabSz="932563">
                    <a:defRPr/>
                  </a:pPr>
                  <a:endParaRPr lang="en-US">
                    <a:solidFill>
                      <a:srgbClr val="000000"/>
                    </a:solidFill>
                    <a:latin typeface="Segoe UI"/>
                  </a:endParaRPr>
                </a:p>
              </p:txBody>
            </p:sp>
            <p:sp>
              <p:nvSpPr>
                <p:cNvPr id="729" name="Freeform: Shape 728">
                  <a:extLst>
                    <a:ext uri="{FF2B5EF4-FFF2-40B4-BE49-F238E27FC236}">
                      <a16:creationId xmlns:a16="http://schemas.microsoft.com/office/drawing/2014/main" id="{B000402B-A516-402A-8948-7C1C544A40DA}"/>
                    </a:ext>
                  </a:extLst>
                </p:cNvPr>
                <p:cNvSpPr/>
                <p:nvPr/>
              </p:nvSpPr>
              <p:spPr>
                <a:xfrm>
                  <a:off x="2710863" y="3583387"/>
                  <a:ext cx="140554" cy="140553"/>
                </a:xfrm>
                <a:custGeom>
                  <a:avLst/>
                  <a:gdLst>
                    <a:gd name="connsiteX0" fmla="*/ 47788 w 140553"/>
                    <a:gd name="connsiteY0" fmla="*/ 146175 h 140553"/>
                    <a:gd name="connsiteX1" fmla="*/ 140554 w 140553"/>
                    <a:gd name="connsiteY1" fmla="*/ 50599 h 140553"/>
                    <a:gd name="connsiteX2" fmla="*/ 140554 w 140553"/>
                    <a:gd name="connsiteY2" fmla="*/ 8433 h 140553"/>
                    <a:gd name="connsiteX3" fmla="*/ 98387 w 140553"/>
                    <a:gd name="connsiteY3" fmla="*/ 8433 h 140553"/>
                    <a:gd name="connsiteX4" fmla="*/ 0 w 140553"/>
                    <a:gd name="connsiteY4" fmla="*/ 108226 h 1405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553" h="140553">
                      <a:moveTo>
                        <a:pt x="47788" y="146175"/>
                      </a:moveTo>
                      <a:cubicBezTo>
                        <a:pt x="140554" y="50599"/>
                        <a:pt x="140554" y="50599"/>
                        <a:pt x="140554" y="50599"/>
                      </a:cubicBezTo>
                      <a:cubicBezTo>
                        <a:pt x="151798" y="39355"/>
                        <a:pt x="151798" y="19677"/>
                        <a:pt x="140554" y="8433"/>
                      </a:cubicBezTo>
                      <a:cubicBezTo>
                        <a:pt x="129309" y="-2811"/>
                        <a:pt x="109632" y="-2811"/>
                        <a:pt x="98387" y="8433"/>
                      </a:cubicBezTo>
                      <a:cubicBezTo>
                        <a:pt x="0" y="108226"/>
                        <a:pt x="0" y="108226"/>
                        <a:pt x="0" y="108226"/>
                      </a:cubicBezTo>
                    </a:path>
                  </a:pathLst>
                </a:custGeom>
                <a:pattFill prst="pct10">
                  <a:fgClr>
                    <a:schemeClr val="bg1"/>
                  </a:fgClr>
                  <a:bgClr>
                    <a:srgbClr val="75757A"/>
                  </a:bgClr>
                </a:pattFill>
                <a:ln w="14968" cap="flat">
                  <a:noFill/>
                  <a:prstDash val="solid"/>
                  <a:miter/>
                </a:ln>
              </p:spPr>
              <p:txBody>
                <a:bodyPr rtlCol="0" anchor="ctr"/>
                <a:lstStyle/>
                <a:p>
                  <a:pPr defTabSz="932563">
                    <a:defRPr/>
                  </a:pPr>
                  <a:endParaRPr lang="en-US">
                    <a:solidFill>
                      <a:srgbClr val="000000"/>
                    </a:solidFill>
                    <a:latin typeface="Segoe UI"/>
                  </a:endParaRPr>
                </a:p>
              </p:txBody>
            </p:sp>
            <p:sp>
              <p:nvSpPr>
                <p:cNvPr id="730" name="Freeform: Shape 729">
                  <a:extLst>
                    <a:ext uri="{FF2B5EF4-FFF2-40B4-BE49-F238E27FC236}">
                      <a16:creationId xmlns:a16="http://schemas.microsoft.com/office/drawing/2014/main" id="{14F96B19-849B-4BE5-B52B-94F00568E03C}"/>
                    </a:ext>
                  </a:extLst>
                </p:cNvPr>
                <p:cNvSpPr/>
                <p:nvPr/>
              </p:nvSpPr>
              <p:spPr>
                <a:xfrm rot="17436368">
                  <a:off x="2847320" y="3518191"/>
                  <a:ext cx="84332" cy="154609"/>
                </a:xfrm>
                <a:custGeom>
                  <a:avLst/>
                  <a:gdLst>
                    <a:gd name="connsiteX0" fmla="*/ 0 w 84332"/>
                    <a:gd name="connsiteY0" fmla="*/ 42166 h 154608"/>
                    <a:gd name="connsiteX1" fmla="*/ 47788 w 84332"/>
                    <a:gd name="connsiteY1" fmla="*/ 147581 h 154608"/>
                    <a:gd name="connsiteX2" fmla="*/ 77304 w 84332"/>
                    <a:gd name="connsiteY2" fmla="*/ 156014 h 154608"/>
                    <a:gd name="connsiteX3" fmla="*/ 84332 w 84332"/>
                    <a:gd name="connsiteY3" fmla="*/ 130715 h 154608"/>
                    <a:gd name="connsiteX4" fmla="*/ 23894 w 84332"/>
                    <a:gd name="connsiteY4" fmla="*/ 0 h 154608"/>
                    <a:gd name="connsiteX5" fmla="*/ 0 w 84332"/>
                    <a:gd name="connsiteY5" fmla="*/ 42166 h 154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332" h="154608">
                      <a:moveTo>
                        <a:pt x="0" y="42166"/>
                      </a:moveTo>
                      <a:lnTo>
                        <a:pt x="47788" y="147581"/>
                      </a:lnTo>
                      <a:cubicBezTo>
                        <a:pt x="52005" y="158825"/>
                        <a:pt x="66060" y="163042"/>
                        <a:pt x="77304" y="156014"/>
                      </a:cubicBezTo>
                      <a:cubicBezTo>
                        <a:pt x="85738" y="150392"/>
                        <a:pt x="88549" y="139148"/>
                        <a:pt x="84332" y="130715"/>
                      </a:cubicBezTo>
                      <a:cubicBezTo>
                        <a:pt x="23894" y="0"/>
                        <a:pt x="23894" y="0"/>
                        <a:pt x="23894" y="0"/>
                      </a:cubicBezTo>
                      <a:lnTo>
                        <a:pt x="0" y="42166"/>
                      </a:lnTo>
                      <a:close/>
                    </a:path>
                  </a:pathLst>
                </a:custGeom>
                <a:pattFill prst="pct10">
                  <a:fgClr>
                    <a:schemeClr val="bg1"/>
                  </a:fgClr>
                  <a:bgClr>
                    <a:srgbClr val="75757A"/>
                  </a:bgClr>
                </a:pattFill>
                <a:ln w="14968" cap="flat">
                  <a:noFill/>
                  <a:prstDash val="solid"/>
                  <a:miter/>
                </a:ln>
              </p:spPr>
              <p:txBody>
                <a:bodyPr rtlCol="0" anchor="ctr"/>
                <a:lstStyle/>
                <a:p>
                  <a:pPr defTabSz="932563">
                    <a:defRPr/>
                  </a:pPr>
                  <a:endParaRPr lang="en-US">
                    <a:solidFill>
                      <a:srgbClr val="000000"/>
                    </a:solidFill>
                    <a:latin typeface="Segoe UI"/>
                  </a:endParaRPr>
                </a:p>
              </p:txBody>
            </p:sp>
          </p:grpSp>
          <p:sp>
            <p:nvSpPr>
              <p:cNvPr id="724" name="Freeform: Shape 723">
                <a:extLst>
                  <a:ext uri="{FF2B5EF4-FFF2-40B4-BE49-F238E27FC236}">
                    <a16:creationId xmlns:a16="http://schemas.microsoft.com/office/drawing/2014/main" id="{BD2EE62D-5E44-465B-B224-02E57D3F911F}"/>
                  </a:ext>
                </a:extLst>
              </p:cNvPr>
              <p:cNvSpPr/>
              <p:nvPr/>
            </p:nvSpPr>
            <p:spPr>
              <a:xfrm flipH="1">
                <a:off x="2840283" y="4007066"/>
                <a:ext cx="101659" cy="258134"/>
              </a:xfrm>
              <a:custGeom>
                <a:avLst/>
                <a:gdLst>
                  <a:gd name="connsiteX0" fmla="*/ 49194 w 98387"/>
                  <a:gd name="connsiteY0" fmla="*/ 0 h 182719"/>
                  <a:gd name="connsiteX1" fmla="*/ 0 w 98387"/>
                  <a:gd name="connsiteY1" fmla="*/ 49194 h 182719"/>
                  <a:gd name="connsiteX2" fmla="*/ 0 w 98387"/>
                  <a:gd name="connsiteY2" fmla="*/ 188341 h 182719"/>
                  <a:gd name="connsiteX3" fmla="*/ 99793 w 98387"/>
                  <a:gd name="connsiteY3" fmla="*/ 188341 h 182719"/>
                  <a:gd name="connsiteX4" fmla="*/ 99793 w 98387"/>
                  <a:gd name="connsiteY4" fmla="*/ 49194 h 182719"/>
                  <a:gd name="connsiteX5" fmla="*/ 49194 w 98387"/>
                  <a:gd name="connsiteY5" fmla="*/ 0 h 182719"/>
                  <a:gd name="connsiteX6" fmla="*/ 49194 w 98387"/>
                  <a:gd name="connsiteY6" fmla="*/ 0 h 182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8387" h="182719">
                    <a:moveTo>
                      <a:pt x="49194" y="0"/>
                    </a:moveTo>
                    <a:cubicBezTo>
                      <a:pt x="21083" y="0"/>
                      <a:pt x="0" y="22489"/>
                      <a:pt x="0" y="49194"/>
                    </a:cubicBezTo>
                    <a:cubicBezTo>
                      <a:pt x="0" y="188341"/>
                      <a:pt x="0" y="188341"/>
                      <a:pt x="0" y="188341"/>
                    </a:cubicBezTo>
                    <a:cubicBezTo>
                      <a:pt x="99793" y="188341"/>
                      <a:pt x="99793" y="188341"/>
                      <a:pt x="99793" y="188341"/>
                    </a:cubicBezTo>
                    <a:cubicBezTo>
                      <a:pt x="99793" y="49194"/>
                      <a:pt x="99793" y="49194"/>
                      <a:pt x="99793" y="49194"/>
                    </a:cubicBezTo>
                    <a:cubicBezTo>
                      <a:pt x="99793" y="22489"/>
                      <a:pt x="77304" y="0"/>
                      <a:pt x="49194" y="0"/>
                    </a:cubicBezTo>
                    <a:lnTo>
                      <a:pt x="49194" y="0"/>
                    </a:lnTo>
                    <a:close/>
                  </a:path>
                </a:pathLst>
              </a:custGeom>
              <a:pattFill prst="pct10">
                <a:fgClr>
                  <a:schemeClr val="bg1"/>
                </a:fgClr>
                <a:bgClr>
                  <a:schemeClr val="tx1"/>
                </a:bgClr>
              </a:pattFill>
              <a:ln w="14968" cap="flat">
                <a:noFill/>
                <a:prstDash val="solid"/>
                <a:miter/>
              </a:ln>
            </p:spPr>
            <p:txBody>
              <a:bodyPr rtlCol="0" anchor="ctr"/>
              <a:lstStyle/>
              <a:p>
                <a:pPr defTabSz="932563">
                  <a:defRPr/>
                </a:pPr>
                <a:endParaRPr lang="en-US">
                  <a:solidFill>
                    <a:srgbClr val="000000"/>
                  </a:solidFill>
                  <a:latin typeface="Segoe UI"/>
                </a:endParaRPr>
              </a:p>
            </p:txBody>
          </p:sp>
        </p:grpSp>
        <p:sp>
          <p:nvSpPr>
            <p:cNvPr id="722" name="Freeform: Shape 721">
              <a:extLst>
                <a:ext uri="{FF2B5EF4-FFF2-40B4-BE49-F238E27FC236}">
                  <a16:creationId xmlns:a16="http://schemas.microsoft.com/office/drawing/2014/main" id="{04FF978A-0A6B-43B6-929C-04AAEF6EECD2}"/>
                </a:ext>
              </a:extLst>
            </p:cNvPr>
            <p:cNvSpPr/>
            <p:nvPr/>
          </p:nvSpPr>
          <p:spPr>
            <a:xfrm flipH="1">
              <a:off x="2508625" y="4084585"/>
              <a:ext cx="123952" cy="158068"/>
            </a:xfrm>
            <a:custGeom>
              <a:avLst/>
              <a:gdLst>
                <a:gd name="connsiteX0" fmla="*/ 49194 w 98387"/>
                <a:gd name="connsiteY0" fmla="*/ 0 h 182719"/>
                <a:gd name="connsiteX1" fmla="*/ 0 w 98387"/>
                <a:gd name="connsiteY1" fmla="*/ 49194 h 182719"/>
                <a:gd name="connsiteX2" fmla="*/ 0 w 98387"/>
                <a:gd name="connsiteY2" fmla="*/ 188341 h 182719"/>
                <a:gd name="connsiteX3" fmla="*/ 99793 w 98387"/>
                <a:gd name="connsiteY3" fmla="*/ 188341 h 182719"/>
                <a:gd name="connsiteX4" fmla="*/ 99793 w 98387"/>
                <a:gd name="connsiteY4" fmla="*/ 49194 h 182719"/>
                <a:gd name="connsiteX5" fmla="*/ 49194 w 98387"/>
                <a:gd name="connsiteY5" fmla="*/ 0 h 182719"/>
                <a:gd name="connsiteX6" fmla="*/ 49194 w 98387"/>
                <a:gd name="connsiteY6" fmla="*/ 0 h 182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8387" h="182719">
                  <a:moveTo>
                    <a:pt x="49194" y="0"/>
                  </a:moveTo>
                  <a:cubicBezTo>
                    <a:pt x="21083" y="0"/>
                    <a:pt x="0" y="22489"/>
                    <a:pt x="0" y="49194"/>
                  </a:cubicBezTo>
                  <a:cubicBezTo>
                    <a:pt x="0" y="188341"/>
                    <a:pt x="0" y="188341"/>
                    <a:pt x="0" y="188341"/>
                  </a:cubicBezTo>
                  <a:cubicBezTo>
                    <a:pt x="99793" y="188341"/>
                    <a:pt x="99793" y="188341"/>
                    <a:pt x="99793" y="188341"/>
                  </a:cubicBezTo>
                  <a:cubicBezTo>
                    <a:pt x="99793" y="49194"/>
                    <a:pt x="99793" y="49194"/>
                    <a:pt x="99793" y="49194"/>
                  </a:cubicBezTo>
                  <a:cubicBezTo>
                    <a:pt x="99793" y="22489"/>
                    <a:pt x="77304" y="0"/>
                    <a:pt x="49194" y="0"/>
                  </a:cubicBezTo>
                  <a:lnTo>
                    <a:pt x="49194" y="0"/>
                  </a:lnTo>
                  <a:close/>
                </a:path>
              </a:pathLst>
            </a:custGeom>
            <a:solidFill>
              <a:schemeClr val="tx1"/>
            </a:solidFill>
            <a:ln w="13811" cap="flat">
              <a:noFill/>
              <a:prstDash val="solid"/>
              <a:miter/>
            </a:ln>
            <a:scene3d>
              <a:camera prst="isometricLeftDown">
                <a:rot lat="1200000" lon="1200000" rev="0"/>
              </a:camera>
              <a:lightRig rig="threePt" dir="t"/>
            </a:scene3d>
          </p:spPr>
          <p:txBody>
            <a:bodyPr rtlCol="0" anchor="ctr"/>
            <a:lstStyle/>
            <a:p>
              <a:pPr defTabSz="932563">
                <a:defRPr/>
              </a:pPr>
              <a:endParaRPr lang="en-US">
                <a:solidFill>
                  <a:srgbClr val="000000"/>
                </a:solidFill>
                <a:latin typeface="Segoe UI"/>
              </a:endParaRPr>
            </a:p>
          </p:txBody>
        </p:sp>
      </p:grpSp>
      <p:grpSp>
        <p:nvGrpSpPr>
          <p:cNvPr id="791" name="Group 790">
            <a:extLst>
              <a:ext uri="{FF2B5EF4-FFF2-40B4-BE49-F238E27FC236}">
                <a16:creationId xmlns:a16="http://schemas.microsoft.com/office/drawing/2014/main" id="{2E166AD4-3806-4CCD-980E-D8B3EA5B5A0F}"/>
              </a:ext>
            </a:extLst>
          </p:cNvPr>
          <p:cNvGrpSpPr/>
          <p:nvPr/>
        </p:nvGrpSpPr>
        <p:grpSpPr>
          <a:xfrm>
            <a:off x="3208110" y="1680702"/>
            <a:ext cx="352143" cy="305829"/>
            <a:chOff x="3239827" y="1334190"/>
            <a:chExt cx="975381" cy="788404"/>
          </a:xfrm>
        </p:grpSpPr>
        <p:sp>
          <p:nvSpPr>
            <p:cNvPr id="795" name="Graphic 38">
              <a:extLst>
                <a:ext uri="{FF2B5EF4-FFF2-40B4-BE49-F238E27FC236}">
                  <a16:creationId xmlns:a16="http://schemas.microsoft.com/office/drawing/2014/main" id="{A818024E-0A8C-4A3B-9501-9889296F9A4C}"/>
                </a:ext>
              </a:extLst>
            </p:cNvPr>
            <p:cNvSpPr/>
            <p:nvPr/>
          </p:nvSpPr>
          <p:spPr>
            <a:xfrm>
              <a:off x="3882031" y="1334190"/>
              <a:ext cx="333177" cy="666354"/>
            </a:xfrm>
            <a:custGeom>
              <a:avLst/>
              <a:gdLst>
                <a:gd name="connsiteX0" fmla="*/ 333177 w 333177"/>
                <a:gd name="connsiteY0" fmla="*/ 116612 h 666354"/>
                <a:gd name="connsiteX1" fmla="*/ 249883 w 333177"/>
                <a:gd name="connsiteY1" fmla="*/ 59231 h 666354"/>
                <a:gd name="connsiteX2" fmla="*/ 166589 w 333177"/>
                <a:gd name="connsiteY2" fmla="*/ 0 h 666354"/>
                <a:gd name="connsiteX3" fmla="*/ 83294 w 333177"/>
                <a:gd name="connsiteY3" fmla="*/ 59231 h 666354"/>
                <a:gd name="connsiteX4" fmla="*/ 0 w 333177"/>
                <a:gd name="connsiteY4" fmla="*/ 116612 h 666354"/>
                <a:gd name="connsiteX5" fmla="*/ 0 w 333177"/>
                <a:gd name="connsiteY5" fmla="*/ 116612 h 666354"/>
                <a:gd name="connsiteX6" fmla="*/ 0 w 333177"/>
                <a:gd name="connsiteY6" fmla="*/ 677460 h 666354"/>
                <a:gd name="connsiteX7" fmla="*/ 142526 w 333177"/>
                <a:gd name="connsiteY7" fmla="*/ 677460 h 666354"/>
                <a:gd name="connsiteX8" fmla="*/ 142526 w 333177"/>
                <a:gd name="connsiteY8" fmla="*/ 540487 h 666354"/>
                <a:gd name="connsiteX9" fmla="*/ 185098 w 333177"/>
                <a:gd name="connsiteY9" fmla="*/ 540487 h 666354"/>
                <a:gd name="connsiteX10" fmla="*/ 185098 w 333177"/>
                <a:gd name="connsiteY10" fmla="*/ 677460 h 666354"/>
                <a:gd name="connsiteX11" fmla="*/ 335028 w 333177"/>
                <a:gd name="connsiteY11" fmla="*/ 677460 h 666354"/>
                <a:gd name="connsiteX12" fmla="*/ 333177 w 333177"/>
                <a:gd name="connsiteY12" fmla="*/ 116612 h 666354"/>
                <a:gd name="connsiteX13" fmla="*/ 333177 w 333177"/>
                <a:gd name="connsiteY13" fmla="*/ 116612 h 666354"/>
                <a:gd name="connsiteX14" fmla="*/ 124016 w 333177"/>
                <a:gd name="connsiteY14" fmla="*/ 451640 h 666354"/>
                <a:gd name="connsiteX15" fmla="*/ 124016 w 333177"/>
                <a:gd name="connsiteY15" fmla="*/ 464597 h 666354"/>
                <a:gd name="connsiteX16" fmla="*/ 98102 w 333177"/>
                <a:gd name="connsiteY16" fmla="*/ 464597 h 666354"/>
                <a:gd name="connsiteX17" fmla="*/ 98102 w 333177"/>
                <a:gd name="connsiteY17" fmla="*/ 438683 h 666354"/>
                <a:gd name="connsiteX18" fmla="*/ 124016 w 333177"/>
                <a:gd name="connsiteY18" fmla="*/ 438683 h 666354"/>
                <a:gd name="connsiteX19" fmla="*/ 124016 w 333177"/>
                <a:gd name="connsiteY19" fmla="*/ 451640 h 666354"/>
                <a:gd name="connsiteX20" fmla="*/ 124016 w 333177"/>
                <a:gd name="connsiteY20" fmla="*/ 340581 h 666354"/>
                <a:gd name="connsiteX21" fmla="*/ 124016 w 333177"/>
                <a:gd name="connsiteY21" fmla="*/ 353538 h 666354"/>
                <a:gd name="connsiteX22" fmla="*/ 98102 w 333177"/>
                <a:gd name="connsiteY22" fmla="*/ 353538 h 666354"/>
                <a:gd name="connsiteX23" fmla="*/ 98102 w 333177"/>
                <a:gd name="connsiteY23" fmla="*/ 325773 h 666354"/>
                <a:gd name="connsiteX24" fmla="*/ 124016 w 333177"/>
                <a:gd name="connsiteY24" fmla="*/ 325773 h 666354"/>
                <a:gd name="connsiteX25" fmla="*/ 124016 w 333177"/>
                <a:gd name="connsiteY25" fmla="*/ 340581 h 666354"/>
                <a:gd name="connsiteX26" fmla="*/ 124016 w 333177"/>
                <a:gd name="connsiteY26" fmla="*/ 227671 h 666354"/>
                <a:gd name="connsiteX27" fmla="*/ 124016 w 333177"/>
                <a:gd name="connsiteY27" fmla="*/ 240628 h 666354"/>
                <a:gd name="connsiteX28" fmla="*/ 98102 w 333177"/>
                <a:gd name="connsiteY28" fmla="*/ 240628 h 666354"/>
                <a:gd name="connsiteX29" fmla="*/ 98102 w 333177"/>
                <a:gd name="connsiteY29" fmla="*/ 214714 h 666354"/>
                <a:gd name="connsiteX30" fmla="*/ 124016 w 333177"/>
                <a:gd name="connsiteY30" fmla="*/ 214714 h 666354"/>
                <a:gd name="connsiteX31" fmla="*/ 124016 w 333177"/>
                <a:gd name="connsiteY31" fmla="*/ 227671 h 666354"/>
                <a:gd name="connsiteX32" fmla="*/ 235075 w 333177"/>
                <a:gd name="connsiteY32" fmla="*/ 451640 h 666354"/>
                <a:gd name="connsiteX33" fmla="*/ 235075 w 333177"/>
                <a:gd name="connsiteY33" fmla="*/ 464597 h 666354"/>
                <a:gd name="connsiteX34" fmla="*/ 209161 w 333177"/>
                <a:gd name="connsiteY34" fmla="*/ 464597 h 666354"/>
                <a:gd name="connsiteX35" fmla="*/ 209161 w 333177"/>
                <a:gd name="connsiteY35" fmla="*/ 438683 h 666354"/>
                <a:gd name="connsiteX36" fmla="*/ 235075 w 333177"/>
                <a:gd name="connsiteY36" fmla="*/ 438683 h 666354"/>
                <a:gd name="connsiteX37" fmla="*/ 235075 w 333177"/>
                <a:gd name="connsiteY37" fmla="*/ 451640 h 666354"/>
                <a:gd name="connsiteX38" fmla="*/ 235075 w 333177"/>
                <a:gd name="connsiteY38" fmla="*/ 340581 h 666354"/>
                <a:gd name="connsiteX39" fmla="*/ 235075 w 333177"/>
                <a:gd name="connsiteY39" fmla="*/ 353538 h 666354"/>
                <a:gd name="connsiteX40" fmla="*/ 209161 w 333177"/>
                <a:gd name="connsiteY40" fmla="*/ 353538 h 666354"/>
                <a:gd name="connsiteX41" fmla="*/ 209161 w 333177"/>
                <a:gd name="connsiteY41" fmla="*/ 325773 h 666354"/>
                <a:gd name="connsiteX42" fmla="*/ 235075 w 333177"/>
                <a:gd name="connsiteY42" fmla="*/ 325773 h 666354"/>
                <a:gd name="connsiteX43" fmla="*/ 235075 w 333177"/>
                <a:gd name="connsiteY43" fmla="*/ 340581 h 666354"/>
                <a:gd name="connsiteX44" fmla="*/ 235075 w 333177"/>
                <a:gd name="connsiteY44" fmla="*/ 227671 h 666354"/>
                <a:gd name="connsiteX45" fmla="*/ 235075 w 333177"/>
                <a:gd name="connsiteY45" fmla="*/ 240628 h 666354"/>
                <a:gd name="connsiteX46" fmla="*/ 209161 w 333177"/>
                <a:gd name="connsiteY46" fmla="*/ 240628 h 666354"/>
                <a:gd name="connsiteX47" fmla="*/ 209161 w 333177"/>
                <a:gd name="connsiteY47" fmla="*/ 214714 h 666354"/>
                <a:gd name="connsiteX48" fmla="*/ 235075 w 333177"/>
                <a:gd name="connsiteY48" fmla="*/ 214714 h 666354"/>
                <a:gd name="connsiteX49" fmla="*/ 235075 w 333177"/>
                <a:gd name="connsiteY49" fmla="*/ 227671 h 666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333177" h="666354">
                  <a:moveTo>
                    <a:pt x="333177" y="116612"/>
                  </a:moveTo>
                  <a:lnTo>
                    <a:pt x="249883" y="59231"/>
                  </a:lnTo>
                  <a:lnTo>
                    <a:pt x="166589" y="0"/>
                  </a:lnTo>
                  <a:lnTo>
                    <a:pt x="83294" y="59231"/>
                  </a:lnTo>
                  <a:lnTo>
                    <a:pt x="0" y="116612"/>
                  </a:lnTo>
                  <a:lnTo>
                    <a:pt x="0" y="116612"/>
                  </a:lnTo>
                  <a:lnTo>
                    <a:pt x="0" y="677460"/>
                  </a:lnTo>
                  <a:lnTo>
                    <a:pt x="142526" y="677460"/>
                  </a:lnTo>
                  <a:lnTo>
                    <a:pt x="142526" y="540487"/>
                  </a:lnTo>
                  <a:lnTo>
                    <a:pt x="185098" y="540487"/>
                  </a:lnTo>
                  <a:lnTo>
                    <a:pt x="185098" y="677460"/>
                  </a:lnTo>
                  <a:lnTo>
                    <a:pt x="335028" y="677460"/>
                  </a:lnTo>
                  <a:lnTo>
                    <a:pt x="333177" y="116612"/>
                  </a:lnTo>
                  <a:lnTo>
                    <a:pt x="333177" y="116612"/>
                  </a:lnTo>
                  <a:close/>
                  <a:moveTo>
                    <a:pt x="124016" y="451640"/>
                  </a:moveTo>
                  <a:lnTo>
                    <a:pt x="124016" y="464597"/>
                  </a:lnTo>
                  <a:lnTo>
                    <a:pt x="98102" y="464597"/>
                  </a:lnTo>
                  <a:lnTo>
                    <a:pt x="98102" y="438683"/>
                  </a:lnTo>
                  <a:lnTo>
                    <a:pt x="124016" y="438683"/>
                  </a:lnTo>
                  <a:lnTo>
                    <a:pt x="124016" y="451640"/>
                  </a:lnTo>
                  <a:close/>
                  <a:moveTo>
                    <a:pt x="124016" y="340581"/>
                  </a:moveTo>
                  <a:lnTo>
                    <a:pt x="124016" y="353538"/>
                  </a:lnTo>
                  <a:lnTo>
                    <a:pt x="98102" y="353538"/>
                  </a:lnTo>
                  <a:lnTo>
                    <a:pt x="98102" y="325773"/>
                  </a:lnTo>
                  <a:lnTo>
                    <a:pt x="124016" y="325773"/>
                  </a:lnTo>
                  <a:lnTo>
                    <a:pt x="124016" y="340581"/>
                  </a:lnTo>
                  <a:close/>
                  <a:moveTo>
                    <a:pt x="124016" y="227671"/>
                  </a:moveTo>
                  <a:lnTo>
                    <a:pt x="124016" y="240628"/>
                  </a:lnTo>
                  <a:lnTo>
                    <a:pt x="98102" y="240628"/>
                  </a:lnTo>
                  <a:lnTo>
                    <a:pt x="98102" y="214714"/>
                  </a:lnTo>
                  <a:lnTo>
                    <a:pt x="124016" y="214714"/>
                  </a:lnTo>
                  <a:lnTo>
                    <a:pt x="124016" y="227671"/>
                  </a:lnTo>
                  <a:close/>
                  <a:moveTo>
                    <a:pt x="235075" y="451640"/>
                  </a:moveTo>
                  <a:lnTo>
                    <a:pt x="235075" y="464597"/>
                  </a:lnTo>
                  <a:lnTo>
                    <a:pt x="209161" y="464597"/>
                  </a:lnTo>
                  <a:lnTo>
                    <a:pt x="209161" y="438683"/>
                  </a:lnTo>
                  <a:lnTo>
                    <a:pt x="235075" y="438683"/>
                  </a:lnTo>
                  <a:lnTo>
                    <a:pt x="235075" y="451640"/>
                  </a:lnTo>
                  <a:close/>
                  <a:moveTo>
                    <a:pt x="235075" y="340581"/>
                  </a:moveTo>
                  <a:lnTo>
                    <a:pt x="235075" y="353538"/>
                  </a:lnTo>
                  <a:lnTo>
                    <a:pt x="209161" y="353538"/>
                  </a:lnTo>
                  <a:lnTo>
                    <a:pt x="209161" y="325773"/>
                  </a:lnTo>
                  <a:lnTo>
                    <a:pt x="235075" y="325773"/>
                  </a:lnTo>
                  <a:lnTo>
                    <a:pt x="235075" y="340581"/>
                  </a:lnTo>
                  <a:close/>
                  <a:moveTo>
                    <a:pt x="235075" y="227671"/>
                  </a:moveTo>
                  <a:lnTo>
                    <a:pt x="235075" y="240628"/>
                  </a:lnTo>
                  <a:lnTo>
                    <a:pt x="209161" y="240628"/>
                  </a:lnTo>
                  <a:lnTo>
                    <a:pt x="209161" y="214714"/>
                  </a:lnTo>
                  <a:lnTo>
                    <a:pt x="235075" y="214714"/>
                  </a:lnTo>
                  <a:lnTo>
                    <a:pt x="235075" y="227671"/>
                  </a:lnTo>
                  <a:close/>
                </a:path>
              </a:pathLst>
            </a:custGeom>
            <a:pattFill prst="pct10">
              <a:fgClr>
                <a:schemeClr val="bg1"/>
              </a:fgClr>
              <a:bgClr>
                <a:srgbClr val="75757A"/>
              </a:bgClr>
            </a:pattFill>
            <a:ln w="14968" cap="flat">
              <a:noFill/>
              <a:prstDash val="solid"/>
              <a:miter/>
            </a:ln>
          </p:spPr>
          <p:txBody>
            <a:bodyPr rtlCol="0" anchor="ctr"/>
            <a:lstStyle/>
            <a:p>
              <a:pPr defTabSz="932563">
                <a:defRPr/>
              </a:pPr>
              <a:endParaRPr lang="en-US">
                <a:solidFill>
                  <a:srgbClr val="000000"/>
                </a:solidFill>
                <a:latin typeface="Segoe UI"/>
              </a:endParaRPr>
            </a:p>
          </p:txBody>
        </p:sp>
        <p:sp>
          <p:nvSpPr>
            <p:cNvPr id="796" name="Rectangle 795">
              <a:extLst>
                <a:ext uri="{FF2B5EF4-FFF2-40B4-BE49-F238E27FC236}">
                  <a16:creationId xmlns:a16="http://schemas.microsoft.com/office/drawing/2014/main" id="{A7EC51D3-3610-4509-9F87-748F7F32A11E}"/>
                </a:ext>
              </a:extLst>
            </p:cNvPr>
            <p:cNvSpPr/>
            <p:nvPr/>
          </p:nvSpPr>
          <p:spPr bwMode="auto">
            <a:xfrm>
              <a:off x="3263270" y="1998154"/>
              <a:ext cx="240635" cy="108881"/>
            </a:xfrm>
            <a:prstGeom prst="rect">
              <a:avLst/>
            </a:prstGeom>
            <a:pattFill prst="pct10">
              <a:fgClr>
                <a:schemeClr val="bg1"/>
              </a:fgClr>
              <a:bgClr>
                <a:schemeClr val="tx1"/>
              </a:bgClr>
            </a:patt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797" name="Group 796">
              <a:extLst>
                <a:ext uri="{FF2B5EF4-FFF2-40B4-BE49-F238E27FC236}">
                  <a16:creationId xmlns:a16="http://schemas.microsoft.com/office/drawing/2014/main" id="{F2D4007C-5AC7-4A91-A510-004025EB6DFA}"/>
                </a:ext>
              </a:extLst>
            </p:cNvPr>
            <p:cNvGrpSpPr/>
            <p:nvPr/>
          </p:nvGrpSpPr>
          <p:grpSpPr>
            <a:xfrm>
              <a:off x="3614782" y="1581435"/>
              <a:ext cx="329560" cy="464197"/>
              <a:chOff x="3868389" y="3385937"/>
              <a:chExt cx="293037" cy="412753"/>
            </a:xfrm>
          </p:grpSpPr>
          <p:sp>
            <p:nvSpPr>
              <p:cNvPr id="830" name="Rectangle 829">
                <a:extLst>
                  <a:ext uri="{FF2B5EF4-FFF2-40B4-BE49-F238E27FC236}">
                    <a16:creationId xmlns:a16="http://schemas.microsoft.com/office/drawing/2014/main" id="{3BE20953-8E27-476F-8171-D385BFEA784E}"/>
                  </a:ext>
                </a:extLst>
              </p:cNvPr>
              <p:cNvSpPr/>
              <p:nvPr/>
            </p:nvSpPr>
            <p:spPr bwMode="auto">
              <a:xfrm>
                <a:off x="3884211" y="3398656"/>
                <a:ext cx="273940" cy="388170"/>
              </a:xfrm>
              <a:prstGeom prst="rect">
                <a:avLst/>
              </a:prstGeom>
              <a:pattFill prst="pct5">
                <a:fgClr>
                  <a:schemeClr val="bg1"/>
                </a:fgClr>
                <a:bgClr>
                  <a:schemeClr val="accent5"/>
                </a:bgClr>
              </a:pattFill>
              <a:ln w="14968" cap="flat">
                <a:noFill/>
                <a:prstDash val="solid"/>
                <a:miter/>
              </a:ln>
            </p:spPr>
            <p:txBody>
              <a:bodyPr rtlCol="0" anchor="ctr"/>
              <a:lstStyle/>
              <a:p>
                <a:pPr defTabSz="932563">
                  <a:defRPr/>
                </a:pPr>
                <a:endParaRPr lang="en-US" err="1">
                  <a:solidFill>
                    <a:srgbClr val="000000"/>
                  </a:solidFill>
                  <a:latin typeface="Segoe UI"/>
                </a:endParaRPr>
              </a:p>
            </p:txBody>
          </p:sp>
          <p:grpSp>
            <p:nvGrpSpPr>
              <p:cNvPr id="831" name="Group 21">
                <a:extLst>
                  <a:ext uri="{FF2B5EF4-FFF2-40B4-BE49-F238E27FC236}">
                    <a16:creationId xmlns:a16="http://schemas.microsoft.com/office/drawing/2014/main" id="{FB97248B-C0D7-41A8-8D92-32CFD57232A2}"/>
                  </a:ext>
                </a:extLst>
              </p:cNvPr>
              <p:cNvGrpSpPr>
                <a:grpSpLocks noChangeAspect="1"/>
              </p:cNvGrpSpPr>
              <p:nvPr/>
            </p:nvGrpSpPr>
            <p:grpSpPr bwMode="auto">
              <a:xfrm>
                <a:off x="3868389" y="3385937"/>
                <a:ext cx="293037" cy="412753"/>
                <a:chOff x="2437" y="818"/>
                <a:chExt cx="164" cy="231"/>
              </a:xfrm>
              <a:solidFill>
                <a:schemeClr val="tx1"/>
              </a:solidFill>
            </p:grpSpPr>
            <p:sp>
              <p:nvSpPr>
                <p:cNvPr id="832" name="Freeform 22">
                  <a:extLst>
                    <a:ext uri="{FF2B5EF4-FFF2-40B4-BE49-F238E27FC236}">
                      <a16:creationId xmlns:a16="http://schemas.microsoft.com/office/drawing/2014/main" id="{197C0FDD-23E8-403B-B5C2-D19DB5BF2155}"/>
                    </a:ext>
                  </a:extLst>
                </p:cNvPr>
                <p:cNvSpPr>
                  <a:spLocks/>
                </p:cNvSpPr>
                <p:nvPr/>
              </p:nvSpPr>
              <p:spPr bwMode="auto">
                <a:xfrm>
                  <a:off x="2539" y="949"/>
                  <a:ext cx="49" cy="40"/>
                </a:xfrm>
                <a:custGeom>
                  <a:avLst/>
                  <a:gdLst>
                    <a:gd name="T0" fmla="*/ 0 w 52"/>
                    <a:gd name="T1" fmla="*/ 53 h 53"/>
                    <a:gd name="T2" fmla="*/ 0 w 52"/>
                    <a:gd name="T3" fmla="*/ 53 h 53"/>
                    <a:gd name="T4" fmla="*/ 52 w 52"/>
                    <a:gd name="T5" fmla="*/ 53 h 53"/>
                    <a:gd name="T6" fmla="*/ 52 w 52"/>
                    <a:gd name="T7" fmla="*/ 0 h 53"/>
                    <a:gd name="T8" fmla="*/ 0 w 52"/>
                    <a:gd name="T9" fmla="*/ 0 h 53"/>
                    <a:gd name="T10" fmla="*/ 0 w 52"/>
                    <a:gd name="T11" fmla="*/ 53 h 53"/>
                  </a:gdLst>
                  <a:ahLst/>
                  <a:cxnLst>
                    <a:cxn ang="0">
                      <a:pos x="T0" y="T1"/>
                    </a:cxn>
                    <a:cxn ang="0">
                      <a:pos x="T2" y="T3"/>
                    </a:cxn>
                    <a:cxn ang="0">
                      <a:pos x="T4" y="T5"/>
                    </a:cxn>
                    <a:cxn ang="0">
                      <a:pos x="T6" y="T7"/>
                    </a:cxn>
                    <a:cxn ang="0">
                      <a:pos x="T8" y="T9"/>
                    </a:cxn>
                    <a:cxn ang="0">
                      <a:pos x="T10" y="T11"/>
                    </a:cxn>
                  </a:cxnLst>
                  <a:rect l="0" t="0" r="r" b="b"/>
                  <a:pathLst>
                    <a:path w="52" h="53">
                      <a:moveTo>
                        <a:pt x="0" y="53"/>
                      </a:moveTo>
                      <a:lnTo>
                        <a:pt x="0" y="53"/>
                      </a:lnTo>
                      <a:lnTo>
                        <a:pt x="52" y="53"/>
                      </a:lnTo>
                      <a:lnTo>
                        <a:pt x="52" y="0"/>
                      </a:lnTo>
                      <a:lnTo>
                        <a:pt x="0" y="0"/>
                      </a:lnTo>
                      <a:lnTo>
                        <a:pt x="0" y="53"/>
                      </a:lnTo>
                      <a:close/>
                    </a:path>
                  </a:pathLst>
                </a:custGeom>
                <a:solidFill>
                  <a:schemeClr val="bg1"/>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3C3C41"/>
                    </a:solidFill>
                    <a:latin typeface="Segoe UI"/>
                  </a:endParaRPr>
                </a:p>
              </p:txBody>
            </p:sp>
            <p:sp>
              <p:nvSpPr>
                <p:cNvPr id="833" name="Freeform 23">
                  <a:extLst>
                    <a:ext uri="{FF2B5EF4-FFF2-40B4-BE49-F238E27FC236}">
                      <a16:creationId xmlns:a16="http://schemas.microsoft.com/office/drawing/2014/main" id="{F90AF89D-B5E6-40EF-9215-12AD6E98F4C9}"/>
                    </a:ext>
                  </a:extLst>
                </p:cNvPr>
                <p:cNvSpPr>
                  <a:spLocks noEditPoints="1"/>
                </p:cNvSpPr>
                <p:nvPr/>
              </p:nvSpPr>
              <p:spPr bwMode="auto">
                <a:xfrm>
                  <a:off x="2437" y="818"/>
                  <a:ext cx="164" cy="231"/>
                </a:xfrm>
                <a:custGeom>
                  <a:avLst/>
                  <a:gdLst>
                    <a:gd name="T0" fmla="*/ 239 w 265"/>
                    <a:gd name="T1" fmla="*/ 106 h 372"/>
                    <a:gd name="T2" fmla="*/ 239 w 265"/>
                    <a:gd name="T3" fmla="*/ 106 h 372"/>
                    <a:gd name="T4" fmla="*/ 186 w 265"/>
                    <a:gd name="T5" fmla="*/ 106 h 372"/>
                    <a:gd name="T6" fmla="*/ 186 w 265"/>
                    <a:gd name="T7" fmla="*/ 53 h 372"/>
                    <a:gd name="T8" fmla="*/ 239 w 265"/>
                    <a:gd name="T9" fmla="*/ 53 h 372"/>
                    <a:gd name="T10" fmla="*/ 239 w 265"/>
                    <a:gd name="T11" fmla="*/ 106 h 372"/>
                    <a:gd name="T12" fmla="*/ 239 w 265"/>
                    <a:gd name="T13" fmla="*/ 186 h 372"/>
                    <a:gd name="T14" fmla="*/ 239 w 265"/>
                    <a:gd name="T15" fmla="*/ 186 h 372"/>
                    <a:gd name="T16" fmla="*/ 186 w 265"/>
                    <a:gd name="T17" fmla="*/ 186 h 372"/>
                    <a:gd name="T18" fmla="*/ 186 w 265"/>
                    <a:gd name="T19" fmla="*/ 133 h 372"/>
                    <a:gd name="T20" fmla="*/ 239 w 265"/>
                    <a:gd name="T21" fmla="*/ 133 h 372"/>
                    <a:gd name="T22" fmla="*/ 239 w 265"/>
                    <a:gd name="T23" fmla="*/ 186 h 372"/>
                    <a:gd name="T24" fmla="*/ 238 w 265"/>
                    <a:gd name="T25" fmla="*/ 266 h 372"/>
                    <a:gd name="T26" fmla="*/ 238 w 265"/>
                    <a:gd name="T27" fmla="*/ 266 h 372"/>
                    <a:gd name="T28" fmla="*/ 186 w 265"/>
                    <a:gd name="T29" fmla="*/ 266 h 372"/>
                    <a:gd name="T30" fmla="*/ 186 w 265"/>
                    <a:gd name="T31" fmla="*/ 213 h 372"/>
                    <a:gd name="T32" fmla="*/ 238 w 265"/>
                    <a:gd name="T33" fmla="*/ 213 h 372"/>
                    <a:gd name="T34" fmla="*/ 238 w 265"/>
                    <a:gd name="T35" fmla="*/ 266 h 372"/>
                    <a:gd name="T36" fmla="*/ 159 w 265"/>
                    <a:gd name="T37" fmla="*/ 106 h 372"/>
                    <a:gd name="T38" fmla="*/ 159 w 265"/>
                    <a:gd name="T39" fmla="*/ 106 h 372"/>
                    <a:gd name="T40" fmla="*/ 106 w 265"/>
                    <a:gd name="T41" fmla="*/ 106 h 372"/>
                    <a:gd name="T42" fmla="*/ 106 w 265"/>
                    <a:gd name="T43" fmla="*/ 53 h 372"/>
                    <a:gd name="T44" fmla="*/ 159 w 265"/>
                    <a:gd name="T45" fmla="*/ 53 h 372"/>
                    <a:gd name="T46" fmla="*/ 159 w 265"/>
                    <a:gd name="T47" fmla="*/ 106 h 372"/>
                    <a:gd name="T48" fmla="*/ 159 w 265"/>
                    <a:gd name="T49" fmla="*/ 186 h 372"/>
                    <a:gd name="T50" fmla="*/ 159 w 265"/>
                    <a:gd name="T51" fmla="*/ 186 h 372"/>
                    <a:gd name="T52" fmla="*/ 106 w 265"/>
                    <a:gd name="T53" fmla="*/ 186 h 372"/>
                    <a:gd name="T54" fmla="*/ 106 w 265"/>
                    <a:gd name="T55" fmla="*/ 133 h 372"/>
                    <a:gd name="T56" fmla="*/ 159 w 265"/>
                    <a:gd name="T57" fmla="*/ 133 h 372"/>
                    <a:gd name="T58" fmla="*/ 159 w 265"/>
                    <a:gd name="T59" fmla="*/ 186 h 372"/>
                    <a:gd name="T60" fmla="*/ 159 w 265"/>
                    <a:gd name="T61" fmla="*/ 266 h 372"/>
                    <a:gd name="T62" fmla="*/ 159 w 265"/>
                    <a:gd name="T63" fmla="*/ 266 h 372"/>
                    <a:gd name="T64" fmla="*/ 106 w 265"/>
                    <a:gd name="T65" fmla="*/ 266 h 372"/>
                    <a:gd name="T66" fmla="*/ 106 w 265"/>
                    <a:gd name="T67" fmla="*/ 213 h 372"/>
                    <a:gd name="T68" fmla="*/ 159 w 265"/>
                    <a:gd name="T69" fmla="*/ 213 h 372"/>
                    <a:gd name="T70" fmla="*/ 159 w 265"/>
                    <a:gd name="T71" fmla="*/ 266 h 372"/>
                    <a:gd name="T72" fmla="*/ 159 w 265"/>
                    <a:gd name="T73" fmla="*/ 346 h 372"/>
                    <a:gd name="T74" fmla="*/ 159 w 265"/>
                    <a:gd name="T75" fmla="*/ 346 h 372"/>
                    <a:gd name="T76" fmla="*/ 106 w 265"/>
                    <a:gd name="T77" fmla="*/ 346 h 372"/>
                    <a:gd name="T78" fmla="*/ 106 w 265"/>
                    <a:gd name="T79" fmla="*/ 293 h 372"/>
                    <a:gd name="T80" fmla="*/ 159 w 265"/>
                    <a:gd name="T81" fmla="*/ 293 h 372"/>
                    <a:gd name="T82" fmla="*/ 159 w 265"/>
                    <a:gd name="T83" fmla="*/ 346 h 372"/>
                    <a:gd name="T84" fmla="*/ 79 w 265"/>
                    <a:gd name="T85" fmla="*/ 186 h 372"/>
                    <a:gd name="T86" fmla="*/ 79 w 265"/>
                    <a:gd name="T87" fmla="*/ 186 h 372"/>
                    <a:gd name="T88" fmla="*/ 26 w 265"/>
                    <a:gd name="T89" fmla="*/ 186 h 372"/>
                    <a:gd name="T90" fmla="*/ 26 w 265"/>
                    <a:gd name="T91" fmla="*/ 133 h 372"/>
                    <a:gd name="T92" fmla="*/ 79 w 265"/>
                    <a:gd name="T93" fmla="*/ 133 h 372"/>
                    <a:gd name="T94" fmla="*/ 79 w 265"/>
                    <a:gd name="T95" fmla="*/ 186 h 372"/>
                    <a:gd name="T96" fmla="*/ 79 w 265"/>
                    <a:gd name="T97" fmla="*/ 266 h 372"/>
                    <a:gd name="T98" fmla="*/ 79 w 265"/>
                    <a:gd name="T99" fmla="*/ 266 h 372"/>
                    <a:gd name="T100" fmla="*/ 26 w 265"/>
                    <a:gd name="T101" fmla="*/ 266 h 372"/>
                    <a:gd name="T102" fmla="*/ 26 w 265"/>
                    <a:gd name="T103" fmla="*/ 213 h 372"/>
                    <a:gd name="T104" fmla="*/ 79 w 265"/>
                    <a:gd name="T105" fmla="*/ 213 h 372"/>
                    <a:gd name="T106" fmla="*/ 79 w 265"/>
                    <a:gd name="T107" fmla="*/ 266 h 372"/>
                    <a:gd name="T108" fmla="*/ 0 w 265"/>
                    <a:gd name="T109" fmla="*/ 372 h 372"/>
                    <a:gd name="T110" fmla="*/ 0 w 265"/>
                    <a:gd name="T111" fmla="*/ 372 h 372"/>
                    <a:gd name="T112" fmla="*/ 265 w 265"/>
                    <a:gd name="T113" fmla="*/ 372 h 372"/>
                    <a:gd name="T114" fmla="*/ 265 w 265"/>
                    <a:gd name="T115" fmla="*/ 0 h 372"/>
                    <a:gd name="T116" fmla="*/ 0 w 265"/>
                    <a:gd name="T117" fmla="*/ 0 h 372"/>
                    <a:gd name="T118" fmla="*/ 0 w 265"/>
                    <a:gd name="T119" fmla="*/ 372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65" h="372">
                      <a:moveTo>
                        <a:pt x="239" y="106"/>
                      </a:moveTo>
                      <a:lnTo>
                        <a:pt x="239" y="106"/>
                      </a:lnTo>
                      <a:lnTo>
                        <a:pt x="186" y="106"/>
                      </a:lnTo>
                      <a:lnTo>
                        <a:pt x="186" y="53"/>
                      </a:lnTo>
                      <a:lnTo>
                        <a:pt x="239" y="53"/>
                      </a:lnTo>
                      <a:lnTo>
                        <a:pt x="239" y="106"/>
                      </a:lnTo>
                      <a:close/>
                      <a:moveTo>
                        <a:pt x="239" y="186"/>
                      </a:moveTo>
                      <a:lnTo>
                        <a:pt x="239" y="186"/>
                      </a:lnTo>
                      <a:lnTo>
                        <a:pt x="186" y="186"/>
                      </a:lnTo>
                      <a:lnTo>
                        <a:pt x="186" y="133"/>
                      </a:lnTo>
                      <a:lnTo>
                        <a:pt x="239" y="133"/>
                      </a:lnTo>
                      <a:lnTo>
                        <a:pt x="239" y="186"/>
                      </a:lnTo>
                      <a:close/>
                      <a:moveTo>
                        <a:pt x="238" y="266"/>
                      </a:moveTo>
                      <a:lnTo>
                        <a:pt x="238" y="266"/>
                      </a:lnTo>
                      <a:lnTo>
                        <a:pt x="186" y="266"/>
                      </a:lnTo>
                      <a:lnTo>
                        <a:pt x="186" y="213"/>
                      </a:lnTo>
                      <a:lnTo>
                        <a:pt x="238" y="213"/>
                      </a:lnTo>
                      <a:lnTo>
                        <a:pt x="238" y="266"/>
                      </a:lnTo>
                      <a:close/>
                      <a:moveTo>
                        <a:pt x="159" y="106"/>
                      </a:moveTo>
                      <a:lnTo>
                        <a:pt x="159" y="106"/>
                      </a:lnTo>
                      <a:lnTo>
                        <a:pt x="106" y="106"/>
                      </a:lnTo>
                      <a:lnTo>
                        <a:pt x="106" y="53"/>
                      </a:lnTo>
                      <a:lnTo>
                        <a:pt x="159" y="53"/>
                      </a:lnTo>
                      <a:lnTo>
                        <a:pt x="159" y="106"/>
                      </a:lnTo>
                      <a:close/>
                      <a:moveTo>
                        <a:pt x="159" y="186"/>
                      </a:moveTo>
                      <a:lnTo>
                        <a:pt x="159" y="186"/>
                      </a:lnTo>
                      <a:lnTo>
                        <a:pt x="106" y="186"/>
                      </a:lnTo>
                      <a:lnTo>
                        <a:pt x="106" y="133"/>
                      </a:lnTo>
                      <a:lnTo>
                        <a:pt x="159" y="133"/>
                      </a:lnTo>
                      <a:lnTo>
                        <a:pt x="159" y="186"/>
                      </a:lnTo>
                      <a:close/>
                      <a:moveTo>
                        <a:pt x="159" y="266"/>
                      </a:moveTo>
                      <a:lnTo>
                        <a:pt x="159" y="266"/>
                      </a:lnTo>
                      <a:lnTo>
                        <a:pt x="106" y="266"/>
                      </a:lnTo>
                      <a:lnTo>
                        <a:pt x="106" y="213"/>
                      </a:lnTo>
                      <a:lnTo>
                        <a:pt x="159" y="213"/>
                      </a:lnTo>
                      <a:lnTo>
                        <a:pt x="159" y="266"/>
                      </a:lnTo>
                      <a:close/>
                      <a:moveTo>
                        <a:pt x="159" y="346"/>
                      </a:moveTo>
                      <a:lnTo>
                        <a:pt x="159" y="346"/>
                      </a:lnTo>
                      <a:lnTo>
                        <a:pt x="106" y="346"/>
                      </a:lnTo>
                      <a:lnTo>
                        <a:pt x="106" y="293"/>
                      </a:lnTo>
                      <a:lnTo>
                        <a:pt x="159" y="293"/>
                      </a:lnTo>
                      <a:lnTo>
                        <a:pt x="159" y="346"/>
                      </a:lnTo>
                      <a:close/>
                      <a:moveTo>
                        <a:pt x="79" y="186"/>
                      </a:moveTo>
                      <a:lnTo>
                        <a:pt x="79" y="186"/>
                      </a:lnTo>
                      <a:lnTo>
                        <a:pt x="26" y="186"/>
                      </a:lnTo>
                      <a:lnTo>
                        <a:pt x="26" y="133"/>
                      </a:lnTo>
                      <a:lnTo>
                        <a:pt x="79" y="133"/>
                      </a:lnTo>
                      <a:lnTo>
                        <a:pt x="79" y="186"/>
                      </a:lnTo>
                      <a:close/>
                      <a:moveTo>
                        <a:pt x="79" y="266"/>
                      </a:moveTo>
                      <a:lnTo>
                        <a:pt x="79" y="266"/>
                      </a:lnTo>
                      <a:lnTo>
                        <a:pt x="26" y="266"/>
                      </a:lnTo>
                      <a:lnTo>
                        <a:pt x="26" y="213"/>
                      </a:lnTo>
                      <a:lnTo>
                        <a:pt x="79" y="213"/>
                      </a:lnTo>
                      <a:lnTo>
                        <a:pt x="79" y="266"/>
                      </a:lnTo>
                      <a:close/>
                      <a:moveTo>
                        <a:pt x="0" y="372"/>
                      </a:moveTo>
                      <a:lnTo>
                        <a:pt x="0" y="372"/>
                      </a:lnTo>
                      <a:lnTo>
                        <a:pt x="265" y="372"/>
                      </a:lnTo>
                      <a:lnTo>
                        <a:pt x="265" y="0"/>
                      </a:lnTo>
                      <a:lnTo>
                        <a:pt x="0" y="0"/>
                      </a:lnTo>
                      <a:lnTo>
                        <a:pt x="0" y="372"/>
                      </a:lnTo>
                      <a:close/>
                    </a:path>
                  </a:pathLst>
                </a:custGeom>
                <a:pattFill prst="pct10">
                  <a:fgClr>
                    <a:schemeClr val="bg1"/>
                  </a:fgClr>
                  <a:bgClr>
                    <a:schemeClr val="tx2"/>
                  </a:bgClr>
                </a:pattFill>
                <a:ln w="14968" cap="flat">
                  <a:noFill/>
                  <a:prstDash val="solid"/>
                  <a:miter/>
                </a:ln>
              </p:spPr>
              <p:txBody>
                <a:bodyPr rtlCol="0" anchor="ctr"/>
                <a:lstStyle/>
                <a:p>
                  <a:pPr defTabSz="932563">
                    <a:defRPr/>
                  </a:pPr>
                  <a:endParaRPr lang="en-US">
                    <a:solidFill>
                      <a:srgbClr val="000000"/>
                    </a:solidFill>
                    <a:latin typeface="Segoe UI"/>
                  </a:endParaRPr>
                </a:p>
              </p:txBody>
            </p:sp>
          </p:grpSp>
        </p:grpSp>
        <p:sp>
          <p:nvSpPr>
            <p:cNvPr id="798" name="Graphic 40">
              <a:extLst>
                <a:ext uri="{FF2B5EF4-FFF2-40B4-BE49-F238E27FC236}">
                  <a16:creationId xmlns:a16="http://schemas.microsoft.com/office/drawing/2014/main" id="{744D9744-5E23-4DD0-93AD-2B3C1A853218}"/>
                </a:ext>
              </a:extLst>
            </p:cNvPr>
            <p:cNvSpPr/>
            <p:nvPr/>
          </p:nvSpPr>
          <p:spPr>
            <a:xfrm>
              <a:off x="3498503" y="1759337"/>
              <a:ext cx="184715" cy="307859"/>
            </a:xfrm>
            <a:custGeom>
              <a:avLst/>
              <a:gdLst>
                <a:gd name="connsiteX0" fmla="*/ 0 w 184715"/>
                <a:gd name="connsiteY0" fmla="*/ 0 h 307859"/>
                <a:gd name="connsiteX1" fmla="*/ 0 w 184715"/>
                <a:gd name="connsiteY1" fmla="*/ 310938 h 307859"/>
                <a:gd name="connsiteX2" fmla="*/ 79017 w 184715"/>
                <a:gd name="connsiteY2" fmla="*/ 310938 h 307859"/>
                <a:gd name="connsiteX3" fmla="*/ 79017 w 184715"/>
                <a:gd name="connsiteY3" fmla="*/ 234999 h 307859"/>
                <a:gd name="connsiteX4" fmla="*/ 102619 w 184715"/>
                <a:gd name="connsiteY4" fmla="*/ 234999 h 307859"/>
                <a:gd name="connsiteX5" fmla="*/ 102619 w 184715"/>
                <a:gd name="connsiteY5" fmla="*/ 310938 h 307859"/>
                <a:gd name="connsiteX6" fmla="*/ 185741 w 184715"/>
                <a:gd name="connsiteY6" fmla="*/ 310938 h 307859"/>
                <a:gd name="connsiteX7" fmla="*/ 185741 w 184715"/>
                <a:gd name="connsiteY7" fmla="*/ 0 h 307859"/>
                <a:gd name="connsiteX8" fmla="*/ 0 w 184715"/>
                <a:gd name="connsiteY8" fmla="*/ 0 h 307859"/>
                <a:gd name="connsiteX9" fmla="*/ 68755 w 184715"/>
                <a:gd name="connsiteY9" fmla="*/ 186768 h 307859"/>
                <a:gd name="connsiteX10" fmla="*/ 68755 w 184715"/>
                <a:gd name="connsiteY10" fmla="*/ 193951 h 307859"/>
                <a:gd name="connsiteX11" fmla="*/ 54388 w 184715"/>
                <a:gd name="connsiteY11" fmla="*/ 193951 h 307859"/>
                <a:gd name="connsiteX12" fmla="*/ 54388 w 184715"/>
                <a:gd name="connsiteY12" fmla="*/ 179584 h 307859"/>
                <a:gd name="connsiteX13" fmla="*/ 68755 w 184715"/>
                <a:gd name="connsiteY13" fmla="*/ 179584 h 307859"/>
                <a:gd name="connsiteX14" fmla="*/ 68755 w 184715"/>
                <a:gd name="connsiteY14" fmla="*/ 186768 h 307859"/>
                <a:gd name="connsiteX15" fmla="*/ 68755 w 184715"/>
                <a:gd name="connsiteY15" fmla="*/ 125196 h 307859"/>
                <a:gd name="connsiteX16" fmla="*/ 68755 w 184715"/>
                <a:gd name="connsiteY16" fmla="*/ 132379 h 307859"/>
                <a:gd name="connsiteX17" fmla="*/ 54388 w 184715"/>
                <a:gd name="connsiteY17" fmla="*/ 132379 h 307859"/>
                <a:gd name="connsiteX18" fmla="*/ 54388 w 184715"/>
                <a:gd name="connsiteY18" fmla="*/ 116986 h 307859"/>
                <a:gd name="connsiteX19" fmla="*/ 68755 w 184715"/>
                <a:gd name="connsiteY19" fmla="*/ 116986 h 307859"/>
                <a:gd name="connsiteX20" fmla="*/ 68755 w 184715"/>
                <a:gd name="connsiteY20" fmla="*/ 125196 h 307859"/>
                <a:gd name="connsiteX21" fmla="*/ 68755 w 184715"/>
                <a:gd name="connsiteY21" fmla="*/ 61572 h 307859"/>
                <a:gd name="connsiteX22" fmla="*/ 68755 w 184715"/>
                <a:gd name="connsiteY22" fmla="*/ 68755 h 307859"/>
                <a:gd name="connsiteX23" fmla="*/ 54388 w 184715"/>
                <a:gd name="connsiteY23" fmla="*/ 68755 h 307859"/>
                <a:gd name="connsiteX24" fmla="*/ 54388 w 184715"/>
                <a:gd name="connsiteY24" fmla="*/ 54388 h 307859"/>
                <a:gd name="connsiteX25" fmla="*/ 68755 w 184715"/>
                <a:gd name="connsiteY25" fmla="*/ 54388 h 307859"/>
                <a:gd name="connsiteX26" fmla="*/ 68755 w 184715"/>
                <a:gd name="connsiteY26" fmla="*/ 61572 h 307859"/>
                <a:gd name="connsiteX27" fmla="*/ 130327 w 184715"/>
                <a:gd name="connsiteY27" fmla="*/ 186768 h 307859"/>
                <a:gd name="connsiteX28" fmla="*/ 130327 w 184715"/>
                <a:gd name="connsiteY28" fmla="*/ 193951 h 307859"/>
                <a:gd name="connsiteX29" fmla="*/ 115960 w 184715"/>
                <a:gd name="connsiteY29" fmla="*/ 193951 h 307859"/>
                <a:gd name="connsiteX30" fmla="*/ 115960 w 184715"/>
                <a:gd name="connsiteY30" fmla="*/ 179584 h 307859"/>
                <a:gd name="connsiteX31" fmla="*/ 130327 w 184715"/>
                <a:gd name="connsiteY31" fmla="*/ 179584 h 307859"/>
                <a:gd name="connsiteX32" fmla="*/ 130327 w 184715"/>
                <a:gd name="connsiteY32" fmla="*/ 186768 h 307859"/>
                <a:gd name="connsiteX33" fmla="*/ 130327 w 184715"/>
                <a:gd name="connsiteY33" fmla="*/ 125196 h 307859"/>
                <a:gd name="connsiteX34" fmla="*/ 130327 w 184715"/>
                <a:gd name="connsiteY34" fmla="*/ 132379 h 307859"/>
                <a:gd name="connsiteX35" fmla="*/ 115960 w 184715"/>
                <a:gd name="connsiteY35" fmla="*/ 132379 h 307859"/>
                <a:gd name="connsiteX36" fmla="*/ 115960 w 184715"/>
                <a:gd name="connsiteY36" fmla="*/ 116986 h 307859"/>
                <a:gd name="connsiteX37" fmla="*/ 130327 w 184715"/>
                <a:gd name="connsiteY37" fmla="*/ 116986 h 307859"/>
                <a:gd name="connsiteX38" fmla="*/ 130327 w 184715"/>
                <a:gd name="connsiteY38" fmla="*/ 125196 h 307859"/>
                <a:gd name="connsiteX39" fmla="*/ 130327 w 184715"/>
                <a:gd name="connsiteY39" fmla="*/ 61572 h 307859"/>
                <a:gd name="connsiteX40" fmla="*/ 130327 w 184715"/>
                <a:gd name="connsiteY40" fmla="*/ 68755 h 307859"/>
                <a:gd name="connsiteX41" fmla="*/ 115960 w 184715"/>
                <a:gd name="connsiteY41" fmla="*/ 68755 h 307859"/>
                <a:gd name="connsiteX42" fmla="*/ 115960 w 184715"/>
                <a:gd name="connsiteY42" fmla="*/ 54388 h 307859"/>
                <a:gd name="connsiteX43" fmla="*/ 130327 w 184715"/>
                <a:gd name="connsiteY43" fmla="*/ 54388 h 307859"/>
                <a:gd name="connsiteX44" fmla="*/ 130327 w 184715"/>
                <a:gd name="connsiteY44" fmla="*/ 61572 h 307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84715" h="307859">
                  <a:moveTo>
                    <a:pt x="0" y="0"/>
                  </a:moveTo>
                  <a:lnTo>
                    <a:pt x="0" y="310938"/>
                  </a:lnTo>
                  <a:lnTo>
                    <a:pt x="79017" y="310938"/>
                  </a:lnTo>
                  <a:lnTo>
                    <a:pt x="79017" y="234999"/>
                  </a:lnTo>
                  <a:lnTo>
                    <a:pt x="102619" y="234999"/>
                  </a:lnTo>
                  <a:lnTo>
                    <a:pt x="102619" y="310938"/>
                  </a:lnTo>
                  <a:lnTo>
                    <a:pt x="185741" y="310938"/>
                  </a:lnTo>
                  <a:lnTo>
                    <a:pt x="185741" y="0"/>
                  </a:lnTo>
                  <a:lnTo>
                    <a:pt x="0" y="0"/>
                  </a:lnTo>
                  <a:close/>
                  <a:moveTo>
                    <a:pt x="68755" y="186768"/>
                  </a:moveTo>
                  <a:lnTo>
                    <a:pt x="68755" y="193951"/>
                  </a:lnTo>
                  <a:lnTo>
                    <a:pt x="54388" y="193951"/>
                  </a:lnTo>
                  <a:lnTo>
                    <a:pt x="54388" y="179584"/>
                  </a:lnTo>
                  <a:lnTo>
                    <a:pt x="68755" y="179584"/>
                  </a:lnTo>
                  <a:lnTo>
                    <a:pt x="68755" y="186768"/>
                  </a:lnTo>
                  <a:close/>
                  <a:moveTo>
                    <a:pt x="68755" y="125196"/>
                  </a:moveTo>
                  <a:lnTo>
                    <a:pt x="68755" y="132379"/>
                  </a:lnTo>
                  <a:lnTo>
                    <a:pt x="54388" y="132379"/>
                  </a:lnTo>
                  <a:lnTo>
                    <a:pt x="54388" y="116986"/>
                  </a:lnTo>
                  <a:lnTo>
                    <a:pt x="68755" y="116986"/>
                  </a:lnTo>
                  <a:lnTo>
                    <a:pt x="68755" y="125196"/>
                  </a:lnTo>
                  <a:close/>
                  <a:moveTo>
                    <a:pt x="68755" y="61572"/>
                  </a:moveTo>
                  <a:lnTo>
                    <a:pt x="68755" y="68755"/>
                  </a:lnTo>
                  <a:lnTo>
                    <a:pt x="54388" y="68755"/>
                  </a:lnTo>
                  <a:lnTo>
                    <a:pt x="54388" y="54388"/>
                  </a:lnTo>
                  <a:lnTo>
                    <a:pt x="68755" y="54388"/>
                  </a:lnTo>
                  <a:lnTo>
                    <a:pt x="68755" y="61572"/>
                  </a:lnTo>
                  <a:close/>
                  <a:moveTo>
                    <a:pt x="130327" y="186768"/>
                  </a:moveTo>
                  <a:lnTo>
                    <a:pt x="130327" y="193951"/>
                  </a:lnTo>
                  <a:lnTo>
                    <a:pt x="115960" y="193951"/>
                  </a:lnTo>
                  <a:lnTo>
                    <a:pt x="115960" y="179584"/>
                  </a:lnTo>
                  <a:lnTo>
                    <a:pt x="130327" y="179584"/>
                  </a:lnTo>
                  <a:lnTo>
                    <a:pt x="130327" y="186768"/>
                  </a:lnTo>
                  <a:close/>
                  <a:moveTo>
                    <a:pt x="130327" y="125196"/>
                  </a:moveTo>
                  <a:lnTo>
                    <a:pt x="130327" y="132379"/>
                  </a:lnTo>
                  <a:lnTo>
                    <a:pt x="115960" y="132379"/>
                  </a:lnTo>
                  <a:lnTo>
                    <a:pt x="115960" y="116986"/>
                  </a:lnTo>
                  <a:lnTo>
                    <a:pt x="130327" y="116986"/>
                  </a:lnTo>
                  <a:lnTo>
                    <a:pt x="130327" y="125196"/>
                  </a:lnTo>
                  <a:close/>
                  <a:moveTo>
                    <a:pt x="130327" y="61572"/>
                  </a:moveTo>
                  <a:lnTo>
                    <a:pt x="130327" y="68755"/>
                  </a:lnTo>
                  <a:lnTo>
                    <a:pt x="115960" y="68755"/>
                  </a:lnTo>
                  <a:lnTo>
                    <a:pt x="115960" y="54388"/>
                  </a:lnTo>
                  <a:lnTo>
                    <a:pt x="130327" y="54388"/>
                  </a:lnTo>
                  <a:lnTo>
                    <a:pt x="130327" y="61572"/>
                  </a:lnTo>
                  <a:close/>
                </a:path>
              </a:pathLst>
            </a:custGeom>
            <a:pattFill prst="pct10">
              <a:fgClr>
                <a:schemeClr val="bg1"/>
              </a:fgClr>
              <a:bgClr>
                <a:schemeClr val="bg1">
                  <a:lumMod val="75000"/>
                </a:schemeClr>
              </a:bgClr>
            </a:pattFill>
            <a:ln w="10054" cap="flat">
              <a:noFill/>
              <a:prstDash val="solid"/>
              <a:miter/>
            </a:ln>
          </p:spPr>
          <p:txBody>
            <a:bodyPr rtlCol="0" anchor="ctr"/>
            <a:lstStyle/>
            <a:p>
              <a:pPr defTabSz="932563">
                <a:defRPr/>
              </a:pPr>
              <a:endParaRPr lang="en-US">
                <a:solidFill>
                  <a:srgbClr val="000000"/>
                </a:solidFill>
                <a:latin typeface="Segoe UI"/>
              </a:endParaRPr>
            </a:p>
          </p:txBody>
        </p:sp>
        <p:grpSp>
          <p:nvGrpSpPr>
            <p:cNvPr id="799" name="Group 188">
              <a:extLst>
                <a:ext uri="{FF2B5EF4-FFF2-40B4-BE49-F238E27FC236}">
                  <a16:creationId xmlns:a16="http://schemas.microsoft.com/office/drawing/2014/main" id="{743A4B44-7A16-4E26-9955-0D39E04A8C6C}"/>
                </a:ext>
              </a:extLst>
            </p:cNvPr>
            <p:cNvGrpSpPr>
              <a:grpSpLocks noChangeAspect="1"/>
            </p:cNvGrpSpPr>
            <p:nvPr/>
          </p:nvGrpSpPr>
          <p:grpSpPr bwMode="auto">
            <a:xfrm>
              <a:off x="3239827" y="1827479"/>
              <a:ext cx="286471" cy="295115"/>
              <a:chOff x="4156" y="2737"/>
              <a:chExt cx="232" cy="239"/>
            </a:xfrm>
            <a:solidFill>
              <a:schemeClr val="tx2"/>
            </a:solidFill>
          </p:grpSpPr>
          <p:sp>
            <p:nvSpPr>
              <p:cNvPr id="800" name="Freeform 189">
                <a:extLst>
                  <a:ext uri="{FF2B5EF4-FFF2-40B4-BE49-F238E27FC236}">
                    <a16:creationId xmlns:a16="http://schemas.microsoft.com/office/drawing/2014/main" id="{959B9D37-4989-4FD4-A3BA-7080AF7F2A38}"/>
                  </a:ext>
                </a:extLst>
              </p:cNvPr>
              <p:cNvSpPr>
                <a:spLocks noEditPoints="1"/>
              </p:cNvSpPr>
              <p:nvPr/>
            </p:nvSpPr>
            <p:spPr bwMode="auto">
              <a:xfrm>
                <a:off x="4165" y="2852"/>
                <a:ext cx="215" cy="124"/>
              </a:xfrm>
              <a:custGeom>
                <a:avLst/>
                <a:gdLst>
                  <a:gd name="T0" fmla="*/ 41 w 346"/>
                  <a:gd name="T1" fmla="*/ 173 h 200"/>
                  <a:gd name="T2" fmla="*/ 41 w 346"/>
                  <a:gd name="T3" fmla="*/ 173 h 200"/>
                  <a:gd name="T4" fmla="*/ 40 w 346"/>
                  <a:gd name="T5" fmla="*/ 67 h 200"/>
                  <a:gd name="T6" fmla="*/ 306 w 346"/>
                  <a:gd name="T7" fmla="*/ 67 h 200"/>
                  <a:gd name="T8" fmla="*/ 307 w 346"/>
                  <a:gd name="T9" fmla="*/ 173 h 200"/>
                  <a:gd name="T10" fmla="*/ 41 w 346"/>
                  <a:gd name="T11" fmla="*/ 173 h 200"/>
                  <a:gd name="T12" fmla="*/ 306 w 346"/>
                  <a:gd name="T13" fmla="*/ 0 h 200"/>
                  <a:gd name="T14" fmla="*/ 306 w 346"/>
                  <a:gd name="T15" fmla="*/ 0 h 200"/>
                  <a:gd name="T16" fmla="*/ 279 w 346"/>
                  <a:gd name="T17" fmla="*/ 27 h 200"/>
                  <a:gd name="T18" fmla="*/ 253 w 346"/>
                  <a:gd name="T19" fmla="*/ 0 h 200"/>
                  <a:gd name="T20" fmla="*/ 226 w 346"/>
                  <a:gd name="T21" fmla="*/ 27 h 200"/>
                  <a:gd name="T22" fmla="*/ 199 w 346"/>
                  <a:gd name="T23" fmla="*/ 0 h 200"/>
                  <a:gd name="T24" fmla="*/ 173 w 346"/>
                  <a:gd name="T25" fmla="*/ 27 h 200"/>
                  <a:gd name="T26" fmla="*/ 146 w 346"/>
                  <a:gd name="T27" fmla="*/ 0 h 200"/>
                  <a:gd name="T28" fmla="*/ 120 w 346"/>
                  <a:gd name="T29" fmla="*/ 27 h 200"/>
                  <a:gd name="T30" fmla="*/ 93 w 346"/>
                  <a:gd name="T31" fmla="*/ 0 h 200"/>
                  <a:gd name="T32" fmla="*/ 66 w 346"/>
                  <a:gd name="T33" fmla="*/ 27 h 200"/>
                  <a:gd name="T34" fmla="*/ 40 w 346"/>
                  <a:gd name="T35" fmla="*/ 0 h 200"/>
                  <a:gd name="T36" fmla="*/ 13 w 346"/>
                  <a:gd name="T37" fmla="*/ 27 h 200"/>
                  <a:gd name="T38" fmla="*/ 0 w 346"/>
                  <a:gd name="T39" fmla="*/ 23 h 200"/>
                  <a:gd name="T40" fmla="*/ 0 w 346"/>
                  <a:gd name="T41" fmla="*/ 200 h 200"/>
                  <a:gd name="T42" fmla="*/ 346 w 346"/>
                  <a:gd name="T43" fmla="*/ 200 h 200"/>
                  <a:gd name="T44" fmla="*/ 346 w 346"/>
                  <a:gd name="T45" fmla="*/ 23 h 200"/>
                  <a:gd name="T46" fmla="*/ 333 w 346"/>
                  <a:gd name="T47" fmla="*/ 27 h 200"/>
                  <a:gd name="T48" fmla="*/ 306 w 346"/>
                  <a:gd name="T49" fmla="*/ 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46" h="200">
                    <a:moveTo>
                      <a:pt x="41" y="173"/>
                    </a:moveTo>
                    <a:lnTo>
                      <a:pt x="41" y="173"/>
                    </a:lnTo>
                    <a:lnTo>
                      <a:pt x="40" y="67"/>
                    </a:lnTo>
                    <a:lnTo>
                      <a:pt x="306" y="67"/>
                    </a:lnTo>
                    <a:lnTo>
                      <a:pt x="307" y="173"/>
                    </a:lnTo>
                    <a:lnTo>
                      <a:pt x="41" y="173"/>
                    </a:lnTo>
                    <a:close/>
                    <a:moveTo>
                      <a:pt x="306" y="0"/>
                    </a:moveTo>
                    <a:lnTo>
                      <a:pt x="306" y="0"/>
                    </a:lnTo>
                    <a:cubicBezTo>
                      <a:pt x="306" y="15"/>
                      <a:pt x="294" y="27"/>
                      <a:pt x="279" y="27"/>
                    </a:cubicBezTo>
                    <a:cubicBezTo>
                      <a:pt x="265" y="27"/>
                      <a:pt x="253" y="15"/>
                      <a:pt x="253" y="0"/>
                    </a:cubicBezTo>
                    <a:cubicBezTo>
                      <a:pt x="253" y="15"/>
                      <a:pt x="241" y="27"/>
                      <a:pt x="226" y="27"/>
                    </a:cubicBezTo>
                    <a:cubicBezTo>
                      <a:pt x="211" y="27"/>
                      <a:pt x="200" y="15"/>
                      <a:pt x="199" y="0"/>
                    </a:cubicBezTo>
                    <a:cubicBezTo>
                      <a:pt x="199" y="15"/>
                      <a:pt x="187" y="27"/>
                      <a:pt x="173" y="27"/>
                    </a:cubicBezTo>
                    <a:cubicBezTo>
                      <a:pt x="158" y="27"/>
                      <a:pt x="146" y="15"/>
                      <a:pt x="146" y="0"/>
                    </a:cubicBezTo>
                    <a:cubicBezTo>
                      <a:pt x="146" y="15"/>
                      <a:pt x="134" y="27"/>
                      <a:pt x="120" y="27"/>
                    </a:cubicBezTo>
                    <a:cubicBezTo>
                      <a:pt x="105" y="27"/>
                      <a:pt x="93" y="15"/>
                      <a:pt x="93" y="0"/>
                    </a:cubicBezTo>
                    <a:cubicBezTo>
                      <a:pt x="93" y="15"/>
                      <a:pt x="81" y="27"/>
                      <a:pt x="66" y="27"/>
                    </a:cubicBezTo>
                    <a:cubicBezTo>
                      <a:pt x="52" y="27"/>
                      <a:pt x="40" y="15"/>
                      <a:pt x="40" y="0"/>
                    </a:cubicBezTo>
                    <a:cubicBezTo>
                      <a:pt x="39" y="15"/>
                      <a:pt x="28" y="27"/>
                      <a:pt x="13" y="27"/>
                    </a:cubicBezTo>
                    <a:cubicBezTo>
                      <a:pt x="8" y="27"/>
                      <a:pt x="4" y="25"/>
                      <a:pt x="0" y="23"/>
                    </a:cubicBezTo>
                    <a:lnTo>
                      <a:pt x="0" y="200"/>
                    </a:lnTo>
                    <a:lnTo>
                      <a:pt x="346" y="200"/>
                    </a:lnTo>
                    <a:lnTo>
                      <a:pt x="346" y="23"/>
                    </a:lnTo>
                    <a:cubicBezTo>
                      <a:pt x="342" y="25"/>
                      <a:pt x="338" y="27"/>
                      <a:pt x="333" y="27"/>
                    </a:cubicBezTo>
                    <a:cubicBezTo>
                      <a:pt x="318" y="27"/>
                      <a:pt x="306" y="15"/>
                      <a:pt x="306" y="0"/>
                    </a:cubicBezTo>
                    <a:close/>
                  </a:path>
                </a:pathLst>
              </a:custGeom>
              <a:pattFill prst="pct10">
                <a:fgClr>
                  <a:schemeClr val="bg1"/>
                </a:fgClr>
                <a:bgClr>
                  <a:schemeClr val="tx2"/>
                </a:bgClr>
              </a:pattFill>
              <a:ln w="14968" cap="flat">
                <a:noFill/>
                <a:prstDash val="solid"/>
                <a:miter/>
              </a:ln>
            </p:spPr>
            <p:txBody>
              <a:bodyPr rtlCol="0" anchor="ctr"/>
              <a:lstStyle/>
              <a:p>
                <a:pPr defTabSz="932563">
                  <a:defRPr/>
                </a:pPr>
                <a:endParaRPr lang="en-US">
                  <a:solidFill>
                    <a:srgbClr val="000000"/>
                  </a:solidFill>
                  <a:latin typeface="Segoe UI"/>
                </a:endParaRPr>
              </a:p>
            </p:txBody>
          </p:sp>
          <p:sp>
            <p:nvSpPr>
              <p:cNvPr id="801" name="Freeform 190">
                <a:extLst>
                  <a:ext uri="{FF2B5EF4-FFF2-40B4-BE49-F238E27FC236}">
                    <a16:creationId xmlns:a16="http://schemas.microsoft.com/office/drawing/2014/main" id="{7B632EB8-2281-4525-A760-117C4939669F}"/>
                  </a:ext>
                </a:extLst>
              </p:cNvPr>
              <p:cNvSpPr>
                <a:spLocks/>
              </p:cNvSpPr>
              <p:nvPr/>
            </p:nvSpPr>
            <p:spPr bwMode="auto">
              <a:xfrm>
                <a:off x="4156" y="2836"/>
                <a:ext cx="34" cy="33"/>
              </a:xfrm>
              <a:custGeom>
                <a:avLst/>
                <a:gdLst>
                  <a:gd name="T0" fmla="*/ 54 w 54"/>
                  <a:gd name="T1" fmla="*/ 0 h 53"/>
                  <a:gd name="T2" fmla="*/ 54 w 54"/>
                  <a:gd name="T3" fmla="*/ 0 h 53"/>
                  <a:gd name="T4" fmla="*/ 54 w 54"/>
                  <a:gd name="T5" fmla="*/ 26 h 53"/>
                  <a:gd name="T6" fmla="*/ 54 w 54"/>
                  <a:gd name="T7" fmla="*/ 26 h 53"/>
                  <a:gd name="T8" fmla="*/ 27 w 54"/>
                  <a:gd name="T9" fmla="*/ 53 h 53"/>
                  <a:gd name="T10" fmla="*/ 14 w 54"/>
                  <a:gd name="T11" fmla="*/ 49 h 53"/>
                  <a:gd name="T12" fmla="*/ 0 w 54"/>
                  <a:gd name="T13" fmla="*/ 26 h 53"/>
                  <a:gd name="T14" fmla="*/ 0 w 54"/>
                  <a:gd name="T15" fmla="*/ 0 h 53"/>
                  <a:gd name="T16" fmla="*/ 54 w 54"/>
                  <a:gd name="T17"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53">
                    <a:moveTo>
                      <a:pt x="54" y="0"/>
                    </a:moveTo>
                    <a:lnTo>
                      <a:pt x="54" y="0"/>
                    </a:lnTo>
                    <a:lnTo>
                      <a:pt x="54" y="26"/>
                    </a:lnTo>
                    <a:lnTo>
                      <a:pt x="54" y="26"/>
                    </a:lnTo>
                    <a:cubicBezTo>
                      <a:pt x="53" y="41"/>
                      <a:pt x="42" y="53"/>
                      <a:pt x="27" y="53"/>
                    </a:cubicBezTo>
                    <a:cubicBezTo>
                      <a:pt x="22" y="53"/>
                      <a:pt x="18" y="51"/>
                      <a:pt x="14" y="49"/>
                    </a:cubicBezTo>
                    <a:cubicBezTo>
                      <a:pt x="6" y="45"/>
                      <a:pt x="0" y="36"/>
                      <a:pt x="0" y="26"/>
                    </a:cubicBezTo>
                    <a:lnTo>
                      <a:pt x="0" y="0"/>
                    </a:lnTo>
                    <a:lnTo>
                      <a:pt x="54" y="0"/>
                    </a:lnTo>
                    <a:close/>
                  </a:path>
                </a:pathLst>
              </a:custGeom>
              <a:pattFill prst="pct5">
                <a:fgClr>
                  <a:schemeClr val="bg1"/>
                </a:fgClr>
                <a:bgClr>
                  <a:schemeClr val="accent5"/>
                </a:bgClr>
              </a:pattFill>
              <a:ln w="14968" cap="flat">
                <a:noFill/>
                <a:prstDash val="solid"/>
                <a:miter/>
              </a:ln>
            </p:spPr>
            <p:txBody>
              <a:bodyPr rtlCol="0" anchor="ctr"/>
              <a:lstStyle/>
              <a:p>
                <a:pPr defTabSz="932563">
                  <a:defRPr/>
                </a:pPr>
                <a:endParaRPr lang="en-US">
                  <a:solidFill>
                    <a:srgbClr val="000000"/>
                  </a:solidFill>
                  <a:latin typeface="Segoe UI"/>
                </a:endParaRPr>
              </a:p>
            </p:txBody>
          </p:sp>
          <p:sp>
            <p:nvSpPr>
              <p:cNvPr id="802" name="Freeform 191">
                <a:extLst>
                  <a:ext uri="{FF2B5EF4-FFF2-40B4-BE49-F238E27FC236}">
                    <a16:creationId xmlns:a16="http://schemas.microsoft.com/office/drawing/2014/main" id="{596CD2DD-AB47-4140-8943-558ECBA40EC8}"/>
                  </a:ext>
                </a:extLst>
              </p:cNvPr>
              <p:cNvSpPr>
                <a:spLocks/>
              </p:cNvSpPr>
              <p:nvPr/>
            </p:nvSpPr>
            <p:spPr bwMode="auto">
              <a:xfrm>
                <a:off x="4190" y="2836"/>
                <a:ext cx="33" cy="33"/>
              </a:xfrm>
              <a:custGeom>
                <a:avLst/>
                <a:gdLst>
                  <a:gd name="T0" fmla="*/ 53 w 53"/>
                  <a:gd name="T1" fmla="*/ 0 h 53"/>
                  <a:gd name="T2" fmla="*/ 53 w 53"/>
                  <a:gd name="T3" fmla="*/ 0 h 53"/>
                  <a:gd name="T4" fmla="*/ 53 w 53"/>
                  <a:gd name="T5" fmla="*/ 26 h 53"/>
                  <a:gd name="T6" fmla="*/ 53 w 53"/>
                  <a:gd name="T7" fmla="*/ 26 h 53"/>
                  <a:gd name="T8" fmla="*/ 26 w 53"/>
                  <a:gd name="T9" fmla="*/ 53 h 53"/>
                  <a:gd name="T10" fmla="*/ 0 w 53"/>
                  <a:gd name="T11" fmla="*/ 26 h 53"/>
                  <a:gd name="T12" fmla="*/ 0 w 53"/>
                  <a:gd name="T13" fmla="*/ 26 h 53"/>
                  <a:gd name="T14" fmla="*/ 0 w 53"/>
                  <a:gd name="T15" fmla="*/ 0 h 53"/>
                  <a:gd name="T16" fmla="*/ 53 w 53"/>
                  <a:gd name="T17"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53">
                    <a:moveTo>
                      <a:pt x="53" y="0"/>
                    </a:moveTo>
                    <a:lnTo>
                      <a:pt x="53" y="0"/>
                    </a:lnTo>
                    <a:lnTo>
                      <a:pt x="53" y="26"/>
                    </a:lnTo>
                    <a:lnTo>
                      <a:pt x="53" y="26"/>
                    </a:lnTo>
                    <a:cubicBezTo>
                      <a:pt x="53" y="41"/>
                      <a:pt x="41" y="53"/>
                      <a:pt x="26" y="53"/>
                    </a:cubicBezTo>
                    <a:cubicBezTo>
                      <a:pt x="12" y="53"/>
                      <a:pt x="0" y="41"/>
                      <a:pt x="0" y="26"/>
                    </a:cubicBezTo>
                    <a:lnTo>
                      <a:pt x="0" y="26"/>
                    </a:lnTo>
                    <a:lnTo>
                      <a:pt x="0" y="0"/>
                    </a:lnTo>
                    <a:lnTo>
                      <a:pt x="53" y="0"/>
                    </a:lnTo>
                    <a:close/>
                  </a:path>
                </a:pathLst>
              </a:custGeom>
              <a:pattFill prst="pct5">
                <a:fgClr>
                  <a:schemeClr val="bg1"/>
                </a:fgClr>
                <a:bgClr>
                  <a:schemeClr val="accent5"/>
                </a:bgClr>
              </a:pattFill>
              <a:ln w="14968" cap="flat">
                <a:noFill/>
                <a:prstDash val="solid"/>
                <a:miter/>
              </a:ln>
            </p:spPr>
            <p:txBody>
              <a:bodyPr rtlCol="0" anchor="ctr"/>
              <a:lstStyle/>
              <a:p>
                <a:pPr defTabSz="932563">
                  <a:defRPr/>
                </a:pPr>
                <a:endParaRPr lang="en-US">
                  <a:solidFill>
                    <a:srgbClr val="000000"/>
                  </a:solidFill>
                  <a:latin typeface="Segoe UI"/>
                </a:endParaRPr>
              </a:p>
            </p:txBody>
          </p:sp>
          <p:sp>
            <p:nvSpPr>
              <p:cNvPr id="803" name="Freeform 192">
                <a:extLst>
                  <a:ext uri="{FF2B5EF4-FFF2-40B4-BE49-F238E27FC236}">
                    <a16:creationId xmlns:a16="http://schemas.microsoft.com/office/drawing/2014/main" id="{D022237A-4148-43F1-856B-F91E838057AA}"/>
                  </a:ext>
                </a:extLst>
              </p:cNvPr>
              <p:cNvSpPr>
                <a:spLocks/>
              </p:cNvSpPr>
              <p:nvPr/>
            </p:nvSpPr>
            <p:spPr bwMode="auto">
              <a:xfrm>
                <a:off x="4190" y="2836"/>
                <a:ext cx="0" cy="16"/>
              </a:xfrm>
              <a:custGeom>
                <a:avLst/>
                <a:gdLst>
                  <a:gd name="T0" fmla="*/ 0 h 26"/>
                  <a:gd name="T1" fmla="*/ 0 h 26"/>
                  <a:gd name="T2" fmla="*/ 0 h 26"/>
                  <a:gd name="T3" fmla="*/ 26 h 26"/>
                  <a:gd name="T4" fmla="*/ 26 h 26"/>
                  <a:gd name="T5" fmla="*/ 0 h 26"/>
                </a:gdLst>
                <a:ahLst/>
                <a:cxnLst>
                  <a:cxn ang="0">
                    <a:pos x="0" y="T0"/>
                  </a:cxn>
                  <a:cxn ang="0">
                    <a:pos x="0" y="T1"/>
                  </a:cxn>
                  <a:cxn ang="0">
                    <a:pos x="0" y="T2"/>
                  </a:cxn>
                  <a:cxn ang="0">
                    <a:pos x="0" y="T3"/>
                  </a:cxn>
                  <a:cxn ang="0">
                    <a:pos x="0" y="T4"/>
                  </a:cxn>
                  <a:cxn ang="0">
                    <a:pos x="0" y="T5"/>
                  </a:cxn>
                </a:cxnLst>
                <a:rect l="0" t="0" r="r" b="b"/>
                <a:pathLst>
                  <a:path h="26">
                    <a:moveTo>
                      <a:pt x="0" y="0"/>
                    </a:moveTo>
                    <a:lnTo>
                      <a:pt x="0" y="0"/>
                    </a:lnTo>
                    <a:lnTo>
                      <a:pt x="0" y="0"/>
                    </a:lnTo>
                    <a:lnTo>
                      <a:pt x="0" y="26"/>
                    </a:lnTo>
                    <a:lnTo>
                      <a:pt x="0" y="26"/>
                    </a:lnTo>
                    <a:lnTo>
                      <a:pt x="0" y="0"/>
                    </a:lnTo>
                    <a:close/>
                  </a:path>
                </a:pathLst>
              </a:custGeom>
              <a:grpFill/>
              <a:ln w="0">
                <a:noFill/>
                <a:prstDash val="solid"/>
                <a:round/>
                <a:headEnd/>
                <a:tailEnd/>
              </a:ln>
            </p:spPr>
            <p:txBody>
              <a:bodyPr vert="horz" wrap="square" lIns="109712" tIns="54856" rIns="109712" bIns="54856" numCol="1" anchor="t" anchorCtr="0" compatLnSpc="1">
                <a:prstTxWarp prst="textNoShape">
                  <a:avLst/>
                </a:prstTxWarp>
              </a:bodyPr>
              <a:lstStyle/>
              <a:p>
                <a:pPr defTabSz="932563">
                  <a:defRPr/>
                </a:pPr>
                <a:endParaRPr lang="en-US">
                  <a:solidFill>
                    <a:srgbClr val="3C3C41"/>
                  </a:solidFill>
                  <a:latin typeface="Segoe UI"/>
                </a:endParaRPr>
              </a:p>
            </p:txBody>
          </p:sp>
          <p:sp>
            <p:nvSpPr>
              <p:cNvPr id="804" name="Freeform 193">
                <a:extLst>
                  <a:ext uri="{FF2B5EF4-FFF2-40B4-BE49-F238E27FC236}">
                    <a16:creationId xmlns:a16="http://schemas.microsoft.com/office/drawing/2014/main" id="{06080782-BA32-49B0-962B-B0BA5ADDAC17}"/>
                  </a:ext>
                </a:extLst>
              </p:cNvPr>
              <p:cNvSpPr>
                <a:spLocks/>
              </p:cNvSpPr>
              <p:nvPr/>
            </p:nvSpPr>
            <p:spPr bwMode="auto">
              <a:xfrm>
                <a:off x="4190" y="2852"/>
                <a:ext cx="0" cy="0"/>
              </a:xfrm>
              <a:custGeom>
                <a:avLst/>
                <a:gdLst/>
                <a:ahLst/>
                <a:cxnLst>
                  <a:cxn ang="0">
                    <a:pos x="0" y="0"/>
                  </a:cxn>
                  <a:cxn ang="0">
                    <a:pos x="0" y="0"/>
                  </a:cxn>
                  <a:cxn ang="0">
                    <a:pos x="0" y="0"/>
                  </a:cxn>
                  <a:cxn ang="0">
                    <a:pos x="0" y="0"/>
                  </a:cxn>
                  <a:cxn ang="0">
                    <a:pos x="0" y="0"/>
                  </a:cxn>
                </a:cxnLst>
                <a:rect l="0" t="0" r="r" b="b"/>
                <a:pathLst>
                  <a:path>
                    <a:moveTo>
                      <a:pt x="0" y="0"/>
                    </a:moveTo>
                    <a:lnTo>
                      <a:pt x="0" y="0"/>
                    </a:lnTo>
                    <a:cubicBezTo>
                      <a:pt x="0" y="0"/>
                      <a:pt x="0" y="0"/>
                      <a:pt x="0" y="0"/>
                    </a:cubicBezTo>
                    <a:cubicBezTo>
                      <a:pt x="0" y="0"/>
                      <a:pt x="0" y="0"/>
                      <a:pt x="0" y="0"/>
                    </a:cubicBezTo>
                    <a:lnTo>
                      <a:pt x="0" y="0"/>
                    </a:lnTo>
                    <a:close/>
                  </a:path>
                </a:pathLst>
              </a:custGeom>
              <a:grpFill/>
              <a:ln w="0">
                <a:noFill/>
                <a:prstDash val="solid"/>
                <a:round/>
                <a:headEnd/>
                <a:tailEnd/>
              </a:ln>
            </p:spPr>
            <p:txBody>
              <a:bodyPr vert="horz" wrap="square" lIns="109712" tIns="54856" rIns="109712" bIns="54856" numCol="1" anchor="t" anchorCtr="0" compatLnSpc="1">
                <a:prstTxWarp prst="textNoShape">
                  <a:avLst/>
                </a:prstTxWarp>
              </a:bodyPr>
              <a:lstStyle/>
              <a:p>
                <a:pPr defTabSz="932563">
                  <a:defRPr/>
                </a:pPr>
                <a:endParaRPr lang="en-US">
                  <a:solidFill>
                    <a:srgbClr val="3C3C41"/>
                  </a:solidFill>
                  <a:latin typeface="Segoe UI"/>
                </a:endParaRPr>
              </a:p>
            </p:txBody>
          </p:sp>
          <p:sp>
            <p:nvSpPr>
              <p:cNvPr id="805" name="Freeform 194">
                <a:extLst>
                  <a:ext uri="{FF2B5EF4-FFF2-40B4-BE49-F238E27FC236}">
                    <a16:creationId xmlns:a16="http://schemas.microsoft.com/office/drawing/2014/main" id="{A8687366-860D-41D7-98E3-E5373837E8E1}"/>
                  </a:ext>
                </a:extLst>
              </p:cNvPr>
              <p:cNvSpPr>
                <a:spLocks/>
              </p:cNvSpPr>
              <p:nvPr/>
            </p:nvSpPr>
            <p:spPr bwMode="auto">
              <a:xfrm>
                <a:off x="4223" y="2836"/>
                <a:ext cx="32" cy="33"/>
              </a:xfrm>
              <a:custGeom>
                <a:avLst/>
                <a:gdLst>
                  <a:gd name="T0" fmla="*/ 53 w 53"/>
                  <a:gd name="T1" fmla="*/ 0 h 53"/>
                  <a:gd name="T2" fmla="*/ 53 w 53"/>
                  <a:gd name="T3" fmla="*/ 0 h 53"/>
                  <a:gd name="T4" fmla="*/ 53 w 53"/>
                  <a:gd name="T5" fmla="*/ 26 h 53"/>
                  <a:gd name="T6" fmla="*/ 53 w 53"/>
                  <a:gd name="T7" fmla="*/ 26 h 53"/>
                  <a:gd name="T8" fmla="*/ 26 w 53"/>
                  <a:gd name="T9" fmla="*/ 53 h 53"/>
                  <a:gd name="T10" fmla="*/ 0 w 53"/>
                  <a:gd name="T11" fmla="*/ 26 h 53"/>
                  <a:gd name="T12" fmla="*/ 0 w 53"/>
                  <a:gd name="T13" fmla="*/ 26 h 53"/>
                  <a:gd name="T14" fmla="*/ 0 w 53"/>
                  <a:gd name="T15" fmla="*/ 0 h 53"/>
                  <a:gd name="T16" fmla="*/ 53 w 53"/>
                  <a:gd name="T17"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53">
                    <a:moveTo>
                      <a:pt x="53" y="0"/>
                    </a:moveTo>
                    <a:lnTo>
                      <a:pt x="53" y="0"/>
                    </a:lnTo>
                    <a:lnTo>
                      <a:pt x="53" y="26"/>
                    </a:lnTo>
                    <a:lnTo>
                      <a:pt x="53" y="26"/>
                    </a:lnTo>
                    <a:cubicBezTo>
                      <a:pt x="53" y="41"/>
                      <a:pt x="41" y="53"/>
                      <a:pt x="26" y="53"/>
                    </a:cubicBezTo>
                    <a:cubicBezTo>
                      <a:pt x="12" y="53"/>
                      <a:pt x="0" y="41"/>
                      <a:pt x="0" y="26"/>
                    </a:cubicBezTo>
                    <a:cubicBezTo>
                      <a:pt x="0" y="26"/>
                      <a:pt x="0" y="26"/>
                      <a:pt x="0" y="26"/>
                    </a:cubicBezTo>
                    <a:lnTo>
                      <a:pt x="0" y="0"/>
                    </a:lnTo>
                    <a:lnTo>
                      <a:pt x="53" y="0"/>
                    </a:lnTo>
                    <a:close/>
                  </a:path>
                </a:pathLst>
              </a:custGeom>
              <a:pattFill prst="pct5">
                <a:fgClr>
                  <a:schemeClr val="bg1"/>
                </a:fgClr>
                <a:bgClr>
                  <a:schemeClr val="accent5"/>
                </a:bgClr>
              </a:pattFill>
              <a:ln w="14968" cap="flat">
                <a:noFill/>
                <a:prstDash val="solid"/>
                <a:miter/>
              </a:ln>
            </p:spPr>
            <p:txBody>
              <a:bodyPr rtlCol="0" anchor="ctr"/>
              <a:lstStyle/>
              <a:p>
                <a:pPr defTabSz="932563">
                  <a:defRPr/>
                </a:pPr>
                <a:endParaRPr lang="en-US">
                  <a:solidFill>
                    <a:srgbClr val="000000"/>
                  </a:solidFill>
                  <a:latin typeface="Segoe UI"/>
                </a:endParaRPr>
              </a:p>
            </p:txBody>
          </p:sp>
          <p:sp>
            <p:nvSpPr>
              <p:cNvPr id="806" name="Freeform 195">
                <a:extLst>
                  <a:ext uri="{FF2B5EF4-FFF2-40B4-BE49-F238E27FC236}">
                    <a16:creationId xmlns:a16="http://schemas.microsoft.com/office/drawing/2014/main" id="{E0362CA3-6FDF-4AFF-980E-421A01D1DA59}"/>
                  </a:ext>
                </a:extLst>
              </p:cNvPr>
              <p:cNvSpPr>
                <a:spLocks/>
              </p:cNvSpPr>
              <p:nvPr/>
            </p:nvSpPr>
            <p:spPr bwMode="auto">
              <a:xfrm>
                <a:off x="4223" y="2836"/>
                <a:ext cx="0" cy="16"/>
              </a:xfrm>
              <a:custGeom>
                <a:avLst/>
                <a:gdLst>
                  <a:gd name="T0" fmla="*/ 26 h 26"/>
                  <a:gd name="T1" fmla="*/ 26 h 26"/>
                  <a:gd name="T2" fmla="*/ 0 h 26"/>
                  <a:gd name="T3" fmla="*/ 0 h 26"/>
                  <a:gd name="T4" fmla="*/ 26 h 26"/>
                  <a:gd name="T5" fmla="*/ 26 h 26"/>
                </a:gdLst>
                <a:ahLst/>
                <a:cxnLst>
                  <a:cxn ang="0">
                    <a:pos x="0" y="T0"/>
                  </a:cxn>
                  <a:cxn ang="0">
                    <a:pos x="0" y="T1"/>
                  </a:cxn>
                  <a:cxn ang="0">
                    <a:pos x="0" y="T2"/>
                  </a:cxn>
                  <a:cxn ang="0">
                    <a:pos x="0" y="T3"/>
                  </a:cxn>
                  <a:cxn ang="0">
                    <a:pos x="0" y="T4"/>
                  </a:cxn>
                  <a:cxn ang="0">
                    <a:pos x="0" y="T5"/>
                  </a:cxn>
                </a:cxnLst>
                <a:rect l="0" t="0" r="r" b="b"/>
                <a:pathLst>
                  <a:path h="26">
                    <a:moveTo>
                      <a:pt x="0" y="26"/>
                    </a:moveTo>
                    <a:lnTo>
                      <a:pt x="0" y="26"/>
                    </a:lnTo>
                    <a:lnTo>
                      <a:pt x="0" y="0"/>
                    </a:lnTo>
                    <a:lnTo>
                      <a:pt x="0" y="0"/>
                    </a:lnTo>
                    <a:lnTo>
                      <a:pt x="0" y="26"/>
                    </a:lnTo>
                    <a:lnTo>
                      <a:pt x="0" y="26"/>
                    </a:lnTo>
                    <a:close/>
                  </a:path>
                </a:pathLst>
              </a:custGeom>
              <a:grpFill/>
              <a:ln w="0">
                <a:noFill/>
                <a:prstDash val="solid"/>
                <a:round/>
                <a:headEnd/>
                <a:tailEnd/>
              </a:ln>
            </p:spPr>
            <p:txBody>
              <a:bodyPr vert="horz" wrap="square" lIns="109712" tIns="54856" rIns="109712" bIns="54856" numCol="1" anchor="t" anchorCtr="0" compatLnSpc="1">
                <a:prstTxWarp prst="textNoShape">
                  <a:avLst/>
                </a:prstTxWarp>
              </a:bodyPr>
              <a:lstStyle/>
              <a:p>
                <a:pPr defTabSz="932563">
                  <a:defRPr/>
                </a:pPr>
                <a:endParaRPr lang="en-US">
                  <a:solidFill>
                    <a:srgbClr val="3C3C41"/>
                  </a:solidFill>
                  <a:latin typeface="Segoe UI"/>
                </a:endParaRPr>
              </a:p>
            </p:txBody>
          </p:sp>
          <p:sp>
            <p:nvSpPr>
              <p:cNvPr id="807" name="Freeform 196">
                <a:extLst>
                  <a:ext uri="{FF2B5EF4-FFF2-40B4-BE49-F238E27FC236}">
                    <a16:creationId xmlns:a16="http://schemas.microsoft.com/office/drawing/2014/main" id="{01752F36-E5E1-423D-8F6F-227AAF3A2B1F}"/>
                  </a:ext>
                </a:extLst>
              </p:cNvPr>
              <p:cNvSpPr>
                <a:spLocks/>
              </p:cNvSpPr>
              <p:nvPr/>
            </p:nvSpPr>
            <p:spPr bwMode="auto">
              <a:xfrm>
                <a:off x="4223" y="2852"/>
                <a:ext cx="0" cy="0"/>
              </a:xfrm>
              <a:custGeom>
                <a:avLst/>
                <a:gdLst/>
                <a:ahLst/>
                <a:cxnLst>
                  <a:cxn ang="0">
                    <a:pos x="0" y="0"/>
                  </a:cxn>
                  <a:cxn ang="0">
                    <a:pos x="0" y="0"/>
                  </a:cxn>
                  <a:cxn ang="0">
                    <a:pos x="0" y="0"/>
                  </a:cxn>
                  <a:cxn ang="0">
                    <a:pos x="0" y="0"/>
                  </a:cxn>
                  <a:cxn ang="0">
                    <a:pos x="0" y="0"/>
                  </a:cxn>
                </a:cxnLst>
                <a:rect l="0" t="0" r="r" b="b"/>
                <a:pathLst>
                  <a:path>
                    <a:moveTo>
                      <a:pt x="0" y="0"/>
                    </a:moveTo>
                    <a:lnTo>
                      <a:pt x="0" y="0"/>
                    </a:lnTo>
                    <a:cubicBezTo>
                      <a:pt x="0" y="0"/>
                      <a:pt x="0" y="0"/>
                      <a:pt x="0" y="0"/>
                    </a:cubicBezTo>
                    <a:cubicBezTo>
                      <a:pt x="0" y="0"/>
                      <a:pt x="0" y="0"/>
                      <a:pt x="0" y="0"/>
                    </a:cubicBezTo>
                    <a:lnTo>
                      <a:pt x="0" y="0"/>
                    </a:lnTo>
                    <a:close/>
                  </a:path>
                </a:pathLst>
              </a:custGeom>
              <a:grpFill/>
              <a:ln w="0">
                <a:noFill/>
                <a:prstDash val="solid"/>
                <a:round/>
                <a:headEnd/>
                <a:tailEnd/>
              </a:ln>
            </p:spPr>
            <p:txBody>
              <a:bodyPr vert="horz" wrap="square" lIns="109712" tIns="54856" rIns="109712" bIns="54856" numCol="1" anchor="t" anchorCtr="0" compatLnSpc="1">
                <a:prstTxWarp prst="textNoShape">
                  <a:avLst/>
                </a:prstTxWarp>
              </a:bodyPr>
              <a:lstStyle/>
              <a:p>
                <a:pPr defTabSz="932563">
                  <a:defRPr/>
                </a:pPr>
                <a:endParaRPr lang="en-US">
                  <a:solidFill>
                    <a:srgbClr val="3C3C41"/>
                  </a:solidFill>
                  <a:latin typeface="Segoe UI"/>
                </a:endParaRPr>
              </a:p>
            </p:txBody>
          </p:sp>
          <p:sp>
            <p:nvSpPr>
              <p:cNvPr id="808" name="Freeform 197">
                <a:extLst>
                  <a:ext uri="{FF2B5EF4-FFF2-40B4-BE49-F238E27FC236}">
                    <a16:creationId xmlns:a16="http://schemas.microsoft.com/office/drawing/2014/main" id="{8289BD86-7535-4165-AE2C-D5F7E40CE3A8}"/>
                  </a:ext>
                </a:extLst>
              </p:cNvPr>
              <p:cNvSpPr>
                <a:spLocks/>
              </p:cNvSpPr>
              <p:nvPr/>
            </p:nvSpPr>
            <p:spPr bwMode="auto">
              <a:xfrm>
                <a:off x="4255" y="2836"/>
                <a:ext cx="33" cy="33"/>
              </a:xfrm>
              <a:custGeom>
                <a:avLst/>
                <a:gdLst>
                  <a:gd name="T0" fmla="*/ 53 w 53"/>
                  <a:gd name="T1" fmla="*/ 26 h 53"/>
                  <a:gd name="T2" fmla="*/ 53 w 53"/>
                  <a:gd name="T3" fmla="*/ 26 h 53"/>
                  <a:gd name="T4" fmla="*/ 27 w 53"/>
                  <a:gd name="T5" fmla="*/ 53 h 53"/>
                  <a:gd name="T6" fmla="*/ 0 w 53"/>
                  <a:gd name="T7" fmla="*/ 26 h 53"/>
                  <a:gd name="T8" fmla="*/ 0 w 53"/>
                  <a:gd name="T9" fmla="*/ 26 h 53"/>
                  <a:gd name="T10" fmla="*/ 0 w 53"/>
                  <a:gd name="T11" fmla="*/ 0 h 53"/>
                  <a:gd name="T12" fmla="*/ 53 w 53"/>
                  <a:gd name="T13" fmla="*/ 0 h 53"/>
                  <a:gd name="T14" fmla="*/ 53 w 53"/>
                  <a:gd name="T15" fmla="*/ 26 h 53"/>
                  <a:gd name="T16" fmla="*/ 53 w 53"/>
                  <a:gd name="T17" fmla="*/ 26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53">
                    <a:moveTo>
                      <a:pt x="53" y="26"/>
                    </a:moveTo>
                    <a:lnTo>
                      <a:pt x="53" y="26"/>
                    </a:lnTo>
                    <a:cubicBezTo>
                      <a:pt x="53" y="41"/>
                      <a:pt x="41" y="53"/>
                      <a:pt x="27" y="53"/>
                    </a:cubicBezTo>
                    <a:cubicBezTo>
                      <a:pt x="12" y="53"/>
                      <a:pt x="0" y="41"/>
                      <a:pt x="0" y="26"/>
                    </a:cubicBezTo>
                    <a:lnTo>
                      <a:pt x="0" y="26"/>
                    </a:lnTo>
                    <a:lnTo>
                      <a:pt x="0" y="0"/>
                    </a:lnTo>
                    <a:lnTo>
                      <a:pt x="53" y="0"/>
                    </a:lnTo>
                    <a:lnTo>
                      <a:pt x="53" y="26"/>
                    </a:lnTo>
                    <a:cubicBezTo>
                      <a:pt x="53" y="26"/>
                      <a:pt x="53" y="26"/>
                      <a:pt x="53" y="26"/>
                    </a:cubicBezTo>
                    <a:close/>
                  </a:path>
                </a:pathLst>
              </a:custGeom>
              <a:pattFill prst="pct5">
                <a:fgClr>
                  <a:schemeClr val="bg1"/>
                </a:fgClr>
                <a:bgClr>
                  <a:schemeClr val="accent5"/>
                </a:bgClr>
              </a:pattFill>
              <a:ln w="14968" cap="flat">
                <a:noFill/>
                <a:prstDash val="solid"/>
                <a:miter/>
              </a:ln>
            </p:spPr>
            <p:txBody>
              <a:bodyPr rtlCol="0" anchor="ctr"/>
              <a:lstStyle/>
              <a:p>
                <a:pPr defTabSz="932563">
                  <a:defRPr/>
                </a:pPr>
                <a:endParaRPr lang="en-US">
                  <a:solidFill>
                    <a:srgbClr val="000000"/>
                  </a:solidFill>
                  <a:latin typeface="Segoe UI"/>
                </a:endParaRPr>
              </a:p>
            </p:txBody>
          </p:sp>
          <p:sp>
            <p:nvSpPr>
              <p:cNvPr id="809" name="Freeform 198">
                <a:extLst>
                  <a:ext uri="{FF2B5EF4-FFF2-40B4-BE49-F238E27FC236}">
                    <a16:creationId xmlns:a16="http://schemas.microsoft.com/office/drawing/2014/main" id="{C1A224F7-2CD8-4708-B1F5-6661E07FE4FF}"/>
                  </a:ext>
                </a:extLst>
              </p:cNvPr>
              <p:cNvSpPr>
                <a:spLocks/>
              </p:cNvSpPr>
              <p:nvPr/>
            </p:nvSpPr>
            <p:spPr bwMode="auto">
              <a:xfrm>
                <a:off x="4255" y="2836"/>
                <a:ext cx="0" cy="16"/>
              </a:xfrm>
              <a:custGeom>
                <a:avLst/>
                <a:gdLst>
                  <a:gd name="T0" fmla="*/ 26 h 26"/>
                  <a:gd name="T1" fmla="*/ 26 h 26"/>
                  <a:gd name="T2" fmla="*/ 0 h 26"/>
                  <a:gd name="T3" fmla="*/ 0 h 26"/>
                  <a:gd name="T4" fmla="*/ 26 h 26"/>
                  <a:gd name="T5" fmla="*/ 26 h 26"/>
                </a:gdLst>
                <a:ahLst/>
                <a:cxnLst>
                  <a:cxn ang="0">
                    <a:pos x="0" y="T0"/>
                  </a:cxn>
                  <a:cxn ang="0">
                    <a:pos x="0" y="T1"/>
                  </a:cxn>
                  <a:cxn ang="0">
                    <a:pos x="0" y="T2"/>
                  </a:cxn>
                  <a:cxn ang="0">
                    <a:pos x="0" y="T3"/>
                  </a:cxn>
                  <a:cxn ang="0">
                    <a:pos x="0" y="T4"/>
                  </a:cxn>
                  <a:cxn ang="0">
                    <a:pos x="0" y="T5"/>
                  </a:cxn>
                </a:cxnLst>
                <a:rect l="0" t="0" r="r" b="b"/>
                <a:pathLst>
                  <a:path h="26">
                    <a:moveTo>
                      <a:pt x="0" y="26"/>
                    </a:moveTo>
                    <a:lnTo>
                      <a:pt x="0" y="26"/>
                    </a:lnTo>
                    <a:lnTo>
                      <a:pt x="0" y="0"/>
                    </a:lnTo>
                    <a:lnTo>
                      <a:pt x="0" y="0"/>
                    </a:lnTo>
                    <a:lnTo>
                      <a:pt x="0" y="26"/>
                    </a:lnTo>
                    <a:lnTo>
                      <a:pt x="0" y="26"/>
                    </a:lnTo>
                    <a:close/>
                  </a:path>
                </a:pathLst>
              </a:custGeom>
              <a:grpFill/>
              <a:ln w="0">
                <a:noFill/>
                <a:prstDash val="solid"/>
                <a:round/>
                <a:headEnd/>
                <a:tailEnd/>
              </a:ln>
            </p:spPr>
            <p:txBody>
              <a:bodyPr vert="horz" wrap="square" lIns="109712" tIns="54856" rIns="109712" bIns="54856" numCol="1" anchor="t" anchorCtr="0" compatLnSpc="1">
                <a:prstTxWarp prst="textNoShape">
                  <a:avLst/>
                </a:prstTxWarp>
              </a:bodyPr>
              <a:lstStyle/>
              <a:p>
                <a:pPr defTabSz="932563">
                  <a:defRPr/>
                </a:pPr>
                <a:endParaRPr lang="en-US">
                  <a:solidFill>
                    <a:srgbClr val="3C3C41"/>
                  </a:solidFill>
                  <a:latin typeface="Segoe UI"/>
                </a:endParaRPr>
              </a:p>
            </p:txBody>
          </p:sp>
          <p:sp>
            <p:nvSpPr>
              <p:cNvPr id="810" name="Freeform 199">
                <a:extLst>
                  <a:ext uri="{FF2B5EF4-FFF2-40B4-BE49-F238E27FC236}">
                    <a16:creationId xmlns:a16="http://schemas.microsoft.com/office/drawing/2014/main" id="{CFCF425A-B25A-4ED6-8EF5-2D77B49471BD}"/>
                  </a:ext>
                </a:extLst>
              </p:cNvPr>
              <p:cNvSpPr>
                <a:spLocks/>
              </p:cNvSpPr>
              <p:nvPr/>
            </p:nvSpPr>
            <p:spPr bwMode="auto">
              <a:xfrm>
                <a:off x="4255" y="2852"/>
                <a:ext cx="0" cy="0"/>
              </a:xfrm>
              <a:custGeom>
                <a:avLst/>
                <a:gdLst/>
                <a:ahLst/>
                <a:cxnLst>
                  <a:cxn ang="0">
                    <a:pos x="0" y="0"/>
                  </a:cxn>
                  <a:cxn ang="0">
                    <a:pos x="0" y="0"/>
                  </a:cxn>
                  <a:cxn ang="0">
                    <a:pos x="0" y="0"/>
                  </a:cxn>
                  <a:cxn ang="0">
                    <a:pos x="0" y="0"/>
                  </a:cxn>
                  <a:cxn ang="0">
                    <a:pos x="0" y="0"/>
                  </a:cxn>
                </a:cxnLst>
                <a:rect l="0" t="0" r="r" b="b"/>
                <a:pathLst>
                  <a:path>
                    <a:moveTo>
                      <a:pt x="0" y="0"/>
                    </a:moveTo>
                    <a:lnTo>
                      <a:pt x="0" y="0"/>
                    </a:lnTo>
                    <a:cubicBezTo>
                      <a:pt x="0" y="0"/>
                      <a:pt x="0" y="0"/>
                      <a:pt x="0" y="0"/>
                    </a:cubicBezTo>
                    <a:cubicBezTo>
                      <a:pt x="0" y="0"/>
                      <a:pt x="0" y="0"/>
                      <a:pt x="0" y="0"/>
                    </a:cubicBezTo>
                    <a:lnTo>
                      <a:pt x="0" y="0"/>
                    </a:lnTo>
                    <a:close/>
                  </a:path>
                </a:pathLst>
              </a:custGeom>
              <a:grpFill/>
              <a:ln w="0">
                <a:noFill/>
                <a:prstDash val="solid"/>
                <a:round/>
                <a:headEnd/>
                <a:tailEnd/>
              </a:ln>
            </p:spPr>
            <p:txBody>
              <a:bodyPr vert="horz" wrap="square" lIns="109712" tIns="54856" rIns="109712" bIns="54856" numCol="1" anchor="t" anchorCtr="0" compatLnSpc="1">
                <a:prstTxWarp prst="textNoShape">
                  <a:avLst/>
                </a:prstTxWarp>
              </a:bodyPr>
              <a:lstStyle/>
              <a:p>
                <a:pPr defTabSz="932563">
                  <a:defRPr/>
                </a:pPr>
                <a:endParaRPr lang="en-US">
                  <a:solidFill>
                    <a:srgbClr val="3C3C41"/>
                  </a:solidFill>
                  <a:latin typeface="Segoe UI"/>
                </a:endParaRPr>
              </a:p>
            </p:txBody>
          </p:sp>
          <p:sp>
            <p:nvSpPr>
              <p:cNvPr id="811" name="Freeform 200">
                <a:extLst>
                  <a:ext uri="{FF2B5EF4-FFF2-40B4-BE49-F238E27FC236}">
                    <a16:creationId xmlns:a16="http://schemas.microsoft.com/office/drawing/2014/main" id="{B6873C8E-A047-473B-8819-BB2FA474416C}"/>
                  </a:ext>
                </a:extLst>
              </p:cNvPr>
              <p:cNvSpPr>
                <a:spLocks/>
              </p:cNvSpPr>
              <p:nvPr/>
            </p:nvSpPr>
            <p:spPr bwMode="auto">
              <a:xfrm>
                <a:off x="4289" y="2836"/>
                <a:ext cx="33" cy="33"/>
              </a:xfrm>
              <a:custGeom>
                <a:avLst/>
                <a:gdLst>
                  <a:gd name="T0" fmla="*/ 53 w 53"/>
                  <a:gd name="T1" fmla="*/ 0 h 53"/>
                  <a:gd name="T2" fmla="*/ 53 w 53"/>
                  <a:gd name="T3" fmla="*/ 0 h 53"/>
                  <a:gd name="T4" fmla="*/ 53 w 53"/>
                  <a:gd name="T5" fmla="*/ 26 h 53"/>
                  <a:gd name="T6" fmla="*/ 53 w 53"/>
                  <a:gd name="T7" fmla="*/ 26 h 53"/>
                  <a:gd name="T8" fmla="*/ 26 w 53"/>
                  <a:gd name="T9" fmla="*/ 53 h 53"/>
                  <a:gd name="T10" fmla="*/ 0 w 53"/>
                  <a:gd name="T11" fmla="*/ 26 h 53"/>
                  <a:gd name="T12" fmla="*/ 0 w 53"/>
                  <a:gd name="T13" fmla="*/ 26 h 53"/>
                  <a:gd name="T14" fmla="*/ 0 w 53"/>
                  <a:gd name="T15" fmla="*/ 0 h 53"/>
                  <a:gd name="T16" fmla="*/ 53 w 53"/>
                  <a:gd name="T17"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53">
                    <a:moveTo>
                      <a:pt x="53" y="0"/>
                    </a:moveTo>
                    <a:lnTo>
                      <a:pt x="53" y="0"/>
                    </a:lnTo>
                    <a:lnTo>
                      <a:pt x="53" y="26"/>
                    </a:lnTo>
                    <a:lnTo>
                      <a:pt x="53" y="26"/>
                    </a:lnTo>
                    <a:cubicBezTo>
                      <a:pt x="53" y="41"/>
                      <a:pt x="41" y="53"/>
                      <a:pt x="26" y="53"/>
                    </a:cubicBezTo>
                    <a:cubicBezTo>
                      <a:pt x="12" y="53"/>
                      <a:pt x="0" y="41"/>
                      <a:pt x="0" y="26"/>
                    </a:cubicBezTo>
                    <a:lnTo>
                      <a:pt x="0" y="26"/>
                    </a:lnTo>
                    <a:lnTo>
                      <a:pt x="0" y="0"/>
                    </a:lnTo>
                    <a:lnTo>
                      <a:pt x="53" y="0"/>
                    </a:lnTo>
                    <a:close/>
                  </a:path>
                </a:pathLst>
              </a:custGeom>
              <a:pattFill prst="pct5">
                <a:fgClr>
                  <a:schemeClr val="bg1"/>
                </a:fgClr>
                <a:bgClr>
                  <a:schemeClr val="accent5"/>
                </a:bgClr>
              </a:pattFill>
              <a:ln w="14968" cap="flat">
                <a:noFill/>
                <a:prstDash val="solid"/>
                <a:miter/>
              </a:ln>
            </p:spPr>
            <p:txBody>
              <a:bodyPr rtlCol="0" anchor="ctr"/>
              <a:lstStyle/>
              <a:p>
                <a:pPr defTabSz="932563">
                  <a:defRPr/>
                </a:pPr>
                <a:endParaRPr lang="en-US">
                  <a:solidFill>
                    <a:srgbClr val="000000"/>
                  </a:solidFill>
                  <a:latin typeface="Segoe UI"/>
                </a:endParaRPr>
              </a:p>
            </p:txBody>
          </p:sp>
          <p:sp>
            <p:nvSpPr>
              <p:cNvPr id="812" name="Freeform 201">
                <a:extLst>
                  <a:ext uri="{FF2B5EF4-FFF2-40B4-BE49-F238E27FC236}">
                    <a16:creationId xmlns:a16="http://schemas.microsoft.com/office/drawing/2014/main" id="{FB0A504E-C52B-4826-86D6-A63187D65EFB}"/>
                  </a:ext>
                </a:extLst>
              </p:cNvPr>
              <p:cNvSpPr>
                <a:spLocks/>
              </p:cNvSpPr>
              <p:nvPr/>
            </p:nvSpPr>
            <p:spPr bwMode="auto">
              <a:xfrm>
                <a:off x="4288" y="2836"/>
                <a:ext cx="0" cy="16"/>
              </a:xfrm>
              <a:custGeom>
                <a:avLst/>
                <a:gdLst>
                  <a:gd name="T0" fmla="*/ 26 h 26"/>
                  <a:gd name="T1" fmla="*/ 26 h 26"/>
                  <a:gd name="T2" fmla="*/ 0 h 26"/>
                  <a:gd name="T3" fmla="*/ 0 h 26"/>
                  <a:gd name="T4" fmla="*/ 26 h 26"/>
                  <a:gd name="T5" fmla="*/ 26 h 26"/>
                </a:gdLst>
                <a:ahLst/>
                <a:cxnLst>
                  <a:cxn ang="0">
                    <a:pos x="0" y="T0"/>
                  </a:cxn>
                  <a:cxn ang="0">
                    <a:pos x="0" y="T1"/>
                  </a:cxn>
                  <a:cxn ang="0">
                    <a:pos x="0" y="T2"/>
                  </a:cxn>
                  <a:cxn ang="0">
                    <a:pos x="0" y="T3"/>
                  </a:cxn>
                  <a:cxn ang="0">
                    <a:pos x="0" y="T4"/>
                  </a:cxn>
                  <a:cxn ang="0">
                    <a:pos x="0" y="T5"/>
                  </a:cxn>
                </a:cxnLst>
                <a:rect l="0" t="0" r="r" b="b"/>
                <a:pathLst>
                  <a:path h="26">
                    <a:moveTo>
                      <a:pt x="0" y="26"/>
                    </a:moveTo>
                    <a:lnTo>
                      <a:pt x="0" y="26"/>
                    </a:lnTo>
                    <a:lnTo>
                      <a:pt x="0" y="0"/>
                    </a:lnTo>
                    <a:lnTo>
                      <a:pt x="0" y="0"/>
                    </a:lnTo>
                    <a:lnTo>
                      <a:pt x="0" y="26"/>
                    </a:lnTo>
                    <a:lnTo>
                      <a:pt x="0" y="26"/>
                    </a:lnTo>
                    <a:close/>
                  </a:path>
                </a:pathLst>
              </a:custGeom>
              <a:grpFill/>
              <a:ln w="0">
                <a:noFill/>
                <a:prstDash val="solid"/>
                <a:round/>
                <a:headEnd/>
                <a:tailEnd/>
              </a:ln>
            </p:spPr>
            <p:txBody>
              <a:bodyPr vert="horz" wrap="square" lIns="109712" tIns="54856" rIns="109712" bIns="54856" numCol="1" anchor="t" anchorCtr="0" compatLnSpc="1">
                <a:prstTxWarp prst="textNoShape">
                  <a:avLst/>
                </a:prstTxWarp>
              </a:bodyPr>
              <a:lstStyle/>
              <a:p>
                <a:pPr defTabSz="932563">
                  <a:defRPr/>
                </a:pPr>
                <a:endParaRPr lang="en-US">
                  <a:solidFill>
                    <a:srgbClr val="3C3C41"/>
                  </a:solidFill>
                  <a:latin typeface="Segoe UI"/>
                </a:endParaRPr>
              </a:p>
            </p:txBody>
          </p:sp>
          <p:sp>
            <p:nvSpPr>
              <p:cNvPr id="813" name="Freeform 202">
                <a:extLst>
                  <a:ext uri="{FF2B5EF4-FFF2-40B4-BE49-F238E27FC236}">
                    <a16:creationId xmlns:a16="http://schemas.microsoft.com/office/drawing/2014/main" id="{2E92F1C8-9596-4FAB-9617-BB4AF5DA3C6F}"/>
                  </a:ext>
                </a:extLst>
              </p:cNvPr>
              <p:cNvSpPr>
                <a:spLocks/>
              </p:cNvSpPr>
              <p:nvPr/>
            </p:nvSpPr>
            <p:spPr bwMode="auto">
              <a:xfrm>
                <a:off x="4288" y="2852"/>
                <a:ext cx="0" cy="0"/>
              </a:xfrm>
              <a:custGeom>
                <a:avLst/>
                <a:gdLst/>
                <a:ahLst/>
                <a:cxnLst>
                  <a:cxn ang="0">
                    <a:pos x="0" y="0"/>
                  </a:cxn>
                  <a:cxn ang="0">
                    <a:pos x="0" y="0"/>
                  </a:cxn>
                  <a:cxn ang="0">
                    <a:pos x="0" y="0"/>
                  </a:cxn>
                  <a:cxn ang="0">
                    <a:pos x="0" y="0"/>
                  </a:cxn>
                  <a:cxn ang="0">
                    <a:pos x="0" y="0"/>
                  </a:cxn>
                </a:cxnLst>
                <a:rect l="0" t="0" r="r" b="b"/>
                <a:pathLst>
                  <a:path>
                    <a:moveTo>
                      <a:pt x="0" y="0"/>
                    </a:moveTo>
                    <a:lnTo>
                      <a:pt x="0" y="0"/>
                    </a:lnTo>
                    <a:cubicBezTo>
                      <a:pt x="0" y="0"/>
                      <a:pt x="0" y="0"/>
                      <a:pt x="0" y="0"/>
                    </a:cubicBezTo>
                    <a:cubicBezTo>
                      <a:pt x="0" y="0"/>
                      <a:pt x="0" y="0"/>
                      <a:pt x="0" y="0"/>
                    </a:cubicBezTo>
                    <a:lnTo>
                      <a:pt x="0" y="0"/>
                    </a:lnTo>
                    <a:close/>
                  </a:path>
                </a:pathLst>
              </a:custGeom>
              <a:grpFill/>
              <a:ln w="0">
                <a:noFill/>
                <a:prstDash val="solid"/>
                <a:round/>
                <a:headEnd/>
                <a:tailEnd/>
              </a:ln>
            </p:spPr>
            <p:txBody>
              <a:bodyPr vert="horz" wrap="square" lIns="109712" tIns="54856" rIns="109712" bIns="54856" numCol="1" anchor="t" anchorCtr="0" compatLnSpc="1">
                <a:prstTxWarp prst="textNoShape">
                  <a:avLst/>
                </a:prstTxWarp>
              </a:bodyPr>
              <a:lstStyle/>
              <a:p>
                <a:pPr defTabSz="932563">
                  <a:defRPr/>
                </a:pPr>
                <a:endParaRPr lang="en-US">
                  <a:solidFill>
                    <a:srgbClr val="3C3C41"/>
                  </a:solidFill>
                  <a:latin typeface="Segoe UI"/>
                </a:endParaRPr>
              </a:p>
            </p:txBody>
          </p:sp>
          <p:sp>
            <p:nvSpPr>
              <p:cNvPr id="814" name="Freeform 203">
                <a:extLst>
                  <a:ext uri="{FF2B5EF4-FFF2-40B4-BE49-F238E27FC236}">
                    <a16:creationId xmlns:a16="http://schemas.microsoft.com/office/drawing/2014/main" id="{4E2C96D9-6999-4896-9A0B-7521D4CB1516}"/>
                  </a:ext>
                </a:extLst>
              </p:cNvPr>
              <p:cNvSpPr>
                <a:spLocks/>
              </p:cNvSpPr>
              <p:nvPr/>
            </p:nvSpPr>
            <p:spPr bwMode="auto">
              <a:xfrm>
                <a:off x="4322" y="2836"/>
                <a:ext cx="33" cy="33"/>
              </a:xfrm>
              <a:custGeom>
                <a:avLst/>
                <a:gdLst>
                  <a:gd name="T0" fmla="*/ 53 w 53"/>
                  <a:gd name="T1" fmla="*/ 0 h 53"/>
                  <a:gd name="T2" fmla="*/ 53 w 53"/>
                  <a:gd name="T3" fmla="*/ 0 h 53"/>
                  <a:gd name="T4" fmla="*/ 53 w 53"/>
                  <a:gd name="T5" fmla="*/ 26 h 53"/>
                  <a:gd name="T6" fmla="*/ 53 w 53"/>
                  <a:gd name="T7" fmla="*/ 26 h 53"/>
                  <a:gd name="T8" fmla="*/ 26 w 53"/>
                  <a:gd name="T9" fmla="*/ 53 h 53"/>
                  <a:gd name="T10" fmla="*/ 0 w 53"/>
                  <a:gd name="T11" fmla="*/ 26 h 53"/>
                  <a:gd name="T12" fmla="*/ 0 w 53"/>
                  <a:gd name="T13" fmla="*/ 26 h 53"/>
                  <a:gd name="T14" fmla="*/ 0 w 53"/>
                  <a:gd name="T15" fmla="*/ 0 h 53"/>
                  <a:gd name="T16" fmla="*/ 53 w 53"/>
                  <a:gd name="T17"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53">
                    <a:moveTo>
                      <a:pt x="53" y="0"/>
                    </a:moveTo>
                    <a:lnTo>
                      <a:pt x="53" y="0"/>
                    </a:lnTo>
                    <a:lnTo>
                      <a:pt x="53" y="26"/>
                    </a:lnTo>
                    <a:lnTo>
                      <a:pt x="53" y="26"/>
                    </a:lnTo>
                    <a:cubicBezTo>
                      <a:pt x="53" y="41"/>
                      <a:pt x="41" y="53"/>
                      <a:pt x="26" y="53"/>
                    </a:cubicBezTo>
                    <a:cubicBezTo>
                      <a:pt x="12" y="53"/>
                      <a:pt x="0" y="41"/>
                      <a:pt x="0" y="26"/>
                    </a:cubicBezTo>
                    <a:lnTo>
                      <a:pt x="0" y="26"/>
                    </a:lnTo>
                    <a:lnTo>
                      <a:pt x="0" y="0"/>
                    </a:lnTo>
                    <a:lnTo>
                      <a:pt x="53" y="0"/>
                    </a:lnTo>
                    <a:close/>
                  </a:path>
                </a:pathLst>
              </a:custGeom>
              <a:pattFill prst="pct5">
                <a:fgClr>
                  <a:schemeClr val="bg1"/>
                </a:fgClr>
                <a:bgClr>
                  <a:schemeClr val="accent5"/>
                </a:bgClr>
              </a:pattFill>
              <a:ln w="14968" cap="flat">
                <a:noFill/>
                <a:prstDash val="solid"/>
                <a:miter/>
              </a:ln>
            </p:spPr>
            <p:txBody>
              <a:bodyPr rtlCol="0" anchor="ctr"/>
              <a:lstStyle/>
              <a:p>
                <a:pPr defTabSz="932563">
                  <a:defRPr/>
                </a:pPr>
                <a:endParaRPr lang="en-US">
                  <a:solidFill>
                    <a:srgbClr val="000000"/>
                  </a:solidFill>
                  <a:latin typeface="Segoe UI"/>
                </a:endParaRPr>
              </a:p>
            </p:txBody>
          </p:sp>
          <p:sp>
            <p:nvSpPr>
              <p:cNvPr id="815" name="Freeform 204">
                <a:extLst>
                  <a:ext uri="{FF2B5EF4-FFF2-40B4-BE49-F238E27FC236}">
                    <a16:creationId xmlns:a16="http://schemas.microsoft.com/office/drawing/2014/main" id="{E22BBE43-4CC2-457C-9A28-C4B04162B8DA}"/>
                  </a:ext>
                </a:extLst>
              </p:cNvPr>
              <p:cNvSpPr>
                <a:spLocks/>
              </p:cNvSpPr>
              <p:nvPr/>
            </p:nvSpPr>
            <p:spPr bwMode="auto">
              <a:xfrm>
                <a:off x="4322" y="2836"/>
                <a:ext cx="0" cy="16"/>
              </a:xfrm>
              <a:custGeom>
                <a:avLst/>
                <a:gdLst>
                  <a:gd name="T0" fmla="*/ 26 h 26"/>
                  <a:gd name="T1" fmla="*/ 26 h 26"/>
                  <a:gd name="T2" fmla="*/ 0 h 26"/>
                  <a:gd name="T3" fmla="*/ 0 h 26"/>
                  <a:gd name="T4" fmla="*/ 26 h 26"/>
                  <a:gd name="T5" fmla="*/ 26 h 26"/>
                </a:gdLst>
                <a:ahLst/>
                <a:cxnLst>
                  <a:cxn ang="0">
                    <a:pos x="0" y="T0"/>
                  </a:cxn>
                  <a:cxn ang="0">
                    <a:pos x="0" y="T1"/>
                  </a:cxn>
                  <a:cxn ang="0">
                    <a:pos x="0" y="T2"/>
                  </a:cxn>
                  <a:cxn ang="0">
                    <a:pos x="0" y="T3"/>
                  </a:cxn>
                  <a:cxn ang="0">
                    <a:pos x="0" y="T4"/>
                  </a:cxn>
                  <a:cxn ang="0">
                    <a:pos x="0" y="T5"/>
                  </a:cxn>
                </a:cxnLst>
                <a:rect l="0" t="0" r="r" b="b"/>
                <a:pathLst>
                  <a:path h="26">
                    <a:moveTo>
                      <a:pt x="0" y="26"/>
                    </a:moveTo>
                    <a:lnTo>
                      <a:pt x="0" y="26"/>
                    </a:lnTo>
                    <a:lnTo>
                      <a:pt x="0" y="0"/>
                    </a:lnTo>
                    <a:lnTo>
                      <a:pt x="0" y="0"/>
                    </a:lnTo>
                    <a:lnTo>
                      <a:pt x="0" y="26"/>
                    </a:lnTo>
                    <a:lnTo>
                      <a:pt x="0" y="26"/>
                    </a:lnTo>
                    <a:close/>
                  </a:path>
                </a:pathLst>
              </a:custGeom>
              <a:grpFill/>
              <a:ln w="0">
                <a:noFill/>
                <a:prstDash val="solid"/>
                <a:round/>
                <a:headEnd/>
                <a:tailEnd/>
              </a:ln>
            </p:spPr>
            <p:txBody>
              <a:bodyPr vert="horz" wrap="square" lIns="109712" tIns="54856" rIns="109712" bIns="54856" numCol="1" anchor="t" anchorCtr="0" compatLnSpc="1">
                <a:prstTxWarp prst="textNoShape">
                  <a:avLst/>
                </a:prstTxWarp>
              </a:bodyPr>
              <a:lstStyle/>
              <a:p>
                <a:pPr defTabSz="932563">
                  <a:defRPr/>
                </a:pPr>
                <a:endParaRPr lang="en-US">
                  <a:solidFill>
                    <a:srgbClr val="3C3C41"/>
                  </a:solidFill>
                  <a:latin typeface="Segoe UI"/>
                </a:endParaRPr>
              </a:p>
            </p:txBody>
          </p:sp>
          <p:sp>
            <p:nvSpPr>
              <p:cNvPr id="816" name="Freeform 205">
                <a:extLst>
                  <a:ext uri="{FF2B5EF4-FFF2-40B4-BE49-F238E27FC236}">
                    <a16:creationId xmlns:a16="http://schemas.microsoft.com/office/drawing/2014/main" id="{5A3C1EF7-4CD0-4506-8BDE-19C211D1EC55}"/>
                  </a:ext>
                </a:extLst>
              </p:cNvPr>
              <p:cNvSpPr>
                <a:spLocks/>
              </p:cNvSpPr>
              <p:nvPr/>
            </p:nvSpPr>
            <p:spPr bwMode="auto">
              <a:xfrm>
                <a:off x="4322" y="2852"/>
                <a:ext cx="0" cy="0"/>
              </a:xfrm>
              <a:custGeom>
                <a:avLst/>
                <a:gdLst/>
                <a:ahLst/>
                <a:cxnLst>
                  <a:cxn ang="0">
                    <a:pos x="0" y="0"/>
                  </a:cxn>
                  <a:cxn ang="0">
                    <a:pos x="0" y="0"/>
                  </a:cxn>
                  <a:cxn ang="0">
                    <a:pos x="0" y="0"/>
                  </a:cxn>
                  <a:cxn ang="0">
                    <a:pos x="0" y="0"/>
                  </a:cxn>
                  <a:cxn ang="0">
                    <a:pos x="0" y="0"/>
                  </a:cxn>
                </a:cxnLst>
                <a:rect l="0" t="0" r="r" b="b"/>
                <a:pathLst>
                  <a:path>
                    <a:moveTo>
                      <a:pt x="0" y="0"/>
                    </a:moveTo>
                    <a:lnTo>
                      <a:pt x="0" y="0"/>
                    </a:lnTo>
                    <a:cubicBezTo>
                      <a:pt x="0" y="0"/>
                      <a:pt x="0" y="0"/>
                      <a:pt x="0" y="0"/>
                    </a:cubicBezTo>
                    <a:cubicBezTo>
                      <a:pt x="0" y="0"/>
                      <a:pt x="0" y="0"/>
                      <a:pt x="0" y="0"/>
                    </a:cubicBezTo>
                    <a:lnTo>
                      <a:pt x="0" y="0"/>
                    </a:lnTo>
                    <a:close/>
                  </a:path>
                </a:pathLst>
              </a:custGeom>
              <a:grpFill/>
              <a:ln w="0">
                <a:noFill/>
                <a:prstDash val="solid"/>
                <a:round/>
                <a:headEnd/>
                <a:tailEnd/>
              </a:ln>
            </p:spPr>
            <p:txBody>
              <a:bodyPr vert="horz" wrap="square" lIns="109712" tIns="54856" rIns="109712" bIns="54856" numCol="1" anchor="t" anchorCtr="0" compatLnSpc="1">
                <a:prstTxWarp prst="textNoShape">
                  <a:avLst/>
                </a:prstTxWarp>
              </a:bodyPr>
              <a:lstStyle/>
              <a:p>
                <a:pPr defTabSz="932563">
                  <a:defRPr/>
                </a:pPr>
                <a:endParaRPr lang="en-US">
                  <a:solidFill>
                    <a:srgbClr val="3C3C41"/>
                  </a:solidFill>
                  <a:latin typeface="Segoe UI"/>
                </a:endParaRPr>
              </a:p>
            </p:txBody>
          </p:sp>
          <p:sp>
            <p:nvSpPr>
              <p:cNvPr id="817" name="Freeform 206">
                <a:extLst>
                  <a:ext uri="{FF2B5EF4-FFF2-40B4-BE49-F238E27FC236}">
                    <a16:creationId xmlns:a16="http://schemas.microsoft.com/office/drawing/2014/main" id="{C3F1821C-8250-42E9-A584-620EAEEFB944}"/>
                  </a:ext>
                </a:extLst>
              </p:cNvPr>
              <p:cNvSpPr>
                <a:spLocks/>
              </p:cNvSpPr>
              <p:nvPr/>
            </p:nvSpPr>
            <p:spPr bwMode="auto">
              <a:xfrm>
                <a:off x="4355" y="2836"/>
                <a:ext cx="33" cy="33"/>
              </a:xfrm>
              <a:custGeom>
                <a:avLst/>
                <a:gdLst>
                  <a:gd name="T0" fmla="*/ 53 w 53"/>
                  <a:gd name="T1" fmla="*/ 26 h 53"/>
                  <a:gd name="T2" fmla="*/ 53 w 53"/>
                  <a:gd name="T3" fmla="*/ 26 h 53"/>
                  <a:gd name="T4" fmla="*/ 40 w 53"/>
                  <a:gd name="T5" fmla="*/ 49 h 53"/>
                  <a:gd name="T6" fmla="*/ 27 w 53"/>
                  <a:gd name="T7" fmla="*/ 53 h 53"/>
                  <a:gd name="T8" fmla="*/ 0 w 53"/>
                  <a:gd name="T9" fmla="*/ 26 h 53"/>
                  <a:gd name="T10" fmla="*/ 0 w 53"/>
                  <a:gd name="T11" fmla="*/ 26 h 53"/>
                  <a:gd name="T12" fmla="*/ 0 w 53"/>
                  <a:gd name="T13" fmla="*/ 0 h 53"/>
                  <a:gd name="T14" fmla="*/ 53 w 53"/>
                  <a:gd name="T15" fmla="*/ 0 h 53"/>
                  <a:gd name="T16" fmla="*/ 53 w 53"/>
                  <a:gd name="T17" fmla="*/ 26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53">
                    <a:moveTo>
                      <a:pt x="53" y="26"/>
                    </a:moveTo>
                    <a:lnTo>
                      <a:pt x="53" y="26"/>
                    </a:lnTo>
                    <a:cubicBezTo>
                      <a:pt x="53" y="36"/>
                      <a:pt x="48" y="45"/>
                      <a:pt x="40" y="49"/>
                    </a:cubicBezTo>
                    <a:cubicBezTo>
                      <a:pt x="36" y="51"/>
                      <a:pt x="31" y="53"/>
                      <a:pt x="27" y="53"/>
                    </a:cubicBezTo>
                    <a:cubicBezTo>
                      <a:pt x="12" y="53"/>
                      <a:pt x="0" y="41"/>
                      <a:pt x="0" y="26"/>
                    </a:cubicBezTo>
                    <a:lnTo>
                      <a:pt x="0" y="26"/>
                    </a:lnTo>
                    <a:lnTo>
                      <a:pt x="0" y="0"/>
                    </a:lnTo>
                    <a:lnTo>
                      <a:pt x="53" y="0"/>
                    </a:lnTo>
                    <a:lnTo>
                      <a:pt x="53" y="26"/>
                    </a:lnTo>
                    <a:close/>
                  </a:path>
                </a:pathLst>
              </a:custGeom>
              <a:pattFill prst="pct5">
                <a:fgClr>
                  <a:schemeClr val="bg1"/>
                </a:fgClr>
                <a:bgClr>
                  <a:schemeClr val="accent5"/>
                </a:bgClr>
              </a:pattFill>
              <a:ln w="14968" cap="flat">
                <a:noFill/>
                <a:prstDash val="solid"/>
                <a:miter/>
              </a:ln>
            </p:spPr>
            <p:txBody>
              <a:bodyPr rtlCol="0" anchor="ctr"/>
              <a:lstStyle/>
              <a:p>
                <a:pPr defTabSz="932563">
                  <a:defRPr/>
                </a:pPr>
                <a:endParaRPr lang="en-US">
                  <a:solidFill>
                    <a:srgbClr val="000000"/>
                  </a:solidFill>
                  <a:latin typeface="Segoe UI"/>
                </a:endParaRPr>
              </a:p>
            </p:txBody>
          </p:sp>
          <p:sp>
            <p:nvSpPr>
              <p:cNvPr id="827" name="Freeform 207">
                <a:extLst>
                  <a:ext uri="{FF2B5EF4-FFF2-40B4-BE49-F238E27FC236}">
                    <a16:creationId xmlns:a16="http://schemas.microsoft.com/office/drawing/2014/main" id="{D39AB5D6-58FE-4D49-A533-BEE679C3FD69}"/>
                  </a:ext>
                </a:extLst>
              </p:cNvPr>
              <p:cNvSpPr>
                <a:spLocks/>
              </p:cNvSpPr>
              <p:nvPr/>
            </p:nvSpPr>
            <p:spPr bwMode="auto">
              <a:xfrm>
                <a:off x="4355" y="2836"/>
                <a:ext cx="0" cy="16"/>
              </a:xfrm>
              <a:custGeom>
                <a:avLst/>
                <a:gdLst>
                  <a:gd name="T0" fmla="*/ 26 h 26"/>
                  <a:gd name="T1" fmla="*/ 26 h 26"/>
                  <a:gd name="T2" fmla="*/ 26 h 26"/>
                  <a:gd name="T3" fmla="*/ 0 h 26"/>
                  <a:gd name="T4" fmla="*/ 0 h 26"/>
                  <a:gd name="T5" fmla="*/ 26 h 26"/>
                </a:gdLst>
                <a:ahLst/>
                <a:cxnLst>
                  <a:cxn ang="0">
                    <a:pos x="0" y="T0"/>
                  </a:cxn>
                  <a:cxn ang="0">
                    <a:pos x="0" y="T1"/>
                  </a:cxn>
                  <a:cxn ang="0">
                    <a:pos x="0" y="T2"/>
                  </a:cxn>
                  <a:cxn ang="0">
                    <a:pos x="0" y="T3"/>
                  </a:cxn>
                  <a:cxn ang="0">
                    <a:pos x="0" y="T4"/>
                  </a:cxn>
                  <a:cxn ang="0">
                    <a:pos x="0" y="T5"/>
                  </a:cxn>
                </a:cxnLst>
                <a:rect l="0" t="0" r="r" b="b"/>
                <a:pathLst>
                  <a:path h="26">
                    <a:moveTo>
                      <a:pt x="0" y="26"/>
                    </a:moveTo>
                    <a:lnTo>
                      <a:pt x="0" y="26"/>
                    </a:lnTo>
                    <a:lnTo>
                      <a:pt x="0" y="26"/>
                    </a:lnTo>
                    <a:lnTo>
                      <a:pt x="0" y="0"/>
                    </a:lnTo>
                    <a:lnTo>
                      <a:pt x="0" y="0"/>
                    </a:lnTo>
                    <a:lnTo>
                      <a:pt x="0" y="26"/>
                    </a:lnTo>
                    <a:close/>
                  </a:path>
                </a:pathLst>
              </a:custGeom>
              <a:grpFill/>
              <a:ln w="0">
                <a:noFill/>
                <a:prstDash val="solid"/>
                <a:round/>
                <a:headEnd/>
                <a:tailEnd/>
              </a:ln>
            </p:spPr>
            <p:txBody>
              <a:bodyPr vert="horz" wrap="square" lIns="109712" tIns="54856" rIns="109712" bIns="54856" numCol="1" anchor="t" anchorCtr="0" compatLnSpc="1">
                <a:prstTxWarp prst="textNoShape">
                  <a:avLst/>
                </a:prstTxWarp>
              </a:bodyPr>
              <a:lstStyle/>
              <a:p>
                <a:pPr defTabSz="932563">
                  <a:defRPr/>
                </a:pPr>
                <a:endParaRPr lang="en-US">
                  <a:solidFill>
                    <a:srgbClr val="3C3C41"/>
                  </a:solidFill>
                  <a:latin typeface="Segoe UI"/>
                </a:endParaRPr>
              </a:p>
            </p:txBody>
          </p:sp>
          <p:sp>
            <p:nvSpPr>
              <p:cNvPr id="828" name="Freeform 208">
                <a:extLst>
                  <a:ext uri="{FF2B5EF4-FFF2-40B4-BE49-F238E27FC236}">
                    <a16:creationId xmlns:a16="http://schemas.microsoft.com/office/drawing/2014/main" id="{B316ECD5-2190-454F-87D0-AED4438845AB}"/>
                  </a:ext>
                </a:extLst>
              </p:cNvPr>
              <p:cNvSpPr>
                <a:spLocks/>
              </p:cNvSpPr>
              <p:nvPr/>
            </p:nvSpPr>
            <p:spPr bwMode="auto">
              <a:xfrm>
                <a:off x="4355" y="2852"/>
                <a:ext cx="0" cy="0"/>
              </a:xfrm>
              <a:custGeom>
                <a:avLst/>
                <a:gdLst/>
                <a:ahLst/>
                <a:cxnLst>
                  <a:cxn ang="0">
                    <a:pos x="0" y="0"/>
                  </a:cxn>
                  <a:cxn ang="0">
                    <a:pos x="0" y="0"/>
                  </a:cxn>
                  <a:cxn ang="0">
                    <a:pos x="0" y="0"/>
                  </a:cxn>
                  <a:cxn ang="0">
                    <a:pos x="0" y="0"/>
                  </a:cxn>
                  <a:cxn ang="0">
                    <a:pos x="0" y="0"/>
                  </a:cxn>
                </a:cxnLst>
                <a:rect l="0" t="0" r="r" b="b"/>
                <a:pathLst>
                  <a:path>
                    <a:moveTo>
                      <a:pt x="0" y="0"/>
                    </a:moveTo>
                    <a:lnTo>
                      <a:pt x="0" y="0"/>
                    </a:lnTo>
                    <a:cubicBezTo>
                      <a:pt x="0" y="0"/>
                      <a:pt x="0" y="0"/>
                      <a:pt x="0" y="0"/>
                    </a:cubicBezTo>
                    <a:lnTo>
                      <a:pt x="0" y="0"/>
                    </a:lnTo>
                    <a:cubicBezTo>
                      <a:pt x="0" y="0"/>
                      <a:pt x="0" y="0"/>
                      <a:pt x="0" y="0"/>
                    </a:cubicBezTo>
                    <a:close/>
                  </a:path>
                </a:pathLst>
              </a:custGeom>
              <a:grpFill/>
              <a:ln w="0">
                <a:noFill/>
                <a:prstDash val="solid"/>
                <a:round/>
                <a:headEnd/>
                <a:tailEnd/>
              </a:ln>
            </p:spPr>
            <p:txBody>
              <a:bodyPr vert="horz" wrap="square" lIns="109712" tIns="54856" rIns="109712" bIns="54856" numCol="1" anchor="t" anchorCtr="0" compatLnSpc="1">
                <a:prstTxWarp prst="textNoShape">
                  <a:avLst/>
                </a:prstTxWarp>
              </a:bodyPr>
              <a:lstStyle/>
              <a:p>
                <a:pPr defTabSz="932563">
                  <a:defRPr/>
                </a:pPr>
                <a:endParaRPr lang="en-US">
                  <a:solidFill>
                    <a:srgbClr val="3C3C41"/>
                  </a:solidFill>
                  <a:latin typeface="Segoe UI"/>
                </a:endParaRPr>
              </a:p>
            </p:txBody>
          </p:sp>
          <p:sp>
            <p:nvSpPr>
              <p:cNvPr id="829" name="Freeform 209">
                <a:extLst>
                  <a:ext uri="{FF2B5EF4-FFF2-40B4-BE49-F238E27FC236}">
                    <a16:creationId xmlns:a16="http://schemas.microsoft.com/office/drawing/2014/main" id="{5A7F810F-7728-4463-AECC-B3A291EB630E}"/>
                  </a:ext>
                </a:extLst>
              </p:cNvPr>
              <p:cNvSpPr>
                <a:spLocks/>
              </p:cNvSpPr>
              <p:nvPr/>
            </p:nvSpPr>
            <p:spPr bwMode="auto">
              <a:xfrm>
                <a:off x="4156" y="2737"/>
                <a:ext cx="232" cy="99"/>
              </a:xfrm>
              <a:custGeom>
                <a:avLst/>
                <a:gdLst>
                  <a:gd name="T0" fmla="*/ 373 w 373"/>
                  <a:gd name="T1" fmla="*/ 160 h 160"/>
                  <a:gd name="T2" fmla="*/ 373 w 373"/>
                  <a:gd name="T3" fmla="*/ 160 h 160"/>
                  <a:gd name="T4" fmla="*/ 0 w 373"/>
                  <a:gd name="T5" fmla="*/ 160 h 160"/>
                  <a:gd name="T6" fmla="*/ 54 w 373"/>
                  <a:gd name="T7" fmla="*/ 80 h 160"/>
                  <a:gd name="T8" fmla="*/ 174 w 373"/>
                  <a:gd name="T9" fmla="*/ 80 h 160"/>
                  <a:gd name="T10" fmla="*/ 174 w 373"/>
                  <a:gd name="T11" fmla="*/ 66 h 160"/>
                  <a:gd name="T12" fmla="*/ 80 w 373"/>
                  <a:gd name="T13" fmla="*/ 66 h 160"/>
                  <a:gd name="T14" fmla="*/ 80 w 373"/>
                  <a:gd name="T15" fmla="*/ 0 h 160"/>
                  <a:gd name="T16" fmla="*/ 293 w 373"/>
                  <a:gd name="T17" fmla="*/ 0 h 160"/>
                  <a:gd name="T18" fmla="*/ 293 w 373"/>
                  <a:gd name="T19" fmla="*/ 66 h 160"/>
                  <a:gd name="T20" fmla="*/ 200 w 373"/>
                  <a:gd name="T21" fmla="*/ 66 h 160"/>
                  <a:gd name="T22" fmla="*/ 200 w 373"/>
                  <a:gd name="T23" fmla="*/ 80 h 160"/>
                  <a:gd name="T24" fmla="*/ 320 w 373"/>
                  <a:gd name="T25" fmla="*/ 80 h 160"/>
                  <a:gd name="T26" fmla="*/ 373 w 373"/>
                  <a:gd name="T27" fmla="*/ 16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3" h="160">
                    <a:moveTo>
                      <a:pt x="373" y="160"/>
                    </a:moveTo>
                    <a:lnTo>
                      <a:pt x="373" y="160"/>
                    </a:lnTo>
                    <a:lnTo>
                      <a:pt x="0" y="160"/>
                    </a:lnTo>
                    <a:lnTo>
                      <a:pt x="54" y="80"/>
                    </a:lnTo>
                    <a:lnTo>
                      <a:pt x="174" y="80"/>
                    </a:lnTo>
                    <a:lnTo>
                      <a:pt x="174" y="66"/>
                    </a:lnTo>
                    <a:lnTo>
                      <a:pt x="80" y="66"/>
                    </a:lnTo>
                    <a:lnTo>
                      <a:pt x="80" y="0"/>
                    </a:lnTo>
                    <a:lnTo>
                      <a:pt x="293" y="0"/>
                    </a:lnTo>
                    <a:lnTo>
                      <a:pt x="293" y="66"/>
                    </a:lnTo>
                    <a:lnTo>
                      <a:pt x="200" y="66"/>
                    </a:lnTo>
                    <a:lnTo>
                      <a:pt x="200" y="80"/>
                    </a:lnTo>
                    <a:lnTo>
                      <a:pt x="320" y="80"/>
                    </a:lnTo>
                    <a:lnTo>
                      <a:pt x="373" y="160"/>
                    </a:lnTo>
                    <a:close/>
                  </a:path>
                </a:pathLst>
              </a:custGeom>
              <a:pattFill prst="pct10">
                <a:fgClr>
                  <a:schemeClr val="bg1"/>
                </a:fgClr>
                <a:bgClr>
                  <a:schemeClr val="accent5"/>
                </a:bgClr>
              </a:pattFill>
              <a:ln w="14968" cap="flat">
                <a:noFill/>
                <a:prstDash val="solid"/>
                <a:miter/>
              </a:ln>
            </p:spPr>
            <p:txBody>
              <a:bodyPr rtlCol="0" anchor="ctr"/>
              <a:lstStyle/>
              <a:p>
                <a:pPr defTabSz="932563">
                  <a:defRPr/>
                </a:pPr>
                <a:endParaRPr lang="en-US">
                  <a:solidFill>
                    <a:srgbClr val="000000"/>
                  </a:solidFill>
                  <a:latin typeface="Segoe UI"/>
                </a:endParaRPr>
              </a:p>
            </p:txBody>
          </p:sp>
        </p:grpSp>
      </p:grpSp>
      <p:grpSp>
        <p:nvGrpSpPr>
          <p:cNvPr id="834" name="Group 833">
            <a:extLst>
              <a:ext uri="{FF2B5EF4-FFF2-40B4-BE49-F238E27FC236}">
                <a16:creationId xmlns:a16="http://schemas.microsoft.com/office/drawing/2014/main" id="{D66D8E52-88D3-4213-8EC0-EB5F03673422}"/>
              </a:ext>
            </a:extLst>
          </p:cNvPr>
          <p:cNvGrpSpPr/>
          <p:nvPr/>
        </p:nvGrpSpPr>
        <p:grpSpPr>
          <a:xfrm>
            <a:off x="8216980" y="1547882"/>
            <a:ext cx="465632" cy="233864"/>
            <a:chOff x="7802015" y="2439897"/>
            <a:chExt cx="1153304" cy="579247"/>
          </a:xfrm>
        </p:grpSpPr>
        <p:grpSp>
          <p:nvGrpSpPr>
            <p:cNvPr id="835" name="Graphic 476">
              <a:extLst>
                <a:ext uri="{FF2B5EF4-FFF2-40B4-BE49-F238E27FC236}">
                  <a16:creationId xmlns:a16="http://schemas.microsoft.com/office/drawing/2014/main" id="{2C80227F-F97A-467C-BBAC-66AFAC55CA2F}"/>
                </a:ext>
              </a:extLst>
            </p:cNvPr>
            <p:cNvGrpSpPr/>
            <p:nvPr/>
          </p:nvGrpSpPr>
          <p:grpSpPr>
            <a:xfrm>
              <a:off x="7802015" y="2453636"/>
              <a:ext cx="530166" cy="527055"/>
              <a:chOff x="7213683" y="2039797"/>
              <a:chExt cx="622779" cy="619125"/>
            </a:xfrm>
          </p:grpSpPr>
          <p:sp>
            <p:nvSpPr>
              <p:cNvPr id="854" name="Freeform: Shape 853">
                <a:extLst>
                  <a:ext uri="{FF2B5EF4-FFF2-40B4-BE49-F238E27FC236}">
                    <a16:creationId xmlns:a16="http://schemas.microsoft.com/office/drawing/2014/main" id="{9FD0A281-5553-44C0-8B99-925C08EE9DC2}"/>
                  </a:ext>
                </a:extLst>
              </p:cNvPr>
              <p:cNvSpPr/>
              <p:nvPr/>
            </p:nvSpPr>
            <p:spPr>
              <a:xfrm>
                <a:off x="7213683" y="2341740"/>
                <a:ext cx="314325" cy="314325"/>
              </a:xfrm>
              <a:custGeom>
                <a:avLst/>
                <a:gdLst>
                  <a:gd name="connsiteX0" fmla="*/ 0 w 314325"/>
                  <a:gd name="connsiteY0" fmla="*/ 0 h 314325"/>
                  <a:gd name="connsiteX1" fmla="*/ 0 w 314325"/>
                  <a:gd name="connsiteY1" fmla="*/ 317183 h 314325"/>
                  <a:gd name="connsiteX2" fmla="*/ 315278 w 314325"/>
                  <a:gd name="connsiteY2" fmla="*/ 317183 h 314325"/>
                  <a:gd name="connsiteX3" fmla="*/ 315278 w 314325"/>
                  <a:gd name="connsiteY3" fmla="*/ 0 h 314325"/>
                  <a:gd name="connsiteX4" fmla="*/ 0 w 314325"/>
                  <a:gd name="connsiteY4" fmla="*/ 0 h 314325"/>
                  <a:gd name="connsiteX5" fmla="*/ 102870 w 314325"/>
                  <a:gd name="connsiteY5" fmla="*/ 227647 h 314325"/>
                  <a:gd name="connsiteX6" fmla="*/ 86678 w 314325"/>
                  <a:gd name="connsiteY6" fmla="*/ 227647 h 314325"/>
                  <a:gd name="connsiteX7" fmla="*/ 86678 w 314325"/>
                  <a:gd name="connsiteY7" fmla="*/ 211455 h 314325"/>
                  <a:gd name="connsiteX8" fmla="*/ 102870 w 314325"/>
                  <a:gd name="connsiteY8" fmla="*/ 211455 h 314325"/>
                  <a:gd name="connsiteX9" fmla="*/ 102870 w 314325"/>
                  <a:gd name="connsiteY9" fmla="*/ 227647 h 314325"/>
                  <a:gd name="connsiteX10" fmla="*/ 102870 w 314325"/>
                  <a:gd name="connsiteY10" fmla="*/ 112395 h 314325"/>
                  <a:gd name="connsiteX11" fmla="*/ 86678 w 314325"/>
                  <a:gd name="connsiteY11" fmla="*/ 112395 h 314325"/>
                  <a:gd name="connsiteX12" fmla="*/ 86678 w 314325"/>
                  <a:gd name="connsiteY12" fmla="*/ 96202 h 314325"/>
                  <a:gd name="connsiteX13" fmla="*/ 102870 w 314325"/>
                  <a:gd name="connsiteY13" fmla="*/ 96202 h 314325"/>
                  <a:gd name="connsiteX14" fmla="*/ 102870 w 314325"/>
                  <a:gd name="connsiteY14" fmla="*/ 112395 h 314325"/>
                  <a:gd name="connsiteX15" fmla="*/ 221933 w 314325"/>
                  <a:gd name="connsiteY15" fmla="*/ 227647 h 314325"/>
                  <a:gd name="connsiteX16" fmla="*/ 205740 w 314325"/>
                  <a:gd name="connsiteY16" fmla="*/ 227647 h 314325"/>
                  <a:gd name="connsiteX17" fmla="*/ 205740 w 314325"/>
                  <a:gd name="connsiteY17" fmla="*/ 211455 h 314325"/>
                  <a:gd name="connsiteX18" fmla="*/ 221933 w 314325"/>
                  <a:gd name="connsiteY18" fmla="*/ 211455 h 314325"/>
                  <a:gd name="connsiteX19" fmla="*/ 221933 w 314325"/>
                  <a:gd name="connsiteY19" fmla="*/ 227647 h 314325"/>
                  <a:gd name="connsiteX20" fmla="*/ 221933 w 314325"/>
                  <a:gd name="connsiteY20" fmla="*/ 112395 h 314325"/>
                  <a:gd name="connsiteX21" fmla="*/ 205740 w 314325"/>
                  <a:gd name="connsiteY21" fmla="*/ 112395 h 314325"/>
                  <a:gd name="connsiteX22" fmla="*/ 205740 w 314325"/>
                  <a:gd name="connsiteY22" fmla="*/ 96202 h 314325"/>
                  <a:gd name="connsiteX23" fmla="*/ 221933 w 314325"/>
                  <a:gd name="connsiteY23" fmla="*/ 96202 h 314325"/>
                  <a:gd name="connsiteX24" fmla="*/ 221933 w 314325"/>
                  <a:gd name="connsiteY24" fmla="*/ 112395 h 31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14325" h="314325">
                    <a:moveTo>
                      <a:pt x="0" y="0"/>
                    </a:moveTo>
                    <a:lnTo>
                      <a:pt x="0" y="317183"/>
                    </a:lnTo>
                    <a:cubicBezTo>
                      <a:pt x="0" y="317183"/>
                      <a:pt x="0" y="317183"/>
                      <a:pt x="315278" y="317183"/>
                    </a:cubicBezTo>
                    <a:cubicBezTo>
                      <a:pt x="315278" y="317183"/>
                      <a:pt x="315278" y="317183"/>
                      <a:pt x="315278" y="0"/>
                    </a:cubicBezTo>
                    <a:cubicBezTo>
                      <a:pt x="315278" y="0"/>
                      <a:pt x="315278" y="0"/>
                      <a:pt x="0" y="0"/>
                    </a:cubicBezTo>
                    <a:close/>
                    <a:moveTo>
                      <a:pt x="102870" y="227647"/>
                    </a:moveTo>
                    <a:cubicBezTo>
                      <a:pt x="102870" y="227647"/>
                      <a:pt x="102870" y="227647"/>
                      <a:pt x="86678" y="227647"/>
                    </a:cubicBezTo>
                    <a:cubicBezTo>
                      <a:pt x="86678" y="227647"/>
                      <a:pt x="86678" y="227647"/>
                      <a:pt x="86678" y="211455"/>
                    </a:cubicBezTo>
                    <a:cubicBezTo>
                      <a:pt x="86678" y="211455"/>
                      <a:pt x="86678" y="211455"/>
                      <a:pt x="102870" y="211455"/>
                    </a:cubicBezTo>
                    <a:lnTo>
                      <a:pt x="102870" y="227647"/>
                    </a:lnTo>
                    <a:close/>
                    <a:moveTo>
                      <a:pt x="102870" y="112395"/>
                    </a:moveTo>
                    <a:cubicBezTo>
                      <a:pt x="102870" y="112395"/>
                      <a:pt x="102870" y="112395"/>
                      <a:pt x="86678" y="112395"/>
                    </a:cubicBezTo>
                    <a:cubicBezTo>
                      <a:pt x="86678" y="112395"/>
                      <a:pt x="86678" y="112395"/>
                      <a:pt x="86678" y="96202"/>
                    </a:cubicBezTo>
                    <a:cubicBezTo>
                      <a:pt x="86678" y="96202"/>
                      <a:pt x="86678" y="96202"/>
                      <a:pt x="102870" y="96202"/>
                    </a:cubicBezTo>
                    <a:lnTo>
                      <a:pt x="102870" y="112395"/>
                    </a:lnTo>
                    <a:close/>
                    <a:moveTo>
                      <a:pt x="221933" y="227647"/>
                    </a:moveTo>
                    <a:cubicBezTo>
                      <a:pt x="221933" y="227647"/>
                      <a:pt x="221933" y="227647"/>
                      <a:pt x="205740" y="227647"/>
                    </a:cubicBezTo>
                    <a:cubicBezTo>
                      <a:pt x="205740" y="227647"/>
                      <a:pt x="205740" y="227647"/>
                      <a:pt x="205740" y="211455"/>
                    </a:cubicBezTo>
                    <a:cubicBezTo>
                      <a:pt x="205740" y="211455"/>
                      <a:pt x="205740" y="211455"/>
                      <a:pt x="221933" y="211455"/>
                    </a:cubicBezTo>
                    <a:lnTo>
                      <a:pt x="221933" y="227647"/>
                    </a:lnTo>
                    <a:close/>
                    <a:moveTo>
                      <a:pt x="221933" y="112395"/>
                    </a:moveTo>
                    <a:cubicBezTo>
                      <a:pt x="221933" y="112395"/>
                      <a:pt x="221933" y="112395"/>
                      <a:pt x="205740" y="112395"/>
                    </a:cubicBezTo>
                    <a:cubicBezTo>
                      <a:pt x="205740" y="112395"/>
                      <a:pt x="205740" y="112395"/>
                      <a:pt x="205740" y="96202"/>
                    </a:cubicBezTo>
                    <a:cubicBezTo>
                      <a:pt x="205740" y="96202"/>
                      <a:pt x="205740" y="96202"/>
                      <a:pt x="221933" y="96202"/>
                    </a:cubicBezTo>
                    <a:lnTo>
                      <a:pt x="221933" y="112395"/>
                    </a:lnTo>
                    <a:close/>
                  </a:path>
                </a:pathLst>
              </a:custGeom>
              <a:pattFill prst="pct10">
                <a:fgClr>
                  <a:schemeClr val="bg1"/>
                </a:fgClr>
                <a:bgClr>
                  <a:schemeClr val="tx2"/>
                </a:bgClr>
              </a:pattFill>
              <a:ln w="9525" cap="flat">
                <a:noFill/>
                <a:prstDash val="solid"/>
                <a:miter/>
              </a:ln>
            </p:spPr>
            <p:txBody>
              <a:bodyPr rtlCol="0" anchor="ctr"/>
              <a:lstStyle/>
              <a:p>
                <a:pPr defTabSz="932563">
                  <a:defRPr/>
                </a:pPr>
                <a:endParaRPr lang="en-US">
                  <a:solidFill>
                    <a:srgbClr val="000000"/>
                  </a:solidFill>
                  <a:latin typeface="Segoe UI"/>
                </a:endParaRPr>
              </a:p>
            </p:txBody>
          </p:sp>
          <p:sp>
            <p:nvSpPr>
              <p:cNvPr id="855" name="Freeform: Shape 854">
                <a:extLst>
                  <a:ext uri="{FF2B5EF4-FFF2-40B4-BE49-F238E27FC236}">
                    <a16:creationId xmlns:a16="http://schemas.microsoft.com/office/drawing/2014/main" id="{7318F880-DA57-449C-B973-545C006DC960}"/>
                  </a:ext>
                </a:extLst>
              </p:cNvPr>
              <p:cNvSpPr/>
              <p:nvPr/>
            </p:nvSpPr>
            <p:spPr>
              <a:xfrm>
                <a:off x="7522137" y="2039797"/>
                <a:ext cx="314325" cy="619125"/>
              </a:xfrm>
              <a:custGeom>
                <a:avLst/>
                <a:gdLst>
                  <a:gd name="connsiteX0" fmla="*/ 160973 w 314325"/>
                  <a:gd name="connsiteY0" fmla="*/ 0 h 619125"/>
                  <a:gd name="connsiteX1" fmla="*/ 0 w 314325"/>
                  <a:gd name="connsiteY1" fmla="*/ 144780 h 619125"/>
                  <a:gd name="connsiteX2" fmla="*/ 0 w 314325"/>
                  <a:gd name="connsiteY2" fmla="*/ 620078 h 619125"/>
                  <a:gd name="connsiteX3" fmla="*/ 67627 w 314325"/>
                  <a:gd name="connsiteY3" fmla="*/ 620078 h 619125"/>
                  <a:gd name="connsiteX4" fmla="*/ 67627 w 314325"/>
                  <a:gd name="connsiteY4" fmla="*/ 462915 h 619125"/>
                  <a:gd name="connsiteX5" fmla="*/ 157163 w 314325"/>
                  <a:gd name="connsiteY5" fmla="*/ 462915 h 619125"/>
                  <a:gd name="connsiteX6" fmla="*/ 246698 w 314325"/>
                  <a:gd name="connsiteY6" fmla="*/ 462915 h 619125"/>
                  <a:gd name="connsiteX7" fmla="*/ 246698 w 314325"/>
                  <a:gd name="connsiteY7" fmla="*/ 620078 h 619125"/>
                  <a:gd name="connsiteX8" fmla="*/ 317182 w 314325"/>
                  <a:gd name="connsiteY8" fmla="*/ 620078 h 619125"/>
                  <a:gd name="connsiteX9" fmla="*/ 317182 w 314325"/>
                  <a:gd name="connsiteY9" fmla="*/ 144780 h 619125"/>
                  <a:gd name="connsiteX10" fmla="*/ 160973 w 314325"/>
                  <a:gd name="connsiteY10" fmla="*/ 0 h 619125"/>
                  <a:gd name="connsiteX11" fmla="*/ 157163 w 314325"/>
                  <a:gd name="connsiteY11" fmla="*/ 391478 h 619125"/>
                  <a:gd name="connsiteX12" fmla="*/ 138113 w 314325"/>
                  <a:gd name="connsiteY12" fmla="*/ 368618 h 619125"/>
                  <a:gd name="connsiteX13" fmla="*/ 157163 w 314325"/>
                  <a:gd name="connsiteY13" fmla="*/ 349568 h 619125"/>
                  <a:gd name="connsiteX14" fmla="*/ 176213 w 314325"/>
                  <a:gd name="connsiteY14" fmla="*/ 368618 h 619125"/>
                  <a:gd name="connsiteX15" fmla="*/ 157163 w 314325"/>
                  <a:gd name="connsiteY15" fmla="*/ 391478 h 619125"/>
                  <a:gd name="connsiteX16" fmla="*/ 247650 w 314325"/>
                  <a:gd name="connsiteY16" fmla="*/ 269558 h 619125"/>
                  <a:gd name="connsiteX17" fmla="*/ 67627 w 314325"/>
                  <a:gd name="connsiteY17" fmla="*/ 269558 h 619125"/>
                  <a:gd name="connsiteX18" fmla="*/ 67627 w 314325"/>
                  <a:gd name="connsiteY18" fmla="*/ 185738 h 619125"/>
                  <a:gd name="connsiteX19" fmla="*/ 247650 w 314325"/>
                  <a:gd name="connsiteY19" fmla="*/ 185738 h 619125"/>
                  <a:gd name="connsiteX20" fmla="*/ 247650 w 314325"/>
                  <a:gd name="connsiteY20" fmla="*/ 269558 h 619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14325" h="619125">
                    <a:moveTo>
                      <a:pt x="160973" y="0"/>
                    </a:moveTo>
                    <a:cubicBezTo>
                      <a:pt x="0" y="144780"/>
                      <a:pt x="0" y="144780"/>
                      <a:pt x="0" y="144780"/>
                    </a:cubicBezTo>
                    <a:cubicBezTo>
                      <a:pt x="0" y="620078"/>
                      <a:pt x="0" y="620078"/>
                      <a:pt x="0" y="620078"/>
                    </a:cubicBezTo>
                    <a:cubicBezTo>
                      <a:pt x="24765" y="620078"/>
                      <a:pt x="46672" y="620078"/>
                      <a:pt x="67627" y="620078"/>
                    </a:cubicBezTo>
                    <a:cubicBezTo>
                      <a:pt x="67627" y="620078"/>
                      <a:pt x="67627" y="620078"/>
                      <a:pt x="67627" y="462915"/>
                    </a:cubicBezTo>
                    <a:cubicBezTo>
                      <a:pt x="67627" y="462915"/>
                      <a:pt x="67627" y="462915"/>
                      <a:pt x="157163" y="462915"/>
                    </a:cubicBezTo>
                    <a:cubicBezTo>
                      <a:pt x="157163" y="462915"/>
                      <a:pt x="157163" y="462915"/>
                      <a:pt x="246698" y="462915"/>
                    </a:cubicBezTo>
                    <a:cubicBezTo>
                      <a:pt x="246698" y="462915"/>
                      <a:pt x="246698" y="462915"/>
                      <a:pt x="246698" y="620078"/>
                    </a:cubicBezTo>
                    <a:cubicBezTo>
                      <a:pt x="317182" y="620078"/>
                      <a:pt x="317182" y="620078"/>
                      <a:pt x="317182" y="620078"/>
                    </a:cubicBezTo>
                    <a:cubicBezTo>
                      <a:pt x="317182" y="144780"/>
                      <a:pt x="317182" y="144780"/>
                      <a:pt x="317182" y="144780"/>
                    </a:cubicBezTo>
                    <a:lnTo>
                      <a:pt x="160973" y="0"/>
                    </a:lnTo>
                    <a:close/>
                    <a:moveTo>
                      <a:pt x="157163" y="391478"/>
                    </a:moveTo>
                    <a:cubicBezTo>
                      <a:pt x="147638" y="391478"/>
                      <a:pt x="138113" y="381953"/>
                      <a:pt x="138113" y="368618"/>
                    </a:cubicBezTo>
                    <a:cubicBezTo>
                      <a:pt x="138113" y="359093"/>
                      <a:pt x="147638" y="349568"/>
                      <a:pt x="157163" y="349568"/>
                    </a:cubicBezTo>
                    <a:cubicBezTo>
                      <a:pt x="169545" y="349568"/>
                      <a:pt x="176213" y="359093"/>
                      <a:pt x="176213" y="368618"/>
                    </a:cubicBezTo>
                    <a:cubicBezTo>
                      <a:pt x="176213" y="381953"/>
                      <a:pt x="170498" y="391478"/>
                      <a:pt x="157163" y="391478"/>
                    </a:cubicBezTo>
                    <a:close/>
                    <a:moveTo>
                      <a:pt x="247650" y="269558"/>
                    </a:moveTo>
                    <a:cubicBezTo>
                      <a:pt x="247650" y="269558"/>
                      <a:pt x="247650" y="269558"/>
                      <a:pt x="67627" y="269558"/>
                    </a:cubicBezTo>
                    <a:cubicBezTo>
                      <a:pt x="67627" y="269558"/>
                      <a:pt x="67627" y="269558"/>
                      <a:pt x="67627" y="185738"/>
                    </a:cubicBezTo>
                    <a:cubicBezTo>
                      <a:pt x="67627" y="185738"/>
                      <a:pt x="67627" y="185738"/>
                      <a:pt x="247650" y="185738"/>
                    </a:cubicBezTo>
                    <a:lnTo>
                      <a:pt x="247650" y="269558"/>
                    </a:lnTo>
                    <a:close/>
                  </a:path>
                </a:pathLst>
              </a:custGeom>
              <a:pattFill prst="pct10">
                <a:fgClr>
                  <a:schemeClr val="bg1"/>
                </a:fgClr>
                <a:bgClr>
                  <a:schemeClr val="tx2"/>
                </a:bgClr>
              </a:pattFill>
              <a:ln w="9525" cap="flat">
                <a:noFill/>
                <a:prstDash val="solid"/>
                <a:miter/>
              </a:ln>
            </p:spPr>
            <p:txBody>
              <a:bodyPr rtlCol="0" anchor="ctr"/>
              <a:lstStyle/>
              <a:p>
                <a:pPr defTabSz="932563">
                  <a:defRPr/>
                </a:pPr>
                <a:endParaRPr lang="en-US">
                  <a:solidFill>
                    <a:srgbClr val="000000"/>
                  </a:solidFill>
                  <a:latin typeface="Segoe UI"/>
                </a:endParaRPr>
              </a:p>
            </p:txBody>
          </p:sp>
        </p:grpSp>
        <p:grpSp>
          <p:nvGrpSpPr>
            <p:cNvPr id="836" name="Group 4">
              <a:extLst>
                <a:ext uri="{FF2B5EF4-FFF2-40B4-BE49-F238E27FC236}">
                  <a16:creationId xmlns:a16="http://schemas.microsoft.com/office/drawing/2014/main" id="{8B22A834-4FBC-49F7-B80D-C3BD9E5F6775}"/>
                </a:ext>
              </a:extLst>
            </p:cNvPr>
            <p:cNvGrpSpPr>
              <a:grpSpLocks noChangeAspect="1"/>
            </p:cNvGrpSpPr>
            <p:nvPr/>
          </p:nvGrpSpPr>
          <p:grpSpPr bwMode="auto">
            <a:xfrm>
              <a:off x="8314684" y="2439897"/>
              <a:ext cx="283883" cy="564745"/>
              <a:chOff x="4969" y="1167"/>
              <a:chExt cx="94" cy="187"/>
            </a:xfrm>
          </p:grpSpPr>
          <p:sp>
            <p:nvSpPr>
              <p:cNvPr id="844" name="Rectangle 6">
                <a:extLst>
                  <a:ext uri="{FF2B5EF4-FFF2-40B4-BE49-F238E27FC236}">
                    <a16:creationId xmlns:a16="http://schemas.microsoft.com/office/drawing/2014/main" id="{16CFF743-3FF7-4452-B631-3A2435F35BB0}"/>
                  </a:ext>
                </a:extLst>
              </p:cNvPr>
              <p:cNvSpPr>
                <a:spLocks noChangeArrowheads="1"/>
              </p:cNvSpPr>
              <p:nvPr/>
            </p:nvSpPr>
            <p:spPr bwMode="auto">
              <a:xfrm>
                <a:off x="4969" y="1167"/>
                <a:ext cx="94" cy="187"/>
              </a:xfrm>
              <a:prstGeom prst="rect">
                <a:avLst/>
              </a:prstGeom>
              <a:pattFill prst="pct10">
                <a:fgClr>
                  <a:schemeClr val="bg1"/>
                </a:fgClr>
                <a:bgClr>
                  <a:schemeClr val="accent2"/>
                </a:bgClr>
              </a:pattFill>
              <a:ln w="13053" cap="flat">
                <a:noFill/>
                <a:prstDash val="solid"/>
                <a:miter/>
              </a:ln>
            </p:spPr>
            <p:txBody>
              <a:bodyPr rtlCol="0" anchor="ctr"/>
              <a:lstStyle/>
              <a:p>
                <a:pPr defTabSz="932563">
                  <a:defRPr/>
                </a:pPr>
                <a:endParaRPr lang="en-US">
                  <a:solidFill>
                    <a:srgbClr val="000000"/>
                  </a:solidFill>
                  <a:latin typeface="Segoe UI"/>
                </a:endParaRPr>
              </a:p>
            </p:txBody>
          </p:sp>
          <p:sp>
            <p:nvSpPr>
              <p:cNvPr id="845" name="Rectangle 8">
                <a:extLst>
                  <a:ext uri="{FF2B5EF4-FFF2-40B4-BE49-F238E27FC236}">
                    <a16:creationId xmlns:a16="http://schemas.microsoft.com/office/drawing/2014/main" id="{57501F73-0C6B-4C0F-A47B-832F099755C9}"/>
                  </a:ext>
                </a:extLst>
              </p:cNvPr>
              <p:cNvSpPr>
                <a:spLocks noChangeArrowheads="1"/>
              </p:cNvSpPr>
              <p:nvPr/>
            </p:nvSpPr>
            <p:spPr bwMode="auto">
              <a:xfrm>
                <a:off x="4992" y="1196"/>
                <a:ext cx="18" cy="1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000000"/>
                  </a:solidFill>
                  <a:latin typeface="Segoe UI"/>
                </a:endParaRPr>
              </a:p>
            </p:txBody>
          </p:sp>
          <p:sp>
            <p:nvSpPr>
              <p:cNvPr id="846" name="Rectangle 9">
                <a:extLst>
                  <a:ext uri="{FF2B5EF4-FFF2-40B4-BE49-F238E27FC236}">
                    <a16:creationId xmlns:a16="http://schemas.microsoft.com/office/drawing/2014/main" id="{E860AC4E-10ED-4F88-902C-EF1806EE68E8}"/>
                  </a:ext>
                </a:extLst>
              </p:cNvPr>
              <p:cNvSpPr>
                <a:spLocks noChangeArrowheads="1"/>
              </p:cNvSpPr>
              <p:nvPr/>
            </p:nvSpPr>
            <p:spPr bwMode="auto">
              <a:xfrm>
                <a:off x="5022" y="1196"/>
                <a:ext cx="17" cy="1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000000"/>
                  </a:solidFill>
                  <a:latin typeface="Segoe UI"/>
                </a:endParaRPr>
              </a:p>
            </p:txBody>
          </p:sp>
          <p:sp>
            <p:nvSpPr>
              <p:cNvPr id="847" name="Rectangle 10">
                <a:extLst>
                  <a:ext uri="{FF2B5EF4-FFF2-40B4-BE49-F238E27FC236}">
                    <a16:creationId xmlns:a16="http://schemas.microsoft.com/office/drawing/2014/main" id="{E2AFBB2E-8011-40BA-A4C5-9724A13EC4C6}"/>
                  </a:ext>
                </a:extLst>
              </p:cNvPr>
              <p:cNvSpPr>
                <a:spLocks noChangeArrowheads="1"/>
              </p:cNvSpPr>
              <p:nvPr/>
            </p:nvSpPr>
            <p:spPr bwMode="auto">
              <a:xfrm>
                <a:off x="4992" y="1225"/>
                <a:ext cx="18" cy="1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000000"/>
                  </a:solidFill>
                  <a:latin typeface="Segoe UI"/>
                </a:endParaRPr>
              </a:p>
            </p:txBody>
          </p:sp>
          <p:sp>
            <p:nvSpPr>
              <p:cNvPr id="848" name="Rectangle 11">
                <a:extLst>
                  <a:ext uri="{FF2B5EF4-FFF2-40B4-BE49-F238E27FC236}">
                    <a16:creationId xmlns:a16="http://schemas.microsoft.com/office/drawing/2014/main" id="{4AFF51A2-B8E7-4113-9082-A0055D95D47F}"/>
                  </a:ext>
                </a:extLst>
              </p:cNvPr>
              <p:cNvSpPr>
                <a:spLocks noChangeArrowheads="1"/>
              </p:cNvSpPr>
              <p:nvPr/>
            </p:nvSpPr>
            <p:spPr bwMode="auto">
              <a:xfrm>
                <a:off x="5022" y="1225"/>
                <a:ext cx="17" cy="1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000000"/>
                  </a:solidFill>
                  <a:latin typeface="Segoe UI"/>
                </a:endParaRPr>
              </a:p>
            </p:txBody>
          </p:sp>
          <p:sp>
            <p:nvSpPr>
              <p:cNvPr id="849" name="Rectangle 12">
                <a:extLst>
                  <a:ext uri="{FF2B5EF4-FFF2-40B4-BE49-F238E27FC236}">
                    <a16:creationId xmlns:a16="http://schemas.microsoft.com/office/drawing/2014/main" id="{39CB917F-6679-44EC-8D8C-19D414005907}"/>
                  </a:ext>
                </a:extLst>
              </p:cNvPr>
              <p:cNvSpPr>
                <a:spLocks noChangeArrowheads="1"/>
              </p:cNvSpPr>
              <p:nvPr/>
            </p:nvSpPr>
            <p:spPr bwMode="auto">
              <a:xfrm>
                <a:off x="4992" y="1255"/>
                <a:ext cx="18" cy="1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000000"/>
                  </a:solidFill>
                  <a:latin typeface="Segoe UI"/>
                </a:endParaRPr>
              </a:p>
            </p:txBody>
          </p:sp>
          <p:sp>
            <p:nvSpPr>
              <p:cNvPr id="850" name="Rectangle 13">
                <a:extLst>
                  <a:ext uri="{FF2B5EF4-FFF2-40B4-BE49-F238E27FC236}">
                    <a16:creationId xmlns:a16="http://schemas.microsoft.com/office/drawing/2014/main" id="{D75D2080-8F11-4106-B576-CD88EFEDA779}"/>
                  </a:ext>
                </a:extLst>
              </p:cNvPr>
              <p:cNvSpPr>
                <a:spLocks noChangeArrowheads="1"/>
              </p:cNvSpPr>
              <p:nvPr/>
            </p:nvSpPr>
            <p:spPr bwMode="auto">
              <a:xfrm>
                <a:off x="5022" y="1255"/>
                <a:ext cx="17" cy="1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000000"/>
                  </a:solidFill>
                  <a:latin typeface="Segoe UI"/>
                </a:endParaRPr>
              </a:p>
            </p:txBody>
          </p:sp>
          <p:sp>
            <p:nvSpPr>
              <p:cNvPr id="851" name="Rectangle 14">
                <a:extLst>
                  <a:ext uri="{FF2B5EF4-FFF2-40B4-BE49-F238E27FC236}">
                    <a16:creationId xmlns:a16="http://schemas.microsoft.com/office/drawing/2014/main" id="{684BE4D2-C91C-4F47-A3F7-A3B54E0AAB2F}"/>
                  </a:ext>
                </a:extLst>
              </p:cNvPr>
              <p:cNvSpPr>
                <a:spLocks noChangeArrowheads="1"/>
              </p:cNvSpPr>
              <p:nvPr/>
            </p:nvSpPr>
            <p:spPr bwMode="auto">
              <a:xfrm>
                <a:off x="4992" y="1284"/>
                <a:ext cx="18" cy="17"/>
              </a:xfrm>
              <a:prstGeom prst="rect">
                <a:avLst/>
              </a:prstGeom>
              <a:pattFill prst="pct10">
                <a:fgClr>
                  <a:schemeClr val="bg1"/>
                </a:fgClr>
                <a:bgClr>
                  <a:schemeClr val="accent5"/>
                </a:bgClr>
              </a:patt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000000"/>
                  </a:solidFill>
                  <a:latin typeface="Segoe UI"/>
                </a:endParaRPr>
              </a:p>
            </p:txBody>
          </p:sp>
          <p:sp>
            <p:nvSpPr>
              <p:cNvPr id="852" name="Rectangle 15">
                <a:extLst>
                  <a:ext uri="{FF2B5EF4-FFF2-40B4-BE49-F238E27FC236}">
                    <a16:creationId xmlns:a16="http://schemas.microsoft.com/office/drawing/2014/main" id="{EBE8DA4B-DB22-4C33-97AA-71AAFCC2F1F0}"/>
                  </a:ext>
                </a:extLst>
              </p:cNvPr>
              <p:cNvSpPr>
                <a:spLocks noChangeArrowheads="1"/>
              </p:cNvSpPr>
              <p:nvPr/>
            </p:nvSpPr>
            <p:spPr bwMode="auto">
              <a:xfrm>
                <a:off x="5022" y="1284"/>
                <a:ext cx="17" cy="17"/>
              </a:xfrm>
              <a:prstGeom prst="rect">
                <a:avLst/>
              </a:prstGeom>
              <a:pattFill prst="pct10">
                <a:fgClr>
                  <a:schemeClr val="bg1"/>
                </a:fgClr>
                <a:bgClr>
                  <a:schemeClr val="accent5"/>
                </a:bgClr>
              </a:patt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000000"/>
                  </a:solidFill>
                  <a:latin typeface="Segoe UI"/>
                </a:endParaRPr>
              </a:p>
            </p:txBody>
          </p:sp>
          <p:sp>
            <p:nvSpPr>
              <p:cNvPr id="853" name="Rectangle 16">
                <a:extLst>
                  <a:ext uri="{FF2B5EF4-FFF2-40B4-BE49-F238E27FC236}">
                    <a16:creationId xmlns:a16="http://schemas.microsoft.com/office/drawing/2014/main" id="{28A767A1-DB74-47E2-A2CB-733EA5F9CC14}"/>
                  </a:ext>
                </a:extLst>
              </p:cNvPr>
              <p:cNvSpPr>
                <a:spLocks noChangeArrowheads="1"/>
              </p:cNvSpPr>
              <p:nvPr/>
            </p:nvSpPr>
            <p:spPr bwMode="auto">
              <a:xfrm>
                <a:off x="5004" y="1311"/>
                <a:ext cx="24" cy="4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000000"/>
                  </a:solidFill>
                  <a:latin typeface="Segoe UI"/>
                </a:endParaRPr>
              </a:p>
            </p:txBody>
          </p:sp>
        </p:grpSp>
        <p:grpSp>
          <p:nvGrpSpPr>
            <p:cNvPr id="837" name="Graphic 272">
              <a:extLst>
                <a:ext uri="{FF2B5EF4-FFF2-40B4-BE49-F238E27FC236}">
                  <a16:creationId xmlns:a16="http://schemas.microsoft.com/office/drawing/2014/main" id="{970F30AA-1E2B-4E15-9C2D-78131C43247A}"/>
                </a:ext>
              </a:extLst>
            </p:cNvPr>
            <p:cNvGrpSpPr/>
            <p:nvPr/>
          </p:nvGrpSpPr>
          <p:grpSpPr>
            <a:xfrm>
              <a:off x="8562569" y="2603292"/>
              <a:ext cx="392750" cy="415852"/>
              <a:chOff x="7192138" y="2346248"/>
              <a:chExt cx="417313" cy="441861"/>
            </a:xfrm>
            <a:solidFill>
              <a:schemeClr val="accent1"/>
            </a:solidFill>
          </p:grpSpPr>
          <p:sp>
            <p:nvSpPr>
              <p:cNvPr id="838" name="Freeform: Shape 837">
                <a:extLst>
                  <a:ext uri="{FF2B5EF4-FFF2-40B4-BE49-F238E27FC236}">
                    <a16:creationId xmlns:a16="http://schemas.microsoft.com/office/drawing/2014/main" id="{EF7F868F-54DD-4A4C-8C21-7A1E34002F5F}"/>
                  </a:ext>
                </a:extLst>
              </p:cNvPr>
              <p:cNvSpPr/>
              <p:nvPr/>
            </p:nvSpPr>
            <p:spPr>
              <a:xfrm>
                <a:off x="7192138" y="2346248"/>
                <a:ext cx="417313" cy="441861"/>
              </a:xfrm>
              <a:custGeom>
                <a:avLst/>
                <a:gdLst>
                  <a:gd name="connsiteX0" fmla="*/ 428360 w 417313"/>
                  <a:gd name="connsiteY0" fmla="*/ 143605 h 441861"/>
                  <a:gd name="connsiteX1" fmla="*/ 428360 w 417313"/>
                  <a:gd name="connsiteY1" fmla="*/ 101874 h 441861"/>
                  <a:gd name="connsiteX2" fmla="*/ 428360 w 417313"/>
                  <a:gd name="connsiteY2" fmla="*/ 101874 h 441861"/>
                  <a:gd name="connsiteX3" fmla="*/ 321577 w 417313"/>
                  <a:gd name="connsiteY3" fmla="*/ 50323 h 441861"/>
                  <a:gd name="connsiteX4" fmla="*/ 214794 w 417313"/>
                  <a:gd name="connsiteY4" fmla="*/ 0 h 441861"/>
                  <a:gd name="connsiteX5" fmla="*/ 106783 w 417313"/>
                  <a:gd name="connsiteY5" fmla="*/ 50323 h 441861"/>
                  <a:gd name="connsiteX6" fmla="*/ 0 w 417313"/>
                  <a:gd name="connsiteY6" fmla="*/ 101874 h 441861"/>
                  <a:gd name="connsiteX7" fmla="*/ 1227 w 417313"/>
                  <a:gd name="connsiteY7" fmla="*/ 101874 h 441861"/>
                  <a:gd name="connsiteX8" fmla="*/ 0 w 417313"/>
                  <a:gd name="connsiteY8" fmla="*/ 101874 h 441861"/>
                  <a:gd name="connsiteX9" fmla="*/ 0 w 417313"/>
                  <a:gd name="connsiteY9" fmla="*/ 143605 h 441861"/>
                  <a:gd name="connsiteX10" fmla="*/ 25775 w 417313"/>
                  <a:gd name="connsiteY10" fmla="*/ 143605 h 441861"/>
                  <a:gd name="connsiteX11" fmla="*/ 25775 w 417313"/>
                  <a:gd name="connsiteY11" fmla="*/ 401357 h 441861"/>
                  <a:gd name="connsiteX12" fmla="*/ 0 w 417313"/>
                  <a:gd name="connsiteY12" fmla="*/ 401357 h 441861"/>
                  <a:gd name="connsiteX13" fmla="*/ 0 w 417313"/>
                  <a:gd name="connsiteY13" fmla="*/ 443088 h 441861"/>
                  <a:gd name="connsiteX14" fmla="*/ 428360 w 417313"/>
                  <a:gd name="connsiteY14" fmla="*/ 443088 h 441861"/>
                  <a:gd name="connsiteX15" fmla="*/ 428360 w 417313"/>
                  <a:gd name="connsiteY15" fmla="*/ 401357 h 441861"/>
                  <a:gd name="connsiteX16" fmla="*/ 402584 w 417313"/>
                  <a:gd name="connsiteY16" fmla="*/ 401357 h 441861"/>
                  <a:gd name="connsiteX17" fmla="*/ 402584 w 417313"/>
                  <a:gd name="connsiteY17" fmla="*/ 143605 h 441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17313" h="441861">
                    <a:moveTo>
                      <a:pt x="428360" y="143605"/>
                    </a:moveTo>
                    <a:lnTo>
                      <a:pt x="428360" y="101874"/>
                    </a:lnTo>
                    <a:lnTo>
                      <a:pt x="428360" y="101874"/>
                    </a:lnTo>
                    <a:lnTo>
                      <a:pt x="321577" y="50323"/>
                    </a:lnTo>
                    <a:lnTo>
                      <a:pt x="214794" y="0"/>
                    </a:lnTo>
                    <a:lnTo>
                      <a:pt x="106783" y="50323"/>
                    </a:lnTo>
                    <a:lnTo>
                      <a:pt x="0" y="101874"/>
                    </a:lnTo>
                    <a:lnTo>
                      <a:pt x="1227" y="101874"/>
                    </a:lnTo>
                    <a:lnTo>
                      <a:pt x="0" y="101874"/>
                    </a:lnTo>
                    <a:lnTo>
                      <a:pt x="0" y="143605"/>
                    </a:lnTo>
                    <a:lnTo>
                      <a:pt x="25775" y="143605"/>
                    </a:lnTo>
                    <a:lnTo>
                      <a:pt x="25775" y="401357"/>
                    </a:lnTo>
                    <a:lnTo>
                      <a:pt x="0" y="401357"/>
                    </a:lnTo>
                    <a:lnTo>
                      <a:pt x="0" y="443088"/>
                    </a:lnTo>
                    <a:lnTo>
                      <a:pt x="428360" y="443088"/>
                    </a:lnTo>
                    <a:lnTo>
                      <a:pt x="428360" y="401357"/>
                    </a:lnTo>
                    <a:lnTo>
                      <a:pt x="402584" y="401357"/>
                    </a:lnTo>
                    <a:lnTo>
                      <a:pt x="402584" y="143605"/>
                    </a:lnTo>
                    <a:close/>
                  </a:path>
                </a:pathLst>
              </a:custGeom>
              <a:pattFill prst="pct5">
                <a:fgClr>
                  <a:schemeClr val="bg1"/>
                </a:fgClr>
                <a:bgClr>
                  <a:schemeClr val="tx2"/>
                </a:bgClr>
              </a:pattFill>
            </p:spPr>
            <p:txBody>
              <a:bodyPr rtlCol="0" anchor="ctr"/>
              <a:lstStyle/>
              <a:p>
                <a:pPr defTabSz="932563">
                  <a:defRPr/>
                </a:pPr>
                <a:endParaRPr lang="en-US">
                  <a:solidFill>
                    <a:srgbClr val="000000"/>
                  </a:solidFill>
                  <a:latin typeface="Segoe UI"/>
                </a:endParaRPr>
              </a:p>
            </p:txBody>
          </p:sp>
          <p:sp>
            <p:nvSpPr>
              <p:cNvPr id="839" name="Freeform: Shape 838">
                <a:extLst>
                  <a:ext uri="{FF2B5EF4-FFF2-40B4-BE49-F238E27FC236}">
                    <a16:creationId xmlns:a16="http://schemas.microsoft.com/office/drawing/2014/main" id="{F52CC2D1-1D89-4912-8755-E48062143314}"/>
                  </a:ext>
                </a:extLst>
              </p:cNvPr>
              <p:cNvSpPr/>
              <p:nvPr/>
            </p:nvSpPr>
            <p:spPr>
              <a:xfrm>
                <a:off x="7255962" y="2508264"/>
                <a:ext cx="36822" cy="196383"/>
              </a:xfrm>
              <a:custGeom>
                <a:avLst/>
                <a:gdLst>
                  <a:gd name="connsiteX0" fmla="*/ 0 w 36821"/>
                  <a:gd name="connsiteY0" fmla="*/ 0 h 196382"/>
                  <a:gd name="connsiteX1" fmla="*/ 40504 w 36821"/>
                  <a:gd name="connsiteY1" fmla="*/ 0 h 196382"/>
                  <a:gd name="connsiteX2" fmla="*/ 40504 w 36821"/>
                  <a:gd name="connsiteY2" fmla="*/ 203747 h 196382"/>
                  <a:gd name="connsiteX3" fmla="*/ 0 w 36821"/>
                  <a:gd name="connsiteY3" fmla="*/ 203747 h 196382"/>
                </a:gdLst>
                <a:ahLst/>
                <a:cxnLst>
                  <a:cxn ang="0">
                    <a:pos x="connsiteX0" y="connsiteY0"/>
                  </a:cxn>
                  <a:cxn ang="0">
                    <a:pos x="connsiteX1" y="connsiteY1"/>
                  </a:cxn>
                  <a:cxn ang="0">
                    <a:pos x="connsiteX2" y="connsiteY2"/>
                  </a:cxn>
                  <a:cxn ang="0">
                    <a:pos x="connsiteX3" y="connsiteY3"/>
                  </a:cxn>
                </a:cxnLst>
                <a:rect l="l" t="t" r="r" b="b"/>
                <a:pathLst>
                  <a:path w="36821" h="196382">
                    <a:moveTo>
                      <a:pt x="0" y="0"/>
                    </a:moveTo>
                    <a:lnTo>
                      <a:pt x="40504" y="0"/>
                    </a:lnTo>
                    <a:lnTo>
                      <a:pt x="40504" y="203747"/>
                    </a:lnTo>
                    <a:lnTo>
                      <a:pt x="0" y="203747"/>
                    </a:lnTo>
                    <a:close/>
                  </a:path>
                </a:pathLst>
              </a:custGeom>
              <a:pattFill prst="pct10">
                <a:fgClr>
                  <a:schemeClr val="bg1"/>
                </a:fgClr>
                <a:bgClr>
                  <a:schemeClr val="accent5"/>
                </a:bgClr>
              </a:pattFill>
              <a:ln w="12246" cap="flat">
                <a:noFill/>
                <a:prstDash val="solid"/>
                <a:miter/>
              </a:ln>
            </p:spPr>
            <p:txBody>
              <a:bodyPr rtlCol="0" anchor="ctr"/>
              <a:lstStyle/>
              <a:p>
                <a:pPr defTabSz="932563">
                  <a:defRPr/>
                </a:pPr>
                <a:endParaRPr lang="en-US">
                  <a:solidFill>
                    <a:srgbClr val="000000"/>
                  </a:solidFill>
                  <a:latin typeface="Segoe UI"/>
                </a:endParaRPr>
              </a:p>
            </p:txBody>
          </p:sp>
          <p:sp>
            <p:nvSpPr>
              <p:cNvPr id="840" name="Freeform: Shape 839">
                <a:extLst>
                  <a:ext uri="{FF2B5EF4-FFF2-40B4-BE49-F238E27FC236}">
                    <a16:creationId xmlns:a16="http://schemas.microsoft.com/office/drawing/2014/main" id="{FD95DCF2-A9C4-4043-8C72-867B4A5B2BB0}"/>
                  </a:ext>
                </a:extLst>
              </p:cNvPr>
              <p:cNvSpPr/>
              <p:nvPr/>
            </p:nvSpPr>
            <p:spPr>
              <a:xfrm>
                <a:off x="7321014" y="2508264"/>
                <a:ext cx="36822" cy="196383"/>
              </a:xfrm>
              <a:custGeom>
                <a:avLst/>
                <a:gdLst>
                  <a:gd name="connsiteX0" fmla="*/ 0 w 36821"/>
                  <a:gd name="connsiteY0" fmla="*/ 0 h 196382"/>
                  <a:gd name="connsiteX1" fmla="*/ 40504 w 36821"/>
                  <a:gd name="connsiteY1" fmla="*/ 0 h 196382"/>
                  <a:gd name="connsiteX2" fmla="*/ 40504 w 36821"/>
                  <a:gd name="connsiteY2" fmla="*/ 203747 h 196382"/>
                  <a:gd name="connsiteX3" fmla="*/ 0 w 36821"/>
                  <a:gd name="connsiteY3" fmla="*/ 203747 h 196382"/>
                </a:gdLst>
                <a:ahLst/>
                <a:cxnLst>
                  <a:cxn ang="0">
                    <a:pos x="connsiteX0" y="connsiteY0"/>
                  </a:cxn>
                  <a:cxn ang="0">
                    <a:pos x="connsiteX1" y="connsiteY1"/>
                  </a:cxn>
                  <a:cxn ang="0">
                    <a:pos x="connsiteX2" y="connsiteY2"/>
                  </a:cxn>
                  <a:cxn ang="0">
                    <a:pos x="connsiteX3" y="connsiteY3"/>
                  </a:cxn>
                </a:cxnLst>
                <a:rect l="l" t="t" r="r" b="b"/>
                <a:pathLst>
                  <a:path w="36821" h="196382">
                    <a:moveTo>
                      <a:pt x="0" y="0"/>
                    </a:moveTo>
                    <a:lnTo>
                      <a:pt x="40504" y="0"/>
                    </a:lnTo>
                    <a:lnTo>
                      <a:pt x="40504" y="203747"/>
                    </a:lnTo>
                    <a:lnTo>
                      <a:pt x="0" y="203747"/>
                    </a:lnTo>
                    <a:close/>
                  </a:path>
                </a:pathLst>
              </a:custGeom>
              <a:pattFill prst="pct10">
                <a:fgClr>
                  <a:schemeClr val="bg1"/>
                </a:fgClr>
                <a:bgClr>
                  <a:schemeClr val="accent5"/>
                </a:bgClr>
              </a:pattFill>
              <a:ln w="12246" cap="flat">
                <a:noFill/>
                <a:prstDash val="solid"/>
                <a:miter/>
              </a:ln>
            </p:spPr>
            <p:txBody>
              <a:bodyPr rtlCol="0" anchor="ctr"/>
              <a:lstStyle/>
              <a:p>
                <a:pPr defTabSz="932563">
                  <a:defRPr/>
                </a:pPr>
                <a:endParaRPr lang="en-US">
                  <a:solidFill>
                    <a:srgbClr val="000000"/>
                  </a:solidFill>
                  <a:latin typeface="Segoe UI"/>
                </a:endParaRPr>
              </a:p>
            </p:txBody>
          </p:sp>
          <p:sp>
            <p:nvSpPr>
              <p:cNvPr id="841" name="Freeform: Shape 840">
                <a:extLst>
                  <a:ext uri="{FF2B5EF4-FFF2-40B4-BE49-F238E27FC236}">
                    <a16:creationId xmlns:a16="http://schemas.microsoft.com/office/drawing/2014/main" id="{9195348B-047F-4E78-B100-58EBE57D4019}"/>
                  </a:ext>
                </a:extLst>
              </p:cNvPr>
              <p:cNvSpPr/>
              <p:nvPr/>
            </p:nvSpPr>
            <p:spPr>
              <a:xfrm>
                <a:off x="7386066" y="2508264"/>
                <a:ext cx="36822" cy="196383"/>
              </a:xfrm>
              <a:custGeom>
                <a:avLst/>
                <a:gdLst>
                  <a:gd name="connsiteX0" fmla="*/ 0 w 36821"/>
                  <a:gd name="connsiteY0" fmla="*/ 0 h 196382"/>
                  <a:gd name="connsiteX1" fmla="*/ 40504 w 36821"/>
                  <a:gd name="connsiteY1" fmla="*/ 0 h 196382"/>
                  <a:gd name="connsiteX2" fmla="*/ 40504 w 36821"/>
                  <a:gd name="connsiteY2" fmla="*/ 203747 h 196382"/>
                  <a:gd name="connsiteX3" fmla="*/ 0 w 36821"/>
                  <a:gd name="connsiteY3" fmla="*/ 203747 h 196382"/>
                </a:gdLst>
                <a:ahLst/>
                <a:cxnLst>
                  <a:cxn ang="0">
                    <a:pos x="connsiteX0" y="connsiteY0"/>
                  </a:cxn>
                  <a:cxn ang="0">
                    <a:pos x="connsiteX1" y="connsiteY1"/>
                  </a:cxn>
                  <a:cxn ang="0">
                    <a:pos x="connsiteX2" y="connsiteY2"/>
                  </a:cxn>
                  <a:cxn ang="0">
                    <a:pos x="connsiteX3" y="connsiteY3"/>
                  </a:cxn>
                </a:cxnLst>
                <a:rect l="l" t="t" r="r" b="b"/>
                <a:pathLst>
                  <a:path w="36821" h="196382">
                    <a:moveTo>
                      <a:pt x="0" y="0"/>
                    </a:moveTo>
                    <a:lnTo>
                      <a:pt x="40504" y="0"/>
                    </a:lnTo>
                    <a:lnTo>
                      <a:pt x="40504" y="203747"/>
                    </a:lnTo>
                    <a:lnTo>
                      <a:pt x="0" y="203747"/>
                    </a:lnTo>
                    <a:close/>
                  </a:path>
                </a:pathLst>
              </a:custGeom>
              <a:pattFill prst="pct10">
                <a:fgClr>
                  <a:schemeClr val="bg1"/>
                </a:fgClr>
                <a:bgClr>
                  <a:schemeClr val="accent5"/>
                </a:bgClr>
              </a:pattFill>
              <a:ln w="12246" cap="flat">
                <a:noFill/>
                <a:prstDash val="solid"/>
                <a:miter/>
              </a:ln>
            </p:spPr>
            <p:txBody>
              <a:bodyPr rtlCol="0" anchor="ctr"/>
              <a:lstStyle/>
              <a:p>
                <a:pPr defTabSz="932563">
                  <a:defRPr/>
                </a:pPr>
                <a:endParaRPr lang="en-US">
                  <a:solidFill>
                    <a:srgbClr val="000000"/>
                  </a:solidFill>
                  <a:latin typeface="Segoe UI"/>
                </a:endParaRPr>
              </a:p>
            </p:txBody>
          </p:sp>
          <p:sp>
            <p:nvSpPr>
              <p:cNvPr id="842" name="Freeform: Shape 841">
                <a:extLst>
                  <a:ext uri="{FF2B5EF4-FFF2-40B4-BE49-F238E27FC236}">
                    <a16:creationId xmlns:a16="http://schemas.microsoft.com/office/drawing/2014/main" id="{DC423929-FEA4-42C6-8967-B4CD1E2C2010}"/>
                  </a:ext>
                </a:extLst>
              </p:cNvPr>
              <p:cNvSpPr/>
              <p:nvPr/>
            </p:nvSpPr>
            <p:spPr>
              <a:xfrm>
                <a:off x="7451118" y="2508264"/>
                <a:ext cx="36822" cy="196383"/>
              </a:xfrm>
              <a:custGeom>
                <a:avLst/>
                <a:gdLst>
                  <a:gd name="connsiteX0" fmla="*/ 0 w 36821"/>
                  <a:gd name="connsiteY0" fmla="*/ 0 h 196382"/>
                  <a:gd name="connsiteX1" fmla="*/ 40504 w 36821"/>
                  <a:gd name="connsiteY1" fmla="*/ 0 h 196382"/>
                  <a:gd name="connsiteX2" fmla="*/ 40504 w 36821"/>
                  <a:gd name="connsiteY2" fmla="*/ 203747 h 196382"/>
                  <a:gd name="connsiteX3" fmla="*/ 0 w 36821"/>
                  <a:gd name="connsiteY3" fmla="*/ 203747 h 196382"/>
                </a:gdLst>
                <a:ahLst/>
                <a:cxnLst>
                  <a:cxn ang="0">
                    <a:pos x="connsiteX0" y="connsiteY0"/>
                  </a:cxn>
                  <a:cxn ang="0">
                    <a:pos x="connsiteX1" y="connsiteY1"/>
                  </a:cxn>
                  <a:cxn ang="0">
                    <a:pos x="connsiteX2" y="connsiteY2"/>
                  </a:cxn>
                  <a:cxn ang="0">
                    <a:pos x="connsiteX3" y="connsiteY3"/>
                  </a:cxn>
                </a:cxnLst>
                <a:rect l="l" t="t" r="r" b="b"/>
                <a:pathLst>
                  <a:path w="36821" h="196382">
                    <a:moveTo>
                      <a:pt x="0" y="0"/>
                    </a:moveTo>
                    <a:lnTo>
                      <a:pt x="40504" y="0"/>
                    </a:lnTo>
                    <a:lnTo>
                      <a:pt x="40504" y="203747"/>
                    </a:lnTo>
                    <a:lnTo>
                      <a:pt x="0" y="203747"/>
                    </a:lnTo>
                    <a:close/>
                  </a:path>
                </a:pathLst>
              </a:custGeom>
              <a:pattFill prst="pct10">
                <a:fgClr>
                  <a:schemeClr val="bg1"/>
                </a:fgClr>
                <a:bgClr>
                  <a:schemeClr val="accent5"/>
                </a:bgClr>
              </a:pattFill>
              <a:ln w="12246" cap="flat">
                <a:noFill/>
                <a:prstDash val="solid"/>
                <a:miter/>
              </a:ln>
            </p:spPr>
            <p:txBody>
              <a:bodyPr rtlCol="0" anchor="ctr"/>
              <a:lstStyle/>
              <a:p>
                <a:pPr defTabSz="932563">
                  <a:defRPr/>
                </a:pPr>
                <a:endParaRPr lang="en-US">
                  <a:solidFill>
                    <a:srgbClr val="000000"/>
                  </a:solidFill>
                  <a:latin typeface="Segoe UI"/>
                </a:endParaRPr>
              </a:p>
            </p:txBody>
          </p:sp>
          <p:sp>
            <p:nvSpPr>
              <p:cNvPr id="843" name="Freeform: Shape 842">
                <a:extLst>
                  <a:ext uri="{FF2B5EF4-FFF2-40B4-BE49-F238E27FC236}">
                    <a16:creationId xmlns:a16="http://schemas.microsoft.com/office/drawing/2014/main" id="{7827A84B-5839-480E-83B4-C219E8D0EF1E}"/>
                  </a:ext>
                </a:extLst>
              </p:cNvPr>
              <p:cNvSpPr/>
              <p:nvPr/>
            </p:nvSpPr>
            <p:spPr>
              <a:xfrm>
                <a:off x="7516169" y="2508264"/>
                <a:ext cx="36822" cy="196383"/>
              </a:xfrm>
              <a:custGeom>
                <a:avLst/>
                <a:gdLst>
                  <a:gd name="connsiteX0" fmla="*/ 0 w 36821"/>
                  <a:gd name="connsiteY0" fmla="*/ 0 h 196382"/>
                  <a:gd name="connsiteX1" fmla="*/ 40504 w 36821"/>
                  <a:gd name="connsiteY1" fmla="*/ 0 h 196382"/>
                  <a:gd name="connsiteX2" fmla="*/ 40504 w 36821"/>
                  <a:gd name="connsiteY2" fmla="*/ 203747 h 196382"/>
                  <a:gd name="connsiteX3" fmla="*/ 0 w 36821"/>
                  <a:gd name="connsiteY3" fmla="*/ 203747 h 196382"/>
                </a:gdLst>
                <a:ahLst/>
                <a:cxnLst>
                  <a:cxn ang="0">
                    <a:pos x="connsiteX0" y="connsiteY0"/>
                  </a:cxn>
                  <a:cxn ang="0">
                    <a:pos x="connsiteX1" y="connsiteY1"/>
                  </a:cxn>
                  <a:cxn ang="0">
                    <a:pos x="connsiteX2" y="connsiteY2"/>
                  </a:cxn>
                  <a:cxn ang="0">
                    <a:pos x="connsiteX3" y="connsiteY3"/>
                  </a:cxn>
                </a:cxnLst>
                <a:rect l="l" t="t" r="r" b="b"/>
                <a:pathLst>
                  <a:path w="36821" h="196382">
                    <a:moveTo>
                      <a:pt x="0" y="0"/>
                    </a:moveTo>
                    <a:lnTo>
                      <a:pt x="40504" y="0"/>
                    </a:lnTo>
                    <a:lnTo>
                      <a:pt x="40504" y="203747"/>
                    </a:lnTo>
                    <a:lnTo>
                      <a:pt x="0" y="203747"/>
                    </a:lnTo>
                    <a:close/>
                  </a:path>
                </a:pathLst>
              </a:custGeom>
              <a:pattFill prst="pct10">
                <a:fgClr>
                  <a:schemeClr val="bg1"/>
                </a:fgClr>
                <a:bgClr>
                  <a:schemeClr val="accent5"/>
                </a:bgClr>
              </a:pattFill>
              <a:ln w="12246" cap="flat">
                <a:noFill/>
                <a:prstDash val="solid"/>
                <a:miter/>
              </a:ln>
            </p:spPr>
            <p:txBody>
              <a:bodyPr rtlCol="0" anchor="ctr"/>
              <a:lstStyle/>
              <a:p>
                <a:pPr defTabSz="932563">
                  <a:defRPr/>
                </a:pPr>
                <a:endParaRPr lang="en-US">
                  <a:solidFill>
                    <a:srgbClr val="000000"/>
                  </a:solidFill>
                  <a:latin typeface="Segoe UI"/>
                </a:endParaRPr>
              </a:p>
            </p:txBody>
          </p:sp>
        </p:grpSp>
      </p:grpSp>
      <p:grpSp>
        <p:nvGrpSpPr>
          <p:cNvPr id="856" name="Group 855">
            <a:extLst>
              <a:ext uri="{FF2B5EF4-FFF2-40B4-BE49-F238E27FC236}">
                <a16:creationId xmlns:a16="http://schemas.microsoft.com/office/drawing/2014/main" id="{648AA778-9CE4-4780-BD8E-FA9772CACAF7}"/>
              </a:ext>
            </a:extLst>
          </p:cNvPr>
          <p:cNvGrpSpPr/>
          <p:nvPr/>
        </p:nvGrpSpPr>
        <p:grpSpPr>
          <a:xfrm>
            <a:off x="6031453" y="1358247"/>
            <a:ext cx="269194" cy="287852"/>
            <a:chOff x="5053306" y="1491539"/>
            <a:chExt cx="653224" cy="698497"/>
          </a:xfrm>
        </p:grpSpPr>
        <p:grpSp>
          <p:nvGrpSpPr>
            <p:cNvPr id="857" name="Group 11">
              <a:extLst>
                <a:ext uri="{FF2B5EF4-FFF2-40B4-BE49-F238E27FC236}">
                  <a16:creationId xmlns:a16="http://schemas.microsoft.com/office/drawing/2014/main" id="{E825BEC2-F1C1-48AE-BD9B-09BDC61F9646}"/>
                </a:ext>
              </a:extLst>
            </p:cNvPr>
            <p:cNvGrpSpPr>
              <a:grpSpLocks noChangeAspect="1"/>
            </p:cNvGrpSpPr>
            <p:nvPr/>
          </p:nvGrpSpPr>
          <p:grpSpPr bwMode="auto">
            <a:xfrm>
              <a:off x="5053306" y="1491539"/>
              <a:ext cx="653224" cy="698497"/>
              <a:chOff x="1574" y="821"/>
              <a:chExt cx="202" cy="216"/>
            </a:xfrm>
            <a:solidFill>
              <a:schemeClr val="tx2"/>
            </a:solidFill>
          </p:grpSpPr>
          <p:sp>
            <p:nvSpPr>
              <p:cNvPr id="860" name="Freeform 12">
                <a:extLst>
                  <a:ext uri="{FF2B5EF4-FFF2-40B4-BE49-F238E27FC236}">
                    <a16:creationId xmlns:a16="http://schemas.microsoft.com/office/drawing/2014/main" id="{F3B8413E-34B0-4CC5-843E-1D851FCB85AB}"/>
                  </a:ext>
                </a:extLst>
              </p:cNvPr>
              <p:cNvSpPr>
                <a:spLocks noEditPoints="1"/>
              </p:cNvSpPr>
              <p:nvPr/>
            </p:nvSpPr>
            <p:spPr bwMode="auto">
              <a:xfrm>
                <a:off x="1574" y="860"/>
                <a:ext cx="101" cy="177"/>
              </a:xfrm>
              <a:custGeom>
                <a:avLst/>
                <a:gdLst>
                  <a:gd name="T0" fmla="*/ 54 w 163"/>
                  <a:gd name="T1" fmla="*/ 54 h 285"/>
                  <a:gd name="T2" fmla="*/ 54 w 163"/>
                  <a:gd name="T3" fmla="*/ 54 h 285"/>
                  <a:gd name="T4" fmla="*/ 27 w 163"/>
                  <a:gd name="T5" fmla="*/ 54 h 285"/>
                  <a:gd name="T6" fmla="*/ 27 w 163"/>
                  <a:gd name="T7" fmla="*/ 27 h 285"/>
                  <a:gd name="T8" fmla="*/ 54 w 163"/>
                  <a:gd name="T9" fmla="*/ 27 h 285"/>
                  <a:gd name="T10" fmla="*/ 54 w 163"/>
                  <a:gd name="T11" fmla="*/ 54 h 285"/>
                  <a:gd name="T12" fmla="*/ 54 w 163"/>
                  <a:gd name="T13" fmla="*/ 108 h 285"/>
                  <a:gd name="T14" fmla="*/ 54 w 163"/>
                  <a:gd name="T15" fmla="*/ 108 h 285"/>
                  <a:gd name="T16" fmla="*/ 27 w 163"/>
                  <a:gd name="T17" fmla="*/ 108 h 285"/>
                  <a:gd name="T18" fmla="*/ 27 w 163"/>
                  <a:gd name="T19" fmla="*/ 81 h 285"/>
                  <a:gd name="T20" fmla="*/ 54 w 163"/>
                  <a:gd name="T21" fmla="*/ 81 h 285"/>
                  <a:gd name="T22" fmla="*/ 54 w 163"/>
                  <a:gd name="T23" fmla="*/ 108 h 285"/>
                  <a:gd name="T24" fmla="*/ 54 w 163"/>
                  <a:gd name="T25" fmla="*/ 163 h 285"/>
                  <a:gd name="T26" fmla="*/ 54 w 163"/>
                  <a:gd name="T27" fmla="*/ 163 h 285"/>
                  <a:gd name="T28" fmla="*/ 27 w 163"/>
                  <a:gd name="T29" fmla="*/ 163 h 285"/>
                  <a:gd name="T30" fmla="*/ 27 w 163"/>
                  <a:gd name="T31" fmla="*/ 135 h 285"/>
                  <a:gd name="T32" fmla="*/ 54 w 163"/>
                  <a:gd name="T33" fmla="*/ 135 h 285"/>
                  <a:gd name="T34" fmla="*/ 54 w 163"/>
                  <a:gd name="T35" fmla="*/ 163 h 285"/>
                  <a:gd name="T36" fmla="*/ 54 w 163"/>
                  <a:gd name="T37" fmla="*/ 217 h 285"/>
                  <a:gd name="T38" fmla="*/ 54 w 163"/>
                  <a:gd name="T39" fmla="*/ 217 h 285"/>
                  <a:gd name="T40" fmla="*/ 27 w 163"/>
                  <a:gd name="T41" fmla="*/ 217 h 285"/>
                  <a:gd name="T42" fmla="*/ 27 w 163"/>
                  <a:gd name="T43" fmla="*/ 190 h 285"/>
                  <a:gd name="T44" fmla="*/ 54 w 163"/>
                  <a:gd name="T45" fmla="*/ 190 h 285"/>
                  <a:gd name="T46" fmla="*/ 54 w 163"/>
                  <a:gd name="T47" fmla="*/ 217 h 285"/>
                  <a:gd name="T48" fmla="*/ 54 w 163"/>
                  <a:gd name="T49" fmla="*/ 271 h 285"/>
                  <a:gd name="T50" fmla="*/ 54 w 163"/>
                  <a:gd name="T51" fmla="*/ 271 h 285"/>
                  <a:gd name="T52" fmla="*/ 27 w 163"/>
                  <a:gd name="T53" fmla="*/ 271 h 285"/>
                  <a:gd name="T54" fmla="*/ 27 w 163"/>
                  <a:gd name="T55" fmla="*/ 244 h 285"/>
                  <a:gd name="T56" fmla="*/ 54 w 163"/>
                  <a:gd name="T57" fmla="*/ 244 h 285"/>
                  <a:gd name="T58" fmla="*/ 54 w 163"/>
                  <a:gd name="T59" fmla="*/ 271 h 285"/>
                  <a:gd name="T60" fmla="*/ 81 w 163"/>
                  <a:gd name="T61" fmla="*/ 27 h 285"/>
                  <a:gd name="T62" fmla="*/ 81 w 163"/>
                  <a:gd name="T63" fmla="*/ 27 h 285"/>
                  <a:gd name="T64" fmla="*/ 163 w 163"/>
                  <a:gd name="T65" fmla="*/ 27 h 285"/>
                  <a:gd name="T66" fmla="*/ 163 w 163"/>
                  <a:gd name="T67" fmla="*/ 0 h 285"/>
                  <a:gd name="T68" fmla="*/ 0 w 163"/>
                  <a:gd name="T69" fmla="*/ 0 h 285"/>
                  <a:gd name="T70" fmla="*/ 0 w 163"/>
                  <a:gd name="T71" fmla="*/ 285 h 285"/>
                  <a:gd name="T72" fmla="*/ 81 w 163"/>
                  <a:gd name="T73" fmla="*/ 285 h 285"/>
                  <a:gd name="T74" fmla="*/ 81 w 163"/>
                  <a:gd name="T75" fmla="*/ 27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3" h="285">
                    <a:moveTo>
                      <a:pt x="54" y="54"/>
                    </a:moveTo>
                    <a:lnTo>
                      <a:pt x="54" y="54"/>
                    </a:lnTo>
                    <a:lnTo>
                      <a:pt x="27" y="54"/>
                    </a:lnTo>
                    <a:lnTo>
                      <a:pt x="27" y="27"/>
                    </a:lnTo>
                    <a:lnTo>
                      <a:pt x="54" y="27"/>
                    </a:lnTo>
                    <a:lnTo>
                      <a:pt x="54" y="54"/>
                    </a:lnTo>
                    <a:close/>
                    <a:moveTo>
                      <a:pt x="54" y="108"/>
                    </a:moveTo>
                    <a:lnTo>
                      <a:pt x="54" y="108"/>
                    </a:lnTo>
                    <a:lnTo>
                      <a:pt x="27" y="108"/>
                    </a:lnTo>
                    <a:lnTo>
                      <a:pt x="27" y="81"/>
                    </a:lnTo>
                    <a:lnTo>
                      <a:pt x="54" y="81"/>
                    </a:lnTo>
                    <a:lnTo>
                      <a:pt x="54" y="108"/>
                    </a:lnTo>
                    <a:close/>
                    <a:moveTo>
                      <a:pt x="54" y="163"/>
                    </a:moveTo>
                    <a:lnTo>
                      <a:pt x="54" y="163"/>
                    </a:lnTo>
                    <a:lnTo>
                      <a:pt x="27" y="163"/>
                    </a:lnTo>
                    <a:lnTo>
                      <a:pt x="27" y="135"/>
                    </a:lnTo>
                    <a:lnTo>
                      <a:pt x="54" y="135"/>
                    </a:lnTo>
                    <a:lnTo>
                      <a:pt x="54" y="163"/>
                    </a:lnTo>
                    <a:close/>
                    <a:moveTo>
                      <a:pt x="54" y="217"/>
                    </a:moveTo>
                    <a:lnTo>
                      <a:pt x="54" y="217"/>
                    </a:lnTo>
                    <a:lnTo>
                      <a:pt x="27" y="217"/>
                    </a:lnTo>
                    <a:lnTo>
                      <a:pt x="27" y="190"/>
                    </a:lnTo>
                    <a:lnTo>
                      <a:pt x="54" y="190"/>
                    </a:lnTo>
                    <a:lnTo>
                      <a:pt x="54" y="217"/>
                    </a:lnTo>
                    <a:close/>
                    <a:moveTo>
                      <a:pt x="54" y="271"/>
                    </a:moveTo>
                    <a:lnTo>
                      <a:pt x="54" y="271"/>
                    </a:lnTo>
                    <a:lnTo>
                      <a:pt x="27" y="271"/>
                    </a:lnTo>
                    <a:lnTo>
                      <a:pt x="27" y="244"/>
                    </a:lnTo>
                    <a:lnTo>
                      <a:pt x="54" y="244"/>
                    </a:lnTo>
                    <a:lnTo>
                      <a:pt x="54" y="271"/>
                    </a:lnTo>
                    <a:close/>
                    <a:moveTo>
                      <a:pt x="81" y="27"/>
                    </a:moveTo>
                    <a:lnTo>
                      <a:pt x="81" y="27"/>
                    </a:lnTo>
                    <a:lnTo>
                      <a:pt x="163" y="27"/>
                    </a:lnTo>
                    <a:lnTo>
                      <a:pt x="163" y="0"/>
                    </a:lnTo>
                    <a:lnTo>
                      <a:pt x="0" y="0"/>
                    </a:lnTo>
                    <a:lnTo>
                      <a:pt x="0" y="285"/>
                    </a:lnTo>
                    <a:lnTo>
                      <a:pt x="81" y="285"/>
                    </a:lnTo>
                    <a:lnTo>
                      <a:pt x="81" y="27"/>
                    </a:lnTo>
                    <a:close/>
                  </a:path>
                </a:pathLst>
              </a:custGeom>
              <a:pattFill prst="pct10">
                <a:fgClr>
                  <a:schemeClr val="bg1"/>
                </a:fgClr>
                <a:bgClr>
                  <a:schemeClr val="tx2"/>
                </a:bgClr>
              </a:pattFill>
              <a:ln w="14968" cap="flat">
                <a:noFill/>
                <a:prstDash val="solid"/>
                <a:miter/>
              </a:ln>
            </p:spPr>
            <p:txBody>
              <a:bodyPr rtlCol="0" anchor="ctr"/>
              <a:lstStyle/>
              <a:p>
                <a:pPr defTabSz="932563">
                  <a:defRPr/>
                </a:pPr>
                <a:endParaRPr lang="en-US">
                  <a:solidFill>
                    <a:srgbClr val="000000"/>
                  </a:solidFill>
                  <a:latin typeface="Segoe UI"/>
                </a:endParaRPr>
              </a:p>
            </p:txBody>
          </p:sp>
          <p:sp>
            <p:nvSpPr>
              <p:cNvPr id="861" name="Freeform 13">
                <a:extLst>
                  <a:ext uri="{FF2B5EF4-FFF2-40B4-BE49-F238E27FC236}">
                    <a16:creationId xmlns:a16="http://schemas.microsoft.com/office/drawing/2014/main" id="{7E8D1FA7-CAC8-4D66-B16B-B0AE1A620A19}"/>
                  </a:ext>
                </a:extLst>
              </p:cNvPr>
              <p:cNvSpPr>
                <a:spLocks noEditPoints="1"/>
              </p:cNvSpPr>
              <p:nvPr/>
            </p:nvSpPr>
            <p:spPr bwMode="auto">
              <a:xfrm>
                <a:off x="1641" y="894"/>
                <a:ext cx="85" cy="143"/>
              </a:xfrm>
              <a:custGeom>
                <a:avLst/>
                <a:gdLst>
                  <a:gd name="T0" fmla="*/ 82 w 136"/>
                  <a:gd name="T1" fmla="*/ 81 h 231"/>
                  <a:gd name="T2" fmla="*/ 82 w 136"/>
                  <a:gd name="T3" fmla="*/ 81 h 231"/>
                  <a:gd name="T4" fmla="*/ 109 w 136"/>
                  <a:gd name="T5" fmla="*/ 81 h 231"/>
                  <a:gd name="T6" fmla="*/ 109 w 136"/>
                  <a:gd name="T7" fmla="*/ 109 h 231"/>
                  <a:gd name="T8" fmla="*/ 82 w 136"/>
                  <a:gd name="T9" fmla="*/ 109 h 231"/>
                  <a:gd name="T10" fmla="*/ 82 w 136"/>
                  <a:gd name="T11" fmla="*/ 81 h 231"/>
                  <a:gd name="T12" fmla="*/ 55 w 136"/>
                  <a:gd name="T13" fmla="*/ 54 h 231"/>
                  <a:gd name="T14" fmla="*/ 55 w 136"/>
                  <a:gd name="T15" fmla="*/ 54 h 231"/>
                  <a:gd name="T16" fmla="*/ 28 w 136"/>
                  <a:gd name="T17" fmla="*/ 54 h 231"/>
                  <a:gd name="T18" fmla="*/ 28 w 136"/>
                  <a:gd name="T19" fmla="*/ 27 h 231"/>
                  <a:gd name="T20" fmla="*/ 55 w 136"/>
                  <a:gd name="T21" fmla="*/ 27 h 231"/>
                  <a:gd name="T22" fmla="*/ 55 w 136"/>
                  <a:gd name="T23" fmla="*/ 54 h 231"/>
                  <a:gd name="T24" fmla="*/ 55 w 136"/>
                  <a:gd name="T25" fmla="*/ 109 h 231"/>
                  <a:gd name="T26" fmla="*/ 55 w 136"/>
                  <a:gd name="T27" fmla="*/ 109 h 231"/>
                  <a:gd name="T28" fmla="*/ 28 w 136"/>
                  <a:gd name="T29" fmla="*/ 109 h 231"/>
                  <a:gd name="T30" fmla="*/ 28 w 136"/>
                  <a:gd name="T31" fmla="*/ 81 h 231"/>
                  <a:gd name="T32" fmla="*/ 55 w 136"/>
                  <a:gd name="T33" fmla="*/ 81 h 231"/>
                  <a:gd name="T34" fmla="*/ 55 w 136"/>
                  <a:gd name="T35" fmla="*/ 109 h 231"/>
                  <a:gd name="T36" fmla="*/ 82 w 136"/>
                  <a:gd name="T37" fmla="*/ 27 h 231"/>
                  <a:gd name="T38" fmla="*/ 82 w 136"/>
                  <a:gd name="T39" fmla="*/ 27 h 231"/>
                  <a:gd name="T40" fmla="*/ 109 w 136"/>
                  <a:gd name="T41" fmla="*/ 27 h 231"/>
                  <a:gd name="T42" fmla="*/ 109 w 136"/>
                  <a:gd name="T43" fmla="*/ 54 h 231"/>
                  <a:gd name="T44" fmla="*/ 82 w 136"/>
                  <a:gd name="T45" fmla="*/ 54 h 231"/>
                  <a:gd name="T46" fmla="*/ 82 w 136"/>
                  <a:gd name="T47" fmla="*/ 27 h 231"/>
                  <a:gd name="T48" fmla="*/ 136 w 136"/>
                  <a:gd name="T49" fmla="*/ 231 h 231"/>
                  <a:gd name="T50" fmla="*/ 136 w 136"/>
                  <a:gd name="T51" fmla="*/ 231 h 231"/>
                  <a:gd name="T52" fmla="*/ 136 w 136"/>
                  <a:gd name="T53" fmla="*/ 0 h 231"/>
                  <a:gd name="T54" fmla="*/ 0 w 136"/>
                  <a:gd name="T55" fmla="*/ 0 h 231"/>
                  <a:gd name="T56" fmla="*/ 0 w 136"/>
                  <a:gd name="T57" fmla="*/ 231 h 231"/>
                  <a:gd name="T58" fmla="*/ 28 w 136"/>
                  <a:gd name="T59" fmla="*/ 231 h 231"/>
                  <a:gd name="T60" fmla="*/ 28 w 136"/>
                  <a:gd name="T61" fmla="*/ 136 h 231"/>
                  <a:gd name="T62" fmla="*/ 109 w 136"/>
                  <a:gd name="T63" fmla="*/ 136 h 231"/>
                  <a:gd name="T64" fmla="*/ 109 w 136"/>
                  <a:gd name="T65" fmla="*/ 231 h 231"/>
                  <a:gd name="T66" fmla="*/ 136 w 136"/>
                  <a:gd name="T67" fmla="*/ 231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36" h="231">
                    <a:moveTo>
                      <a:pt x="82" y="81"/>
                    </a:moveTo>
                    <a:lnTo>
                      <a:pt x="82" y="81"/>
                    </a:lnTo>
                    <a:lnTo>
                      <a:pt x="109" y="81"/>
                    </a:lnTo>
                    <a:lnTo>
                      <a:pt x="109" y="109"/>
                    </a:lnTo>
                    <a:lnTo>
                      <a:pt x="82" y="109"/>
                    </a:lnTo>
                    <a:lnTo>
                      <a:pt x="82" y="81"/>
                    </a:lnTo>
                    <a:close/>
                    <a:moveTo>
                      <a:pt x="55" y="54"/>
                    </a:moveTo>
                    <a:lnTo>
                      <a:pt x="55" y="54"/>
                    </a:lnTo>
                    <a:lnTo>
                      <a:pt x="28" y="54"/>
                    </a:lnTo>
                    <a:lnTo>
                      <a:pt x="28" y="27"/>
                    </a:lnTo>
                    <a:lnTo>
                      <a:pt x="55" y="27"/>
                    </a:lnTo>
                    <a:lnTo>
                      <a:pt x="55" y="54"/>
                    </a:lnTo>
                    <a:close/>
                    <a:moveTo>
                      <a:pt x="55" y="109"/>
                    </a:moveTo>
                    <a:lnTo>
                      <a:pt x="55" y="109"/>
                    </a:lnTo>
                    <a:lnTo>
                      <a:pt x="28" y="109"/>
                    </a:lnTo>
                    <a:lnTo>
                      <a:pt x="28" y="81"/>
                    </a:lnTo>
                    <a:lnTo>
                      <a:pt x="55" y="81"/>
                    </a:lnTo>
                    <a:lnTo>
                      <a:pt x="55" y="109"/>
                    </a:lnTo>
                    <a:close/>
                    <a:moveTo>
                      <a:pt x="82" y="27"/>
                    </a:moveTo>
                    <a:lnTo>
                      <a:pt x="82" y="27"/>
                    </a:lnTo>
                    <a:lnTo>
                      <a:pt x="109" y="27"/>
                    </a:lnTo>
                    <a:lnTo>
                      <a:pt x="109" y="54"/>
                    </a:lnTo>
                    <a:lnTo>
                      <a:pt x="82" y="54"/>
                    </a:lnTo>
                    <a:lnTo>
                      <a:pt x="82" y="27"/>
                    </a:lnTo>
                    <a:close/>
                    <a:moveTo>
                      <a:pt x="136" y="231"/>
                    </a:moveTo>
                    <a:lnTo>
                      <a:pt x="136" y="231"/>
                    </a:lnTo>
                    <a:lnTo>
                      <a:pt x="136" y="0"/>
                    </a:lnTo>
                    <a:lnTo>
                      <a:pt x="0" y="0"/>
                    </a:lnTo>
                    <a:lnTo>
                      <a:pt x="0" y="231"/>
                    </a:lnTo>
                    <a:lnTo>
                      <a:pt x="28" y="231"/>
                    </a:lnTo>
                    <a:lnTo>
                      <a:pt x="28" y="136"/>
                    </a:lnTo>
                    <a:lnTo>
                      <a:pt x="109" y="136"/>
                    </a:lnTo>
                    <a:lnTo>
                      <a:pt x="109" y="231"/>
                    </a:lnTo>
                    <a:lnTo>
                      <a:pt x="136" y="231"/>
                    </a:lnTo>
                    <a:close/>
                  </a:path>
                </a:pathLst>
              </a:custGeom>
              <a:pattFill prst="pct10">
                <a:fgClr>
                  <a:schemeClr val="bg1"/>
                </a:fgClr>
                <a:bgClr>
                  <a:schemeClr val="tx1"/>
                </a:bgClr>
              </a:patt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cs typeface="Segoe UI" pitchFamily="34" charset="0"/>
                </a:endParaRPr>
              </a:p>
            </p:txBody>
          </p:sp>
          <p:sp>
            <p:nvSpPr>
              <p:cNvPr id="862" name="Freeform 14">
                <a:extLst>
                  <a:ext uri="{FF2B5EF4-FFF2-40B4-BE49-F238E27FC236}">
                    <a16:creationId xmlns:a16="http://schemas.microsoft.com/office/drawing/2014/main" id="{44A64976-90DD-4FE6-A4B7-F5355C2538D0}"/>
                  </a:ext>
                </a:extLst>
              </p:cNvPr>
              <p:cNvSpPr>
                <a:spLocks/>
              </p:cNvSpPr>
              <p:nvPr/>
            </p:nvSpPr>
            <p:spPr bwMode="auto">
              <a:xfrm>
                <a:off x="1675" y="995"/>
                <a:ext cx="17" cy="42"/>
              </a:xfrm>
              <a:custGeom>
                <a:avLst/>
                <a:gdLst>
                  <a:gd name="T0" fmla="*/ 27 w 27"/>
                  <a:gd name="T1" fmla="*/ 0 h 68"/>
                  <a:gd name="T2" fmla="*/ 27 w 27"/>
                  <a:gd name="T3" fmla="*/ 0 h 68"/>
                  <a:gd name="T4" fmla="*/ 0 w 27"/>
                  <a:gd name="T5" fmla="*/ 0 h 68"/>
                  <a:gd name="T6" fmla="*/ 0 w 27"/>
                  <a:gd name="T7" fmla="*/ 68 h 68"/>
                  <a:gd name="T8" fmla="*/ 27 w 27"/>
                  <a:gd name="T9" fmla="*/ 68 h 68"/>
                  <a:gd name="T10" fmla="*/ 27 w 27"/>
                  <a:gd name="T11" fmla="*/ 0 h 68"/>
                </a:gdLst>
                <a:ahLst/>
                <a:cxnLst>
                  <a:cxn ang="0">
                    <a:pos x="T0" y="T1"/>
                  </a:cxn>
                  <a:cxn ang="0">
                    <a:pos x="T2" y="T3"/>
                  </a:cxn>
                  <a:cxn ang="0">
                    <a:pos x="T4" y="T5"/>
                  </a:cxn>
                  <a:cxn ang="0">
                    <a:pos x="T6" y="T7"/>
                  </a:cxn>
                  <a:cxn ang="0">
                    <a:pos x="T8" y="T9"/>
                  </a:cxn>
                  <a:cxn ang="0">
                    <a:pos x="T10" y="T11"/>
                  </a:cxn>
                </a:cxnLst>
                <a:rect l="0" t="0" r="r" b="b"/>
                <a:pathLst>
                  <a:path w="27" h="68">
                    <a:moveTo>
                      <a:pt x="27" y="0"/>
                    </a:moveTo>
                    <a:lnTo>
                      <a:pt x="27" y="0"/>
                    </a:lnTo>
                    <a:lnTo>
                      <a:pt x="0" y="0"/>
                    </a:lnTo>
                    <a:lnTo>
                      <a:pt x="0" y="68"/>
                    </a:lnTo>
                    <a:lnTo>
                      <a:pt x="27" y="68"/>
                    </a:lnTo>
                    <a:lnTo>
                      <a:pt x="27" y="0"/>
                    </a:lnTo>
                    <a:close/>
                  </a:path>
                </a:pathLst>
              </a:custGeom>
              <a:pattFill prst="pct10">
                <a:fgClr>
                  <a:schemeClr val="bg1"/>
                </a:fgClr>
                <a:bgClr>
                  <a:schemeClr val="accent5"/>
                </a:bgClr>
              </a:pattFill>
              <a:ln w="14968" cap="flat">
                <a:noFill/>
                <a:prstDash val="solid"/>
                <a:miter/>
              </a:ln>
            </p:spPr>
            <p:txBody>
              <a:bodyPr rtlCol="0" anchor="ctr"/>
              <a:lstStyle/>
              <a:p>
                <a:pPr defTabSz="932563">
                  <a:defRPr/>
                </a:pPr>
                <a:endParaRPr lang="en-US">
                  <a:solidFill>
                    <a:srgbClr val="000000"/>
                  </a:solidFill>
                  <a:latin typeface="Segoe UI"/>
                </a:endParaRPr>
              </a:p>
            </p:txBody>
          </p:sp>
          <p:sp>
            <p:nvSpPr>
              <p:cNvPr id="863" name="Freeform 15">
                <a:extLst>
                  <a:ext uri="{FF2B5EF4-FFF2-40B4-BE49-F238E27FC236}">
                    <a16:creationId xmlns:a16="http://schemas.microsoft.com/office/drawing/2014/main" id="{5067E461-A5B1-416A-BBC8-553C7E9F9BC0}"/>
                  </a:ext>
                </a:extLst>
              </p:cNvPr>
              <p:cNvSpPr>
                <a:spLocks/>
              </p:cNvSpPr>
              <p:nvPr/>
            </p:nvSpPr>
            <p:spPr bwMode="auto">
              <a:xfrm>
                <a:off x="1726" y="821"/>
                <a:ext cx="50" cy="216"/>
              </a:xfrm>
              <a:custGeom>
                <a:avLst/>
                <a:gdLst>
                  <a:gd name="T0" fmla="*/ 82 w 82"/>
                  <a:gd name="T1" fmla="*/ 348 h 348"/>
                  <a:gd name="T2" fmla="*/ 82 w 82"/>
                  <a:gd name="T3" fmla="*/ 348 h 348"/>
                  <a:gd name="T4" fmla="*/ 82 w 82"/>
                  <a:gd name="T5" fmla="*/ 82 h 348"/>
                  <a:gd name="T6" fmla="*/ 0 w 82"/>
                  <a:gd name="T7" fmla="*/ 0 h 348"/>
                  <a:gd name="T8" fmla="*/ 0 w 82"/>
                  <a:gd name="T9" fmla="*/ 90 h 348"/>
                  <a:gd name="T10" fmla="*/ 27 w 82"/>
                  <a:gd name="T11" fmla="*/ 90 h 348"/>
                  <a:gd name="T12" fmla="*/ 27 w 82"/>
                  <a:gd name="T13" fmla="*/ 348 h 348"/>
                  <a:gd name="T14" fmla="*/ 82 w 82"/>
                  <a:gd name="T15" fmla="*/ 348 h 3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348">
                    <a:moveTo>
                      <a:pt x="82" y="348"/>
                    </a:moveTo>
                    <a:lnTo>
                      <a:pt x="82" y="348"/>
                    </a:lnTo>
                    <a:lnTo>
                      <a:pt x="82" y="82"/>
                    </a:lnTo>
                    <a:lnTo>
                      <a:pt x="0" y="0"/>
                    </a:lnTo>
                    <a:lnTo>
                      <a:pt x="0" y="90"/>
                    </a:lnTo>
                    <a:lnTo>
                      <a:pt x="27" y="90"/>
                    </a:lnTo>
                    <a:lnTo>
                      <a:pt x="27" y="348"/>
                    </a:lnTo>
                    <a:lnTo>
                      <a:pt x="82" y="348"/>
                    </a:lnTo>
                    <a:close/>
                  </a:path>
                </a:pathLst>
              </a:custGeom>
              <a:pattFill prst="pct10">
                <a:fgClr>
                  <a:schemeClr val="bg1"/>
                </a:fgClr>
                <a:bgClr>
                  <a:schemeClr val="accent5"/>
                </a:bgClr>
              </a:pattFill>
              <a:ln w="14968" cap="flat">
                <a:noFill/>
                <a:prstDash val="solid"/>
                <a:miter/>
              </a:ln>
            </p:spPr>
            <p:txBody>
              <a:bodyPr rtlCol="0" anchor="ctr"/>
              <a:lstStyle/>
              <a:p>
                <a:pPr defTabSz="932563">
                  <a:defRPr/>
                </a:pPr>
                <a:endParaRPr lang="en-US">
                  <a:solidFill>
                    <a:srgbClr val="000000"/>
                  </a:solidFill>
                  <a:latin typeface="Segoe UI"/>
                </a:endParaRPr>
              </a:p>
            </p:txBody>
          </p:sp>
          <p:sp>
            <p:nvSpPr>
              <p:cNvPr id="864" name="Freeform 16">
                <a:extLst>
                  <a:ext uri="{FF2B5EF4-FFF2-40B4-BE49-F238E27FC236}">
                    <a16:creationId xmlns:a16="http://schemas.microsoft.com/office/drawing/2014/main" id="{8BEB3223-32EA-45BE-939A-8DD4631DF4D4}"/>
                  </a:ext>
                </a:extLst>
              </p:cNvPr>
              <p:cNvSpPr>
                <a:spLocks/>
              </p:cNvSpPr>
              <p:nvPr/>
            </p:nvSpPr>
            <p:spPr bwMode="auto">
              <a:xfrm>
                <a:off x="1591" y="910"/>
                <a:ext cx="17" cy="17"/>
              </a:xfrm>
              <a:custGeom>
                <a:avLst/>
                <a:gdLst>
                  <a:gd name="T0" fmla="*/ 0 w 27"/>
                  <a:gd name="T1" fmla="*/ 27 h 27"/>
                  <a:gd name="T2" fmla="*/ 0 w 27"/>
                  <a:gd name="T3" fmla="*/ 27 h 27"/>
                  <a:gd name="T4" fmla="*/ 27 w 27"/>
                  <a:gd name="T5" fmla="*/ 27 h 27"/>
                  <a:gd name="T6" fmla="*/ 27 w 27"/>
                  <a:gd name="T7" fmla="*/ 0 h 27"/>
                  <a:gd name="T8" fmla="*/ 0 w 27"/>
                  <a:gd name="T9" fmla="*/ 0 h 27"/>
                  <a:gd name="T10" fmla="*/ 0 w 27"/>
                  <a:gd name="T11" fmla="*/ 27 h 27"/>
                </a:gdLst>
                <a:ahLst/>
                <a:cxnLst>
                  <a:cxn ang="0">
                    <a:pos x="T0" y="T1"/>
                  </a:cxn>
                  <a:cxn ang="0">
                    <a:pos x="T2" y="T3"/>
                  </a:cxn>
                  <a:cxn ang="0">
                    <a:pos x="T4" y="T5"/>
                  </a:cxn>
                  <a:cxn ang="0">
                    <a:pos x="T6" y="T7"/>
                  </a:cxn>
                  <a:cxn ang="0">
                    <a:pos x="T8" y="T9"/>
                  </a:cxn>
                  <a:cxn ang="0">
                    <a:pos x="T10" y="T11"/>
                  </a:cxn>
                </a:cxnLst>
                <a:rect l="0" t="0" r="r" b="b"/>
                <a:pathLst>
                  <a:path w="27" h="27">
                    <a:moveTo>
                      <a:pt x="0" y="27"/>
                    </a:moveTo>
                    <a:lnTo>
                      <a:pt x="0" y="27"/>
                    </a:lnTo>
                    <a:lnTo>
                      <a:pt x="27" y="27"/>
                    </a:lnTo>
                    <a:lnTo>
                      <a:pt x="27" y="0"/>
                    </a:lnTo>
                    <a:lnTo>
                      <a:pt x="0" y="0"/>
                    </a:lnTo>
                    <a:lnTo>
                      <a:pt x="0" y="27"/>
                    </a:lnTo>
                    <a:close/>
                  </a:path>
                </a:pathLst>
              </a:custGeom>
              <a:pattFill prst="pct10">
                <a:fgClr>
                  <a:schemeClr val="bg1"/>
                </a:fgClr>
                <a:bgClr>
                  <a:schemeClr val="accent5"/>
                </a:bgClr>
              </a:pattFill>
              <a:ln w="14968" cap="flat">
                <a:noFill/>
                <a:prstDash val="solid"/>
                <a:miter/>
              </a:ln>
            </p:spPr>
            <p:txBody>
              <a:bodyPr rtlCol="0" anchor="ctr"/>
              <a:lstStyle/>
              <a:p>
                <a:pPr defTabSz="932563">
                  <a:defRPr/>
                </a:pPr>
                <a:endParaRPr lang="en-US">
                  <a:solidFill>
                    <a:srgbClr val="000000"/>
                  </a:solidFill>
                  <a:latin typeface="Segoe UI"/>
                </a:endParaRPr>
              </a:p>
            </p:txBody>
          </p:sp>
        </p:grpSp>
        <p:sp>
          <p:nvSpPr>
            <p:cNvPr id="858" name="Rectangle 857">
              <a:extLst>
                <a:ext uri="{FF2B5EF4-FFF2-40B4-BE49-F238E27FC236}">
                  <a16:creationId xmlns:a16="http://schemas.microsoft.com/office/drawing/2014/main" id="{FE1B6D4D-44E2-4281-8481-BA6AEC5614E8}"/>
                </a:ext>
              </a:extLst>
            </p:cNvPr>
            <p:cNvSpPr/>
            <p:nvPr/>
          </p:nvSpPr>
          <p:spPr bwMode="auto">
            <a:xfrm>
              <a:off x="5297765" y="1774945"/>
              <a:ext cx="196053" cy="184889"/>
            </a:xfrm>
            <a:prstGeom prst="rect">
              <a:avLst/>
            </a:prstGeom>
            <a:pattFill prst="pct10">
              <a:fgClr>
                <a:schemeClr val="bg1"/>
              </a:fgClr>
              <a:bgClr>
                <a:schemeClr val="tx1"/>
              </a:bgClr>
            </a:patt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cs typeface="Segoe UI" pitchFamily="34" charset="0"/>
              </a:endParaRPr>
            </a:p>
          </p:txBody>
        </p:sp>
        <p:pic>
          <p:nvPicPr>
            <p:cNvPr id="859" name="Graphic 858">
              <a:extLst>
                <a:ext uri="{FF2B5EF4-FFF2-40B4-BE49-F238E27FC236}">
                  <a16:creationId xmlns:a16="http://schemas.microsoft.com/office/drawing/2014/main" id="{9833856C-DF09-4BB5-A13A-E304EE86EA8E}"/>
                </a:ext>
              </a:extLst>
            </p:cNvPr>
            <p:cNvPicPr>
              <a:picLocks noChangeAspect="1"/>
            </p:cNvPicPr>
            <p:nvPr/>
          </p:nvPicPr>
          <p:blipFill>
            <a:blip r:embed="rId15">
              <a:extLst>
                <a:ext uri="{96DAC541-7B7A-43D3-8B79-37D633B846F1}">
                  <asvg:svgBlip xmlns:asvg="http://schemas.microsoft.com/office/drawing/2016/SVG/main" r:embed="rId21"/>
                </a:ext>
              </a:extLst>
            </a:blip>
            <a:stretch>
              <a:fillRect/>
            </a:stretch>
          </p:blipFill>
          <p:spPr>
            <a:xfrm>
              <a:off x="5325805" y="1795622"/>
              <a:ext cx="163198" cy="163198"/>
            </a:xfrm>
            <a:prstGeom prst="rect">
              <a:avLst/>
            </a:prstGeom>
            <a:effectLst/>
          </p:spPr>
        </p:pic>
      </p:grpSp>
      <p:grpSp>
        <p:nvGrpSpPr>
          <p:cNvPr id="866" name="Group 865">
            <a:extLst>
              <a:ext uri="{FF2B5EF4-FFF2-40B4-BE49-F238E27FC236}">
                <a16:creationId xmlns:a16="http://schemas.microsoft.com/office/drawing/2014/main" id="{96D49CDD-4ED9-4B80-B4D0-1C33FBDF01D0}"/>
              </a:ext>
            </a:extLst>
          </p:cNvPr>
          <p:cNvGrpSpPr/>
          <p:nvPr/>
        </p:nvGrpSpPr>
        <p:grpSpPr>
          <a:xfrm>
            <a:off x="10762487" y="2425848"/>
            <a:ext cx="463646" cy="441329"/>
            <a:chOff x="9750328" y="2744165"/>
            <a:chExt cx="1468223" cy="1397554"/>
          </a:xfrm>
        </p:grpSpPr>
        <p:sp>
          <p:nvSpPr>
            <p:cNvPr id="867" name="Graphic 145">
              <a:extLst>
                <a:ext uri="{FF2B5EF4-FFF2-40B4-BE49-F238E27FC236}">
                  <a16:creationId xmlns:a16="http://schemas.microsoft.com/office/drawing/2014/main" id="{2ACECAA2-B051-41D1-9096-EBBD8AC29658}"/>
                </a:ext>
              </a:extLst>
            </p:cNvPr>
            <p:cNvSpPr/>
            <p:nvPr/>
          </p:nvSpPr>
          <p:spPr>
            <a:xfrm>
              <a:off x="9949726" y="2744165"/>
              <a:ext cx="364204" cy="599867"/>
            </a:xfrm>
            <a:custGeom>
              <a:avLst/>
              <a:gdLst>
                <a:gd name="connsiteX0" fmla="*/ 357777 w 364204"/>
                <a:gd name="connsiteY0" fmla="*/ 610579 h 599867"/>
                <a:gd name="connsiteX1" fmla="*/ 312787 w 364204"/>
                <a:gd name="connsiteY1" fmla="*/ 477751 h 599867"/>
                <a:gd name="connsiteX2" fmla="*/ 66414 w 364204"/>
                <a:gd name="connsiteY2" fmla="*/ 477751 h 599867"/>
                <a:gd name="connsiteX3" fmla="*/ 21424 w 364204"/>
                <a:gd name="connsiteY3" fmla="*/ 610579 h 599867"/>
                <a:gd name="connsiteX4" fmla="*/ 0 w 364204"/>
                <a:gd name="connsiteY4" fmla="*/ 602010 h 599867"/>
                <a:gd name="connsiteX5" fmla="*/ 44990 w 364204"/>
                <a:gd name="connsiteY5" fmla="*/ 467039 h 599867"/>
                <a:gd name="connsiteX6" fmla="*/ 49275 w 364204"/>
                <a:gd name="connsiteY6" fmla="*/ 454185 h 599867"/>
                <a:gd name="connsiteX7" fmla="*/ 96407 w 364204"/>
                <a:gd name="connsiteY7" fmla="*/ 312788 h 599867"/>
                <a:gd name="connsiteX8" fmla="*/ 98549 w 364204"/>
                <a:gd name="connsiteY8" fmla="*/ 306361 h 599867"/>
                <a:gd name="connsiteX9" fmla="*/ 156394 w 364204"/>
                <a:gd name="connsiteY9" fmla="*/ 137113 h 599867"/>
                <a:gd name="connsiteX10" fmla="*/ 119973 w 364204"/>
                <a:gd name="connsiteY10" fmla="*/ 72841 h 599867"/>
                <a:gd name="connsiteX11" fmla="*/ 190672 w 364204"/>
                <a:gd name="connsiteY11" fmla="*/ 0 h 599867"/>
                <a:gd name="connsiteX12" fmla="*/ 263512 w 364204"/>
                <a:gd name="connsiteY12" fmla="*/ 72841 h 599867"/>
                <a:gd name="connsiteX13" fmla="*/ 224950 w 364204"/>
                <a:gd name="connsiteY13" fmla="*/ 137113 h 599867"/>
                <a:gd name="connsiteX14" fmla="*/ 280652 w 364204"/>
                <a:gd name="connsiteY14" fmla="*/ 306361 h 599867"/>
                <a:gd name="connsiteX15" fmla="*/ 284936 w 364204"/>
                <a:gd name="connsiteY15" fmla="*/ 319215 h 599867"/>
                <a:gd name="connsiteX16" fmla="*/ 329926 w 364204"/>
                <a:gd name="connsiteY16" fmla="*/ 454185 h 599867"/>
                <a:gd name="connsiteX17" fmla="*/ 334211 w 364204"/>
                <a:gd name="connsiteY17" fmla="*/ 467039 h 599867"/>
                <a:gd name="connsiteX18" fmla="*/ 379201 w 364204"/>
                <a:gd name="connsiteY18" fmla="*/ 602010 h 599867"/>
                <a:gd name="connsiteX19" fmla="*/ 357777 w 364204"/>
                <a:gd name="connsiteY19" fmla="*/ 610579 h 599867"/>
                <a:gd name="connsiteX20" fmla="*/ 74983 w 364204"/>
                <a:gd name="connsiteY20" fmla="*/ 454185 h 599867"/>
                <a:gd name="connsiteX21" fmla="*/ 306360 w 364204"/>
                <a:gd name="connsiteY21" fmla="*/ 454185 h 599867"/>
                <a:gd name="connsiteX22" fmla="*/ 263512 w 364204"/>
                <a:gd name="connsiteY22" fmla="*/ 329927 h 599867"/>
                <a:gd name="connsiteX23" fmla="*/ 115688 w 364204"/>
                <a:gd name="connsiteY23" fmla="*/ 329927 h 599867"/>
                <a:gd name="connsiteX24" fmla="*/ 74983 w 364204"/>
                <a:gd name="connsiteY24" fmla="*/ 454185 h 599867"/>
                <a:gd name="connsiteX25" fmla="*/ 124258 w 364204"/>
                <a:gd name="connsiteY25" fmla="*/ 306361 h 599867"/>
                <a:gd name="connsiteX26" fmla="*/ 254943 w 364204"/>
                <a:gd name="connsiteY26" fmla="*/ 306361 h 599867"/>
                <a:gd name="connsiteX27" fmla="*/ 201384 w 364204"/>
                <a:gd name="connsiteY27" fmla="*/ 143540 h 599867"/>
                <a:gd name="connsiteX28" fmla="*/ 179960 w 364204"/>
                <a:gd name="connsiteY28" fmla="*/ 143540 h 599867"/>
                <a:gd name="connsiteX29" fmla="*/ 124258 w 364204"/>
                <a:gd name="connsiteY29" fmla="*/ 306361 h 599867"/>
                <a:gd name="connsiteX30" fmla="*/ 184245 w 364204"/>
                <a:gd name="connsiteY30" fmla="*/ 119973 h 599867"/>
                <a:gd name="connsiteX31" fmla="*/ 192814 w 364204"/>
                <a:gd name="connsiteY31" fmla="*/ 119973 h 599867"/>
                <a:gd name="connsiteX32" fmla="*/ 239946 w 364204"/>
                <a:gd name="connsiteY32" fmla="*/ 70699 h 599867"/>
                <a:gd name="connsiteX33" fmla="*/ 192814 w 364204"/>
                <a:gd name="connsiteY33" fmla="*/ 21424 h 599867"/>
                <a:gd name="connsiteX34" fmla="*/ 145682 w 364204"/>
                <a:gd name="connsiteY34" fmla="*/ 70699 h 599867"/>
                <a:gd name="connsiteX35" fmla="*/ 169248 w 364204"/>
                <a:gd name="connsiteY35" fmla="*/ 113546 h 599867"/>
                <a:gd name="connsiteX36" fmla="*/ 184245 w 364204"/>
                <a:gd name="connsiteY36" fmla="*/ 119973 h 599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64204" h="599867">
                  <a:moveTo>
                    <a:pt x="357777" y="610579"/>
                  </a:moveTo>
                  <a:lnTo>
                    <a:pt x="312787" y="477751"/>
                  </a:lnTo>
                  <a:lnTo>
                    <a:pt x="66414" y="477751"/>
                  </a:lnTo>
                  <a:lnTo>
                    <a:pt x="21424" y="610579"/>
                  </a:lnTo>
                  <a:lnTo>
                    <a:pt x="0" y="602010"/>
                  </a:lnTo>
                  <a:lnTo>
                    <a:pt x="44990" y="467039"/>
                  </a:lnTo>
                  <a:lnTo>
                    <a:pt x="49275" y="454185"/>
                  </a:lnTo>
                  <a:lnTo>
                    <a:pt x="96407" y="312788"/>
                  </a:lnTo>
                  <a:lnTo>
                    <a:pt x="98549" y="306361"/>
                  </a:lnTo>
                  <a:lnTo>
                    <a:pt x="156394" y="137113"/>
                  </a:lnTo>
                  <a:cubicBezTo>
                    <a:pt x="134970" y="124258"/>
                    <a:pt x="119973" y="100692"/>
                    <a:pt x="119973" y="72841"/>
                  </a:cubicBezTo>
                  <a:cubicBezTo>
                    <a:pt x="119973" y="32136"/>
                    <a:pt x="149966" y="0"/>
                    <a:pt x="190672" y="0"/>
                  </a:cubicBezTo>
                  <a:cubicBezTo>
                    <a:pt x="231377" y="0"/>
                    <a:pt x="263512" y="32136"/>
                    <a:pt x="263512" y="72841"/>
                  </a:cubicBezTo>
                  <a:cubicBezTo>
                    <a:pt x="263512" y="100692"/>
                    <a:pt x="248516" y="126401"/>
                    <a:pt x="224950" y="137113"/>
                  </a:cubicBezTo>
                  <a:lnTo>
                    <a:pt x="280652" y="306361"/>
                  </a:lnTo>
                  <a:lnTo>
                    <a:pt x="284936" y="319215"/>
                  </a:lnTo>
                  <a:lnTo>
                    <a:pt x="329926" y="454185"/>
                  </a:lnTo>
                  <a:lnTo>
                    <a:pt x="334211" y="467039"/>
                  </a:lnTo>
                  <a:lnTo>
                    <a:pt x="379201" y="602010"/>
                  </a:lnTo>
                  <a:lnTo>
                    <a:pt x="357777" y="610579"/>
                  </a:lnTo>
                  <a:close/>
                  <a:moveTo>
                    <a:pt x="74983" y="454185"/>
                  </a:moveTo>
                  <a:lnTo>
                    <a:pt x="306360" y="454185"/>
                  </a:lnTo>
                  <a:lnTo>
                    <a:pt x="263512" y="329927"/>
                  </a:lnTo>
                  <a:lnTo>
                    <a:pt x="115688" y="329927"/>
                  </a:lnTo>
                  <a:lnTo>
                    <a:pt x="74983" y="454185"/>
                  </a:lnTo>
                  <a:close/>
                  <a:moveTo>
                    <a:pt x="124258" y="306361"/>
                  </a:moveTo>
                  <a:lnTo>
                    <a:pt x="254943" y="306361"/>
                  </a:lnTo>
                  <a:lnTo>
                    <a:pt x="201384" y="143540"/>
                  </a:lnTo>
                  <a:cubicBezTo>
                    <a:pt x="194956" y="143540"/>
                    <a:pt x="186387" y="143540"/>
                    <a:pt x="179960" y="143540"/>
                  </a:cubicBezTo>
                  <a:lnTo>
                    <a:pt x="124258" y="306361"/>
                  </a:lnTo>
                  <a:close/>
                  <a:moveTo>
                    <a:pt x="184245" y="119973"/>
                  </a:moveTo>
                  <a:cubicBezTo>
                    <a:pt x="186387" y="119973"/>
                    <a:pt x="188529" y="119973"/>
                    <a:pt x="192814" y="119973"/>
                  </a:cubicBezTo>
                  <a:cubicBezTo>
                    <a:pt x="220665" y="119973"/>
                    <a:pt x="239946" y="98550"/>
                    <a:pt x="239946" y="70699"/>
                  </a:cubicBezTo>
                  <a:cubicBezTo>
                    <a:pt x="239946" y="42848"/>
                    <a:pt x="218523" y="21424"/>
                    <a:pt x="192814" y="21424"/>
                  </a:cubicBezTo>
                  <a:cubicBezTo>
                    <a:pt x="164963" y="21424"/>
                    <a:pt x="145682" y="42848"/>
                    <a:pt x="145682" y="70699"/>
                  </a:cubicBezTo>
                  <a:cubicBezTo>
                    <a:pt x="145682" y="89980"/>
                    <a:pt x="154251" y="104977"/>
                    <a:pt x="169248" y="113546"/>
                  </a:cubicBezTo>
                  <a:lnTo>
                    <a:pt x="184245" y="119973"/>
                  </a:lnTo>
                  <a:close/>
                </a:path>
              </a:pathLst>
            </a:custGeom>
            <a:pattFill prst="pct10">
              <a:fgClr>
                <a:schemeClr val="bg1"/>
              </a:fgClr>
              <a:bgClr>
                <a:schemeClr val="tx2"/>
              </a:bgClr>
            </a:pattFill>
            <a:ln w="21167" cap="flat">
              <a:noFill/>
              <a:prstDash val="solid"/>
              <a:miter/>
            </a:ln>
          </p:spPr>
          <p:txBody>
            <a:bodyPr rtlCol="0" anchor="ctr"/>
            <a:lstStyle/>
            <a:p>
              <a:pPr defTabSz="932563">
                <a:defRPr/>
              </a:pPr>
              <a:endParaRPr lang="en-US">
                <a:solidFill>
                  <a:srgbClr val="000000"/>
                </a:solidFill>
                <a:latin typeface="Segoe UI"/>
              </a:endParaRPr>
            </a:p>
          </p:txBody>
        </p:sp>
        <p:sp>
          <p:nvSpPr>
            <p:cNvPr id="868" name="Arc 867">
              <a:extLst>
                <a:ext uri="{FF2B5EF4-FFF2-40B4-BE49-F238E27FC236}">
                  <a16:creationId xmlns:a16="http://schemas.microsoft.com/office/drawing/2014/main" id="{36BAEF56-155E-4C2B-BCB8-E8B542AF2573}"/>
                </a:ext>
              </a:extLst>
            </p:cNvPr>
            <p:cNvSpPr/>
            <p:nvPr/>
          </p:nvSpPr>
          <p:spPr>
            <a:xfrm>
              <a:off x="9750328" y="3173474"/>
              <a:ext cx="1468223" cy="968245"/>
            </a:xfrm>
            <a:prstGeom prst="arc">
              <a:avLst>
                <a:gd name="adj1" fmla="val 11062348"/>
                <a:gd name="adj2" fmla="val 175971"/>
              </a:avLst>
            </a:prstGeom>
            <a:pattFill prst="pct10">
              <a:fgClr>
                <a:schemeClr val="bg1"/>
              </a:fgClr>
              <a:bgClr>
                <a:schemeClr val="accent2"/>
              </a:bgClr>
            </a:pattFill>
            <a:ln>
              <a:no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63">
                <a:defRPr/>
              </a:pPr>
              <a:endParaRPr lang="en-US">
                <a:solidFill>
                  <a:srgbClr val="000000"/>
                </a:solidFill>
                <a:latin typeface="Segoe UI"/>
              </a:endParaRPr>
            </a:p>
          </p:txBody>
        </p:sp>
        <p:sp>
          <p:nvSpPr>
            <p:cNvPr id="869" name="Freeform: Shape 868">
              <a:extLst>
                <a:ext uri="{FF2B5EF4-FFF2-40B4-BE49-F238E27FC236}">
                  <a16:creationId xmlns:a16="http://schemas.microsoft.com/office/drawing/2014/main" id="{FF58EC62-2938-4DF1-8140-6C17DE39EE6A}"/>
                </a:ext>
              </a:extLst>
            </p:cNvPr>
            <p:cNvSpPr/>
            <p:nvPr/>
          </p:nvSpPr>
          <p:spPr>
            <a:xfrm>
              <a:off x="10442311" y="3057235"/>
              <a:ext cx="19628" cy="309501"/>
            </a:xfrm>
            <a:custGeom>
              <a:avLst/>
              <a:gdLst>
                <a:gd name="connsiteX0" fmla="*/ 0 w 35099"/>
                <a:gd name="connsiteY0" fmla="*/ 243 h 553456"/>
                <a:gd name="connsiteX1" fmla="*/ 38610 w 35099"/>
                <a:gd name="connsiteY1" fmla="*/ 0 h 553456"/>
                <a:gd name="connsiteX2" fmla="*/ 43829 w 35099"/>
                <a:gd name="connsiteY2" fmla="*/ 570934 h 553456"/>
                <a:gd name="connsiteX3" fmla="*/ 5220 w 35099"/>
                <a:gd name="connsiteY3" fmla="*/ 571177 h 553456"/>
              </a:gdLst>
              <a:ahLst/>
              <a:cxnLst>
                <a:cxn ang="0">
                  <a:pos x="connsiteX0" y="connsiteY0"/>
                </a:cxn>
                <a:cxn ang="0">
                  <a:pos x="connsiteX1" y="connsiteY1"/>
                </a:cxn>
                <a:cxn ang="0">
                  <a:pos x="connsiteX2" y="connsiteY2"/>
                </a:cxn>
                <a:cxn ang="0">
                  <a:pos x="connsiteX3" y="connsiteY3"/>
                </a:cxn>
              </a:cxnLst>
              <a:rect l="l" t="t" r="r" b="b"/>
              <a:pathLst>
                <a:path w="35099" h="553456">
                  <a:moveTo>
                    <a:pt x="0" y="243"/>
                  </a:moveTo>
                  <a:lnTo>
                    <a:pt x="38610" y="0"/>
                  </a:lnTo>
                  <a:lnTo>
                    <a:pt x="43829" y="570934"/>
                  </a:lnTo>
                  <a:lnTo>
                    <a:pt x="5220" y="571177"/>
                  </a:lnTo>
                  <a:close/>
                </a:path>
              </a:pathLst>
            </a:custGeom>
            <a:pattFill prst="pct10">
              <a:fgClr>
                <a:schemeClr val="bg1"/>
              </a:fgClr>
              <a:bgClr>
                <a:schemeClr val="tx1"/>
              </a:bgClr>
            </a:pattFill>
            <a:ln w="35069" cap="flat">
              <a:noFill/>
              <a:prstDash val="solid"/>
              <a:miter/>
            </a:ln>
          </p:spPr>
          <p:txBody>
            <a:bodyPr rtlCol="0" anchor="ctr"/>
            <a:lstStyle/>
            <a:p>
              <a:pPr defTabSz="932563">
                <a:defRPr/>
              </a:pPr>
              <a:endParaRPr lang="en-US">
                <a:solidFill>
                  <a:srgbClr val="000000"/>
                </a:solidFill>
                <a:latin typeface="Segoe UI"/>
              </a:endParaRPr>
            </a:p>
          </p:txBody>
        </p:sp>
        <p:sp>
          <p:nvSpPr>
            <p:cNvPr id="870" name="Graphic 144">
              <a:extLst>
                <a:ext uri="{FF2B5EF4-FFF2-40B4-BE49-F238E27FC236}">
                  <a16:creationId xmlns:a16="http://schemas.microsoft.com/office/drawing/2014/main" id="{509424BC-AF6D-4E1B-8E29-55E953E900BE}"/>
                </a:ext>
              </a:extLst>
            </p:cNvPr>
            <p:cNvSpPr/>
            <p:nvPr/>
          </p:nvSpPr>
          <p:spPr>
            <a:xfrm>
              <a:off x="10231806" y="2786370"/>
              <a:ext cx="429029" cy="375400"/>
            </a:xfrm>
            <a:custGeom>
              <a:avLst/>
              <a:gdLst>
                <a:gd name="connsiteX0" fmla="*/ 434392 w 429028"/>
                <a:gd name="connsiteY0" fmla="*/ 375400 h 375400"/>
                <a:gd name="connsiteX1" fmla="*/ 364674 w 429028"/>
                <a:gd name="connsiteY1" fmla="*/ 312833 h 375400"/>
                <a:gd name="connsiteX2" fmla="*/ 257417 w 429028"/>
                <a:gd name="connsiteY2" fmla="*/ 246691 h 375400"/>
                <a:gd name="connsiteX3" fmla="*/ 239541 w 429028"/>
                <a:gd name="connsiteY3" fmla="*/ 225240 h 375400"/>
                <a:gd name="connsiteX4" fmla="*/ 239541 w 429028"/>
                <a:gd name="connsiteY4" fmla="*/ 110832 h 375400"/>
                <a:gd name="connsiteX5" fmla="*/ 218090 w 429028"/>
                <a:gd name="connsiteY5" fmla="*/ 0 h 375400"/>
                <a:gd name="connsiteX6" fmla="*/ 198426 w 429028"/>
                <a:gd name="connsiteY6" fmla="*/ 110832 h 375400"/>
                <a:gd name="connsiteX7" fmla="*/ 198426 w 429028"/>
                <a:gd name="connsiteY7" fmla="*/ 227028 h 375400"/>
                <a:gd name="connsiteX8" fmla="*/ 185912 w 429028"/>
                <a:gd name="connsiteY8" fmla="*/ 244904 h 375400"/>
                <a:gd name="connsiteX9" fmla="*/ 75080 w 429028"/>
                <a:gd name="connsiteY9" fmla="*/ 312833 h 375400"/>
                <a:gd name="connsiteX10" fmla="*/ 0 w 429028"/>
                <a:gd name="connsiteY10" fmla="*/ 378975 h 375400"/>
                <a:gd name="connsiteX11" fmla="*/ 96531 w 429028"/>
                <a:gd name="connsiteY11" fmla="*/ 337860 h 375400"/>
                <a:gd name="connsiteX12" fmla="*/ 202001 w 429028"/>
                <a:gd name="connsiteY12" fmla="*/ 273506 h 375400"/>
                <a:gd name="connsiteX13" fmla="*/ 218090 w 429028"/>
                <a:gd name="connsiteY13" fmla="*/ 277081 h 375400"/>
                <a:gd name="connsiteX14" fmla="*/ 234178 w 429028"/>
                <a:gd name="connsiteY14" fmla="*/ 273506 h 375400"/>
                <a:gd name="connsiteX15" fmla="*/ 339648 w 429028"/>
                <a:gd name="connsiteY15" fmla="*/ 337860 h 375400"/>
                <a:gd name="connsiteX16" fmla="*/ 439755 w 429028"/>
                <a:gd name="connsiteY16" fmla="*/ 380763 h 375400"/>
                <a:gd name="connsiteX17" fmla="*/ 439755 w 429028"/>
                <a:gd name="connsiteY17" fmla="*/ 380763 h 375400"/>
                <a:gd name="connsiteX18" fmla="*/ 434392 w 429028"/>
                <a:gd name="connsiteY18" fmla="*/ 375400 h 37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29028" h="375400">
                  <a:moveTo>
                    <a:pt x="434392" y="375400"/>
                  </a:moveTo>
                  <a:lnTo>
                    <a:pt x="364674" y="312833"/>
                  </a:lnTo>
                  <a:lnTo>
                    <a:pt x="257417" y="246691"/>
                  </a:lnTo>
                  <a:cubicBezTo>
                    <a:pt x="257417" y="237753"/>
                    <a:pt x="250267" y="228815"/>
                    <a:pt x="239541" y="225240"/>
                  </a:cubicBezTo>
                  <a:lnTo>
                    <a:pt x="239541" y="110832"/>
                  </a:lnTo>
                  <a:lnTo>
                    <a:pt x="218090" y="0"/>
                  </a:lnTo>
                  <a:lnTo>
                    <a:pt x="198426" y="110832"/>
                  </a:lnTo>
                  <a:lnTo>
                    <a:pt x="198426" y="227028"/>
                  </a:lnTo>
                  <a:cubicBezTo>
                    <a:pt x="191275" y="230603"/>
                    <a:pt x="187700" y="237753"/>
                    <a:pt x="185912" y="244904"/>
                  </a:cubicBezTo>
                  <a:lnTo>
                    <a:pt x="75080" y="312833"/>
                  </a:lnTo>
                  <a:lnTo>
                    <a:pt x="0" y="378975"/>
                  </a:lnTo>
                  <a:lnTo>
                    <a:pt x="96531" y="337860"/>
                  </a:lnTo>
                  <a:lnTo>
                    <a:pt x="202001" y="273506"/>
                  </a:lnTo>
                  <a:cubicBezTo>
                    <a:pt x="205576" y="275293"/>
                    <a:pt x="212727" y="277081"/>
                    <a:pt x="218090" y="277081"/>
                  </a:cubicBezTo>
                  <a:cubicBezTo>
                    <a:pt x="223453" y="277081"/>
                    <a:pt x="228815" y="275293"/>
                    <a:pt x="234178" y="273506"/>
                  </a:cubicBezTo>
                  <a:lnTo>
                    <a:pt x="339648" y="337860"/>
                  </a:lnTo>
                  <a:lnTo>
                    <a:pt x="439755" y="380763"/>
                  </a:lnTo>
                  <a:lnTo>
                    <a:pt x="439755" y="380763"/>
                  </a:lnTo>
                  <a:lnTo>
                    <a:pt x="434392" y="375400"/>
                  </a:lnTo>
                  <a:close/>
                </a:path>
              </a:pathLst>
            </a:custGeom>
            <a:pattFill prst="pct10">
              <a:fgClr>
                <a:schemeClr val="bg1"/>
              </a:fgClr>
              <a:bgClr>
                <a:schemeClr val="tx1"/>
              </a:bgClr>
            </a:pattFill>
            <a:ln w="17526" cap="flat">
              <a:noFill/>
              <a:prstDash val="solid"/>
              <a:miter/>
            </a:ln>
          </p:spPr>
          <p:txBody>
            <a:bodyPr rtlCol="0" anchor="ctr"/>
            <a:lstStyle/>
            <a:p>
              <a:pPr defTabSz="932563">
                <a:defRPr/>
              </a:pPr>
              <a:endParaRPr lang="en-US">
                <a:solidFill>
                  <a:srgbClr val="000000"/>
                </a:solidFill>
                <a:latin typeface="Segoe UI"/>
              </a:endParaRPr>
            </a:p>
          </p:txBody>
        </p:sp>
        <p:sp>
          <p:nvSpPr>
            <p:cNvPr id="871" name="Freeform: Shape 870">
              <a:extLst>
                <a:ext uri="{FF2B5EF4-FFF2-40B4-BE49-F238E27FC236}">
                  <a16:creationId xmlns:a16="http://schemas.microsoft.com/office/drawing/2014/main" id="{671AF4BA-0387-4861-9191-EEDE37ACA639}"/>
                </a:ext>
              </a:extLst>
            </p:cNvPr>
            <p:cNvSpPr/>
            <p:nvPr/>
          </p:nvSpPr>
          <p:spPr>
            <a:xfrm>
              <a:off x="10827518" y="3340677"/>
              <a:ext cx="19628" cy="309501"/>
            </a:xfrm>
            <a:custGeom>
              <a:avLst/>
              <a:gdLst>
                <a:gd name="connsiteX0" fmla="*/ 0 w 35099"/>
                <a:gd name="connsiteY0" fmla="*/ 243 h 553456"/>
                <a:gd name="connsiteX1" fmla="*/ 38610 w 35099"/>
                <a:gd name="connsiteY1" fmla="*/ 0 h 553456"/>
                <a:gd name="connsiteX2" fmla="*/ 43829 w 35099"/>
                <a:gd name="connsiteY2" fmla="*/ 570934 h 553456"/>
                <a:gd name="connsiteX3" fmla="*/ 5220 w 35099"/>
                <a:gd name="connsiteY3" fmla="*/ 571177 h 553456"/>
              </a:gdLst>
              <a:ahLst/>
              <a:cxnLst>
                <a:cxn ang="0">
                  <a:pos x="connsiteX0" y="connsiteY0"/>
                </a:cxn>
                <a:cxn ang="0">
                  <a:pos x="connsiteX1" y="connsiteY1"/>
                </a:cxn>
                <a:cxn ang="0">
                  <a:pos x="connsiteX2" y="connsiteY2"/>
                </a:cxn>
                <a:cxn ang="0">
                  <a:pos x="connsiteX3" y="connsiteY3"/>
                </a:cxn>
              </a:cxnLst>
              <a:rect l="l" t="t" r="r" b="b"/>
              <a:pathLst>
                <a:path w="35099" h="553456">
                  <a:moveTo>
                    <a:pt x="0" y="243"/>
                  </a:moveTo>
                  <a:lnTo>
                    <a:pt x="38610" y="0"/>
                  </a:lnTo>
                  <a:lnTo>
                    <a:pt x="43829" y="570934"/>
                  </a:lnTo>
                  <a:lnTo>
                    <a:pt x="5220" y="571177"/>
                  </a:lnTo>
                  <a:close/>
                </a:path>
              </a:pathLst>
            </a:custGeom>
            <a:pattFill prst="pct10">
              <a:fgClr>
                <a:schemeClr val="bg1"/>
              </a:fgClr>
              <a:bgClr>
                <a:schemeClr val="tx1"/>
              </a:bgClr>
            </a:pattFill>
            <a:ln w="35069" cap="flat">
              <a:noFill/>
              <a:prstDash val="solid"/>
              <a:miter/>
            </a:ln>
          </p:spPr>
          <p:txBody>
            <a:bodyPr rtlCol="0" anchor="ctr"/>
            <a:lstStyle/>
            <a:p>
              <a:pPr defTabSz="932563">
                <a:defRPr/>
              </a:pPr>
              <a:endParaRPr lang="en-US">
                <a:solidFill>
                  <a:srgbClr val="000000"/>
                </a:solidFill>
                <a:latin typeface="Segoe UI"/>
              </a:endParaRPr>
            </a:p>
          </p:txBody>
        </p:sp>
        <p:sp>
          <p:nvSpPr>
            <p:cNvPr id="872" name="Graphic 148">
              <a:extLst>
                <a:ext uri="{FF2B5EF4-FFF2-40B4-BE49-F238E27FC236}">
                  <a16:creationId xmlns:a16="http://schemas.microsoft.com/office/drawing/2014/main" id="{384BE83B-C91A-4B65-86A5-5589B28885D0}"/>
                </a:ext>
              </a:extLst>
            </p:cNvPr>
            <p:cNvSpPr/>
            <p:nvPr/>
          </p:nvSpPr>
          <p:spPr>
            <a:xfrm>
              <a:off x="10622451" y="3068454"/>
              <a:ext cx="429029" cy="375400"/>
            </a:xfrm>
            <a:custGeom>
              <a:avLst/>
              <a:gdLst>
                <a:gd name="connsiteX0" fmla="*/ 434392 w 429028"/>
                <a:gd name="connsiteY0" fmla="*/ 375400 h 375400"/>
                <a:gd name="connsiteX1" fmla="*/ 364674 w 429028"/>
                <a:gd name="connsiteY1" fmla="*/ 312833 h 375400"/>
                <a:gd name="connsiteX2" fmla="*/ 257417 w 429028"/>
                <a:gd name="connsiteY2" fmla="*/ 246691 h 375400"/>
                <a:gd name="connsiteX3" fmla="*/ 239541 w 429028"/>
                <a:gd name="connsiteY3" fmla="*/ 225240 h 375400"/>
                <a:gd name="connsiteX4" fmla="*/ 239541 w 429028"/>
                <a:gd name="connsiteY4" fmla="*/ 110832 h 375400"/>
                <a:gd name="connsiteX5" fmla="*/ 218090 w 429028"/>
                <a:gd name="connsiteY5" fmla="*/ 0 h 375400"/>
                <a:gd name="connsiteX6" fmla="*/ 198426 w 429028"/>
                <a:gd name="connsiteY6" fmla="*/ 110832 h 375400"/>
                <a:gd name="connsiteX7" fmla="*/ 198426 w 429028"/>
                <a:gd name="connsiteY7" fmla="*/ 227028 h 375400"/>
                <a:gd name="connsiteX8" fmla="*/ 185912 w 429028"/>
                <a:gd name="connsiteY8" fmla="*/ 244904 h 375400"/>
                <a:gd name="connsiteX9" fmla="*/ 75080 w 429028"/>
                <a:gd name="connsiteY9" fmla="*/ 312833 h 375400"/>
                <a:gd name="connsiteX10" fmla="*/ 0 w 429028"/>
                <a:gd name="connsiteY10" fmla="*/ 378975 h 375400"/>
                <a:gd name="connsiteX11" fmla="*/ 96531 w 429028"/>
                <a:gd name="connsiteY11" fmla="*/ 337860 h 375400"/>
                <a:gd name="connsiteX12" fmla="*/ 202001 w 429028"/>
                <a:gd name="connsiteY12" fmla="*/ 273506 h 375400"/>
                <a:gd name="connsiteX13" fmla="*/ 218090 w 429028"/>
                <a:gd name="connsiteY13" fmla="*/ 277081 h 375400"/>
                <a:gd name="connsiteX14" fmla="*/ 234178 w 429028"/>
                <a:gd name="connsiteY14" fmla="*/ 273506 h 375400"/>
                <a:gd name="connsiteX15" fmla="*/ 339648 w 429028"/>
                <a:gd name="connsiteY15" fmla="*/ 337860 h 375400"/>
                <a:gd name="connsiteX16" fmla="*/ 439755 w 429028"/>
                <a:gd name="connsiteY16" fmla="*/ 380763 h 375400"/>
                <a:gd name="connsiteX17" fmla="*/ 439755 w 429028"/>
                <a:gd name="connsiteY17" fmla="*/ 380763 h 375400"/>
                <a:gd name="connsiteX18" fmla="*/ 434392 w 429028"/>
                <a:gd name="connsiteY18" fmla="*/ 375400 h 37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29028" h="375400">
                  <a:moveTo>
                    <a:pt x="434392" y="375400"/>
                  </a:moveTo>
                  <a:lnTo>
                    <a:pt x="364674" y="312833"/>
                  </a:lnTo>
                  <a:lnTo>
                    <a:pt x="257417" y="246691"/>
                  </a:lnTo>
                  <a:cubicBezTo>
                    <a:pt x="257417" y="237753"/>
                    <a:pt x="250267" y="228815"/>
                    <a:pt x="239541" y="225240"/>
                  </a:cubicBezTo>
                  <a:lnTo>
                    <a:pt x="239541" y="110832"/>
                  </a:lnTo>
                  <a:lnTo>
                    <a:pt x="218090" y="0"/>
                  </a:lnTo>
                  <a:lnTo>
                    <a:pt x="198426" y="110832"/>
                  </a:lnTo>
                  <a:lnTo>
                    <a:pt x="198426" y="227028"/>
                  </a:lnTo>
                  <a:cubicBezTo>
                    <a:pt x="191275" y="230603"/>
                    <a:pt x="187700" y="237753"/>
                    <a:pt x="185912" y="244904"/>
                  </a:cubicBezTo>
                  <a:lnTo>
                    <a:pt x="75080" y="312833"/>
                  </a:lnTo>
                  <a:lnTo>
                    <a:pt x="0" y="378975"/>
                  </a:lnTo>
                  <a:lnTo>
                    <a:pt x="96531" y="337860"/>
                  </a:lnTo>
                  <a:lnTo>
                    <a:pt x="202001" y="273506"/>
                  </a:lnTo>
                  <a:cubicBezTo>
                    <a:pt x="205576" y="275293"/>
                    <a:pt x="212727" y="277081"/>
                    <a:pt x="218090" y="277081"/>
                  </a:cubicBezTo>
                  <a:cubicBezTo>
                    <a:pt x="223453" y="277081"/>
                    <a:pt x="228815" y="275293"/>
                    <a:pt x="234178" y="273506"/>
                  </a:cubicBezTo>
                  <a:lnTo>
                    <a:pt x="339648" y="337860"/>
                  </a:lnTo>
                  <a:lnTo>
                    <a:pt x="439755" y="380763"/>
                  </a:lnTo>
                  <a:lnTo>
                    <a:pt x="439755" y="380763"/>
                  </a:lnTo>
                  <a:lnTo>
                    <a:pt x="434392" y="375400"/>
                  </a:lnTo>
                  <a:close/>
                </a:path>
              </a:pathLst>
            </a:custGeom>
            <a:pattFill prst="pct10">
              <a:fgClr>
                <a:schemeClr val="bg1"/>
              </a:fgClr>
              <a:bgClr>
                <a:schemeClr val="tx1"/>
              </a:bgClr>
            </a:pattFill>
            <a:ln w="17526" cap="flat">
              <a:noFill/>
              <a:prstDash val="solid"/>
              <a:miter/>
            </a:ln>
          </p:spPr>
          <p:txBody>
            <a:bodyPr rtlCol="0" anchor="ctr"/>
            <a:lstStyle/>
            <a:p>
              <a:pPr defTabSz="932563">
                <a:defRPr/>
              </a:pPr>
              <a:endParaRPr lang="en-US">
                <a:solidFill>
                  <a:srgbClr val="000000"/>
                </a:solidFill>
                <a:latin typeface="Segoe UI"/>
              </a:endParaRPr>
            </a:p>
          </p:txBody>
        </p:sp>
      </p:grpSp>
      <p:grpSp>
        <p:nvGrpSpPr>
          <p:cNvPr id="873" name="Group 872">
            <a:extLst>
              <a:ext uri="{FF2B5EF4-FFF2-40B4-BE49-F238E27FC236}">
                <a16:creationId xmlns:a16="http://schemas.microsoft.com/office/drawing/2014/main" id="{6567EF1A-F8C8-4813-8E0A-B14F59FF5EA8}"/>
              </a:ext>
            </a:extLst>
          </p:cNvPr>
          <p:cNvGrpSpPr/>
          <p:nvPr/>
        </p:nvGrpSpPr>
        <p:grpSpPr>
          <a:xfrm>
            <a:off x="8247960" y="4840897"/>
            <a:ext cx="383607" cy="314219"/>
            <a:chOff x="6785055" y="4453979"/>
            <a:chExt cx="697763" cy="571551"/>
          </a:xfrm>
        </p:grpSpPr>
        <p:sp>
          <p:nvSpPr>
            <p:cNvPr id="874" name="Freeform: Shape 873">
              <a:extLst>
                <a:ext uri="{FF2B5EF4-FFF2-40B4-BE49-F238E27FC236}">
                  <a16:creationId xmlns:a16="http://schemas.microsoft.com/office/drawing/2014/main" id="{F8D7C8B1-BEDD-4372-BACB-5DF724D7729B}"/>
                </a:ext>
              </a:extLst>
            </p:cNvPr>
            <p:cNvSpPr/>
            <p:nvPr/>
          </p:nvSpPr>
          <p:spPr>
            <a:xfrm flipH="1">
              <a:off x="6842398" y="4551153"/>
              <a:ext cx="71679" cy="107518"/>
            </a:xfrm>
            <a:custGeom>
              <a:avLst/>
              <a:gdLst>
                <a:gd name="connsiteX0" fmla="*/ 102206 w 110493"/>
                <a:gd name="connsiteY0" fmla="*/ 185076 h 165740"/>
                <a:gd name="connsiteX1" fmla="*/ 8287 w 110493"/>
                <a:gd name="connsiteY1" fmla="*/ 185076 h 165740"/>
                <a:gd name="connsiteX2" fmla="*/ 0 w 110493"/>
                <a:gd name="connsiteY2" fmla="*/ 176789 h 165740"/>
                <a:gd name="connsiteX3" fmla="*/ 0 w 110493"/>
                <a:gd name="connsiteY3" fmla="*/ 8287 h 165740"/>
                <a:gd name="connsiteX4" fmla="*/ 8287 w 110493"/>
                <a:gd name="connsiteY4" fmla="*/ 0 h 165740"/>
                <a:gd name="connsiteX5" fmla="*/ 102206 w 110493"/>
                <a:gd name="connsiteY5" fmla="*/ 0 h 165740"/>
                <a:gd name="connsiteX6" fmla="*/ 110493 w 110493"/>
                <a:gd name="connsiteY6" fmla="*/ 8287 h 165740"/>
                <a:gd name="connsiteX7" fmla="*/ 110493 w 110493"/>
                <a:gd name="connsiteY7" fmla="*/ 179552 h 165740"/>
                <a:gd name="connsiteX8" fmla="*/ 102206 w 110493"/>
                <a:gd name="connsiteY8" fmla="*/ 185076 h 165740"/>
                <a:gd name="connsiteX9" fmla="*/ 16574 w 110493"/>
                <a:gd name="connsiteY9" fmla="*/ 171265 h 165740"/>
                <a:gd name="connsiteX10" fmla="*/ 93919 w 110493"/>
                <a:gd name="connsiteY10" fmla="*/ 171265 h 165740"/>
                <a:gd name="connsiteX11" fmla="*/ 93919 w 110493"/>
                <a:gd name="connsiteY11" fmla="*/ 16574 h 165740"/>
                <a:gd name="connsiteX12" fmla="*/ 16574 w 110493"/>
                <a:gd name="connsiteY12" fmla="*/ 16574 h 165740"/>
                <a:gd name="connsiteX13" fmla="*/ 16574 w 110493"/>
                <a:gd name="connsiteY13" fmla="*/ 171265 h 165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0493" h="165740">
                  <a:moveTo>
                    <a:pt x="102206" y="185076"/>
                  </a:moveTo>
                  <a:lnTo>
                    <a:pt x="8287" y="185076"/>
                  </a:lnTo>
                  <a:cubicBezTo>
                    <a:pt x="2762" y="185076"/>
                    <a:pt x="0" y="182314"/>
                    <a:pt x="0" y="176789"/>
                  </a:cubicBezTo>
                  <a:lnTo>
                    <a:pt x="0" y="8287"/>
                  </a:lnTo>
                  <a:cubicBezTo>
                    <a:pt x="0" y="2762"/>
                    <a:pt x="2762" y="0"/>
                    <a:pt x="8287" y="0"/>
                  </a:cubicBezTo>
                  <a:lnTo>
                    <a:pt x="102206" y="0"/>
                  </a:lnTo>
                  <a:cubicBezTo>
                    <a:pt x="107731" y="0"/>
                    <a:pt x="110493" y="2762"/>
                    <a:pt x="110493" y="8287"/>
                  </a:cubicBezTo>
                  <a:lnTo>
                    <a:pt x="110493" y="179552"/>
                  </a:lnTo>
                  <a:cubicBezTo>
                    <a:pt x="110493" y="182314"/>
                    <a:pt x="107731" y="185076"/>
                    <a:pt x="102206" y="185076"/>
                  </a:cubicBezTo>
                  <a:close/>
                  <a:moveTo>
                    <a:pt x="16574" y="171265"/>
                  </a:moveTo>
                  <a:lnTo>
                    <a:pt x="93919" y="171265"/>
                  </a:lnTo>
                  <a:lnTo>
                    <a:pt x="93919" y="16574"/>
                  </a:lnTo>
                  <a:lnTo>
                    <a:pt x="16574" y="16574"/>
                  </a:lnTo>
                  <a:lnTo>
                    <a:pt x="16574" y="171265"/>
                  </a:lnTo>
                  <a:close/>
                </a:path>
              </a:pathLst>
            </a:custGeom>
            <a:solidFill>
              <a:schemeClr val="tx1"/>
            </a:solidFill>
            <a:ln w="27572" cap="flat">
              <a:noFill/>
              <a:prstDash val="solid"/>
              <a:miter/>
            </a:ln>
          </p:spPr>
          <p:txBody>
            <a:bodyPr rtlCol="0" anchor="ctr"/>
            <a:lstStyle/>
            <a:p>
              <a:pPr defTabSz="932563">
                <a:defRPr/>
              </a:pPr>
              <a:endParaRPr lang="en-US">
                <a:solidFill>
                  <a:srgbClr val="000000"/>
                </a:solidFill>
                <a:latin typeface="Segoe UI"/>
              </a:endParaRPr>
            </a:p>
          </p:txBody>
        </p:sp>
        <p:sp>
          <p:nvSpPr>
            <p:cNvPr id="875" name="Freeform: Shape 874">
              <a:extLst>
                <a:ext uri="{FF2B5EF4-FFF2-40B4-BE49-F238E27FC236}">
                  <a16:creationId xmlns:a16="http://schemas.microsoft.com/office/drawing/2014/main" id="{528283A5-DD89-43BB-9B46-B83F7EAF8103}"/>
                </a:ext>
              </a:extLst>
            </p:cNvPr>
            <p:cNvSpPr/>
            <p:nvPr/>
          </p:nvSpPr>
          <p:spPr>
            <a:xfrm flipH="1">
              <a:off x="6785055" y="4685551"/>
              <a:ext cx="125438" cy="125438"/>
            </a:xfrm>
            <a:custGeom>
              <a:avLst/>
              <a:gdLst>
                <a:gd name="connsiteX0" fmla="*/ 204413 w 193363"/>
                <a:gd name="connsiteY0" fmla="*/ 102206 h 193363"/>
                <a:gd name="connsiteX1" fmla="*/ 102206 w 193363"/>
                <a:gd name="connsiteY1" fmla="*/ 0 h 193363"/>
                <a:gd name="connsiteX2" fmla="*/ 0 w 193363"/>
                <a:gd name="connsiteY2" fmla="*/ 102206 h 193363"/>
                <a:gd name="connsiteX3" fmla="*/ 102206 w 193363"/>
                <a:gd name="connsiteY3" fmla="*/ 204413 h 193363"/>
                <a:gd name="connsiteX4" fmla="*/ 204413 w 193363"/>
                <a:gd name="connsiteY4" fmla="*/ 102206 h 193363"/>
                <a:gd name="connsiteX5" fmla="*/ 204413 w 193363"/>
                <a:gd name="connsiteY5" fmla="*/ 102206 h 193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3363" h="193363">
                  <a:moveTo>
                    <a:pt x="204413" y="102206"/>
                  </a:moveTo>
                  <a:cubicBezTo>
                    <a:pt x="204413" y="46960"/>
                    <a:pt x="160215" y="0"/>
                    <a:pt x="102206" y="0"/>
                  </a:cubicBezTo>
                  <a:cubicBezTo>
                    <a:pt x="44197" y="0"/>
                    <a:pt x="0" y="44197"/>
                    <a:pt x="0" y="102206"/>
                  </a:cubicBezTo>
                  <a:cubicBezTo>
                    <a:pt x="0" y="160215"/>
                    <a:pt x="44197" y="204413"/>
                    <a:pt x="102206" y="204413"/>
                  </a:cubicBezTo>
                  <a:cubicBezTo>
                    <a:pt x="160215" y="204413"/>
                    <a:pt x="204413" y="160215"/>
                    <a:pt x="204413" y="102206"/>
                  </a:cubicBezTo>
                  <a:lnTo>
                    <a:pt x="204413" y="102206"/>
                  </a:lnTo>
                  <a:close/>
                </a:path>
              </a:pathLst>
            </a:custGeom>
            <a:pattFill prst="pct10">
              <a:fgClr>
                <a:schemeClr val="bg1"/>
              </a:fgClr>
              <a:bgClr>
                <a:schemeClr val="tx2"/>
              </a:bgClr>
            </a:pattFill>
            <a:ln w="19050" cap="flat">
              <a:noFill/>
              <a:prstDash val="solid"/>
              <a:miter/>
            </a:ln>
          </p:spPr>
          <p:txBody>
            <a:bodyPr rtlCol="0" anchor="ctr"/>
            <a:lstStyle/>
            <a:p>
              <a:pPr defTabSz="914224">
                <a:defRPr/>
              </a:pPr>
              <a:endParaRPr lang="en-US" kern="0">
                <a:solidFill>
                  <a:srgbClr val="1A1A1A"/>
                </a:solidFill>
                <a:latin typeface="Segoe UI"/>
              </a:endParaRPr>
            </a:p>
          </p:txBody>
        </p:sp>
        <p:sp>
          <p:nvSpPr>
            <p:cNvPr id="876" name="Freeform: Shape 875">
              <a:extLst>
                <a:ext uri="{FF2B5EF4-FFF2-40B4-BE49-F238E27FC236}">
                  <a16:creationId xmlns:a16="http://schemas.microsoft.com/office/drawing/2014/main" id="{2B5E9388-6C4C-46AD-B076-9C6B9FECA024}"/>
                </a:ext>
              </a:extLst>
            </p:cNvPr>
            <p:cNvSpPr/>
            <p:nvPr/>
          </p:nvSpPr>
          <p:spPr>
            <a:xfrm flipH="1">
              <a:off x="7019803" y="4728558"/>
              <a:ext cx="89599" cy="89599"/>
            </a:xfrm>
            <a:custGeom>
              <a:avLst/>
              <a:gdLst>
                <a:gd name="connsiteX0" fmla="*/ 138117 w 138116"/>
                <a:gd name="connsiteY0" fmla="*/ 69058 h 138116"/>
                <a:gd name="connsiteX1" fmla="*/ 69058 w 138116"/>
                <a:gd name="connsiteY1" fmla="*/ 0 h 138116"/>
                <a:gd name="connsiteX2" fmla="*/ 0 w 138116"/>
                <a:gd name="connsiteY2" fmla="*/ 69058 h 138116"/>
                <a:gd name="connsiteX3" fmla="*/ 69058 w 138116"/>
                <a:gd name="connsiteY3" fmla="*/ 138117 h 138116"/>
                <a:gd name="connsiteX4" fmla="*/ 138117 w 138116"/>
                <a:gd name="connsiteY4" fmla="*/ 69058 h 138116"/>
                <a:gd name="connsiteX5" fmla="*/ 138117 w 138116"/>
                <a:gd name="connsiteY5" fmla="*/ 69058 h 138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116" h="138116">
                  <a:moveTo>
                    <a:pt x="138117" y="69058"/>
                  </a:moveTo>
                  <a:cubicBezTo>
                    <a:pt x="138117" y="30386"/>
                    <a:pt x="107731" y="0"/>
                    <a:pt x="69058" y="0"/>
                  </a:cubicBezTo>
                  <a:cubicBezTo>
                    <a:pt x="30386" y="0"/>
                    <a:pt x="0" y="30386"/>
                    <a:pt x="0" y="69058"/>
                  </a:cubicBezTo>
                  <a:cubicBezTo>
                    <a:pt x="0" y="107731"/>
                    <a:pt x="30386" y="138117"/>
                    <a:pt x="69058" y="138117"/>
                  </a:cubicBezTo>
                  <a:cubicBezTo>
                    <a:pt x="107731" y="138117"/>
                    <a:pt x="138117" y="107731"/>
                    <a:pt x="138117" y="69058"/>
                  </a:cubicBezTo>
                  <a:lnTo>
                    <a:pt x="138117" y="69058"/>
                  </a:lnTo>
                  <a:close/>
                </a:path>
              </a:pathLst>
            </a:custGeom>
            <a:solidFill>
              <a:schemeClr val="accent5"/>
            </a:solidFill>
            <a:ln w="27572" cap="flat">
              <a:noFill/>
              <a:prstDash val="solid"/>
              <a:miter/>
            </a:ln>
          </p:spPr>
          <p:txBody>
            <a:bodyPr rtlCol="0" anchor="ctr"/>
            <a:lstStyle/>
            <a:p>
              <a:pPr defTabSz="932563">
                <a:defRPr/>
              </a:pPr>
              <a:endParaRPr lang="en-US">
                <a:solidFill>
                  <a:srgbClr val="000000"/>
                </a:solidFill>
                <a:latin typeface="Segoe UI"/>
              </a:endParaRPr>
            </a:p>
          </p:txBody>
        </p:sp>
        <p:sp>
          <p:nvSpPr>
            <p:cNvPr id="877" name="Freeform: Shape 876">
              <a:extLst>
                <a:ext uri="{FF2B5EF4-FFF2-40B4-BE49-F238E27FC236}">
                  <a16:creationId xmlns:a16="http://schemas.microsoft.com/office/drawing/2014/main" id="{C9D52D03-F6BF-473D-B4BD-498A285641F1}"/>
                </a:ext>
              </a:extLst>
            </p:cNvPr>
            <p:cNvSpPr/>
            <p:nvPr/>
          </p:nvSpPr>
          <p:spPr>
            <a:xfrm flipH="1">
              <a:off x="7019803" y="4728558"/>
              <a:ext cx="89599" cy="89599"/>
            </a:xfrm>
            <a:custGeom>
              <a:avLst/>
              <a:gdLst>
                <a:gd name="connsiteX0" fmla="*/ 138117 w 138116"/>
                <a:gd name="connsiteY0" fmla="*/ 69058 h 138116"/>
                <a:gd name="connsiteX1" fmla="*/ 69058 w 138116"/>
                <a:gd name="connsiteY1" fmla="*/ 0 h 138116"/>
                <a:gd name="connsiteX2" fmla="*/ 0 w 138116"/>
                <a:gd name="connsiteY2" fmla="*/ 69058 h 138116"/>
                <a:gd name="connsiteX3" fmla="*/ 69058 w 138116"/>
                <a:gd name="connsiteY3" fmla="*/ 138117 h 138116"/>
                <a:gd name="connsiteX4" fmla="*/ 138117 w 138116"/>
                <a:gd name="connsiteY4" fmla="*/ 69058 h 138116"/>
                <a:gd name="connsiteX5" fmla="*/ 138117 w 138116"/>
                <a:gd name="connsiteY5" fmla="*/ 69058 h 138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116" h="138116">
                  <a:moveTo>
                    <a:pt x="138117" y="69058"/>
                  </a:moveTo>
                  <a:cubicBezTo>
                    <a:pt x="138117" y="30386"/>
                    <a:pt x="107731" y="0"/>
                    <a:pt x="69058" y="0"/>
                  </a:cubicBezTo>
                  <a:cubicBezTo>
                    <a:pt x="30386" y="0"/>
                    <a:pt x="0" y="30386"/>
                    <a:pt x="0" y="69058"/>
                  </a:cubicBezTo>
                  <a:cubicBezTo>
                    <a:pt x="0" y="107731"/>
                    <a:pt x="30386" y="138117"/>
                    <a:pt x="69058" y="138117"/>
                  </a:cubicBezTo>
                  <a:cubicBezTo>
                    <a:pt x="107731" y="138117"/>
                    <a:pt x="138117" y="107731"/>
                    <a:pt x="138117" y="69058"/>
                  </a:cubicBezTo>
                  <a:lnTo>
                    <a:pt x="138117" y="69058"/>
                  </a:lnTo>
                  <a:close/>
                </a:path>
              </a:pathLst>
            </a:custGeom>
            <a:pattFill prst="pct10">
              <a:fgClr>
                <a:schemeClr val="bg1"/>
              </a:fgClr>
              <a:bgClr>
                <a:schemeClr val="tx2"/>
              </a:bgClr>
            </a:pattFill>
            <a:ln w="19050" cap="flat">
              <a:noFill/>
              <a:prstDash val="solid"/>
              <a:miter/>
            </a:ln>
          </p:spPr>
          <p:txBody>
            <a:bodyPr rtlCol="0" anchor="ctr"/>
            <a:lstStyle/>
            <a:p>
              <a:pPr defTabSz="914224">
                <a:defRPr/>
              </a:pPr>
              <a:endParaRPr lang="en-US" kern="0">
                <a:solidFill>
                  <a:srgbClr val="1A1A1A"/>
                </a:solidFill>
                <a:latin typeface="Segoe UI"/>
              </a:endParaRPr>
            </a:p>
          </p:txBody>
        </p:sp>
        <p:sp>
          <p:nvSpPr>
            <p:cNvPr id="878" name="Freeform: Shape 877">
              <a:extLst>
                <a:ext uri="{FF2B5EF4-FFF2-40B4-BE49-F238E27FC236}">
                  <a16:creationId xmlns:a16="http://schemas.microsoft.com/office/drawing/2014/main" id="{64D2B811-3CF3-4D73-A50D-8981FFB69205}"/>
                </a:ext>
              </a:extLst>
            </p:cNvPr>
            <p:cNvSpPr/>
            <p:nvPr/>
          </p:nvSpPr>
          <p:spPr>
            <a:xfrm flipH="1">
              <a:off x="6953500" y="4789485"/>
              <a:ext cx="35840" cy="17920"/>
            </a:xfrm>
            <a:custGeom>
              <a:avLst/>
              <a:gdLst>
                <a:gd name="connsiteX0" fmla="*/ 0 w 55246"/>
                <a:gd name="connsiteY0" fmla="*/ 0 h 27623"/>
                <a:gd name="connsiteX1" fmla="*/ 69058 w 55246"/>
                <a:gd name="connsiteY1" fmla="*/ 0 h 27623"/>
                <a:gd name="connsiteX2" fmla="*/ 69058 w 55246"/>
                <a:gd name="connsiteY2" fmla="*/ 27623 h 27623"/>
                <a:gd name="connsiteX3" fmla="*/ 0 w 55246"/>
                <a:gd name="connsiteY3" fmla="*/ 27623 h 27623"/>
              </a:gdLst>
              <a:ahLst/>
              <a:cxnLst>
                <a:cxn ang="0">
                  <a:pos x="connsiteX0" y="connsiteY0"/>
                </a:cxn>
                <a:cxn ang="0">
                  <a:pos x="connsiteX1" y="connsiteY1"/>
                </a:cxn>
                <a:cxn ang="0">
                  <a:pos x="connsiteX2" y="connsiteY2"/>
                </a:cxn>
                <a:cxn ang="0">
                  <a:pos x="connsiteX3" y="connsiteY3"/>
                </a:cxn>
              </a:cxnLst>
              <a:rect l="l" t="t" r="r" b="b"/>
              <a:pathLst>
                <a:path w="55246" h="27623">
                  <a:moveTo>
                    <a:pt x="0" y="0"/>
                  </a:moveTo>
                  <a:lnTo>
                    <a:pt x="69058" y="0"/>
                  </a:lnTo>
                  <a:lnTo>
                    <a:pt x="69058" y="27623"/>
                  </a:lnTo>
                  <a:lnTo>
                    <a:pt x="0" y="27623"/>
                  </a:lnTo>
                  <a:close/>
                </a:path>
              </a:pathLst>
            </a:custGeom>
            <a:pattFill prst="pct10">
              <a:fgClr>
                <a:schemeClr val="bg1"/>
              </a:fgClr>
              <a:bgClr>
                <a:schemeClr val="tx1"/>
              </a:bgClr>
            </a:pattFill>
            <a:ln w="27572" cap="flat">
              <a:noFill/>
              <a:prstDash val="solid"/>
              <a:miter/>
            </a:ln>
          </p:spPr>
          <p:txBody>
            <a:bodyPr rtlCol="0" anchor="ctr"/>
            <a:lstStyle/>
            <a:p>
              <a:pPr defTabSz="932563">
                <a:defRPr/>
              </a:pPr>
              <a:endParaRPr lang="en-US">
                <a:solidFill>
                  <a:srgbClr val="000000"/>
                </a:solidFill>
                <a:latin typeface="Segoe UI"/>
              </a:endParaRPr>
            </a:p>
          </p:txBody>
        </p:sp>
        <p:sp>
          <p:nvSpPr>
            <p:cNvPr id="879" name="Freeform: Shape 878">
              <a:extLst>
                <a:ext uri="{FF2B5EF4-FFF2-40B4-BE49-F238E27FC236}">
                  <a16:creationId xmlns:a16="http://schemas.microsoft.com/office/drawing/2014/main" id="{6FEB58CD-4616-48D9-99F4-F6E1D4ABAFA5}"/>
                </a:ext>
              </a:extLst>
            </p:cNvPr>
            <p:cNvSpPr/>
            <p:nvPr/>
          </p:nvSpPr>
          <p:spPr>
            <a:xfrm flipH="1">
              <a:off x="6989340" y="4606704"/>
              <a:ext cx="125438" cy="161278"/>
            </a:xfrm>
            <a:custGeom>
              <a:avLst/>
              <a:gdLst>
                <a:gd name="connsiteX0" fmla="*/ 212700 w 193363"/>
                <a:gd name="connsiteY0" fmla="*/ 77345 h 248610"/>
                <a:gd name="connsiteX1" fmla="*/ 204413 w 193363"/>
                <a:gd name="connsiteY1" fmla="*/ 69058 h 248610"/>
                <a:gd name="connsiteX2" fmla="*/ 146404 w 193363"/>
                <a:gd name="connsiteY2" fmla="*/ 71821 h 248610"/>
                <a:gd name="connsiteX3" fmla="*/ 146404 w 193363"/>
                <a:gd name="connsiteY3" fmla="*/ 0 h 248610"/>
                <a:gd name="connsiteX4" fmla="*/ 118780 w 193363"/>
                <a:gd name="connsiteY4" fmla="*/ 0 h 248610"/>
                <a:gd name="connsiteX5" fmla="*/ 118780 w 193363"/>
                <a:gd name="connsiteY5" fmla="*/ 71821 h 248610"/>
                <a:gd name="connsiteX6" fmla="*/ 99444 w 193363"/>
                <a:gd name="connsiteY6" fmla="*/ 71821 h 248610"/>
                <a:gd name="connsiteX7" fmla="*/ 96682 w 193363"/>
                <a:gd name="connsiteY7" fmla="*/ 71821 h 248610"/>
                <a:gd name="connsiteX8" fmla="*/ 11049 w 193363"/>
                <a:gd name="connsiteY8" fmla="*/ 104969 h 248610"/>
                <a:gd name="connsiteX9" fmla="*/ 5525 w 193363"/>
                <a:gd name="connsiteY9" fmla="*/ 110493 h 248610"/>
                <a:gd name="connsiteX10" fmla="*/ 0 w 193363"/>
                <a:gd name="connsiteY10" fmla="*/ 162978 h 248610"/>
                <a:gd name="connsiteX11" fmla="*/ 2762 w 193363"/>
                <a:gd name="connsiteY11" fmla="*/ 168502 h 248610"/>
                <a:gd name="connsiteX12" fmla="*/ 11049 w 193363"/>
                <a:gd name="connsiteY12" fmla="*/ 171265 h 248610"/>
                <a:gd name="connsiteX13" fmla="*/ 60771 w 193363"/>
                <a:gd name="connsiteY13" fmla="*/ 157453 h 248610"/>
                <a:gd name="connsiteX14" fmla="*/ 91157 w 193363"/>
                <a:gd name="connsiteY14" fmla="*/ 157453 h 248610"/>
                <a:gd name="connsiteX15" fmla="*/ 110493 w 193363"/>
                <a:gd name="connsiteY15" fmla="*/ 171265 h 248610"/>
                <a:gd name="connsiteX16" fmla="*/ 135354 w 193363"/>
                <a:gd name="connsiteY16" fmla="*/ 190601 h 248610"/>
                <a:gd name="connsiteX17" fmla="*/ 204413 w 193363"/>
                <a:gd name="connsiteY17" fmla="*/ 256897 h 248610"/>
                <a:gd name="connsiteX18" fmla="*/ 209937 w 193363"/>
                <a:gd name="connsiteY18" fmla="*/ 259659 h 248610"/>
                <a:gd name="connsiteX19" fmla="*/ 212700 w 193363"/>
                <a:gd name="connsiteY19" fmla="*/ 259659 h 248610"/>
                <a:gd name="connsiteX20" fmla="*/ 218224 w 193363"/>
                <a:gd name="connsiteY20" fmla="*/ 251372 h 248610"/>
                <a:gd name="connsiteX21" fmla="*/ 212700 w 193363"/>
                <a:gd name="connsiteY21" fmla="*/ 77345 h 248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3363" h="248610">
                  <a:moveTo>
                    <a:pt x="212700" y="77345"/>
                  </a:moveTo>
                  <a:cubicBezTo>
                    <a:pt x="212700" y="71821"/>
                    <a:pt x="209937" y="69058"/>
                    <a:pt x="204413" y="69058"/>
                  </a:cubicBezTo>
                  <a:lnTo>
                    <a:pt x="146404" y="71821"/>
                  </a:lnTo>
                  <a:lnTo>
                    <a:pt x="146404" y="0"/>
                  </a:lnTo>
                  <a:lnTo>
                    <a:pt x="118780" y="0"/>
                  </a:lnTo>
                  <a:lnTo>
                    <a:pt x="118780" y="71821"/>
                  </a:lnTo>
                  <a:lnTo>
                    <a:pt x="99444" y="71821"/>
                  </a:lnTo>
                  <a:cubicBezTo>
                    <a:pt x="99444" y="71821"/>
                    <a:pt x="96682" y="71821"/>
                    <a:pt x="96682" y="71821"/>
                  </a:cubicBezTo>
                  <a:lnTo>
                    <a:pt x="11049" y="104969"/>
                  </a:lnTo>
                  <a:cubicBezTo>
                    <a:pt x="8287" y="104969"/>
                    <a:pt x="5525" y="107731"/>
                    <a:pt x="5525" y="110493"/>
                  </a:cubicBezTo>
                  <a:lnTo>
                    <a:pt x="0" y="162978"/>
                  </a:lnTo>
                  <a:cubicBezTo>
                    <a:pt x="0" y="165740"/>
                    <a:pt x="0" y="168502"/>
                    <a:pt x="2762" y="168502"/>
                  </a:cubicBezTo>
                  <a:cubicBezTo>
                    <a:pt x="5525" y="171265"/>
                    <a:pt x="8287" y="171265"/>
                    <a:pt x="11049" y="171265"/>
                  </a:cubicBezTo>
                  <a:lnTo>
                    <a:pt x="60771" y="157453"/>
                  </a:lnTo>
                  <a:lnTo>
                    <a:pt x="91157" y="157453"/>
                  </a:lnTo>
                  <a:lnTo>
                    <a:pt x="110493" y="171265"/>
                  </a:lnTo>
                  <a:lnTo>
                    <a:pt x="135354" y="190601"/>
                  </a:lnTo>
                  <a:lnTo>
                    <a:pt x="204413" y="256897"/>
                  </a:lnTo>
                  <a:cubicBezTo>
                    <a:pt x="207175" y="256897"/>
                    <a:pt x="207175" y="259659"/>
                    <a:pt x="209937" y="259659"/>
                  </a:cubicBezTo>
                  <a:cubicBezTo>
                    <a:pt x="209937" y="259659"/>
                    <a:pt x="212700" y="259659"/>
                    <a:pt x="212700" y="259659"/>
                  </a:cubicBezTo>
                  <a:cubicBezTo>
                    <a:pt x="215462" y="259659"/>
                    <a:pt x="218224" y="254135"/>
                    <a:pt x="218224" y="251372"/>
                  </a:cubicBezTo>
                  <a:lnTo>
                    <a:pt x="212700" y="77345"/>
                  </a:lnTo>
                  <a:close/>
                </a:path>
              </a:pathLst>
            </a:custGeom>
            <a:pattFill prst="pct10">
              <a:fgClr>
                <a:schemeClr val="bg1"/>
              </a:fgClr>
              <a:bgClr>
                <a:schemeClr val="tx1"/>
              </a:bgClr>
            </a:pattFill>
            <a:ln w="27572" cap="flat">
              <a:noFill/>
              <a:prstDash val="solid"/>
              <a:miter/>
            </a:ln>
          </p:spPr>
          <p:txBody>
            <a:bodyPr rtlCol="0" anchor="ctr"/>
            <a:lstStyle/>
            <a:p>
              <a:pPr defTabSz="932563">
                <a:defRPr/>
              </a:pPr>
              <a:endParaRPr lang="en-US">
                <a:solidFill>
                  <a:srgbClr val="000000"/>
                </a:solidFill>
                <a:latin typeface="Segoe UI"/>
              </a:endParaRPr>
            </a:p>
          </p:txBody>
        </p:sp>
        <p:sp>
          <p:nvSpPr>
            <p:cNvPr id="880" name="Freeform: Shape 879">
              <a:extLst>
                <a:ext uri="{FF2B5EF4-FFF2-40B4-BE49-F238E27FC236}">
                  <a16:creationId xmlns:a16="http://schemas.microsoft.com/office/drawing/2014/main" id="{053089EC-CDF4-4404-BECB-3C11A8A178E2}"/>
                </a:ext>
              </a:extLst>
            </p:cNvPr>
            <p:cNvSpPr/>
            <p:nvPr/>
          </p:nvSpPr>
          <p:spPr>
            <a:xfrm flipH="1">
              <a:off x="6831646" y="4551153"/>
              <a:ext cx="161278" cy="215037"/>
            </a:xfrm>
            <a:custGeom>
              <a:avLst/>
              <a:gdLst>
                <a:gd name="connsiteX0" fmla="*/ 276233 w 248609"/>
                <a:gd name="connsiteY0" fmla="*/ 185076 h 331480"/>
                <a:gd name="connsiteX1" fmla="*/ 276233 w 248609"/>
                <a:gd name="connsiteY1" fmla="*/ 168502 h 331480"/>
                <a:gd name="connsiteX2" fmla="*/ 232036 w 248609"/>
                <a:gd name="connsiteY2" fmla="*/ 168502 h 331480"/>
                <a:gd name="connsiteX3" fmla="*/ 232036 w 248609"/>
                <a:gd name="connsiteY3" fmla="*/ 44197 h 331480"/>
                <a:gd name="connsiteX4" fmla="*/ 243085 w 248609"/>
                <a:gd name="connsiteY4" fmla="*/ 44197 h 331480"/>
                <a:gd name="connsiteX5" fmla="*/ 243085 w 248609"/>
                <a:gd name="connsiteY5" fmla="*/ 0 h 331480"/>
                <a:gd name="connsiteX6" fmla="*/ 223749 w 248609"/>
                <a:gd name="connsiteY6" fmla="*/ 0 h 331480"/>
                <a:gd name="connsiteX7" fmla="*/ 223749 w 248609"/>
                <a:gd name="connsiteY7" fmla="*/ 0 h 331480"/>
                <a:gd name="connsiteX8" fmla="*/ 129830 w 248609"/>
                <a:gd name="connsiteY8" fmla="*/ 0 h 331480"/>
                <a:gd name="connsiteX9" fmla="*/ 129830 w 248609"/>
                <a:gd name="connsiteY9" fmla="*/ 0 h 331480"/>
                <a:gd name="connsiteX10" fmla="*/ 38673 w 248609"/>
                <a:gd name="connsiteY10" fmla="*/ 0 h 331480"/>
                <a:gd name="connsiteX11" fmla="*/ 38673 w 248609"/>
                <a:gd name="connsiteY11" fmla="*/ 8287 h 331480"/>
                <a:gd name="connsiteX12" fmla="*/ 0 w 248609"/>
                <a:gd name="connsiteY12" fmla="*/ 179552 h 331480"/>
                <a:gd name="connsiteX13" fmla="*/ 0 w 248609"/>
                <a:gd name="connsiteY13" fmla="*/ 182314 h 331480"/>
                <a:gd name="connsiteX14" fmla="*/ 5525 w 248609"/>
                <a:gd name="connsiteY14" fmla="*/ 348054 h 331480"/>
                <a:gd name="connsiteX15" fmla="*/ 13812 w 248609"/>
                <a:gd name="connsiteY15" fmla="*/ 356341 h 331480"/>
                <a:gd name="connsiteX16" fmla="*/ 71821 w 248609"/>
                <a:gd name="connsiteY16" fmla="*/ 356341 h 331480"/>
                <a:gd name="connsiteX17" fmla="*/ 80108 w 248609"/>
                <a:gd name="connsiteY17" fmla="*/ 348054 h 331480"/>
                <a:gd name="connsiteX18" fmla="*/ 80108 w 248609"/>
                <a:gd name="connsiteY18" fmla="*/ 287283 h 331480"/>
                <a:gd name="connsiteX19" fmla="*/ 140879 w 248609"/>
                <a:gd name="connsiteY19" fmla="*/ 190601 h 331480"/>
                <a:gd name="connsiteX20" fmla="*/ 140879 w 248609"/>
                <a:gd name="connsiteY20" fmla="*/ 187839 h 331480"/>
                <a:gd name="connsiteX21" fmla="*/ 140879 w 248609"/>
                <a:gd name="connsiteY21" fmla="*/ 187839 h 331480"/>
                <a:gd name="connsiteX22" fmla="*/ 276233 w 248609"/>
                <a:gd name="connsiteY22" fmla="*/ 185076 h 331480"/>
                <a:gd name="connsiteX23" fmla="*/ 138117 w 248609"/>
                <a:gd name="connsiteY23" fmla="*/ 44197 h 331480"/>
                <a:gd name="connsiteX24" fmla="*/ 215462 w 248609"/>
                <a:gd name="connsiteY24" fmla="*/ 44197 h 331480"/>
                <a:gd name="connsiteX25" fmla="*/ 215462 w 248609"/>
                <a:gd name="connsiteY25" fmla="*/ 171265 h 331480"/>
                <a:gd name="connsiteX26" fmla="*/ 138117 w 248609"/>
                <a:gd name="connsiteY26" fmla="*/ 171265 h 331480"/>
                <a:gd name="connsiteX27" fmla="*/ 138117 w 248609"/>
                <a:gd name="connsiteY27" fmla="*/ 44197 h 331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48609" h="331480">
                  <a:moveTo>
                    <a:pt x="276233" y="185076"/>
                  </a:moveTo>
                  <a:lnTo>
                    <a:pt x="276233" y="168502"/>
                  </a:lnTo>
                  <a:lnTo>
                    <a:pt x="232036" y="168502"/>
                  </a:lnTo>
                  <a:lnTo>
                    <a:pt x="232036" y="44197"/>
                  </a:lnTo>
                  <a:lnTo>
                    <a:pt x="243085" y="44197"/>
                  </a:lnTo>
                  <a:lnTo>
                    <a:pt x="243085" y="0"/>
                  </a:lnTo>
                  <a:lnTo>
                    <a:pt x="223749" y="0"/>
                  </a:lnTo>
                  <a:cubicBezTo>
                    <a:pt x="223749" y="0"/>
                    <a:pt x="223749" y="0"/>
                    <a:pt x="223749" y="0"/>
                  </a:cubicBezTo>
                  <a:lnTo>
                    <a:pt x="129830" y="0"/>
                  </a:lnTo>
                  <a:cubicBezTo>
                    <a:pt x="129830" y="0"/>
                    <a:pt x="129830" y="0"/>
                    <a:pt x="129830" y="0"/>
                  </a:cubicBezTo>
                  <a:lnTo>
                    <a:pt x="38673" y="0"/>
                  </a:lnTo>
                  <a:lnTo>
                    <a:pt x="38673" y="8287"/>
                  </a:lnTo>
                  <a:lnTo>
                    <a:pt x="0" y="179552"/>
                  </a:lnTo>
                  <a:cubicBezTo>
                    <a:pt x="0" y="179552"/>
                    <a:pt x="0" y="179552"/>
                    <a:pt x="0" y="182314"/>
                  </a:cubicBezTo>
                  <a:lnTo>
                    <a:pt x="5525" y="348054"/>
                  </a:lnTo>
                  <a:cubicBezTo>
                    <a:pt x="5525" y="353579"/>
                    <a:pt x="8287" y="356341"/>
                    <a:pt x="13812" y="356341"/>
                  </a:cubicBezTo>
                  <a:lnTo>
                    <a:pt x="71821" y="356341"/>
                  </a:lnTo>
                  <a:cubicBezTo>
                    <a:pt x="77345" y="356341"/>
                    <a:pt x="80108" y="353579"/>
                    <a:pt x="80108" y="348054"/>
                  </a:cubicBezTo>
                  <a:lnTo>
                    <a:pt x="80108" y="287283"/>
                  </a:lnTo>
                  <a:lnTo>
                    <a:pt x="140879" y="190601"/>
                  </a:lnTo>
                  <a:cubicBezTo>
                    <a:pt x="140879" y="190601"/>
                    <a:pt x="140879" y="187839"/>
                    <a:pt x="140879" y="187839"/>
                  </a:cubicBezTo>
                  <a:lnTo>
                    <a:pt x="140879" y="187839"/>
                  </a:lnTo>
                  <a:lnTo>
                    <a:pt x="276233" y="185076"/>
                  </a:lnTo>
                  <a:close/>
                  <a:moveTo>
                    <a:pt x="138117" y="44197"/>
                  </a:moveTo>
                  <a:lnTo>
                    <a:pt x="215462" y="44197"/>
                  </a:lnTo>
                  <a:lnTo>
                    <a:pt x="215462" y="171265"/>
                  </a:lnTo>
                  <a:lnTo>
                    <a:pt x="138117" y="171265"/>
                  </a:lnTo>
                  <a:lnTo>
                    <a:pt x="138117" y="44197"/>
                  </a:lnTo>
                  <a:close/>
                </a:path>
              </a:pathLst>
            </a:custGeom>
            <a:pattFill prst="pct10">
              <a:fgClr>
                <a:schemeClr val="bg1"/>
              </a:fgClr>
              <a:bgClr>
                <a:schemeClr val="tx1"/>
              </a:bgClr>
            </a:pattFill>
            <a:ln w="27572" cap="flat">
              <a:noFill/>
              <a:prstDash val="solid"/>
              <a:miter/>
            </a:ln>
          </p:spPr>
          <p:txBody>
            <a:bodyPr rtlCol="0" anchor="ctr"/>
            <a:lstStyle/>
            <a:p>
              <a:pPr defTabSz="932563">
                <a:defRPr/>
              </a:pPr>
              <a:endParaRPr lang="en-US">
                <a:solidFill>
                  <a:srgbClr val="000000"/>
                </a:solidFill>
                <a:latin typeface="Segoe UI"/>
              </a:endParaRPr>
            </a:p>
          </p:txBody>
        </p:sp>
        <p:sp>
          <p:nvSpPr>
            <p:cNvPr id="881" name="Freeform: Shape 880">
              <a:extLst>
                <a:ext uri="{FF2B5EF4-FFF2-40B4-BE49-F238E27FC236}">
                  <a16:creationId xmlns:a16="http://schemas.microsoft.com/office/drawing/2014/main" id="{364F9817-2163-4469-A61F-3B31D0ADF11E}"/>
                </a:ext>
              </a:extLst>
            </p:cNvPr>
            <p:cNvSpPr/>
            <p:nvPr/>
          </p:nvSpPr>
          <p:spPr>
            <a:xfrm>
              <a:off x="7214017" y="4758662"/>
              <a:ext cx="60046" cy="40031"/>
            </a:xfrm>
            <a:custGeom>
              <a:avLst/>
              <a:gdLst>
                <a:gd name="connsiteX0" fmla="*/ 72728 w 136364"/>
                <a:gd name="connsiteY0" fmla="*/ 92425 h 90909"/>
                <a:gd name="connsiteX1" fmla="*/ 0 w 136364"/>
                <a:gd name="connsiteY1" fmla="*/ 21212 h 90909"/>
                <a:gd name="connsiteX2" fmla="*/ 21212 w 136364"/>
                <a:gd name="connsiteY2" fmla="*/ 0 h 90909"/>
                <a:gd name="connsiteX3" fmla="*/ 72728 w 136364"/>
                <a:gd name="connsiteY3" fmla="*/ 50000 h 90909"/>
                <a:gd name="connsiteX4" fmla="*/ 122728 w 136364"/>
                <a:gd name="connsiteY4" fmla="*/ 1515 h 90909"/>
                <a:gd name="connsiteX5" fmla="*/ 143940 w 136364"/>
                <a:gd name="connsiteY5" fmla="*/ 22727 h 90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364" h="90909">
                  <a:moveTo>
                    <a:pt x="72728" y="92425"/>
                  </a:moveTo>
                  <a:lnTo>
                    <a:pt x="0" y="21212"/>
                  </a:lnTo>
                  <a:lnTo>
                    <a:pt x="21212" y="0"/>
                  </a:lnTo>
                  <a:lnTo>
                    <a:pt x="72728" y="50000"/>
                  </a:lnTo>
                  <a:lnTo>
                    <a:pt x="122728" y="1515"/>
                  </a:lnTo>
                  <a:lnTo>
                    <a:pt x="143940" y="22727"/>
                  </a:lnTo>
                  <a:close/>
                </a:path>
              </a:pathLst>
            </a:custGeom>
            <a:pattFill prst="pct10">
              <a:fgClr>
                <a:schemeClr val="bg1"/>
              </a:fgClr>
              <a:bgClr>
                <a:schemeClr val="tx1"/>
              </a:bgClr>
            </a:pattFill>
            <a:ln w="14923" cap="flat">
              <a:noFill/>
              <a:prstDash val="solid"/>
              <a:miter/>
            </a:ln>
          </p:spPr>
          <p:txBody>
            <a:bodyPr rtlCol="0" anchor="ctr"/>
            <a:lstStyle/>
            <a:p>
              <a:pPr defTabSz="932563">
                <a:defRPr/>
              </a:pPr>
              <a:endParaRPr lang="en-US">
                <a:solidFill>
                  <a:srgbClr val="000000"/>
                </a:solidFill>
                <a:latin typeface="Segoe UI"/>
              </a:endParaRPr>
            </a:p>
          </p:txBody>
        </p:sp>
        <p:sp>
          <p:nvSpPr>
            <p:cNvPr id="882" name="Freeform: Shape 881">
              <a:extLst>
                <a:ext uri="{FF2B5EF4-FFF2-40B4-BE49-F238E27FC236}">
                  <a16:creationId xmlns:a16="http://schemas.microsoft.com/office/drawing/2014/main" id="{FB4F3C75-B7A9-4FD7-BE48-7832E1F5A855}"/>
                </a:ext>
              </a:extLst>
            </p:cNvPr>
            <p:cNvSpPr/>
            <p:nvPr/>
          </p:nvSpPr>
          <p:spPr>
            <a:xfrm>
              <a:off x="7214017" y="4719966"/>
              <a:ext cx="60046" cy="46703"/>
            </a:xfrm>
            <a:custGeom>
              <a:avLst/>
              <a:gdLst>
                <a:gd name="connsiteX0" fmla="*/ 122728 w 136364"/>
                <a:gd name="connsiteY0" fmla="*/ 27273 h 106061"/>
                <a:gd name="connsiteX1" fmla="*/ 87879 w 136364"/>
                <a:gd name="connsiteY1" fmla="*/ 60606 h 106061"/>
                <a:gd name="connsiteX2" fmla="*/ 87879 w 136364"/>
                <a:gd name="connsiteY2" fmla="*/ 0 h 106061"/>
                <a:gd name="connsiteX3" fmla="*/ 57576 w 136364"/>
                <a:gd name="connsiteY3" fmla="*/ 0 h 106061"/>
                <a:gd name="connsiteX4" fmla="*/ 57576 w 136364"/>
                <a:gd name="connsiteY4" fmla="*/ 60606 h 106061"/>
                <a:gd name="connsiteX5" fmla="*/ 21212 w 136364"/>
                <a:gd name="connsiteY5" fmla="*/ 24243 h 106061"/>
                <a:gd name="connsiteX6" fmla="*/ 0 w 136364"/>
                <a:gd name="connsiteY6" fmla="*/ 46970 h 106061"/>
                <a:gd name="connsiteX7" fmla="*/ 72728 w 136364"/>
                <a:gd name="connsiteY7" fmla="*/ 116667 h 106061"/>
                <a:gd name="connsiteX8" fmla="*/ 143940 w 136364"/>
                <a:gd name="connsiteY8" fmla="*/ 48485 h 106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106061">
                  <a:moveTo>
                    <a:pt x="122728" y="27273"/>
                  </a:moveTo>
                  <a:lnTo>
                    <a:pt x="87879" y="60606"/>
                  </a:lnTo>
                  <a:lnTo>
                    <a:pt x="87879" y="0"/>
                  </a:lnTo>
                  <a:lnTo>
                    <a:pt x="57576" y="0"/>
                  </a:lnTo>
                  <a:lnTo>
                    <a:pt x="57576" y="60606"/>
                  </a:lnTo>
                  <a:lnTo>
                    <a:pt x="21212" y="24243"/>
                  </a:lnTo>
                  <a:lnTo>
                    <a:pt x="0" y="46970"/>
                  </a:lnTo>
                  <a:lnTo>
                    <a:pt x="72728" y="116667"/>
                  </a:lnTo>
                  <a:lnTo>
                    <a:pt x="143940" y="48485"/>
                  </a:lnTo>
                  <a:close/>
                </a:path>
              </a:pathLst>
            </a:custGeom>
            <a:pattFill prst="pct10">
              <a:fgClr>
                <a:schemeClr val="bg1"/>
              </a:fgClr>
              <a:bgClr>
                <a:schemeClr val="tx1"/>
              </a:bgClr>
            </a:pattFill>
            <a:ln w="14923" cap="flat">
              <a:noFill/>
              <a:prstDash val="solid"/>
              <a:miter/>
            </a:ln>
          </p:spPr>
          <p:txBody>
            <a:bodyPr rtlCol="0" anchor="ctr"/>
            <a:lstStyle/>
            <a:p>
              <a:pPr defTabSz="932563">
                <a:defRPr/>
              </a:pPr>
              <a:endParaRPr lang="en-US">
                <a:solidFill>
                  <a:srgbClr val="000000"/>
                </a:solidFill>
                <a:latin typeface="Segoe UI"/>
              </a:endParaRPr>
            </a:p>
          </p:txBody>
        </p:sp>
        <p:sp>
          <p:nvSpPr>
            <p:cNvPr id="883" name="Freeform: Shape 882">
              <a:extLst>
                <a:ext uri="{FF2B5EF4-FFF2-40B4-BE49-F238E27FC236}">
                  <a16:creationId xmlns:a16="http://schemas.microsoft.com/office/drawing/2014/main" id="{085C0D49-C26E-4FB1-B88E-3F8C2752CEC1}"/>
                </a:ext>
              </a:extLst>
            </p:cNvPr>
            <p:cNvSpPr/>
            <p:nvPr/>
          </p:nvSpPr>
          <p:spPr>
            <a:xfrm>
              <a:off x="7283404" y="4813371"/>
              <a:ext cx="60046" cy="40031"/>
            </a:xfrm>
            <a:custGeom>
              <a:avLst/>
              <a:gdLst>
                <a:gd name="connsiteX0" fmla="*/ 71213 w 136364"/>
                <a:gd name="connsiteY0" fmla="*/ 92425 h 90909"/>
                <a:gd name="connsiteX1" fmla="*/ 0 w 136364"/>
                <a:gd name="connsiteY1" fmla="*/ 21212 h 90909"/>
                <a:gd name="connsiteX2" fmla="*/ 21212 w 136364"/>
                <a:gd name="connsiteY2" fmla="*/ 0 h 90909"/>
                <a:gd name="connsiteX3" fmla="*/ 71213 w 136364"/>
                <a:gd name="connsiteY3" fmla="*/ 50000 h 90909"/>
                <a:gd name="connsiteX4" fmla="*/ 121213 w 136364"/>
                <a:gd name="connsiteY4" fmla="*/ 1515 h 90909"/>
                <a:gd name="connsiteX5" fmla="*/ 142425 w 136364"/>
                <a:gd name="connsiteY5" fmla="*/ 24243 h 90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364" h="90909">
                  <a:moveTo>
                    <a:pt x="71213" y="92425"/>
                  </a:moveTo>
                  <a:lnTo>
                    <a:pt x="0" y="21212"/>
                  </a:lnTo>
                  <a:lnTo>
                    <a:pt x="21212" y="0"/>
                  </a:lnTo>
                  <a:lnTo>
                    <a:pt x="71213" y="50000"/>
                  </a:lnTo>
                  <a:lnTo>
                    <a:pt x="121213" y="1515"/>
                  </a:lnTo>
                  <a:lnTo>
                    <a:pt x="142425" y="24243"/>
                  </a:lnTo>
                  <a:close/>
                </a:path>
              </a:pathLst>
            </a:custGeom>
            <a:pattFill prst="pct10">
              <a:fgClr>
                <a:schemeClr val="bg1"/>
              </a:fgClr>
              <a:bgClr>
                <a:schemeClr val="accent5"/>
              </a:bgClr>
            </a:pattFill>
            <a:ln w="14923" cap="flat">
              <a:noFill/>
              <a:prstDash val="solid"/>
              <a:miter/>
            </a:ln>
          </p:spPr>
          <p:txBody>
            <a:bodyPr rtlCol="0" anchor="ctr"/>
            <a:lstStyle/>
            <a:p>
              <a:pPr defTabSz="932563">
                <a:defRPr/>
              </a:pPr>
              <a:endParaRPr lang="en-US">
                <a:solidFill>
                  <a:srgbClr val="000000"/>
                </a:solidFill>
                <a:latin typeface="Segoe UI"/>
              </a:endParaRPr>
            </a:p>
          </p:txBody>
        </p:sp>
        <p:sp>
          <p:nvSpPr>
            <p:cNvPr id="884" name="Freeform: Shape 883">
              <a:extLst>
                <a:ext uri="{FF2B5EF4-FFF2-40B4-BE49-F238E27FC236}">
                  <a16:creationId xmlns:a16="http://schemas.microsoft.com/office/drawing/2014/main" id="{79DC337C-B84E-49E6-8EA3-6A01F791289A}"/>
                </a:ext>
              </a:extLst>
            </p:cNvPr>
            <p:cNvSpPr/>
            <p:nvPr/>
          </p:nvSpPr>
          <p:spPr>
            <a:xfrm>
              <a:off x="7283404" y="4775342"/>
              <a:ext cx="60046" cy="46703"/>
            </a:xfrm>
            <a:custGeom>
              <a:avLst/>
              <a:gdLst>
                <a:gd name="connsiteX0" fmla="*/ 121213 w 136364"/>
                <a:gd name="connsiteY0" fmla="*/ 25758 h 106061"/>
                <a:gd name="connsiteX1" fmla="*/ 86364 w 136364"/>
                <a:gd name="connsiteY1" fmla="*/ 59091 h 106061"/>
                <a:gd name="connsiteX2" fmla="*/ 86364 w 136364"/>
                <a:gd name="connsiteY2" fmla="*/ 0 h 106061"/>
                <a:gd name="connsiteX3" fmla="*/ 56061 w 136364"/>
                <a:gd name="connsiteY3" fmla="*/ 0 h 106061"/>
                <a:gd name="connsiteX4" fmla="*/ 56061 w 136364"/>
                <a:gd name="connsiteY4" fmla="*/ 59091 h 106061"/>
                <a:gd name="connsiteX5" fmla="*/ 21212 w 136364"/>
                <a:gd name="connsiteY5" fmla="*/ 24243 h 106061"/>
                <a:gd name="connsiteX6" fmla="*/ 0 w 136364"/>
                <a:gd name="connsiteY6" fmla="*/ 45455 h 106061"/>
                <a:gd name="connsiteX7" fmla="*/ 71213 w 136364"/>
                <a:gd name="connsiteY7" fmla="*/ 116667 h 106061"/>
                <a:gd name="connsiteX8" fmla="*/ 142425 w 136364"/>
                <a:gd name="connsiteY8" fmla="*/ 48485 h 106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106061">
                  <a:moveTo>
                    <a:pt x="121213" y="25758"/>
                  </a:moveTo>
                  <a:lnTo>
                    <a:pt x="86364" y="59091"/>
                  </a:lnTo>
                  <a:lnTo>
                    <a:pt x="86364" y="0"/>
                  </a:lnTo>
                  <a:lnTo>
                    <a:pt x="56061" y="0"/>
                  </a:lnTo>
                  <a:lnTo>
                    <a:pt x="56061" y="59091"/>
                  </a:lnTo>
                  <a:lnTo>
                    <a:pt x="21212" y="24243"/>
                  </a:lnTo>
                  <a:lnTo>
                    <a:pt x="0" y="45455"/>
                  </a:lnTo>
                  <a:lnTo>
                    <a:pt x="71213" y="116667"/>
                  </a:lnTo>
                  <a:lnTo>
                    <a:pt x="142425" y="48485"/>
                  </a:lnTo>
                  <a:close/>
                </a:path>
              </a:pathLst>
            </a:custGeom>
            <a:pattFill prst="pct10">
              <a:fgClr>
                <a:schemeClr val="bg1"/>
              </a:fgClr>
              <a:bgClr>
                <a:schemeClr val="accent5"/>
              </a:bgClr>
            </a:pattFill>
            <a:ln w="14923" cap="flat">
              <a:noFill/>
              <a:prstDash val="solid"/>
              <a:miter/>
            </a:ln>
          </p:spPr>
          <p:txBody>
            <a:bodyPr rtlCol="0" anchor="ctr"/>
            <a:lstStyle/>
            <a:p>
              <a:pPr defTabSz="932563">
                <a:defRPr/>
              </a:pPr>
              <a:endParaRPr lang="en-US">
                <a:solidFill>
                  <a:srgbClr val="000000"/>
                </a:solidFill>
                <a:latin typeface="Segoe UI"/>
              </a:endParaRPr>
            </a:p>
          </p:txBody>
        </p:sp>
        <p:sp>
          <p:nvSpPr>
            <p:cNvPr id="885" name="Freeform: Shape 884">
              <a:extLst>
                <a:ext uri="{FF2B5EF4-FFF2-40B4-BE49-F238E27FC236}">
                  <a16:creationId xmlns:a16="http://schemas.microsoft.com/office/drawing/2014/main" id="{2A35CD49-E084-4113-903A-084F2517FAF4}"/>
                </a:ext>
              </a:extLst>
            </p:cNvPr>
            <p:cNvSpPr/>
            <p:nvPr/>
          </p:nvSpPr>
          <p:spPr>
            <a:xfrm>
              <a:off x="7149300" y="4813371"/>
              <a:ext cx="60046" cy="40031"/>
            </a:xfrm>
            <a:custGeom>
              <a:avLst/>
              <a:gdLst>
                <a:gd name="connsiteX0" fmla="*/ 72728 w 136364"/>
                <a:gd name="connsiteY0" fmla="*/ 92425 h 90909"/>
                <a:gd name="connsiteX1" fmla="*/ 0 w 136364"/>
                <a:gd name="connsiteY1" fmla="*/ 21212 h 90909"/>
                <a:gd name="connsiteX2" fmla="*/ 21212 w 136364"/>
                <a:gd name="connsiteY2" fmla="*/ 0 h 90909"/>
                <a:gd name="connsiteX3" fmla="*/ 72728 w 136364"/>
                <a:gd name="connsiteY3" fmla="*/ 50000 h 90909"/>
                <a:gd name="connsiteX4" fmla="*/ 122728 w 136364"/>
                <a:gd name="connsiteY4" fmla="*/ 1515 h 90909"/>
                <a:gd name="connsiteX5" fmla="*/ 143940 w 136364"/>
                <a:gd name="connsiteY5" fmla="*/ 24243 h 90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364" h="90909">
                  <a:moveTo>
                    <a:pt x="72728" y="92425"/>
                  </a:moveTo>
                  <a:lnTo>
                    <a:pt x="0" y="21212"/>
                  </a:lnTo>
                  <a:lnTo>
                    <a:pt x="21212" y="0"/>
                  </a:lnTo>
                  <a:lnTo>
                    <a:pt x="72728" y="50000"/>
                  </a:lnTo>
                  <a:lnTo>
                    <a:pt x="122728" y="1515"/>
                  </a:lnTo>
                  <a:lnTo>
                    <a:pt x="143940" y="24243"/>
                  </a:lnTo>
                  <a:close/>
                </a:path>
              </a:pathLst>
            </a:custGeom>
            <a:pattFill prst="pct10">
              <a:fgClr>
                <a:schemeClr val="bg1"/>
              </a:fgClr>
              <a:bgClr>
                <a:schemeClr val="accent5"/>
              </a:bgClr>
            </a:pattFill>
            <a:ln w="14923" cap="flat">
              <a:noFill/>
              <a:prstDash val="solid"/>
              <a:miter/>
            </a:ln>
          </p:spPr>
          <p:txBody>
            <a:bodyPr rtlCol="0" anchor="ctr"/>
            <a:lstStyle/>
            <a:p>
              <a:pPr defTabSz="932563">
                <a:defRPr/>
              </a:pPr>
              <a:endParaRPr lang="en-US">
                <a:solidFill>
                  <a:srgbClr val="000000"/>
                </a:solidFill>
                <a:latin typeface="Segoe UI"/>
              </a:endParaRPr>
            </a:p>
          </p:txBody>
        </p:sp>
        <p:sp>
          <p:nvSpPr>
            <p:cNvPr id="886" name="Freeform: Shape 885">
              <a:extLst>
                <a:ext uri="{FF2B5EF4-FFF2-40B4-BE49-F238E27FC236}">
                  <a16:creationId xmlns:a16="http://schemas.microsoft.com/office/drawing/2014/main" id="{FE3EB9CE-C4E6-4995-9780-75033DFBEB92}"/>
                </a:ext>
              </a:extLst>
            </p:cNvPr>
            <p:cNvSpPr/>
            <p:nvPr/>
          </p:nvSpPr>
          <p:spPr>
            <a:xfrm>
              <a:off x="7149300" y="4775342"/>
              <a:ext cx="60046" cy="46703"/>
            </a:xfrm>
            <a:custGeom>
              <a:avLst/>
              <a:gdLst>
                <a:gd name="connsiteX0" fmla="*/ 122728 w 136364"/>
                <a:gd name="connsiteY0" fmla="*/ 25758 h 106061"/>
                <a:gd name="connsiteX1" fmla="*/ 87879 w 136364"/>
                <a:gd name="connsiteY1" fmla="*/ 59091 h 106061"/>
                <a:gd name="connsiteX2" fmla="*/ 87879 w 136364"/>
                <a:gd name="connsiteY2" fmla="*/ 0 h 106061"/>
                <a:gd name="connsiteX3" fmla="*/ 57576 w 136364"/>
                <a:gd name="connsiteY3" fmla="*/ 0 h 106061"/>
                <a:gd name="connsiteX4" fmla="*/ 57576 w 136364"/>
                <a:gd name="connsiteY4" fmla="*/ 59091 h 106061"/>
                <a:gd name="connsiteX5" fmla="*/ 21212 w 136364"/>
                <a:gd name="connsiteY5" fmla="*/ 24243 h 106061"/>
                <a:gd name="connsiteX6" fmla="*/ 0 w 136364"/>
                <a:gd name="connsiteY6" fmla="*/ 45455 h 106061"/>
                <a:gd name="connsiteX7" fmla="*/ 72728 w 136364"/>
                <a:gd name="connsiteY7" fmla="*/ 116667 h 106061"/>
                <a:gd name="connsiteX8" fmla="*/ 143940 w 136364"/>
                <a:gd name="connsiteY8" fmla="*/ 48485 h 106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106061">
                  <a:moveTo>
                    <a:pt x="122728" y="25758"/>
                  </a:moveTo>
                  <a:lnTo>
                    <a:pt x="87879" y="59091"/>
                  </a:lnTo>
                  <a:lnTo>
                    <a:pt x="87879" y="0"/>
                  </a:lnTo>
                  <a:lnTo>
                    <a:pt x="57576" y="0"/>
                  </a:lnTo>
                  <a:lnTo>
                    <a:pt x="57576" y="59091"/>
                  </a:lnTo>
                  <a:lnTo>
                    <a:pt x="21212" y="24243"/>
                  </a:lnTo>
                  <a:lnTo>
                    <a:pt x="0" y="45455"/>
                  </a:lnTo>
                  <a:lnTo>
                    <a:pt x="72728" y="116667"/>
                  </a:lnTo>
                  <a:lnTo>
                    <a:pt x="143940" y="48485"/>
                  </a:lnTo>
                  <a:close/>
                </a:path>
              </a:pathLst>
            </a:custGeom>
            <a:pattFill prst="pct10">
              <a:fgClr>
                <a:schemeClr val="bg1"/>
              </a:fgClr>
              <a:bgClr>
                <a:schemeClr val="accent5"/>
              </a:bgClr>
            </a:pattFill>
            <a:ln w="14923" cap="flat">
              <a:noFill/>
              <a:prstDash val="solid"/>
              <a:miter/>
            </a:ln>
          </p:spPr>
          <p:txBody>
            <a:bodyPr rtlCol="0" anchor="ctr"/>
            <a:lstStyle/>
            <a:p>
              <a:pPr defTabSz="932563">
                <a:defRPr/>
              </a:pPr>
              <a:endParaRPr lang="en-US">
                <a:solidFill>
                  <a:srgbClr val="000000"/>
                </a:solidFill>
                <a:latin typeface="Segoe UI"/>
              </a:endParaRPr>
            </a:p>
          </p:txBody>
        </p:sp>
        <p:sp>
          <p:nvSpPr>
            <p:cNvPr id="887" name="Freeform: Shape 886">
              <a:extLst>
                <a:ext uri="{FF2B5EF4-FFF2-40B4-BE49-F238E27FC236}">
                  <a16:creationId xmlns:a16="http://schemas.microsoft.com/office/drawing/2014/main" id="{E8D7CE22-4BF1-4C10-9188-EC7EB7290798}"/>
                </a:ext>
              </a:extLst>
            </p:cNvPr>
            <p:cNvSpPr/>
            <p:nvPr/>
          </p:nvSpPr>
          <p:spPr>
            <a:xfrm>
              <a:off x="7149300" y="4840726"/>
              <a:ext cx="60046" cy="66718"/>
            </a:xfrm>
            <a:custGeom>
              <a:avLst/>
              <a:gdLst>
                <a:gd name="connsiteX0" fmla="*/ 143940 w 136364"/>
                <a:gd name="connsiteY0" fmla="*/ 24243 h 151516"/>
                <a:gd name="connsiteX1" fmla="*/ 122728 w 136364"/>
                <a:gd name="connsiteY1" fmla="*/ 3030 h 151516"/>
                <a:gd name="connsiteX2" fmla="*/ 72728 w 136364"/>
                <a:gd name="connsiteY2" fmla="*/ 51515 h 151516"/>
                <a:gd name="connsiteX3" fmla="*/ 21212 w 136364"/>
                <a:gd name="connsiteY3" fmla="*/ 0 h 151516"/>
                <a:gd name="connsiteX4" fmla="*/ 0 w 136364"/>
                <a:gd name="connsiteY4" fmla="*/ 22727 h 151516"/>
                <a:gd name="connsiteX5" fmla="*/ 57576 w 136364"/>
                <a:gd name="connsiteY5" fmla="*/ 78788 h 151516"/>
                <a:gd name="connsiteX6" fmla="*/ 57576 w 136364"/>
                <a:gd name="connsiteY6" fmla="*/ 159092 h 151516"/>
                <a:gd name="connsiteX7" fmla="*/ 87879 w 136364"/>
                <a:gd name="connsiteY7" fmla="*/ 159092 h 151516"/>
                <a:gd name="connsiteX8" fmla="*/ 87879 w 136364"/>
                <a:gd name="connsiteY8" fmla="*/ 78788 h 151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151516">
                  <a:moveTo>
                    <a:pt x="143940" y="24243"/>
                  </a:moveTo>
                  <a:lnTo>
                    <a:pt x="122728" y="3030"/>
                  </a:lnTo>
                  <a:lnTo>
                    <a:pt x="72728" y="51515"/>
                  </a:lnTo>
                  <a:lnTo>
                    <a:pt x="21212" y="0"/>
                  </a:lnTo>
                  <a:lnTo>
                    <a:pt x="0" y="22727"/>
                  </a:lnTo>
                  <a:lnTo>
                    <a:pt x="57576" y="78788"/>
                  </a:lnTo>
                  <a:lnTo>
                    <a:pt x="57576" y="159092"/>
                  </a:lnTo>
                  <a:lnTo>
                    <a:pt x="87879" y="159092"/>
                  </a:lnTo>
                  <a:lnTo>
                    <a:pt x="87879" y="78788"/>
                  </a:lnTo>
                  <a:close/>
                </a:path>
              </a:pathLst>
            </a:custGeom>
            <a:pattFill prst="pct10">
              <a:fgClr>
                <a:schemeClr val="bg1"/>
              </a:fgClr>
              <a:bgClr>
                <a:schemeClr val="accent5"/>
              </a:bgClr>
            </a:pattFill>
            <a:ln w="14923" cap="flat">
              <a:noFill/>
              <a:prstDash val="solid"/>
              <a:miter/>
            </a:ln>
          </p:spPr>
          <p:txBody>
            <a:bodyPr rtlCol="0" anchor="ctr"/>
            <a:lstStyle/>
            <a:p>
              <a:pPr defTabSz="932563">
                <a:defRPr/>
              </a:pPr>
              <a:endParaRPr lang="en-US">
                <a:solidFill>
                  <a:srgbClr val="000000"/>
                </a:solidFill>
                <a:latin typeface="Segoe UI"/>
              </a:endParaRPr>
            </a:p>
          </p:txBody>
        </p:sp>
        <p:sp>
          <p:nvSpPr>
            <p:cNvPr id="888" name="Freeform: Shape 887">
              <a:extLst>
                <a:ext uri="{FF2B5EF4-FFF2-40B4-BE49-F238E27FC236}">
                  <a16:creationId xmlns:a16="http://schemas.microsoft.com/office/drawing/2014/main" id="{1D88FB0C-E57B-46AC-9EE4-98CF0BCA89CA}"/>
                </a:ext>
              </a:extLst>
            </p:cNvPr>
            <p:cNvSpPr/>
            <p:nvPr/>
          </p:nvSpPr>
          <p:spPr>
            <a:xfrm>
              <a:off x="7214017" y="4786017"/>
              <a:ext cx="60046" cy="160123"/>
            </a:xfrm>
            <a:custGeom>
              <a:avLst/>
              <a:gdLst>
                <a:gd name="connsiteX0" fmla="*/ 143940 w 136364"/>
                <a:gd name="connsiteY0" fmla="*/ 24243 h 363638"/>
                <a:gd name="connsiteX1" fmla="*/ 122728 w 136364"/>
                <a:gd name="connsiteY1" fmla="*/ 1515 h 363638"/>
                <a:gd name="connsiteX2" fmla="*/ 72728 w 136364"/>
                <a:gd name="connsiteY2" fmla="*/ 50000 h 363638"/>
                <a:gd name="connsiteX3" fmla="*/ 21212 w 136364"/>
                <a:gd name="connsiteY3" fmla="*/ 0 h 363638"/>
                <a:gd name="connsiteX4" fmla="*/ 0 w 136364"/>
                <a:gd name="connsiteY4" fmla="*/ 21212 h 363638"/>
                <a:gd name="connsiteX5" fmla="*/ 57576 w 136364"/>
                <a:gd name="connsiteY5" fmla="*/ 77273 h 363638"/>
                <a:gd name="connsiteX6" fmla="*/ 57576 w 136364"/>
                <a:gd name="connsiteY6" fmla="*/ 375760 h 363638"/>
                <a:gd name="connsiteX7" fmla="*/ 87879 w 136364"/>
                <a:gd name="connsiteY7" fmla="*/ 375760 h 363638"/>
                <a:gd name="connsiteX8" fmla="*/ 87879 w 136364"/>
                <a:gd name="connsiteY8" fmla="*/ 77273 h 363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363638">
                  <a:moveTo>
                    <a:pt x="143940" y="24243"/>
                  </a:moveTo>
                  <a:lnTo>
                    <a:pt x="122728" y="1515"/>
                  </a:lnTo>
                  <a:lnTo>
                    <a:pt x="72728" y="50000"/>
                  </a:lnTo>
                  <a:lnTo>
                    <a:pt x="21212" y="0"/>
                  </a:lnTo>
                  <a:lnTo>
                    <a:pt x="0" y="21212"/>
                  </a:lnTo>
                  <a:lnTo>
                    <a:pt x="57576" y="77273"/>
                  </a:lnTo>
                  <a:lnTo>
                    <a:pt x="57576" y="375760"/>
                  </a:lnTo>
                  <a:lnTo>
                    <a:pt x="87879" y="375760"/>
                  </a:lnTo>
                  <a:lnTo>
                    <a:pt x="87879" y="77273"/>
                  </a:lnTo>
                  <a:close/>
                </a:path>
              </a:pathLst>
            </a:custGeom>
            <a:pattFill prst="pct10">
              <a:fgClr>
                <a:schemeClr val="bg1"/>
              </a:fgClr>
              <a:bgClr>
                <a:schemeClr val="tx1"/>
              </a:bgClr>
            </a:pattFill>
            <a:ln w="14923" cap="flat">
              <a:noFill/>
              <a:prstDash val="solid"/>
              <a:miter/>
            </a:ln>
          </p:spPr>
          <p:txBody>
            <a:bodyPr rtlCol="0" anchor="ctr"/>
            <a:lstStyle/>
            <a:p>
              <a:pPr defTabSz="932563">
                <a:defRPr/>
              </a:pPr>
              <a:endParaRPr lang="en-US">
                <a:solidFill>
                  <a:srgbClr val="000000"/>
                </a:solidFill>
                <a:latin typeface="Segoe UI"/>
              </a:endParaRPr>
            </a:p>
          </p:txBody>
        </p:sp>
        <p:sp>
          <p:nvSpPr>
            <p:cNvPr id="889" name="Freeform: Shape 888">
              <a:extLst>
                <a:ext uri="{FF2B5EF4-FFF2-40B4-BE49-F238E27FC236}">
                  <a16:creationId xmlns:a16="http://schemas.microsoft.com/office/drawing/2014/main" id="{366A2ACE-9096-4914-9B7E-9BD4BBD9A2F3}"/>
                </a:ext>
              </a:extLst>
            </p:cNvPr>
            <p:cNvSpPr/>
            <p:nvPr/>
          </p:nvSpPr>
          <p:spPr>
            <a:xfrm>
              <a:off x="7283404" y="4841393"/>
              <a:ext cx="60046" cy="60046"/>
            </a:xfrm>
            <a:custGeom>
              <a:avLst/>
              <a:gdLst>
                <a:gd name="connsiteX0" fmla="*/ 142425 w 136364"/>
                <a:gd name="connsiteY0" fmla="*/ 22727 h 136364"/>
                <a:gd name="connsiteX1" fmla="*/ 121213 w 136364"/>
                <a:gd name="connsiteY1" fmla="*/ 1515 h 136364"/>
                <a:gd name="connsiteX2" fmla="*/ 71213 w 136364"/>
                <a:gd name="connsiteY2" fmla="*/ 48485 h 136364"/>
                <a:gd name="connsiteX3" fmla="*/ 21212 w 136364"/>
                <a:gd name="connsiteY3" fmla="*/ 0 h 136364"/>
                <a:gd name="connsiteX4" fmla="*/ 0 w 136364"/>
                <a:gd name="connsiteY4" fmla="*/ 21212 h 136364"/>
                <a:gd name="connsiteX5" fmla="*/ 56061 w 136364"/>
                <a:gd name="connsiteY5" fmla="*/ 77273 h 136364"/>
                <a:gd name="connsiteX6" fmla="*/ 56061 w 136364"/>
                <a:gd name="connsiteY6" fmla="*/ 150001 h 136364"/>
                <a:gd name="connsiteX7" fmla="*/ 86364 w 136364"/>
                <a:gd name="connsiteY7" fmla="*/ 150001 h 136364"/>
                <a:gd name="connsiteX8" fmla="*/ 86364 w 136364"/>
                <a:gd name="connsiteY8" fmla="*/ 77273 h 136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136364">
                  <a:moveTo>
                    <a:pt x="142425" y="22727"/>
                  </a:moveTo>
                  <a:lnTo>
                    <a:pt x="121213" y="1515"/>
                  </a:lnTo>
                  <a:lnTo>
                    <a:pt x="71213" y="48485"/>
                  </a:lnTo>
                  <a:lnTo>
                    <a:pt x="21212" y="0"/>
                  </a:lnTo>
                  <a:lnTo>
                    <a:pt x="0" y="21212"/>
                  </a:lnTo>
                  <a:lnTo>
                    <a:pt x="56061" y="77273"/>
                  </a:lnTo>
                  <a:lnTo>
                    <a:pt x="56061" y="150001"/>
                  </a:lnTo>
                  <a:lnTo>
                    <a:pt x="86364" y="150001"/>
                  </a:lnTo>
                  <a:lnTo>
                    <a:pt x="86364" y="77273"/>
                  </a:lnTo>
                  <a:close/>
                </a:path>
              </a:pathLst>
            </a:custGeom>
            <a:pattFill prst="pct10">
              <a:fgClr>
                <a:schemeClr val="bg1"/>
              </a:fgClr>
              <a:bgClr>
                <a:schemeClr val="accent5"/>
              </a:bgClr>
            </a:pattFill>
            <a:ln w="14923" cap="flat">
              <a:noFill/>
              <a:prstDash val="solid"/>
              <a:miter/>
            </a:ln>
          </p:spPr>
          <p:txBody>
            <a:bodyPr rtlCol="0" anchor="ctr"/>
            <a:lstStyle/>
            <a:p>
              <a:pPr defTabSz="932563">
                <a:defRPr/>
              </a:pPr>
              <a:endParaRPr lang="en-US">
                <a:solidFill>
                  <a:srgbClr val="000000"/>
                </a:solidFill>
                <a:latin typeface="Segoe UI"/>
              </a:endParaRPr>
            </a:p>
          </p:txBody>
        </p:sp>
        <p:sp>
          <p:nvSpPr>
            <p:cNvPr id="890" name="Freeform: Shape 889">
              <a:extLst>
                <a:ext uri="{FF2B5EF4-FFF2-40B4-BE49-F238E27FC236}">
                  <a16:creationId xmlns:a16="http://schemas.microsoft.com/office/drawing/2014/main" id="{C0662C4E-BB21-491B-9051-7389B867748E}"/>
                </a:ext>
              </a:extLst>
            </p:cNvPr>
            <p:cNvSpPr/>
            <p:nvPr/>
          </p:nvSpPr>
          <p:spPr>
            <a:xfrm>
              <a:off x="7151131" y="4865407"/>
              <a:ext cx="86734" cy="160123"/>
            </a:xfrm>
            <a:custGeom>
              <a:avLst/>
              <a:gdLst>
                <a:gd name="connsiteX0" fmla="*/ 62509 w 196970"/>
                <a:gd name="connsiteY0" fmla="*/ 253041 h 363638"/>
                <a:gd name="connsiteX1" fmla="*/ 185237 w 196970"/>
                <a:gd name="connsiteY1" fmla="*/ 368193 h 363638"/>
                <a:gd name="connsiteX2" fmla="*/ 164025 w 196970"/>
                <a:gd name="connsiteY2" fmla="*/ 203041 h 363638"/>
                <a:gd name="connsiteX3" fmla="*/ 387 w 196970"/>
                <a:gd name="connsiteY3" fmla="*/ 9 h 363638"/>
                <a:gd name="connsiteX4" fmla="*/ 62509 w 196970"/>
                <a:gd name="connsiteY4" fmla="*/ 253041 h 363638"/>
                <a:gd name="connsiteX5" fmla="*/ 62509 w 196970"/>
                <a:gd name="connsiteY5" fmla="*/ 253041 h 363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6970" h="363638">
                  <a:moveTo>
                    <a:pt x="62509" y="253041"/>
                  </a:moveTo>
                  <a:cubicBezTo>
                    <a:pt x="92812" y="313647"/>
                    <a:pt x="157964" y="380314"/>
                    <a:pt x="185237" y="368193"/>
                  </a:cubicBezTo>
                  <a:cubicBezTo>
                    <a:pt x="214025" y="353041"/>
                    <a:pt x="204934" y="280314"/>
                    <a:pt x="164025" y="203041"/>
                  </a:cubicBezTo>
                  <a:cubicBezTo>
                    <a:pt x="124630" y="125767"/>
                    <a:pt x="1902" y="9"/>
                    <a:pt x="387" y="9"/>
                  </a:cubicBezTo>
                  <a:cubicBezTo>
                    <a:pt x="-4158" y="-1506"/>
                    <a:pt x="32206" y="189404"/>
                    <a:pt x="62509" y="253041"/>
                  </a:cubicBezTo>
                  <a:lnTo>
                    <a:pt x="62509" y="253041"/>
                  </a:lnTo>
                  <a:close/>
                </a:path>
              </a:pathLst>
            </a:custGeom>
            <a:pattFill prst="pct10">
              <a:fgClr>
                <a:schemeClr val="bg1"/>
              </a:fgClr>
              <a:bgClr>
                <a:schemeClr val="tx2"/>
              </a:bgClr>
            </a:pattFill>
            <a:ln w="19050" cap="flat">
              <a:noFill/>
              <a:prstDash val="solid"/>
              <a:miter/>
            </a:ln>
          </p:spPr>
          <p:txBody>
            <a:bodyPr rtlCol="0" anchor="ctr"/>
            <a:lstStyle/>
            <a:p>
              <a:pPr defTabSz="914224">
                <a:defRPr/>
              </a:pPr>
              <a:endParaRPr lang="en-US" kern="0">
                <a:solidFill>
                  <a:srgbClr val="1A1A1A"/>
                </a:solidFill>
                <a:latin typeface="Segoe UI"/>
              </a:endParaRPr>
            </a:p>
          </p:txBody>
        </p:sp>
        <p:sp>
          <p:nvSpPr>
            <p:cNvPr id="891" name="Freeform: Shape 890">
              <a:extLst>
                <a:ext uri="{FF2B5EF4-FFF2-40B4-BE49-F238E27FC236}">
                  <a16:creationId xmlns:a16="http://schemas.microsoft.com/office/drawing/2014/main" id="{3C8EBA0B-E311-471E-89A5-AB8D49D535D1}"/>
                </a:ext>
              </a:extLst>
            </p:cNvPr>
            <p:cNvSpPr/>
            <p:nvPr/>
          </p:nvSpPr>
          <p:spPr>
            <a:xfrm>
              <a:off x="7253706" y="4865407"/>
              <a:ext cx="86734" cy="160123"/>
            </a:xfrm>
            <a:custGeom>
              <a:avLst/>
              <a:gdLst>
                <a:gd name="connsiteX0" fmla="*/ 138656 w 196970"/>
                <a:gd name="connsiteY0" fmla="*/ 253041 h 363638"/>
                <a:gd name="connsiteX1" fmla="*/ 200778 w 196970"/>
                <a:gd name="connsiteY1" fmla="*/ 9 h 363638"/>
                <a:gd name="connsiteX2" fmla="*/ 37140 w 196970"/>
                <a:gd name="connsiteY2" fmla="*/ 203040 h 363638"/>
                <a:gd name="connsiteX3" fmla="*/ 15928 w 196970"/>
                <a:gd name="connsiteY3" fmla="*/ 368193 h 363638"/>
                <a:gd name="connsiteX4" fmla="*/ 138656 w 196970"/>
                <a:gd name="connsiteY4" fmla="*/ 253041 h 363638"/>
                <a:gd name="connsiteX5" fmla="*/ 138656 w 196970"/>
                <a:gd name="connsiteY5" fmla="*/ 253041 h 363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6970" h="363638">
                  <a:moveTo>
                    <a:pt x="138656" y="253041"/>
                  </a:moveTo>
                  <a:cubicBezTo>
                    <a:pt x="170474" y="190919"/>
                    <a:pt x="205323" y="-1506"/>
                    <a:pt x="200778" y="9"/>
                  </a:cubicBezTo>
                  <a:cubicBezTo>
                    <a:pt x="199262" y="9"/>
                    <a:pt x="75019" y="125767"/>
                    <a:pt x="37140" y="203040"/>
                  </a:cubicBezTo>
                  <a:cubicBezTo>
                    <a:pt x="-739" y="280314"/>
                    <a:pt x="-12860" y="353041"/>
                    <a:pt x="15928" y="368193"/>
                  </a:cubicBezTo>
                  <a:cubicBezTo>
                    <a:pt x="43201" y="380314"/>
                    <a:pt x="108353" y="313647"/>
                    <a:pt x="138656" y="253041"/>
                  </a:cubicBezTo>
                  <a:lnTo>
                    <a:pt x="138656" y="253041"/>
                  </a:lnTo>
                  <a:close/>
                </a:path>
              </a:pathLst>
            </a:custGeom>
            <a:pattFill prst="pct10">
              <a:fgClr>
                <a:schemeClr val="bg1"/>
              </a:fgClr>
              <a:bgClr>
                <a:schemeClr val="tx2"/>
              </a:bgClr>
            </a:pattFill>
            <a:ln w="19050" cap="flat">
              <a:noFill/>
              <a:prstDash val="solid"/>
              <a:miter/>
            </a:ln>
          </p:spPr>
          <p:txBody>
            <a:bodyPr rtlCol="0" anchor="ctr"/>
            <a:lstStyle/>
            <a:p>
              <a:pPr defTabSz="914224">
                <a:defRPr/>
              </a:pPr>
              <a:endParaRPr lang="en-US" kern="0">
                <a:solidFill>
                  <a:srgbClr val="1A1A1A"/>
                </a:solidFill>
                <a:latin typeface="Segoe UI"/>
              </a:endParaRPr>
            </a:p>
          </p:txBody>
        </p:sp>
        <p:sp>
          <p:nvSpPr>
            <p:cNvPr id="892" name="Graphic 21">
              <a:extLst>
                <a:ext uri="{FF2B5EF4-FFF2-40B4-BE49-F238E27FC236}">
                  <a16:creationId xmlns:a16="http://schemas.microsoft.com/office/drawing/2014/main" id="{191C2BF4-A4CE-46A8-8B9B-C68258D56426}"/>
                </a:ext>
              </a:extLst>
            </p:cNvPr>
            <p:cNvSpPr/>
            <p:nvPr/>
          </p:nvSpPr>
          <p:spPr>
            <a:xfrm>
              <a:off x="7322204" y="4453979"/>
              <a:ext cx="160614" cy="210460"/>
            </a:xfrm>
            <a:custGeom>
              <a:avLst/>
              <a:gdLst>
                <a:gd name="connsiteX0" fmla="*/ 414624 w 421750"/>
                <a:gd name="connsiteY0" fmla="*/ 345835 h 552638"/>
                <a:gd name="connsiteX1" fmla="*/ 211554 w 421750"/>
                <a:gd name="connsiteY1" fmla="*/ 548906 h 552638"/>
                <a:gd name="connsiteX2" fmla="*/ 8483 w 421750"/>
                <a:gd name="connsiteY2" fmla="*/ 345835 h 552638"/>
                <a:gd name="connsiteX3" fmla="*/ 211554 w 421750"/>
                <a:gd name="connsiteY3" fmla="*/ 8483 h 552638"/>
                <a:gd name="connsiteX4" fmla="*/ 414624 w 421750"/>
                <a:gd name="connsiteY4" fmla="*/ 345835 h 5526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1750" h="552638">
                  <a:moveTo>
                    <a:pt x="414624" y="345835"/>
                  </a:moveTo>
                  <a:cubicBezTo>
                    <a:pt x="414624" y="458011"/>
                    <a:pt x="323681" y="548906"/>
                    <a:pt x="211554" y="548906"/>
                  </a:cubicBezTo>
                  <a:cubicBezTo>
                    <a:pt x="99426" y="548906"/>
                    <a:pt x="8483" y="458011"/>
                    <a:pt x="8483" y="345835"/>
                  </a:cubicBezTo>
                  <a:cubicBezTo>
                    <a:pt x="8483" y="233659"/>
                    <a:pt x="99426" y="8483"/>
                    <a:pt x="211554" y="8483"/>
                  </a:cubicBezTo>
                  <a:cubicBezTo>
                    <a:pt x="323681" y="8483"/>
                    <a:pt x="414624" y="233708"/>
                    <a:pt x="414624" y="345835"/>
                  </a:cubicBezTo>
                  <a:close/>
                </a:path>
              </a:pathLst>
            </a:custGeom>
            <a:pattFill prst="pct10">
              <a:fgClr>
                <a:schemeClr val="bg1"/>
              </a:fgClr>
              <a:bgClr>
                <a:schemeClr val="tx2"/>
              </a:bgClr>
            </a:pattFill>
            <a:ln w="19050" cap="flat">
              <a:noFill/>
              <a:prstDash val="solid"/>
              <a:miter/>
            </a:ln>
          </p:spPr>
          <p:txBody>
            <a:bodyPr rtlCol="0" anchor="ctr"/>
            <a:lstStyle/>
            <a:p>
              <a:pPr defTabSz="914224">
                <a:defRPr/>
              </a:pPr>
              <a:endParaRPr lang="en-US" kern="0">
                <a:solidFill>
                  <a:srgbClr val="1A1A1A"/>
                </a:solidFill>
                <a:latin typeface="Segoe UI"/>
              </a:endParaRPr>
            </a:p>
          </p:txBody>
        </p:sp>
        <p:sp>
          <p:nvSpPr>
            <p:cNvPr id="893" name="Rectangle 892">
              <a:extLst>
                <a:ext uri="{FF2B5EF4-FFF2-40B4-BE49-F238E27FC236}">
                  <a16:creationId xmlns:a16="http://schemas.microsoft.com/office/drawing/2014/main" id="{E19B7B39-923F-4235-B876-792FDAFEBD1A}"/>
                </a:ext>
              </a:extLst>
            </p:cNvPr>
            <p:cNvSpPr/>
            <p:nvPr/>
          </p:nvSpPr>
          <p:spPr bwMode="auto">
            <a:xfrm>
              <a:off x="7392713" y="4637384"/>
              <a:ext cx="19595" cy="126376"/>
            </a:xfrm>
            <a:prstGeom prst="rect">
              <a:avLst/>
            </a:prstGeom>
            <a:pattFill prst="pct10">
              <a:fgClr>
                <a:schemeClr val="bg1"/>
              </a:fgClr>
              <a:bgClr>
                <a:schemeClr val="tx2"/>
              </a:bgClr>
            </a:patt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941" name="Group 940">
            <a:extLst>
              <a:ext uri="{FF2B5EF4-FFF2-40B4-BE49-F238E27FC236}">
                <a16:creationId xmlns:a16="http://schemas.microsoft.com/office/drawing/2014/main" id="{FB37AC54-C72C-4614-B73F-B998B98EBCB6}"/>
              </a:ext>
            </a:extLst>
          </p:cNvPr>
          <p:cNvGrpSpPr/>
          <p:nvPr/>
        </p:nvGrpSpPr>
        <p:grpSpPr>
          <a:xfrm>
            <a:off x="4152271" y="4999557"/>
            <a:ext cx="514165" cy="230288"/>
            <a:chOff x="4240496" y="4287258"/>
            <a:chExt cx="1118826" cy="501108"/>
          </a:xfrm>
        </p:grpSpPr>
        <p:grpSp>
          <p:nvGrpSpPr>
            <p:cNvPr id="942" name="Group 4">
              <a:extLst>
                <a:ext uri="{FF2B5EF4-FFF2-40B4-BE49-F238E27FC236}">
                  <a16:creationId xmlns:a16="http://schemas.microsoft.com/office/drawing/2014/main" id="{07151EE1-047E-4C8B-B78A-CB9E396D8B23}"/>
                </a:ext>
              </a:extLst>
            </p:cNvPr>
            <p:cNvGrpSpPr>
              <a:grpSpLocks noChangeAspect="1"/>
            </p:cNvGrpSpPr>
            <p:nvPr/>
          </p:nvGrpSpPr>
          <p:grpSpPr bwMode="auto">
            <a:xfrm>
              <a:off x="4824458" y="4431790"/>
              <a:ext cx="534864" cy="356576"/>
              <a:chOff x="689" y="861"/>
              <a:chExt cx="216" cy="144"/>
            </a:xfrm>
            <a:pattFill prst="pct10">
              <a:fgClr>
                <a:schemeClr val="bg1"/>
              </a:fgClr>
              <a:bgClr>
                <a:schemeClr val="tx2"/>
              </a:bgClr>
            </a:pattFill>
          </p:grpSpPr>
          <p:sp>
            <p:nvSpPr>
              <p:cNvPr id="949" name="Freeform 5">
                <a:extLst>
                  <a:ext uri="{FF2B5EF4-FFF2-40B4-BE49-F238E27FC236}">
                    <a16:creationId xmlns:a16="http://schemas.microsoft.com/office/drawing/2014/main" id="{E5E58ED8-ECF3-451A-9E74-D2C75B23B2BD}"/>
                  </a:ext>
                </a:extLst>
              </p:cNvPr>
              <p:cNvSpPr>
                <a:spLocks/>
              </p:cNvSpPr>
              <p:nvPr/>
            </p:nvSpPr>
            <p:spPr bwMode="auto">
              <a:xfrm>
                <a:off x="789" y="936"/>
                <a:ext cx="16" cy="69"/>
              </a:xfrm>
              <a:custGeom>
                <a:avLst/>
                <a:gdLst>
                  <a:gd name="T0" fmla="*/ 0 w 27"/>
                  <a:gd name="T1" fmla="*/ 112 h 112"/>
                  <a:gd name="T2" fmla="*/ 0 w 27"/>
                  <a:gd name="T3" fmla="*/ 112 h 112"/>
                  <a:gd name="T4" fmla="*/ 27 w 27"/>
                  <a:gd name="T5" fmla="*/ 112 h 112"/>
                  <a:gd name="T6" fmla="*/ 27 w 27"/>
                  <a:gd name="T7" fmla="*/ 0 h 112"/>
                  <a:gd name="T8" fmla="*/ 0 w 27"/>
                  <a:gd name="T9" fmla="*/ 0 h 112"/>
                  <a:gd name="T10" fmla="*/ 0 w 27"/>
                  <a:gd name="T11" fmla="*/ 112 h 112"/>
                </a:gdLst>
                <a:ahLst/>
                <a:cxnLst>
                  <a:cxn ang="0">
                    <a:pos x="T0" y="T1"/>
                  </a:cxn>
                  <a:cxn ang="0">
                    <a:pos x="T2" y="T3"/>
                  </a:cxn>
                  <a:cxn ang="0">
                    <a:pos x="T4" y="T5"/>
                  </a:cxn>
                  <a:cxn ang="0">
                    <a:pos x="T6" y="T7"/>
                  </a:cxn>
                  <a:cxn ang="0">
                    <a:pos x="T8" y="T9"/>
                  </a:cxn>
                  <a:cxn ang="0">
                    <a:pos x="T10" y="T11"/>
                  </a:cxn>
                </a:cxnLst>
                <a:rect l="0" t="0" r="r" b="b"/>
                <a:pathLst>
                  <a:path w="27" h="112">
                    <a:moveTo>
                      <a:pt x="0" y="112"/>
                    </a:moveTo>
                    <a:lnTo>
                      <a:pt x="0" y="112"/>
                    </a:lnTo>
                    <a:lnTo>
                      <a:pt x="27" y="112"/>
                    </a:lnTo>
                    <a:lnTo>
                      <a:pt x="27" y="0"/>
                    </a:lnTo>
                    <a:lnTo>
                      <a:pt x="0" y="0"/>
                    </a:lnTo>
                    <a:lnTo>
                      <a:pt x="0" y="112"/>
                    </a:ln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3C3C41"/>
                  </a:solidFill>
                  <a:latin typeface="Segoe UI"/>
                </a:endParaRPr>
              </a:p>
            </p:txBody>
          </p:sp>
          <p:sp>
            <p:nvSpPr>
              <p:cNvPr id="950" name="Freeform 6">
                <a:extLst>
                  <a:ext uri="{FF2B5EF4-FFF2-40B4-BE49-F238E27FC236}">
                    <a16:creationId xmlns:a16="http://schemas.microsoft.com/office/drawing/2014/main" id="{DEB7D087-9021-4C48-B5FA-841A6F5C5F82}"/>
                  </a:ext>
                </a:extLst>
              </p:cNvPr>
              <p:cNvSpPr>
                <a:spLocks/>
              </p:cNvSpPr>
              <p:nvPr/>
            </p:nvSpPr>
            <p:spPr bwMode="auto">
              <a:xfrm>
                <a:off x="723" y="936"/>
                <a:ext cx="16" cy="69"/>
              </a:xfrm>
              <a:custGeom>
                <a:avLst/>
                <a:gdLst>
                  <a:gd name="T0" fmla="*/ 0 w 26"/>
                  <a:gd name="T1" fmla="*/ 112 h 112"/>
                  <a:gd name="T2" fmla="*/ 0 w 26"/>
                  <a:gd name="T3" fmla="*/ 112 h 112"/>
                  <a:gd name="T4" fmla="*/ 26 w 26"/>
                  <a:gd name="T5" fmla="*/ 112 h 112"/>
                  <a:gd name="T6" fmla="*/ 26 w 26"/>
                  <a:gd name="T7" fmla="*/ 0 h 112"/>
                  <a:gd name="T8" fmla="*/ 0 w 26"/>
                  <a:gd name="T9" fmla="*/ 0 h 112"/>
                  <a:gd name="T10" fmla="*/ 0 w 26"/>
                  <a:gd name="T11" fmla="*/ 112 h 112"/>
                </a:gdLst>
                <a:ahLst/>
                <a:cxnLst>
                  <a:cxn ang="0">
                    <a:pos x="T0" y="T1"/>
                  </a:cxn>
                  <a:cxn ang="0">
                    <a:pos x="T2" y="T3"/>
                  </a:cxn>
                  <a:cxn ang="0">
                    <a:pos x="T4" y="T5"/>
                  </a:cxn>
                  <a:cxn ang="0">
                    <a:pos x="T6" y="T7"/>
                  </a:cxn>
                  <a:cxn ang="0">
                    <a:pos x="T8" y="T9"/>
                  </a:cxn>
                  <a:cxn ang="0">
                    <a:pos x="T10" y="T11"/>
                  </a:cxn>
                </a:cxnLst>
                <a:rect l="0" t="0" r="r" b="b"/>
                <a:pathLst>
                  <a:path w="26" h="112">
                    <a:moveTo>
                      <a:pt x="0" y="112"/>
                    </a:moveTo>
                    <a:lnTo>
                      <a:pt x="0" y="112"/>
                    </a:lnTo>
                    <a:lnTo>
                      <a:pt x="26" y="112"/>
                    </a:lnTo>
                    <a:lnTo>
                      <a:pt x="26" y="0"/>
                    </a:lnTo>
                    <a:lnTo>
                      <a:pt x="0" y="0"/>
                    </a:lnTo>
                    <a:lnTo>
                      <a:pt x="0" y="112"/>
                    </a:ln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3C3C41"/>
                  </a:solidFill>
                  <a:latin typeface="Segoe UI"/>
                </a:endParaRPr>
              </a:p>
            </p:txBody>
          </p:sp>
          <p:sp>
            <p:nvSpPr>
              <p:cNvPr id="951" name="Freeform 7">
                <a:extLst>
                  <a:ext uri="{FF2B5EF4-FFF2-40B4-BE49-F238E27FC236}">
                    <a16:creationId xmlns:a16="http://schemas.microsoft.com/office/drawing/2014/main" id="{0781A3C7-476D-48A2-830B-8371B28518F8}"/>
                  </a:ext>
                </a:extLst>
              </p:cNvPr>
              <p:cNvSpPr>
                <a:spLocks/>
              </p:cNvSpPr>
              <p:nvPr/>
            </p:nvSpPr>
            <p:spPr bwMode="auto">
              <a:xfrm>
                <a:off x="855" y="936"/>
                <a:ext cx="17" cy="69"/>
              </a:xfrm>
              <a:custGeom>
                <a:avLst/>
                <a:gdLst>
                  <a:gd name="T0" fmla="*/ 27 w 27"/>
                  <a:gd name="T1" fmla="*/ 0 h 112"/>
                  <a:gd name="T2" fmla="*/ 27 w 27"/>
                  <a:gd name="T3" fmla="*/ 0 h 112"/>
                  <a:gd name="T4" fmla="*/ 0 w 27"/>
                  <a:gd name="T5" fmla="*/ 0 h 112"/>
                  <a:gd name="T6" fmla="*/ 0 w 27"/>
                  <a:gd name="T7" fmla="*/ 112 h 112"/>
                  <a:gd name="T8" fmla="*/ 27 w 27"/>
                  <a:gd name="T9" fmla="*/ 112 h 112"/>
                  <a:gd name="T10" fmla="*/ 27 w 27"/>
                  <a:gd name="T11" fmla="*/ 0 h 112"/>
                </a:gdLst>
                <a:ahLst/>
                <a:cxnLst>
                  <a:cxn ang="0">
                    <a:pos x="T0" y="T1"/>
                  </a:cxn>
                  <a:cxn ang="0">
                    <a:pos x="T2" y="T3"/>
                  </a:cxn>
                  <a:cxn ang="0">
                    <a:pos x="T4" y="T5"/>
                  </a:cxn>
                  <a:cxn ang="0">
                    <a:pos x="T6" y="T7"/>
                  </a:cxn>
                  <a:cxn ang="0">
                    <a:pos x="T8" y="T9"/>
                  </a:cxn>
                  <a:cxn ang="0">
                    <a:pos x="T10" y="T11"/>
                  </a:cxn>
                </a:cxnLst>
                <a:rect l="0" t="0" r="r" b="b"/>
                <a:pathLst>
                  <a:path w="27" h="112">
                    <a:moveTo>
                      <a:pt x="27" y="0"/>
                    </a:moveTo>
                    <a:lnTo>
                      <a:pt x="27" y="0"/>
                    </a:lnTo>
                    <a:lnTo>
                      <a:pt x="0" y="0"/>
                    </a:lnTo>
                    <a:lnTo>
                      <a:pt x="0" y="112"/>
                    </a:lnTo>
                    <a:lnTo>
                      <a:pt x="27" y="112"/>
                    </a:lnTo>
                    <a:lnTo>
                      <a:pt x="27" y="0"/>
                    </a:ln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3C3C41"/>
                  </a:solidFill>
                  <a:latin typeface="Segoe UI"/>
                </a:endParaRPr>
              </a:p>
            </p:txBody>
          </p:sp>
          <p:sp>
            <p:nvSpPr>
              <p:cNvPr id="952" name="Freeform 8">
                <a:extLst>
                  <a:ext uri="{FF2B5EF4-FFF2-40B4-BE49-F238E27FC236}">
                    <a16:creationId xmlns:a16="http://schemas.microsoft.com/office/drawing/2014/main" id="{F822DA48-1A7D-46C4-B778-EC818A873FA8}"/>
                  </a:ext>
                </a:extLst>
              </p:cNvPr>
              <p:cNvSpPr>
                <a:spLocks/>
              </p:cNvSpPr>
              <p:nvPr/>
            </p:nvSpPr>
            <p:spPr bwMode="auto">
              <a:xfrm>
                <a:off x="689" y="861"/>
                <a:ext cx="216" cy="144"/>
              </a:xfrm>
              <a:custGeom>
                <a:avLst/>
                <a:gdLst>
                  <a:gd name="T0" fmla="*/ 0 w 347"/>
                  <a:gd name="T1" fmla="*/ 232 h 232"/>
                  <a:gd name="T2" fmla="*/ 0 w 347"/>
                  <a:gd name="T3" fmla="*/ 232 h 232"/>
                  <a:gd name="T4" fmla="*/ 27 w 347"/>
                  <a:gd name="T5" fmla="*/ 232 h 232"/>
                  <a:gd name="T6" fmla="*/ 27 w 347"/>
                  <a:gd name="T7" fmla="*/ 93 h 232"/>
                  <a:gd name="T8" fmla="*/ 107 w 347"/>
                  <a:gd name="T9" fmla="*/ 93 h 232"/>
                  <a:gd name="T10" fmla="*/ 107 w 347"/>
                  <a:gd name="T11" fmla="*/ 232 h 232"/>
                  <a:gd name="T12" fmla="*/ 134 w 347"/>
                  <a:gd name="T13" fmla="*/ 232 h 232"/>
                  <a:gd name="T14" fmla="*/ 134 w 347"/>
                  <a:gd name="T15" fmla="*/ 93 h 232"/>
                  <a:gd name="T16" fmla="*/ 214 w 347"/>
                  <a:gd name="T17" fmla="*/ 93 h 232"/>
                  <a:gd name="T18" fmla="*/ 214 w 347"/>
                  <a:gd name="T19" fmla="*/ 232 h 232"/>
                  <a:gd name="T20" fmla="*/ 240 w 347"/>
                  <a:gd name="T21" fmla="*/ 232 h 232"/>
                  <a:gd name="T22" fmla="*/ 240 w 347"/>
                  <a:gd name="T23" fmla="*/ 93 h 232"/>
                  <a:gd name="T24" fmla="*/ 320 w 347"/>
                  <a:gd name="T25" fmla="*/ 93 h 232"/>
                  <a:gd name="T26" fmla="*/ 320 w 347"/>
                  <a:gd name="T27" fmla="*/ 232 h 232"/>
                  <a:gd name="T28" fmla="*/ 347 w 347"/>
                  <a:gd name="T29" fmla="*/ 232 h 232"/>
                  <a:gd name="T30" fmla="*/ 347 w 347"/>
                  <a:gd name="T31" fmla="*/ 43 h 232"/>
                  <a:gd name="T32" fmla="*/ 174 w 347"/>
                  <a:gd name="T33" fmla="*/ 0 h 232"/>
                  <a:gd name="T34" fmla="*/ 0 w 347"/>
                  <a:gd name="T35" fmla="*/ 43 h 232"/>
                  <a:gd name="T36" fmla="*/ 0 w 347"/>
                  <a:gd name="T37" fmla="*/ 232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7" h="232">
                    <a:moveTo>
                      <a:pt x="0" y="232"/>
                    </a:moveTo>
                    <a:lnTo>
                      <a:pt x="0" y="232"/>
                    </a:lnTo>
                    <a:lnTo>
                      <a:pt x="27" y="232"/>
                    </a:lnTo>
                    <a:lnTo>
                      <a:pt x="27" y="93"/>
                    </a:lnTo>
                    <a:lnTo>
                      <a:pt x="107" y="93"/>
                    </a:lnTo>
                    <a:lnTo>
                      <a:pt x="107" y="232"/>
                    </a:lnTo>
                    <a:lnTo>
                      <a:pt x="134" y="232"/>
                    </a:lnTo>
                    <a:lnTo>
                      <a:pt x="134" y="93"/>
                    </a:lnTo>
                    <a:lnTo>
                      <a:pt x="214" y="93"/>
                    </a:lnTo>
                    <a:lnTo>
                      <a:pt x="214" y="232"/>
                    </a:lnTo>
                    <a:lnTo>
                      <a:pt x="240" y="232"/>
                    </a:lnTo>
                    <a:lnTo>
                      <a:pt x="240" y="93"/>
                    </a:lnTo>
                    <a:lnTo>
                      <a:pt x="320" y="93"/>
                    </a:lnTo>
                    <a:lnTo>
                      <a:pt x="320" y="232"/>
                    </a:lnTo>
                    <a:lnTo>
                      <a:pt x="347" y="232"/>
                    </a:lnTo>
                    <a:lnTo>
                      <a:pt x="347" y="43"/>
                    </a:lnTo>
                    <a:lnTo>
                      <a:pt x="174" y="0"/>
                    </a:lnTo>
                    <a:lnTo>
                      <a:pt x="0" y="43"/>
                    </a:lnTo>
                    <a:lnTo>
                      <a:pt x="0" y="232"/>
                    </a:ln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3C3C41"/>
                  </a:solidFill>
                  <a:latin typeface="Segoe UI"/>
                </a:endParaRPr>
              </a:p>
            </p:txBody>
          </p:sp>
        </p:grpSp>
        <p:sp>
          <p:nvSpPr>
            <p:cNvPr id="943" name="Rectangle 942">
              <a:extLst>
                <a:ext uri="{FF2B5EF4-FFF2-40B4-BE49-F238E27FC236}">
                  <a16:creationId xmlns:a16="http://schemas.microsoft.com/office/drawing/2014/main" id="{F058FF7F-399B-4962-BA0B-EDFFB86CE920}"/>
                </a:ext>
              </a:extLst>
            </p:cNvPr>
            <p:cNvSpPr/>
            <p:nvPr/>
          </p:nvSpPr>
          <p:spPr bwMode="auto">
            <a:xfrm>
              <a:off x="4608178" y="4627414"/>
              <a:ext cx="168938" cy="158603"/>
            </a:xfrm>
            <a:prstGeom prst="rect">
              <a:avLst/>
            </a:prstGeom>
            <a:pattFill prst="pct10">
              <a:fgClr>
                <a:schemeClr val="bg1"/>
              </a:fgClr>
              <a:bgClr>
                <a:schemeClr val="accent2"/>
              </a:bgClr>
            </a:patt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44" name="Rectangle 943">
              <a:extLst>
                <a:ext uri="{FF2B5EF4-FFF2-40B4-BE49-F238E27FC236}">
                  <a16:creationId xmlns:a16="http://schemas.microsoft.com/office/drawing/2014/main" id="{FD9F2926-C182-440C-9977-1B9EA6072FAF}"/>
                </a:ext>
              </a:extLst>
            </p:cNvPr>
            <p:cNvSpPr/>
            <p:nvPr/>
          </p:nvSpPr>
          <p:spPr bwMode="auto">
            <a:xfrm>
              <a:off x="4422761" y="4627414"/>
              <a:ext cx="168938" cy="158603"/>
            </a:xfrm>
            <a:prstGeom prst="rect">
              <a:avLst/>
            </a:prstGeom>
            <a:pattFill prst="pct10">
              <a:fgClr>
                <a:schemeClr val="bg1"/>
              </a:fgClr>
              <a:bgClr>
                <a:schemeClr val="accent2"/>
              </a:bgClr>
            </a:patt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45" name="Rectangle 944">
              <a:extLst>
                <a:ext uri="{FF2B5EF4-FFF2-40B4-BE49-F238E27FC236}">
                  <a16:creationId xmlns:a16="http://schemas.microsoft.com/office/drawing/2014/main" id="{5395634A-5895-4E08-812B-4185D280C74B}"/>
                </a:ext>
              </a:extLst>
            </p:cNvPr>
            <p:cNvSpPr/>
            <p:nvPr/>
          </p:nvSpPr>
          <p:spPr bwMode="auto">
            <a:xfrm>
              <a:off x="4608178" y="4458171"/>
              <a:ext cx="168938" cy="158603"/>
            </a:xfrm>
            <a:prstGeom prst="rect">
              <a:avLst/>
            </a:prstGeom>
            <a:pattFill prst="pct10">
              <a:fgClr>
                <a:schemeClr val="bg1"/>
              </a:fgClr>
              <a:bgClr>
                <a:schemeClr val="accent2"/>
              </a:bgClr>
            </a:patt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46" name="Rectangle 945">
              <a:extLst>
                <a:ext uri="{FF2B5EF4-FFF2-40B4-BE49-F238E27FC236}">
                  <a16:creationId xmlns:a16="http://schemas.microsoft.com/office/drawing/2014/main" id="{29E3F1AA-32DD-40A2-8212-250674F67A24}"/>
                </a:ext>
              </a:extLst>
            </p:cNvPr>
            <p:cNvSpPr/>
            <p:nvPr/>
          </p:nvSpPr>
          <p:spPr bwMode="auto">
            <a:xfrm>
              <a:off x="4422761" y="4458171"/>
              <a:ext cx="168938" cy="158603"/>
            </a:xfrm>
            <a:prstGeom prst="rect">
              <a:avLst/>
            </a:prstGeom>
            <a:pattFill prst="pct10">
              <a:fgClr>
                <a:schemeClr val="bg1"/>
              </a:fgClr>
              <a:bgClr>
                <a:schemeClr val="accent2"/>
              </a:bgClr>
            </a:patt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47" name="Rectangle 946">
              <a:extLst>
                <a:ext uri="{FF2B5EF4-FFF2-40B4-BE49-F238E27FC236}">
                  <a16:creationId xmlns:a16="http://schemas.microsoft.com/office/drawing/2014/main" id="{B4C17836-1133-4396-84C0-DA9D1395FF36}"/>
                </a:ext>
              </a:extLst>
            </p:cNvPr>
            <p:cNvSpPr/>
            <p:nvPr/>
          </p:nvSpPr>
          <p:spPr bwMode="auto">
            <a:xfrm>
              <a:off x="4608178" y="4287258"/>
              <a:ext cx="168938" cy="158603"/>
            </a:xfrm>
            <a:prstGeom prst="rect">
              <a:avLst/>
            </a:prstGeom>
            <a:pattFill prst="pct10">
              <a:fgClr>
                <a:schemeClr val="bg1"/>
              </a:fgClr>
              <a:bgClr>
                <a:schemeClr val="accent2"/>
              </a:bgClr>
            </a:patt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48" name="Rectangle 947">
              <a:extLst>
                <a:ext uri="{FF2B5EF4-FFF2-40B4-BE49-F238E27FC236}">
                  <a16:creationId xmlns:a16="http://schemas.microsoft.com/office/drawing/2014/main" id="{ECE549F3-CCF5-46E5-AB59-7D8BF39A22D0}"/>
                </a:ext>
              </a:extLst>
            </p:cNvPr>
            <p:cNvSpPr/>
            <p:nvPr/>
          </p:nvSpPr>
          <p:spPr bwMode="auto">
            <a:xfrm>
              <a:off x="4240496" y="4627414"/>
              <a:ext cx="168938" cy="158603"/>
            </a:xfrm>
            <a:prstGeom prst="rect">
              <a:avLst/>
            </a:prstGeom>
            <a:pattFill prst="pct10">
              <a:fgClr>
                <a:schemeClr val="bg1"/>
              </a:fgClr>
              <a:bgClr>
                <a:schemeClr val="accent2"/>
              </a:bgClr>
            </a:patt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3" name="Title 2">
            <a:extLst>
              <a:ext uri="{FF2B5EF4-FFF2-40B4-BE49-F238E27FC236}">
                <a16:creationId xmlns:a16="http://schemas.microsoft.com/office/drawing/2014/main" id="{989E217E-D266-4444-A722-645FDBADA3AF}"/>
              </a:ext>
            </a:extLst>
          </p:cNvPr>
          <p:cNvSpPr>
            <a:spLocks noGrp="1"/>
          </p:cNvSpPr>
          <p:nvPr>
            <p:ph type="title"/>
          </p:nvPr>
        </p:nvSpPr>
        <p:spPr/>
        <p:txBody>
          <a:bodyPr/>
          <a:lstStyle/>
          <a:p>
            <a:endParaRPr lang="en-US"/>
          </a:p>
        </p:txBody>
      </p:sp>
      <p:grpSp>
        <p:nvGrpSpPr>
          <p:cNvPr id="2" name="Group 1">
            <a:extLst>
              <a:ext uri="{FF2B5EF4-FFF2-40B4-BE49-F238E27FC236}">
                <a16:creationId xmlns:a16="http://schemas.microsoft.com/office/drawing/2014/main" id="{6781C0CA-E46A-42BB-A332-F11A9AD8D7AC}"/>
              </a:ext>
            </a:extLst>
          </p:cNvPr>
          <p:cNvGrpSpPr/>
          <p:nvPr/>
        </p:nvGrpSpPr>
        <p:grpSpPr>
          <a:xfrm>
            <a:off x="1764307" y="5645458"/>
            <a:ext cx="672571" cy="672571"/>
            <a:chOff x="1649665" y="5534705"/>
            <a:chExt cx="659443" cy="659443"/>
          </a:xfrm>
        </p:grpSpPr>
        <p:sp>
          <p:nvSpPr>
            <p:cNvPr id="5" name="Oval 4">
              <a:extLst>
                <a:ext uri="{FF2B5EF4-FFF2-40B4-BE49-F238E27FC236}">
                  <a16:creationId xmlns:a16="http://schemas.microsoft.com/office/drawing/2014/main" id="{6BD23C47-2A90-4971-94EB-DCBBE83F21AA}"/>
                </a:ext>
              </a:extLst>
            </p:cNvPr>
            <p:cNvSpPr/>
            <p:nvPr/>
          </p:nvSpPr>
          <p:spPr>
            <a:xfrm>
              <a:off x="1649665" y="5534705"/>
              <a:ext cx="659443" cy="659443"/>
            </a:xfrm>
            <a:prstGeom prst="ellipse">
              <a:avLst/>
            </a:prstGeom>
          </p:spPr>
          <p:style>
            <a:lnRef idx="0">
              <a:schemeClr val="lt1">
                <a:alpha val="0"/>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p:style>
        </p:sp>
        <p:sp>
          <p:nvSpPr>
            <p:cNvPr id="6" name="Rectangle 5" descr="City">
              <a:extLst>
                <a:ext uri="{FF2B5EF4-FFF2-40B4-BE49-F238E27FC236}">
                  <a16:creationId xmlns:a16="http://schemas.microsoft.com/office/drawing/2014/main" id="{EB5B7348-87B6-4E90-8E47-4B8208335B55}"/>
                </a:ext>
              </a:extLst>
            </p:cNvPr>
            <p:cNvSpPr/>
            <p:nvPr/>
          </p:nvSpPr>
          <p:spPr>
            <a:xfrm>
              <a:off x="1790202" y="5675242"/>
              <a:ext cx="378369" cy="378369"/>
            </a:xfrm>
            <a:prstGeom prst="rect">
              <a:avLst/>
            </a:prstGeom>
            <a:blipFill>
              <a:blip r:embed="rId22">
                <a:extLst>
                  <a:ext uri="{96DAC541-7B7A-43D3-8B79-37D633B846F1}">
                    <asvg:svgBlip xmlns:asvg="http://schemas.microsoft.com/office/drawing/2016/SVG/main" r:embed="rId23"/>
                  </a:ext>
                </a:extLst>
              </a:blip>
              <a:srcRect/>
              <a:stretch>
                <a:fillRect/>
              </a:stretch>
            </a:blip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sp>
      </p:grpSp>
      <p:sp>
        <p:nvSpPr>
          <p:cNvPr id="7" name="Freeform: Shape 6">
            <a:extLst>
              <a:ext uri="{FF2B5EF4-FFF2-40B4-BE49-F238E27FC236}">
                <a16:creationId xmlns:a16="http://schemas.microsoft.com/office/drawing/2014/main" id="{E6A3EFE5-CE59-4C5E-B062-B54FB9B3D110}"/>
              </a:ext>
            </a:extLst>
          </p:cNvPr>
          <p:cNvSpPr/>
          <p:nvPr/>
        </p:nvSpPr>
        <p:spPr>
          <a:xfrm>
            <a:off x="1298958" y="6447598"/>
            <a:ext cx="1603266" cy="441029"/>
          </a:xfrm>
          <a:custGeom>
            <a:avLst/>
            <a:gdLst>
              <a:gd name="connsiteX0" fmla="*/ 0 w 1081054"/>
              <a:gd name="connsiteY0" fmla="*/ 0 h 432421"/>
              <a:gd name="connsiteX1" fmla="*/ 1081054 w 1081054"/>
              <a:gd name="connsiteY1" fmla="*/ 0 h 432421"/>
              <a:gd name="connsiteX2" fmla="*/ 1081054 w 1081054"/>
              <a:gd name="connsiteY2" fmla="*/ 432421 h 432421"/>
              <a:gd name="connsiteX3" fmla="*/ 0 w 1081054"/>
              <a:gd name="connsiteY3" fmla="*/ 432421 h 432421"/>
              <a:gd name="connsiteX4" fmla="*/ 0 w 1081054"/>
              <a:gd name="connsiteY4" fmla="*/ 0 h 4324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054" h="432421">
                <a:moveTo>
                  <a:pt x="0" y="0"/>
                </a:moveTo>
                <a:lnTo>
                  <a:pt x="1081054" y="0"/>
                </a:lnTo>
                <a:lnTo>
                  <a:pt x="1081054" y="432421"/>
                </a:lnTo>
                <a:lnTo>
                  <a:pt x="0" y="432421"/>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algn="ctr" defTabSz="816022">
              <a:spcBef>
                <a:spcPct val="0"/>
              </a:spcBef>
              <a:spcAft>
                <a:spcPct val="35000"/>
              </a:spcAft>
              <a:defRPr cap="all"/>
            </a:pPr>
            <a:r>
              <a:rPr lang="en-US" sz="1836" cap="all" dirty="0">
                <a:solidFill>
                  <a:prstClr val="black">
                    <a:hueOff val="0"/>
                    <a:satOff val="0"/>
                    <a:lumOff val="0"/>
                    <a:alphaOff val="0"/>
                  </a:prstClr>
                </a:solidFill>
                <a:latin typeface="Calibri" panose="020F0502020204030204"/>
              </a:rPr>
              <a:t>Purpose-Built</a:t>
            </a:r>
          </a:p>
        </p:txBody>
      </p:sp>
      <p:grpSp>
        <p:nvGrpSpPr>
          <p:cNvPr id="4" name="Group 3">
            <a:extLst>
              <a:ext uri="{FF2B5EF4-FFF2-40B4-BE49-F238E27FC236}">
                <a16:creationId xmlns:a16="http://schemas.microsoft.com/office/drawing/2014/main" id="{0D423373-3A50-403C-9172-BCF2ADF7CF7E}"/>
              </a:ext>
            </a:extLst>
          </p:cNvPr>
          <p:cNvGrpSpPr/>
          <p:nvPr/>
        </p:nvGrpSpPr>
        <p:grpSpPr>
          <a:xfrm>
            <a:off x="4601740" y="5645458"/>
            <a:ext cx="672571" cy="672571"/>
            <a:chOff x="4223335" y="5597172"/>
            <a:chExt cx="659443" cy="659443"/>
          </a:xfrm>
        </p:grpSpPr>
        <p:sp>
          <p:nvSpPr>
            <p:cNvPr id="8" name="Oval 7">
              <a:extLst>
                <a:ext uri="{FF2B5EF4-FFF2-40B4-BE49-F238E27FC236}">
                  <a16:creationId xmlns:a16="http://schemas.microsoft.com/office/drawing/2014/main" id="{15857A04-5318-4A25-B91E-01B3D7C9FE19}"/>
                </a:ext>
              </a:extLst>
            </p:cNvPr>
            <p:cNvSpPr/>
            <p:nvPr/>
          </p:nvSpPr>
          <p:spPr>
            <a:xfrm>
              <a:off x="4223335" y="5597172"/>
              <a:ext cx="659443" cy="659443"/>
            </a:xfrm>
            <a:prstGeom prst="ellipse">
              <a:avLst/>
            </a:prstGeom>
          </p:spPr>
          <p:style>
            <a:lnRef idx="0">
              <a:schemeClr val="lt1">
                <a:alpha val="0"/>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p:style>
        </p:sp>
        <p:sp>
          <p:nvSpPr>
            <p:cNvPr id="9" name="Rectangle 8" descr="Earth Globe Europe-Africa">
              <a:extLst>
                <a:ext uri="{FF2B5EF4-FFF2-40B4-BE49-F238E27FC236}">
                  <a16:creationId xmlns:a16="http://schemas.microsoft.com/office/drawing/2014/main" id="{846F634C-3A9A-4D68-B715-B7182BD919E3}"/>
                </a:ext>
              </a:extLst>
            </p:cNvPr>
            <p:cNvSpPr/>
            <p:nvPr/>
          </p:nvSpPr>
          <p:spPr>
            <a:xfrm>
              <a:off x="4363872" y="5737709"/>
              <a:ext cx="378369" cy="378369"/>
            </a:xfrm>
            <a:prstGeom prst="rect">
              <a:avLst/>
            </a:prstGeom>
            <a:blipFill>
              <a:blip r:embed="rId24" cstate="print">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grpSp>
      <p:sp>
        <p:nvSpPr>
          <p:cNvPr id="10" name="Freeform: Shape 9">
            <a:extLst>
              <a:ext uri="{FF2B5EF4-FFF2-40B4-BE49-F238E27FC236}">
                <a16:creationId xmlns:a16="http://schemas.microsoft.com/office/drawing/2014/main" id="{311C3473-EEDD-48D3-A2EE-ABF9845F022B}"/>
              </a:ext>
            </a:extLst>
          </p:cNvPr>
          <p:cNvSpPr/>
          <p:nvPr/>
        </p:nvSpPr>
        <p:spPr>
          <a:xfrm>
            <a:off x="4308700" y="6436401"/>
            <a:ext cx="1319176" cy="441029"/>
          </a:xfrm>
          <a:custGeom>
            <a:avLst/>
            <a:gdLst>
              <a:gd name="connsiteX0" fmla="*/ 0 w 1081054"/>
              <a:gd name="connsiteY0" fmla="*/ 0 h 432421"/>
              <a:gd name="connsiteX1" fmla="*/ 1081054 w 1081054"/>
              <a:gd name="connsiteY1" fmla="*/ 0 h 432421"/>
              <a:gd name="connsiteX2" fmla="*/ 1081054 w 1081054"/>
              <a:gd name="connsiteY2" fmla="*/ 432421 h 432421"/>
              <a:gd name="connsiteX3" fmla="*/ 0 w 1081054"/>
              <a:gd name="connsiteY3" fmla="*/ 432421 h 432421"/>
              <a:gd name="connsiteX4" fmla="*/ 0 w 1081054"/>
              <a:gd name="connsiteY4" fmla="*/ 0 h 4324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054" h="432421">
                <a:moveTo>
                  <a:pt x="0" y="0"/>
                </a:moveTo>
                <a:lnTo>
                  <a:pt x="1081054" y="0"/>
                </a:lnTo>
                <a:lnTo>
                  <a:pt x="1081054" y="432421"/>
                </a:lnTo>
                <a:lnTo>
                  <a:pt x="0" y="432421"/>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algn="ctr" defTabSz="816022">
              <a:spcBef>
                <a:spcPct val="0"/>
              </a:spcBef>
              <a:spcAft>
                <a:spcPct val="35000"/>
              </a:spcAft>
              <a:defRPr cap="all"/>
            </a:pPr>
            <a:r>
              <a:rPr lang="en-US" sz="1836" cap="all" dirty="0">
                <a:solidFill>
                  <a:prstClr val="black">
                    <a:hueOff val="0"/>
                    <a:satOff val="0"/>
                    <a:lumOff val="0"/>
                    <a:alphaOff val="0"/>
                  </a:prstClr>
                </a:solidFill>
                <a:latin typeface="Calibri" panose="020F0502020204030204"/>
              </a:rPr>
              <a:t>Contextual</a:t>
            </a:r>
          </a:p>
        </p:txBody>
      </p:sp>
      <p:sp>
        <p:nvSpPr>
          <p:cNvPr id="13" name="Freeform: Shape 12">
            <a:extLst>
              <a:ext uri="{FF2B5EF4-FFF2-40B4-BE49-F238E27FC236}">
                <a16:creationId xmlns:a16="http://schemas.microsoft.com/office/drawing/2014/main" id="{42C36C6D-8C95-4010-BC92-282DBCE2C40D}"/>
              </a:ext>
            </a:extLst>
          </p:cNvPr>
          <p:cNvSpPr/>
          <p:nvPr/>
        </p:nvSpPr>
        <p:spPr>
          <a:xfrm>
            <a:off x="7034742" y="6447598"/>
            <a:ext cx="1356335" cy="441029"/>
          </a:xfrm>
          <a:custGeom>
            <a:avLst/>
            <a:gdLst>
              <a:gd name="connsiteX0" fmla="*/ 0 w 1081054"/>
              <a:gd name="connsiteY0" fmla="*/ 0 h 432421"/>
              <a:gd name="connsiteX1" fmla="*/ 1081054 w 1081054"/>
              <a:gd name="connsiteY1" fmla="*/ 0 h 432421"/>
              <a:gd name="connsiteX2" fmla="*/ 1081054 w 1081054"/>
              <a:gd name="connsiteY2" fmla="*/ 432421 h 432421"/>
              <a:gd name="connsiteX3" fmla="*/ 0 w 1081054"/>
              <a:gd name="connsiteY3" fmla="*/ 432421 h 432421"/>
              <a:gd name="connsiteX4" fmla="*/ 0 w 1081054"/>
              <a:gd name="connsiteY4" fmla="*/ 0 h 4324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054" h="432421">
                <a:moveTo>
                  <a:pt x="0" y="0"/>
                </a:moveTo>
                <a:lnTo>
                  <a:pt x="1081054" y="0"/>
                </a:lnTo>
                <a:lnTo>
                  <a:pt x="1081054" y="432421"/>
                </a:lnTo>
                <a:lnTo>
                  <a:pt x="0" y="432421"/>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algn="ctr" defTabSz="816022">
              <a:spcBef>
                <a:spcPct val="0"/>
              </a:spcBef>
              <a:spcAft>
                <a:spcPct val="35000"/>
              </a:spcAft>
              <a:defRPr cap="all"/>
            </a:pPr>
            <a:r>
              <a:rPr lang="en-US" sz="1836" cap="all" dirty="0">
                <a:solidFill>
                  <a:prstClr val="black">
                    <a:hueOff val="0"/>
                    <a:satOff val="0"/>
                    <a:lumOff val="0"/>
                    <a:alphaOff val="0"/>
                  </a:prstClr>
                </a:solidFill>
                <a:latin typeface="Calibri" panose="020F0502020204030204"/>
              </a:rPr>
              <a:t>ACCESSIBLE</a:t>
            </a:r>
          </a:p>
        </p:txBody>
      </p:sp>
      <p:sp>
        <p:nvSpPr>
          <p:cNvPr id="16" name="Freeform: Shape 15">
            <a:extLst>
              <a:ext uri="{FF2B5EF4-FFF2-40B4-BE49-F238E27FC236}">
                <a16:creationId xmlns:a16="http://schemas.microsoft.com/office/drawing/2014/main" id="{6CFF17C1-F284-42C7-A20C-2DA2E03E5B98}"/>
              </a:ext>
            </a:extLst>
          </p:cNvPr>
          <p:cNvSpPr/>
          <p:nvPr/>
        </p:nvSpPr>
        <p:spPr>
          <a:xfrm>
            <a:off x="9933278" y="6447598"/>
            <a:ext cx="1289307" cy="441029"/>
          </a:xfrm>
          <a:custGeom>
            <a:avLst/>
            <a:gdLst>
              <a:gd name="connsiteX0" fmla="*/ 0 w 1081054"/>
              <a:gd name="connsiteY0" fmla="*/ 0 h 432421"/>
              <a:gd name="connsiteX1" fmla="*/ 1081054 w 1081054"/>
              <a:gd name="connsiteY1" fmla="*/ 0 h 432421"/>
              <a:gd name="connsiteX2" fmla="*/ 1081054 w 1081054"/>
              <a:gd name="connsiteY2" fmla="*/ 432421 h 432421"/>
              <a:gd name="connsiteX3" fmla="*/ 0 w 1081054"/>
              <a:gd name="connsiteY3" fmla="*/ 432421 h 432421"/>
              <a:gd name="connsiteX4" fmla="*/ 0 w 1081054"/>
              <a:gd name="connsiteY4" fmla="*/ 0 h 4324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054" h="432421">
                <a:moveTo>
                  <a:pt x="0" y="0"/>
                </a:moveTo>
                <a:lnTo>
                  <a:pt x="1081054" y="0"/>
                </a:lnTo>
                <a:lnTo>
                  <a:pt x="1081054" y="432421"/>
                </a:lnTo>
                <a:lnTo>
                  <a:pt x="0" y="432421"/>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algn="ctr" defTabSz="816022">
              <a:spcBef>
                <a:spcPct val="0"/>
              </a:spcBef>
              <a:spcAft>
                <a:spcPct val="35000"/>
              </a:spcAft>
              <a:defRPr cap="all"/>
            </a:pPr>
            <a:r>
              <a:rPr lang="en-US" sz="1836" cap="all" dirty="0">
                <a:solidFill>
                  <a:prstClr val="black">
                    <a:hueOff val="0"/>
                    <a:satOff val="0"/>
                    <a:lumOff val="0"/>
                    <a:alphaOff val="0"/>
                  </a:prstClr>
                </a:solidFill>
                <a:latin typeface="Calibri" panose="020F0502020204030204"/>
              </a:rPr>
              <a:t>Insightful</a:t>
            </a:r>
          </a:p>
        </p:txBody>
      </p:sp>
      <p:grpSp>
        <p:nvGrpSpPr>
          <p:cNvPr id="12" name="Group 11">
            <a:extLst>
              <a:ext uri="{FF2B5EF4-FFF2-40B4-BE49-F238E27FC236}">
                <a16:creationId xmlns:a16="http://schemas.microsoft.com/office/drawing/2014/main" id="{761364D5-57F2-499A-895A-8032B8EB3F17}"/>
              </a:ext>
            </a:extLst>
          </p:cNvPr>
          <p:cNvGrpSpPr/>
          <p:nvPr/>
        </p:nvGrpSpPr>
        <p:grpSpPr>
          <a:xfrm>
            <a:off x="7439174" y="5645458"/>
            <a:ext cx="672571" cy="672571"/>
            <a:chOff x="6962276" y="5597172"/>
            <a:chExt cx="659443" cy="659443"/>
          </a:xfrm>
        </p:grpSpPr>
        <p:sp>
          <p:nvSpPr>
            <p:cNvPr id="11" name="Oval 10">
              <a:extLst>
                <a:ext uri="{FF2B5EF4-FFF2-40B4-BE49-F238E27FC236}">
                  <a16:creationId xmlns:a16="http://schemas.microsoft.com/office/drawing/2014/main" id="{8F8B12CA-CB0B-4807-A0AE-73F7D69DE368}"/>
                </a:ext>
              </a:extLst>
            </p:cNvPr>
            <p:cNvSpPr/>
            <p:nvPr/>
          </p:nvSpPr>
          <p:spPr>
            <a:xfrm>
              <a:off x="6962276" y="5597172"/>
              <a:ext cx="659443" cy="659443"/>
            </a:xfrm>
            <a:prstGeom prst="ellipse">
              <a:avLst/>
            </a:prstGeom>
          </p:spPr>
          <p:style>
            <a:lnRef idx="0">
              <a:schemeClr val="lt1">
                <a:alpha val="0"/>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p:style>
        </p:sp>
        <p:sp>
          <p:nvSpPr>
            <p:cNvPr id="894" name="Rectangle 893" descr="Cloud Computing">
              <a:extLst>
                <a:ext uri="{FF2B5EF4-FFF2-40B4-BE49-F238E27FC236}">
                  <a16:creationId xmlns:a16="http://schemas.microsoft.com/office/drawing/2014/main" id="{2ACD88A5-F918-4B07-9259-CE231019D8E5}"/>
                </a:ext>
              </a:extLst>
            </p:cNvPr>
            <p:cNvSpPr/>
            <p:nvPr/>
          </p:nvSpPr>
          <p:spPr>
            <a:xfrm>
              <a:off x="7081355" y="5675242"/>
              <a:ext cx="470360" cy="432421"/>
            </a:xfrm>
            <a:prstGeom prst="rect">
              <a:avLst/>
            </a:prstGeom>
            <a: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grpSp>
      <p:sp>
        <p:nvSpPr>
          <p:cNvPr id="896" name="Rectangle 895" descr="Cloud Computing">
            <a:extLst>
              <a:ext uri="{FF2B5EF4-FFF2-40B4-BE49-F238E27FC236}">
                <a16:creationId xmlns:a16="http://schemas.microsoft.com/office/drawing/2014/main" id="{8852A0B0-575F-4FA6-8B39-3ECAB3561580}"/>
              </a:ext>
            </a:extLst>
          </p:cNvPr>
          <p:cNvSpPr/>
          <p:nvPr/>
        </p:nvSpPr>
        <p:spPr>
          <a:xfrm>
            <a:off x="500545" y="5812423"/>
            <a:ext cx="855691" cy="855691"/>
          </a:xfrm>
          <a:prstGeom prst="rect">
            <a:avLst/>
          </a:prstGeom>
          <a: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sp>
        <p:nvSpPr>
          <p:cNvPr id="14" name="Oval 13">
            <a:extLst>
              <a:ext uri="{FF2B5EF4-FFF2-40B4-BE49-F238E27FC236}">
                <a16:creationId xmlns:a16="http://schemas.microsoft.com/office/drawing/2014/main" id="{2EAC4DF2-595F-433A-9A34-5A6832DBD6B4}"/>
              </a:ext>
            </a:extLst>
          </p:cNvPr>
          <p:cNvSpPr/>
          <p:nvPr/>
        </p:nvSpPr>
        <p:spPr>
          <a:xfrm>
            <a:off x="10276606" y="5645458"/>
            <a:ext cx="672571" cy="672571"/>
          </a:xfrm>
          <a:prstGeom prst="ellipse">
            <a:avLst/>
          </a:prstGeom>
        </p:spPr>
        <p:style>
          <a:lnRef idx="0">
            <a:schemeClr val="lt1">
              <a:alpha val="0"/>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p:style>
      </p:sp>
      <p:pic>
        <p:nvPicPr>
          <p:cNvPr id="18" name="Graphic 17" descr="Group brainstorm">
            <a:extLst>
              <a:ext uri="{FF2B5EF4-FFF2-40B4-BE49-F238E27FC236}">
                <a16:creationId xmlns:a16="http://schemas.microsoft.com/office/drawing/2014/main" id="{96668CC8-F82B-4807-A39F-DA0CDF1D7AAA}"/>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0392484" y="5716253"/>
            <a:ext cx="458686" cy="458686"/>
          </a:xfrm>
          <a:prstGeom prst="rect">
            <a:avLst/>
          </a:prstGeom>
        </p:spPr>
      </p:pic>
    </p:spTree>
    <p:extLst>
      <p:ext uri="{BB962C8B-B14F-4D97-AF65-F5344CB8AC3E}">
        <p14:creationId xmlns:p14="http://schemas.microsoft.com/office/powerpoint/2010/main" val="11077876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832"/>
                                        </p:tgtEl>
                                        <p:attrNameLst>
                                          <p:attrName>style.visibility</p:attrName>
                                        </p:attrNameLst>
                                      </p:cBhvr>
                                      <p:to>
                                        <p:strVal val="visible"/>
                                      </p:to>
                                    </p:set>
                                    <p:animEffect transition="in" filter="fade">
                                      <p:cBhvr>
                                        <p:cTn id="7" dur="500"/>
                                        <p:tgtEl>
                                          <p:spTgt spid="183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28"/>
                                        </p:tgtEl>
                                        <p:attrNameLst>
                                          <p:attrName>style.visibility</p:attrName>
                                        </p:attrNameLst>
                                      </p:cBhvr>
                                      <p:to>
                                        <p:strVal val="visible"/>
                                      </p:to>
                                    </p:set>
                                    <p:animEffect transition="in" filter="fade">
                                      <p:cBhvr>
                                        <p:cTn id="10" dur="500"/>
                                        <p:tgtEl>
                                          <p:spTgt spid="182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871"/>
                                        </p:tgtEl>
                                        <p:attrNameLst>
                                          <p:attrName>style.visibility</p:attrName>
                                        </p:attrNameLst>
                                      </p:cBhvr>
                                      <p:to>
                                        <p:strVal val="visible"/>
                                      </p:to>
                                    </p:set>
                                    <p:animEffect transition="in" filter="fade">
                                      <p:cBhvr>
                                        <p:cTn id="13" dur="500"/>
                                        <p:tgtEl>
                                          <p:spTgt spid="187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667"/>
                                        </p:tgtEl>
                                        <p:attrNameLst>
                                          <p:attrName>style.visibility</p:attrName>
                                        </p:attrNameLst>
                                      </p:cBhvr>
                                      <p:to>
                                        <p:strVal val="visible"/>
                                      </p:to>
                                    </p:set>
                                    <p:animEffect transition="in" filter="fade">
                                      <p:cBhvr>
                                        <p:cTn id="16" dur="500"/>
                                        <p:tgtEl>
                                          <p:spTgt spid="166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612"/>
                                        </p:tgtEl>
                                        <p:attrNameLst>
                                          <p:attrName>style.visibility</p:attrName>
                                        </p:attrNameLst>
                                      </p:cBhvr>
                                      <p:to>
                                        <p:strVal val="visible"/>
                                      </p:to>
                                    </p:set>
                                    <p:animEffect transition="in" filter="fade">
                                      <p:cBhvr>
                                        <p:cTn id="19" dur="500"/>
                                        <p:tgtEl>
                                          <p:spTgt spid="161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608"/>
                                        </p:tgtEl>
                                        <p:attrNameLst>
                                          <p:attrName>style.visibility</p:attrName>
                                        </p:attrNameLst>
                                      </p:cBhvr>
                                      <p:to>
                                        <p:strVal val="visible"/>
                                      </p:to>
                                    </p:set>
                                    <p:animEffect transition="in" filter="fade">
                                      <p:cBhvr>
                                        <p:cTn id="22" dur="500"/>
                                        <p:tgtEl>
                                          <p:spTgt spid="160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378"/>
                                        </p:tgtEl>
                                        <p:attrNameLst>
                                          <p:attrName>style.visibility</p:attrName>
                                        </p:attrNameLst>
                                      </p:cBhvr>
                                      <p:to>
                                        <p:strVal val="visible"/>
                                      </p:to>
                                    </p:set>
                                    <p:animEffect transition="in" filter="fade">
                                      <p:cBhvr>
                                        <p:cTn id="25" dur="500"/>
                                        <p:tgtEl>
                                          <p:spTgt spid="1378"/>
                                        </p:tgtEl>
                                      </p:cBhvr>
                                    </p:animEffect>
                                  </p:childTnLst>
                                </p:cTn>
                              </p:par>
                              <p:par>
                                <p:cTn id="26" presetID="10" presetClass="entr" presetSubtype="0" fill="hold" nodeType="withEffect">
                                  <p:stCondLst>
                                    <p:cond delay="100"/>
                                  </p:stCondLst>
                                  <p:childTnLst>
                                    <p:set>
                                      <p:cBhvr>
                                        <p:cTn id="27" dur="1" fill="hold">
                                          <p:stCondLst>
                                            <p:cond delay="0"/>
                                          </p:stCondLst>
                                        </p:cTn>
                                        <p:tgtEl>
                                          <p:spTgt spid="1379"/>
                                        </p:tgtEl>
                                        <p:attrNameLst>
                                          <p:attrName>style.visibility</p:attrName>
                                        </p:attrNameLst>
                                      </p:cBhvr>
                                      <p:to>
                                        <p:strVal val="visible"/>
                                      </p:to>
                                    </p:set>
                                    <p:animEffect transition="in" filter="fade">
                                      <p:cBhvr>
                                        <p:cTn id="28" dur="750"/>
                                        <p:tgtEl>
                                          <p:spTgt spid="1379"/>
                                        </p:tgtEl>
                                      </p:cBhvr>
                                    </p:animEffect>
                                  </p:childTnLst>
                                </p:cTn>
                              </p:par>
                              <p:par>
                                <p:cTn id="29" presetID="42" presetClass="path" presetSubtype="0" decel="100000" fill="hold" nodeType="withEffect">
                                  <p:stCondLst>
                                    <p:cond delay="100"/>
                                  </p:stCondLst>
                                  <p:childTnLst>
                                    <p:animMotion origin="layout" path="M -4.16135E-6 3.69496E-6 L -4.16135E-6 0.05764 " pathEditMode="relative" rAng="0" ptsTypes="AA">
                                      <p:cBhvr>
                                        <p:cTn id="30" dur="750" spd="-100000" fill="hold"/>
                                        <p:tgtEl>
                                          <p:spTgt spid="1379"/>
                                        </p:tgtEl>
                                        <p:attrNameLst>
                                          <p:attrName>ppt_x</p:attrName>
                                          <p:attrName>ppt_y</p:attrName>
                                        </p:attrNameLst>
                                      </p:cBhvr>
                                      <p:rCtr x="0" y="2882"/>
                                    </p:animMotion>
                                  </p:childTnLst>
                                </p:cTn>
                              </p:par>
                              <p:par>
                                <p:cTn id="31" presetID="10" presetClass="entr" presetSubtype="0" fill="hold" nodeType="withEffect">
                                  <p:stCondLst>
                                    <p:cond delay="100"/>
                                  </p:stCondLst>
                                  <p:childTnLst>
                                    <p:set>
                                      <p:cBhvr>
                                        <p:cTn id="32" dur="1" fill="hold">
                                          <p:stCondLst>
                                            <p:cond delay="0"/>
                                          </p:stCondLst>
                                        </p:cTn>
                                        <p:tgtEl>
                                          <p:spTgt spid="1833"/>
                                        </p:tgtEl>
                                        <p:attrNameLst>
                                          <p:attrName>style.visibility</p:attrName>
                                        </p:attrNameLst>
                                      </p:cBhvr>
                                      <p:to>
                                        <p:strVal val="visible"/>
                                      </p:to>
                                    </p:set>
                                    <p:animEffect transition="in" filter="fade">
                                      <p:cBhvr>
                                        <p:cTn id="33" dur="750"/>
                                        <p:tgtEl>
                                          <p:spTgt spid="1833"/>
                                        </p:tgtEl>
                                      </p:cBhvr>
                                    </p:animEffect>
                                  </p:childTnLst>
                                </p:cTn>
                              </p:par>
                              <p:par>
                                <p:cTn id="34" presetID="42" presetClass="path" presetSubtype="0" decel="100000" fill="hold" nodeType="withEffect">
                                  <p:stCondLst>
                                    <p:cond delay="100"/>
                                  </p:stCondLst>
                                  <p:childTnLst>
                                    <p:animMotion origin="layout" path="M -4.68215E-6 2.53291E-6 L -4.68215E-6 0.05765 " pathEditMode="relative" rAng="0" ptsTypes="AA">
                                      <p:cBhvr>
                                        <p:cTn id="35" dur="750" spd="-100000" fill="hold"/>
                                        <p:tgtEl>
                                          <p:spTgt spid="1833"/>
                                        </p:tgtEl>
                                        <p:attrNameLst>
                                          <p:attrName>ppt_x</p:attrName>
                                          <p:attrName>ppt_y</p:attrName>
                                        </p:attrNameLst>
                                      </p:cBhvr>
                                      <p:rCtr x="0" y="2882"/>
                                    </p:animMotion>
                                  </p:childTnLst>
                                </p:cTn>
                              </p:par>
                              <p:par>
                                <p:cTn id="36" presetID="10" presetClass="entr" presetSubtype="0" fill="hold" nodeType="withEffect">
                                  <p:stCondLst>
                                    <p:cond delay="100"/>
                                  </p:stCondLst>
                                  <p:childTnLst>
                                    <p:set>
                                      <p:cBhvr>
                                        <p:cTn id="37" dur="1" fill="hold">
                                          <p:stCondLst>
                                            <p:cond delay="0"/>
                                          </p:stCondLst>
                                        </p:cTn>
                                        <p:tgtEl>
                                          <p:spTgt spid="1872"/>
                                        </p:tgtEl>
                                        <p:attrNameLst>
                                          <p:attrName>style.visibility</p:attrName>
                                        </p:attrNameLst>
                                      </p:cBhvr>
                                      <p:to>
                                        <p:strVal val="visible"/>
                                      </p:to>
                                    </p:set>
                                    <p:animEffect transition="in" filter="fade">
                                      <p:cBhvr>
                                        <p:cTn id="38" dur="750"/>
                                        <p:tgtEl>
                                          <p:spTgt spid="1872"/>
                                        </p:tgtEl>
                                      </p:cBhvr>
                                    </p:animEffect>
                                  </p:childTnLst>
                                </p:cTn>
                              </p:par>
                              <p:par>
                                <p:cTn id="39" presetID="42" presetClass="path" presetSubtype="0" decel="100000" fill="hold" nodeType="withEffect">
                                  <p:stCondLst>
                                    <p:cond delay="100"/>
                                  </p:stCondLst>
                                  <p:childTnLst>
                                    <p:animMotion origin="layout" path="M 1.81261E-6 -4.70268E-6 L 1.81261E-6 0.05765 " pathEditMode="relative" rAng="0" ptsTypes="AA">
                                      <p:cBhvr>
                                        <p:cTn id="40" dur="750" spd="-100000" fill="hold"/>
                                        <p:tgtEl>
                                          <p:spTgt spid="1872"/>
                                        </p:tgtEl>
                                        <p:attrNameLst>
                                          <p:attrName>ppt_x</p:attrName>
                                          <p:attrName>ppt_y</p:attrName>
                                        </p:attrNameLst>
                                      </p:cBhvr>
                                      <p:rCtr x="0" y="2882"/>
                                    </p:animMotion>
                                  </p:childTnLst>
                                </p:cTn>
                              </p:par>
                              <p:par>
                                <p:cTn id="41" presetID="10" presetClass="entr" presetSubtype="0" fill="hold" nodeType="withEffect">
                                  <p:stCondLst>
                                    <p:cond delay="100"/>
                                  </p:stCondLst>
                                  <p:childTnLst>
                                    <p:set>
                                      <p:cBhvr>
                                        <p:cTn id="42" dur="1" fill="hold">
                                          <p:stCondLst>
                                            <p:cond delay="0"/>
                                          </p:stCondLst>
                                        </p:cTn>
                                        <p:tgtEl>
                                          <p:spTgt spid="1668"/>
                                        </p:tgtEl>
                                        <p:attrNameLst>
                                          <p:attrName>style.visibility</p:attrName>
                                        </p:attrNameLst>
                                      </p:cBhvr>
                                      <p:to>
                                        <p:strVal val="visible"/>
                                      </p:to>
                                    </p:set>
                                    <p:animEffect transition="in" filter="fade">
                                      <p:cBhvr>
                                        <p:cTn id="43" dur="750"/>
                                        <p:tgtEl>
                                          <p:spTgt spid="1668"/>
                                        </p:tgtEl>
                                      </p:cBhvr>
                                    </p:animEffect>
                                  </p:childTnLst>
                                </p:cTn>
                              </p:par>
                              <p:par>
                                <p:cTn id="44" presetID="42" presetClass="path" presetSubtype="0" decel="100000" fill="hold" nodeType="withEffect">
                                  <p:stCondLst>
                                    <p:cond delay="100"/>
                                  </p:stCondLst>
                                  <p:childTnLst>
                                    <p:animMotion origin="layout" path="M 1.21011E-6 3.8266E-6 L 1.21011E-6 0.05764 " pathEditMode="relative" rAng="0" ptsTypes="AA">
                                      <p:cBhvr>
                                        <p:cTn id="45" dur="750" spd="-100000" fill="hold"/>
                                        <p:tgtEl>
                                          <p:spTgt spid="1668"/>
                                        </p:tgtEl>
                                        <p:attrNameLst>
                                          <p:attrName>ppt_x</p:attrName>
                                          <p:attrName>ppt_y</p:attrName>
                                        </p:attrNameLst>
                                      </p:cBhvr>
                                      <p:rCtr x="0" y="2882"/>
                                    </p:animMotion>
                                  </p:childTnLst>
                                </p:cTn>
                              </p:par>
                              <p:par>
                                <p:cTn id="46" presetID="10" presetClass="entr" presetSubtype="0" fill="hold" nodeType="withEffect">
                                  <p:stCondLst>
                                    <p:cond delay="100"/>
                                  </p:stCondLst>
                                  <p:childTnLst>
                                    <p:set>
                                      <p:cBhvr>
                                        <p:cTn id="47" dur="1" fill="hold">
                                          <p:stCondLst>
                                            <p:cond delay="0"/>
                                          </p:stCondLst>
                                        </p:cTn>
                                        <p:tgtEl>
                                          <p:spTgt spid="1613"/>
                                        </p:tgtEl>
                                        <p:attrNameLst>
                                          <p:attrName>style.visibility</p:attrName>
                                        </p:attrNameLst>
                                      </p:cBhvr>
                                      <p:to>
                                        <p:strVal val="visible"/>
                                      </p:to>
                                    </p:set>
                                    <p:animEffect transition="in" filter="fade">
                                      <p:cBhvr>
                                        <p:cTn id="48" dur="750"/>
                                        <p:tgtEl>
                                          <p:spTgt spid="1613"/>
                                        </p:tgtEl>
                                      </p:cBhvr>
                                    </p:animEffect>
                                  </p:childTnLst>
                                </p:cTn>
                              </p:par>
                              <p:par>
                                <p:cTn id="49" presetID="42" presetClass="path" presetSubtype="0" decel="100000" fill="hold" nodeType="withEffect">
                                  <p:stCondLst>
                                    <p:cond delay="100"/>
                                  </p:stCondLst>
                                  <p:childTnLst>
                                    <p:animMotion origin="layout" path="M -3.41588E-6 3.20926E-6 L -3.41588E-6 0.05765 " pathEditMode="relative" rAng="0" ptsTypes="AA">
                                      <p:cBhvr>
                                        <p:cTn id="50" dur="750" spd="-100000" fill="hold"/>
                                        <p:tgtEl>
                                          <p:spTgt spid="1613"/>
                                        </p:tgtEl>
                                        <p:attrNameLst>
                                          <p:attrName>ppt_x</p:attrName>
                                          <p:attrName>ppt_y</p:attrName>
                                        </p:attrNameLst>
                                      </p:cBhvr>
                                      <p:rCtr x="0" y="2882"/>
                                    </p:animMotion>
                                  </p:childTnLst>
                                </p:cTn>
                              </p:par>
                              <p:par>
                                <p:cTn id="51" presetID="10" presetClass="entr" presetSubtype="0" fill="hold" nodeType="withEffect">
                                  <p:stCondLst>
                                    <p:cond delay="100"/>
                                  </p:stCondLst>
                                  <p:childTnLst>
                                    <p:set>
                                      <p:cBhvr>
                                        <p:cTn id="52" dur="1" fill="hold">
                                          <p:stCondLst>
                                            <p:cond delay="0"/>
                                          </p:stCondLst>
                                        </p:cTn>
                                        <p:tgtEl>
                                          <p:spTgt spid="1609"/>
                                        </p:tgtEl>
                                        <p:attrNameLst>
                                          <p:attrName>style.visibility</p:attrName>
                                        </p:attrNameLst>
                                      </p:cBhvr>
                                      <p:to>
                                        <p:strVal val="visible"/>
                                      </p:to>
                                    </p:set>
                                    <p:animEffect transition="in" filter="fade">
                                      <p:cBhvr>
                                        <p:cTn id="53" dur="750"/>
                                        <p:tgtEl>
                                          <p:spTgt spid="1609"/>
                                        </p:tgtEl>
                                      </p:cBhvr>
                                    </p:animEffect>
                                  </p:childTnLst>
                                </p:cTn>
                              </p:par>
                              <p:par>
                                <p:cTn id="54" presetID="42" presetClass="path" presetSubtype="0" decel="100000" fill="hold" nodeType="withEffect">
                                  <p:stCondLst>
                                    <p:cond delay="100"/>
                                  </p:stCondLst>
                                  <p:childTnLst>
                                    <p:animMotion origin="layout" path="M -1.85346E-6 6.8089E-8 L -1.85346E-6 0.05765 " pathEditMode="relative" rAng="0" ptsTypes="AA">
                                      <p:cBhvr>
                                        <p:cTn id="55" dur="750" spd="-100000" fill="hold"/>
                                        <p:tgtEl>
                                          <p:spTgt spid="1609"/>
                                        </p:tgtEl>
                                        <p:attrNameLst>
                                          <p:attrName>ppt_x</p:attrName>
                                          <p:attrName>ppt_y</p:attrName>
                                        </p:attrNameLst>
                                      </p:cBhvr>
                                      <p:rCtr x="0" y="2882"/>
                                    </p:animMotion>
                                  </p:childTnLst>
                                </p:cTn>
                              </p:par>
                              <p:par>
                                <p:cTn id="56" presetID="10" presetClass="entr" presetSubtype="0" fill="hold" nodeType="withEffect">
                                  <p:stCondLst>
                                    <p:cond delay="100"/>
                                  </p:stCondLst>
                                  <p:childTnLst>
                                    <p:set>
                                      <p:cBhvr>
                                        <p:cTn id="57" dur="1" fill="hold">
                                          <p:stCondLst>
                                            <p:cond delay="0"/>
                                          </p:stCondLst>
                                        </p:cTn>
                                        <p:tgtEl>
                                          <p:spTgt spid="1829"/>
                                        </p:tgtEl>
                                        <p:attrNameLst>
                                          <p:attrName>style.visibility</p:attrName>
                                        </p:attrNameLst>
                                      </p:cBhvr>
                                      <p:to>
                                        <p:strVal val="visible"/>
                                      </p:to>
                                    </p:set>
                                    <p:animEffect transition="in" filter="fade">
                                      <p:cBhvr>
                                        <p:cTn id="58" dur="750"/>
                                        <p:tgtEl>
                                          <p:spTgt spid="1829"/>
                                        </p:tgtEl>
                                      </p:cBhvr>
                                    </p:animEffect>
                                  </p:childTnLst>
                                </p:cTn>
                              </p:par>
                              <p:par>
                                <p:cTn id="59" presetID="42" presetClass="path" presetSubtype="0" decel="100000" fill="hold" nodeType="withEffect">
                                  <p:stCondLst>
                                    <p:cond delay="100"/>
                                  </p:stCondLst>
                                  <p:childTnLst>
                                    <p:animMotion origin="layout" path="M -8.90988E-7 1.18929E-6 L -8.90988E-7 0.05765 " pathEditMode="relative" rAng="0" ptsTypes="AA">
                                      <p:cBhvr>
                                        <p:cTn id="60" dur="750" spd="-100000" fill="hold"/>
                                        <p:tgtEl>
                                          <p:spTgt spid="1829"/>
                                        </p:tgtEl>
                                        <p:attrNameLst>
                                          <p:attrName>ppt_x</p:attrName>
                                          <p:attrName>ppt_y</p:attrName>
                                        </p:attrNameLst>
                                      </p:cBhvr>
                                      <p:rCtr x="0" y="2882"/>
                                    </p:animMotion>
                                  </p:childTnLst>
                                </p:cTn>
                              </p:par>
                              <p:par>
                                <p:cTn id="61" presetID="10" presetClass="entr" presetSubtype="0" fill="hold" nodeType="withEffect">
                                  <p:stCondLst>
                                    <p:cond delay="0"/>
                                  </p:stCondLst>
                                  <p:childTnLst>
                                    <p:set>
                                      <p:cBhvr>
                                        <p:cTn id="62" dur="1" fill="hold">
                                          <p:stCondLst>
                                            <p:cond delay="0"/>
                                          </p:stCondLst>
                                        </p:cTn>
                                        <p:tgtEl>
                                          <p:spTgt spid="1428"/>
                                        </p:tgtEl>
                                        <p:attrNameLst>
                                          <p:attrName>style.visibility</p:attrName>
                                        </p:attrNameLst>
                                      </p:cBhvr>
                                      <p:to>
                                        <p:strVal val="visible"/>
                                      </p:to>
                                    </p:set>
                                    <p:animEffect transition="in" filter="fade">
                                      <p:cBhvr>
                                        <p:cTn id="63" dur="750"/>
                                        <p:tgtEl>
                                          <p:spTgt spid="1428"/>
                                        </p:tgtEl>
                                      </p:cBhvr>
                                    </p:animEffect>
                                  </p:childTnLst>
                                </p:cTn>
                              </p:par>
                              <p:par>
                                <p:cTn id="64" presetID="42" presetClass="path" presetSubtype="0" decel="100000" fill="hold" nodeType="withEffect">
                                  <p:stCondLst>
                                    <p:cond delay="0"/>
                                  </p:stCondLst>
                                  <p:childTnLst>
                                    <p:animMotion origin="layout" path="M -2.29512E-6 -2.72356E-7 L -2.29512E-6 0.05765 " pathEditMode="relative" rAng="0" ptsTypes="AA">
                                      <p:cBhvr>
                                        <p:cTn id="65" dur="750" spd="-100000" fill="hold"/>
                                        <p:tgtEl>
                                          <p:spTgt spid="1428"/>
                                        </p:tgtEl>
                                        <p:attrNameLst>
                                          <p:attrName>ppt_x</p:attrName>
                                          <p:attrName>ppt_y</p:attrName>
                                        </p:attrNameLst>
                                      </p:cBhvr>
                                      <p:rCtr x="0" y="2882"/>
                                    </p:animMotion>
                                  </p:childTnLst>
                                </p:cTn>
                              </p:par>
                              <p:par>
                                <p:cTn id="66" presetID="10" presetClass="entr" presetSubtype="0" fill="hold" nodeType="withEffect">
                                  <p:stCondLst>
                                    <p:cond delay="0"/>
                                  </p:stCondLst>
                                  <p:childTnLst>
                                    <p:set>
                                      <p:cBhvr>
                                        <p:cTn id="67" dur="1" fill="hold">
                                          <p:stCondLst>
                                            <p:cond delay="0"/>
                                          </p:stCondLst>
                                        </p:cTn>
                                        <p:tgtEl>
                                          <p:spTgt spid="1550"/>
                                        </p:tgtEl>
                                        <p:attrNameLst>
                                          <p:attrName>style.visibility</p:attrName>
                                        </p:attrNameLst>
                                      </p:cBhvr>
                                      <p:to>
                                        <p:strVal val="visible"/>
                                      </p:to>
                                    </p:set>
                                    <p:animEffect transition="in" filter="fade">
                                      <p:cBhvr>
                                        <p:cTn id="68" dur="750"/>
                                        <p:tgtEl>
                                          <p:spTgt spid="1550"/>
                                        </p:tgtEl>
                                      </p:cBhvr>
                                    </p:animEffect>
                                  </p:childTnLst>
                                </p:cTn>
                              </p:par>
                              <p:par>
                                <p:cTn id="69" presetID="42" presetClass="path" presetSubtype="0" decel="100000" fill="hold" nodeType="withEffect">
                                  <p:stCondLst>
                                    <p:cond delay="0"/>
                                  </p:stCondLst>
                                  <p:childTnLst>
                                    <p:animMotion origin="layout" path="M 1.02119E-6 1.23468E-6 L 1.02119E-6 0.05765 " pathEditMode="relative" rAng="0" ptsTypes="AA">
                                      <p:cBhvr>
                                        <p:cTn id="70" dur="750" spd="-100000" fill="hold"/>
                                        <p:tgtEl>
                                          <p:spTgt spid="1550"/>
                                        </p:tgtEl>
                                        <p:attrNameLst>
                                          <p:attrName>ppt_x</p:attrName>
                                          <p:attrName>ppt_y</p:attrName>
                                        </p:attrNameLst>
                                      </p:cBhvr>
                                      <p:rCtr x="0" y="2882"/>
                                    </p:animMotion>
                                  </p:childTnLst>
                                </p:cTn>
                              </p:par>
                              <p:par>
                                <p:cTn id="71" presetID="10" presetClass="entr" presetSubtype="0" fill="hold" nodeType="withEffect">
                                  <p:stCondLst>
                                    <p:cond delay="0"/>
                                  </p:stCondLst>
                                  <p:childTnLst>
                                    <p:set>
                                      <p:cBhvr>
                                        <p:cTn id="72" dur="1" fill="hold">
                                          <p:stCondLst>
                                            <p:cond delay="0"/>
                                          </p:stCondLst>
                                        </p:cTn>
                                        <p:tgtEl>
                                          <p:spTgt spid="1540"/>
                                        </p:tgtEl>
                                        <p:attrNameLst>
                                          <p:attrName>style.visibility</p:attrName>
                                        </p:attrNameLst>
                                      </p:cBhvr>
                                      <p:to>
                                        <p:strVal val="visible"/>
                                      </p:to>
                                    </p:set>
                                    <p:animEffect transition="in" filter="fade">
                                      <p:cBhvr>
                                        <p:cTn id="73" dur="750"/>
                                        <p:tgtEl>
                                          <p:spTgt spid="1540"/>
                                        </p:tgtEl>
                                      </p:cBhvr>
                                    </p:animEffect>
                                  </p:childTnLst>
                                </p:cTn>
                              </p:par>
                              <p:par>
                                <p:cTn id="74" presetID="42" presetClass="path" presetSubtype="0" decel="100000" fill="hold" nodeType="withEffect">
                                  <p:stCondLst>
                                    <p:cond delay="0"/>
                                  </p:stCondLst>
                                  <p:childTnLst>
                                    <p:animMotion origin="layout" path="M 3.0891E-7 4.27145E-6 L 3.0891E-7 0.05764 " pathEditMode="relative" rAng="0" ptsTypes="AA">
                                      <p:cBhvr>
                                        <p:cTn id="75" dur="750" spd="-100000" fill="hold"/>
                                        <p:tgtEl>
                                          <p:spTgt spid="1540"/>
                                        </p:tgtEl>
                                        <p:attrNameLst>
                                          <p:attrName>ppt_x</p:attrName>
                                          <p:attrName>ppt_y</p:attrName>
                                        </p:attrNameLst>
                                      </p:cBhvr>
                                      <p:rCtr x="0" y="2882"/>
                                    </p:animMotion>
                                  </p:childTnLst>
                                </p:cTn>
                              </p:par>
                            </p:childTnLst>
                          </p:cTn>
                        </p:par>
                        <p:par>
                          <p:cTn id="76" fill="hold">
                            <p:stCondLst>
                              <p:cond delay="850"/>
                            </p:stCondLst>
                            <p:childTnLst>
                              <p:par>
                                <p:cTn id="77" presetID="26" presetClass="emph" presetSubtype="0" repeatCount="indefinite" fill="hold" nodeType="afterEffect">
                                  <p:stCondLst>
                                    <p:cond delay="0"/>
                                  </p:stCondLst>
                                  <p:childTnLst>
                                    <p:animEffect transition="out" filter="fade">
                                      <p:cBhvr>
                                        <p:cTn id="78" dur="1500" tmFilter="0, 0; .2, .5; .8, .5; 1, 0"/>
                                        <p:tgtEl>
                                          <p:spTgt spid="1550"/>
                                        </p:tgtEl>
                                      </p:cBhvr>
                                    </p:animEffect>
                                    <p:animScale>
                                      <p:cBhvr>
                                        <p:cTn id="79" dur="750" autoRev="1" fill="hold"/>
                                        <p:tgtEl>
                                          <p:spTgt spid="1550"/>
                                        </p:tgtEl>
                                      </p:cBhvr>
                                      <p:by x="105000" y="105000"/>
                                    </p:animScale>
                                  </p:childTnLst>
                                </p:cTn>
                              </p:par>
                              <p:par>
                                <p:cTn id="80" presetID="26" presetClass="emph" presetSubtype="0" repeatCount="indefinite" fill="hold" nodeType="withEffect">
                                  <p:stCondLst>
                                    <p:cond delay="0"/>
                                  </p:stCondLst>
                                  <p:childTnLst>
                                    <p:animEffect transition="out" filter="fade">
                                      <p:cBhvr>
                                        <p:cTn id="81" dur="1500" tmFilter="0, 0; .2, .5; .8, .5; 1, 0"/>
                                        <p:tgtEl>
                                          <p:spTgt spid="1540"/>
                                        </p:tgtEl>
                                      </p:cBhvr>
                                    </p:animEffect>
                                    <p:animScale>
                                      <p:cBhvr>
                                        <p:cTn id="82" dur="750" autoRev="1" fill="hold"/>
                                        <p:tgtEl>
                                          <p:spTgt spid="1540"/>
                                        </p:tgtEl>
                                      </p:cBhvr>
                                      <p:by x="105000" y="105000"/>
                                    </p:animScale>
                                  </p:childTnLst>
                                </p:cTn>
                              </p:par>
                              <p:par>
                                <p:cTn id="83" presetID="21" presetClass="entr" presetSubtype="1" fill="hold" nodeType="withEffect">
                                  <p:stCondLst>
                                    <p:cond delay="0"/>
                                  </p:stCondLst>
                                  <p:childTnLst>
                                    <p:set>
                                      <p:cBhvr>
                                        <p:cTn id="84" dur="1" fill="hold">
                                          <p:stCondLst>
                                            <p:cond delay="0"/>
                                          </p:stCondLst>
                                        </p:cTn>
                                        <p:tgtEl>
                                          <p:spTgt spid="689"/>
                                        </p:tgtEl>
                                        <p:attrNameLst>
                                          <p:attrName>style.visibility</p:attrName>
                                        </p:attrNameLst>
                                      </p:cBhvr>
                                      <p:to>
                                        <p:strVal val="visible"/>
                                      </p:to>
                                    </p:set>
                                    <p:animEffect transition="in" filter="wheel(1)">
                                      <p:cBhvr>
                                        <p:cTn id="85" dur="1500"/>
                                        <p:tgtEl>
                                          <p:spTgt spid="689"/>
                                        </p:tgtEl>
                                      </p:cBhvr>
                                    </p:animEffect>
                                  </p:childTnLst>
                                </p:cTn>
                              </p:par>
                              <p:par>
                                <p:cTn id="86" presetID="21" presetClass="entr" presetSubtype="1" fill="hold" nodeType="withEffect">
                                  <p:stCondLst>
                                    <p:cond delay="0"/>
                                  </p:stCondLst>
                                  <p:childTnLst>
                                    <p:set>
                                      <p:cBhvr>
                                        <p:cTn id="87" dur="1" fill="hold">
                                          <p:stCondLst>
                                            <p:cond delay="0"/>
                                          </p:stCondLst>
                                        </p:cTn>
                                        <p:tgtEl>
                                          <p:spTgt spid="717"/>
                                        </p:tgtEl>
                                        <p:attrNameLst>
                                          <p:attrName>style.visibility</p:attrName>
                                        </p:attrNameLst>
                                      </p:cBhvr>
                                      <p:to>
                                        <p:strVal val="visible"/>
                                      </p:to>
                                    </p:set>
                                    <p:animEffect transition="in" filter="wheel(1)">
                                      <p:cBhvr>
                                        <p:cTn id="88" dur="1500"/>
                                        <p:tgtEl>
                                          <p:spTgt spid="717"/>
                                        </p:tgtEl>
                                      </p:cBhvr>
                                    </p:animEffect>
                                  </p:childTnLst>
                                </p:cTn>
                              </p:par>
                              <p:par>
                                <p:cTn id="89" presetID="10" presetClass="entr" presetSubtype="0" fill="hold" nodeType="withEffect">
                                  <p:stCondLst>
                                    <p:cond delay="250"/>
                                  </p:stCondLst>
                                  <p:childTnLst>
                                    <p:set>
                                      <p:cBhvr>
                                        <p:cTn id="90" dur="1" fill="hold">
                                          <p:stCondLst>
                                            <p:cond delay="0"/>
                                          </p:stCondLst>
                                        </p:cTn>
                                        <p:tgtEl>
                                          <p:spTgt spid="787"/>
                                        </p:tgtEl>
                                        <p:attrNameLst>
                                          <p:attrName>style.visibility</p:attrName>
                                        </p:attrNameLst>
                                      </p:cBhvr>
                                      <p:to>
                                        <p:strVal val="visible"/>
                                      </p:to>
                                    </p:set>
                                    <p:animEffect transition="in" filter="fade">
                                      <p:cBhvr>
                                        <p:cTn id="91" dur="500"/>
                                        <p:tgtEl>
                                          <p:spTgt spid="787"/>
                                        </p:tgtEl>
                                      </p:cBhvr>
                                    </p:animEffect>
                                  </p:childTnLst>
                                </p:cTn>
                              </p:par>
                              <p:par>
                                <p:cTn id="92" presetID="10" presetClass="entr" presetSubtype="0" fill="hold" grpId="0" nodeType="withEffect">
                                  <p:stCondLst>
                                    <p:cond delay="400"/>
                                  </p:stCondLst>
                                  <p:childTnLst>
                                    <p:set>
                                      <p:cBhvr>
                                        <p:cTn id="93" dur="1" fill="hold">
                                          <p:stCondLst>
                                            <p:cond delay="0"/>
                                          </p:stCondLst>
                                        </p:cTn>
                                        <p:tgtEl>
                                          <p:spTgt spid="783"/>
                                        </p:tgtEl>
                                        <p:attrNameLst>
                                          <p:attrName>style.visibility</p:attrName>
                                        </p:attrNameLst>
                                      </p:cBhvr>
                                      <p:to>
                                        <p:strVal val="visible"/>
                                      </p:to>
                                    </p:set>
                                    <p:animEffect transition="in" filter="fade">
                                      <p:cBhvr>
                                        <p:cTn id="94" dur="500"/>
                                        <p:tgtEl>
                                          <p:spTgt spid="783"/>
                                        </p:tgtEl>
                                      </p:cBhvr>
                                    </p:animEffect>
                                  </p:childTnLst>
                                </p:cTn>
                              </p:par>
                              <p:par>
                                <p:cTn id="95" presetID="10" presetClass="entr" presetSubtype="0" fill="hold" grpId="0" nodeType="withEffect">
                                  <p:stCondLst>
                                    <p:cond delay="400"/>
                                  </p:stCondLst>
                                  <p:childTnLst>
                                    <p:set>
                                      <p:cBhvr>
                                        <p:cTn id="96" dur="1" fill="hold">
                                          <p:stCondLst>
                                            <p:cond delay="0"/>
                                          </p:stCondLst>
                                        </p:cTn>
                                        <p:tgtEl>
                                          <p:spTgt spid="785"/>
                                        </p:tgtEl>
                                        <p:attrNameLst>
                                          <p:attrName>style.visibility</p:attrName>
                                        </p:attrNameLst>
                                      </p:cBhvr>
                                      <p:to>
                                        <p:strVal val="visible"/>
                                      </p:to>
                                    </p:set>
                                    <p:animEffect transition="in" filter="fade">
                                      <p:cBhvr>
                                        <p:cTn id="97" dur="500"/>
                                        <p:tgtEl>
                                          <p:spTgt spid="785"/>
                                        </p:tgtEl>
                                      </p:cBhvr>
                                    </p:animEffect>
                                  </p:childTnLst>
                                </p:cTn>
                              </p:par>
                              <p:par>
                                <p:cTn id="98" presetID="27" presetClass="emph" presetSubtype="0" repeatCount="indefinite" fill="remove" grpId="1" nodeType="withEffect">
                                  <p:stCondLst>
                                    <p:cond delay="400"/>
                                  </p:stCondLst>
                                  <p:childTnLst>
                                    <p:animClr clrSpc="rgb" dir="cw">
                                      <p:cBhvr override="childStyle">
                                        <p:cTn id="99" dur="750" autoRev="1" fill="remove"/>
                                        <p:tgtEl>
                                          <p:spTgt spid="785"/>
                                        </p:tgtEl>
                                        <p:attrNameLst>
                                          <p:attrName>style.color</p:attrName>
                                        </p:attrNameLst>
                                      </p:cBhvr>
                                      <p:to>
                                        <a:schemeClr val="bg1"/>
                                      </p:to>
                                    </p:animClr>
                                    <p:animClr clrSpc="rgb" dir="cw">
                                      <p:cBhvr>
                                        <p:cTn id="100" dur="750" autoRev="1" fill="remove"/>
                                        <p:tgtEl>
                                          <p:spTgt spid="785"/>
                                        </p:tgtEl>
                                        <p:attrNameLst>
                                          <p:attrName>fillcolor</p:attrName>
                                        </p:attrNameLst>
                                      </p:cBhvr>
                                      <p:to>
                                        <a:schemeClr val="bg1"/>
                                      </p:to>
                                    </p:animClr>
                                    <p:set>
                                      <p:cBhvr>
                                        <p:cTn id="101" dur="750" autoRev="1" fill="remove"/>
                                        <p:tgtEl>
                                          <p:spTgt spid="785"/>
                                        </p:tgtEl>
                                        <p:attrNameLst>
                                          <p:attrName>fill.type</p:attrName>
                                        </p:attrNameLst>
                                      </p:cBhvr>
                                      <p:to>
                                        <p:strVal val="solid"/>
                                      </p:to>
                                    </p:set>
                                    <p:set>
                                      <p:cBhvr>
                                        <p:cTn id="102" dur="750" autoRev="1" fill="remove"/>
                                        <p:tgtEl>
                                          <p:spTgt spid="785"/>
                                        </p:tgtEl>
                                        <p:attrNameLst>
                                          <p:attrName>fill.on</p:attrName>
                                        </p:attrNameLst>
                                      </p:cBhvr>
                                      <p:to>
                                        <p:strVal val="true"/>
                                      </p:to>
                                    </p:set>
                                  </p:childTnLst>
                                </p:cTn>
                              </p:par>
                              <p:par>
                                <p:cTn id="103" presetID="26" presetClass="emph" presetSubtype="0" repeatCount="indefinite" fill="hold" grpId="2" nodeType="withEffect">
                                  <p:stCondLst>
                                    <p:cond delay="400"/>
                                  </p:stCondLst>
                                  <p:childTnLst>
                                    <p:animEffect transition="out" filter="fade">
                                      <p:cBhvr>
                                        <p:cTn id="104" dur="1500" tmFilter="0, 0; .2, .5; .8, .5; 1, 0"/>
                                        <p:tgtEl>
                                          <p:spTgt spid="785"/>
                                        </p:tgtEl>
                                      </p:cBhvr>
                                    </p:animEffect>
                                    <p:animScale>
                                      <p:cBhvr>
                                        <p:cTn id="105" dur="750" autoRev="1" fill="hold"/>
                                        <p:tgtEl>
                                          <p:spTgt spid="785"/>
                                        </p:tgtEl>
                                      </p:cBhvr>
                                      <p:by x="105000" y="105000"/>
                                    </p:animScale>
                                  </p:childTnLst>
                                </p:cTn>
                              </p:par>
                              <p:par>
                                <p:cTn id="106" presetID="10" presetClass="entr" presetSubtype="0" fill="hold" grpId="0" nodeType="withEffect">
                                  <p:stCondLst>
                                    <p:cond delay="400"/>
                                  </p:stCondLst>
                                  <p:childTnLst>
                                    <p:set>
                                      <p:cBhvr>
                                        <p:cTn id="107" dur="1" fill="hold">
                                          <p:stCondLst>
                                            <p:cond delay="0"/>
                                          </p:stCondLst>
                                        </p:cTn>
                                        <p:tgtEl>
                                          <p:spTgt spid="784"/>
                                        </p:tgtEl>
                                        <p:attrNameLst>
                                          <p:attrName>style.visibility</p:attrName>
                                        </p:attrNameLst>
                                      </p:cBhvr>
                                      <p:to>
                                        <p:strVal val="visible"/>
                                      </p:to>
                                    </p:set>
                                    <p:animEffect transition="in" filter="fade">
                                      <p:cBhvr>
                                        <p:cTn id="108" dur="500"/>
                                        <p:tgtEl>
                                          <p:spTgt spid="784"/>
                                        </p:tgtEl>
                                      </p:cBhvr>
                                    </p:animEffect>
                                  </p:childTnLst>
                                </p:cTn>
                              </p:par>
                              <p:par>
                                <p:cTn id="109" presetID="27" presetClass="emph" presetSubtype="0" repeatCount="indefinite" fill="remove" grpId="1" nodeType="withEffect">
                                  <p:stCondLst>
                                    <p:cond delay="400"/>
                                  </p:stCondLst>
                                  <p:childTnLst>
                                    <p:animClr clrSpc="rgb" dir="cw">
                                      <p:cBhvr override="childStyle">
                                        <p:cTn id="110" dur="750" autoRev="1" fill="remove"/>
                                        <p:tgtEl>
                                          <p:spTgt spid="784"/>
                                        </p:tgtEl>
                                        <p:attrNameLst>
                                          <p:attrName>style.color</p:attrName>
                                        </p:attrNameLst>
                                      </p:cBhvr>
                                      <p:to>
                                        <a:schemeClr val="bg1"/>
                                      </p:to>
                                    </p:animClr>
                                    <p:animClr clrSpc="rgb" dir="cw">
                                      <p:cBhvr>
                                        <p:cTn id="111" dur="750" autoRev="1" fill="remove"/>
                                        <p:tgtEl>
                                          <p:spTgt spid="784"/>
                                        </p:tgtEl>
                                        <p:attrNameLst>
                                          <p:attrName>fillcolor</p:attrName>
                                        </p:attrNameLst>
                                      </p:cBhvr>
                                      <p:to>
                                        <a:schemeClr val="bg1"/>
                                      </p:to>
                                    </p:animClr>
                                    <p:set>
                                      <p:cBhvr>
                                        <p:cTn id="112" dur="750" autoRev="1" fill="remove"/>
                                        <p:tgtEl>
                                          <p:spTgt spid="784"/>
                                        </p:tgtEl>
                                        <p:attrNameLst>
                                          <p:attrName>fill.type</p:attrName>
                                        </p:attrNameLst>
                                      </p:cBhvr>
                                      <p:to>
                                        <p:strVal val="solid"/>
                                      </p:to>
                                    </p:set>
                                    <p:set>
                                      <p:cBhvr>
                                        <p:cTn id="113" dur="750" autoRev="1" fill="remove"/>
                                        <p:tgtEl>
                                          <p:spTgt spid="784"/>
                                        </p:tgtEl>
                                        <p:attrNameLst>
                                          <p:attrName>fill.on</p:attrName>
                                        </p:attrNameLst>
                                      </p:cBhvr>
                                      <p:to>
                                        <p:strVal val="true"/>
                                      </p:to>
                                    </p:set>
                                  </p:childTnLst>
                                </p:cTn>
                              </p:par>
                              <p:par>
                                <p:cTn id="114" presetID="26" presetClass="emph" presetSubtype="0" repeatCount="indefinite" fill="hold" grpId="2" nodeType="withEffect">
                                  <p:stCondLst>
                                    <p:cond delay="400"/>
                                  </p:stCondLst>
                                  <p:childTnLst>
                                    <p:animEffect transition="out" filter="fade">
                                      <p:cBhvr>
                                        <p:cTn id="115" dur="1500" tmFilter="0, 0; .2, .5; .8, .5; 1, 0"/>
                                        <p:tgtEl>
                                          <p:spTgt spid="784"/>
                                        </p:tgtEl>
                                      </p:cBhvr>
                                    </p:animEffect>
                                    <p:animScale>
                                      <p:cBhvr>
                                        <p:cTn id="116" dur="750" autoRev="1" fill="hold"/>
                                        <p:tgtEl>
                                          <p:spTgt spid="784"/>
                                        </p:tgtEl>
                                      </p:cBhvr>
                                      <p:by x="105000" y="105000"/>
                                    </p:animScale>
                                  </p:childTnLst>
                                </p:cTn>
                              </p:par>
                              <p:par>
                                <p:cTn id="117" presetID="10" presetClass="entr" presetSubtype="0" fill="hold" grpId="0" nodeType="withEffect">
                                  <p:stCondLst>
                                    <p:cond delay="400"/>
                                  </p:stCondLst>
                                  <p:childTnLst>
                                    <p:set>
                                      <p:cBhvr>
                                        <p:cTn id="118" dur="1" fill="hold">
                                          <p:stCondLst>
                                            <p:cond delay="0"/>
                                          </p:stCondLst>
                                        </p:cTn>
                                        <p:tgtEl>
                                          <p:spTgt spid="786"/>
                                        </p:tgtEl>
                                        <p:attrNameLst>
                                          <p:attrName>style.visibility</p:attrName>
                                        </p:attrNameLst>
                                      </p:cBhvr>
                                      <p:to>
                                        <p:strVal val="visible"/>
                                      </p:to>
                                    </p:set>
                                    <p:animEffect transition="in" filter="fade">
                                      <p:cBhvr>
                                        <p:cTn id="119" dur="500"/>
                                        <p:tgtEl>
                                          <p:spTgt spid="786"/>
                                        </p:tgtEl>
                                      </p:cBhvr>
                                    </p:animEffect>
                                  </p:childTnLst>
                                </p:cTn>
                              </p:par>
                              <p:par>
                                <p:cTn id="120" presetID="27" presetClass="emph" presetSubtype="0" repeatCount="indefinite" fill="remove" grpId="1" nodeType="withEffect">
                                  <p:stCondLst>
                                    <p:cond delay="400"/>
                                  </p:stCondLst>
                                  <p:childTnLst>
                                    <p:animClr clrSpc="rgb" dir="cw">
                                      <p:cBhvr override="childStyle">
                                        <p:cTn id="121" dur="750" autoRev="1" fill="remove"/>
                                        <p:tgtEl>
                                          <p:spTgt spid="786"/>
                                        </p:tgtEl>
                                        <p:attrNameLst>
                                          <p:attrName>style.color</p:attrName>
                                        </p:attrNameLst>
                                      </p:cBhvr>
                                      <p:to>
                                        <a:schemeClr val="bg1"/>
                                      </p:to>
                                    </p:animClr>
                                    <p:animClr clrSpc="rgb" dir="cw">
                                      <p:cBhvr>
                                        <p:cTn id="122" dur="750" autoRev="1" fill="remove"/>
                                        <p:tgtEl>
                                          <p:spTgt spid="786"/>
                                        </p:tgtEl>
                                        <p:attrNameLst>
                                          <p:attrName>fillcolor</p:attrName>
                                        </p:attrNameLst>
                                      </p:cBhvr>
                                      <p:to>
                                        <a:schemeClr val="bg1"/>
                                      </p:to>
                                    </p:animClr>
                                    <p:set>
                                      <p:cBhvr>
                                        <p:cTn id="123" dur="750" autoRev="1" fill="remove"/>
                                        <p:tgtEl>
                                          <p:spTgt spid="786"/>
                                        </p:tgtEl>
                                        <p:attrNameLst>
                                          <p:attrName>fill.type</p:attrName>
                                        </p:attrNameLst>
                                      </p:cBhvr>
                                      <p:to>
                                        <p:strVal val="solid"/>
                                      </p:to>
                                    </p:set>
                                    <p:set>
                                      <p:cBhvr>
                                        <p:cTn id="124" dur="750" autoRev="1" fill="remove"/>
                                        <p:tgtEl>
                                          <p:spTgt spid="786"/>
                                        </p:tgtEl>
                                        <p:attrNameLst>
                                          <p:attrName>fill.on</p:attrName>
                                        </p:attrNameLst>
                                      </p:cBhvr>
                                      <p:to>
                                        <p:strVal val="true"/>
                                      </p:to>
                                    </p:set>
                                  </p:childTnLst>
                                </p:cTn>
                              </p:par>
                              <p:par>
                                <p:cTn id="125" presetID="26" presetClass="emph" presetSubtype="0" repeatCount="indefinite" fill="hold" grpId="2" nodeType="withEffect">
                                  <p:stCondLst>
                                    <p:cond delay="400"/>
                                  </p:stCondLst>
                                  <p:childTnLst>
                                    <p:animEffect transition="out" filter="fade">
                                      <p:cBhvr>
                                        <p:cTn id="126" dur="1500" tmFilter="0, 0; .2, .5; .8, .5; 1, 0"/>
                                        <p:tgtEl>
                                          <p:spTgt spid="786"/>
                                        </p:tgtEl>
                                      </p:cBhvr>
                                    </p:animEffect>
                                    <p:animScale>
                                      <p:cBhvr>
                                        <p:cTn id="127" dur="750" autoRev="1" fill="hold"/>
                                        <p:tgtEl>
                                          <p:spTgt spid="786"/>
                                        </p:tgtEl>
                                      </p:cBhvr>
                                      <p:by x="105000" y="105000"/>
                                    </p:animScale>
                                  </p:childTnLst>
                                </p:cTn>
                              </p:par>
                              <p:par>
                                <p:cTn id="128" presetID="10" presetClass="entr" presetSubtype="0" fill="hold" grpId="0" nodeType="withEffect">
                                  <p:stCondLst>
                                    <p:cond delay="400"/>
                                  </p:stCondLst>
                                  <p:childTnLst>
                                    <p:set>
                                      <p:cBhvr>
                                        <p:cTn id="129" dur="1" fill="hold">
                                          <p:stCondLst>
                                            <p:cond delay="0"/>
                                          </p:stCondLst>
                                        </p:cTn>
                                        <p:tgtEl>
                                          <p:spTgt spid="1356"/>
                                        </p:tgtEl>
                                        <p:attrNameLst>
                                          <p:attrName>style.visibility</p:attrName>
                                        </p:attrNameLst>
                                      </p:cBhvr>
                                      <p:to>
                                        <p:strVal val="visible"/>
                                      </p:to>
                                    </p:set>
                                    <p:animEffect transition="in" filter="fade">
                                      <p:cBhvr>
                                        <p:cTn id="130" dur="500"/>
                                        <p:tgtEl>
                                          <p:spTgt spid="1356"/>
                                        </p:tgtEl>
                                      </p:cBhvr>
                                    </p:animEffect>
                                  </p:childTnLst>
                                </p:cTn>
                              </p:par>
                              <p:par>
                                <p:cTn id="131" presetID="27" presetClass="emph" presetSubtype="0" repeatCount="indefinite" fill="remove" grpId="1" nodeType="withEffect">
                                  <p:stCondLst>
                                    <p:cond delay="400"/>
                                  </p:stCondLst>
                                  <p:childTnLst>
                                    <p:animClr clrSpc="rgb" dir="cw">
                                      <p:cBhvr override="childStyle">
                                        <p:cTn id="132" dur="750" autoRev="1" fill="remove"/>
                                        <p:tgtEl>
                                          <p:spTgt spid="1356"/>
                                        </p:tgtEl>
                                        <p:attrNameLst>
                                          <p:attrName>style.color</p:attrName>
                                        </p:attrNameLst>
                                      </p:cBhvr>
                                      <p:to>
                                        <a:schemeClr val="bg1"/>
                                      </p:to>
                                    </p:animClr>
                                    <p:animClr clrSpc="rgb" dir="cw">
                                      <p:cBhvr>
                                        <p:cTn id="133" dur="750" autoRev="1" fill="remove"/>
                                        <p:tgtEl>
                                          <p:spTgt spid="1356"/>
                                        </p:tgtEl>
                                        <p:attrNameLst>
                                          <p:attrName>fillcolor</p:attrName>
                                        </p:attrNameLst>
                                      </p:cBhvr>
                                      <p:to>
                                        <a:schemeClr val="bg1"/>
                                      </p:to>
                                    </p:animClr>
                                    <p:set>
                                      <p:cBhvr>
                                        <p:cTn id="134" dur="750" autoRev="1" fill="remove"/>
                                        <p:tgtEl>
                                          <p:spTgt spid="1356"/>
                                        </p:tgtEl>
                                        <p:attrNameLst>
                                          <p:attrName>fill.type</p:attrName>
                                        </p:attrNameLst>
                                      </p:cBhvr>
                                      <p:to>
                                        <p:strVal val="solid"/>
                                      </p:to>
                                    </p:set>
                                    <p:set>
                                      <p:cBhvr>
                                        <p:cTn id="135" dur="750" autoRev="1" fill="remove"/>
                                        <p:tgtEl>
                                          <p:spTgt spid="1356"/>
                                        </p:tgtEl>
                                        <p:attrNameLst>
                                          <p:attrName>fill.on</p:attrName>
                                        </p:attrNameLst>
                                      </p:cBhvr>
                                      <p:to>
                                        <p:strVal val="true"/>
                                      </p:to>
                                    </p:set>
                                  </p:childTnLst>
                                </p:cTn>
                              </p:par>
                              <p:par>
                                <p:cTn id="136" presetID="26" presetClass="emph" presetSubtype="0" repeatCount="indefinite" fill="hold" grpId="2" nodeType="withEffect">
                                  <p:stCondLst>
                                    <p:cond delay="400"/>
                                  </p:stCondLst>
                                  <p:childTnLst>
                                    <p:animEffect transition="out" filter="fade">
                                      <p:cBhvr>
                                        <p:cTn id="137" dur="1500" tmFilter="0, 0; .2, .5; .8, .5; 1, 0"/>
                                        <p:tgtEl>
                                          <p:spTgt spid="1356"/>
                                        </p:tgtEl>
                                      </p:cBhvr>
                                    </p:animEffect>
                                    <p:animScale>
                                      <p:cBhvr>
                                        <p:cTn id="138" dur="750" autoRev="1" fill="hold"/>
                                        <p:tgtEl>
                                          <p:spTgt spid="1356"/>
                                        </p:tgtEl>
                                      </p:cBhvr>
                                      <p:by x="105000" y="105000"/>
                                    </p:animScale>
                                  </p:childTnLst>
                                </p:cTn>
                              </p:par>
                              <p:par>
                                <p:cTn id="139" presetID="10" presetClass="entr" presetSubtype="0" fill="hold" nodeType="withEffect">
                                  <p:stCondLst>
                                    <p:cond delay="450"/>
                                  </p:stCondLst>
                                  <p:childTnLst>
                                    <p:set>
                                      <p:cBhvr>
                                        <p:cTn id="140" dur="1" fill="hold">
                                          <p:stCondLst>
                                            <p:cond delay="0"/>
                                          </p:stCondLst>
                                        </p:cTn>
                                        <p:tgtEl>
                                          <p:spTgt spid="772"/>
                                        </p:tgtEl>
                                        <p:attrNameLst>
                                          <p:attrName>style.visibility</p:attrName>
                                        </p:attrNameLst>
                                      </p:cBhvr>
                                      <p:to>
                                        <p:strVal val="visible"/>
                                      </p:to>
                                    </p:set>
                                    <p:animEffect transition="in" filter="fade">
                                      <p:cBhvr>
                                        <p:cTn id="141" dur="500"/>
                                        <p:tgtEl>
                                          <p:spTgt spid="772"/>
                                        </p:tgtEl>
                                      </p:cBhvr>
                                    </p:animEffect>
                                  </p:childTnLst>
                                </p:cTn>
                              </p:par>
                              <p:par>
                                <p:cTn id="142" presetID="10" presetClass="entr" presetSubtype="0" fill="hold" nodeType="withEffect">
                                  <p:stCondLst>
                                    <p:cond delay="600"/>
                                  </p:stCondLst>
                                  <p:childTnLst>
                                    <p:set>
                                      <p:cBhvr>
                                        <p:cTn id="143" dur="1" fill="hold">
                                          <p:stCondLst>
                                            <p:cond delay="0"/>
                                          </p:stCondLst>
                                        </p:cTn>
                                        <p:tgtEl>
                                          <p:spTgt spid="1359"/>
                                        </p:tgtEl>
                                        <p:attrNameLst>
                                          <p:attrName>style.visibility</p:attrName>
                                        </p:attrNameLst>
                                      </p:cBhvr>
                                      <p:to>
                                        <p:strVal val="visible"/>
                                      </p:to>
                                    </p:set>
                                    <p:animEffect transition="in" filter="fade">
                                      <p:cBhvr>
                                        <p:cTn id="144" dur="500"/>
                                        <p:tgtEl>
                                          <p:spTgt spid="1359"/>
                                        </p:tgtEl>
                                      </p:cBhvr>
                                    </p:animEffect>
                                  </p:childTnLst>
                                </p:cTn>
                              </p:par>
                              <p:par>
                                <p:cTn id="145" presetID="10" presetClass="entr" presetSubtype="0" fill="hold" nodeType="withEffect">
                                  <p:stCondLst>
                                    <p:cond delay="600"/>
                                  </p:stCondLst>
                                  <p:childTnLst>
                                    <p:set>
                                      <p:cBhvr>
                                        <p:cTn id="146" dur="1" fill="hold">
                                          <p:stCondLst>
                                            <p:cond delay="0"/>
                                          </p:stCondLst>
                                        </p:cTn>
                                        <p:tgtEl>
                                          <p:spTgt spid="1362"/>
                                        </p:tgtEl>
                                        <p:attrNameLst>
                                          <p:attrName>style.visibility</p:attrName>
                                        </p:attrNameLst>
                                      </p:cBhvr>
                                      <p:to>
                                        <p:strVal val="visible"/>
                                      </p:to>
                                    </p:set>
                                    <p:animEffect transition="in" filter="fade">
                                      <p:cBhvr>
                                        <p:cTn id="147" dur="500"/>
                                        <p:tgtEl>
                                          <p:spTgt spid="1362"/>
                                        </p:tgtEl>
                                      </p:cBhvr>
                                    </p:animEffect>
                                  </p:childTnLst>
                                </p:cTn>
                              </p:par>
                              <p:par>
                                <p:cTn id="148" presetID="10" presetClass="entr" presetSubtype="0" fill="hold" nodeType="withEffect">
                                  <p:stCondLst>
                                    <p:cond delay="600"/>
                                  </p:stCondLst>
                                  <p:childTnLst>
                                    <p:set>
                                      <p:cBhvr>
                                        <p:cTn id="149" dur="1" fill="hold">
                                          <p:stCondLst>
                                            <p:cond delay="0"/>
                                          </p:stCondLst>
                                        </p:cTn>
                                        <p:tgtEl>
                                          <p:spTgt spid="1365"/>
                                        </p:tgtEl>
                                        <p:attrNameLst>
                                          <p:attrName>style.visibility</p:attrName>
                                        </p:attrNameLst>
                                      </p:cBhvr>
                                      <p:to>
                                        <p:strVal val="visible"/>
                                      </p:to>
                                    </p:set>
                                    <p:animEffect transition="in" filter="fade">
                                      <p:cBhvr>
                                        <p:cTn id="150" dur="500"/>
                                        <p:tgtEl>
                                          <p:spTgt spid="1365"/>
                                        </p:tgtEl>
                                      </p:cBhvr>
                                    </p:animEffect>
                                  </p:childTnLst>
                                </p:cTn>
                              </p:par>
                              <p:par>
                                <p:cTn id="151" presetID="8" presetClass="emph" presetSubtype="0" repeatCount="indefinite" fill="hold" nodeType="withEffect">
                                  <p:stCondLst>
                                    <p:cond delay="600"/>
                                  </p:stCondLst>
                                  <p:childTnLst>
                                    <p:animRot by="21600000">
                                      <p:cBhvr>
                                        <p:cTn id="152" dur="5000" fill="hold"/>
                                        <p:tgtEl>
                                          <p:spTgt spid="1359"/>
                                        </p:tgtEl>
                                        <p:attrNameLst>
                                          <p:attrName>r</p:attrName>
                                        </p:attrNameLst>
                                      </p:cBhvr>
                                    </p:animRot>
                                  </p:childTnLst>
                                </p:cTn>
                              </p:par>
                              <p:par>
                                <p:cTn id="153" presetID="8" presetClass="emph" presetSubtype="0" repeatCount="indefinite" fill="hold" nodeType="withEffect">
                                  <p:stCondLst>
                                    <p:cond delay="600"/>
                                  </p:stCondLst>
                                  <p:childTnLst>
                                    <p:animRot by="21600000">
                                      <p:cBhvr>
                                        <p:cTn id="154" dur="5000" fill="hold"/>
                                        <p:tgtEl>
                                          <p:spTgt spid="1362"/>
                                        </p:tgtEl>
                                        <p:attrNameLst>
                                          <p:attrName>r</p:attrName>
                                        </p:attrNameLst>
                                      </p:cBhvr>
                                    </p:animRot>
                                  </p:childTnLst>
                                </p:cTn>
                              </p:par>
                              <p:par>
                                <p:cTn id="155" presetID="8" presetClass="emph" presetSubtype="0" repeatCount="indefinite" fill="hold" nodeType="withEffect">
                                  <p:stCondLst>
                                    <p:cond delay="600"/>
                                  </p:stCondLst>
                                  <p:childTnLst>
                                    <p:animRot by="21600000">
                                      <p:cBhvr>
                                        <p:cTn id="156" dur="5000" fill="hold"/>
                                        <p:tgtEl>
                                          <p:spTgt spid="1365"/>
                                        </p:tgtEl>
                                        <p:attrNameLst>
                                          <p:attrName>r</p:attrName>
                                        </p:attrNameLst>
                                      </p:cBhvr>
                                    </p:animRot>
                                  </p:childTnLst>
                                </p:cTn>
                              </p:par>
                              <p:par>
                                <p:cTn id="157" presetID="10" presetClass="entr" presetSubtype="0" fill="hold" nodeType="withEffect">
                                  <p:stCondLst>
                                    <p:cond delay="550"/>
                                  </p:stCondLst>
                                  <p:childTnLst>
                                    <p:set>
                                      <p:cBhvr>
                                        <p:cTn id="158" dur="1" fill="hold">
                                          <p:stCondLst>
                                            <p:cond delay="0"/>
                                          </p:stCondLst>
                                        </p:cTn>
                                        <p:tgtEl>
                                          <p:spTgt spid="1680"/>
                                        </p:tgtEl>
                                        <p:attrNameLst>
                                          <p:attrName>style.visibility</p:attrName>
                                        </p:attrNameLst>
                                      </p:cBhvr>
                                      <p:to>
                                        <p:strVal val="visible"/>
                                      </p:to>
                                    </p:set>
                                    <p:animEffect transition="in" filter="fade">
                                      <p:cBhvr>
                                        <p:cTn id="159" dur="500"/>
                                        <p:tgtEl>
                                          <p:spTgt spid="1680"/>
                                        </p:tgtEl>
                                      </p:cBhvr>
                                    </p:animEffect>
                                  </p:childTnLst>
                                </p:cTn>
                              </p:par>
                              <p:par>
                                <p:cTn id="160" presetID="10" presetClass="entr" presetSubtype="0" fill="hold" grpId="2" nodeType="withEffect">
                                  <p:stCondLst>
                                    <p:cond delay="600"/>
                                  </p:stCondLst>
                                  <p:childTnLst>
                                    <p:set>
                                      <p:cBhvr>
                                        <p:cTn id="161" dur="1" fill="hold">
                                          <p:stCondLst>
                                            <p:cond delay="0"/>
                                          </p:stCondLst>
                                        </p:cTn>
                                        <p:tgtEl>
                                          <p:spTgt spid="1368"/>
                                        </p:tgtEl>
                                        <p:attrNameLst>
                                          <p:attrName>style.visibility</p:attrName>
                                        </p:attrNameLst>
                                      </p:cBhvr>
                                      <p:to>
                                        <p:strVal val="visible"/>
                                      </p:to>
                                    </p:set>
                                    <p:animEffect transition="in" filter="fade">
                                      <p:cBhvr>
                                        <p:cTn id="162" dur="500"/>
                                        <p:tgtEl>
                                          <p:spTgt spid="1368"/>
                                        </p:tgtEl>
                                      </p:cBhvr>
                                    </p:animEffect>
                                  </p:childTnLst>
                                </p:cTn>
                              </p:par>
                              <p:par>
                                <p:cTn id="163" presetID="10" presetClass="entr" presetSubtype="0" fill="hold" grpId="2" nodeType="withEffect">
                                  <p:stCondLst>
                                    <p:cond delay="600"/>
                                  </p:stCondLst>
                                  <p:childTnLst>
                                    <p:set>
                                      <p:cBhvr>
                                        <p:cTn id="164" dur="1" fill="hold">
                                          <p:stCondLst>
                                            <p:cond delay="0"/>
                                          </p:stCondLst>
                                        </p:cTn>
                                        <p:tgtEl>
                                          <p:spTgt spid="1369"/>
                                        </p:tgtEl>
                                        <p:attrNameLst>
                                          <p:attrName>style.visibility</p:attrName>
                                        </p:attrNameLst>
                                      </p:cBhvr>
                                      <p:to>
                                        <p:strVal val="visible"/>
                                      </p:to>
                                    </p:set>
                                    <p:animEffect transition="in" filter="fade">
                                      <p:cBhvr>
                                        <p:cTn id="165" dur="500"/>
                                        <p:tgtEl>
                                          <p:spTgt spid="1369"/>
                                        </p:tgtEl>
                                      </p:cBhvr>
                                    </p:animEffect>
                                  </p:childTnLst>
                                </p:cTn>
                              </p:par>
                              <p:par>
                                <p:cTn id="166" presetID="42" presetClass="path" presetSubtype="0" repeatCount="indefinite" accel="50000" decel="50000" fill="hold" grpId="0" nodeType="withEffect">
                                  <p:stCondLst>
                                    <p:cond delay="600"/>
                                  </p:stCondLst>
                                  <p:childTnLst>
                                    <p:animMotion origin="layout" path="M -2.22875E-6 -4.15343E-6 L -2.22875E-6 -0.03449 " pathEditMode="relative" rAng="0" ptsTypes="AA">
                                      <p:cBhvr>
                                        <p:cTn id="167" dur="1000" fill="hold"/>
                                        <p:tgtEl>
                                          <p:spTgt spid="1369"/>
                                        </p:tgtEl>
                                        <p:attrNameLst>
                                          <p:attrName>ppt_x</p:attrName>
                                          <p:attrName>ppt_y</p:attrName>
                                        </p:attrNameLst>
                                      </p:cBhvr>
                                      <p:rCtr x="0" y="-1725"/>
                                    </p:animMotion>
                                  </p:childTnLst>
                                </p:cTn>
                              </p:par>
                              <p:par>
                                <p:cTn id="168" presetID="10" presetClass="exit" presetSubtype="0" repeatCount="indefinite" fill="hold" grpId="1" nodeType="withEffect">
                                  <p:stCondLst>
                                    <p:cond delay="600"/>
                                  </p:stCondLst>
                                  <p:childTnLst>
                                    <p:animEffect transition="out" filter="fade">
                                      <p:cBhvr>
                                        <p:cTn id="169" dur="1000"/>
                                        <p:tgtEl>
                                          <p:spTgt spid="1369"/>
                                        </p:tgtEl>
                                      </p:cBhvr>
                                    </p:animEffect>
                                    <p:set>
                                      <p:cBhvr>
                                        <p:cTn id="170" dur="1" fill="hold">
                                          <p:stCondLst>
                                            <p:cond delay="999"/>
                                          </p:stCondLst>
                                        </p:cTn>
                                        <p:tgtEl>
                                          <p:spTgt spid="1369"/>
                                        </p:tgtEl>
                                        <p:attrNameLst>
                                          <p:attrName>style.visibility</p:attrName>
                                        </p:attrNameLst>
                                      </p:cBhvr>
                                      <p:to>
                                        <p:strVal val="hidden"/>
                                      </p:to>
                                    </p:set>
                                  </p:childTnLst>
                                </p:cTn>
                              </p:par>
                              <p:par>
                                <p:cTn id="171" presetID="42" presetClass="path" presetSubtype="0" repeatCount="indefinite" accel="50000" decel="50000" fill="hold" grpId="0" nodeType="withEffect">
                                  <p:stCondLst>
                                    <p:cond delay="600"/>
                                  </p:stCondLst>
                                  <p:childTnLst>
                                    <p:animMotion origin="layout" path="M -1.6339E-6 1.55243E-6 L -1.6339E-6 -0.02383 " pathEditMode="relative" rAng="0" ptsTypes="AA">
                                      <p:cBhvr>
                                        <p:cTn id="172" dur="1000" fill="hold"/>
                                        <p:tgtEl>
                                          <p:spTgt spid="1368"/>
                                        </p:tgtEl>
                                        <p:attrNameLst>
                                          <p:attrName>ppt_x</p:attrName>
                                          <p:attrName>ppt_y</p:attrName>
                                        </p:attrNameLst>
                                      </p:cBhvr>
                                      <p:rCtr x="0" y="-1203"/>
                                    </p:animMotion>
                                  </p:childTnLst>
                                </p:cTn>
                              </p:par>
                              <p:par>
                                <p:cTn id="173" presetID="10" presetClass="exit" presetSubtype="0" repeatCount="indefinite" fill="hold" grpId="1" nodeType="withEffect">
                                  <p:stCondLst>
                                    <p:cond delay="600"/>
                                  </p:stCondLst>
                                  <p:childTnLst>
                                    <p:animEffect transition="out" filter="fade">
                                      <p:cBhvr>
                                        <p:cTn id="174" dur="1000"/>
                                        <p:tgtEl>
                                          <p:spTgt spid="1368"/>
                                        </p:tgtEl>
                                      </p:cBhvr>
                                    </p:animEffect>
                                    <p:set>
                                      <p:cBhvr>
                                        <p:cTn id="175" dur="1" fill="hold">
                                          <p:stCondLst>
                                            <p:cond delay="999"/>
                                          </p:stCondLst>
                                        </p:cTn>
                                        <p:tgtEl>
                                          <p:spTgt spid="1368"/>
                                        </p:tgtEl>
                                        <p:attrNameLst>
                                          <p:attrName>style.visibility</p:attrName>
                                        </p:attrNameLst>
                                      </p:cBhvr>
                                      <p:to>
                                        <p:strVal val="hidden"/>
                                      </p:to>
                                    </p:set>
                                  </p:childTnLst>
                                </p:cTn>
                              </p:par>
                              <p:par>
                                <p:cTn id="176" presetID="10" presetClass="entr" presetSubtype="0" fill="hold" nodeType="withEffect">
                                  <p:stCondLst>
                                    <p:cond delay="750"/>
                                  </p:stCondLst>
                                  <p:childTnLst>
                                    <p:set>
                                      <p:cBhvr>
                                        <p:cTn id="177" dur="1" fill="hold">
                                          <p:stCondLst>
                                            <p:cond delay="0"/>
                                          </p:stCondLst>
                                        </p:cTn>
                                        <p:tgtEl>
                                          <p:spTgt spid="1620"/>
                                        </p:tgtEl>
                                        <p:attrNameLst>
                                          <p:attrName>style.visibility</p:attrName>
                                        </p:attrNameLst>
                                      </p:cBhvr>
                                      <p:to>
                                        <p:strVal val="visible"/>
                                      </p:to>
                                    </p:set>
                                    <p:animEffect transition="in" filter="fade">
                                      <p:cBhvr>
                                        <p:cTn id="178" dur="500"/>
                                        <p:tgtEl>
                                          <p:spTgt spid="1620"/>
                                        </p:tgtEl>
                                      </p:cBhvr>
                                    </p:animEffect>
                                  </p:childTnLst>
                                </p:cTn>
                              </p:par>
                              <p:par>
                                <p:cTn id="179" presetID="10" presetClass="entr" presetSubtype="0" fill="hold" nodeType="withEffect">
                                  <p:stCondLst>
                                    <p:cond delay="900"/>
                                  </p:stCondLst>
                                  <p:childTnLst>
                                    <p:set>
                                      <p:cBhvr>
                                        <p:cTn id="180" dur="1" fill="hold">
                                          <p:stCondLst>
                                            <p:cond delay="0"/>
                                          </p:stCondLst>
                                        </p:cTn>
                                        <p:tgtEl>
                                          <p:spTgt spid="1370"/>
                                        </p:tgtEl>
                                        <p:attrNameLst>
                                          <p:attrName>style.visibility</p:attrName>
                                        </p:attrNameLst>
                                      </p:cBhvr>
                                      <p:to>
                                        <p:strVal val="visible"/>
                                      </p:to>
                                    </p:set>
                                    <p:animEffect transition="in" filter="fade">
                                      <p:cBhvr>
                                        <p:cTn id="181" dur="500"/>
                                        <p:tgtEl>
                                          <p:spTgt spid="1370"/>
                                        </p:tgtEl>
                                      </p:cBhvr>
                                    </p:animEffect>
                                  </p:childTnLst>
                                </p:cTn>
                              </p:par>
                              <p:par>
                                <p:cTn id="182" presetID="10" presetClass="entr" presetSubtype="0" fill="hold" grpId="0" nodeType="withEffect">
                                  <p:stCondLst>
                                    <p:cond delay="900"/>
                                  </p:stCondLst>
                                  <p:childTnLst>
                                    <p:set>
                                      <p:cBhvr>
                                        <p:cTn id="183" dur="1" fill="hold">
                                          <p:stCondLst>
                                            <p:cond delay="0"/>
                                          </p:stCondLst>
                                        </p:cTn>
                                        <p:tgtEl>
                                          <p:spTgt spid="1389"/>
                                        </p:tgtEl>
                                        <p:attrNameLst>
                                          <p:attrName>style.visibility</p:attrName>
                                        </p:attrNameLst>
                                      </p:cBhvr>
                                      <p:to>
                                        <p:strVal val="visible"/>
                                      </p:to>
                                    </p:set>
                                    <p:animEffect transition="in" filter="fade">
                                      <p:cBhvr>
                                        <p:cTn id="184" dur="500"/>
                                        <p:tgtEl>
                                          <p:spTgt spid="1389"/>
                                        </p:tgtEl>
                                      </p:cBhvr>
                                    </p:animEffect>
                                  </p:childTnLst>
                                </p:cTn>
                              </p:par>
                              <p:par>
                                <p:cTn id="185" presetID="35" presetClass="path" presetSubtype="0" repeatCount="indefinite" accel="50000" decel="50000" autoRev="1" fill="hold" nodeType="withEffect">
                                  <p:stCondLst>
                                    <p:cond delay="900"/>
                                  </p:stCondLst>
                                  <p:childTnLst>
                                    <p:animMotion origin="layout" path="M 4.18177E-6 -2.95506E-6 L -0.05987 -2.95506E-6 " pathEditMode="relative" rAng="0" ptsTypes="AA">
                                      <p:cBhvr>
                                        <p:cTn id="186" dur="3000" fill="hold"/>
                                        <p:tgtEl>
                                          <p:spTgt spid="1370"/>
                                        </p:tgtEl>
                                        <p:attrNameLst>
                                          <p:attrName>ppt_x</p:attrName>
                                          <p:attrName>ppt_y</p:attrName>
                                        </p:attrNameLst>
                                      </p:cBhvr>
                                      <p:rCtr x="-3000" y="0"/>
                                    </p:animMotion>
                                  </p:childTnLst>
                                </p:cTn>
                              </p:par>
                              <p:par>
                                <p:cTn id="187" presetID="10" presetClass="entr" presetSubtype="0" fill="hold" nodeType="withEffect">
                                  <p:stCondLst>
                                    <p:cond delay="750"/>
                                  </p:stCondLst>
                                  <p:childTnLst>
                                    <p:set>
                                      <p:cBhvr>
                                        <p:cTn id="188" dur="1" fill="hold">
                                          <p:stCondLst>
                                            <p:cond delay="0"/>
                                          </p:stCondLst>
                                        </p:cTn>
                                        <p:tgtEl>
                                          <p:spTgt spid="1578"/>
                                        </p:tgtEl>
                                        <p:attrNameLst>
                                          <p:attrName>style.visibility</p:attrName>
                                        </p:attrNameLst>
                                      </p:cBhvr>
                                      <p:to>
                                        <p:strVal val="visible"/>
                                      </p:to>
                                    </p:set>
                                    <p:animEffect transition="in" filter="fade">
                                      <p:cBhvr>
                                        <p:cTn id="189" dur="500"/>
                                        <p:tgtEl>
                                          <p:spTgt spid="1578"/>
                                        </p:tgtEl>
                                      </p:cBhvr>
                                    </p:animEffect>
                                  </p:childTnLst>
                                </p:cTn>
                              </p:par>
                              <p:par>
                                <p:cTn id="190" presetID="10" presetClass="entr" presetSubtype="0" fill="hold" nodeType="withEffect">
                                  <p:stCondLst>
                                    <p:cond delay="900"/>
                                  </p:stCondLst>
                                  <p:childTnLst>
                                    <p:set>
                                      <p:cBhvr>
                                        <p:cTn id="191" dur="1" fill="hold">
                                          <p:stCondLst>
                                            <p:cond delay="0"/>
                                          </p:stCondLst>
                                        </p:cTn>
                                        <p:tgtEl>
                                          <p:spTgt spid="1383"/>
                                        </p:tgtEl>
                                        <p:attrNameLst>
                                          <p:attrName>style.visibility</p:attrName>
                                        </p:attrNameLst>
                                      </p:cBhvr>
                                      <p:to>
                                        <p:strVal val="visible"/>
                                      </p:to>
                                    </p:set>
                                    <p:animEffect transition="in" filter="fade">
                                      <p:cBhvr>
                                        <p:cTn id="192" dur="500"/>
                                        <p:tgtEl>
                                          <p:spTgt spid="1383"/>
                                        </p:tgtEl>
                                      </p:cBhvr>
                                    </p:animEffect>
                                  </p:childTnLst>
                                </p:cTn>
                              </p:par>
                              <p:par>
                                <p:cTn id="193" presetID="10" presetClass="entr" presetSubtype="0" fill="hold" nodeType="withEffect">
                                  <p:stCondLst>
                                    <p:cond delay="900"/>
                                  </p:stCondLst>
                                  <p:childTnLst>
                                    <p:set>
                                      <p:cBhvr>
                                        <p:cTn id="194" dur="1" fill="hold">
                                          <p:stCondLst>
                                            <p:cond delay="0"/>
                                          </p:stCondLst>
                                        </p:cTn>
                                        <p:tgtEl>
                                          <p:spTgt spid="1386"/>
                                        </p:tgtEl>
                                        <p:attrNameLst>
                                          <p:attrName>style.visibility</p:attrName>
                                        </p:attrNameLst>
                                      </p:cBhvr>
                                      <p:to>
                                        <p:strVal val="visible"/>
                                      </p:to>
                                    </p:set>
                                    <p:animEffect transition="in" filter="fade">
                                      <p:cBhvr>
                                        <p:cTn id="195" dur="500"/>
                                        <p:tgtEl>
                                          <p:spTgt spid="1386"/>
                                        </p:tgtEl>
                                      </p:cBhvr>
                                    </p:animEffect>
                                  </p:childTnLst>
                                </p:cTn>
                              </p:par>
                              <p:par>
                                <p:cTn id="196" presetID="8" presetClass="emph" presetSubtype="0" repeatCount="indefinite" fill="hold" nodeType="withEffect">
                                  <p:stCondLst>
                                    <p:cond delay="900"/>
                                  </p:stCondLst>
                                  <p:childTnLst>
                                    <p:animRot by="21600000">
                                      <p:cBhvr>
                                        <p:cTn id="197" dur="2500" fill="hold"/>
                                        <p:tgtEl>
                                          <p:spTgt spid="1383"/>
                                        </p:tgtEl>
                                        <p:attrNameLst>
                                          <p:attrName>r</p:attrName>
                                        </p:attrNameLst>
                                      </p:cBhvr>
                                    </p:animRot>
                                  </p:childTnLst>
                                </p:cTn>
                              </p:par>
                              <p:par>
                                <p:cTn id="198" presetID="8" presetClass="emph" presetSubtype="0" repeatCount="indefinite" fill="hold" nodeType="withEffect">
                                  <p:stCondLst>
                                    <p:cond delay="900"/>
                                  </p:stCondLst>
                                  <p:childTnLst>
                                    <p:animRot by="21600000">
                                      <p:cBhvr>
                                        <p:cTn id="199" dur="2500" fill="hold"/>
                                        <p:tgtEl>
                                          <p:spTgt spid="1386"/>
                                        </p:tgtEl>
                                        <p:attrNameLst>
                                          <p:attrName>r</p:attrName>
                                        </p:attrNameLst>
                                      </p:cBhvr>
                                    </p:animRot>
                                  </p:childTnLst>
                                </p:cTn>
                              </p:par>
                              <p:par>
                                <p:cTn id="200" presetID="10" presetClass="entr" presetSubtype="0" fill="hold" nodeType="withEffect">
                                  <p:stCondLst>
                                    <p:cond delay="900"/>
                                  </p:stCondLst>
                                  <p:childTnLst>
                                    <p:set>
                                      <p:cBhvr>
                                        <p:cTn id="201" dur="1" fill="hold">
                                          <p:stCondLst>
                                            <p:cond delay="0"/>
                                          </p:stCondLst>
                                        </p:cTn>
                                        <p:tgtEl>
                                          <p:spTgt spid="1390"/>
                                        </p:tgtEl>
                                        <p:attrNameLst>
                                          <p:attrName>style.visibility</p:attrName>
                                        </p:attrNameLst>
                                      </p:cBhvr>
                                      <p:to>
                                        <p:strVal val="visible"/>
                                      </p:to>
                                    </p:set>
                                    <p:animEffect transition="in" filter="fade">
                                      <p:cBhvr>
                                        <p:cTn id="202" dur="500"/>
                                        <p:tgtEl>
                                          <p:spTgt spid="1390"/>
                                        </p:tgtEl>
                                      </p:cBhvr>
                                    </p:animEffect>
                                  </p:childTnLst>
                                </p:cTn>
                              </p:par>
                              <p:par>
                                <p:cTn id="203" presetID="10" presetClass="entr" presetSubtype="0" fill="hold" nodeType="withEffect">
                                  <p:stCondLst>
                                    <p:cond delay="1050"/>
                                  </p:stCondLst>
                                  <p:childTnLst>
                                    <p:set>
                                      <p:cBhvr>
                                        <p:cTn id="204" dur="1" fill="hold">
                                          <p:stCondLst>
                                            <p:cond delay="0"/>
                                          </p:stCondLst>
                                        </p:cTn>
                                        <p:tgtEl>
                                          <p:spTgt spid="1876"/>
                                        </p:tgtEl>
                                        <p:attrNameLst>
                                          <p:attrName>style.visibility</p:attrName>
                                        </p:attrNameLst>
                                      </p:cBhvr>
                                      <p:to>
                                        <p:strVal val="visible"/>
                                      </p:to>
                                    </p:set>
                                    <p:animEffect transition="in" filter="fade">
                                      <p:cBhvr>
                                        <p:cTn id="205" dur="500"/>
                                        <p:tgtEl>
                                          <p:spTgt spid="1876"/>
                                        </p:tgtEl>
                                      </p:cBhvr>
                                    </p:animEffect>
                                  </p:childTnLst>
                                </p:cTn>
                              </p:par>
                              <p:par>
                                <p:cTn id="206" presetID="10" presetClass="entr" presetSubtype="0" fill="hold" nodeType="withEffect">
                                  <p:stCondLst>
                                    <p:cond delay="1050"/>
                                  </p:stCondLst>
                                  <p:childTnLst>
                                    <p:set>
                                      <p:cBhvr>
                                        <p:cTn id="207" dur="1" fill="hold">
                                          <p:stCondLst>
                                            <p:cond delay="0"/>
                                          </p:stCondLst>
                                        </p:cTn>
                                        <p:tgtEl>
                                          <p:spTgt spid="1875"/>
                                        </p:tgtEl>
                                        <p:attrNameLst>
                                          <p:attrName>style.visibility</p:attrName>
                                        </p:attrNameLst>
                                      </p:cBhvr>
                                      <p:to>
                                        <p:strVal val="visible"/>
                                      </p:to>
                                    </p:set>
                                    <p:animEffect transition="in" filter="fade">
                                      <p:cBhvr>
                                        <p:cTn id="208" dur="500"/>
                                        <p:tgtEl>
                                          <p:spTgt spid="1875"/>
                                        </p:tgtEl>
                                      </p:cBhvr>
                                    </p:animEffect>
                                  </p:childTnLst>
                                </p:cTn>
                              </p:par>
                              <p:par>
                                <p:cTn id="209" presetID="26" presetClass="emph" presetSubtype="0" repeatCount="indefinite" fill="hold" nodeType="withEffect">
                                  <p:stCondLst>
                                    <p:cond delay="1050"/>
                                  </p:stCondLst>
                                  <p:childTnLst>
                                    <p:animEffect transition="out" filter="fade">
                                      <p:cBhvr>
                                        <p:cTn id="210" dur="2500" tmFilter="0, 0; .2, .5; .8, .5; 1, 0"/>
                                        <p:tgtEl>
                                          <p:spTgt spid="1876"/>
                                        </p:tgtEl>
                                      </p:cBhvr>
                                    </p:animEffect>
                                    <p:animScale>
                                      <p:cBhvr>
                                        <p:cTn id="211" dur="1250" autoRev="1" fill="hold"/>
                                        <p:tgtEl>
                                          <p:spTgt spid="1876"/>
                                        </p:tgtEl>
                                      </p:cBhvr>
                                      <p:by x="105000" y="105000"/>
                                    </p:animScale>
                                  </p:childTnLst>
                                </p:cTn>
                              </p:par>
                              <p:par>
                                <p:cTn id="212" presetID="26" presetClass="emph" presetSubtype="0" repeatCount="indefinite" fill="hold" nodeType="withEffect">
                                  <p:stCondLst>
                                    <p:cond delay="1050"/>
                                  </p:stCondLst>
                                  <p:childTnLst>
                                    <p:animEffect transition="out" filter="fade">
                                      <p:cBhvr>
                                        <p:cTn id="213" dur="2500" tmFilter="0, 0; .2, .5; .8, .5; 1, 0"/>
                                        <p:tgtEl>
                                          <p:spTgt spid="1875"/>
                                        </p:tgtEl>
                                      </p:cBhvr>
                                    </p:animEffect>
                                    <p:animScale>
                                      <p:cBhvr>
                                        <p:cTn id="214" dur="1250" autoRev="1" fill="hold"/>
                                        <p:tgtEl>
                                          <p:spTgt spid="1875"/>
                                        </p:tgtEl>
                                      </p:cBhvr>
                                      <p:by x="105000" y="105000"/>
                                    </p:animScale>
                                  </p:childTnLst>
                                </p:cTn>
                              </p:par>
                              <p:par>
                                <p:cTn id="215" presetID="10" presetClass="entr" presetSubtype="0" fill="hold" nodeType="withEffect">
                                  <p:stCondLst>
                                    <p:cond delay="1100"/>
                                  </p:stCondLst>
                                  <p:childTnLst>
                                    <p:set>
                                      <p:cBhvr>
                                        <p:cTn id="216" dur="1" fill="hold">
                                          <p:stCondLst>
                                            <p:cond delay="0"/>
                                          </p:stCondLst>
                                        </p:cTn>
                                        <p:tgtEl>
                                          <p:spTgt spid="1853"/>
                                        </p:tgtEl>
                                        <p:attrNameLst>
                                          <p:attrName>style.visibility</p:attrName>
                                        </p:attrNameLst>
                                      </p:cBhvr>
                                      <p:to>
                                        <p:strVal val="visible"/>
                                      </p:to>
                                    </p:set>
                                    <p:animEffect transition="in" filter="fade">
                                      <p:cBhvr>
                                        <p:cTn id="217" dur="500"/>
                                        <p:tgtEl>
                                          <p:spTgt spid="1853"/>
                                        </p:tgtEl>
                                      </p:cBhvr>
                                    </p:animEffect>
                                  </p:childTnLst>
                                </p:cTn>
                              </p:par>
                              <p:par>
                                <p:cTn id="218" presetID="22" presetClass="entr" presetSubtype="4" fill="hold" nodeType="withEffect">
                                  <p:stCondLst>
                                    <p:cond delay="1250"/>
                                  </p:stCondLst>
                                  <p:childTnLst>
                                    <p:set>
                                      <p:cBhvr>
                                        <p:cTn id="219" dur="1" fill="hold">
                                          <p:stCondLst>
                                            <p:cond delay="0"/>
                                          </p:stCondLst>
                                        </p:cTn>
                                        <p:tgtEl>
                                          <p:spTgt spid="1560"/>
                                        </p:tgtEl>
                                        <p:attrNameLst>
                                          <p:attrName>style.visibility</p:attrName>
                                        </p:attrNameLst>
                                      </p:cBhvr>
                                      <p:to>
                                        <p:strVal val="visible"/>
                                      </p:to>
                                    </p:set>
                                    <p:animEffect transition="in" filter="wipe(down)">
                                      <p:cBhvr>
                                        <p:cTn id="220" dur="500"/>
                                        <p:tgtEl>
                                          <p:spTgt spid="1560"/>
                                        </p:tgtEl>
                                      </p:cBhvr>
                                    </p:animEffect>
                                  </p:childTnLst>
                                </p:cTn>
                              </p:par>
                              <p:par>
                                <p:cTn id="221" presetID="10" presetClass="entr" presetSubtype="0" fill="hold" grpId="1" nodeType="withEffect">
                                  <p:stCondLst>
                                    <p:cond delay="1250"/>
                                  </p:stCondLst>
                                  <p:childTnLst>
                                    <p:set>
                                      <p:cBhvr>
                                        <p:cTn id="222" dur="1" fill="hold">
                                          <p:stCondLst>
                                            <p:cond delay="0"/>
                                          </p:stCondLst>
                                        </p:cTn>
                                        <p:tgtEl>
                                          <p:spTgt spid="1357"/>
                                        </p:tgtEl>
                                        <p:attrNameLst>
                                          <p:attrName>style.visibility</p:attrName>
                                        </p:attrNameLst>
                                      </p:cBhvr>
                                      <p:to>
                                        <p:strVal val="visible"/>
                                      </p:to>
                                    </p:set>
                                    <p:animEffect transition="in" filter="fade">
                                      <p:cBhvr>
                                        <p:cTn id="223" dur="500"/>
                                        <p:tgtEl>
                                          <p:spTgt spid="1357"/>
                                        </p:tgtEl>
                                      </p:cBhvr>
                                    </p:animEffect>
                                  </p:childTnLst>
                                </p:cTn>
                              </p:par>
                              <p:par>
                                <p:cTn id="224" presetID="10" presetClass="entr" presetSubtype="0" fill="hold" grpId="1" nodeType="withEffect">
                                  <p:stCondLst>
                                    <p:cond delay="1250"/>
                                  </p:stCondLst>
                                  <p:childTnLst>
                                    <p:set>
                                      <p:cBhvr>
                                        <p:cTn id="225" dur="1" fill="hold">
                                          <p:stCondLst>
                                            <p:cond delay="0"/>
                                          </p:stCondLst>
                                        </p:cTn>
                                        <p:tgtEl>
                                          <p:spTgt spid="1873"/>
                                        </p:tgtEl>
                                        <p:attrNameLst>
                                          <p:attrName>style.visibility</p:attrName>
                                        </p:attrNameLst>
                                      </p:cBhvr>
                                      <p:to>
                                        <p:strVal val="visible"/>
                                      </p:to>
                                    </p:set>
                                    <p:animEffect transition="in" filter="fade">
                                      <p:cBhvr>
                                        <p:cTn id="226" dur="500"/>
                                        <p:tgtEl>
                                          <p:spTgt spid="1873"/>
                                        </p:tgtEl>
                                      </p:cBhvr>
                                    </p:animEffect>
                                  </p:childTnLst>
                                </p:cTn>
                              </p:par>
                              <p:par>
                                <p:cTn id="227" presetID="10" presetClass="entr" presetSubtype="0" fill="hold" grpId="1" nodeType="withEffect">
                                  <p:stCondLst>
                                    <p:cond delay="1250"/>
                                  </p:stCondLst>
                                  <p:childTnLst>
                                    <p:set>
                                      <p:cBhvr>
                                        <p:cTn id="228" dur="1" fill="hold">
                                          <p:stCondLst>
                                            <p:cond delay="0"/>
                                          </p:stCondLst>
                                        </p:cTn>
                                        <p:tgtEl>
                                          <p:spTgt spid="1358"/>
                                        </p:tgtEl>
                                        <p:attrNameLst>
                                          <p:attrName>style.visibility</p:attrName>
                                        </p:attrNameLst>
                                      </p:cBhvr>
                                      <p:to>
                                        <p:strVal val="visible"/>
                                      </p:to>
                                    </p:set>
                                    <p:animEffect transition="in" filter="fade">
                                      <p:cBhvr>
                                        <p:cTn id="229" dur="500"/>
                                        <p:tgtEl>
                                          <p:spTgt spid="1358"/>
                                        </p:tgtEl>
                                      </p:cBhvr>
                                    </p:animEffect>
                                  </p:childTnLst>
                                </p:cTn>
                              </p:par>
                              <p:par>
                                <p:cTn id="230" presetID="10" presetClass="entr" presetSubtype="0" fill="hold" grpId="0" nodeType="withEffect">
                                  <p:stCondLst>
                                    <p:cond delay="1250"/>
                                  </p:stCondLst>
                                  <p:childTnLst>
                                    <p:set>
                                      <p:cBhvr>
                                        <p:cTn id="231" dur="1" fill="hold">
                                          <p:stCondLst>
                                            <p:cond delay="0"/>
                                          </p:stCondLst>
                                        </p:cTn>
                                        <p:tgtEl>
                                          <p:spTgt spid="1874"/>
                                        </p:tgtEl>
                                        <p:attrNameLst>
                                          <p:attrName>style.visibility</p:attrName>
                                        </p:attrNameLst>
                                      </p:cBhvr>
                                      <p:to>
                                        <p:strVal val="visible"/>
                                      </p:to>
                                    </p:set>
                                    <p:animEffect transition="in" filter="fade">
                                      <p:cBhvr>
                                        <p:cTn id="232" dur="500"/>
                                        <p:tgtEl>
                                          <p:spTgt spid="1874"/>
                                        </p:tgtEl>
                                      </p:cBhvr>
                                    </p:animEffect>
                                  </p:childTnLst>
                                </p:cTn>
                              </p:par>
                              <p:par>
                                <p:cTn id="233" presetID="10" presetClass="entr" presetSubtype="0" fill="hold" grpId="0" nodeType="withEffect">
                                  <p:stCondLst>
                                    <p:cond delay="1250"/>
                                  </p:stCondLst>
                                  <p:childTnLst>
                                    <p:set>
                                      <p:cBhvr>
                                        <p:cTn id="234" dur="1" fill="hold">
                                          <p:stCondLst>
                                            <p:cond delay="0"/>
                                          </p:stCondLst>
                                        </p:cTn>
                                        <p:tgtEl>
                                          <p:spTgt spid="1852"/>
                                        </p:tgtEl>
                                        <p:attrNameLst>
                                          <p:attrName>style.visibility</p:attrName>
                                        </p:attrNameLst>
                                      </p:cBhvr>
                                      <p:to>
                                        <p:strVal val="visible"/>
                                      </p:to>
                                    </p:set>
                                    <p:animEffect transition="in" filter="fade">
                                      <p:cBhvr>
                                        <p:cTn id="235" dur="500"/>
                                        <p:tgtEl>
                                          <p:spTgt spid="1852"/>
                                        </p:tgtEl>
                                      </p:cBhvr>
                                    </p:animEffect>
                                  </p:childTnLst>
                                </p:cTn>
                              </p:par>
                              <p:par>
                                <p:cTn id="236" presetID="8" presetClass="emph" presetSubtype="0" repeatCount="indefinite" accel="50000" decel="45000" autoRev="1" fill="hold" grpId="0" nodeType="withEffect">
                                  <p:stCondLst>
                                    <p:cond delay="1250"/>
                                  </p:stCondLst>
                                  <p:childTnLst>
                                    <p:animRot by="600000">
                                      <p:cBhvr>
                                        <p:cTn id="237" dur="750" fill="hold"/>
                                        <p:tgtEl>
                                          <p:spTgt spid="1357"/>
                                        </p:tgtEl>
                                        <p:attrNameLst>
                                          <p:attrName>r</p:attrName>
                                        </p:attrNameLst>
                                      </p:cBhvr>
                                    </p:animRot>
                                  </p:childTnLst>
                                </p:cTn>
                              </p:par>
                              <p:par>
                                <p:cTn id="238" presetID="8" presetClass="emph" presetSubtype="0" repeatCount="indefinite" accel="50000" decel="45000" autoRev="1" fill="hold" grpId="0" nodeType="withEffect">
                                  <p:stCondLst>
                                    <p:cond delay="1250"/>
                                  </p:stCondLst>
                                  <p:childTnLst>
                                    <p:animRot by="600000">
                                      <p:cBhvr>
                                        <p:cTn id="239" dur="750" fill="hold"/>
                                        <p:tgtEl>
                                          <p:spTgt spid="1873"/>
                                        </p:tgtEl>
                                        <p:attrNameLst>
                                          <p:attrName>r</p:attrName>
                                        </p:attrNameLst>
                                      </p:cBhvr>
                                    </p:animRot>
                                  </p:childTnLst>
                                </p:cTn>
                              </p:par>
                              <p:par>
                                <p:cTn id="240" presetID="8" presetClass="emph" presetSubtype="0" repeatCount="indefinite" accel="50000" decel="45000" autoRev="1" fill="hold" grpId="0" nodeType="withEffect">
                                  <p:stCondLst>
                                    <p:cond delay="1250"/>
                                  </p:stCondLst>
                                  <p:childTnLst>
                                    <p:animRot by="600000">
                                      <p:cBhvr>
                                        <p:cTn id="241" dur="750" fill="hold"/>
                                        <p:tgtEl>
                                          <p:spTgt spid="1358"/>
                                        </p:tgtEl>
                                        <p:attrNameLst>
                                          <p:attrName>r</p:attrName>
                                        </p:attrNameLst>
                                      </p:cBhvr>
                                    </p:animRot>
                                  </p:childTnLst>
                                </p:cTn>
                              </p:par>
                              <p:par>
                                <p:cTn id="242" presetID="1" presetClass="entr" presetSubtype="0" fill="hold" grpId="0" nodeType="withEffect">
                                  <p:stCondLst>
                                    <p:cond delay="0"/>
                                  </p:stCondLst>
                                  <p:childTnLst>
                                    <p:set>
                                      <p:cBhvr>
                                        <p:cTn id="243" dur="1" fill="hold">
                                          <p:stCondLst>
                                            <p:cond delay="0"/>
                                          </p:stCondLst>
                                        </p:cTn>
                                        <p:tgtEl>
                                          <p:spTgt spid="758"/>
                                        </p:tgtEl>
                                        <p:attrNameLst>
                                          <p:attrName>style.visibility</p:attrName>
                                        </p:attrNameLst>
                                      </p:cBhvr>
                                      <p:to>
                                        <p:strVal val="visible"/>
                                      </p:to>
                                    </p:set>
                                  </p:childTnLst>
                                </p:cTn>
                              </p:par>
                              <p:par>
                                <p:cTn id="244" presetID="37" presetClass="path" presetSubtype="0" repeatCount="indefinite" fill="hold" grpId="1" nodeType="withEffect">
                                  <p:stCondLst>
                                    <p:cond delay="0"/>
                                  </p:stCondLst>
                                  <p:childTnLst>
                                    <p:animMotion origin="layout" path="M 1.94537E-6 -3.11394E-6 C 0.0014 0.0311 0.00332 0.09578 0.00383 0.13595 " pathEditMode="relative" rAng="21240000" ptsTypes="AA">
                                      <p:cBhvr>
                                        <p:cTn id="245" dur="1500" spd="-100000" fill="hold"/>
                                        <p:tgtEl>
                                          <p:spTgt spid="758"/>
                                        </p:tgtEl>
                                        <p:attrNameLst>
                                          <p:attrName>ppt_x</p:attrName>
                                          <p:attrName>ppt_y</p:attrName>
                                        </p:attrNameLst>
                                      </p:cBhvr>
                                      <p:rCtr x="191" y="6786"/>
                                    </p:animMotion>
                                  </p:childTnLst>
                                </p:cTn>
                              </p:par>
                              <p:par>
                                <p:cTn id="246" presetID="10" presetClass="exit" presetSubtype="0" repeatCount="indefinite" fill="hold" grpId="2" nodeType="withEffect">
                                  <p:stCondLst>
                                    <p:cond delay="0"/>
                                  </p:stCondLst>
                                  <p:childTnLst>
                                    <p:animEffect transition="out" filter="fade">
                                      <p:cBhvr>
                                        <p:cTn id="247" dur="1500"/>
                                        <p:tgtEl>
                                          <p:spTgt spid="758"/>
                                        </p:tgtEl>
                                      </p:cBhvr>
                                    </p:animEffect>
                                    <p:set>
                                      <p:cBhvr>
                                        <p:cTn id="248" dur="1" fill="hold">
                                          <p:stCondLst>
                                            <p:cond delay="1499"/>
                                          </p:stCondLst>
                                        </p:cTn>
                                        <p:tgtEl>
                                          <p:spTgt spid="758"/>
                                        </p:tgtEl>
                                        <p:attrNameLst>
                                          <p:attrName>style.visibility</p:attrName>
                                        </p:attrNameLst>
                                      </p:cBhvr>
                                      <p:to>
                                        <p:strVal val="hidden"/>
                                      </p:to>
                                    </p:set>
                                  </p:childTnLst>
                                </p:cTn>
                              </p:par>
                              <p:par>
                                <p:cTn id="249" presetID="1" presetClass="entr" presetSubtype="0" fill="hold" grpId="0" nodeType="withEffect">
                                  <p:stCondLst>
                                    <p:cond delay="0"/>
                                  </p:stCondLst>
                                  <p:childTnLst>
                                    <p:set>
                                      <p:cBhvr>
                                        <p:cTn id="250" dur="1" fill="hold">
                                          <p:stCondLst>
                                            <p:cond delay="0"/>
                                          </p:stCondLst>
                                        </p:cTn>
                                        <p:tgtEl>
                                          <p:spTgt spid="687"/>
                                        </p:tgtEl>
                                        <p:attrNameLst>
                                          <p:attrName>style.visibility</p:attrName>
                                        </p:attrNameLst>
                                      </p:cBhvr>
                                      <p:to>
                                        <p:strVal val="visible"/>
                                      </p:to>
                                    </p:set>
                                  </p:childTnLst>
                                </p:cTn>
                              </p:par>
                              <p:par>
                                <p:cTn id="251" presetID="37" presetClass="path" presetSubtype="0" repeatCount="indefinite" fill="hold" grpId="1" nodeType="withEffect">
                                  <p:stCondLst>
                                    <p:cond delay="0"/>
                                  </p:stCondLst>
                                  <p:childTnLst>
                                    <p:animMotion origin="layout" path="M -3.42864E-6 -4.08534E-7 C 0.00039 0.02973 -0.00089 0.07036 0.00945 0.1187 " pathEditMode="relative" rAng="0" ptsTypes="AA">
                                      <p:cBhvr>
                                        <p:cTn id="252" dur="1500" spd="-100000" fill="hold"/>
                                        <p:tgtEl>
                                          <p:spTgt spid="687"/>
                                        </p:tgtEl>
                                        <p:attrNameLst>
                                          <p:attrName>ppt_x</p:attrName>
                                          <p:attrName>ppt_y</p:attrName>
                                        </p:attrNameLst>
                                      </p:cBhvr>
                                      <p:rCtr x="472" y="5924"/>
                                    </p:animMotion>
                                  </p:childTnLst>
                                </p:cTn>
                              </p:par>
                              <p:par>
                                <p:cTn id="253" presetID="10" presetClass="exit" presetSubtype="0" repeatCount="indefinite" fill="hold" grpId="2" nodeType="withEffect">
                                  <p:stCondLst>
                                    <p:cond delay="0"/>
                                  </p:stCondLst>
                                  <p:childTnLst>
                                    <p:animEffect transition="out" filter="fade">
                                      <p:cBhvr>
                                        <p:cTn id="254" dur="1500"/>
                                        <p:tgtEl>
                                          <p:spTgt spid="687"/>
                                        </p:tgtEl>
                                      </p:cBhvr>
                                    </p:animEffect>
                                    <p:set>
                                      <p:cBhvr>
                                        <p:cTn id="255" dur="1" fill="hold">
                                          <p:stCondLst>
                                            <p:cond delay="1499"/>
                                          </p:stCondLst>
                                        </p:cTn>
                                        <p:tgtEl>
                                          <p:spTgt spid="687"/>
                                        </p:tgtEl>
                                        <p:attrNameLst>
                                          <p:attrName>style.visibility</p:attrName>
                                        </p:attrNameLst>
                                      </p:cBhvr>
                                      <p:to>
                                        <p:strVal val="hidden"/>
                                      </p:to>
                                    </p:set>
                                  </p:childTnLst>
                                </p:cTn>
                              </p:par>
                              <p:par>
                                <p:cTn id="256" presetID="1" presetClass="entr" presetSubtype="0" fill="hold" grpId="0" nodeType="withEffect">
                                  <p:stCondLst>
                                    <p:cond delay="0"/>
                                  </p:stCondLst>
                                  <p:childTnLst>
                                    <p:set>
                                      <p:cBhvr>
                                        <p:cTn id="257" dur="1" fill="hold">
                                          <p:stCondLst>
                                            <p:cond delay="0"/>
                                          </p:stCondLst>
                                        </p:cTn>
                                        <p:tgtEl>
                                          <p:spTgt spid="1426"/>
                                        </p:tgtEl>
                                        <p:attrNameLst>
                                          <p:attrName>style.visibility</p:attrName>
                                        </p:attrNameLst>
                                      </p:cBhvr>
                                      <p:to>
                                        <p:strVal val="visible"/>
                                      </p:to>
                                    </p:set>
                                  </p:childTnLst>
                                </p:cTn>
                              </p:par>
                              <p:par>
                                <p:cTn id="258" presetID="37" presetClass="path" presetSubtype="0" repeatCount="indefinite" fill="hold" grpId="1" nodeType="withEffect">
                                  <p:stCondLst>
                                    <p:cond delay="0"/>
                                  </p:stCondLst>
                                  <p:childTnLst>
                                    <p:animMotion origin="layout" path="M -2.56319E-6 4.80708E-6 C -0.00051 0.05356 -0.0097 0.07444 -0.0471 0.08647 " pathEditMode="relative" rAng="0" ptsTypes="AA">
                                      <p:cBhvr>
                                        <p:cTn id="259" dur="1500" spd="-100000" fill="hold"/>
                                        <p:tgtEl>
                                          <p:spTgt spid="1426"/>
                                        </p:tgtEl>
                                        <p:attrNameLst>
                                          <p:attrName>ppt_x</p:attrName>
                                          <p:attrName>ppt_y</p:attrName>
                                        </p:attrNameLst>
                                      </p:cBhvr>
                                      <p:rCtr x="-2362" y="4312"/>
                                    </p:animMotion>
                                  </p:childTnLst>
                                </p:cTn>
                              </p:par>
                              <p:par>
                                <p:cTn id="260" presetID="10" presetClass="exit" presetSubtype="0" repeatCount="indefinite" fill="hold" grpId="2" nodeType="withEffect">
                                  <p:stCondLst>
                                    <p:cond delay="0"/>
                                  </p:stCondLst>
                                  <p:childTnLst>
                                    <p:animEffect transition="out" filter="fade">
                                      <p:cBhvr>
                                        <p:cTn id="261" dur="1500"/>
                                        <p:tgtEl>
                                          <p:spTgt spid="1426"/>
                                        </p:tgtEl>
                                      </p:cBhvr>
                                    </p:animEffect>
                                    <p:set>
                                      <p:cBhvr>
                                        <p:cTn id="262" dur="1" fill="hold">
                                          <p:stCondLst>
                                            <p:cond delay="1499"/>
                                          </p:stCondLst>
                                        </p:cTn>
                                        <p:tgtEl>
                                          <p:spTgt spid="1426"/>
                                        </p:tgtEl>
                                        <p:attrNameLst>
                                          <p:attrName>style.visibility</p:attrName>
                                        </p:attrNameLst>
                                      </p:cBhvr>
                                      <p:to>
                                        <p:strVal val="hidden"/>
                                      </p:to>
                                    </p:set>
                                  </p:childTnLst>
                                </p:cTn>
                              </p:par>
                              <p:par>
                                <p:cTn id="263" presetID="1" presetClass="entr" presetSubtype="0" fill="hold" grpId="0" nodeType="withEffect">
                                  <p:stCondLst>
                                    <p:cond delay="0"/>
                                  </p:stCondLst>
                                  <p:childTnLst>
                                    <p:set>
                                      <p:cBhvr>
                                        <p:cTn id="264" dur="1" fill="hold">
                                          <p:stCondLst>
                                            <p:cond delay="0"/>
                                          </p:stCondLst>
                                        </p:cTn>
                                        <p:tgtEl>
                                          <p:spTgt spid="1569"/>
                                        </p:tgtEl>
                                        <p:attrNameLst>
                                          <p:attrName>style.visibility</p:attrName>
                                        </p:attrNameLst>
                                      </p:cBhvr>
                                      <p:to>
                                        <p:strVal val="visible"/>
                                      </p:to>
                                    </p:set>
                                  </p:childTnLst>
                                </p:cTn>
                              </p:par>
                              <p:par>
                                <p:cTn id="265" presetID="37" presetClass="path" presetSubtype="0" repeatCount="indefinite" fill="hold" grpId="1" nodeType="withEffect">
                                  <p:stCondLst>
                                    <p:cond delay="0"/>
                                  </p:stCondLst>
                                  <p:childTnLst>
                                    <p:animMotion origin="layout" path="M -4.08731E-6 -2.76895E-6 C -0.00063 -0.03018 -0.0134 -0.08783 -0.02795 -0.11371 " pathEditMode="relative" rAng="0" ptsTypes="AA">
                                      <p:cBhvr>
                                        <p:cTn id="266" dur="1500" spd="-100000" fill="hold"/>
                                        <p:tgtEl>
                                          <p:spTgt spid="1569"/>
                                        </p:tgtEl>
                                        <p:attrNameLst>
                                          <p:attrName>ppt_x</p:attrName>
                                          <p:attrName>ppt_y</p:attrName>
                                        </p:attrNameLst>
                                      </p:cBhvr>
                                      <p:rCtr x="-1404" y="-5697"/>
                                    </p:animMotion>
                                  </p:childTnLst>
                                </p:cTn>
                              </p:par>
                              <p:par>
                                <p:cTn id="267" presetID="10" presetClass="exit" presetSubtype="0" repeatCount="indefinite" fill="hold" grpId="2" nodeType="withEffect">
                                  <p:stCondLst>
                                    <p:cond delay="0"/>
                                  </p:stCondLst>
                                  <p:childTnLst>
                                    <p:animEffect transition="out" filter="fade">
                                      <p:cBhvr>
                                        <p:cTn id="268" dur="1500"/>
                                        <p:tgtEl>
                                          <p:spTgt spid="1569"/>
                                        </p:tgtEl>
                                      </p:cBhvr>
                                    </p:animEffect>
                                    <p:set>
                                      <p:cBhvr>
                                        <p:cTn id="269" dur="1" fill="hold">
                                          <p:stCondLst>
                                            <p:cond delay="1499"/>
                                          </p:stCondLst>
                                        </p:cTn>
                                        <p:tgtEl>
                                          <p:spTgt spid="1569"/>
                                        </p:tgtEl>
                                        <p:attrNameLst>
                                          <p:attrName>style.visibility</p:attrName>
                                        </p:attrNameLst>
                                      </p:cBhvr>
                                      <p:to>
                                        <p:strVal val="hidden"/>
                                      </p:to>
                                    </p:set>
                                  </p:childTnLst>
                                </p:cTn>
                              </p:par>
                              <p:par>
                                <p:cTn id="270" presetID="1" presetClass="entr" presetSubtype="0" fill="hold" grpId="0" nodeType="withEffect">
                                  <p:stCondLst>
                                    <p:cond delay="0"/>
                                  </p:stCondLst>
                                  <p:childTnLst>
                                    <p:set>
                                      <p:cBhvr>
                                        <p:cTn id="271" dur="1" fill="hold">
                                          <p:stCondLst>
                                            <p:cond delay="0"/>
                                          </p:stCondLst>
                                        </p:cTn>
                                        <p:tgtEl>
                                          <p:spTgt spid="1572"/>
                                        </p:tgtEl>
                                        <p:attrNameLst>
                                          <p:attrName>style.visibility</p:attrName>
                                        </p:attrNameLst>
                                      </p:cBhvr>
                                      <p:to>
                                        <p:strVal val="visible"/>
                                      </p:to>
                                    </p:set>
                                  </p:childTnLst>
                                </p:cTn>
                              </p:par>
                              <p:par>
                                <p:cTn id="272" presetID="37" presetClass="path" presetSubtype="0" repeatCount="indefinite" fill="hold" grpId="1" nodeType="withEffect">
                                  <p:stCondLst>
                                    <p:cond delay="0"/>
                                  </p:stCondLst>
                                  <p:childTnLst>
                                    <p:animMotion origin="layout" path="M 1.88154E-6 3.15025E-6 C 0.00013 -0.03178 0.00893 -0.09192 0.01902 -0.1187 " pathEditMode="relative" rAng="0" ptsTypes="AA">
                                      <p:cBhvr>
                                        <p:cTn id="273" dur="1500" spd="-100000" fill="hold"/>
                                        <p:tgtEl>
                                          <p:spTgt spid="1572"/>
                                        </p:tgtEl>
                                        <p:attrNameLst>
                                          <p:attrName>ppt_x</p:attrName>
                                          <p:attrName>ppt_y</p:attrName>
                                        </p:attrNameLst>
                                      </p:cBhvr>
                                      <p:rCtr x="945" y="-5946"/>
                                    </p:animMotion>
                                  </p:childTnLst>
                                </p:cTn>
                              </p:par>
                              <p:par>
                                <p:cTn id="274" presetID="10" presetClass="exit" presetSubtype="0" repeatCount="indefinite" fill="hold" grpId="2" nodeType="withEffect">
                                  <p:stCondLst>
                                    <p:cond delay="0"/>
                                  </p:stCondLst>
                                  <p:childTnLst>
                                    <p:animEffect transition="out" filter="fade">
                                      <p:cBhvr>
                                        <p:cTn id="275" dur="1500"/>
                                        <p:tgtEl>
                                          <p:spTgt spid="1572"/>
                                        </p:tgtEl>
                                      </p:cBhvr>
                                    </p:animEffect>
                                    <p:set>
                                      <p:cBhvr>
                                        <p:cTn id="276" dur="1" fill="hold">
                                          <p:stCondLst>
                                            <p:cond delay="1499"/>
                                          </p:stCondLst>
                                        </p:cTn>
                                        <p:tgtEl>
                                          <p:spTgt spid="1572"/>
                                        </p:tgtEl>
                                        <p:attrNameLst>
                                          <p:attrName>style.visibility</p:attrName>
                                        </p:attrNameLst>
                                      </p:cBhvr>
                                      <p:to>
                                        <p:strVal val="hidden"/>
                                      </p:to>
                                    </p:set>
                                  </p:childTnLst>
                                </p:cTn>
                              </p:par>
                              <p:par>
                                <p:cTn id="277" presetID="1" presetClass="entr" presetSubtype="0" fill="hold" grpId="0" nodeType="withEffect">
                                  <p:stCondLst>
                                    <p:cond delay="0"/>
                                  </p:stCondLst>
                                  <p:childTnLst>
                                    <p:set>
                                      <p:cBhvr>
                                        <p:cTn id="278" dur="1" fill="hold">
                                          <p:stCondLst>
                                            <p:cond delay="0"/>
                                          </p:stCondLst>
                                        </p:cTn>
                                        <p:tgtEl>
                                          <p:spTgt spid="1577"/>
                                        </p:tgtEl>
                                        <p:attrNameLst>
                                          <p:attrName>style.visibility</p:attrName>
                                        </p:attrNameLst>
                                      </p:cBhvr>
                                      <p:to>
                                        <p:strVal val="visible"/>
                                      </p:to>
                                    </p:set>
                                  </p:childTnLst>
                                </p:cTn>
                              </p:par>
                              <p:par>
                                <p:cTn id="279" presetID="37" presetClass="path" presetSubtype="0" repeatCount="indefinite" fill="hold" grpId="1" nodeType="withEffect">
                                  <p:stCondLst>
                                    <p:cond delay="0"/>
                                  </p:stCondLst>
                                  <p:childTnLst>
                                    <p:animMotion origin="layout" path="M -5.79525E-7 -4.86609E-6 C 0.00051 -0.02428 0.00651 -0.07376 0.01098 -0.1044 " pathEditMode="relative" rAng="0" ptsTypes="AA">
                                      <p:cBhvr>
                                        <p:cTn id="280" dur="1500" spd="-100000" fill="hold"/>
                                        <p:tgtEl>
                                          <p:spTgt spid="1577"/>
                                        </p:tgtEl>
                                        <p:attrNameLst>
                                          <p:attrName>ppt_x</p:attrName>
                                          <p:attrName>ppt_y</p:attrName>
                                        </p:attrNameLst>
                                      </p:cBhvr>
                                      <p:rCtr x="549" y="-5220"/>
                                    </p:animMotion>
                                  </p:childTnLst>
                                </p:cTn>
                              </p:par>
                              <p:par>
                                <p:cTn id="281" presetID="10" presetClass="exit" presetSubtype="0" repeatCount="indefinite" fill="hold" grpId="2" nodeType="withEffect">
                                  <p:stCondLst>
                                    <p:cond delay="0"/>
                                  </p:stCondLst>
                                  <p:childTnLst>
                                    <p:animEffect transition="out" filter="fade">
                                      <p:cBhvr>
                                        <p:cTn id="282" dur="1500"/>
                                        <p:tgtEl>
                                          <p:spTgt spid="1577"/>
                                        </p:tgtEl>
                                      </p:cBhvr>
                                    </p:animEffect>
                                    <p:set>
                                      <p:cBhvr>
                                        <p:cTn id="283" dur="1" fill="hold">
                                          <p:stCondLst>
                                            <p:cond delay="1499"/>
                                          </p:stCondLst>
                                        </p:cTn>
                                        <p:tgtEl>
                                          <p:spTgt spid="1577"/>
                                        </p:tgtEl>
                                        <p:attrNameLst>
                                          <p:attrName>style.visibility</p:attrName>
                                        </p:attrNameLst>
                                      </p:cBhvr>
                                      <p:to>
                                        <p:strVal val="hidden"/>
                                      </p:to>
                                    </p:set>
                                  </p:childTnLst>
                                </p:cTn>
                              </p:par>
                              <p:par>
                                <p:cTn id="284" presetID="1" presetClass="entr" presetSubtype="0" fill="hold" grpId="2" nodeType="withEffect">
                                  <p:stCondLst>
                                    <p:cond delay="0"/>
                                  </p:stCondLst>
                                  <p:childTnLst>
                                    <p:set>
                                      <p:cBhvr>
                                        <p:cTn id="285" dur="1" fill="hold">
                                          <p:stCondLst>
                                            <p:cond delay="0"/>
                                          </p:stCondLst>
                                        </p:cTn>
                                        <p:tgtEl>
                                          <p:spTgt spid="681"/>
                                        </p:tgtEl>
                                        <p:attrNameLst>
                                          <p:attrName>style.visibility</p:attrName>
                                        </p:attrNameLst>
                                      </p:cBhvr>
                                      <p:to>
                                        <p:strVal val="visible"/>
                                      </p:to>
                                    </p:set>
                                  </p:childTnLst>
                                </p:cTn>
                              </p:par>
                              <p:par>
                                <p:cTn id="286" presetID="37" presetClass="path" presetSubtype="0" repeatCount="indefinite" fill="hold" grpId="0" nodeType="withEffect">
                                  <p:stCondLst>
                                    <p:cond delay="0"/>
                                  </p:stCondLst>
                                  <p:childTnLst>
                                    <p:animMotion origin="layout" path="M 4.11029E-6 -3.15025E-6 C 0.01021 0.01022 0.03012 0.04199 0.04123 0.08489 " pathEditMode="relative" rAng="0" ptsTypes="AA">
                                      <p:cBhvr>
                                        <p:cTn id="287" dur="1500" spd="-100000" fill="hold"/>
                                        <p:tgtEl>
                                          <p:spTgt spid="681"/>
                                        </p:tgtEl>
                                        <p:attrNameLst>
                                          <p:attrName>ppt_x</p:attrName>
                                          <p:attrName>ppt_y</p:attrName>
                                        </p:attrNameLst>
                                      </p:cBhvr>
                                      <p:rCtr x="2055" y="4244"/>
                                    </p:animMotion>
                                  </p:childTnLst>
                                </p:cTn>
                              </p:par>
                              <p:par>
                                <p:cTn id="288" presetID="10" presetClass="exit" presetSubtype="0" repeatCount="indefinite" fill="hold" grpId="1" nodeType="withEffect">
                                  <p:stCondLst>
                                    <p:cond delay="0"/>
                                  </p:stCondLst>
                                  <p:childTnLst>
                                    <p:animEffect transition="out" filter="fade">
                                      <p:cBhvr>
                                        <p:cTn id="289" dur="1500"/>
                                        <p:tgtEl>
                                          <p:spTgt spid="681"/>
                                        </p:tgtEl>
                                      </p:cBhvr>
                                    </p:animEffect>
                                    <p:set>
                                      <p:cBhvr>
                                        <p:cTn id="290" dur="1" fill="hold">
                                          <p:stCondLst>
                                            <p:cond delay="1499"/>
                                          </p:stCondLst>
                                        </p:cTn>
                                        <p:tgtEl>
                                          <p:spTgt spid="681"/>
                                        </p:tgtEl>
                                        <p:attrNameLst>
                                          <p:attrName>style.visibility</p:attrName>
                                        </p:attrNameLst>
                                      </p:cBhvr>
                                      <p:to>
                                        <p:strVal val="hidden"/>
                                      </p:to>
                                    </p:set>
                                  </p:childTnLst>
                                </p:cTn>
                              </p:par>
                              <p:par>
                                <p:cTn id="291" presetID="1" presetClass="entr" presetSubtype="0" fill="hold" grpId="2" nodeType="withEffect">
                                  <p:stCondLst>
                                    <p:cond delay="0"/>
                                  </p:stCondLst>
                                  <p:childTnLst>
                                    <p:set>
                                      <p:cBhvr>
                                        <p:cTn id="292" dur="1" fill="hold">
                                          <p:stCondLst>
                                            <p:cond delay="0"/>
                                          </p:stCondLst>
                                        </p:cTn>
                                        <p:tgtEl>
                                          <p:spTgt spid="655"/>
                                        </p:tgtEl>
                                        <p:attrNameLst>
                                          <p:attrName>style.visibility</p:attrName>
                                        </p:attrNameLst>
                                      </p:cBhvr>
                                      <p:to>
                                        <p:strVal val="visible"/>
                                      </p:to>
                                    </p:set>
                                  </p:childTnLst>
                                </p:cTn>
                              </p:par>
                              <p:par>
                                <p:cTn id="293" presetID="37" presetClass="path" presetSubtype="0" repeatCount="indefinite" fill="hold" grpId="0" nodeType="withEffect">
                                  <p:stCondLst>
                                    <p:cond delay="0"/>
                                  </p:stCondLst>
                                  <p:childTnLst>
                                    <p:animMotion origin="layout" path="M 1.69262E-6 3.09124E-6 C -0.00562 -0.02815 -0.0143 -0.0833 -0.02987 -0.11575 " pathEditMode="relative" rAng="0" ptsTypes="AA">
                                      <p:cBhvr>
                                        <p:cTn id="294" dur="1500" fill="hold"/>
                                        <p:tgtEl>
                                          <p:spTgt spid="655"/>
                                        </p:tgtEl>
                                        <p:attrNameLst>
                                          <p:attrName>ppt_x</p:attrName>
                                          <p:attrName>ppt_y</p:attrName>
                                        </p:attrNameLst>
                                      </p:cBhvr>
                                      <p:rCtr x="-1493" y="-5788"/>
                                    </p:animMotion>
                                  </p:childTnLst>
                                </p:cTn>
                              </p:par>
                              <p:par>
                                <p:cTn id="295" presetID="10" presetClass="exit" presetSubtype="0" repeatCount="indefinite" fill="hold" grpId="1" nodeType="withEffect">
                                  <p:stCondLst>
                                    <p:cond delay="0"/>
                                  </p:stCondLst>
                                  <p:childTnLst>
                                    <p:animEffect transition="out" filter="fade">
                                      <p:cBhvr>
                                        <p:cTn id="296" dur="1500"/>
                                        <p:tgtEl>
                                          <p:spTgt spid="655"/>
                                        </p:tgtEl>
                                      </p:cBhvr>
                                    </p:animEffect>
                                    <p:set>
                                      <p:cBhvr>
                                        <p:cTn id="297" dur="1" fill="hold">
                                          <p:stCondLst>
                                            <p:cond delay="1499"/>
                                          </p:stCondLst>
                                        </p:cTn>
                                        <p:tgtEl>
                                          <p:spTgt spid="655"/>
                                        </p:tgtEl>
                                        <p:attrNameLst>
                                          <p:attrName>style.visibility</p:attrName>
                                        </p:attrNameLst>
                                      </p:cBhvr>
                                      <p:to>
                                        <p:strVal val="hidden"/>
                                      </p:to>
                                    </p:set>
                                  </p:childTnLst>
                                </p:cTn>
                              </p:par>
                              <p:par>
                                <p:cTn id="298" presetID="1" presetClass="entr" presetSubtype="0" fill="hold" grpId="0" nodeType="withEffect">
                                  <p:stCondLst>
                                    <p:cond delay="0"/>
                                  </p:stCondLst>
                                  <p:childTnLst>
                                    <p:set>
                                      <p:cBhvr>
                                        <p:cTn id="299" dur="1" fill="hold">
                                          <p:stCondLst>
                                            <p:cond delay="0"/>
                                          </p:stCondLst>
                                        </p:cTn>
                                        <p:tgtEl>
                                          <p:spTgt spid="757"/>
                                        </p:tgtEl>
                                        <p:attrNameLst>
                                          <p:attrName>style.visibility</p:attrName>
                                        </p:attrNameLst>
                                      </p:cBhvr>
                                      <p:to>
                                        <p:strVal val="visible"/>
                                      </p:to>
                                    </p:set>
                                  </p:childTnLst>
                                </p:cTn>
                              </p:par>
                              <p:par>
                                <p:cTn id="300" presetID="37" presetClass="path" presetSubtype="0" repeatCount="indefinite" fill="hold" grpId="1" nodeType="withEffect">
                                  <p:stCondLst>
                                    <p:cond delay="0"/>
                                  </p:stCondLst>
                                  <p:childTnLst>
                                    <p:animMotion origin="layout" path="M 4.75109E-6 1.18021E-6 C -0.00026 0.03336 0.00038 0.07898 -0.00447 0.13255 " pathEditMode="relative" rAng="0" ptsTypes="AA">
                                      <p:cBhvr>
                                        <p:cTn id="301" dur="1500" fill="hold"/>
                                        <p:tgtEl>
                                          <p:spTgt spid="757"/>
                                        </p:tgtEl>
                                        <p:attrNameLst>
                                          <p:attrName>ppt_x</p:attrName>
                                          <p:attrName>ppt_y</p:attrName>
                                        </p:attrNameLst>
                                      </p:cBhvr>
                                      <p:rCtr x="-230" y="6627"/>
                                    </p:animMotion>
                                  </p:childTnLst>
                                </p:cTn>
                              </p:par>
                              <p:par>
                                <p:cTn id="302" presetID="10" presetClass="exit" presetSubtype="0" repeatCount="indefinite" fill="hold" grpId="2" nodeType="withEffect">
                                  <p:stCondLst>
                                    <p:cond delay="0"/>
                                  </p:stCondLst>
                                  <p:childTnLst>
                                    <p:animEffect transition="out" filter="fade">
                                      <p:cBhvr>
                                        <p:cTn id="303" dur="1500"/>
                                        <p:tgtEl>
                                          <p:spTgt spid="757"/>
                                        </p:tgtEl>
                                      </p:cBhvr>
                                    </p:animEffect>
                                    <p:set>
                                      <p:cBhvr>
                                        <p:cTn id="304" dur="1" fill="hold">
                                          <p:stCondLst>
                                            <p:cond delay="1499"/>
                                          </p:stCondLst>
                                        </p:cTn>
                                        <p:tgtEl>
                                          <p:spTgt spid="757"/>
                                        </p:tgtEl>
                                        <p:attrNameLst>
                                          <p:attrName>style.visibility</p:attrName>
                                        </p:attrNameLst>
                                      </p:cBhvr>
                                      <p:to>
                                        <p:strVal val="hidden"/>
                                      </p:to>
                                    </p:set>
                                  </p:childTnLst>
                                </p:cTn>
                              </p:par>
                              <p:par>
                                <p:cTn id="305" presetID="1" presetClass="entr" presetSubtype="0" fill="hold" grpId="0" nodeType="withEffect">
                                  <p:stCondLst>
                                    <p:cond delay="0"/>
                                  </p:stCondLst>
                                  <p:childTnLst>
                                    <p:set>
                                      <p:cBhvr>
                                        <p:cTn id="306" dur="1" fill="hold">
                                          <p:stCondLst>
                                            <p:cond delay="0"/>
                                          </p:stCondLst>
                                        </p:cTn>
                                        <p:tgtEl>
                                          <p:spTgt spid="1425"/>
                                        </p:tgtEl>
                                        <p:attrNameLst>
                                          <p:attrName>style.visibility</p:attrName>
                                        </p:attrNameLst>
                                      </p:cBhvr>
                                      <p:to>
                                        <p:strVal val="visible"/>
                                      </p:to>
                                    </p:set>
                                  </p:childTnLst>
                                </p:cTn>
                              </p:par>
                              <p:par>
                                <p:cTn id="307" presetID="37" presetClass="path" presetSubtype="0" repeatCount="indefinite" fill="hold" grpId="1" nodeType="withEffect">
                                  <p:stCondLst>
                                    <p:cond delay="0"/>
                                  </p:stCondLst>
                                  <p:childTnLst>
                                    <p:animMotion origin="layout" path="M -0.00051 4.80708E-6 C 0.00319 0.03041 -0.00983 0.0665 -0.04966 0.09328 " pathEditMode="relative" rAng="0" ptsTypes="AA">
                                      <p:cBhvr>
                                        <p:cTn id="308" dur="1500" fill="hold"/>
                                        <p:tgtEl>
                                          <p:spTgt spid="1425"/>
                                        </p:tgtEl>
                                        <p:attrNameLst>
                                          <p:attrName>ppt_x</p:attrName>
                                          <p:attrName>ppt_y</p:attrName>
                                        </p:attrNameLst>
                                      </p:cBhvr>
                                      <p:rCtr x="-2438" y="4653"/>
                                    </p:animMotion>
                                  </p:childTnLst>
                                </p:cTn>
                              </p:par>
                              <p:par>
                                <p:cTn id="309" presetID="10" presetClass="exit" presetSubtype="0" repeatCount="indefinite" fill="hold" grpId="2" nodeType="withEffect">
                                  <p:stCondLst>
                                    <p:cond delay="0"/>
                                  </p:stCondLst>
                                  <p:childTnLst>
                                    <p:animEffect transition="out" filter="fade">
                                      <p:cBhvr>
                                        <p:cTn id="310" dur="1500"/>
                                        <p:tgtEl>
                                          <p:spTgt spid="1425"/>
                                        </p:tgtEl>
                                      </p:cBhvr>
                                    </p:animEffect>
                                    <p:set>
                                      <p:cBhvr>
                                        <p:cTn id="311" dur="1" fill="hold">
                                          <p:stCondLst>
                                            <p:cond delay="1499"/>
                                          </p:stCondLst>
                                        </p:cTn>
                                        <p:tgtEl>
                                          <p:spTgt spid="1425"/>
                                        </p:tgtEl>
                                        <p:attrNameLst>
                                          <p:attrName>style.visibility</p:attrName>
                                        </p:attrNameLst>
                                      </p:cBhvr>
                                      <p:to>
                                        <p:strVal val="hidden"/>
                                      </p:to>
                                    </p:set>
                                  </p:childTnLst>
                                </p:cTn>
                              </p:par>
                              <p:par>
                                <p:cTn id="312" presetID="1" presetClass="entr" presetSubtype="0" fill="hold" grpId="0" nodeType="withEffect">
                                  <p:stCondLst>
                                    <p:cond delay="0"/>
                                  </p:stCondLst>
                                  <p:childTnLst>
                                    <p:set>
                                      <p:cBhvr>
                                        <p:cTn id="313" dur="1" fill="hold">
                                          <p:stCondLst>
                                            <p:cond delay="0"/>
                                          </p:stCondLst>
                                        </p:cTn>
                                        <p:tgtEl>
                                          <p:spTgt spid="1573"/>
                                        </p:tgtEl>
                                        <p:attrNameLst>
                                          <p:attrName>style.visibility</p:attrName>
                                        </p:attrNameLst>
                                      </p:cBhvr>
                                      <p:to>
                                        <p:strVal val="visible"/>
                                      </p:to>
                                    </p:set>
                                  </p:childTnLst>
                                </p:cTn>
                              </p:par>
                              <p:par>
                                <p:cTn id="314" presetID="37" presetClass="path" presetSubtype="0" repeatCount="indefinite" fill="hold" grpId="1" nodeType="withEffect">
                                  <p:stCondLst>
                                    <p:cond delay="0"/>
                                  </p:stCondLst>
                                  <p:childTnLst>
                                    <p:animMotion origin="layout" path="M -9.24177E-7 -1.14389E-6 C 0.00026 -0.02723 0.00217 -0.08375 0.0037 -0.1187 " pathEditMode="relative" rAng="0" ptsTypes="AA">
                                      <p:cBhvr>
                                        <p:cTn id="315" dur="1500" fill="hold"/>
                                        <p:tgtEl>
                                          <p:spTgt spid="1573"/>
                                        </p:tgtEl>
                                        <p:attrNameLst>
                                          <p:attrName>ppt_x</p:attrName>
                                          <p:attrName>ppt_y</p:attrName>
                                        </p:attrNameLst>
                                      </p:cBhvr>
                                      <p:rCtr x="179" y="-5946"/>
                                    </p:animMotion>
                                  </p:childTnLst>
                                </p:cTn>
                              </p:par>
                              <p:par>
                                <p:cTn id="316" presetID="10" presetClass="exit" presetSubtype="0" repeatCount="indefinite" fill="hold" grpId="2" nodeType="withEffect">
                                  <p:stCondLst>
                                    <p:cond delay="0"/>
                                  </p:stCondLst>
                                  <p:childTnLst>
                                    <p:animEffect transition="out" filter="fade">
                                      <p:cBhvr>
                                        <p:cTn id="317" dur="1500"/>
                                        <p:tgtEl>
                                          <p:spTgt spid="1573"/>
                                        </p:tgtEl>
                                      </p:cBhvr>
                                    </p:animEffect>
                                    <p:set>
                                      <p:cBhvr>
                                        <p:cTn id="318" dur="1" fill="hold">
                                          <p:stCondLst>
                                            <p:cond delay="1499"/>
                                          </p:stCondLst>
                                        </p:cTn>
                                        <p:tgtEl>
                                          <p:spTgt spid="1573"/>
                                        </p:tgtEl>
                                        <p:attrNameLst>
                                          <p:attrName>style.visibility</p:attrName>
                                        </p:attrNameLst>
                                      </p:cBhvr>
                                      <p:to>
                                        <p:strVal val="hidden"/>
                                      </p:to>
                                    </p:set>
                                  </p:childTnLst>
                                </p:cTn>
                              </p:par>
                              <p:par>
                                <p:cTn id="319" presetID="1" presetClass="entr" presetSubtype="0" fill="hold" grpId="0" nodeType="withEffect">
                                  <p:stCondLst>
                                    <p:cond delay="0"/>
                                  </p:stCondLst>
                                  <p:childTnLst>
                                    <p:set>
                                      <p:cBhvr>
                                        <p:cTn id="320" dur="1" fill="hold">
                                          <p:stCondLst>
                                            <p:cond delay="0"/>
                                          </p:stCondLst>
                                        </p:cTn>
                                        <p:tgtEl>
                                          <p:spTgt spid="1576"/>
                                        </p:tgtEl>
                                        <p:attrNameLst>
                                          <p:attrName>style.visibility</p:attrName>
                                        </p:attrNameLst>
                                      </p:cBhvr>
                                      <p:to>
                                        <p:strVal val="visible"/>
                                      </p:to>
                                    </p:set>
                                  </p:childTnLst>
                                </p:cTn>
                              </p:par>
                              <p:par>
                                <p:cTn id="321" presetID="37" presetClass="path" presetSubtype="0" repeatCount="indefinite" fill="hold" grpId="1" nodeType="withEffect">
                                  <p:stCondLst>
                                    <p:cond delay="0"/>
                                  </p:stCondLst>
                                  <p:childTnLst>
                                    <p:animMotion origin="layout" path="M -2.42022E-6 1.26645E-6 C 0.00013 -0.0286 0.01034 -0.08284 0.02221 -0.1069 " pathEditMode="relative" rAng="0" ptsTypes="AA">
                                      <p:cBhvr>
                                        <p:cTn id="322" dur="1500" fill="hold"/>
                                        <p:tgtEl>
                                          <p:spTgt spid="1576"/>
                                        </p:tgtEl>
                                        <p:attrNameLst>
                                          <p:attrName>ppt_x</p:attrName>
                                          <p:attrName>ppt_y</p:attrName>
                                        </p:attrNameLst>
                                      </p:cBhvr>
                                      <p:rCtr x="1111" y="-5356"/>
                                    </p:animMotion>
                                  </p:childTnLst>
                                </p:cTn>
                              </p:par>
                              <p:par>
                                <p:cTn id="323" presetID="10" presetClass="exit" presetSubtype="0" repeatCount="indefinite" fill="hold" grpId="2" nodeType="withEffect">
                                  <p:stCondLst>
                                    <p:cond delay="0"/>
                                  </p:stCondLst>
                                  <p:childTnLst>
                                    <p:animEffect transition="out" filter="fade">
                                      <p:cBhvr>
                                        <p:cTn id="324" dur="1500"/>
                                        <p:tgtEl>
                                          <p:spTgt spid="1576"/>
                                        </p:tgtEl>
                                      </p:cBhvr>
                                    </p:animEffect>
                                    <p:set>
                                      <p:cBhvr>
                                        <p:cTn id="325" dur="1" fill="hold">
                                          <p:stCondLst>
                                            <p:cond delay="1499"/>
                                          </p:stCondLst>
                                        </p:cTn>
                                        <p:tgtEl>
                                          <p:spTgt spid="1576"/>
                                        </p:tgtEl>
                                        <p:attrNameLst>
                                          <p:attrName>style.visibility</p:attrName>
                                        </p:attrNameLst>
                                      </p:cBhvr>
                                      <p:to>
                                        <p:strVal val="hidden"/>
                                      </p:to>
                                    </p:set>
                                  </p:childTnLst>
                                </p:cTn>
                              </p:par>
                              <p:par>
                                <p:cTn id="326" presetID="1" presetClass="entr" presetSubtype="0" fill="hold" grpId="0" nodeType="withEffect">
                                  <p:stCondLst>
                                    <p:cond delay="0"/>
                                  </p:stCondLst>
                                  <p:childTnLst>
                                    <p:set>
                                      <p:cBhvr>
                                        <p:cTn id="327" dur="1" fill="hold">
                                          <p:stCondLst>
                                            <p:cond delay="0"/>
                                          </p:stCondLst>
                                        </p:cTn>
                                        <p:tgtEl>
                                          <p:spTgt spid="682"/>
                                        </p:tgtEl>
                                        <p:attrNameLst>
                                          <p:attrName>style.visibility</p:attrName>
                                        </p:attrNameLst>
                                      </p:cBhvr>
                                      <p:to>
                                        <p:strVal val="visible"/>
                                      </p:to>
                                    </p:set>
                                  </p:childTnLst>
                                </p:cTn>
                              </p:par>
                              <p:par>
                                <p:cTn id="328" presetID="37" presetClass="path" presetSubtype="0" repeatCount="indefinite" fill="hold" grpId="1" nodeType="withEffect">
                                  <p:stCondLst>
                                    <p:cond delay="0"/>
                                  </p:stCondLst>
                                  <p:childTnLst>
                                    <p:animMotion origin="layout" path="M 2.86444E-6 3.07762E-6 C 0.0148 0.00953 0.04072 0.06899 0.04314 0.09509 " pathEditMode="relative" rAng="0" ptsTypes="AA">
                                      <p:cBhvr>
                                        <p:cTn id="329" dur="1500" fill="hold"/>
                                        <p:tgtEl>
                                          <p:spTgt spid="682"/>
                                        </p:tgtEl>
                                        <p:attrNameLst>
                                          <p:attrName>ppt_x</p:attrName>
                                          <p:attrName>ppt_y</p:attrName>
                                        </p:attrNameLst>
                                      </p:cBhvr>
                                      <p:rCtr x="2157" y="4744"/>
                                    </p:animMotion>
                                  </p:childTnLst>
                                </p:cTn>
                              </p:par>
                              <p:par>
                                <p:cTn id="330" presetID="10" presetClass="exit" presetSubtype="0" repeatCount="indefinite" fill="hold" grpId="2" nodeType="withEffect">
                                  <p:stCondLst>
                                    <p:cond delay="0"/>
                                  </p:stCondLst>
                                  <p:childTnLst>
                                    <p:animEffect transition="out" filter="fade">
                                      <p:cBhvr>
                                        <p:cTn id="331" dur="1500"/>
                                        <p:tgtEl>
                                          <p:spTgt spid="682"/>
                                        </p:tgtEl>
                                      </p:cBhvr>
                                    </p:animEffect>
                                    <p:set>
                                      <p:cBhvr>
                                        <p:cTn id="332" dur="1" fill="hold">
                                          <p:stCondLst>
                                            <p:cond delay="1499"/>
                                          </p:stCondLst>
                                        </p:cTn>
                                        <p:tgtEl>
                                          <p:spTgt spid="682"/>
                                        </p:tgtEl>
                                        <p:attrNameLst>
                                          <p:attrName>style.visibility</p:attrName>
                                        </p:attrNameLst>
                                      </p:cBhvr>
                                      <p:to>
                                        <p:strVal val="hidden"/>
                                      </p:to>
                                    </p:set>
                                  </p:childTnLst>
                                </p:cTn>
                              </p:par>
                              <p:par>
                                <p:cTn id="333" presetID="1" presetClass="entr" presetSubtype="0" fill="hold" grpId="0" nodeType="withEffect">
                                  <p:stCondLst>
                                    <p:cond delay="0"/>
                                  </p:stCondLst>
                                  <p:childTnLst>
                                    <p:set>
                                      <p:cBhvr>
                                        <p:cTn id="334" dur="1" fill="hold">
                                          <p:stCondLst>
                                            <p:cond delay="0"/>
                                          </p:stCondLst>
                                        </p:cTn>
                                        <p:tgtEl>
                                          <p:spTgt spid="688"/>
                                        </p:tgtEl>
                                        <p:attrNameLst>
                                          <p:attrName>style.visibility</p:attrName>
                                        </p:attrNameLst>
                                      </p:cBhvr>
                                      <p:to>
                                        <p:strVal val="visible"/>
                                      </p:to>
                                    </p:set>
                                  </p:childTnLst>
                                </p:cTn>
                              </p:par>
                              <p:par>
                                <p:cTn id="335" presetID="37" presetClass="path" presetSubtype="0" repeatCount="indefinite" fill="hold" grpId="1" nodeType="withEffect">
                                  <p:stCondLst>
                                    <p:cond delay="0"/>
                                  </p:stCondLst>
                                  <p:childTnLst>
                                    <p:animMotion origin="layout" path="M -3.70181E-7 -7.76214E-7 C 0.00026 0.02905 0.00281 0.09033 0.00498 0.12846 " pathEditMode="relative" rAng="0" ptsTypes="AA">
                                      <p:cBhvr>
                                        <p:cTn id="336" dur="1500" fill="hold"/>
                                        <p:tgtEl>
                                          <p:spTgt spid="688"/>
                                        </p:tgtEl>
                                        <p:attrNameLst>
                                          <p:attrName>ppt_x</p:attrName>
                                          <p:attrName>ppt_y</p:attrName>
                                        </p:attrNameLst>
                                      </p:cBhvr>
                                      <p:rCtr x="243" y="6423"/>
                                    </p:animMotion>
                                  </p:childTnLst>
                                </p:cTn>
                              </p:par>
                              <p:par>
                                <p:cTn id="337" presetID="10" presetClass="exit" presetSubtype="0" repeatCount="indefinite" fill="hold" grpId="2" nodeType="withEffect">
                                  <p:stCondLst>
                                    <p:cond delay="0"/>
                                  </p:stCondLst>
                                  <p:childTnLst>
                                    <p:animEffect transition="out" filter="fade">
                                      <p:cBhvr>
                                        <p:cTn id="338" dur="1500"/>
                                        <p:tgtEl>
                                          <p:spTgt spid="688"/>
                                        </p:tgtEl>
                                      </p:cBhvr>
                                    </p:animEffect>
                                    <p:set>
                                      <p:cBhvr>
                                        <p:cTn id="339" dur="1" fill="hold">
                                          <p:stCondLst>
                                            <p:cond delay="1499"/>
                                          </p:stCondLst>
                                        </p:cTn>
                                        <p:tgtEl>
                                          <p:spTgt spid="688"/>
                                        </p:tgtEl>
                                        <p:attrNameLst>
                                          <p:attrName>style.visibility</p:attrName>
                                        </p:attrNameLst>
                                      </p:cBhvr>
                                      <p:to>
                                        <p:strVal val="hidden"/>
                                      </p:to>
                                    </p:set>
                                  </p:childTnLst>
                                </p:cTn>
                              </p:par>
                              <p:par>
                                <p:cTn id="340" presetID="10" presetClass="entr" presetSubtype="0" fill="hold" nodeType="withEffect">
                                  <p:stCondLst>
                                    <p:cond delay="0"/>
                                  </p:stCondLst>
                                  <p:childTnLst>
                                    <p:set>
                                      <p:cBhvr>
                                        <p:cTn id="341" dur="1" fill="hold">
                                          <p:stCondLst>
                                            <p:cond delay="0"/>
                                          </p:stCondLst>
                                        </p:cTn>
                                        <p:tgtEl>
                                          <p:spTgt spid="648"/>
                                        </p:tgtEl>
                                        <p:attrNameLst>
                                          <p:attrName>style.visibility</p:attrName>
                                        </p:attrNameLst>
                                      </p:cBhvr>
                                      <p:to>
                                        <p:strVal val="visible"/>
                                      </p:to>
                                    </p:set>
                                    <p:animEffect transition="in" filter="fade">
                                      <p:cBhvr>
                                        <p:cTn id="342" dur="500"/>
                                        <p:tgtEl>
                                          <p:spTgt spid="648"/>
                                        </p:tgtEl>
                                      </p:cBhvr>
                                    </p:animEffect>
                                  </p:childTnLst>
                                </p:cTn>
                              </p:par>
                              <p:par>
                                <p:cTn id="343" presetID="10" presetClass="entr" presetSubtype="0" fill="hold" nodeType="withEffect">
                                  <p:stCondLst>
                                    <p:cond delay="0"/>
                                  </p:stCondLst>
                                  <p:childTnLst>
                                    <p:set>
                                      <p:cBhvr>
                                        <p:cTn id="344" dur="1" fill="hold">
                                          <p:stCondLst>
                                            <p:cond delay="0"/>
                                          </p:stCondLst>
                                        </p:cTn>
                                        <p:tgtEl>
                                          <p:spTgt spid="649"/>
                                        </p:tgtEl>
                                        <p:attrNameLst>
                                          <p:attrName>style.visibility</p:attrName>
                                        </p:attrNameLst>
                                      </p:cBhvr>
                                      <p:to>
                                        <p:strVal val="visible"/>
                                      </p:to>
                                    </p:set>
                                    <p:animEffect transition="in" filter="fade">
                                      <p:cBhvr>
                                        <p:cTn id="345" dur="500"/>
                                        <p:tgtEl>
                                          <p:spTgt spid="649"/>
                                        </p:tgtEl>
                                      </p:cBhvr>
                                    </p:animEffect>
                                  </p:childTnLst>
                                </p:cTn>
                              </p:par>
                              <p:par>
                                <p:cTn id="346" presetID="10" presetClass="entr" presetSubtype="0" fill="hold" nodeType="withEffect">
                                  <p:stCondLst>
                                    <p:cond delay="0"/>
                                  </p:stCondLst>
                                  <p:childTnLst>
                                    <p:set>
                                      <p:cBhvr>
                                        <p:cTn id="347" dur="1" fill="hold">
                                          <p:stCondLst>
                                            <p:cond delay="0"/>
                                          </p:stCondLst>
                                        </p:cTn>
                                        <p:tgtEl>
                                          <p:spTgt spid="650"/>
                                        </p:tgtEl>
                                        <p:attrNameLst>
                                          <p:attrName>style.visibility</p:attrName>
                                        </p:attrNameLst>
                                      </p:cBhvr>
                                      <p:to>
                                        <p:strVal val="visible"/>
                                      </p:to>
                                    </p:set>
                                    <p:animEffect transition="in" filter="fade">
                                      <p:cBhvr>
                                        <p:cTn id="348" dur="500"/>
                                        <p:tgtEl>
                                          <p:spTgt spid="650"/>
                                        </p:tgtEl>
                                      </p:cBhvr>
                                    </p:animEffect>
                                  </p:childTnLst>
                                </p:cTn>
                              </p:par>
                              <p:par>
                                <p:cTn id="349" presetID="10" presetClass="entr" presetSubtype="0" fill="hold" nodeType="withEffect">
                                  <p:stCondLst>
                                    <p:cond delay="0"/>
                                  </p:stCondLst>
                                  <p:childTnLst>
                                    <p:set>
                                      <p:cBhvr>
                                        <p:cTn id="350" dur="1" fill="hold">
                                          <p:stCondLst>
                                            <p:cond delay="0"/>
                                          </p:stCondLst>
                                        </p:cTn>
                                        <p:tgtEl>
                                          <p:spTgt spid="651"/>
                                        </p:tgtEl>
                                        <p:attrNameLst>
                                          <p:attrName>style.visibility</p:attrName>
                                        </p:attrNameLst>
                                      </p:cBhvr>
                                      <p:to>
                                        <p:strVal val="visible"/>
                                      </p:to>
                                    </p:set>
                                    <p:animEffect transition="in" filter="fade">
                                      <p:cBhvr>
                                        <p:cTn id="351" dur="500"/>
                                        <p:tgtEl>
                                          <p:spTgt spid="651"/>
                                        </p:tgtEl>
                                      </p:cBhvr>
                                    </p:animEffect>
                                  </p:childTnLst>
                                </p:cTn>
                              </p:par>
                              <p:par>
                                <p:cTn id="352" presetID="10" presetClass="entr" presetSubtype="0" fill="hold" nodeType="withEffect">
                                  <p:stCondLst>
                                    <p:cond delay="0"/>
                                  </p:stCondLst>
                                  <p:childTnLst>
                                    <p:set>
                                      <p:cBhvr>
                                        <p:cTn id="353" dur="1" fill="hold">
                                          <p:stCondLst>
                                            <p:cond delay="0"/>
                                          </p:stCondLst>
                                        </p:cTn>
                                        <p:tgtEl>
                                          <p:spTgt spid="652"/>
                                        </p:tgtEl>
                                        <p:attrNameLst>
                                          <p:attrName>style.visibility</p:attrName>
                                        </p:attrNameLst>
                                      </p:cBhvr>
                                      <p:to>
                                        <p:strVal val="visible"/>
                                      </p:to>
                                    </p:set>
                                    <p:animEffect transition="in" filter="fade">
                                      <p:cBhvr>
                                        <p:cTn id="354" dur="500"/>
                                        <p:tgtEl>
                                          <p:spTgt spid="652"/>
                                        </p:tgtEl>
                                      </p:cBhvr>
                                    </p:animEffect>
                                  </p:childTnLst>
                                </p:cTn>
                              </p:par>
                              <p:par>
                                <p:cTn id="355" presetID="10" presetClass="entr" presetSubtype="0" fill="hold" nodeType="withEffect">
                                  <p:stCondLst>
                                    <p:cond delay="0"/>
                                  </p:stCondLst>
                                  <p:childTnLst>
                                    <p:set>
                                      <p:cBhvr>
                                        <p:cTn id="356" dur="1" fill="hold">
                                          <p:stCondLst>
                                            <p:cond delay="0"/>
                                          </p:stCondLst>
                                        </p:cTn>
                                        <p:tgtEl>
                                          <p:spTgt spid="653"/>
                                        </p:tgtEl>
                                        <p:attrNameLst>
                                          <p:attrName>style.visibility</p:attrName>
                                        </p:attrNameLst>
                                      </p:cBhvr>
                                      <p:to>
                                        <p:strVal val="visible"/>
                                      </p:to>
                                    </p:set>
                                    <p:animEffect transition="in" filter="fade">
                                      <p:cBhvr>
                                        <p:cTn id="357" dur="500"/>
                                        <p:tgtEl>
                                          <p:spTgt spid="653"/>
                                        </p:tgtEl>
                                      </p:cBhvr>
                                    </p:animEffect>
                                  </p:childTnLst>
                                </p:cTn>
                              </p:par>
                              <p:par>
                                <p:cTn id="358" presetID="10" presetClass="entr" presetSubtype="0" fill="hold" nodeType="withEffect">
                                  <p:stCondLst>
                                    <p:cond delay="0"/>
                                  </p:stCondLst>
                                  <p:childTnLst>
                                    <p:set>
                                      <p:cBhvr>
                                        <p:cTn id="359" dur="1" fill="hold">
                                          <p:stCondLst>
                                            <p:cond delay="0"/>
                                          </p:stCondLst>
                                        </p:cTn>
                                        <p:tgtEl>
                                          <p:spTgt spid="647"/>
                                        </p:tgtEl>
                                        <p:attrNameLst>
                                          <p:attrName>style.visibility</p:attrName>
                                        </p:attrNameLst>
                                      </p:cBhvr>
                                      <p:to>
                                        <p:strVal val="visible"/>
                                      </p:to>
                                    </p:set>
                                    <p:animEffect transition="in" filter="fade">
                                      <p:cBhvr>
                                        <p:cTn id="360" dur="500"/>
                                        <p:tgtEl>
                                          <p:spTgt spid="647"/>
                                        </p:tgtEl>
                                      </p:cBhvr>
                                    </p:animEffect>
                                  </p:childTnLst>
                                </p:cTn>
                              </p:par>
                              <p:par>
                                <p:cTn id="361" presetID="1" presetClass="entr" presetSubtype="0" fill="hold" grpId="2" nodeType="withEffect">
                                  <p:stCondLst>
                                    <p:cond delay="0"/>
                                  </p:stCondLst>
                                  <p:childTnLst>
                                    <p:set>
                                      <p:cBhvr>
                                        <p:cTn id="362" dur="1" fill="hold">
                                          <p:stCondLst>
                                            <p:cond delay="0"/>
                                          </p:stCondLst>
                                        </p:cTn>
                                        <p:tgtEl>
                                          <p:spTgt spid="960"/>
                                        </p:tgtEl>
                                        <p:attrNameLst>
                                          <p:attrName>style.visibility</p:attrName>
                                        </p:attrNameLst>
                                      </p:cBhvr>
                                      <p:to>
                                        <p:strVal val="visible"/>
                                      </p:to>
                                    </p:set>
                                  </p:childTnLst>
                                </p:cTn>
                              </p:par>
                              <p:par>
                                <p:cTn id="363" presetID="37" presetClass="path" presetSubtype="0" repeatCount="indefinite" fill="hold" grpId="0" nodeType="withEffect">
                                  <p:stCondLst>
                                    <p:cond delay="0"/>
                                  </p:stCondLst>
                                  <p:childTnLst>
                                    <p:animMotion origin="layout" path="M -4.30176E-6 3.96732E-6 C 0.0092 0.00885 0.02707 0.03631 0.03689 0.07331 " pathEditMode="relative" rAng="0" ptsTypes="AA">
                                      <p:cBhvr>
                                        <p:cTn id="364" dur="1500" spd="-100000" fill="hold"/>
                                        <p:tgtEl>
                                          <p:spTgt spid="960"/>
                                        </p:tgtEl>
                                        <p:attrNameLst>
                                          <p:attrName>ppt_x</p:attrName>
                                          <p:attrName>ppt_y</p:attrName>
                                        </p:attrNameLst>
                                      </p:cBhvr>
                                      <p:rCtr x="1838" y="3654"/>
                                    </p:animMotion>
                                  </p:childTnLst>
                                </p:cTn>
                              </p:par>
                              <p:par>
                                <p:cTn id="365" presetID="10" presetClass="exit" presetSubtype="0" repeatCount="indefinite" fill="hold" grpId="1" nodeType="withEffect">
                                  <p:stCondLst>
                                    <p:cond delay="0"/>
                                  </p:stCondLst>
                                  <p:childTnLst>
                                    <p:animEffect transition="out" filter="fade">
                                      <p:cBhvr>
                                        <p:cTn id="366" dur="1500"/>
                                        <p:tgtEl>
                                          <p:spTgt spid="960"/>
                                        </p:tgtEl>
                                      </p:cBhvr>
                                    </p:animEffect>
                                    <p:set>
                                      <p:cBhvr>
                                        <p:cTn id="367" dur="1" fill="hold">
                                          <p:stCondLst>
                                            <p:cond delay="1499"/>
                                          </p:stCondLst>
                                        </p:cTn>
                                        <p:tgtEl>
                                          <p:spTgt spid="960"/>
                                        </p:tgtEl>
                                        <p:attrNameLst>
                                          <p:attrName>style.visibility</p:attrName>
                                        </p:attrNameLst>
                                      </p:cBhvr>
                                      <p:to>
                                        <p:strVal val="hidden"/>
                                      </p:to>
                                    </p:set>
                                  </p:childTnLst>
                                </p:cTn>
                              </p:par>
                              <p:par>
                                <p:cTn id="368" presetID="1" presetClass="entr" presetSubtype="0" fill="hold" grpId="0" nodeType="withEffect">
                                  <p:stCondLst>
                                    <p:cond delay="0"/>
                                  </p:stCondLst>
                                  <p:childTnLst>
                                    <p:set>
                                      <p:cBhvr>
                                        <p:cTn id="369" dur="1" fill="hold">
                                          <p:stCondLst>
                                            <p:cond delay="0"/>
                                          </p:stCondLst>
                                        </p:cTn>
                                        <p:tgtEl>
                                          <p:spTgt spid="961"/>
                                        </p:tgtEl>
                                        <p:attrNameLst>
                                          <p:attrName>style.visibility</p:attrName>
                                        </p:attrNameLst>
                                      </p:cBhvr>
                                      <p:to>
                                        <p:strVal val="visible"/>
                                      </p:to>
                                    </p:set>
                                  </p:childTnLst>
                                </p:cTn>
                              </p:par>
                              <p:par>
                                <p:cTn id="370" presetID="37" presetClass="path" presetSubtype="0" repeatCount="indefinite" fill="hold" grpId="1" nodeType="withEffect">
                                  <p:stCondLst>
                                    <p:cond delay="0"/>
                                  </p:stCondLst>
                                  <p:childTnLst>
                                    <p:animMotion origin="layout" path="M -2.60148E-6 -6.94507E-7 C 0.01481 0.00953 0.04072 0.069 0.04315 0.0951 " pathEditMode="relative" rAng="0" ptsTypes="AA">
                                      <p:cBhvr>
                                        <p:cTn id="371" dur="1500" fill="hold"/>
                                        <p:tgtEl>
                                          <p:spTgt spid="961"/>
                                        </p:tgtEl>
                                        <p:attrNameLst>
                                          <p:attrName>ppt_x</p:attrName>
                                          <p:attrName>ppt_y</p:attrName>
                                        </p:attrNameLst>
                                      </p:cBhvr>
                                      <p:rCtr x="2157" y="4744"/>
                                    </p:animMotion>
                                  </p:childTnLst>
                                </p:cTn>
                              </p:par>
                              <p:par>
                                <p:cTn id="372" presetID="10" presetClass="exit" presetSubtype="0" repeatCount="indefinite" fill="hold" grpId="2" nodeType="withEffect">
                                  <p:stCondLst>
                                    <p:cond delay="0"/>
                                  </p:stCondLst>
                                  <p:childTnLst>
                                    <p:animEffect transition="out" filter="fade">
                                      <p:cBhvr>
                                        <p:cTn id="373" dur="1500"/>
                                        <p:tgtEl>
                                          <p:spTgt spid="961"/>
                                        </p:tgtEl>
                                      </p:cBhvr>
                                    </p:animEffect>
                                    <p:set>
                                      <p:cBhvr>
                                        <p:cTn id="374" dur="1" fill="hold">
                                          <p:stCondLst>
                                            <p:cond delay="1499"/>
                                          </p:stCondLst>
                                        </p:cTn>
                                        <p:tgtEl>
                                          <p:spTgt spid="961"/>
                                        </p:tgtEl>
                                        <p:attrNameLst>
                                          <p:attrName>style.visibility</p:attrName>
                                        </p:attrNameLst>
                                      </p:cBhvr>
                                      <p:to>
                                        <p:strVal val="hidden"/>
                                      </p:to>
                                    </p:set>
                                  </p:childTnLst>
                                </p:cTn>
                              </p:par>
                              <p:par>
                                <p:cTn id="375" presetID="1" presetClass="entr" presetSubtype="0" fill="hold" grpId="0" nodeType="withEffect">
                                  <p:stCondLst>
                                    <p:cond delay="0"/>
                                  </p:stCondLst>
                                  <p:childTnLst>
                                    <p:set>
                                      <p:cBhvr>
                                        <p:cTn id="376" dur="1" fill="hold">
                                          <p:stCondLst>
                                            <p:cond delay="0"/>
                                          </p:stCondLst>
                                        </p:cTn>
                                        <p:tgtEl>
                                          <p:spTgt spid="962"/>
                                        </p:tgtEl>
                                        <p:attrNameLst>
                                          <p:attrName>style.visibility</p:attrName>
                                        </p:attrNameLst>
                                      </p:cBhvr>
                                      <p:to>
                                        <p:strVal val="visible"/>
                                      </p:to>
                                    </p:set>
                                  </p:childTnLst>
                                </p:cTn>
                              </p:par>
                              <p:par>
                                <p:cTn id="377" presetID="37" presetClass="path" presetSubtype="0" repeatCount="indefinite" fill="hold" grpId="1" nodeType="withEffect">
                                  <p:stCondLst>
                                    <p:cond delay="0"/>
                                  </p:stCondLst>
                                  <p:childTnLst>
                                    <p:animMotion origin="layout" path="M -4.70258E-6 -2.4966E-6 C 0.00039 0.02973 -0.00089 0.07036 0.00945 0.1187 " pathEditMode="relative" rAng="0" ptsTypes="AA">
                                      <p:cBhvr>
                                        <p:cTn id="378" dur="1500" spd="-100000" fill="hold"/>
                                        <p:tgtEl>
                                          <p:spTgt spid="962"/>
                                        </p:tgtEl>
                                        <p:attrNameLst>
                                          <p:attrName>ppt_x</p:attrName>
                                          <p:attrName>ppt_y</p:attrName>
                                        </p:attrNameLst>
                                      </p:cBhvr>
                                      <p:rCtr x="472" y="5924"/>
                                    </p:animMotion>
                                  </p:childTnLst>
                                </p:cTn>
                              </p:par>
                              <p:par>
                                <p:cTn id="379" presetID="10" presetClass="exit" presetSubtype="0" repeatCount="indefinite" fill="hold" grpId="2" nodeType="withEffect">
                                  <p:stCondLst>
                                    <p:cond delay="0"/>
                                  </p:stCondLst>
                                  <p:childTnLst>
                                    <p:animEffect transition="out" filter="fade">
                                      <p:cBhvr>
                                        <p:cTn id="380" dur="1500"/>
                                        <p:tgtEl>
                                          <p:spTgt spid="962"/>
                                        </p:tgtEl>
                                      </p:cBhvr>
                                    </p:animEffect>
                                    <p:set>
                                      <p:cBhvr>
                                        <p:cTn id="381" dur="1" fill="hold">
                                          <p:stCondLst>
                                            <p:cond delay="1499"/>
                                          </p:stCondLst>
                                        </p:cTn>
                                        <p:tgtEl>
                                          <p:spTgt spid="962"/>
                                        </p:tgtEl>
                                        <p:attrNameLst>
                                          <p:attrName>style.visibility</p:attrName>
                                        </p:attrNameLst>
                                      </p:cBhvr>
                                      <p:to>
                                        <p:strVal val="hidden"/>
                                      </p:to>
                                    </p:set>
                                  </p:childTnLst>
                                </p:cTn>
                              </p:par>
                              <p:par>
                                <p:cTn id="382" presetID="1" presetClass="entr" presetSubtype="0" fill="hold" grpId="0" nodeType="withEffect">
                                  <p:stCondLst>
                                    <p:cond delay="0"/>
                                  </p:stCondLst>
                                  <p:childTnLst>
                                    <p:set>
                                      <p:cBhvr>
                                        <p:cTn id="383" dur="1" fill="hold">
                                          <p:stCondLst>
                                            <p:cond delay="0"/>
                                          </p:stCondLst>
                                        </p:cTn>
                                        <p:tgtEl>
                                          <p:spTgt spid="963"/>
                                        </p:tgtEl>
                                        <p:attrNameLst>
                                          <p:attrName>style.visibility</p:attrName>
                                        </p:attrNameLst>
                                      </p:cBhvr>
                                      <p:to>
                                        <p:strVal val="visible"/>
                                      </p:to>
                                    </p:set>
                                  </p:childTnLst>
                                </p:cTn>
                              </p:par>
                              <p:par>
                                <p:cTn id="384" presetID="37" presetClass="path" presetSubtype="0" repeatCount="indefinite" fill="hold" grpId="1" nodeType="withEffect">
                                  <p:stCondLst>
                                    <p:cond delay="0"/>
                                  </p:stCondLst>
                                  <p:childTnLst>
                                    <p:animMotion origin="layout" path="M 2.26704E-6 -4.48933E-6 C 0.00025 0.02906 0.00281 0.09034 0.00498 0.12847 " pathEditMode="relative" rAng="0" ptsTypes="AA">
                                      <p:cBhvr>
                                        <p:cTn id="385" dur="1500" fill="hold"/>
                                        <p:tgtEl>
                                          <p:spTgt spid="963"/>
                                        </p:tgtEl>
                                        <p:attrNameLst>
                                          <p:attrName>ppt_x</p:attrName>
                                          <p:attrName>ppt_y</p:attrName>
                                        </p:attrNameLst>
                                      </p:cBhvr>
                                      <p:rCtr x="243" y="6423"/>
                                    </p:animMotion>
                                  </p:childTnLst>
                                </p:cTn>
                              </p:par>
                              <p:par>
                                <p:cTn id="386" presetID="10" presetClass="exit" presetSubtype="0" repeatCount="indefinite" fill="hold" grpId="2" nodeType="withEffect">
                                  <p:stCondLst>
                                    <p:cond delay="0"/>
                                  </p:stCondLst>
                                  <p:childTnLst>
                                    <p:animEffect transition="out" filter="fade">
                                      <p:cBhvr>
                                        <p:cTn id="387" dur="1500"/>
                                        <p:tgtEl>
                                          <p:spTgt spid="963"/>
                                        </p:tgtEl>
                                      </p:cBhvr>
                                    </p:animEffect>
                                    <p:set>
                                      <p:cBhvr>
                                        <p:cTn id="388" dur="1" fill="hold">
                                          <p:stCondLst>
                                            <p:cond delay="1499"/>
                                          </p:stCondLst>
                                        </p:cTn>
                                        <p:tgtEl>
                                          <p:spTgt spid="963"/>
                                        </p:tgtEl>
                                        <p:attrNameLst>
                                          <p:attrName>style.visibility</p:attrName>
                                        </p:attrNameLst>
                                      </p:cBhvr>
                                      <p:to>
                                        <p:strVal val="hidden"/>
                                      </p:to>
                                    </p:set>
                                  </p:childTnLst>
                                </p:cTn>
                              </p:par>
                              <p:par>
                                <p:cTn id="389" presetID="1" presetClass="entr" presetSubtype="0" fill="hold" grpId="0" nodeType="withEffect">
                                  <p:stCondLst>
                                    <p:cond delay="0"/>
                                  </p:stCondLst>
                                  <p:childTnLst>
                                    <p:set>
                                      <p:cBhvr>
                                        <p:cTn id="390" dur="1" fill="hold">
                                          <p:stCondLst>
                                            <p:cond delay="0"/>
                                          </p:stCondLst>
                                        </p:cTn>
                                        <p:tgtEl>
                                          <p:spTgt spid="965"/>
                                        </p:tgtEl>
                                        <p:attrNameLst>
                                          <p:attrName>style.visibility</p:attrName>
                                        </p:attrNameLst>
                                      </p:cBhvr>
                                      <p:to>
                                        <p:strVal val="visible"/>
                                      </p:to>
                                    </p:set>
                                  </p:childTnLst>
                                </p:cTn>
                              </p:par>
                              <p:par>
                                <p:cTn id="391" presetID="37" presetClass="path" presetSubtype="0" repeatCount="indefinite" fill="hold" grpId="1" nodeType="withEffect">
                                  <p:stCondLst>
                                    <p:cond delay="0"/>
                                  </p:stCondLst>
                                  <p:childTnLst>
                                    <p:animMotion origin="layout" path="M -4.73832E-6 -5.99183E-7 C 0.00077 0.03087 -0.00038 0.09555 -0.00319 0.13595 " pathEditMode="relative" rAng="21240000" ptsTypes="AA">
                                      <p:cBhvr>
                                        <p:cTn id="392" dur="1500" spd="-100000" fill="hold"/>
                                        <p:tgtEl>
                                          <p:spTgt spid="965"/>
                                        </p:tgtEl>
                                        <p:attrNameLst>
                                          <p:attrName>ppt_x</p:attrName>
                                          <p:attrName>ppt_y</p:attrName>
                                        </p:attrNameLst>
                                      </p:cBhvr>
                                      <p:rCtr x="-166" y="6786"/>
                                    </p:animMotion>
                                  </p:childTnLst>
                                </p:cTn>
                              </p:par>
                              <p:par>
                                <p:cTn id="393" presetID="10" presetClass="exit" presetSubtype="0" repeatCount="indefinite" fill="hold" grpId="2" nodeType="withEffect">
                                  <p:stCondLst>
                                    <p:cond delay="0"/>
                                  </p:stCondLst>
                                  <p:childTnLst>
                                    <p:animEffect transition="out" filter="fade">
                                      <p:cBhvr>
                                        <p:cTn id="394" dur="1500"/>
                                        <p:tgtEl>
                                          <p:spTgt spid="965"/>
                                        </p:tgtEl>
                                      </p:cBhvr>
                                    </p:animEffect>
                                    <p:set>
                                      <p:cBhvr>
                                        <p:cTn id="395" dur="1" fill="hold">
                                          <p:stCondLst>
                                            <p:cond delay="1499"/>
                                          </p:stCondLst>
                                        </p:cTn>
                                        <p:tgtEl>
                                          <p:spTgt spid="965"/>
                                        </p:tgtEl>
                                        <p:attrNameLst>
                                          <p:attrName>style.visibility</p:attrName>
                                        </p:attrNameLst>
                                      </p:cBhvr>
                                      <p:to>
                                        <p:strVal val="hidden"/>
                                      </p:to>
                                    </p:set>
                                  </p:childTnLst>
                                </p:cTn>
                              </p:par>
                              <p:par>
                                <p:cTn id="396" presetID="1" presetClass="entr" presetSubtype="0" fill="hold" grpId="0" nodeType="withEffect">
                                  <p:stCondLst>
                                    <p:cond delay="0"/>
                                  </p:stCondLst>
                                  <p:childTnLst>
                                    <p:set>
                                      <p:cBhvr>
                                        <p:cTn id="397" dur="1" fill="hold">
                                          <p:stCondLst>
                                            <p:cond delay="0"/>
                                          </p:stCondLst>
                                        </p:cTn>
                                        <p:tgtEl>
                                          <p:spTgt spid="964"/>
                                        </p:tgtEl>
                                        <p:attrNameLst>
                                          <p:attrName>style.visibility</p:attrName>
                                        </p:attrNameLst>
                                      </p:cBhvr>
                                      <p:to>
                                        <p:strVal val="visible"/>
                                      </p:to>
                                    </p:set>
                                  </p:childTnLst>
                                </p:cTn>
                              </p:par>
                              <p:par>
                                <p:cTn id="398" presetID="37" presetClass="path" presetSubtype="0" repeatCount="indefinite" fill="hold" grpId="1" nodeType="withEffect">
                                  <p:stCondLst>
                                    <p:cond delay="0"/>
                                  </p:stCondLst>
                                  <p:childTnLst>
                                    <p:animMotion origin="layout" path="M -1.9326E-6 6.58193E-7 C -0.00025 0.03336 0.00038 0.07898 -0.00447 0.13255 " pathEditMode="relative" rAng="0" ptsTypes="AA">
                                      <p:cBhvr>
                                        <p:cTn id="399" dur="1500" fill="hold"/>
                                        <p:tgtEl>
                                          <p:spTgt spid="964"/>
                                        </p:tgtEl>
                                        <p:attrNameLst>
                                          <p:attrName>ppt_x</p:attrName>
                                          <p:attrName>ppt_y</p:attrName>
                                        </p:attrNameLst>
                                      </p:cBhvr>
                                      <p:rCtr x="-230" y="6627"/>
                                    </p:animMotion>
                                  </p:childTnLst>
                                </p:cTn>
                              </p:par>
                              <p:par>
                                <p:cTn id="400" presetID="10" presetClass="exit" presetSubtype="0" repeatCount="indefinite" fill="hold" grpId="2" nodeType="withEffect">
                                  <p:stCondLst>
                                    <p:cond delay="0"/>
                                  </p:stCondLst>
                                  <p:childTnLst>
                                    <p:animEffect transition="out" filter="fade">
                                      <p:cBhvr>
                                        <p:cTn id="401" dur="1500"/>
                                        <p:tgtEl>
                                          <p:spTgt spid="964"/>
                                        </p:tgtEl>
                                      </p:cBhvr>
                                    </p:animEffect>
                                    <p:set>
                                      <p:cBhvr>
                                        <p:cTn id="402" dur="1" fill="hold">
                                          <p:stCondLst>
                                            <p:cond delay="1499"/>
                                          </p:stCondLst>
                                        </p:cTn>
                                        <p:tgtEl>
                                          <p:spTgt spid="964"/>
                                        </p:tgtEl>
                                        <p:attrNameLst>
                                          <p:attrName>style.visibility</p:attrName>
                                        </p:attrNameLst>
                                      </p:cBhvr>
                                      <p:to>
                                        <p:strVal val="hidden"/>
                                      </p:to>
                                    </p:set>
                                  </p:childTnLst>
                                </p:cTn>
                              </p:par>
                              <p:par>
                                <p:cTn id="403" presetID="1" presetClass="entr" presetSubtype="0" fill="hold" grpId="0" nodeType="withEffect">
                                  <p:stCondLst>
                                    <p:cond delay="0"/>
                                  </p:stCondLst>
                                  <p:childTnLst>
                                    <p:set>
                                      <p:cBhvr>
                                        <p:cTn id="404" dur="1" fill="hold">
                                          <p:stCondLst>
                                            <p:cond delay="0"/>
                                          </p:stCondLst>
                                        </p:cTn>
                                        <p:tgtEl>
                                          <p:spTgt spid="967"/>
                                        </p:tgtEl>
                                        <p:attrNameLst>
                                          <p:attrName>style.visibility</p:attrName>
                                        </p:attrNameLst>
                                      </p:cBhvr>
                                      <p:to>
                                        <p:strVal val="visible"/>
                                      </p:to>
                                    </p:set>
                                  </p:childTnLst>
                                </p:cTn>
                              </p:par>
                              <p:par>
                                <p:cTn id="405" presetID="37" presetClass="path" presetSubtype="0" repeatCount="indefinite" fill="hold" grpId="1" nodeType="withEffect">
                                  <p:stCondLst>
                                    <p:cond delay="0"/>
                                  </p:stCondLst>
                                  <p:childTnLst>
                                    <p:animMotion origin="layout" path="M 1.26372E-6 1.2483E-6 C -0.00051 0.05356 -0.0097 0.07444 -0.0471 0.08647 " pathEditMode="relative" rAng="0" ptsTypes="AA">
                                      <p:cBhvr>
                                        <p:cTn id="406" dur="1500" spd="-100000" fill="hold"/>
                                        <p:tgtEl>
                                          <p:spTgt spid="967"/>
                                        </p:tgtEl>
                                        <p:attrNameLst>
                                          <p:attrName>ppt_x</p:attrName>
                                          <p:attrName>ppt_y</p:attrName>
                                        </p:attrNameLst>
                                      </p:cBhvr>
                                      <p:rCtr x="-2362" y="4312"/>
                                    </p:animMotion>
                                  </p:childTnLst>
                                </p:cTn>
                              </p:par>
                              <p:par>
                                <p:cTn id="407" presetID="10" presetClass="exit" presetSubtype="0" repeatCount="indefinite" fill="hold" grpId="2" nodeType="withEffect">
                                  <p:stCondLst>
                                    <p:cond delay="0"/>
                                  </p:stCondLst>
                                  <p:childTnLst>
                                    <p:animEffect transition="out" filter="fade">
                                      <p:cBhvr>
                                        <p:cTn id="408" dur="1500"/>
                                        <p:tgtEl>
                                          <p:spTgt spid="967"/>
                                        </p:tgtEl>
                                      </p:cBhvr>
                                    </p:animEffect>
                                    <p:set>
                                      <p:cBhvr>
                                        <p:cTn id="409" dur="1" fill="hold">
                                          <p:stCondLst>
                                            <p:cond delay="1499"/>
                                          </p:stCondLst>
                                        </p:cTn>
                                        <p:tgtEl>
                                          <p:spTgt spid="967"/>
                                        </p:tgtEl>
                                        <p:attrNameLst>
                                          <p:attrName>style.visibility</p:attrName>
                                        </p:attrNameLst>
                                      </p:cBhvr>
                                      <p:to>
                                        <p:strVal val="hidden"/>
                                      </p:to>
                                    </p:set>
                                  </p:childTnLst>
                                </p:cTn>
                              </p:par>
                              <p:par>
                                <p:cTn id="410" presetID="1" presetClass="entr" presetSubtype="0" fill="hold" grpId="0" nodeType="withEffect">
                                  <p:stCondLst>
                                    <p:cond delay="0"/>
                                  </p:stCondLst>
                                  <p:childTnLst>
                                    <p:set>
                                      <p:cBhvr>
                                        <p:cTn id="411" dur="1" fill="hold">
                                          <p:stCondLst>
                                            <p:cond delay="0"/>
                                          </p:stCondLst>
                                        </p:cTn>
                                        <p:tgtEl>
                                          <p:spTgt spid="966"/>
                                        </p:tgtEl>
                                        <p:attrNameLst>
                                          <p:attrName>style.visibility</p:attrName>
                                        </p:attrNameLst>
                                      </p:cBhvr>
                                      <p:to>
                                        <p:strVal val="visible"/>
                                      </p:to>
                                    </p:set>
                                  </p:childTnLst>
                                </p:cTn>
                              </p:par>
                              <p:par>
                                <p:cTn id="412" presetID="37" presetClass="path" presetSubtype="0" repeatCount="indefinite" fill="hold" grpId="1" nodeType="withEffect">
                                  <p:stCondLst>
                                    <p:cond delay="0"/>
                                  </p:stCondLst>
                                  <p:childTnLst>
                                    <p:animMotion origin="layout" path="M -0.00051 1.2483E-6 C 0.00319 0.03041 -0.00983 0.0665 -0.04965 0.09328 " pathEditMode="relative" rAng="0" ptsTypes="AA">
                                      <p:cBhvr>
                                        <p:cTn id="413" dur="1500" fill="hold"/>
                                        <p:tgtEl>
                                          <p:spTgt spid="966"/>
                                        </p:tgtEl>
                                        <p:attrNameLst>
                                          <p:attrName>ppt_x</p:attrName>
                                          <p:attrName>ppt_y</p:attrName>
                                        </p:attrNameLst>
                                      </p:cBhvr>
                                      <p:rCtr x="-2438" y="4653"/>
                                    </p:animMotion>
                                  </p:childTnLst>
                                </p:cTn>
                              </p:par>
                              <p:par>
                                <p:cTn id="414" presetID="10" presetClass="exit" presetSubtype="0" repeatCount="indefinite" fill="hold" grpId="2" nodeType="withEffect">
                                  <p:stCondLst>
                                    <p:cond delay="0"/>
                                  </p:stCondLst>
                                  <p:childTnLst>
                                    <p:animEffect transition="out" filter="fade">
                                      <p:cBhvr>
                                        <p:cTn id="415" dur="1500"/>
                                        <p:tgtEl>
                                          <p:spTgt spid="966"/>
                                        </p:tgtEl>
                                      </p:cBhvr>
                                    </p:animEffect>
                                    <p:set>
                                      <p:cBhvr>
                                        <p:cTn id="416" dur="1" fill="hold">
                                          <p:stCondLst>
                                            <p:cond delay="1499"/>
                                          </p:stCondLst>
                                        </p:cTn>
                                        <p:tgtEl>
                                          <p:spTgt spid="966"/>
                                        </p:tgtEl>
                                        <p:attrNameLst>
                                          <p:attrName>style.visibility</p:attrName>
                                        </p:attrNameLst>
                                      </p:cBhvr>
                                      <p:to>
                                        <p:strVal val="hidden"/>
                                      </p:to>
                                    </p:set>
                                  </p:childTnLst>
                                </p:cTn>
                              </p:par>
                              <p:par>
                                <p:cTn id="417" presetID="1" presetClass="entr" presetSubtype="0" fill="hold" grpId="0" nodeType="withEffect">
                                  <p:stCondLst>
                                    <p:cond delay="0"/>
                                  </p:stCondLst>
                                  <p:childTnLst>
                                    <p:set>
                                      <p:cBhvr>
                                        <p:cTn id="418" dur="1" fill="hold">
                                          <p:stCondLst>
                                            <p:cond delay="0"/>
                                          </p:stCondLst>
                                        </p:cTn>
                                        <p:tgtEl>
                                          <p:spTgt spid="969"/>
                                        </p:tgtEl>
                                        <p:attrNameLst>
                                          <p:attrName>style.visibility</p:attrName>
                                        </p:attrNameLst>
                                      </p:cBhvr>
                                      <p:to>
                                        <p:strVal val="visible"/>
                                      </p:to>
                                    </p:set>
                                  </p:childTnLst>
                                </p:cTn>
                              </p:par>
                              <p:par>
                                <p:cTn id="419" presetID="37" presetClass="path" presetSubtype="0" repeatCount="indefinite" fill="hold" grpId="1" nodeType="withEffect">
                                  <p:stCondLst>
                                    <p:cond delay="0"/>
                                  </p:stCondLst>
                                  <p:childTnLst>
                                    <p:animMotion origin="layout" path="M 2.25938E-6 4.65729E-6 C -0.00064 -0.03019 -0.01341 -0.08784 -0.02796 -0.11371 " pathEditMode="relative" rAng="0" ptsTypes="AA">
                                      <p:cBhvr>
                                        <p:cTn id="420" dur="1500" spd="-100000" fill="hold"/>
                                        <p:tgtEl>
                                          <p:spTgt spid="969"/>
                                        </p:tgtEl>
                                        <p:attrNameLst>
                                          <p:attrName>ppt_x</p:attrName>
                                          <p:attrName>ppt_y</p:attrName>
                                        </p:attrNameLst>
                                      </p:cBhvr>
                                      <p:rCtr x="-1404" y="-5697"/>
                                    </p:animMotion>
                                  </p:childTnLst>
                                </p:cTn>
                              </p:par>
                              <p:par>
                                <p:cTn id="421" presetID="10" presetClass="exit" presetSubtype="0" repeatCount="indefinite" fill="hold" grpId="2" nodeType="withEffect">
                                  <p:stCondLst>
                                    <p:cond delay="0"/>
                                  </p:stCondLst>
                                  <p:childTnLst>
                                    <p:animEffect transition="out" filter="fade">
                                      <p:cBhvr>
                                        <p:cTn id="422" dur="1500"/>
                                        <p:tgtEl>
                                          <p:spTgt spid="969"/>
                                        </p:tgtEl>
                                      </p:cBhvr>
                                    </p:animEffect>
                                    <p:set>
                                      <p:cBhvr>
                                        <p:cTn id="423" dur="1" fill="hold">
                                          <p:stCondLst>
                                            <p:cond delay="1499"/>
                                          </p:stCondLst>
                                        </p:cTn>
                                        <p:tgtEl>
                                          <p:spTgt spid="969"/>
                                        </p:tgtEl>
                                        <p:attrNameLst>
                                          <p:attrName>style.visibility</p:attrName>
                                        </p:attrNameLst>
                                      </p:cBhvr>
                                      <p:to>
                                        <p:strVal val="hidden"/>
                                      </p:to>
                                    </p:set>
                                  </p:childTnLst>
                                </p:cTn>
                              </p:par>
                              <p:par>
                                <p:cTn id="424" presetID="1" presetClass="entr" presetSubtype="0" fill="hold" grpId="2" nodeType="withEffect">
                                  <p:stCondLst>
                                    <p:cond delay="0"/>
                                  </p:stCondLst>
                                  <p:childTnLst>
                                    <p:set>
                                      <p:cBhvr>
                                        <p:cTn id="425" dur="1" fill="hold">
                                          <p:stCondLst>
                                            <p:cond delay="0"/>
                                          </p:stCondLst>
                                        </p:cTn>
                                        <p:tgtEl>
                                          <p:spTgt spid="968"/>
                                        </p:tgtEl>
                                        <p:attrNameLst>
                                          <p:attrName>style.visibility</p:attrName>
                                        </p:attrNameLst>
                                      </p:cBhvr>
                                      <p:to>
                                        <p:strVal val="visible"/>
                                      </p:to>
                                    </p:set>
                                  </p:childTnLst>
                                </p:cTn>
                              </p:par>
                              <p:par>
                                <p:cTn id="426" presetID="37" presetClass="path" presetSubtype="0" repeatCount="indefinite" fill="hold" grpId="0" nodeType="withEffect">
                                  <p:stCondLst>
                                    <p:cond delay="0"/>
                                  </p:stCondLst>
                                  <p:childTnLst>
                                    <p:animMotion origin="layout" path="M -2.24662E-6 -1.41625E-6 C -0.00561 -0.02814 -0.01429 -0.08329 -0.02987 -0.11575 " pathEditMode="relative" rAng="0" ptsTypes="AA">
                                      <p:cBhvr>
                                        <p:cTn id="427" dur="1500" fill="hold"/>
                                        <p:tgtEl>
                                          <p:spTgt spid="968"/>
                                        </p:tgtEl>
                                        <p:attrNameLst>
                                          <p:attrName>ppt_x</p:attrName>
                                          <p:attrName>ppt_y</p:attrName>
                                        </p:attrNameLst>
                                      </p:cBhvr>
                                      <p:rCtr x="-1493" y="-5788"/>
                                    </p:animMotion>
                                  </p:childTnLst>
                                </p:cTn>
                              </p:par>
                              <p:par>
                                <p:cTn id="428" presetID="10" presetClass="exit" presetSubtype="0" repeatCount="indefinite" fill="hold" grpId="1" nodeType="withEffect">
                                  <p:stCondLst>
                                    <p:cond delay="0"/>
                                  </p:stCondLst>
                                  <p:childTnLst>
                                    <p:animEffect transition="out" filter="fade">
                                      <p:cBhvr>
                                        <p:cTn id="429" dur="1500"/>
                                        <p:tgtEl>
                                          <p:spTgt spid="968"/>
                                        </p:tgtEl>
                                      </p:cBhvr>
                                    </p:animEffect>
                                    <p:set>
                                      <p:cBhvr>
                                        <p:cTn id="430" dur="1" fill="hold">
                                          <p:stCondLst>
                                            <p:cond delay="1499"/>
                                          </p:stCondLst>
                                        </p:cTn>
                                        <p:tgtEl>
                                          <p:spTgt spid="968"/>
                                        </p:tgtEl>
                                        <p:attrNameLst>
                                          <p:attrName>style.visibility</p:attrName>
                                        </p:attrNameLst>
                                      </p:cBhvr>
                                      <p:to>
                                        <p:strVal val="hidden"/>
                                      </p:to>
                                    </p:set>
                                  </p:childTnLst>
                                </p:cTn>
                              </p:par>
                              <p:par>
                                <p:cTn id="431" presetID="1" presetClass="entr" presetSubtype="0" fill="hold" grpId="0" nodeType="withEffect">
                                  <p:stCondLst>
                                    <p:cond delay="0"/>
                                  </p:stCondLst>
                                  <p:childTnLst>
                                    <p:set>
                                      <p:cBhvr>
                                        <p:cTn id="432" dur="1" fill="hold">
                                          <p:stCondLst>
                                            <p:cond delay="0"/>
                                          </p:stCondLst>
                                        </p:cTn>
                                        <p:tgtEl>
                                          <p:spTgt spid="970"/>
                                        </p:tgtEl>
                                        <p:attrNameLst>
                                          <p:attrName>style.visibility</p:attrName>
                                        </p:attrNameLst>
                                      </p:cBhvr>
                                      <p:to>
                                        <p:strVal val="visible"/>
                                      </p:to>
                                    </p:set>
                                  </p:childTnLst>
                                </p:cTn>
                              </p:par>
                              <p:par>
                                <p:cTn id="433" presetID="37" presetClass="path" presetSubtype="0" repeatCount="indefinite" fill="hold" grpId="1" nodeType="withEffect">
                                  <p:stCondLst>
                                    <p:cond delay="0"/>
                                  </p:stCondLst>
                                  <p:childTnLst>
                                    <p:animMotion origin="layout" path="M -1.26117E-6 2.04721E-6 C 0.00038 -0.03064 0.01838 -0.08829 0.03881 -0.11371 " pathEditMode="relative" rAng="0" ptsTypes="AA">
                                      <p:cBhvr>
                                        <p:cTn id="434" dur="1500" spd="-100000" fill="hold"/>
                                        <p:tgtEl>
                                          <p:spTgt spid="970"/>
                                        </p:tgtEl>
                                        <p:attrNameLst>
                                          <p:attrName>ppt_x</p:attrName>
                                          <p:attrName>ppt_y</p:attrName>
                                        </p:attrNameLst>
                                      </p:cBhvr>
                                      <p:rCtr x="1940" y="-5697"/>
                                    </p:animMotion>
                                  </p:childTnLst>
                                </p:cTn>
                              </p:par>
                              <p:par>
                                <p:cTn id="435" presetID="10" presetClass="exit" presetSubtype="0" repeatCount="indefinite" fill="hold" grpId="2" nodeType="withEffect">
                                  <p:stCondLst>
                                    <p:cond delay="0"/>
                                  </p:stCondLst>
                                  <p:childTnLst>
                                    <p:animEffect transition="out" filter="fade">
                                      <p:cBhvr>
                                        <p:cTn id="436" dur="1500"/>
                                        <p:tgtEl>
                                          <p:spTgt spid="970"/>
                                        </p:tgtEl>
                                      </p:cBhvr>
                                    </p:animEffect>
                                    <p:set>
                                      <p:cBhvr>
                                        <p:cTn id="437" dur="1" fill="hold">
                                          <p:stCondLst>
                                            <p:cond delay="1499"/>
                                          </p:stCondLst>
                                        </p:cTn>
                                        <p:tgtEl>
                                          <p:spTgt spid="970"/>
                                        </p:tgtEl>
                                        <p:attrNameLst>
                                          <p:attrName>style.visibility</p:attrName>
                                        </p:attrNameLst>
                                      </p:cBhvr>
                                      <p:to>
                                        <p:strVal val="hidden"/>
                                      </p:to>
                                    </p:set>
                                  </p:childTnLst>
                                </p:cTn>
                              </p:par>
                              <p:par>
                                <p:cTn id="438" presetID="1" presetClass="entr" presetSubtype="0" fill="hold" grpId="0" nodeType="withEffect">
                                  <p:stCondLst>
                                    <p:cond delay="0"/>
                                  </p:stCondLst>
                                  <p:childTnLst>
                                    <p:set>
                                      <p:cBhvr>
                                        <p:cTn id="439" dur="1" fill="hold">
                                          <p:stCondLst>
                                            <p:cond delay="0"/>
                                          </p:stCondLst>
                                        </p:cTn>
                                        <p:tgtEl>
                                          <p:spTgt spid="971"/>
                                        </p:tgtEl>
                                        <p:attrNameLst>
                                          <p:attrName>style.visibility</p:attrName>
                                        </p:attrNameLst>
                                      </p:cBhvr>
                                      <p:to>
                                        <p:strVal val="visible"/>
                                      </p:to>
                                    </p:set>
                                  </p:childTnLst>
                                </p:cTn>
                              </p:par>
                              <p:par>
                                <p:cTn id="440" presetID="37" presetClass="path" presetSubtype="0" repeatCount="indefinite" fill="hold" grpId="1" nodeType="withEffect">
                                  <p:stCondLst>
                                    <p:cond delay="0"/>
                                  </p:stCondLst>
                                  <p:childTnLst>
                                    <p:animMotion origin="layout" path="M 4.09242E-6 -2.92329E-6 C 0.0014 -0.02701 0.01187 -0.08261 0.02042 -0.11666 " pathEditMode="relative" rAng="0" ptsTypes="AA">
                                      <p:cBhvr>
                                        <p:cTn id="441" dur="1500" fill="hold"/>
                                        <p:tgtEl>
                                          <p:spTgt spid="971"/>
                                        </p:tgtEl>
                                        <p:attrNameLst>
                                          <p:attrName>ppt_x</p:attrName>
                                          <p:attrName>ppt_y</p:attrName>
                                        </p:attrNameLst>
                                      </p:cBhvr>
                                      <p:rCtr x="1021" y="-5833"/>
                                    </p:animMotion>
                                  </p:childTnLst>
                                </p:cTn>
                              </p:par>
                              <p:par>
                                <p:cTn id="442" presetID="10" presetClass="exit" presetSubtype="0" repeatCount="indefinite" fill="hold" grpId="2" nodeType="withEffect">
                                  <p:stCondLst>
                                    <p:cond delay="0"/>
                                  </p:stCondLst>
                                  <p:childTnLst>
                                    <p:animEffect transition="out" filter="fade">
                                      <p:cBhvr>
                                        <p:cTn id="443" dur="1500"/>
                                        <p:tgtEl>
                                          <p:spTgt spid="971"/>
                                        </p:tgtEl>
                                      </p:cBhvr>
                                    </p:animEffect>
                                    <p:set>
                                      <p:cBhvr>
                                        <p:cTn id="444" dur="1" fill="hold">
                                          <p:stCondLst>
                                            <p:cond delay="1499"/>
                                          </p:stCondLst>
                                        </p:cTn>
                                        <p:tgtEl>
                                          <p:spTgt spid="971"/>
                                        </p:tgtEl>
                                        <p:attrNameLst>
                                          <p:attrName>style.visibility</p:attrName>
                                        </p:attrNameLst>
                                      </p:cBhvr>
                                      <p:to>
                                        <p:strVal val="hidden"/>
                                      </p:to>
                                    </p:set>
                                  </p:childTnLst>
                                </p:cTn>
                              </p:par>
                              <p:par>
                                <p:cTn id="445" presetID="1" presetClass="entr" presetSubtype="0" fill="hold" grpId="0" nodeType="withEffect">
                                  <p:stCondLst>
                                    <p:cond delay="0"/>
                                  </p:stCondLst>
                                  <p:childTnLst>
                                    <p:set>
                                      <p:cBhvr>
                                        <p:cTn id="446" dur="1" fill="hold">
                                          <p:stCondLst>
                                            <p:cond delay="0"/>
                                          </p:stCondLst>
                                        </p:cTn>
                                        <p:tgtEl>
                                          <p:spTgt spid="973"/>
                                        </p:tgtEl>
                                        <p:attrNameLst>
                                          <p:attrName>style.visibility</p:attrName>
                                        </p:attrNameLst>
                                      </p:cBhvr>
                                      <p:to>
                                        <p:strVal val="visible"/>
                                      </p:to>
                                    </p:set>
                                  </p:childTnLst>
                                </p:cTn>
                              </p:par>
                              <p:par>
                                <p:cTn id="447" presetID="37" presetClass="path" presetSubtype="0" repeatCount="indefinite" fill="hold" grpId="1" nodeType="withEffect">
                                  <p:stCondLst>
                                    <p:cond delay="0"/>
                                  </p:stCondLst>
                                  <p:childTnLst>
                                    <p:animMotion origin="layout" path="M -1.34286E-6 3.56786E-6 C 0.00051 -0.02429 0.00651 -0.07377 0.01098 -0.10441 " pathEditMode="relative" rAng="0" ptsTypes="AA">
                                      <p:cBhvr>
                                        <p:cTn id="448" dur="1500" spd="-100000" fill="hold"/>
                                        <p:tgtEl>
                                          <p:spTgt spid="973"/>
                                        </p:tgtEl>
                                        <p:attrNameLst>
                                          <p:attrName>ppt_x</p:attrName>
                                          <p:attrName>ppt_y</p:attrName>
                                        </p:attrNameLst>
                                      </p:cBhvr>
                                      <p:rCtr x="549" y="-5220"/>
                                    </p:animMotion>
                                  </p:childTnLst>
                                </p:cTn>
                              </p:par>
                              <p:par>
                                <p:cTn id="449" presetID="10" presetClass="exit" presetSubtype="0" repeatCount="indefinite" fill="hold" grpId="2" nodeType="withEffect">
                                  <p:stCondLst>
                                    <p:cond delay="0"/>
                                  </p:stCondLst>
                                  <p:childTnLst>
                                    <p:animEffect transition="out" filter="fade">
                                      <p:cBhvr>
                                        <p:cTn id="450" dur="1500"/>
                                        <p:tgtEl>
                                          <p:spTgt spid="973"/>
                                        </p:tgtEl>
                                      </p:cBhvr>
                                    </p:animEffect>
                                    <p:set>
                                      <p:cBhvr>
                                        <p:cTn id="451" dur="1" fill="hold">
                                          <p:stCondLst>
                                            <p:cond delay="1499"/>
                                          </p:stCondLst>
                                        </p:cTn>
                                        <p:tgtEl>
                                          <p:spTgt spid="973"/>
                                        </p:tgtEl>
                                        <p:attrNameLst>
                                          <p:attrName>style.visibility</p:attrName>
                                        </p:attrNameLst>
                                      </p:cBhvr>
                                      <p:to>
                                        <p:strVal val="hidden"/>
                                      </p:to>
                                    </p:set>
                                  </p:childTnLst>
                                </p:cTn>
                              </p:par>
                              <p:par>
                                <p:cTn id="452" presetID="1" presetClass="entr" presetSubtype="0" fill="hold" grpId="0" nodeType="withEffect">
                                  <p:stCondLst>
                                    <p:cond delay="0"/>
                                  </p:stCondLst>
                                  <p:childTnLst>
                                    <p:set>
                                      <p:cBhvr>
                                        <p:cTn id="453" dur="1" fill="hold">
                                          <p:stCondLst>
                                            <p:cond delay="0"/>
                                          </p:stCondLst>
                                        </p:cTn>
                                        <p:tgtEl>
                                          <p:spTgt spid="972"/>
                                        </p:tgtEl>
                                        <p:attrNameLst>
                                          <p:attrName>style.visibility</p:attrName>
                                        </p:attrNameLst>
                                      </p:cBhvr>
                                      <p:to>
                                        <p:strVal val="visible"/>
                                      </p:to>
                                    </p:set>
                                  </p:childTnLst>
                                </p:cTn>
                              </p:par>
                              <p:par>
                                <p:cTn id="454" presetID="37" presetClass="path" presetSubtype="0" repeatCount="indefinite" fill="hold" grpId="1" nodeType="withEffect">
                                  <p:stCondLst>
                                    <p:cond delay="0"/>
                                  </p:stCondLst>
                                  <p:childTnLst>
                                    <p:animMotion origin="layout" path="M 4.01072E-6 -4.86609E-6 C 0.00012 -0.02859 0.01034 -0.08284 0.02221 -0.10689 " pathEditMode="relative" rAng="0" ptsTypes="AA">
                                      <p:cBhvr>
                                        <p:cTn id="455" dur="1500" fill="hold"/>
                                        <p:tgtEl>
                                          <p:spTgt spid="972"/>
                                        </p:tgtEl>
                                        <p:attrNameLst>
                                          <p:attrName>ppt_x</p:attrName>
                                          <p:attrName>ppt_y</p:attrName>
                                        </p:attrNameLst>
                                      </p:cBhvr>
                                      <p:rCtr x="1111" y="-5356"/>
                                    </p:animMotion>
                                  </p:childTnLst>
                                </p:cTn>
                              </p:par>
                              <p:par>
                                <p:cTn id="456" presetID="10" presetClass="exit" presetSubtype="0" repeatCount="indefinite" fill="hold" grpId="2" nodeType="withEffect">
                                  <p:stCondLst>
                                    <p:cond delay="0"/>
                                  </p:stCondLst>
                                  <p:childTnLst>
                                    <p:animEffect transition="out" filter="fade">
                                      <p:cBhvr>
                                        <p:cTn id="457" dur="1500"/>
                                        <p:tgtEl>
                                          <p:spTgt spid="972"/>
                                        </p:tgtEl>
                                      </p:cBhvr>
                                    </p:animEffect>
                                    <p:set>
                                      <p:cBhvr>
                                        <p:cTn id="458" dur="1" fill="hold">
                                          <p:stCondLst>
                                            <p:cond delay="1499"/>
                                          </p:stCondLst>
                                        </p:cTn>
                                        <p:tgtEl>
                                          <p:spTgt spid="972"/>
                                        </p:tgtEl>
                                        <p:attrNameLst>
                                          <p:attrName>style.visibility</p:attrName>
                                        </p:attrNameLst>
                                      </p:cBhvr>
                                      <p:to>
                                        <p:strVal val="hidden"/>
                                      </p:to>
                                    </p:set>
                                  </p:childTnLst>
                                </p:cTn>
                              </p:par>
                              <p:par>
                                <p:cTn id="459" presetID="10" presetClass="entr" presetSubtype="0" fill="hold" nodeType="withEffect">
                                  <p:stCondLst>
                                    <p:cond delay="0"/>
                                  </p:stCondLst>
                                  <p:childTnLst>
                                    <p:set>
                                      <p:cBhvr>
                                        <p:cTn id="460" dur="1" fill="hold">
                                          <p:stCondLst>
                                            <p:cond delay="0"/>
                                          </p:stCondLst>
                                        </p:cTn>
                                        <p:tgtEl>
                                          <p:spTgt spid="701"/>
                                        </p:tgtEl>
                                        <p:attrNameLst>
                                          <p:attrName>style.visibility</p:attrName>
                                        </p:attrNameLst>
                                      </p:cBhvr>
                                      <p:to>
                                        <p:strVal val="visible"/>
                                      </p:to>
                                    </p:set>
                                    <p:animEffect transition="in" filter="fade">
                                      <p:cBhvr>
                                        <p:cTn id="461" dur="500"/>
                                        <p:tgtEl>
                                          <p:spTgt spid="701"/>
                                        </p:tgtEl>
                                      </p:cBhvr>
                                    </p:animEffect>
                                  </p:childTnLst>
                                </p:cTn>
                              </p:par>
                              <p:par>
                                <p:cTn id="462" presetID="10" presetClass="entr" presetSubtype="0" fill="hold" nodeType="withEffect">
                                  <p:stCondLst>
                                    <p:cond delay="0"/>
                                  </p:stCondLst>
                                  <p:childTnLst>
                                    <p:set>
                                      <p:cBhvr>
                                        <p:cTn id="463" dur="1" fill="hold">
                                          <p:stCondLst>
                                            <p:cond delay="0"/>
                                          </p:stCondLst>
                                        </p:cTn>
                                        <p:tgtEl>
                                          <p:spTgt spid="791"/>
                                        </p:tgtEl>
                                        <p:attrNameLst>
                                          <p:attrName>style.visibility</p:attrName>
                                        </p:attrNameLst>
                                      </p:cBhvr>
                                      <p:to>
                                        <p:strVal val="visible"/>
                                      </p:to>
                                    </p:set>
                                    <p:animEffect transition="in" filter="fade">
                                      <p:cBhvr>
                                        <p:cTn id="464" dur="500"/>
                                        <p:tgtEl>
                                          <p:spTgt spid="791"/>
                                        </p:tgtEl>
                                      </p:cBhvr>
                                    </p:animEffect>
                                  </p:childTnLst>
                                </p:cTn>
                              </p:par>
                              <p:par>
                                <p:cTn id="465" presetID="10" presetClass="entr" presetSubtype="0" fill="hold" nodeType="withEffect">
                                  <p:stCondLst>
                                    <p:cond delay="0"/>
                                  </p:stCondLst>
                                  <p:childTnLst>
                                    <p:set>
                                      <p:cBhvr>
                                        <p:cTn id="466" dur="1" fill="hold">
                                          <p:stCondLst>
                                            <p:cond delay="0"/>
                                          </p:stCondLst>
                                        </p:cTn>
                                        <p:tgtEl>
                                          <p:spTgt spid="834"/>
                                        </p:tgtEl>
                                        <p:attrNameLst>
                                          <p:attrName>style.visibility</p:attrName>
                                        </p:attrNameLst>
                                      </p:cBhvr>
                                      <p:to>
                                        <p:strVal val="visible"/>
                                      </p:to>
                                    </p:set>
                                    <p:animEffect transition="in" filter="fade">
                                      <p:cBhvr>
                                        <p:cTn id="467" dur="500"/>
                                        <p:tgtEl>
                                          <p:spTgt spid="834"/>
                                        </p:tgtEl>
                                      </p:cBhvr>
                                    </p:animEffect>
                                  </p:childTnLst>
                                </p:cTn>
                              </p:par>
                              <p:par>
                                <p:cTn id="468" presetID="10" presetClass="entr" presetSubtype="0" fill="hold" nodeType="withEffect">
                                  <p:stCondLst>
                                    <p:cond delay="0"/>
                                  </p:stCondLst>
                                  <p:childTnLst>
                                    <p:set>
                                      <p:cBhvr>
                                        <p:cTn id="469" dur="1" fill="hold">
                                          <p:stCondLst>
                                            <p:cond delay="0"/>
                                          </p:stCondLst>
                                        </p:cTn>
                                        <p:tgtEl>
                                          <p:spTgt spid="856"/>
                                        </p:tgtEl>
                                        <p:attrNameLst>
                                          <p:attrName>style.visibility</p:attrName>
                                        </p:attrNameLst>
                                      </p:cBhvr>
                                      <p:to>
                                        <p:strVal val="visible"/>
                                      </p:to>
                                    </p:set>
                                    <p:animEffect transition="in" filter="fade">
                                      <p:cBhvr>
                                        <p:cTn id="470" dur="500"/>
                                        <p:tgtEl>
                                          <p:spTgt spid="856"/>
                                        </p:tgtEl>
                                      </p:cBhvr>
                                    </p:animEffect>
                                  </p:childTnLst>
                                </p:cTn>
                              </p:par>
                              <p:par>
                                <p:cTn id="471" presetID="10" presetClass="entr" presetSubtype="0" fill="hold" nodeType="withEffect">
                                  <p:stCondLst>
                                    <p:cond delay="0"/>
                                  </p:stCondLst>
                                  <p:childTnLst>
                                    <p:set>
                                      <p:cBhvr>
                                        <p:cTn id="472" dur="1" fill="hold">
                                          <p:stCondLst>
                                            <p:cond delay="0"/>
                                          </p:stCondLst>
                                        </p:cTn>
                                        <p:tgtEl>
                                          <p:spTgt spid="866"/>
                                        </p:tgtEl>
                                        <p:attrNameLst>
                                          <p:attrName>style.visibility</p:attrName>
                                        </p:attrNameLst>
                                      </p:cBhvr>
                                      <p:to>
                                        <p:strVal val="visible"/>
                                      </p:to>
                                    </p:set>
                                    <p:animEffect transition="in" filter="fade">
                                      <p:cBhvr>
                                        <p:cTn id="473" dur="500"/>
                                        <p:tgtEl>
                                          <p:spTgt spid="866"/>
                                        </p:tgtEl>
                                      </p:cBhvr>
                                    </p:animEffect>
                                  </p:childTnLst>
                                </p:cTn>
                              </p:par>
                              <p:par>
                                <p:cTn id="474" presetID="10" presetClass="entr" presetSubtype="0" fill="hold" nodeType="withEffect">
                                  <p:stCondLst>
                                    <p:cond delay="0"/>
                                  </p:stCondLst>
                                  <p:childTnLst>
                                    <p:set>
                                      <p:cBhvr>
                                        <p:cTn id="475" dur="1" fill="hold">
                                          <p:stCondLst>
                                            <p:cond delay="0"/>
                                          </p:stCondLst>
                                        </p:cTn>
                                        <p:tgtEl>
                                          <p:spTgt spid="873"/>
                                        </p:tgtEl>
                                        <p:attrNameLst>
                                          <p:attrName>style.visibility</p:attrName>
                                        </p:attrNameLst>
                                      </p:cBhvr>
                                      <p:to>
                                        <p:strVal val="visible"/>
                                      </p:to>
                                    </p:set>
                                    <p:animEffect transition="in" filter="fade">
                                      <p:cBhvr>
                                        <p:cTn id="476" dur="500"/>
                                        <p:tgtEl>
                                          <p:spTgt spid="873"/>
                                        </p:tgtEl>
                                      </p:cBhvr>
                                    </p:animEffect>
                                  </p:childTnLst>
                                </p:cTn>
                              </p:par>
                              <p:par>
                                <p:cTn id="477" presetID="10" presetClass="entr" presetSubtype="0" fill="hold" nodeType="withEffect">
                                  <p:stCondLst>
                                    <p:cond delay="0"/>
                                  </p:stCondLst>
                                  <p:childTnLst>
                                    <p:set>
                                      <p:cBhvr>
                                        <p:cTn id="478" dur="1" fill="hold">
                                          <p:stCondLst>
                                            <p:cond delay="0"/>
                                          </p:stCondLst>
                                        </p:cTn>
                                        <p:tgtEl>
                                          <p:spTgt spid="941"/>
                                        </p:tgtEl>
                                        <p:attrNameLst>
                                          <p:attrName>style.visibility</p:attrName>
                                        </p:attrNameLst>
                                      </p:cBhvr>
                                      <p:to>
                                        <p:strVal val="visible"/>
                                      </p:to>
                                    </p:set>
                                    <p:animEffect transition="in" filter="fade">
                                      <p:cBhvr>
                                        <p:cTn id="479" dur="500"/>
                                        <p:tgtEl>
                                          <p:spTgt spid="941"/>
                                        </p:tgtEl>
                                      </p:cBhvr>
                                    </p:animEffect>
                                  </p:childTnLst>
                                </p:cTn>
                              </p:par>
                              <p:par>
                                <p:cTn id="480" presetID="10" presetClass="entr" presetSubtype="0" fill="hold" grpId="0" nodeType="withEffect">
                                  <p:stCondLst>
                                    <p:cond delay="0"/>
                                  </p:stCondLst>
                                  <p:childTnLst>
                                    <p:set>
                                      <p:cBhvr>
                                        <p:cTn id="481" dur="1" fill="hold">
                                          <p:stCondLst>
                                            <p:cond delay="0"/>
                                          </p:stCondLst>
                                        </p:cTn>
                                        <p:tgtEl>
                                          <p:spTgt spid="957"/>
                                        </p:tgtEl>
                                        <p:attrNameLst>
                                          <p:attrName>style.visibility</p:attrName>
                                        </p:attrNameLst>
                                      </p:cBhvr>
                                      <p:to>
                                        <p:strVal val="visible"/>
                                      </p:to>
                                    </p:set>
                                    <p:animEffect transition="in" filter="fade">
                                      <p:cBhvr>
                                        <p:cTn id="482" dur="500"/>
                                        <p:tgtEl>
                                          <p:spTgt spid="957"/>
                                        </p:tgtEl>
                                      </p:cBhvr>
                                    </p:animEffect>
                                  </p:childTnLst>
                                </p:cTn>
                              </p:par>
                              <p:par>
                                <p:cTn id="483" presetID="10" presetClass="entr" presetSubtype="0" fill="hold" grpId="0" nodeType="withEffect">
                                  <p:stCondLst>
                                    <p:cond delay="0"/>
                                  </p:stCondLst>
                                  <p:childTnLst>
                                    <p:set>
                                      <p:cBhvr>
                                        <p:cTn id="484" dur="1" fill="hold">
                                          <p:stCondLst>
                                            <p:cond delay="0"/>
                                          </p:stCondLst>
                                        </p:cTn>
                                        <p:tgtEl>
                                          <p:spTgt spid="956"/>
                                        </p:tgtEl>
                                        <p:attrNameLst>
                                          <p:attrName>style.visibility</p:attrName>
                                        </p:attrNameLst>
                                      </p:cBhvr>
                                      <p:to>
                                        <p:strVal val="visible"/>
                                      </p:to>
                                    </p:set>
                                    <p:animEffect transition="in" filter="fade">
                                      <p:cBhvr>
                                        <p:cTn id="485" dur="500"/>
                                        <p:tgtEl>
                                          <p:spTgt spid="956"/>
                                        </p:tgtEl>
                                      </p:cBhvr>
                                    </p:animEffect>
                                  </p:childTnLst>
                                </p:cTn>
                              </p:par>
                              <p:par>
                                <p:cTn id="486" presetID="10" presetClass="entr" presetSubtype="0" fill="hold" grpId="0" nodeType="withEffect">
                                  <p:stCondLst>
                                    <p:cond delay="0"/>
                                  </p:stCondLst>
                                  <p:childTnLst>
                                    <p:set>
                                      <p:cBhvr>
                                        <p:cTn id="487" dur="1" fill="hold">
                                          <p:stCondLst>
                                            <p:cond delay="0"/>
                                          </p:stCondLst>
                                        </p:cTn>
                                        <p:tgtEl>
                                          <p:spTgt spid="958"/>
                                        </p:tgtEl>
                                        <p:attrNameLst>
                                          <p:attrName>style.visibility</p:attrName>
                                        </p:attrNameLst>
                                      </p:cBhvr>
                                      <p:to>
                                        <p:strVal val="visible"/>
                                      </p:to>
                                    </p:set>
                                    <p:animEffect transition="in" filter="fade">
                                      <p:cBhvr>
                                        <p:cTn id="488" dur="500"/>
                                        <p:tgtEl>
                                          <p:spTgt spid="958"/>
                                        </p:tgtEl>
                                      </p:cBhvr>
                                    </p:animEffect>
                                  </p:childTnLst>
                                </p:cTn>
                              </p:par>
                              <p:par>
                                <p:cTn id="489" presetID="10" presetClass="entr" presetSubtype="0" fill="hold" grpId="0" nodeType="withEffect">
                                  <p:stCondLst>
                                    <p:cond delay="0"/>
                                  </p:stCondLst>
                                  <p:childTnLst>
                                    <p:set>
                                      <p:cBhvr>
                                        <p:cTn id="490" dur="1" fill="hold">
                                          <p:stCondLst>
                                            <p:cond delay="0"/>
                                          </p:stCondLst>
                                        </p:cTn>
                                        <p:tgtEl>
                                          <p:spTgt spid="955"/>
                                        </p:tgtEl>
                                        <p:attrNameLst>
                                          <p:attrName>style.visibility</p:attrName>
                                        </p:attrNameLst>
                                      </p:cBhvr>
                                      <p:to>
                                        <p:strVal val="visible"/>
                                      </p:to>
                                    </p:set>
                                    <p:animEffect transition="in" filter="fade">
                                      <p:cBhvr>
                                        <p:cTn id="491" dur="500"/>
                                        <p:tgtEl>
                                          <p:spTgt spid="955"/>
                                        </p:tgtEl>
                                      </p:cBhvr>
                                    </p:animEffect>
                                  </p:childTnLst>
                                </p:cTn>
                              </p:par>
                              <p:par>
                                <p:cTn id="492" presetID="10" presetClass="entr" presetSubtype="0" fill="hold" grpId="0" nodeType="withEffect">
                                  <p:stCondLst>
                                    <p:cond delay="0"/>
                                  </p:stCondLst>
                                  <p:childTnLst>
                                    <p:set>
                                      <p:cBhvr>
                                        <p:cTn id="493" dur="1" fill="hold">
                                          <p:stCondLst>
                                            <p:cond delay="0"/>
                                          </p:stCondLst>
                                        </p:cTn>
                                        <p:tgtEl>
                                          <p:spTgt spid="959"/>
                                        </p:tgtEl>
                                        <p:attrNameLst>
                                          <p:attrName>style.visibility</p:attrName>
                                        </p:attrNameLst>
                                      </p:cBhvr>
                                      <p:to>
                                        <p:strVal val="visible"/>
                                      </p:to>
                                    </p:set>
                                    <p:animEffect transition="in" filter="fade">
                                      <p:cBhvr>
                                        <p:cTn id="494" dur="500"/>
                                        <p:tgtEl>
                                          <p:spTgt spid="959"/>
                                        </p:tgtEl>
                                      </p:cBhvr>
                                    </p:animEffect>
                                  </p:childTnLst>
                                </p:cTn>
                              </p:par>
                              <p:par>
                                <p:cTn id="495" presetID="10" presetClass="entr" presetSubtype="0" fill="hold" grpId="0" nodeType="withEffect">
                                  <p:stCondLst>
                                    <p:cond delay="0"/>
                                  </p:stCondLst>
                                  <p:childTnLst>
                                    <p:set>
                                      <p:cBhvr>
                                        <p:cTn id="496" dur="1" fill="hold">
                                          <p:stCondLst>
                                            <p:cond delay="0"/>
                                          </p:stCondLst>
                                        </p:cTn>
                                        <p:tgtEl>
                                          <p:spTgt spid="954"/>
                                        </p:tgtEl>
                                        <p:attrNameLst>
                                          <p:attrName>style.visibility</p:attrName>
                                        </p:attrNameLst>
                                      </p:cBhvr>
                                      <p:to>
                                        <p:strVal val="visible"/>
                                      </p:to>
                                    </p:set>
                                    <p:animEffect transition="in" filter="fade">
                                      <p:cBhvr>
                                        <p:cTn id="497" dur="500"/>
                                        <p:tgtEl>
                                          <p:spTgt spid="954"/>
                                        </p:tgtEl>
                                      </p:cBhvr>
                                    </p:animEffect>
                                  </p:childTnLst>
                                </p:cTn>
                              </p:par>
                              <p:par>
                                <p:cTn id="498" presetID="10" presetClass="entr" presetSubtype="0" fill="hold" grpId="0" nodeType="withEffect">
                                  <p:stCondLst>
                                    <p:cond delay="0"/>
                                  </p:stCondLst>
                                  <p:childTnLst>
                                    <p:set>
                                      <p:cBhvr>
                                        <p:cTn id="499" dur="1" fill="hold">
                                          <p:stCondLst>
                                            <p:cond delay="0"/>
                                          </p:stCondLst>
                                        </p:cTn>
                                        <p:tgtEl>
                                          <p:spTgt spid="953"/>
                                        </p:tgtEl>
                                        <p:attrNameLst>
                                          <p:attrName>style.visibility</p:attrName>
                                        </p:attrNameLst>
                                      </p:cBhvr>
                                      <p:to>
                                        <p:strVal val="visible"/>
                                      </p:to>
                                    </p:set>
                                    <p:animEffect transition="in" filter="fade">
                                      <p:cBhvr>
                                        <p:cTn id="500" dur="500"/>
                                        <p:tgtEl>
                                          <p:spTgt spid="953"/>
                                        </p:tgtEl>
                                      </p:cBhvr>
                                    </p:animEffect>
                                  </p:childTnLst>
                                </p:cTn>
                              </p:par>
                            </p:childTnLst>
                          </p:cTn>
                        </p:par>
                      </p:childTnLst>
                    </p:cTn>
                  </p:par>
                  <p:par>
                    <p:cTn id="501" fill="hold">
                      <p:stCondLst>
                        <p:cond delay="indefinite"/>
                      </p:stCondLst>
                      <p:childTnLst>
                        <p:par>
                          <p:cTn id="502" fill="hold">
                            <p:stCondLst>
                              <p:cond delay="0"/>
                            </p:stCondLst>
                            <p:childTnLst>
                              <p:par>
                                <p:cTn id="503" presetID="1" presetClass="entr" presetSubtype="0" fill="hold" grpId="0" nodeType="clickEffect">
                                  <p:stCondLst>
                                    <p:cond delay="0"/>
                                  </p:stCondLst>
                                  <p:childTnLst>
                                    <p:set>
                                      <p:cBhvr>
                                        <p:cTn id="504" dur="1" fill="hold">
                                          <p:stCondLst>
                                            <p:cond delay="0"/>
                                          </p:stCondLst>
                                        </p:cTn>
                                        <p:tgtEl>
                                          <p:spTgt spid="7"/>
                                        </p:tgtEl>
                                        <p:attrNameLst>
                                          <p:attrName>style.visibility</p:attrName>
                                        </p:attrNameLst>
                                      </p:cBhvr>
                                      <p:to>
                                        <p:strVal val="visible"/>
                                      </p:to>
                                    </p:set>
                                  </p:childTnLst>
                                </p:cTn>
                              </p:par>
                              <p:par>
                                <p:cTn id="505" presetID="1" presetClass="entr" presetSubtype="0" fill="hold" nodeType="withEffect">
                                  <p:stCondLst>
                                    <p:cond delay="0"/>
                                  </p:stCondLst>
                                  <p:childTnLst>
                                    <p:set>
                                      <p:cBhvr>
                                        <p:cTn id="506" dur="1" fill="hold">
                                          <p:stCondLst>
                                            <p:cond delay="0"/>
                                          </p:stCondLst>
                                        </p:cTn>
                                        <p:tgtEl>
                                          <p:spTgt spid="2"/>
                                        </p:tgtEl>
                                        <p:attrNameLst>
                                          <p:attrName>style.visibility</p:attrName>
                                        </p:attrNameLst>
                                      </p:cBhvr>
                                      <p:to>
                                        <p:strVal val="visible"/>
                                      </p:to>
                                    </p:set>
                                  </p:childTnLst>
                                </p:cTn>
                              </p:par>
                            </p:childTnLst>
                          </p:cTn>
                        </p:par>
                      </p:childTnLst>
                    </p:cTn>
                  </p:par>
                  <p:par>
                    <p:cTn id="507" fill="hold">
                      <p:stCondLst>
                        <p:cond delay="indefinite"/>
                      </p:stCondLst>
                      <p:childTnLst>
                        <p:par>
                          <p:cTn id="508" fill="hold">
                            <p:stCondLst>
                              <p:cond delay="0"/>
                            </p:stCondLst>
                            <p:childTnLst>
                              <p:par>
                                <p:cTn id="509" presetID="21" presetClass="entr" presetSubtype="1" fill="hold" grpId="0" nodeType="clickEffect">
                                  <p:stCondLst>
                                    <p:cond delay="0"/>
                                  </p:stCondLst>
                                  <p:childTnLst>
                                    <p:set>
                                      <p:cBhvr>
                                        <p:cTn id="510" dur="1" fill="hold">
                                          <p:stCondLst>
                                            <p:cond delay="0"/>
                                          </p:stCondLst>
                                        </p:cTn>
                                        <p:tgtEl>
                                          <p:spTgt spid="759"/>
                                        </p:tgtEl>
                                        <p:attrNameLst>
                                          <p:attrName>style.visibility</p:attrName>
                                        </p:attrNameLst>
                                      </p:cBhvr>
                                      <p:to>
                                        <p:strVal val="visible"/>
                                      </p:to>
                                    </p:set>
                                    <p:animEffect transition="in" filter="wheel(1)">
                                      <p:cBhvr>
                                        <p:cTn id="511" dur="3500"/>
                                        <p:tgtEl>
                                          <p:spTgt spid="759"/>
                                        </p:tgtEl>
                                      </p:cBhvr>
                                    </p:animEffect>
                                  </p:childTnLst>
                                </p:cTn>
                              </p:par>
                              <p:par>
                                <p:cTn id="512" presetID="10" presetClass="entr" presetSubtype="0" fill="hold" grpId="1" nodeType="withEffect">
                                  <p:stCondLst>
                                    <p:cond delay="0"/>
                                  </p:stCondLst>
                                  <p:childTnLst>
                                    <p:set>
                                      <p:cBhvr>
                                        <p:cTn id="513" dur="1" fill="hold">
                                          <p:stCondLst>
                                            <p:cond delay="0"/>
                                          </p:stCondLst>
                                        </p:cTn>
                                        <p:tgtEl>
                                          <p:spTgt spid="764"/>
                                        </p:tgtEl>
                                        <p:attrNameLst>
                                          <p:attrName>style.visibility</p:attrName>
                                        </p:attrNameLst>
                                      </p:cBhvr>
                                      <p:to>
                                        <p:strVal val="visible"/>
                                      </p:to>
                                    </p:set>
                                    <p:animEffect transition="in" filter="fade">
                                      <p:cBhvr>
                                        <p:cTn id="514" dur="500"/>
                                        <p:tgtEl>
                                          <p:spTgt spid="764"/>
                                        </p:tgtEl>
                                      </p:cBhvr>
                                    </p:animEffect>
                                  </p:childTnLst>
                                </p:cTn>
                              </p:par>
                              <p:par>
                                <p:cTn id="515" presetID="10" presetClass="entr" presetSubtype="0" fill="hold" grpId="1" nodeType="withEffect">
                                  <p:stCondLst>
                                    <p:cond delay="0"/>
                                  </p:stCondLst>
                                  <p:childTnLst>
                                    <p:set>
                                      <p:cBhvr>
                                        <p:cTn id="516" dur="1" fill="hold">
                                          <p:stCondLst>
                                            <p:cond delay="0"/>
                                          </p:stCondLst>
                                        </p:cTn>
                                        <p:tgtEl>
                                          <p:spTgt spid="765"/>
                                        </p:tgtEl>
                                        <p:attrNameLst>
                                          <p:attrName>style.visibility</p:attrName>
                                        </p:attrNameLst>
                                      </p:cBhvr>
                                      <p:to>
                                        <p:strVal val="visible"/>
                                      </p:to>
                                    </p:set>
                                    <p:animEffect transition="in" filter="fade">
                                      <p:cBhvr>
                                        <p:cTn id="517" dur="500"/>
                                        <p:tgtEl>
                                          <p:spTgt spid="765"/>
                                        </p:tgtEl>
                                      </p:cBhvr>
                                    </p:animEffect>
                                  </p:childTnLst>
                                </p:cTn>
                              </p:par>
                              <p:par>
                                <p:cTn id="518" presetID="10" presetClass="entr" presetSubtype="0" fill="hold" grpId="1" nodeType="withEffect">
                                  <p:stCondLst>
                                    <p:cond delay="0"/>
                                  </p:stCondLst>
                                  <p:childTnLst>
                                    <p:set>
                                      <p:cBhvr>
                                        <p:cTn id="519" dur="1" fill="hold">
                                          <p:stCondLst>
                                            <p:cond delay="0"/>
                                          </p:stCondLst>
                                        </p:cTn>
                                        <p:tgtEl>
                                          <p:spTgt spid="766"/>
                                        </p:tgtEl>
                                        <p:attrNameLst>
                                          <p:attrName>style.visibility</p:attrName>
                                        </p:attrNameLst>
                                      </p:cBhvr>
                                      <p:to>
                                        <p:strVal val="visible"/>
                                      </p:to>
                                    </p:set>
                                    <p:animEffect transition="in" filter="fade">
                                      <p:cBhvr>
                                        <p:cTn id="520" dur="500"/>
                                        <p:tgtEl>
                                          <p:spTgt spid="766"/>
                                        </p:tgtEl>
                                      </p:cBhvr>
                                    </p:animEffect>
                                  </p:childTnLst>
                                </p:cTn>
                              </p:par>
                              <p:par>
                                <p:cTn id="521" presetID="10" presetClass="entr" presetSubtype="0" fill="hold" grpId="1" nodeType="withEffect">
                                  <p:stCondLst>
                                    <p:cond delay="0"/>
                                  </p:stCondLst>
                                  <p:childTnLst>
                                    <p:set>
                                      <p:cBhvr>
                                        <p:cTn id="522" dur="1" fill="hold">
                                          <p:stCondLst>
                                            <p:cond delay="0"/>
                                          </p:stCondLst>
                                        </p:cTn>
                                        <p:tgtEl>
                                          <p:spTgt spid="767"/>
                                        </p:tgtEl>
                                        <p:attrNameLst>
                                          <p:attrName>style.visibility</p:attrName>
                                        </p:attrNameLst>
                                      </p:cBhvr>
                                      <p:to>
                                        <p:strVal val="visible"/>
                                      </p:to>
                                    </p:set>
                                    <p:animEffect transition="in" filter="fade">
                                      <p:cBhvr>
                                        <p:cTn id="523" dur="500"/>
                                        <p:tgtEl>
                                          <p:spTgt spid="767"/>
                                        </p:tgtEl>
                                      </p:cBhvr>
                                    </p:animEffect>
                                  </p:childTnLst>
                                </p:cTn>
                              </p:par>
                              <p:par>
                                <p:cTn id="524" presetID="10" presetClass="entr" presetSubtype="0" fill="hold" grpId="1" nodeType="withEffect">
                                  <p:stCondLst>
                                    <p:cond delay="0"/>
                                  </p:stCondLst>
                                  <p:childTnLst>
                                    <p:set>
                                      <p:cBhvr>
                                        <p:cTn id="525" dur="1" fill="hold">
                                          <p:stCondLst>
                                            <p:cond delay="0"/>
                                          </p:stCondLst>
                                        </p:cTn>
                                        <p:tgtEl>
                                          <p:spTgt spid="769"/>
                                        </p:tgtEl>
                                        <p:attrNameLst>
                                          <p:attrName>style.visibility</p:attrName>
                                        </p:attrNameLst>
                                      </p:cBhvr>
                                      <p:to>
                                        <p:strVal val="visible"/>
                                      </p:to>
                                    </p:set>
                                    <p:animEffect transition="in" filter="fade">
                                      <p:cBhvr>
                                        <p:cTn id="526" dur="500"/>
                                        <p:tgtEl>
                                          <p:spTgt spid="769"/>
                                        </p:tgtEl>
                                      </p:cBhvr>
                                    </p:animEffect>
                                  </p:childTnLst>
                                </p:cTn>
                              </p:par>
                              <p:par>
                                <p:cTn id="527" presetID="10" presetClass="entr" presetSubtype="0" fill="hold" grpId="1" nodeType="withEffect">
                                  <p:stCondLst>
                                    <p:cond delay="0"/>
                                  </p:stCondLst>
                                  <p:childTnLst>
                                    <p:set>
                                      <p:cBhvr>
                                        <p:cTn id="528" dur="1" fill="hold">
                                          <p:stCondLst>
                                            <p:cond delay="0"/>
                                          </p:stCondLst>
                                        </p:cTn>
                                        <p:tgtEl>
                                          <p:spTgt spid="770"/>
                                        </p:tgtEl>
                                        <p:attrNameLst>
                                          <p:attrName>style.visibility</p:attrName>
                                        </p:attrNameLst>
                                      </p:cBhvr>
                                      <p:to>
                                        <p:strVal val="visible"/>
                                      </p:to>
                                    </p:set>
                                    <p:animEffect transition="in" filter="fade">
                                      <p:cBhvr>
                                        <p:cTn id="529" dur="500"/>
                                        <p:tgtEl>
                                          <p:spTgt spid="770"/>
                                        </p:tgtEl>
                                      </p:cBhvr>
                                    </p:animEffect>
                                  </p:childTnLst>
                                </p:cTn>
                              </p:par>
                              <p:par>
                                <p:cTn id="530" presetID="10" presetClass="entr" presetSubtype="0" fill="hold" grpId="1" nodeType="withEffect">
                                  <p:stCondLst>
                                    <p:cond delay="0"/>
                                  </p:stCondLst>
                                  <p:childTnLst>
                                    <p:set>
                                      <p:cBhvr>
                                        <p:cTn id="531" dur="1" fill="hold">
                                          <p:stCondLst>
                                            <p:cond delay="0"/>
                                          </p:stCondLst>
                                        </p:cTn>
                                        <p:tgtEl>
                                          <p:spTgt spid="760"/>
                                        </p:tgtEl>
                                        <p:attrNameLst>
                                          <p:attrName>style.visibility</p:attrName>
                                        </p:attrNameLst>
                                      </p:cBhvr>
                                      <p:to>
                                        <p:strVal val="visible"/>
                                      </p:to>
                                    </p:set>
                                    <p:animEffect transition="in" filter="fade">
                                      <p:cBhvr>
                                        <p:cTn id="532" dur="500"/>
                                        <p:tgtEl>
                                          <p:spTgt spid="760"/>
                                        </p:tgtEl>
                                      </p:cBhvr>
                                    </p:animEffect>
                                  </p:childTnLst>
                                </p:cTn>
                              </p:par>
                              <p:par>
                                <p:cTn id="533" presetID="10" presetClass="entr" presetSubtype="0" fill="hold" grpId="1" nodeType="withEffect">
                                  <p:stCondLst>
                                    <p:cond delay="0"/>
                                  </p:stCondLst>
                                  <p:childTnLst>
                                    <p:set>
                                      <p:cBhvr>
                                        <p:cTn id="534" dur="1" fill="hold">
                                          <p:stCondLst>
                                            <p:cond delay="0"/>
                                          </p:stCondLst>
                                        </p:cTn>
                                        <p:tgtEl>
                                          <p:spTgt spid="761"/>
                                        </p:tgtEl>
                                        <p:attrNameLst>
                                          <p:attrName>style.visibility</p:attrName>
                                        </p:attrNameLst>
                                      </p:cBhvr>
                                      <p:to>
                                        <p:strVal val="visible"/>
                                      </p:to>
                                    </p:set>
                                    <p:animEffect transition="in" filter="fade">
                                      <p:cBhvr>
                                        <p:cTn id="535" dur="500"/>
                                        <p:tgtEl>
                                          <p:spTgt spid="761"/>
                                        </p:tgtEl>
                                      </p:cBhvr>
                                    </p:animEffect>
                                  </p:childTnLst>
                                </p:cTn>
                              </p:par>
                              <p:par>
                                <p:cTn id="536" presetID="10" presetClass="entr" presetSubtype="0" fill="hold" grpId="1" nodeType="withEffect">
                                  <p:stCondLst>
                                    <p:cond delay="0"/>
                                  </p:stCondLst>
                                  <p:childTnLst>
                                    <p:set>
                                      <p:cBhvr>
                                        <p:cTn id="537" dur="1" fill="hold">
                                          <p:stCondLst>
                                            <p:cond delay="0"/>
                                          </p:stCondLst>
                                        </p:cTn>
                                        <p:tgtEl>
                                          <p:spTgt spid="762"/>
                                        </p:tgtEl>
                                        <p:attrNameLst>
                                          <p:attrName>style.visibility</p:attrName>
                                        </p:attrNameLst>
                                      </p:cBhvr>
                                      <p:to>
                                        <p:strVal val="visible"/>
                                      </p:to>
                                    </p:set>
                                    <p:animEffect transition="in" filter="fade">
                                      <p:cBhvr>
                                        <p:cTn id="538" dur="500"/>
                                        <p:tgtEl>
                                          <p:spTgt spid="762"/>
                                        </p:tgtEl>
                                      </p:cBhvr>
                                    </p:animEffect>
                                  </p:childTnLst>
                                </p:cTn>
                              </p:par>
                              <p:par>
                                <p:cTn id="539" presetID="10" presetClass="entr" presetSubtype="0" fill="hold" grpId="1" nodeType="withEffect">
                                  <p:stCondLst>
                                    <p:cond delay="0"/>
                                  </p:stCondLst>
                                  <p:childTnLst>
                                    <p:set>
                                      <p:cBhvr>
                                        <p:cTn id="540" dur="1" fill="hold">
                                          <p:stCondLst>
                                            <p:cond delay="0"/>
                                          </p:stCondLst>
                                        </p:cTn>
                                        <p:tgtEl>
                                          <p:spTgt spid="763"/>
                                        </p:tgtEl>
                                        <p:attrNameLst>
                                          <p:attrName>style.visibility</p:attrName>
                                        </p:attrNameLst>
                                      </p:cBhvr>
                                      <p:to>
                                        <p:strVal val="visible"/>
                                      </p:to>
                                    </p:set>
                                    <p:animEffect transition="in" filter="fade">
                                      <p:cBhvr>
                                        <p:cTn id="541" dur="500"/>
                                        <p:tgtEl>
                                          <p:spTgt spid="763"/>
                                        </p:tgtEl>
                                      </p:cBhvr>
                                    </p:animEffect>
                                  </p:childTnLst>
                                </p:cTn>
                              </p:par>
                              <p:par>
                                <p:cTn id="542" presetID="1" presetClass="path" presetSubtype="0" repeatCount="indefinite" fill="hold" grpId="0" nodeType="withEffect">
                                  <p:stCondLst>
                                    <p:cond delay="0"/>
                                  </p:stCondLst>
                                  <p:childTnLst>
                                    <p:animMotion origin="layout" path="M 0.00319 0.00568 C 0.24049 0.00568 0.43349 0.12188 0.43349 0.26646 C 0.43349 0.41081 0.24049 0.5286 0.00319 0.5286 C -0.23488 0.5286 -0.42673 0.41081 -0.42673 0.26646 C -0.42673 0.12188 -0.23488 0.00568 0.00319 0.00568 Z " pathEditMode="relative" rAng="0" ptsTypes="AAAAA">
                                      <p:cBhvr>
                                        <p:cTn id="543" dur="7000" fill="hold"/>
                                        <p:tgtEl>
                                          <p:spTgt spid="764"/>
                                        </p:tgtEl>
                                        <p:attrNameLst>
                                          <p:attrName>ppt_x</p:attrName>
                                          <p:attrName>ppt_y</p:attrName>
                                        </p:attrNameLst>
                                      </p:cBhvr>
                                      <p:rCtr x="13" y="26146"/>
                                    </p:animMotion>
                                  </p:childTnLst>
                                </p:cTn>
                              </p:par>
                              <p:par>
                                <p:cTn id="544" presetID="1" presetClass="path" presetSubtype="0" repeatCount="indefinite" fill="hold" grpId="0" nodeType="withEffect">
                                  <p:stCondLst>
                                    <p:cond delay="1000"/>
                                  </p:stCondLst>
                                  <p:childTnLst>
                                    <p:animMotion origin="layout" path="M 0.00319 0.00568 C 0.24049 0.00568 0.43349 0.12188 0.43349 0.26646 C 0.43349 0.41081 0.24049 0.5286 0.00319 0.5286 C -0.23488 0.5286 -0.42673 0.41081 -0.42673 0.26646 C -0.42673 0.12188 -0.23488 0.00568 0.00319 0.00568 Z " pathEditMode="relative" rAng="0" ptsTypes="AAAAA">
                                      <p:cBhvr>
                                        <p:cTn id="545" dur="7500" fill="hold"/>
                                        <p:tgtEl>
                                          <p:spTgt spid="765"/>
                                        </p:tgtEl>
                                        <p:attrNameLst>
                                          <p:attrName>ppt_x</p:attrName>
                                          <p:attrName>ppt_y</p:attrName>
                                        </p:attrNameLst>
                                      </p:cBhvr>
                                      <p:rCtr x="13" y="26146"/>
                                    </p:animMotion>
                                  </p:childTnLst>
                                </p:cTn>
                              </p:par>
                              <p:par>
                                <p:cTn id="546" presetID="1" presetClass="path" presetSubtype="0" repeatCount="indefinite" fill="hold" grpId="0" nodeType="withEffect">
                                  <p:stCondLst>
                                    <p:cond delay="2000"/>
                                  </p:stCondLst>
                                  <p:childTnLst>
                                    <p:animMotion origin="layout" path="M 0.00319 0.00568 C 0.24049 0.00568 0.43349 0.12188 0.43349 0.26646 C 0.43349 0.41081 0.24049 0.5286 0.00319 0.5286 C -0.23488 0.5286 -0.42673 0.41081 -0.42673 0.26646 C -0.42673 0.12188 -0.23488 0.00568 0.00319 0.00568 Z " pathEditMode="relative" rAng="0" ptsTypes="AAAAA">
                                      <p:cBhvr>
                                        <p:cTn id="547" dur="8750" fill="hold"/>
                                        <p:tgtEl>
                                          <p:spTgt spid="766"/>
                                        </p:tgtEl>
                                        <p:attrNameLst>
                                          <p:attrName>ppt_x</p:attrName>
                                          <p:attrName>ppt_y</p:attrName>
                                        </p:attrNameLst>
                                      </p:cBhvr>
                                      <p:rCtr x="13" y="26146"/>
                                    </p:animMotion>
                                  </p:childTnLst>
                                </p:cTn>
                              </p:par>
                              <p:par>
                                <p:cTn id="548" presetID="1" presetClass="path" presetSubtype="0" repeatCount="indefinite" fill="hold" grpId="0" nodeType="withEffect">
                                  <p:stCondLst>
                                    <p:cond delay="3250"/>
                                  </p:stCondLst>
                                  <p:childTnLst>
                                    <p:animMotion origin="layout" path="M 0.00319 0.00568 C 0.24049 0.00568 0.43349 0.12188 0.43349 0.26646 C 0.43349 0.41081 0.24049 0.5286 0.00319 0.5286 C -0.23488 0.5286 -0.42673 0.41081 -0.42673 0.26646 C -0.42673 0.12188 -0.23488 0.00568 0.00319 0.00568 Z " pathEditMode="relative" rAng="0" ptsTypes="AAAAA">
                                      <p:cBhvr>
                                        <p:cTn id="549" dur="7250" fill="hold"/>
                                        <p:tgtEl>
                                          <p:spTgt spid="767"/>
                                        </p:tgtEl>
                                        <p:attrNameLst>
                                          <p:attrName>ppt_x</p:attrName>
                                          <p:attrName>ppt_y</p:attrName>
                                        </p:attrNameLst>
                                      </p:cBhvr>
                                      <p:rCtr x="13" y="26146"/>
                                    </p:animMotion>
                                  </p:childTnLst>
                                </p:cTn>
                              </p:par>
                              <p:par>
                                <p:cTn id="550" presetID="1" presetClass="path" presetSubtype="0" repeatCount="indefinite" fill="hold" grpId="0" nodeType="withEffect">
                                  <p:stCondLst>
                                    <p:cond delay="1000"/>
                                  </p:stCondLst>
                                  <p:childTnLst>
                                    <p:animMotion origin="layout" path="M 0.00319 0.00568 C 0.24049 0.00568 0.43349 0.12188 0.43349 0.26646 C 0.43349 0.41081 0.24049 0.5286 0.00319 0.5286 C -0.23488 0.5286 -0.42673 0.41081 -0.42673 0.26646 C -0.42673 0.12188 -0.23488 0.00568 0.00319 0.00568 Z " pathEditMode="relative" rAng="0" ptsTypes="AAAAA">
                                      <p:cBhvr>
                                        <p:cTn id="551" dur="6250" fill="hold"/>
                                        <p:tgtEl>
                                          <p:spTgt spid="769"/>
                                        </p:tgtEl>
                                        <p:attrNameLst>
                                          <p:attrName>ppt_x</p:attrName>
                                          <p:attrName>ppt_y</p:attrName>
                                        </p:attrNameLst>
                                      </p:cBhvr>
                                      <p:rCtr x="13" y="26146"/>
                                    </p:animMotion>
                                  </p:childTnLst>
                                </p:cTn>
                              </p:par>
                              <p:par>
                                <p:cTn id="552" presetID="1" presetClass="path" presetSubtype="0" repeatCount="indefinite" fill="hold" grpId="0" nodeType="withEffect">
                                  <p:stCondLst>
                                    <p:cond delay="0"/>
                                  </p:stCondLst>
                                  <p:childTnLst>
                                    <p:animMotion origin="layout" path="M 0.00319 0.00568 C 0.24049 0.00568 0.43349 0.12188 0.43349 0.26646 C 0.43349 0.41081 0.24049 0.5286 0.00319 0.5286 C -0.23488 0.5286 -0.42673 0.41081 -0.42673 0.26646 C -0.42673 0.12188 -0.23488 0.00568 0.00319 0.00568 Z " pathEditMode="relative" rAng="0" ptsTypes="AAAAA">
                                      <p:cBhvr>
                                        <p:cTn id="553" dur="9500" fill="hold"/>
                                        <p:tgtEl>
                                          <p:spTgt spid="770"/>
                                        </p:tgtEl>
                                        <p:attrNameLst>
                                          <p:attrName>ppt_x</p:attrName>
                                          <p:attrName>ppt_y</p:attrName>
                                        </p:attrNameLst>
                                      </p:cBhvr>
                                      <p:rCtr x="13" y="26146"/>
                                    </p:animMotion>
                                  </p:childTnLst>
                                </p:cTn>
                              </p:par>
                              <p:par>
                                <p:cTn id="554" presetID="1" presetClass="path" presetSubtype="0" repeatCount="indefinite" fill="hold" grpId="0" nodeType="withEffect">
                                  <p:stCondLst>
                                    <p:cond delay="4500"/>
                                  </p:stCondLst>
                                  <p:childTnLst>
                                    <p:animMotion origin="layout" path="M 0.00319 0.00568 C 0.24049 0.00568 0.43349 0.12188 0.43349 0.26646 C 0.43349 0.41081 0.24049 0.5286 0.00319 0.5286 C -0.23488 0.5286 -0.42673 0.41081 -0.42673 0.26646 C -0.42673 0.12188 -0.23488 0.00568 0.00319 0.00568 Z " pathEditMode="relative" rAng="0" ptsTypes="AAAAA">
                                      <p:cBhvr>
                                        <p:cTn id="555" dur="6000" fill="hold"/>
                                        <p:tgtEl>
                                          <p:spTgt spid="760"/>
                                        </p:tgtEl>
                                        <p:attrNameLst>
                                          <p:attrName>ppt_x</p:attrName>
                                          <p:attrName>ppt_y</p:attrName>
                                        </p:attrNameLst>
                                      </p:cBhvr>
                                      <p:rCtr x="13" y="26146"/>
                                    </p:animMotion>
                                  </p:childTnLst>
                                </p:cTn>
                              </p:par>
                              <p:par>
                                <p:cTn id="556" presetID="1" presetClass="path" presetSubtype="0" repeatCount="indefinite" fill="hold" grpId="0" nodeType="withEffect">
                                  <p:stCondLst>
                                    <p:cond delay="500"/>
                                  </p:stCondLst>
                                  <p:childTnLst>
                                    <p:animMotion origin="layout" path="M 0.00319 0.00568 C 0.24049 0.00568 0.43349 0.12188 0.43349 0.26646 C 0.43349 0.41081 0.24049 0.5286 0.00319 0.5286 C -0.23488 0.5286 -0.42673 0.41081 -0.42673 0.26646 C -0.42673 0.12188 -0.23488 0.00568 0.00319 0.00568 Z " pathEditMode="relative" rAng="0" ptsTypes="AAAAA">
                                      <p:cBhvr>
                                        <p:cTn id="557" dur="7500" fill="hold"/>
                                        <p:tgtEl>
                                          <p:spTgt spid="761"/>
                                        </p:tgtEl>
                                        <p:attrNameLst>
                                          <p:attrName>ppt_x</p:attrName>
                                          <p:attrName>ppt_y</p:attrName>
                                        </p:attrNameLst>
                                      </p:cBhvr>
                                      <p:rCtr x="13" y="26146"/>
                                    </p:animMotion>
                                  </p:childTnLst>
                                </p:cTn>
                              </p:par>
                              <p:par>
                                <p:cTn id="558" presetID="1" presetClass="path" presetSubtype="0" repeatCount="indefinite" fill="hold" grpId="0" nodeType="withEffect">
                                  <p:stCondLst>
                                    <p:cond delay="3750"/>
                                  </p:stCondLst>
                                  <p:childTnLst>
                                    <p:animMotion origin="layout" path="M 0.00319 0.00568 C 0.24049 0.00568 0.43349 0.12188 0.43349 0.26646 C 0.43349 0.41081 0.24049 0.5286 0.00319 0.5286 C -0.23488 0.5286 -0.42673 0.41081 -0.42673 0.26646 C -0.42673 0.12188 -0.23488 0.00568 0.00319 0.00568 Z " pathEditMode="relative" rAng="0" ptsTypes="AAAAA">
                                      <p:cBhvr>
                                        <p:cTn id="559" dur="8000" fill="hold"/>
                                        <p:tgtEl>
                                          <p:spTgt spid="762"/>
                                        </p:tgtEl>
                                        <p:attrNameLst>
                                          <p:attrName>ppt_x</p:attrName>
                                          <p:attrName>ppt_y</p:attrName>
                                        </p:attrNameLst>
                                      </p:cBhvr>
                                      <p:rCtr x="13" y="26146"/>
                                    </p:animMotion>
                                  </p:childTnLst>
                                </p:cTn>
                              </p:par>
                              <p:par>
                                <p:cTn id="560" presetID="1" presetClass="path" presetSubtype="0" repeatCount="indefinite" fill="hold" grpId="0" nodeType="withEffect">
                                  <p:stCondLst>
                                    <p:cond delay="2500"/>
                                  </p:stCondLst>
                                  <p:childTnLst>
                                    <p:animMotion origin="layout" path="M 0.00319 0.00568 C 0.24049 0.00568 0.43349 0.12188 0.43349 0.26646 C 0.43349 0.41081 0.24049 0.5286 0.00319 0.5286 C -0.23488 0.5286 -0.42673 0.41081 -0.42673 0.26646 C -0.42673 0.12188 -0.23488 0.00568 0.00319 0.00568 Z " pathEditMode="relative" rAng="0" ptsTypes="AAAAA">
                                      <p:cBhvr>
                                        <p:cTn id="561" dur="8750" fill="hold"/>
                                        <p:tgtEl>
                                          <p:spTgt spid="763"/>
                                        </p:tgtEl>
                                        <p:attrNameLst>
                                          <p:attrName>ppt_x</p:attrName>
                                          <p:attrName>ppt_y</p:attrName>
                                        </p:attrNameLst>
                                      </p:cBhvr>
                                      <p:rCtr x="13" y="26146"/>
                                    </p:animMotion>
                                  </p:childTnLst>
                                </p:cTn>
                              </p:par>
                            </p:childTnLst>
                          </p:cTn>
                        </p:par>
                      </p:childTnLst>
                    </p:cTn>
                  </p:par>
                  <p:par>
                    <p:cTn id="562" fill="hold">
                      <p:stCondLst>
                        <p:cond delay="indefinite"/>
                      </p:stCondLst>
                      <p:childTnLst>
                        <p:par>
                          <p:cTn id="563" fill="hold">
                            <p:stCondLst>
                              <p:cond delay="0"/>
                            </p:stCondLst>
                            <p:childTnLst>
                              <p:par>
                                <p:cTn id="564" presetID="1" presetClass="entr" presetSubtype="0" fill="hold" nodeType="clickEffect">
                                  <p:stCondLst>
                                    <p:cond delay="0"/>
                                  </p:stCondLst>
                                  <p:childTnLst>
                                    <p:set>
                                      <p:cBhvr>
                                        <p:cTn id="565" dur="1" fill="hold">
                                          <p:stCondLst>
                                            <p:cond delay="0"/>
                                          </p:stCondLst>
                                        </p:cTn>
                                        <p:tgtEl>
                                          <p:spTgt spid="4"/>
                                        </p:tgtEl>
                                        <p:attrNameLst>
                                          <p:attrName>style.visibility</p:attrName>
                                        </p:attrNameLst>
                                      </p:cBhvr>
                                      <p:to>
                                        <p:strVal val="visible"/>
                                      </p:to>
                                    </p:set>
                                  </p:childTnLst>
                                </p:cTn>
                              </p:par>
                              <p:par>
                                <p:cTn id="566" presetID="1" presetClass="entr" presetSubtype="0" fill="hold" grpId="0" nodeType="withEffect">
                                  <p:stCondLst>
                                    <p:cond delay="0"/>
                                  </p:stCondLst>
                                  <p:childTnLst>
                                    <p:set>
                                      <p:cBhvr>
                                        <p:cTn id="567" dur="1" fill="hold">
                                          <p:stCondLst>
                                            <p:cond delay="0"/>
                                          </p:stCondLst>
                                        </p:cTn>
                                        <p:tgtEl>
                                          <p:spTgt spid="10"/>
                                        </p:tgtEl>
                                        <p:attrNameLst>
                                          <p:attrName>style.visibility</p:attrName>
                                        </p:attrNameLst>
                                      </p:cBhvr>
                                      <p:to>
                                        <p:strVal val="visible"/>
                                      </p:to>
                                    </p:set>
                                  </p:childTnLst>
                                </p:cTn>
                              </p:par>
                            </p:childTnLst>
                          </p:cTn>
                        </p:par>
                      </p:childTnLst>
                    </p:cTn>
                  </p:par>
                  <p:par>
                    <p:cTn id="568" fill="hold">
                      <p:stCondLst>
                        <p:cond delay="indefinite"/>
                      </p:stCondLst>
                      <p:childTnLst>
                        <p:par>
                          <p:cTn id="569" fill="hold">
                            <p:stCondLst>
                              <p:cond delay="0"/>
                            </p:stCondLst>
                            <p:childTnLst>
                              <p:par>
                                <p:cTn id="570" presetID="1" presetClass="entr" presetSubtype="0" fill="hold" nodeType="clickEffect">
                                  <p:stCondLst>
                                    <p:cond delay="0"/>
                                  </p:stCondLst>
                                  <p:childTnLst>
                                    <p:set>
                                      <p:cBhvr>
                                        <p:cTn id="571" dur="1" fill="hold">
                                          <p:stCondLst>
                                            <p:cond delay="0"/>
                                          </p:stCondLst>
                                        </p:cTn>
                                        <p:tgtEl>
                                          <p:spTgt spid="12"/>
                                        </p:tgtEl>
                                        <p:attrNameLst>
                                          <p:attrName>style.visibility</p:attrName>
                                        </p:attrNameLst>
                                      </p:cBhvr>
                                      <p:to>
                                        <p:strVal val="visible"/>
                                      </p:to>
                                    </p:set>
                                  </p:childTnLst>
                                </p:cTn>
                              </p:par>
                              <p:par>
                                <p:cTn id="572" presetID="1" presetClass="entr" presetSubtype="0" fill="hold" grpId="0" nodeType="withEffect">
                                  <p:stCondLst>
                                    <p:cond delay="0"/>
                                  </p:stCondLst>
                                  <p:childTnLst>
                                    <p:set>
                                      <p:cBhvr>
                                        <p:cTn id="573" dur="1" fill="hold">
                                          <p:stCondLst>
                                            <p:cond delay="0"/>
                                          </p:stCondLst>
                                        </p:cTn>
                                        <p:tgtEl>
                                          <p:spTgt spid="13"/>
                                        </p:tgtEl>
                                        <p:attrNameLst>
                                          <p:attrName>style.visibility</p:attrName>
                                        </p:attrNameLst>
                                      </p:cBhvr>
                                      <p:to>
                                        <p:strVal val="visible"/>
                                      </p:to>
                                    </p:set>
                                  </p:childTnLst>
                                </p:cTn>
                              </p:par>
                              <p:par>
                                <p:cTn id="574" presetID="1" presetClass="entr" presetSubtype="0" fill="hold" grpId="0" nodeType="withEffect">
                                  <p:stCondLst>
                                    <p:cond delay="0"/>
                                  </p:stCondLst>
                                  <p:childTnLst>
                                    <p:set>
                                      <p:cBhvr>
                                        <p:cTn id="575"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1" grpId="0" animBg="1"/>
      <p:bldP spid="681" grpId="1" animBg="1"/>
      <p:bldP spid="681" grpId="2" animBg="1"/>
      <p:bldP spid="682" grpId="0" animBg="1"/>
      <p:bldP spid="682" grpId="1" animBg="1"/>
      <p:bldP spid="682" grpId="2" animBg="1"/>
      <p:bldP spid="687" grpId="0" animBg="1"/>
      <p:bldP spid="687" grpId="1" animBg="1"/>
      <p:bldP spid="687" grpId="2" animBg="1"/>
      <p:bldP spid="688" grpId="0" animBg="1"/>
      <p:bldP spid="688" grpId="1" animBg="1"/>
      <p:bldP spid="688" grpId="2" animBg="1"/>
      <p:bldP spid="757" grpId="0" animBg="1"/>
      <p:bldP spid="757" grpId="1" animBg="1"/>
      <p:bldP spid="757" grpId="2" animBg="1"/>
      <p:bldP spid="758" grpId="0" animBg="1"/>
      <p:bldP spid="758" grpId="1" animBg="1"/>
      <p:bldP spid="758" grpId="2" animBg="1"/>
      <p:bldP spid="759" grpId="0" animBg="1"/>
      <p:bldP spid="760" grpId="0" animBg="1"/>
      <p:bldP spid="760" grpId="1" animBg="1"/>
      <p:bldP spid="761" grpId="0" animBg="1"/>
      <p:bldP spid="761" grpId="1" animBg="1"/>
      <p:bldP spid="762" grpId="0" animBg="1"/>
      <p:bldP spid="762" grpId="1" animBg="1"/>
      <p:bldP spid="763" grpId="0" animBg="1"/>
      <p:bldP spid="763" grpId="1" animBg="1"/>
      <p:bldP spid="764" grpId="0" animBg="1"/>
      <p:bldP spid="764" grpId="1" animBg="1"/>
      <p:bldP spid="1576" grpId="0" animBg="1"/>
      <p:bldP spid="1576" grpId="1" animBg="1"/>
      <p:bldP spid="1576" grpId="2" animBg="1"/>
      <p:bldP spid="1577" grpId="0" animBg="1"/>
      <p:bldP spid="1577" grpId="1" animBg="1"/>
      <p:bldP spid="1577" grpId="2" animBg="1"/>
      <p:bldP spid="972" grpId="0" animBg="1"/>
      <p:bldP spid="972" grpId="1" animBg="1"/>
      <p:bldP spid="972" grpId="2" animBg="1"/>
      <p:bldP spid="973" grpId="0" animBg="1"/>
      <p:bldP spid="973" grpId="1" animBg="1"/>
      <p:bldP spid="973" grpId="2" animBg="1"/>
      <p:bldP spid="970" grpId="0" animBg="1"/>
      <p:bldP spid="970" grpId="1" animBg="1"/>
      <p:bldP spid="970" grpId="2" animBg="1"/>
      <p:bldP spid="971" grpId="0" animBg="1"/>
      <p:bldP spid="971" grpId="1" animBg="1"/>
      <p:bldP spid="971" grpId="2" animBg="1"/>
      <p:bldP spid="968" grpId="0" animBg="1"/>
      <p:bldP spid="968" grpId="1" animBg="1"/>
      <p:bldP spid="968" grpId="2" animBg="1"/>
      <p:bldP spid="969" grpId="0" animBg="1"/>
      <p:bldP spid="969" grpId="1" animBg="1"/>
      <p:bldP spid="969" grpId="2" animBg="1"/>
      <p:bldP spid="1425" grpId="0" animBg="1"/>
      <p:bldP spid="1425" grpId="1" animBg="1"/>
      <p:bldP spid="1425" grpId="2" animBg="1"/>
      <p:bldP spid="1426" grpId="0" animBg="1"/>
      <p:bldP spid="1426" grpId="1" animBg="1"/>
      <p:bldP spid="1426" grpId="2" animBg="1"/>
      <p:bldP spid="966" grpId="0" animBg="1"/>
      <p:bldP spid="966" grpId="1" animBg="1"/>
      <p:bldP spid="966" grpId="2" animBg="1"/>
      <p:bldP spid="967" grpId="0" animBg="1"/>
      <p:bldP spid="967" grpId="1" animBg="1"/>
      <p:bldP spid="967" grpId="2" animBg="1"/>
      <p:bldP spid="964" grpId="0" animBg="1"/>
      <p:bldP spid="964" grpId="1" animBg="1"/>
      <p:bldP spid="964" grpId="2" animBg="1"/>
      <p:bldP spid="965" grpId="0" animBg="1"/>
      <p:bldP spid="965" grpId="1" animBg="1"/>
      <p:bldP spid="965" grpId="2" animBg="1"/>
      <p:bldP spid="962" grpId="0" animBg="1"/>
      <p:bldP spid="962" grpId="1" animBg="1"/>
      <p:bldP spid="962" grpId="2" animBg="1"/>
      <p:bldP spid="963" grpId="0" animBg="1"/>
      <p:bldP spid="963" grpId="1" animBg="1"/>
      <p:bldP spid="963" grpId="2" animBg="1"/>
      <p:bldP spid="960" grpId="0" animBg="1"/>
      <p:bldP spid="960" grpId="1" animBg="1"/>
      <p:bldP spid="960" grpId="2" animBg="1"/>
      <p:bldP spid="961" grpId="0" animBg="1"/>
      <p:bldP spid="961" grpId="1" animBg="1"/>
      <p:bldP spid="961" grpId="2" animBg="1"/>
      <p:bldP spid="655" grpId="0" animBg="1"/>
      <p:bldP spid="655" grpId="1" animBg="1"/>
      <p:bldP spid="655" grpId="2" animBg="1"/>
      <p:bldP spid="765" grpId="0" animBg="1"/>
      <p:bldP spid="765" grpId="1" animBg="1"/>
      <p:bldP spid="766" grpId="0" animBg="1"/>
      <p:bldP spid="766" grpId="1" animBg="1"/>
      <p:bldP spid="767" grpId="0" animBg="1"/>
      <p:bldP spid="767" grpId="1" animBg="1"/>
      <p:bldP spid="769" grpId="0" animBg="1"/>
      <p:bldP spid="769" grpId="1" animBg="1"/>
      <p:bldP spid="770" grpId="0" animBg="1"/>
      <p:bldP spid="770" grpId="1" animBg="1"/>
      <p:bldP spid="783" grpId="0" animBg="1"/>
      <p:bldP spid="784" grpId="0" animBg="1"/>
      <p:bldP spid="784" grpId="1" animBg="1"/>
      <p:bldP spid="784" grpId="2" animBg="1"/>
      <p:bldP spid="785" grpId="0" animBg="1"/>
      <p:bldP spid="785" grpId="1" animBg="1"/>
      <p:bldP spid="785" grpId="2" animBg="1"/>
      <p:bldP spid="786" grpId="0" animBg="1"/>
      <p:bldP spid="786" grpId="1" animBg="1"/>
      <p:bldP spid="786" grpId="2" animBg="1"/>
      <p:bldP spid="1356" grpId="0" animBg="1"/>
      <p:bldP spid="1356" grpId="1" animBg="1"/>
      <p:bldP spid="1356" grpId="2" animBg="1"/>
      <p:bldP spid="1357" grpId="0" animBg="1"/>
      <p:bldP spid="1357" grpId="1" animBg="1"/>
      <p:bldP spid="1358" grpId="0" animBg="1"/>
      <p:bldP spid="1358" grpId="1" animBg="1"/>
      <p:bldP spid="1368" grpId="0" animBg="1"/>
      <p:bldP spid="1368" grpId="1" animBg="1"/>
      <p:bldP spid="1368" grpId="2" animBg="1"/>
      <p:bldP spid="1369" grpId="0" animBg="1"/>
      <p:bldP spid="1369" grpId="1" animBg="1"/>
      <p:bldP spid="1369" grpId="2" animBg="1"/>
      <p:bldP spid="1378" grpId="0" animBg="1"/>
      <p:bldP spid="1389" grpId="0" animBg="1"/>
      <p:bldP spid="1569" grpId="0" animBg="1"/>
      <p:bldP spid="1569" grpId="1" animBg="1"/>
      <p:bldP spid="1569" grpId="2" animBg="1"/>
      <p:bldP spid="1572" grpId="0" animBg="1"/>
      <p:bldP spid="1572" grpId="1" animBg="1"/>
      <p:bldP spid="1572" grpId="2" animBg="1"/>
      <p:bldP spid="1573" grpId="0" animBg="1"/>
      <p:bldP spid="1573" grpId="1" animBg="1"/>
      <p:bldP spid="1573" grpId="2" animBg="1"/>
      <p:bldP spid="1608" grpId="0" animBg="1"/>
      <p:bldP spid="1667" grpId="0" animBg="1"/>
      <p:bldP spid="1828" grpId="0" animBg="1"/>
      <p:bldP spid="1832" grpId="0" animBg="1"/>
      <p:bldP spid="1852" grpId="0" animBg="1"/>
      <p:bldP spid="1871" grpId="0" animBg="1"/>
      <p:bldP spid="1873" grpId="0" animBg="1"/>
      <p:bldP spid="1873" grpId="1" animBg="1"/>
      <p:bldP spid="1874" grpId="0" animBg="1"/>
      <p:bldP spid="1612" grpId="0" animBg="1"/>
      <p:bldP spid="953" grpId="0" animBg="1"/>
      <p:bldP spid="954" grpId="0" animBg="1"/>
      <p:bldP spid="955" grpId="0" animBg="1"/>
      <p:bldP spid="956" grpId="0" animBg="1"/>
      <p:bldP spid="957" grpId="0" animBg="1"/>
      <p:bldP spid="958" grpId="0" animBg="1"/>
      <p:bldP spid="959" grpId="0" animBg="1"/>
      <p:bldP spid="7" grpId="0"/>
      <p:bldP spid="10" grpId="0"/>
      <p:bldP spid="13" grpId="0"/>
      <p:bldP spid="1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6829D3AC-652A-4C66-9712-42943B1A5C82}"/>
              </a:ext>
            </a:extLst>
          </p:cNvPr>
          <p:cNvSpPr/>
          <p:nvPr/>
        </p:nvSpPr>
        <p:spPr bwMode="auto">
          <a:xfrm>
            <a:off x="392379" y="1693544"/>
            <a:ext cx="11651713" cy="2967322"/>
          </a:xfrm>
          <a:prstGeom prst="rect">
            <a:avLst/>
          </a:prstGeom>
          <a:solidFill>
            <a:schemeClr val="bg1"/>
          </a:solidFill>
          <a:ln w="9525" cap="flat" cmpd="sng" algn="ctr">
            <a:noFill/>
            <a:prstDash val="solid"/>
            <a:headEnd type="none" w="med" len="med"/>
            <a:tailEnd type="none" w="med" len="med"/>
          </a:ln>
          <a:effectLst>
            <a:outerShdw blurRad="190500" dist="38100" dir="2700000" algn="ctr" rotWithShape="0">
              <a:srgbClr val="000000">
                <a:alpha val="25000"/>
              </a:srgbClr>
            </a:outerShdw>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a:gradFill>
                <a:gsLst>
                  <a:gs pos="0">
                    <a:srgbClr val="FFFFFF"/>
                  </a:gs>
                  <a:gs pos="100000">
                    <a:srgbClr val="FFFFFF"/>
                  </a:gs>
                </a:gsLst>
                <a:lin ang="5400000" scaled="0"/>
              </a:gradFill>
              <a:latin typeface="Segoe UI"/>
              <a:cs typeface="Segoe UI" pitchFamily="34" charset="0"/>
            </a:endParaRPr>
          </a:p>
        </p:txBody>
      </p:sp>
      <p:sp>
        <p:nvSpPr>
          <p:cNvPr id="32" name="Rectangle 31">
            <a:extLst>
              <a:ext uri="{FF2B5EF4-FFF2-40B4-BE49-F238E27FC236}">
                <a16:creationId xmlns:a16="http://schemas.microsoft.com/office/drawing/2014/main" id="{239AE263-6B8D-47D5-800F-78287706100F}"/>
              </a:ext>
            </a:extLst>
          </p:cNvPr>
          <p:cNvSpPr/>
          <p:nvPr/>
        </p:nvSpPr>
        <p:spPr bwMode="auto">
          <a:xfrm>
            <a:off x="392381" y="4528307"/>
            <a:ext cx="11651715" cy="2024617"/>
          </a:xfrm>
          <a:prstGeom prst="rect">
            <a:avLst/>
          </a:prstGeom>
          <a:solidFill>
            <a:schemeClr val="bg1"/>
          </a:solidFill>
          <a:ln w="9525" cap="flat" cmpd="sng" algn="ctr">
            <a:noFill/>
            <a:prstDash val="solid"/>
            <a:headEnd type="none" w="med" len="med"/>
            <a:tailEnd type="none" w="med" len="med"/>
          </a:ln>
          <a:effectLst>
            <a:outerShdw blurRad="190500" dist="38100" dir="2700000" algn="ctr" rotWithShape="0">
              <a:srgbClr val="000000">
                <a:alpha val="25000"/>
              </a:srgbClr>
            </a:outerShdw>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a:gradFill>
                <a:gsLst>
                  <a:gs pos="0">
                    <a:srgbClr val="FFFFFF"/>
                  </a:gs>
                  <a:gs pos="100000">
                    <a:srgbClr val="FFFFFF"/>
                  </a:gs>
                </a:gsLst>
                <a:lin ang="5400000" scaled="0"/>
              </a:gradFill>
              <a:latin typeface="Segoe UI"/>
              <a:cs typeface="Segoe UI" pitchFamily="34" charset="0"/>
            </a:endParaRPr>
          </a:p>
        </p:txBody>
      </p:sp>
      <p:sp>
        <p:nvSpPr>
          <p:cNvPr id="33" name="Rectangle 32">
            <a:extLst>
              <a:ext uri="{FF2B5EF4-FFF2-40B4-BE49-F238E27FC236}">
                <a16:creationId xmlns:a16="http://schemas.microsoft.com/office/drawing/2014/main" id="{1799C54A-5E0B-4894-ADCA-89504D7CF64E}"/>
              </a:ext>
            </a:extLst>
          </p:cNvPr>
          <p:cNvSpPr/>
          <p:nvPr/>
        </p:nvSpPr>
        <p:spPr>
          <a:xfrm>
            <a:off x="386954" y="5416329"/>
            <a:ext cx="11651714" cy="724169"/>
          </a:xfrm>
          <a:prstGeom prst="rect">
            <a:avLst/>
          </a:prstGeom>
          <a:solidFill>
            <a:schemeClr val="tx1"/>
          </a:solidFill>
        </p:spPr>
        <p:txBody>
          <a:bodyPr wrap="square" anchor="ctr" anchorCtr="0">
            <a:noAutofit/>
          </a:bodyPr>
          <a:lstStyle/>
          <a:p>
            <a:pPr algn="ctr" defTabSz="931611">
              <a:spcBef>
                <a:spcPct val="0"/>
              </a:spcBef>
              <a:spcAft>
                <a:spcPts val="1198"/>
              </a:spcAft>
              <a:defRPr/>
            </a:pPr>
            <a:r>
              <a:rPr lang="en-US" sz="1785">
                <a:ln w="3175">
                  <a:noFill/>
                </a:ln>
                <a:gradFill>
                  <a:gsLst>
                    <a:gs pos="0">
                      <a:srgbClr val="50E6FF"/>
                    </a:gs>
                    <a:gs pos="100000">
                      <a:srgbClr val="50E6FF"/>
                    </a:gs>
                  </a:gsLst>
                  <a:lin ang="5400000" scaled="0"/>
                </a:gradFill>
                <a:latin typeface="Segoe UI Semibold" panose="020B0702040204020203" pitchFamily="34" charset="0"/>
                <a:cs typeface="Segoe UI Semibold" panose="020B0702040204020203" pitchFamily="34" charset="0"/>
                <a:sym typeface="Wingdings" panose="05000000000000000000" pitchFamily="2" charset="2"/>
              </a:rPr>
              <a:t>Turn data into decisions with actionable real-time IoT insights </a:t>
            </a:r>
            <a:endParaRPr lang="en-US">
              <a:ln w="3175">
                <a:noFill/>
              </a:ln>
              <a:gradFill>
                <a:gsLst>
                  <a:gs pos="0">
                    <a:srgbClr val="50E6FF"/>
                  </a:gs>
                  <a:gs pos="100000">
                    <a:srgbClr val="50E6FF"/>
                  </a:gs>
                </a:gsLst>
                <a:lin ang="5400000" scaled="0"/>
              </a:gradFill>
              <a:latin typeface="Segoe UI Semibold" panose="020B0702040204020203" pitchFamily="34" charset="0"/>
              <a:cs typeface="Segoe UI Semibold" panose="020B0702040204020203" pitchFamily="34" charset="0"/>
              <a:sym typeface="Wingdings" panose="05000000000000000000" pitchFamily="2" charset="2"/>
            </a:endParaRPr>
          </a:p>
        </p:txBody>
      </p:sp>
      <p:sp>
        <p:nvSpPr>
          <p:cNvPr id="2" name="Title 1">
            <a:extLst>
              <a:ext uri="{FF2B5EF4-FFF2-40B4-BE49-F238E27FC236}">
                <a16:creationId xmlns:a16="http://schemas.microsoft.com/office/drawing/2014/main" id="{A7EED2C8-1951-48AD-AB3C-04330381BBBE}"/>
              </a:ext>
            </a:extLst>
          </p:cNvPr>
          <p:cNvSpPr>
            <a:spLocks noGrp="1"/>
          </p:cNvSpPr>
          <p:nvPr>
            <p:ph type="title"/>
          </p:nvPr>
        </p:nvSpPr>
        <p:spPr>
          <a:xfrm>
            <a:off x="419598" y="372394"/>
            <a:ext cx="11161108" cy="753816"/>
          </a:xfrm>
        </p:spPr>
        <p:txBody>
          <a:bodyPr/>
          <a:lstStyle/>
          <a:p>
            <a:r>
              <a:rPr lang="en-US" dirty="0"/>
              <a:t>Azure Time Series Insights </a:t>
            </a:r>
          </a:p>
        </p:txBody>
      </p:sp>
      <p:sp>
        <p:nvSpPr>
          <p:cNvPr id="21" name="Rectangle 20">
            <a:extLst>
              <a:ext uri="{FF2B5EF4-FFF2-40B4-BE49-F238E27FC236}">
                <a16:creationId xmlns:a16="http://schemas.microsoft.com/office/drawing/2014/main" id="{E45813AF-555D-48BE-B2DC-2DEE0E6B0694}"/>
              </a:ext>
            </a:extLst>
          </p:cNvPr>
          <p:cNvSpPr/>
          <p:nvPr/>
        </p:nvSpPr>
        <p:spPr>
          <a:xfrm>
            <a:off x="6380523" y="3043527"/>
            <a:ext cx="2171656" cy="900904"/>
          </a:xfrm>
          <a:prstGeom prst="rect">
            <a:avLst/>
          </a:prstGeom>
        </p:spPr>
        <p:txBody>
          <a:bodyPr wrap="square" lIns="0" tIns="93260" rIns="0" bIns="0" anchor="ctr" anchorCtr="0">
            <a:spAutoFit/>
          </a:bodyPr>
          <a:lstStyle/>
          <a:p>
            <a:pPr marL="0" lvl="1" algn="ctr" defTabSz="932597" fontAlgn="base">
              <a:lnSpc>
                <a:spcPct val="90000"/>
              </a:lnSpc>
              <a:spcBef>
                <a:spcPts val="612"/>
              </a:spcBef>
              <a:spcAft>
                <a:spcPct val="0"/>
              </a:spcAft>
              <a:defRPr/>
            </a:pPr>
            <a:r>
              <a:rPr lang="en-US" sz="1428">
                <a:gradFill>
                  <a:gsLst>
                    <a:gs pos="0">
                      <a:srgbClr val="000000"/>
                    </a:gs>
                    <a:gs pos="100000">
                      <a:srgbClr val="000000"/>
                    </a:gs>
                  </a:gsLst>
                  <a:lin ang="5400000" scaled="0"/>
                </a:gradFill>
                <a:latin typeface="Segoe UI Semibold"/>
              </a:rPr>
              <a:t>Use rich analytics APIs and UX for ad-hoc exploration and operational intelligence</a:t>
            </a:r>
          </a:p>
        </p:txBody>
      </p:sp>
      <p:sp>
        <p:nvSpPr>
          <p:cNvPr id="38" name="Rectangle 37">
            <a:extLst>
              <a:ext uri="{FF2B5EF4-FFF2-40B4-BE49-F238E27FC236}">
                <a16:creationId xmlns:a16="http://schemas.microsoft.com/office/drawing/2014/main" id="{93340C1B-5975-49F2-BFEB-1F6F3601DBFE}"/>
              </a:ext>
            </a:extLst>
          </p:cNvPr>
          <p:cNvSpPr/>
          <p:nvPr/>
        </p:nvSpPr>
        <p:spPr>
          <a:xfrm>
            <a:off x="9611605" y="3091100"/>
            <a:ext cx="1879019" cy="900904"/>
          </a:xfrm>
          <a:prstGeom prst="rect">
            <a:avLst/>
          </a:prstGeom>
        </p:spPr>
        <p:txBody>
          <a:bodyPr wrap="square" lIns="0" tIns="93260" rIns="0" bIns="0" anchor="ctr" anchorCtr="0">
            <a:spAutoFit/>
          </a:bodyPr>
          <a:lstStyle/>
          <a:p>
            <a:pPr marL="0" lvl="1" algn="ctr" defTabSz="932597" fontAlgn="base">
              <a:lnSpc>
                <a:spcPct val="90000"/>
              </a:lnSpc>
              <a:spcBef>
                <a:spcPts val="612"/>
              </a:spcBef>
              <a:spcAft>
                <a:spcPct val="0"/>
              </a:spcAft>
              <a:defRPr/>
            </a:pPr>
            <a:r>
              <a:rPr lang="en-US" sz="1428">
                <a:gradFill>
                  <a:gsLst>
                    <a:gs pos="0">
                      <a:srgbClr val="000000"/>
                    </a:gs>
                    <a:gs pos="100000">
                      <a:srgbClr val="000000"/>
                    </a:gs>
                  </a:gsLst>
                  <a:lin ang="5400000" scaled="0"/>
                </a:gradFill>
                <a:latin typeface="Segoe UI Semibold"/>
              </a:rPr>
              <a:t>Use JavaScript control library for building custom analytics apps on the TSI platform</a:t>
            </a:r>
          </a:p>
        </p:txBody>
      </p:sp>
      <p:sp>
        <p:nvSpPr>
          <p:cNvPr id="48" name="Rectangle 47">
            <a:extLst>
              <a:ext uri="{FF2B5EF4-FFF2-40B4-BE49-F238E27FC236}">
                <a16:creationId xmlns:a16="http://schemas.microsoft.com/office/drawing/2014/main" id="{4717AF04-3291-4A51-8221-C1F6587F4322}"/>
              </a:ext>
            </a:extLst>
          </p:cNvPr>
          <p:cNvSpPr/>
          <p:nvPr/>
        </p:nvSpPr>
        <p:spPr>
          <a:xfrm>
            <a:off x="714059" y="2993245"/>
            <a:ext cx="2325141" cy="990628"/>
          </a:xfrm>
          <a:prstGeom prst="rect">
            <a:avLst/>
          </a:prstGeom>
        </p:spPr>
        <p:txBody>
          <a:bodyPr wrap="square" lIns="0" tIns="93260" rIns="0" bIns="0" anchor="ctr" anchorCtr="0">
            <a:spAutoFit/>
          </a:bodyPr>
          <a:lstStyle/>
          <a:p>
            <a:pPr defTabSz="951121">
              <a:spcAft>
                <a:spcPts val="612"/>
              </a:spcAft>
              <a:defRPr/>
            </a:pPr>
            <a:r>
              <a:rPr lang="en-US" sz="1428">
                <a:gradFill>
                  <a:gsLst>
                    <a:gs pos="0">
                      <a:srgbClr val="000000"/>
                    </a:gs>
                    <a:gs pos="100000">
                      <a:srgbClr val="000000"/>
                    </a:gs>
                  </a:gsLst>
                  <a:lin ang="5400000" scaled="0"/>
                </a:gradFill>
                <a:latin typeface="Segoe UI Semibold"/>
              </a:rPr>
              <a:t>Ingest, process, store, and query highly contextualized, time-series-optimized, IoT-scale data</a:t>
            </a:r>
          </a:p>
        </p:txBody>
      </p:sp>
      <p:sp>
        <p:nvSpPr>
          <p:cNvPr id="3" name="Rectangle 2">
            <a:extLst>
              <a:ext uri="{FF2B5EF4-FFF2-40B4-BE49-F238E27FC236}">
                <a16:creationId xmlns:a16="http://schemas.microsoft.com/office/drawing/2014/main" id="{6E3A190E-95A5-400F-9307-E5D4C026E0C2}"/>
              </a:ext>
            </a:extLst>
          </p:cNvPr>
          <p:cNvSpPr/>
          <p:nvPr/>
        </p:nvSpPr>
        <p:spPr>
          <a:xfrm>
            <a:off x="3506975" y="3087995"/>
            <a:ext cx="1947472" cy="947989"/>
          </a:xfrm>
          <a:prstGeom prst="rect">
            <a:avLst/>
          </a:prstGeom>
        </p:spPr>
        <p:txBody>
          <a:bodyPr wrap="square" tIns="93260">
            <a:spAutoFit/>
          </a:bodyPr>
          <a:lstStyle/>
          <a:p>
            <a:pPr marL="0" lvl="1" algn="ctr" defTabSz="932597" fontAlgn="base">
              <a:lnSpc>
                <a:spcPct val="90000"/>
              </a:lnSpc>
              <a:spcBef>
                <a:spcPts val="612"/>
              </a:spcBef>
              <a:spcAft>
                <a:spcPct val="0"/>
              </a:spcAft>
              <a:defRPr/>
            </a:pPr>
            <a:r>
              <a:rPr lang="en-US" sz="1428">
                <a:gradFill>
                  <a:gsLst>
                    <a:gs pos="0">
                      <a:srgbClr val="000000"/>
                    </a:gs>
                    <a:gs pos="100000">
                      <a:srgbClr val="000000"/>
                    </a:gs>
                  </a:gsLst>
                  <a:lin ang="5400000" scaled="0"/>
                </a:gradFill>
                <a:latin typeface="Segoe UI Semibold"/>
              </a:rPr>
              <a:t>Connect to a variety of data solutions using TSI’s flexible data platform</a:t>
            </a:r>
          </a:p>
        </p:txBody>
      </p:sp>
      <p:cxnSp>
        <p:nvCxnSpPr>
          <p:cNvPr id="42" name="Straight Connector 41">
            <a:extLst>
              <a:ext uri="{FF2B5EF4-FFF2-40B4-BE49-F238E27FC236}">
                <a16:creationId xmlns:a16="http://schemas.microsoft.com/office/drawing/2014/main" id="{2E69F7A9-46AB-4122-B60C-9AB39179DB40}"/>
              </a:ext>
            </a:extLst>
          </p:cNvPr>
          <p:cNvCxnSpPr>
            <a:cxnSpLocks/>
          </p:cNvCxnSpPr>
          <p:nvPr/>
        </p:nvCxnSpPr>
        <p:spPr>
          <a:xfrm flipV="1">
            <a:off x="419598" y="1693543"/>
            <a:ext cx="0" cy="2536522"/>
          </a:xfrm>
          <a:prstGeom prst="line">
            <a:avLst/>
          </a:prstGeom>
          <a:noFill/>
          <a:ln w="76200" cap="flat" cmpd="sng" algn="ctr">
            <a:gradFill>
              <a:gsLst>
                <a:gs pos="0">
                  <a:srgbClr val="50E6FF"/>
                </a:gs>
                <a:gs pos="100000">
                  <a:srgbClr val="0078D3"/>
                </a:gs>
              </a:gsLst>
              <a:lin ang="1800000" scaled="0"/>
            </a:gradFill>
            <a:prstDash val="solid"/>
            <a:headEnd type="none"/>
            <a:tailEnd type="none"/>
          </a:ln>
          <a:effectLst/>
        </p:spPr>
      </p:cxnSp>
      <p:pic>
        <p:nvPicPr>
          <p:cNvPr id="52" name="Picture 51">
            <a:extLst>
              <a:ext uri="{FF2B5EF4-FFF2-40B4-BE49-F238E27FC236}">
                <a16:creationId xmlns:a16="http://schemas.microsoft.com/office/drawing/2014/main" id="{8262F286-4AB8-45E3-A509-4CD9F9FD0FC5}"/>
              </a:ext>
            </a:extLst>
          </p:cNvPr>
          <p:cNvPicPr>
            <a:picLocks noChangeAspect="1"/>
          </p:cNvPicPr>
          <p:nvPr/>
        </p:nvPicPr>
        <p:blipFill>
          <a:blip r:embed="rId3"/>
          <a:stretch>
            <a:fillRect/>
          </a:stretch>
        </p:blipFill>
        <p:spPr>
          <a:xfrm>
            <a:off x="4115403" y="2309263"/>
            <a:ext cx="681023" cy="681023"/>
          </a:xfrm>
          <a:prstGeom prst="rect">
            <a:avLst/>
          </a:prstGeom>
        </p:spPr>
      </p:pic>
      <p:sp>
        <p:nvSpPr>
          <p:cNvPr id="23" name="Title 1">
            <a:extLst>
              <a:ext uri="{FF2B5EF4-FFF2-40B4-BE49-F238E27FC236}">
                <a16:creationId xmlns:a16="http://schemas.microsoft.com/office/drawing/2014/main" id="{7BD01B66-BE58-4E8B-B0C4-19ECA705960B}"/>
              </a:ext>
            </a:extLst>
          </p:cNvPr>
          <p:cNvSpPr txBox="1">
            <a:spLocks/>
          </p:cNvSpPr>
          <p:nvPr/>
        </p:nvSpPr>
        <p:spPr>
          <a:xfrm>
            <a:off x="465953" y="1123070"/>
            <a:ext cx="10715296" cy="320182"/>
          </a:xfrm>
          <a:prstGeom prst="rect">
            <a:avLst/>
          </a:prstGeom>
        </p:spPr>
        <p:txBody>
          <a:bodyPr vert="horz" wrap="square" lIns="0" tIns="0" rIns="0" bIns="0" rtlCol="0" anchor="ctr" anchorCtr="0">
            <a:spAutoFit/>
          </a:bodyPr>
          <a:lstStyle>
            <a:lvl1pPr algn="l" defTabSz="914367" rtl="0" eaLnBrk="1" latinLnBrk="0" hangingPunct="1">
              <a:lnSpc>
                <a:spcPts val="3137"/>
              </a:lnSpc>
              <a:spcBef>
                <a:spcPct val="0"/>
              </a:spcBef>
              <a:buNone/>
              <a:defRPr lang="en-US" sz="2745" b="0" strike="noStrike" kern="1200" cap="none" spc="-49" baseline="0">
                <a:ln w="3175">
                  <a:noFill/>
                </a:ln>
                <a:gradFill>
                  <a:gsLst>
                    <a:gs pos="0">
                      <a:schemeClr val="tx1"/>
                    </a:gs>
                    <a:gs pos="100000">
                      <a:schemeClr val="tx1"/>
                    </a:gs>
                  </a:gsLst>
                  <a:lin ang="5400000" scaled="1"/>
                </a:gradFill>
                <a:effectLst/>
                <a:latin typeface="+mj-lt"/>
                <a:ea typeface="+mn-ea"/>
                <a:cs typeface="Segoe UI" pitchFamily="34" charset="0"/>
              </a:defRPr>
            </a:lvl1pPr>
          </a:lstStyle>
          <a:p>
            <a:pPr defTabSz="932563">
              <a:lnSpc>
                <a:spcPct val="100000"/>
              </a:lnSpc>
              <a:defRPr/>
            </a:pPr>
            <a:r>
              <a:rPr lang="en-US" sz="2040" spc="0" dirty="0">
                <a:solidFill>
                  <a:prstClr val="black"/>
                </a:solidFill>
                <a:latin typeface="Calibri Light" panose="020F0302020204030204"/>
              </a:rPr>
              <a:t>A Serverless, Fully </a:t>
            </a:r>
            <a:r>
              <a:rPr lang="en-US" sz="2040" spc="0">
                <a:solidFill>
                  <a:prstClr val="black"/>
                </a:solidFill>
                <a:latin typeface="Calibri Light" panose="020F0302020204030204"/>
              </a:rPr>
              <a:t>Managed Data Analytics </a:t>
            </a:r>
            <a:r>
              <a:rPr lang="en-US" sz="2040" spc="0" dirty="0">
                <a:solidFill>
                  <a:prstClr val="black"/>
                </a:solidFill>
                <a:latin typeface="Calibri Light" panose="020F0302020204030204"/>
              </a:rPr>
              <a:t>Solution (PaaS) Built for IoT  </a:t>
            </a:r>
          </a:p>
        </p:txBody>
      </p:sp>
      <p:pic>
        <p:nvPicPr>
          <p:cNvPr id="7" name="Picture 6" descr="A close up of a sign&#10;&#10;Description automatically generated">
            <a:extLst>
              <a:ext uri="{FF2B5EF4-FFF2-40B4-BE49-F238E27FC236}">
                <a16:creationId xmlns:a16="http://schemas.microsoft.com/office/drawing/2014/main" id="{6A7A460C-2E3C-4961-9213-B0451B5B440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085813" y="2286015"/>
            <a:ext cx="801980" cy="801980"/>
          </a:xfrm>
          <a:prstGeom prst="rect">
            <a:avLst/>
          </a:prstGeom>
        </p:spPr>
      </p:pic>
      <p:pic>
        <p:nvPicPr>
          <p:cNvPr id="11" name="Picture 10" descr="A close up of a logo&#10;&#10;Description automatically generated">
            <a:extLst>
              <a:ext uri="{FF2B5EF4-FFF2-40B4-BE49-F238E27FC236}">
                <a16:creationId xmlns:a16="http://schemas.microsoft.com/office/drawing/2014/main" id="{8A73FFCC-7690-44A1-AD3B-A2F24ADF83E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420061" y="2370775"/>
            <a:ext cx="623705" cy="623705"/>
          </a:xfrm>
          <a:prstGeom prst="rect">
            <a:avLst/>
          </a:prstGeom>
        </p:spPr>
      </p:pic>
      <p:pic>
        <p:nvPicPr>
          <p:cNvPr id="13" name="Picture 12">
            <a:extLst>
              <a:ext uri="{FF2B5EF4-FFF2-40B4-BE49-F238E27FC236}">
                <a16:creationId xmlns:a16="http://schemas.microsoft.com/office/drawing/2014/main" id="{7569B672-DB65-471C-8F36-3F0AC6FB3AD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917656" y="2362972"/>
            <a:ext cx="1123757" cy="624310"/>
          </a:xfrm>
          <a:prstGeom prst="rect">
            <a:avLst/>
          </a:prstGeom>
        </p:spPr>
      </p:pic>
      <p:sp>
        <p:nvSpPr>
          <p:cNvPr id="16" name="Rectangle 15">
            <a:extLst>
              <a:ext uri="{FF2B5EF4-FFF2-40B4-BE49-F238E27FC236}">
                <a16:creationId xmlns:a16="http://schemas.microsoft.com/office/drawing/2014/main" id="{758366D7-3BCD-4988-A21E-081AB9609164}"/>
              </a:ext>
            </a:extLst>
          </p:cNvPr>
          <p:cNvSpPr/>
          <p:nvPr/>
        </p:nvSpPr>
        <p:spPr>
          <a:xfrm>
            <a:off x="386955" y="4231810"/>
            <a:ext cx="11716077" cy="429056"/>
          </a:xfrm>
          <a:prstGeom prst="rect">
            <a:avLst/>
          </a:prstGeom>
          <a:solidFill>
            <a:srgbClr val="00B0F0"/>
          </a:solidFill>
        </p:spPr>
        <p:txBody>
          <a:bodyPr wrap="square" anchor="ctr" anchorCtr="0">
            <a:noAutofit/>
          </a:bodyPr>
          <a:lstStyle/>
          <a:p>
            <a:pPr algn="ctr" defTabSz="931611">
              <a:spcBef>
                <a:spcPct val="0"/>
              </a:spcBef>
              <a:spcAft>
                <a:spcPts val="1198"/>
              </a:spcAft>
              <a:defRPr/>
            </a:pPr>
            <a:r>
              <a:rPr lang="en-US" sz="1785" dirty="0">
                <a:ln w="3175">
                  <a:noFill/>
                </a:ln>
                <a:solidFill>
                  <a:prstClr val="black"/>
                </a:solidFill>
                <a:latin typeface="Segoe UI Semibold" panose="020B0702040204020203" pitchFamily="34" charset="0"/>
                <a:cs typeface="Segoe UI Semibold" panose="020B0702040204020203" pitchFamily="34" charset="0"/>
                <a:sym typeface="Wingdings" panose="05000000000000000000" pitchFamily="2" charset="2"/>
              </a:rPr>
              <a:t>Automated scaling and Pay-As-You-Go Pricing</a:t>
            </a:r>
            <a:endParaRPr lang="en-US" dirty="0">
              <a:ln w="3175">
                <a:noFill/>
              </a:ln>
              <a:solidFill>
                <a:prstClr val="black"/>
              </a:solidFill>
              <a:latin typeface="Segoe UI Semibold" panose="020B0702040204020203" pitchFamily="34" charset="0"/>
              <a:cs typeface="Segoe UI Semibold" panose="020B0702040204020203" pitchFamily="34" charset="0"/>
              <a:sym typeface="Wingdings" panose="05000000000000000000" pitchFamily="2" charset="2"/>
            </a:endParaRPr>
          </a:p>
        </p:txBody>
      </p:sp>
    </p:spTree>
    <p:extLst>
      <p:ext uri="{BB962C8B-B14F-4D97-AF65-F5344CB8AC3E}">
        <p14:creationId xmlns:p14="http://schemas.microsoft.com/office/powerpoint/2010/main" val="239747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anim calcmode="lin" valueType="num">
                                      <p:cBhvr>
                                        <p:cTn id="8" dur="1000" fill="hold"/>
                                        <p:tgtEl>
                                          <p:spTgt spid="16"/>
                                        </p:tgtEl>
                                        <p:attrNameLst>
                                          <p:attrName>ppt_x</p:attrName>
                                        </p:attrNameLst>
                                      </p:cBhvr>
                                      <p:tavLst>
                                        <p:tav tm="0">
                                          <p:val>
                                            <p:strVal val="#ppt_x"/>
                                          </p:val>
                                        </p:tav>
                                        <p:tav tm="100000">
                                          <p:val>
                                            <p:strVal val="#ppt_x"/>
                                          </p:val>
                                        </p:tav>
                                      </p:tavLst>
                                    </p:anim>
                                    <p:anim calcmode="lin" valueType="num">
                                      <p:cBhvr>
                                        <p:cTn id="9"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3"/>
                                        </p:tgtEl>
                                        <p:attrNameLst>
                                          <p:attrName>style.visibility</p:attrName>
                                        </p:attrNameLst>
                                      </p:cBhvr>
                                      <p:to>
                                        <p:strVal val="visible"/>
                                      </p:to>
                                    </p:set>
                                    <p:animEffect transition="in" filter="fade">
                                      <p:cBhvr>
                                        <p:cTn id="14" dur="1000"/>
                                        <p:tgtEl>
                                          <p:spTgt spid="33"/>
                                        </p:tgtEl>
                                      </p:cBhvr>
                                    </p:animEffect>
                                    <p:anim calcmode="lin" valueType="num">
                                      <p:cBhvr>
                                        <p:cTn id="15" dur="1000" fill="hold"/>
                                        <p:tgtEl>
                                          <p:spTgt spid="33"/>
                                        </p:tgtEl>
                                        <p:attrNameLst>
                                          <p:attrName>ppt_x</p:attrName>
                                        </p:attrNameLst>
                                      </p:cBhvr>
                                      <p:tavLst>
                                        <p:tav tm="0">
                                          <p:val>
                                            <p:strVal val="#ppt_x"/>
                                          </p:val>
                                        </p:tav>
                                        <p:tav tm="100000">
                                          <p:val>
                                            <p:strVal val="#ppt_x"/>
                                          </p:val>
                                        </p:tav>
                                      </p:tavLst>
                                    </p:anim>
                                    <p:anim calcmode="lin" valueType="num">
                                      <p:cBhvr>
                                        <p:cTn id="16"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1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64C2080F-27BC-4DD6-8465-B82FEBFC0C7E}"/>
              </a:ext>
            </a:extLst>
          </p:cNvPr>
          <p:cNvSpPr/>
          <p:nvPr/>
        </p:nvSpPr>
        <p:spPr>
          <a:xfrm>
            <a:off x="193392" y="242067"/>
            <a:ext cx="855691" cy="855691"/>
          </a:xfrm>
          <a:prstGeom prst="ellipse">
            <a:avLst/>
          </a:prstGeom>
        </p:spPr>
        <p:style>
          <a:lnRef idx="0">
            <a:schemeClr val="lt1">
              <a:alpha val="0"/>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p:style>
      </p:sp>
      <p:sp>
        <p:nvSpPr>
          <p:cNvPr id="4" name="Rectangle 3">
            <a:extLst>
              <a:ext uri="{FF2B5EF4-FFF2-40B4-BE49-F238E27FC236}">
                <a16:creationId xmlns:a16="http://schemas.microsoft.com/office/drawing/2014/main" id="{067C1133-799C-4B75-B2F8-EA2A935A145A}"/>
              </a:ext>
            </a:extLst>
          </p:cNvPr>
          <p:cNvSpPr/>
          <p:nvPr/>
        </p:nvSpPr>
        <p:spPr>
          <a:xfrm>
            <a:off x="283506" y="242067"/>
            <a:ext cx="675460" cy="734333"/>
          </a:xfrm>
          <a:prstGeom prst="rect">
            <a:avLst/>
          </a:prstGeom>
          <a:blipFill rotWithShape="1">
            <a:blip r:embed="rId3">
              <a:extLst>
                <a:ext uri="{96DAC541-7B7A-43D3-8B79-37D633B846F1}">
                  <asvg:svgBlip xmlns:asvg="http://schemas.microsoft.com/office/drawing/2016/SVG/main" r:embed="rId4"/>
                </a:ext>
              </a:extLst>
            </a:blip>
            <a:srcRect/>
            <a:stretch>
              <a:fillRect/>
            </a:stretch>
          </a:blipFill>
        </p:spPr>
        <p:style>
          <a:lnRef idx="2">
            <a:schemeClr val="lt1">
              <a:alpha val="0"/>
              <a:hueOff val="0"/>
              <a:satOff val="0"/>
              <a:lumOff val="0"/>
              <a:alphaOff val="0"/>
            </a:schemeClr>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sp>
        <p:nvSpPr>
          <p:cNvPr id="6" name="Rectangle 5">
            <a:extLst>
              <a:ext uri="{FF2B5EF4-FFF2-40B4-BE49-F238E27FC236}">
                <a16:creationId xmlns:a16="http://schemas.microsoft.com/office/drawing/2014/main" id="{EE9B33EB-2317-438A-B7AC-2015148E5B8A}"/>
              </a:ext>
            </a:extLst>
          </p:cNvPr>
          <p:cNvSpPr/>
          <p:nvPr/>
        </p:nvSpPr>
        <p:spPr>
          <a:xfrm>
            <a:off x="-263450" y="2074647"/>
            <a:ext cx="2444832" cy="734333"/>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5" name="Title 4">
            <a:extLst>
              <a:ext uri="{FF2B5EF4-FFF2-40B4-BE49-F238E27FC236}">
                <a16:creationId xmlns:a16="http://schemas.microsoft.com/office/drawing/2014/main" id="{519C31C9-4238-4307-84B9-C26E89FF3A2B}"/>
              </a:ext>
            </a:extLst>
          </p:cNvPr>
          <p:cNvSpPr>
            <a:spLocks noGrp="1"/>
          </p:cNvSpPr>
          <p:nvPr>
            <p:ph type="title"/>
          </p:nvPr>
        </p:nvSpPr>
        <p:spPr>
          <a:xfrm>
            <a:off x="1114203" y="4492"/>
            <a:ext cx="10724938" cy="1351952"/>
          </a:xfrm>
        </p:spPr>
        <p:txBody>
          <a:bodyPr/>
          <a:lstStyle/>
          <a:p>
            <a:r>
              <a:rPr lang="en-US" dirty="0"/>
              <a:t>Built for IoT</a:t>
            </a:r>
            <a:br>
              <a:rPr lang="en-US" dirty="0"/>
            </a:br>
            <a:r>
              <a:rPr lang="en-US" sz="2856" dirty="0"/>
              <a:t>Turn inconsistent, unstructured data into useable information</a:t>
            </a:r>
          </a:p>
        </p:txBody>
      </p:sp>
      <p:grpSp>
        <p:nvGrpSpPr>
          <p:cNvPr id="8" name="Group 7">
            <a:extLst>
              <a:ext uri="{FF2B5EF4-FFF2-40B4-BE49-F238E27FC236}">
                <a16:creationId xmlns:a16="http://schemas.microsoft.com/office/drawing/2014/main" id="{C91C1295-AC96-4395-889E-E5886E8AFA03}"/>
              </a:ext>
            </a:extLst>
          </p:cNvPr>
          <p:cNvGrpSpPr/>
          <p:nvPr/>
        </p:nvGrpSpPr>
        <p:grpSpPr>
          <a:xfrm>
            <a:off x="855768" y="2130552"/>
            <a:ext cx="10893965" cy="3990511"/>
            <a:chOff x="915533" y="1970978"/>
            <a:chExt cx="10681327" cy="3912621"/>
          </a:xfrm>
        </p:grpSpPr>
        <p:grpSp>
          <p:nvGrpSpPr>
            <p:cNvPr id="15" name="Group 14">
              <a:extLst>
                <a:ext uri="{FF2B5EF4-FFF2-40B4-BE49-F238E27FC236}">
                  <a16:creationId xmlns:a16="http://schemas.microsoft.com/office/drawing/2014/main" id="{D7A4DF0A-CA74-48DE-BC15-876A6F6FC976}"/>
                </a:ext>
              </a:extLst>
            </p:cNvPr>
            <p:cNvGrpSpPr/>
            <p:nvPr/>
          </p:nvGrpSpPr>
          <p:grpSpPr>
            <a:xfrm>
              <a:off x="915533" y="1970978"/>
              <a:ext cx="10681327" cy="3912621"/>
              <a:chOff x="915533" y="1932878"/>
              <a:chExt cx="10681327" cy="3912621"/>
            </a:xfrm>
          </p:grpSpPr>
          <p:sp>
            <p:nvSpPr>
              <p:cNvPr id="19" name="Rectangle: Rounded Corners 18">
                <a:extLst>
                  <a:ext uri="{FF2B5EF4-FFF2-40B4-BE49-F238E27FC236}">
                    <a16:creationId xmlns:a16="http://schemas.microsoft.com/office/drawing/2014/main" id="{F933F6EA-E934-401F-B26A-3B8A87FD4DF2}"/>
                  </a:ext>
                </a:extLst>
              </p:cNvPr>
              <p:cNvSpPr/>
              <p:nvPr/>
            </p:nvSpPr>
            <p:spPr>
              <a:xfrm>
                <a:off x="9356599" y="1932878"/>
                <a:ext cx="1880911" cy="668136"/>
              </a:xfrm>
              <a:prstGeom prst="round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solidFill>
                    <a:prstClr val="white"/>
                  </a:solidFill>
                  <a:latin typeface="Calibri" panose="020F0502020204030204"/>
                </a:endParaRPr>
              </a:p>
            </p:txBody>
          </p:sp>
          <p:sp>
            <p:nvSpPr>
              <p:cNvPr id="20" name="Rectangle: Rounded Corners 19">
                <a:extLst>
                  <a:ext uri="{FF2B5EF4-FFF2-40B4-BE49-F238E27FC236}">
                    <a16:creationId xmlns:a16="http://schemas.microsoft.com/office/drawing/2014/main" id="{8F2AA685-CAB2-4E90-A5D8-6D919A8EF396}"/>
                  </a:ext>
                </a:extLst>
              </p:cNvPr>
              <p:cNvSpPr/>
              <p:nvPr/>
            </p:nvSpPr>
            <p:spPr>
              <a:xfrm>
                <a:off x="1168924" y="2027104"/>
                <a:ext cx="1574276" cy="2187884"/>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solidFill>
                    <a:prstClr val="white">
                      <a:lumMod val="50000"/>
                    </a:prstClr>
                  </a:solidFill>
                  <a:latin typeface="Calibri" panose="020F0502020204030204"/>
                </a:endParaRPr>
              </a:p>
            </p:txBody>
          </p:sp>
          <p:sp>
            <p:nvSpPr>
              <p:cNvPr id="21" name="Rectangle: Rounded Corners 20">
                <a:extLst>
                  <a:ext uri="{FF2B5EF4-FFF2-40B4-BE49-F238E27FC236}">
                    <a16:creationId xmlns:a16="http://schemas.microsoft.com/office/drawing/2014/main" id="{C46EA133-24C8-4A9B-BAD7-CBC7391313EE}"/>
                  </a:ext>
                </a:extLst>
              </p:cNvPr>
              <p:cNvSpPr/>
              <p:nvPr/>
            </p:nvSpPr>
            <p:spPr>
              <a:xfrm>
                <a:off x="3677148" y="2027104"/>
                <a:ext cx="1574566" cy="220858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r>
                  <a:rPr lang="en-US" sz="1836">
                    <a:solidFill>
                      <a:prstClr val="white">
                        <a:lumMod val="50000"/>
                      </a:prstClr>
                    </a:solidFill>
                    <a:latin typeface="Calibri" panose="020F0502020204030204"/>
                  </a:rPr>
                  <a:t> </a:t>
                </a:r>
              </a:p>
            </p:txBody>
          </p:sp>
          <p:sp>
            <p:nvSpPr>
              <p:cNvPr id="22" name="Rectangle: Rounded Corners 21">
                <a:extLst>
                  <a:ext uri="{FF2B5EF4-FFF2-40B4-BE49-F238E27FC236}">
                    <a16:creationId xmlns:a16="http://schemas.microsoft.com/office/drawing/2014/main" id="{BEDA8D65-F49A-428E-B283-FAD8C61B94CC}"/>
                  </a:ext>
                </a:extLst>
              </p:cNvPr>
              <p:cNvSpPr/>
              <p:nvPr/>
            </p:nvSpPr>
            <p:spPr>
              <a:xfrm>
                <a:off x="6442281" y="2027104"/>
                <a:ext cx="1652835" cy="218788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r>
                  <a:rPr lang="en-US" sz="1836">
                    <a:solidFill>
                      <a:prstClr val="white">
                        <a:lumMod val="50000"/>
                      </a:prstClr>
                    </a:solidFill>
                    <a:latin typeface="Calibri" panose="020F0502020204030204"/>
                  </a:rPr>
                  <a:t> </a:t>
                </a:r>
              </a:p>
              <a:p>
                <a:pPr algn="ctr" defTabSz="932597"/>
                <a:endParaRPr lang="en-US" sz="1428">
                  <a:solidFill>
                    <a:prstClr val="white">
                      <a:lumMod val="50000"/>
                    </a:prstClr>
                  </a:solidFill>
                  <a:latin typeface="Calibri" panose="020F0502020204030204"/>
                </a:endParaRPr>
              </a:p>
            </p:txBody>
          </p:sp>
          <p:sp>
            <p:nvSpPr>
              <p:cNvPr id="23" name="Rectangle: Rounded Corners 22">
                <a:extLst>
                  <a:ext uri="{FF2B5EF4-FFF2-40B4-BE49-F238E27FC236}">
                    <a16:creationId xmlns:a16="http://schemas.microsoft.com/office/drawing/2014/main" id="{255BA9E2-A5A9-470C-890E-AB4EB5A27B08}"/>
                  </a:ext>
                </a:extLst>
              </p:cNvPr>
              <p:cNvSpPr/>
              <p:nvPr/>
            </p:nvSpPr>
            <p:spPr>
              <a:xfrm>
                <a:off x="9309597" y="2027104"/>
                <a:ext cx="2044203" cy="2169681"/>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solidFill>
                    <a:prstClr val="white">
                      <a:lumMod val="50000"/>
                    </a:prstClr>
                  </a:solidFill>
                  <a:latin typeface="Calibri" panose="020F0502020204030204"/>
                </a:endParaRPr>
              </a:p>
            </p:txBody>
          </p:sp>
          <p:sp>
            <p:nvSpPr>
              <p:cNvPr id="24" name="TextBox 23">
                <a:extLst>
                  <a:ext uri="{FF2B5EF4-FFF2-40B4-BE49-F238E27FC236}">
                    <a16:creationId xmlns:a16="http://schemas.microsoft.com/office/drawing/2014/main" id="{48C55377-EA61-4240-BAC8-184FE6E4FDFA}"/>
                  </a:ext>
                </a:extLst>
              </p:cNvPr>
              <p:cNvSpPr txBox="1"/>
              <p:nvPr/>
            </p:nvSpPr>
            <p:spPr>
              <a:xfrm>
                <a:off x="915533" y="4235690"/>
                <a:ext cx="2111605" cy="1167784"/>
              </a:xfrm>
              <a:prstGeom prst="rect">
                <a:avLst/>
              </a:prstGeom>
              <a:noFill/>
            </p:spPr>
            <p:txBody>
              <a:bodyPr wrap="square" rtlCol="0">
                <a:spAutoFit/>
              </a:bodyPr>
              <a:lstStyle/>
              <a:p>
                <a:pPr algn="ctr" defTabSz="932597"/>
                <a:r>
                  <a:rPr lang="en-US" sz="1428" b="1">
                    <a:solidFill>
                      <a:prstClr val="white">
                        <a:lumMod val="50000"/>
                      </a:prstClr>
                    </a:solidFill>
                    <a:latin typeface="Segoe UI" panose="020B0502040204020203" pitchFamily="34" charset="0"/>
                    <a:cs typeface="Segoe UI" panose="020B0502040204020203" pitchFamily="34" charset="0"/>
                  </a:rPr>
                  <a:t>COLLECT</a:t>
                </a:r>
              </a:p>
              <a:p>
                <a:pPr algn="ctr" defTabSz="932597"/>
                <a:endParaRPr lang="en-US" sz="1428" b="1">
                  <a:solidFill>
                    <a:prstClr val="white">
                      <a:lumMod val="50000"/>
                    </a:prstClr>
                  </a:solidFill>
                  <a:latin typeface="Segoe UI" panose="020B0502040204020203" pitchFamily="34" charset="0"/>
                  <a:cs typeface="Segoe UI" panose="020B0502040204020203" pitchFamily="34" charset="0"/>
                </a:endParaRPr>
              </a:p>
              <a:p>
                <a:pPr algn="ctr" defTabSz="932597"/>
                <a:r>
                  <a:rPr lang="en-US" sz="1428">
                    <a:solidFill>
                      <a:prstClr val="white">
                        <a:lumMod val="50000"/>
                      </a:prstClr>
                    </a:solidFill>
                    <a:latin typeface="Segoe UI" panose="020B0502040204020203" pitchFamily="34" charset="0"/>
                    <a:cs typeface="Segoe UI" panose="020B0502040204020203" pitchFamily="34" charset="0"/>
                  </a:rPr>
                  <a:t>Collect time series data coming from different sources, formats &amp; rates</a:t>
                </a:r>
              </a:p>
            </p:txBody>
          </p:sp>
          <p:sp>
            <p:nvSpPr>
              <p:cNvPr id="25" name="TextBox 24">
                <a:extLst>
                  <a:ext uri="{FF2B5EF4-FFF2-40B4-BE49-F238E27FC236}">
                    <a16:creationId xmlns:a16="http://schemas.microsoft.com/office/drawing/2014/main" id="{F0FCA0DF-7741-4ED7-A706-6296DE75BF56}"/>
                  </a:ext>
                </a:extLst>
              </p:cNvPr>
              <p:cNvSpPr txBox="1"/>
              <p:nvPr/>
            </p:nvSpPr>
            <p:spPr>
              <a:xfrm>
                <a:off x="3595776" y="4246975"/>
                <a:ext cx="1648120" cy="971292"/>
              </a:xfrm>
              <a:prstGeom prst="rect">
                <a:avLst/>
              </a:prstGeom>
              <a:noFill/>
            </p:spPr>
            <p:txBody>
              <a:bodyPr wrap="square" rtlCol="0">
                <a:spAutoFit/>
              </a:bodyPr>
              <a:lstStyle/>
              <a:p>
                <a:pPr algn="ctr" defTabSz="932597"/>
                <a:r>
                  <a:rPr lang="en-US" sz="1428" b="1">
                    <a:solidFill>
                      <a:prstClr val="white">
                        <a:lumMod val="50000"/>
                      </a:prstClr>
                    </a:solidFill>
                    <a:latin typeface="Segoe UI" panose="020B0502040204020203" pitchFamily="34" charset="0"/>
                    <a:cs typeface="Segoe UI" panose="020B0502040204020203" pitchFamily="34" charset="0"/>
                  </a:rPr>
                  <a:t>PROCESS</a:t>
                </a:r>
              </a:p>
              <a:p>
                <a:pPr algn="ctr" defTabSz="932597"/>
                <a:endParaRPr lang="en-US" sz="1428">
                  <a:solidFill>
                    <a:prstClr val="white">
                      <a:lumMod val="50000"/>
                    </a:prstClr>
                  </a:solidFill>
                  <a:latin typeface="Segoe UI" panose="020B0502040204020203" pitchFamily="34" charset="0"/>
                  <a:cs typeface="Segoe UI" panose="020B0502040204020203" pitchFamily="34" charset="0"/>
                </a:endParaRPr>
              </a:p>
              <a:p>
                <a:pPr algn="ctr" defTabSz="932597"/>
                <a:r>
                  <a:rPr lang="en-US" sz="1428">
                    <a:solidFill>
                      <a:prstClr val="white">
                        <a:lumMod val="50000"/>
                      </a:prstClr>
                    </a:solidFill>
                    <a:latin typeface="Segoe UI" panose="020B0502040204020203" pitchFamily="34" charset="0"/>
                    <a:cs typeface="Segoe UI" panose="020B0502040204020203" pitchFamily="34" charset="0"/>
                  </a:rPr>
                  <a:t>Parse, Normalize, Enrich, Transform</a:t>
                </a:r>
              </a:p>
            </p:txBody>
          </p:sp>
          <p:sp>
            <p:nvSpPr>
              <p:cNvPr id="26" name="TextBox 25">
                <a:extLst>
                  <a:ext uri="{FF2B5EF4-FFF2-40B4-BE49-F238E27FC236}">
                    <a16:creationId xmlns:a16="http://schemas.microsoft.com/office/drawing/2014/main" id="{F8B49788-A028-4E31-987E-746FCBD24556}"/>
                  </a:ext>
                </a:extLst>
              </p:cNvPr>
              <p:cNvSpPr txBox="1"/>
              <p:nvPr/>
            </p:nvSpPr>
            <p:spPr>
              <a:xfrm>
                <a:off x="6193848" y="4229837"/>
                <a:ext cx="2221585" cy="1410771"/>
              </a:xfrm>
              <a:prstGeom prst="rect">
                <a:avLst/>
              </a:prstGeom>
              <a:noFill/>
            </p:spPr>
            <p:txBody>
              <a:bodyPr wrap="square" rtlCol="0">
                <a:spAutoFit/>
              </a:bodyPr>
              <a:lstStyle/>
              <a:p>
                <a:pPr algn="ctr" defTabSz="932597"/>
                <a:r>
                  <a:rPr lang="en-US" sz="1428" b="1">
                    <a:solidFill>
                      <a:prstClr val="white">
                        <a:lumMod val="50000"/>
                      </a:prstClr>
                    </a:solidFill>
                    <a:latin typeface="Segoe UI" panose="020B0502040204020203" pitchFamily="34" charset="0"/>
                    <a:cs typeface="Segoe UI" panose="020B0502040204020203" pitchFamily="34" charset="0"/>
                  </a:rPr>
                  <a:t>STORE</a:t>
                </a:r>
              </a:p>
              <a:p>
                <a:pPr algn="ctr" defTabSz="932597"/>
                <a:endParaRPr lang="en-US" sz="1428" b="1">
                  <a:solidFill>
                    <a:prstClr val="white">
                      <a:lumMod val="50000"/>
                    </a:prstClr>
                  </a:solidFill>
                  <a:latin typeface="Segoe UI" panose="020B0502040204020203" pitchFamily="34" charset="0"/>
                  <a:cs typeface="Segoe UI" panose="020B0502040204020203" pitchFamily="34" charset="0"/>
                </a:endParaRPr>
              </a:p>
              <a:p>
                <a:pPr algn="ctr" defTabSz="932597"/>
                <a:r>
                  <a:rPr lang="en-US" sz="1428">
                    <a:solidFill>
                      <a:prstClr val="white">
                        <a:lumMod val="50000"/>
                      </a:prstClr>
                    </a:solidFill>
                    <a:latin typeface="Segoe UI" panose="020B0502040204020203" pitchFamily="34" charset="0"/>
                    <a:cs typeface="Segoe UI" panose="020B0502040204020203" pitchFamily="34" charset="0"/>
                  </a:rPr>
                  <a:t>Store in multi-layered time series data store optimized for a variety of analysis</a:t>
                </a:r>
              </a:p>
            </p:txBody>
          </p:sp>
          <p:sp>
            <p:nvSpPr>
              <p:cNvPr id="27" name="TextBox 26">
                <a:extLst>
                  <a:ext uri="{FF2B5EF4-FFF2-40B4-BE49-F238E27FC236}">
                    <a16:creationId xmlns:a16="http://schemas.microsoft.com/office/drawing/2014/main" id="{FFC53D31-A134-43DE-A483-1D579C00CDFD}"/>
                  </a:ext>
                </a:extLst>
              </p:cNvPr>
              <p:cNvSpPr txBox="1"/>
              <p:nvPr/>
            </p:nvSpPr>
            <p:spPr>
              <a:xfrm>
                <a:off x="8667749" y="4214988"/>
                <a:ext cx="2929111" cy="1630511"/>
              </a:xfrm>
              <a:prstGeom prst="rect">
                <a:avLst/>
              </a:prstGeom>
              <a:noFill/>
            </p:spPr>
            <p:txBody>
              <a:bodyPr wrap="square" rtlCol="0">
                <a:spAutoFit/>
              </a:bodyPr>
              <a:lstStyle/>
              <a:p>
                <a:pPr algn="ctr" defTabSz="932597"/>
                <a:r>
                  <a:rPr lang="en-US" sz="1428" b="1">
                    <a:solidFill>
                      <a:prstClr val="white">
                        <a:lumMod val="50000"/>
                      </a:prstClr>
                    </a:solidFill>
                    <a:latin typeface="Segoe UI" panose="020B0502040204020203" pitchFamily="34" charset="0"/>
                    <a:cs typeface="Segoe UI" panose="020B0502040204020203" pitchFamily="34" charset="0"/>
                  </a:rPr>
                  <a:t>ANALYZE</a:t>
                </a:r>
              </a:p>
              <a:p>
                <a:pPr algn="ctr" defTabSz="932597"/>
                <a:endParaRPr lang="en-US" sz="1428" b="1">
                  <a:solidFill>
                    <a:prstClr val="white">
                      <a:lumMod val="50000"/>
                    </a:prstClr>
                  </a:solidFill>
                  <a:latin typeface="Segoe UI" panose="020B0502040204020203" pitchFamily="34" charset="0"/>
                  <a:cs typeface="Segoe UI" panose="020B0502040204020203" pitchFamily="34" charset="0"/>
                </a:endParaRPr>
              </a:p>
              <a:p>
                <a:pPr algn="ctr" defTabSz="932597"/>
                <a:r>
                  <a:rPr lang="en-US" sz="1428">
                    <a:solidFill>
                      <a:prstClr val="white">
                        <a:lumMod val="50000"/>
                      </a:prstClr>
                    </a:solidFill>
                    <a:latin typeface="Segoe UI" panose="020B0502040204020203" pitchFamily="34" charset="0"/>
                    <a:cs typeface="Segoe UI" panose="020B0502040204020203" pitchFamily="34" charset="0"/>
                  </a:rPr>
                  <a:t>Run ad-hoc queries for monitoring; operationalize using asset-based analysis; use models for machine learning inference and make predictions</a:t>
                </a:r>
              </a:p>
            </p:txBody>
          </p:sp>
          <p:cxnSp>
            <p:nvCxnSpPr>
              <p:cNvPr id="29" name="Straight Arrow Connector 28">
                <a:extLst>
                  <a:ext uri="{FF2B5EF4-FFF2-40B4-BE49-F238E27FC236}">
                    <a16:creationId xmlns:a16="http://schemas.microsoft.com/office/drawing/2014/main" id="{4BE7A522-8140-400E-8047-67D6606C34CD}"/>
                  </a:ext>
                </a:extLst>
              </p:cNvPr>
              <p:cNvCxnSpPr>
                <a:cxnSpLocks/>
                <a:stCxn id="21" idx="3"/>
                <a:endCxn id="22" idx="1"/>
              </p:cNvCxnSpPr>
              <p:nvPr/>
            </p:nvCxnSpPr>
            <p:spPr>
              <a:xfrm flipV="1">
                <a:off x="5251714" y="3121046"/>
                <a:ext cx="1190567" cy="1035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028EC2FE-8E10-4CCB-98F7-497C5C2EB373}"/>
                  </a:ext>
                </a:extLst>
              </p:cNvPr>
              <p:cNvPicPr>
                <a:picLocks noChangeAspect="1"/>
              </p:cNvPicPr>
              <p:nvPr/>
            </p:nvPicPr>
            <p:blipFill>
              <a:blip r:embed="rId5">
                <a:duotone>
                  <a:srgbClr val="505050">
                    <a:shade val="45000"/>
                    <a:satMod val="135000"/>
                  </a:srgbClr>
                  <a:prstClr val="white"/>
                </a:duotone>
              </a:blip>
              <a:stretch>
                <a:fillRect/>
              </a:stretch>
            </p:blipFill>
            <p:spPr>
              <a:xfrm>
                <a:off x="1813882" y="2247440"/>
                <a:ext cx="418571" cy="517796"/>
              </a:xfrm>
              <a:prstGeom prst="rect">
                <a:avLst/>
              </a:prstGeom>
            </p:spPr>
          </p:pic>
          <p:pic>
            <p:nvPicPr>
              <p:cNvPr id="31" name="Picture 30">
                <a:extLst>
                  <a:ext uri="{FF2B5EF4-FFF2-40B4-BE49-F238E27FC236}">
                    <a16:creationId xmlns:a16="http://schemas.microsoft.com/office/drawing/2014/main" id="{82D6E82D-46AC-4266-B90E-A7AACA607047}"/>
                  </a:ext>
                </a:extLst>
              </p:cNvPr>
              <p:cNvPicPr>
                <a:picLocks noChangeAspect="1"/>
              </p:cNvPicPr>
              <p:nvPr/>
            </p:nvPicPr>
            <p:blipFill>
              <a:blip r:embed="rId6">
                <a:duotone>
                  <a:srgbClr val="505050">
                    <a:shade val="45000"/>
                    <a:satMod val="135000"/>
                  </a:srgbClr>
                  <a:prstClr val="white"/>
                </a:duotone>
              </a:blip>
              <a:stretch>
                <a:fillRect/>
              </a:stretch>
            </p:blipFill>
            <p:spPr>
              <a:xfrm>
                <a:off x="1766925" y="2957491"/>
                <a:ext cx="415960" cy="427442"/>
              </a:xfrm>
              <a:prstGeom prst="rect">
                <a:avLst/>
              </a:prstGeom>
            </p:spPr>
          </p:pic>
          <p:pic>
            <p:nvPicPr>
              <p:cNvPr id="32" name="Picture 31">
                <a:extLst>
                  <a:ext uri="{FF2B5EF4-FFF2-40B4-BE49-F238E27FC236}">
                    <a16:creationId xmlns:a16="http://schemas.microsoft.com/office/drawing/2014/main" id="{BABF8DDB-DA79-47C3-AE5D-36A345716325}"/>
                  </a:ext>
                </a:extLst>
              </p:cNvPr>
              <p:cNvPicPr>
                <a:picLocks noChangeAspect="1"/>
              </p:cNvPicPr>
              <p:nvPr/>
            </p:nvPicPr>
            <p:blipFill>
              <a:blip r:embed="rId7">
                <a:duotone>
                  <a:srgbClr val="505050">
                    <a:shade val="45000"/>
                    <a:satMod val="135000"/>
                  </a:srgbClr>
                  <a:prstClr val="white"/>
                </a:duotone>
              </a:blip>
              <a:stretch>
                <a:fillRect/>
              </a:stretch>
            </p:blipFill>
            <p:spPr>
              <a:xfrm>
                <a:off x="1757705" y="3626709"/>
                <a:ext cx="420240" cy="413800"/>
              </a:xfrm>
              <a:prstGeom prst="rect">
                <a:avLst/>
              </a:prstGeom>
            </p:spPr>
          </p:pic>
          <p:pic>
            <p:nvPicPr>
              <p:cNvPr id="33" name="Picture 32">
                <a:extLst>
                  <a:ext uri="{FF2B5EF4-FFF2-40B4-BE49-F238E27FC236}">
                    <a16:creationId xmlns:a16="http://schemas.microsoft.com/office/drawing/2014/main" id="{9B28A1FD-A93E-4A7F-A69E-98896559856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670248" y="2609577"/>
                <a:ext cx="1683387" cy="1130450"/>
              </a:xfrm>
              <a:prstGeom prst="rect">
                <a:avLst/>
              </a:prstGeom>
            </p:spPr>
          </p:pic>
          <p:cxnSp>
            <p:nvCxnSpPr>
              <p:cNvPr id="34" name="Connector: Curved 33">
                <a:extLst>
                  <a:ext uri="{FF2B5EF4-FFF2-40B4-BE49-F238E27FC236}">
                    <a16:creationId xmlns:a16="http://schemas.microsoft.com/office/drawing/2014/main" id="{B9C060A7-023B-4D73-92AA-492608A1B768}"/>
                  </a:ext>
                </a:extLst>
              </p:cNvPr>
              <p:cNvCxnSpPr>
                <a:cxnSpLocks/>
                <a:endCxn id="33" idx="1"/>
              </p:cNvCxnSpPr>
              <p:nvPr/>
            </p:nvCxnSpPr>
            <p:spPr>
              <a:xfrm flipV="1">
                <a:off x="2266871" y="3174802"/>
                <a:ext cx="1403377" cy="668464"/>
              </a:xfrm>
              <a:prstGeom prst="curvedConnector3">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5" name="Connector: Curved 34">
                <a:extLst>
                  <a:ext uri="{FF2B5EF4-FFF2-40B4-BE49-F238E27FC236}">
                    <a16:creationId xmlns:a16="http://schemas.microsoft.com/office/drawing/2014/main" id="{BFF6F73C-C454-472A-9A27-B2B8BFB0D71E}"/>
                  </a:ext>
                </a:extLst>
              </p:cNvPr>
              <p:cNvCxnSpPr>
                <a:cxnSpLocks/>
                <a:stCxn id="30" idx="3"/>
                <a:endCxn id="33" idx="1"/>
              </p:cNvCxnSpPr>
              <p:nvPr/>
            </p:nvCxnSpPr>
            <p:spPr>
              <a:xfrm>
                <a:off x="2232453" y="2506338"/>
                <a:ext cx="1437795" cy="668464"/>
              </a:xfrm>
              <a:prstGeom prst="curvedConnector3">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6" name="Connector: Elbow 35">
                <a:extLst>
                  <a:ext uri="{FF2B5EF4-FFF2-40B4-BE49-F238E27FC236}">
                    <a16:creationId xmlns:a16="http://schemas.microsoft.com/office/drawing/2014/main" id="{652F8086-C67B-4911-83CB-29E77753A1EB}"/>
                  </a:ext>
                </a:extLst>
              </p:cNvPr>
              <p:cNvCxnSpPr>
                <a:cxnSpLocks/>
                <a:stCxn id="31" idx="3"/>
                <a:endCxn id="33" idx="1"/>
              </p:cNvCxnSpPr>
              <p:nvPr/>
            </p:nvCxnSpPr>
            <p:spPr>
              <a:xfrm>
                <a:off x="2182885" y="3171212"/>
                <a:ext cx="1487363" cy="3590"/>
              </a:xfrm>
              <a:prstGeom prst="bentConnector3">
                <a:avLst/>
              </a:prstGeom>
              <a:ln w="19050">
                <a:tailEnd type="triangle"/>
              </a:ln>
            </p:spPr>
            <p:style>
              <a:lnRef idx="1">
                <a:schemeClr val="accent1"/>
              </a:lnRef>
              <a:fillRef idx="0">
                <a:schemeClr val="accent1"/>
              </a:fillRef>
              <a:effectRef idx="0">
                <a:schemeClr val="accent1"/>
              </a:effectRef>
              <a:fontRef idx="minor">
                <a:schemeClr val="tx1"/>
              </a:fontRef>
            </p:style>
          </p:cxnSp>
          <p:pic>
            <p:nvPicPr>
              <p:cNvPr id="37" name="Picture 36">
                <a:extLst>
                  <a:ext uri="{FF2B5EF4-FFF2-40B4-BE49-F238E27FC236}">
                    <a16:creationId xmlns:a16="http://schemas.microsoft.com/office/drawing/2014/main" id="{E66070E1-230C-43B2-8C7A-8CD5A955E889}"/>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764357" y="2597155"/>
                <a:ext cx="1046602" cy="1046602"/>
              </a:xfrm>
              <a:prstGeom prst="rect">
                <a:avLst/>
              </a:prstGeom>
            </p:spPr>
          </p:pic>
          <p:sp>
            <p:nvSpPr>
              <p:cNvPr id="38" name="light">
                <a:extLst>
                  <a:ext uri="{FF2B5EF4-FFF2-40B4-BE49-F238E27FC236}">
                    <a16:creationId xmlns:a16="http://schemas.microsoft.com/office/drawing/2014/main" id="{75E075EA-D54C-49F4-93E6-FABAD49B5F0F}"/>
                  </a:ext>
                </a:extLst>
              </p:cNvPr>
              <p:cNvSpPr>
                <a:spLocks noChangeAspect="1" noEditPoints="1"/>
              </p:cNvSpPr>
              <p:nvPr/>
            </p:nvSpPr>
            <p:spPr bwMode="auto">
              <a:xfrm>
                <a:off x="9593707" y="1995067"/>
                <a:ext cx="356556" cy="529360"/>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28575" cap="flat" cmpd="sng" algn="ctr">
                <a:solidFill>
                  <a:srgbClr val="B3B2B4"/>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a:cs typeface="Segoe UI" pitchFamily="34" charset="0"/>
                </a:endParaRPr>
              </a:p>
            </p:txBody>
          </p:sp>
          <p:cxnSp>
            <p:nvCxnSpPr>
              <p:cNvPr id="39" name="Connector: Curved 38">
                <a:extLst>
                  <a:ext uri="{FF2B5EF4-FFF2-40B4-BE49-F238E27FC236}">
                    <a16:creationId xmlns:a16="http://schemas.microsoft.com/office/drawing/2014/main" id="{F624E9AD-C184-4840-8AFF-80CB5ABCC4FC}"/>
                  </a:ext>
                </a:extLst>
              </p:cNvPr>
              <p:cNvCxnSpPr>
                <a:cxnSpLocks/>
                <a:stCxn id="22" idx="3"/>
                <a:endCxn id="23" idx="1"/>
              </p:cNvCxnSpPr>
              <p:nvPr/>
            </p:nvCxnSpPr>
            <p:spPr>
              <a:xfrm flipV="1">
                <a:off x="8095116" y="3111945"/>
                <a:ext cx="1214481" cy="9101"/>
              </a:xfrm>
              <a:prstGeom prst="curvedConnector3">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B8309A4F-5E5B-4BDA-BFED-8B86469A3C02}"/>
                  </a:ext>
                </a:extLst>
              </p:cNvPr>
              <p:cNvSpPr txBox="1"/>
              <p:nvPr/>
            </p:nvSpPr>
            <p:spPr>
              <a:xfrm>
                <a:off x="10041886" y="2014117"/>
                <a:ext cx="1172250" cy="531812"/>
              </a:xfrm>
              <a:prstGeom prst="rect">
                <a:avLst/>
              </a:prstGeom>
              <a:noFill/>
            </p:spPr>
            <p:txBody>
              <a:bodyPr wrap="square" rtlCol="0">
                <a:spAutoFit/>
              </a:bodyPr>
              <a:lstStyle/>
              <a:p>
                <a:pPr defTabSz="932597"/>
                <a:r>
                  <a:rPr lang="en-US" sz="1428">
                    <a:solidFill>
                      <a:prstClr val="black"/>
                    </a:solidFill>
                    <a:latin typeface="Segoe UI" panose="020B0502040204020203" pitchFamily="34" charset="0"/>
                    <a:cs typeface="Segoe UI" panose="020B0502040204020203" pitchFamily="34" charset="0"/>
                  </a:rPr>
                  <a:t>Explore and monitor</a:t>
                </a:r>
              </a:p>
            </p:txBody>
          </p:sp>
          <p:sp>
            <p:nvSpPr>
              <p:cNvPr id="41" name="Rectangle: Rounded Corners 40">
                <a:extLst>
                  <a:ext uri="{FF2B5EF4-FFF2-40B4-BE49-F238E27FC236}">
                    <a16:creationId xmlns:a16="http://schemas.microsoft.com/office/drawing/2014/main" id="{5474AEEC-9056-468F-B2EF-E958BB9EF9C4}"/>
                  </a:ext>
                </a:extLst>
              </p:cNvPr>
              <p:cNvSpPr/>
              <p:nvPr/>
            </p:nvSpPr>
            <p:spPr>
              <a:xfrm>
                <a:off x="9375649" y="2660505"/>
                <a:ext cx="1880911" cy="708575"/>
              </a:xfrm>
              <a:prstGeom prst="round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solidFill>
                    <a:prstClr val="white"/>
                  </a:solidFill>
                  <a:latin typeface="Calibri" panose="020F0502020204030204"/>
                </a:endParaRPr>
              </a:p>
            </p:txBody>
          </p:sp>
          <p:sp>
            <p:nvSpPr>
              <p:cNvPr id="42" name="TextBox 41">
                <a:extLst>
                  <a:ext uri="{FF2B5EF4-FFF2-40B4-BE49-F238E27FC236}">
                    <a16:creationId xmlns:a16="http://schemas.microsoft.com/office/drawing/2014/main" id="{33BF2FB1-48B7-48EE-9D3F-F3F9E9567D05}"/>
                  </a:ext>
                </a:extLst>
              </p:cNvPr>
              <p:cNvSpPr txBox="1"/>
              <p:nvPr/>
            </p:nvSpPr>
            <p:spPr>
              <a:xfrm>
                <a:off x="10105152" y="2638425"/>
                <a:ext cx="1132357" cy="751552"/>
              </a:xfrm>
              <a:prstGeom prst="rect">
                <a:avLst/>
              </a:prstGeom>
              <a:noFill/>
            </p:spPr>
            <p:txBody>
              <a:bodyPr wrap="square" rtlCol="0">
                <a:spAutoFit/>
              </a:bodyPr>
              <a:lstStyle/>
              <a:p>
                <a:pPr defTabSz="932597"/>
                <a:r>
                  <a:rPr lang="en-US" sz="1428">
                    <a:solidFill>
                      <a:prstClr val="black"/>
                    </a:solidFill>
                    <a:latin typeface="Segoe UI" panose="020B0502040204020203" pitchFamily="34" charset="0"/>
                    <a:cs typeface="Segoe UI" panose="020B0502040204020203" pitchFamily="34" charset="0"/>
                  </a:rPr>
                  <a:t>Perform operational analysis</a:t>
                </a:r>
              </a:p>
            </p:txBody>
          </p:sp>
          <p:cxnSp>
            <p:nvCxnSpPr>
              <p:cNvPr id="43" name="Connector: Curved 42">
                <a:extLst>
                  <a:ext uri="{FF2B5EF4-FFF2-40B4-BE49-F238E27FC236}">
                    <a16:creationId xmlns:a16="http://schemas.microsoft.com/office/drawing/2014/main" id="{DA5464FB-C838-4445-B2C2-3DAD4D6762DB}"/>
                  </a:ext>
                </a:extLst>
              </p:cNvPr>
              <p:cNvCxnSpPr>
                <a:cxnSpLocks/>
                <a:stCxn id="22" idx="3"/>
              </p:cNvCxnSpPr>
              <p:nvPr/>
            </p:nvCxnSpPr>
            <p:spPr>
              <a:xfrm>
                <a:off x="8095116" y="3121046"/>
                <a:ext cx="1174843" cy="707543"/>
              </a:xfrm>
              <a:prstGeom prst="curvedConnector3">
                <a:avLst/>
              </a:prstGeom>
              <a:ln w="19050">
                <a:tailEnd type="triangle"/>
              </a:ln>
            </p:spPr>
            <p:style>
              <a:lnRef idx="1">
                <a:schemeClr val="accent1"/>
              </a:lnRef>
              <a:fillRef idx="0">
                <a:schemeClr val="accent1"/>
              </a:fillRef>
              <a:effectRef idx="0">
                <a:schemeClr val="accent1"/>
              </a:effectRef>
              <a:fontRef idx="minor">
                <a:schemeClr val="tx1"/>
              </a:fontRef>
            </p:style>
          </p:cxnSp>
        </p:grpSp>
        <p:pic>
          <p:nvPicPr>
            <p:cNvPr id="10" name="Picture 9">
              <a:extLst>
                <a:ext uri="{FF2B5EF4-FFF2-40B4-BE49-F238E27FC236}">
                  <a16:creationId xmlns:a16="http://schemas.microsoft.com/office/drawing/2014/main" id="{BCBF60A4-D7BA-4A97-9581-29566D797C2A}"/>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534694" y="2780779"/>
              <a:ext cx="482742" cy="482742"/>
            </a:xfrm>
            <a:prstGeom prst="rect">
              <a:avLst/>
            </a:prstGeom>
          </p:spPr>
        </p:pic>
        <p:sp>
          <p:nvSpPr>
            <p:cNvPr id="11" name="Rectangle: Rounded Corners 10">
              <a:extLst>
                <a:ext uri="{FF2B5EF4-FFF2-40B4-BE49-F238E27FC236}">
                  <a16:creationId xmlns:a16="http://schemas.microsoft.com/office/drawing/2014/main" id="{CDDC9C11-19AB-4420-AEDF-B457E4D81477}"/>
                </a:ext>
              </a:extLst>
            </p:cNvPr>
            <p:cNvSpPr/>
            <p:nvPr/>
          </p:nvSpPr>
          <p:spPr>
            <a:xfrm>
              <a:off x="9391242" y="3476533"/>
              <a:ext cx="1880911" cy="682436"/>
            </a:xfrm>
            <a:prstGeom prst="round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solidFill>
                  <a:prstClr val="white"/>
                </a:solidFill>
                <a:latin typeface="Calibri" panose="020F0502020204030204"/>
              </a:endParaRPr>
            </a:p>
          </p:txBody>
        </p:sp>
        <p:pic>
          <p:nvPicPr>
            <p:cNvPr id="12" name="Picture 11">
              <a:extLst>
                <a:ext uri="{FF2B5EF4-FFF2-40B4-BE49-F238E27FC236}">
                  <a16:creationId xmlns:a16="http://schemas.microsoft.com/office/drawing/2014/main" id="{31DF2569-6523-4417-A136-446E6B73AC0A}"/>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flipV="1">
              <a:off x="9505149" y="3485768"/>
              <a:ext cx="564204" cy="564204"/>
            </a:xfrm>
            <a:prstGeom prst="rect">
              <a:avLst/>
            </a:prstGeom>
          </p:spPr>
        </p:pic>
        <p:sp>
          <p:nvSpPr>
            <p:cNvPr id="13" name="TextBox 12">
              <a:extLst>
                <a:ext uri="{FF2B5EF4-FFF2-40B4-BE49-F238E27FC236}">
                  <a16:creationId xmlns:a16="http://schemas.microsoft.com/office/drawing/2014/main" id="{56E57E26-3070-432E-8ABD-B75B1839949B}"/>
                </a:ext>
              </a:extLst>
            </p:cNvPr>
            <p:cNvSpPr txBox="1"/>
            <p:nvPr/>
          </p:nvSpPr>
          <p:spPr>
            <a:xfrm>
              <a:off x="10114677" y="3447593"/>
              <a:ext cx="1129980" cy="751552"/>
            </a:xfrm>
            <a:prstGeom prst="rect">
              <a:avLst/>
            </a:prstGeom>
            <a:noFill/>
          </p:spPr>
          <p:txBody>
            <a:bodyPr wrap="square" rtlCol="0">
              <a:spAutoFit/>
            </a:bodyPr>
            <a:lstStyle/>
            <a:p>
              <a:pPr defTabSz="932597"/>
              <a:r>
                <a:rPr lang="en-US" sz="1428">
                  <a:solidFill>
                    <a:prstClr val="black"/>
                  </a:solidFill>
                  <a:latin typeface="Segoe UI" panose="020B0502040204020203" pitchFamily="34" charset="0"/>
                  <a:cs typeface="Segoe UI" panose="020B0502040204020203" pitchFamily="34" charset="0"/>
                </a:rPr>
                <a:t>Models for learning &amp; predictions</a:t>
              </a:r>
            </a:p>
          </p:txBody>
        </p:sp>
        <p:cxnSp>
          <p:nvCxnSpPr>
            <p:cNvPr id="14" name="Connector: Curved 13">
              <a:extLst>
                <a:ext uri="{FF2B5EF4-FFF2-40B4-BE49-F238E27FC236}">
                  <a16:creationId xmlns:a16="http://schemas.microsoft.com/office/drawing/2014/main" id="{27B9E201-75CA-43F2-9C23-C6F5B3578AF5}"/>
                </a:ext>
              </a:extLst>
            </p:cNvPr>
            <p:cNvCxnSpPr>
              <a:cxnSpLocks/>
              <a:stCxn id="22" idx="3"/>
            </p:cNvCxnSpPr>
            <p:nvPr/>
          </p:nvCxnSpPr>
          <p:spPr>
            <a:xfrm flipV="1">
              <a:off x="8095116" y="2352675"/>
              <a:ext cx="1174843" cy="806471"/>
            </a:xfrm>
            <a:prstGeom prst="curvedConnector3">
              <a:avLst/>
            </a:prstGeom>
            <a:ln w="1905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855278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FF0F93C5-3DEA-4981-9A5F-E20E0DD334E4}"/>
              </a:ext>
            </a:extLst>
          </p:cNvPr>
          <p:cNvSpPr>
            <a:spLocks noGrp="1"/>
          </p:cNvSpPr>
          <p:nvPr>
            <p:ph type="ftr" sz="quarter" idx="11"/>
          </p:nvPr>
        </p:nvSpPr>
        <p:spPr>
          <a:xfrm>
            <a:off x="4119880" y="6560607"/>
            <a:ext cx="4196715" cy="372394"/>
          </a:xfrm>
        </p:spPr>
        <p:txBody>
          <a:bodyPr/>
          <a:lstStyle/>
          <a:p>
            <a:pPr defTabSz="932597"/>
            <a:r>
              <a:rPr lang="en-US">
                <a:solidFill>
                  <a:prstClr val="black">
                    <a:tint val="75000"/>
                  </a:prstClr>
                </a:solidFill>
                <a:latin typeface="Calibri" panose="020F0502020204030204"/>
              </a:rPr>
              <a:t>MICROSOFT CONFIDENTIAL</a:t>
            </a:r>
          </a:p>
        </p:txBody>
      </p:sp>
      <p:sp>
        <p:nvSpPr>
          <p:cNvPr id="19" name="Title 1">
            <a:extLst>
              <a:ext uri="{FF2B5EF4-FFF2-40B4-BE49-F238E27FC236}">
                <a16:creationId xmlns:a16="http://schemas.microsoft.com/office/drawing/2014/main" id="{41FE06BB-DC71-402B-B83B-823CC0FCC388}"/>
              </a:ext>
            </a:extLst>
          </p:cNvPr>
          <p:cNvSpPr txBox="1">
            <a:spLocks/>
          </p:cNvSpPr>
          <p:nvPr/>
        </p:nvSpPr>
        <p:spPr>
          <a:xfrm>
            <a:off x="335506" y="169554"/>
            <a:ext cx="11731424" cy="492372"/>
          </a:xfrm>
          <a:prstGeom prst="rect">
            <a:avLst/>
          </a:prstGeom>
        </p:spPr>
        <p:txBody>
          <a:bodyPr vert="horz" lIns="93260" tIns="46630" rIns="93260" bIns="4663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1048077" fontAlgn="base">
              <a:spcAft>
                <a:spcPct val="0"/>
              </a:spcAft>
            </a:pPr>
            <a:r>
              <a:rPr lang="en-US" sz="3199">
                <a:solidFill>
                  <a:srgbClr val="0070C0"/>
                </a:solidFill>
                <a:latin typeface="Segoe UI Light (Headings)"/>
              </a:rPr>
              <a:t>High Level Architecture</a:t>
            </a:r>
          </a:p>
        </p:txBody>
      </p:sp>
      <p:sp>
        <p:nvSpPr>
          <p:cNvPr id="5" name="TextBox 4">
            <a:extLst>
              <a:ext uri="{FF2B5EF4-FFF2-40B4-BE49-F238E27FC236}">
                <a16:creationId xmlns:a16="http://schemas.microsoft.com/office/drawing/2014/main" id="{83714263-19E0-48B9-9422-A177509B928F}"/>
              </a:ext>
            </a:extLst>
          </p:cNvPr>
          <p:cNvSpPr txBox="1"/>
          <p:nvPr/>
        </p:nvSpPr>
        <p:spPr>
          <a:xfrm>
            <a:off x="10784656" y="854015"/>
            <a:ext cx="1029147" cy="350330"/>
          </a:xfrm>
          <a:prstGeom prst="rect">
            <a:avLst/>
          </a:prstGeom>
          <a:noFill/>
        </p:spPr>
        <p:txBody>
          <a:bodyPr wrap="none" rtlCol="0">
            <a:spAutoFit/>
          </a:bodyPr>
          <a:lstStyle/>
          <a:p>
            <a:pPr defTabSz="932597"/>
            <a:r>
              <a:rPr lang="en-US" sz="1632">
                <a:solidFill>
                  <a:prstClr val="white">
                    <a:lumMod val="50000"/>
                  </a:prstClr>
                </a:solidFill>
                <a:latin typeface="Segoe UI" panose="020B0502040204020203" pitchFamily="34" charset="0"/>
                <a:cs typeface="Segoe UI" panose="020B0502040204020203" pitchFamily="34" charset="0"/>
              </a:rPr>
              <a:t>COLLECT</a:t>
            </a:r>
          </a:p>
        </p:txBody>
      </p:sp>
      <p:sp>
        <p:nvSpPr>
          <p:cNvPr id="63" name="TextBox 62">
            <a:extLst>
              <a:ext uri="{FF2B5EF4-FFF2-40B4-BE49-F238E27FC236}">
                <a16:creationId xmlns:a16="http://schemas.microsoft.com/office/drawing/2014/main" id="{3FFAF716-A07E-4EA2-B8A0-C13ABCDB2848}"/>
              </a:ext>
            </a:extLst>
          </p:cNvPr>
          <p:cNvSpPr txBox="1"/>
          <p:nvPr/>
        </p:nvSpPr>
        <p:spPr>
          <a:xfrm>
            <a:off x="10773623" y="1834356"/>
            <a:ext cx="1059294" cy="350330"/>
          </a:xfrm>
          <a:prstGeom prst="rect">
            <a:avLst/>
          </a:prstGeom>
          <a:noFill/>
        </p:spPr>
        <p:txBody>
          <a:bodyPr wrap="none" rtlCol="0">
            <a:spAutoFit/>
          </a:bodyPr>
          <a:lstStyle/>
          <a:p>
            <a:pPr defTabSz="932597"/>
            <a:r>
              <a:rPr lang="en-US" sz="1632">
                <a:solidFill>
                  <a:prstClr val="white">
                    <a:lumMod val="50000"/>
                  </a:prstClr>
                </a:solidFill>
                <a:latin typeface="Segoe UI" panose="020B0502040204020203" pitchFamily="34" charset="0"/>
                <a:cs typeface="Segoe UI" panose="020B0502040204020203" pitchFamily="34" charset="0"/>
              </a:rPr>
              <a:t>PROCESS</a:t>
            </a:r>
            <a:endParaRPr lang="en-US" sz="1224">
              <a:solidFill>
                <a:prstClr val="white">
                  <a:lumMod val="50000"/>
                </a:prstClr>
              </a:solidFill>
              <a:latin typeface="Segoe UI" panose="020B0502040204020203" pitchFamily="34" charset="0"/>
              <a:cs typeface="Segoe UI" panose="020B0502040204020203" pitchFamily="34" charset="0"/>
            </a:endParaRPr>
          </a:p>
        </p:txBody>
      </p:sp>
      <p:cxnSp>
        <p:nvCxnSpPr>
          <p:cNvPr id="66" name="Straight Arrow Connector 65">
            <a:extLst>
              <a:ext uri="{FF2B5EF4-FFF2-40B4-BE49-F238E27FC236}">
                <a16:creationId xmlns:a16="http://schemas.microsoft.com/office/drawing/2014/main" id="{619954C9-7A51-48BD-B916-14094F17401C}"/>
              </a:ext>
            </a:extLst>
          </p:cNvPr>
          <p:cNvCxnSpPr>
            <a:cxnSpLocks/>
            <a:stCxn id="5" idx="2"/>
            <a:endCxn id="63" idx="0"/>
          </p:cNvCxnSpPr>
          <p:nvPr/>
        </p:nvCxnSpPr>
        <p:spPr>
          <a:xfrm>
            <a:off x="11299229" y="1204345"/>
            <a:ext cx="4041" cy="630011"/>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E69020D0-A8EA-4DFE-AE86-26D1AA28D814}"/>
              </a:ext>
            </a:extLst>
          </p:cNvPr>
          <p:cNvCxnSpPr>
            <a:cxnSpLocks/>
            <a:stCxn id="63" idx="2"/>
            <a:endCxn id="81" idx="0"/>
          </p:cNvCxnSpPr>
          <p:nvPr/>
        </p:nvCxnSpPr>
        <p:spPr>
          <a:xfrm flipH="1">
            <a:off x="11299011" y="2184687"/>
            <a:ext cx="4259" cy="949284"/>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A52EA757-2F72-46EF-A3F8-4E986339B994}"/>
              </a:ext>
            </a:extLst>
          </p:cNvPr>
          <p:cNvCxnSpPr>
            <a:cxnSpLocks/>
            <a:stCxn id="81" idx="2"/>
            <a:endCxn id="82" idx="0"/>
          </p:cNvCxnSpPr>
          <p:nvPr/>
        </p:nvCxnSpPr>
        <p:spPr>
          <a:xfrm flipH="1">
            <a:off x="11291904" y="3484300"/>
            <a:ext cx="7107" cy="1685462"/>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1" name="TextBox 80">
            <a:extLst>
              <a:ext uri="{FF2B5EF4-FFF2-40B4-BE49-F238E27FC236}">
                <a16:creationId xmlns:a16="http://schemas.microsoft.com/office/drawing/2014/main" id="{CF212480-825B-44F4-89B4-8C19E7811552}"/>
              </a:ext>
            </a:extLst>
          </p:cNvPr>
          <p:cNvSpPr txBox="1"/>
          <p:nvPr/>
        </p:nvSpPr>
        <p:spPr>
          <a:xfrm>
            <a:off x="10899830" y="3133970"/>
            <a:ext cx="798361" cy="350330"/>
          </a:xfrm>
          <a:prstGeom prst="rect">
            <a:avLst/>
          </a:prstGeom>
          <a:noFill/>
        </p:spPr>
        <p:txBody>
          <a:bodyPr wrap="none" rtlCol="0">
            <a:spAutoFit/>
          </a:bodyPr>
          <a:lstStyle/>
          <a:p>
            <a:pPr defTabSz="932597"/>
            <a:r>
              <a:rPr lang="en-US" sz="1632">
                <a:solidFill>
                  <a:prstClr val="white">
                    <a:lumMod val="50000"/>
                  </a:prstClr>
                </a:solidFill>
                <a:latin typeface="Segoe UI" panose="020B0502040204020203" pitchFamily="34" charset="0"/>
                <a:cs typeface="Segoe UI" panose="020B0502040204020203" pitchFamily="34" charset="0"/>
              </a:rPr>
              <a:t>STORE</a:t>
            </a:r>
          </a:p>
        </p:txBody>
      </p:sp>
      <p:sp>
        <p:nvSpPr>
          <p:cNvPr id="82" name="TextBox 81">
            <a:extLst>
              <a:ext uri="{FF2B5EF4-FFF2-40B4-BE49-F238E27FC236}">
                <a16:creationId xmlns:a16="http://schemas.microsoft.com/office/drawing/2014/main" id="{AF86E788-C39A-4C0D-864E-4D752474FAF0}"/>
              </a:ext>
            </a:extLst>
          </p:cNvPr>
          <p:cNvSpPr txBox="1"/>
          <p:nvPr/>
        </p:nvSpPr>
        <p:spPr>
          <a:xfrm>
            <a:off x="10694104" y="5169762"/>
            <a:ext cx="1195600" cy="350330"/>
          </a:xfrm>
          <a:prstGeom prst="rect">
            <a:avLst/>
          </a:prstGeom>
          <a:noFill/>
        </p:spPr>
        <p:txBody>
          <a:bodyPr wrap="square" rtlCol="0">
            <a:spAutoFit/>
          </a:bodyPr>
          <a:lstStyle/>
          <a:p>
            <a:pPr defTabSz="932597"/>
            <a:r>
              <a:rPr lang="en-US" sz="1632">
                <a:solidFill>
                  <a:prstClr val="white">
                    <a:lumMod val="50000"/>
                  </a:prstClr>
                </a:solidFill>
                <a:latin typeface="Segoe UI" panose="020B0502040204020203" pitchFamily="34" charset="0"/>
                <a:cs typeface="Segoe UI" panose="020B0502040204020203" pitchFamily="34" charset="0"/>
              </a:rPr>
              <a:t>ANALYZE</a:t>
            </a:r>
            <a:endParaRPr lang="en-US" sz="1836">
              <a:solidFill>
                <a:prstClr val="white">
                  <a:lumMod val="50000"/>
                </a:prstClr>
              </a:solidFill>
              <a:latin typeface="Segoe UI" panose="020B0502040204020203" pitchFamily="34" charset="0"/>
              <a:cs typeface="Segoe UI" panose="020B0502040204020203" pitchFamily="34" charset="0"/>
            </a:endParaRPr>
          </a:p>
        </p:txBody>
      </p:sp>
      <p:sp>
        <p:nvSpPr>
          <p:cNvPr id="94" name="Right Brace 93">
            <a:extLst>
              <a:ext uri="{FF2B5EF4-FFF2-40B4-BE49-F238E27FC236}">
                <a16:creationId xmlns:a16="http://schemas.microsoft.com/office/drawing/2014/main" id="{5F507B5F-A96B-4FCE-8C27-A6843F64F13F}"/>
              </a:ext>
            </a:extLst>
          </p:cNvPr>
          <p:cNvSpPr/>
          <p:nvPr/>
        </p:nvSpPr>
        <p:spPr>
          <a:xfrm>
            <a:off x="10189653" y="661925"/>
            <a:ext cx="481856" cy="734972"/>
          </a:xfrm>
          <a:prstGeom prst="rightBrace">
            <a:avLst/>
          </a:prstGeom>
          <a:ln>
            <a:solidFill>
              <a:schemeClr val="bg1">
                <a:lumMod val="65000"/>
              </a:schemeClr>
            </a:solidFill>
            <a:prstDash val="lgDash"/>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a:solidFill>
                <a:prstClr val="black"/>
              </a:solidFill>
              <a:latin typeface="Calibri" panose="020F0502020204030204"/>
            </a:endParaRPr>
          </a:p>
        </p:txBody>
      </p:sp>
      <p:sp>
        <p:nvSpPr>
          <p:cNvPr id="95" name="Right Brace 94">
            <a:extLst>
              <a:ext uri="{FF2B5EF4-FFF2-40B4-BE49-F238E27FC236}">
                <a16:creationId xmlns:a16="http://schemas.microsoft.com/office/drawing/2014/main" id="{57428F42-E08D-4DE3-B2B0-9BCCBB40772C}"/>
              </a:ext>
            </a:extLst>
          </p:cNvPr>
          <p:cNvSpPr/>
          <p:nvPr/>
        </p:nvSpPr>
        <p:spPr>
          <a:xfrm>
            <a:off x="10200760" y="1478782"/>
            <a:ext cx="459643" cy="1030365"/>
          </a:xfrm>
          <a:prstGeom prst="rightBrace">
            <a:avLst/>
          </a:prstGeom>
          <a:ln>
            <a:solidFill>
              <a:schemeClr val="bg1">
                <a:lumMod val="65000"/>
              </a:schemeClr>
            </a:solidFill>
            <a:prstDash val="lgDash"/>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a:solidFill>
                <a:prstClr val="black"/>
              </a:solidFill>
              <a:latin typeface="Calibri" panose="020F0502020204030204"/>
            </a:endParaRPr>
          </a:p>
        </p:txBody>
      </p:sp>
      <p:sp>
        <p:nvSpPr>
          <p:cNvPr id="96" name="Right Brace 95">
            <a:extLst>
              <a:ext uri="{FF2B5EF4-FFF2-40B4-BE49-F238E27FC236}">
                <a16:creationId xmlns:a16="http://schemas.microsoft.com/office/drawing/2014/main" id="{A1AE1DDE-4C4E-4787-AD57-344101F8C8A8}"/>
              </a:ext>
            </a:extLst>
          </p:cNvPr>
          <p:cNvSpPr/>
          <p:nvPr/>
        </p:nvSpPr>
        <p:spPr>
          <a:xfrm>
            <a:off x="10189652" y="2675301"/>
            <a:ext cx="473519" cy="1264818"/>
          </a:xfrm>
          <a:prstGeom prst="rightBrace">
            <a:avLst/>
          </a:prstGeom>
          <a:ln>
            <a:solidFill>
              <a:schemeClr val="bg1">
                <a:lumMod val="65000"/>
              </a:schemeClr>
            </a:solidFill>
            <a:prstDash val="lgDash"/>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a:solidFill>
                <a:prstClr val="black"/>
              </a:solidFill>
              <a:latin typeface="Calibri" panose="020F0502020204030204"/>
            </a:endParaRPr>
          </a:p>
        </p:txBody>
      </p:sp>
      <p:sp>
        <p:nvSpPr>
          <p:cNvPr id="97" name="Right Brace 96">
            <a:extLst>
              <a:ext uri="{FF2B5EF4-FFF2-40B4-BE49-F238E27FC236}">
                <a16:creationId xmlns:a16="http://schemas.microsoft.com/office/drawing/2014/main" id="{28CC5435-6C42-46E1-87FC-401B4C168507}"/>
              </a:ext>
            </a:extLst>
          </p:cNvPr>
          <p:cNvSpPr/>
          <p:nvPr/>
        </p:nvSpPr>
        <p:spPr>
          <a:xfrm>
            <a:off x="10200759" y="4207818"/>
            <a:ext cx="473519" cy="2268990"/>
          </a:xfrm>
          <a:prstGeom prst="rightBrace">
            <a:avLst/>
          </a:prstGeom>
          <a:ln>
            <a:solidFill>
              <a:schemeClr val="bg1">
                <a:lumMod val="65000"/>
              </a:schemeClr>
            </a:solidFill>
            <a:prstDash val="lgDash"/>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a:solidFill>
                <a:prstClr val="black"/>
              </a:solidFill>
              <a:latin typeface="Calibri" panose="020F0502020204030204"/>
            </a:endParaRPr>
          </a:p>
        </p:txBody>
      </p:sp>
      <p:grpSp>
        <p:nvGrpSpPr>
          <p:cNvPr id="165" name="Group 164">
            <a:extLst>
              <a:ext uri="{FF2B5EF4-FFF2-40B4-BE49-F238E27FC236}">
                <a16:creationId xmlns:a16="http://schemas.microsoft.com/office/drawing/2014/main" id="{C899FBFC-7609-467D-8B2D-B0ADA8D73337}"/>
              </a:ext>
            </a:extLst>
          </p:cNvPr>
          <p:cNvGrpSpPr/>
          <p:nvPr/>
        </p:nvGrpSpPr>
        <p:grpSpPr>
          <a:xfrm>
            <a:off x="662759" y="764135"/>
            <a:ext cx="8619763" cy="5695855"/>
            <a:chOff x="648958" y="749220"/>
            <a:chExt cx="8451515" cy="5584679"/>
          </a:xfrm>
        </p:grpSpPr>
        <p:grpSp>
          <p:nvGrpSpPr>
            <p:cNvPr id="126" name="Group 125">
              <a:extLst>
                <a:ext uri="{FF2B5EF4-FFF2-40B4-BE49-F238E27FC236}">
                  <a16:creationId xmlns:a16="http://schemas.microsoft.com/office/drawing/2014/main" id="{10087CEF-03C8-4778-9ABD-8F6036CA6505}"/>
                </a:ext>
              </a:extLst>
            </p:cNvPr>
            <p:cNvGrpSpPr/>
            <p:nvPr/>
          </p:nvGrpSpPr>
          <p:grpSpPr>
            <a:xfrm>
              <a:off x="648958" y="749220"/>
              <a:ext cx="8451515" cy="5584679"/>
              <a:chOff x="648958" y="738334"/>
              <a:chExt cx="8451515" cy="5584679"/>
            </a:xfrm>
          </p:grpSpPr>
          <p:grpSp>
            <p:nvGrpSpPr>
              <p:cNvPr id="23" name="Group 22">
                <a:extLst>
                  <a:ext uri="{FF2B5EF4-FFF2-40B4-BE49-F238E27FC236}">
                    <a16:creationId xmlns:a16="http://schemas.microsoft.com/office/drawing/2014/main" id="{7E311D11-0324-4099-9132-F525E0F91338}"/>
                  </a:ext>
                </a:extLst>
              </p:cNvPr>
              <p:cNvGrpSpPr/>
              <p:nvPr/>
            </p:nvGrpSpPr>
            <p:grpSpPr>
              <a:xfrm>
                <a:off x="1730377" y="738334"/>
                <a:ext cx="5992522" cy="5584679"/>
                <a:chOff x="2458646" y="958980"/>
                <a:chExt cx="6101412" cy="5809969"/>
              </a:xfrm>
            </p:grpSpPr>
            <p:sp>
              <p:nvSpPr>
                <p:cNvPr id="24" name="Rectangle: Rounded Corners 23">
                  <a:extLst>
                    <a:ext uri="{FF2B5EF4-FFF2-40B4-BE49-F238E27FC236}">
                      <a16:creationId xmlns:a16="http://schemas.microsoft.com/office/drawing/2014/main" id="{DA6F4C3E-07EE-45E0-B6FB-D695F484EAE8}"/>
                    </a:ext>
                  </a:extLst>
                </p:cNvPr>
                <p:cNvSpPr/>
                <p:nvPr/>
              </p:nvSpPr>
              <p:spPr>
                <a:xfrm>
                  <a:off x="4055313" y="1942079"/>
                  <a:ext cx="2961024" cy="53725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defRPr/>
                  </a:pPr>
                  <a:r>
                    <a:rPr lang="en-US" sz="1632">
                      <a:solidFill>
                        <a:prstClr val="white"/>
                      </a:solidFill>
                      <a:latin typeface="Segoe UI" panose="020B0502040204020203" pitchFamily="34" charset="0"/>
                      <a:cs typeface="Segoe UI" panose="020B0502040204020203" pitchFamily="34" charset="0"/>
                    </a:rPr>
                    <a:t>Data Processing Engine</a:t>
                  </a:r>
                </a:p>
              </p:txBody>
            </p:sp>
            <p:sp>
              <p:nvSpPr>
                <p:cNvPr id="25" name="Rectangle: Rounded Corners 24">
                  <a:extLst>
                    <a:ext uri="{FF2B5EF4-FFF2-40B4-BE49-F238E27FC236}">
                      <a16:creationId xmlns:a16="http://schemas.microsoft.com/office/drawing/2014/main" id="{000D36C4-B564-4A29-8B89-5B53DD75FC3E}"/>
                    </a:ext>
                  </a:extLst>
                </p:cNvPr>
                <p:cNvSpPr/>
                <p:nvPr/>
              </p:nvSpPr>
              <p:spPr>
                <a:xfrm>
                  <a:off x="7115098" y="3046933"/>
                  <a:ext cx="1387976" cy="10730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defRPr/>
                  </a:pPr>
                  <a:r>
                    <a:rPr lang="en-US" sz="1632">
                      <a:solidFill>
                        <a:prstClr val="white"/>
                      </a:solidFill>
                      <a:latin typeface="Segoe UI" panose="020B0502040204020203" pitchFamily="34" charset="0"/>
                      <a:cs typeface="Segoe UI" panose="020B0502040204020203" pitchFamily="34" charset="0"/>
                    </a:rPr>
                    <a:t>Cold Storage </a:t>
                  </a:r>
                  <a:r>
                    <a:rPr lang="en-US" sz="1224">
                      <a:solidFill>
                        <a:prstClr val="white"/>
                      </a:solidFill>
                      <a:latin typeface="Segoe UI" panose="020B0502040204020203" pitchFamily="34" charset="0"/>
                      <a:cs typeface="Segoe UI" panose="020B0502040204020203" pitchFamily="34" charset="0"/>
                    </a:rPr>
                    <a:t>(infinite data retention)</a:t>
                  </a:r>
                  <a:endParaRPr lang="en-US" sz="1632">
                    <a:solidFill>
                      <a:prstClr val="white"/>
                    </a:solidFill>
                    <a:latin typeface="Segoe UI" panose="020B0502040204020203" pitchFamily="34" charset="0"/>
                    <a:cs typeface="Segoe UI" panose="020B0502040204020203" pitchFamily="34" charset="0"/>
                  </a:endParaRPr>
                </a:p>
              </p:txBody>
            </p:sp>
            <p:sp>
              <p:nvSpPr>
                <p:cNvPr id="26" name="Rectangle: Rounded Corners 25">
                  <a:extLst>
                    <a:ext uri="{FF2B5EF4-FFF2-40B4-BE49-F238E27FC236}">
                      <a16:creationId xmlns:a16="http://schemas.microsoft.com/office/drawing/2014/main" id="{E826878E-989B-490C-9D21-4600B614D27D}"/>
                    </a:ext>
                  </a:extLst>
                </p:cNvPr>
                <p:cNvSpPr/>
                <p:nvPr/>
              </p:nvSpPr>
              <p:spPr>
                <a:xfrm>
                  <a:off x="2513403" y="3046933"/>
                  <a:ext cx="1387978" cy="10730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defRPr/>
                  </a:pPr>
                  <a:r>
                    <a:rPr lang="en-US" sz="1632" dirty="0">
                      <a:solidFill>
                        <a:prstClr val="white"/>
                      </a:solidFill>
                      <a:latin typeface="Segoe UI" panose="020B0502040204020203" pitchFamily="34" charset="0"/>
                      <a:cs typeface="Segoe UI" panose="020B0502040204020203" pitchFamily="34" charset="0"/>
                    </a:rPr>
                    <a:t>Warm Storage </a:t>
                  </a:r>
                </a:p>
                <a:p>
                  <a:pPr algn="ctr" defTabSz="932418">
                    <a:defRPr/>
                  </a:pPr>
                  <a:r>
                    <a:rPr lang="en-US" sz="1224" dirty="0">
                      <a:solidFill>
                        <a:prstClr val="white"/>
                      </a:solidFill>
                      <a:latin typeface="Segoe UI" panose="020B0502040204020203" pitchFamily="34" charset="0"/>
                      <a:cs typeface="Segoe UI" panose="020B0502040204020203" pitchFamily="34" charset="0"/>
                    </a:rPr>
                    <a:t>(30d data retention)</a:t>
                  </a:r>
                </a:p>
              </p:txBody>
            </p:sp>
            <p:sp>
              <p:nvSpPr>
                <p:cNvPr id="27" name="Rectangle: Rounded Corners 26">
                  <a:extLst>
                    <a:ext uri="{FF2B5EF4-FFF2-40B4-BE49-F238E27FC236}">
                      <a16:creationId xmlns:a16="http://schemas.microsoft.com/office/drawing/2014/main" id="{EA5DF01A-86D1-4245-B4A7-F387FC83A3A6}"/>
                    </a:ext>
                  </a:extLst>
                </p:cNvPr>
                <p:cNvSpPr/>
                <p:nvPr/>
              </p:nvSpPr>
              <p:spPr>
                <a:xfrm>
                  <a:off x="4055314" y="4769307"/>
                  <a:ext cx="2965429" cy="53725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defRPr/>
                  </a:pPr>
                  <a:r>
                    <a:rPr lang="en-US" sz="1632">
                      <a:solidFill>
                        <a:prstClr val="white"/>
                      </a:solidFill>
                      <a:latin typeface="Segoe UI" panose="020B0502040204020203" pitchFamily="34" charset="0"/>
                      <a:cs typeface="Segoe UI" panose="020B0502040204020203" pitchFamily="34" charset="0"/>
                    </a:rPr>
                    <a:t>Query API</a:t>
                  </a:r>
                  <a:endParaRPr lang="en-US" sz="1836">
                    <a:solidFill>
                      <a:prstClr val="white"/>
                    </a:solidFill>
                    <a:latin typeface="Segoe UI" panose="020B0502040204020203" pitchFamily="34" charset="0"/>
                    <a:cs typeface="Segoe UI" panose="020B0502040204020203" pitchFamily="34" charset="0"/>
                  </a:endParaRPr>
                </a:p>
              </p:txBody>
            </p:sp>
            <p:sp>
              <p:nvSpPr>
                <p:cNvPr id="28" name="Oval 27">
                  <a:extLst>
                    <a:ext uri="{FF2B5EF4-FFF2-40B4-BE49-F238E27FC236}">
                      <a16:creationId xmlns:a16="http://schemas.microsoft.com/office/drawing/2014/main" id="{5415C886-592C-4ECE-B813-29F5659EF679}"/>
                    </a:ext>
                  </a:extLst>
                </p:cNvPr>
                <p:cNvSpPr/>
                <p:nvPr/>
              </p:nvSpPr>
              <p:spPr>
                <a:xfrm>
                  <a:off x="6020214" y="5848558"/>
                  <a:ext cx="1413274" cy="920391"/>
                </a:xfrm>
                <a:prstGeom prst="ellipse">
                  <a:avLst/>
                </a:prstGeom>
                <a:solidFill>
                  <a:srgbClr val="0070C0"/>
                </a:solidFill>
                <a:ln>
                  <a:solidFill>
                    <a:srgbClr val="0070C0"/>
                  </a:solidFill>
                </a:ln>
              </p:spPr>
              <p:style>
                <a:lnRef idx="2">
                  <a:schemeClr val="accent6"/>
                </a:lnRef>
                <a:fillRef idx="1">
                  <a:schemeClr val="lt1"/>
                </a:fillRef>
                <a:effectRef idx="0">
                  <a:schemeClr val="accent6"/>
                </a:effectRef>
                <a:fontRef idx="minor">
                  <a:schemeClr val="dk1"/>
                </a:fontRef>
              </p:style>
              <p:txBody>
                <a:bodyPr rtlCol="0" anchor="ctr"/>
                <a:lstStyle/>
                <a:p>
                  <a:pPr algn="ctr" defTabSz="932418">
                    <a:defRPr/>
                  </a:pPr>
                  <a:r>
                    <a:rPr lang="en-US" sz="1632">
                      <a:solidFill>
                        <a:prstClr val="white"/>
                      </a:solidFill>
                      <a:latin typeface="Segoe UI" panose="020B0502040204020203" pitchFamily="34" charset="0"/>
                      <a:cs typeface="Segoe UI" panose="020B0502040204020203" pitchFamily="34" charset="0"/>
                    </a:rPr>
                    <a:t>TSI Explorer</a:t>
                  </a:r>
                </a:p>
              </p:txBody>
            </p:sp>
            <p:cxnSp>
              <p:nvCxnSpPr>
                <p:cNvPr id="29" name="Connector: Elbow 28">
                  <a:extLst>
                    <a:ext uri="{FF2B5EF4-FFF2-40B4-BE49-F238E27FC236}">
                      <a16:creationId xmlns:a16="http://schemas.microsoft.com/office/drawing/2014/main" id="{8C6D9F72-4F2D-4422-86E4-B76F3977F075}"/>
                    </a:ext>
                  </a:extLst>
                </p:cNvPr>
                <p:cNvCxnSpPr>
                  <a:cxnSpLocks/>
                  <a:stCxn id="24" idx="2"/>
                  <a:endCxn id="39" idx="0"/>
                </p:cNvCxnSpPr>
                <p:nvPr/>
              </p:nvCxnSpPr>
              <p:spPr>
                <a:xfrm rot="5400000">
                  <a:off x="4112986" y="1574800"/>
                  <a:ext cx="518309" cy="2327371"/>
                </a:xfrm>
                <a:prstGeom prst="bentConnector3">
                  <a:avLst>
                    <a:gd name="adj1" fmla="val 50000"/>
                  </a:avLst>
                </a:prstGeom>
                <a:ln w="190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Connector: Elbow 29">
                  <a:extLst>
                    <a:ext uri="{FF2B5EF4-FFF2-40B4-BE49-F238E27FC236}">
                      <a16:creationId xmlns:a16="http://schemas.microsoft.com/office/drawing/2014/main" id="{ACEE8BBB-BF38-40CA-9A4F-FA6CF5C35474}"/>
                    </a:ext>
                  </a:extLst>
                </p:cNvPr>
                <p:cNvCxnSpPr>
                  <a:cxnSpLocks/>
                  <a:stCxn id="24" idx="2"/>
                  <a:endCxn id="42" idx="0"/>
                </p:cNvCxnSpPr>
                <p:nvPr/>
              </p:nvCxnSpPr>
              <p:spPr>
                <a:xfrm rot="16200000" flipH="1">
                  <a:off x="6414873" y="1600282"/>
                  <a:ext cx="516328" cy="2274424"/>
                </a:xfrm>
                <a:prstGeom prst="bentConnector3">
                  <a:avLst>
                    <a:gd name="adj1" fmla="val 50000"/>
                  </a:avLst>
                </a:prstGeom>
                <a:ln w="190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E08BE394-AE66-4F5A-AC40-F4906DF22DA5}"/>
                    </a:ext>
                  </a:extLst>
                </p:cNvPr>
                <p:cNvCxnSpPr>
                  <a:cxnSpLocks/>
                  <a:stCxn id="27" idx="0"/>
                  <a:endCxn id="39" idx="2"/>
                </p:cNvCxnSpPr>
                <p:nvPr/>
              </p:nvCxnSpPr>
              <p:spPr>
                <a:xfrm rot="16200000" flipV="1">
                  <a:off x="4072625" y="3303903"/>
                  <a:ext cx="601235" cy="2329574"/>
                </a:xfrm>
                <a:prstGeom prst="bentConnector3">
                  <a:avLst>
                    <a:gd name="adj1" fmla="val 50000"/>
                  </a:avLst>
                </a:prstGeom>
                <a:ln w="190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09BD8211-6B90-44F7-A583-8A5232649489}"/>
                    </a:ext>
                  </a:extLst>
                </p:cNvPr>
                <p:cNvCxnSpPr>
                  <a:cxnSpLocks/>
                  <a:stCxn id="27" idx="0"/>
                  <a:endCxn id="42" idx="2"/>
                </p:cNvCxnSpPr>
                <p:nvPr/>
              </p:nvCxnSpPr>
              <p:spPr>
                <a:xfrm rot="5400000" flipH="1" flipV="1">
                  <a:off x="6377103" y="3336161"/>
                  <a:ext cx="594072" cy="2272221"/>
                </a:xfrm>
                <a:prstGeom prst="bentConnector3">
                  <a:avLst>
                    <a:gd name="adj1" fmla="val 50000"/>
                  </a:avLst>
                </a:prstGeom>
                <a:ln w="190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3" name="Picture 32">
                  <a:extLst>
                    <a:ext uri="{FF2B5EF4-FFF2-40B4-BE49-F238E27FC236}">
                      <a16:creationId xmlns:a16="http://schemas.microsoft.com/office/drawing/2014/main" id="{F27762F2-8825-4FCC-8C55-5441D189A404}"/>
                    </a:ext>
                  </a:extLst>
                </p:cNvPr>
                <p:cNvPicPr>
                  <a:picLocks noChangeAspect="1"/>
                </p:cNvPicPr>
                <p:nvPr/>
              </p:nvPicPr>
              <p:blipFill>
                <a:blip r:embed="rId3"/>
                <a:stretch>
                  <a:fillRect/>
                </a:stretch>
              </p:blipFill>
              <p:spPr>
                <a:xfrm>
                  <a:off x="6331202" y="958980"/>
                  <a:ext cx="555405" cy="561724"/>
                </a:xfrm>
                <a:prstGeom prst="rect">
                  <a:avLst/>
                </a:prstGeom>
              </p:spPr>
            </p:pic>
            <p:cxnSp>
              <p:nvCxnSpPr>
                <p:cNvPr id="34" name="Connector: Elbow 33">
                  <a:extLst>
                    <a:ext uri="{FF2B5EF4-FFF2-40B4-BE49-F238E27FC236}">
                      <a16:creationId xmlns:a16="http://schemas.microsoft.com/office/drawing/2014/main" id="{0DAADD7A-69B3-494C-8DE9-CD147777873B}"/>
                    </a:ext>
                  </a:extLst>
                </p:cNvPr>
                <p:cNvCxnSpPr>
                  <a:cxnSpLocks/>
                  <a:stCxn id="41" idx="2"/>
                  <a:endCxn id="24" idx="0"/>
                </p:cNvCxnSpPr>
                <p:nvPr/>
              </p:nvCxnSpPr>
              <p:spPr>
                <a:xfrm rot="16200000" flipH="1">
                  <a:off x="4711440" y="1117692"/>
                  <a:ext cx="455847" cy="1192925"/>
                </a:xfrm>
                <a:prstGeom prst="bentConnector3">
                  <a:avLst>
                    <a:gd name="adj1" fmla="val 50000"/>
                  </a:avLst>
                </a:prstGeom>
                <a:ln w="190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Connector: Elbow 34">
                  <a:extLst>
                    <a:ext uri="{FF2B5EF4-FFF2-40B4-BE49-F238E27FC236}">
                      <a16:creationId xmlns:a16="http://schemas.microsoft.com/office/drawing/2014/main" id="{301F58A3-9D9D-41B6-99A6-19AC00EDB64E}"/>
                    </a:ext>
                  </a:extLst>
                </p:cNvPr>
                <p:cNvCxnSpPr>
                  <a:cxnSpLocks/>
                  <a:stCxn id="33" idx="2"/>
                  <a:endCxn id="24" idx="0"/>
                </p:cNvCxnSpPr>
                <p:nvPr/>
              </p:nvCxnSpPr>
              <p:spPr>
                <a:xfrm rot="5400000">
                  <a:off x="5861678" y="1194852"/>
                  <a:ext cx="421375" cy="1073079"/>
                </a:xfrm>
                <a:prstGeom prst="bentConnector3">
                  <a:avLst>
                    <a:gd name="adj1" fmla="val 44624"/>
                  </a:avLst>
                </a:prstGeom>
                <a:ln w="190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6" name="Oval 35">
                  <a:extLst>
                    <a:ext uri="{FF2B5EF4-FFF2-40B4-BE49-F238E27FC236}">
                      <a16:creationId xmlns:a16="http://schemas.microsoft.com/office/drawing/2014/main" id="{38B3A2E0-455A-404A-82BA-8BA0358DB618}"/>
                    </a:ext>
                  </a:extLst>
                </p:cNvPr>
                <p:cNvSpPr/>
                <p:nvPr/>
              </p:nvSpPr>
              <p:spPr>
                <a:xfrm>
                  <a:off x="3642466" y="5842355"/>
                  <a:ext cx="1413274" cy="920391"/>
                </a:xfrm>
                <a:prstGeom prst="ellipse">
                  <a:avLst/>
                </a:prstGeom>
                <a:solidFill>
                  <a:srgbClr val="0070C0"/>
                </a:solidFill>
                <a:ln>
                  <a:solidFill>
                    <a:srgbClr val="0070C0"/>
                  </a:solidFill>
                </a:ln>
              </p:spPr>
              <p:style>
                <a:lnRef idx="2">
                  <a:schemeClr val="accent6"/>
                </a:lnRef>
                <a:fillRef idx="1">
                  <a:schemeClr val="lt1"/>
                </a:fillRef>
                <a:effectRef idx="0">
                  <a:schemeClr val="accent6"/>
                </a:effectRef>
                <a:fontRef idx="minor">
                  <a:schemeClr val="dk1"/>
                </a:fontRef>
              </p:style>
              <p:txBody>
                <a:bodyPr rtlCol="0" anchor="ctr"/>
                <a:lstStyle/>
                <a:p>
                  <a:pPr algn="ctr" defTabSz="932418">
                    <a:defRPr/>
                  </a:pPr>
                  <a:r>
                    <a:rPr lang="en-US" sz="1632">
                      <a:solidFill>
                        <a:prstClr val="white"/>
                      </a:solidFill>
                      <a:latin typeface="Segoe UI" panose="020B0502040204020203" pitchFamily="34" charset="0"/>
                      <a:cs typeface="Segoe UI" panose="020B0502040204020203" pitchFamily="34" charset="0"/>
                    </a:rPr>
                    <a:t>3</a:t>
                  </a:r>
                  <a:r>
                    <a:rPr lang="en-US" sz="1632" baseline="30000">
                      <a:solidFill>
                        <a:prstClr val="white"/>
                      </a:solidFill>
                      <a:latin typeface="Segoe UI" panose="020B0502040204020203" pitchFamily="34" charset="0"/>
                      <a:cs typeface="Segoe UI" panose="020B0502040204020203" pitchFamily="34" charset="0"/>
                    </a:rPr>
                    <a:t>rd</a:t>
                  </a:r>
                  <a:r>
                    <a:rPr lang="en-US" sz="1632">
                      <a:solidFill>
                        <a:prstClr val="white"/>
                      </a:solidFill>
                      <a:latin typeface="Segoe UI" panose="020B0502040204020203" pitchFamily="34" charset="0"/>
                      <a:cs typeface="Segoe UI" panose="020B0502040204020203" pitchFamily="34" charset="0"/>
                    </a:rPr>
                    <a:t> party IoT App</a:t>
                  </a:r>
                </a:p>
              </p:txBody>
            </p:sp>
            <p:cxnSp>
              <p:nvCxnSpPr>
                <p:cNvPr id="37" name="Connector: Elbow 36">
                  <a:extLst>
                    <a:ext uri="{FF2B5EF4-FFF2-40B4-BE49-F238E27FC236}">
                      <a16:creationId xmlns:a16="http://schemas.microsoft.com/office/drawing/2014/main" id="{05FAEA09-34DD-47F3-980D-9415444D5023}"/>
                    </a:ext>
                  </a:extLst>
                </p:cNvPr>
                <p:cNvCxnSpPr>
                  <a:cxnSpLocks/>
                  <a:stCxn id="27" idx="2"/>
                  <a:endCxn id="36" idx="0"/>
                </p:cNvCxnSpPr>
                <p:nvPr/>
              </p:nvCxnSpPr>
              <p:spPr>
                <a:xfrm rot="5400000">
                  <a:off x="4675667" y="4979994"/>
                  <a:ext cx="535796" cy="1188926"/>
                </a:xfrm>
                <a:prstGeom prst="bentConnector3">
                  <a:avLst>
                    <a:gd name="adj1" fmla="val 50000"/>
                  </a:avLst>
                </a:prstGeom>
                <a:ln w="190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Connector: Elbow 37">
                  <a:extLst>
                    <a:ext uri="{FF2B5EF4-FFF2-40B4-BE49-F238E27FC236}">
                      <a16:creationId xmlns:a16="http://schemas.microsoft.com/office/drawing/2014/main" id="{43A6F30F-930F-4B5D-BEBC-BDFA3B023992}"/>
                    </a:ext>
                  </a:extLst>
                </p:cNvPr>
                <p:cNvCxnSpPr>
                  <a:cxnSpLocks/>
                  <a:stCxn id="27" idx="2"/>
                  <a:endCxn id="28" idx="0"/>
                </p:cNvCxnSpPr>
                <p:nvPr/>
              </p:nvCxnSpPr>
              <p:spPr>
                <a:xfrm rot="16200000" flipH="1">
                  <a:off x="5861440" y="4983147"/>
                  <a:ext cx="541999" cy="1188822"/>
                </a:xfrm>
                <a:prstGeom prst="bentConnector3">
                  <a:avLst>
                    <a:gd name="adj1" fmla="val 50000"/>
                  </a:avLst>
                </a:prstGeom>
                <a:ln w="190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Rounded Corners 38">
                  <a:extLst>
                    <a:ext uri="{FF2B5EF4-FFF2-40B4-BE49-F238E27FC236}">
                      <a16:creationId xmlns:a16="http://schemas.microsoft.com/office/drawing/2014/main" id="{DCF03FA2-1D31-43DA-905B-558186A0710A}"/>
                    </a:ext>
                  </a:extLst>
                </p:cNvPr>
                <p:cNvSpPr/>
                <p:nvPr/>
              </p:nvSpPr>
              <p:spPr bwMode="auto">
                <a:xfrm>
                  <a:off x="2458646" y="2997640"/>
                  <a:ext cx="1499616" cy="1170432"/>
                </a:xfrm>
                <a:prstGeom prst="roundRect">
                  <a:avLst/>
                </a:prstGeom>
                <a:noFill/>
                <a:ln w="25400">
                  <a:solidFill>
                    <a:schemeClr val="accent2">
                      <a:lumMod val="75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defTabSz="950846" fontAlgn="base">
                    <a:spcBef>
                      <a:spcPct val="0"/>
                    </a:spcBef>
                    <a:spcAft>
                      <a:spcPct val="0"/>
                    </a:spcAft>
                  </a:pPr>
                  <a:endParaRPr lang="en-US" sz="2040"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pic>
              <p:nvPicPr>
                <p:cNvPr id="41" name="Picture 40">
                  <a:extLst>
                    <a:ext uri="{FF2B5EF4-FFF2-40B4-BE49-F238E27FC236}">
                      <a16:creationId xmlns:a16="http://schemas.microsoft.com/office/drawing/2014/main" id="{BBC1F032-B87B-46BF-A0F3-D01918D4C44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087569" y="975570"/>
                  <a:ext cx="510661" cy="510662"/>
                </a:xfrm>
                <a:prstGeom prst="rect">
                  <a:avLst/>
                </a:prstGeom>
              </p:spPr>
            </p:pic>
            <p:sp>
              <p:nvSpPr>
                <p:cNvPr id="42" name="Rectangle: Rounded Corners 41">
                  <a:extLst>
                    <a:ext uri="{FF2B5EF4-FFF2-40B4-BE49-F238E27FC236}">
                      <a16:creationId xmlns:a16="http://schemas.microsoft.com/office/drawing/2014/main" id="{40210302-3042-44BF-AB20-341A1BE50993}"/>
                    </a:ext>
                  </a:extLst>
                </p:cNvPr>
                <p:cNvSpPr/>
                <p:nvPr/>
              </p:nvSpPr>
              <p:spPr bwMode="auto">
                <a:xfrm>
                  <a:off x="7060441" y="2995659"/>
                  <a:ext cx="1499617" cy="1179576"/>
                </a:xfrm>
                <a:prstGeom prst="roundRect">
                  <a:avLst/>
                </a:prstGeom>
                <a:noFill/>
                <a:ln w="25400">
                  <a:solidFill>
                    <a:schemeClr val="accent6"/>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defTabSz="950846" fontAlgn="base">
                    <a:spcBef>
                      <a:spcPct val="0"/>
                    </a:spcBef>
                    <a:spcAft>
                      <a:spcPct val="0"/>
                    </a:spcAft>
                  </a:pPr>
                  <a:endParaRPr lang="en-US" sz="2040"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grpSp>
          <p:sp>
            <p:nvSpPr>
              <p:cNvPr id="98" name="Rectangle: Rounded Corners 97">
                <a:extLst>
                  <a:ext uri="{FF2B5EF4-FFF2-40B4-BE49-F238E27FC236}">
                    <a16:creationId xmlns:a16="http://schemas.microsoft.com/office/drawing/2014/main" id="{29AF7648-8A40-4EAB-9C52-651C5AF56D26}"/>
                  </a:ext>
                </a:extLst>
              </p:cNvPr>
              <p:cNvSpPr/>
              <p:nvPr/>
            </p:nvSpPr>
            <p:spPr>
              <a:xfrm>
                <a:off x="7154333" y="1683311"/>
                <a:ext cx="1946140" cy="51451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defRPr/>
                </a:pPr>
                <a:r>
                  <a:rPr lang="en-US" sz="1632">
                    <a:solidFill>
                      <a:prstClr val="white"/>
                    </a:solidFill>
                    <a:latin typeface="Segoe UI" panose="020B0502040204020203" pitchFamily="34" charset="0"/>
                    <a:cs typeface="Segoe UI" panose="020B0502040204020203" pitchFamily="34" charset="0"/>
                  </a:rPr>
                  <a:t>Time Series Model</a:t>
                </a:r>
              </a:p>
            </p:txBody>
          </p:sp>
          <p:cxnSp>
            <p:nvCxnSpPr>
              <p:cNvPr id="102" name="Connector: Elbow 101">
                <a:extLst>
                  <a:ext uri="{FF2B5EF4-FFF2-40B4-BE49-F238E27FC236}">
                    <a16:creationId xmlns:a16="http://schemas.microsoft.com/office/drawing/2014/main" id="{D9ED46FF-DF38-4113-9BE2-D44B97D7DF7E}"/>
                  </a:ext>
                </a:extLst>
              </p:cNvPr>
              <p:cNvCxnSpPr>
                <a:cxnSpLocks/>
                <a:stCxn id="98" idx="2"/>
                <a:endCxn id="42" idx="0"/>
              </p:cNvCxnSpPr>
              <p:nvPr/>
            </p:nvCxnSpPr>
            <p:spPr>
              <a:xfrm rot="5400000">
                <a:off x="7307831" y="1876466"/>
                <a:ext cx="498214" cy="1140931"/>
              </a:xfrm>
              <a:prstGeom prst="bentConnector3">
                <a:avLst>
                  <a:gd name="adj1" fmla="val 50000"/>
                </a:avLst>
              </a:prstGeom>
              <a:ln w="190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Straight Arrow Connector 108">
                <a:extLst>
                  <a:ext uri="{FF2B5EF4-FFF2-40B4-BE49-F238E27FC236}">
                    <a16:creationId xmlns:a16="http://schemas.microsoft.com/office/drawing/2014/main" id="{67495269-5274-4A58-8E41-D8ECB3FBBF22}"/>
                  </a:ext>
                </a:extLst>
              </p:cNvPr>
              <p:cNvCxnSpPr>
                <a:cxnSpLocks/>
                <a:stCxn id="119" idx="2"/>
                <a:endCxn id="98" idx="0"/>
              </p:cNvCxnSpPr>
              <p:nvPr/>
            </p:nvCxnSpPr>
            <p:spPr>
              <a:xfrm>
                <a:off x="8123938" y="1447097"/>
                <a:ext cx="3465" cy="236214"/>
              </a:xfrm>
              <a:prstGeom prst="straightConnector1">
                <a:avLst/>
              </a:prstGeom>
              <a:ln w="19050">
                <a:solidFill>
                  <a:schemeClr val="bg1">
                    <a:lumMod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116" name="Connector: Elbow 115">
                <a:extLst>
                  <a:ext uri="{FF2B5EF4-FFF2-40B4-BE49-F238E27FC236}">
                    <a16:creationId xmlns:a16="http://schemas.microsoft.com/office/drawing/2014/main" id="{CFE5B3F7-15FA-4498-A1DF-22C12F0D9740}"/>
                  </a:ext>
                </a:extLst>
              </p:cNvPr>
              <p:cNvCxnSpPr>
                <a:cxnSpLocks/>
                <a:stCxn id="24" idx="3"/>
                <a:endCxn id="98" idx="1"/>
              </p:cNvCxnSpPr>
              <p:nvPr/>
            </p:nvCxnSpPr>
            <p:spPr>
              <a:xfrm flipV="1">
                <a:off x="6206728" y="1940568"/>
                <a:ext cx="947605" cy="954"/>
              </a:xfrm>
              <a:prstGeom prst="bentConnector3">
                <a:avLst>
                  <a:gd name="adj1" fmla="val 50000"/>
                </a:avLst>
              </a:prstGeom>
              <a:ln w="190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9" name="TextBox 118">
                <a:extLst>
                  <a:ext uri="{FF2B5EF4-FFF2-40B4-BE49-F238E27FC236}">
                    <a16:creationId xmlns:a16="http://schemas.microsoft.com/office/drawing/2014/main" id="{0087AF10-4DD3-496A-8479-F7686CC532A9}"/>
                  </a:ext>
                </a:extLst>
              </p:cNvPr>
              <p:cNvSpPr txBox="1"/>
              <p:nvPr/>
            </p:nvSpPr>
            <p:spPr>
              <a:xfrm>
                <a:off x="7391960" y="977994"/>
                <a:ext cx="1463955" cy="469103"/>
              </a:xfrm>
              <a:prstGeom prst="rect">
                <a:avLst/>
              </a:prstGeom>
              <a:noFill/>
            </p:spPr>
            <p:txBody>
              <a:bodyPr wrap="square" rtlCol="0">
                <a:spAutoFit/>
              </a:bodyPr>
              <a:lstStyle/>
              <a:p>
                <a:pPr algn="ctr" defTabSz="932597"/>
                <a:r>
                  <a:rPr lang="en-US" sz="1224">
                    <a:solidFill>
                      <a:prstClr val="black"/>
                    </a:solidFill>
                    <a:latin typeface="Segoe UI" panose="020B0502040204020203" pitchFamily="34" charset="0"/>
                    <a:cs typeface="Segoe UI" panose="020B0502040204020203" pitchFamily="34" charset="0"/>
                  </a:rPr>
                  <a:t>TSM API for metadata updates</a:t>
                </a:r>
              </a:p>
            </p:txBody>
          </p:sp>
          <p:sp>
            <p:nvSpPr>
              <p:cNvPr id="121" name="TextBox 120">
                <a:extLst>
                  <a:ext uri="{FF2B5EF4-FFF2-40B4-BE49-F238E27FC236}">
                    <a16:creationId xmlns:a16="http://schemas.microsoft.com/office/drawing/2014/main" id="{9FE5CE1A-F00D-473F-B9AF-2659B2B7B9CF}"/>
                  </a:ext>
                </a:extLst>
              </p:cNvPr>
              <p:cNvSpPr txBox="1"/>
              <p:nvPr/>
            </p:nvSpPr>
            <p:spPr>
              <a:xfrm>
                <a:off x="648958" y="5663057"/>
                <a:ext cx="2007320" cy="531812"/>
              </a:xfrm>
              <a:prstGeom prst="rect">
                <a:avLst/>
              </a:prstGeom>
              <a:noFill/>
            </p:spPr>
            <p:txBody>
              <a:bodyPr wrap="square" rtlCol="0">
                <a:spAutoFit/>
              </a:bodyPr>
              <a:lstStyle/>
              <a:p>
                <a:pPr defTabSz="932597"/>
                <a:r>
                  <a:rPr lang="en-US" sz="1428">
                    <a:solidFill>
                      <a:srgbClr val="ED7D31">
                        <a:lumMod val="50000"/>
                      </a:srgbClr>
                    </a:solidFill>
                    <a:latin typeface="Segoe UI" panose="020B0502040204020203" pitchFamily="34" charset="0"/>
                    <a:cs typeface="Segoe UI" panose="020B0502040204020203" pitchFamily="34" charset="0"/>
                  </a:rPr>
                  <a:t>Generally Available</a:t>
                </a:r>
              </a:p>
              <a:p>
                <a:pPr defTabSz="932597"/>
                <a:r>
                  <a:rPr lang="en-US" sz="1428">
                    <a:solidFill>
                      <a:srgbClr val="00B050"/>
                    </a:solidFill>
                    <a:latin typeface="Segoe UI" panose="020B0502040204020203" pitchFamily="34" charset="0"/>
                    <a:cs typeface="Segoe UI" panose="020B0502040204020203" pitchFamily="34" charset="0"/>
                  </a:rPr>
                  <a:t>In Public Preview</a:t>
                </a:r>
              </a:p>
            </p:txBody>
          </p:sp>
        </p:grpSp>
        <p:cxnSp>
          <p:nvCxnSpPr>
            <p:cNvPr id="138" name="Connector: Elbow 137">
              <a:extLst>
                <a:ext uri="{FF2B5EF4-FFF2-40B4-BE49-F238E27FC236}">
                  <a16:creationId xmlns:a16="http://schemas.microsoft.com/office/drawing/2014/main" id="{EDC68B50-9268-4BEA-9972-0CC06D1DB2ED}"/>
                </a:ext>
              </a:extLst>
            </p:cNvPr>
            <p:cNvCxnSpPr>
              <a:cxnSpLocks/>
              <a:stCxn id="147" idx="0"/>
              <a:endCxn id="42" idx="3"/>
            </p:cNvCxnSpPr>
            <p:nvPr/>
          </p:nvCxnSpPr>
          <p:spPr>
            <a:xfrm rot="16200000" flipV="1">
              <a:off x="7241653" y="3755089"/>
              <a:ext cx="1744743" cy="782249"/>
            </a:xfrm>
            <a:prstGeom prst="bentConnector2">
              <a:avLst/>
            </a:prstGeom>
            <a:ln w="190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58" name="Group 157">
              <a:extLst>
                <a:ext uri="{FF2B5EF4-FFF2-40B4-BE49-F238E27FC236}">
                  <a16:creationId xmlns:a16="http://schemas.microsoft.com/office/drawing/2014/main" id="{C560F008-1813-4923-84AF-57DF76E22362}"/>
                </a:ext>
              </a:extLst>
            </p:cNvPr>
            <p:cNvGrpSpPr/>
            <p:nvPr/>
          </p:nvGrpSpPr>
          <p:grpSpPr>
            <a:xfrm>
              <a:off x="7926905" y="5018585"/>
              <a:ext cx="1156485" cy="709186"/>
              <a:chOff x="8056277" y="5778846"/>
              <a:chExt cx="1156485" cy="709186"/>
            </a:xfrm>
          </p:grpSpPr>
          <p:pic>
            <p:nvPicPr>
              <p:cNvPr id="153" name="Picture 152">
                <a:extLst>
                  <a:ext uri="{FF2B5EF4-FFF2-40B4-BE49-F238E27FC236}">
                    <a16:creationId xmlns:a16="http://schemas.microsoft.com/office/drawing/2014/main" id="{B0690C95-002B-4226-A9E5-235025F86AB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502364" y="5809241"/>
                <a:ext cx="378508" cy="347999"/>
              </a:xfrm>
              <a:prstGeom prst="rect">
                <a:avLst/>
              </a:prstGeom>
            </p:spPr>
          </p:pic>
          <p:pic>
            <p:nvPicPr>
              <p:cNvPr id="149" name="Picture 148">
                <a:extLst>
                  <a:ext uri="{FF2B5EF4-FFF2-40B4-BE49-F238E27FC236}">
                    <a16:creationId xmlns:a16="http://schemas.microsoft.com/office/drawing/2014/main" id="{6E32D1B0-3B51-4D91-93DC-5F4D74350AC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190516" y="6159251"/>
                <a:ext cx="547584" cy="285236"/>
              </a:xfrm>
              <a:prstGeom prst="rect">
                <a:avLst/>
              </a:prstGeom>
            </p:spPr>
          </p:pic>
          <p:sp>
            <p:nvSpPr>
              <p:cNvPr id="147" name="Rectangle: Rounded Corners 146">
                <a:extLst>
                  <a:ext uri="{FF2B5EF4-FFF2-40B4-BE49-F238E27FC236}">
                    <a16:creationId xmlns:a16="http://schemas.microsoft.com/office/drawing/2014/main" id="{E7D62E5E-9542-45E5-8DA1-8AE83D21D933}"/>
                  </a:ext>
                </a:extLst>
              </p:cNvPr>
              <p:cNvSpPr/>
              <p:nvPr/>
            </p:nvSpPr>
            <p:spPr>
              <a:xfrm>
                <a:off x="8056277" y="5778846"/>
                <a:ext cx="1156485" cy="709186"/>
              </a:xfrm>
              <a:prstGeom prst="round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solidFill>
                    <a:prstClr val="white"/>
                  </a:solidFill>
                  <a:latin typeface="Calibri" panose="020F0502020204030204"/>
                </a:endParaRPr>
              </a:p>
            </p:txBody>
          </p:sp>
          <p:pic>
            <p:nvPicPr>
              <p:cNvPr id="151" name="Picture 150">
                <a:extLst>
                  <a:ext uri="{FF2B5EF4-FFF2-40B4-BE49-F238E27FC236}">
                    <a16:creationId xmlns:a16="http://schemas.microsoft.com/office/drawing/2014/main" id="{4313F3A3-292C-441A-A31B-DA705E2B2C27}"/>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122845" y="5801581"/>
                <a:ext cx="423063" cy="423063"/>
              </a:xfrm>
              <a:prstGeom prst="rect">
                <a:avLst/>
              </a:prstGeom>
            </p:spPr>
          </p:pic>
          <p:pic>
            <p:nvPicPr>
              <p:cNvPr id="155" name="Picture 154">
                <a:extLst>
                  <a:ext uri="{FF2B5EF4-FFF2-40B4-BE49-F238E27FC236}">
                    <a16:creationId xmlns:a16="http://schemas.microsoft.com/office/drawing/2014/main" id="{02E6AA45-712A-485B-9B4F-8C50B8612F3F}"/>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882309" y="6170777"/>
                <a:ext cx="249501" cy="249501"/>
              </a:xfrm>
              <a:prstGeom prst="rect">
                <a:avLst/>
              </a:prstGeom>
            </p:spPr>
          </p:pic>
          <p:pic>
            <p:nvPicPr>
              <p:cNvPr id="157" name="Picture 156">
                <a:extLst>
                  <a:ext uri="{FF2B5EF4-FFF2-40B4-BE49-F238E27FC236}">
                    <a16:creationId xmlns:a16="http://schemas.microsoft.com/office/drawing/2014/main" id="{A41E232A-236E-4E99-A8FB-25EA5C591D1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837860" y="5858711"/>
                <a:ext cx="327915" cy="245619"/>
              </a:xfrm>
              <a:prstGeom prst="rect">
                <a:avLst/>
              </a:prstGeom>
            </p:spPr>
          </p:pic>
        </p:grpSp>
      </p:grpSp>
      <p:sp>
        <p:nvSpPr>
          <p:cNvPr id="2" name="Rectangle 1">
            <a:extLst>
              <a:ext uri="{FF2B5EF4-FFF2-40B4-BE49-F238E27FC236}">
                <a16:creationId xmlns:a16="http://schemas.microsoft.com/office/drawing/2014/main" id="{3B891B69-FE32-4911-A0A2-67DFBCE64ED7}"/>
              </a:ext>
            </a:extLst>
          </p:cNvPr>
          <p:cNvSpPr/>
          <p:nvPr/>
        </p:nvSpPr>
        <p:spPr>
          <a:xfrm>
            <a:off x="4998293" y="6615727"/>
            <a:ext cx="2263898" cy="2395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514789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2C5823B5-D827-4957-87E5-E36FD24FD6ED}"/>
              </a:ext>
            </a:extLst>
          </p:cNvPr>
          <p:cNvSpPr/>
          <p:nvPr/>
        </p:nvSpPr>
        <p:spPr>
          <a:xfrm>
            <a:off x="189072" y="266747"/>
            <a:ext cx="855691" cy="855692"/>
          </a:xfrm>
          <a:prstGeom prst="ellipse">
            <a:avLst/>
          </a:prstGeom>
        </p:spPr>
        <p:style>
          <a:lnRef idx="0">
            <a:schemeClr val="lt1">
              <a:alpha val="0"/>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p:style>
      </p:sp>
      <p:sp>
        <p:nvSpPr>
          <p:cNvPr id="4" name="Rectangle 3" descr="Earth Globe Europe-Africa">
            <a:extLst>
              <a:ext uri="{FF2B5EF4-FFF2-40B4-BE49-F238E27FC236}">
                <a16:creationId xmlns:a16="http://schemas.microsoft.com/office/drawing/2014/main" id="{99951396-94AD-4FC9-A097-6DB01A0FF155}"/>
              </a:ext>
            </a:extLst>
          </p:cNvPr>
          <p:cNvSpPr/>
          <p:nvPr/>
        </p:nvSpPr>
        <p:spPr>
          <a:xfrm>
            <a:off x="244080" y="346013"/>
            <a:ext cx="745674" cy="697161"/>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sp>
        <p:nvSpPr>
          <p:cNvPr id="6" name="Rectangle 5">
            <a:extLst>
              <a:ext uri="{FF2B5EF4-FFF2-40B4-BE49-F238E27FC236}">
                <a16:creationId xmlns:a16="http://schemas.microsoft.com/office/drawing/2014/main" id="{BDA00B39-B394-4887-9F05-87E2EE33C0BD}"/>
              </a:ext>
            </a:extLst>
          </p:cNvPr>
          <p:cNvSpPr/>
          <p:nvPr/>
        </p:nvSpPr>
        <p:spPr>
          <a:xfrm>
            <a:off x="4995821" y="4108029"/>
            <a:ext cx="2444832" cy="734333"/>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2" name="Title 1">
            <a:extLst>
              <a:ext uri="{FF2B5EF4-FFF2-40B4-BE49-F238E27FC236}">
                <a16:creationId xmlns:a16="http://schemas.microsoft.com/office/drawing/2014/main" id="{17CDCC6A-BC43-408C-8030-BAFEC4988126}"/>
              </a:ext>
            </a:extLst>
          </p:cNvPr>
          <p:cNvSpPr>
            <a:spLocks noGrp="1"/>
          </p:cNvSpPr>
          <p:nvPr>
            <p:ph type="title"/>
          </p:nvPr>
        </p:nvSpPr>
        <p:spPr>
          <a:xfrm>
            <a:off x="1160480" y="18618"/>
            <a:ext cx="10724938" cy="1351952"/>
          </a:xfrm>
        </p:spPr>
        <p:txBody>
          <a:bodyPr/>
          <a:lstStyle/>
          <a:p>
            <a:r>
              <a:rPr lang="en-US" dirty="0"/>
              <a:t>Contextualize data for better insights</a:t>
            </a:r>
            <a:br>
              <a:rPr lang="en-US" dirty="0"/>
            </a:br>
            <a:endParaRPr lang="en-US" dirty="0"/>
          </a:p>
        </p:txBody>
      </p:sp>
      <p:sp>
        <p:nvSpPr>
          <p:cNvPr id="5" name="Content Placeholder 4">
            <a:extLst>
              <a:ext uri="{FF2B5EF4-FFF2-40B4-BE49-F238E27FC236}">
                <a16:creationId xmlns:a16="http://schemas.microsoft.com/office/drawing/2014/main" id="{66DB7438-838A-49AC-882E-B4D7830E16FF}"/>
              </a:ext>
            </a:extLst>
          </p:cNvPr>
          <p:cNvSpPr>
            <a:spLocks noGrp="1"/>
          </p:cNvSpPr>
          <p:nvPr>
            <p:ph idx="1"/>
          </p:nvPr>
        </p:nvSpPr>
        <p:spPr>
          <a:xfrm>
            <a:off x="855768" y="1900496"/>
            <a:ext cx="5362469" cy="3193535"/>
          </a:xfrm>
        </p:spPr>
        <p:txBody>
          <a:bodyPr>
            <a:normAutofit/>
          </a:bodyPr>
          <a:lstStyle/>
          <a:p>
            <a:r>
              <a:rPr lang="en-US" dirty="0"/>
              <a:t>Build custom contextual models based on relationships, hierarchies, asset types, variables, etc. </a:t>
            </a:r>
          </a:p>
          <a:p>
            <a:r>
              <a:rPr lang="en-US" dirty="0"/>
              <a:t>Upload current models to get started quickly. </a:t>
            </a:r>
          </a:p>
        </p:txBody>
      </p:sp>
      <p:pic>
        <p:nvPicPr>
          <p:cNvPr id="8" name="Picture 7">
            <a:extLst>
              <a:ext uri="{FF2B5EF4-FFF2-40B4-BE49-F238E27FC236}">
                <a16:creationId xmlns:a16="http://schemas.microsoft.com/office/drawing/2014/main" id="{ED56C2A6-7044-4FF7-B037-BB03AF5B83EB}"/>
              </a:ext>
            </a:extLst>
          </p:cNvPr>
          <p:cNvPicPr>
            <a:picLocks noChangeAspect="1"/>
          </p:cNvPicPr>
          <p:nvPr/>
        </p:nvPicPr>
        <p:blipFill rotWithShape="1">
          <a:blip r:embed="rId5"/>
          <a:srcRect l="2493" t="1576" r="2618" b="2507"/>
          <a:stretch/>
        </p:blipFill>
        <p:spPr>
          <a:xfrm>
            <a:off x="6866860" y="1385055"/>
            <a:ext cx="3171049" cy="4183796"/>
          </a:xfrm>
          <a:prstGeom prst="rect">
            <a:avLst/>
          </a:prstGeom>
          <a:ln w="12700" cap="sq">
            <a:solidFill>
              <a:srgbClr val="000000"/>
            </a:solidFill>
            <a:miter lim="800000"/>
          </a:ln>
          <a:effectLst>
            <a:outerShdw blurRad="57150" dist="50800" dir="2700000" algn="tl" rotWithShape="0">
              <a:srgbClr val="000000">
                <a:alpha val="40000"/>
              </a:srgbClr>
            </a:outerShdw>
          </a:effectLst>
        </p:spPr>
      </p:pic>
      <p:pic>
        <p:nvPicPr>
          <p:cNvPr id="9" name="Picture 8">
            <a:extLst>
              <a:ext uri="{FF2B5EF4-FFF2-40B4-BE49-F238E27FC236}">
                <a16:creationId xmlns:a16="http://schemas.microsoft.com/office/drawing/2014/main" id="{0036C758-AC48-48F4-8E4D-27638C0511D0}"/>
              </a:ext>
            </a:extLst>
          </p:cNvPr>
          <p:cNvPicPr>
            <a:picLocks noChangeAspect="1"/>
          </p:cNvPicPr>
          <p:nvPr/>
        </p:nvPicPr>
        <p:blipFill rotWithShape="1">
          <a:blip r:embed="rId6"/>
          <a:srcRect t="8093" b="553"/>
          <a:stretch/>
        </p:blipFill>
        <p:spPr>
          <a:xfrm>
            <a:off x="8901615" y="2419228"/>
            <a:ext cx="3079556" cy="4162283"/>
          </a:xfrm>
          <a:prstGeom prst="rect">
            <a:avLst/>
          </a:prstGeom>
          <a:ln w="12700" cap="sq">
            <a:solidFill>
              <a:srgbClr val="000000"/>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2349777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AC9BB281-C719-40EE-8170-04BF89D62EAA}"/>
              </a:ext>
            </a:extLst>
          </p:cNvPr>
          <p:cNvSpPr/>
          <p:nvPr/>
        </p:nvSpPr>
        <p:spPr>
          <a:xfrm>
            <a:off x="121562" y="146065"/>
            <a:ext cx="855691" cy="855691"/>
          </a:xfrm>
          <a:prstGeom prst="ellipse">
            <a:avLst/>
          </a:prstGeom>
        </p:spPr>
        <p:style>
          <a:lnRef idx="0">
            <a:schemeClr val="lt1">
              <a:alpha val="0"/>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p:style>
      </p:sp>
      <p:sp>
        <p:nvSpPr>
          <p:cNvPr id="4" name="Rectangle 3" descr="Cloud Computing">
            <a:extLst>
              <a:ext uri="{FF2B5EF4-FFF2-40B4-BE49-F238E27FC236}">
                <a16:creationId xmlns:a16="http://schemas.microsoft.com/office/drawing/2014/main" id="{D3BD8537-CD86-4956-9CF7-E01939815217}"/>
              </a:ext>
            </a:extLst>
          </p:cNvPr>
          <p:cNvSpPr/>
          <p:nvPr/>
        </p:nvSpPr>
        <p:spPr>
          <a:xfrm>
            <a:off x="242820" y="319560"/>
            <a:ext cx="613172" cy="508700"/>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sp>
        <p:nvSpPr>
          <p:cNvPr id="2" name="Title 1">
            <a:extLst>
              <a:ext uri="{FF2B5EF4-FFF2-40B4-BE49-F238E27FC236}">
                <a16:creationId xmlns:a16="http://schemas.microsoft.com/office/drawing/2014/main" id="{93B5F6EF-026A-44E0-8230-D7A74E4E0BF2}"/>
              </a:ext>
            </a:extLst>
          </p:cNvPr>
          <p:cNvSpPr>
            <a:spLocks noGrp="1"/>
          </p:cNvSpPr>
          <p:nvPr>
            <p:ph type="title"/>
          </p:nvPr>
        </p:nvSpPr>
        <p:spPr>
          <a:xfrm>
            <a:off x="977251" y="18618"/>
            <a:ext cx="10724938" cy="1351952"/>
          </a:xfrm>
        </p:spPr>
        <p:txBody>
          <a:bodyPr/>
          <a:lstStyle/>
          <a:p>
            <a:r>
              <a:rPr lang="en-US" dirty="0"/>
              <a:t>Access your data when you need it</a:t>
            </a:r>
          </a:p>
        </p:txBody>
      </p:sp>
      <p:sp>
        <p:nvSpPr>
          <p:cNvPr id="5" name="Content Placeholder 4">
            <a:extLst>
              <a:ext uri="{FF2B5EF4-FFF2-40B4-BE49-F238E27FC236}">
                <a16:creationId xmlns:a16="http://schemas.microsoft.com/office/drawing/2014/main" id="{01ADD067-5B12-4B25-9EB9-13A23EE75A0E}"/>
              </a:ext>
            </a:extLst>
          </p:cNvPr>
          <p:cNvSpPr>
            <a:spLocks noGrp="1"/>
          </p:cNvSpPr>
          <p:nvPr>
            <p:ph idx="1"/>
          </p:nvPr>
        </p:nvSpPr>
        <p:spPr>
          <a:xfrm>
            <a:off x="855767" y="1527214"/>
            <a:ext cx="6551719" cy="4935944"/>
          </a:xfrm>
        </p:spPr>
        <p:txBody>
          <a:bodyPr>
            <a:normAutofit fontScale="92500"/>
          </a:bodyPr>
          <a:lstStyle/>
          <a:p>
            <a:r>
              <a:rPr lang="en-US" dirty="0"/>
              <a:t>Multi layered storage with access to warm and cold analytics. </a:t>
            </a:r>
          </a:p>
          <a:p>
            <a:r>
              <a:rPr lang="en-US" dirty="0"/>
              <a:t>Integrate time series data into your own visualization tools with our open APIs. </a:t>
            </a:r>
          </a:p>
          <a:p>
            <a:r>
              <a:rPr lang="en-US" dirty="0"/>
              <a:t>Flexible storage platform allows custom storage containers based on your business needs. </a:t>
            </a:r>
          </a:p>
          <a:p>
            <a:r>
              <a:rPr lang="en-US" dirty="0"/>
              <a:t>Connect to and interop across a variety of advanced analytics scenarios such as predictive maintenance and machine learning using familiar technologies including Apache Spark™, Databricks, </a:t>
            </a:r>
            <a:r>
              <a:rPr lang="en-US" dirty="0" err="1"/>
              <a:t>Jupyter</a:t>
            </a:r>
            <a:r>
              <a:rPr lang="en-US" dirty="0"/>
              <a:t>, etc.</a:t>
            </a:r>
          </a:p>
        </p:txBody>
      </p:sp>
      <p:sp>
        <p:nvSpPr>
          <p:cNvPr id="6" name="Rectangle: Rounded Corners 5">
            <a:extLst>
              <a:ext uri="{FF2B5EF4-FFF2-40B4-BE49-F238E27FC236}">
                <a16:creationId xmlns:a16="http://schemas.microsoft.com/office/drawing/2014/main" id="{FBB90DCF-FA40-4EDF-AB36-2A59AECE1CB8}"/>
              </a:ext>
            </a:extLst>
          </p:cNvPr>
          <p:cNvSpPr/>
          <p:nvPr/>
        </p:nvSpPr>
        <p:spPr>
          <a:xfrm>
            <a:off x="8966137" y="1621171"/>
            <a:ext cx="2087573" cy="1625489"/>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932418">
              <a:defRPr/>
            </a:pPr>
            <a:r>
              <a:rPr lang="en-US" sz="2040">
                <a:solidFill>
                  <a:prstClr val="white"/>
                </a:solidFill>
                <a:latin typeface="Segoe UI" panose="020B0502040204020203" pitchFamily="34" charset="0"/>
                <a:cs typeface="Segoe UI" panose="020B0502040204020203" pitchFamily="34" charset="0"/>
              </a:rPr>
              <a:t>Warm Storage </a:t>
            </a:r>
          </a:p>
          <a:p>
            <a:pPr algn="ctr" defTabSz="932418">
              <a:defRPr/>
            </a:pPr>
            <a:r>
              <a:rPr lang="en-US" sz="2040">
                <a:solidFill>
                  <a:prstClr val="white"/>
                </a:solidFill>
                <a:latin typeface="Segoe UI" panose="020B0502040204020203" pitchFamily="34" charset="0"/>
                <a:cs typeface="Segoe UI" panose="020B0502040204020203" pitchFamily="34" charset="0"/>
              </a:rPr>
              <a:t>(31d data retention)</a:t>
            </a:r>
          </a:p>
        </p:txBody>
      </p:sp>
      <p:sp>
        <p:nvSpPr>
          <p:cNvPr id="7" name="Rectangle: Rounded Corners 6">
            <a:extLst>
              <a:ext uri="{FF2B5EF4-FFF2-40B4-BE49-F238E27FC236}">
                <a16:creationId xmlns:a16="http://schemas.microsoft.com/office/drawing/2014/main" id="{C4A65DB3-7EF6-4F8E-9D03-508F8CBB8C4E}"/>
              </a:ext>
            </a:extLst>
          </p:cNvPr>
          <p:cNvSpPr/>
          <p:nvPr/>
        </p:nvSpPr>
        <p:spPr>
          <a:xfrm>
            <a:off x="8966137" y="3497261"/>
            <a:ext cx="2148107" cy="1625489"/>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932418">
              <a:defRPr/>
            </a:pPr>
            <a:r>
              <a:rPr lang="en-US" sz="2040">
                <a:solidFill>
                  <a:prstClr val="white"/>
                </a:solidFill>
                <a:latin typeface="Segoe UI" panose="020B0502040204020203" pitchFamily="34" charset="0"/>
                <a:cs typeface="Segoe UI" panose="020B0502040204020203" pitchFamily="34" charset="0"/>
              </a:rPr>
              <a:t>Cold Storage (infinite data retention)</a:t>
            </a:r>
          </a:p>
        </p:txBody>
      </p:sp>
    </p:spTree>
    <p:extLst>
      <p:ext uri="{BB962C8B-B14F-4D97-AF65-F5344CB8AC3E}">
        <p14:creationId xmlns:p14="http://schemas.microsoft.com/office/powerpoint/2010/main" val="41581801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descr="Cloud Computing">
            <a:extLst>
              <a:ext uri="{FF2B5EF4-FFF2-40B4-BE49-F238E27FC236}">
                <a16:creationId xmlns:a16="http://schemas.microsoft.com/office/drawing/2014/main" id="{D3BD8537-CD86-4956-9CF7-E01939815217}"/>
              </a:ext>
            </a:extLst>
          </p:cNvPr>
          <p:cNvSpPr/>
          <p:nvPr/>
        </p:nvSpPr>
        <p:spPr>
          <a:xfrm>
            <a:off x="242820" y="319560"/>
            <a:ext cx="613172" cy="508700"/>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sp>
        <p:nvSpPr>
          <p:cNvPr id="2" name="Title 1">
            <a:extLst>
              <a:ext uri="{FF2B5EF4-FFF2-40B4-BE49-F238E27FC236}">
                <a16:creationId xmlns:a16="http://schemas.microsoft.com/office/drawing/2014/main" id="{93B5F6EF-026A-44E0-8230-D7A74E4E0BF2}"/>
              </a:ext>
            </a:extLst>
          </p:cNvPr>
          <p:cNvSpPr>
            <a:spLocks noGrp="1"/>
          </p:cNvSpPr>
          <p:nvPr>
            <p:ph type="title"/>
          </p:nvPr>
        </p:nvSpPr>
        <p:spPr>
          <a:xfrm>
            <a:off x="977251" y="18618"/>
            <a:ext cx="10724938" cy="1351952"/>
          </a:xfrm>
        </p:spPr>
        <p:txBody>
          <a:bodyPr/>
          <a:lstStyle/>
          <a:p>
            <a:r>
              <a:rPr lang="en-US" dirty="0"/>
              <a:t>Insights to make business decisions</a:t>
            </a:r>
          </a:p>
        </p:txBody>
      </p:sp>
      <p:sp>
        <p:nvSpPr>
          <p:cNvPr id="5" name="Content Placeholder 4">
            <a:extLst>
              <a:ext uri="{FF2B5EF4-FFF2-40B4-BE49-F238E27FC236}">
                <a16:creationId xmlns:a16="http://schemas.microsoft.com/office/drawing/2014/main" id="{01ADD067-5B12-4B25-9EB9-13A23EE75A0E}"/>
              </a:ext>
            </a:extLst>
          </p:cNvPr>
          <p:cNvSpPr>
            <a:spLocks noGrp="1"/>
          </p:cNvSpPr>
          <p:nvPr>
            <p:ph idx="1"/>
          </p:nvPr>
        </p:nvSpPr>
        <p:spPr>
          <a:xfrm>
            <a:off x="855992" y="1549468"/>
            <a:ext cx="5164644" cy="4989600"/>
          </a:xfrm>
        </p:spPr>
        <p:txBody>
          <a:bodyPr>
            <a:normAutofit/>
          </a:bodyPr>
          <a:lstStyle/>
          <a:p>
            <a:r>
              <a:rPr lang="en-US" dirty="0"/>
              <a:t>Visualize data for quick anomaly detection.</a:t>
            </a:r>
          </a:p>
          <a:p>
            <a:r>
              <a:rPr lang="en-US" dirty="0"/>
              <a:t>Run concurrent queries to scale IoT insights. </a:t>
            </a:r>
          </a:p>
          <a:p>
            <a:r>
              <a:rPr lang="en-US" dirty="0"/>
              <a:t>Reconstruct missing data for complete analysis.  </a:t>
            </a:r>
          </a:p>
          <a:p>
            <a:r>
              <a:rPr lang="en-US" dirty="0"/>
              <a:t>Stay on connected to reality with near real-time data.</a:t>
            </a:r>
          </a:p>
          <a:p>
            <a:r>
              <a:rPr lang="en-US" dirty="0"/>
              <a:t>See data in context of business KPIs with </a:t>
            </a:r>
            <a:r>
              <a:rPr lang="en-US" dirty="0" err="1"/>
              <a:t>PowerBI</a:t>
            </a:r>
            <a:r>
              <a:rPr lang="en-US" dirty="0"/>
              <a:t> connector. </a:t>
            </a:r>
          </a:p>
          <a:p>
            <a:endParaRPr lang="en-US" dirty="0"/>
          </a:p>
        </p:txBody>
      </p:sp>
      <p:sp>
        <p:nvSpPr>
          <p:cNvPr id="6" name="Oval 5">
            <a:extLst>
              <a:ext uri="{FF2B5EF4-FFF2-40B4-BE49-F238E27FC236}">
                <a16:creationId xmlns:a16="http://schemas.microsoft.com/office/drawing/2014/main" id="{A9E659C9-2180-4CAE-8994-0E62A7EE334B}"/>
              </a:ext>
            </a:extLst>
          </p:cNvPr>
          <p:cNvSpPr/>
          <p:nvPr/>
        </p:nvSpPr>
        <p:spPr>
          <a:xfrm>
            <a:off x="121562" y="130776"/>
            <a:ext cx="855691" cy="872023"/>
          </a:xfrm>
          <a:prstGeom prst="ellipse">
            <a:avLst/>
          </a:prstGeom>
        </p:spPr>
        <p:style>
          <a:lnRef idx="0">
            <a:schemeClr val="lt1">
              <a:alpha val="0"/>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p:style>
      </p:sp>
      <p:pic>
        <p:nvPicPr>
          <p:cNvPr id="7" name="Graphic 6" descr="Group brainstorm">
            <a:extLst>
              <a:ext uri="{FF2B5EF4-FFF2-40B4-BE49-F238E27FC236}">
                <a16:creationId xmlns:a16="http://schemas.microsoft.com/office/drawing/2014/main" id="{BAFD9035-3E0D-4487-8D54-3F019298801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58801" y="268016"/>
            <a:ext cx="581211" cy="581211"/>
          </a:xfrm>
          <a:prstGeom prst="rect">
            <a:avLst/>
          </a:prstGeom>
        </p:spPr>
      </p:pic>
      <p:pic>
        <p:nvPicPr>
          <p:cNvPr id="8" name="Picture 7">
            <a:extLst>
              <a:ext uri="{FF2B5EF4-FFF2-40B4-BE49-F238E27FC236}">
                <a16:creationId xmlns:a16="http://schemas.microsoft.com/office/drawing/2014/main" id="{36D92A5B-6C6E-4C8C-AEEB-F14EDDB95903}"/>
              </a:ext>
            </a:extLst>
          </p:cNvPr>
          <p:cNvPicPr>
            <a:picLocks noChangeAspect="1"/>
          </p:cNvPicPr>
          <p:nvPr/>
        </p:nvPicPr>
        <p:blipFill>
          <a:blip r:embed="rId7"/>
          <a:stretch>
            <a:fillRect/>
          </a:stretch>
        </p:blipFill>
        <p:spPr>
          <a:xfrm>
            <a:off x="6116395" y="1549468"/>
            <a:ext cx="8403206" cy="3895590"/>
          </a:xfrm>
          <a:prstGeom prst="rect">
            <a:avLst/>
          </a:prstGeom>
        </p:spPr>
      </p:pic>
    </p:spTree>
    <p:extLst>
      <p:ext uri="{BB962C8B-B14F-4D97-AF65-F5344CB8AC3E}">
        <p14:creationId xmlns:p14="http://schemas.microsoft.com/office/powerpoint/2010/main" val="28561658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762AFDF-15E0-4E07-9533-D9B5EC0936ED}"/>
              </a:ext>
            </a:extLst>
          </p:cNvPr>
          <p:cNvSpPr>
            <a:spLocks noGrp="1"/>
          </p:cNvSpPr>
          <p:nvPr>
            <p:ph type="title"/>
          </p:nvPr>
        </p:nvSpPr>
        <p:spPr/>
        <p:txBody>
          <a:bodyPr/>
          <a:lstStyle/>
          <a:p>
            <a:r>
              <a:rPr lang="en-US" dirty="0">
                <a:solidFill>
                  <a:srgbClr val="0074D2"/>
                </a:solidFill>
              </a:rPr>
              <a:t>Build end-to-end IoT solutions – Workshop Series</a:t>
            </a:r>
          </a:p>
        </p:txBody>
      </p:sp>
      <p:sp>
        <p:nvSpPr>
          <p:cNvPr id="5" name="Content Placeholder 4">
            <a:extLst>
              <a:ext uri="{FF2B5EF4-FFF2-40B4-BE49-F238E27FC236}">
                <a16:creationId xmlns:a16="http://schemas.microsoft.com/office/drawing/2014/main" id="{0CBDA5BB-06E7-40C4-843A-D85BB77EAB0B}"/>
              </a:ext>
            </a:extLst>
          </p:cNvPr>
          <p:cNvSpPr>
            <a:spLocks noGrp="1"/>
          </p:cNvSpPr>
          <p:nvPr>
            <p:ph idx="1"/>
          </p:nvPr>
        </p:nvSpPr>
        <p:spPr>
          <a:xfrm>
            <a:off x="1398588" y="1548942"/>
            <a:ext cx="11456988" cy="5101846"/>
          </a:xfrm>
        </p:spPr>
        <p:txBody>
          <a:bodyPr/>
          <a:lstStyle/>
          <a:p>
            <a:pPr>
              <a:lnSpc>
                <a:spcPct val="150000"/>
              </a:lnSpc>
            </a:pPr>
            <a:r>
              <a:rPr lang="en-US" dirty="0"/>
              <a:t>Transform your business with IoT</a:t>
            </a:r>
          </a:p>
          <a:p>
            <a:pPr>
              <a:lnSpc>
                <a:spcPct val="150000"/>
              </a:lnSpc>
            </a:pPr>
            <a:endParaRPr lang="en-US" dirty="0"/>
          </a:p>
          <a:p>
            <a:pPr>
              <a:lnSpc>
                <a:spcPct val="150000"/>
              </a:lnSpc>
            </a:pPr>
            <a:r>
              <a:rPr lang="en-US" dirty="0"/>
              <a:t>Devices and device communication</a:t>
            </a:r>
          </a:p>
          <a:p>
            <a:pPr>
              <a:lnSpc>
                <a:spcPct val="150000"/>
              </a:lnSpc>
            </a:pPr>
            <a:endParaRPr lang="en-US" dirty="0"/>
          </a:p>
          <a:p>
            <a:pPr>
              <a:lnSpc>
                <a:spcPct val="150000"/>
              </a:lnSpc>
            </a:pPr>
            <a:r>
              <a:rPr lang="en-US" dirty="0"/>
              <a:t>Device provisioning at scale</a:t>
            </a:r>
          </a:p>
          <a:p>
            <a:pPr>
              <a:lnSpc>
                <a:spcPct val="150000"/>
              </a:lnSpc>
            </a:pPr>
            <a:endParaRPr lang="en-US" dirty="0"/>
          </a:p>
          <a:p>
            <a:pPr>
              <a:lnSpc>
                <a:spcPct val="150000"/>
              </a:lnSpc>
            </a:pPr>
            <a:r>
              <a:rPr lang="en-US" dirty="0"/>
              <a:t>Messaging processing, analytics, and business integration</a:t>
            </a:r>
          </a:p>
          <a:p>
            <a:pPr>
              <a:lnSpc>
                <a:spcPct val="150000"/>
              </a:lnSpc>
            </a:pPr>
            <a:endParaRPr lang="en-US" dirty="0"/>
          </a:p>
          <a:p>
            <a:pPr>
              <a:lnSpc>
                <a:spcPct val="150000"/>
              </a:lnSpc>
            </a:pPr>
            <a:r>
              <a:rPr lang="en-US" dirty="0"/>
              <a:t>Work with Azure IoT Edge</a:t>
            </a:r>
          </a:p>
        </p:txBody>
      </p:sp>
      <p:pic>
        <p:nvPicPr>
          <p:cNvPr id="7" name="Picture 6" descr="A picture containing clock, drawing&#10;&#10;Description automatically generated">
            <a:extLst>
              <a:ext uri="{FF2B5EF4-FFF2-40B4-BE49-F238E27FC236}">
                <a16:creationId xmlns:a16="http://schemas.microsoft.com/office/drawing/2014/main" id="{56E02BE8-D101-483F-BAEE-051C5AC87AA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1480" y="1548942"/>
            <a:ext cx="773115" cy="773115"/>
          </a:xfrm>
          <a:prstGeom prst="rect">
            <a:avLst/>
          </a:prstGeom>
        </p:spPr>
      </p:pic>
      <p:pic>
        <p:nvPicPr>
          <p:cNvPr id="9" name="Picture 8" descr="A close up of a logo&#10;&#10;Description automatically generated">
            <a:extLst>
              <a:ext uri="{FF2B5EF4-FFF2-40B4-BE49-F238E27FC236}">
                <a16:creationId xmlns:a16="http://schemas.microsoft.com/office/drawing/2014/main" id="{B63E3AD8-59BD-4154-933C-F21F6FBACB7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20242" y="2624333"/>
            <a:ext cx="774353" cy="773116"/>
          </a:xfrm>
          <a:prstGeom prst="rect">
            <a:avLst/>
          </a:prstGeom>
        </p:spPr>
      </p:pic>
      <p:pic>
        <p:nvPicPr>
          <p:cNvPr id="11" name="Picture 10" descr="A picture containing wheel&#10;&#10;Description automatically generated">
            <a:extLst>
              <a:ext uri="{FF2B5EF4-FFF2-40B4-BE49-F238E27FC236}">
                <a16:creationId xmlns:a16="http://schemas.microsoft.com/office/drawing/2014/main" id="{1DC67718-0786-46DB-A6FC-DD21BF1BE71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20242" y="3720901"/>
            <a:ext cx="793689" cy="792421"/>
          </a:xfrm>
          <a:prstGeom prst="rect">
            <a:avLst/>
          </a:prstGeom>
        </p:spPr>
      </p:pic>
      <p:pic>
        <p:nvPicPr>
          <p:cNvPr id="13" name="Picture 12" descr="A close up of a sign&#10;&#10;Description automatically generated">
            <a:extLst>
              <a:ext uri="{FF2B5EF4-FFF2-40B4-BE49-F238E27FC236}">
                <a16:creationId xmlns:a16="http://schemas.microsoft.com/office/drawing/2014/main" id="{87995FD7-291D-4334-967B-CBDA76C8304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65138" y="4838621"/>
            <a:ext cx="729457" cy="729457"/>
          </a:xfrm>
          <a:prstGeom prst="rect">
            <a:avLst/>
          </a:prstGeom>
        </p:spPr>
      </p:pic>
      <p:pic>
        <p:nvPicPr>
          <p:cNvPr id="15" name="Picture 14" descr="A picture containing clock, light&#10;&#10;Description automatically generated">
            <a:extLst>
              <a:ext uri="{FF2B5EF4-FFF2-40B4-BE49-F238E27FC236}">
                <a16:creationId xmlns:a16="http://schemas.microsoft.com/office/drawing/2014/main" id="{DFEA9784-482B-443E-A9E0-5363AE66F007}"/>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52499" y="5930855"/>
            <a:ext cx="730625" cy="729458"/>
          </a:xfrm>
          <a:prstGeom prst="rect">
            <a:avLst/>
          </a:prstGeom>
        </p:spPr>
      </p:pic>
      <p:sp>
        <p:nvSpPr>
          <p:cNvPr id="2" name="TextBox 1">
            <a:extLst>
              <a:ext uri="{FF2B5EF4-FFF2-40B4-BE49-F238E27FC236}">
                <a16:creationId xmlns:a16="http://schemas.microsoft.com/office/drawing/2014/main" id="{30FA15E4-2804-4A36-A243-5B3801EA746F}"/>
              </a:ext>
            </a:extLst>
          </p:cNvPr>
          <p:cNvSpPr txBox="1"/>
          <p:nvPr/>
        </p:nvSpPr>
        <p:spPr>
          <a:xfrm>
            <a:off x="396178" y="1028144"/>
            <a:ext cx="6851984" cy="369332"/>
          </a:xfrm>
          <a:prstGeom prst="rect">
            <a:avLst/>
          </a:prstGeom>
          <a:noFill/>
        </p:spPr>
        <p:txBody>
          <a:bodyPr wrap="square">
            <a:spAutoFit/>
          </a:bodyPr>
          <a:lstStyle/>
          <a:p>
            <a:pPr algn="l"/>
            <a:r>
              <a:rPr lang="en-US" b="0" i="0" u="sng" dirty="0">
                <a:solidFill>
                  <a:srgbClr val="6888C9"/>
                </a:solidFill>
                <a:effectLst/>
                <a:latin typeface="Segoe UI" panose="020B0502040204020203" pitchFamily="34" charset="0"/>
                <a:hlinkClick r:id="rId8" tooltip="https://aka.ms/iot-online-workshop"/>
              </a:rPr>
              <a:t>https://aka.ms/IoT-online-workshop</a:t>
            </a:r>
            <a:endParaRPr lang="en-US" b="0" i="0" dirty="0">
              <a:effectLst/>
              <a:latin typeface="Segoe UI" panose="020B0502040204020203" pitchFamily="34" charset="0"/>
            </a:endParaRPr>
          </a:p>
        </p:txBody>
      </p:sp>
      <p:sp>
        <p:nvSpPr>
          <p:cNvPr id="3" name="Rectangle 2">
            <a:extLst>
              <a:ext uri="{FF2B5EF4-FFF2-40B4-BE49-F238E27FC236}">
                <a16:creationId xmlns:a16="http://schemas.microsoft.com/office/drawing/2014/main" id="{5E5EDE10-F5F9-4EFB-8F9F-5344B1F5BE75}"/>
              </a:ext>
            </a:extLst>
          </p:cNvPr>
          <p:cNvSpPr/>
          <p:nvPr/>
        </p:nvSpPr>
        <p:spPr bwMode="auto">
          <a:xfrm>
            <a:off x="366076" y="4695087"/>
            <a:ext cx="8849362" cy="1075828"/>
          </a:xfrm>
          <a:prstGeom prst="rect">
            <a:avLst/>
          </a:prstGeom>
          <a:noFill/>
          <a:ln w="38100">
            <a:solidFill>
              <a:schemeClr val="tx2">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034534678"/>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AFA67CD3-AB4E-4A7A-BEB8-53C445D8C4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3" y="3800"/>
            <a:ext cx="5726653" cy="6994525"/>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solidFill>
                <a:prstClr val="white"/>
              </a:solidFill>
              <a:latin typeface="Calibri" panose="020F0502020204030204"/>
            </a:endParaRPr>
          </a:p>
        </p:txBody>
      </p:sp>
      <p:pic>
        <p:nvPicPr>
          <p:cNvPr id="15" name="Picture 14">
            <a:extLst>
              <a:ext uri="{FF2B5EF4-FFF2-40B4-BE49-F238E27FC236}">
                <a16:creationId xmlns:a16="http://schemas.microsoft.com/office/drawing/2014/main" id="{07CF545F-9C2E-4446-97CD-AD92990C2B6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882" y="-1"/>
            <a:ext cx="12434711" cy="6994525"/>
          </a:xfrm>
          <a:prstGeom prst="rect">
            <a:avLst/>
          </a:prstGeom>
        </p:spPr>
      </p:pic>
      <p:sp>
        <p:nvSpPr>
          <p:cNvPr id="5" name="Title 4">
            <a:extLst>
              <a:ext uri="{FF2B5EF4-FFF2-40B4-BE49-F238E27FC236}">
                <a16:creationId xmlns:a16="http://schemas.microsoft.com/office/drawing/2014/main" id="{97EB0778-D5F6-41F2-B3AC-C50BD22F452F}"/>
              </a:ext>
            </a:extLst>
          </p:cNvPr>
          <p:cNvSpPr>
            <a:spLocks noGrp="1"/>
          </p:cNvSpPr>
          <p:nvPr>
            <p:ph type="title"/>
          </p:nvPr>
        </p:nvSpPr>
        <p:spPr>
          <a:xfrm>
            <a:off x="6216304" y="818940"/>
            <a:ext cx="5077075" cy="1482997"/>
          </a:xfrm>
        </p:spPr>
        <p:txBody>
          <a:bodyPr>
            <a:normAutofit/>
          </a:bodyPr>
          <a:lstStyle/>
          <a:p>
            <a:r>
              <a:rPr lang="en-US">
                <a:solidFill>
                  <a:srgbClr val="000000"/>
                </a:solidFill>
              </a:rPr>
              <a:t>Put yourself in this situation:</a:t>
            </a:r>
          </a:p>
        </p:txBody>
      </p:sp>
      <p:sp>
        <p:nvSpPr>
          <p:cNvPr id="17" name="Freeform 62">
            <a:extLst>
              <a:ext uri="{FF2B5EF4-FFF2-40B4-BE49-F238E27FC236}">
                <a16:creationId xmlns:a16="http://schemas.microsoft.com/office/drawing/2014/main" id="{339C8D78-A644-462F-B674-F440635E53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1" y="753323"/>
            <a:ext cx="5099984" cy="5508481"/>
          </a:xfrm>
          <a:custGeom>
            <a:avLst/>
            <a:gdLst>
              <a:gd name="connsiteX0" fmla="*/ 2299956 w 5000438"/>
              <a:gd name="connsiteY0" fmla="*/ 0 h 5400962"/>
              <a:gd name="connsiteX1" fmla="*/ 5000438 w 5000438"/>
              <a:gd name="connsiteY1" fmla="*/ 2700481 h 5400962"/>
              <a:gd name="connsiteX2" fmla="*/ 2299956 w 5000438"/>
              <a:gd name="connsiteY2" fmla="*/ 5400962 h 5400962"/>
              <a:gd name="connsiteX3" fmla="*/ 60675 w 5000438"/>
              <a:gd name="connsiteY3" fmla="*/ 4210346 h 5400962"/>
              <a:gd name="connsiteX4" fmla="*/ 0 w 5000438"/>
              <a:gd name="connsiteY4" fmla="*/ 4110472 h 5400962"/>
              <a:gd name="connsiteX5" fmla="*/ 0 w 5000438"/>
              <a:gd name="connsiteY5" fmla="*/ 1290491 h 5400962"/>
              <a:gd name="connsiteX6" fmla="*/ 60675 w 5000438"/>
              <a:gd name="connsiteY6" fmla="*/ 1190617 h 5400962"/>
              <a:gd name="connsiteX7" fmla="*/ 2299956 w 5000438"/>
              <a:gd name="connsiteY7" fmla="*/ 0 h 540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0438" h="5400962">
                <a:moveTo>
                  <a:pt x="2299956" y="0"/>
                </a:moveTo>
                <a:cubicBezTo>
                  <a:pt x="3791390" y="0"/>
                  <a:pt x="5000438" y="1209047"/>
                  <a:pt x="5000438" y="2700481"/>
                </a:cubicBezTo>
                <a:cubicBezTo>
                  <a:pt x="5000438" y="4191915"/>
                  <a:pt x="3791390" y="5400962"/>
                  <a:pt x="2299956" y="5400962"/>
                </a:cubicBezTo>
                <a:cubicBezTo>
                  <a:pt x="1367810" y="5400962"/>
                  <a:pt x="545971" y="4928678"/>
                  <a:pt x="60675" y="4210346"/>
                </a:cubicBezTo>
                <a:lnTo>
                  <a:pt x="0" y="4110472"/>
                </a:lnTo>
                <a:lnTo>
                  <a:pt x="0" y="1290491"/>
                </a:lnTo>
                <a:lnTo>
                  <a:pt x="60675" y="1190617"/>
                </a:lnTo>
                <a:cubicBezTo>
                  <a:pt x="545971" y="472284"/>
                  <a:pt x="1367810" y="0"/>
                  <a:pt x="2299956"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85000"/>
                  </a:schemeClr>
                </a:gs>
                <a:gs pos="100000">
                  <a:schemeClr val="bg2">
                    <a:lumMod val="8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932597"/>
            <a:endParaRPr lang="en-US" sz="1836">
              <a:solidFill>
                <a:prstClr val="white"/>
              </a:solidFill>
              <a:latin typeface="Calibri" panose="020F0502020204030204"/>
            </a:endParaRPr>
          </a:p>
        </p:txBody>
      </p:sp>
      <p:pic>
        <p:nvPicPr>
          <p:cNvPr id="10" name="Graphic 9" descr="Truck">
            <a:extLst>
              <a:ext uri="{FF2B5EF4-FFF2-40B4-BE49-F238E27FC236}">
                <a16:creationId xmlns:a16="http://schemas.microsoft.com/office/drawing/2014/main" id="{EF4036A8-5C82-455A-8F4E-462DC7F2335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60099" y="1661520"/>
            <a:ext cx="3692086" cy="3692086"/>
          </a:xfrm>
          <a:prstGeom prst="rect">
            <a:avLst/>
          </a:prstGeom>
        </p:spPr>
      </p:pic>
      <p:sp>
        <p:nvSpPr>
          <p:cNvPr id="6" name="Content Placeholder 5">
            <a:extLst>
              <a:ext uri="{FF2B5EF4-FFF2-40B4-BE49-F238E27FC236}">
                <a16:creationId xmlns:a16="http://schemas.microsoft.com/office/drawing/2014/main" id="{7CB73F42-D65A-4966-862C-F77E1F6F0DC6}"/>
              </a:ext>
            </a:extLst>
          </p:cNvPr>
          <p:cNvSpPr>
            <a:spLocks noGrp="1"/>
          </p:cNvSpPr>
          <p:nvPr>
            <p:ph idx="1"/>
          </p:nvPr>
        </p:nvSpPr>
        <p:spPr>
          <a:xfrm>
            <a:off x="6212703" y="2469891"/>
            <a:ext cx="5076669" cy="3711738"/>
          </a:xfrm>
        </p:spPr>
        <p:txBody>
          <a:bodyPr anchor="ctr">
            <a:normAutofit/>
          </a:bodyPr>
          <a:lstStyle/>
          <a:p>
            <a:r>
              <a:rPr lang="en-US" sz="2040">
                <a:solidFill>
                  <a:srgbClr val="000000"/>
                </a:solidFill>
              </a:rPr>
              <a:t>You have a fleet of trucks delivering goods all over the world.</a:t>
            </a:r>
          </a:p>
          <a:p>
            <a:r>
              <a:rPr lang="en-US" sz="2040">
                <a:solidFill>
                  <a:srgbClr val="000000"/>
                </a:solidFill>
              </a:rPr>
              <a:t>Unfortunately, your trucks in Canada are requiring more maintenance recently which hurts your profitability. </a:t>
            </a:r>
          </a:p>
          <a:p>
            <a:r>
              <a:rPr lang="en-US" sz="2040">
                <a:solidFill>
                  <a:srgbClr val="000000"/>
                </a:solidFill>
              </a:rPr>
              <a:t>You’re tasked with figuring out why and proposing a solution. </a:t>
            </a:r>
          </a:p>
          <a:p>
            <a:pPr marL="0" indent="0">
              <a:buNone/>
            </a:pPr>
            <a:endParaRPr lang="en-US" sz="2040">
              <a:solidFill>
                <a:srgbClr val="000000"/>
              </a:solidFill>
            </a:endParaRPr>
          </a:p>
        </p:txBody>
      </p:sp>
      <p:sp>
        <p:nvSpPr>
          <p:cNvPr id="4" name="Footer Placeholder 3">
            <a:extLst>
              <a:ext uri="{FF2B5EF4-FFF2-40B4-BE49-F238E27FC236}">
                <a16:creationId xmlns:a16="http://schemas.microsoft.com/office/drawing/2014/main" id="{093C7981-505B-4FEC-A10E-308E8BEB4794}"/>
              </a:ext>
            </a:extLst>
          </p:cNvPr>
          <p:cNvSpPr>
            <a:spLocks noGrp="1"/>
          </p:cNvSpPr>
          <p:nvPr>
            <p:ph type="ftr" sz="quarter" idx="11"/>
          </p:nvPr>
        </p:nvSpPr>
        <p:spPr>
          <a:xfrm>
            <a:off x="5647463" y="6347600"/>
            <a:ext cx="5394863" cy="320319"/>
          </a:xfrm>
        </p:spPr>
        <p:txBody>
          <a:bodyPr>
            <a:normAutofit/>
          </a:bodyPr>
          <a:lstStyle/>
          <a:p>
            <a:pPr algn="r" defTabSz="932597">
              <a:spcAft>
                <a:spcPts val="612"/>
              </a:spcAft>
            </a:pPr>
            <a:r>
              <a:rPr lang="en-US" sz="1122">
                <a:solidFill>
                  <a:srgbClr val="898989"/>
                </a:solidFill>
                <a:latin typeface="Calibri" panose="020F0502020204030204"/>
              </a:rPr>
              <a:t>MICROSOFT CONFIDENTIAL</a:t>
            </a:r>
          </a:p>
        </p:txBody>
      </p:sp>
      <p:sp>
        <p:nvSpPr>
          <p:cNvPr id="2" name="Rectangle 1">
            <a:extLst>
              <a:ext uri="{FF2B5EF4-FFF2-40B4-BE49-F238E27FC236}">
                <a16:creationId xmlns:a16="http://schemas.microsoft.com/office/drawing/2014/main" id="{6DA22A12-1060-410F-8821-86385676A69A}"/>
              </a:ext>
            </a:extLst>
          </p:cNvPr>
          <p:cNvSpPr/>
          <p:nvPr/>
        </p:nvSpPr>
        <p:spPr>
          <a:xfrm>
            <a:off x="8778429" y="6242078"/>
            <a:ext cx="2263898" cy="5472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547743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F1EFD39B-AB7A-40BF-B7A4-CAD5B9C30087}"/>
              </a:ext>
            </a:extLst>
          </p:cNvPr>
          <p:cNvSpPr>
            <a:spLocks noGrp="1"/>
          </p:cNvSpPr>
          <p:nvPr>
            <p:ph type="title"/>
          </p:nvPr>
        </p:nvSpPr>
        <p:spPr>
          <a:xfrm>
            <a:off x="857388" y="466301"/>
            <a:ext cx="4010518" cy="721978"/>
          </a:xfrm>
        </p:spPr>
        <p:txBody>
          <a:bodyPr vert="horz" lIns="93260" tIns="46630" rIns="93260" bIns="46630" rtlCol="0" anchor="b">
            <a:noAutofit/>
          </a:bodyPr>
          <a:lstStyle/>
          <a:p>
            <a:r>
              <a:rPr lang="en-US" sz="2448">
                <a:solidFill>
                  <a:schemeClr val="bg1"/>
                </a:solidFill>
              </a:rPr>
              <a:t>Data exploration and anomaly detection</a:t>
            </a:r>
          </a:p>
        </p:txBody>
      </p:sp>
      <p:sp>
        <p:nvSpPr>
          <p:cNvPr id="3" name="Footer Placeholder 2">
            <a:extLst>
              <a:ext uri="{FF2B5EF4-FFF2-40B4-BE49-F238E27FC236}">
                <a16:creationId xmlns:a16="http://schemas.microsoft.com/office/drawing/2014/main" id="{DA171CD2-C515-4D49-A1F7-FC1F73AF9029}"/>
              </a:ext>
            </a:extLst>
          </p:cNvPr>
          <p:cNvSpPr>
            <a:spLocks noGrp="1"/>
          </p:cNvSpPr>
          <p:nvPr>
            <p:ph type="ftr" sz="quarter" idx="11"/>
          </p:nvPr>
        </p:nvSpPr>
        <p:spPr/>
        <p:txBody>
          <a:bodyPr vert="horz" lIns="93260" tIns="46630" rIns="93260" bIns="46630" rtlCol="0" anchor="ctr">
            <a:normAutofit/>
          </a:bodyPr>
          <a:lstStyle/>
          <a:p>
            <a:pPr algn="l" defTabSz="932597">
              <a:spcAft>
                <a:spcPts val="612"/>
              </a:spcAft>
            </a:pPr>
            <a:r>
              <a:rPr lang="en-US">
                <a:solidFill>
                  <a:prstClr val="black">
                    <a:tint val="75000"/>
                  </a:prstClr>
                </a:solidFill>
                <a:latin typeface="Calibri" panose="020F0502020204030204"/>
              </a:rPr>
              <a:t>MICROSOFT CONFIDENTIAL</a:t>
            </a:r>
          </a:p>
        </p:txBody>
      </p:sp>
      <p:sp>
        <p:nvSpPr>
          <p:cNvPr id="11" name="TextBox 10">
            <a:extLst>
              <a:ext uri="{FF2B5EF4-FFF2-40B4-BE49-F238E27FC236}">
                <a16:creationId xmlns:a16="http://schemas.microsoft.com/office/drawing/2014/main" id="{6DFCB074-3AD5-47D2-8A36-15E825435309}"/>
              </a:ext>
            </a:extLst>
          </p:cNvPr>
          <p:cNvSpPr txBox="1"/>
          <p:nvPr/>
        </p:nvSpPr>
        <p:spPr>
          <a:xfrm>
            <a:off x="761688" y="358068"/>
            <a:ext cx="11007759" cy="980949"/>
          </a:xfrm>
          <a:prstGeom prst="rect">
            <a:avLst/>
          </a:prstGeom>
          <a:noFill/>
        </p:spPr>
        <p:txBody>
          <a:bodyPr wrap="square" rtlCol="0">
            <a:spAutoFit/>
          </a:bodyPr>
          <a:lstStyle/>
          <a:p>
            <a:pPr defTabSz="932597"/>
            <a:r>
              <a:rPr lang="en-US" sz="3202">
                <a:solidFill>
                  <a:srgbClr val="0070C0"/>
                </a:solidFill>
                <a:latin typeface="Segoe UI Light (Headings)"/>
              </a:rPr>
              <a:t>Uncovering the Why</a:t>
            </a:r>
          </a:p>
          <a:p>
            <a:pPr defTabSz="932597"/>
            <a:r>
              <a:rPr lang="en-US" sz="2448">
                <a:solidFill>
                  <a:prstClr val="black"/>
                </a:solidFill>
                <a:latin typeface="Segoe UI Light (Headings)"/>
              </a:rPr>
              <a:t>Anomaly detection and diagnosis</a:t>
            </a:r>
          </a:p>
        </p:txBody>
      </p:sp>
      <p:pic>
        <p:nvPicPr>
          <p:cNvPr id="6" name="Content Placeholder 3">
            <a:extLst>
              <a:ext uri="{FF2B5EF4-FFF2-40B4-BE49-F238E27FC236}">
                <a16:creationId xmlns:a16="http://schemas.microsoft.com/office/drawing/2014/main" id="{C1A072D8-05C9-41F0-A666-CE4E3B7265AA}"/>
              </a:ext>
            </a:extLst>
          </p:cNvPr>
          <p:cNvPicPr>
            <a:picLocks noGrp="1" noChangeAspect="1"/>
          </p:cNvPicPr>
          <p:nvPr/>
        </p:nvPicPr>
        <p:blipFill>
          <a:blip r:embed="rId3">
            <a:extLst>
              <a:ext uri="{28A0092B-C50C-407E-A947-70E740481C1C}">
                <a14:useLocalDpi xmlns:a14="http://schemas.microsoft.com/office/drawing/2010/main" val="0"/>
              </a:ext>
            </a:extLst>
          </a:blip>
          <a:stretch>
            <a:fillRect/>
          </a:stretch>
        </p:blipFill>
        <p:spPr>
          <a:xfrm>
            <a:off x="3922621" y="1956903"/>
            <a:ext cx="9209383" cy="3080718"/>
          </a:xfrm>
          <a:prstGeom prst="rect">
            <a:avLst/>
          </a:prstGeom>
        </p:spPr>
      </p:pic>
      <p:sp>
        <p:nvSpPr>
          <p:cNvPr id="8" name="Text Placeholder 3">
            <a:extLst>
              <a:ext uri="{FF2B5EF4-FFF2-40B4-BE49-F238E27FC236}">
                <a16:creationId xmlns:a16="http://schemas.microsoft.com/office/drawing/2014/main" id="{CBC1FE56-4908-4B1C-9887-D0A1D71446E5}"/>
              </a:ext>
            </a:extLst>
          </p:cNvPr>
          <p:cNvSpPr>
            <a:spLocks noGrp="1"/>
          </p:cNvSpPr>
          <p:nvPr>
            <p:ph type="body" sz="half" idx="2"/>
          </p:nvPr>
        </p:nvSpPr>
        <p:spPr>
          <a:xfrm>
            <a:off x="857388" y="2302653"/>
            <a:ext cx="4010518" cy="2389219"/>
          </a:xfrm>
        </p:spPr>
        <p:txBody>
          <a:bodyPr>
            <a:normAutofit lnSpcReduction="10000"/>
          </a:bodyPr>
          <a:lstStyle/>
          <a:p>
            <a:r>
              <a:rPr lang="en-US"/>
              <a:t>Examples:</a:t>
            </a:r>
          </a:p>
          <a:p>
            <a:pPr marL="291436" indent="-291436">
              <a:buFont typeface="Arial" panose="020B0604020202020204" pitchFamily="34" charset="0"/>
              <a:buChar char="•"/>
            </a:pPr>
            <a:r>
              <a:rPr lang="en-US"/>
              <a:t>Understanding why equipment requires extra maintenance.</a:t>
            </a:r>
          </a:p>
          <a:p>
            <a:pPr marL="291436" indent="-291436">
              <a:buFont typeface="Arial" panose="020B0604020202020204" pitchFamily="34" charset="0"/>
              <a:buChar char="•"/>
            </a:pPr>
            <a:r>
              <a:rPr lang="en-US"/>
              <a:t>Searching why inventory was damaged. </a:t>
            </a:r>
          </a:p>
          <a:p>
            <a:pPr marL="291436" indent="-291436">
              <a:buFont typeface="Arial" panose="020B0604020202020204" pitchFamily="34" charset="0"/>
              <a:buChar char="•"/>
            </a:pPr>
            <a:r>
              <a:rPr lang="en-US"/>
              <a:t>Researching why production declined on an assembly line.</a:t>
            </a:r>
          </a:p>
          <a:p>
            <a:pPr marL="291436" indent="-291436">
              <a:buFont typeface="Arial" panose="020B0604020202020204" pitchFamily="34" charset="0"/>
              <a:buChar char="•"/>
            </a:pPr>
            <a:r>
              <a:rPr lang="en-US"/>
              <a:t>Chasing down a defect in the supply chain process.</a:t>
            </a:r>
          </a:p>
          <a:p>
            <a:pPr marL="291436" indent="-291436">
              <a:buFont typeface="Arial" panose="020B0604020202020204" pitchFamily="34" charset="0"/>
              <a:buChar char="•"/>
            </a:pPr>
            <a:endParaRPr lang="en-US"/>
          </a:p>
          <a:p>
            <a:pPr marL="291436" indent="-291436">
              <a:buFont typeface="Arial" panose="020B0604020202020204" pitchFamily="34" charset="0"/>
              <a:buChar char="•"/>
            </a:pPr>
            <a:endParaRPr lang="en-US"/>
          </a:p>
        </p:txBody>
      </p:sp>
      <p:sp>
        <p:nvSpPr>
          <p:cNvPr id="2" name="Rectangle 1">
            <a:extLst>
              <a:ext uri="{FF2B5EF4-FFF2-40B4-BE49-F238E27FC236}">
                <a16:creationId xmlns:a16="http://schemas.microsoft.com/office/drawing/2014/main" id="{E6DE6366-5780-455A-95E6-A6F39952A4C3}"/>
              </a:ext>
            </a:extLst>
          </p:cNvPr>
          <p:cNvSpPr/>
          <p:nvPr/>
        </p:nvSpPr>
        <p:spPr>
          <a:xfrm>
            <a:off x="4119583" y="6308035"/>
            <a:ext cx="3142608" cy="5472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848931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5F61CB-4F77-410C-94B7-45D02A162E3F}"/>
              </a:ext>
            </a:extLst>
          </p:cNvPr>
          <p:cNvSpPr>
            <a:spLocks noGrp="1"/>
          </p:cNvSpPr>
          <p:nvPr>
            <p:ph type="title"/>
          </p:nvPr>
        </p:nvSpPr>
        <p:spPr>
          <a:xfrm>
            <a:off x="857388" y="313636"/>
            <a:ext cx="9549869" cy="892337"/>
          </a:xfrm>
          <a:noFill/>
        </p:spPr>
        <p:txBody>
          <a:bodyPr wrap="square" rtlCol="0" anchor="t">
            <a:spAutoFit/>
          </a:bodyPr>
          <a:lstStyle/>
          <a:p>
            <a:r>
              <a:rPr lang="en-US" sz="3202">
                <a:solidFill>
                  <a:srgbClr val="0070C0"/>
                </a:solidFill>
                <a:latin typeface="Segoe UI Light (Headings)"/>
              </a:rPr>
              <a:t>Improving operations</a:t>
            </a:r>
            <a:br>
              <a:rPr lang="en-US" sz="3202">
                <a:solidFill>
                  <a:srgbClr val="0070C0"/>
                </a:solidFill>
                <a:latin typeface="Segoe UI Light (Headings)"/>
              </a:rPr>
            </a:br>
            <a:r>
              <a:rPr lang="en-US" sz="2448">
                <a:latin typeface="Segoe UI Light (Headings)"/>
              </a:rPr>
              <a:t>Operational intelligence and advanced analytics</a:t>
            </a:r>
          </a:p>
        </p:txBody>
      </p:sp>
      <p:sp>
        <p:nvSpPr>
          <p:cNvPr id="4" name="Text Placeholder 3">
            <a:extLst>
              <a:ext uri="{FF2B5EF4-FFF2-40B4-BE49-F238E27FC236}">
                <a16:creationId xmlns:a16="http://schemas.microsoft.com/office/drawing/2014/main" id="{B47A6217-4063-473E-AB75-F96F2905BBFC}"/>
              </a:ext>
            </a:extLst>
          </p:cNvPr>
          <p:cNvSpPr>
            <a:spLocks noGrp="1"/>
          </p:cNvSpPr>
          <p:nvPr>
            <p:ph type="body" sz="half" idx="2"/>
          </p:nvPr>
        </p:nvSpPr>
        <p:spPr>
          <a:xfrm>
            <a:off x="314049" y="2069899"/>
            <a:ext cx="4010518" cy="2457164"/>
          </a:xfrm>
        </p:spPr>
        <p:txBody>
          <a:bodyPr/>
          <a:lstStyle/>
          <a:p>
            <a:r>
              <a:rPr lang="en-US" dirty="0"/>
              <a:t>Examples:</a:t>
            </a:r>
          </a:p>
          <a:p>
            <a:pPr marL="291436" indent="-291436">
              <a:buFont typeface="Arial" panose="020B0604020202020204" pitchFamily="34" charset="0"/>
              <a:buChar char="•"/>
            </a:pPr>
            <a:r>
              <a:rPr lang="en-US" dirty="0"/>
              <a:t>Monitor equipment performance at scale</a:t>
            </a:r>
          </a:p>
          <a:p>
            <a:pPr marL="291436" indent="-291436">
              <a:buFont typeface="Arial" panose="020B0604020202020204" pitchFamily="34" charset="0"/>
              <a:buChar char="•"/>
            </a:pPr>
            <a:r>
              <a:rPr lang="en-US" dirty="0"/>
              <a:t>Identify process inefficiencies </a:t>
            </a:r>
          </a:p>
          <a:p>
            <a:pPr marL="291436" indent="-291436">
              <a:buFont typeface="Arial" panose="020B0604020202020204" pitchFamily="34" charset="0"/>
              <a:buChar char="•"/>
            </a:pPr>
            <a:r>
              <a:rPr lang="en-US" dirty="0"/>
              <a:t>Diagnose the health of equipment</a:t>
            </a:r>
          </a:p>
          <a:p>
            <a:pPr marL="291436" indent="-291436">
              <a:buFont typeface="Arial" panose="020B0604020202020204" pitchFamily="34" charset="0"/>
              <a:buChar char="•"/>
            </a:pPr>
            <a:r>
              <a:rPr lang="en-US" dirty="0"/>
              <a:t>Optimize supply chain and production</a:t>
            </a:r>
          </a:p>
          <a:p>
            <a:pPr marL="291436" indent="-291436">
              <a:buFont typeface="Arial" panose="020B0604020202020204" pitchFamily="34" charset="0"/>
              <a:buChar char="•"/>
            </a:pPr>
            <a:endParaRPr lang="en-US" dirty="0"/>
          </a:p>
        </p:txBody>
      </p:sp>
      <p:sp>
        <p:nvSpPr>
          <p:cNvPr id="5" name="Footer Placeholder 4">
            <a:extLst>
              <a:ext uri="{FF2B5EF4-FFF2-40B4-BE49-F238E27FC236}">
                <a16:creationId xmlns:a16="http://schemas.microsoft.com/office/drawing/2014/main" id="{03553289-E02E-4867-83CD-2812AFFB3259}"/>
              </a:ext>
            </a:extLst>
          </p:cNvPr>
          <p:cNvSpPr>
            <a:spLocks noGrp="1"/>
          </p:cNvSpPr>
          <p:nvPr>
            <p:ph type="ftr" sz="quarter" idx="11"/>
          </p:nvPr>
        </p:nvSpPr>
        <p:spPr/>
        <p:txBody>
          <a:bodyPr/>
          <a:lstStyle/>
          <a:p>
            <a:pPr defTabSz="932597"/>
            <a:r>
              <a:rPr lang="en-US">
                <a:solidFill>
                  <a:prstClr val="black">
                    <a:tint val="75000"/>
                  </a:prstClr>
                </a:solidFill>
                <a:latin typeface="Calibri" panose="020F0502020204030204"/>
              </a:rPr>
              <a:t>MICROSOFT CONFIDENTIAL</a:t>
            </a:r>
          </a:p>
        </p:txBody>
      </p:sp>
      <p:pic>
        <p:nvPicPr>
          <p:cNvPr id="6" name="Content Placeholder 6">
            <a:extLst>
              <a:ext uri="{FF2B5EF4-FFF2-40B4-BE49-F238E27FC236}">
                <a16:creationId xmlns:a16="http://schemas.microsoft.com/office/drawing/2014/main" id="{625A1B36-629A-48B1-905D-69E3C69F673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098542" y="1494858"/>
            <a:ext cx="7859647" cy="4988031"/>
          </a:xfrm>
          <a:prstGeom prst="rect">
            <a:avLst/>
          </a:prstGeom>
        </p:spPr>
      </p:pic>
      <p:sp>
        <p:nvSpPr>
          <p:cNvPr id="3" name="Rectangle 2">
            <a:extLst>
              <a:ext uri="{FF2B5EF4-FFF2-40B4-BE49-F238E27FC236}">
                <a16:creationId xmlns:a16="http://schemas.microsoft.com/office/drawing/2014/main" id="{079DA669-6231-49A3-9332-E66843820589}"/>
              </a:ext>
            </a:extLst>
          </p:cNvPr>
          <p:cNvSpPr/>
          <p:nvPr/>
        </p:nvSpPr>
        <p:spPr>
          <a:xfrm>
            <a:off x="4998293" y="6308035"/>
            <a:ext cx="2263898" cy="5472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784408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8" name="Rectangle 70">
            <a:extLst>
              <a:ext uri="{FF2B5EF4-FFF2-40B4-BE49-F238E27FC236}">
                <a16:creationId xmlns:a16="http://schemas.microsoft.com/office/drawing/2014/main" id="{01D0AF59-99C3-4251-AB9A-C966C6AD44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2" y="-1"/>
            <a:ext cx="12434711" cy="699452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solidFill>
                <a:prstClr val="white"/>
              </a:solidFill>
              <a:latin typeface="Calibri" panose="020F0502020204030204"/>
            </a:endParaRPr>
          </a:p>
        </p:txBody>
      </p:sp>
      <p:sp>
        <p:nvSpPr>
          <p:cNvPr id="1029" name="Rectangle 72">
            <a:extLst>
              <a:ext uri="{FF2B5EF4-FFF2-40B4-BE49-F238E27FC236}">
                <a16:creationId xmlns:a16="http://schemas.microsoft.com/office/drawing/2014/main" id="{1855405F-37A2-4869-9154-F8BE3BECE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7390" y="489616"/>
            <a:ext cx="11461695" cy="6015292"/>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solidFill>
                <a:prstClr val="white"/>
              </a:solidFill>
              <a:latin typeface="Calibri" panose="020F0502020204030204"/>
            </a:endParaRPr>
          </a:p>
        </p:txBody>
      </p:sp>
      <p:pic>
        <p:nvPicPr>
          <p:cNvPr id="1026" name="Picture 2" descr="Story image 3">
            <a:extLst>
              <a:ext uri="{FF2B5EF4-FFF2-40B4-BE49-F238E27FC236}">
                <a16:creationId xmlns:a16="http://schemas.microsoft.com/office/drawing/2014/main" id="{B6C19A0E-C460-4040-A382-3CC9F717E6AF}"/>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560883" y="656277"/>
            <a:ext cx="9314708" cy="56819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6232113"/>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EED2C8-1951-48AD-AB3C-04330381BBBE}"/>
              </a:ext>
            </a:extLst>
          </p:cNvPr>
          <p:cNvSpPr>
            <a:spLocks noGrp="1"/>
          </p:cNvSpPr>
          <p:nvPr>
            <p:ph type="title"/>
          </p:nvPr>
        </p:nvSpPr>
        <p:spPr>
          <a:xfrm>
            <a:off x="392378" y="59219"/>
            <a:ext cx="11528949" cy="830020"/>
          </a:xfrm>
        </p:spPr>
        <p:txBody>
          <a:bodyPr>
            <a:normAutofit/>
          </a:bodyPr>
          <a:lstStyle/>
          <a:p>
            <a:r>
              <a:rPr lang="en-US" dirty="0"/>
              <a:t>Azure Time Series Insights </a:t>
            </a:r>
          </a:p>
        </p:txBody>
      </p:sp>
      <p:sp>
        <p:nvSpPr>
          <p:cNvPr id="27" name="Rectangle 26">
            <a:extLst>
              <a:ext uri="{FF2B5EF4-FFF2-40B4-BE49-F238E27FC236}">
                <a16:creationId xmlns:a16="http://schemas.microsoft.com/office/drawing/2014/main" id="{E39D2447-07F8-470E-B285-DA2B34F499C3}"/>
              </a:ext>
            </a:extLst>
          </p:cNvPr>
          <p:cNvSpPr/>
          <p:nvPr/>
        </p:nvSpPr>
        <p:spPr bwMode="auto">
          <a:xfrm>
            <a:off x="392379" y="1183988"/>
            <a:ext cx="11640357" cy="5614920"/>
          </a:xfrm>
          <a:prstGeom prst="rect">
            <a:avLst/>
          </a:prstGeom>
          <a:solidFill>
            <a:schemeClr val="bg1"/>
          </a:solidFill>
          <a:ln w="9525" cap="flat" cmpd="sng" algn="ctr">
            <a:noFill/>
            <a:prstDash val="solid"/>
            <a:headEnd type="none" w="med" len="med"/>
            <a:tailEnd type="none" w="med" len="med"/>
          </a:ln>
          <a:effectLst>
            <a:outerShdw blurRad="190500" dist="38100" dir="2700000" algn="ctr" rotWithShape="0">
              <a:srgbClr val="000000">
                <a:alpha val="25000"/>
              </a:srgbClr>
            </a:outerShdw>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latin typeface="Segoe UI"/>
              <a:cs typeface="Segoe UI" pitchFamily="34" charset="0"/>
            </a:endParaRPr>
          </a:p>
        </p:txBody>
      </p:sp>
      <p:sp>
        <p:nvSpPr>
          <p:cNvPr id="28" name="Rectangle 27">
            <a:extLst>
              <a:ext uri="{FF2B5EF4-FFF2-40B4-BE49-F238E27FC236}">
                <a16:creationId xmlns:a16="http://schemas.microsoft.com/office/drawing/2014/main" id="{FCBDD49F-7B7C-4CE4-A433-8CEF6E16BF20}"/>
              </a:ext>
            </a:extLst>
          </p:cNvPr>
          <p:cNvSpPr/>
          <p:nvPr/>
        </p:nvSpPr>
        <p:spPr>
          <a:xfrm>
            <a:off x="660495" y="1344155"/>
            <a:ext cx="6914097" cy="5249129"/>
          </a:xfrm>
          <a:prstGeom prst="rect">
            <a:avLst/>
          </a:prstGeom>
        </p:spPr>
        <p:txBody>
          <a:bodyPr wrap="square" anchor="t">
            <a:spAutoFit/>
          </a:bodyPr>
          <a:lstStyle/>
          <a:p>
            <a:pPr marL="352962" indent="-352962" defTabSz="931611">
              <a:spcBef>
                <a:spcPct val="0"/>
              </a:spcBef>
              <a:spcAft>
                <a:spcPts val="1836"/>
              </a:spcAft>
              <a:buBlip>
                <a:blip r:embed="rId3"/>
              </a:buBlip>
              <a:defRPr/>
            </a:pPr>
            <a:r>
              <a:rPr lang="en-US" sz="1530" dirty="0">
                <a:ln w="3175">
                  <a:noFill/>
                </a:ln>
                <a:gradFill>
                  <a:gsLst>
                    <a:gs pos="0">
                      <a:srgbClr val="000000"/>
                    </a:gs>
                    <a:gs pos="100000">
                      <a:srgbClr val="000000"/>
                    </a:gs>
                  </a:gsLst>
                  <a:lin ang="5400000" scaled="1"/>
                </a:gradFill>
                <a:latin typeface="Segoe UI Semibold"/>
                <a:cs typeface="Segoe UI"/>
              </a:rPr>
              <a:t>Multi layered storage with warm and cold analytics support with the ability to route data to warm store for interactive analytics over short timespans and to cold store for operational intelligence over decades of historical data </a:t>
            </a:r>
          </a:p>
          <a:p>
            <a:pPr marL="352962" indent="-352962" defTabSz="931611">
              <a:spcBef>
                <a:spcPct val="0"/>
              </a:spcBef>
              <a:spcAft>
                <a:spcPts val="1836"/>
              </a:spcAft>
              <a:buBlip>
                <a:blip r:embed="rId3"/>
              </a:buBlip>
              <a:defRPr/>
            </a:pPr>
            <a:r>
              <a:rPr lang="en-US" sz="1530" dirty="0">
                <a:ln w="3175">
                  <a:noFill/>
                </a:ln>
                <a:gradFill>
                  <a:gsLst>
                    <a:gs pos="0">
                      <a:srgbClr val="000000"/>
                    </a:gs>
                    <a:gs pos="100000">
                      <a:srgbClr val="000000"/>
                    </a:gs>
                  </a:gsLst>
                  <a:lin ang="5400000" scaled="1"/>
                </a:gradFill>
                <a:latin typeface="Segoe UI Semibold"/>
                <a:cs typeface="Segoe UI"/>
              </a:rPr>
              <a:t>Flexible data platform that supports taking data stored in open source Apache Parquet to other advanced data solutions such as Spark, Databricks, </a:t>
            </a:r>
            <a:r>
              <a:rPr lang="en-US" sz="1530" dirty="0" err="1">
                <a:ln w="3175">
                  <a:noFill/>
                </a:ln>
                <a:gradFill>
                  <a:gsLst>
                    <a:gs pos="0">
                      <a:srgbClr val="000000"/>
                    </a:gs>
                    <a:gs pos="100000">
                      <a:srgbClr val="000000"/>
                    </a:gs>
                  </a:gsLst>
                  <a:lin ang="5400000" scaled="1"/>
                </a:gradFill>
                <a:latin typeface="Segoe UI Semibold"/>
                <a:cs typeface="Segoe UI"/>
              </a:rPr>
              <a:t>Jupyter</a:t>
            </a:r>
            <a:r>
              <a:rPr lang="en-US" sz="1530" dirty="0">
                <a:ln w="3175">
                  <a:noFill/>
                </a:ln>
                <a:gradFill>
                  <a:gsLst>
                    <a:gs pos="0">
                      <a:srgbClr val="000000"/>
                    </a:gs>
                    <a:gs pos="100000">
                      <a:srgbClr val="000000"/>
                    </a:gs>
                  </a:gsLst>
                  <a:lin ang="5400000" scaled="1"/>
                </a:gradFill>
                <a:latin typeface="Segoe UI Semibold"/>
                <a:cs typeface="Segoe UI"/>
              </a:rPr>
              <a:t> for predictive maintenance, machine learning and AI</a:t>
            </a:r>
          </a:p>
          <a:p>
            <a:pPr marL="352962" indent="-352962" defTabSz="931611">
              <a:spcBef>
                <a:spcPct val="0"/>
              </a:spcBef>
              <a:spcAft>
                <a:spcPts val="1836"/>
              </a:spcAft>
              <a:buBlip>
                <a:blip r:embed="rId3"/>
              </a:buBlip>
              <a:defRPr/>
            </a:pPr>
            <a:r>
              <a:rPr lang="en-US" sz="1530" dirty="0">
                <a:ln w="3175">
                  <a:noFill/>
                </a:ln>
                <a:gradFill>
                  <a:gsLst>
                    <a:gs pos="0">
                      <a:srgbClr val="000000"/>
                    </a:gs>
                    <a:gs pos="100000">
                      <a:srgbClr val="000000"/>
                    </a:gs>
                  </a:gsLst>
                  <a:lin ang="5400000" scaled="1"/>
                </a:gradFill>
                <a:latin typeface="Segoe UI Semibold"/>
                <a:cs typeface="Segoe UI"/>
              </a:rPr>
              <a:t>Bulk import support to bring decades of historical data in batch mode into TSI’s data lake store and get it ready for analytics</a:t>
            </a:r>
          </a:p>
          <a:p>
            <a:pPr marL="352962" indent="-352962" defTabSz="931611">
              <a:spcBef>
                <a:spcPct val="0"/>
              </a:spcBef>
              <a:spcAft>
                <a:spcPts val="1836"/>
              </a:spcAft>
              <a:buBlip>
                <a:blip r:embed="rId3"/>
              </a:buBlip>
              <a:defRPr/>
            </a:pPr>
            <a:r>
              <a:rPr lang="en-US" sz="1530" dirty="0">
                <a:ln w="3175">
                  <a:noFill/>
                </a:ln>
                <a:gradFill>
                  <a:gsLst>
                    <a:gs pos="0">
                      <a:srgbClr val="000000"/>
                    </a:gs>
                    <a:gs pos="100000">
                      <a:srgbClr val="000000"/>
                    </a:gs>
                  </a:gsLst>
                  <a:lin ang="5400000" scaled="1"/>
                </a:gradFill>
                <a:latin typeface="Segoe UI Semibold"/>
                <a:cs typeface="Segoe UI"/>
              </a:rPr>
              <a:t>Rich query APIs and user experience to support interpolation, scalar and aggregate functions, categorical variables, scatter plots, and time shifting of time series signals for in-depth analysis. </a:t>
            </a:r>
          </a:p>
          <a:p>
            <a:pPr marL="352962" indent="-352962" defTabSz="931611">
              <a:spcBef>
                <a:spcPct val="0"/>
              </a:spcBef>
              <a:spcAft>
                <a:spcPts val="1836"/>
              </a:spcAft>
              <a:buBlip>
                <a:blip r:embed="rId3"/>
              </a:buBlip>
              <a:defRPr/>
            </a:pPr>
            <a:r>
              <a:rPr lang="en-US" sz="1530" dirty="0">
                <a:ln w="3175">
                  <a:noFill/>
                </a:ln>
                <a:gradFill>
                  <a:gsLst>
                    <a:gs pos="0">
                      <a:srgbClr val="000000"/>
                    </a:gs>
                    <a:gs pos="100000">
                      <a:srgbClr val="000000"/>
                    </a:gs>
                  </a:gsLst>
                  <a:lin ang="5400000" scaled="1"/>
                </a:gradFill>
                <a:latin typeface="Segoe UI Semibold"/>
                <a:cs typeface="Segoe UI"/>
              </a:rPr>
              <a:t>Enterprise grade scale and performance at all layers of the solution to support’ industrial IoT needs</a:t>
            </a:r>
          </a:p>
          <a:p>
            <a:pPr marL="352962" indent="-352962" defTabSz="931611">
              <a:spcBef>
                <a:spcPct val="0"/>
              </a:spcBef>
              <a:spcAft>
                <a:spcPts val="1836"/>
              </a:spcAft>
              <a:buBlip>
                <a:blip r:embed="rId3"/>
              </a:buBlip>
              <a:defRPr/>
            </a:pPr>
            <a:r>
              <a:rPr lang="en-US" sz="1530" dirty="0">
                <a:ln w="3175">
                  <a:noFill/>
                </a:ln>
                <a:gradFill>
                  <a:gsLst>
                    <a:gs pos="0">
                      <a:srgbClr val="000000"/>
                    </a:gs>
                    <a:gs pos="100000">
                      <a:srgbClr val="000000"/>
                    </a:gs>
                  </a:gsLst>
                  <a:lin ang="5400000" scaled="1"/>
                </a:gradFill>
                <a:latin typeface="Segoe UI Semibold"/>
                <a:cs typeface="Segoe UI"/>
              </a:rPr>
              <a:t>Rich extensibility through </a:t>
            </a:r>
            <a:r>
              <a:rPr lang="en-US" sz="1530" dirty="0" err="1">
                <a:ln w="3175">
                  <a:noFill/>
                </a:ln>
                <a:gradFill>
                  <a:gsLst>
                    <a:gs pos="0">
                      <a:srgbClr val="000000"/>
                    </a:gs>
                    <a:gs pos="100000">
                      <a:srgbClr val="000000"/>
                    </a:gs>
                  </a:gsLst>
                  <a:lin ang="5400000" scaled="1"/>
                </a:gradFill>
                <a:latin typeface="Segoe UI Semibold"/>
                <a:cs typeface="Segoe UI"/>
              </a:rPr>
              <a:t>PowerBI</a:t>
            </a:r>
            <a:r>
              <a:rPr lang="en-US" sz="1530" dirty="0">
                <a:ln w="3175">
                  <a:noFill/>
                </a:ln>
                <a:gradFill>
                  <a:gsLst>
                    <a:gs pos="0">
                      <a:srgbClr val="000000"/>
                    </a:gs>
                    <a:gs pos="100000">
                      <a:srgbClr val="000000"/>
                    </a:gs>
                  </a:gsLst>
                  <a:lin ang="5400000" scaled="1"/>
                </a:gradFill>
                <a:latin typeface="Segoe UI Semibold"/>
                <a:cs typeface="Segoe UI"/>
              </a:rPr>
              <a:t> connector to support time series query integration directly in </a:t>
            </a:r>
            <a:r>
              <a:rPr lang="en-US" sz="1530" dirty="0" err="1">
                <a:ln w="3175">
                  <a:noFill/>
                </a:ln>
                <a:gradFill>
                  <a:gsLst>
                    <a:gs pos="0">
                      <a:srgbClr val="000000"/>
                    </a:gs>
                    <a:gs pos="100000">
                      <a:srgbClr val="000000"/>
                    </a:gs>
                  </a:gsLst>
                  <a:lin ang="5400000" scaled="1"/>
                </a:gradFill>
                <a:latin typeface="Segoe UI Semibold"/>
                <a:cs typeface="Segoe UI"/>
              </a:rPr>
              <a:t>PowerBI</a:t>
            </a:r>
            <a:r>
              <a:rPr lang="en-US" sz="1530" dirty="0">
                <a:ln w="3175">
                  <a:noFill/>
                </a:ln>
                <a:gradFill>
                  <a:gsLst>
                    <a:gs pos="0">
                      <a:srgbClr val="000000"/>
                    </a:gs>
                    <a:gs pos="100000">
                      <a:srgbClr val="000000"/>
                    </a:gs>
                  </a:gsLst>
                  <a:lin ang="5400000" scaled="1"/>
                </a:gradFill>
                <a:latin typeface="Segoe UI Semibold"/>
                <a:cs typeface="Segoe UI"/>
              </a:rPr>
              <a:t> to provide a unified view of BI and time series analytics </a:t>
            </a:r>
          </a:p>
        </p:txBody>
      </p:sp>
      <p:cxnSp>
        <p:nvCxnSpPr>
          <p:cNvPr id="29" name="Straight Connector 28">
            <a:extLst>
              <a:ext uri="{FF2B5EF4-FFF2-40B4-BE49-F238E27FC236}">
                <a16:creationId xmlns:a16="http://schemas.microsoft.com/office/drawing/2014/main" id="{C6400188-4F0A-48C5-9150-DC8ACBEDCDBF}"/>
              </a:ext>
            </a:extLst>
          </p:cNvPr>
          <p:cNvCxnSpPr>
            <a:cxnSpLocks/>
          </p:cNvCxnSpPr>
          <p:nvPr/>
        </p:nvCxnSpPr>
        <p:spPr>
          <a:xfrm flipV="1">
            <a:off x="403738" y="1124348"/>
            <a:ext cx="4915" cy="5612667"/>
          </a:xfrm>
          <a:prstGeom prst="line">
            <a:avLst/>
          </a:prstGeom>
          <a:noFill/>
          <a:ln w="76200" cap="flat" cmpd="sng" algn="ctr">
            <a:gradFill>
              <a:gsLst>
                <a:gs pos="0">
                  <a:srgbClr val="50E6FF"/>
                </a:gs>
                <a:gs pos="100000">
                  <a:srgbClr val="0078D3"/>
                </a:gs>
              </a:gsLst>
              <a:lin ang="1800000" scaled="0"/>
            </a:gradFill>
            <a:prstDash val="solid"/>
            <a:headEnd type="none"/>
            <a:tailEnd type="none"/>
          </a:ln>
          <a:effectLst/>
        </p:spPr>
      </p:cxnSp>
      <p:sp>
        <p:nvSpPr>
          <p:cNvPr id="19" name="Title 1">
            <a:extLst>
              <a:ext uri="{FF2B5EF4-FFF2-40B4-BE49-F238E27FC236}">
                <a16:creationId xmlns:a16="http://schemas.microsoft.com/office/drawing/2014/main" id="{B472E23D-58F6-4030-BEAD-3678541D8297}"/>
              </a:ext>
            </a:extLst>
          </p:cNvPr>
          <p:cNvSpPr txBox="1">
            <a:spLocks/>
          </p:cNvSpPr>
          <p:nvPr/>
        </p:nvSpPr>
        <p:spPr>
          <a:xfrm>
            <a:off x="403738" y="729013"/>
            <a:ext cx="11495820" cy="320182"/>
          </a:xfrm>
          <a:prstGeom prst="rect">
            <a:avLst/>
          </a:prstGeom>
        </p:spPr>
        <p:txBody>
          <a:bodyPr vert="horz" wrap="square" lIns="0" tIns="0" rIns="0" bIns="0" rtlCol="0" anchor="ctr" anchorCtr="0">
            <a:spAutoFit/>
          </a:bodyPr>
          <a:lstStyle>
            <a:lvl1pPr algn="l" defTabSz="914367" rtl="0" eaLnBrk="1" latinLnBrk="0" hangingPunct="1">
              <a:lnSpc>
                <a:spcPts val="3137"/>
              </a:lnSpc>
              <a:spcBef>
                <a:spcPct val="0"/>
              </a:spcBef>
              <a:buNone/>
              <a:defRPr lang="en-US" sz="2745" b="0" strike="noStrike" kern="1200" cap="none" spc="-49" baseline="0">
                <a:ln w="3175">
                  <a:noFill/>
                </a:ln>
                <a:gradFill>
                  <a:gsLst>
                    <a:gs pos="0">
                      <a:schemeClr val="tx1"/>
                    </a:gs>
                    <a:gs pos="100000">
                      <a:schemeClr val="tx1"/>
                    </a:gs>
                  </a:gsLst>
                  <a:lin ang="5400000" scaled="1"/>
                </a:gradFill>
                <a:effectLst/>
                <a:latin typeface="+mj-lt"/>
                <a:ea typeface="+mn-ea"/>
                <a:cs typeface="Segoe UI" pitchFamily="34" charset="0"/>
              </a:defRPr>
            </a:lvl1pPr>
          </a:lstStyle>
          <a:p>
            <a:pPr defTabSz="932563">
              <a:lnSpc>
                <a:spcPct val="100000"/>
              </a:lnSpc>
              <a:defRPr/>
            </a:pPr>
            <a:r>
              <a:rPr lang="en-US" sz="2040" spc="0" dirty="0">
                <a:solidFill>
                  <a:prstClr val="black"/>
                </a:solidFill>
                <a:latin typeface="Calibri Light" panose="020F0302020204030204"/>
              </a:rPr>
              <a:t>C</a:t>
            </a:r>
            <a:r>
              <a:rPr lang="en-US" sz="2040" spc="0" dirty="0" err="1">
                <a:solidFill>
                  <a:prstClr val="black"/>
                </a:solidFill>
                <a:latin typeface="Calibri Light" panose="020F0302020204030204"/>
              </a:rPr>
              <a:t>apabilities</a:t>
            </a:r>
            <a:r>
              <a:rPr lang="en-US" sz="2040" spc="0" dirty="0">
                <a:solidFill>
                  <a:prstClr val="black"/>
                </a:solidFill>
                <a:latin typeface="Calibri Light" panose="020F0302020204030204"/>
              </a:rPr>
              <a:t> </a:t>
            </a:r>
          </a:p>
        </p:txBody>
      </p:sp>
      <p:pic>
        <p:nvPicPr>
          <p:cNvPr id="3" name="Picture 2">
            <a:extLst>
              <a:ext uri="{FF2B5EF4-FFF2-40B4-BE49-F238E27FC236}">
                <a16:creationId xmlns:a16="http://schemas.microsoft.com/office/drawing/2014/main" id="{43A34DB9-E404-4ABD-B67A-23344CCF2C06}"/>
              </a:ext>
            </a:extLst>
          </p:cNvPr>
          <p:cNvPicPr>
            <a:picLocks noChangeAspect="1"/>
          </p:cNvPicPr>
          <p:nvPr/>
        </p:nvPicPr>
        <p:blipFill>
          <a:blip r:embed="rId4"/>
          <a:stretch>
            <a:fillRect/>
          </a:stretch>
        </p:blipFill>
        <p:spPr>
          <a:xfrm>
            <a:off x="7851867" y="1324837"/>
            <a:ext cx="3931291" cy="2213416"/>
          </a:xfrm>
          <a:prstGeom prst="rect">
            <a:avLst/>
          </a:prstGeom>
        </p:spPr>
      </p:pic>
      <p:pic>
        <p:nvPicPr>
          <p:cNvPr id="4" name="Picture 3">
            <a:extLst>
              <a:ext uri="{FF2B5EF4-FFF2-40B4-BE49-F238E27FC236}">
                <a16:creationId xmlns:a16="http://schemas.microsoft.com/office/drawing/2014/main" id="{1A5A47AC-AE67-420E-A161-0718B7F1AB5B}"/>
              </a:ext>
            </a:extLst>
          </p:cNvPr>
          <p:cNvPicPr>
            <a:picLocks noChangeAspect="1"/>
          </p:cNvPicPr>
          <p:nvPr/>
        </p:nvPicPr>
        <p:blipFill>
          <a:blip r:embed="rId5"/>
          <a:stretch>
            <a:fillRect/>
          </a:stretch>
        </p:blipFill>
        <p:spPr>
          <a:xfrm>
            <a:off x="7909813" y="4054099"/>
            <a:ext cx="3873345" cy="2169325"/>
          </a:xfrm>
          <a:prstGeom prst="rect">
            <a:avLst/>
          </a:prstGeom>
        </p:spPr>
      </p:pic>
      <p:sp>
        <p:nvSpPr>
          <p:cNvPr id="10" name="Footer Placeholder 3">
            <a:extLst>
              <a:ext uri="{FF2B5EF4-FFF2-40B4-BE49-F238E27FC236}">
                <a16:creationId xmlns:a16="http://schemas.microsoft.com/office/drawing/2014/main" id="{D1CD40DE-E1DC-497B-9242-472D07CED6CF}"/>
              </a:ext>
            </a:extLst>
          </p:cNvPr>
          <p:cNvSpPr>
            <a:spLocks noGrp="1"/>
          </p:cNvSpPr>
          <p:nvPr>
            <p:ph type="ftr" sz="quarter" idx="11"/>
          </p:nvPr>
        </p:nvSpPr>
        <p:spPr>
          <a:xfrm>
            <a:off x="4119880" y="6482888"/>
            <a:ext cx="4196715" cy="372394"/>
          </a:xfrm>
        </p:spPr>
        <p:txBody>
          <a:bodyPr/>
          <a:lstStyle/>
          <a:p>
            <a:pPr defTabSz="932597"/>
            <a:r>
              <a:rPr lang="en-US" dirty="0">
                <a:solidFill>
                  <a:prstClr val="white">
                    <a:lumMod val="65000"/>
                  </a:prstClr>
                </a:solidFill>
                <a:latin typeface="Calibri" panose="020F0502020204030204"/>
              </a:rPr>
              <a:t>MICROSOFT CONFIDENTIAL</a:t>
            </a:r>
          </a:p>
        </p:txBody>
      </p:sp>
      <p:sp>
        <p:nvSpPr>
          <p:cNvPr id="5" name="Rectangle 4">
            <a:extLst>
              <a:ext uri="{FF2B5EF4-FFF2-40B4-BE49-F238E27FC236}">
                <a16:creationId xmlns:a16="http://schemas.microsoft.com/office/drawing/2014/main" id="{C445337A-D1EF-4294-81B5-2DE39E80FC5B}"/>
              </a:ext>
            </a:extLst>
          </p:cNvPr>
          <p:cNvSpPr/>
          <p:nvPr/>
        </p:nvSpPr>
        <p:spPr>
          <a:xfrm>
            <a:off x="4998293" y="6308035"/>
            <a:ext cx="2263898" cy="445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556225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0CBDA5BB-06E7-40C4-843A-D85BB77EAB0B}"/>
              </a:ext>
            </a:extLst>
          </p:cNvPr>
          <p:cNvSpPr>
            <a:spLocks noGrp="1"/>
          </p:cNvSpPr>
          <p:nvPr>
            <p:ph idx="1"/>
          </p:nvPr>
        </p:nvSpPr>
        <p:spPr>
          <a:xfrm>
            <a:off x="465138" y="1397477"/>
            <a:ext cx="11456988" cy="3323987"/>
          </a:xfrm>
        </p:spPr>
        <p:txBody>
          <a:bodyPr>
            <a:normAutofit fontScale="92500" lnSpcReduction="20000"/>
          </a:bodyPr>
          <a:lstStyle/>
          <a:p>
            <a:pPr>
              <a:lnSpc>
                <a:spcPct val="150000"/>
              </a:lnSpc>
            </a:pPr>
            <a:r>
              <a:rPr lang="en-US" dirty="0"/>
              <a:t>Time Series Insights</a:t>
            </a:r>
          </a:p>
          <a:p>
            <a:pPr>
              <a:lnSpc>
                <a:spcPct val="150000"/>
              </a:lnSpc>
            </a:pPr>
            <a:r>
              <a:rPr lang="en-US" dirty="0"/>
              <a:t>Azure Stream Analytics</a:t>
            </a:r>
          </a:p>
          <a:p>
            <a:pPr>
              <a:lnSpc>
                <a:spcPct val="150000"/>
              </a:lnSpc>
            </a:pPr>
            <a:r>
              <a:rPr lang="en-US" dirty="0"/>
              <a:t>Message Routing</a:t>
            </a:r>
          </a:p>
          <a:p>
            <a:pPr>
              <a:lnSpc>
                <a:spcPct val="150000"/>
              </a:lnSpc>
            </a:pPr>
            <a:r>
              <a:rPr lang="en-US" dirty="0"/>
              <a:t>Event Grid Integration</a:t>
            </a:r>
          </a:p>
          <a:p>
            <a:pPr>
              <a:lnSpc>
                <a:spcPct val="150000"/>
              </a:lnSpc>
            </a:pPr>
            <a:r>
              <a:rPr lang="en-US" dirty="0"/>
              <a:t>Developer Resources &amp; Getting started</a:t>
            </a:r>
          </a:p>
          <a:p>
            <a:endParaRPr lang="en-US" dirty="0"/>
          </a:p>
        </p:txBody>
      </p:sp>
      <p:cxnSp>
        <p:nvCxnSpPr>
          <p:cNvPr id="6" name="Straight Connector 5">
            <a:extLst>
              <a:ext uri="{FF2B5EF4-FFF2-40B4-BE49-F238E27FC236}">
                <a16:creationId xmlns:a16="http://schemas.microsoft.com/office/drawing/2014/main" id="{EC92D292-E979-4E0A-BD64-37EC0EB1F0DB}"/>
              </a:ext>
            </a:extLst>
          </p:cNvPr>
          <p:cNvCxnSpPr>
            <a:cxnSpLocks/>
          </p:cNvCxnSpPr>
          <p:nvPr/>
        </p:nvCxnSpPr>
        <p:spPr>
          <a:xfrm>
            <a:off x="465138" y="2619309"/>
            <a:ext cx="10158746" cy="0"/>
          </a:xfrm>
          <a:prstGeom prst="line">
            <a:avLst/>
          </a:prstGeom>
          <a:ln w="53975">
            <a:gradFill>
              <a:gsLst>
                <a:gs pos="0">
                  <a:schemeClr val="accent5"/>
                </a:gs>
                <a:gs pos="100000">
                  <a:schemeClr val="tx2"/>
                </a:gs>
              </a:gsLst>
              <a:lin ang="1800000" scaled="0"/>
            </a:gradFill>
            <a:headEnd type="none"/>
            <a:tailEnd type="none"/>
          </a:ln>
        </p:spPr>
        <p:style>
          <a:lnRef idx="1">
            <a:schemeClr val="accent1"/>
          </a:lnRef>
          <a:fillRef idx="0">
            <a:schemeClr val="accent1"/>
          </a:fillRef>
          <a:effectRef idx="0">
            <a:schemeClr val="accent1"/>
          </a:effectRef>
          <a:fontRef idx="minor">
            <a:schemeClr val="tx1"/>
          </a:fontRef>
        </p:style>
      </p:cxnSp>
      <p:sp>
        <p:nvSpPr>
          <p:cNvPr id="10" name="Title 3">
            <a:extLst>
              <a:ext uri="{FF2B5EF4-FFF2-40B4-BE49-F238E27FC236}">
                <a16:creationId xmlns:a16="http://schemas.microsoft.com/office/drawing/2014/main" id="{73172D9F-0E2D-4887-AC03-404C59A9BC6E}"/>
              </a:ext>
            </a:extLst>
          </p:cNvPr>
          <p:cNvSpPr txBox="1">
            <a:spLocks/>
          </p:cNvSpPr>
          <p:nvPr/>
        </p:nvSpPr>
        <p:spPr>
          <a:xfrm>
            <a:off x="465138" y="478442"/>
            <a:ext cx="11530584" cy="830020"/>
          </a:xfrm>
          <a:prstGeom prst="rect">
            <a:avLst/>
          </a:prstGeom>
        </p:spPr>
        <p:txBody>
          <a:bodyPr vert="horz" wrap="square" lIns="0" tIns="91440" rIns="146304" bIns="91440" rtlCol="0" anchor="t">
            <a:noAutofit/>
          </a:bodyPr>
          <a:lstStyle>
            <a:lvl1pPr algn="l" defTabSz="932742" rtl="0" eaLnBrk="1" latinLnBrk="0" hangingPunct="1">
              <a:lnSpc>
                <a:spcPct val="90000"/>
              </a:lnSpc>
              <a:spcBef>
                <a:spcPct val="0"/>
              </a:spcBef>
              <a:buNone/>
              <a:defRPr lang="en-US" sz="2800" b="0" kern="1200" cap="none" spc="-50" baseline="0" dirty="0" smtClean="0">
                <a:ln w="3175">
                  <a:noFill/>
                </a:ln>
                <a:gradFill>
                  <a:gsLst>
                    <a:gs pos="0">
                      <a:schemeClr val="tx1"/>
                    </a:gs>
                    <a:gs pos="100000">
                      <a:schemeClr val="tx1"/>
                    </a:gs>
                  </a:gsLst>
                  <a:lin ang="5400000" scaled="1"/>
                </a:gradFill>
                <a:effectLst/>
                <a:latin typeface="+mj-lt"/>
                <a:ea typeface="+mn-ea"/>
                <a:cs typeface="Segoe UI" pitchFamily="34" charset="0"/>
              </a:defRPr>
            </a:lvl1pPr>
          </a:lstStyle>
          <a:p>
            <a:pPr>
              <a:lnSpc>
                <a:spcPct val="150000"/>
              </a:lnSpc>
            </a:pPr>
            <a:r>
              <a:rPr lang="en-US" dirty="0">
                <a:solidFill>
                  <a:srgbClr val="027BD4"/>
                </a:solidFill>
              </a:rPr>
              <a:t>Messaging processing, analytics, and business integration</a:t>
            </a:r>
          </a:p>
        </p:txBody>
      </p:sp>
    </p:spTree>
    <p:extLst>
      <p:ext uri="{BB962C8B-B14F-4D97-AF65-F5344CB8AC3E}">
        <p14:creationId xmlns:p14="http://schemas.microsoft.com/office/powerpoint/2010/main" val="480996774"/>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068A2C7-E7F4-45F3-9E26-4E18B4F7051B}"/>
              </a:ext>
            </a:extLst>
          </p:cNvPr>
          <p:cNvSpPr txBox="1">
            <a:spLocks noGrp="1"/>
          </p:cNvSpPr>
          <p:nvPr>
            <p:ph type="title"/>
          </p:nvPr>
        </p:nvSpPr>
        <p:spPr/>
        <p:txBody>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r>
              <a:rPr lang="en-US" dirty="0"/>
              <a:t>High-level IoT Architecture</a:t>
            </a:r>
            <a:endParaRPr lang="en-US" noProof="0" dirty="0"/>
          </a:p>
        </p:txBody>
      </p:sp>
      <p:sp>
        <p:nvSpPr>
          <p:cNvPr id="2" name="Rectangle 1">
            <a:extLst>
              <a:ext uri="{FF2B5EF4-FFF2-40B4-BE49-F238E27FC236}">
                <a16:creationId xmlns:a16="http://schemas.microsoft.com/office/drawing/2014/main" id="{8DBBD21B-ADC0-4B44-A96C-DC107862A5C8}"/>
              </a:ext>
            </a:extLst>
          </p:cNvPr>
          <p:cNvSpPr/>
          <p:nvPr/>
        </p:nvSpPr>
        <p:spPr bwMode="auto">
          <a:xfrm>
            <a:off x="763105" y="1394128"/>
            <a:ext cx="3090743" cy="4941004"/>
          </a:xfrm>
          <a:prstGeom prst="rect">
            <a:avLst/>
          </a:prstGeom>
          <a:solidFill>
            <a:schemeClr val="bg2"/>
          </a:solidFill>
          <a:ln w="38100">
            <a:solidFill>
              <a:schemeClr val="accent1"/>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dirty="0">
              <a:gradFill>
                <a:gsLst>
                  <a:gs pos="40075">
                    <a:srgbClr val="FFFFFF"/>
                  </a:gs>
                  <a:gs pos="30000">
                    <a:srgbClr val="FFFFFF"/>
                  </a:gs>
                </a:gsLst>
                <a:lin ang="5400000" scaled="0"/>
              </a:gradFill>
              <a:latin typeface="Segoe UI"/>
            </a:endParaRPr>
          </a:p>
        </p:txBody>
      </p:sp>
      <p:sp>
        <p:nvSpPr>
          <p:cNvPr id="5" name="Rectangle 4">
            <a:extLst>
              <a:ext uri="{FF2B5EF4-FFF2-40B4-BE49-F238E27FC236}">
                <a16:creationId xmlns:a16="http://schemas.microsoft.com/office/drawing/2014/main" id="{FBEB2C19-DEBB-46C5-A418-546B3DD735E9}"/>
              </a:ext>
            </a:extLst>
          </p:cNvPr>
          <p:cNvSpPr/>
          <p:nvPr/>
        </p:nvSpPr>
        <p:spPr bwMode="auto">
          <a:xfrm>
            <a:off x="4033194" y="1394127"/>
            <a:ext cx="4450790" cy="4941004"/>
          </a:xfrm>
          <a:prstGeom prst="rect">
            <a:avLst/>
          </a:prstGeom>
          <a:solidFill>
            <a:schemeClr val="bg2"/>
          </a:solidFill>
          <a:ln w="38100">
            <a:solidFill>
              <a:schemeClr val="accent1"/>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dirty="0">
              <a:gradFill>
                <a:gsLst>
                  <a:gs pos="40075">
                    <a:srgbClr val="FFFFFF"/>
                  </a:gs>
                  <a:gs pos="30000">
                    <a:srgbClr val="FFFFFF"/>
                  </a:gs>
                </a:gsLst>
                <a:lin ang="5400000" scaled="0"/>
              </a:gradFill>
              <a:latin typeface="Segoe UI"/>
            </a:endParaRPr>
          </a:p>
        </p:txBody>
      </p:sp>
      <p:sp>
        <p:nvSpPr>
          <p:cNvPr id="6" name="Rectangle 5">
            <a:extLst>
              <a:ext uri="{FF2B5EF4-FFF2-40B4-BE49-F238E27FC236}">
                <a16:creationId xmlns:a16="http://schemas.microsoft.com/office/drawing/2014/main" id="{B9BA8F1C-D993-4BFA-A788-8BFBF16EDA45}"/>
              </a:ext>
            </a:extLst>
          </p:cNvPr>
          <p:cNvSpPr/>
          <p:nvPr/>
        </p:nvSpPr>
        <p:spPr bwMode="auto">
          <a:xfrm>
            <a:off x="8675287" y="1394127"/>
            <a:ext cx="3090743" cy="4941004"/>
          </a:xfrm>
          <a:prstGeom prst="rect">
            <a:avLst/>
          </a:prstGeom>
          <a:solidFill>
            <a:schemeClr val="bg2"/>
          </a:solidFill>
          <a:ln w="38100">
            <a:solidFill>
              <a:schemeClr val="accent1"/>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dirty="0">
              <a:gradFill>
                <a:gsLst>
                  <a:gs pos="40075">
                    <a:srgbClr val="FFFFFF"/>
                  </a:gs>
                  <a:gs pos="30000">
                    <a:srgbClr val="FFFFFF"/>
                  </a:gs>
                </a:gsLst>
                <a:lin ang="5400000" scaled="0"/>
              </a:gradFill>
              <a:latin typeface="Segoe UI"/>
            </a:endParaRPr>
          </a:p>
        </p:txBody>
      </p:sp>
      <p:sp>
        <p:nvSpPr>
          <p:cNvPr id="16" name="Oval 15">
            <a:extLst>
              <a:ext uri="{FF2B5EF4-FFF2-40B4-BE49-F238E27FC236}">
                <a16:creationId xmlns:a16="http://schemas.microsoft.com/office/drawing/2014/main" id="{51FCAC56-E9B8-4A9D-B8BB-F57E389A3319}"/>
              </a:ext>
            </a:extLst>
          </p:cNvPr>
          <p:cNvSpPr/>
          <p:nvPr/>
        </p:nvSpPr>
        <p:spPr bwMode="auto">
          <a:xfrm>
            <a:off x="3318798" y="3434277"/>
            <a:ext cx="1246460" cy="1246460"/>
          </a:xfrm>
          <a:prstGeom prst="ellipse">
            <a:avLst/>
          </a:prstGeom>
          <a:solidFill>
            <a:srgbClr val="0078D4"/>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r>
              <a:rPr lang="en-US" sz="1428" dirty="0">
                <a:gradFill>
                  <a:gsLst>
                    <a:gs pos="40075">
                      <a:srgbClr val="FFFFFF"/>
                    </a:gs>
                    <a:gs pos="30000">
                      <a:srgbClr val="FFFFFF"/>
                    </a:gs>
                  </a:gsLst>
                  <a:lin ang="5400000" scaled="0"/>
                </a:gradFill>
                <a:latin typeface="Segoe UI"/>
              </a:rPr>
              <a:t>Cloud Gateway</a:t>
            </a:r>
          </a:p>
        </p:txBody>
      </p:sp>
      <p:sp>
        <p:nvSpPr>
          <p:cNvPr id="17" name="Oval 16">
            <a:extLst>
              <a:ext uri="{FF2B5EF4-FFF2-40B4-BE49-F238E27FC236}">
                <a16:creationId xmlns:a16="http://schemas.microsoft.com/office/drawing/2014/main" id="{50617E21-8E45-4284-AFA0-53CE02F70A10}"/>
              </a:ext>
            </a:extLst>
          </p:cNvPr>
          <p:cNvSpPr/>
          <p:nvPr/>
        </p:nvSpPr>
        <p:spPr bwMode="auto">
          <a:xfrm>
            <a:off x="6709945" y="3434276"/>
            <a:ext cx="1246460" cy="1246460"/>
          </a:xfrm>
          <a:prstGeom prst="ellipse">
            <a:avLst/>
          </a:prstGeom>
          <a:solidFill>
            <a:srgbClr val="0078D4"/>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r>
              <a:rPr lang="en-US" sz="1428" dirty="0">
                <a:gradFill>
                  <a:gsLst>
                    <a:gs pos="40075">
                      <a:srgbClr val="FFFFFF"/>
                    </a:gs>
                    <a:gs pos="30000">
                      <a:srgbClr val="FFFFFF"/>
                    </a:gs>
                  </a:gsLst>
                  <a:lin ang="5400000" scaled="0"/>
                </a:gradFill>
                <a:latin typeface="Segoe UI"/>
              </a:rPr>
              <a:t>Stream Processing</a:t>
            </a:r>
          </a:p>
        </p:txBody>
      </p:sp>
      <p:sp>
        <p:nvSpPr>
          <p:cNvPr id="21" name="Oval 20">
            <a:extLst>
              <a:ext uri="{FF2B5EF4-FFF2-40B4-BE49-F238E27FC236}">
                <a16:creationId xmlns:a16="http://schemas.microsoft.com/office/drawing/2014/main" id="{633E9D1E-1E0F-42F4-A725-85A95D305D41}"/>
              </a:ext>
            </a:extLst>
          </p:cNvPr>
          <p:cNvSpPr/>
          <p:nvPr/>
        </p:nvSpPr>
        <p:spPr bwMode="auto">
          <a:xfrm>
            <a:off x="891638" y="4380247"/>
            <a:ext cx="1246460" cy="1246460"/>
          </a:xfrm>
          <a:prstGeom prst="ellipse">
            <a:avLst/>
          </a:prstGeom>
          <a:solidFill>
            <a:srgbClr val="0078D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r>
              <a:rPr lang="en-US" sz="1428" dirty="0">
                <a:gradFill>
                  <a:gsLst>
                    <a:gs pos="40075">
                      <a:srgbClr val="FFFFFF"/>
                    </a:gs>
                    <a:gs pos="30000">
                      <a:srgbClr val="FFFFFF"/>
                    </a:gs>
                  </a:gsLst>
                  <a:lin ang="5400000" scaled="0"/>
                </a:gradFill>
                <a:latin typeface="Segoe UI"/>
              </a:rPr>
              <a:t>IoT Devices</a:t>
            </a:r>
          </a:p>
        </p:txBody>
      </p:sp>
      <p:sp>
        <p:nvSpPr>
          <p:cNvPr id="25" name="Oval 24">
            <a:extLst>
              <a:ext uri="{FF2B5EF4-FFF2-40B4-BE49-F238E27FC236}">
                <a16:creationId xmlns:a16="http://schemas.microsoft.com/office/drawing/2014/main" id="{F101D4DC-AB22-4CDE-8566-C523A1542DA1}"/>
              </a:ext>
            </a:extLst>
          </p:cNvPr>
          <p:cNvSpPr/>
          <p:nvPr/>
        </p:nvSpPr>
        <p:spPr bwMode="auto">
          <a:xfrm>
            <a:off x="927506" y="4416114"/>
            <a:ext cx="1246460" cy="1246460"/>
          </a:xfrm>
          <a:prstGeom prst="ellipse">
            <a:avLst/>
          </a:prstGeom>
          <a:solidFill>
            <a:srgbClr val="0078D4"/>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r>
              <a:rPr lang="en-US" sz="1428" dirty="0">
                <a:gradFill>
                  <a:gsLst>
                    <a:gs pos="40075">
                      <a:srgbClr val="FFFFFF"/>
                    </a:gs>
                    <a:gs pos="30000">
                      <a:srgbClr val="FFFFFF"/>
                    </a:gs>
                  </a:gsLst>
                  <a:lin ang="5400000" scaled="0"/>
                </a:gradFill>
                <a:latin typeface="Segoe UI"/>
              </a:rPr>
              <a:t>IoT Devices</a:t>
            </a:r>
          </a:p>
        </p:txBody>
      </p:sp>
      <p:sp>
        <p:nvSpPr>
          <p:cNvPr id="26" name="Oval 25">
            <a:extLst>
              <a:ext uri="{FF2B5EF4-FFF2-40B4-BE49-F238E27FC236}">
                <a16:creationId xmlns:a16="http://schemas.microsoft.com/office/drawing/2014/main" id="{6BBD493A-14DC-4543-9891-0F0DE8110394}"/>
              </a:ext>
            </a:extLst>
          </p:cNvPr>
          <p:cNvSpPr/>
          <p:nvPr/>
        </p:nvSpPr>
        <p:spPr bwMode="auto">
          <a:xfrm>
            <a:off x="974580" y="4460949"/>
            <a:ext cx="1246460" cy="1246460"/>
          </a:xfrm>
          <a:prstGeom prst="ellipse">
            <a:avLst/>
          </a:prstGeom>
          <a:solidFill>
            <a:srgbClr val="0078D4"/>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r>
              <a:rPr lang="en-US" sz="1428" dirty="0">
                <a:gradFill>
                  <a:gsLst>
                    <a:gs pos="40075">
                      <a:srgbClr val="FFFFFF"/>
                    </a:gs>
                    <a:gs pos="30000">
                      <a:srgbClr val="FFFFFF"/>
                    </a:gs>
                  </a:gsLst>
                  <a:lin ang="5400000" scaled="0"/>
                </a:gradFill>
                <a:latin typeface="Segoe UI"/>
              </a:rPr>
              <a:t>IoT Devices</a:t>
            </a:r>
          </a:p>
        </p:txBody>
      </p:sp>
      <p:sp>
        <p:nvSpPr>
          <p:cNvPr id="27" name="Oval 26">
            <a:extLst>
              <a:ext uri="{FF2B5EF4-FFF2-40B4-BE49-F238E27FC236}">
                <a16:creationId xmlns:a16="http://schemas.microsoft.com/office/drawing/2014/main" id="{2EBD4E46-DBBC-4A63-B740-9AC81DB4252D}"/>
              </a:ext>
            </a:extLst>
          </p:cNvPr>
          <p:cNvSpPr/>
          <p:nvPr/>
        </p:nvSpPr>
        <p:spPr bwMode="auto">
          <a:xfrm>
            <a:off x="1020171" y="4505211"/>
            <a:ext cx="1246460" cy="1246460"/>
          </a:xfrm>
          <a:prstGeom prst="ellipse">
            <a:avLst/>
          </a:prstGeom>
          <a:solidFill>
            <a:srgbClr val="0078D4"/>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r>
              <a:rPr lang="en-US" sz="1428" dirty="0">
                <a:gradFill>
                  <a:gsLst>
                    <a:gs pos="40075">
                      <a:srgbClr val="FFFFFF"/>
                    </a:gs>
                    <a:gs pos="30000">
                      <a:srgbClr val="FFFFFF"/>
                    </a:gs>
                  </a:gsLst>
                  <a:lin ang="5400000" scaled="0"/>
                </a:gradFill>
                <a:latin typeface="Segoe UI"/>
              </a:rPr>
              <a:t>IoT Devices</a:t>
            </a:r>
          </a:p>
        </p:txBody>
      </p:sp>
      <p:sp>
        <p:nvSpPr>
          <p:cNvPr id="28" name="Cylinder 27">
            <a:extLst>
              <a:ext uri="{FF2B5EF4-FFF2-40B4-BE49-F238E27FC236}">
                <a16:creationId xmlns:a16="http://schemas.microsoft.com/office/drawing/2014/main" id="{1A1A9235-8153-4904-898F-1808921BFCD2}"/>
              </a:ext>
            </a:extLst>
          </p:cNvPr>
          <p:cNvSpPr/>
          <p:nvPr/>
        </p:nvSpPr>
        <p:spPr bwMode="auto">
          <a:xfrm>
            <a:off x="6454048" y="4834669"/>
            <a:ext cx="795432" cy="998290"/>
          </a:xfrm>
          <a:prstGeom prst="can">
            <a:avLst/>
          </a:prstGeom>
          <a:solidFill>
            <a:srgbClr val="0078D4"/>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r>
              <a:rPr lang="en-US" sz="1632" dirty="0">
                <a:gradFill>
                  <a:gsLst>
                    <a:gs pos="40075">
                      <a:srgbClr val="FFFFFF"/>
                    </a:gs>
                    <a:gs pos="30000">
                      <a:srgbClr val="FFFFFF"/>
                    </a:gs>
                  </a:gsLst>
                  <a:lin ang="5400000" scaled="0"/>
                </a:gradFill>
                <a:latin typeface="Segoe UI"/>
              </a:rPr>
              <a:t>Storage</a:t>
            </a:r>
          </a:p>
        </p:txBody>
      </p:sp>
      <p:cxnSp>
        <p:nvCxnSpPr>
          <p:cNvPr id="35" name="Connector: Elbow 34">
            <a:extLst>
              <a:ext uri="{FF2B5EF4-FFF2-40B4-BE49-F238E27FC236}">
                <a16:creationId xmlns:a16="http://schemas.microsoft.com/office/drawing/2014/main" id="{BB285EAB-AAAF-4F19-8824-4C498A2C785D}"/>
              </a:ext>
            </a:extLst>
          </p:cNvPr>
          <p:cNvCxnSpPr>
            <a:stCxn id="16" idx="6"/>
            <a:endCxn id="17" idx="2"/>
          </p:cNvCxnSpPr>
          <p:nvPr/>
        </p:nvCxnSpPr>
        <p:spPr>
          <a:xfrm flipV="1">
            <a:off x="4565258" y="4057507"/>
            <a:ext cx="2144687" cy="1"/>
          </a:xfrm>
          <a:prstGeom prst="bentConnector3">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7" name="Connector: Elbow 36">
            <a:extLst>
              <a:ext uri="{FF2B5EF4-FFF2-40B4-BE49-F238E27FC236}">
                <a16:creationId xmlns:a16="http://schemas.microsoft.com/office/drawing/2014/main" id="{B07BDE39-CE66-4E4A-AE20-1A07114A4F6D}"/>
              </a:ext>
            </a:extLst>
          </p:cNvPr>
          <p:cNvCxnSpPr>
            <a:cxnSpLocks/>
            <a:endCxn id="28" idx="2"/>
          </p:cNvCxnSpPr>
          <p:nvPr/>
        </p:nvCxnSpPr>
        <p:spPr>
          <a:xfrm>
            <a:off x="4475588" y="4380248"/>
            <a:ext cx="1978460" cy="953567"/>
          </a:xfrm>
          <a:prstGeom prst="bentConnector3">
            <a:avLst>
              <a:gd name="adj1" fmla="val 50000"/>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5D2609B1-B6BA-423A-834B-AAAEBFA8DD30}"/>
              </a:ext>
            </a:extLst>
          </p:cNvPr>
          <p:cNvCxnSpPr>
            <a:cxnSpLocks/>
            <a:endCxn id="28" idx="1"/>
          </p:cNvCxnSpPr>
          <p:nvPr/>
        </p:nvCxnSpPr>
        <p:spPr>
          <a:xfrm flipH="1">
            <a:off x="6851764" y="4603771"/>
            <a:ext cx="157011" cy="230898"/>
          </a:xfrm>
          <a:prstGeom prst="straightConnector1">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1" name="Rectangle 60">
            <a:extLst>
              <a:ext uri="{FF2B5EF4-FFF2-40B4-BE49-F238E27FC236}">
                <a16:creationId xmlns:a16="http://schemas.microsoft.com/office/drawing/2014/main" id="{67AFFD58-FEA9-4936-AD3D-01F6167EE8BC}"/>
              </a:ext>
            </a:extLst>
          </p:cNvPr>
          <p:cNvSpPr/>
          <p:nvPr/>
        </p:nvSpPr>
        <p:spPr>
          <a:xfrm flipH="1">
            <a:off x="1006194" y="6410033"/>
            <a:ext cx="725902" cy="320182"/>
          </a:xfrm>
          <a:prstGeom prst="rect">
            <a:avLst/>
          </a:prstGeom>
          <a:noFill/>
        </p:spPr>
        <p:txBody>
          <a:bodyPr wrap="none" lIns="0" tIns="0" rIns="0" bIns="0" anchor="ctr">
            <a:spAutoFit/>
          </a:bodyPr>
          <a:lstStyle/>
          <a:p>
            <a:pPr algn="ctr" defTabSz="969987">
              <a:defRPr/>
            </a:pPr>
            <a:r>
              <a:rPr lang="en-US" sz="2040" dirty="0">
                <a:solidFill>
                  <a:srgbClr val="000000"/>
                </a:solidFill>
                <a:latin typeface="Segoe UI Light"/>
              </a:rPr>
              <a:t>Things</a:t>
            </a:r>
          </a:p>
        </p:txBody>
      </p:sp>
      <p:sp>
        <p:nvSpPr>
          <p:cNvPr id="62" name="Rectangle 61">
            <a:extLst>
              <a:ext uri="{FF2B5EF4-FFF2-40B4-BE49-F238E27FC236}">
                <a16:creationId xmlns:a16="http://schemas.microsoft.com/office/drawing/2014/main" id="{EB6AF342-6904-4EB1-AA1E-B1923D3097BD}"/>
              </a:ext>
            </a:extLst>
          </p:cNvPr>
          <p:cNvSpPr/>
          <p:nvPr/>
        </p:nvSpPr>
        <p:spPr>
          <a:xfrm flipH="1">
            <a:off x="4260825" y="6410033"/>
            <a:ext cx="832172" cy="320182"/>
          </a:xfrm>
          <a:prstGeom prst="rect">
            <a:avLst/>
          </a:prstGeom>
          <a:noFill/>
        </p:spPr>
        <p:txBody>
          <a:bodyPr wrap="none" lIns="0" tIns="0" rIns="0" bIns="0" anchor="ctr">
            <a:spAutoFit/>
          </a:bodyPr>
          <a:lstStyle/>
          <a:p>
            <a:pPr algn="ctr" defTabSz="969987">
              <a:defRPr/>
            </a:pPr>
            <a:r>
              <a:rPr lang="en-US" sz="2040" dirty="0">
                <a:solidFill>
                  <a:srgbClr val="000000"/>
                </a:solidFill>
                <a:latin typeface="Segoe UI Light"/>
              </a:rPr>
              <a:t>Insights</a:t>
            </a:r>
          </a:p>
        </p:txBody>
      </p:sp>
      <p:sp>
        <p:nvSpPr>
          <p:cNvPr id="63" name="Rectangle 62">
            <a:extLst>
              <a:ext uri="{FF2B5EF4-FFF2-40B4-BE49-F238E27FC236}">
                <a16:creationId xmlns:a16="http://schemas.microsoft.com/office/drawing/2014/main" id="{10CC6A46-BDD1-46FA-B7C7-8A692D271E3F}"/>
              </a:ext>
            </a:extLst>
          </p:cNvPr>
          <p:cNvSpPr/>
          <p:nvPr/>
        </p:nvSpPr>
        <p:spPr>
          <a:xfrm flipH="1">
            <a:off x="8914097" y="6410033"/>
            <a:ext cx="814188" cy="320182"/>
          </a:xfrm>
          <a:prstGeom prst="rect">
            <a:avLst/>
          </a:prstGeom>
          <a:noFill/>
        </p:spPr>
        <p:txBody>
          <a:bodyPr wrap="none" lIns="0" tIns="0" rIns="0" bIns="0" anchor="ctr">
            <a:spAutoFit/>
          </a:bodyPr>
          <a:lstStyle/>
          <a:p>
            <a:pPr algn="ctr" defTabSz="969987">
              <a:defRPr/>
            </a:pPr>
            <a:r>
              <a:rPr lang="en-US" sz="2040" dirty="0">
                <a:solidFill>
                  <a:srgbClr val="000000"/>
                </a:solidFill>
                <a:latin typeface="Segoe UI Light"/>
              </a:rPr>
              <a:t>Actions</a:t>
            </a:r>
          </a:p>
        </p:txBody>
      </p:sp>
      <p:sp>
        <p:nvSpPr>
          <p:cNvPr id="64" name="TextBox 63">
            <a:extLst>
              <a:ext uri="{FF2B5EF4-FFF2-40B4-BE49-F238E27FC236}">
                <a16:creationId xmlns:a16="http://schemas.microsoft.com/office/drawing/2014/main" id="{76074086-C44A-41C7-8C71-0FC45DD72ADF}"/>
              </a:ext>
            </a:extLst>
          </p:cNvPr>
          <p:cNvSpPr txBox="1"/>
          <p:nvPr/>
        </p:nvSpPr>
        <p:spPr>
          <a:xfrm>
            <a:off x="5642725" y="5162675"/>
            <a:ext cx="608188" cy="160091"/>
          </a:xfrm>
          <a:prstGeom prst="rect">
            <a:avLst/>
          </a:prstGeom>
          <a:noFill/>
        </p:spPr>
        <p:txBody>
          <a:bodyPr wrap="none" lIns="0" tIns="0" rIns="0" bIns="0" rtlCol="0">
            <a:spAutoFit/>
          </a:bodyPr>
          <a:lstStyle/>
          <a:p>
            <a:pPr algn="ctr" defTabSz="932597">
              <a:defRPr/>
            </a:pPr>
            <a:r>
              <a:rPr lang="en-US" sz="1020" dirty="0">
                <a:solidFill>
                  <a:srgbClr val="0078D7"/>
                </a:solidFill>
                <a:latin typeface="Segoe UI"/>
              </a:rPr>
              <a:t>Store data</a:t>
            </a:r>
          </a:p>
        </p:txBody>
      </p:sp>
      <p:sp>
        <p:nvSpPr>
          <p:cNvPr id="67" name="TextBox 66">
            <a:extLst>
              <a:ext uri="{FF2B5EF4-FFF2-40B4-BE49-F238E27FC236}">
                <a16:creationId xmlns:a16="http://schemas.microsoft.com/office/drawing/2014/main" id="{76941981-6915-4955-B819-CD2477BE0327}"/>
              </a:ext>
            </a:extLst>
          </p:cNvPr>
          <p:cNvSpPr txBox="1"/>
          <p:nvPr/>
        </p:nvSpPr>
        <p:spPr>
          <a:xfrm>
            <a:off x="4777996" y="3656290"/>
            <a:ext cx="1577693" cy="320182"/>
          </a:xfrm>
          <a:prstGeom prst="rect">
            <a:avLst/>
          </a:prstGeom>
          <a:noFill/>
        </p:spPr>
        <p:txBody>
          <a:bodyPr wrap="none" lIns="0" tIns="0" rIns="0" bIns="0" rtlCol="0">
            <a:spAutoFit/>
          </a:bodyPr>
          <a:lstStyle/>
          <a:p>
            <a:pPr algn="ctr" defTabSz="932597">
              <a:defRPr/>
            </a:pPr>
            <a:r>
              <a:rPr lang="en-US" sz="1020" dirty="0">
                <a:solidFill>
                  <a:srgbClr val="0078D7"/>
                </a:solidFill>
                <a:latin typeface="Segoe UI"/>
              </a:rPr>
              <a:t>Stream processing and</a:t>
            </a:r>
          </a:p>
          <a:p>
            <a:pPr algn="ctr" defTabSz="932597">
              <a:defRPr/>
            </a:pPr>
            <a:r>
              <a:rPr lang="en-US" sz="1020" dirty="0">
                <a:solidFill>
                  <a:srgbClr val="0078D7"/>
                </a:solidFill>
                <a:latin typeface="Segoe UI"/>
              </a:rPr>
              <a:t>rules evaluations over data</a:t>
            </a:r>
          </a:p>
        </p:txBody>
      </p:sp>
      <p:sp>
        <p:nvSpPr>
          <p:cNvPr id="68" name="TextBox 67">
            <a:extLst>
              <a:ext uri="{FF2B5EF4-FFF2-40B4-BE49-F238E27FC236}">
                <a16:creationId xmlns:a16="http://schemas.microsoft.com/office/drawing/2014/main" id="{6EFF0CAD-2400-49B3-A61D-45AFEE815109}"/>
              </a:ext>
            </a:extLst>
          </p:cNvPr>
          <p:cNvSpPr txBox="1"/>
          <p:nvPr/>
        </p:nvSpPr>
        <p:spPr>
          <a:xfrm>
            <a:off x="2052112" y="3831725"/>
            <a:ext cx="771286" cy="800454"/>
          </a:xfrm>
          <a:prstGeom prst="rect">
            <a:avLst/>
          </a:prstGeom>
          <a:noFill/>
        </p:spPr>
        <p:txBody>
          <a:bodyPr wrap="square" lIns="0" tIns="0" rIns="0" bIns="0" rtlCol="0">
            <a:spAutoFit/>
          </a:bodyPr>
          <a:lstStyle/>
          <a:p>
            <a:pPr algn="ctr" defTabSz="932597">
              <a:defRPr/>
            </a:pPr>
            <a:r>
              <a:rPr lang="en-US" sz="1020" dirty="0">
                <a:solidFill>
                  <a:srgbClr val="0078D7"/>
                </a:solidFill>
                <a:latin typeface="Segoe UI"/>
              </a:rPr>
              <a:t>Provision and send data from devices to Cloud</a:t>
            </a:r>
          </a:p>
        </p:txBody>
      </p:sp>
      <p:sp>
        <p:nvSpPr>
          <p:cNvPr id="69" name="TextBox 68">
            <a:extLst>
              <a:ext uri="{FF2B5EF4-FFF2-40B4-BE49-F238E27FC236}">
                <a16:creationId xmlns:a16="http://schemas.microsoft.com/office/drawing/2014/main" id="{5B3AB62A-676C-4291-90DC-9FD0DB3D0598}"/>
              </a:ext>
            </a:extLst>
          </p:cNvPr>
          <p:cNvSpPr txBox="1"/>
          <p:nvPr/>
        </p:nvSpPr>
        <p:spPr>
          <a:xfrm>
            <a:off x="2421949" y="5240791"/>
            <a:ext cx="1214742" cy="160091"/>
          </a:xfrm>
          <a:prstGeom prst="rect">
            <a:avLst/>
          </a:prstGeom>
          <a:noFill/>
        </p:spPr>
        <p:txBody>
          <a:bodyPr wrap="none" lIns="0" tIns="0" rIns="0" bIns="0" rtlCol="0">
            <a:spAutoFit/>
          </a:bodyPr>
          <a:lstStyle/>
          <a:p>
            <a:pPr algn="ctr" defTabSz="932597">
              <a:defRPr/>
            </a:pPr>
            <a:r>
              <a:rPr lang="en-US" sz="1020" dirty="0">
                <a:solidFill>
                  <a:srgbClr val="0078D7"/>
                </a:solidFill>
                <a:latin typeface="Segoe UI"/>
              </a:rPr>
              <a:t>Device Management</a:t>
            </a:r>
          </a:p>
        </p:txBody>
      </p:sp>
      <p:cxnSp>
        <p:nvCxnSpPr>
          <p:cNvPr id="42" name="Connector: Elbow 41">
            <a:extLst>
              <a:ext uri="{FF2B5EF4-FFF2-40B4-BE49-F238E27FC236}">
                <a16:creationId xmlns:a16="http://schemas.microsoft.com/office/drawing/2014/main" id="{1AA5AFEB-785E-44CA-8326-63B82C2AA5EE}"/>
              </a:ext>
            </a:extLst>
          </p:cNvPr>
          <p:cNvCxnSpPr>
            <a:cxnSpLocks/>
            <a:stCxn id="27" idx="6"/>
          </p:cNvCxnSpPr>
          <p:nvPr/>
        </p:nvCxnSpPr>
        <p:spPr>
          <a:xfrm flipV="1">
            <a:off x="2266630" y="4333288"/>
            <a:ext cx="1124736" cy="795152"/>
          </a:xfrm>
          <a:prstGeom prst="bentConnector3">
            <a:avLst/>
          </a:prstGeom>
          <a:ln w="28575">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57" name="Group 56">
            <a:extLst>
              <a:ext uri="{FF2B5EF4-FFF2-40B4-BE49-F238E27FC236}">
                <a16:creationId xmlns:a16="http://schemas.microsoft.com/office/drawing/2014/main" id="{B12D9911-0316-430E-A703-A94F1EB93F7D}"/>
              </a:ext>
            </a:extLst>
          </p:cNvPr>
          <p:cNvGrpSpPr/>
          <p:nvPr/>
        </p:nvGrpSpPr>
        <p:grpSpPr>
          <a:xfrm>
            <a:off x="5621578" y="5931328"/>
            <a:ext cx="643092" cy="643092"/>
            <a:chOff x="5086392" y="1448771"/>
            <a:chExt cx="1261176" cy="1261176"/>
          </a:xfrm>
          <a:solidFill>
            <a:schemeClr val="bg2"/>
          </a:solidFill>
        </p:grpSpPr>
        <p:sp>
          <p:nvSpPr>
            <p:cNvPr id="58" name="Oval 57">
              <a:extLst>
                <a:ext uri="{FF2B5EF4-FFF2-40B4-BE49-F238E27FC236}">
                  <a16:creationId xmlns:a16="http://schemas.microsoft.com/office/drawing/2014/main" id="{CB4036AA-6292-44CD-84E7-0BFFB8D90153}"/>
                </a:ext>
              </a:extLst>
            </p:cNvPr>
            <p:cNvSpPr/>
            <p:nvPr/>
          </p:nvSpPr>
          <p:spPr bwMode="auto">
            <a:xfrm>
              <a:off x="5086392" y="1448771"/>
              <a:ext cx="1261176" cy="1261176"/>
            </a:xfrm>
            <a:prstGeom prst="ellipse">
              <a:avLst/>
            </a:prstGeom>
            <a:grpFill/>
            <a:ln w="952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836">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9" name="Freeform: Shape 58">
              <a:extLst>
                <a:ext uri="{FF2B5EF4-FFF2-40B4-BE49-F238E27FC236}">
                  <a16:creationId xmlns:a16="http://schemas.microsoft.com/office/drawing/2014/main" id="{39765A10-370E-465D-B319-1CD4907B291C}"/>
                </a:ext>
              </a:extLst>
            </p:cNvPr>
            <p:cNvSpPr>
              <a:spLocks/>
            </p:cNvSpPr>
            <p:nvPr/>
          </p:nvSpPr>
          <p:spPr bwMode="auto">
            <a:xfrm>
              <a:off x="5452870" y="1674731"/>
              <a:ext cx="528220" cy="858045"/>
            </a:xfrm>
            <a:custGeom>
              <a:avLst/>
              <a:gdLst>
                <a:gd name="connsiteX0" fmla="*/ 180897 w 528287"/>
                <a:gd name="connsiteY0" fmla="*/ 808532 h 858155"/>
                <a:gd name="connsiteX1" fmla="*/ 351275 w 528287"/>
                <a:gd name="connsiteY1" fmla="*/ 808532 h 858155"/>
                <a:gd name="connsiteX2" fmla="*/ 300775 w 528287"/>
                <a:gd name="connsiteY2" fmla="*/ 851668 h 858155"/>
                <a:gd name="connsiteX3" fmla="*/ 281897 w 528287"/>
                <a:gd name="connsiteY3" fmla="*/ 857831 h 858155"/>
                <a:gd name="connsiteX4" fmla="*/ 198832 w 528287"/>
                <a:gd name="connsiteY4" fmla="*/ 827019 h 858155"/>
                <a:gd name="connsiteX5" fmla="*/ 180897 w 528287"/>
                <a:gd name="connsiteY5" fmla="*/ 808532 h 858155"/>
                <a:gd name="connsiteX6" fmla="*/ 182285 w 528287"/>
                <a:gd name="connsiteY6" fmla="*/ 731401 h 858155"/>
                <a:gd name="connsiteX7" fmla="*/ 347585 w 528287"/>
                <a:gd name="connsiteY7" fmla="*/ 731401 h 858155"/>
                <a:gd name="connsiteX8" fmla="*/ 375450 w 528287"/>
                <a:gd name="connsiteY8" fmla="*/ 755235 h 858155"/>
                <a:gd name="connsiteX9" fmla="*/ 347585 w 528287"/>
                <a:gd name="connsiteY9" fmla="*/ 778134 h 858155"/>
                <a:gd name="connsiteX10" fmla="*/ 264935 w 528287"/>
                <a:gd name="connsiteY10" fmla="*/ 778601 h 858155"/>
                <a:gd name="connsiteX11" fmla="*/ 181813 w 528287"/>
                <a:gd name="connsiteY11" fmla="*/ 778134 h 858155"/>
                <a:gd name="connsiteX12" fmla="*/ 154893 w 528287"/>
                <a:gd name="connsiteY12" fmla="*/ 754300 h 858155"/>
                <a:gd name="connsiteX13" fmla="*/ 182285 w 528287"/>
                <a:gd name="connsiteY13" fmla="*/ 731401 h 858155"/>
                <a:gd name="connsiteX14" fmla="*/ 174924 w 528287"/>
                <a:gd name="connsiteY14" fmla="*/ 655422 h 858155"/>
                <a:gd name="connsiteX15" fmla="*/ 354947 w 528287"/>
                <a:gd name="connsiteY15" fmla="*/ 655422 h 858155"/>
                <a:gd name="connsiteX16" fmla="*/ 379581 w 528287"/>
                <a:gd name="connsiteY16" fmla="*/ 677976 h 858155"/>
                <a:gd name="connsiteX17" fmla="*/ 355421 w 528287"/>
                <a:gd name="connsiteY17" fmla="*/ 701000 h 858155"/>
                <a:gd name="connsiteX18" fmla="*/ 264935 w 528287"/>
                <a:gd name="connsiteY18" fmla="*/ 701000 h 858155"/>
                <a:gd name="connsiteX19" fmla="*/ 175397 w 528287"/>
                <a:gd name="connsiteY19" fmla="*/ 701000 h 858155"/>
                <a:gd name="connsiteX20" fmla="*/ 149815 w 528287"/>
                <a:gd name="connsiteY20" fmla="*/ 678446 h 858155"/>
                <a:gd name="connsiteX21" fmla="*/ 174924 w 528287"/>
                <a:gd name="connsiteY21" fmla="*/ 655422 h 858155"/>
                <a:gd name="connsiteX22" fmla="*/ 266900 w 528287"/>
                <a:gd name="connsiteY22" fmla="*/ 6 h 858155"/>
                <a:gd name="connsiteX23" fmla="*/ 401421 w 528287"/>
                <a:gd name="connsiteY23" fmla="*/ 34573 h 858155"/>
                <a:gd name="connsiteX24" fmla="*/ 528029 w 528287"/>
                <a:gd name="connsiteY24" fmla="*/ 242329 h 858155"/>
                <a:gd name="connsiteX25" fmla="*/ 479842 w 528287"/>
                <a:gd name="connsiteY25" fmla="*/ 416637 h 858155"/>
                <a:gd name="connsiteX26" fmla="*/ 451025 w 528287"/>
                <a:gd name="connsiteY26" fmla="*/ 466574 h 858155"/>
                <a:gd name="connsiteX27" fmla="*/ 393390 w 528287"/>
                <a:gd name="connsiteY27" fmla="*/ 621095 h 858155"/>
                <a:gd name="connsiteX28" fmla="*/ 331503 w 528287"/>
                <a:gd name="connsiteY28" fmla="*/ 621095 h 858155"/>
                <a:gd name="connsiteX29" fmla="*/ 347093 w 528287"/>
                <a:gd name="connsiteY29" fmla="*/ 532528 h 858155"/>
                <a:gd name="connsiteX30" fmla="*/ 400476 w 528287"/>
                <a:gd name="connsiteY30" fmla="*/ 427943 h 858155"/>
                <a:gd name="connsiteX31" fmla="*/ 458583 w 528287"/>
                <a:gd name="connsiteY31" fmla="*/ 304986 h 858155"/>
                <a:gd name="connsiteX32" fmla="*/ 377800 w 528287"/>
                <a:gd name="connsiteY32" fmla="*/ 94874 h 858155"/>
                <a:gd name="connsiteX33" fmla="*/ 143953 w 528287"/>
                <a:gd name="connsiteY33" fmla="*/ 99114 h 858155"/>
                <a:gd name="connsiteX34" fmla="*/ 65532 w 528287"/>
                <a:gd name="connsiteY34" fmla="*/ 281902 h 858155"/>
                <a:gd name="connsiteX35" fmla="*/ 117970 w 528287"/>
                <a:gd name="connsiteY35" fmla="*/ 409570 h 858155"/>
                <a:gd name="connsiteX36" fmla="*/ 183636 w 528287"/>
                <a:gd name="connsiteY36" fmla="*/ 538652 h 858155"/>
                <a:gd name="connsiteX37" fmla="*/ 197809 w 528287"/>
                <a:gd name="connsiteY37" fmla="*/ 621566 h 858155"/>
                <a:gd name="connsiteX38" fmla="*/ 142064 w 528287"/>
                <a:gd name="connsiteY38" fmla="*/ 621566 h 858155"/>
                <a:gd name="connsiteX39" fmla="*/ 134977 w 528287"/>
                <a:gd name="connsiteY39" fmla="*/ 614028 h 858155"/>
                <a:gd name="connsiteX40" fmla="*/ 93405 w 528287"/>
                <a:gd name="connsiteY40" fmla="*/ 493426 h 858155"/>
                <a:gd name="connsiteX41" fmla="*/ 28684 w 528287"/>
                <a:gd name="connsiteY41" fmla="*/ 376122 h 858155"/>
                <a:gd name="connsiteX42" fmla="*/ 6008 w 528287"/>
                <a:gd name="connsiteY42" fmla="*/ 196632 h 858155"/>
                <a:gd name="connsiteX43" fmla="*/ 131671 w 528287"/>
                <a:gd name="connsiteY43" fmla="*/ 32218 h 858155"/>
                <a:gd name="connsiteX44" fmla="*/ 266900 w 528287"/>
                <a:gd name="connsiteY44" fmla="*/ 6 h 858155"/>
                <a:gd name="connsiteX0" fmla="*/ 180897 w 528287"/>
                <a:gd name="connsiteY0" fmla="*/ 808532 h 858155"/>
                <a:gd name="connsiteX1" fmla="*/ 351275 w 528287"/>
                <a:gd name="connsiteY1" fmla="*/ 808532 h 858155"/>
                <a:gd name="connsiteX2" fmla="*/ 300775 w 528287"/>
                <a:gd name="connsiteY2" fmla="*/ 851668 h 858155"/>
                <a:gd name="connsiteX3" fmla="*/ 281897 w 528287"/>
                <a:gd name="connsiteY3" fmla="*/ 857831 h 858155"/>
                <a:gd name="connsiteX4" fmla="*/ 198832 w 528287"/>
                <a:gd name="connsiteY4" fmla="*/ 827019 h 858155"/>
                <a:gd name="connsiteX5" fmla="*/ 180897 w 528287"/>
                <a:gd name="connsiteY5" fmla="*/ 808532 h 858155"/>
                <a:gd name="connsiteX6" fmla="*/ 182285 w 528287"/>
                <a:gd name="connsiteY6" fmla="*/ 731401 h 858155"/>
                <a:gd name="connsiteX7" fmla="*/ 347585 w 528287"/>
                <a:gd name="connsiteY7" fmla="*/ 731401 h 858155"/>
                <a:gd name="connsiteX8" fmla="*/ 375450 w 528287"/>
                <a:gd name="connsiteY8" fmla="*/ 755235 h 858155"/>
                <a:gd name="connsiteX9" fmla="*/ 347585 w 528287"/>
                <a:gd name="connsiteY9" fmla="*/ 778134 h 858155"/>
                <a:gd name="connsiteX10" fmla="*/ 264935 w 528287"/>
                <a:gd name="connsiteY10" fmla="*/ 778601 h 858155"/>
                <a:gd name="connsiteX11" fmla="*/ 181813 w 528287"/>
                <a:gd name="connsiteY11" fmla="*/ 778134 h 858155"/>
                <a:gd name="connsiteX12" fmla="*/ 154893 w 528287"/>
                <a:gd name="connsiteY12" fmla="*/ 754300 h 858155"/>
                <a:gd name="connsiteX13" fmla="*/ 182285 w 528287"/>
                <a:gd name="connsiteY13" fmla="*/ 731401 h 858155"/>
                <a:gd name="connsiteX14" fmla="*/ 174924 w 528287"/>
                <a:gd name="connsiteY14" fmla="*/ 655422 h 858155"/>
                <a:gd name="connsiteX15" fmla="*/ 354947 w 528287"/>
                <a:gd name="connsiteY15" fmla="*/ 655422 h 858155"/>
                <a:gd name="connsiteX16" fmla="*/ 379581 w 528287"/>
                <a:gd name="connsiteY16" fmla="*/ 677976 h 858155"/>
                <a:gd name="connsiteX17" fmla="*/ 355421 w 528287"/>
                <a:gd name="connsiteY17" fmla="*/ 701000 h 858155"/>
                <a:gd name="connsiteX18" fmla="*/ 264935 w 528287"/>
                <a:gd name="connsiteY18" fmla="*/ 701000 h 858155"/>
                <a:gd name="connsiteX19" fmla="*/ 175397 w 528287"/>
                <a:gd name="connsiteY19" fmla="*/ 701000 h 858155"/>
                <a:gd name="connsiteX20" fmla="*/ 149815 w 528287"/>
                <a:gd name="connsiteY20" fmla="*/ 678446 h 858155"/>
                <a:gd name="connsiteX21" fmla="*/ 174924 w 528287"/>
                <a:gd name="connsiteY21" fmla="*/ 655422 h 858155"/>
                <a:gd name="connsiteX22" fmla="*/ 266900 w 528287"/>
                <a:gd name="connsiteY22" fmla="*/ 6 h 858155"/>
                <a:gd name="connsiteX23" fmla="*/ 401421 w 528287"/>
                <a:gd name="connsiteY23" fmla="*/ 34573 h 858155"/>
                <a:gd name="connsiteX24" fmla="*/ 528029 w 528287"/>
                <a:gd name="connsiteY24" fmla="*/ 242329 h 858155"/>
                <a:gd name="connsiteX25" fmla="*/ 479842 w 528287"/>
                <a:gd name="connsiteY25" fmla="*/ 416637 h 858155"/>
                <a:gd name="connsiteX26" fmla="*/ 451025 w 528287"/>
                <a:gd name="connsiteY26" fmla="*/ 466574 h 858155"/>
                <a:gd name="connsiteX27" fmla="*/ 393390 w 528287"/>
                <a:gd name="connsiteY27" fmla="*/ 621095 h 858155"/>
                <a:gd name="connsiteX28" fmla="*/ 331503 w 528287"/>
                <a:gd name="connsiteY28" fmla="*/ 621095 h 858155"/>
                <a:gd name="connsiteX29" fmla="*/ 347093 w 528287"/>
                <a:gd name="connsiteY29" fmla="*/ 532528 h 858155"/>
                <a:gd name="connsiteX30" fmla="*/ 400476 w 528287"/>
                <a:gd name="connsiteY30" fmla="*/ 427943 h 858155"/>
                <a:gd name="connsiteX31" fmla="*/ 458583 w 528287"/>
                <a:gd name="connsiteY31" fmla="*/ 304986 h 858155"/>
                <a:gd name="connsiteX32" fmla="*/ 377800 w 528287"/>
                <a:gd name="connsiteY32" fmla="*/ 94874 h 858155"/>
                <a:gd name="connsiteX33" fmla="*/ 65532 w 528287"/>
                <a:gd name="connsiteY33" fmla="*/ 281902 h 858155"/>
                <a:gd name="connsiteX34" fmla="*/ 117970 w 528287"/>
                <a:gd name="connsiteY34" fmla="*/ 409570 h 858155"/>
                <a:gd name="connsiteX35" fmla="*/ 183636 w 528287"/>
                <a:gd name="connsiteY35" fmla="*/ 538652 h 858155"/>
                <a:gd name="connsiteX36" fmla="*/ 197809 w 528287"/>
                <a:gd name="connsiteY36" fmla="*/ 621566 h 858155"/>
                <a:gd name="connsiteX37" fmla="*/ 142064 w 528287"/>
                <a:gd name="connsiteY37" fmla="*/ 621566 h 858155"/>
                <a:gd name="connsiteX38" fmla="*/ 134977 w 528287"/>
                <a:gd name="connsiteY38" fmla="*/ 614028 h 858155"/>
                <a:gd name="connsiteX39" fmla="*/ 93405 w 528287"/>
                <a:gd name="connsiteY39" fmla="*/ 493426 h 858155"/>
                <a:gd name="connsiteX40" fmla="*/ 28684 w 528287"/>
                <a:gd name="connsiteY40" fmla="*/ 376122 h 858155"/>
                <a:gd name="connsiteX41" fmla="*/ 6008 w 528287"/>
                <a:gd name="connsiteY41" fmla="*/ 196632 h 858155"/>
                <a:gd name="connsiteX42" fmla="*/ 131671 w 528287"/>
                <a:gd name="connsiteY42" fmla="*/ 32218 h 858155"/>
                <a:gd name="connsiteX43" fmla="*/ 266900 w 528287"/>
                <a:gd name="connsiteY43" fmla="*/ 6 h 858155"/>
                <a:gd name="connsiteX0" fmla="*/ 180897 w 528287"/>
                <a:gd name="connsiteY0" fmla="*/ 808532 h 858155"/>
                <a:gd name="connsiteX1" fmla="*/ 351275 w 528287"/>
                <a:gd name="connsiteY1" fmla="*/ 808532 h 858155"/>
                <a:gd name="connsiteX2" fmla="*/ 300775 w 528287"/>
                <a:gd name="connsiteY2" fmla="*/ 851668 h 858155"/>
                <a:gd name="connsiteX3" fmla="*/ 281897 w 528287"/>
                <a:gd name="connsiteY3" fmla="*/ 857831 h 858155"/>
                <a:gd name="connsiteX4" fmla="*/ 198832 w 528287"/>
                <a:gd name="connsiteY4" fmla="*/ 827019 h 858155"/>
                <a:gd name="connsiteX5" fmla="*/ 180897 w 528287"/>
                <a:gd name="connsiteY5" fmla="*/ 808532 h 858155"/>
                <a:gd name="connsiteX6" fmla="*/ 182285 w 528287"/>
                <a:gd name="connsiteY6" fmla="*/ 731401 h 858155"/>
                <a:gd name="connsiteX7" fmla="*/ 347585 w 528287"/>
                <a:gd name="connsiteY7" fmla="*/ 731401 h 858155"/>
                <a:gd name="connsiteX8" fmla="*/ 375450 w 528287"/>
                <a:gd name="connsiteY8" fmla="*/ 755235 h 858155"/>
                <a:gd name="connsiteX9" fmla="*/ 347585 w 528287"/>
                <a:gd name="connsiteY9" fmla="*/ 778134 h 858155"/>
                <a:gd name="connsiteX10" fmla="*/ 264935 w 528287"/>
                <a:gd name="connsiteY10" fmla="*/ 778601 h 858155"/>
                <a:gd name="connsiteX11" fmla="*/ 181813 w 528287"/>
                <a:gd name="connsiteY11" fmla="*/ 778134 h 858155"/>
                <a:gd name="connsiteX12" fmla="*/ 154893 w 528287"/>
                <a:gd name="connsiteY12" fmla="*/ 754300 h 858155"/>
                <a:gd name="connsiteX13" fmla="*/ 182285 w 528287"/>
                <a:gd name="connsiteY13" fmla="*/ 731401 h 858155"/>
                <a:gd name="connsiteX14" fmla="*/ 174924 w 528287"/>
                <a:gd name="connsiteY14" fmla="*/ 655422 h 858155"/>
                <a:gd name="connsiteX15" fmla="*/ 354947 w 528287"/>
                <a:gd name="connsiteY15" fmla="*/ 655422 h 858155"/>
                <a:gd name="connsiteX16" fmla="*/ 379581 w 528287"/>
                <a:gd name="connsiteY16" fmla="*/ 677976 h 858155"/>
                <a:gd name="connsiteX17" fmla="*/ 355421 w 528287"/>
                <a:gd name="connsiteY17" fmla="*/ 701000 h 858155"/>
                <a:gd name="connsiteX18" fmla="*/ 264935 w 528287"/>
                <a:gd name="connsiteY18" fmla="*/ 701000 h 858155"/>
                <a:gd name="connsiteX19" fmla="*/ 175397 w 528287"/>
                <a:gd name="connsiteY19" fmla="*/ 701000 h 858155"/>
                <a:gd name="connsiteX20" fmla="*/ 149815 w 528287"/>
                <a:gd name="connsiteY20" fmla="*/ 678446 h 858155"/>
                <a:gd name="connsiteX21" fmla="*/ 174924 w 528287"/>
                <a:gd name="connsiteY21" fmla="*/ 655422 h 858155"/>
                <a:gd name="connsiteX22" fmla="*/ 266900 w 528287"/>
                <a:gd name="connsiteY22" fmla="*/ 6 h 858155"/>
                <a:gd name="connsiteX23" fmla="*/ 401421 w 528287"/>
                <a:gd name="connsiteY23" fmla="*/ 34573 h 858155"/>
                <a:gd name="connsiteX24" fmla="*/ 528029 w 528287"/>
                <a:gd name="connsiteY24" fmla="*/ 242329 h 858155"/>
                <a:gd name="connsiteX25" fmla="*/ 479842 w 528287"/>
                <a:gd name="connsiteY25" fmla="*/ 416637 h 858155"/>
                <a:gd name="connsiteX26" fmla="*/ 451025 w 528287"/>
                <a:gd name="connsiteY26" fmla="*/ 466574 h 858155"/>
                <a:gd name="connsiteX27" fmla="*/ 393390 w 528287"/>
                <a:gd name="connsiteY27" fmla="*/ 621095 h 858155"/>
                <a:gd name="connsiteX28" fmla="*/ 331503 w 528287"/>
                <a:gd name="connsiteY28" fmla="*/ 621095 h 858155"/>
                <a:gd name="connsiteX29" fmla="*/ 347093 w 528287"/>
                <a:gd name="connsiteY29" fmla="*/ 532528 h 858155"/>
                <a:gd name="connsiteX30" fmla="*/ 400476 w 528287"/>
                <a:gd name="connsiteY30" fmla="*/ 427943 h 858155"/>
                <a:gd name="connsiteX31" fmla="*/ 458583 w 528287"/>
                <a:gd name="connsiteY31" fmla="*/ 304986 h 858155"/>
                <a:gd name="connsiteX32" fmla="*/ 377800 w 528287"/>
                <a:gd name="connsiteY32" fmla="*/ 94874 h 858155"/>
                <a:gd name="connsiteX33" fmla="*/ 117970 w 528287"/>
                <a:gd name="connsiteY33" fmla="*/ 409570 h 858155"/>
                <a:gd name="connsiteX34" fmla="*/ 183636 w 528287"/>
                <a:gd name="connsiteY34" fmla="*/ 538652 h 858155"/>
                <a:gd name="connsiteX35" fmla="*/ 197809 w 528287"/>
                <a:gd name="connsiteY35" fmla="*/ 621566 h 858155"/>
                <a:gd name="connsiteX36" fmla="*/ 142064 w 528287"/>
                <a:gd name="connsiteY36" fmla="*/ 621566 h 858155"/>
                <a:gd name="connsiteX37" fmla="*/ 134977 w 528287"/>
                <a:gd name="connsiteY37" fmla="*/ 614028 h 858155"/>
                <a:gd name="connsiteX38" fmla="*/ 93405 w 528287"/>
                <a:gd name="connsiteY38" fmla="*/ 493426 h 858155"/>
                <a:gd name="connsiteX39" fmla="*/ 28684 w 528287"/>
                <a:gd name="connsiteY39" fmla="*/ 376122 h 858155"/>
                <a:gd name="connsiteX40" fmla="*/ 6008 w 528287"/>
                <a:gd name="connsiteY40" fmla="*/ 196632 h 858155"/>
                <a:gd name="connsiteX41" fmla="*/ 131671 w 528287"/>
                <a:gd name="connsiteY41" fmla="*/ 32218 h 858155"/>
                <a:gd name="connsiteX42" fmla="*/ 266900 w 528287"/>
                <a:gd name="connsiteY42" fmla="*/ 6 h 858155"/>
                <a:gd name="connsiteX0" fmla="*/ 180897 w 528287"/>
                <a:gd name="connsiteY0" fmla="*/ 808532 h 858155"/>
                <a:gd name="connsiteX1" fmla="*/ 351275 w 528287"/>
                <a:gd name="connsiteY1" fmla="*/ 808532 h 858155"/>
                <a:gd name="connsiteX2" fmla="*/ 300775 w 528287"/>
                <a:gd name="connsiteY2" fmla="*/ 851668 h 858155"/>
                <a:gd name="connsiteX3" fmla="*/ 281897 w 528287"/>
                <a:gd name="connsiteY3" fmla="*/ 857831 h 858155"/>
                <a:gd name="connsiteX4" fmla="*/ 198832 w 528287"/>
                <a:gd name="connsiteY4" fmla="*/ 827019 h 858155"/>
                <a:gd name="connsiteX5" fmla="*/ 180897 w 528287"/>
                <a:gd name="connsiteY5" fmla="*/ 808532 h 858155"/>
                <a:gd name="connsiteX6" fmla="*/ 182285 w 528287"/>
                <a:gd name="connsiteY6" fmla="*/ 731401 h 858155"/>
                <a:gd name="connsiteX7" fmla="*/ 347585 w 528287"/>
                <a:gd name="connsiteY7" fmla="*/ 731401 h 858155"/>
                <a:gd name="connsiteX8" fmla="*/ 375450 w 528287"/>
                <a:gd name="connsiteY8" fmla="*/ 755235 h 858155"/>
                <a:gd name="connsiteX9" fmla="*/ 347585 w 528287"/>
                <a:gd name="connsiteY9" fmla="*/ 778134 h 858155"/>
                <a:gd name="connsiteX10" fmla="*/ 264935 w 528287"/>
                <a:gd name="connsiteY10" fmla="*/ 778601 h 858155"/>
                <a:gd name="connsiteX11" fmla="*/ 181813 w 528287"/>
                <a:gd name="connsiteY11" fmla="*/ 778134 h 858155"/>
                <a:gd name="connsiteX12" fmla="*/ 154893 w 528287"/>
                <a:gd name="connsiteY12" fmla="*/ 754300 h 858155"/>
                <a:gd name="connsiteX13" fmla="*/ 182285 w 528287"/>
                <a:gd name="connsiteY13" fmla="*/ 731401 h 858155"/>
                <a:gd name="connsiteX14" fmla="*/ 174924 w 528287"/>
                <a:gd name="connsiteY14" fmla="*/ 655422 h 858155"/>
                <a:gd name="connsiteX15" fmla="*/ 354947 w 528287"/>
                <a:gd name="connsiteY15" fmla="*/ 655422 h 858155"/>
                <a:gd name="connsiteX16" fmla="*/ 379581 w 528287"/>
                <a:gd name="connsiteY16" fmla="*/ 677976 h 858155"/>
                <a:gd name="connsiteX17" fmla="*/ 355421 w 528287"/>
                <a:gd name="connsiteY17" fmla="*/ 701000 h 858155"/>
                <a:gd name="connsiteX18" fmla="*/ 264935 w 528287"/>
                <a:gd name="connsiteY18" fmla="*/ 701000 h 858155"/>
                <a:gd name="connsiteX19" fmla="*/ 175397 w 528287"/>
                <a:gd name="connsiteY19" fmla="*/ 701000 h 858155"/>
                <a:gd name="connsiteX20" fmla="*/ 149815 w 528287"/>
                <a:gd name="connsiteY20" fmla="*/ 678446 h 858155"/>
                <a:gd name="connsiteX21" fmla="*/ 174924 w 528287"/>
                <a:gd name="connsiteY21" fmla="*/ 655422 h 858155"/>
                <a:gd name="connsiteX22" fmla="*/ 266900 w 528287"/>
                <a:gd name="connsiteY22" fmla="*/ 6 h 858155"/>
                <a:gd name="connsiteX23" fmla="*/ 401421 w 528287"/>
                <a:gd name="connsiteY23" fmla="*/ 34573 h 858155"/>
                <a:gd name="connsiteX24" fmla="*/ 528029 w 528287"/>
                <a:gd name="connsiteY24" fmla="*/ 242329 h 858155"/>
                <a:gd name="connsiteX25" fmla="*/ 479842 w 528287"/>
                <a:gd name="connsiteY25" fmla="*/ 416637 h 858155"/>
                <a:gd name="connsiteX26" fmla="*/ 451025 w 528287"/>
                <a:gd name="connsiteY26" fmla="*/ 466574 h 858155"/>
                <a:gd name="connsiteX27" fmla="*/ 393390 w 528287"/>
                <a:gd name="connsiteY27" fmla="*/ 621095 h 858155"/>
                <a:gd name="connsiteX28" fmla="*/ 331503 w 528287"/>
                <a:gd name="connsiteY28" fmla="*/ 621095 h 858155"/>
                <a:gd name="connsiteX29" fmla="*/ 347093 w 528287"/>
                <a:gd name="connsiteY29" fmla="*/ 532528 h 858155"/>
                <a:gd name="connsiteX30" fmla="*/ 400476 w 528287"/>
                <a:gd name="connsiteY30" fmla="*/ 427943 h 858155"/>
                <a:gd name="connsiteX31" fmla="*/ 458583 w 528287"/>
                <a:gd name="connsiteY31" fmla="*/ 304986 h 858155"/>
                <a:gd name="connsiteX32" fmla="*/ 117970 w 528287"/>
                <a:gd name="connsiteY32" fmla="*/ 409570 h 858155"/>
                <a:gd name="connsiteX33" fmla="*/ 183636 w 528287"/>
                <a:gd name="connsiteY33" fmla="*/ 538652 h 858155"/>
                <a:gd name="connsiteX34" fmla="*/ 197809 w 528287"/>
                <a:gd name="connsiteY34" fmla="*/ 621566 h 858155"/>
                <a:gd name="connsiteX35" fmla="*/ 142064 w 528287"/>
                <a:gd name="connsiteY35" fmla="*/ 621566 h 858155"/>
                <a:gd name="connsiteX36" fmla="*/ 134977 w 528287"/>
                <a:gd name="connsiteY36" fmla="*/ 614028 h 858155"/>
                <a:gd name="connsiteX37" fmla="*/ 93405 w 528287"/>
                <a:gd name="connsiteY37" fmla="*/ 493426 h 858155"/>
                <a:gd name="connsiteX38" fmla="*/ 28684 w 528287"/>
                <a:gd name="connsiteY38" fmla="*/ 376122 h 858155"/>
                <a:gd name="connsiteX39" fmla="*/ 6008 w 528287"/>
                <a:gd name="connsiteY39" fmla="*/ 196632 h 858155"/>
                <a:gd name="connsiteX40" fmla="*/ 131671 w 528287"/>
                <a:gd name="connsiteY40" fmla="*/ 32218 h 858155"/>
                <a:gd name="connsiteX41" fmla="*/ 266900 w 528287"/>
                <a:gd name="connsiteY41" fmla="*/ 6 h 858155"/>
                <a:gd name="connsiteX0" fmla="*/ 180897 w 528287"/>
                <a:gd name="connsiteY0" fmla="*/ 808532 h 858155"/>
                <a:gd name="connsiteX1" fmla="*/ 351275 w 528287"/>
                <a:gd name="connsiteY1" fmla="*/ 808532 h 858155"/>
                <a:gd name="connsiteX2" fmla="*/ 300775 w 528287"/>
                <a:gd name="connsiteY2" fmla="*/ 851668 h 858155"/>
                <a:gd name="connsiteX3" fmla="*/ 281897 w 528287"/>
                <a:gd name="connsiteY3" fmla="*/ 857831 h 858155"/>
                <a:gd name="connsiteX4" fmla="*/ 198832 w 528287"/>
                <a:gd name="connsiteY4" fmla="*/ 827019 h 858155"/>
                <a:gd name="connsiteX5" fmla="*/ 180897 w 528287"/>
                <a:gd name="connsiteY5" fmla="*/ 808532 h 858155"/>
                <a:gd name="connsiteX6" fmla="*/ 182285 w 528287"/>
                <a:gd name="connsiteY6" fmla="*/ 731401 h 858155"/>
                <a:gd name="connsiteX7" fmla="*/ 347585 w 528287"/>
                <a:gd name="connsiteY7" fmla="*/ 731401 h 858155"/>
                <a:gd name="connsiteX8" fmla="*/ 375450 w 528287"/>
                <a:gd name="connsiteY8" fmla="*/ 755235 h 858155"/>
                <a:gd name="connsiteX9" fmla="*/ 347585 w 528287"/>
                <a:gd name="connsiteY9" fmla="*/ 778134 h 858155"/>
                <a:gd name="connsiteX10" fmla="*/ 264935 w 528287"/>
                <a:gd name="connsiteY10" fmla="*/ 778601 h 858155"/>
                <a:gd name="connsiteX11" fmla="*/ 181813 w 528287"/>
                <a:gd name="connsiteY11" fmla="*/ 778134 h 858155"/>
                <a:gd name="connsiteX12" fmla="*/ 154893 w 528287"/>
                <a:gd name="connsiteY12" fmla="*/ 754300 h 858155"/>
                <a:gd name="connsiteX13" fmla="*/ 182285 w 528287"/>
                <a:gd name="connsiteY13" fmla="*/ 731401 h 858155"/>
                <a:gd name="connsiteX14" fmla="*/ 174924 w 528287"/>
                <a:gd name="connsiteY14" fmla="*/ 655422 h 858155"/>
                <a:gd name="connsiteX15" fmla="*/ 354947 w 528287"/>
                <a:gd name="connsiteY15" fmla="*/ 655422 h 858155"/>
                <a:gd name="connsiteX16" fmla="*/ 379581 w 528287"/>
                <a:gd name="connsiteY16" fmla="*/ 677976 h 858155"/>
                <a:gd name="connsiteX17" fmla="*/ 355421 w 528287"/>
                <a:gd name="connsiteY17" fmla="*/ 701000 h 858155"/>
                <a:gd name="connsiteX18" fmla="*/ 264935 w 528287"/>
                <a:gd name="connsiteY18" fmla="*/ 701000 h 858155"/>
                <a:gd name="connsiteX19" fmla="*/ 175397 w 528287"/>
                <a:gd name="connsiteY19" fmla="*/ 701000 h 858155"/>
                <a:gd name="connsiteX20" fmla="*/ 149815 w 528287"/>
                <a:gd name="connsiteY20" fmla="*/ 678446 h 858155"/>
                <a:gd name="connsiteX21" fmla="*/ 174924 w 528287"/>
                <a:gd name="connsiteY21" fmla="*/ 655422 h 858155"/>
                <a:gd name="connsiteX22" fmla="*/ 266900 w 528287"/>
                <a:gd name="connsiteY22" fmla="*/ 6 h 858155"/>
                <a:gd name="connsiteX23" fmla="*/ 401421 w 528287"/>
                <a:gd name="connsiteY23" fmla="*/ 34573 h 858155"/>
                <a:gd name="connsiteX24" fmla="*/ 528029 w 528287"/>
                <a:gd name="connsiteY24" fmla="*/ 242329 h 858155"/>
                <a:gd name="connsiteX25" fmla="*/ 479842 w 528287"/>
                <a:gd name="connsiteY25" fmla="*/ 416637 h 858155"/>
                <a:gd name="connsiteX26" fmla="*/ 451025 w 528287"/>
                <a:gd name="connsiteY26" fmla="*/ 466574 h 858155"/>
                <a:gd name="connsiteX27" fmla="*/ 393390 w 528287"/>
                <a:gd name="connsiteY27" fmla="*/ 621095 h 858155"/>
                <a:gd name="connsiteX28" fmla="*/ 331503 w 528287"/>
                <a:gd name="connsiteY28" fmla="*/ 621095 h 858155"/>
                <a:gd name="connsiteX29" fmla="*/ 347093 w 528287"/>
                <a:gd name="connsiteY29" fmla="*/ 532528 h 858155"/>
                <a:gd name="connsiteX30" fmla="*/ 400476 w 528287"/>
                <a:gd name="connsiteY30" fmla="*/ 427943 h 858155"/>
                <a:gd name="connsiteX31" fmla="*/ 117970 w 528287"/>
                <a:gd name="connsiteY31" fmla="*/ 409570 h 858155"/>
                <a:gd name="connsiteX32" fmla="*/ 183636 w 528287"/>
                <a:gd name="connsiteY32" fmla="*/ 538652 h 858155"/>
                <a:gd name="connsiteX33" fmla="*/ 197809 w 528287"/>
                <a:gd name="connsiteY33" fmla="*/ 621566 h 858155"/>
                <a:gd name="connsiteX34" fmla="*/ 142064 w 528287"/>
                <a:gd name="connsiteY34" fmla="*/ 621566 h 858155"/>
                <a:gd name="connsiteX35" fmla="*/ 134977 w 528287"/>
                <a:gd name="connsiteY35" fmla="*/ 614028 h 858155"/>
                <a:gd name="connsiteX36" fmla="*/ 93405 w 528287"/>
                <a:gd name="connsiteY36" fmla="*/ 493426 h 858155"/>
                <a:gd name="connsiteX37" fmla="*/ 28684 w 528287"/>
                <a:gd name="connsiteY37" fmla="*/ 376122 h 858155"/>
                <a:gd name="connsiteX38" fmla="*/ 6008 w 528287"/>
                <a:gd name="connsiteY38" fmla="*/ 196632 h 858155"/>
                <a:gd name="connsiteX39" fmla="*/ 131671 w 528287"/>
                <a:gd name="connsiteY39" fmla="*/ 32218 h 858155"/>
                <a:gd name="connsiteX40" fmla="*/ 266900 w 528287"/>
                <a:gd name="connsiteY40" fmla="*/ 6 h 858155"/>
                <a:gd name="connsiteX0" fmla="*/ 180897 w 528287"/>
                <a:gd name="connsiteY0" fmla="*/ 808532 h 858155"/>
                <a:gd name="connsiteX1" fmla="*/ 351275 w 528287"/>
                <a:gd name="connsiteY1" fmla="*/ 808532 h 858155"/>
                <a:gd name="connsiteX2" fmla="*/ 300775 w 528287"/>
                <a:gd name="connsiteY2" fmla="*/ 851668 h 858155"/>
                <a:gd name="connsiteX3" fmla="*/ 281897 w 528287"/>
                <a:gd name="connsiteY3" fmla="*/ 857831 h 858155"/>
                <a:gd name="connsiteX4" fmla="*/ 198832 w 528287"/>
                <a:gd name="connsiteY4" fmla="*/ 827019 h 858155"/>
                <a:gd name="connsiteX5" fmla="*/ 180897 w 528287"/>
                <a:gd name="connsiteY5" fmla="*/ 808532 h 858155"/>
                <a:gd name="connsiteX6" fmla="*/ 182285 w 528287"/>
                <a:gd name="connsiteY6" fmla="*/ 731401 h 858155"/>
                <a:gd name="connsiteX7" fmla="*/ 347585 w 528287"/>
                <a:gd name="connsiteY7" fmla="*/ 731401 h 858155"/>
                <a:gd name="connsiteX8" fmla="*/ 375450 w 528287"/>
                <a:gd name="connsiteY8" fmla="*/ 755235 h 858155"/>
                <a:gd name="connsiteX9" fmla="*/ 347585 w 528287"/>
                <a:gd name="connsiteY9" fmla="*/ 778134 h 858155"/>
                <a:gd name="connsiteX10" fmla="*/ 264935 w 528287"/>
                <a:gd name="connsiteY10" fmla="*/ 778601 h 858155"/>
                <a:gd name="connsiteX11" fmla="*/ 181813 w 528287"/>
                <a:gd name="connsiteY11" fmla="*/ 778134 h 858155"/>
                <a:gd name="connsiteX12" fmla="*/ 154893 w 528287"/>
                <a:gd name="connsiteY12" fmla="*/ 754300 h 858155"/>
                <a:gd name="connsiteX13" fmla="*/ 182285 w 528287"/>
                <a:gd name="connsiteY13" fmla="*/ 731401 h 858155"/>
                <a:gd name="connsiteX14" fmla="*/ 174924 w 528287"/>
                <a:gd name="connsiteY14" fmla="*/ 655422 h 858155"/>
                <a:gd name="connsiteX15" fmla="*/ 354947 w 528287"/>
                <a:gd name="connsiteY15" fmla="*/ 655422 h 858155"/>
                <a:gd name="connsiteX16" fmla="*/ 379581 w 528287"/>
                <a:gd name="connsiteY16" fmla="*/ 677976 h 858155"/>
                <a:gd name="connsiteX17" fmla="*/ 355421 w 528287"/>
                <a:gd name="connsiteY17" fmla="*/ 701000 h 858155"/>
                <a:gd name="connsiteX18" fmla="*/ 264935 w 528287"/>
                <a:gd name="connsiteY18" fmla="*/ 701000 h 858155"/>
                <a:gd name="connsiteX19" fmla="*/ 175397 w 528287"/>
                <a:gd name="connsiteY19" fmla="*/ 701000 h 858155"/>
                <a:gd name="connsiteX20" fmla="*/ 149815 w 528287"/>
                <a:gd name="connsiteY20" fmla="*/ 678446 h 858155"/>
                <a:gd name="connsiteX21" fmla="*/ 174924 w 528287"/>
                <a:gd name="connsiteY21" fmla="*/ 655422 h 858155"/>
                <a:gd name="connsiteX22" fmla="*/ 266900 w 528287"/>
                <a:gd name="connsiteY22" fmla="*/ 6 h 858155"/>
                <a:gd name="connsiteX23" fmla="*/ 401421 w 528287"/>
                <a:gd name="connsiteY23" fmla="*/ 34573 h 858155"/>
                <a:gd name="connsiteX24" fmla="*/ 528029 w 528287"/>
                <a:gd name="connsiteY24" fmla="*/ 242329 h 858155"/>
                <a:gd name="connsiteX25" fmla="*/ 479842 w 528287"/>
                <a:gd name="connsiteY25" fmla="*/ 416637 h 858155"/>
                <a:gd name="connsiteX26" fmla="*/ 451025 w 528287"/>
                <a:gd name="connsiteY26" fmla="*/ 466574 h 858155"/>
                <a:gd name="connsiteX27" fmla="*/ 393390 w 528287"/>
                <a:gd name="connsiteY27" fmla="*/ 621095 h 858155"/>
                <a:gd name="connsiteX28" fmla="*/ 331503 w 528287"/>
                <a:gd name="connsiteY28" fmla="*/ 621095 h 858155"/>
                <a:gd name="connsiteX29" fmla="*/ 347093 w 528287"/>
                <a:gd name="connsiteY29" fmla="*/ 532528 h 858155"/>
                <a:gd name="connsiteX30" fmla="*/ 117970 w 528287"/>
                <a:gd name="connsiteY30" fmla="*/ 409570 h 858155"/>
                <a:gd name="connsiteX31" fmla="*/ 183636 w 528287"/>
                <a:gd name="connsiteY31" fmla="*/ 538652 h 858155"/>
                <a:gd name="connsiteX32" fmla="*/ 197809 w 528287"/>
                <a:gd name="connsiteY32" fmla="*/ 621566 h 858155"/>
                <a:gd name="connsiteX33" fmla="*/ 142064 w 528287"/>
                <a:gd name="connsiteY33" fmla="*/ 621566 h 858155"/>
                <a:gd name="connsiteX34" fmla="*/ 134977 w 528287"/>
                <a:gd name="connsiteY34" fmla="*/ 614028 h 858155"/>
                <a:gd name="connsiteX35" fmla="*/ 93405 w 528287"/>
                <a:gd name="connsiteY35" fmla="*/ 493426 h 858155"/>
                <a:gd name="connsiteX36" fmla="*/ 28684 w 528287"/>
                <a:gd name="connsiteY36" fmla="*/ 376122 h 858155"/>
                <a:gd name="connsiteX37" fmla="*/ 6008 w 528287"/>
                <a:gd name="connsiteY37" fmla="*/ 196632 h 858155"/>
                <a:gd name="connsiteX38" fmla="*/ 131671 w 528287"/>
                <a:gd name="connsiteY38" fmla="*/ 32218 h 858155"/>
                <a:gd name="connsiteX39" fmla="*/ 266900 w 528287"/>
                <a:gd name="connsiteY39" fmla="*/ 6 h 858155"/>
                <a:gd name="connsiteX0" fmla="*/ 180897 w 528287"/>
                <a:gd name="connsiteY0" fmla="*/ 808532 h 858155"/>
                <a:gd name="connsiteX1" fmla="*/ 351275 w 528287"/>
                <a:gd name="connsiteY1" fmla="*/ 808532 h 858155"/>
                <a:gd name="connsiteX2" fmla="*/ 300775 w 528287"/>
                <a:gd name="connsiteY2" fmla="*/ 851668 h 858155"/>
                <a:gd name="connsiteX3" fmla="*/ 281897 w 528287"/>
                <a:gd name="connsiteY3" fmla="*/ 857831 h 858155"/>
                <a:gd name="connsiteX4" fmla="*/ 198832 w 528287"/>
                <a:gd name="connsiteY4" fmla="*/ 827019 h 858155"/>
                <a:gd name="connsiteX5" fmla="*/ 180897 w 528287"/>
                <a:gd name="connsiteY5" fmla="*/ 808532 h 858155"/>
                <a:gd name="connsiteX6" fmla="*/ 182285 w 528287"/>
                <a:gd name="connsiteY6" fmla="*/ 731401 h 858155"/>
                <a:gd name="connsiteX7" fmla="*/ 347585 w 528287"/>
                <a:gd name="connsiteY7" fmla="*/ 731401 h 858155"/>
                <a:gd name="connsiteX8" fmla="*/ 375450 w 528287"/>
                <a:gd name="connsiteY8" fmla="*/ 755235 h 858155"/>
                <a:gd name="connsiteX9" fmla="*/ 347585 w 528287"/>
                <a:gd name="connsiteY9" fmla="*/ 778134 h 858155"/>
                <a:gd name="connsiteX10" fmla="*/ 264935 w 528287"/>
                <a:gd name="connsiteY10" fmla="*/ 778601 h 858155"/>
                <a:gd name="connsiteX11" fmla="*/ 181813 w 528287"/>
                <a:gd name="connsiteY11" fmla="*/ 778134 h 858155"/>
                <a:gd name="connsiteX12" fmla="*/ 154893 w 528287"/>
                <a:gd name="connsiteY12" fmla="*/ 754300 h 858155"/>
                <a:gd name="connsiteX13" fmla="*/ 182285 w 528287"/>
                <a:gd name="connsiteY13" fmla="*/ 731401 h 858155"/>
                <a:gd name="connsiteX14" fmla="*/ 174924 w 528287"/>
                <a:gd name="connsiteY14" fmla="*/ 655422 h 858155"/>
                <a:gd name="connsiteX15" fmla="*/ 354947 w 528287"/>
                <a:gd name="connsiteY15" fmla="*/ 655422 h 858155"/>
                <a:gd name="connsiteX16" fmla="*/ 379581 w 528287"/>
                <a:gd name="connsiteY16" fmla="*/ 677976 h 858155"/>
                <a:gd name="connsiteX17" fmla="*/ 355421 w 528287"/>
                <a:gd name="connsiteY17" fmla="*/ 701000 h 858155"/>
                <a:gd name="connsiteX18" fmla="*/ 264935 w 528287"/>
                <a:gd name="connsiteY18" fmla="*/ 701000 h 858155"/>
                <a:gd name="connsiteX19" fmla="*/ 175397 w 528287"/>
                <a:gd name="connsiteY19" fmla="*/ 701000 h 858155"/>
                <a:gd name="connsiteX20" fmla="*/ 149815 w 528287"/>
                <a:gd name="connsiteY20" fmla="*/ 678446 h 858155"/>
                <a:gd name="connsiteX21" fmla="*/ 174924 w 528287"/>
                <a:gd name="connsiteY21" fmla="*/ 655422 h 858155"/>
                <a:gd name="connsiteX22" fmla="*/ 266900 w 528287"/>
                <a:gd name="connsiteY22" fmla="*/ 6 h 858155"/>
                <a:gd name="connsiteX23" fmla="*/ 401421 w 528287"/>
                <a:gd name="connsiteY23" fmla="*/ 34573 h 858155"/>
                <a:gd name="connsiteX24" fmla="*/ 528029 w 528287"/>
                <a:gd name="connsiteY24" fmla="*/ 242329 h 858155"/>
                <a:gd name="connsiteX25" fmla="*/ 479842 w 528287"/>
                <a:gd name="connsiteY25" fmla="*/ 416637 h 858155"/>
                <a:gd name="connsiteX26" fmla="*/ 451025 w 528287"/>
                <a:gd name="connsiteY26" fmla="*/ 466574 h 858155"/>
                <a:gd name="connsiteX27" fmla="*/ 393390 w 528287"/>
                <a:gd name="connsiteY27" fmla="*/ 621095 h 858155"/>
                <a:gd name="connsiteX28" fmla="*/ 331503 w 528287"/>
                <a:gd name="connsiteY28" fmla="*/ 621095 h 858155"/>
                <a:gd name="connsiteX29" fmla="*/ 347093 w 528287"/>
                <a:gd name="connsiteY29" fmla="*/ 532528 h 858155"/>
                <a:gd name="connsiteX30" fmla="*/ 183636 w 528287"/>
                <a:gd name="connsiteY30" fmla="*/ 538652 h 858155"/>
                <a:gd name="connsiteX31" fmla="*/ 197809 w 528287"/>
                <a:gd name="connsiteY31" fmla="*/ 621566 h 858155"/>
                <a:gd name="connsiteX32" fmla="*/ 142064 w 528287"/>
                <a:gd name="connsiteY32" fmla="*/ 621566 h 858155"/>
                <a:gd name="connsiteX33" fmla="*/ 134977 w 528287"/>
                <a:gd name="connsiteY33" fmla="*/ 614028 h 858155"/>
                <a:gd name="connsiteX34" fmla="*/ 93405 w 528287"/>
                <a:gd name="connsiteY34" fmla="*/ 493426 h 858155"/>
                <a:gd name="connsiteX35" fmla="*/ 28684 w 528287"/>
                <a:gd name="connsiteY35" fmla="*/ 376122 h 858155"/>
                <a:gd name="connsiteX36" fmla="*/ 6008 w 528287"/>
                <a:gd name="connsiteY36" fmla="*/ 196632 h 858155"/>
                <a:gd name="connsiteX37" fmla="*/ 131671 w 528287"/>
                <a:gd name="connsiteY37" fmla="*/ 32218 h 858155"/>
                <a:gd name="connsiteX38" fmla="*/ 266900 w 528287"/>
                <a:gd name="connsiteY38" fmla="*/ 6 h 858155"/>
                <a:gd name="connsiteX0" fmla="*/ 180897 w 528287"/>
                <a:gd name="connsiteY0" fmla="*/ 808532 h 858155"/>
                <a:gd name="connsiteX1" fmla="*/ 351275 w 528287"/>
                <a:gd name="connsiteY1" fmla="*/ 808532 h 858155"/>
                <a:gd name="connsiteX2" fmla="*/ 300775 w 528287"/>
                <a:gd name="connsiteY2" fmla="*/ 851668 h 858155"/>
                <a:gd name="connsiteX3" fmla="*/ 281897 w 528287"/>
                <a:gd name="connsiteY3" fmla="*/ 857831 h 858155"/>
                <a:gd name="connsiteX4" fmla="*/ 198832 w 528287"/>
                <a:gd name="connsiteY4" fmla="*/ 827019 h 858155"/>
                <a:gd name="connsiteX5" fmla="*/ 180897 w 528287"/>
                <a:gd name="connsiteY5" fmla="*/ 808532 h 858155"/>
                <a:gd name="connsiteX6" fmla="*/ 182285 w 528287"/>
                <a:gd name="connsiteY6" fmla="*/ 731401 h 858155"/>
                <a:gd name="connsiteX7" fmla="*/ 347585 w 528287"/>
                <a:gd name="connsiteY7" fmla="*/ 731401 h 858155"/>
                <a:gd name="connsiteX8" fmla="*/ 375450 w 528287"/>
                <a:gd name="connsiteY8" fmla="*/ 755235 h 858155"/>
                <a:gd name="connsiteX9" fmla="*/ 347585 w 528287"/>
                <a:gd name="connsiteY9" fmla="*/ 778134 h 858155"/>
                <a:gd name="connsiteX10" fmla="*/ 264935 w 528287"/>
                <a:gd name="connsiteY10" fmla="*/ 778601 h 858155"/>
                <a:gd name="connsiteX11" fmla="*/ 181813 w 528287"/>
                <a:gd name="connsiteY11" fmla="*/ 778134 h 858155"/>
                <a:gd name="connsiteX12" fmla="*/ 154893 w 528287"/>
                <a:gd name="connsiteY12" fmla="*/ 754300 h 858155"/>
                <a:gd name="connsiteX13" fmla="*/ 182285 w 528287"/>
                <a:gd name="connsiteY13" fmla="*/ 731401 h 858155"/>
                <a:gd name="connsiteX14" fmla="*/ 174924 w 528287"/>
                <a:gd name="connsiteY14" fmla="*/ 655422 h 858155"/>
                <a:gd name="connsiteX15" fmla="*/ 354947 w 528287"/>
                <a:gd name="connsiteY15" fmla="*/ 655422 h 858155"/>
                <a:gd name="connsiteX16" fmla="*/ 379581 w 528287"/>
                <a:gd name="connsiteY16" fmla="*/ 677976 h 858155"/>
                <a:gd name="connsiteX17" fmla="*/ 355421 w 528287"/>
                <a:gd name="connsiteY17" fmla="*/ 701000 h 858155"/>
                <a:gd name="connsiteX18" fmla="*/ 264935 w 528287"/>
                <a:gd name="connsiteY18" fmla="*/ 701000 h 858155"/>
                <a:gd name="connsiteX19" fmla="*/ 175397 w 528287"/>
                <a:gd name="connsiteY19" fmla="*/ 701000 h 858155"/>
                <a:gd name="connsiteX20" fmla="*/ 149815 w 528287"/>
                <a:gd name="connsiteY20" fmla="*/ 678446 h 858155"/>
                <a:gd name="connsiteX21" fmla="*/ 174924 w 528287"/>
                <a:gd name="connsiteY21" fmla="*/ 655422 h 858155"/>
                <a:gd name="connsiteX22" fmla="*/ 266900 w 528287"/>
                <a:gd name="connsiteY22" fmla="*/ 6 h 858155"/>
                <a:gd name="connsiteX23" fmla="*/ 401421 w 528287"/>
                <a:gd name="connsiteY23" fmla="*/ 34573 h 858155"/>
                <a:gd name="connsiteX24" fmla="*/ 528029 w 528287"/>
                <a:gd name="connsiteY24" fmla="*/ 242329 h 858155"/>
                <a:gd name="connsiteX25" fmla="*/ 479842 w 528287"/>
                <a:gd name="connsiteY25" fmla="*/ 416637 h 858155"/>
                <a:gd name="connsiteX26" fmla="*/ 451025 w 528287"/>
                <a:gd name="connsiteY26" fmla="*/ 466574 h 858155"/>
                <a:gd name="connsiteX27" fmla="*/ 393390 w 528287"/>
                <a:gd name="connsiteY27" fmla="*/ 621095 h 858155"/>
                <a:gd name="connsiteX28" fmla="*/ 331503 w 528287"/>
                <a:gd name="connsiteY28" fmla="*/ 621095 h 858155"/>
                <a:gd name="connsiteX29" fmla="*/ 347093 w 528287"/>
                <a:gd name="connsiteY29" fmla="*/ 532528 h 858155"/>
                <a:gd name="connsiteX30" fmla="*/ 197809 w 528287"/>
                <a:gd name="connsiteY30" fmla="*/ 621566 h 858155"/>
                <a:gd name="connsiteX31" fmla="*/ 142064 w 528287"/>
                <a:gd name="connsiteY31" fmla="*/ 621566 h 858155"/>
                <a:gd name="connsiteX32" fmla="*/ 134977 w 528287"/>
                <a:gd name="connsiteY32" fmla="*/ 614028 h 858155"/>
                <a:gd name="connsiteX33" fmla="*/ 93405 w 528287"/>
                <a:gd name="connsiteY33" fmla="*/ 493426 h 858155"/>
                <a:gd name="connsiteX34" fmla="*/ 28684 w 528287"/>
                <a:gd name="connsiteY34" fmla="*/ 376122 h 858155"/>
                <a:gd name="connsiteX35" fmla="*/ 6008 w 528287"/>
                <a:gd name="connsiteY35" fmla="*/ 196632 h 858155"/>
                <a:gd name="connsiteX36" fmla="*/ 131671 w 528287"/>
                <a:gd name="connsiteY36" fmla="*/ 32218 h 858155"/>
                <a:gd name="connsiteX37" fmla="*/ 266900 w 528287"/>
                <a:gd name="connsiteY37" fmla="*/ 6 h 858155"/>
                <a:gd name="connsiteX0" fmla="*/ 180897 w 528287"/>
                <a:gd name="connsiteY0" fmla="*/ 808532 h 858155"/>
                <a:gd name="connsiteX1" fmla="*/ 351275 w 528287"/>
                <a:gd name="connsiteY1" fmla="*/ 808532 h 858155"/>
                <a:gd name="connsiteX2" fmla="*/ 300775 w 528287"/>
                <a:gd name="connsiteY2" fmla="*/ 851668 h 858155"/>
                <a:gd name="connsiteX3" fmla="*/ 281897 w 528287"/>
                <a:gd name="connsiteY3" fmla="*/ 857831 h 858155"/>
                <a:gd name="connsiteX4" fmla="*/ 198832 w 528287"/>
                <a:gd name="connsiteY4" fmla="*/ 827019 h 858155"/>
                <a:gd name="connsiteX5" fmla="*/ 180897 w 528287"/>
                <a:gd name="connsiteY5" fmla="*/ 808532 h 858155"/>
                <a:gd name="connsiteX6" fmla="*/ 182285 w 528287"/>
                <a:gd name="connsiteY6" fmla="*/ 731401 h 858155"/>
                <a:gd name="connsiteX7" fmla="*/ 347585 w 528287"/>
                <a:gd name="connsiteY7" fmla="*/ 731401 h 858155"/>
                <a:gd name="connsiteX8" fmla="*/ 375450 w 528287"/>
                <a:gd name="connsiteY8" fmla="*/ 755235 h 858155"/>
                <a:gd name="connsiteX9" fmla="*/ 347585 w 528287"/>
                <a:gd name="connsiteY9" fmla="*/ 778134 h 858155"/>
                <a:gd name="connsiteX10" fmla="*/ 264935 w 528287"/>
                <a:gd name="connsiteY10" fmla="*/ 778601 h 858155"/>
                <a:gd name="connsiteX11" fmla="*/ 181813 w 528287"/>
                <a:gd name="connsiteY11" fmla="*/ 778134 h 858155"/>
                <a:gd name="connsiteX12" fmla="*/ 154893 w 528287"/>
                <a:gd name="connsiteY12" fmla="*/ 754300 h 858155"/>
                <a:gd name="connsiteX13" fmla="*/ 182285 w 528287"/>
                <a:gd name="connsiteY13" fmla="*/ 731401 h 858155"/>
                <a:gd name="connsiteX14" fmla="*/ 174924 w 528287"/>
                <a:gd name="connsiteY14" fmla="*/ 655422 h 858155"/>
                <a:gd name="connsiteX15" fmla="*/ 354947 w 528287"/>
                <a:gd name="connsiteY15" fmla="*/ 655422 h 858155"/>
                <a:gd name="connsiteX16" fmla="*/ 379581 w 528287"/>
                <a:gd name="connsiteY16" fmla="*/ 677976 h 858155"/>
                <a:gd name="connsiteX17" fmla="*/ 355421 w 528287"/>
                <a:gd name="connsiteY17" fmla="*/ 701000 h 858155"/>
                <a:gd name="connsiteX18" fmla="*/ 264935 w 528287"/>
                <a:gd name="connsiteY18" fmla="*/ 701000 h 858155"/>
                <a:gd name="connsiteX19" fmla="*/ 175397 w 528287"/>
                <a:gd name="connsiteY19" fmla="*/ 701000 h 858155"/>
                <a:gd name="connsiteX20" fmla="*/ 149815 w 528287"/>
                <a:gd name="connsiteY20" fmla="*/ 678446 h 858155"/>
                <a:gd name="connsiteX21" fmla="*/ 174924 w 528287"/>
                <a:gd name="connsiteY21" fmla="*/ 655422 h 858155"/>
                <a:gd name="connsiteX22" fmla="*/ 266900 w 528287"/>
                <a:gd name="connsiteY22" fmla="*/ 6 h 858155"/>
                <a:gd name="connsiteX23" fmla="*/ 401421 w 528287"/>
                <a:gd name="connsiteY23" fmla="*/ 34573 h 858155"/>
                <a:gd name="connsiteX24" fmla="*/ 528029 w 528287"/>
                <a:gd name="connsiteY24" fmla="*/ 242329 h 858155"/>
                <a:gd name="connsiteX25" fmla="*/ 479842 w 528287"/>
                <a:gd name="connsiteY25" fmla="*/ 416637 h 858155"/>
                <a:gd name="connsiteX26" fmla="*/ 451025 w 528287"/>
                <a:gd name="connsiteY26" fmla="*/ 466574 h 858155"/>
                <a:gd name="connsiteX27" fmla="*/ 393390 w 528287"/>
                <a:gd name="connsiteY27" fmla="*/ 621095 h 858155"/>
                <a:gd name="connsiteX28" fmla="*/ 331503 w 528287"/>
                <a:gd name="connsiteY28" fmla="*/ 621095 h 858155"/>
                <a:gd name="connsiteX29" fmla="*/ 197809 w 528287"/>
                <a:gd name="connsiteY29" fmla="*/ 621566 h 858155"/>
                <a:gd name="connsiteX30" fmla="*/ 142064 w 528287"/>
                <a:gd name="connsiteY30" fmla="*/ 621566 h 858155"/>
                <a:gd name="connsiteX31" fmla="*/ 134977 w 528287"/>
                <a:gd name="connsiteY31" fmla="*/ 614028 h 858155"/>
                <a:gd name="connsiteX32" fmla="*/ 93405 w 528287"/>
                <a:gd name="connsiteY32" fmla="*/ 493426 h 858155"/>
                <a:gd name="connsiteX33" fmla="*/ 28684 w 528287"/>
                <a:gd name="connsiteY33" fmla="*/ 376122 h 858155"/>
                <a:gd name="connsiteX34" fmla="*/ 6008 w 528287"/>
                <a:gd name="connsiteY34" fmla="*/ 196632 h 858155"/>
                <a:gd name="connsiteX35" fmla="*/ 131671 w 528287"/>
                <a:gd name="connsiteY35" fmla="*/ 32218 h 858155"/>
                <a:gd name="connsiteX36" fmla="*/ 266900 w 528287"/>
                <a:gd name="connsiteY36" fmla="*/ 6 h 858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528287" h="858155">
                  <a:moveTo>
                    <a:pt x="180897" y="808532"/>
                  </a:moveTo>
                  <a:lnTo>
                    <a:pt x="351275" y="808532"/>
                  </a:lnTo>
                  <a:cubicBezTo>
                    <a:pt x="332869" y="824175"/>
                    <a:pt x="317294" y="838396"/>
                    <a:pt x="300775" y="851668"/>
                  </a:cubicBezTo>
                  <a:cubicBezTo>
                    <a:pt x="296056" y="855461"/>
                    <a:pt x="288504" y="857831"/>
                    <a:pt x="281897" y="857831"/>
                  </a:cubicBezTo>
                  <a:cubicBezTo>
                    <a:pt x="226206" y="857357"/>
                    <a:pt x="239892" y="864941"/>
                    <a:pt x="198832" y="827019"/>
                  </a:cubicBezTo>
                  <a:cubicBezTo>
                    <a:pt x="192696" y="821331"/>
                    <a:pt x="187505" y="815168"/>
                    <a:pt x="180897" y="808532"/>
                  </a:cubicBezTo>
                  <a:close/>
                  <a:moveTo>
                    <a:pt x="182285" y="731401"/>
                  </a:moveTo>
                  <a:lnTo>
                    <a:pt x="347585" y="731401"/>
                  </a:lnTo>
                  <a:cubicBezTo>
                    <a:pt x="365532" y="731401"/>
                    <a:pt x="375450" y="740280"/>
                    <a:pt x="375450" y="755235"/>
                  </a:cubicBezTo>
                  <a:cubicBezTo>
                    <a:pt x="374978" y="770189"/>
                    <a:pt x="365532" y="778134"/>
                    <a:pt x="347585" y="778134"/>
                  </a:cubicBezTo>
                  <a:cubicBezTo>
                    <a:pt x="320193" y="778601"/>
                    <a:pt x="292328" y="778601"/>
                    <a:pt x="264935" y="778601"/>
                  </a:cubicBezTo>
                  <a:lnTo>
                    <a:pt x="181813" y="778134"/>
                  </a:lnTo>
                  <a:cubicBezTo>
                    <a:pt x="165283" y="778134"/>
                    <a:pt x="154420" y="768787"/>
                    <a:pt x="154893" y="754300"/>
                  </a:cubicBezTo>
                  <a:cubicBezTo>
                    <a:pt x="155365" y="740280"/>
                    <a:pt x="165283" y="731401"/>
                    <a:pt x="182285" y="731401"/>
                  </a:cubicBezTo>
                  <a:close/>
                  <a:moveTo>
                    <a:pt x="174924" y="655422"/>
                  </a:moveTo>
                  <a:lnTo>
                    <a:pt x="354947" y="655422"/>
                  </a:lnTo>
                  <a:cubicBezTo>
                    <a:pt x="369633" y="655422"/>
                    <a:pt x="379581" y="664350"/>
                    <a:pt x="379581" y="677976"/>
                  </a:cubicBezTo>
                  <a:cubicBezTo>
                    <a:pt x="380055" y="691133"/>
                    <a:pt x="370107" y="701000"/>
                    <a:pt x="355421" y="701000"/>
                  </a:cubicBezTo>
                  <a:cubicBezTo>
                    <a:pt x="325575" y="701470"/>
                    <a:pt x="295255" y="701000"/>
                    <a:pt x="264935" y="701000"/>
                  </a:cubicBezTo>
                  <a:lnTo>
                    <a:pt x="175397" y="701000"/>
                  </a:lnTo>
                  <a:cubicBezTo>
                    <a:pt x="159764" y="701000"/>
                    <a:pt x="150289" y="692542"/>
                    <a:pt x="149815" y="678446"/>
                  </a:cubicBezTo>
                  <a:cubicBezTo>
                    <a:pt x="149815" y="664350"/>
                    <a:pt x="159290" y="655422"/>
                    <a:pt x="174924" y="655422"/>
                  </a:cubicBezTo>
                  <a:close/>
                  <a:moveTo>
                    <a:pt x="266900" y="6"/>
                  </a:moveTo>
                  <a:cubicBezTo>
                    <a:pt x="312016" y="300"/>
                    <a:pt x="357014" y="11725"/>
                    <a:pt x="401421" y="34573"/>
                  </a:cubicBezTo>
                  <a:cubicBezTo>
                    <a:pt x="484566" y="77914"/>
                    <a:pt x="523777" y="149993"/>
                    <a:pt x="528029" y="242329"/>
                  </a:cubicBezTo>
                  <a:cubicBezTo>
                    <a:pt x="530863" y="305928"/>
                    <a:pt x="510077" y="362460"/>
                    <a:pt x="479842" y="416637"/>
                  </a:cubicBezTo>
                  <a:cubicBezTo>
                    <a:pt x="470394" y="433125"/>
                    <a:pt x="460945" y="450085"/>
                    <a:pt x="451025" y="466574"/>
                  </a:cubicBezTo>
                  <a:cubicBezTo>
                    <a:pt x="422680" y="514626"/>
                    <a:pt x="393862" y="562207"/>
                    <a:pt x="393390" y="621095"/>
                  </a:cubicBezTo>
                  <a:lnTo>
                    <a:pt x="331503" y="621095"/>
                  </a:lnTo>
                  <a:lnTo>
                    <a:pt x="197809" y="621566"/>
                  </a:lnTo>
                  <a:cubicBezTo>
                    <a:pt x="177967" y="621566"/>
                    <a:pt x="160016" y="622037"/>
                    <a:pt x="142064" y="621566"/>
                  </a:cubicBezTo>
                  <a:cubicBezTo>
                    <a:pt x="139702" y="621095"/>
                    <a:pt x="135450" y="616855"/>
                    <a:pt x="134977" y="614028"/>
                  </a:cubicBezTo>
                  <a:cubicBezTo>
                    <a:pt x="133088" y="569745"/>
                    <a:pt x="114191" y="531114"/>
                    <a:pt x="93405" y="493426"/>
                  </a:cubicBezTo>
                  <a:cubicBezTo>
                    <a:pt x="71674" y="454325"/>
                    <a:pt x="48525" y="416166"/>
                    <a:pt x="28684" y="376122"/>
                  </a:cubicBezTo>
                  <a:cubicBezTo>
                    <a:pt x="811" y="319119"/>
                    <a:pt x="-6748" y="258818"/>
                    <a:pt x="6008" y="196632"/>
                  </a:cubicBezTo>
                  <a:cubicBezTo>
                    <a:pt x="21125" y="121256"/>
                    <a:pt x="63170" y="65666"/>
                    <a:pt x="131671" y="32218"/>
                  </a:cubicBezTo>
                  <a:cubicBezTo>
                    <a:pt x="176550" y="10547"/>
                    <a:pt x="221784" y="-288"/>
                    <a:pt x="266900" y="6"/>
                  </a:cubicBezTo>
                  <a:close/>
                </a:path>
              </a:pathLst>
            </a:custGeom>
            <a:grpFill/>
            <a:ln w="9525">
              <a:solidFill>
                <a:schemeClr val="accent1"/>
              </a:solidFill>
              <a:round/>
              <a:headEnd/>
              <a:tailEnd/>
            </a:ln>
          </p:spPr>
          <p:txBody>
            <a:bodyPr vert="horz" wrap="square" lIns="95091" tIns="47545" rIns="95091" bIns="47545" numCol="1" anchor="t" anchorCtr="0" compatLnSpc="1">
              <a:prstTxWarp prst="textNoShape">
                <a:avLst/>
              </a:prstTxWarp>
              <a:noAutofit/>
            </a:bodyPr>
            <a:lstStyle/>
            <a:p>
              <a:pPr defTabSz="951064">
                <a:defRPr/>
              </a:pPr>
              <a:endParaRPr lang="en-US" sz="4080">
                <a:solidFill>
                  <a:srgbClr val="505050"/>
                </a:solidFill>
                <a:latin typeface="Segoe UI Light"/>
              </a:endParaRPr>
            </a:p>
          </p:txBody>
        </p:sp>
      </p:grpSp>
      <p:grpSp>
        <p:nvGrpSpPr>
          <p:cNvPr id="60" name="Group 59">
            <a:extLst>
              <a:ext uri="{FF2B5EF4-FFF2-40B4-BE49-F238E27FC236}">
                <a16:creationId xmlns:a16="http://schemas.microsoft.com/office/drawing/2014/main" id="{79A9BACC-C171-4EB7-8A4E-E6737E285563}"/>
              </a:ext>
            </a:extLst>
          </p:cNvPr>
          <p:cNvGrpSpPr/>
          <p:nvPr/>
        </p:nvGrpSpPr>
        <p:grpSpPr>
          <a:xfrm>
            <a:off x="9899112" y="5939466"/>
            <a:ext cx="643092" cy="643092"/>
            <a:chOff x="9273302" y="2046197"/>
            <a:chExt cx="1426282" cy="1426282"/>
          </a:xfrm>
          <a:solidFill>
            <a:schemeClr val="bg2"/>
          </a:solidFill>
        </p:grpSpPr>
        <p:sp>
          <p:nvSpPr>
            <p:cNvPr id="70" name="Oval 69">
              <a:extLst>
                <a:ext uri="{FF2B5EF4-FFF2-40B4-BE49-F238E27FC236}">
                  <a16:creationId xmlns:a16="http://schemas.microsoft.com/office/drawing/2014/main" id="{4A8762A3-6472-4733-8642-8FF3DDB20A47}"/>
                </a:ext>
              </a:extLst>
            </p:cNvPr>
            <p:cNvSpPr>
              <a:spLocks noChangeAspect="1"/>
            </p:cNvSpPr>
            <p:nvPr/>
          </p:nvSpPr>
          <p:spPr bwMode="auto">
            <a:xfrm>
              <a:off x="9273302" y="2046197"/>
              <a:ext cx="1426282" cy="1426282"/>
            </a:xfrm>
            <a:prstGeom prst="ellipse">
              <a:avLst/>
            </a:prstGeom>
            <a:grpFill/>
            <a:ln w="952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bodyPr>
            <a:lstStyle/>
            <a:p>
              <a:pPr algn="ctr" defTabSz="988777" fontAlgn="base">
                <a:spcBef>
                  <a:spcPct val="0"/>
                </a:spcBef>
                <a:spcAft>
                  <a:spcPct val="0"/>
                </a:spcAft>
                <a:defRPr/>
              </a:pPr>
              <a:endParaRPr lang="en-US" sz="2448" kern="0">
                <a:solidFill>
                  <a:srgbClr val="505050"/>
                </a:solidFill>
                <a:latin typeface="Segoe UI Light"/>
              </a:endParaRPr>
            </a:p>
          </p:txBody>
        </p:sp>
        <p:sp>
          <p:nvSpPr>
            <p:cNvPr id="71" name="Freeform: Shape 70">
              <a:extLst>
                <a:ext uri="{FF2B5EF4-FFF2-40B4-BE49-F238E27FC236}">
                  <a16:creationId xmlns:a16="http://schemas.microsoft.com/office/drawing/2014/main" id="{D6D7024E-7E76-4EAB-933D-97F236CB4716}"/>
                </a:ext>
              </a:extLst>
            </p:cNvPr>
            <p:cNvSpPr>
              <a:spLocks noChangeAspect="1"/>
            </p:cNvSpPr>
            <p:nvPr/>
          </p:nvSpPr>
          <p:spPr bwMode="black">
            <a:xfrm>
              <a:off x="9745867" y="2316705"/>
              <a:ext cx="527667" cy="885265"/>
            </a:xfrm>
            <a:custGeom>
              <a:avLst/>
              <a:gdLst>
                <a:gd name="connsiteX0" fmla="*/ 285484 w 1193354"/>
                <a:gd name="connsiteY0" fmla="*/ 451468 h 2002084"/>
                <a:gd name="connsiteX1" fmla="*/ 284883 w 1193354"/>
                <a:gd name="connsiteY1" fmla="*/ 491345 h 2002084"/>
                <a:gd name="connsiteX2" fmla="*/ 284785 w 1193354"/>
                <a:gd name="connsiteY2" fmla="*/ 491279 h 2002084"/>
                <a:gd name="connsiteX3" fmla="*/ 284979 w 1193354"/>
                <a:gd name="connsiteY3" fmla="*/ 475228 h 2002084"/>
                <a:gd name="connsiteX4" fmla="*/ 286242 w 1193354"/>
                <a:gd name="connsiteY4" fmla="*/ 415853 h 2002084"/>
                <a:gd name="connsiteX5" fmla="*/ 286102 w 1193354"/>
                <a:gd name="connsiteY5" fmla="*/ 422418 h 2002084"/>
                <a:gd name="connsiteX6" fmla="*/ 285843 w 1193354"/>
                <a:gd name="connsiteY6" fmla="*/ 430162 h 2002084"/>
                <a:gd name="connsiteX7" fmla="*/ 285612 w 1193354"/>
                <a:gd name="connsiteY7" fmla="*/ 445461 h 2002084"/>
                <a:gd name="connsiteX8" fmla="*/ 285484 w 1193354"/>
                <a:gd name="connsiteY8" fmla="*/ 451468 h 2002084"/>
                <a:gd name="connsiteX9" fmla="*/ 285841 w 1193354"/>
                <a:gd name="connsiteY9" fmla="*/ 427810 h 2002084"/>
                <a:gd name="connsiteX10" fmla="*/ 286701 w 1193354"/>
                <a:gd name="connsiteY10" fmla="*/ 402165 h 2002084"/>
                <a:gd name="connsiteX11" fmla="*/ 286242 w 1193354"/>
                <a:gd name="connsiteY11" fmla="*/ 415853 h 2002084"/>
                <a:gd name="connsiteX12" fmla="*/ 286436 w 1193354"/>
                <a:gd name="connsiteY12" fmla="*/ 406761 h 2002084"/>
                <a:gd name="connsiteX13" fmla="*/ 496328 w 1193354"/>
                <a:gd name="connsiteY13" fmla="*/ 360361 h 2002084"/>
                <a:gd name="connsiteX14" fmla="*/ 496354 w 1193354"/>
                <a:gd name="connsiteY14" fmla="*/ 360534 h 2002084"/>
                <a:gd name="connsiteX15" fmla="*/ 494883 w 1193354"/>
                <a:gd name="connsiteY15" fmla="*/ 463364 h 2002084"/>
                <a:gd name="connsiteX16" fmla="*/ 494300 w 1193354"/>
                <a:gd name="connsiteY16" fmla="*/ 506394 h 2002084"/>
                <a:gd name="connsiteX17" fmla="*/ 494267 w 1193354"/>
                <a:gd name="connsiteY17" fmla="*/ 506416 h 2002084"/>
                <a:gd name="connsiteX18" fmla="*/ 494882 w 1193354"/>
                <a:gd name="connsiteY18" fmla="*/ 461012 h 2002084"/>
                <a:gd name="connsiteX19" fmla="*/ 495899 w 1193354"/>
                <a:gd name="connsiteY19" fmla="*/ 397961 h 2002084"/>
                <a:gd name="connsiteX20" fmla="*/ 289252 w 1193354"/>
                <a:gd name="connsiteY20" fmla="*/ 358061 h 2002084"/>
                <a:gd name="connsiteX21" fmla="*/ 289249 w 1193354"/>
                <a:gd name="connsiteY21" fmla="*/ 358087 h 2002084"/>
                <a:gd name="connsiteX22" fmla="*/ 288429 w 1193354"/>
                <a:gd name="connsiteY22" fmla="*/ 372279 h 2002084"/>
                <a:gd name="connsiteX23" fmla="*/ 287181 w 1193354"/>
                <a:gd name="connsiteY23" fmla="*/ 390263 h 2002084"/>
                <a:gd name="connsiteX24" fmla="*/ 286893 w 1193354"/>
                <a:gd name="connsiteY24" fmla="*/ 398838 h 2002084"/>
                <a:gd name="connsiteX25" fmla="*/ 286701 w 1193354"/>
                <a:gd name="connsiteY25" fmla="*/ 402165 h 2002084"/>
                <a:gd name="connsiteX26" fmla="*/ 287179 w 1193354"/>
                <a:gd name="connsiteY26" fmla="*/ 387912 h 2002084"/>
                <a:gd name="connsiteX27" fmla="*/ 289248 w 1193354"/>
                <a:gd name="connsiteY27" fmla="*/ 358087 h 2002084"/>
                <a:gd name="connsiteX28" fmla="*/ 296920 w 1193354"/>
                <a:gd name="connsiteY28" fmla="*/ 310739 h 2002084"/>
                <a:gd name="connsiteX29" fmla="*/ 289252 w 1193354"/>
                <a:gd name="connsiteY29" fmla="*/ 358061 h 2002084"/>
                <a:gd name="connsiteX30" fmla="*/ 294307 w 1193354"/>
                <a:gd name="connsiteY30" fmla="*/ 317179 h 2002084"/>
                <a:gd name="connsiteX31" fmla="*/ 301470 w 1193354"/>
                <a:gd name="connsiteY31" fmla="*/ 299529 h 2002084"/>
                <a:gd name="connsiteX32" fmla="*/ 298558 w 1193354"/>
                <a:gd name="connsiteY32" fmla="*/ 306704 h 2002084"/>
                <a:gd name="connsiteX33" fmla="*/ 297737 w 1193354"/>
                <a:gd name="connsiteY33" fmla="*/ 308062 h 2002084"/>
                <a:gd name="connsiteX34" fmla="*/ 297558 w 1193354"/>
                <a:gd name="connsiteY34" fmla="*/ 309167 h 2002084"/>
                <a:gd name="connsiteX35" fmla="*/ 296920 w 1193354"/>
                <a:gd name="connsiteY35" fmla="*/ 310739 h 2002084"/>
                <a:gd name="connsiteX36" fmla="*/ 297735 w 1193354"/>
                <a:gd name="connsiteY36" fmla="*/ 305710 h 2002084"/>
                <a:gd name="connsiteX37" fmla="*/ 483118 w 1193354"/>
                <a:gd name="connsiteY37" fmla="*/ 298753 h 2002084"/>
                <a:gd name="connsiteX38" fmla="*/ 489189 w 1193354"/>
                <a:gd name="connsiteY38" fmla="*/ 310293 h 2002084"/>
                <a:gd name="connsiteX39" fmla="*/ 496353 w 1193354"/>
                <a:gd name="connsiteY39" fmla="*/ 358182 h 2002084"/>
                <a:gd name="connsiteX40" fmla="*/ 496328 w 1193354"/>
                <a:gd name="connsiteY40" fmla="*/ 360361 h 2002084"/>
                <a:gd name="connsiteX41" fmla="*/ 496327 w 1193354"/>
                <a:gd name="connsiteY41" fmla="*/ 360355 h 2002084"/>
                <a:gd name="connsiteX42" fmla="*/ 496352 w 1193354"/>
                <a:gd name="connsiteY42" fmla="*/ 358182 h 2002084"/>
                <a:gd name="connsiteX43" fmla="*/ 495286 w 1193354"/>
                <a:gd name="connsiteY43" fmla="*/ 353397 h 2002084"/>
                <a:gd name="connsiteX44" fmla="*/ 489190 w 1193354"/>
                <a:gd name="connsiteY44" fmla="*/ 312645 h 2002084"/>
                <a:gd name="connsiteX45" fmla="*/ 484026 w 1193354"/>
                <a:gd name="connsiteY45" fmla="*/ 302828 h 2002084"/>
                <a:gd name="connsiteX46" fmla="*/ 312270 w 1193354"/>
                <a:gd name="connsiteY46" fmla="*/ 281652 h 2002084"/>
                <a:gd name="connsiteX47" fmla="*/ 301470 w 1193354"/>
                <a:gd name="connsiteY47" fmla="*/ 299529 h 2002084"/>
                <a:gd name="connsiteX48" fmla="*/ 307000 w 1193354"/>
                <a:gd name="connsiteY48" fmla="*/ 285901 h 2002084"/>
                <a:gd name="connsiteX49" fmla="*/ 473685 w 1193354"/>
                <a:gd name="connsiteY49" fmla="*/ 280824 h 2002084"/>
                <a:gd name="connsiteX50" fmla="*/ 481372 w 1193354"/>
                <a:gd name="connsiteY50" fmla="*/ 290914 h 2002084"/>
                <a:gd name="connsiteX51" fmla="*/ 483118 w 1193354"/>
                <a:gd name="connsiteY51" fmla="*/ 298753 h 2002084"/>
                <a:gd name="connsiteX52" fmla="*/ 467383 w 1193354"/>
                <a:gd name="connsiteY52" fmla="*/ 272552 h 2002084"/>
                <a:gd name="connsiteX53" fmla="*/ 470477 w 1193354"/>
                <a:gd name="connsiteY53" fmla="*/ 274726 h 2002084"/>
                <a:gd name="connsiteX54" fmla="*/ 473685 w 1193354"/>
                <a:gd name="connsiteY54" fmla="*/ 280824 h 2002084"/>
                <a:gd name="connsiteX55" fmla="*/ 438680 w 1193354"/>
                <a:gd name="connsiteY55" fmla="*/ 252385 h 2002084"/>
                <a:gd name="connsiteX56" fmla="*/ 463812 w 1193354"/>
                <a:gd name="connsiteY56" fmla="*/ 267865 h 2002084"/>
                <a:gd name="connsiteX57" fmla="*/ 467383 w 1193354"/>
                <a:gd name="connsiteY57" fmla="*/ 272552 h 2002084"/>
                <a:gd name="connsiteX58" fmla="*/ 392214 w 1193354"/>
                <a:gd name="connsiteY58" fmla="*/ 246486 h 2002084"/>
                <a:gd name="connsiteX59" fmla="*/ 470478 w 1193354"/>
                <a:gd name="connsiteY59" fmla="*/ 277078 h 2002084"/>
                <a:gd name="connsiteX60" fmla="*/ 484026 w 1193354"/>
                <a:gd name="connsiteY60" fmla="*/ 302828 h 2002084"/>
                <a:gd name="connsiteX61" fmla="*/ 495286 w 1193354"/>
                <a:gd name="connsiteY61" fmla="*/ 353397 h 2002084"/>
                <a:gd name="connsiteX62" fmla="*/ 496327 w 1193354"/>
                <a:gd name="connsiteY62" fmla="*/ 360355 h 2002084"/>
                <a:gd name="connsiteX63" fmla="*/ 495898 w 1193354"/>
                <a:gd name="connsiteY63" fmla="*/ 397961 h 2002084"/>
                <a:gd name="connsiteX64" fmla="*/ 494881 w 1193354"/>
                <a:gd name="connsiteY64" fmla="*/ 461012 h 2002084"/>
                <a:gd name="connsiteX65" fmla="*/ 494266 w 1193354"/>
                <a:gd name="connsiteY65" fmla="*/ 506417 h 2002084"/>
                <a:gd name="connsiteX66" fmla="*/ 494267 w 1193354"/>
                <a:gd name="connsiteY66" fmla="*/ 506416 h 2002084"/>
                <a:gd name="connsiteX67" fmla="*/ 493818 w 1193354"/>
                <a:gd name="connsiteY67" fmla="*/ 539623 h 2002084"/>
                <a:gd name="connsiteX68" fmla="*/ 493224 w 1193354"/>
                <a:gd name="connsiteY68" fmla="*/ 626081 h 2002084"/>
                <a:gd name="connsiteX69" fmla="*/ 493231 w 1193354"/>
                <a:gd name="connsiteY69" fmla="*/ 627553 h 2002084"/>
                <a:gd name="connsiteX70" fmla="*/ 493225 w 1193354"/>
                <a:gd name="connsiteY70" fmla="*/ 628433 h 2002084"/>
                <a:gd name="connsiteX71" fmla="*/ 505879 w 1193354"/>
                <a:gd name="connsiteY71" fmla="*/ 898482 h 2002084"/>
                <a:gd name="connsiteX72" fmla="*/ 622620 w 1193354"/>
                <a:gd name="connsiteY72" fmla="*/ 786882 h 2002084"/>
                <a:gd name="connsiteX73" fmla="*/ 739361 w 1193354"/>
                <a:gd name="connsiteY73" fmla="*/ 898482 h 2002084"/>
                <a:gd name="connsiteX74" fmla="*/ 739361 w 1193354"/>
                <a:gd name="connsiteY74" fmla="*/ 954282 h 2002084"/>
                <a:gd name="connsiteX75" fmla="*/ 849616 w 1193354"/>
                <a:gd name="connsiteY75" fmla="*/ 842682 h 2002084"/>
                <a:gd name="connsiteX76" fmla="*/ 966358 w 1193354"/>
                <a:gd name="connsiteY76" fmla="*/ 954282 h 2002084"/>
                <a:gd name="connsiteX77" fmla="*/ 966358 w 1193354"/>
                <a:gd name="connsiteY77" fmla="*/ 1010082 h 2002084"/>
                <a:gd name="connsiteX78" fmla="*/ 1083099 w 1193354"/>
                <a:gd name="connsiteY78" fmla="*/ 898482 h 2002084"/>
                <a:gd name="connsiteX79" fmla="*/ 1193354 w 1193354"/>
                <a:gd name="connsiteY79" fmla="*/ 1010082 h 2002084"/>
                <a:gd name="connsiteX80" fmla="*/ 1193354 w 1193354"/>
                <a:gd name="connsiteY80" fmla="*/ 1245682 h 2002084"/>
                <a:gd name="connsiteX81" fmla="*/ 1193354 w 1193354"/>
                <a:gd name="connsiteY81" fmla="*/ 1431683 h 2002084"/>
                <a:gd name="connsiteX82" fmla="*/ 1193354 w 1193354"/>
                <a:gd name="connsiteY82" fmla="*/ 1493683 h 2002084"/>
                <a:gd name="connsiteX83" fmla="*/ 596677 w 1193354"/>
                <a:gd name="connsiteY83" fmla="*/ 2002084 h 2002084"/>
                <a:gd name="connsiteX84" fmla="*/ 0 w 1193354"/>
                <a:gd name="connsiteY84" fmla="*/ 1431683 h 2002084"/>
                <a:gd name="connsiteX85" fmla="*/ 0 w 1193354"/>
                <a:gd name="connsiteY85" fmla="*/ 1109282 h 2002084"/>
                <a:gd name="connsiteX86" fmla="*/ 0 w 1193354"/>
                <a:gd name="connsiteY86" fmla="*/ 997682 h 2002084"/>
                <a:gd name="connsiteX87" fmla="*/ 116742 w 1193354"/>
                <a:gd name="connsiteY87" fmla="*/ 997682 h 2002084"/>
                <a:gd name="connsiteX88" fmla="*/ 226997 w 1193354"/>
                <a:gd name="connsiteY88" fmla="*/ 1109282 h 2002084"/>
                <a:gd name="connsiteX89" fmla="*/ 226997 w 1193354"/>
                <a:gd name="connsiteY89" fmla="*/ 1375883 h 2002084"/>
                <a:gd name="connsiteX90" fmla="*/ 278882 w 1193354"/>
                <a:gd name="connsiteY90" fmla="*/ 1320083 h 2002084"/>
                <a:gd name="connsiteX91" fmla="*/ 278882 w 1193354"/>
                <a:gd name="connsiteY91" fmla="*/ 1010082 h 2002084"/>
                <a:gd name="connsiteX92" fmla="*/ 278882 w 1193354"/>
                <a:gd name="connsiteY92" fmla="*/ 738056 h 2002084"/>
                <a:gd name="connsiteX93" fmla="*/ 282697 w 1193354"/>
                <a:gd name="connsiteY93" fmla="*/ 639405 h 2002084"/>
                <a:gd name="connsiteX94" fmla="*/ 283227 w 1193354"/>
                <a:gd name="connsiteY94" fmla="*/ 604037 h 2002084"/>
                <a:gd name="connsiteX95" fmla="*/ 284019 w 1193354"/>
                <a:gd name="connsiteY95" fmla="*/ 554865 h 2002084"/>
                <a:gd name="connsiteX96" fmla="*/ 284242 w 1193354"/>
                <a:gd name="connsiteY96" fmla="*/ 536372 h 2002084"/>
                <a:gd name="connsiteX97" fmla="*/ 284338 w 1193354"/>
                <a:gd name="connsiteY97" fmla="*/ 529962 h 2002084"/>
                <a:gd name="connsiteX98" fmla="*/ 285612 w 1193354"/>
                <a:gd name="connsiteY98" fmla="*/ 445461 h 2002084"/>
                <a:gd name="connsiteX99" fmla="*/ 286102 w 1193354"/>
                <a:gd name="connsiteY99" fmla="*/ 422418 h 2002084"/>
                <a:gd name="connsiteX100" fmla="*/ 286893 w 1193354"/>
                <a:gd name="connsiteY100" fmla="*/ 398838 h 2002084"/>
                <a:gd name="connsiteX101" fmla="*/ 288429 w 1193354"/>
                <a:gd name="connsiteY101" fmla="*/ 372279 h 2002084"/>
                <a:gd name="connsiteX102" fmla="*/ 289250 w 1193354"/>
                <a:gd name="connsiteY102" fmla="*/ 360439 h 2002084"/>
                <a:gd name="connsiteX103" fmla="*/ 297558 w 1193354"/>
                <a:gd name="connsiteY103" fmla="*/ 309167 h 2002084"/>
                <a:gd name="connsiteX104" fmla="*/ 298558 w 1193354"/>
                <a:gd name="connsiteY104" fmla="*/ 306704 h 2002084"/>
                <a:gd name="connsiteX105" fmla="*/ 315044 w 1193354"/>
                <a:gd name="connsiteY105" fmla="*/ 279415 h 2002084"/>
                <a:gd name="connsiteX106" fmla="*/ 338643 w 1193354"/>
                <a:gd name="connsiteY106" fmla="*/ 260387 h 2002084"/>
                <a:gd name="connsiteX107" fmla="*/ 351480 w 1193354"/>
                <a:gd name="connsiteY107" fmla="*/ 252389 h 2002084"/>
                <a:gd name="connsiteX108" fmla="*/ 392214 w 1193354"/>
                <a:gd name="connsiteY108" fmla="*/ 246486 h 2002084"/>
                <a:gd name="connsiteX109" fmla="*/ 392212 w 1193354"/>
                <a:gd name="connsiteY109" fmla="*/ 244134 h 2002084"/>
                <a:gd name="connsiteX110" fmla="*/ 351479 w 1193354"/>
                <a:gd name="connsiteY110" fmla="*/ 250037 h 2002084"/>
                <a:gd name="connsiteX111" fmla="*/ 338643 w 1193354"/>
                <a:gd name="connsiteY111" fmla="*/ 260387 h 2002084"/>
                <a:gd name="connsiteX112" fmla="*/ 319234 w 1193354"/>
                <a:gd name="connsiteY112" fmla="*/ 272480 h 2002084"/>
                <a:gd name="connsiteX113" fmla="*/ 315044 w 1193354"/>
                <a:gd name="connsiteY113" fmla="*/ 279415 h 2002084"/>
                <a:gd name="connsiteX114" fmla="*/ 312270 w 1193354"/>
                <a:gd name="connsiteY114" fmla="*/ 281652 h 2002084"/>
                <a:gd name="connsiteX115" fmla="*/ 319232 w 1193354"/>
                <a:gd name="connsiteY115" fmla="*/ 270128 h 2002084"/>
                <a:gd name="connsiteX116" fmla="*/ 392212 w 1193354"/>
                <a:gd name="connsiteY116" fmla="*/ 244134 h 2002084"/>
                <a:gd name="connsiteX117" fmla="*/ 392212 w 1193354"/>
                <a:gd name="connsiteY117" fmla="*/ 244134 h 2002084"/>
                <a:gd name="connsiteX118" fmla="*/ 392213 w 1193354"/>
                <a:gd name="connsiteY118" fmla="*/ 244134 h 2002084"/>
                <a:gd name="connsiteX119" fmla="*/ 438667 w 1193354"/>
                <a:gd name="connsiteY119" fmla="*/ 252376 h 2002084"/>
                <a:gd name="connsiteX120" fmla="*/ 438680 w 1193354"/>
                <a:gd name="connsiteY120" fmla="*/ 252385 h 2002084"/>
                <a:gd name="connsiteX121" fmla="*/ 438666 w 1193354"/>
                <a:gd name="connsiteY121" fmla="*/ 252376 h 2002084"/>
                <a:gd name="connsiteX122" fmla="*/ 400753 w 1193354"/>
                <a:gd name="connsiteY122" fmla="*/ 0 h 2002084"/>
                <a:gd name="connsiteX123" fmla="*/ 730683 w 1193354"/>
                <a:gd name="connsiteY123" fmla="*/ 329930 h 2002084"/>
                <a:gd name="connsiteX124" fmla="*/ 529177 w 1193354"/>
                <a:gd name="connsiteY124" fmla="*/ 633933 h 2002084"/>
                <a:gd name="connsiteX125" fmla="*/ 493310 w 1193354"/>
                <a:gd name="connsiteY125" fmla="*/ 645066 h 2002084"/>
                <a:gd name="connsiteX126" fmla="*/ 493231 w 1193354"/>
                <a:gd name="connsiteY126" fmla="*/ 627553 h 2002084"/>
                <a:gd name="connsiteX127" fmla="*/ 493819 w 1193354"/>
                <a:gd name="connsiteY127" fmla="*/ 541975 h 2002084"/>
                <a:gd name="connsiteX128" fmla="*/ 494300 w 1193354"/>
                <a:gd name="connsiteY128" fmla="*/ 506394 h 2002084"/>
                <a:gd name="connsiteX129" fmla="*/ 543825 w 1193354"/>
                <a:gd name="connsiteY129" fmla="*/ 473003 h 2002084"/>
                <a:gd name="connsiteX130" fmla="*/ 603088 w 1193354"/>
                <a:gd name="connsiteY130" fmla="*/ 329930 h 2002084"/>
                <a:gd name="connsiteX131" fmla="*/ 400752 w 1193354"/>
                <a:gd name="connsiteY131" fmla="*/ 127594 h 2002084"/>
                <a:gd name="connsiteX132" fmla="*/ 198416 w 1193354"/>
                <a:gd name="connsiteY132" fmla="*/ 329930 h 2002084"/>
                <a:gd name="connsiteX133" fmla="*/ 257679 w 1193354"/>
                <a:gd name="connsiteY133" fmla="*/ 473003 h 2002084"/>
                <a:gd name="connsiteX134" fmla="*/ 284785 w 1193354"/>
                <a:gd name="connsiteY134" fmla="*/ 491279 h 2002084"/>
                <a:gd name="connsiteX135" fmla="*/ 284242 w 1193354"/>
                <a:gd name="connsiteY135" fmla="*/ 536372 h 2002084"/>
                <a:gd name="connsiteX136" fmla="*/ 283227 w 1193354"/>
                <a:gd name="connsiteY136" fmla="*/ 604037 h 2002084"/>
                <a:gd name="connsiteX137" fmla="*/ 282696 w 1193354"/>
                <a:gd name="connsiteY137" fmla="*/ 637053 h 2002084"/>
                <a:gd name="connsiteX138" fmla="*/ 282693 w 1193354"/>
                <a:gd name="connsiteY138" fmla="*/ 637150 h 2002084"/>
                <a:gd name="connsiteX139" fmla="*/ 272330 w 1193354"/>
                <a:gd name="connsiteY139" fmla="*/ 633933 h 2002084"/>
                <a:gd name="connsiteX140" fmla="*/ 70823 w 1193354"/>
                <a:gd name="connsiteY140" fmla="*/ 329930 h 2002084"/>
                <a:gd name="connsiteX141" fmla="*/ 400753 w 1193354"/>
                <a:gd name="connsiteY141" fmla="*/ 0 h 2002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Lst>
              <a:rect l="l" t="t" r="r" b="b"/>
              <a:pathLst>
                <a:path w="1193354" h="2002084">
                  <a:moveTo>
                    <a:pt x="285484" y="451468"/>
                  </a:moveTo>
                  <a:lnTo>
                    <a:pt x="284883" y="491345"/>
                  </a:lnTo>
                  <a:lnTo>
                    <a:pt x="284785" y="491279"/>
                  </a:lnTo>
                  <a:lnTo>
                    <a:pt x="284979" y="475228"/>
                  </a:lnTo>
                  <a:close/>
                  <a:moveTo>
                    <a:pt x="286242" y="415853"/>
                  </a:moveTo>
                  <a:lnTo>
                    <a:pt x="286102" y="422418"/>
                  </a:lnTo>
                  <a:lnTo>
                    <a:pt x="285843" y="430162"/>
                  </a:lnTo>
                  <a:lnTo>
                    <a:pt x="285612" y="445461"/>
                  </a:lnTo>
                  <a:lnTo>
                    <a:pt x="285484" y="451468"/>
                  </a:lnTo>
                  <a:lnTo>
                    <a:pt x="285841" y="427810"/>
                  </a:lnTo>
                  <a:close/>
                  <a:moveTo>
                    <a:pt x="286701" y="402165"/>
                  </a:moveTo>
                  <a:lnTo>
                    <a:pt x="286242" y="415853"/>
                  </a:lnTo>
                  <a:lnTo>
                    <a:pt x="286436" y="406761"/>
                  </a:lnTo>
                  <a:close/>
                  <a:moveTo>
                    <a:pt x="496328" y="360361"/>
                  </a:moveTo>
                  <a:lnTo>
                    <a:pt x="496354" y="360534"/>
                  </a:lnTo>
                  <a:cubicBezTo>
                    <a:pt x="496354" y="377582"/>
                    <a:pt x="495634" y="415286"/>
                    <a:pt x="494883" y="463364"/>
                  </a:cubicBezTo>
                  <a:lnTo>
                    <a:pt x="494300" y="506394"/>
                  </a:lnTo>
                  <a:lnTo>
                    <a:pt x="494267" y="506416"/>
                  </a:lnTo>
                  <a:lnTo>
                    <a:pt x="494882" y="461012"/>
                  </a:lnTo>
                  <a:cubicBezTo>
                    <a:pt x="495258" y="436974"/>
                    <a:pt x="495625" y="415528"/>
                    <a:pt x="495899" y="397961"/>
                  </a:cubicBezTo>
                  <a:close/>
                  <a:moveTo>
                    <a:pt x="289252" y="358061"/>
                  </a:moveTo>
                  <a:lnTo>
                    <a:pt x="289249" y="358087"/>
                  </a:lnTo>
                  <a:lnTo>
                    <a:pt x="288429" y="372279"/>
                  </a:lnTo>
                  <a:lnTo>
                    <a:pt x="287181" y="390263"/>
                  </a:lnTo>
                  <a:lnTo>
                    <a:pt x="286893" y="398838"/>
                  </a:lnTo>
                  <a:lnTo>
                    <a:pt x="286701" y="402165"/>
                  </a:lnTo>
                  <a:lnTo>
                    <a:pt x="287179" y="387912"/>
                  </a:lnTo>
                  <a:cubicBezTo>
                    <a:pt x="287733" y="376149"/>
                    <a:pt x="288409" y="366066"/>
                    <a:pt x="289248" y="358087"/>
                  </a:cubicBezTo>
                  <a:close/>
                  <a:moveTo>
                    <a:pt x="296920" y="310739"/>
                  </a:moveTo>
                  <a:lnTo>
                    <a:pt x="289252" y="358061"/>
                  </a:lnTo>
                  <a:lnTo>
                    <a:pt x="294307" y="317179"/>
                  </a:lnTo>
                  <a:close/>
                  <a:moveTo>
                    <a:pt x="301470" y="299529"/>
                  </a:moveTo>
                  <a:lnTo>
                    <a:pt x="298558" y="306704"/>
                  </a:lnTo>
                  <a:lnTo>
                    <a:pt x="297737" y="308062"/>
                  </a:lnTo>
                  <a:lnTo>
                    <a:pt x="297558" y="309167"/>
                  </a:lnTo>
                  <a:lnTo>
                    <a:pt x="296920" y="310739"/>
                  </a:lnTo>
                  <a:lnTo>
                    <a:pt x="297735" y="305710"/>
                  </a:lnTo>
                  <a:close/>
                  <a:moveTo>
                    <a:pt x="483118" y="298753"/>
                  </a:moveTo>
                  <a:lnTo>
                    <a:pt x="489189" y="310293"/>
                  </a:lnTo>
                  <a:cubicBezTo>
                    <a:pt x="493416" y="324252"/>
                    <a:pt x="495718" y="340264"/>
                    <a:pt x="496353" y="358182"/>
                  </a:cubicBezTo>
                  <a:lnTo>
                    <a:pt x="496328" y="360361"/>
                  </a:lnTo>
                  <a:lnTo>
                    <a:pt x="496327" y="360355"/>
                  </a:lnTo>
                  <a:lnTo>
                    <a:pt x="496352" y="358182"/>
                  </a:lnTo>
                  <a:lnTo>
                    <a:pt x="495286" y="353397"/>
                  </a:lnTo>
                  <a:lnTo>
                    <a:pt x="489190" y="312645"/>
                  </a:lnTo>
                  <a:lnTo>
                    <a:pt x="484026" y="302828"/>
                  </a:lnTo>
                  <a:close/>
                  <a:moveTo>
                    <a:pt x="312270" y="281652"/>
                  </a:moveTo>
                  <a:lnTo>
                    <a:pt x="301470" y="299529"/>
                  </a:lnTo>
                  <a:lnTo>
                    <a:pt x="307000" y="285901"/>
                  </a:lnTo>
                  <a:close/>
                  <a:moveTo>
                    <a:pt x="473685" y="280824"/>
                  </a:moveTo>
                  <a:lnTo>
                    <a:pt x="481372" y="290914"/>
                  </a:lnTo>
                  <a:lnTo>
                    <a:pt x="483118" y="298753"/>
                  </a:lnTo>
                  <a:close/>
                  <a:moveTo>
                    <a:pt x="467383" y="272552"/>
                  </a:moveTo>
                  <a:lnTo>
                    <a:pt x="470477" y="274726"/>
                  </a:lnTo>
                  <a:lnTo>
                    <a:pt x="473685" y="280824"/>
                  </a:lnTo>
                  <a:close/>
                  <a:moveTo>
                    <a:pt x="438680" y="252385"/>
                  </a:moveTo>
                  <a:lnTo>
                    <a:pt x="463812" y="267865"/>
                  </a:lnTo>
                  <a:lnTo>
                    <a:pt x="467383" y="272552"/>
                  </a:lnTo>
                  <a:close/>
                  <a:moveTo>
                    <a:pt x="392214" y="246486"/>
                  </a:moveTo>
                  <a:cubicBezTo>
                    <a:pt x="428409" y="247079"/>
                    <a:pt x="453809" y="257674"/>
                    <a:pt x="470478" y="277078"/>
                  </a:cubicBezTo>
                  <a:lnTo>
                    <a:pt x="484026" y="302828"/>
                  </a:lnTo>
                  <a:lnTo>
                    <a:pt x="495286" y="353397"/>
                  </a:lnTo>
                  <a:lnTo>
                    <a:pt x="496327" y="360355"/>
                  </a:lnTo>
                  <a:lnTo>
                    <a:pt x="495898" y="397961"/>
                  </a:lnTo>
                  <a:cubicBezTo>
                    <a:pt x="495624" y="415528"/>
                    <a:pt x="495257" y="436973"/>
                    <a:pt x="494881" y="461012"/>
                  </a:cubicBezTo>
                  <a:lnTo>
                    <a:pt x="494266" y="506417"/>
                  </a:lnTo>
                  <a:lnTo>
                    <a:pt x="494267" y="506416"/>
                  </a:lnTo>
                  <a:lnTo>
                    <a:pt x="493818" y="539623"/>
                  </a:lnTo>
                  <a:cubicBezTo>
                    <a:pt x="493513" y="567563"/>
                    <a:pt x="493286" y="596811"/>
                    <a:pt x="493224" y="626081"/>
                  </a:cubicBezTo>
                  <a:lnTo>
                    <a:pt x="493231" y="627553"/>
                  </a:lnTo>
                  <a:lnTo>
                    <a:pt x="493225" y="628433"/>
                  </a:lnTo>
                  <a:cubicBezTo>
                    <a:pt x="492975" y="745514"/>
                    <a:pt x="495357" y="862953"/>
                    <a:pt x="505879" y="898482"/>
                  </a:cubicBezTo>
                  <a:cubicBezTo>
                    <a:pt x="526923" y="969540"/>
                    <a:pt x="557764" y="786882"/>
                    <a:pt x="622620" y="786882"/>
                  </a:cubicBezTo>
                  <a:cubicBezTo>
                    <a:pt x="687476" y="786882"/>
                    <a:pt x="739361" y="836482"/>
                    <a:pt x="739361" y="898482"/>
                  </a:cubicBezTo>
                  <a:lnTo>
                    <a:pt x="739361" y="954282"/>
                  </a:lnTo>
                  <a:cubicBezTo>
                    <a:pt x="739361" y="892282"/>
                    <a:pt x="791246" y="842682"/>
                    <a:pt x="849616" y="842682"/>
                  </a:cubicBezTo>
                  <a:cubicBezTo>
                    <a:pt x="914473" y="842682"/>
                    <a:pt x="966358" y="892282"/>
                    <a:pt x="966358" y="954282"/>
                  </a:cubicBezTo>
                  <a:lnTo>
                    <a:pt x="966358" y="1010082"/>
                  </a:lnTo>
                  <a:cubicBezTo>
                    <a:pt x="966358" y="948082"/>
                    <a:pt x="1018243" y="898482"/>
                    <a:pt x="1083099" y="898482"/>
                  </a:cubicBezTo>
                  <a:cubicBezTo>
                    <a:pt x="1147955" y="898482"/>
                    <a:pt x="1193354" y="948082"/>
                    <a:pt x="1193354" y="1010082"/>
                  </a:cubicBezTo>
                  <a:lnTo>
                    <a:pt x="1193354" y="1245682"/>
                  </a:lnTo>
                  <a:lnTo>
                    <a:pt x="1193354" y="1431683"/>
                  </a:lnTo>
                  <a:lnTo>
                    <a:pt x="1193354" y="1493683"/>
                  </a:lnTo>
                  <a:cubicBezTo>
                    <a:pt x="1160926" y="1778884"/>
                    <a:pt x="907987" y="2002084"/>
                    <a:pt x="596677" y="2002084"/>
                  </a:cubicBezTo>
                  <a:cubicBezTo>
                    <a:pt x="265911" y="2002084"/>
                    <a:pt x="0" y="1747884"/>
                    <a:pt x="0" y="1431683"/>
                  </a:cubicBezTo>
                  <a:lnTo>
                    <a:pt x="0" y="1109282"/>
                  </a:lnTo>
                  <a:lnTo>
                    <a:pt x="0" y="997682"/>
                  </a:lnTo>
                  <a:lnTo>
                    <a:pt x="116742" y="997682"/>
                  </a:lnTo>
                  <a:cubicBezTo>
                    <a:pt x="181598" y="997682"/>
                    <a:pt x="226997" y="1047282"/>
                    <a:pt x="226997" y="1109282"/>
                  </a:cubicBezTo>
                  <a:lnTo>
                    <a:pt x="226997" y="1375883"/>
                  </a:lnTo>
                  <a:cubicBezTo>
                    <a:pt x="265911" y="1375883"/>
                    <a:pt x="278882" y="1344883"/>
                    <a:pt x="278882" y="1320083"/>
                  </a:cubicBezTo>
                  <a:lnTo>
                    <a:pt x="278882" y="1010082"/>
                  </a:lnTo>
                  <a:lnTo>
                    <a:pt x="278882" y="738056"/>
                  </a:lnTo>
                  <a:cubicBezTo>
                    <a:pt x="280743" y="709242"/>
                    <a:pt x="281901" y="675222"/>
                    <a:pt x="282697" y="639405"/>
                  </a:cubicBezTo>
                  <a:lnTo>
                    <a:pt x="283227" y="604037"/>
                  </a:lnTo>
                  <a:lnTo>
                    <a:pt x="284019" y="554865"/>
                  </a:lnTo>
                  <a:lnTo>
                    <a:pt x="284242" y="536372"/>
                  </a:lnTo>
                  <a:lnTo>
                    <a:pt x="284338" y="529962"/>
                  </a:lnTo>
                  <a:lnTo>
                    <a:pt x="285612" y="445461"/>
                  </a:lnTo>
                  <a:lnTo>
                    <a:pt x="286102" y="422418"/>
                  </a:lnTo>
                  <a:lnTo>
                    <a:pt x="286893" y="398838"/>
                  </a:lnTo>
                  <a:lnTo>
                    <a:pt x="288429" y="372279"/>
                  </a:lnTo>
                  <a:lnTo>
                    <a:pt x="289250" y="360439"/>
                  </a:lnTo>
                  <a:lnTo>
                    <a:pt x="297558" y="309167"/>
                  </a:lnTo>
                  <a:lnTo>
                    <a:pt x="298558" y="306704"/>
                  </a:lnTo>
                  <a:lnTo>
                    <a:pt x="315044" y="279415"/>
                  </a:lnTo>
                  <a:lnTo>
                    <a:pt x="338643" y="260387"/>
                  </a:lnTo>
                  <a:lnTo>
                    <a:pt x="351480" y="252389"/>
                  </a:lnTo>
                  <a:cubicBezTo>
                    <a:pt x="363769" y="248129"/>
                    <a:pt x="377473" y="246233"/>
                    <a:pt x="392214" y="246486"/>
                  </a:cubicBezTo>
                  <a:close/>
                  <a:moveTo>
                    <a:pt x="392212" y="244134"/>
                  </a:moveTo>
                  <a:lnTo>
                    <a:pt x="351479" y="250037"/>
                  </a:lnTo>
                  <a:lnTo>
                    <a:pt x="338643" y="260387"/>
                  </a:lnTo>
                  <a:lnTo>
                    <a:pt x="319234" y="272480"/>
                  </a:lnTo>
                  <a:lnTo>
                    <a:pt x="315044" y="279415"/>
                  </a:lnTo>
                  <a:lnTo>
                    <a:pt x="312270" y="281652"/>
                  </a:lnTo>
                  <a:lnTo>
                    <a:pt x="319232" y="270128"/>
                  </a:lnTo>
                  <a:cubicBezTo>
                    <a:pt x="337398" y="251715"/>
                    <a:pt x="362730" y="243629"/>
                    <a:pt x="392212" y="244134"/>
                  </a:cubicBezTo>
                  <a:close/>
                  <a:moveTo>
                    <a:pt x="392212" y="244134"/>
                  </a:moveTo>
                  <a:lnTo>
                    <a:pt x="392213" y="244134"/>
                  </a:lnTo>
                  <a:cubicBezTo>
                    <a:pt x="410311" y="244430"/>
                    <a:pt x="425709" y="247227"/>
                    <a:pt x="438667" y="252376"/>
                  </a:cubicBezTo>
                  <a:lnTo>
                    <a:pt x="438680" y="252385"/>
                  </a:lnTo>
                  <a:lnTo>
                    <a:pt x="438666" y="252376"/>
                  </a:lnTo>
                  <a:close/>
                  <a:moveTo>
                    <a:pt x="400753" y="0"/>
                  </a:moveTo>
                  <a:cubicBezTo>
                    <a:pt x="582968" y="0"/>
                    <a:pt x="730683" y="147715"/>
                    <a:pt x="730683" y="329930"/>
                  </a:cubicBezTo>
                  <a:cubicBezTo>
                    <a:pt x="730683" y="466592"/>
                    <a:pt x="647593" y="583847"/>
                    <a:pt x="529177" y="633933"/>
                  </a:cubicBezTo>
                  <a:lnTo>
                    <a:pt x="493310" y="645066"/>
                  </a:lnTo>
                  <a:lnTo>
                    <a:pt x="493231" y="627553"/>
                  </a:lnTo>
                  <a:lnTo>
                    <a:pt x="493819" y="541975"/>
                  </a:lnTo>
                  <a:lnTo>
                    <a:pt x="494300" y="506394"/>
                  </a:lnTo>
                  <a:lnTo>
                    <a:pt x="543825" y="473003"/>
                  </a:lnTo>
                  <a:cubicBezTo>
                    <a:pt x="580441" y="436388"/>
                    <a:pt x="603088" y="385804"/>
                    <a:pt x="603088" y="329930"/>
                  </a:cubicBezTo>
                  <a:cubicBezTo>
                    <a:pt x="603088" y="218183"/>
                    <a:pt x="512499" y="127594"/>
                    <a:pt x="400752" y="127594"/>
                  </a:cubicBezTo>
                  <a:cubicBezTo>
                    <a:pt x="289005" y="127594"/>
                    <a:pt x="198416" y="218183"/>
                    <a:pt x="198416" y="329930"/>
                  </a:cubicBezTo>
                  <a:cubicBezTo>
                    <a:pt x="198416" y="385804"/>
                    <a:pt x="221064" y="436388"/>
                    <a:pt x="257679" y="473003"/>
                  </a:cubicBezTo>
                  <a:lnTo>
                    <a:pt x="284785" y="491279"/>
                  </a:lnTo>
                  <a:lnTo>
                    <a:pt x="284242" y="536372"/>
                  </a:lnTo>
                  <a:lnTo>
                    <a:pt x="283227" y="604037"/>
                  </a:lnTo>
                  <a:lnTo>
                    <a:pt x="282696" y="637053"/>
                  </a:lnTo>
                  <a:lnTo>
                    <a:pt x="282693" y="637150"/>
                  </a:lnTo>
                  <a:lnTo>
                    <a:pt x="272330" y="633933"/>
                  </a:lnTo>
                  <a:cubicBezTo>
                    <a:pt x="153913" y="583847"/>
                    <a:pt x="70823" y="466592"/>
                    <a:pt x="70823" y="329930"/>
                  </a:cubicBezTo>
                  <a:cubicBezTo>
                    <a:pt x="70823" y="147715"/>
                    <a:pt x="218538" y="0"/>
                    <a:pt x="400753" y="0"/>
                  </a:cubicBezTo>
                  <a:close/>
                </a:path>
              </a:pathLst>
            </a:custGeom>
            <a:grpFill/>
            <a:ln w="9525">
              <a:solidFill>
                <a:schemeClr val="accent1"/>
              </a:solidFill>
            </a:ln>
          </p:spPr>
          <p:txBody>
            <a:bodyPr vert="horz" wrap="square" lIns="95091" tIns="47545" rIns="95091" bIns="47545" numCol="1" anchor="t" anchorCtr="0" compatLnSpc="1">
              <a:prstTxWarp prst="textNoShape">
                <a:avLst/>
              </a:prstTxWarp>
              <a:noAutofit/>
            </a:bodyPr>
            <a:lstStyle/>
            <a:p>
              <a:pPr defTabSz="951064">
                <a:defRPr/>
              </a:pPr>
              <a:endParaRPr lang="en-US" sz="4080">
                <a:solidFill>
                  <a:srgbClr val="505050"/>
                </a:solidFill>
                <a:latin typeface="Segoe UI Light"/>
              </a:endParaRPr>
            </a:p>
          </p:txBody>
        </p:sp>
      </p:grpSp>
      <p:grpSp>
        <p:nvGrpSpPr>
          <p:cNvPr id="3" name="Group 2">
            <a:extLst>
              <a:ext uri="{FF2B5EF4-FFF2-40B4-BE49-F238E27FC236}">
                <a16:creationId xmlns:a16="http://schemas.microsoft.com/office/drawing/2014/main" id="{B20FF734-8692-B746-A20A-DEBDBCD58512}"/>
              </a:ext>
            </a:extLst>
          </p:cNvPr>
          <p:cNvGrpSpPr/>
          <p:nvPr/>
        </p:nvGrpSpPr>
        <p:grpSpPr>
          <a:xfrm>
            <a:off x="1975571" y="5929257"/>
            <a:ext cx="673455" cy="860856"/>
            <a:chOff x="2047321" y="6042722"/>
            <a:chExt cx="450177" cy="575447"/>
          </a:xfrm>
        </p:grpSpPr>
        <p:sp>
          <p:nvSpPr>
            <p:cNvPr id="49" name="Oval 48">
              <a:extLst>
                <a:ext uri="{FF2B5EF4-FFF2-40B4-BE49-F238E27FC236}">
                  <a16:creationId xmlns:a16="http://schemas.microsoft.com/office/drawing/2014/main" id="{3EB3031F-BE29-4559-BBCA-F743449C485C}"/>
                </a:ext>
              </a:extLst>
            </p:cNvPr>
            <p:cNvSpPr/>
            <p:nvPr/>
          </p:nvSpPr>
          <p:spPr bwMode="auto">
            <a:xfrm>
              <a:off x="2057031" y="6042722"/>
              <a:ext cx="430758" cy="430759"/>
            </a:xfrm>
            <a:prstGeom prst="ellipse">
              <a:avLst/>
            </a:prstGeom>
            <a:solidFill>
              <a:schemeClr val="bg2"/>
            </a:solidFill>
            <a:ln w="952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836">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50" name="Group 49">
              <a:extLst>
                <a:ext uri="{FF2B5EF4-FFF2-40B4-BE49-F238E27FC236}">
                  <a16:creationId xmlns:a16="http://schemas.microsoft.com/office/drawing/2014/main" id="{0A6CD212-49A9-42EE-B662-54A0576FFBE4}"/>
                </a:ext>
              </a:extLst>
            </p:cNvPr>
            <p:cNvGrpSpPr/>
            <p:nvPr/>
          </p:nvGrpSpPr>
          <p:grpSpPr>
            <a:xfrm rot="18900000">
              <a:off x="2047321" y="6167992"/>
              <a:ext cx="450177" cy="450177"/>
              <a:chOff x="2059290" y="4518790"/>
              <a:chExt cx="914396" cy="914396"/>
            </a:xfrm>
          </p:grpSpPr>
          <p:sp>
            <p:nvSpPr>
              <p:cNvPr id="52" name="Arc 51">
                <a:extLst>
                  <a:ext uri="{FF2B5EF4-FFF2-40B4-BE49-F238E27FC236}">
                    <a16:creationId xmlns:a16="http://schemas.microsoft.com/office/drawing/2014/main" id="{34B27B67-8AC6-4E17-83B0-739D1F0C6BCB}"/>
                  </a:ext>
                </a:extLst>
              </p:cNvPr>
              <p:cNvSpPr/>
              <p:nvPr/>
            </p:nvSpPr>
            <p:spPr>
              <a:xfrm>
                <a:off x="2059290" y="4518790"/>
                <a:ext cx="914396" cy="914396"/>
              </a:xfrm>
              <a:prstGeom prst="arc">
                <a:avLst/>
              </a:prstGeom>
              <a:ln w="952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defRPr/>
                </a:pPr>
                <a:endParaRPr lang="en-US" sz="1836">
                  <a:solidFill>
                    <a:srgbClr val="000000"/>
                  </a:solidFill>
                  <a:latin typeface="Segoe UI"/>
                </a:endParaRPr>
              </a:p>
            </p:txBody>
          </p:sp>
          <p:sp>
            <p:nvSpPr>
              <p:cNvPr id="53" name="Arc 52">
                <a:extLst>
                  <a:ext uri="{FF2B5EF4-FFF2-40B4-BE49-F238E27FC236}">
                    <a16:creationId xmlns:a16="http://schemas.microsoft.com/office/drawing/2014/main" id="{E77DF2BB-F73B-4979-901E-85998440080D}"/>
                  </a:ext>
                </a:extLst>
              </p:cNvPr>
              <p:cNvSpPr/>
              <p:nvPr/>
            </p:nvSpPr>
            <p:spPr>
              <a:xfrm>
                <a:off x="2289166" y="4744644"/>
                <a:ext cx="457198" cy="457198"/>
              </a:xfrm>
              <a:prstGeom prst="arc">
                <a:avLst/>
              </a:prstGeom>
              <a:ln w="952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defRPr/>
                </a:pPr>
                <a:endParaRPr lang="en-US" sz="1836">
                  <a:solidFill>
                    <a:srgbClr val="000000"/>
                  </a:solidFill>
                  <a:latin typeface="Segoe UI"/>
                </a:endParaRPr>
              </a:p>
            </p:txBody>
          </p:sp>
          <p:sp>
            <p:nvSpPr>
              <p:cNvPr id="55" name="Arc 54">
                <a:extLst>
                  <a:ext uri="{FF2B5EF4-FFF2-40B4-BE49-F238E27FC236}">
                    <a16:creationId xmlns:a16="http://schemas.microsoft.com/office/drawing/2014/main" id="{F43D5C87-CC58-4ABF-8C8D-8BEB80CBBF15}"/>
                  </a:ext>
                </a:extLst>
              </p:cNvPr>
              <p:cNvSpPr/>
              <p:nvPr/>
            </p:nvSpPr>
            <p:spPr>
              <a:xfrm>
                <a:off x="2173590" y="4630347"/>
                <a:ext cx="685798" cy="685798"/>
              </a:xfrm>
              <a:prstGeom prst="arc">
                <a:avLst/>
              </a:prstGeom>
              <a:ln w="952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defRPr/>
                </a:pPr>
                <a:endParaRPr lang="en-US" sz="1836">
                  <a:solidFill>
                    <a:srgbClr val="000000"/>
                  </a:solidFill>
                  <a:latin typeface="Segoe UI"/>
                </a:endParaRPr>
              </a:p>
            </p:txBody>
          </p:sp>
          <p:sp>
            <p:nvSpPr>
              <p:cNvPr id="56" name="Oval 55">
                <a:extLst>
                  <a:ext uri="{FF2B5EF4-FFF2-40B4-BE49-F238E27FC236}">
                    <a16:creationId xmlns:a16="http://schemas.microsoft.com/office/drawing/2014/main" id="{CBBCE90B-5E18-4B7C-891A-22DEAE698C67}"/>
                  </a:ext>
                </a:extLst>
              </p:cNvPr>
              <p:cNvSpPr/>
              <p:nvPr/>
            </p:nvSpPr>
            <p:spPr bwMode="auto">
              <a:xfrm>
                <a:off x="2516497" y="4860758"/>
                <a:ext cx="111450" cy="111450"/>
              </a:xfrm>
              <a:prstGeom prst="ellipse">
                <a:avLst/>
              </a:prstGeom>
              <a:noFill/>
              <a:ln w="952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dirty="0">
                  <a:gradFill>
                    <a:gsLst>
                      <a:gs pos="40075">
                        <a:srgbClr val="FFFFFF"/>
                      </a:gs>
                      <a:gs pos="30000">
                        <a:srgbClr val="FFFFFF"/>
                      </a:gs>
                    </a:gsLst>
                    <a:lin ang="5400000" scaled="0"/>
                  </a:gradFill>
                  <a:latin typeface="Segoe UI"/>
                </a:endParaRPr>
              </a:p>
            </p:txBody>
          </p:sp>
        </p:grpSp>
      </p:grpSp>
      <mc:AlternateContent xmlns:mc="http://schemas.openxmlformats.org/markup-compatibility/2006" xmlns:p14="http://schemas.microsoft.com/office/powerpoint/2010/main">
        <mc:Choice Requires="p14">
          <p:contentPart p14:bwMode="auto" r:id="rId2">
            <p14:nvContentPartPr>
              <p14:cNvPr id="31" name="Ink 30">
                <a:extLst>
                  <a:ext uri="{FF2B5EF4-FFF2-40B4-BE49-F238E27FC236}">
                    <a16:creationId xmlns:a16="http://schemas.microsoft.com/office/drawing/2014/main" id="{C39D20F4-FB1D-4209-A0A2-D2EFFB6B97AC}"/>
                  </a:ext>
                </a:extLst>
              </p14:cNvPr>
              <p14:cNvContentPartPr/>
              <p14:nvPr/>
            </p14:nvContentPartPr>
            <p14:xfrm rot="20926593">
              <a:off x="4319642" y="3282063"/>
              <a:ext cx="2546301" cy="1174199"/>
            </p14:xfrm>
          </p:contentPart>
        </mc:Choice>
        <mc:Fallback xmlns="">
          <p:pic>
            <p:nvPicPr>
              <p:cNvPr id="31" name="Ink 30">
                <a:extLst>
                  <a:ext uri="{FF2B5EF4-FFF2-40B4-BE49-F238E27FC236}">
                    <a16:creationId xmlns:a16="http://schemas.microsoft.com/office/drawing/2014/main" id="{C39D20F4-FB1D-4209-A0A2-D2EFFB6B97AC}"/>
                  </a:ext>
                </a:extLst>
              </p:cNvPr>
              <p:cNvPicPr/>
              <p:nvPr/>
            </p:nvPicPr>
            <p:blipFill>
              <a:blip r:embed="rId3"/>
              <a:stretch>
                <a:fillRect/>
              </a:stretch>
            </p:blipFill>
            <p:spPr>
              <a:xfrm rot="20926593">
                <a:off x="4310642" y="3273064"/>
                <a:ext cx="2563941" cy="1191837"/>
              </a:xfrm>
              <a:prstGeom prst="rect">
                <a:avLst/>
              </a:prstGeom>
            </p:spPr>
          </p:pic>
        </mc:Fallback>
      </mc:AlternateContent>
    </p:spTree>
    <p:extLst>
      <p:ext uri="{BB962C8B-B14F-4D97-AF65-F5344CB8AC3E}">
        <p14:creationId xmlns:p14="http://schemas.microsoft.com/office/powerpoint/2010/main" val="204540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p:cTn id="7" dur="500" fill="hold"/>
                                        <p:tgtEl>
                                          <p:spTgt spid="31"/>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77003" y="1744662"/>
            <a:ext cx="11887200" cy="4722812"/>
          </a:xfrm>
        </p:spPr>
        <p:txBody>
          <a:bodyPr>
            <a:normAutofit/>
          </a:bodyPr>
          <a:lstStyle/>
          <a:p>
            <a:pPr marL="0" indent="0">
              <a:buNone/>
            </a:pPr>
            <a:r>
              <a:rPr lang="en-US" sz="2800" dirty="0"/>
              <a:t>Time to Insight is Critical</a:t>
            </a:r>
          </a:p>
          <a:p>
            <a:pPr marL="0" indent="0">
              <a:buNone/>
            </a:pPr>
            <a:r>
              <a:rPr lang="en-US" sz="2800" dirty="0"/>
              <a:t>	</a:t>
            </a:r>
            <a:r>
              <a:rPr lang="en-US" sz="1600" dirty="0"/>
              <a:t>Reducing decision latency can unlock business value</a:t>
            </a:r>
          </a:p>
          <a:p>
            <a:pPr marL="0" indent="0">
              <a:buNone/>
            </a:pPr>
            <a:endParaRPr lang="en-US" sz="2800" dirty="0"/>
          </a:p>
          <a:p>
            <a:pPr marL="0" indent="0">
              <a:buNone/>
            </a:pPr>
            <a:r>
              <a:rPr lang="en-US" sz="2800" dirty="0"/>
              <a:t>Insights are Perishable</a:t>
            </a:r>
          </a:p>
          <a:p>
            <a:pPr marL="0" indent="0">
              <a:buNone/>
            </a:pPr>
            <a:r>
              <a:rPr lang="en-US" sz="2800" dirty="0"/>
              <a:t>	</a:t>
            </a:r>
            <a:r>
              <a:rPr lang="en-US" sz="1600" dirty="0"/>
              <a:t>Window of opportunity for insights to be actionable</a:t>
            </a:r>
          </a:p>
          <a:p>
            <a:pPr marL="0" indent="0">
              <a:buNone/>
            </a:pPr>
            <a:endParaRPr lang="en-US" sz="2800" dirty="0"/>
          </a:p>
          <a:p>
            <a:pPr marL="0" indent="0">
              <a:buNone/>
            </a:pPr>
            <a:r>
              <a:rPr lang="en-US" sz="2800" dirty="0"/>
              <a:t>Ask Questions to Data in Motion</a:t>
            </a:r>
          </a:p>
          <a:p>
            <a:pPr marL="0" indent="0">
              <a:buNone/>
            </a:pPr>
            <a:r>
              <a:rPr lang="en-US" sz="2800" dirty="0"/>
              <a:t>	</a:t>
            </a:r>
            <a:r>
              <a:rPr lang="en-US" sz="1600" dirty="0"/>
              <a:t>Can’t wait for data to get to rest before running computation</a:t>
            </a:r>
          </a:p>
          <a:p>
            <a:pPr marL="0" indent="0">
              <a:buNone/>
            </a:pPr>
            <a:endParaRPr lang="en-US" sz="2800" dirty="0"/>
          </a:p>
        </p:txBody>
      </p:sp>
      <p:sp>
        <p:nvSpPr>
          <p:cNvPr id="2" name="Title 1"/>
          <p:cNvSpPr>
            <a:spLocks noGrp="1"/>
          </p:cNvSpPr>
          <p:nvPr>
            <p:ph type="title"/>
          </p:nvPr>
        </p:nvSpPr>
        <p:spPr/>
        <p:txBody>
          <a:bodyPr/>
          <a:lstStyle/>
          <a:p>
            <a:r>
              <a:rPr lang="en-US"/>
              <a:t>Unlocking Real-time Insights </a:t>
            </a:r>
          </a:p>
        </p:txBody>
      </p:sp>
      <p:pic>
        <p:nvPicPr>
          <p:cNvPr id="4" name="Picture 3" descr="https://azurecomcdn.azureedge.net/cvt-4c4baae830de5e0648168c5442b54e3099f5e61708af72b79865e9294f0f0d9e/images/page/services/data-factory/transform.png"/>
          <p:cNvPicPr/>
          <p:nvPr/>
        </p:nvPicPr>
        <p:blipFill>
          <a:blip r:embed="rId3">
            <a:extLst>
              <a:ext uri="{28A0092B-C50C-407E-A947-70E740481C1C}">
                <a14:useLocalDpi xmlns:a14="http://schemas.microsoft.com/office/drawing/2010/main" val="0"/>
              </a:ext>
            </a:extLst>
          </a:blip>
          <a:srcRect/>
          <a:stretch>
            <a:fillRect/>
          </a:stretch>
        </p:blipFill>
        <p:spPr bwMode="auto">
          <a:xfrm>
            <a:off x="7361237" y="2049462"/>
            <a:ext cx="4191000" cy="2642281"/>
          </a:xfrm>
          <a:prstGeom prst="rect">
            <a:avLst/>
          </a:prstGeom>
          <a:noFill/>
          <a:ln>
            <a:noFill/>
          </a:ln>
        </p:spPr>
      </p:pic>
    </p:spTree>
    <p:extLst>
      <p:ext uri="{BB962C8B-B14F-4D97-AF65-F5344CB8AC3E}">
        <p14:creationId xmlns:p14="http://schemas.microsoft.com/office/powerpoint/2010/main" val="874099307"/>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Why real-time analytics?</a:t>
            </a:r>
          </a:p>
        </p:txBody>
      </p:sp>
      <p:sp>
        <p:nvSpPr>
          <p:cNvPr id="3" name="Content Placeholder 2"/>
          <p:cNvSpPr>
            <a:spLocks noGrp="1"/>
          </p:cNvSpPr>
          <p:nvPr>
            <p:ph sz="quarter" idx="10"/>
          </p:nvPr>
        </p:nvSpPr>
        <p:spPr>
          <a:xfrm>
            <a:off x="421849" y="1738032"/>
            <a:ext cx="7008066" cy="4247467"/>
          </a:xfrm>
        </p:spPr>
        <p:txBody>
          <a:bodyPr/>
          <a:lstStyle/>
          <a:p>
            <a:pPr marL="0" lvl="1">
              <a:spcBef>
                <a:spcPts val="1836"/>
              </a:spcBef>
              <a:spcAft>
                <a:spcPts val="0"/>
              </a:spcAft>
            </a:pPr>
            <a:r>
              <a:rPr lang="en-US" sz="2856">
                <a:latin typeface="Segoe UI Semibold" panose="020B0702040204020203" pitchFamily="34" charset="0"/>
                <a:cs typeface="Segoe UI Semibold" panose="020B0702040204020203" pitchFamily="34" charset="0"/>
              </a:rPr>
              <a:t>Insights are Perishable</a:t>
            </a:r>
          </a:p>
          <a:p>
            <a:pPr lvl="1"/>
            <a:r>
              <a:rPr lang="en-US" sz="2040"/>
              <a:t>Window of opportunity is limited</a:t>
            </a:r>
          </a:p>
          <a:p>
            <a:pPr marL="0" lvl="1">
              <a:spcBef>
                <a:spcPts val="1836"/>
              </a:spcBef>
              <a:spcAft>
                <a:spcPts val="0"/>
              </a:spcAft>
            </a:pPr>
            <a:endParaRPr lang="en-US" sz="2448">
              <a:latin typeface="Segoe UI Semibold" panose="020B0702040204020203" pitchFamily="34" charset="0"/>
              <a:cs typeface="Segoe UI Semibold" panose="020B0702040204020203" pitchFamily="34" charset="0"/>
            </a:endParaRPr>
          </a:p>
          <a:p>
            <a:pPr marL="0" lvl="1">
              <a:spcBef>
                <a:spcPts val="1836"/>
              </a:spcBef>
              <a:spcAft>
                <a:spcPts val="0"/>
              </a:spcAft>
            </a:pPr>
            <a:r>
              <a:rPr lang="en-US" sz="2448">
                <a:latin typeface="Segoe UI Semibold" panose="020B0702040204020203" pitchFamily="34" charset="0"/>
                <a:cs typeface="Segoe UI Semibold" panose="020B0702040204020203" pitchFamily="34" charset="0"/>
              </a:rPr>
              <a:t>Time to Insight is Critical</a:t>
            </a:r>
          </a:p>
          <a:p>
            <a:pPr lvl="1"/>
            <a:r>
              <a:rPr lang="en-US"/>
              <a:t>Reducing decision latency can unlock business value</a:t>
            </a:r>
          </a:p>
          <a:p>
            <a:pPr marL="0" lvl="1">
              <a:spcBef>
                <a:spcPts val="1836"/>
              </a:spcBef>
              <a:spcAft>
                <a:spcPts val="0"/>
              </a:spcAft>
            </a:pPr>
            <a:endParaRPr lang="en-US" sz="2856" i="1">
              <a:solidFill>
                <a:schemeClr val="accent1">
                  <a:lumMod val="75000"/>
                </a:schemeClr>
              </a:solidFill>
              <a:latin typeface="Segoe UI Semibold" panose="020B0702040204020203" pitchFamily="34" charset="0"/>
              <a:cs typeface="Segoe UI Semibold" panose="020B0702040204020203" pitchFamily="34" charset="0"/>
            </a:endParaRPr>
          </a:p>
          <a:p>
            <a:pPr marL="0" lvl="1">
              <a:spcBef>
                <a:spcPts val="1836"/>
              </a:spcBef>
              <a:spcAft>
                <a:spcPts val="0"/>
              </a:spcAft>
            </a:pPr>
            <a:r>
              <a:rPr lang="en-US" sz="2856" i="1">
                <a:solidFill>
                  <a:schemeClr val="accent1">
                    <a:lumMod val="75000"/>
                  </a:schemeClr>
                </a:solidFill>
                <a:latin typeface="Segoe UI Semibold" panose="020B0702040204020203" pitchFamily="34" charset="0"/>
                <a:cs typeface="Segoe UI Semibold" panose="020B0702040204020203" pitchFamily="34" charset="0"/>
              </a:rPr>
              <a:t>You can now query Data in Motion</a:t>
            </a:r>
          </a:p>
        </p:txBody>
      </p:sp>
      <p:pic>
        <p:nvPicPr>
          <p:cNvPr id="4" name="Picture 3" descr="https://azurecomcdn.azureedge.net/cvt-4c4baae830de5e0648168c5442b54e3099f5e61708af72b79865e9294f0f0d9e/images/page/services/data-factory/transform.png"/>
          <p:cNvPicPr/>
          <p:nvPr/>
        </p:nvPicPr>
        <p:blipFill>
          <a:blip r:embed="rId3">
            <a:extLst>
              <a:ext uri="{28A0092B-C50C-407E-A947-70E740481C1C}">
                <a14:useLocalDpi xmlns:a14="http://schemas.microsoft.com/office/drawing/2010/main" val="0"/>
              </a:ext>
            </a:extLst>
          </a:blip>
          <a:srcRect/>
          <a:stretch>
            <a:fillRect/>
          </a:stretch>
        </p:blipFill>
        <p:spPr bwMode="auto">
          <a:xfrm>
            <a:off x="7824220" y="1939390"/>
            <a:ext cx="4190406" cy="2641906"/>
          </a:xfrm>
          <a:prstGeom prst="rect">
            <a:avLst/>
          </a:prstGeom>
          <a:noFill/>
          <a:ln>
            <a:noFill/>
          </a:ln>
        </p:spPr>
      </p:pic>
    </p:spTree>
    <p:extLst>
      <p:ext uri="{BB962C8B-B14F-4D97-AF65-F5344CB8AC3E}">
        <p14:creationId xmlns:p14="http://schemas.microsoft.com/office/powerpoint/2010/main" val="841863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2" name="Group 71">
            <a:extLst>
              <a:ext uri="{FF2B5EF4-FFF2-40B4-BE49-F238E27FC236}">
                <a16:creationId xmlns:a16="http://schemas.microsoft.com/office/drawing/2014/main" id="{8CF9FFFD-D3E3-4994-884A-CE0391A5ECE6}"/>
              </a:ext>
            </a:extLst>
          </p:cNvPr>
          <p:cNvGrpSpPr/>
          <p:nvPr/>
        </p:nvGrpSpPr>
        <p:grpSpPr>
          <a:xfrm>
            <a:off x="882" y="-58727"/>
            <a:ext cx="12432474" cy="6993176"/>
            <a:chOff x="156" y="0"/>
            <a:chExt cx="12436002" cy="6995160"/>
          </a:xfrm>
        </p:grpSpPr>
        <p:sp>
          <p:nvSpPr>
            <p:cNvPr id="78" name="Rectangle 77">
              <a:extLst>
                <a:ext uri="{FF2B5EF4-FFF2-40B4-BE49-F238E27FC236}">
                  <a16:creationId xmlns:a16="http://schemas.microsoft.com/office/drawing/2014/main" id="{9CFFEF48-583F-4E3C-A631-E4DE84D7B8BB}"/>
                </a:ext>
              </a:extLst>
            </p:cNvPr>
            <p:cNvSpPr/>
            <p:nvPr/>
          </p:nvSpPr>
          <p:spPr bwMode="auto">
            <a:xfrm>
              <a:off x="156" y="0"/>
              <a:ext cx="2487168" cy="6995160"/>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9" name="Rectangle 78">
              <a:extLst>
                <a:ext uri="{FF2B5EF4-FFF2-40B4-BE49-F238E27FC236}">
                  <a16:creationId xmlns:a16="http://schemas.microsoft.com/office/drawing/2014/main" id="{970D9C75-1D2C-4698-B325-4D483680553C}"/>
                </a:ext>
              </a:extLst>
            </p:cNvPr>
            <p:cNvSpPr/>
            <p:nvPr/>
          </p:nvSpPr>
          <p:spPr bwMode="auto">
            <a:xfrm>
              <a:off x="2487485" y="0"/>
              <a:ext cx="2487168" cy="6995160"/>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0" name="Rectangle 79">
              <a:extLst>
                <a:ext uri="{FF2B5EF4-FFF2-40B4-BE49-F238E27FC236}">
                  <a16:creationId xmlns:a16="http://schemas.microsoft.com/office/drawing/2014/main" id="{5895808B-D807-42B9-AA05-5F184FEB3CF9}"/>
                </a:ext>
              </a:extLst>
            </p:cNvPr>
            <p:cNvSpPr/>
            <p:nvPr/>
          </p:nvSpPr>
          <p:spPr bwMode="auto">
            <a:xfrm>
              <a:off x="4974653" y="0"/>
              <a:ext cx="2487168" cy="6995160"/>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1" name="Rectangle 80">
              <a:extLst>
                <a:ext uri="{FF2B5EF4-FFF2-40B4-BE49-F238E27FC236}">
                  <a16:creationId xmlns:a16="http://schemas.microsoft.com/office/drawing/2014/main" id="{26DDA9AE-59CE-4808-A975-24D6BBF18F15}"/>
                </a:ext>
              </a:extLst>
            </p:cNvPr>
            <p:cNvSpPr/>
            <p:nvPr/>
          </p:nvSpPr>
          <p:spPr bwMode="auto">
            <a:xfrm>
              <a:off x="7461821" y="0"/>
              <a:ext cx="2487168" cy="6995160"/>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2" name="Rectangle 81">
              <a:extLst>
                <a:ext uri="{FF2B5EF4-FFF2-40B4-BE49-F238E27FC236}">
                  <a16:creationId xmlns:a16="http://schemas.microsoft.com/office/drawing/2014/main" id="{9747E750-35B5-4C11-9AF0-ED6FF148E39E}"/>
                </a:ext>
              </a:extLst>
            </p:cNvPr>
            <p:cNvSpPr/>
            <p:nvPr/>
          </p:nvSpPr>
          <p:spPr bwMode="auto">
            <a:xfrm>
              <a:off x="9948990" y="0"/>
              <a:ext cx="2487168" cy="6995160"/>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73" name="Group 72">
            <a:extLst>
              <a:ext uri="{FF2B5EF4-FFF2-40B4-BE49-F238E27FC236}">
                <a16:creationId xmlns:a16="http://schemas.microsoft.com/office/drawing/2014/main" id="{1F2B92FE-E899-4A66-91EC-5E50226AE47B}"/>
              </a:ext>
            </a:extLst>
          </p:cNvPr>
          <p:cNvGrpSpPr/>
          <p:nvPr/>
        </p:nvGrpSpPr>
        <p:grpSpPr>
          <a:xfrm>
            <a:off x="2487750" y="3040053"/>
            <a:ext cx="7459387" cy="3953342"/>
            <a:chOff x="2487485" y="3040063"/>
            <a:chExt cx="7461504" cy="3954462"/>
          </a:xfrm>
        </p:grpSpPr>
        <p:cxnSp>
          <p:nvCxnSpPr>
            <p:cNvPr id="74" name="Straight Connector 73">
              <a:extLst>
                <a:ext uri="{FF2B5EF4-FFF2-40B4-BE49-F238E27FC236}">
                  <a16:creationId xmlns:a16="http://schemas.microsoft.com/office/drawing/2014/main" id="{E3965082-581E-4DC9-9732-61FCE4BC35A1}"/>
                </a:ext>
              </a:extLst>
            </p:cNvPr>
            <p:cNvCxnSpPr/>
            <p:nvPr/>
          </p:nvCxnSpPr>
          <p:spPr>
            <a:xfrm>
              <a:off x="2487485" y="3040063"/>
              <a:ext cx="0" cy="3954462"/>
            </a:xfrm>
            <a:prstGeom prst="line">
              <a:avLst/>
            </a:prstGeom>
            <a:ln w="50800">
              <a:solidFill>
                <a:srgbClr val="FFFF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F28EFEFF-D16D-46C1-BC96-F1020C639EEE}"/>
                </a:ext>
              </a:extLst>
            </p:cNvPr>
            <p:cNvCxnSpPr/>
            <p:nvPr/>
          </p:nvCxnSpPr>
          <p:spPr>
            <a:xfrm>
              <a:off x="4974653" y="3040063"/>
              <a:ext cx="0" cy="3954462"/>
            </a:xfrm>
            <a:prstGeom prst="line">
              <a:avLst/>
            </a:prstGeom>
            <a:ln w="50800">
              <a:solidFill>
                <a:srgbClr val="FFFF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B5F9BA06-9DAF-47C0-BBD5-5D5CEC733EC8}"/>
                </a:ext>
              </a:extLst>
            </p:cNvPr>
            <p:cNvCxnSpPr/>
            <p:nvPr/>
          </p:nvCxnSpPr>
          <p:spPr>
            <a:xfrm>
              <a:off x="7461821" y="3040063"/>
              <a:ext cx="0" cy="3954462"/>
            </a:xfrm>
            <a:prstGeom prst="line">
              <a:avLst/>
            </a:prstGeom>
            <a:ln w="50800">
              <a:solidFill>
                <a:srgbClr val="FFFF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354EBFF8-65B4-41FB-A962-3360898D0D05}"/>
                </a:ext>
              </a:extLst>
            </p:cNvPr>
            <p:cNvCxnSpPr/>
            <p:nvPr/>
          </p:nvCxnSpPr>
          <p:spPr>
            <a:xfrm>
              <a:off x="9948989" y="3040063"/>
              <a:ext cx="0" cy="3954462"/>
            </a:xfrm>
            <a:prstGeom prst="line">
              <a:avLst/>
            </a:prstGeom>
            <a:ln w="50800">
              <a:solidFill>
                <a:srgbClr val="FFFFFF"/>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 name="Group 1">
            <a:extLst>
              <a:ext uri="{FF2B5EF4-FFF2-40B4-BE49-F238E27FC236}">
                <a16:creationId xmlns:a16="http://schemas.microsoft.com/office/drawing/2014/main" id="{B33ED1E1-4723-4DE1-87A8-24B61B86524D}"/>
              </a:ext>
            </a:extLst>
          </p:cNvPr>
          <p:cNvGrpSpPr/>
          <p:nvPr/>
        </p:nvGrpSpPr>
        <p:grpSpPr>
          <a:xfrm>
            <a:off x="1763" y="-59821"/>
            <a:ext cx="12432949" cy="2510799"/>
            <a:chOff x="-1" y="0"/>
            <a:chExt cx="12436476" cy="3497263"/>
          </a:xfrm>
        </p:grpSpPr>
        <p:sp>
          <p:nvSpPr>
            <p:cNvPr id="87" name="Freeform: Shape 86">
              <a:extLst>
                <a:ext uri="{FF2B5EF4-FFF2-40B4-BE49-F238E27FC236}">
                  <a16:creationId xmlns:a16="http://schemas.microsoft.com/office/drawing/2014/main" id="{6B7024A4-6E33-4AB9-B4CC-D4FE20669FAC}"/>
                </a:ext>
              </a:extLst>
            </p:cNvPr>
            <p:cNvSpPr/>
            <p:nvPr/>
          </p:nvSpPr>
          <p:spPr bwMode="auto">
            <a:xfrm>
              <a:off x="1" y="1371602"/>
              <a:ext cx="12436474" cy="2125661"/>
            </a:xfrm>
            <a:custGeom>
              <a:avLst/>
              <a:gdLst>
                <a:gd name="connsiteX0" fmla="*/ 6218553 w 12436474"/>
                <a:gd name="connsiteY0" fmla="*/ 2125661 h 2125661"/>
                <a:gd name="connsiteX1" fmla="*/ 12200174 w 12436474"/>
                <a:gd name="connsiteY1" fmla="*/ 1227711 h 2125661"/>
                <a:gd name="connsiteX2" fmla="*/ 12436156 w 12436474"/>
                <a:gd name="connsiteY2" fmla="*/ 1145241 h 2125661"/>
                <a:gd name="connsiteX3" fmla="*/ 12436156 w 12436474"/>
                <a:gd name="connsiteY3" fmla="*/ 1389876 h 2125661"/>
                <a:gd name="connsiteX4" fmla="*/ 12436474 w 12436474"/>
                <a:gd name="connsiteY4" fmla="*/ 1389818 h 2125661"/>
                <a:gd name="connsiteX5" fmla="*/ 12436474 w 12436474"/>
                <a:gd name="connsiteY5" fmla="*/ 0 h 2125661"/>
                <a:gd name="connsiteX6" fmla="*/ 0 w 12436474"/>
                <a:gd name="connsiteY6" fmla="*/ 0 h 2125661"/>
                <a:gd name="connsiteX7" fmla="*/ 0 w 12436474"/>
                <a:gd name="connsiteY7" fmla="*/ 1390102 h 2125661"/>
                <a:gd name="connsiteX8" fmla="*/ 316 w 12436474"/>
                <a:gd name="connsiteY8" fmla="*/ 1390166 h 2125661"/>
                <a:gd name="connsiteX9" fmla="*/ 316 w 12436474"/>
                <a:gd name="connsiteY9" fmla="*/ 1145019 h 2125661"/>
                <a:gd name="connsiteX10" fmla="*/ 236932 w 12436474"/>
                <a:gd name="connsiteY10" fmla="*/ 1227711 h 2125661"/>
                <a:gd name="connsiteX11" fmla="*/ 6218553 w 12436474"/>
                <a:gd name="connsiteY11" fmla="*/ 2125661 h 2125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436474" h="2125661">
                  <a:moveTo>
                    <a:pt x="6218553" y="2125661"/>
                  </a:moveTo>
                  <a:cubicBezTo>
                    <a:pt x="8434281" y="2125661"/>
                    <a:pt x="10492686" y="1794630"/>
                    <a:pt x="12200174" y="1227711"/>
                  </a:cubicBezTo>
                  <a:lnTo>
                    <a:pt x="12436156" y="1145241"/>
                  </a:lnTo>
                  <a:lnTo>
                    <a:pt x="12436156" y="1389876"/>
                  </a:lnTo>
                  <a:lnTo>
                    <a:pt x="12436474" y="1389818"/>
                  </a:lnTo>
                  <a:lnTo>
                    <a:pt x="12436474" y="0"/>
                  </a:lnTo>
                  <a:lnTo>
                    <a:pt x="0" y="0"/>
                  </a:lnTo>
                  <a:lnTo>
                    <a:pt x="0" y="1390102"/>
                  </a:lnTo>
                  <a:lnTo>
                    <a:pt x="316" y="1390166"/>
                  </a:lnTo>
                  <a:lnTo>
                    <a:pt x="316" y="1145019"/>
                  </a:lnTo>
                  <a:lnTo>
                    <a:pt x="236932" y="1227711"/>
                  </a:lnTo>
                  <a:cubicBezTo>
                    <a:pt x="1944420" y="1794630"/>
                    <a:pt x="4002826" y="2125661"/>
                    <a:pt x="6218553" y="2125661"/>
                  </a:cubicBezTo>
                  <a:close/>
                </a:path>
              </a:pathLst>
            </a:cu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3" name="Rectangle 82">
              <a:extLst>
                <a:ext uri="{FF2B5EF4-FFF2-40B4-BE49-F238E27FC236}">
                  <a16:creationId xmlns:a16="http://schemas.microsoft.com/office/drawing/2014/main" id="{7E225D57-0DD3-4395-89F2-715ABC695B8D}"/>
                </a:ext>
              </a:extLst>
            </p:cNvPr>
            <p:cNvSpPr/>
            <p:nvPr/>
          </p:nvSpPr>
          <p:spPr bwMode="auto">
            <a:xfrm>
              <a:off x="-1" y="0"/>
              <a:ext cx="12435840" cy="192024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cs typeface="Segoe UI" pitchFamily="34" charset="0"/>
              </a:endParaRPr>
            </a:p>
          </p:txBody>
        </p:sp>
      </p:grpSp>
      <p:sp>
        <p:nvSpPr>
          <p:cNvPr id="134" name="Title 1">
            <a:extLst>
              <a:ext uri="{FF2B5EF4-FFF2-40B4-BE49-F238E27FC236}">
                <a16:creationId xmlns:a16="http://schemas.microsoft.com/office/drawing/2014/main" id="{360CD4A7-7456-4276-ACBA-406F9AC7D2D2}"/>
              </a:ext>
            </a:extLst>
          </p:cNvPr>
          <p:cNvSpPr txBox="1">
            <a:spLocks/>
          </p:cNvSpPr>
          <p:nvPr/>
        </p:nvSpPr>
        <p:spPr>
          <a:xfrm>
            <a:off x="-192869" y="-51817"/>
            <a:ext cx="12869639" cy="917768"/>
          </a:xfrm>
          <a:prstGeom prst="rect">
            <a:avLst/>
          </a:prstGeom>
          <a:noFill/>
        </p:spPr>
        <p:txBody>
          <a:bodyPr vert="horz" wrap="none" lIns="146262" tIns="146262" rIns="146262" bIns="91414" rtlCol="0" anchor="b" anchorCtr="0">
            <a:sp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932563"/>
            <a:r>
              <a:rPr lang="en-US" sz="4798">
                <a:gradFill>
                  <a:gsLst>
                    <a:gs pos="1250">
                      <a:srgbClr val="505050"/>
                    </a:gs>
                    <a:gs pos="100000">
                      <a:srgbClr val="505050"/>
                    </a:gs>
                  </a:gsLst>
                  <a:lin ang="5400000" scaled="0"/>
                </a:gradFill>
                <a:latin typeface="Segoe UI Light"/>
              </a:rPr>
              <a:t>Fully Managed PaaS offering for real-time analytics</a:t>
            </a:r>
          </a:p>
        </p:txBody>
      </p:sp>
      <p:sp>
        <p:nvSpPr>
          <p:cNvPr id="88" name="TextBox 87">
            <a:extLst>
              <a:ext uri="{FF2B5EF4-FFF2-40B4-BE49-F238E27FC236}">
                <a16:creationId xmlns:a16="http://schemas.microsoft.com/office/drawing/2014/main" id="{18E3F954-B625-4B7F-A30D-A8EA94C3C0C4}"/>
              </a:ext>
            </a:extLst>
          </p:cNvPr>
          <p:cNvSpPr txBox="1"/>
          <p:nvPr/>
        </p:nvSpPr>
        <p:spPr>
          <a:xfrm>
            <a:off x="94622" y="3237317"/>
            <a:ext cx="2285351" cy="747140"/>
          </a:xfrm>
          <a:prstGeom prst="rect">
            <a:avLst/>
          </a:prstGeom>
          <a:noFill/>
          <a:ln>
            <a:noFill/>
          </a:ln>
        </p:spPr>
        <p:txBody>
          <a:bodyPr wrap="square" lIns="182828" tIns="146262" rIns="182828" bIns="146262" rtlCol="0" anchor="t" anchorCtr="0">
            <a:spAutoFit/>
          </a:bodyPr>
          <a:lstStyle/>
          <a:p>
            <a:pPr algn="ctr" defTabSz="609194">
              <a:lnSpc>
                <a:spcPct val="90000"/>
              </a:lnSpc>
              <a:defRPr/>
            </a:pPr>
            <a:r>
              <a:rPr lang="da-DK" sz="1599" b="1" kern="0">
                <a:gradFill>
                  <a:gsLst>
                    <a:gs pos="5310">
                      <a:srgbClr val="FFFFFF"/>
                    </a:gs>
                    <a:gs pos="13000">
                      <a:srgbClr val="FFFFFF"/>
                    </a:gs>
                  </a:gsLst>
                  <a:lin ang="5400000" scaled="0"/>
                </a:gradFill>
                <a:latin typeface="Segoe UI"/>
                <a:cs typeface="Segoe UI Semilight" panose="020B0402040204020203" pitchFamily="34" charset="0"/>
              </a:rPr>
              <a:t>Programmer productivity</a:t>
            </a:r>
          </a:p>
        </p:txBody>
      </p:sp>
      <p:sp>
        <p:nvSpPr>
          <p:cNvPr id="91" name="TextBox 90">
            <a:extLst>
              <a:ext uri="{FF2B5EF4-FFF2-40B4-BE49-F238E27FC236}">
                <a16:creationId xmlns:a16="http://schemas.microsoft.com/office/drawing/2014/main" id="{F8607F24-19CD-4FF3-A850-278E62F7DEB5}"/>
              </a:ext>
            </a:extLst>
          </p:cNvPr>
          <p:cNvSpPr txBox="1"/>
          <p:nvPr/>
        </p:nvSpPr>
        <p:spPr>
          <a:xfrm>
            <a:off x="2646597" y="3232934"/>
            <a:ext cx="2285351" cy="797365"/>
          </a:xfrm>
          <a:prstGeom prst="rect">
            <a:avLst/>
          </a:prstGeom>
          <a:noFill/>
          <a:ln>
            <a:noFill/>
          </a:ln>
        </p:spPr>
        <p:txBody>
          <a:bodyPr wrap="square" lIns="146262" tIns="146262" rIns="146262" bIns="146262" rtlCol="0" anchor="t" anchorCtr="0">
            <a:spAutoFit/>
          </a:bodyPr>
          <a:lstStyle/>
          <a:p>
            <a:pPr algn="ctr" defTabSz="932563">
              <a:defRPr/>
            </a:pPr>
            <a:r>
              <a:rPr lang="da-DK" sz="1599" b="1">
                <a:gradFill>
                  <a:gsLst>
                    <a:gs pos="5310">
                      <a:srgbClr val="FFFFFF"/>
                    </a:gs>
                    <a:gs pos="13000">
                      <a:srgbClr val="FFFFFF"/>
                    </a:gs>
                  </a:gsLst>
                  <a:lin ang="5400000" scaled="0"/>
                </a:gradFill>
                <a:latin typeface="Segoe UI"/>
                <a:cs typeface="Segoe UI Semilight" panose="020B0402040204020203" pitchFamily="34" charset="0"/>
              </a:rPr>
              <a:t>Intelligent Edge, and Cloud</a:t>
            </a:r>
          </a:p>
        </p:txBody>
      </p:sp>
      <p:sp>
        <p:nvSpPr>
          <p:cNvPr id="92" name="Money_3">
            <a:extLst>
              <a:ext uri="{FF2B5EF4-FFF2-40B4-BE49-F238E27FC236}">
                <a16:creationId xmlns:a16="http://schemas.microsoft.com/office/drawing/2014/main" id="{A1251962-A0E9-4BB7-ACC9-E5F0B50CB23E}"/>
              </a:ext>
            </a:extLst>
          </p:cNvPr>
          <p:cNvSpPr>
            <a:spLocks noChangeAspect="1" noEditPoints="1"/>
          </p:cNvSpPr>
          <p:nvPr/>
        </p:nvSpPr>
        <p:spPr bwMode="auto">
          <a:xfrm>
            <a:off x="6065205" y="2641270"/>
            <a:ext cx="353492" cy="639898"/>
          </a:xfrm>
          <a:custGeom>
            <a:avLst/>
            <a:gdLst>
              <a:gd name="T0" fmla="*/ 0 w 153"/>
              <a:gd name="T1" fmla="*/ 223 h 279"/>
              <a:gd name="T2" fmla="*/ 111 w 153"/>
              <a:gd name="T3" fmla="*/ 223 h 279"/>
              <a:gd name="T4" fmla="*/ 153 w 153"/>
              <a:gd name="T5" fmla="*/ 182 h 279"/>
              <a:gd name="T6" fmla="*/ 111 w 153"/>
              <a:gd name="T7" fmla="*/ 141 h 279"/>
              <a:gd name="T8" fmla="*/ 41 w 153"/>
              <a:gd name="T9" fmla="*/ 139 h 279"/>
              <a:gd name="T10" fmla="*/ 0 w 153"/>
              <a:gd name="T11" fmla="*/ 98 h 279"/>
              <a:gd name="T12" fmla="*/ 41 w 153"/>
              <a:gd name="T13" fmla="*/ 56 h 279"/>
              <a:gd name="T14" fmla="*/ 150 w 153"/>
              <a:gd name="T15" fmla="*/ 56 h 279"/>
              <a:gd name="T16" fmla="*/ 76 w 153"/>
              <a:gd name="T17" fmla="*/ 0 h 279"/>
              <a:gd name="T18" fmla="*/ 76 w 153"/>
              <a:gd name="T19" fmla="*/ 279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3" h="279">
                <a:moveTo>
                  <a:pt x="0" y="223"/>
                </a:moveTo>
                <a:cubicBezTo>
                  <a:pt x="111" y="223"/>
                  <a:pt x="111" y="223"/>
                  <a:pt x="111" y="223"/>
                </a:cubicBezTo>
                <a:cubicBezTo>
                  <a:pt x="134" y="223"/>
                  <a:pt x="153" y="205"/>
                  <a:pt x="153" y="182"/>
                </a:cubicBezTo>
                <a:cubicBezTo>
                  <a:pt x="153" y="159"/>
                  <a:pt x="134" y="141"/>
                  <a:pt x="111" y="141"/>
                </a:cubicBezTo>
                <a:cubicBezTo>
                  <a:pt x="41" y="139"/>
                  <a:pt x="41" y="139"/>
                  <a:pt x="41" y="139"/>
                </a:cubicBezTo>
                <a:cubicBezTo>
                  <a:pt x="19" y="139"/>
                  <a:pt x="0" y="120"/>
                  <a:pt x="0" y="98"/>
                </a:cubicBezTo>
                <a:cubicBezTo>
                  <a:pt x="0" y="75"/>
                  <a:pt x="19" y="56"/>
                  <a:pt x="41" y="56"/>
                </a:cubicBezTo>
                <a:cubicBezTo>
                  <a:pt x="150" y="56"/>
                  <a:pt x="150" y="56"/>
                  <a:pt x="150" y="56"/>
                </a:cubicBezTo>
                <a:moveTo>
                  <a:pt x="76" y="0"/>
                </a:moveTo>
                <a:cubicBezTo>
                  <a:pt x="76" y="279"/>
                  <a:pt x="76" y="279"/>
                  <a:pt x="76" y="279"/>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563"/>
            <a:endParaRPr lang="en-US" sz="900">
              <a:gradFill>
                <a:gsLst>
                  <a:gs pos="0">
                    <a:srgbClr val="505050"/>
                  </a:gs>
                  <a:gs pos="100000">
                    <a:srgbClr val="505050"/>
                  </a:gs>
                </a:gsLst>
                <a:lin ang="5400000" scaled="1"/>
              </a:gradFill>
              <a:latin typeface="Segoe UI"/>
            </a:endParaRPr>
          </a:p>
        </p:txBody>
      </p:sp>
      <p:sp>
        <p:nvSpPr>
          <p:cNvPr id="94" name="TextBox 93">
            <a:extLst>
              <a:ext uri="{FF2B5EF4-FFF2-40B4-BE49-F238E27FC236}">
                <a16:creationId xmlns:a16="http://schemas.microsoft.com/office/drawing/2014/main" id="{43F04297-7FAA-4430-8C82-5E571A36E4B4}"/>
              </a:ext>
            </a:extLst>
          </p:cNvPr>
          <p:cNvSpPr txBox="1"/>
          <p:nvPr/>
        </p:nvSpPr>
        <p:spPr>
          <a:xfrm>
            <a:off x="5016476" y="3336013"/>
            <a:ext cx="2285351" cy="747140"/>
          </a:xfrm>
          <a:prstGeom prst="rect">
            <a:avLst/>
          </a:prstGeom>
          <a:noFill/>
          <a:ln>
            <a:noFill/>
          </a:ln>
        </p:spPr>
        <p:txBody>
          <a:bodyPr wrap="square" lIns="146262" tIns="146262" rIns="146262" bIns="146262" rtlCol="0" anchor="t" anchorCtr="0">
            <a:spAutoFit/>
          </a:bodyPr>
          <a:lstStyle/>
          <a:p>
            <a:pPr algn="ctr" defTabSz="609194">
              <a:lnSpc>
                <a:spcPct val="90000"/>
              </a:lnSpc>
              <a:defRPr/>
            </a:pPr>
            <a:r>
              <a:rPr lang="da-DK" sz="1599" b="1" kern="0">
                <a:gradFill>
                  <a:gsLst>
                    <a:gs pos="5310">
                      <a:srgbClr val="FFFFFF"/>
                    </a:gs>
                    <a:gs pos="13000">
                      <a:srgbClr val="FFFFFF"/>
                    </a:gs>
                  </a:gsLst>
                  <a:lin ang="5400000" scaled="0"/>
                </a:gradFill>
                <a:latin typeface="Segoe UI"/>
                <a:cs typeface="Segoe UI Semilight" panose="020B0402040204020203" pitchFamily="34" charset="0"/>
              </a:rPr>
              <a:t>Serverless and low TCO</a:t>
            </a:r>
          </a:p>
        </p:txBody>
      </p:sp>
      <p:sp>
        <p:nvSpPr>
          <p:cNvPr id="95" name="Commitments_EC4D">
            <a:extLst>
              <a:ext uri="{FF2B5EF4-FFF2-40B4-BE49-F238E27FC236}">
                <a16:creationId xmlns:a16="http://schemas.microsoft.com/office/drawing/2014/main" id="{2B5449BF-946A-46BB-AB02-1ABC6BAF50FA}"/>
              </a:ext>
            </a:extLst>
          </p:cNvPr>
          <p:cNvSpPr>
            <a:spLocks noChangeAspect="1" noEditPoints="1"/>
          </p:cNvSpPr>
          <p:nvPr/>
        </p:nvSpPr>
        <p:spPr bwMode="auto">
          <a:xfrm>
            <a:off x="8340074" y="2521721"/>
            <a:ext cx="726080" cy="680792"/>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563"/>
            <a:endParaRPr lang="en-US" sz="900">
              <a:gradFill>
                <a:gsLst>
                  <a:gs pos="0">
                    <a:srgbClr val="505050"/>
                  </a:gs>
                  <a:gs pos="100000">
                    <a:srgbClr val="505050"/>
                  </a:gs>
                </a:gsLst>
                <a:lin ang="5400000" scaled="1"/>
              </a:gradFill>
              <a:latin typeface="Segoe UI"/>
            </a:endParaRPr>
          </a:p>
        </p:txBody>
      </p:sp>
      <p:sp>
        <p:nvSpPr>
          <p:cNvPr id="97" name="TextBox 96">
            <a:extLst>
              <a:ext uri="{FF2B5EF4-FFF2-40B4-BE49-F238E27FC236}">
                <a16:creationId xmlns:a16="http://schemas.microsoft.com/office/drawing/2014/main" id="{CAD08E39-9AA0-44BE-8DA2-5CB14F59535D}"/>
              </a:ext>
            </a:extLst>
          </p:cNvPr>
          <p:cNvSpPr txBox="1"/>
          <p:nvPr/>
        </p:nvSpPr>
        <p:spPr>
          <a:xfrm>
            <a:off x="7611996" y="3368337"/>
            <a:ext cx="2285351" cy="516948"/>
          </a:xfrm>
          <a:prstGeom prst="rect">
            <a:avLst/>
          </a:prstGeom>
          <a:noFill/>
          <a:ln>
            <a:noFill/>
          </a:ln>
        </p:spPr>
        <p:txBody>
          <a:bodyPr wrap="square" lIns="146262" tIns="146262" rIns="146262" bIns="146262" rtlCol="0" anchor="t" anchorCtr="0">
            <a:spAutoFit/>
          </a:bodyPr>
          <a:lstStyle>
            <a:defPPr>
              <a:defRPr lang="en-US"/>
            </a:defPPr>
            <a:lvl1pPr lvl="0" defTabSz="609428">
              <a:lnSpc>
                <a:spcPct val="90000"/>
              </a:lnSpc>
              <a:defRPr sz="1600" kern="0" cap="all">
                <a:gradFill>
                  <a:gsLst>
                    <a:gs pos="83668">
                      <a:srgbClr val="FFFFFF">
                        <a:alpha val="70000"/>
                      </a:srgbClr>
                    </a:gs>
                    <a:gs pos="37000">
                      <a:srgbClr val="FFFFFF">
                        <a:alpha val="70000"/>
                      </a:srgbClr>
                    </a:gs>
                  </a:gsLst>
                  <a:lin ang="5400000" scaled="0"/>
                </a:gradFill>
                <a:latin typeface="Segoe UI Semibold" panose="020B0702040204020203" pitchFamily="34" charset="0"/>
                <a:cs typeface="Segoe UI Semibold" panose="020B0702040204020203" pitchFamily="34" charset="0"/>
              </a:defRPr>
            </a:lvl1pPr>
          </a:lstStyle>
          <a:p>
            <a:pPr algn="ctr" defTabSz="609311">
              <a:defRPr/>
            </a:pPr>
            <a:r>
              <a:rPr lang="da-DK" sz="1599" b="1" cap="none">
                <a:gradFill>
                  <a:gsLst>
                    <a:gs pos="5310">
                      <a:srgbClr val="FFFFFF"/>
                    </a:gs>
                    <a:gs pos="13000">
                      <a:srgbClr val="FFFFFF"/>
                    </a:gs>
                  </a:gsLst>
                  <a:lin ang="5400000" scaled="0"/>
                </a:gradFill>
                <a:latin typeface="Segoe UI"/>
                <a:cs typeface="Segoe UI Semilight" panose="020B0402040204020203" pitchFamily="34" charset="0"/>
              </a:rPr>
              <a:t>Easy to get started</a:t>
            </a:r>
          </a:p>
        </p:txBody>
      </p:sp>
      <p:sp>
        <p:nvSpPr>
          <p:cNvPr id="102" name="cloud">
            <a:extLst>
              <a:ext uri="{FF2B5EF4-FFF2-40B4-BE49-F238E27FC236}">
                <a16:creationId xmlns:a16="http://schemas.microsoft.com/office/drawing/2014/main" id="{436E3120-3F05-4A48-AF51-43C860B74512}"/>
              </a:ext>
            </a:extLst>
          </p:cNvPr>
          <p:cNvSpPr>
            <a:spLocks noChangeAspect="1"/>
          </p:cNvSpPr>
          <p:nvPr/>
        </p:nvSpPr>
        <p:spPr bwMode="auto">
          <a:xfrm>
            <a:off x="10740309" y="2633873"/>
            <a:ext cx="902214" cy="574797"/>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563"/>
            <a:endParaRPr lang="en-US" sz="900">
              <a:gradFill>
                <a:gsLst>
                  <a:gs pos="0">
                    <a:srgbClr val="505050"/>
                  </a:gs>
                  <a:gs pos="100000">
                    <a:srgbClr val="505050"/>
                  </a:gs>
                </a:gsLst>
                <a:lin ang="5400000" scaled="1"/>
              </a:gradFill>
              <a:latin typeface="Segoe UI"/>
            </a:endParaRPr>
          </a:p>
        </p:txBody>
      </p:sp>
      <p:sp>
        <p:nvSpPr>
          <p:cNvPr id="104" name="TextBox 103">
            <a:extLst>
              <a:ext uri="{FF2B5EF4-FFF2-40B4-BE49-F238E27FC236}">
                <a16:creationId xmlns:a16="http://schemas.microsoft.com/office/drawing/2014/main" id="{B84A3E5A-D150-4831-8B7E-BF90771DA023}"/>
              </a:ext>
            </a:extLst>
          </p:cNvPr>
          <p:cNvSpPr txBox="1"/>
          <p:nvPr/>
        </p:nvSpPr>
        <p:spPr>
          <a:xfrm>
            <a:off x="10005734" y="3395597"/>
            <a:ext cx="2285351" cy="516948"/>
          </a:xfrm>
          <a:prstGeom prst="rect">
            <a:avLst/>
          </a:prstGeom>
          <a:noFill/>
          <a:ln>
            <a:noFill/>
          </a:ln>
        </p:spPr>
        <p:txBody>
          <a:bodyPr wrap="square" lIns="146262" tIns="146262" rIns="146262" bIns="146262" rtlCol="0" anchor="t" anchorCtr="0">
            <a:spAutoFit/>
          </a:bodyPr>
          <a:lstStyle>
            <a:defPPr>
              <a:defRPr lang="en-US"/>
            </a:defPPr>
            <a:lvl1pPr lvl="0" defTabSz="609428">
              <a:lnSpc>
                <a:spcPct val="90000"/>
              </a:lnSpc>
              <a:defRPr sz="1400" kern="0" cap="all">
                <a:gradFill>
                  <a:gsLst>
                    <a:gs pos="83668">
                      <a:srgbClr val="FFFFFF">
                        <a:alpha val="70000"/>
                      </a:srgbClr>
                    </a:gs>
                    <a:gs pos="37000">
                      <a:srgbClr val="FFFFFF">
                        <a:alpha val="70000"/>
                      </a:srgbClr>
                    </a:gs>
                  </a:gsLst>
                  <a:lin ang="5400000" scaled="0"/>
                </a:gradFill>
                <a:latin typeface="Segoe UI Semibold" panose="020B0702040204020203" pitchFamily="34" charset="0"/>
                <a:cs typeface="Segoe UI Semibold" panose="020B0702040204020203" pitchFamily="34" charset="0"/>
              </a:defRPr>
            </a:lvl1pPr>
          </a:lstStyle>
          <a:p>
            <a:pPr algn="ctr" defTabSz="609311">
              <a:defRPr/>
            </a:pPr>
            <a:r>
              <a:rPr lang="da-DK" sz="1599" b="1" cap="none">
                <a:gradFill>
                  <a:gsLst>
                    <a:gs pos="5310">
                      <a:srgbClr val="FFFFFF"/>
                    </a:gs>
                    <a:gs pos="13000">
                      <a:srgbClr val="FFFFFF"/>
                    </a:gs>
                  </a:gsLst>
                  <a:lin ang="5400000" scaled="0"/>
                </a:gradFill>
                <a:latin typeface="Segoe UI"/>
                <a:cs typeface="Segoe UI Semilight" panose="020B0402040204020203" pitchFamily="34" charset="0"/>
              </a:rPr>
              <a:t>Enterprise grade</a:t>
            </a:r>
          </a:p>
        </p:txBody>
      </p:sp>
      <p:sp>
        <p:nvSpPr>
          <p:cNvPr id="33" name="DevUpdate_ECC5" title="Icon of a clock with an arrow around it pointing clockwise">
            <a:extLst>
              <a:ext uri="{FF2B5EF4-FFF2-40B4-BE49-F238E27FC236}">
                <a16:creationId xmlns:a16="http://schemas.microsoft.com/office/drawing/2014/main" id="{448D4C33-16DA-4005-98EB-BFC4F099AC8A}"/>
              </a:ext>
            </a:extLst>
          </p:cNvPr>
          <p:cNvSpPr>
            <a:spLocks noChangeAspect="1" noEditPoints="1"/>
          </p:cNvSpPr>
          <p:nvPr/>
        </p:nvSpPr>
        <p:spPr bwMode="auto">
          <a:xfrm>
            <a:off x="975599" y="2633708"/>
            <a:ext cx="555131" cy="555790"/>
          </a:xfrm>
          <a:custGeom>
            <a:avLst/>
            <a:gdLst>
              <a:gd name="T0" fmla="*/ 2500 w 3750"/>
              <a:gd name="T1" fmla="*/ 2750 h 3750"/>
              <a:gd name="T2" fmla="*/ 1750 w 3750"/>
              <a:gd name="T3" fmla="*/ 2000 h 3750"/>
              <a:gd name="T4" fmla="*/ 1750 w 3750"/>
              <a:gd name="T5" fmla="*/ 875 h 3750"/>
              <a:gd name="T6" fmla="*/ 2875 w 3750"/>
              <a:gd name="T7" fmla="*/ 1250 h 3750"/>
              <a:gd name="T8" fmla="*/ 3750 w 3750"/>
              <a:gd name="T9" fmla="*/ 1250 h 3750"/>
              <a:gd name="T10" fmla="*/ 3750 w 3750"/>
              <a:gd name="T11" fmla="*/ 375 h 3750"/>
              <a:gd name="T12" fmla="*/ 3641 w 3750"/>
              <a:gd name="T13" fmla="*/ 1250 h 3750"/>
              <a:gd name="T14" fmla="*/ 1875 w 3750"/>
              <a:gd name="T15" fmla="*/ 0 h 3750"/>
              <a:gd name="T16" fmla="*/ 0 w 3750"/>
              <a:gd name="T17" fmla="*/ 1875 h 3750"/>
              <a:gd name="T18" fmla="*/ 1875 w 3750"/>
              <a:gd name="T19" fmla="*/ 3750 h 3750"/>
              <a:gd name="T20" fmla="*/ 3681 w 3750"/>
              <a:gd name="T21" fmla="*/ 23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50" h="3750">
                <a:moveTo>
                  <a:pt x="2500" y="2750"/>
                </a:moveTo>
                <a:cubicBezTo>
                  <a:pt x="1750" y="2000"/>
                  <a:pt x="1750" y="2000"/>
                  <a:pt x="1750" y="2000"/>
                </a:cubicBezTo>
                <a:cubicBezTo>
                  <a:pt x="1750" y="875"/>
                  <a:pt x="1750" y="875"/>
                  <a:pt x="1750" y="875"/>
                </a:cubicBezTo>
                <a:moveTo>
                  <a:pt x="2875" y="1250"/>
                </a:moveTo>
                <a:cubicBezTo>
                  <a:pt x="3750" y="1250"/>
                  <a:pt x="3750" y="1250"/>
                  <a:pt x="3750" y="1250"/>
                </a:cubicBezTo>
                <a:cubicBezTo>
                  <a:pt x="3750" y="375"/>
                  <a:pt x="3750" y="375"/>
                  <a:pt x="3750" y="375"/>
                </a:cubicBezTo>
                <a:moveTo>
                  <a:pt x="3641" y="1250"/>
                </a:moveTo>
                <a:cubicBezTo>
                  <a:pt x="3383" y="522"/>
                  <a:pt x="2691" y="0"/>
                  <a:pt x="1875" y="0"/>
                </a:cubicBezTo>
                <a:cubicBezTo>
                  <a:pt x="839" y="0"/>
                  <a:pt x="0" y="839"/>
                  <a:pt x="0" y="1875"/>
                </a:cubicBezTo>
                <a:cubicBezTo>
                  <a:pt x="0" y="2911"/>
                  <a:pt x="839" y="3750"/>
                  <a:pt x="1875" y="3750"/>
                </a:cubicBezTo>
                <a:cubicBezTo>
                  <a:pt x="2737" y="3750"/>
                  <a:pt x="3461" y="3167"/>
                  <a:pt x="3681" y="2375"/>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32563"/>
            <a:endParaRPr lang="en-US" sz="1836">
              <a:solidFill>
                <a:srgbClr val="505050"/>
              </a:solidFill>
              <a:latin typeface="Segoe UI"/>
            </a:endParaRPr>
          </a:p>
        </p:txBody>
      </p:sp>
      <p:sp>
        <p:nvSpPr>
          <p:cNvPr id="35" name="IoT" title="Icon of five circles that all connect to a center circle">
            <a:extLst>
              <a:ext uri="{FF2B5EF4-FFF2-40B4-BE49-F238E27FC236}">
                <a16:creationId xmlns:a16="http://schemas.microsoft.com/office/drawing/2014/main" id="{012B559E-8801-4757-8B56-7EE6D109159A}"/>
              </a:ext>
            </a:extLst>
          </p:cNvPr>
          <p:cNvSpPr>
            <a:spLocks noChangeAspect="1" noEditPoints="1"/>
          </p:cNvSpPr>
          <p:nvPr/>
        </p:nvSpPr>
        <p:spPr bwMode="auto">
          <a:xfrm>
            <a:off x="3155632" y="2742101"/>
            <a:ext cx="540355" cy="541220"/>
          </a:xfrm>
          <a:custGeom>
            <a:avLst/>
            <a:gdLst>
              <a:gd name="T0" fmla="*/ 235 w 352"/>
              <a:gd name="T1" fmla="*/ 176 h 352"/>
              <a:gd name="T2" fmla="*/ 176 w 352"/>
              <a:gd name="T3" fmla="*/ 235 h 352"/>
              <a:gd name="T4" fmla="*/ 117 w 352"/>
              <a:gd name="T5" fmla="*/ 176 h 352"/>
              <a:gd name="T6" fmla="*/ 176 w 352"/>
              <a:gd name="T7" fmla="*/ 117 h 352"/>
              <a:gd name="T8" fmla="*/ 235 w 352"/>
              <a:gd name="T9" fmla="*/ 176 h 352"/>
              <a:gd name="T10" fmla="*/ 270 w 352"/>
              <a:gd name="T11" fmla="*/ 0 h 352"/>
              <a:gd name="T12" fmla="*/ 235 w 352"/>
              <a:gd name="T13" fmla="*/ 35 h 352"/>
              <a:gd name="T14" fmla="*/ 270 w 352"/>
              <a:gd name="T15" fmla="*/ 70 h 352"/>
              <a:gd name="T16" fmla="*/ 305 w 352"/>
              <a:gd name="T17" fmla="*/ 35 h 352"/>
              <a:gd name="T18" fmla="*/ 270 w 352"/>
              <a:gd name="T19" fmla="*/ 0 h 352"/>
              <a:gd name="T20" fmla="*/ 82 w 352"/>
              <a:gd name="T21" fmla="*/ 23 h 352"/>
              <a:gd name="T22" fmla="*/ 47 w 352"/>
              <a:gd name="T23" fmla="*/ 59 h 352"/>
              <a:gd name="T24" fmla="*/ 82 w 352"/>
              <a:gd name="T25" fmla="*/ 94 h 352"/>
              <a:gd name="T26" fmla="*/ 117 w 352"/>
              <a:gd name="T27" fmla="*/ 59 h 352"/>
              <a:gd name="T28" fmla="*/ 82 w 352"/>
              <a:gd name="T29" fmla="*/ 23 h 352"/>
              <a:gd name="T30" fmla="*/ 35 w 352"/>
              <a:gd name="T31" fmla="*/ 211 h 352"/>
              <a:gd name="T32" fmla="*/ 0 w 352"/>
              <a:gd name="T33" fmla="*/ 246 h 352"/>
              <a:gd name="T34" fmla="*/ 35 w 352"/>
              <a:gd name="T35" fmla="*/ 282 h 352"/>
              <a:gd name="T36" fmla="*/ 70 w 352"/>
              <a:gd name="T37" fmla="*/ 246 h 352"/>
              <a:gd name="T38" fmla="*/ 35 w 352"/>
              <a:gd name="T39" fmla="*/ 211 h 352"/>
              <a:gd name="T40" fmla="*/ 223 w 352"/>
              <a:gd name="T41" fmla="*/ 282 h 352"/>
              <a:gd name="T42" fmla="*/ 188 w 352"/>
              <a:gd name="T43" fmla="*/ 317 h 352"/>
              <a:gd name="T44" fmla="*/ 223 w 352"/>
              <a:gd name="T45" fmla="*/ 352 h 352"/>
              <a:gd name="T46" fmla="*/ 258 w 352"/>
              <a:gd name="T47" fmla="*/ 317 h 352"/>
              <a:gd name="T48" fmla="*/ 223 w 352"/>
              <a:gd name="T49" fmla="*/ 282 h 352"/>
              <a:gd name="T50" fmla="*/ 317 w 352"/>
              <a:gd name="T51" fmla="*/ 164 h 352"/>
              <a:gd name="T52" fmla="*/ 282 w 352"/>
              <a:gd name="T53" fmla="*/ 199 h 352"/>
              <a:gd name="T54" fmla="*/ 317 w 352"/>
              <a:gd name="T55" fmla="*/ 235 h 352"/>
              <a:gd name="T56" fmla="*/ 352 w 352"/>
              <a:gd name="T57" fmla="*/ 199 h 352"/>
              <a:gd name="T58" fmla="*/ 317 w 352"/>
              <a:gd name="T59" fmla="*/ 164 h 352"/>
              <a:gd name="T60" fmla="*/ 250 w 352"/>
              <a:gd name="T61" fmla="*/ 64 h 352"/>
              <a:gd name="T62" fmla="*/ 209 w 352"/>
              <a:gd name="T63" fmla="*/ 127 h 352"/>
              <a:gd name="T64" fmla="*/ 139 w 352"/>
              <a:gd name="T65" fmla="*/ 130 h 352"/>
              <a:gd name="T66" fmla="*/ 104 w 352"/>
              <a:gd name="T67" fmla="*/ 86 h 352"/>
              <a:gd name="T68" fmla="*/ 67 w 352"/>
              <a:gd name="T69" fmla="*/ 231 h 352"/>
              <a:gd name="T70" fmla="*/ 124 w 352"/>
              <a:gd name="T71" fmla="*/ 202 h 352"/>
              <a:gd name="T72" fmla="*/ 212 w 352"/>
              <a:gd name="T73" fmla="*/ 283 h 352"/>
              <a:gd name="T74" fmla="*/ 195 w 352"/>
              <a:gd name="T75" fmla="*/ 232 h 352"/>
              <a:gd name="T76" fmla="*/ 234 w 352"/>
              <a:gd name="T77" fmla="*/ 186 h 352"/>
              <a:gd name="T78" fmla="*/ 282 w 352"/>
              <a:gd name="T79" fmla="*/ 194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2" h="352">
                <a:moveTo>
                  <a:pt x="235" y="176"/>
                </a:moveTo>
                <a:cubicBezTo>
                  <a:pt x="235" y="208"/>
                  <a:pt x="208" y="235"/>
                  <a:pt x="176" y="235"/>
                </a:cubicBezTo>
                <a:cubicBezTo>
                  <a:pt x="144" y="235"/>
                  <a:pt x="117" y="208"/>
                  <a:pt x="117" y="176"/>
                </a:cubicBezTo>
                <a:cubicBezTo>
                  <a:pt x="117" y="144"/>
                  <a:pt x="144" y="117"/>
                  <a:pt x="176" y="117"/>
                </a:cubicBezTo>
                <a:cubicBezTo>
                  <a:pt x="208" y="117"/>
                  <a:pt x="235" y="144"/>
                  <a:pt x="235" y="176"/>
                </a:cubicBezTo>
                <a:close/>
                <a:moveTo>
                  <a:pt x="270" y="0"/>
                </a:moveTo>
                <a:cubicBezTo>
                  <a:pt x="250" y="0"/>
                  <a:pt x="235" y="16"/>
                  <a:pt x="235" y="35"/>
                </a:cubicBezTo>
                <a:cubicBezTo>
                  <a:pt x="235" y="55"/>
                  <a:pt x="250" y="70"/>
                  <a:pt x="270" y="70"/>
                </a:cubicBezTo>
                <a:cubicBezTo>
                  <a:pt x="289" y="70"/>
                  <a:pt x="305" y="55"/>
                  <a:pt x="305" y="35"/>
                </a:cubicBezTo>
                <a:cubicBezTo>
                  <a:pt x="305" y="16"/>
                  <a:pt x="289" y="0"/>
                  <a:pt x="270" y="0"/>
                </a:cubicBezTo>
                <a:close/>
                <a:moveTo>
                  <a:pt x="82" y="23"/>
                </a:moveTo>
                <a:cubicBezTo>
                  <a:pt x="63" y="23"/>
                  <a:pt x="47" y="39"/>
                  <a:pt x="47" y="59"/>
                </a:cubicBezTo>
                <a:cubicBezTo>
                  <a:pt x="47" y="78"/>
                  <a:pt x="63" y="94"/>
                  <a:pt x="82" y="94"/>
                </a:cubicBezTo>
                <a:cubicBezTo>
                  <a:pt x="102" y="94"/>
                  <a:pt x="117" y="78"/>
                  <a:pt x="117" y="59"/>
                </a:cubicBezTo>
                <a:cubicBezTo>
                  <a:pt x="117" y="39"/>
                  <a:pt x="102" y="23"/>
                  <a:pt x="82" y="23"/>
                </a:cubicBezTo>
                <a:close/>
                <a:moveTo>
                  <a:pt x="35" y="211"/>
                </a:moveTo>
                <a:cubicBezTo>
                  <a:pt x="16" y="211"/>
                  <a:pt x="0" y="227"/>
                  <a:pt x="0" y="246"/>
                </a:cubicBezTo>
                <a:cubicBezTo>
                  <a:pt x="0" y="266"/>
                  <a:pt x="16" y="282"/>
                  <a:pt x="35" y="282"/>
                </a:cubicBezTo>
                <a:cubicBezTo>
                  <a:pt x="55" y="282"/>
                  <a:pt x="70" y="266"/>
                  <a:pt x="70" y="246"/>
                </a:cubicBezTo>
                <a:cubicBezTo>
                  <a:pt x="70" y="227"/>
                  <a:pt x="55" y="211"/>
                  <a:pt x="35" y="211"/>
                </a:cubicBezTo>
                <a:close/>
                <a:moveTo>
                  <a:pt x="223" y="282"/>
                </a:moveTo>
                <a:cubicBezTo>
                  <a:pt x="203" y="282"/>
                  <a:pt x="188" y="297"/>
                  <a:pt x="188" y="317"/>
                </a:cubicBezTo>
                <a:cubicBezTo>
                  <a:pt x="188" y="336"/>
                  <a:pt x="203" y="352"/>
                  <a:pt x="223" y="352"/>
                </a:cubicBezTo>
                <a:cubicBezTo>
                  <a:pt x="242" y="352"/>
                  <a:pt x="258" y="336"/>
                  <a:pt x="258" y="317"/>
                </a:cubicBezTo>
                <a:cubicBezTo>
                  <a:pt x="258" y="297"/>
                  <a:pt x="242" y="282"/>
                  <a:pt x="223" y="282"/>
                </a:cubicBezTo>
                <a:close/>
                <a:moveTo>
                  <a:pt x="317" y="164"/>
                </a:moveTo>
                <a:cubicBezTo>
                  <a:pt x="297" y="164"/>
                  <a:pt x="282" y="180"/>
                  <a:pt x="282" y="199"/>
                </a:cubicBezTo>
                <a:cubicBezTo>
                  <a:pt x="282" y="219"/>
                  <a:pt x="297" y="235"/>
                  <a:pt x="317" y="235"/>
                </a:cubicBezTo>
                <a:cubicBezTo>
                  <a:pt x="336" y="235"/>
                  <a:pt x="352" y="219"/>
                  <a:pt x="352" y="199"/>
                </a:cubicBezTo>
                <a:cubicBezTo>
                  <a:pt x="352" y="180"/>
                  <a:pt x="336" y="164"/>
                  <a:pt x="317" y="164"/>
                </a:cubicBezTo>
                <a:close/>
                <a:moveTo>
                  <a:pt x="250" y="64"/>
                </a:moveTo>
                <a:cubicBezTo>
                  <a:pt x="209" y="127"/>
                  <a:pt x="209" y="127"/>
                  <a:pt x="209" y="127"/>
                </a:cubicBezTo>
                <a:moveTo>
                  <a:pt x="139" y="130"/>
                </a:moveTo>
                <a:cubicBezTo>
                  <a:pt x="104" y="86"/>
                  <a:pt x="104" y="86"/>
                  <a:pt x="104" y="86"/>
                </a:cubicBezTo>
                <a:moveTo>
                  <a:pt x="67" y="231"/>
                </a:moveTo>
                <a:cubicBezTo>
                  <a:pt x="124" y="202"/>
                  <a:pt x="124" y="202"/>
                  <a:pt x="124" y="202"/>
                </a:cubicBezTo>
                <a:moveTo>
                  <a:pt x="212" y="283"/>
                </a:moveTo>
                <a:cubicBezTo>
                  <a:pt x="195" y="232"/>
                  <a:pt x="195" y="232"/>
                  <a:pt x="195" y="232"/>
                </a:cubicBezTo>
                <a:moveTo>
                  <a:pt x="234" y="186"/>
                </a:moveTo>
                <a:cubicBezTo>
                  <a:pt x="282" y="194"/>
                  <a:pt x="282" y="194"/>
                  <a:pt x="282" y="194"/>
                </a:cubicBezTo>
              </a:path>
            </a:pathLst>
          </a:custGeom>
          <a:noFill/>
          <a:ln w="15875" cap="sq">
            <a:solidFill>
              <a:schemeClr val="bg1"/>
            </a:solidFill>
            <a:prstDash val="soli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32563"/>
            <a:endParaRPr lang="en-US" sz="1836">
              <a:gradFill>
                <a:gsLst>
                  <a:gs pos="0">
                    <a:srgbClr val="505050"/>
                  </a:gs>
                  <a:gs pos="100000">
                    <a:srgbClr val="505050"/>
                  </a:gs>
                </a:gsLst>
              </a:gradFill>
              <a:latin typeface="Segoe UI"/>
            </a:endParaRPr>
          </a:p>
        </p:txBody>
      </p:sp>
      <p:sp>
        <p:nvSpPr>
          <p:cNvPr id="36" name="cloud">
            <a:extLst>
              <a:ext uri="{FF2B5EF4-FFF2-40B4-BE49-F238E27FC236}">
                <a16:creationId xmlns:a16="http://schemas.microsoft.com/office/drawing/2014/main" id="{94291389-9EDE-4BF8-A24E-4E6516393819}"/>
              </a:ext>
            </a:extLst>
          </p:cNvPr>
          <p:cNvSpPr>
            <a:spLocks noChangeAspect="1"/>
          </p:cNvSpPr>
          <p:nvPr/>
        </p:nvSpPr>
        <p:spPr bwMode="auto">
          <a:xfrm>
            <a:off x="3773719" y="2620243"/>
            <a:ext cx="902214" cy="574797"/>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563"/>
            <a:endParaRPr lang="en-US" sz="900">
              <a:gradFill>
                <a:gsLst>
                  <a:gs pos="0">
                    <a:srgbClr val="505050"/>
                  </a:gs>
                  <a:gs pos="100000">
                    <a:srgbClr val="505050"/>
                  </a:gs>
                </a:gsLst>
                <a:lin ang="5400000" scaled="1"/>
              </a:gradFill>
              <a:latin typeface="Segoe UI"/>
            </a:endParaRPr>
          </a:p>
        </p:txBody>
      </p:sp>
      <p:sp>
        <p:nvSpPr>
          <p:cNvPr id="28" name="TextBox 27">
            <a:extLst>
              <a:ext uri="{FF2B5EF4-FFF2-40B4-BE49-F238E27FC236}">
                <a16:creationId xmlns:a16="http://schemas.microsoft.com/office/drawing/2014/main" id="{D1033657-A23C-411C-B993-85607D76C337}"/>
              </a:ext>
            </a:extLst>
          </p:cNvPr>
          <p:cNvSpPr txBox="1"/>
          <p:nvPr/>
        </p:nvSpPr>
        <p:spPr>
          <a:xfrm>
            <a:off x="-91582" y="4148907"/>
            <a:ext cx="2676374" cy="2717932"/>
          </a:xfrm>
          <a:prstGeom prst="rect">
            <a:avLst/>
          </a:prstGeom>
          <a:noFill/>
          <a:ln>
            <a:noFill/>
          </a:ln>
        </p:spPr>
        <p:txBody>
          <a:bodyPr wrap="square" lIns="182828" tIns="146262" rIns="182828" bIns="146262" rtlCol="0" anchor="t" anchorCtr="0">
            <a:spAutoFit/>
          </a:bodyPr>
          <a:lstStyle/>
          <a:p>
            <a:pPr defTabSz="932563">
              <a:lnSpc>
                <a:spcPct val="90000"/>
              </a:lnSpc>
              <a:spcAft>
                <a:spcPts val="612"/>
              </a:spcAft>
            </a:pPr>
            <a:r>
              <a:rPr lang="en-US" sz="1377" dirty="0">
                <a:solidFill>
                  <a:srgbClr val="FFFFFF"/>
                </a:solidFill>
                <a:latin typeface="Segoe UI"/>
              </a:rPr>
              <a:t>Simple SQL language extensible with JavaScript and C# </a:t>
            </a:r>
            <a:endParaRPr lang="en-US" sz="1399" dirty="0">
              <a:solidFill>
                <a:srgbClr val="FFFFFF"/>
              </a:solidFill>
              <a:latin typeface="Segoe UI"/>
            </a:endParaRPr>
          </a:p>
          <a:p>
            <a:pPr defTabSz="932563">
              <a:lnSpc>
                <a:spcPct val="90000"/>
              </a:lnSpc>
              <a:spcAft>
                <a:spcPts val="612"/>
              </a:spcAft>
            </a:pPr>
            <a:endParaRPr lang="en-US" sz="1399" dirty="0">
              <a:solidFill>
                <a:srgbClr val="FFFFFF"/>
              </a:solidFill>
              <a:latin typeface="Segoe UI"/>
            </a:endParaRPr>
          </a:p>
          <a:p>
            <a:pPr defTabSz="932563">
              <a:lnSpc>
                <a:spcPct val="90000"/>
              </a:lnSpc>
              <a:spcAft>
                <a:spcPts val="612"/>
              </a:spcAft>
            </a:pPr>
            <a:r>
              <a:rPr lang="en-US" sz="1377" dirty="0">
                <a:solidFill>
                  <a:srgbClr val="FFFFFF"/>
                </a:solidFill>
                <a:latin typeface="Segoe UI"/>
              </a:rPr>
              <a:t>Built-in Analytic functions</a:t>
            </a:r>
            <a:endParaRPr lang="en-US" sz="1377" dirty="0">
              <a:solidFill>
                <a:srgbClr val="FFFFFF"/>
              </a:solidFill>
              <a:latin typeface="Segoe UI"/>
              <a:cs typeface="Segoe UI"/>
            </a:endParaRPr>
          </a:p>
          <a:p>
            <a:pPr defTabSz="932563">
              <a:lnSpc>
                <a:spcPct val="90000"/>
              </a:lnSpc>
              <a:spcAft>
                <a:spcPts val="612"/>
              </a:spcAft>
            </a:pPr>
            <a:endParaRPr lang="en-US" sz="1399" i="1" dirty="0">
              <a:solidFill>
                <a:srgbClr val="FFFFFF"/>
              </a:solidFill>
              <a:latin typeface="Segoe UI"/>
            </a:endParaRPr>
          </a:p>
          <a:p>
            <a:pPr defTabSz="932563">
              <a:lnSpc>
                <a:spcPct val="90000"/>
              </a:lnSpc>
              <a:spcAft>
                <a:spcPts val="612"/>
              </a:spcAft>
            </a:pPr>
            <a:r>
              <a:rPr lang="en-US" sz="1377" i="1" dirty="0">
                <a:solidFill>
                  <a:srgbClr val="FFFFFF"/>
                </a:solidFill>
                <a:latin typeface="Segoe UI"/>
              </a:rPr>
              <a:t>Azure Portal, VS Code, Visual Studio, PowerShell, REST APIs</a:t>
            </a:r>
          </a:p>
          <a:p>
            <a:pPr defTabSz="932563">
              <a:lnSpc>
                <a:spcPct val="90000"/>
              </a:lnSpc>
              <a:spcAft>
                <a:spcPts val="612"/>
              </a:spcAft>
            </a:pPr>
            <a:endParaRPr lang="en-US" sz="1377" i="1" dirty="0">
              <a:solidFill>
                <a:srgbClr val="FFFFFF"/>
              </a:solidFill>
              <a:latin typeface="Segoe UI"/>
              <a:cs typeface="Segoe UI"/>
            </a:endParaRPr>
          </a:p>
          <a:p>
            <a:pPr defTabSz="932563">
              <a:lnSpc>
                <a:spcPct val="90000"/>
              </a:lnSpc>
              <a:spcAft>
                <a:spcPts val="612"/>
              </a:spcAft>
            </a:pPr>
            <a:r>
              <a:rPr lang="en-US" sz="1377" i="1" dirty="0">
                <a:solidFill>
                  <a:srgbClr val="FFFFFF"/>
                </a:solidFill>
                <a:latin typeface="Segoe UI"/>
                <a:cs typeface="Segoe UI"/>
              </a:rPr>
              <a:t>Best in class debugging tools</a:t>
            </a:r>
          </a:p>
        </p:txBody>
      </p:sp>
      <p:sp>
        <p:nvSpPr>
          <p:cNvPr id="29" name="TextBox 28">
            <a:extLst>
              <a:ext uri="{FF2B5EF4-FFF2-40B4-BE49-F238E27FC236}">
                <a16:creationId xmlns:a16="http://schemas.microsoft.com/office/drawing/2014/main" id="{BE6C64B4-C363-4D2E-8866-54A799F5079A}"/>
              </a:ext>
            </a:extLst>
          </p:cNvPr>
          <p:cNvSpPr txBox="1"/>
          <p:nvPr/>
        </p:nvSpPr>
        <p:spPr>
          <a:xfrm>
            <a:off x="2491913" y="4165809"/>
            <a:ext cx="2477896" cy="1638103"/>
          </a:xfrm>
          <a:prstGeom prst="rect">
            <a:avLst/>
          </a:prstGeom>
          <a:noFill/>
          <a:ln>
            <a:noFill/>
          </a:ln>
        </p:spPr>
        <p:txBody>
          <a:bodyPr wrap="square" lIns="182828" tIns="146262" rIns="182828" bIns="146262" rtlCol="0" anchor="t" anchorCtr="0">
            <a:spAutoFit/>
          </a:bodyPr>
          <a:lstStyle/>
          <a:p>
            <a:pPr defTabSz="932563">
              <a:lnSpc>
                <a:spcPct val="90000"/>
              </a:lnSpc>
              <a:spcAft>
                <a:spcPts val="612"/>
              </a:spcAft>
            </a:pPr>
            <a:r>
              <a:rPr lang="en-US" sz="1399">
                <a:solidFill>
                  <a:srgbClr val="FFFFFF"/>
                </a:solidFill>
                <a:latin typeface="Segoe UI"/>
              </a:rPr>
              <a:t>Same queries running either on Edge, Cloud or Azure Stack </a:t>
            </a:r>
          </a:p>
          <a:p>
            <a:pPr defTabSz="932563">
              <a:lnSpc>
                <a:spcPct val="90000"/>
              </a:lnSpc>
              <a:spcAft>
                <a:spcPts val="612"/>
              </a:spcAft>
            </a:pPr>
            <a:endParaRPr lang="en-US" sz="1399">
              <a:solidFill>
                <a:srgbClr val="FFFFFF"/>
              </a:solidFill>
              <a:latin typeface="Segoe UI"/>
              <a:cs typeface="Segoe UI Semilight"/>
            </a:endParaRPr>
          </a:p>
          <a:p>
            <a:pPr defTabSz="932563">
              <a:lnSpc>
                <a:spcPct val="90000"/>
              </a:lnSpc>
              <a:spcAft>
                <a:spcPts val="612"/>
              </a:spcAft>
            </a:pPr>
            <a:r>
              <a:rPr lang="en-US" sz="1399">
                <a:solidFill>
                  <a:srgbClr val="FFFFFF"/>
                </a:solidFill>
                <a:latin typeface="Segoe UI"/>
              </a:rPr>
              <a:t>Leveraging IoT Edge for security and deployment</a:t>
            </a:r>
          </a:p>
        </p:txBody>
      </p:sp>
      <p:sp>
        <p:nvSpPr>
          <p:cNvPr id="30" name="TextBox 29">
            <a:extLst>
              <a:ext uri="{FF2B5EF4-FFF2-40B4-BE49-F238E27FC236}">
                <a16:creationId xmlns:a16="http://schemas.microsoft.com/office/drawing/2014/main" id="{B76E8D87-2D1E-47AD-AFBF-8C7EE28CE44E}"/>
              </a:ext>
            </a:extLst>
          </p:cNvPr>
          <p:cNvSpPr txBox="1"/>
          <p:nvPr/>
        </p:nvSpPr>
        <p:spPr>
          <a:xfrm>
            <a:off x="4903355" y="4170216"/>
            <a:ext cx="2574929" cy="2387940"/>
          </a:xfrm>
          <a:prstGeom prst="rect">
            <a:avLst/>
          </a:prstGeom>
          <a:noFill/>
          <a:ln>
            <a:noFill/>
          </a:ln>
        </p:spPr>
        <p:txBody>
          <a:bodyPr wrap="square" lIns="182828" tIns="146262" rIns="182828" bIns="146262" rtlCol="0" anchor="t" anchorCtr="0">
            <a:spAutoFit/>
          </a:bodyPr>
          <a:lstStyle/>
          <a:p>
            <a:pPr defTabSz="932563">
              <a:lnSpc>
                <a:spcPct val="90000"/>
              </a:lnSpc>
              <a:spcAft>
                <a:spcPts val="612"/>
              </a:spcAft>
            </a:pPr>
            <a:r>
              <a:rPr lang="en-US" sz="1399">
                <a:solidFill>
                  <a:srgbClr val="FFFFFF"/>
                </a:solidFill>
                <a:latin typeface="Segoe UI"/>
              </a:rPr>
              <a:t>Fully managed Job service: no clusters to manage or VMs to provision</a:t>
            </a:r>
          </a:p>
          <a:p>
            <a:pPr defTabSz="932563">
              <a:lnSpc>
                <a:spcPct val="90000"/>
              </a:lnSpc>
              <a:spcAft>
                <a:spcPts val="612"/>
              </a:spcAft>
            </a:pPr>
            <a:endParaRPr lang="en-US" sz="1399">
              <a:solidFill>
                <a:srgbClr val="FFFFFF"/>
              </a:solidFill>
              <a:latin typeface="Segoe UI"/>
            </a:endParaRPr>
          </a:p>
          <a:p>
            <a:pPr defTabSz="932563">
              <a:lnSpc>
                <a:spcPct val="90000"/>
              </a:lnSpc>
              <a:spcAft>
                <a:spcPts val="612"/>
              </a:spcAft>
            </a:pPr>
            <a:r>
              <a:rPr lang="en-US" sz="1399">
                <a:solidFill>
                  <a:srgbClr val="FFFFFF"/>
                </a:solidFill>
                <a:latin typeface="Segoe UI"/>
              </a:rPr>
              <a:t>Pay as you go: pay by minute, start, stop on-demand</a:t>
            </a:r>
          </a:p>
          <a:p>
            <a:pPr defTabSz="932563">
              <a:lnSpc>
                <a:spcPct val="90000"/>
              </a:lnSpc>
              <a:spcAft>
                <a:spcPts val="612"/>
              </a:spcAft>
            </a:pPr>
            <a:endParaRPr lang="en-US" sz="1399">
              <a:solidFill>
                <a:srgbClr val="FFFFFF"/>
              </a:solidFill>
              <a:latin typeface="Segoe UI"/>
            </a:endParaRPr>
          </a:p>
          <a:p>
            <a:pPr defTabSz="932563">
              <a:lnSpc>
                <a:spcPct val="90000"/>
              </a:lnSpc>
              <a:spcAft>
                <a:spcPts val="612"/>
              </a:spcAft>
            </a:pPr>
            <a:r>
              <a:rPr lang="en-US" sz="1399">
                <a:solidFill>
                  <a:srgbClr val="FFFFFF"/>
                </a:solidFill>
                <a:latin typeface="Segoe UI"/>
              </a:rPr>
              <a:t>Scale-up and scale-out</a:t>
            </a:r>
          </a:p>
        </p:txBody>
      </p:sp>
      <p:sp>
        <p:nvSpPr>
          <p:cNvPr id="3" name="Rectangle 2">
            <a:extLst>
              <a:ext uri="{FF2B5EF4-FFF2-40B4-BE49-F238E27FC236}">
                <a16:creationId xmlns:a16="http://schemas.microsoft.com/office/drawing/2014/main" id="{98D12CEA-328E-40A0-8850-80CC8F3BFFA7}"/>
              </a:ext>
            </a:extLst>
          </p:cNvPr>
          <p:cNvSpPr/>
          <p:nvPr/>
        </p:nvSpPr>
        <p:spPr>
          <a:xfrm>
            <a:off x="7510465" y="4277235"/>
            <a:ext cx="2249591" cy="1606402"/>
          </a:xfrm>
          <a:prstGeom prst="rect">
            <a:avLst/>
          </a:prstGeom>
        </p:spPr>
        <p:txBody>
          <a:bodyPr wrap="square">
            <a:spAutoFit/>
          </a:bodyPr>
          <a:lstStyle/>
          <a:p>
            <a:pPr defTabSz="932563">
              <a:lnSpc>
                <a:spcPct val="90000"/>
              </a:lnSpc>
              <a:spcAft>
                <a:spcPts val="612"/>
              </a:spcAft>
            </a:pPr>
            <a:r>
              <a:rPr lang="en-US" sz="1599">
                <a:solidFill>
                  <a:srgbClr val="FFFFFF"/>
                </a:solidFill>
                <a:latin typeface="Segoe UI"/>
              </a:rPr>
              <a:t>Native, Zero code integration with 15+ Azure services</a:t>
            </a:r>
          </a:p>
          <a:p>
            <a:pPr defTabSz="932563">
              <a:lnSpc>
                <a:spcPct val="90000"/>
              </a:lnSpc>
              <a:spcAft>
                <a:spcPts val="612"/>
              </a:spcAft>
            </a:pPr>
            <a:endParaRPr lang="en-US" sz="1599">
              <a:solidFill>
                <a:srgbClr val="FFFFFF"/>
              </a:solidFill>
              <a:latin typeface="Segoe UI"/>
            </a:endParaRPr>
          </a:p>
          <a:p>
            <a:pPr defTabSz="932563">
              <a:lnSpc>
                <a:spcPct val="90000"/>
              </a:lnSpc>
              <a:spcAft>
                <a:spcPts val="612"/>
              </a:spcAft>
            </a:pPr>
            <a:r>
              <a:rPr lang="en-US" sz="1599">
                <a:solidFill>
                  <a:srgbClr val="FFFFFF"/>
                </a:solidFill>
                <a:latin typeface="Segoe UI"/>
              </a:rPr>
              <a:t>“&lt;5 minutes to solution”</a:t>
            </a:r>
          </a:p>
        </p:txBody>
      </p:sp>
      <p:sp>
        <p:nvSpPr>
          <p:cNvPr id="4" name="Rectangle 3">
            <a:extLst>
              <a:ext uri="{FF2B5EF4-FFF2-40B4-BE49-F238E27FC236}">
                <a16:creationId xmlns:a16="http://schemas.microsoft.com/office/drawing/2014/main" id="{77953CF4-0F3D-48C3-B2C0-4FB8DFFB233F}"/>
              </a:ext>
            </a:extLst>
          </p:cNvPr>
          <p:cNvSpPr/>
          <p:nvPr/>
        </p:nvSpPr>
        <p:spPr>
          <a:xfrm>
            <a:off x="9991666" y="4277235"/>
            <a:ext cx="2550512" cy="2356762"/>
          </a:xfrm>
          <a:prstGeom prst="rect">
            <a:avLst/>
          </a:prstGeom>
        </p:spPr>
        <p:txBody>
          <a:bodyPr wrap="square" anchor="t">
            <a:spAutoFit/>
          </a:bodyPr>
          <a:lstStyle/>
          <a:p>
            <a:pPr defTabSz="932563">
              <a:lnSpc>
                <a:spcPct val="90000"/>
              </a:lnSpc>
              <a:spcAft>
                <a:spcPts val="612"/>
              </a:spcAft>
            </a:pPr>
            <a:r>
              <a:rPr lang="en-US" sz="1581">
                <a:solidFill>
                  <a:srgbClr val="FFFFFF"/>
                </a:solidFill>
                <a:latin typeface="Segoe UI"/>
              </a:rPr>
              <a:t>99.9% job level SLA </a:t>
            </a:r>
            <a:endParaRPr lang="en-US" sz="1599">
              <a:solidFill>
                <a:srgbClr val="FFFFFF"/>
              </a:solidFill>
              <a:latin typeface="Segoe UI"/>
            </a:endParaRPr>
          </a:p>
          <a:p>
            <a:pPr defTabSz="932563">
              <a:lnSpc>
                <a:spcPct val="90000"/>
              </a:lnSpc>
              <a:spcAft>
                <a:spcPts val="612"/>
              </a:spcAft>
            </a:pPr>
            <a:endParaRPr lang="en-US" sz="1599">
              <a:solidFill>
                <a:srgbClr val="FFFFFF"/>
              </a:solidFill>
              <a:latin typeface="Segoe UI"/>
            </a:endParaRPr>
          </a:p>
          <a:p>
            <a:pPr defTabSz="932563">
              <a:lnSpc>
                <a:spcPct val="90000"/>
              </a:lnSpc>
              <a:spcAft>
                <a:spcPts val="612"/>
              </a:spcAft>
            </a:pPr>
            <a:r>
              <a:rPr lang="en-US" sz="1581">
                <a:solidFill>
                  <a:srgbClr val="FFFFFF"/>
                </a:solidFill>
                <a:latin typeface="Segoe UI"/>
              </a:rPr>
              <a:t>Highly certified and compliant</a:t>
            </a:r>
            <a:endParaRPr lang="en-US" sz="1581">
              <a:solidFill>
                <a:srgbClr val="FFFFFF"/>
              </a:solidFill>
              <a:latin typeface="Segoe UI"/>
              <a:cs typeface="Segoe UI"/>
            </a:endParaRPr>
          </a:p>
          <a:p>
            <a:pPr defTabSz="932563">
              <a:lnSpc>
                <a:spcPct val="90000"/>
              </a:lnSpc>
              <a:spcAft>
                <a:spcPts val="612"/>
              </a:spcAft>
            </a:pPr>
            <a:endParaRPr lang="en-US" sz="1599">
              <a:solidFill>
                <a:srgbClr val="FFFFFF"/>
              </a:solidFill>
              <a:latin typeface="Segoe UI"/>
            </a:endParaRPr>
          </a:p>
          <a:p>
            <a:pPr defTabSz="932563">
              <a:lnSpc>
                <a:spcPct val="90000"/>
              </a:lnSpc>
              <a:spcAft>
                <a:spcPts val="612"/>
              </a:spcAft>
            </a:pPr>
            <a:r>
              <a:rPr lang="en-US" sz="1581">
                <a:solidFill>
                  <a:srgbClr val="FFFFFF"/>
                </a:solidFill>
                <a:latin typeface="Segoe UI"/>
              </a:rPr>
              <a:t>26 regions worldwide</a:t>
            </a:r>
          </a:p>
          <a:p>
            <a:pPr defTabSz="932563">
              <a:lnSpc>
                <a:spcPct val="90000"/>
              </a:lnSpc>
              <a:spcAft>
                <a:spcPts val="612"/>
              </a:spcAft>
            </a:pPr>
            <a:endParaRPr lang="en-US" sz="1581">
              <a:solidFill>
                <a:srgbClr val="FFFFFF"/>
              </a:solidFill>
              <a:latin typeface="Segoe UI"/>
            </a:endParaRPr>
          </a:p>
          <a:p>
            <a:pPr defTabSz="932563">
              <a:lnSpc>
                <a:spcPct val="90000"/>
              </a:lnSpc>
              <a:spcAft>
                <a:spcPts val="612"/>
              </a:spcAft>
            </a:pPr>
            <a:r>
              <a:rPr lang="en-US" sz="1581">
                <a:solidFill>
                  <a:srgbClr val="FFFFFF"/>
                </a:solidFill>
                <a:latin typeface="Segoe UI"/>
              </a:rPr>
              <a:t>Millisecond latencies</a:t>
            </a:r>
          </a:p>
        </p:txBody>
      </p:sp>
    </p:spTree>
    <p:extLst>
      <p:ext uri="{BB962C8B-B14F-4D97-AF65-F5344CB8AC3E}">
        <p14:creationId xmlns:p14="http://schemas.microsoft.com/office/powerpoint/2010/main" val="1812516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0CBDA5BB-06E7-40C4-843A-D85BB77EAB0B}"/>
              </a:ext>
            </a:extLst>
          </p:cNvPr>
          <p:cNvSpPr>
            <a:spLocks noGrp="1"/>
          </p:cNvSpPr>
          <p:nvPr>
            <p:ph idx="1"/>
          </p:nvPr>
        </p:nvSpPr>
        <p:spPr>
          <a:xfrm>
            <a:off x="465138" y="1397477"/>
            <a:ext cx="11456988" cy="3323987"/>
          </a:xfrm>
        </p:spPr>
        <p:txBody>
          <a:bodyPr/>
          <a:lstStyle/>
          <a:p>
            <a:pPr>
              <a:lnSpc>
                <a:spcPct val="150000"/>
              </a:lnSpc>
            </a:pPr>
            <a:r>
              <a:rPr lang="en-US" dirty="0"/>
              <a:t>Time Series Insights</a:t>
            </a:r>
          </a:p>
          <a:p>
            <a:pPr>
              <a:lnSpc>
                <a:spcPct val="150000"/>
              </a:lnSpc>
            </a:pPr>
            <a:r>
              <a:rPr lang="en-US" dirty="0"/>
              <a:t>Azure Stream Analytics</a:t>
            </a:r>
          </a:p>
          <a:p>
            <a:pPr>
              <a:lnSpc>
                <a:spcPct val="150000"/>
              </a:lnSpc>
            </a:pPr>
            <a:r>
              <a:rPr lang="en-US" dirty="0"/>
              <a:t>Message Routing</a:t>
            </a:r>
          </a:p>
          <a:p>
            <a:pPr>
              <a:lnSpc>
                <a:spcPct val="150000"/>
              </a:lnSpc>
            </a:pPr>
            <a:r>
              <a:rPr lang="en-US" dirty="0"/>
              <a:t>Event Grid Integration</a:t>
            </a:r>
          </a:p>
          <a:p>
            <a:pPr>
              <a:lnSpc>
                <a:spcPct val="150000"/>
              </a:lnSpc>
            </a:pPr>
            <a:r>
              <a:rPr lang="en-US" dirty="0"/>
              <a:t>Developer Resources &amp; Getting started</a:t>
            </a:r>
          </a:p>
          <a:p>
            <a:endParaRPr lang="en-US" dirty="0"/>
          </a:p>
        </p:txBody>
      </p:sp>
      <p:sp>
        <p:nvSpPr>
          <p:cNvPr id="8" name="Title 3">
            <a:extLst>
              <a:ext uri="{FF2B5EF4-FFF2-40B4-BE49-F238E27FC236}">
                <a16:creationId xmlns:a16="http://schemas.microsoft.com/office/drawing/2014/main" id="{2E5A0417-9E0A-4E02-98FD-3D9F8FEE4631}"/>
              </a:ext>
            </a:extLst>
          </p:cNvPr>
          <p:cNvSpPr txBox="1">
            <a:spLocks/>
          </p:cNvSpPr>
          <p:nvPr/>
        </p:nvSpPr>
        <p:spPr>
          <a:xfrm>
            <a:off x="465138" y="478442"/>
            <a:ext cx="11530584" cy="830020"/>
          </a:xfrm>
          <a:prstGeom prst="rect">
            <a:avLst/>
          </a:prstGeom>
        </p:spPr>
        <p:txBody>
          <a:bodyPr vert="horz" wrap="square" lIns="0" tIns="91440" rIns="146304" bIns="91440" rtlCol="0" anchor="t">
            <a:noAutofit/>
          </a:bodyPr>
          <a:lstStyle>
            <a:lvl1pPr algn="l" defTabSz="932742" rtl="0" eaLnBrk="1" latinLnBrk="0" hangingPunct="1">
              <a:lnSpc>
                <a:spcPct val="90000"/>
              </a:lnSpc>
              <a:spcBef>
                <a:spcPct val="0"/>
              </a:spcBef>
              <a:buNone/>
              <a:defRPr lang="en-US" sz="2800" b="0" kern="1200" cap="none" spc="-50" baseline="0" dirty="0" smtClean="0">
                <a:ln w="3175">
                  <a:noFill/>
                </a:ln>
                <a:gradFill>
                  <a:gsLst>
                    <a:gs pos="0">
                      <a:schemeClr val="tx1"/>
                    </a:gs>
                    <a:gs pos="100000">
                      <a:schemeClr val="tx1"/>
                    </a:gs>
                  </a:gsLst>
                  <a:lin ang="5400000" scaled="1"/>
                </a:gradFill>
                <a:effectLst/>
                <a:latin typeface="+mj-lt"/>
                <a:ea typeface="+mn-ea"/>
                <a:cs typeface="Segoe UI" pitchFamily="34" charset="0"/>
              </a:defRPr>
            </a:lvl1pPr>
          </a:lstStyle>
          <a:p>
            <a:pPr>
              <a:lnSpc>
                <a:spcPct val="150000"/>
              </a:lnSpc>
            </a:pPr>
            <a:r>
              <a:rPr lang="en-US" dirty="0">
                <a:solidFill>
                  <a:srgbClr val="027BD4"/>
                </a:solidFill>
              </a:rPr>
              <a:t>Messaging processing, analytics, and business integration</a:t>
            </a:r>
          </a:p>
        </p:txBody>
      </p:sp>
    </p:spTree>
    <p:extLst>
      <p:ext uri="{BB962C8B-B14F-4D97-AF65-F5344CB8AC3E}">
        <p14:creationId xmlns:p14="http://schemas.microsoft.com/office/powerpoint/2010/main" val="2741712876"/>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Right Bracket 70">
            <a:extLst>
              <a:ext uri="{FF2B5EF4-FFF2-40B4-BE49-F238E27FC236}">
                <a16:creationId xmlns:a16="http://schemas.microsoft.com/office/drawing/2014/main" id="{B7A580E3-14A0-F14F-A047-FE2060B9EB1E}"/>
              </a:ext>
            </a:extLst>
          </p:cNvPr>
          <p:cNvSpPr/>
          <p:nvPr/>
        </p:nvSpPr>
        <p:spPr>
          <a:xfrm rot="10800000">
            <a:off x="8349394" y="2284394"/>
            <a:ext cx="130656" cy="3642655"/>
          </a:xfrm>
          <a:prstGeom prst="rightBracket">
            <a:avLst>
              <a:gd name="adj" fmla="val 0"/>
            </a:avLst>
          </a:prstGeom>
          <a:ln w="38100">
            <a:gradFill>
              <a:gsLst>
                <a:gs pos="0">
                  <a:schemeClr val="accent1"/>
                </a:gs>
                <a:gs pos="100000">
                  <a:schemeClr val="accent3"/>
                </a:gs>
              </a:gsLst>
              <a:lin ang="5400000" scaled="1"/>
            </a:gra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932563">
              <a:defRPr/>
            </a:pPr>
            <a:endParaRPr lang="en-US">
              <a:solidFill>
                <a:srgbClr val="1A1A1A"/>
              </a:solidFill>
              <a:latin typeface="Segoe UI"/>
            </a:endParaRPr>
          </a:p>
        </p:txBody>
      </p:sp>
      <p:sp>
        <p:nvSpPr>
          <p:cNvPr id="9" name="Rectangle 8">
            <a:extLst>
              <a:ext uri="{FF2B5EF4-FFF2-40B4-BE49-F238E27FC236}">
                <a16:creationId xmlns:a16="http://schemas.microsoft.com/office/drawing/2014/main" id="{117D0C0F-175F-224A-9246-E45177546A73}"/>
              </a:ext>
            </a:extLst>
          </p:cNvPr>
          <p:cNvSpPr/>
          <p:nvPr/>
        </p:nvSpPr>
        <p:spPr bwMode="auto">
          <a:xfrm>
            <a:off x="5080639" y="3088785"/>
            <a:ext cx="2275196" cy="1874775"/>
          </a:xfrm>
          <a:prstGeom prst="rect">
            <a:avLst/>
          </a:prstGeom>
          <a:solidFill>
            <a:schemeClr val="bg1">
              <a:lumMod val="95000"/>
            </a:schemeClr>
          </a:solidFill>
          <a:ln>
            <a:noFill/>
            <a:headEnd type="none" w="med" len="med"/>
            <a:tailEnd type="none" w="med" len="med"/>
          </a:ln>
          <a:effectLst>
            <a:outerShdw blurRad="635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74" name="Rectangle 73">
            <a:extLst>
              <a:ext uri="{FF2B5EF4-FFF2-40B4-BE49-F238E27FC236}">
                <a16:creationId xmlns:a16="http://schemas.microsoft.com/office/drawing/2014/main" id="{3D33201A-3637-467A-848B-CE899EB05467}"/>
              </a:ext>
            </a:extLst>
          </p:cNvPr>
          <p:cNvSpPr/>
          <p:nvPr/>
        </p:nvSpPr>
        <p:spPr bwMode="gray">
          <a:xfrm>
            <a:off x="9691933" y="1498859"/>
            <a:ext cx="675154" cy="256159"/>
          </a:xfrm>
          <a:prstGeom prst="rect">
            <a:avLst/>
          </a:prstGeom>
          <a:noFill/>
        </p:spPr>
        <p:txBody>
          <a:bodyPr wrap="none" lIns="0" tIns="0" rIns="0" bIns="0" rtlCol="0">
            <a:spAutoFit/>
          </a:bodyPr>
          <a:lstStyle/>
          <a:p>
            <a:pPr algn="ctr" defTabSz="932563">
              <a:defRPr/>
            </a:pPr>
            <a:r>
              <a:rPr lang="en-US" sz="1632">
                <a:solidFill>
                  <a:srgbClr val="8661C5">
                    <a:lumMod val="75000"/>
                  </a:srgbClr>
                </a:solidFill>
                <a:latin typeface="Segoe UI Semibold"/>
              </a:rPr>
              <a:t>Deliver</a:t>
            </a:r>
          </a:p>
        </p:txBody>
      </p:sp>
      <p:sp>
        <p:nvSpPr>
          <p:cNvPr id="2" name="Title 1">
            <a:extLst>
              <a:ext uri="{FF2B5EF4-FFF2-40B4-BE49-F238E27FC236}">
                <a16:creationId xmlns:a16="http://schemas.microsoft.com/office/drawing/2014/main" id="{3481DD1B-3380-4ECB-9EF0-E662641FAA38}"/>
              </a:ext>
            </a:extLst>
          </p:cNvPr>
          <p:cNvSpPr>
            <a:spLocks noGrp="1"/>
          </p:cNvSpPr>
          <p:nvPr>
            <p:ph type="title"/>
          </p:nvPr>
        </p:nvSpPr>
        <p:spPr bwMode="gray">
          <a:xfrm>
            <a:off x="377134" y="323387"/>
            <a:ext cx="11237870" cy="565027"/>
          </a:xfrm>
        </p:spPr>
        <p:txBody>
          <a:bodyPr/>
          <a:lstStyle/>
          <a:p>
            <a:r>
              <a:rPr lang="en-US"/>
              <a:t>Real-time analytics with Stream Analytics</a:t>
            </a:r>
          </a:p>
        </p:txBody>
      </p:sp>
      <p:grpSp>
        <p:nvGrpSpPr>
          <p:cNvPr id="38" name="Group 37">
            <a:extLst>
              <a:ext uri="{FF2B5EF4-FFF2-40B4-BE49-F238E27FC236}">
                <a16:creationId xmlns:a16="http://schemas.microsoft.com/office/drawing/2014/main" id="{CDB1A972-D0DB-F24E-A5CD-E01446AC060D}"/>
              </a:ext>
            </a:extLst>
          </p:cNvPr>
          <p:cNvGrpSpPr/>
          <p:nvPr/>
        </p:nvGrpSpPr>
        <p:grpSpPr>
          <a:xfrm>
            <a:off x="3034657" y="4516888"/>
            <a:ext cx="486992" cy="494703"/>
            <a:chOff x="4981073" y="2117558"/>
            <a:chExt cx="837449" cy="850710"/>
          </a:xfrm>
        </p:grpSpPr>
        <p:grpSp>
          <p:nvGrpSpPr>
            <p:cNvPr id="40" name="Group 39">
              <a:extLst>
                <a:ext uri="{FF2B5EF4-FFF2-40B4-BE49-F238E27FC236}">
                  <a16:creationId xmlns:a16="http://schemas.microsoft.com/office/drawing/2014/main" id="{D309BBAB-DAF3-3B48-BF47-79A010DCE7D1}"/>
                </a:ext>
              </a:extLst>
            </p:cNvPr>
            <p:cNvGrpSpPr/>
            <p:nvPr/>
          </p:nvGrpSpPr>
          <p:grpSpPr>
            <a:xfrm>
              <a:off x="4981073" y="2117558"/>
              <a:ext cx="837449" cy="850710"/>
              <a:chOff x="4981073" y="2117558"/>
              <a:chExt cx="837449" cy="850710"/>
            </a:xfrm>
          </p:grpSpPr>
          <p:grpSp>
            <p:nvGrpSpPr>
              <p:cNvPr id="50" name="Group 49">
                <a:extLst>
                  <a:ext uri="{FF2B5EF4-FFF2-40B4-BE49-F238E27FC236}">
                    <a16:creationId xmlns:a16="http://schemas.microsoft.com/office/drawing/2014/main" id="{17EF06D5-F9EB-864F-9997-8870F331B3B8}"/>
                  </a:ext>
                </a:extLst>
              </p:cNvPr>
              <p:cNvGrpSpPr/>
              <p:nvPr/>
            </p:nvGrpSpPr>
            <p:grpSpPr>
              <a:xfrm>
                <a:off x="4981073" y="2117558"/>
                <a:ext cx="837449" cy="201168"/>
                <a:chOff x="4981073" y="2117558"/>
                <a:chExt cx="837449" cy="201168"/>
              </a:xfrm>
            </p:grpSpPr>
            <p:sp>
              <p:nvSpPr>
                <p:cNvPr id="56" name="Rectangle 55">
                  <a:extLst>
                    <a:ext uri="{FF2B5EF4-FFF2-40B4-BE49-F238E27FC236}">
                      <a16:creationId xmlns:a16="http://schemas.microsoft.com/office/drawing/2014/main" id="{DA1241D3-FBCF-5F44-AE69-5CC8531AF12A}"/>
                    </a:ext>
                  </a:extLst>
                </p:cNvPr>
                <p:cNvSpPr/>
                <p:nvPr/>
              </p:nvSpPr>
              <p:spPr bwMode="auto">
                <a:xfrm>
                  <a:off x="4981074" y="2117558"/>
                  <a:ext cx="837448" cy="1097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7" name="Rectangle 56">
                  <a:extLst>
                    <a:ext uri="{FF2B5EF4-FFF2-40B4-BE49-F238E27FC236}">
                      <a16:creationId xmlns:a16="http://schemas.microsoft.com/office/drawing/2014/main" id="{CCCCF85C-C744-BE45-8684-8005456259FD}"/>
                    </a:ext>
                  </a:extLst>
                </p:cNvPr>
                <p:cNvSpPr/>
                <p:nvPr/>
              </p:nvSpPr>
              <p:spPr bwMode="auto">
                <a:xfrm rot="16200000">
                  <a:off x="4943775" y="2173144"/>
                  <a:ext cx="182880" cy="10828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 name="Rectangle 57">
                  <a:extLst>
                    <a:ext uri="{FF2B5EF4-FFF2-40B4-BE49-F238E27FC236}">
                      <a16:creationId xmlns:a16="http://schemas.microsoft.com/office/drawing/2014/main" id="{6A70B7DB-257E-9541-B07E-8C40327DEC91}"/>
                    </a:ext>
                  </a:extLst>
                </p:cNvPr>
                <p:cNvSpPr/>
                <p:nvPr/>
              </p:nvSpPr>
              <p:spPr bwMode="auto">
                <a:xfrm rot="16200000">
                  <a:off x="5672940" y="2173144"/>
                  <a:ext cx="182880" cy="10828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51" name="Group 50">
                <a:extLst>
                  <a:ext uri="{FF2B5EF4-FFF2-40B4-BE49-F238E27FC236}">
                    <a16:creationId xmlns:a16="http://schemas.microsoft.com/office/drawing/2014/main" id="{660903F2-CBE2-6B49-850E-D968E97E438F}"/>
                  </a:ext>
                </a:extLst>
              </p:cNvPr>
              <p:cNvGrpSpPr/>
              <p:nvPr/>
            </p:nvGrpSpPr>
            <p:grpSpPr>
              <a:xfrm rot="10800000">
                <a:off x="4981073" y="2767100"/>
                <a:ext cx="837449" cy="201168"/>
                <a:chOff x="4981073" y="2117558"/>
                <a:chExt cx="837449" cy="201168"/>
              </a:xfrm>
              <a:solidFill>
                <a:schemeClr val="tx1"/>
              </a:solidFill>
            </p:grpSpPr>
            <p:sp>
              <p:nvSpPr>
                <p:cNvPr id="52" name="Rectangle 51">
                  <a:extLst>
                    <a:ext uri="{FF2B5EF4-FFF2-40B4-BE49-F238E27FC236}">
                      <a16:creationId xmlns:a16="http://schemas.microsoft.com/office/drawing/2014/main" id="{73C65EA5-B17B-DA4C-8436-6B3A3EFC813A}"/>
                    </a:ext>
                  </a:extLst>
                </p:cNvPr>
                <p:cNvSpPr/>
                <p:nvPr/>
              </p:nvSpPr>
              <p:spPr bwMode="auto">
                <a:xfrm>
                  <a:off x="4981074" y="2117558"/>
                  <a:ext cx="837448" cy="109728"/>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4" name="Rectangle 53">
                  <a:extLst>
                    <a:ext uri="{FF2B5EF4-FFF2-40B4-BE49-F238E27FC236}">
                      <a16:creationId xmlns:a16="http://schemas.microsoft.com/office/drawing/2014/main" id="{B94582A7-3586-654E-B361-FB06C3768E3E}"/>
                    </a:ext>
                  </a:extLst>
                </p:cNvPr>
                <p:cNvSpPr/>
                <p:nvPr/>
              </p:nvSpPr>
              <p:spPr bwMode="auto">
                <a:xfrm rot="16200000">
                  <a:off x="4943775" y="2173144"/>
                  <a:ext cx="182880" cy="10828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5" name="Rectangle 54">
                  <a:extLst>
                    <a:ext uri="{FF2B5EF4-FFF2-40B4-BE49-F238E27FC236}">
                      <a16:creationId xmlns:a16="http://schemas.microsoft.com/office/drawing/2014/main" id="{82464703-BC62-BE41-B868-4F8BE05B9A86}"/>
                    </a:ext>
                  </a:extLst>
                </p:cNvPr>
                <p:cNvSpPr/>
                <p:nvPr/>
              </p:nvSpPr>
              <p:spPr bwMode="auto">
                <a:xfrm rot="16200000">
                  <a:off x="5672940" y="2173144"/>
                  <a:ext cx="182880" cy="10828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grpSp>
          <p:nvGrpSpPr>
            <p:cNvPr id="41" name="Group 40">
              <a:extLst>
                <a:ext uri="{FF2B5EF4-FFF2-40B4-BE49-F238E27FC236}">
                  <a16:creationId xmlns:a16="http://schemas.microsoft.com/office/drawing/2014/main" id="{F298C01E-E4D6-F846-ADD4-57A1E29795CA}"/>
                </a:ext>
              </a:extLst>
            </p:cNvPr>
            <p:cNvGrpSpPr/>
            <p:nvPr/>
          </p:nvGrpSpPr>
          <p:grpSpPr>
            <a:xfrm>
              <a:off x="5155930" y="2310548"/>
              <a:ext cx="522240" cy="464731"/>
              <a:chOff x="5152845" y="2310548"/>
              <a:chExt cx="522240" cy="464731"/>
            </a:xfrm>
          </p:grpSpPr>
          <p:grpSp>
            <p:nvGrpSpPr>
              <p:cNvPr id="42" name="Group 41">
                <a:extLst>
                  <a:ext uri="{FF2B5EF4-FFF2-40B4-BE49-F238E27FC236}">
                    <a16:creationId xmlns:a16="http://schemas.microsoft.com/office/drawing/2014/main" id="{A0165CCB-F282-F240-B70B-09936B4F07DB}"/>
                  </a:ext>
                </a:extLst>
              </p:cNvPr>
              <p:cNvGrpSpPr/>
              <p:nvPr/>
            </p:nvGrpSpPr>
            <p:grpSpPr>
              <a:xfrm>
                <a:off x="5152845" y="2310548"/>
                <a:ext cx="125425" cy="464731"/>
                <a:chOff x="5152845" y="2318726"/>
                <a:chExt cx="125425" cy="464731"/>
              </a:xfrm>
            </p:grpSpPr>
            <p:sp>
              <p:nvSpPr>
                <p:cNvPr id="47" name="Rectangle 46">
                  <a:extLst>
                    <a:ext uri="{FF2B5EF4-FFF2-40B4-BE49-F238E27FC236}">
                      <a16:creationId xmlns:a16="http://schemas.microsoft.com/office/drawing/2014/main" id="{3AF1375A-48C7-AF4C-95E9-B022BB972568}"/>
                    </a:ext>
                  </a:extLst>
                </p:cNvPr>
                <p:cNvSpPr/>
                <p:nvPr/>
              </p:nvSpPr>
              <p:spPr bwMode="auto">
                <a:xfrm>
                  <a:off x="5152845" y="2318726"/>
                  <a:ext cx="125425" cy="1254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8" name="Rectangle 47">
                  <a:extLst>
                    <a:ext uri="{FF2B5EF4-FFF2-40B4-BE49-F238E27FC236}">
                      <a16:creationId xmlns:a16="http://schemas.microsoft.com/office/drawing/2014/main" id="{7BC92AAC-6331-474D-BC8D-E533CF5CDE01}"/>
                    </a:ext>
                  </a:extLst>
                </p:cNvPr>
                <p:cNvSpPr/>
                <p:nvPr/>
              </p:nvSpPr>
              <p:spPr bwMode="auto">
                <a:xfrm>
                  <a:off x="5152845" y="2488379"/>
                  <a:ext cx="125425" cy="1254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9" name="Rectangle 48">
                  <a:extLst>
                    <a:ext uri="{FF2B5EF4-FFF2-40B4-BE49-F238E27FC236}">
                      <a16:creationId xmlns:a16="http://schemas.microsoft.com/office/drawing/2014/main" id="{385B4B40-C13B-0B48-BEAE-B8B3FD30B5AB}"/>
                    </a:ext>
                  </a:extLst>
                </p:cNvPr>
                <p:cNvSpPr/>
                <p:nvPr/>
              </p:nvSpPr>
              <p:spPr bwMode="auto">
                <a:xfrm>
                  <a:off x="5152845" y="2658032"/>
                  <a:ext cx="125425" cy="1254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43" name="Group 42">
                <a:extLst>
                  <a:ext uri="{FF2B5EF4-FFF2-40B4-BE49-F238E27FC236}">
                    <a16:creationId xmlns:a16="http://schemas.microsoft.com/office/drawing/2014/main" id="{139875F3-FFA3-0F43-81F4-72FA09D9EC67}"/>
                  </a:ext>
                </a:extLst>
              </p:cNvPr>
              <p:cNvGrpSpPr/>
              <p:nvPr/>
            </p:nvGrpSpPr>
            <p:grpSpPr>
              <a:xfrm>
                <a:off x="5354128" y="2395374"/>
                <a:ext cx="125425" cy="295078"/>
                <a:chOff x="5354128" y="2404990"/>
                <a:chExt cx="125425" cy="295078"/>
              </a:xfrm>
            </p:grpSpPr>
            <p:sp>
              <p:nvSpPr>
                <p:cNvPr id="45" name="Rectangle 44">
                  <a:extLst>
                    <a:ext uri="{FF2B5EF4-FFF2-40B4-BE49-F238E27FC236}">
                      <a16:creationId xmlns:a16="http://schemas.microsoft.com/office/drawing/2014/main" id="{9213F502-66B7-EB4F-A0AC-452AD5A63C96}"/>
                    </a:ext>
                  </a:extLst>
                </p:cNvPr>
                <p:cNvSpPr/>
                <p:nvPr/>
              </p:nvSpPr>
              <p:spPr bwMode="auto">
                <a:xfrm>
                  <a:off x="5354128" y="2404990"/>
                  <a:ext cx="125425" cy="12542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6" name="Rectangle 45">
                  <a:extLst>
                    <a:ext uri="{FF2B5EF4-FFF2-40B4-BE49-F238E27FC236}">
                      <a16:creationId xmlns:a16="http://schemas.microsoft.com/office/drawing/2014/main" id="{B1449AFB-24F8-194D-B4A2-81A91CE69A86}"/>
                    </a:ext>
                  </a:extLst>
                </p:cNvPr>
                <p:cNvSpPr/>
                <p:nvPr/>
              </p:nvSpPr>
              <p:spPr bwMode="auto">
                <a:xfrm>
                  <a:off x="5354128" y="2574643"/>
                  <a:ext cx="125425" cy="12542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44" name="Rectangle 43">
                <a:extLst>
                  <a:ext uri="{FF2B5EF4-FFF2-40B4-BE49-F238E27FC236}">
                    <a16:creationId xmlns:a16="http://schemas.microsoft.com/office/drawing/2014/main" id="{29C5E75D-4F09-824C-9D2A-B73519723CB8}"/>
                  </a:ext>
                </a:extLst>
              </p:cNvPr>
              <p:cNvSpPr/>
              <p:nvPr/>
            </p:nvSpPr>
            <p:spPr bwMode="auto">
              <a:xfrm>
                <a:off x="5549660" y="2480201"/>
                <a:ext cx="125425" cy="125425"/>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pic>
        <p:nvPicPr>
          <p:cNvPr id="4" name="Graphic 3">
            <a:extLst>
              <a:ext uri="{FF2B5EF4-FFF2-40B4-BE49-F238E27FC236}">
                <a16:creationId xmlns:a16="http://schemas.microsoft.com/office/drawing/2014/main" id="{57450055-E3BC-D64B-AC44-A8610B88B91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002424" y="2695836"/>
            <a:ext cx="477146" cy="477146"/>
          </a:xfrm>
          <a:prstGeom prst="rect">
            <a:avLst/>
          </a:prstGeom>
        </p:spPr>
      </p:pic>
      <p:sp>
        <p:nvSpPr>
          <p:cNvPr id="6" name="TextBox 5">
            <a:extLst>
              <a:ext uri="{FF2B5EF4-FFF2-40B4-BE49-F238E27FC236}">
                <a16:creationId xmlns:a16="http://schemas.microsoft.com/office/drawing/2014/main" id="{07C2480A-0FC5-EA47-8262-4EEB8C309D8B}"/>
              </a:ext>
            </a:extLst>
          </p:cNvPr>
          <p:cNvSpPr txBox="1"/>
          <p:nvPr/>
        </p:nvSpPr>
        <p:spPr>
          <a:xfrm>
            <a:off x="2744676" y="3270728"/>
            <a:ext cx="992640" cy="224114"/>
          </a:xfrm>
          <a:prstGeom prst="rect">
            <a:avLst/>
          </a:prstGeom>
          <a:noFill/>
        </p:spPr>
        <p:txBody>
          <a:bodyPr wrap="square" lIns="0" tIns="0" rIns="0" bIns="0" rtlCol="0">
            <a:spAutoFit/>
          </a:bodyPr>
          <a:lstStyle/>
          <a:p>
            <a:pPr algn="ctr" defTabSz="932563">
              <a:defRPr/>
            </a:pPr>
            <a:r>
              <a:rPr lang="en-US" sz="1428">
                <a:gradFill>
                  <a:gsLst>
                    <a:gs pos="2917">
                      <a:srgbClr val="000000"/>
                    </a:gs>
                    <a:gs pos="30000">
                      <a:srgbClr val="000000"/>
                    </a:gs>
                  </a:gsLst>
                  <a:lin ang="5400000" scaled="0"/>
                </a:gradFill>
                <a:latin typeface="Segoe UI"/>
              </a:rPr>
              <a:t>IoT Hub</a:t>
            </a:r>
          </a:p>
        </p:txBody>
      </p:sp>
      <p:sp>
        <p:nvSpPr>
          <p:cNvPr id="60" name="TextBox 59">
            <a:extLst>
              <a:ext uri="{FF2B5EF4-FFF2-40B4-BE49-F238E27FC236}">
                <a16:creationId xmlns:a16="http://schemas.microsoft.com/office/drawing/2014/main" id="{B435818A-E7ED-2E43-A633-C8908B002FA1}"/>
              </a:ext>
            </a:extLst>
          </p:cNvPr>
          <p:cNvSpPr txBox="1"/>
          <p:nvPr/>
        </p:nvSpPr>
        <p:spPr>
          <a:xfrm>
            <a:off x="2781832" y="5115589"/>
            <a:ext cx="992640" cy="224114"/>
          </a:xfrm>
          <a:prstGeom prst="rect">
            <a:avLst/>
          </a:prstGeom>
          <a:noFill/>
        </p:spPr>
        <p:txBody>
          <a:bodyPr wrap="square" lIns="0" tIns="0" rIns="0" bIns="0" rtlCol="0">
            <a:spAutoFit/>
          </a:bodyPr>
          <a:lstStyle/>
          <a:p>
            <a:pPr algn="ctr" defTabSz="932563">
              <a:defRPr/>
            </a:pPr>
            <a:r>
              <a:rPr lang="en-US" sz="1428">
                <a:gradFill>
                  <a:gsLst>
                    <a:gs pos="2917">
                      <a:srgbClr val="000000"/>
                    </a:gs>
                    <a:gs pos="30000">
                      <a:srgbClr val="000000"/>
                    </a:gs>
                  </a:gsLst>
                  <a:lin ang="5400000" scaled="0"/>
                </a:gradFill>
                <a:latin typeface="Segoe UI"/>
              </a:rPr>
              <a:t>Event  Hubs</a:t>
            </a:r>
          </a:p>
        </p:txBody>
      </p:sp>
      <p:sp>
        <p:nvSpPr>
          <p:cNvPr id="61" name="Right Bracket 60">
            <a:extLst>
              <a:ext uri="{FF2B5EF4-FFF2-40B4-BE49-F238E27FC236}">
                <a16:creationId xmlns:a16="http://schemas.microsoft.com/office/drawing/2014/main" id="{9C6E07F3-A86B-5840-A634-1E7FE81F6218}"/>
              </a:ext>
            </a:extLst>
          </p:cNvPr>
          <p:cNvSpPr/>
          <p:nvPr/>
        </p:nvSpPr>
        <p:spPr>
          <a:xfrm>
            <a:off x="3961415" y="2483214"/>
            <a:ext cx="156471" cy="3297089"/>
          </a:xfrm>
          <a:prstGeom prst="rightBracket">
            <a:avLst>
              <a:gd name="adj" fmla="val 0"/>
            </a:avLst>
          </a:prstGeom>
          <a:ln w="19050">
            <a:solidFill>
              <a:schemeClr val="accent1"/>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932563">
              <a:defRPr/>
            </a:pPr>
            <a:endParaRPr lang="en-US">
              <a:solidFill>
                <a:srgbClr val="1A1A1A"/>
              </a:solidFill>
              <a:latin typeface="Segoe UI"/>
            </a:endParaRPr>
          </a:p>
        </p:txBody>
      </p:sp>
      <p:cxnSp>
        <p:nvCxnSpPr>
          <p:cNvPr id="62" name="Straight Arrow Connector 61">
            <a:extLst>
              <a:ext uri="{FF2B5EF4-FFF2-40B4-BE49-F238E27FC236}">
                <a16:creationId xmlns:a16="http://schemas.microsoft.com/office/drawing/2014/main" id="{E7975F44-AA51-6F4A-A309-18746B1CB2BF}"/>
              </a:ext>
            </a:extLst>
          </p:cNvPr>
          <p:cNvCxnSpPr>
            <a:cxnSpLocks/>
          </p:cNvCxnSpPr>
          <p:nvPr/>
        </p:nvCxnSpPr>
        <p:spPr>
          <a:xfrm>
            <a:off x="4126940" y="4036820"/>
            <a:ext cx="914180" cy="0"/>
          </a:xfrm>
          <a:prstGeom prst="straightConnector1">
            <a:avLst/>
          </a:prstGeom>
          <a:ln w="19050">
            <a:solidFill>
              <a:schemeClr val="accent1"/>
            </a:solidFill>
            <a:prstDash val="solid"/>
            <a:headEnd type="none" w="lg" len="med"/>
            <a:tailEnd type="arrow" w="lg" len="sm"/>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7C772274-4F91-E44F-A7AE-F66C4F2510D9}"/>
              </a:ext>
            </a:extLst>
          </p:cNvPr>
          <p:cNvSpPr txBox="1"/>
          <p:nvPr/>
        </p:nvSpPr>
        <p:spPr>
          <a:xfrm>
            <a:off x="2844141" y="1434407"/>
            <a:ext cx="596745" cy="256159"/>
          </a:xfrm>
          <a:prstGeom prst="rect">
            <a:avLst/>
          </a:prstGeom>
          <a:noFill/>
        </p:spPr>
        <p:txBody>
          <a:bodyPr wrap="none" lIns="0" tIns="0" rIns="0" bIns="0" rtlCol="0">
            <a:spAutoFit/>
          </a:bodyPr>
          <a:lstStyle/>
          <a:p>
            <a:pPr algn="ctr" defTabSz="932563">
              <a:defRPr/>
            </a:pPr>
            <a:r>
              <a:rPr lang="en-US" sz="1632" b="1">
                <a:solidFill>
                  <a:srgbClr val="8661C5">
                    <a:lumMod val="75000"/>
                  </a:srgbClr>
                </a:solidFill>
                <a:latin typeface="Segoe UI Semibold"/>
              </a:rPr>
              <a:t>Ingest</a:t>
            </a:r>
          </a:p>
        </p:txBody>
      </p:sp>
      <p:sp>
        <p:nvSpPr>
          <p:cNvPr id="65" name="Rectangle 64">
            <a:extLst>
              <a:ext uri="{FF2B5EF4-FFF2-40B4-BE49-F238E27FC236}">
                <a16:creationId xmlns:a16="http://schemas.microsoft.com/office/drawing/2014/main" id="{2B7A66CC-6AC2-794D-81D9-41991F4F1011}"/>
              </a:ext>
            </a:extLst>
          </p:cNvPr>
          <p:cNvSpPr/>
          <p:nvPr/>
        </p:nvSpPr>
        <p:spPr bwMode="auto">
          <a:xfrm>
            <a:off x="5088961" y="3127965"/>
            <a:ext cx="2258549" cy="680078"/>
          </a:xfrm>
          <a:prstGeom prst="rect">
            <a:avLst/>
          </a:prstGeom>
          <a:noFill/>
        </p:spPr>
        <p:txBody>
          <a:bodyPr wrap="square" lIns="0" tIns="0" rIns="0" bIns="0" rtlCol="0">
            <a:noAutofit/>
          </a:bodyPr>
          <a:lstStyle/>
          <a:p>
            <a:pPr algn="ctr" defTabSz="932563">
              <a:defRPr/>
            </a:pPr>
            <a:r>
              <a:rPr lang="en-US" sz="1428">
                <a:solidFill>
                  <a:srgbClr val="000000"/>
                </a:solidFill>
                <a:latin typeface="Segoe UI Semibold"/>
              </a:rPr>
              <a:t>Continuous / Streaming </a:t>
            </a:r>
            <a:br>
              <a:rPr lang="en-US" sz="1428">
                <a:solidFill>
                  <a:srgbClr val="000000"/>
                </a:solidFill>
                <a:latin typeface="Segoe UI Semibold"/>
              </a:rPr>
            </a:br>
            <a:r>
              <a:rPr lang="en-US" sz="1428">
                <a:solidFill>
                  <a:srgbClr val="000000"/>
                </a:solidFill>
                <a:latin typeface="Segoe UI Semibold"/>
              </a:rPr>
              <a:t>real-time analytics</a:t>
            </a:r>
          </a:p>
        </p:txBody>
      </p:sp>
      <p:sp>
        <p:nvSpPr>
          <p:cNvPr id="68" name="TextBox 67">
            <a:extLst>
              <a:ext uri="{FF2B5EF4-FFF2-40B4-BE49-F238E27FC236}">
                <a16:creationId xmlns:a16="http://schemas.microsoft.com/office/drawing/2014/main" id="{1D850EEC-3170-CE49-B47E-EE1A48C424E0}"/>
              </a:ext>
            </a:extLst>
          </p:cNvPr>
          <p:cNvSpPr txBox="1"/>
          <p:nvPr/>
        </p:nvSpPr>
        <p:spPr>
          <a:xfrm>
            <a:off x="5128089" y="4630223"/>
            <a:ext cx="2211657" cy="224114"/>
          </a:xfrm>
          <a:prstGeom prst="rect">
            <a:avLst/>
          </a:prstGeom>
          <a:noFill/>
        </p:spPr>
        <p:txBody>
          <a:bodyPr wrap="square" lIns="0" tIns="0" rIns="0" bIns="0" rtlCol="0">
            <a:spAutoFit/>
          </a:bodyPr>
          <a:lstStyle/>
          <a:p>
            <a:pPr algn="ctr" defTabSz="932563">
              <a:defRPr/>
            </a:pPr>
            <a:r>
              <a:rPr lang="en-US" sz="1428" b="1">
                <a:gradFill>
                  <a:gsLst>
                    <a:gs pos="2917">
                      <a:srgbClr val="000000"/>
                    </a:gs>
                    <a:gs pos="30000">
                      <a:srgbClr val="000000"/>
                    </a:gs>
                  </a:gsLst>
                  <a:lin ang="5400000" scaled="0"/>
                </a:gradFill>
                <a:latin typeface="Segoe UI"/>
              </a:rPr>
              <a:t>Azure Stream Analytics</a:t>
            </a:r>
          </a:p>
        </p:txBody>
      </p:sp>
      <p:sp>
        <p:nvSpPr>
          <p:cNvPr id="114" name="file" title="Icon of a file cabinet">
            <a:extLst>
              <a:ext uri="{FF2B5EF4-FFF2-40B4-BE49-F238E27FC236}">
                <a16:creationId xmlns:a16="http://schemas.microsoft.com/office/drawing/2014/main" id="{92F72288-7A1E-A74D-92B9-25550B4A4C0A}"/>
              </a:ext>
            </a:extLst>
          </p:cNvPr>
          <p:cNvSpPr>
            <a:spLocks noChangeAspect="1" noEditPoints="1"/>
          </p:cNvSpPr>
          <p:nvPr/>
        </p:nvSpPr>
        <p:spPr bwMode="auto">
          <a:xfrm>
            <a:off x="8683866" y="5294858"/>
            <a:ext cx="216223" cy="253827"/>
          </a:xfrm>
          <a:custGeom>
            <a:avLst/>
            <a:gdLst>
              <a:gd name="T0" fmla="*/ 416 w 506"/>
              <a:gd name="T1" fmla="*/ 424 h 594"/>
              <a:gd name="T2" fmla="*/ 416 w 506"/>
              <a:gd name="T3" fmla="*/ 594 h 594"/>
              <a:gd name="T4" fmla="*/ 0 w 506"/>
              <a:gd name="T5" fmla="*/ 594 h 594"/>
              <a:gd name="T6" fmla="*/ 0 w 506"/>
              <a:gd name="T7" fmla="*/ 0 h 594"/>
              <a:gd name="T8" fmla="*/ 416 w 506"/>
              <a:gd name="T9" fmla="*/ 0 h 594"/>
              <a:gd name="T10" fmla="*/ 416 w 506"/>
              <a:gd name="T11" fmla="*/ 424 h 594"/>
              <a:gd name="T12" fmla="*/ 416 w 506"/>
              <a:gd name="T13" fmla="*/ 594 h 594"/>
              <a:gd name="T14" fmla="*/ 506 w 506"/>
              <a:gd name="T15" fmla="*/ 532 h 594"/>
              <a:gd name="T16" fmla="*/ 506 w 506"/>
              <a:gd name="T17" fmla="*/ 65 h 594"/>
              <a:gd name="T18" fmla="*/ 416 w 506"/>
              <a:gd name="T19" fmla="*/ 0 h 594"/>
              <a:gd name="T20" fmla="*/ 0 w 506"/>
              <a:gd name="T21" fmla="*/ 296 h 594"/>
              <a:gd name="T22" fmla="*/ 416 w 506"/>
              <a:gd name="T23" fmla="*/ 296 h 594"/>
              <a:gd name="T24" fmla="*/ 113 w 506"/>
              <a:gd name="T25" fmla="*/ 388 h 594"/>
              <a:gd name="T26" fmla="*/ 298 w 506"/>
              <a:gd name="T27" fmla="*/ 388 h 594"/>
              <a:gd name="T28" fmla="*/ 113 w 506"/>
              <a:gd name="T29" fmla="*/ 94 h 594"/>
              <a:gd name="T30" fmla="*/ 298 w 506"/>
              <a:gd name="T31" fmla="*/ 94 h 5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06" h="594">
                <a:moveTo>
                  <a:pt x="416" y="424"/>
                </a:moveTo>
                <a:lnTo>
                  <a:pt x="416" y="594"/>
                </a:lnTo>
                <a:lnTo>
                  <a:pt x="0" y="594"/>
                </a:lnTo>
                <a:lnTo>
                  <a:pt x="0" y="0"/>
                </a:lnTo>
                <a:lnTo>
                  <a:pt x="416" y="0"/>
                </a:lnTo>
                <a:lnTo>
                  <a:pt x="416" y="424"/>
                </a:lnTo>
                <a:moveTo>
                  <a:pt x="416" y="594"/>
                </a:moveTo>
                <a:lnTo>
                  <a:pt x="506" y="532"/>
                </a:lnTo>
                <a:lnTo>
                  <a:pt x="506" y="65"/>
                </a:lnTo>
                <a:lnTo>
                  <a:pt x="416" y="0"/>
                </a:lnTo>
                <a:moveTo>
                  <a:pt x="0" y="296"/>
                </a:moveTo>
                <a:lnTo>
                  <a:pt x="416" y="296"/>
                </a:lnTo>
                <a:moveTo>
                  <a:pt x="113" y="388"/>
                </a:moveTo>
                <a:lnTo>
                  <a:pt x="298" y="388"/>
                </a:lnTo>
                <a:moveTo>
                  <a:pt x="113" y="94"/>
                </a:moveTo>
                <a:lnTo>
                  <a:pt x="298" y="9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000000"/>
              </a:solidFill>
              <a:latin typeface="Segoe UI"/>
            </a:endParaRPr>
          </a:p>
        </p:txBody>
      </p:sp>
      <p:sp>
        <p:nvSpPr>
          <p:cNvPr id="116" name="Alarm_2" title="Icon of a bell with three signal lines coming out of it">
            <a:extLst>
              <a:ext uri="{FF2B5EF4-FFF2-40B4-BE49-F238E27FC236}">
                <a16:creationId xmlns:a16="http://schemas.microsoft.com/office/drawing/2014/main" id="{24F7B14F-DE56-864A-965E-DE18A0C861AD}"/>
              </a:ext>
            </a:extLst>
          </p:cNvPr>
          <p:cNvSpPr>
            <a:spLocks noChangeAspect="1" noEditPoints="1"/>
          </p:cNvSpPr>
          <p:nvPr/>
        </p:nvSpPr>
        <p:spPr bwMode="auto">
          <a:xfrm>
            <a:off x="8580735" y="2563535"/>
            <a:ext cx="257263" cy="253827"/>
          </a:xfrm>
          <a:custGeom>
            <a:avLst/>
            <a:gdLst>
              <a:gd name="T0" fmla="*/ 200 w 338"/>
              <a:gd name="T1" fmla="*/ 283 h 333"/>
              <a:gd name="T2" fmla="*/ 151 w 338"/>
              <a:gd name="T3" fmla="*/ 333 h 333"/>
              <a:gd name="T4" fmla="*/ 101 w 338"/>
              <a:gd name="T5" fmla="*/ 283 h 333"/>
              <a:gd name="T6" fmla="*/ 262 w 338"/>
              <a:gd name="T7" fmla="*/ 198 h 333"/>
              <a:gd name="T8" fmla="*/ 262 w 338"/>
              <a:gd name="T9" fmla="*/ 283 h 333"/>
              <a:gd name="T10" fmla="*/ 213 w 338"/>
              <a:gd name="T11" fmla="*/ 27 h 333"/>
              <a:gd name="T12" fmla="*/ 151 w 338"/>
              <a:gd name="T13" fmla="*/ 8 h 333"/>
              <a:gd name="T14" fmla="*/ 39 w 338"/>
              <a:gd name="T15" fmla="*/ 119 h 333"/>
              <a:gd name="T16" fmla="*/ 39 w 338"/>
              <a:gd name="T17" fmla="*/ 282 h 333"/>
              <a:gd name="T18" fmla="*/ 0 w 338"/>
              <a:gd name="T19" fmla="*/ 283 h 333"/>
              <a:gd name="T20" fmla="*/ 298 w 338"/>
              <a:gd name="T21" fmla="*/ 283 h 333"/>
              <a:gd name="T22" fmla="*/ 205 w 338"/>
              <a:gd name="T23" fmla="*/ 145 h 333"/>
              <a:gd name="T24" fmla="*/ 222 w 338"/>
              <a:gd name="T25" fmla="*/ 105 h 333"/>
              <a:gd name="T26" fmla="*/ 205 w 338"/>
              <a:gd name="T27" fmla="*/ 66 h 333"/>
              <a:gd name="T28" fmla="*/ 253 w 338"/>
              <a:gd name="T29" fmla="*/ 177 h 333"/>
              <a:gd name="T30" fmla="*/ 279 w 338"/>
              <a:gd name="T31" fmla="*/ 105 h 333"/>
              <a:gd name="T32" fmla="*/ 252 w 338"/>
              <a:gd name="T33" fmla="*/ 33 h 333"/>
              <a:gd name="T34" fmla="*/ 302 w 338"/>
              <a:gd name="T35" fmla="*/ 211 h 333"/>
              <a:gd name="T36" fmla="*/ 338 w 338"/>
              <a:gd name="T37" fmla="*/ 105 h 333"/>
              <a:gd name="T38" fmla="*/ 302 w 338"/>
              <a:gd name="T39" fmla="*/ 0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38" h="333">
                <a:moveTo>
                  <a:pt x="200" y="283"/>
                </a:moveTo>
                <a:cubicBezTo>
                  <a:pt x="200" y="311"/>
                  <a:pt x="178" y="333"/>
                  <a:pt x="151" y="333"/>
                </a:cubicBezTo>
                <a:cubicBezTo>
                  <a:pt x="123" y="333"/>
                  <a:pt x="101" y="311"/>
                  <a:pt x="101" y="283"/>
                </a:cubicBezTo>
                <a:moveTo>
                  <a:pt x="262" y="198"/>
                </a:moveTo>
                <a:cubicBezTo>
                  <a:pt x="262" y="283"/>
                  <a:pt x="262" y="283"/>
                  <a:pt x="262" y="283"/>
                </a:cubicBezTo>
                <a:moveTo>
                  <a:pt x="213" y="27"/>
                </a:moveTo>
                <a:cubicBezTo>
                  <a:pt x="195" y="15"/>
                  <a:pt x="174" y="8"/>
                  <a:pt x="151" y="8"/>
                </a:cubicBezTo>
                <a:cubicBezTo>
                  <a:pt x="89" y="8"/>
                  <a:pt x="39" y="58"/>
                  <a:pt x="39" y="119"/>
                </a:cubicBezTo>
                <a:cubicBezTo>
                  <a:pt x="39" y="282"/>
                  <a:pt x="39" y="282"/>
                  <a:pt x="39" y="282"/>
                </a:cubicBezTo>
                <a:moveTo>
                  <a:pt x="0" y="283"/>
                </a:moveTo>
                <a:cubicBezTo>
                  <a:pt x="298" y="283"/>
                  <a:pt x="298" y="283"/>
                  <a:pt x="298" y="283"/>
                </a:cubicBezTo>
                <a:moveTo>
                  <a:pt x="205" y="145"/>
                </a:moveTo>
                <a:cubicBezTo>
                  <a:pt x="216" y="135"/>
                  <a:pt x="222" y="121"/>
                  <a:pt x="222" y="105"/>
                </a:cubicBezTo>
                <a:cubicBezTo>
                  <a:pt x="222" y="90"/>
                  <a:pt x="215" y="76"/>
                  <a:pt x="205" y="66"/>
                </a:cubicBezTo>
                <a:moveTo>
                  <a:pt x="253" y="177"/>
                </a:moveTo>
                <a:cubicBezTo>
                  <a:pt x="269" y="157"/>
                  <a:pt x="279" y="133"/>
                  <a:pt x="279" y="105"/>
                </a:cubicBezTo>
                <a:cubicBezTo>
                  <a:pt x="279" y="78"/>
                  <a:pt x="269" y="52"/>
                  <a:pt x="252" y="33"/>
                </a:cubicBezTo>
                <a:moveTo>
                  <a:pt x="302" y="211"/>
                </a:moveTo>
                <a:cubicBezTo>
                  <a:pt x="324" y="182"/>
                  <a:pt x="338" y="145"/>
                  <a:pt x="338" y="105"/>
                </a:cubicBezTo>
                <a:cubicBezTo>
                  <a:pt x="338" y="66"/>
                  <a:pt x="324" y="29"/>
                  <a:pt x="302" y="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gradFill>
                <a:gsLst>
                  <a:gs pos="0">
                    <a:srgbClr val="505050"/>
                  </a:gs>
                  <a:gs pos="100000">
                    <a:srgbClr val="505050"/>
                  </a:gs>
                </a:gsLst>
              </a:gradFill>
              <a:latin typeface="Segoe UI"/>
            </a:endParaRPr>
          </a:p>
        </p:txBody>
      </p:sp>
      <p:sp>
        <p:nvSpPr>
          <p:cNvPr id="118" name="Website" title="Icon of multiple app windows">
            <a:extLst>
              <a:ext uri="{FF2B5EF4-FFF2-40B4-BE49-F238E27FC236}">
                <a16:creationId xmlns:a16="http://schemas.microsoft.com/office/drawing/2014/main" id="{A289CBA3-1668-D941-9246-59AC6197068D}"/>
              </a:ext>
            </a:extLst>
          </p:cNvPr>
          <p:cNvSpPr>
            <a:spLocks noChangeAspect="1" noEditPoints="1"/>
          </p:cNvSpPr>
          <p:nvPr/>
        </p:nvSpPr>
        <p:spPr bwMode="auto">
          <a:xfrm>
            <a:off x="8549398" y="3462113"/>
            <a:ext cx="289684" cy="253827"/>
          </a:xfrm>
          <a:custGeom>
            <a:avLst/>
            <a:gdLst>
              <a:gd name="T0" fmla="*/ 0 w 614"/>
              <a:gd name="T1" fmla="*/ 0 h 538"/>
              <a:gd name="T2" fmla="*/ 614 w 614"/>
              <a:gd name="T3" fmla="*/ 0 h 538"/>
              <a:gd name="T4" fmla="*/ 614 w 614"/>
              <a:gd name="T5" fmla="*/ 538 h 538"/>
              <a:gd name="T6" fmla="*/ 0 w 614"/>
              <a:gd name="T7" fmla="*/ 538 h 538"/>
              <a:gd name="T8" fmla="*/ 0 w 614"/>
              <a:gd name="T9" fmla="*/ 0 h 538"/>
              <a:gd name="T10" fmla="*/ 0 w 614"/>
              <a:gd name="T11" fmla="*/ 0 h 538"/>
              <a:gd name="T12" fmla="*/ 327 w 614"/>
              <a:gd name="T13" fmla="*/ 250 h 538"/>
              <a:gd name="T14" fmla="*/ 327 w 614"/>
              <a:gd name="T15" fmla="*/ 250 h 538"/>
              <a:gd name="T16" fmla="*/ 327 w 614"/>
              <a:gd name="T17" fmla="*/ 87 h 538"/>
              <a:gd name="T18" fmla="*/ 77 w 614"/>
              <a:gd name="T19" fmla="*/ 87 h 538"/>
              <a:gd name="T20" fmla="*/ 77 w 614"/>
              <a:gd name="T21" fmla="*/ 250 h 538"/>
              <a:gd name="T22" fmla="*/ 128 w 614"/>
              <a:gd name="T23" fmla="*/ 250 h 538"/>
              <a:gd name="T24" fmla="*/ 327 w 614"/>
              <a:gd name="T25" fmla="*/ 250 h 538"/>
              <a:gd name="T26" fmla="*/ 327 w 614"/>
              <a:gd name="T27" fmla="*/ 250 h 538"/>
              <a:gd name="T28" fmla="*/ 139 w 614"/>
              <a:gd name="T29" fmla="*/ 254 h 538"/>
              <a:gd name="T30" fmla="*/ 139 w 614"/>
              <a:gd name="T31" fmla="*/ 362 h 538"/>
              <a:gd name="T32" fmla="*/ 513 w 614"/>
              <a:gd name="T33" fmla="*/ 362 h 538"/>
              <a:gd name="T34" fmla="*/ 513 w 614"/>
              <a:gd name="T35" fmla="*/ 163 h 538"/>
              <a:gd name="T36" fmla="*/ 325 w 614"/>
              <a:gd name="T37" fmla="*/ 163 h 538"/>
              <a:gd name="T38" fmla="*/ 0 w 614"/>
              <a:gd name="T39" fmla="*/ 451 h 538"/>
              <a:gd name="T40" fmla="*/ 614 w 614"/>
              <a:gd name="T41" fmla="*/ 451 h 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14" h="538">
                <a:moveTo>
                  <a:pt x="0" y="0"/>
                </a:moveTo>
                <a:lnTo>
                  <a:pt x="614" y="0"/>
                </a:lnTo>
                <a:lnTo>
                  <a:pt x="614" y="538"/>
                </a:lnTo>
                <a:lnTo>
                  <a:pt x="0" y="538"/>
                </a:lnTo>
                <a:lnTo>
                  <a:pt x="0" y="0"/>
                </a:lnTo>
                <a:lnTo>
                  <a:pt x="0" y="0"/>
                </a:lnTo>
                <a:moveTo>
                  <a:pt x="327" y="250"/>
                </a:moveTo>
                <a:lnTo>
                  <a:pt x="327" y="250"/>
                </a:lnTo>
                <a:lnTo>
                  <a:pt x="327" y="87"/>
                </a:lnTo>
                <a:lnTo>
                  <a:pt x="77" y="87"/>
                </a:lnTo>
                <a:lnTo>
                  <a:pt x="77" y="250"/>
                </a:lnTo>
                <a:lnTo>
                  <a:pt x="128" y="250"/>
                </a:lnTo>
                <a:lnTo>
                  <a:pt x="327" y="250"/>
                </a:lnTo>
                <a:lnTo>
                  <a:pt x="327" y="250"/>
                </a:lnTo>
                <a:moveTo>
                  <a:pt x="139" y="254"/>
                </a:moveTo>
                <a:lnTo>
                  <a:pt x="139" y="362"/>
                </a:lnTo>
                <a:lnTo>
                  <a:pt x="513" y="362"/>
                </a:lnTo>
                <a:lnTo>
                  <a:pt x="513" y="163"/>
                </a:lnTo>
                <a:lnTo>
                  <a:pt x="325" y="163"/>
                </a:lnTo>
                <a:moveTo>
                  <a:pt x="0" y="451"/>
                </a:moveTo>
                <a:lnTo>
                  <a:pt x="614" y="451"/>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000000"/>
              </a:solidFill>
              <a:latin typeface="Segoe UI"/>
            </a:endParaRPr>
          </a:p>
        </p:txBody>
      </p:sp>
      <p:sp>
        <p:nvSpPr>
          <p:cNvPr id="121" name="Database_EFC7" title="Icon of a cylinder">
            <a:extLst>
              <a:ext uri="{FF2B5EF4-FFF2-40B4-BE49-F238E27FC236}">
                <a16:creationId xmlns:a16="http://schemas.microsoft.com/office/drawing/2014/main" id="{86C69D43-96CA-BF47-B173-DCE812B940EC}"/>
              </a:ext>
            </a:extLst>
          </p:cNvPr>
          <p:cNvSpPr>
            <a:spLocks noChangeAspect="1" noEditPoints="1"/>
          </p:cNvSpPr>
          <p:nvPr/>
        </p:nvSpPr>
        <p:spPr bwMode="auto">
          <a:xfrm>
            <a:off x="8626218" y="4302391"/>
            <a:ext cx="219686" cy="285557"/>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000000"/>
              </a:solidFill>
              <a:latin typeface="Segoe UI"/>
            </a:endParaRPr>
          </a:p>
        </p:txBody>
      </p:sp>
      <p:cxnSp>
        <p:nvCxnSpPr>
          <p:cNvPr id="123" name="Straight Arrow Connector 122">
            <a:extLst>
              <a:ext uri="{FF2B5EF4-FFF2-40B4-BE49-F238E27FC236}">
                <a16:creationId xmlns:a16="http://schemas.microsoft.com/office/drawing/2014/main" id="{CBC5DF02-39EF-9B43-B767-B6C09269BAF0}"/>
              </a:ext>
            </a:extLst>
          </p:cNvPr>
          <p:cNvCxnSpPr>
            <a:cxnSpLocks/>
          </p:cNvCxnSpPr>
          <p:nvPr/>
        </p:nvCxnSpPr>
        <p:spPr>
          <a:xfrm>
            <a:off x="7380380" y="4032723"/>
            <a:ext cx="938208" cy="0"/>
          </a:xfrm>
          <a:prstGeom prst="straightConnector1">
            <a:avLst/>
          </a:prstGeom>
          <a:ln w="19050">
            <a:solidFill>
              <a:schemeClr val="accent1"/>
            </a:solidFill>
            <a:prstDash val="solid"/>
            <a:headEnd type="none" w="lg" len="med"/>
            <a:tailEnd type="arrow" w="lg" len="sm"/>
          </a:ln>
        </p:spPr>
        <p:style>
          <a:lnRef idx="1">
            <a:schemeClr val="accent1"/>
          </a:lnRef>
          <a:fillRef idx="0">
            <a:schemeClr val="accent1"/>
          </a:fillRef>
          <a:effectRef idx="0">
            <a:schemeClr val="accent1"/>
          </a:effectRef>
          <a:fontRef idx="minor">
            <a:schemeClr val="tx1"/>
          </a:fontRef>
        </p:style>
      </p:cxnSp>
      <p:sp>
        <p:nvSpPr>
          <p:cNvPr id="81" name="Touch_E815" title="Icon of a closed hand with one finger pressing a button">
            <a:extLst>
              <a:ext uri="{FF2B5EF4-FFF2-40B4-BE49-F238E27FC236}">
                <a16:creationId xmlns:a16="http://schemas.microsoft.com/office/drawing/2014/main" id="{CCD1B9FB-B1FC-4746-938A-F51A07AB7A31}"/>
              </a:ext>
            </a:extLst>
          </p:cNvPr>
          <p:cNvSpPr>
            <a:spLocks noChangeAspect="1" noEditPoints="1"/>
          </p:cNvSpPr>
          <p:nvPr/>
        </p:nvSpPr>
        <p:spPr bwMode="auto">
          <a:xfrm>
            <a:off x="632372" y="3103402"/>
            <a:ext cx="184976" cy="292602"/>
          </a:xfrm>
          <a:custGeom>
            <a:avLst/>
            <a:gdLst>
              <a:gd name="T0" fmla="*/ 1238 w 2563"/>
              <a:gd name="T1" fmla="*/ 1510 h 3746"/>
              <a:gd name="T2" fmla="*/ 1238 w 2563"/>
              <a:gd name="T3" fmla="*/ 1758 h 3746"/>
              <a:gd name="T4" fmla="*/ 1238 w 2563"/>
              <a:gd name="T5" fmla="*/ 654 h 3746"/>
              <a:gd name="T6" fmla="*/ 1017 w 2563"/>
              <a:gd name="T7" fmla="*/ 433 h 3746"/>
              <a:gd name="T8" fmla="*/ 796 w 2563"/>
              <a:gd name="T9" fmla="*/ 654 h 3746"/>
              <a:gd name="T10" fmla="*/ 796 w 2563"/>
              <a:gd name="T11" fmla="*/ 669 h 3746"/>
              <a:gd name="T12" fmla="*/ 796 w 2563"/>
              <a:gd name="T13" fmla="*/ 2453 h 3746"/>
              <a:gd name="T14" fmla="*/ 662 w 2563"/>
              <a:gd name="T15" fmla="*/ 2508 h 3746"/>
              <a:gd name="T16" fmla="*/ 423 w 2563"/>
              <a:gd name="T17" fmla="*/ 2269 h 3746"/>
              <a:gd name="T18" fmla="*/ 92 w 2563"/>
              <a:gd name="T19" fmla="*/ 2269 h 3746"/>
              <a:gd name="T20" fmla="*/ 92 w 2563"/>
              <a:gd name="T21" fmla="*/ 2600 h 3746"/>
              <a:gd name="T22" fmla="*/ 906 w 2563"/>
              <a:gd name="T23" fmla="*/ 3415 h 3746"/>
              <a:gd name="T24" fmla="*/ 1680 w 2563"/>
              <a:gd name="T25" fmla="*/ 3746 h 3746"/>
              <a:gd name="T26" fmla="*/ 2563 w 2563"/>
              <a:gd name="T27" fmla="*/ 2863 h 3746"/>
              <a:gd name="T28" fmla="*/ 2563 w 2563"/>
              <a:gd name="T29" fmla="*/ 2013 h 3746"/>
              <a:gd name="T30" fmla="*/ 2396 w 2563"/>
              <a:gd name="T31" fmla="*/ 1799 h 3746"/>
              <a:gd name="T32" fmla="*/ 1238 w 2563"/>
              <a:gd name="T33" fmla="*/ 1510 h 3746"/>
              <a:gd name="T34" fmla="*/ 1238 w 2563"/>
              <a:gd name="T35" fmla="*/ 654 h 3746"/>
              <a:gd name="T36" fmla="*/ 1238 w 2563"/>
              <a:gd name="T37" fmla="*/ 1268 h 3746"/>
              <a:gd name="T38" fmla="*/ 1669 w 2563"/>
              <a:gd name="T39" fmla="*/ 654 h 3746"/>
              <a:gd name="T40" fmla="*/ 1016 w 2563"/>
              <a:gd name="T41" fmla="*/ 0 h 3746"/>
              <a:gd name="T42" fmla="*/ 363 w 2563"/>
              <a:gd name="T43" fmla="*/ 654 h 3746"/>
              <a:gd name="T44" fmla="*/ 796 w 2563"/>
              <a:gd name="T45" fmla="*/ 1269 h 37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63" h="3746">
                <a:moveTo>
                  <a:pt x="1238" y="1510"/>
                </a:moveTo>
                <a:cubicBezTo>
                  <a:pt x="1238" y="1758"/>
                  <a:pt x="1238" y="1758"/>
                  <a:pt x="1238" y="1758"/>
                </a:cubicBezTo>
                <a:moveTo>
                  <a:pt x="1238" y="654"/>
                </a:moveTo>
                <a:cubicBezTo>
                  <a:pt x="1238" y="532"/>
                  <a:pt x="1139" y="433"/>
                  <a:pt x="1017" y="433"/>
                </a:cubicBezTo>
                <a:cubicBezTo>
                  <a:pt x="895" y="433"/>
                  <a:pt x="796" y="532"/>
                  <a:pt x="796" y="654"/>
                </a:cubicBezTo>
                <a:cubicBezTo>
                  <a:pt x="796" y="654"/>
                  <a:pt x="796" y="659"/>
                  <a:pt x="796" y="669"/>
                </a:cubicBezTo>
                <a:cubicBezTo>
                  <a:pt x="796" y="818"/>
                  <a:pt x="796" y="2026"/>
                  <a:pt x="796" y="2453"/>
                </a:cubicBezTo>
                <a:cubicBezTo>
                  <a:pt x="796" y="2523"/>
                  <a:pt x="712" y="2557"/>
                  <a:pt x="662" y="2508"/>
                </a:cubicBezTo>
                <a:cubicBezTo>
                  <a:pt x="423" y="2269"/>
                  <a:pt x="423" y="2269"/>
                  <a:pt x="423" y="2269"/>
                </a:cubicBezTo>
                <a:cubicBezTo>
                  <a:pt x="331" y="2177"/>
                  <a:pt x="183" y="2177"/>
                  <a:pt x="92" y="2269"/>
                </a:cubicBezTo>
                <a:cubicBezTo>
                  <a:pt x="0" y="2360"/>
                  <a:pt x="0" y="2508"/>
                  <a:pt x="92" y="2600"/>
                </a:cubicBezTo>
                <a:cubicBezTo>
                  <a:pt x="906" y="3415"/>
                  <a:pt x="906" y="3415"/>
                  <a:pt x="906" y="3415"/>
                </a:cubicBezTo>
                <a:cubicBezTo>
                  <a:pt x="1104" y="3619"/>
                  <a:pt x="1377" y="3746"/>
                  <a:pt x="1680" y="3746"/>
                </a:cubicBezTo>
                <a:cubicBezTo>
                  <a:pt x="2168" y="3746"/>
                  <a:pt x="2563" y="3351"/>
                  <a:pt x="2563" y="2863"/>
                </a:cubicBezTo>
                <a:cubicBezTo>
                  <a:pt x="2563" y="2013"/>
                  <a:pt x="2563" y="2013"/>
                  <a:pt x="2563" y="2013"/>
                </a:cubicBezTo>
                <a:cubicBezTo>
                  <a:pt x="2563" y="1912"/>
                  <a:pt x="2494" y="1824"/>
                  <a:pt x="2396" y="1799"/>
                </a:cubicBezTo>
                <a:cubicBezTo>
                  <a:pt x="1238" y="1510"/>
                  <a:pt x="1238" y="1510"/>
                  <a:pt x="1238" y="1510"/>
                </a:cubicBezTo>
                <a:lnTo>
                  <a:pt x="1238" y="654"/>
                </a:lnTo>
                <a:close/>
                <a:moveTo>
                  <a:pt x="1238" y="1268"/>
                </a:moveTo>
                <a:cubicBezTo>
                  <a:pt x="1489" y="1177"/>
                  <a:pt x="1669" y="936"/>
                  <a:pt x="1669" y="654"/>
                </a:cubicBezTo>
                <a:cubicBezTo>
                  <a:pt x="1669" y="293"/>
                  <a:pt x="1377" y="0"/>
                  <a:pt x="1016" y="0"/>
                </a:cubicBezTo>
                <a:cubicBezTo>
                  <a:pt x="655" y="0"/>
                  <a:pt x="363" y="293"/>
                  <a:pt x="363" y="654"/>
                </a:cubicBezTo>
                <a:cubicBezTo>
                  <a:pt x="363" y="937"/>
                  <a:pt x="544" y="1178"/>
                  <a:pt x="796" y="1269"/>
                </a:cubicBezTo>
              </a:path>
            </a:pathLst>
          </a:custGeom>
          <a:solidFill>
            <a:srgbClr val="0078D4"/>
          </a:solidFill>
          <a:ln w="15875" cap="sq">
            <a:solidFill>
              <a:schemeClr val="tx1"/>
            </a:solidFill>
            <a:prstDash val="solid"/>
            <a:miter lim="800000"/>
            <a:headEnd/>
            <a:tailEnd/>
          </a:ln>
        </p:spPr>
        <p:txBody>
          <a:bodyPr vert="horz" wrap="square" lIns="93260" tIns="46630" rIns="93260" bIns="46630" numCol="1" anchor="t" anchorCtr="0" compatLnSpc="1">
            <a:prstTxWarp prst="textNoShape">
              <a:avLst/>
            </a:prstTxWarp>
          </a:bodyPr>
          <a:lstStyle/>
          <a:p>
            <a:pPr defTabSz="932563">
              <a:defRPr/>
            </a:pPr>
            <a:endParaRPr lang="en-US">
              <a:gradFill>
                <a:gsLst>
                  <a:gs pos="0">
                    <a:srgbClr val="505050"/>
                  </a:gs>
                  <a:gs pos="100000">
                    <a:srgbClr val="505050"/>
                  </a:gs>
                </a:gsLst>
                <a:lin ang="5400000" scaled="1"/>
              </a:gradFill>
              <a:latin typeface="Segoe UI"/>
            </a:endParaRPr>
          </a:p>
        </p:txBody>
      </p:sp>
      <p:sp>
        <p:nvSpPr>
          <p:cNvPr id="82" name="globe_2" title="Icon of a sphere made of lines">
            <a:extLst>
              <a:ext uri="{FF2B5EF4-FFF2-40B4-BE49-F238E27FC236}">
                <a16:creationId xmlns:a16="http://schemas.microsoft.com/office/drawing/2014/main" id="{8F0B7BFE-41B6-4D6E-AC85-119DF43CBAFB}"/>
              </a:ext>
            </a:extLst>
          </p:cNvPr>
          <p:cNvSpPr>
            <a:spLocks noChangeAspect="1" noEditPoints="1"/>
          </p:cNvSpPr>
          <p:nvPr/>
        </p:nvSpPr>
        <p:spPr bwMode="auto">
          <a:xfrm>
            <a:off x="940118" y="3108304"/>
            <a:ext cx="270339" cy="292602"/>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solidFill>
            <a:srgbClr val="00B0F0"/>
          </a:solidFill>
          <a:ln w="15875" cap="sq">
            <a:solidFill>
              <a:schemeClr val="tx1"/>
            </a:solidFill>
            <a:prstDash val="solid"/>
            <a:miter lim="800000"/>
            <a:headEnd/>
            <a:tailEnd/>
          </a:ln>
        </p:spPr>
        <p:txBody>
          <a:bodyPr vert="horz" wrap="square" lIns="93260" tIns="46630" rIns="93260" bIns="46630" numCol="1" anchor="t" anchorCtr="0" compatLnSpc="1">
            <a:prstTxWarp prst="textNoShape">
              <a:avLst/>
            </a:prstTxWarp>
          </a:bodyPr>
          <a:lstStyle/>
          <a:p>
            <a:pPr defTabSz="932563">
              <a:defRPr/>
            </a:pPr>
            <a:endParaRPr lang="en-US" sz="918">
              <a:gradFill>
                <a:gsLst>
                  <a:gs pos="0">
                    <a:srgbClr val="505050"/>
                  </a:gs>
                  <a:gs pos="100000">
                    <a:srgbClr val="505050"/>
                  </a:gs>
                </a:gsLst>
              </a:gradFill>
              <a:latin typeface="Segoe UI"/>
            </a:endParaRPr>
          </a:p>
        </p:txBody>
      </p:sp>
      <p:sp>
        <p:nvSpPr>
          <p:cNvPr id="83" name="speech_2" title="Icon of a chat bubble">
            <a:extLst>
              <a:ext uri="{FF2B5EF4-FFF2-40B4-BE49-F238E27FC236}">
                <a16:creationId xmlns:a16="http://schemas.microsoft.com/office/drawing/2014/main" id="{80085786-5750-40D9-902C-1EB3BA31E551}"/>
              </a:ext>
            </a:extLst>
          </p:cNvPr>
          <p:cNvSpPr>
            <a:spLocks noChangeAspect="1" noEditPoints="1"/>
          </p:cNvSpPr>
          <p:nvPr/>
        </p:nvSpPr>
        <p:spPr bwMode="auto">
          <a:xfrm>
            <a:off x="1307674" y="3219377"/>
            <a:ext cx="217304" cy="208944"/>
          </a:xfrm>
          <a:custGeom>
            <a:avLst/>
            <a:gdLst>
              <a:gd name="T0" fmla="*/ 122 w 215"/>
              <a:gd name="T1" fmla="*/ 145 h 191"/>
              <a:gd name="T2" fmla="*/ 76 w 215"/>
              <a:gd name="T3" fmla="*/ 145 h 191"/>
              <a:gd name="T4" fmla="*/ 31 w 215"/>
              <a:gd name="T5" fmla="*/ 191 h 191"/>
              <a:gd name="T6" fmla="*/ 31 w 215"/>
              <a:gd name="T7" fmla="*/ 145 h 191"/>
              <a:gd name="T8" fmla="*/ 0 w 215"/>
              <a:gd name="T9" fmla="*/ 145 h 191"/>
              <a:gd name="T10" fmla="*/ 0 w 215"/>
              <a:gd name="T11" fmla="*/ 0 h 191"/>
              <a:gd name="T12" fmla="*/ 215 w 215"/>
              <a:gd name="T13" fmla="*/ 0 h 191"/>
              <a:gd name="T14" fmla="*/ 215 w 215"/>
              <a:gd name="T15" fmla="*/ 120 h 191"/>
              <a:gd name="T16" fmla="*/ 122 w 215"/>
              <a:gd name="T17" fmla="*/ 145 h 191"/>
              <a:gd name="T18" fmla="*/ 122 w 215"/>
              <a:gd name="T19" fmla="*/ 145 h 191"/>
              <a:gd name="T20" fmla="*/ 122 w 215"/>
              <a:gd name="T21" fmla="*/ 145 h 191"/>
              <a:gd name="T22" fmla="*/ 215 w 215"/>
              <a:gd name="T23" fmla="*/ 145 h 191"/>
              <a:gd name="T24" fmla="*/ 215 w 215"/>
              <a:gd name="T25" fmla="*/ 12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5" h="191">
                <a:moveTo>
                  <a:pt x="122" y="145"/>
                </a:moveTo>
                <a:lnTo>
                  <a:pt x="76" y="145"/>
                </a:lnTo>
                <a:lnTo>
                  <a:pt x="31" y="191"/>
                </a:lnTo>
                <a:lnTo>
                  <a:pt x="31" y="145"/>
                </a:lnTo>
                <a:lnTo>
                  <a:pt x="0" y="145"/>
                </a:lnTo>
                <a:lnTo>
                  <a:pt x="0" y="0"/>
                </a:lnTo>
                <a:lnTo>
                  <a:pt x="215" y="0"/>
                </a:lnTo>
                <a:lnTo>
                  <a:pt x="215" y="120"/>
                </a:lnTo>
                <a:moveTo>
                  <a:pt x="122" y="145"/>
                </a:moveTo>
                <a:lnTo>
                  <a:pt x="122" y="145"/>
                </a:lnTo>
                <a:moveTo>
                  <a:pt x="122" y="145"/>
                </a:moveTo>
                <a:lnTo>
                  <a:pt x="215" y="145"/>
                </a:lnTo>
                <a:lnTo>
                  <a:pt x="215" y="120"/>
                </a:lnTo>
              </a:path>
            </a:pathLst>
          </a:custGeom>
          <a:solidFill>
            <a:srgbClr val="0078D4"/>
          </a:solidFill>
          <a:ln w="15875" cap="sq">
            <a:solidFill>
              <a:schemeClr val="tx1"/>
            </a:solidFill>
            <a:prstDash val="solid"/>
            <a:miter lim="800000"/>
            <a:headEnd/>
            <a:tailEnd/>
          </a:ln>
        </p:spPr>
        <p:txBody>
          <a:bodyPr vert="horz" wrap="square" lIns="93260" tIns="46630" rIns="93260" bIns="46630" numCol="1" anchor="t" anchorCtr="0" compatLnSpc="1">
            <a:prstTxWarp prst="textNoShape">
              <a:avLst/>
            </a:prstTxWarp>
          </a:bodyPr>
          <a:lstStyle/>
          <a:p>
            <a:pPr defTabSz="932563">
              <a:defRPr/>
            </a:pPr>
            <a:endParaRPr lang="en-US">
              <a:gradFill>
                <a:gsLst>
                  <a:gs pos="0">
                    <a:srgbClr val="505050"/>
                  </a:gs>
                  <a:gs pos="100000">
                    <a:srgbClr val="505050"/>
                  </a:gs>
                </a:gsLst>
              </a:gradFill>
              <a:latin typeface="Segoe UI"/>
            </a:endParaRPr>
          </a:p>
        </p:txBody>
      </p:sp>
      <p:sp>
        <p:nvSpPr>
          <p:cNvPr id="84" name="speech_2" title="Icon of a chat bubble">
            <a:extLst>
              <a:ext uri="{FF2B5EF4-FFF2-40B4-BE49-F238E27FC236}">
                <a16:creationId xmlns:a16="http://schemas.microsoft.com/office/drawing/2014/main" id="{99E05501-367A-49AB-98F0-E9E8D9F32B8B}"/>
              </a:ext>
            </a:extLst>
          </p:cNvPr>
          <p:cNvSpPr>
            <a:spLocks noChangeAspect="1" noEditPoints="1"/>
          </p:cNvSpPr>
          <p:nvPr/>
        </p:nvSpPr>
        <p:spPr bwMode="auto">
          <a:xfrm flipH="1">
            <a:off x="1458756" y="3126946"/>
            <a:ext cx="201413" cy="193666"/>
          </a:xfrm>
          <a:custGeom>
            <a:avLst/>
            <a:gdLst>
              <a:gd name="T0" fmla="*/ 122 w 215"/>
              <a:gd name="T1" fmla="*/ 145 h 191"/>
              <a:gd name="T2" fmla="*/ 76 w 215"/>
              <a:gd name="T3" fmla="*/ 145 h 191"/>
              <a:gd name="T4" fmla="*/ 31 w 215"/>
              <a:gd name="T5" fmla="*/ 191 h 191"/>
              <a:gd name="T6" fmla="*/ 31 w 215"/>
              <a:gd name="T7" fmla="*/ 145 h 191"/>
              <a:gd name="T8" fmla="*/ 0 w 215"/>
              <a:gd name="T9" fmla="*/ 145 h 191"/>
              <a:gd name="T10" fmla="*/ 0 w 215"/>
              <a:gd name="T11" fmla="*/ 0 h 191"/>
              <a:gd name="T12" fmla="*/ 215 w 215"/>
              <a:gd name="T13" fmla="*/ 0 h 191"/>
              <a:gd name="T14" fmla="*/ 215 w 215"/>
              <a:gd name="T15" fmla="*/ 120 h 191"/>
              <a:gd name="T16" fmla="*/ 122 w 215"/>
              <a:gd name="T17" fmla="*/ 145 h 191"/>
              <a:gd name="T18" fmla="*/ 122 w 215"/>
              <a:gd name="T19" fmla="*/ 145 h 191"/>
              <a:gd name="T20" fmla="*/ 122 w 215"/>
              <a:gd name="T21" fmla="*/ 145 h 191"/>
              <a:gd name="T22" fmla="*/ 215 w 215"/>
              <a:gd name="T23" fmla="*/ 145 h 191"/>
              <a:gd name="T24" fmla="*/ 215 w 215"/>
              <a:gd name="T25" fmla="*/ 12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5" h="191">
                <a:moveTo>
                  <a:pt x="122" y="145"/>
                </a:moveTo>
                <a:lnTo>
                  <a:pt x="76" y="145"/>
                </a:lnTo>
                <a:lnTo>
                  <a:pt x="31" y="191"/>
                </a:lnTo>
                <a:lnTo>
                  <a:pt x="31" y="145"/>
                </a:lnTo>
                <a:lnTo>
                  <a:pt x="0" y="145"/>
                </a:lnTo>
                <a:lnTo>
                  <a:pt x="0" y="0"/>
                </a:lnTo>
                <a:lnTo>
                  <a:pt x="215" y="0"/>
                </a:lnTo>
                <a:lnTo>
                  <a:pt x="215" y="120"/>
                </a:lnTo>
                <a:moveTo>
                  <a:pt x="122" y="145"/>
                </a:moveTo>
                <a:lnTo>
                  <a:pt x="122" y="145"/>
                </a:lnTo>
                <a:moveTo>
                  <a:pt x="122" y="145"/>
                </a:moveTo>
                <a:lnTo>
                  <a:pt x="215" y="145"/>
                </a:lnTo>
                <a:lnTo>
                  <a:pt x="215" y="120"/>
                </a:lnTo>
              </a:path>
            </a:pathLst>
          </a:custGeom>
          <a:solidFill>
            <a:srgbClr val="0078D4"/>
          </a:solidFill>
          <a:ln w="15875" cap="sq">
            <a:solidFill>
              <a:schemeClr val="tx1"/>
            </a:solidFill>
            <a:prstDash val="solid"/>
            <a:miter lim="800000"/>
            <a:headEnd/>
            <a:tailEnd/>
          </a:ln>
        </p:spPr>
        <p:txBody>
          <a:bodyPr vert="horz" wrap="square" lIns="93260" tIns="46630" rIns="93260" bIns="46630" numCol="1" anchor="t" anchorCtr="0" compatLnSpc="1">
            <a:prstTxWarp prst="textNoShape">
              <a:avLst/>
            </a:prstTxWarp>
          </a:bodyPr>
          <a:lstStyle/>
          <a:p>
            <a:pPr defTabSz="932563">
              <a:defRPr/>
            </a:pPr>
            <a:endParaRPr lang="en-US">
              <a:gradFill>
                <a:gsLst>
                  <a:gs pos="0">
                    <a:srgbClr val="505050"/>
                  </a:gs>
                  <a:gs pos="100000">
                    <a:srgbClr val="505050"/>
                  </a:gs>
                </a:gsLst>
              </a:gradFill>
              <a:latin typeface="Segoe UI"/>
            </a:endParaRPr>
          </a:p>
        </p:txBody>
      </p:sp>
      <p:sp>
        <p:nvSpPr>
          <p:cNvPr id="85" name="TextBox 84">
            <a:extLst>
              <a:ext uri="{FF2B5EF4-FFF2-40B4-BE49-F238E27FC236}">
                <a16:creationId xmlns:a16="http://schemas.microsoft.com/office/drawing/2014/main" id="{A738837B-5308-4EAB-B9A6-CCEFA93C5067}"/>
              </a:ext>
            </a:extLst>
          </p:cNvPr>
          <p:cNvSpPr txBox="1"/>
          <p:nvPr/>
        </p:nvSpPr>
        <p:spPr>
          <a:xfrm>
            <a:off x="525059" y="3419558"/>
            <a:ext cx="1246032" cy="254262"/>
          </a:xfrm>
          <a:prstGeom prst="rect">
            <a:avLst/>
          </a:prstGeom>
        </p:spPr>
        <p:txBody>
          <a:bodyPr wrap="square" anchor="t">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020">
                <a:solidFill>
                  <a:srgbClr val="000000"/>
                </a:solidFill>
                <a:latin typeface="Segoe UI" panose="020B0502040204020203" pitchFamily="34" charset="0"/>
                <a:cs typeface="Segoe UI" panose="020B0502040204020203" pitchFamily="34" charset="0"/>
              </a:rPr>
              <a:t>Logs, Files, Media</a:t>
            </a:r>
          </a:p>
        </p:txBody>
      </p:sp>
      <p:sp>
        <p:nvSpPr>
          <p:cNvPr id="86" name="binary" title="Icon of binary code, ones and zeros">
            <a:extLst>
              <a:ext uri="{FF2B5EF4-FFF2-40B4-BE49-F238E27FC236}">
                <a16:creationId xmlns:a16="http://schemas.microsoft.com/office/drawing/2014/main" id="{D2F2AABB-E083-4BC8-8027-0CEC1D63FBBA}"/>
              </a:ext>
            </a:extLst>
          </p:cNvPr>
          <p:cNvSpPr>
            <a:spLocks noChangeAspect="1" noEditPoints="1"/>
          </p:cNvSpPr>
          <p:nvPr/>
        </p:nvSpPr>
        <p:spPr bwMode="auto">
          <a:xfrm>
            <a:off x="1225384" y="4031295"/>
            <a:ext cx="279669" cy="241494"/>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000000"/>
              </a:solidFill>
              <a:latin typeface="Segoe UI"/>
            </a:endParaRPr>
          </a:p>
        </p:txBody>
      </p:sp>
      <p:sp>
        <p:nvSpPr>
          <p:cNvPr id="87" name="boy" title="Icon of a man">
            <a:extLst>
              <a:ext uri="{FF2B5EF4-FFF2-40B4-BE49-F238E27FC236}">
                <a16:creationId xmlns:a16="http://schemas.microsoft.com/office/drawing/2014/main" id="{5503C434-5C92-4E86-80A0-D39F9E082A34}"/>
              </a:ext>
            </a:extLst>
          </p:cNvPr>
          <p:cNvSpPr>
            <a:spLocks noChangeAspect="1" noEditPoints="1"/>
          </p:cNvSpPr>
          <p:nvPr/>
        </p:nvSpPr>
        <p:spPr bwMode="auto">
          <a:xfrm>
            <a:off x="849418" y="4035102"/>
            <a:ext cx="192936" cy="251123"/>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sz="918">
              <a:gradFill>
                <a:gsLst>
                  <a:gs pos="0">
                    <a:srgbClr val="505050"/>
                  </a:gs>
                  <a:gs pos="100000">
                    <a:srgbClr val="505050"/>
                  </a:gs>
                </a:gsLst>
              </a:gradFill>
              <a:latin typeface="Segoe UI"/>
            </a:endParaRPr>
          </a:p>
        </p:txBody>
      </p:sp>
      <p:sp>
        <p:nvSpPr>
          <p:cNvPr id="88" name="TextBox 87">
            <a:extLst>
              <a:ext uri="{FF2B5EF4-FFF2-40B4-BE49-F238E27FC236}">
                <a16:creationId xmlns:a16="http://schemas.microsoft.com/office/drawing/2014/main" id="{8B449496-7F02-4C40-BD5D-82C9A1D3CF77}"/>
              </a:ext>
            </a:extLst>
          </p:cNvPr>
          <p:cNvSpPr txBox="1"/>
          <p:nvPr/>
        </p:nvSpPr>
        <p:spPr>
          <a:xfrm>
            <a:off x="493312" y="4262149"/>
            <a:ext cx="1450353" cy="406265"/>
          </a:xfrm>
          <a:prstGeom prst="rect">
            <a:avLst/>
          </a:prstGeom>
        </p:spPr>
        <p:txBody>
          <a:bodyPr wrap="square" anchor="t">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020">
                <a:solidFill>
                  <a:srgbClr val="000000"/>
                </a:solidFill>
                <a:latin typeface="Segoe UI" panose="020B0502040204020203" pitchFamily="34" charset="0"/>
                <a:cs typeface="Segoe UI" panose="020B0502040204020203" pitchFamily="34" charset="0"/>
              </a:rPr>
              <a:t>Customer data, Financial Transactions</a:t>
            </a:r>
          </a:p>
        </p:txBody>
      </p:sp>
      <p:sp>
        <p:nvSpPr>
          <p:cNvPr id="89" name="PartlyCloudyDay_E9C0" title="Icon of a cloud in front of the sun">
            <a:extLst>
              <a:ext uri="{FF2B5EF4-FFF2-40B4-BE49-F238E27FC236}">
                <a16:creationId xmlns:a16="http://schemas.microsoft.com/office/drawing/2014/main" id="{37A5067C-E216-49C7-84D7-2BD7B22B1D00}"/>
              </a:ext>
            </a:extLst>
          </p:cNvPr>
          <p:cNvSpPr>
            <a:spLocks noChangeAspect="1" noEditPoints="1"/>
          </p:cNvSpPr>
          <p:nvPr/>
        </p:nvSpPr>
        <p:spPr bwMode="auto">
          <a:xfrm>
            <a:off x="958932" y="4878713"/>
            <a:ext cx="428063" cy="373041"/>
          </a:xfrm>
          <a:custGeom>
            <a:avLst/>
            <a:gdLst>
              <a:gd name="T0" fmla="*/ 930 w 3875"/>
              <a:gd name="T1" fmla="*/ 1904 h 3375"/>
              <a:gd name="T2" fmla="*/ 875 w 3875"/>
              <a:gd name="T3" fmla="*/ 1625 h 3375"/>
              <a:gd name="T4" fmla="*/ 1625 w 3875"/>
              <a:gd name="T5" fmla="*/ 875 h 3375"/>
              <a:gd name="T6" fmla="*/ 2330 w 3875"/>
              <a:gd name="T7" fmla="*/ 1378 h 3375"/>
              <a:gd name="T8" fmla="*/ 3250 w 3875"/>
              <a:gd name="T9" fmla="*/ 3375 h 3375"/>
              <a:gd name="T10" fmla="*/ 3875 w 3875"/>
              <a:gd name="T11" fmla="*/ 2750 h 3375"/>
              <a:gd name="T12" fmla="*/ 3342 w 3875"/>
              <a:gd name="T13" fmla="*/ 2133 h 3375"/>
              <a:gd name="T14" fmla="*/ 2375 w 3875"/>
              <a:gd name="T15" fmla="*/ 1375 h 3375"/>
              <a:gd name="T16" fmla="*/ 1468 w 3875"/>
              <a:gd name="T17" fmla="*/ 1960 h 3375"/>
              <a:gd name="T18" fmla="*/ 1125 w 3875"/>
              <a:gd name="T19" fmla="*/ 1875 h 3375"/>
              <a:gd name="T20" fmla="*/ 375 w 3875"/>
              <a:gd name="T21" fmla="*/ 2625 h 3375"/>
              <a:gd name="T22" fmla="*/ 1125 w 3875"/>
              <a:gd name="T23" fmla="*/ 3375 h 3375"/>
              <a:gd name="T24" fmla="*/ 3250 w 3875"/>
              <a:gd name="T25" fmla="*/ 3375 h 3375"/>
              <a:gd name="T26" fmla="*/ 0 w 3875"/>
              <a:gd name="T27" fmla="*/ 1625 h 3375"/>
              <a:gd name="T28" fmla="*/ 500 w 3875"/>
              <a:gd name="T29" fmla="*/ 1625 h 3375"/>
              <a:gd name="T30" fmla="*/ 830 w 3875"/>
              <a:gd name="T31" fmla="*/ 830 h 3375"/>
              <a:gd name="T32" fmla="*/ 476 w 3875"/>
              <a:gd name="T33" fmla="*/ 476 h 3375"/>
              <a:gd name="T34" fmla="*/ 1625 w 3875"/>
              <a:gd name="T35" fmla="*/ 500 h 3375"/>
              <a:gd name="T36" fmla="*/ 1625 w 3875"/>
              <a:gd name="T37" fmla="*/ 0 h 3375"/>
              <a:gd name="T38" fmla="*/ 2774 w 3875"/>
              <a:gd name="T39" fmla="*/ 476 h 3375"/>
              <a:gd name="T40" fmla="*/ 2420 w 3875"/>
              <a:gd name="T41" fmla="*/ 830 h 3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875" h="3375">
                <a:moveTo>
                  <a:pt x="930" y="1904"/>
                </a:moveTo>
                <a:cubicBezTo>
                  <a:pt x="895" y="1818"/>
                  <a:pt x="875" y="1724"/>
                  <a:pt x="875" y="1625"/>
                </a:cubicBezTo>
                <a:cubicBezTo>
                  <a:pt x="875" y="1211"/>
                  <a:pt x="1211" y="875"/>
                  <a:pt x="1625" y="875"/>
                </a:cubicBezTo>
                <a:cubicBezTo>
                  <a:pt x="1952" y="875"/>
                  <a:pt x="2228" y="1086"/>
                  <a:pt x="2330" y="1378"/>
                </a:cubicBezTo>
                <a:moveTo>
                  <a:pt x="3250" y="3375"/>
                </a:moveTo>
                <a:cubicBezTo>
                  <a:pt x="3595" y="3375"/>
                  <a:pt x="3875" y="3095"/>
                  <a:pt x="3875" y="2750"/>
                </a:cubicBezTo>
                <a:cubicBezTo>
                  <a:pt x="3875" y="2440"/>
                  <a:pt x="3648" y="2182"/>
                  <a:pt x="3342" y="2133"/>
                </a:cubicBezTo>
                <a:cubicBezTo>
                  <a:pt x="3232" y="1695"/>
                  <a:pt x="2833" y="1375"/>
                  <a:pt x="2375" y="1375"/>
                </a:cubicBezTo>
                <a:cubicBezTo>
                  <a:pt x="1980" y="1375"/>
                  <a:pt x="1628" y="1609"/>
                  <a:pt x="1468" y="1960"/>
                </a:cubicBezTo>
                <a:cubicBezTo>
                  <a:pt x="1362" y="1905"/>
                  <a:pt x="1244" y="1875"/>
                  <a:pt x="1125" y="1875"/>
                </a:cubicBezTo>
                <a:cubicBezTo>
                  <a:pt x="711" y="1875"/>
                  <a:pt x="375" y="2211"/>
                  <a:pt x="375" y="2625"/>
                </a:cubicBezTo>
                <a:cubicBezTo>
                  <a:pt x="375" y="3039"/>
                  <a:pt x="711" y="3375"/>
                  <a:pt x="1125" y="3375"/>
                </a:cubicBezTo>
                <a:lnTo>
                  <a:pt x="3250" y="3375"/>
                </a:lnTo>
                <a:close/>
                <a:moveTo>
                  <a:pt x="0" y="1625"/>
                </a:moveTo>
                <a:cubicBezTo>
                  <a:pt x="500" y="1625"/>
                  <a:pt x="500" y="1625"/>
                  <a:pt x="500" y="1625"/>
                </a:cubicBezTo>
                <a:moveTo>
                  <a:pt x="830" y="830"/>
                </a:moveTo>
                <a:cubicBezTo>
                  <a:pt x="476" y="476"/>
                  <a:pt x="476" y="476"/>
                  <a:pt x="476" y="476"/>
                </a:cubicBezTo>
                <a:moveTo>
                  <a:pt x="1625" y="500"/>
                </a:moveTo>
                <a:cubicBezTo>
                  <a:pt x="1625" y="0"/>
                  <a:pt x="1625" y="0"/>
                  <a:pt x="1625" y="0"/>
                </a:cubicBezTo>
                <a:moveTo>
                  <a:pt x="2774" y="476"/>
                </a:moveTo>
                <a:cubicBezTo>
                  <a:pt x="2420" y="830"/>
                  <a:pt x="2420" y="830"/>
                  <a:pt x="2420" y="830"/>
                </a:cubicBezTo>
              </a:path>
            </a:pathLst>
          </a:custGeom>
          <a:solidFill>
            <a:srgbClr val="0070C0"/>
          </a:solidFill>
          <a:ln w="15875" cap="flat">
            <a:solidFill>
              <a:schemeClr val="tx1"/>
            </a:solidFill>
            <a:prstDash val="solid"/>
            <a:miter lim="800000"/>
            <a:headEnd/>
            <a:tailEnd/>
          </a:ln>
        </p:spPr>
        <p:txBody>
          <a:bodyPr vert="horz" wrap="square" lIns="93260" tIns="46630" rIns="93260" bIns="46630" numCol="1" anchor="t" anchorCtr="0" compatLnSpc="1">
            <a:prstTxWarp prst="textNoShape">
              <a:avLst/>
            </a:prstTxWarp>
          </a:bodyPr>
          <a:lstStyle/>
          <a:p>
            <a:pPr defTabSz="932563">
              <a:defRPr/>
            </a:pPr>
            <a:endParaRPr lang="en-US" sz="918">
              <a:gradFill>
                <a:gsLst>
                  <a:gs pos="0">
                    <a:srgbClr val="505050"/>
                  </a:gs>
                  <a:gs pos="100000">
                    <a:srgbClr val="505050"/>
                  </a:gs>
                </a:gsLst>
                <a:lin ang="5400000" scaled="1"/>
              </a:gradFill>
              <a:latin typeface="Segoe UI"/>
            </a:endParaRPr>
          </a:p>
        </p:txBody>
      </p:sp>
      <p:pic>
        <p:nvPicPr>
          <p:cNvPr id="90" name="Picture 89">
            <a:extLst>
              <a:ext uri="{FF2B5EF4-FFF2-40B4-BE49-F238E27FC236}">
                <a16:creationId xmlns:a16="http://schemas.microsoft.com/office/drawing/2014/main" id="{450F4E8F-FF81-40AB-9244-325C5CED77F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10765" y="5735762"/>
            <a:ext cx="454463" cy="454463"/>
          </a:xfrm>
          <a:prstGeom prst="rect">
            <a:avLst/>
          </a:prstGeom>
        </p:spPr>
      </p:pic>
      <p:sp>
        <p:nvSpPr>
          <p:cNvPr id="91" name="TextBox 90">
            <a:extLst>
              <a:ext uri="{FF2B5EF4-FFF2-40B4-BE49-F238E27FC236}">
                <a16:creationId xmlns:a16="http://schemas.microsoft.com/office/drawing/2014/main" id="{8A2ABE83-E723-471E-838F-9D5E1A955893}"/>
              </a:ext>
            </a:extLst>
          </p:cNvPr>
          <p:cNvSpPr txBox="1"/>
          <p:nvPr/>
        </p:nvSpPr>
        <p:spPr>
          <a:xfrm>
            <a:off x="583636" y="5267011"/>
            <a:ext cx="1246032" cy="254262"/>
          </a:xfrm>
          <a:prstGeom prst="rect">
            <a:avLst/>
          </a:prstGeom>
        </p:spPr>
        <p:txBody>
          <a:bodyPr wrap="square" anchor="t">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020">
                <a:solidFill>
                  <a:srgbClr val="000000"/>
                </a:solidFill>
                <a:latin typeface="Segoe UI" panose="020B0502040204020203" pitchFamily="34" charset="0"/>
                <a:cs typeface="Segoe UI" panose="020B0502040204020203" pitchFamily="34" charset="0"/>
              </a:rPr>
              <a:t>Weather data</a:t>
            </a:r>
          </a:p>
        </p:txBody>
      </p:sp>
      <p:sp>
        <p:nvSpPr>
          <p:cNvPr id="92" name="TextBox 91">
            <a:extLst>
              <a:ext uri="{FF2B5EF4-FFF2-40B4-BE49-F238E27FC236}">
                <a16:creationId xmlns:a16="http://schemas.microsoft.com/office/drawing/2014/main" id="{2E58B199-09DB-4CC6-99AA-A8D9925B76EE}"/>
              </a:ext>
            </a:extLst>
          </p:cNvPr>
          <p:cNvSpPr txBox="1"/>
          <p:nvPr/>
        </p:nvSpPr>
        <p:spPr>
          <a:xfrm>
            <a:off x="377134" y="6172375"/>
            <a:ext cx="1654675" cy="254262"/>
          </a:xfrm>
          <a:prstGeom prst="rect">
            <a:avLst/>
          </a:prstGeom>
        </p:spPr>
        <p:txBody>
          <a:bodyPr wrap="square" anchor="t">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020">
                <a:solidFill>
                  <a:srgbClr val="000000"/>
                </a:solidFill>
                <a:latin typeface="Segoe UI" panose="020B0502040204020203" pitchFamily="34" charset="0"/>
                <a:cs typeface="Segoe UI" panose="020B0502040204020203" pitchFamily="34" charset="0"/>
              </a:rPr>
              <a:t>Business Applications</a:t>
            </a:r>
          </a:p>
        </p:txBody>
      </p:sp>
      <p:cxnSp>
        <p:nvCxnSpPr>
          <p:cNvPr id="95" name="Straight Connector 94">
            <a:extLst>
              <a:ext uri="{FF2B5EF4-FFF2-40B4-BE49-F238E27FC236}">
                <a16:creationId xmlns:a16="http://schemas.microsoft.com/office/drawing/2014/main" id="{B15E0BC6-D412-495F-8B2B-FA438695686E}"/>
              </a:ext>
            </a:extLst>
          </p:cNvPr>
          <p:cNvCxnSpPr>
            <a:cxnSpLocks/>
          </p:cNvCxnSpPr>
          <p:nvPr/>
        </p:nvCxnSpPr>
        <p:spPr>
          <a:xfrm flipH="1">
            <a:off x="2155188" y="2346572"/>
            <a:ext cx="17168" cy="3625045"/>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76B4DCB1-54EF-4113-9DE3-840BE906EAC3}"/>
              </a:ext>
            </a:extLst>
          </p:cNvPr>
          <p:cNvCxnSpPr>
            <a:cxnSpLocks/>
          </p:cNvCxnSpPr>
          <p:nvPr/>
        </p:nvCxnSpPr>
        <p:spPr>
          <a:xfrm>
            <a:off x="1843420" y="5074710"/>
            <a:ext cx="314095" cy="807"/>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9F343398-DDFF-4D8D-880F-3CE8AA71F3A1}"/>
              </a:ext>
            </a:extLst>
          </p:cNvPr>
          <p:cNvCxnSpPr>
            <a:cxnSpLocks/>
          </p:cNvCxnSpPr>
          <p:nvPr/>
        </p:nvCxnSpPr>
        <p:spPr>
          <a:xfrm>
            <a:off x="1870179" y="4251030"/>
            <a:ext cx="292217"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93D6BBF4-7BA4-44D3-85B4-8F85F13D9F04}"/>
              </a:ext>
            </a:extLst>
          </p:cNvPr>
          <p:cNvCxnSpPr>
            <a:cxnSpLocks/>
          </p:cNvCxnSpPr>
          <p:nvPr/>
        </p:nvCxnSpPr>
        <p:spPr>
          <a:xfrm>
            <a:off x="1806015" y="5970394"/>
            <a:ext cx="356381" cy="5345"/>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0F8C8D6E-1A30-4DF0-9BDB-71F0FB5BD230}"/>
              </a:ext>
            </a:extLst>
          </p:cNvPr>
          <p:cNvCxnSpPr>
            <a:cxnSpLocks/>
          </p:cNvCxnSpPr>
          <p:nvPr/>
        </p:nvCxnSpPr>
        <p:spPr>
          <a:xfrm>
            <a:off x="1854718" y="3321952"/>
            <a:ext cx="314095" cy="807"/>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C70B140D-1DBB-49BF-A8FA-20794F67F7EC}"/>
              </a:ext>
            </a:extLst>
          </p:cNvPr>
          <p:cNvSpPr txBox="1"/>
          <p:nvPr/>
        </p:nvSpPr>
        <p:spPr>
          <a:xfrm>
            <a:off x="5929272" y="1498858"/>
            <a:ext cx="755330" cy="256159"/>
          </a:xfrm>
          <a:prstGeom prst="rect">
            <a:avLst/>
          </a:prstGeom>
          <a:noFill/>
        </p:spPr>
        <p:txBody>
          <a:bodyPr wrap="none" lIns="0" tIns="0" rIns="0" bIns="0" rtlCol="0">
            <a:spAutoFit/>
          </a:bodyPr>
          <a:lstStyle/>
          <a:p>
            <a:pPr algn="ctr" defTabSz="932563">
              <a:defRPr/>
            </a:pPr>
            <a:r>
              <a:rPr lang="en-US" sz="1632">
                <a:solidFill>
                  <a:srgbClr val="8661C5">
                    <a:lumMod val="75000"/>
                  </a:srgbClr>
                </a:solidFill>
                <a:latin typeface="Segoe UI Semibold"/>
              </a:rPr>
              <a:t>Analyze</a:t>
            </a:r>
          </a:p>
        </p:txBody>
      </p:sp>
      <p:pic>
        <p:nvPicPr>
          <p:cNvPr id="101" name="Picture 100">
            <a:extLst>
              <a:ext uri="{FF2B5EF4-FFF2-40B4-BE49-F238E27FC236}">
                <a16:creationId xmlns:a16="http://schemas.microsoft.com/office/drawing/2014/main" id="{D688FB0C-D44A-4E35-A289-7701E0504999}"/>
              </a:ext>
            </a:extLst>
          </p:cNvPr>
          <p:cNvPicPr>
            <a:picLocks noChangeAspect="1"/>
          </p:cNvPicPr>
          <p:nvPr/>
        </p:nvPicPr>
        <p:blipFill>
          <a:blip r:embed="rId6"/>
          <a:stretch>
            <a:fillRect/>
          </a:stretch>
        </p:blipFill>
        <p:spPr>
          <a:xfrm>
            <a:off x="5812270" y="3808044"/>
            <a:ext cx="752066" cy="800457"/>
          </a:xfrm>
          <a:prstGeom prst="rect">
            <a:avLst/>
          </a:prstGeom>
        </p:spPr>
      </p:pic>
      <p:cxnSp>
        <p:nvCxnSpPr>
          <p:cNvPr id="77" name="Straight Arrow Connector 76">
            <a:extLst>
              <a:ext uri="{FF2B5EF4-FFF2-40B4-BE49-F238E27FC236}">
                <a16:creationId xmlns:a16="http://schemas.microsoft.com/office/drawing/2014/main" id="{158C1574-C69C-4572-B265-D674BE0D9828}"/>
              </a:ext>
            </a:extLst>
          </p:cNvPr>
          <p:cNvCxnSpPr>
            <a:cxnSpLocks/>
          </p:cNvCxnSpPr>
          <p:nvPr/>
        </p:nvCxnSpPr>
        <p:spPr>
          <a:xfrm>
            <a:off x="2172276" y="4032723"/>
            <a:ext cx="376046" cy="0"/>
          </a:xfrm>
          <a:prstGeom prst="straightConnector1">
            <a:avLst/>
          </a:prstGeom>
          <a:ln w="19050">
            <a:solidFill>
              <a:schemeClr val="accent1"/>
            </a:solidFill>
            <a:prstDash val="solid"/>
            <a:headEnd type="none" w="lg" len="med"/>
            <a:tailEnd type="arrow" w="lg" len="sm"/>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E71F340B-98BA-491F-B419-780B922B6C9D}"/>
              </a:ext>
            </a:extLst>
          </p:cNvPr>
          <p:cNvSpPr/>
          <p:nvPr/>
        </p:nvSpPr>
        <p:spPr>
          <a:xfrm>
            <a:off x="8868821" y="2042225"/>
            <a:ext cx="2083601" cy="688887"/>
          </a:xfrm>
          <a:prstGeom prst="rect">
            <a:avLst/>
          </a:prstGeom>
        </p:spPr>
        <p:txBody>
          <a:bodyPr wrap="none">
            <a:spAutoFit/>
          </a:bodyPr>
          <a:lstStyle/>
          <a:p>
            <a:pPr defTabSz="932563">
              <a:lnSpc>
                <a:spcPct val="250000"/>
              </a:lnSpc>
              <a:spcAft>
                <a:spcPts val="600"/>
              </a:spcAft>
              <a:defRPr/>
            </a:pPr>
            <a:r>
              <a:rPr lang="en-US" sz="1836">
                <a:solidFill>
                  <a:srgbClr val="000000"/>
                </a:solidFill>
                <a:latin typeface="Segoe UI"/>
              </a:rPr>
              <a:t>Alerts and actions</a:t>
            </a:r>
          </a:p>
        </p:txBody>
      </p:sp>
      <p:sp>
        <p:nvSpPr>
          <p:cNvPr id="78" name="Rectangle 77">
            <a:extLst>
              <a:ext uri="{FF2B5EF4-FFF2-40B4-BE49-F238E27FC236}">
                <a16:creationId xmlns:a16="http://schemas.microsoft.com/office/drawing/2014/main" id="{204E23B7-F3F2-4E7C-BD6B-EA089572591A}"/>
              </a:ext>
            </a:extLst>
          </p:cNvPr>
          <p:cNvSpPr/>
          <p:nvPr/>
        </p:nvSpPr>
        <p:spPr>
          <a:xfrm>
            <a:off x="8931209" y="2952896"/>
            <a:ext cx="2658960" cy="688887"/>
          </a:xfrm>
          <a:prstGeom prst="rect">
            <a:avLst/>
          </a:prstGeom>
        </p:spPr>
        <p:txBody>
          <a:bodyPr wrap="none">
            <a:spAutoFit/>
          </a:bodyPr>
          <a:lstStyle/>
          <a:p>
            <a:pPr defTabSz="932563">
              <a:lnSpc>
                <a:spcPct val="250000"/>
              </a:lnSpc>
              <a:spcAft>
                <a:spcPts val="600"/>
              </a:spcAft>
              <a:defRPr/>
            </a:pPr>
            <a:r>
              <a:rPr lang="en-US" sz="1836">
                <a:solidFill>
                  <a:srgbClr val="000000"/>
                </a:solidFill>
                <a:latin typeface="Segoe UI"/>
              </a:rPr>
              <a:t>Dynamic Dashboarding</a:t>
            </a:r>
          </a:p>
        </p:txBody>
      </p:sp>
      <p:sp>
        <p:nvSpPr>
          <p:cNvPr id="94" name="Rectangle 93">
            <a:extLst>
              <a:ext uri="{FF2B5EF4-FFF2-40B4-BE49-F238E27FC236}">
                <a16:creationId xmlns:a16="http://schemas.microsoft.com/office/drawing/2014/main" id="{2E55DB77-6530-4B2C-8844-133A98514C9F}"/>
              </a:ext>
            </a:extLst>
          </p:cNvPr>
          <p:cNvSpPr/>
          <p:nvPr/>
        </p:nvSpPr>
        <p:spPr>
          <a:xfrm>
            <a:off x="8927995" y="3840040"/>
            <a:ext cx="2141476" cy="688887"/>
          </a:xfrm>
          <a:prstGeom prst="rect">
            <a:avLst/>
          </a:prstGeom>
        </p:spPr>
        <p:txBody>
          <a:bodyPr wrap="none">
            <a:spAutoFit/>
          </a:bodyPr>
          <a:lstStyle/>
          <a:p>
            <a:pPr defTabSz="932563">
              <a:lnSpc>
                <a:spcPct val="250000"/>
              </a:lnSpc>
              <a:spcAft>
                <a:spcPts val="600"/>
              </a:spcAft>
              <a:defRPr/>
            </a:pPr>
            <a:r>
              <a:rPr lang="en-US" sz="1836">
                <a:solidFill>
                  <a:srgbClr val="000000"/>
                </a:solidFill>
                <a:latin typeface="Segoe UI"/>
              </a:rPr>
              <a:t>Data Warehousing</a:t>
            </a:r>
          </a:p>
        </p:txBody>
      </p:sp>
      <p:sp>
        <p:nvSpPr>
          <p:cNvPr id="102" name="Rectangle 101">
            <a:extLst>
              <a:ext uri="{FF2B5EF4-FFF2-40B4-BE49-F238E27FC236}">
                <a16:creationId xmlns:a16="http://schemas.microsoft.com/office/drawing/2014/main" id="{5F8C35F4-EF3D-46D3-B3EC-50EC084A4D2B}"/>
              </a:ext>
            </a:extLst>
          </p:cNvPr>
          <p:cNvSpPr/>
          <p:nvPr/>
        </p:nvSpPr>
        <p:spPr>
          <a:xfrm>
            <a:off x="8964850" y="4750536"/>
            <a:ext cx="2057965" cy="688887"/>
          </a:xfrm>
          <a:prstGeom prst="rect">
            <a:avLst/>
          </a:prstGeom>
        </p:spPr>
        <p:txBody>
          <a:bodyPr wrap="none">
            <a:spAutoFit/>
          </a:bodyPr>
          <a:lstStyle/>
          <a:p>
            <a:pPr defTabSz="932563">
              <a:lnSpc>
                <a:spcPct val="250000"/>
              </a:lnSpc>
              <a:spcAft>
                <a:spcPts val="600"/>
              </a:spcAft>
              <a:defRPr/>
            </a:pPr>
            <a:r>
              <a:rPr lang="en-US" sz="1836">
                <a:solidFill>
                  <a:srgbClr val="000000"/>
                </a:solidFill>
                <a:latin typeface="Segoe UI"/>
              </a:rPr>
              <a:t>Storage / Archival</a:t>
            </a:r>
          </a:p>
        </p:txBody>
      </p:sp>
      <p:sp>
        <p:nvSpPr>
          <p:cNvPr id="103" name="TextBox 102">
            <a:extLst>
              <a:ext uri="{FF2B5EF4-FFF2-40B4-BE49-F238E27FC236}">
                <a16:creationId xmlns:a16="http://schemas.microsoft.com/office/drawing/2014/main" id="{33EEB5B5-8D86-414E-8142-8B4690F698DE}"/>
              </a:ext>
            </a:extLst>
          </p:cNvPr>
          <p:cNvSpPr txBox="1"/>
          <p:nvPr/>
        </p:nvSpPr>
        <p:spPr>
          <a:xfrm>
            <a:off x="8789108" y="2617853"/>
            <a:ext cx="3256210" cy="436596"/>
          </a:xfrm>
          <a:prstGeom prst="rect">
            <a:avLst/>
          </a:prstGeom>
          <a:noFill/>
        </p:spPr>
        <p:txBody>
          <a:bodyPr wrap="square" lIns="182802" tIns="146241" rIns="182802" bIns="146241" rtlCol="0">
            <a:spAutoFit/>
          </a:bodyPr>
          <a:lstStyle/>
          <a:p>
            <a:pPr defTabSz="932205">
              <a:lnSpc>
                <a:spcPct val="90000"/>
              </a:lnSpc>
              <a:spcAft>
                <a:spcPts val="600"/>
              </a:spcAft>
              <a:defRPr/>
            </a:pPr>
            <a:r>
              <a:rPr lang="en-US" sz="1020" b="1">
                <a:solidFill>
                  <a:srgbClr val="9BF00B">
                    <a:lumMod val="50000"/>
                  </a:srgbClr>
                </a:solidFill>
                <a:latin typeface="Segoe UI"/>
              </a:rPr>
              <a:t>Event Hubs, Service Bus, Azure Functions etc.</a:t>
            </a:r>
          </a:p>
        </p:txBody>
      </p:sp>
      <p:sp>
        <p:nvSpPr>
          <p:cNvPr id="104" name="TextBox 103">
            <a:extLst>
              <a:ext uri="{FF2B5EF4-FFF2-40B4-BE49-F238E27FC236}">
                <a16:creationId xmlns:a16="http://schemas.microsoft.com/office/drawing/2014/main" id="{B125637E-BCE9-43DB-BCDA-F220F4A7ACFB}"/>
              </a:ext>
            </a:extLst>
          </p:cNvPr>
          <p:cNvSpPr txBox="1"/>
          <p:nvPr/>
        </p:nvSpPr>
        <p:spPr>
          <a:xfrm>
            <a:off x="8886837" y="3529501"/>
            <a:ext cx="3070125" cy="436596"/>
          </a:xfrm>
          <a:prstGeom prst="rect">
            <a:avLst/>
          </a:prstGeom>
          <a:noFill/>
        </p:spPr>
        <p:txBody>
          <a:bodyPr wrap="square" lIns="182802" tIns="146241" rIns="182802" bIns="146241" rtlCol="0">
            <a:spAutoFit/>
          </a:bodyPr>
          <a:lstStyle/>
          <a:p>
            <a:pPr defTabSz="932205">
              <a:lnSpc>
                <a:spcPct val="90000"/>
              </a:lnSpc>
              <a:spcAft>
                <a:spcPts val="600"/>
              </a:spcAft>
              <a:defRPr/>
            </a:pPr>
            <a:r>
              <a:rPr lang="en-US" sz="1020" b="1">
                <a:solidFill>
                  <a:srgbClr val="9BF00B">
                    <a:lumMod val="50000"/>
                  </a:srgbClr>
                </a:solidFill>
                <a:latin typeface="Segoe UI"/>
              </a:rPr>
              <a:t>Power BI</a:t>
            </a:r>
          </a:p>
        </p:txBody>
      </p:sp>
      <p:sp>
        <p:nvSpPr>
          <p:cNvPr id="105" name="TextBox 104">
            <a:extLst>
              <a:ext uri="{FF2B5EF4-FFF2-40B4-BE49-F238E27FC236}">
                <a16:creationId xmlns:a16="http://schemas.microsoft.com/office/drawing/2014/main" id="{7E7F77D6-BA10-4F81-96A9-642742247BC2}"/>
              </a:ext>
            </a:extLst>
          </p:cNvPr>
          <p:cNvSpPr txBox="1"/>
          <p:nvPr/>
        </p:nvSpPr>
        <p:spPr>
          <a:xfrm>
            <a:off x="8873267" y="4397905"/>
            <a:ext cx="3070125" cy="436596"/>
          </a:xfrm>
          <a:prstGeom prst="rect">
            <a:avLst/>
          </a:prstGeom>
          <a:noFill/>
        </p:spPr>
        <p:txBody>
          <a:bodyPr wrap="square" lIns="182802" tIns="146241" rIns="182802" bIns="146241" rtlCol="0">
            <a:spAutoFit/>
          </a:bodyPr>
          <a:lstStyle/>
          <a:p>
            <a:pPr defTabSz="932205">
              <a:lnSpc>
                <a:spcPct val="90000"/>
              </a:lnSpc>
              <a:spcAft>
                <a:spcPts val="600"/>
              </a:spcAft>
              <a:defRPr/>
            </a:pPr>
            <a:r>
              <a:rPr lang="en-US" sz="1020" b="1" dirty="0">
                <a:solidFill>
                  <a:srgbClr val="9BF00B">
                    <a:lumMod val="50000"/>
                  </a:srgbClr>
                </a:solidFill>
                <a:latin typeface="Segoe UI"/>
              </a:rPr>
              <a:t>Azure Synapse Analytics</a:t>
            </a:r>
          </a:p>
        </p:txBody>
      </p:sp>
      <p:sp>
        <p:nvSpPr>
          <p:cNvPr id="106" name="TextBox 105">
            <a:extLst>
              <a:ext uri="{FF2B5EF4-FFF2-40B4-BE49-F238E27FC236}">
                <a16:creationId xmlns:a16="http://schemas.microsoft.com/office/drawing/2014/main" id="{884E8FF5-E464-4BE5-A758-53C464ACB91D}"/>
              </a:ext>
            </a:extLst>
          </p:cNvPr>
          <p:cNvSpPr txBox="1"/>
          <p:nvPr/>
        </p:nvSpPr>
        <p:spPr>
          <a:xfrm>
            <a:off x="8902013" y="5335321"/>
            <a:ext cx="3433143" cy="656329"/>
          </a:xfrm>
          <a:prstGeom prst="rect">
            <a:avLst/>
          </a:prstGeom>
          <a:noFill/>
        </p:spPr>
        <p:txBody>
          <a:bodyPr wrap="square" lIns="182802" tIns="146241" rIns="182802" bIns="146241" rtlCol="0">
            <a:spAutoFit/>
          </a:bodyPr>
          <a:lstStyle/>
          <a:p>
            <a:pPr defTabSz="932205">
              <a:lnSpc>
                <a:spcPct val="90000"/>
              </a:lnSpc>
              <a:spcAft>
                <a:spcPts val="600"/>
              </a:spcAft>
              <a:defRPr/>
            </a:pPr>
            <a:r>
              <a:rPr lang="en-US" sz="1020" b="1">
                <a:solidFill>
                  <a:srgbClr val="9BF00B">
                    <a:lumMod val="50000"/>
                  </a:srgbClr>
                </a:solidFill>
                <a:latin typeface="Segoe UI"/>
              </a:rPr>
              <a:t>SQL DB, Azure Data Lake Gen1 and Gen 2, </a:t>
            </a:r>
          </a:p>
          <a:p>
            <a:pPr defTabSz="932205">
              <a:lnSpc>
                <a:spcPct val="90000"/>
              </a:lnSpc>
              <a:spcAft>
                <a:spcPts val="600"/>
              </a:spcAft>
              <a:defRPr/>
            </a:pPr>
            <a:r>
              <a:rPr lang="en-US" sz="1020" b="1">
                <a:solidFill>
                  <a:srgbClr val="9BF00B">
                    <a:lumMod val="50000"/>
                  </a:srgbClr>
                </a:solidFill>
                <a:latin typeface="Segoe UI"/>
              </a:rPr>
              <a:t>Cosmos DB, Blob Storage etc.</a:t>
            </a:r>
          </a:p>
        </p:txBody>
      </p:sp>
      <p:pic>
        <p:nvPicPr>
          <p:cNvPr id="107" name="Picture 106">
            <a:extLst>
              <a:ext uri="{FF2B5EF4-FFF2-40B4-BE49-F238E27FC236}">
                <a16:creationId xmlns:a16="http://schemas.microsoft.com/office/drawing/2014/main" id="{325782EC-CD79-4993-B4B5-51A121FBD6DA}"/>
              </a:ext>
            </a:extLst>
          </p:cNvPr>
          <p:cNvPicPr>
            <a:picLocks noChangeAspect="1"/>
          </p:cNvPicPr>
          <p:nvPr/>
        </p:nvPicPr>
        <p:blipFill>
          <a:blip r:embed="rId7">
            <a:duotone>
              <a:prstClr val="black"/>
              <a:schemeClr val="accent1">
                <a:tint val="45000"/>
                <a:satMod val="400000"/>
              </a:schemeClr>
            </a:duotone>
            <a:alphaModFix/>
          </a:blip>
          <a:stretch>
            <a:fillRect/>
          </a:stretch>
        </p:blipFill>
        <p:spPr>
          <a:xfrm>
            <a:off x="6818876" y="5398543"/>
            <a:ext cx="372611" cy="372611"/>
          </a:xfrm>
          <a:prstGeom prst="rect">
            <a:avLst/>
          </a:prstGeom>
        </p:spPr>
      </p:pic>
      <p:pic>
        <p:nvPicPr>
          <p:cNvPr id="110" name="Picture 2" descr="Apache kafka.svg">
            <a:extLst>
              <a:ext uri="{FF2B5EF4-FFF2-40B4-BE49-F238E27FC236}">
                <a16:creationId xmlns:a16="http://schemas.microsoft.com/office/drawing/2014/main" id="{119C0821-2F29-4B25-822C-52EA0B869A40}"/>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685748" y="4485065"/>
            <a:ext cx="164115" cy="266315"/>
          </a:xfrm>
          <a:prstGeom prst="rect">
            <a:avLst/>
          </a:prstGeom>
          <a:noFill/>
          <a:extLst>
            <a:ext uri="{909E8E84-426E-40DD-AFC4-6F175D3DCCD1}">
              <a14:hiddenFill xmlns:a14="http://schemas.microsoft.com/office/drawing/2010/main">
                <a:solidFill>
                  <a:srgbClr val="FFFFFF"/>
                </a:solidFill>
              </a14:hiddenFill>
            </a:ext>
          </a:extLst>
        </p:spPr>
      </p:pic>
      <p:sp>
        <p:nvSpPr>
          <p:cNvPr id="111" name="Oval 110">
            <a:extLst>
              <a:ext uri="{FF2B5EF4-FFF2-40B4-BE49-F238E27FC236}">
                <a16:creationId xmlns:a16="http://schemas.microsoft.com/office/drawing/2014/main" id="{F552EA8D-BF78-452B-B5CB-A4CEECBAF4B9}"/>
              </a:ext>
            </a:extLst>
          </p:cNvPr>
          <p:cNvSpPr/>
          <p:nvPr/>
        </p:nvSpPr>
        <p:spPr bwMode="auto">
          <a:xfrm>
            <a:off x="2288891" y="4709891"/>
            <a:ext cx="918991" cy="355167"/>
          </a:xfrm>
          <a:prstGeom prst="ellipse">
            <a:avLst/>
          </a:prstGeom>
          <a:noFill/>
          <a:ln>
            <a:no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46610" rIns="0" bIns="0" numCol="1" spcCol="0" rtlCol="0" fromWordArt="0" anchor="t" anchorCtr="0" forceAA="0" compatLnSpc="1">
            <a:prstTxWarp prst="textNoShape">
              <a:avLst/>
            </a:prstTxWarp>
            <a:noAutofit/>
          </a:bodyPr>
          <a:lstStyle/>
          <a:p>
            <a:pPr algn="ctr" defTabSz="950481" fontAlgn="base">
              <a:lnSpc>
                <a:spcPct val="90000"/>
              </a:lnSpc>
              <a:spcBef>
                <a:spcPct val="0"/>
              </a:spcBef>
              <a:spcAft>
                <a:spcPct val="0"/>
              </a:spcAft>
              <a:defRPr/>
            </a:pPr>
            <a:r>
              <a:rPr lang="en-US" sz="1121" b="1" kern="0">
                <a:solidFill>
                  <a:srgbClr val="0078D7">
                    <a:lumMod val="25000"/>
                  </a:srgbClr>
                </a:solidFill>
                <a:latin typeface="Segoe UI Semilight"/>
                <a:ea typeface="Segoe UI" pitchFamily="34" charset="0"/>
                <a:cs typeface="Segoe UI" pitchFamily="34" charset="0"/>
              </a:rPr>
              <a:t>Kafka</a:t>
            </a:r>
          </a:p>
        </p:txBody>
      </p:sp>
      <p:sp>
        <p:nvSpPr>
          <p:cNvPr id="109" name="Database_EFC7" title="Icon of a cylinder">
            <a:extLst>
              <a:ext uri="{FF2B5EF4-FFF2-40B4-BE49-F238E27FC236}">
                <a16:creationId xmlns:a16="http://schemas.microsoft.com/office/drawing/2014/main" id="{B6C8E222-5FBB-433B-BA72-BC497F2FEEB8}"/>
              </a:ext>
            </a:extLst>
          </p:cNvPr>
          <p:cNvSpPr>
            <a:spLocks noChangeAspect="1" noEditPoints="1"/>
          </p:cNvSpPr>
          <p:nvPr/>
        </p:nvSpPr>
        <p:spPr bwMode="auto">
          <a:xfrm>
            <a:off x="5302752" y="5361244"/>
            <a:ext cx="303122" cy="451584"/>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000000"/>
              </a:solidFill>
              <a:latin typeface="Segoe UI"/>
            </a:endParaRPr>
          </a:p>
        </p:txBody>
      </p:sp>
      <p:sp>
        <p:nvSpPr>
          <p:cNvPr id="5" name="Arrow: Up-Down 4">
            <a:extLst>
              <a:ext uri="{FF2B5EF4-FFF2-40B4-BE49-F238E27FC236}">
                <a16:creationId xmlns:a16="http://schemas.microsoft.com/office/drawing/2014/main" id="{95016FA7-60A6-44BC-B4BA-5AC5E6A73E32}"/>
              </a:ext>
            </a:extLst>
          </p:cNvPr>
          <p:cNvSpPr/>
          <p:nvPr/>
        </p:nvSpPr>
        <p:spPr bwMode="auto">
          <a:xfrm>
            <a:off x="5371716" y="5009640"/>
            <a:ext cx="165194" cy="325682"/>
          </a:xfrm>
          <a:prstGeom prst="upDownArrow">
            <a:avLst>
              <a:gd name="adj1" fmla="val 28018"/>
              <a:gd name="adj2" fmla="val 3717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2" name="Arrow: Up-Down 111">
            <a:extLst>
              <a:ext uri="{FF2B5EF4-FFF2-40B4-BE49-F238E27FC236}">
                <a16:creationId xmlns:a16="http://schemas.microsoft.com/office/drawing/2014/main" id="{7DDA1246-6091-44FE-84E5-894944654061}"/>
              </a:ext>
            </a:extLst>
          </p:cNvPr>
          <p:cNvSpPr/>
          <p:nvPr/>
        </p:nvSpPr>
        <p:spPr bwMode="auto">
          <a:xfrm>
            <a:off x="6911899" y="5009639"/>
            <a:ext cx="165194" cy="325682"/>
          </a:xfrm>
          <a:prstGeom prst="upDownArrow">
            <a:avLst>
              <a:gd name="adj1" fmla="val 28018"/>
              <a:gd name="adj2" fmla="val 3717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3" name="Rectangle 112">
            <a:extLst>
              <a:ext uri="{FF2B5EF4-FFF2-40B4-BE49-F238E27FC236}">
                <a16:creationId xmlns:a16="http://schemas.microsoft.com/office/drawing/2014/main" id="{26E58AA9-459E-4CFC-8023-51EE65FA6A63}"/>
              </a:ext>
            </a:extLst>
          </p:cNvPr>
          <p:cNvSpPr/>
          <p:nvPr/>
        </p:nvSpPr>
        <p:spPr>
          <a:xfrm>
            <a:off x="4799986" y="5623223"/>
            <a:ext cx="1331410" cy="490671"/>
          </a:xfrm>
          <a:prstGeom prst="rect">
            <a:avLst/>
          </a:prstGeom>
        </p:spPr>
        <p:txBody>
          <a:bodyPr wrap="none">
            <a:spAutoFit/>
          </a:bodyPr>
          <a:lstStyle/>
          <a:p>
            <a:pPr defTabSz="932563">
              <a:lnSpc>
                <a:spcPct val="250000"/>
              </a:lnSpc>
              <a:spcAft>
                <a:spcPts val="600"/>
              </a:spcAft>
              <a:defRPr/>
            </a:pPr>
            <a:r>
              <a:rPr lang="en-US" sz="1224" b="1">
                <a:solidFill>
                  <a:srgbClr val="000000"/>
                </a:solidFill>
                <a:latin typeface="Segoe UI"/>
              </a:rPr>
              <a:t>Reference Data</a:t>
            </a:r>
          </a:p>
        </p:txBody>
      </p:sp>
      <p:sp>
        <p:nvSpPr>
          <p:cNvPr id="115" name="Rectangle 114">
            <a:extLst>
              <a:ext uri="{FF2B5EF4-FFF2-40B4-BE49-F238E27FC236}">
                <a16:creationId xmlns:a16="http://schemas.microsoft.com/office/drawing/2014/main" id="{5806DE50-C619-4EB9-AAC2-8401BFAE705D}"/>
              </a:ext>
            </a:extLst>
          </p:cNvPr>
          <p:cNvSpPr/>
          <p:nvPr/>
        </p:nvSpPr>
        <p:spPr>
          <a:xfrm>
            <a:off x="4733532" y="5851281"/>
            <a:ext cx="1468481" cy="424555"/>
          </a:xfrm>
          <a:prstGeom prst="rect">
            <a:avLst/>
          </a:prstGeom>
        </p:spPr>
        <p:txBody>
          <a:bodyPr wrap="none">
            <a:spAutoFit/>
          </a:bodyPr>
          <a:lstStyle/>
          <a:p>
            <a:pPr defTabSz="932563">
              <a:lnSpc>
                <a:spcPct val="250000"/>
              </a:lnSpc>
              <a:spcAft>
                <a:spcPts val="600"/>
              </a:spcAft>
              <a:defRPr/>
            </a:pPr>
            <a:r>
              <a:rPr lang="en-US" sz="1020" b="1">
                <a:solidFill>
                  <a:srgbClr val="9BF00B">
                    <a:lumMod val="50000"/>
                  </a:srgbClr>
                </a:solidFill>
                <a:latin typeface="Segoe UI"/>
              </a:rPr>
              <a:t>(SQL DB, Blob store)</a:t>
            </a:r>
          </a:p>
        </p:txBody>
      </p:sp>
      <p:sp>
        <p:nvSpPr>
          <p:cNvPr id="119" name="Rectangle 118">
            <a:extLst>
              <a:ext uri="{FF2B5EF4-FFF2-40B4-BE49-F238E27FC236}">
                <a16:creationId xmlns:a16="http://schemas.microsoft.com/office/drawing/2014/main" id="{1459D236-F2EE-4DB4-B725-20B0BAFFD723}"/>
              </a:ext>
            </a:extLst>
          </p:cNvPr>
          <p:cNvSpPr/>
          <p:nvPr/>
        </p:nvSpPr>
        <p:spPr>
          <a:xfrm>
            <a:off x="6337163" y="5609869"/>
            <a:ext cx="1510922" cy="490671"/>
          </a:xfrm>
          <a:prstGeom prst="rect">
            <a:avLst/>
          </a:prstGeom>
        </p:spPr>
        <p:txBody>
          <a:bodyPr wrap="none">
            <a:spAutoFit/>
          </a:bodyPr>
          <a:lstStyle/>
          <a:p>
            <a:pPr defTabSz="932563">
              <a:lnSpc>
                <a:spcPct val="250000"/>
              </a:lnSpc>
              <a:spcAft>
                <a:spcPts val="600"/>
              </a:spcAft>
              <a:defRPr/>
            </a:pPr>
            <a:r>
              <a:rPr lang="en-US" sz="1224" b="1">
                <a:solidFill>
                  <a:srgbClr val="000000"/>
                </a:solidFill>
                <a:latin typeface="Segoe UI"/>
              </a:rPr>
              <a:t>Real-time scoring</a:t>
            </a:r>
          </a:p>
        </p:txBody>
      </p:sp>
      <p:sp>
        <p:nvSpPr>
          <p:cNvPr id="120" name="Rectangle 119">
            <a:extLst>
              <a:ext uri="{FF2B5EF4-FFF2-40B4-BE49-F238E27FC236}">
                <a16:creationId xmlns:a16="http://schemas.microsoft.com/office/drawing/2014/main" id="{D0555469-56B1-4C09-B278-13808898CE33}"/>
              </a:ext>
            </a:extLst>
          </p:cNvPr>
          <p:cNvSpPr/>
          <p:nvPr/>
        </p:nvSpPr>
        <p:spPr>
          <a:xfrm>
            <a:off x="6413970" y="5861992"/>
            <a:ext cx="1347498" cy="424555"/>
          </a:xfrm>
          <a:prstGeom prst="rect">
            <a:avLst/>
          </a:prstGeom>
        </p:spPr>
        <p:txBody>
          <a:bodyPr wrap="none">
            <a:spAutoFit/>
          </a:bodyPr>
          <a:lstStyle/>
          <a:p>
            <a:pPr defTabSz="932563">
              <a:lnSpc>
                <a:spcPct val="250000"/>
              </a:lnSpc>
              <a:spcAft>
                <a:spcPts val="600"/>
              </a:spcAft>
              <a:defRPr/>
            </a:pPr>
            <a:r>
              <a:rPr lang="en-US" sz="1020" b="1">
                <a:solidFill>
                  <a:srgbClr val="9BF00B">
                    <a:lumMod val="50000"/>
                  </a:srgbClr>
                </a:solidFill>
                <a:latin typeface="Segoe UI"/>
              </a:rPr>
              <a:t>(Azure ML service)</a:t>
            </a:r>
          </a:p>
        </p:txBody>
      </p:sp>
      <p:pic>
        <p:nvPicPr>
          <p:cNvPr id="108" name="Graphic 107">
            <a:extLst>
              <a:ext uri="{FF2B5EF4-FFF2-40B4-BE49-F238E27FC236}">
                <a16:creationId xmlns:a16="http://schemas.microsoft.com/office/drawing/2014/main" id="{E151160F-4082-4C79-B037-C029040FC33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07140" y="2180257"/>
            <a:ext cx="334246" cy="334244"/>
          </a:xfrm>
          <a:prstGeom prst="rect">
            <a:avLst/>
          </a:prstGeom>
        </p:spPr>
      </p:pic>
      <p:pic>
        <p:nvPicPr>
          <p:cNvPr id="117" name="Graphic 116">
            <a:extLst>
              <a:ext uri="{FF2B5EF4-FFF2-40B4-BE49-F238E27FC236}">
                <a16:creationId xmlns:a16="http://schemas.microsoft.com/office/drawing/2014/main" id="{2A6050CF-FE4A-495D-A44C-68CB9C560914}"/>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157546" y="2248248"/>
            <a:ext cx="229449" cy="229448"/>
          </a:xfrm>
          <a:prstGeom prst="rect">
            <a:avLst/>
          </a:prstGeom>
        </p:spPr>
      </p:pic>
      <p:pic>
        <p:nvPicPr>
          <p:cNvPr id="122" name="Graphic 121">
            <a:extLst>
              <a:ext uri="{FF2B5EF4-FFF2-40B4-BE49-F238E27FC236}">
                <a16:creationId xmlns:a16="http://schemas.microsoft.com/office/drawing/2014/main" id="{67EAE32C-C925-4CE0-AD4C-0B901A85FE35}"/>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454579" y="2239588"/>
            <a:ext cx="246766" cy="246765"/>
          </a:xfrm>
          <a:prstGeom prst="rect">
            <a:avLst/>
          </a:prstGeom>
        </p:spPr>
      </p:pic>
      <p:sp>
        <p:nvSpPr>
          <p:cNvPr id="124" name="TextBox 123">
            <a:extLst>
              <a:ext uri="{FF2B5EF4-FFF2-40B4-BE49-F238E27FC236}">
                <a16:creationId xmlns:a16="http://schemas.microsoft.com/office/drawing/2014/main" id="{344FCCDC-B0F2-41FC-B2BA-7C3518CE6A14}"/>
              </a:ext>
            </a:extLst>
          </p:cNvPr>
          <p:cNvSpPr txBox="1"/>
          <p:nvPr/>
        </p:nvSpPr>
        <p:spPr>
          <a:xfrm>
            <a:off x="581456" y="2483214"/>
            <a:ext cx="1246032" cy="254262"/>
          </a:xfrm>
          <a:prstGeom prst="rect">
            <a:avLst/>
          </a:prstGeom>
        </p:spPr>
        <p:txBody>
          <a:bodyPr wrap="square" anchor="t">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020">
                <a:solidFill>
                  <a:srgbClr val="000000"/>
                </a:solidFill>
                <a:latin typeface="Segoe UI" panose="020B0502040204020203" pitchFamily="34" charset="0"/>
                <a:cs typeface="Segoe UI" panose="020B0502040204020203" pitchFamily="34" charset="0"/>
              </a:rPr>
              <a:t>IoT Devices</a:t>
            </a:r>
          </a:p>
        </p:txBody>
      </p:sp>
      <p:cxnSp>
        <p:nvCxnSpPr>
          <p:cNvPr id="126" name="Straight Connector 125">
            <a:extLst>
              <a:ext uri="{FF2B5EF4-FFF2-40B4-BE49-F238E27FC236}">
                <a16:creationId xmlns:a16="http://schemas.microsoft.com/office/drawing/2014/main" id="{E9D2E2B6-4FCD-4F8E-820F-D8F92B115BC2}"/>
              </a:ext>
            </a:extLst>
          </p:cNvPr>
          <p:cNvCxnSpPr>
            <a:cxnSpLocks/>
          </p:cNvCxnSpPr>
          <p:nvPr/>
        </p:nvCxnSpPr>
        <p:spPr>
          <a:xfrm>
            <a:off x="1859887" y="2346572"/>
            <a:ext cx="314095" cy="807"/>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3264653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nvGraphicFramePr>
        <p:xfrm>
          <a:off x="427859" y="1358961"/>
          <a:ext cx="11504569" cy="4881112"/>
        </p:xfrm>
        <a:graphic>
          <a:graphicData uri="http://schemas.openxmlformats.org/drawingml/2006/table">
            <a:tbl>
              <a:tblPr firstRow="1" firstCol="1" bandRow="1">
                <a:tableStyleId>{5C22544A-7EE6-4342-B048-85BDC9FD1C3A}</a:tableStyleId>
              </a:tblPr>
              <a:tblGrid>
                <a:gridCol w="2895190">
                  <a:extLst>
                    <a:ext uri="{9D8B030D-6E8A-4147-A177-3AD203B41FA5}">
                      <a16:colId xmlns:a16="http://schemas.microsoft.com/office/drawing/2014/main" val="3398362636"/>
                    </a:ext>
                  </a:extLst>
                </a:gridCol>
                <a:gridCol w="2895190">
                  <a:extLst>
                    <a:ext uri="{9D8B030D-6E8A-4147-A177-3AD203B41FA5}">
                      <a16:colId xmlns:a16="http://schemas.microsoft.com/office/drawing/2014/main" val="2086301550"/>
                    </a:ext>
                  </a:extLst>
                </a:gridCol>
                <a:gridCol w="2971379">
                  <a:extLst>
                    <a:ext uri="{9D8B030D-6E8A-4147-A177-3AD203B41FA5}">
                      <a16:colId xmlns:a16="http://schemas.microsoft.com/office/drawing/2014/main" val="3899790057"/>
                    </a:ext>
                  </a:extLst>
                </a:gridCol>
                <a:gridCol w="2742810">
                  <a:extLst>
                    <a:ext uri="{9D8B030D-6E8A-4147-A177-3AD203B41FA5}">
                      <a16:colId xmlns:a16="http://schemas.microsoft.com/office/drawing/2014/main" val="1329171555"/>
                    </a:ext>
                  </a:extLst>
                </a:gridCol>
              </a:tblGrid>
              <a:tr h="1647534">
                <a:tc>
                  <a:txBody>
                    <a:bodyPr/>
                    <a:lstStyle/>
                    <a:p>
                      <a:pPr marL="0" marR="0" algn="ctr">
                        <a:lnSpc>
                          <a:spcPct val="107000"/>
                        </a:lnSpc>
                        <a:spcBef>
                          <a:spcPts val="0"/>
                        </a:spcBef>
                        <a:spcAft>
                          <a:spcPts val="900"/>
                        </a:spcAft>
                      </a:pPr>
                      <a:r>
                        <a:rPr lang="en-US" sz="1200" b="0" dirty="0">
                          <a:solidFill>
                            <a:schemeClr val="bg1">
                              <a:lumMod val="50000"/>
                            </a:schemeClr>
                          </a:solidFill>
                          <a:effectLst/>
                        </a:rPr>
                        <a:t>Real-time Fraud Detection</a:t>
                      </a:r>
                      <a:endParaRPr lang="en-US" sz="1100" b="0" dirty="0">
                        <a:solidFill>
                          <a:schemeClr val="bg1">
                            <a:lumMod val="50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0" marR="68570" marT="0" marB="0">
                    <a:lnL w="3175" cap="flat" cmpd="sng" algn="ctr">
                      <a:solidFill>
                        <a:srgbClr val="000000"/>
                      </a:solidFill>
                      <a:prstDash val="sysDash"/>
                      <a:round/>
                      <a:headEnd type="none" w="med" len="med"/>
                      <a:tailEnd type="none" w="med" len="med"/>
                    </a:lnL>
                    <a:lnR w="3175" cap="flat" cmpd="sng" algn="ctr">
                      <a:solidFill>
                        <a:srgbClr val="000000"/>
                      </a:solidFill>
                      <a:prstDash val="sysDash"/>
                      <a:round/>
                      <a:headEnd type="none" w="med" len="med"/>
                      <a:tailEnd type="none" w="med" len="med"/>
                    </a:lnR>
                    <a:lnT w="3175" cap="flat" cmpd="sng" algn="ctr">
                      <a:solidFill>
                        <a:srgbClr val="000000"/>
                      </a:solidFill>
                      <a:prstDash val="sysDash"/>
                      <a:round/>
                      <a:headEnd type="none" w="med" len="med"/>
                      <a:tailEnd type="none" w="med" len="med"/>
                    </a:lnT>
                    <a:lnB w="3175" cap="flat" cmpd="sng" algn="ctr">
                      <a:solidFill>
                        <a:srgbClr val="000000"/>
                      </a:solidFill>
                      <a:prstDash val="sysDash"/>
                      <a:round/>
                      <a:headEnd type="none" w="med" len="med"/>
                      <a:tailEnd type="none" w="med" len="med"/>
                    </a:lnB>
                    <a:noFill/>
                  </a:tcPr>
                </a:tc>
                <a:tc>
                  <a:txBody>
                    <a:bodyPr/>
                    <a:lstStyle/>
                    <a:p>
                      <a:pPr marL="0" marR="0" algn="ctr">
                        <a:lnSpc>
                          <a:spcPct val="107000"/>
                        </a:lnSpc>
                        <a:spcBef>
                          <a:spcPts val="0"/>
                        </a:spcBef>
                        <a:spcAft>
                          <a:spcPts val="900"/>
                        </a:spcAft>
                      </a:pPr>
                      <a:r>
                        <a:rPr lang="en-US" sz="1200" b="0" dirty="0">
                          <a:solidFill>
                            <a:schemeClr val="bg1">
                              <a:lumMod val="50000"/>
                            </a:schemeClr>
                          </a:solidFill>
                          <a:effectLst/>
                        </a:rPr>
                        <a:t>Streaming ETL</a:t>
                      </a:r>
                      <a:endParaRPr lang="en-US" sz="1100" b="0" dirty="0">
                        <a:solidFill>
                          <a:schemeClr val="bg1">
                            <a:lumMod val="50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0" marR="68570" marT="0" marB="0">
                    <a:lnL w="3175" cap="flat" cmpd="sng" algn="ctr">
                      <a:solidFill>
                        <a:srgbClr val="000000"/>
                      </a:solidFill>
                      <a:prstDash val="sysDash"/>
                      <a:round/>
                      <a:headEnd type="none" w="med" len="med"/>
                      <a:tailEnd type="none" w="med" len="med"/>
                    </a:lnL>
                    <a:lnR w="3175" cap="flat" cmpd="sng" algn="ctr">
                      <a:solidFill>
                        <a:srgbClr val="000000"/>
                      </a:solidFill>
                      <a:prstDash val="sysDash"/>
                      <a:round/>
                      <a:headEnd type="none" w="med" len="med"/>
                      <a:tailEnd type="none" w="med" len="med"/>
                    </a:lnR>
                    <a:lnT w="3175" cap="flat" cmpd="sng" algn="ctr">
                      <a:solidFill>
                        <a:srgbClr val="000000"/>
                      </a:solidFill>
                      <a:prstDash val="sysDash"/>
                      <a:round/>
                      <a:headEnd type="none" w="med" len="med"/>
                      <a:tailEnd type="none" w="med" len="med"/>
                    </a:lnT>
                    <a:lnB w="3175" cap="flat" cmpd="sng" algn="ctr">
                      <a:solidFill>
                        <a:srgbClr val="000000"/>
                      </a:solidFill>
                      <a:prstDash val="sysDash"/>
                      <a:round/>
                      <a:headEnd type="none" w="med" len="med"/>
                      <a:tailEnd type="none" w="med" len="med"/>
                    </a:lnB>
                    <a:noFill/>
                  </a:tcPr>
                </a:tc>
                <a:tc>
                  <a:txBody>
                    <a:bodyPr/>
                    <a:lstStyle/>
                    <a:p>
                      <a:pPr marL="0" marR="0" algn="ctr">
                        <a:lnSpc>
                          <a:spcPct val="107000"/>
                        </a:lnSpc>
                        <a:spcBef>
                          <a:spcPts val="0"/>
                        </a:spcBef>
                        <a:spcAft>
                          <a:spcPts val="900"/>
                        </a:spcAft>
                      </a:pPr>
                      <a:r>
                        <a:rPr lang="en-US" sz="1200" b="0" dirty="0">
                          <a:solidFill>
                            <a:schemeClr val="bg1">
                              <a:lumMod val="50000"/>
                            </a:schemeClr>
                          </a:solidFill>
                          <a:effectLst/>
                        </a:rPr>
                        <a:t>Predictive Maintenance</a:t>
                      </a:r>
                      <a:endParaRPr lang="en-US" sz="1100" b="0" dirty="0">
                        <a:solidFill>
                          <a:schemeClr val="bg1">
                            <a:lumMod val="50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0" marR="68570" marT="0" marB="0">
                    <a:lnL w="3175" cap="flat" cmpd="sng" algn="ctr">
                      <a:solidFill>
                        <a:srgbClr val="000000"/>
                      </a:solidFill>
                      <a:prstDash val="sysDash"/>
                      <a:round/>
                      <a:headEnd type="none" w="med" len="med"/>
                      <a:tailEnd type="none" w="med" len="med"/>
                    </a:lnL>
                    <a:lnR w="3175" cap="flat" cmpd="sng" algn="ctr">
                      <a:solidFill>
                        <a:srgbClr val="000000"/>
                      </a:solidFill>
                      <a:prstDash val="sysDash"/>
                      <a:round/>
                      <a:headEnd type="none" w="med" len="med"/>
                      <a:tailEnd type="none" w="med" len="med"/>
                    </a:lnR>
                    <a:lnT w="3175" cap="flat" cmpd="sng" algn="ctr">
                      <a:solidFill>
                        <a:srgbClr val="000000"/>
                      </a:solidFill>
                      <a:prstDash val="sysDash"/>
                      <a:round/>
                      <a:headEnd type="none" w="med" len="med"/>
                      <a:tailEnd type="none" w="med" len="med"/>
                    </a:lnT>
                    <a:lnB w="3175" cap="flat" cmpd="sng" algn="ctr">
                      <a:solidFill>
                        <a:srgbClr val="000000"/>
                      </a:solidFill>
                      <a:prstDash val="sysDash"/>
                      <a:round/>
                      <a:headEnd type="none" w="med" len="med"/>
                      <a:tailEnd type="none" w="med" len="med"/>
                    </a:lnB>
                    <a:noFill/>
                  </a:tcPr>
                </a:tc>
                <a:tc>
                  <a:txBody>
                    <a:bodyPr/>
                    <a:lstStyle/>
                    <a:p>
                      <a:pPr marL="0" marR="0" algn="ctr">
                        <a:lnSpc>
                          <a:spcPct val="107000"/>
                        </a:lnSpc>
                        <a:spcBef>
                          <a:spcPts val="0"/>
                        </a:spcBef>
                        <a:spcAft>
                          <a:spcPts val="900"/>
                        </a:spcAft>
                      </a:pPr>
                      <a:r>
                        <a:rPr lang="en-US" sz="1200" b="0" dirty="0">
                          <a:solidFill>
                            <a:schemeClr val="bg1">
                              <a:lumMod val="50000"/>
                            </a:schemeClr>
                          </a:solidFill>
                          <a:effectLst/>
                        </a:rPr>
                        <a:t>Call Center Analytics</a:t>
                      </a:r>
                      <a:endParaRPr lang="en-US" sz="1100" b="0" dirty="0">
                        <a:solidFill>
                          <a:schemeClr val="bg1">
                            <a:lumMod val="50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0" marR="68570" marT="0" marB="0">
                    <a:lnL w="3175" cap="flat" cmpd="sng" algn="ctr">
                      <a:solidFill>
                        <a:srgbClr val="000000"/>
                      </a:solidFill>
                      <a:prstDash val="sysDash"/>
                      <a:round/>
                      <a:headEnd type="none" w="med" len="med"/>
                      <a:tailEnd type="none" w="med" len="med"/>
                    </a:lnL>
                    <a:lnR w="3175" cap="flat" cmpd="sng" algn="ctr">
                      <a:solidFill>
                        <a:srgbClr val="000000"/>
                      </a:solidFill>
                      <a:prstDash val="sysDash"/>
                      <a:round/>
                      <a:headEnd type="none" w="med" len="med"/>
                      <a:tailEnd type="none" w="med" len="med"/>
                    </a:lnR>
                    <a:lnT w="3175" cap="flat" cmpd="sng" algn="ctr">
                      <a:solidFill>
                        <a:srgbClr val="000000"/>
                      </a:solidFill>
                      <a:prstDash val="sysDash"/>
                      <a:round/>
                      <a:headEnd type="none" w="med" len="med"/>
                      <a:tailEnd type="none" w="med" len="med"/>
                    </a:lnT>
                    <a:lnB w="3175" cap="flat" cmpd="sng" algn="ctr">
                      <a:solidFill>
                        <a:srgbClr val="000000"/>
                      </a:solidFill>
                      <a:prstDash val="sysDash"/>
                      <a:round/>
                      <a:headEnd type="none" w="med" len="med"/>
                      <a:tailEnd type="none" w="med" len="med"/>
                    </a:lnB>
                    <a:noFill/>
                  </a:tcPr>
                </a:tc>
                <a:extLst>
                  <a:ext uri="{0D108BD9-81ED-4DB2-BD59-A6C34878D82A}">
                    <a16:rowId xmlns:a16="http://schemas.microsoft.com/office/drawing/2014/main" val="2768592053"/>
                  </a:ext>
                </a:extLst>
              </a:tr>
              <a:tr h="1673746">
                <a:tc>
                  <a:txBody>
                    <a:bodyPr/>
                    <a:lstStyle/>
                    <a:p>
                      <a:pPr marL="0" marR="0" algn="ctr">
                        <a:lnSpc>
                          <a:spcPct val="107000"/>
                        </a:lnSpc>
                        <a:spcBef>
                          <a:spcPts val="0"/>
                        </a:spcBef>
                        <a:spcAft>
                          <a:spcPts val="900"/>
                        </a:spcAft>
                      </a:pPr>
                      <a:r>
                        <a:rPr lang="en-US" sz="1200" b="0" dirty="0">
                          <a:solidFill>
                            <a:schemeClr val="bg1">
                              <a:lumMod val="50000"/>
                            </a:schemeClr>
                          </a:solidFill>
                          <a:effectLst/>
                        </a:rPr>
                        <a:t>IT Infrastructure and Network Monitoring</a:t>
                      </a:r>
                      <a:endParaRPr lang="en-US" sz="1100" b="0" dirty="0">
                        <a:solidFill>
                          <a:schemeClr val="bg1">
                            <a:lumMod val="50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0" marR="68570" marT="0" marB="0">
                    <a:lnL w="3175" cap="flat" cmpd="sng" algn="ctr">
                      <a:solidFill>
                        <a:srgbClr val="000000"/>
                      </a:solidFill>
                      <a:prstDash val="sysDash"/>
                      <a:round/>
                      <a:headEnd type="none" w="med" len="med"/>
                      <a:tailEnd type="none" w="med" len="med"/>
                    </a:lnL>
                    <a:lnR w="3175" cap="flat" cmpd="sng" algn="ctr">
                      <a:solidFill>
                        <a:srgbClr val="000000"/>
                      </a:solidFill>
                      <a:prstDash val="sysDash"/>
                      <a:round/>
                      <a:headEnd type="none" w="med" len="med"/>
                      <a:tailEnd type="none" w="med" len="med"/>
                    </a:lnR>
                    <a:lnT w="3175" cap="flat" cmpd="sng" algn="ctr">
                      <a:solidFill>
                        <a:srgbClr val="000000"/>
                      </a:solidFill>
                      <a:prstDash val="sysDash"/>
                      <a:round/>
                      <a:headEnd type="none" w="med" len="med"/>
                      <a:tailEnd type="none" w="med" len="med"/>
                    </a:lnT>
                    <a:lnB w="3175" cap="flat" cmpd="sng" algn="ctr">
                      <a:solidFill>
                        <a:srgbClr val="000000"/>
                      </a:solidFill>
                      <a:prstDash val="sysDash"/>
                      <a:round/>
                      <a:headEnd type="none" w="med" len="med"/>
                      <a:tailEnd type="none" w="med" len="med"/>
                    </a:lnB>
                    <a:noFill/>
                  </a:tcPr>
                </a:tc>
                <a:tc>
                  <a:txBody>
                    <a:bodyPr/>
                    <a:lstStyle/>
                    <a:p>
                      <a:pPr marL="0" marR="0" algn="ctr">
                        <a:lnSpc>
                          <a:spcPct val="107000"/>
                        </a:lnSpc>
                        <a:spcBef>
                          <a:spcPts val="0"/>
                        </a:spcBef>
                        <a:spcAft>
                          <a:spcPts val="900"/>
                        </a:spcAft>
                      </a:pPr>
                      <a:r>
                        <a:rPr lang="en-US" sz="1200" b="0" dirty="0">
                          <a:solidFill>
                            <a:schemeClr val="bg1">
                              <a:lumMod val="50000"/>
                            </a:schemeClr>
                          </a:solidFill>
                          <a:effectLst/>
                        </a:rPr>
                        <a:t>Customer Behavior Prediction</a:t>
                      </a:r>
                      <a:endParaRPr lang="en-US" sz="1100" b="0" dirty="0">
                        <a:solidFill>
                          <a:schemeClr val="bg1">
                            <a:lumMod val="50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0" marR="68570" marT="0" marB="0">
                    <a:lnL w="3175" cap="flat" cmpd="sng" algn="ctr">
                      <a:solidFill>
                        <a:srgbClr val="000000"/>
                      </a:solidFill>
                      <a:prstDash val="sysDash"/>
                      <a:round/>
                      <a:headEnd type="none" w="med" len="med"/>
                      <a:tailEnd type="none" w="med" len="med"/>
                    </a:lnL>
                    <a:lnR w="3175" cap="flat" cmpd="sng" algn="ctr">
                      <a:solidFill>
                        <a:srgbClr val="000000"/>
                      </a:solidFill>
                      <a:prstDash val="sysDash"/>
                      <a:round/>
                      <a:headEnd type="none" w="med" len="med"/>
                      <a:tailEnd type="none" w="med" len="med"/>
                    </a:lnR>
                    <a:lnT w="3175" cap="flat" cmpd="sng" algn="ctr">
                      <a:solidFill>
                        <a:srgbClr val="000000"/>
                      </a:solidFill>
                      <a:prstDash val="sysDash"/>
                      <a:round/>
                      <a:headEnd type="none" w="med" len="med"/>
                      <a:tailEnd type="none" w="med" len="med"/>
                    </a:lnT>
                    <a:lnB w="3175" cap="flat" cmpd="sng" algn="ctr">
                      <a:solidFill>
                        <a:srgbClr val="000000"/>
                      </a:solidFill>
                      <a:prstDash val="sysDash"/>
                      <a:round/>
                      <a:headEnd type="none" w="med" len="med"/>
                      <a:tailEnd type="none" w="med" len="med"/>
                    </a:lnB>
                    <a:noFill/>
                  </a:tcPr>
                </a:tc>
                <a:tc>
                  <a:txBody>
                    <a:bodyPr/>
                    <a:lstStyle/>
                    <a:p>
                      <a:pPr marL="0" marR="0" algn="ctr">
                        <a:lnSpc>
                          <a:spcPct val="107000"/>
                        </a:lnSpc>
                        <a:spcBef>
                          <a:spcPts val="0"/>
                        </a:spcBef>
                        <a:spcAft>
                          <a:spcPts val="900"/>
                        </a:spcAft>
                      </a:pPr>
                      <a:r>
                        <a:rPr lang="en-US" sz="1200" b="0" dirty="0">
                          <a:solidFill>
                            <a:schemeClr val="bg1">
                              <a:lumMod val="50000"/>
                            </a:schemeClr>
                          </a:solidFill>
                          <a:effectLst/>
                        </a:rPr>
                        <a:t>Log Analytics</a:t>
                      </a:r>
                      <a:endParaRPr lang="en-US" sz="1100" b="0" dirty="0">
                        <a:solidFill>
                          <a:schemeClr val="bg1">
                            <a:lumMod val="50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0" marR="68570" marT="0" marB="0">
                    <a:lnL w="3175" cap="flat" cmpd="sng" algn="ctr">
                      <a:solidFill>
                        <a:srgbClr val="000000"/>
                      </a:solidFill>
                      <a:prstDash val="sysDash"/>
                      <a:round/>
                      <a:headEnd type="none" w="med" len="med"/>
                      <a:tailEnd type="none" w="med" len="med"/>
                    </a:lnL>
                    <a:lnR w="3175" cap="flat" cmpd="sng" algn="ctr">
                      <a:solidFill>
                        <a:srgbClr val="000000"/>
                      </a:solidFill>
                      <a:prstDash val="sysDash"/>
                      <a:round/>
                      <a:headEnd type="none" w="med" len="med"/>
                      <a:tailEnd type="none" w="med" len="med"/>
                    </a:lnR>
                    <a:lnT w="3175" cap="flat" cmpd="sng" algn="ctr">
                      <a:solidFill>
                        <a:srgbClr val="000000"/>
                      </a:solidFill>
                      <a:prstDash val="sysDash"/>
                      <a:round/>
                      <a:headEnd type="none" w="med" len="med"/>
                      <a:tailEnd type="none" w="med" len="med"/>
                    </a:lnT>
                    <a:lnB w="3175" cap="flat" cmpd="sng" algn="ctr">
                      <a:solidFill>
                        <a:srgbClr val="000000"/>
                      </a:solidFill>
                      <a:prstDash val="sysDash"/>
                      <a:round/>
                      <a:headEnd type="none" w="med" len="med"/>
                      <a:tailEnd type="none" w="med" len="med"/>
                    </a:lnB>
                    <a:noFill/>
                  </a:tcPr>
                </a:tc>
                <a:tc>
                  <a:txBody>
                    <a:bodyPr/>
                    <a:lstStyle/>
                    <a:p>
                      <a:pPr marL="0" marR="0" algn="ctr">
                        <a:lnSpc>
                          <a:spcPct val="107000"/>
                        </a:lnSpc>
                        <a:spcBef>
                          <a:spcPts val="0"/>
                        </a:spcBef>
                        <a:spcAft>
                          <a:spcPts val="900"/>
                        </a:spcAft>
                      </a:pPr>
                      <a:r>
                        <a:rPr lang="en-US" sz="1200" b="0" dirty="0">
                          <a:solidFill>
                            <a:schemeClr val="bg1">
                              <a:lumMod val="50000"/>
                            </a:schemeClr>
                          </a:solidFill>
                          <a:effectLst/>
                        </a:rPr>
                        <a:t>Real-time Cross Sell Offers</a:t>
                      </a:r>
                      <a:endParaRPr lang="en-US" sz="1100" b="0" dirty="0">
                        <a:solidFill>
                          <a:schemeClr val="bg1">
                            <a:lumMod val="50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0" marR="68570" marT="0" marB="0">
                    <a:lnL w="3175" cap="flat" cmpd="sng" algn="ctr">
                      <a:solidFill>
                        <a:srgbClr val="000000"/>
                      </a:solidFill>
                      <a:prstDash val="sysDash"/>
                      <a:round/>
                      <a:headEnd type="none" w="med" len="med"/>
                      <a:tailEnd type="none" w="med" len="med"/>
                    </a:lnL>
                    <a:lnR w="3175" cap="flat" cmpd="sng" algn="ctr">
                      <a:solidFill>
                        <a:srgbClr val="000000"/>
                      </a:solidFill>
                      <a:prstDash val="sysDash"/>
                      <a:round/>
                      <a:headEnd type="none" w="med" len="med"/>
                      <a:tailEnd type="none" w="med" len="med"/>
                    </a:lnR>
                    <a:lnT w="3175" cap="flat" cmpd="sng" algn="ctr">
                      <a:solidFill>
                        <a:srgbClr val="000000"/>
                      </a:solidFill>
                      <a:prstDash val="sysDash"/>
                      <a:round/>
                      <a:headEnd type="none" w="med" len="med"/>
                      <a:tailEnd type="none" w="med" len="med"/>
                    </a:lnT>
                    <a:lnB w="3175" cap="flat" cmpd="sng" algn="ctr">
                      <a:solidFill>
                        <a:srgbClr val="000000"/>
                      </a:solidFill>
                      <a:prstDash val="sysDash"/>
                      <a:round/>
                      <a:headEnd type="none" w="med" len="med"/>
                      <a:tailEnd type="none" w="med" len="med"/>
                    </a:lnB>
                    <a:noFill/>
                  </a:tcPr>
                </a:tc>
                <a:extLst>
                  <a:ext uri="{0D108BD9-81ED-4DB2-BD59-A6C34878D82A}">
                    <a16:rowId xmlns:a16="http://schemas.microsoft.com/office/drawing/2014/main" val="738850403"/>
                  </a:ext>
                </a:extLst>
              </a:tr>
              <a:tr h="1559832">
                <a:tc>
                  <a:txBody>
                    <a:bodyPr/>
                    <a:lstStyle/>
                    <a:p>
                      <a:pPr marL="0" marR="0" algn="ctr">
                        <a:lnSpc>
                          <a:spcPct val="107000"/>
                        </a:lnSpc>
                        <a:spcBef>
                          <a:spcPts val="0"/>
                        </a:spcBef>
                        <a:spcAft>
                          <a:spcPts val="900"/>
                        </a:spcAft>
                      </a:pPr>
                      <a:r>
                        <a:rPr lang="en-US" sz="1200" b="0" dirty="0">
                          <a:solidFill>
                            <a:schemeClr val="bg1">
                              <a:lumMod val="50000"/>
                            </a:schemeClr>
                          </a:solidFill>
                          <a:effectLst/>
                        </a:rPr>
                        <a:t>Fleet monitoring and Connected Cars</a:t>
                      </a:r>
                      <a:endParaRPr lang="en-US" sz="1100" b="0" dirty="0">
                        <a:solidFill>
                          <a:schemeClr val="bg1">
                            <a:lumMod val="50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0" marR="68570" marT="0" marB="0">
                    <a:lnL w="3175" cap="flat" cmpd="sng" algn="ctr">
                      <a:solidFill>
                        <a:srgbClr val="000000"/>
                      </a:solidFill>
                      <a:prstDash val="sysDash"/>
                      <a:round/>
                      <a:headEnd type="none" w="med" len="med"/>
                      <a:tailEnd type="none" w="med" len="med"/>
                    </a:lnL>
                    <a:lnR w="3175" cap="flat" cmpd="sng" algn="ctr">
                      <a:solidFill>
                        <a:srgbClr val="000000"/>
                      </a:solidFill>
                      <a:prstDash val="sysDash"/>
                      <a:round/>
                      <a:headEnd type="none" w="med" len="med"/>
                      <a:tailEnd type="none" w="med" len="med"/>
                    </a:lnR>
                    <a:lnT w="3175" cap="flat" cmpd="sng" algn="ctr">
                      <a:solidFill>
                        <a:srgbClr val="000000"/>
                      </a:solidFill>
                      <a:prstDash val="sysDash"/>
                      <a:round/>
                      <a:headEnd type="none" w="med" len="med"/>
                      <a:tailEnd type="none" w="med" len="med"/>
                    </a:lnT>
                    <a:lnB w="3175" cap="flat" cmpd="sng" algn="ctr">
                      <a:solidFill>
                        <a:srgbClr val="000000"/>
                      </a:solidFill>
                      <a:prstDash val="sysDash"/>
                      <a:round/>
                      <a:headEnd type="none" w="med" len="med"/>
                      <a:tailEnd type="none" w="med" len="med"/>
                    </a:lnB>
                    <a:noFill/>
                  </a:tcPr>
                </a:tc>
                <a:tc>
                  <a:txBody>
                    <a:bodyPr/>
                    <a:lstStyle/>
                    <a:p>
                      <a:pPr marL="0" marR="0" algn="ctr">
                        <a:lnSpc>
                          <a:spcPct val="107000"/>
                        </a:lnSpc>
                        <a:spcBef>
                          <a:spcPts val="0"/>
                        </a:spcBef>
                        <a:spcAft>
                          <a:spcPts val="900"/>
                        </a:spcAft>
                      </a:pPr>
                      <a:r>
                        <a:rPr lang="en-US" sz="1200" b="0" dirty="0">
                          <a:solidFill>
                            <a:schemeClr val="bg1">
                              <a:lumMod val="50000"/>
                            </a:schemeClr>
                          </a:solidFill>
                          <a:effectLst/>
                        </a:rPr>
                        <a:t>Real-time Patient Monitoring</a:t>
                      </a:r>
                    </a:p>
                  </a:txBody>
                  <a:tcPr marL="68570" marR="68570" marT="0" marB="0">
                    <a:lnL w="3175" cap="flat" cmpd="sng" algn="ctr">
                      <a:solidFill>
                        <a:srgbClr val="000000"/>
                      </a:solidFill>
                      <a:prstDash val="sysDash"/>
                      <a:round/>
                      <a:headEnd type="none" w="med" len="med"/>
                      <a:tailEnd type="none" w="med" len="med"/>
                    </a:lnL>
                    <a:lnR w="3175" cap="flat" cmpd="sng" algn="ctr">
                      <a:solidFill>
                        <a:srgbClr val="000000"/>
                      </a:solidFill>
                      <a:prstDash val="sysDash"/>
                      <a:round/>
                      <a:headEnd type="none" w="med" len="med"/>
                      <a:tailEnd type="none" w="med" len="med"/>
                    </a:lnR>
                    <a:lnT w="3175" cap="flat" cmpd="sng" algn="ctr">
                      <a:solidFill>
                        <a:srgbClr val="000000"/>
                      </a:solidFill>
                      <a:prstDash val="sysDash"/>
                      <a:round/>
                      <a:headEnd type="none" w="med" len="med"/>
                      <a:tailEnd type="none" w="med" len="med"/>
                    </a:lnT>
                    <a:lnB w="3175" cap="flat" cmpd="sng" algn="ctr">
                      <a:solidFill>
                        <a:srgbClr val="000000"/>
                      </a:solidFill>
                      <a:prstDash val="sysDash"/>
                      <a:round/>
                      <a:headEnd type="none" w="med" len="med"/>
                      <a:tailEnd type="none" w="med" len="med"/>
                    </a:lnB>
                    <a:noFill/>
                  </a:tcPr>
                </a:tc>
                <a:tc>
                  <a:txBody>
                    <a:bodyPr/>
                    <a:lstStyle/>
                    <a:p>
                      <a:pPr marL="0" marR="0" algn="ctr">
                        <a:lnSpc>
                          <a:spcPct val="107000"/>
                        </a:lnSpc>
                        <a:spcBef>
                          <a:spcPts val="0"/>
                        </a:spcBef>
                        <a:spcAft>
                          <a:spcPts val="900"/>
                        </a:spcAft>
                      </a:pPr>
                      <a:r>
                        <a:rPr lang="en-US" sz="1200" b="0" dirty="0">
                          <a:solidFill>
                            <a:schemeClr val="bg1">
                              <a:lumMod val="50000"/>
                            </a:schemeClr>
                          </a:solidFill>
                          <a:effectLst/>
                        </a:rPr>
                        <a:t>Smart Grid</a:t>
                      </a:r>
                      <a:endParaRPr lang="en-US" sz="1100" b="0" dirty="0">
                        <a:solidFill>
                          <a:schemeClr val="bg1">
                            <a:lumMod val="50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0" marR="68570" marT="0" marB="0">
                    <a:lnL w="3175" cap="flat" cmpd="sng" algn="ctr">
                      <a:solidFill>
                        <a:srgbClr val="000000"/>
                      </a:solidFill>
                      <a:prstDash val="sysDash"/>
                      <a:round/>
                      <a:headEnd type="none" w="med" len="med"/>
                      <a:tailEnd type="none" w="med" len="med"/>
                    </a:lnL>
                    <a:lnR w="3175" cap="flat" cmpd="sng" algn="ctr">
                      <a:solidFill>
                        <a:srgbClr val="000000"/>
                      </a:solidFill>
                      <a:prstDash val="sysDash"/>
                      <a:round/>
                      <a:headEnd type="none" w="med" len="med"/>
                      <a:tailEnd type="none" w="med" len="med"/>
                    </a:lnR>
                    <a:lnT w="3175" cap="flat" cmpd="sng" algn="ctr">
                      <a:solidFill>
                        <a:srgbClr val="000000"/>
                      </a:solidFill>
                      <a:prstDash val="sysDash"/>
                      <a:round/>
                      <a:headEnd type="none" w="med" len="med"/>
                      <a:tailEnd type="none" w="med" len="med"/>
                    </a:lnT>
                    <a:lnB w="3175" cap="flat" cmpd="sng" algn="ctr">
                      <a:solidFill>
                        <a:srgbClr val="000000"/>
                      </a:solidFill>
                      <a:prstDash val="sysDash"/>
                      <a:round/>
                      <a:headEnd type="none" w="med" len="med"/>
                      <a:tailEnd type="none" w="med" len="med"/>
                    </a:lnB>
                    <a:noFill/>
                  </a:tcPr>
                </a:tc>
                <a:tc>
                  <a:txBody>
                    <a:bodyPr/>
                    <a:lstStyle/>
                    <a:p>
                      <a:pPr marL="0" marR="0" algn="ctr">
                        <a:lnSpc>
                          <a:spcPct val="107000"/>
                        </a:lnSpc>
                        <a:spcBef>
                          <a:spcPts val="0"/>
                        </a:spcBef>
                        <a:spcAft>
                          <a:spcPts val="900"/>
                        </a:spcAft>
                      </a:pPr>
                      <a:r>
                        <a:rPr lang="en-US" sz="1200" b="0" dirty="0">
                          <a:solidFill>
                            <a:schemeClr val="bg1">
                              <a:lumMod val="50000"/>
                            </a:schemeClr>
                          </a:solidFill>
                          <a:effectLst/>
                        </a:rPr>
                        <a:t>Real-time Marketing</a:t>
                      </a:r>
                      <a:endParaRPr lang="en-US" sz="1100" b="0" dirty="0">
                        <a:solidFill>
                          <a:schemeClr val="bg1">
                            <a:lumMod val="50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70" marR="68570" marT="0" marB="0">
                    <a:lnL w="3175" cap="flat" cmpd="sng" algn="ctr">
                      <a:solidFill>
                        <a:srgbClr val="000000"/>
                      </a:solidFill>
                      <a:prstDash val="sysDash"/>
                      <a:round/>
                      <a:headEnd type="none" w="med" len="med"/>
                      <a:tailEnd type="none" w="med" len="med"/>
                    </a:lnL>
                    <a:lnR w="3175" cap="flat" cmpd="sng" algn="ctr">
                      <a:solidFill>
                        <a:srgbClr val="000000"/>
                      </a:solidFill>
                      <a:prstDash val="sysDash"/>
                      <a:round/>
                      <a:headEnd type="none" w="med" len="med"/>
                      <a:tailEnd type="none" w="med" len="med"/>
                    </a:lnR>
                    <a:lnT w="3175" cap="flat" cmpd="sng" algn="ctr">
                      <a:solidFill>
                        <a:srgbClr val="000000"/>
                      </a:solidFill>
                      <a:prstDash val="sysDash"/>
                      <a:round/>
                      <a:headEnd type="none" w="med" len="med"/>
                      <a:tailEnd type="none" w="med" len="med"/>
                    </a:lnT>
                    <a:lnB w="3175" cap="flat" cmpd="sng" algn="ctr">
                      <a:solidFill>
                        <a:srgbClr val="000000"/>
                      </a:solidFill>
                      <a:prstDash val="sysDash"/>
                      <a:round/>
                      <a:headEnd type="none" w="med" len="med"/>
                      <a:tailEnd type="none" w="med" len="med"/>
                    </a:lnB>
                    <a:noFill/>
                  </a:tcPr>
                </a:tc>
                <a:extLst>
                  <a:ext uri="{0D108BD9-81ED-4DB2-BD59-A6C34878D82A}">
                    <a16:rowId xmlns:a16="http://schemas.microsoft.com/office/drawing/2014/main" val="2561935432"/>
                  </a:ext>
                </a:extLst>
              </a:tr>
            </a:tbl>
          </a:graphicData>
        </a:graphic>
      </p:graphicFrame>
      <p:pic>
        <p:nvPicPr>
          <p:cNvPr id="2060" name="Picture 164" descr="Monitor and respond to threats with Azure cloud securit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1184" y="1838744"/>
            <a:ext cx="1723780" cy="952365"/>
          </a:xfrm>
          <a:prstGeom prst="rect">
            <a:avLst/>
          </a:prstGeom>
          <a:noFill/>
          <a:extLst>
            <a:ext uri="{909E8E84-426E-40DD-AFC4-6F175D3DCCD1}">
              <a14:hiddenFill xmlns:a14="http://schemas.microsoft.com/office/drawing/2010/main">
                <a:solidFill>
                  <a:srgbClr val="FFFFFF"/>
                </a:solidFill>
              </a14:hiddenFill>
            </a:ext>
          </a:extLst>
        </p:spPr>
      </p:pic>
      <p:pic>
        <p:nvPicPr>
          <p:cNvPr id="2059" name="Picture 1"/>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222750" y="1853030"/>
            <a:ext cx="1190456" cy="990460"/>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44"/>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134094" y="1786365"/>
            <a:ext cx="1057125" cy="1057125"/>
          </a:xfrm>
          <a:prstGeom prst="rect">
            <a:avLst/>
          </a:prstGeom>
          <a:noFill/>
          <a:extLst>
            <a:ext uri="{909E8E84-426E-40DD-AFC4-6F175D3DCCD1}">
              <a14:hiddenFill xmlns:a14="http://schemas.microsoft.com/office/drawing/2010/main">
                <a:solidFill>
                  <a:srgbClr val="FFFFFF"/>
                </a:solidFill>
              </a14:hiddenFill>
            </a:ext>
          </a:extLst>
        </p:spPr>
      </p:pic>
      <p:pic>
        <p:nvPicPr>
          <p:cNvPr id="2057" name="Picture 166" descr="https://azurecomcdn.azureedge.net/cvt-183e304689110b3e0885ec814a966dc2c30a6a94eb1f697b52c50c2a8e787b1f/images/page/services/active-directory-ds/03-deploy.png"/>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391199" y="1853030"/>
            <a:ext cx="1963962" cy="776177"/>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5" descr="https://azurecomcdn.azureedge.net/cvt-49fd59eebebf5c4279e5c85e072381195fcc34ae8bcd880b2ac46fb87ba5e824/images/page/services/application-insights/01-exceptions.png"/>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50935" y="3564111"/>
            <a:ext cx="1876158" cy="933317"/>
          </a:xfrm>
          <a:prstGeom prst="rect">
            <a:avLst/>
          </a:prstGeom>
          <a:noFill/>
          <a:extLst>
            <a:ext uri="{909E8E84-426E-40DD-AFC4-6F175D3DCCD1}">
              <a14:hiddenFill xmlns:a14="http://schemas.microsoft.com/office/drawing/2010/main">
                <a:solidFill>
                  <a:srgbClr val="FFFFFF"/>
                </a:solidFill>
              </a14:hiddenFill>
            </a:ext>
          </a:extLst>
        </p:spPr>
      </p:pic>
      <p:pic>
        <p:nvPicPr>
          <p:cNvPr id="2055" name="Picture 155" descr="Build multitenant apps with Azure’s cloud databas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060847" y="3286992"/>
            <a:ext cx="1363187" cy="1284843"/>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147" descr="https://azurecomcdn.azureedge.net/cvt-5f3954b35f49a06acd00d783adc4502e14f9e112175a4000d11bb186da624323/images/page/services/cdn/08-analytics.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977292" y="3392300"/>
            <a:ext cx="1485689" cy="980936"/>
          </a:xfrm>
          <a:prstGeom prst="rect">
            <a:avLst/>
          </a:prstGeom>
          <a:noFill/>
          <a:extLst>
            <a:ext uri="{909E8E84-426E-40DD-AFC4-6F175D3DCCD1}">
              <a14:hiddenFill xmlns:a14="http://schemas.microsoft.com/office/drawing/2010/main">
                <a:solidFill>
                  <a:srgbClr val="FFFFFF"/>
                </a:solidFill>
              </a14:hiddenFill>
            </a:ext>
          </a:extLst>
        </p:spPr>
      </p:pic>
      <p:pic>
        <p:nvPicPr>
          <p:cNvPr id="2053" name="Picture 142"/>
          <p:cNvPicPr>
            <a:picLocks noChangeAspect="1" noChangeArrowheads="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020633" y="3286991"/>
            <a:ext cx="1039357" cy="119925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153" descr="https://azurecomcdn.azureedge.net/cvt-86bb3510f2c033da43f282e5005503336f026e79026fc7363b09b18caa8d423e/images/page/services/event-hubs/enable.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28972" y="4994671"/>
            <a:ext cx="1720082" cy="1228629"/>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158" descr="Continuous health monitoring with DRaaS from Azure Site Recovery"/>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062142" y="4904054"/>
            <a:ext cx="1454978" cy="1336019"/>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154" descr="https://azurecomcdn.azureedge.net/cvt-032cae4daf6b97d2790fc67abda30d01fac0dc73e4d78f898146e5fa83074794/images/page/services/event-hubs/stream.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955418" y="4887282"/>
            <a:ext cx="1485503" cy="1336019"/>
          </a:xfrm>
          <a:prstGeom prst="rect">
            <a:avLst/>
          </a:prstGeom>
          <a:noFill/>
          <a:extLst>
            <a:ext uri="{909E8E84-426E-40DD-AFC4-6F175D3DCCD1}">
              <a14:hiddenFill xmlns:a14="http://schemas.microsoft.com/office/drawing/2010/main">
                <a:solidFill>
                  <a:srgbClr val="FFFFFF"/>
                </a:solidFill>
              </a14:hiddenFill>
            </a:ext>
          </a:extLst>
        </p:spPr>
      </p:pic>
      <p:pic>
        <p:nvPicPr>
          <p:cNvPr id="2049" name="Picture 157" descr="https://azurecomcdn.azureedge.net/cvt-1ce883523e95179a7d059358737f9ab6312cf889fae1b61f23390c673ebc343a/images/page/services/storsimple/04-reduce-costs.pn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827750" y="4994671"/>
            <a:ext cx="1474602" cy="118666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10177204" y="6556496"/>
            <a:ext cx="1855039" cy="376684"/>
          </a:xfrm>
          <a:prstGeom prst="rect">
            <a:avLst/>
          </a:prstGeom>
          <a:noFill/>
        </p:spPr>
        <p:txBody>
          <a:bodyPr wrap="none" rtlCol="0">
            <a:spAutoFit/>
          </a:bodyPr>
          <a:lstStyle/>
          <a:p>
            <a:r>
              <a:rPr lang="en-US" dirty="0">
                <a:solidFill>
                  <a:srgbClr val="000000"/>
                </a:solidFill>
              </a:rPr>
              <a:t>and many more…</a:t>
            </a:r>
          </a:p>
        </p:txBody>
      </p:sp>
      <p:sp>
        <p:nvSpPr>
          <p:cNvPr id="4" name="Title 3"/>
          <p:cNvSpPr>
            <a:spLocks noGrp="1"/>
          </p:cNvSpPr>
          <p:nvPr>
            <p:ph type="title"/>
          </p:nvPr>
        </p:nvSpPr>
        <p:spPr/>
        <p:txBody>
          <a:bodyPr/>
          <a:lstStyle/>
          <a:p>
            <a:r>
              <a:rPr lang="en-US" dirty="0"/>
              <a:t>Scenario Examples</a:t>
            </a:r>
          </a:p>
        </p:txBody>
      </p:sp>
    </p:spTree>
    <p:extLst>
      <p:ext uri="{BB962C8B-B14F-4D97-AF65-F5344CB8AC3E}">
        <p14:creationId xmlns:p14="http://schemas.microsoft.com/office/powerpoint/2010/main" val="38457971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74638" y="1212850"/>
            <a:ext cx="11887200" cy="5408612"/>
          </a:xfrm>
        </p:spPr>
        <p:txBody>
          <a:bodyPr>
            <a:normAutofit lnSpcReduction="10000"/>
          </a:bodyPr>
          <a:lstStyle/>
          <a:p>
            <a:pPr marL="0" indent="0">
              <a:buNone/>
            </a:pPr>
            <a:r>
              <a:rPr lang="en-US" sz="2800"/>
              <a:t>Simple Event Processing</a:t>
            </a:r>
          </a:p>
          <a:p>
            <a:pPr marL="466298" lvl="1" indent="0">
              <a:buNone/>
            </a:pPr>
            <a:r>
              <a:rPr lang="en-US" sz="1600">
                <a:latin typeface="Segoe UI Light (Headings))"/>
              </a:rPr>
              <a:t>Filter</a:t>
            </a:r>
          </a:p>
          <a:p>
            <a:pPr marL="466298" lvl="1" indent="0">
              <a:buNone/>
            </a:pPr>
            <a:r>
              <a:rPr lang="en-US" sz="1600">
                <a:latin typeface="Segoe UI Light (Headings))"/>
              </a:rPr>
              <a:t>Transform</a:t>
            </a:r>
          </a:p>
          <a:p>
            <a:pPr marL="466298" lvl="1" indent="0">
              <a:buNone/>
            </a:pPr>
            <a:r>
              <a:rPr lang="en-US" sz="1600">
                <a:latin typeface="Segoe UI Light (Headings))"/>
              </a:rPr>
              <a:t>Enrich</a:t>
            </a:r>
          </a:p>
          <a:p>
            <a:pPr marL="466298" lvl="1" indent="0">
              <a:buNone/>
            </a:pPr>
            <a:r>
              <a:rPr lang="en-US" sz="1600">
                <a:latin typeface="Segoe UI Light (Headings))"/>
              </a:rPr>
              <a:t>Split</a:t>
            </a:r>
          </a:p>
          <a:p>
            <a:pPr marL="466298" lvl="1" indent="0">
              <a:buNone/>
            </a:pPr>
            <a:r>
              <a:rPr lang="en-US" sz="1600">
                <a:latin typeface="Segoe UI Light (Headings))"/>
              </a:rPr>
              <a:t>Route</a:t>
            </a:r>
          </a:p>
          <a:p>
            <a:pPr marL="0" indent="0">
              <a:buNone/>
            </a:pPr>
            <a:endParaRPr lang="en-US" sz="1800"/>
          </a:p>
          <a:p>
            <a:pPr marL="0" indent="0">
              <a:buNone/>
            </a:pPr>
            <a:r>
              <a:rPr lang="en-US" sz="2800"/>
              <a:t>Event Stream Processing</a:t>
            </a:r>
          </a:p>
          <a:p>
            <a:pPr marL="466298" lvl="1" indent="0">
              <a:buNone/>
            </a:pPr>
            <a:r>
              <a:rPr lang="en-US" sz="1600">
                <a:latin typeface="Segoe UI Light (Headings))"/>
              </a:rPr>
              <a:t>[Simple event processing] +</a:t>
            </a:r>
          </a:p>
          <a:p>
            <a:pPr marL="466298" lvl="1" indent="0">
              <a:buNone/>
            </a:pPr>
            <a:r>
              <a:rPr lang="en-US" sz="1600">
                <a:latin typeface="Segoe UI Light (Headings))"/>
              </a:rPr>
              <a:t>Aggregate</a:t>
            </a:r>
          </a:p>
          <a:p>
            <a:pPr marL="466298" lvl="1" indent="0">
              <a:buNone/>
            </a:pPr>
            <a:r>
              <a:rPr lang="en-US" sz="1600">
                <a:latin typeface="Segoe UI Light (Headings))"/>
              </a:rPr>
              <a:t>Rules</a:t>
            </a:r>
          </a:p>
          <a:p>
            <a:pPr marL="0" indent="0">
              <a:buNone/>
            </a:pPr>
            <a:endParaRPr lang="en-US" sz="1800"/>
          </a:p>
          <a:p>
            <a:pPr marL="0" indent="0">
              <a:buNone/>
            </a:pPr>
            <a:r>
              <a:rPr lang="en-US" sz="2800"/>
              <a:t>Complex Event Processing </a:t>
            </a:r>
          </a:p>
          <a:p>
            <a:pPr marL="466298" lvl="1" indent="0">
              <a:buNone/>
            </a:pPr>
            <a:r>
              <a:rPr lang="en-US" sz="1600">
                <a:latin typeface="Segoe UI Light (Headings))"/>
              </a:rPr>
              <a:t>[Event Stream Processing] + </a:t>
            </a:r>
          </a:p>
          <a:p>
            <a:pPr marL="466298" lvl="1" indent="0">
              <a:buNone/>
            </a:pPr>
            <a:r>
              <a:rPr lang="en-US" sz="1600">
                <a:latin typeface="Segoe UI Light (Headings))"/>
              </a:rPr>
              <a:t>Pattern detection</a:t>
            </a:r>
          </a:p>
          <a:p>
            <a:pPr marL="466298" lvl="1" indent="0">
              <a:buNone/>
            </a:pPr>
            <a:r>
              <a:rPr lang="en-US" sz="1600">
                <a:latin typeface="Segoe UI Light (Headings))"/>
              </a:rPr>
              <a:t>Time windows</a:t>
            </a:r>
          </a:p>
          <a:p>
            <a:pPr marL="466298" lvl="1" indent="0">
              <a:buNone/>
            </a:pPr>
            <a:r>
              <a:rPr lang="en-US" sz="1600">
                <a:latin typeface="Segoe UI Light (Headings))"/>
              </a:rPr>
              <a:t>Joins &amp; correlations</a:t>
            </a:r>
          </a:p>
          <a:p>
            <a:endParaRPr lang="en-US" sz="2400"/>
          </a:p>
        </p:txBody>
      </p:sp>
      <p:sp>
        <p:nvSpPr>
          <p:cNvPr id="2" name="Title 1"/>
          <p:cNvSpPr>
            <a:spLocks noGrp="1"/>
          </p:cNvSpPr>
          <p:nvPr>
            <p:ph type="title"/>
          </p:nvPr>
        </p:nvSpPr>
        <p:spPr>
          <a:xfrm>
            <a:off x="274637" y="154286"/>
            <a:ext cx="10726460" cy="1351952"/>
          </a:xfrm>
        </p:spPr>
        <p:txBody>
          <a:bodyPr/>
          <a:lstStyle/>
          <a:p>
            <a:r>
              <a:rPr lang="en-US" dirty="0"/>
              <a:t>Real-time Stream Processing</a:t>
            </a:r>
          </a:p>
        </p:txBody>
      </p:sp>
      <p:pic>
        <p:nvPicPr>
          <p:cNvPr id="4" name="Picture 3" descr="https://azurecomcdn.azureedge.net/cvt-82fa5a5b61233507a1f07292e1e92f1f94134e7850b2e6516294f02a7b6466a5/images/page/services/data-factory/monitor.png"/>
          <p:cNvPicPr/>
          <p:nvPr/>
        </p:nvPicPr>
        <p:blipFill>
          <a:blip r:embed="rId3">
            <a:extLst>
              <a:ext uri="{28A0092B-C50C-407E-A947-70E740481C1C}">
                <a14:useLocalDpi xmlns:a14="http://schemas.microsoft.com/office/drawing/2010/main" val="0"/>
              </a:ext>
            </a:extLst>
          </a:blip>
          <a:srcRect/>
          <a:stretch>
            <a:fillRect/>
          </a:stretch>
        </p:blipFill>
        <p:spPr bwMode="auto">
          <a:xfrm>
            <a:off x="7818437" y="2811462"/>
            <a:ext cx="3581400" cy="1828800"/>
          </a:xfrm>
          <a:prstGeom prst="rect">
            <a:avLst/>
          </a:prstGeom>
          <a:noFill/>
          <a:ln>
            <a:noFill/>
          </a:ln>
        </p:spPr>
      </p:pic>
    </p:spTree>
    <p:extLst>
      <p:ext uri="{BB962C8B-B14F-4D97-AF65-F5344CB8AC3E}">
        <p14:creationId xmlns:p14="http://schemas.microsoft.com/office/powerpoint/2010/main" val="748058748"/>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Stream Analytics Job</a:t>
            </a:r>
          </a:p>
        </p:txBody>
      </p:sp>
      <p:sp>
        <p:nvSpPr>
          <p:cNvPr id="9" name="Content Placeholder 8">
            <a:extLst>
              <a:ext uri="{FF2B5EF4-FFF2-40B4-BE49-F238E27FC236}">
                <a16:creationId xmlns:a16="http://schemas.microsoft.com/office/drawing/2014/main" id="{16D70618-E09B-4B2B-9E8D-EC56295A1BBE}"/>
              </a:ext>
            </a:extLst>
          </p:cNvPr>
          <p:cNvSpPr>
            <a:spLocks noGrp="1"/>
          </p:cNvSpPr>
          <p:nvPr>
            <p:ph idx="1"/>
          </p:nvPr>
        </p:nvSpPr>
        <p:spPr>
          <a:xfrm>
            <a:off x="271912" y="1530664"/>
            <a:ext cx="6089131" cy="4437962"/>
          </a:xfrm>
        </p:spPr>
        <p:txBody>
          <a:bodyPr/>
          <a:lstStyle/>
          <a:p>
            <a:r>
              <a:rPr lang="en-US" dirty="0"/>
              <a:t>Users construct and deploy jobs to ASA</a:t>
            </a:r>
          </a:p>
          <a:p>
            <a:r>
              <a:rPr lang="en-US" dirty="0"/>
              <a:t>Job definition includes inputs, a query, and output</a:t>
            </a:r>
          </a:p>
          <a:p>
            <a:pPr lvl="1"/>
            <a:r>
              <a:rPr lang="en-US" b="1" dirty="0"/>
              <a:t>Inputs</a:t>
            </a:r>
            <a:r>
              <a:rPr lang="en-US" dirty="0"/>
              <a:t> are from where the job reads the data stream</a:t>
            </a:r>
          </a:p>
          <a:p>
            <a:pPr lvl="1"/>
            <a:r>
              <a:rPr lang="en-US" b="1" dirty="0"/>
              <a:t>Query</a:t>
            </a:r>
            <a:r>
              <a:rPr lang="en-US" dirty="0"/>
              <a:t> runs for perpetuity unless explicitly stopped and transforms the input stream</a:t>
            </a:r>
          </a:p>
          <a:p>
            <a:pPr lvl="1"/>
            <a:r>
              <a:rPr lang="en-US" b="1" dirty="0"/>
              <a:t>Output</a:t>
            </a:r>
            <a:r>
              <a:rPr lang="en-US" dirty="0"/>
              <a:t> is where the job sends the job results to</a:t>
            </a:r>
          </a:p>
          <a:p>
            <a:endParaRPr lang="en-US" dirty="0"/>
          </a:p>
          <a:p>
            <a:endParaRPr lang="en-US" dirty="0"/>
          </a:p>
        </p:txBody>
      </p:sp>
      <p:pic>
        <p:nvPicPr>
          <p:cNvPr id="4" name="Picture 3"/>
          <p:cNvPicPr>
            <a:picLocks noChangeAspect="1"/>
          </p:cNvPicPr>
          <p:nvPr/>
        </p:nvPicPr>
        <p:blipFill>
          <a:blip r:embed="rId3"/>
          <a:stretch>
            <a:fillRect/>
          </a:stretch>
        </p:blipFill>
        <p:spPr>
          <a:xfrm>
            <a:off x="6721819" y="2267631"/>
            <a:ext cx="5104676" cy="2003101"/>
          </a:xfrm>
          <a:prstGeom prst="rect">
            <a:avLst/>
          </a:prstGeom>
        </p:spPr>
      </p:pic>
    </p:spTree>
    <p:extLst>
      <p:ext uri="{BB962C8B-B14F-4D97-AF65-F5344CB8AC3E}">
        <p14:creationId xmlns:p14="http://schemas.microsoft.com/office/powerpoint/2010/main" val="291699281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F6C01D5-EF75-415C-A1BF-7FF515C3B3F7}"/>
              </a:ext>
            </a:extLst>
          </p:cNvPr>
          <p:cNvPicPr>
            <a:picLocks noChangeAspect="1"/>
          </p:cNvPicPr>
          <p:nvPr/>
        </p:nvPicPr>
        <p:blipFill>
          <a:blip r:embed="rId3"/>
          <a:stretch>
            <a:fillRect/>
          </a:stretch>
        </p:blipFill>
        <p:spPr>
          <a:xfrm>
            <a:off x="997759" y="539902"/>
            <a:ext cx="10440955" cy="5914719"/>
          </a:xfrm>
          <a:prstGeom prst="rect">
            <a:avLst/>
          </a:prstGeom>
          <a:ln>
            <a:solidFill>
              <a:schemeClr val="accent1">
                <a:lumMod val="75000"/>
              </a:schemeClr>
            </a:solidFill>
          </a:ln>
        </p:spPr>
      </p:pic>
    </p:spTree>
    <p:extLst>
      <p:ext uri="{BB962C8B-B14F-4D97-AF65-F5344CB8AC3E}">
        <p14:creationId xmlns:p14="http://schemas.microsoft.com/office/powerpoint/2010/main" val="413071573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3"/>
          <p:cNvSpPr txBox="1">
            <a:spLocks noGrp="1"/>
          </p:cNvSpPr>
          <p:nvPr>
            <p:ph type="body" sz="quarter" idx="4294967295"/>
          </p:nvPr>
        </p:nvSpPr>
        <p:spPr>
          <a:xfrm>
            <a:off x="6658781" y="1628790"/>
            <a:ext cx="1700669" cy="1975892"/>
          </a:xfrm>
          <a:prstGeom prst="rect">
            <a:avLst/>
          </a:prstGeom>
          <a:noFill/>
        </p:spPr>
        <p:txBody>
          <a:bodyPr vert="horz" wrap="square" lIns="0" tIns="0" rIns="0" bIns="0" rtlCol="0">
            <a:spAutoFit/>
          </a:bodyPr>
          <a:lstStyle/>
          <a:p>
            <a:pPr defTabSz="932418"/>
            <a:r>
              <a:rPr lang="EN-US" sz="1399" spc="-72" dirty="0">
                <a:solidFill>
                  <a:schemeClr val="bg1">
                    <a:lumMod val="50000"/>
                  </a:schemeClr>
                </a:solidFill>
              </a:rPr>
              <a:t>D</a:t>
            </a:r>
            <a:r>
              <a:rPr lang="en-US" sz="1399" spc="-72" dirty="0">
                <a:solidFill>
                  <a:schemeClr val="bg1">
                    <a:lumMod val="50000"/>
                  </a:schemeClr>
                </a:solidFill>
              </a:rPr>
              <a:t>ata Manipulation</a:t>
            </a:r>
            <a:br>
              <a:rPr lang="EN-US" sz="1399" spc="-72" dirty="0">
                <a:solidFill>
                  <a:schemeClr val="bg1">
                    <a:lumMod val="50000"/>
                  </a:schemeClr>
                </a:solidFill>
              </a:rPr>
            </a:br>
            <a:r>
              <a:rPr lang="EN-US" sz="1049" dirty="0">
                <a:solidFill>
                  <a:schemeClr val="bg1">
                    <a:lumMod val="50000"/>
                  </a:schemeClr>
                </a:solidFill>
                <a:latin typeface="Consolas"/>
              </a:rPr>
              <a:t>SELECT</a:t>
            </a:r>
            <a:br>
              <a:rPr lang="en-US" sz="1049" dirty="0">
                <a:solidFill>
                  <a:schemeClr val="bg1">
                    <a:lumMod val="50000"/>
                  </a:schemeClr>
                </a:solidFill>
                <a:latin typeface="Consolas"/>
              </a:rPr>
            </a:br>
            <a:r>
              <a:rPr lang="EN-US" sz="1049" dirty="0">
                <a:solidFill>
                  <a:schemeClr val="bg1">
                    <a:lumMod val="50000"/>
                  </a:schemeClr>
                </a:solidFill>
                <a:latin typeface="Consolas"/>
              </a:rPr>
              <a:t>FROM</a:t>
            </a:r>
            <a:r>
              <a:rPr lang="en-US" sz="1049" dirty="0">
                <a:solidFill>
                  <a:schemeClr val="bg1">
                    <a:lumMod val="50000"/>
                  </a:schemeClr>
                </a:solidFill>
                <a:latin typeface="Consolas"/>
              </a:rPr>
              <a:t> </a:t>
            </a:r>
            <a:br>
              <a:rPr lang="en-US" sz="1049" dirty="0">
                <a:solidFill>
                  <a:schemeClr val="bg1">
                    <a:lumMod val="50000"/>
                  </a:schemeClr>
                </a:solidFill>
                <a:latin typeface="Consolas"/>
              </a:rPr>
            </a:br>
            <a:r>
              <a:rPr lang="EN-US" sz="1049" dirty="0">
                <a:solidFill>
                  <a:schemeClr val="bg1">
                    <a:lumMod val="50000"/>
                  </a:schemeClr>
                </a:solidFill>
                <a:latin typeface="Consolas"/>
              </a:rPr>
              <a:t>WHERE</a:t>
            </a:r>
            <a:br>
              <a:rPr lang="en-US" sz="1049" dirty="0">
                <a:solidFill>
                  <a:schemeClr val="bg1">
                    <a:lumMod val="50000"/>
                  </a:schemeClr>
                </a:solidFill>
                <a:latin typeface="Consolas"/>
              </a:rPr>
            </a:br>
            <a:r>
              <a:rPr lang="EN-US" sz="1049" dirty="0">
                <a:solidFill>
                  <a:schemeClr val="bg1">
                    <a:lumMod val="50000"/>
                  </a:schemeClr>
                </a:solidFill>
                <a:latin typeface="Consolas"/>
              </a:rPr>
              <a:t>HAVING </a:t>
            </a:r>
            <a:br>
              <a:rPr lang="en-US" sz="1049" dirty="0">
                <a:solidFill>
                  <a:schemeClr val="bg1">
                    <a:lumMod val="50000"/>
                  </a:schemeClr>
                </a:solidFill>
                <a:latin typeface="Consolas"/>
              </a:rPr>
            </a:br>
            <a:r>
              <a:rPr lang="EN-US" sz="1049" dirty="0">
                <a:solidFill>
                  <a:schemeClr val="bg1">
                    <a:lumMod val="50000"/>
                  </a:schemeClr>
                </a:solidFill>
                <a:latin typeface="Consolas"/>
              </a:rPr>
              <a:t>GROUP BY </a:t>
            </a:r>
            <a:br>
              <a:rPr lang="en-US" sz="1049" dirty="0">
                <a:solidFill>
                  <a:schemeClr val="bg1">
                    <a:lumMod val="50000"/>
                  </a:schemeClr>
                </a:solidFill>
                <a:latin typeface="Consolas"/>
              </a:rPr>
            </a:br>
            <a:r>
              <a:rPr lang="EN-US" sz="1049" dirty="0">
                <a:solidFill>
                  <a:schemeClr val="bg1">
                    <a:lumMod val="50000"/>
                  </a:schemeClr>
                </a:solidFill>
                <a:latin typeface="Consolas"/>
              </a:rPr>
              <a:t>CASE WHEN THEN ELSE</a:t>
            </a:r>
            <a:br>
              <a:rPr lang="en-US" sz="1049" dirty="0">
                <a:solidFill>
                  <a:schemeClr val="bg1">
                    <a:lumMod val="50000"/>
                  </a:schemeClr>
                </a:solidFill>
                <a:latin typeface="Consolas"/>
              </a:rPr>
            </a:br>
            <a:r>
              <a:rPr lang="EN-US" sz="1049" dirty="0">
                <a:solidFill>
                  <a:schemeClr val="bg1">
                    <a:lumMod val="50000"/>
                  </a:schemeClr>
                </a:solidFill>
                <a:latin typeface="Consolas"/>
              </a:rPr>
              <a:t>INNER/LEFT OUTER JOIN</a:t>
            </a:r>
            <a:br>
              <a:rPr lang="en-US" sz="1049" dirty="0">
                <a:solidFill>
                  <a:schemeClr val="bg1">
                    <a:lumMod val="50000"/>
                  </a:schemeClr>
                </a:solidFill>
                <a:latin typeface="Consolas"/>
              </a:rPr>
            </a:br>
            <a:r>
              <a:rPr lang="EN-US" sz="1049" dirty="0">
                <a:solidFill>
                  <a:schemeClr val="bg1">
                    <a:lumMod val="50000"/>
                  </a:schemeClr>
                </a:solidFill>
                <a:latin typeface="Consolas"/>
              </a:rPr>
              <a:t>UNION</a:t>
            </a:r>
            <a:br>
              <a:rPr lang="en-US" sz="1049" dirty="0">
                <a:solidFill>
                  <a:schemeClr val="bg1">
                    <a:lumMod val="50000"/>
                  </a:schemeClr>
                </a:solidFill>
                <a:latin typeface="Consolas"/>
              </a:rPr>
            </a:br>
            <a:r>
              <a:rPr lang="EN-US" sz="1049" dirty="0">
                <a:solidFill>
                  <a:schemeClr val="bg1">
                    <a:lumMod val="50000"/>
                  </a:schemeClr>
                </a:solidFill>
                <a:latin typeface="Consolas"/>
              </a:rPr>
              <a:t>CROSS/OUTER</a:t>
            </a:r>
            <a:r>
              <a:rPr lang="en-US" sz="1049" dirty="0">
                <a:solidFill>
                  <a:schemeClr val="bg1">
                    <a:lumMod val="50000"/>
                  </a:schemeClr>
                </a:solidFill>
                <a:latin typeface="Consolas"/>
              </a:rPr>
              <a:t> </a:t>
            </a:r>
            <a:r>
              <a:rPr lang="EN-US" sz="1049" dirty="0">
                <a:solidFill>
                  <a:schemeClr val="bg1">
                    <a:lumMod val="50000"/>
                  </a:schemeClr>
                </a:solidFill>
                <a:latin typeface="Consolas"/>
              </a:rPr>
              <a:t>APPLY</a:t>
            </a:r>
            <a:br>
              <a:rPr lang="en-US" sz="1049" dirty="0">
                <a:solidFill>
                  <a:schemeClr val="bg1">
                    <a:lumMod val="50000"/>
                  </a:schemeClr>
                </a:solidFill>
                <a:latin typeface="Consolas"/>
              </a:rPr>
            </a:br>
            <a:r>
              <a:rPr lang="EN-US" sz="1049" dirty="0">
                <a:solidFill>
                  <a:schemeClr val="bg1">
                    <a:lumMod val="50000"/>
                  </a:schemeClr>
                </a:solidFill>
                <a:latin typeface="Consolas"/>
              </a:rPr>
              <a:t>CAST</a:t>
            </a:r>
            <a:r>
              <a:rPr lang="en-US" sz="1049" dirty="0">
                <a:solidFill>
                  <a:schemeClr val="bg1">
                    <a:lumMod val="50000"/>
                  </a:schemeClr>
                </a:solidFill>
                <a:latin typeface="Consolas"/>
              </a:rPr>
              <a:t> </a:t>
            </a:r>
            <a:r>
              <a:rPr lang="EN-US" sz="1049" dirty="0">
                <a:solidFill>
                  <a:schemeClr val="bg1">
                    <a:lumMod val="50000"/>
                  </a:schemeClr>
                </a:solidFill>
                <a:latin typeface="Consolas"/>
              </a:rPr>
              <a:t>INTO</a:t>
            </a:r>
            <a:br>
              <a:rPr lang="en-US" sz="1049" dirty="0">
                <a:solidFill>
                  <a:schemeClr val="bg1">
                    <a:lumMod val="50000"/>
                  </a:schemeClr>
                </a:solidFill>
                <a:latin typeface="Consolas"/>
              </a:rPr>
            </a:br>
            <a:r>
              <a:rPr lang="EN-US" sz="1049" dirty="0">
                <a:solidFill>
                  <a:schemeClr val="bg1">
                    <a:lumMod val="50000"/>
                  </a:schemeClr>
                </a:solidFill>
                <a:latin typeface="Consolas"/>
              </a:rPr>
              <a:t>ORDER BY ASC, DSC</a:t>
            </a:r>
          </a:p>
        </p:txBody>
      </p:sp>
      <p:sp>
        <p:nvSpPr>
          <p:cNvPr id="12" name="TextBox 11"/>
          <p:cNvSpPr txBox="1"/>
          <p:nvPr/>
        </p:nvSpPr>
        <p:spPr>
          <a:xfrm>
            <a:off x="8568263" y="5347658"/>
            <a:ext cx="1211996" cy="713608"/>
          </a:xfrm>
          <a:prstGeom prst="rect">
            <a:avLst/>
          </a:prstGeom>
          <a:noFill/>
        </p:spPr>
        <p:txBody>
          <a:bodyPr wrap="none" lIns="0" tIns="0" rIns="0" bIns="0" rtlCol="0">
            <a:spAutoFit/>
          </a:bodyPr>
          <a:lstStyle/>
          <a:p>
            <a:pPr defTabSz="914224">
              <a:defRPr/>
            </a:pPr>
            <a:r>
              <a:rPr lang="en-US" sz="1399" b="1" kern="0" spc="-72" dirty="0">
                <a:solidFill>
                  <a:schemeClr val="bg1">
                    <a:lumMod val="50000"/>
                  </a:schemeClr>
                </a:solidFill>
              </a:rPr>
              <a:t>Scaling Extensions</a:t>
            </a:r>
          </a:p>
          <a:p>
            <a:pPr defTabSz="914224">
              <a:defRPr/>
            </a:pPr>
            <a:r>
              <a:rPr lang="en-US" sz="1049" kern="0" dirty="0">
                <a:solidFill>
                  <a:schemeClr val="bg1">
                    <a:lumMod val="50000"/>
                  </a:schemeClr>
                </a:solidFill>
                <a:latin typeface="Consolas"/>
              </a:rPr>
              <a:t>WITH</a:t>
            </a:r>
          </a:p>
          <a:p>
            <a:pPr defTabSz="914224">
              <a:defRPr/>
            </a:pPr>
            <a:r>
              <a:rPr lang="en-US" sz="1049" kern="0" dirty="0">
                <a:solidFill>
                  <a:schemeClr val="bg1">
                    <a:lumMod val="50000"/>
                  </a:schemeClr>
                </a:solidFill>
                <a:latin typeface="Consolas"/>
              </a:rPr>
              <a:t>PARTITION B</a:t>
            </a:r>
            <a:r>
              <a:rPr lang="en-US" sz="1049" kern="0" spc="-72" dirty="0">
                <a:solidFill>
                  <a:schemeClr val="bg1">
                    <a:lumMod val="50000"/>
                  </a:schemeClr>
                </a:solidFill>
              </a:rPr>
              <a:t>Y</a:t>
            </a:r>
          </a:p>
          <a:p>
            <a:pPr defTabSz="914224">
              <a:defRPr/>
            </a:pPr>
            <a:r>
              <a:rPr lang="en-US" sz="1049" kern="0" dirty="0">
                <a:solidFill>
                  <a:schemeClr val="bg1">
                    <a:lumMod val="50000"/>
                  </a:schemeClr>
                </a:solidFill>
                <a:latin typeface="Consolas"/>
              </a:rPr>
              <a:t>OVER</a:t>
            </a:r>
          </a:p>
        </p:txBody>
      </p:sp>
      <p:sp>
        <p:nvSpPr>
          <p:cNvPr id="13" name="TextBox 12"/>
          <p:cNvSpPr txBox="1"/>
          <p:nvPr/>
        </p:nvSpPr>
        <p:spPr>
          <a:xfrm>
            <a:off x="8580850" y="1603369"/>
            <a:ext cx="1880151" cy="1042945"/>
          </a:xfrm>
          <a:prstGeom prst="rect">
            <a:avLst/>
          </a:prstGeom>
          <a:noFill/>
        </p:spPr>
        <p:txBody>
          <a:bodyPr wrap="none" lIns="0" tIns="0" rIns="0" bIns="0" rtlCol="0">
            <a:spAutoFit/>
          </a:bodyPr>
          <a:lstStyle/>
          <a:p>
            <a:pPr defTabSz="914224">
              <a:defRPr/>
            </a:pPr>
            <a:r>
              <a:rPr lang="en-US" sz="1399" b="1" kern="0" spc="-72" dirty="0">
                <a:solidFill>
                  <a:schemeClr val="bg1">
                    <a:lumMod val="50000"/>
                  </a:schemeClr>
                </a:solidFill>
              </a:rPr>
              <a:t>Date and Time</a:t>
            </a:r>
          </a:p>
          <a:p>
            <a:pPr defTabSz="914224">
              <a:defRPr/>
            </a:pPr>
            <a:r>
              <a:rPr lang="en-US" sz="1049" kern="0" dirty="0" err="1">
                <a:solidFill>
                  <a:schemeClr val="bg1">
                    <a:lumMod val="50000"/>
                  </a:schemeClr>
                </a:solidFill>
                <a:latin typeface="Consolas"/>
              </a:rPr>
              <a:t>DateName</a:t>
            </a:r>
            <a:endParaRPr lang="en-US" sz="1049" kern="0" dirty="0">
              <a:solidFill>
                <a:schemeClr val="bg1">
                  <a:lumMod val="50000"/>
                </a:schemeClr>
              </a:solidFill>
              <a:latin typeface="Consolas"/>
            </a:endParaRPr>
          </a:p>
          <a:p>
            <a:pPr defTabSz="914224">
              <a:defRPr/>
            </a:pPr>
            <a:r>
              <a:rPr lang="en-US" sz="1049" kern="0" dirty="0" err="1">
                <a:solidFill>
                  <a:schemeClr val="bg1">
                    <a:lumMod val="50000"/>
                  </a:schemeClr>
                </a:solidFill>
                <a:latin typeface="Consolas"/>
              </a:rPr>
              <a:t>DatePart</a:t>
            </a:r>
            <a:r>
              <a:rPr lang="en-US" sz="1049" kern="0" dirty="0">
                <a:solidFill>
                  <a:schemeClr val="bg1">
                    <a:lumMod val="50000"/>
                  </a:schemeClr>
                </a:solidFill>
                <a:latin typeface="Consolas"/>
              </a:rPr>
              <a:t> Day, Month, Year</a:t>
            </a:r>
          </a:p>
          <a:p>
            <a:pPr defTabSz="914224">
              <a:defRPr/>
            </a:pPr>
            <a:r>
              <a:rPr lang="en-US" sz="1049" kern="0" dirty="0" err="1">
                <a:solidFill>
                  <a:schemeClr val="bg1">
                    <a:lumMod val="50000"/>
                  </a:schemeClr>
                </a:solidFill>
                <a:latin typeface="Consolas"/>
              </a:rPr>
              <a:t>DateDiff</a:t>
            </a:r>
            <a:endParaRPr lang="en-US" sz="1049" kern="0" dirty="0">
              <a:solidFill>
                <a:schemeClr val="bg1">
                  <a:lumMod val="50000"/>
                </a:schemeClr>
              </a:solidFill>
              <a:latin typeface="Consolas"/>
            </a:endParaRPr>
          </a:p>
          <a:p>
            <a:pPr defTabSz="914224">
              <a:defRPr/>
            </a:pPr>
            <a:r>
              <a:rPr lang="en-US" sz="1049" kern="0" dirty="0" err="1">
                <a:solidFill>
                  <a:schemeClr val="bg1">
                    <a:lumMod val="50000"/>
                  </a:schemeClr>
                </a:solidFill>
                <a:latin typeface="Consolas"/>
              </a:rPr>
              <a:t>DateTimeFromParts</a:t>
            </a:r>
            <a:endParaRPr lang="en-US" sz="1049" kern="0" dirty="0">
              <a:solidFill>
                <a:schemeClr val="bg1">
                  <a:lumMod val="50000"/>
                </a:schemeClr>
              </a:solidFill>
              <a:latin typeface="Consolas"/>
            </a:endParaRPr>
          </a:p>
          <a:p>
            <a:pPr defTabSz="914224">
              <a:defRPr/>
            </a:pPr>
            <a:r>
              <a:rPr lang="en-US" sz="1049" kern="0" dirty="0" err="1">
                <a:solidFill>
                  <a:schemeClr val="bg1">
                    <a:lumMod val="50000"/>
                  </a:schemeClr>
                </a:solidFill>
                <a:latin typeface="Consolas"/>
              </a:rPr>
              <a:t>DateAdd</a:t>
            </a:r>
            <a:endParaRPr lang="en-US" sz="1049" kern="0" dirty="0">
              <a:solidFill>
                <a:schemeClr val="bg1">
                  <a:lumMod val="50000"/>
                </a:schemeClr>
              </a:solidFill>
              <a:latin typeface="Consolas"/>
            </a:endParaRPr>
          </a:p>
        </p:txBody>
      </p:sp>
      <p:sp>
        <p:nvSpPr>
          <p:cNvPr id="14" name="TextBox 13"/>
          <p:cNvSpPr txBox="1"/>
          <p:nvPr/>
        </p:nvSpPr>
        <p:spPr>
          <a:xfrm>
            <a:off x="8576654" y="4284202"/>
            <a:ext cx="1534858" cy="713608"/>
          </a:xfrm>
          <a:prstGeom prst="rect">
            <a:avLst/>
          </a:prstGeom>
          <a:noFill/>
        </p:spPr>
        <p:txBody>
          <a:bodyPr wrap="none" lIns="0" tIns="0" rIns="0" bIns="0" rtlCol="0">
            <a:spAutoFit/>
          </a:bodyPr>
          <a:lstStyle/>
          <a:p>
            <a:pPr defTabSz="914224">
              <a:defRPr/>
            </a:pPr>
            <a:r>
              <a:rPr lang="en-US" sz="1399" b="1" kern="0" spc="-72" dirty="0">
                <a:solidFill>
                  <a:schemeClr val="bg1">
                    <a:lumMod val="50000"/>
                  </a:schemeClr>
                </a:solidFill>
              </a:rPr>
              <a:t>Windowing Extensions</a:t>
            </a:r>
          </a:p>
          <a:p>
            <a:pPr defTabSz="914224">
              <a:defRPr/>
            </a:pPr>
            <a:r>
              <a:rPr lang="en-US" sz="1049" kern="0" dirty="0" err="1">
                <a:solidFill>
                  <a:schemeClr val="bg1">
                    <a:lumMod val="50000"/>
                  </a:schemeClr>
                </a:solidFill>
                <a:latin typeface="Consolas"/>
              </a:rPr>
              <a:t>TumblingWindow</a:t>
            </a:r>
            <a:endParaRPr lang="en-US" sz="1049" kern="0" dirty="0">
              <a:solidFill>
                <a:schemeClr val="bg1">
                  <a:lumMod val="50000"/>
                </a:schemeClr>
              </a:solidFill>
              <a:latin typeface="Consolas"/>
            </a:endParaRPr>
          </a:p>
          <a:p>
            <a:pPr defTabSz="914224">
              <a:defRPr/>
            </a:pPr>
            <a:r>
              <a:rPr lang="en-US" sz="1049" kern="0" dirty="0" err="1">
                <a:solidFill>
                  <a:schemeClr val="bg1">
                    <a:lumMod val="50000"/>
                  </a:schemeClr>
                </a:solidFill>
                <a:latin typeface="Consolas"/>
              </a:rPr>
              <a:t>HoppingWindow</a:t>
            </a:r>
            <a:endParaRPr lang="en-US" sz="1049" kern="0" dirty="0">
              <a:solidFill>
                <a:schemeClr val="bg1">
                  <a:lumMod val="50000"/>
                </a:schemeClr>
              </a:solidFill>
              <a:latin typeface="Consolas"/>
            </a:endParaRPr>
          </a:p>
          <a:p>
            <a:pPr defTabSz="914224">
              <a:defRPr/>
            </a:pPr>
            <a:r>
              <a:rPr lang="en-US" sz="1049" kern="0" dirty="0" err="1">
                <a:solidFill>
                  <a:schemeClr val="bg1">
                    <a:lumMod val="50000"/>
                  </a:schemeClr>
                </a:solidFill>
                <a:latin typeface="Consolas"/>
              </a:rPr>
              <a:t>SlidingWindow</a:t>
            </a:r>
            <a:endParaRPr lang="en-US" sz="1049" kern="0" dirty="0">
              <a:solidFill>
                <a:schemeClr val="bg1">
                  <a:lumMod val="50000"/>
                </a:schemeClr>
              </a:solidFill>
              <a:latin typeface="Consolas"/>
            </a:endParaRPr>
          </a:p>
        </p:txBody>
      </p:sp>
      <p:sp>
        <p:nvSpPr>
          <p:cNvPr id="15" name="TextBox 14"/>
          <p:cNvSpPr txBox="1"/>
          <p:nvPr/>
        </p:nvSpPr>
        <p:spPr>
          <a:xfrm>
            <a:off x="6658781" y="4013795"/>
            <a:ext cx="1270681" cy="1866288"/>
          </a:xfrm>
          <a:prstGeom prst="rect">
            <a:avLst/>
          </a:prstGeom>
          <a:noFill/>
        </p:spPr>
        <p:txBody>
          <a:bodyPr wrap="square" lIns="0" tIns="0" rIns="0" bIns="0" rtlCol="0">
            <a:spAutoFit/>
          </a:bodyPr>
          <a:lstStyle/>
          <a:p>
            <a:pPr defTabSz="914224">
              <a:defRPr/>
            </a:pPr>
            <a:r>
              <a:rPr lang="en-US" sz="1399" b="1" kern="0" spc="-72" dirty="0">
                <a:solidFill>
                  <a:schemeClr val="bg1">
                    <a:lumMod val="50000"/>
                  </a:schemeClr>
                </a:solidFill>
              </a:rPr>
              <a:t>Aggregation</a:t>
            </a:r>
            <a:endParaRPr lang="en-US" sz="1399" b="1" kern="0" spc="-72" dirty="0">
              <a:solidFill>
                <a:schemeClr val="bg1">
                  <a:lumMod val="50000"/>
                </a:schemeClr>
              </a:solidFill>
              <a:latin typeface="Consolas"/>
            </a:endParaRPr>
          </a:p>
          <a:p>
            <a:pPr defTabSz="914224">
              <a:defRPr/>
            </a:pPr>
            <a:r>
              <a:rPr lang="en-US" sz="1049" kern="0" dirty="0">
                <a:solidFill>
                  <a:schemeClr val="bg1">
                    <a:lumMod val="50000"/>
                  </a:schemeClr>
                </a:solidFill>
                <a:latin typeface="Consolas"/>
              </a:rPr>
              <a:t>SUM</a:t>
            </a:r>
          </a:p>
          <a:p>
            <a:pPr defTabSz="914224">
              <a:defRPr/>
            </a:pPr>
            <a:r>
              <a:rPr lang="en-US" sz="1049" kern="0" dirty="0">
                <a:solidFill>
                  <a:schemeClr val="bg1">
                    <a:lumMod val="50000"/>
                  </a:schemeClr>
                </a:solidFill>
                <a:latin typeface="Consolas"/>
              </a:rPr>
              <a:t>COUNT</a:t>
            </a:r>
          </a:p>
          <a:p>
            <a:pPr defTabSz="914224">
              <a:defRPr/>
            </a:pPr>
            <a:r>
              <a:rPr lang="en-US" sz="1049" kern="0" dirty="0">
                <a:solidFill>
                  <a:schemeClr val="bg1">
                    <a:lumMod val="50000"/>
                  </a:schemeClr>
                </a:solidFill>
                <a:latin typeface="Consolas"/>
              </a:rPr>
              <a:t>AVG</a:t>
            </a:r>
          </a:p>
          <a:p>
            <a:pPr defTabSz="914224">
              <a:defRPr/>
            </a:pPr>
            <a:r>
              <a:rPr lang="en-US" sz="1049" kern="0" dirty="0">
                <a:solidFill>
                  <a:schemeClr val="bg1">
                    <a:lumMod val="50000"/>
                  </a:schemeClr>
                </a:solidFill>
                <a:latin typeface="Consolas"/>
              </a:rPr>
              <a:t>MIN</a:t>
            </a:r>
          </a:p>
          <a:p>
            <a:pPr defTabSz="914224">
              <a:defRPr/>
            </a:pPr>
            <a:r>
              <a:rPr lang="en-US" sz="1049" kern="0" dirty="0">
                <a:solidFill>
                  <a:schemeClr val="bg1">
                    <a:lumMod val="50000"/>
                  </a:schemeClr>
                </a:solidFill>
                <a:latin typeface="Consolas"/>
              </a:rPr>
              <a:t>MAX</a:t>
            </a:r>
          </a:p>
          <a:p>
            <a:pPr defTabSz="914224">
              <a:defRPr/>
            </a:pPr>
            <a:r>
              <a:rPr lang="en-US" sz="1049" kern="0" dirty="0">
                <a:solidFill>
                  <a:schemeClr val="bg1">
                    <a:lumMod val="50000"/>
                  </a:schemeClr>
                </a:solidFill>
                <a:latin typeface="Consolas"/>
              </a:rPr>
              <a:t>STDEV</a:t>
            </a:r>
          </a:p>
          <a:p>
            <a:pPr defTabSz="914224">
              <a:defRPr/>
            </a:pPr>
            <a:r>
              <a:rPr lang="en-US" sz="1049" kern="0" dirty="0">
                <a:solidFill>
                  <a:schemeClr val="bg1">
                    <a:lumMod val="50000"/>
                  </a:schemeClr>
                </a:solidFill>
                <a:latin typeface="Consolas"/>
              </a:rPr>
              <a:t>STDEVP</a:t>
            </a:r>
          </a:p>
          <a:p>
            <a:pPr defTabSz="914224">
              <a:defRPr/>
            </a:pPr>
            <a:r>
              <a:rPr lang="en-US" sz="1049" kern="0" dirty="0">
                <a:solidFill>
                  <a:schemeClr val="bg1">
                    <a:lumMod val="50000"/>
                  </a:schemeClr>
                </a:solidFill>
                <a:latin typeface="Consolas"/>
              </a:rPr>
              <a:t>VAR</a:t>
            </a:r>
          </a:p>
          <a:p>
            <a:pPr defTabSz="914224">
              <a:defRPr/>
            </a:pPr>
            <a:r>
              <a:rPr lang="en-US" sz="1049" kern="0" dirty="0">
                <a:solidFill>
                  <a:schemeClr val="bg1">
                    <a:lumMod val="50000"/>
                  </a:schemeClr>
                </a:solidFill>
                <a:latin typeface="Consolas"/>
              </a:rPr>
              <a:t>VARP</a:t>
            </a:r>
          </a:p>
          <a:p>
            <a:pPr defTabSz="914224">
              <a:defRPr/>
            </a:pPr>
            <a:r>
              <a:rPr lang="en-US" sz="1049" kern="0" dirty="0" err="1">
                <a:solidFill>
                  <a:schemeClr val="bg1">
                    <a:lumMod val="50000"/>
                  </a:schemeClr>
                </a:solidFill>
                <a:latin typeface="Consolas"/>
              </a:rPr>
              <a:t>TopOne</a:t>
            </a:r>
            <a:endParaRPr lang="en-US" sz="1049" kern="0" dirty="0">
              <a:solidFill>
                <a:schemeClr val="bg1">
                  <a:lumMod val="50000"/>
                </a:schemeClr>
              </a:solidFill>
              <a:latin typeface="Consolas"/>
            </a:endParaRPr>
          </a:p>
        </p:txBody>
      </p:sp>
      <p:sp>
        <p:nvSpPr>
          <p:cNvPr id="16" name="TextBox 15"/>
          <p:cNvSpPr txBox="1"/>
          <p:nvPr/>
        </p:nvSpPr>
        <p:spPr>
          <a:xfrm>
            <a:off x="10441353" y="1606317"/>
            <a:ext cx="902473" cy="1207613"/>
          </a:xfrm>
          <a:prstGeom prst="rect">
            <a:avLst/>
          </a:prstGeom>
          <a:noFill/>
        </p:spPr>
        <p:txBody>
          <a:bodyPr wrap="none" lIns="0" tIns="0" rIns="0" bIns="0" rtlCol="0">
            <a:spAutoFit/>
          </a:bodyPr>
          <a:lstStyle/>
          <a:p>
            <a:pPr defTabSz="914224">
              <a:defRPr/>
            </a:pPr>
            <a:r>
              <a:rPr lang="en-US" sz="1399" b="1" kern="0" spc="-72" dirty="0">
                <a:solidFill>
                  <a:schemeClr val="bg1">
                    <a:lumMod val="50000"/>
                  </a:schemeClr>
                </a:solidFill>
              </a:rPr>
              <a:t>String</a:t>
            </a:r>
          </a:p>
          <a:p>
            <a:pPr defTabSz="914224">
              <a:defRPr/>
            </a:pPr>
            <a:r>
              <a:rPr lang="en-US" sz="1049" kern="0" dirty="0">
                <a:solidFill>
                  <a:schemeClr val="bg1">
                    <a:lumMod val="50000"/>
                  </a:schemeClr>
                </a:solidFill>
                <a:latin typeface="Consolas"/>
              </a:rPr>
              <a:t>Len</a:t>
            </a:r>
          </a:p>
          <a:p>
            <a:pPr defTabSz="914224">
              <a:defRPr/>
            </a:pPr>
            <a:r>
              <a:rPr lang="en-US" sz="1049" kern="0" dirty="0" err="1">
                <a:solidFill>
                  <a:schemeClr val="bg1">
                    <a:lumMod val="50000"/>
                  </a:schemeClr>
                </a:solidFill>
                <a:latin typeface="Consolas"/>
              </a:rPr>
              <a:t>Concat</a:t>
            </a:r>
            <a:endParaRPr lang="en-US" sz="1049" kern="0" dirty="0">
              <a:solidFill>
                <a:schemeClr val="bg1">
                  <a:lumMod val="50000"/>
                </a:schemeClr>
              </a:solidFill>
              <a:latin typeface="Consolas"/>
            </a:endParaRPr>
          </a:p>
          <a:p>
            <a:pPr defTabSz="914224">
              <a:defRPr/>
            </a:pPr>
            <a:r>
              <a:rPr lang="en-US" sz="1049" kern="0" dirty="0" err="1">
                <a:solidFill>
                  <a:schemeClr val="bg1">
                    <a:lumMod val="50000"/>
                  </a:schemeClr>
                </a:solidFill>
                <a:latin typeface="Consolas"/>
              </a:rPr>
              <a:t>CharIndex</a:t>
            </a:r>
            <a:endParaRPr lang="en-US" sz="1049" kern="0" dirty="0">
              <a:solidFill>
                <a:schemeClr val="bg1">
                  <a:lumMod val="50000"/>
                </a:schemeClr>
              </a:solidFill>
              <a:latin typeface="Consolas"/>
            </a:endParaRPr>
          </a:p>
          <a:p>
            <a:pPr defTabSz="914224">
              <a:defRPr/>
            </a:pPr>
            <a:r>
              <a:rPr lang="en-US" sz="1049" kern="0" dirty="0">
                <a:solidFill>
                  <a:schemeClr val="bg1">
                    <a:lumMod val="50000"/>
                  </a:schemeClr>
                </a:solidFill>
                <a:latin typeface="Consolas"/>
              </a:rPr>
              <a:t>Substring</a:t>
            </a:r>
          </a:p>
          <a:p>
            <a:pPr defTabSz="914224">
              <a:defRPr/>
            </a:pPr>
            <a:r>
              <a:rPr lang="en-US" sz="1049" kern="0" dirty="0">
                <a:solidFill>
                  <a:schemeClr val="bg1">
                    <a:lumMod val="50000"/>
                  </a:schemeClr>
                </a:solidFill>
                <a:latin typeface="Consolas"/>
              </a:rPr>
              <a:t>Lower, Upper</a:t>
            </a:r>
          </a:p>
          <a:p>
            <a:pPr defTabSz="914224">
              <a:defRPr/>
            </a:pPr>
            <a:r>
              <a:rPr lang="en-US" sz="1049" kern="0" dirty="0" err="1">
                <a:solidFill>
                  <a:schemeClr val="bg1">
                    <a:lumMod val="50000"/>
                  </a:schemeClr>
                </a:solidFill>
                <a:latin typeface="Consolas"/>
              </a:rPr>
              <a:t>PatIndex</a:t>
            </a:r>
            <a:endParaRPr lang="en-US" sz="1049" kern="0" dirty="0">
              <a:solidFill>
                <a:schemeClr val="bg1">
                  <a:lumMod val="50000"/>
                </a:schemeClr>
              </a:solidFill>
              <a:latin typeface="Consolas"/>
            </a:endParaRPr>
          </a:p>
        </p:txBody>
      </p:sp>
      <p:sp>
        <p:nvSpPr>
          <p:cNvPr id="17" name="TextBox 16"/>
          <p:cNvSpPr txBox="1"/>
          <p:nvPr/>
        </p:nvSpPr>
        <p:spPr>
          <a:xfrm>
            <a:off x="8576654" y="3036106"/>
            <a:ext cx="752060" cy="878276"/>
          </a:xfrm>
          <a:prstGeom prst="rect">
            <a:avLst/>
          </a:prstGeom>
          <a:noFill/>
        </p:spPr>
        <p:txBody>
          <a:bodyPr wrap="none" lIns="0" tIns="0" rIns="0" bIns="0" rtlCol="0">
            <a:spAutoFit/>
          </a:bodyPr>
          <a:lstStyle/>
          <a:p>
            <a:pPr defTabSz="914224">
              <a:defRPr/>
            </a:pPr>
            <a:r>
              <a:rPr lang="en-US" sz="1399" b="1" kern="0" spc="-72" dirty="0">
                <a:solidFill>
                  <a:schemeClr val="bg1">
                    <a:lumMod val="50000"/>
                  </a:schemeClr>
                </a:solidFill>
              </a:rPr>
              <a:t>Temporal</a:t>
            </a:r>
            <a:endParaRPr lang="en-US" sz="1099" kern="0" spc="-72" dirty="0">
              <a:solidFill>
                <a:schemeClr val="bg1">
                  <a:lumMod val="50000"/>
                </a:schemeClr>
              </a:solidFill>
            </a:endParaRPr>
          </a:p>
          <a:p>
            <a:pPr defTabSz="914224">
              <a:defRPr/>
            </a:pPr>
            <a:r>
              <a:rPr lang="en-US" sz="1049" kern="0" dirty="0">
                <a:solidFill>
                  <a:schemeClr val="bg1">
                    <a:lumMod val="50000"/>
                  </a:schemeClr>
                </a:solidFill>
                <a:latin typeface="Consolas"/>
              </a:rPr>
              <a:t>Lag</a:t>
            </a:r>
            <a:endParaRPr lang="en-US" sz="1099" kern="0" spc="-72" dirty="0">
              <a:solidFill>
                <a:schemeClr val="bg1">
                  <a:lumMod val="50000"/>
                </a:schemeClr>
              </a:solidFill>
              <a:latin typeface="Consolas"/>
            </a:endParaRPr>
          </a:p>
          <a:p>
            <a:pPr defTabSz="914224">
              <a:defRPr/>
            </a:pPr>
            <a:r>
              <a:rPr lang="en-US" sz="1049" kern="0" dirty="0" err="1">
                <a:solidFill>
                  <a:schemeClr val="bg1">
                    <a:lumMod val="50000"/>
                  </a:schemeClr>
                </a:solidFill>
                <a:latin typeface="Consolas"/>
              </a:rPr>
              <a:t>IsFirst</a:t>
            </a:r>
            <a:endParaRPr lang="en-US" sz="1049" kern="0" dirty="0">
              <a:solidFill>
                <a:schemeClr val="bg1">
                  <a:lumMod val="50000"/>
                </a:schemeClr>
              </a:solidFill>
              <a:latin typeface="Consolas"/>
            </a:endParaRPr>
          </a:p>
          <a:p>
            <a:pPr defTabSz="914224">
              <a:defRPr/>
            </a:pPr>
            <a:r>
              <a:rPr lang="en-US" sz="1049" kern="0" dirty="0">
                <a:solidFill>
                  <a:schemeClr val="bg1">
                    <a:lumMod val="50000"/>
                  </a:schemeClr>
                </a:solidFill>
                <a:latin typeface="Consolas"/>
              </a:rPr>
              <a:t>Last</a:t>
            </a:r>
          </a:p>
          <a:p>
            <a:pPr defTabSz="914224">
              <a:defRPr/>
            </a:pPr>
            <a:r>
              <a:rPr lang="en-US" sz="1049" kern="0" dirty="0" err="1">
                <a:solidFill>
                  <a:schemeClr val="bg1">
                    <a:lumMod val="50000"/>
                  </a:schemeClr>
                </a:solidFill>
                <a:latin typeface="Consolas"/>
              </a:rPr>
              <a:t>CollectTop</a:t>
            </a:r>
            <a:endParaRPr lang="en-US" sz="1049" kern="0" dirty="0">
              <a:solidFill>
                <a:schemeClr val="bg1">
                  <a:lumMod val="50000"/>
                </a:schemeClr>
              </a:solidFill>
              <a:latin typeface="Consolas"/>
            </a:endParaRPr>
          </a:p>
        </p:txBody>
      </p:sp>
      <p:sp>
        <p:nvSpPr>
          <p:cNvPr id="18" name="TextBox 17"/>
          <p:cNvSpPr txBox="1"/>
          <p:nvPr/>
        </p:nvSpPr>
        <p:spPr>
          <a:xfrm>
            <a:off x="10441354" y="3092642"/>
            <a:ext cx="948055" cy="1536950"/>
          </a:xfrm>
          <a:prstGeom prst="rect">
            <a:avLst/>
          </a:prstGeom>
          <a:noFill/>
        </p:spPr>
        <p:txBody>
          <a:bodyPr wrap="none" lIns="0" tIns="0" rIns="0" bIns="0" rtlCol="0">
            <a:spAutoFit/>
          </a:bodyPr>
          <a:lstStyle/>
          <a:p>
            <a:pPr defTabSz="914224">
              <a:defRPr/>
            </a:pPr>
            <a:r>
              <a:rPr lang="en-US" sz="1399" b="1" kern="0" spc="-72" dirty="0">
                <a:solidFill>
                  <a:schemeClr val="bg1">
                    <a:lumMod val="50000"/>
                  </a:schemeClr>
                </a:solidFill>
              </a:rPr>
              <a:t>Mathematical</a:t>
            </a:r>
          </a:p>
          <a:p>
            <a:pPr defTabSz="914224">
              <a:defRPr/>
            </a:pPr>
            <a:r>
              <a:rPr lang="en-US" sz="1049" kern="0" dirty="0">
                <a:solidFill>
                  <a:schemeClr val="bg1">
                    <a:lumMod val="50000"/>
                  </a:schemeClr>
                </a:solidFill>
                <a:latin typeface="Consolas"/>
              </a:rPr>
              <a:t>ABS</a:t>
            </a:r>
          </a:p>
          <a:p>
            <a:pPr defTabSz="914224">
              <a:defRPr/>
            </a:pPr>
            <a:r>
              <a:rPr lang="en-US" sz="1049" kern="0" dirty="0">
                <a:solidFill>
                  <a:schemeClr val="bg1">
                    <a:lumMod val="50000"/>
                  </a:schemeClr>
                </a:solidFill>
                <a:latin typeface="Consolas"/>
              </a:rPr>
              <a:t>CEILING</a:t>
            </a:r>
          </a:p>
          <a:p>
            <a:pPr defTabSz="914224">
              <a:defRPr/>
            </a:pPr>
            <a:r>
              <a:rPr lang="en-US" sz="1049" kern="0" dirty="0">
                <a:solidFill>
                  <a:schemeClr val="bg1">
                    <a:lumMod val="50000"/>
                  </a:schemeClr>
                </a:solidFill>
                <a:latin typeface="Consolas"/>
              </a:rPr>
              <a:t>EXP</a:t>
            </a:r>
          </a:p>
          <a:p>
            <a:pPr defTabSz="914224">
              <a:defRPr/>
            </a:pPr>
            <a:r>
              <a:rPr lang="en-US" sz="1049" kern="0" dirty="0">
                <a:solidFill>
                  <a:schemeClr val="bg1">
                    <a:lumMod val="50000"/>
                  </a:schemeClr>
                </a:solidFill>
                <a:latin typeface="Consolas"/>
              </a:rPr>
              <a:t>FLOOR</a:t>
            </a:r>
          </a:p>
          <a:p>
            <a:pPr defTabSz="914224">
              <a:defRPr/>
            </a:pPr>
            <a:r>
              <a:rPr lang="en-US" sz="1049" kern="0" dirty="0">
                <a:solidFill>
                  <a:schemeClr val="bg1">
                    <a:lumMod val="50000"/>
                  </a:schemeClr>
                </a:solidFill>
                <a:latin typeface="Consolas"/>
              </a:rPr>
              <a:t>POWER</a:t>
            </a:r>
          </a:p>
          <a:p>
            <a:pPr defTabSz="914224">
              <a:defRPr/>
            </a:pPr>
            <a:r>
              <a:rPr lang="en-US" sz="1049" kern="0" dirty="0">
                <a:solidFill>
                  <a:schemeClr val="bg1">
                    <a:lumMod val="50000"/>
                  </a:schemeClr>
                </a:solidFill>
                <a:latin typeface="Consolas"/>
              </a:rPr>
              <a:t>SIGN</a:t>
            </a:r>
          </a:p>
          <a:p>
            <a:pPr defTabSz="914224">
              <a:defRPr/>
            </a:pPr>
            <a:r>
              <a:rPr lang="en-US" sz="1049" kern="0" dirty="0">
                <a:solidFill>
                  <a:schemeClr val="bg1">
                    <a:lumMod val="50000"/>
                  </a:schemeClr>
                </a:solidFill>
                <a:latin typeface="Consolas"/>
              </a:rPr>
              <a:t>SQUARE</a:t>
            </a:r>
          </a:p>
          <a:p>
            <a:pPr defTabSz="914224">
              <a:defRPr/>
            </a:pPr>
            <a:r>
              <a:rPr lang="en-US" sz="1049" kern="0" dirty="0">
                <a:solidFill>
                  <a:schemeClr val="bg1">
                    <a:lumMod val="50000"/>
                  </a:schemeClr>
                </a:solidFill>
                <a:latin typeface="Consolas"/>
              </a:rPr>
              <a:t>SQRT</a:t>
            </a:r>
          </a:p>
        </p:txBody>
      </p:sp>
      <p:sp>
        <p:nvSpPr>
          <p:cNvPr id="19" name="TextBox 18"/>
          <p:cNvSpPr txBox="1"/>
          <p:nvPr/>
        </p:nvSpPr>
        <p:spPr>
          <a:xfrm>
            <a:off x="10466548" y="4905794"/>
            <a:ext cx="1203297" cy="1372282"/>
          </a:xfrm>
          <a:prstGeom prst="rect">
            <a:avLst/>
          </a:prstGeom>
          <a:noFill/>
        </p:spPr>
        <p:txBody>
          <a:bodyPr wrap="none" lIns="0" tIns="0" rIns="0" bIns="0" rtlCol="0">
            <a:spAutoFit/>
          </a:bodyPr>
          <a:lstStyle/>
          <a:p>
            <a:pPr defTabSz="914224">
              <a:defRPr/>
            </a:pPr>
            <a:r>
              <a:rPr lang="en-US" sz="1399" b="1" kern="0" spc="-72" dirty="0">
                <a:solidFill>
                  <a:schemeClr val="bg1">
                    <a:lumMod val="50000"/>
                  </a:schemeClr>
                </a:solidFill>
              </a:rPr>
              <a:t>Geospatial </a:t>
            </a:r>
            <a:r>
              <a:rPr lang="en-US" sz="900" b="1" kern="0" spc="-72" dirty="0">
                <a:solidFill>
                  <a:schemeClr val="bg1">
                    <a:lumMod val="50000"/>
                  </a:schemeClr>
                </a:solidFill>
              </a:rPr>
              <a:t>(preview)</a:t>
            </a:r>
            <a:endParaRPr lang="en-US" sz="1399" b="1" kern="0" spc="-72" dirty="0">
              <a:solidFill>
                <a:schemeClr val="bg1">
                  <a:lumMod val="50000"/>
                </a:schemeClr>
              </a:solidFill>
            </a:endParaRPr>
          </a:p>
          <a:p>
            <a:r>
              <a:rPr lang="en-US" sz="1049" kern="0" dirty="0" err="1">
                <a:solidFill>
                  <a:schemeClr val="bg1">
                    <a:lumMod val="50000"/>
                  </a:schemeClr>
                </a:solidFill>
                <a:latin typeface="Consolas"/>
              </a:rPr>
              <a:t>CreatePoint</a:t>
            </a:r>
            <a:endParaRPr lang="en-US" sz="1049" kern="0" dirty="0">
              <a:solidFill>
                <a:schemeClr val="bg1">
                  <a:lumMod val="50000"/>
                </a:schemeClr>
              </a:solidFill>
              <a:latin typeface="Consolas"/>
            </a:endParaRPr>
          </a:p>
          <a:p>
            <a:r>
              <a:rPr lang="en-US" sz="1049" kern="0" dirty="0" err="1">
                <a:solidFill>
                  <a:schemeClr val="bg1">
                    <a:lumMod val="50000"/>
                  </a:schemeClr>
                </a:solidFill>
                <a:latin typeface="Consolas"/>
              </a:rPr>
              <a:t>CreatePolygon</a:t>
            </a:r>
            <a:endParaRPr lang="en-US" sz="1049" kern="0" dirty="0">
              <a:solidFill>
                <a:schemeClr val="bg1">
                  <a:lumMod val="50000"/>
                </a:schemeClr>
              </a:solidFill>
              <a:latin typeface="Consolas"/>
            </a:endParaRPr>
          </a:p>
          <a:p>
            <a:r>
              <a:rPr lang="en-US" sz="1049" kern="0" dirty="0" err="1">
                <a:solidFill>
                  <a:schemeClr val="bg1">
                    <a:lumMod val="50000"/>
                  </a:schemeClr>
                </a:solidFill>
                <a:latin typeface="Consolas"/>
              </a:rPr>
              <a:t>CreateLineString</a:t>
            </a:r>
            <a:endParaRPr lang="en-US" sz="1049" kern="0" dirty="0">
              <a:solidFill>
                <a:schemeClr val="bg1">
                  <a:lumMod val="50000"/>
                </a:schemeClr>
              </a:solidFill>
              <a:latin typeface="Consolas"/>
            </a:endParaRPr>
          </a:p>
          <a:p>
            <a:r>
              <a:rPr lang="en-US" sz="1049" kern="0" dirty="0">
                <a:solidFill>
                  <a:schemeClr val="bg1">
                    <a:lumMod val="50000"/>
                  </a:schemeClr>
                </a:solidFill>
                <a:latin typeface="Consolas"/>
              </a:rPr>
              <a:t>ST_DISTANCE</a:t>
            </a:r>
          </a:p>
          <a:p>
            <a:r>
              <a:rPr lang="en-US" sz="1049" kern="0" dirty="0">
                <a:solidFill>
                  <a:schemeClr val="bg1">
                    <a:lumMod val="50000"/>
                  </a:schemeClr>
                </a:solidFill>
                <a:latin typeface="Consolas"/>
              </a:rPr>
              <a:t>ST_WITHIN</a:t>
            </a:r>
          </a:p>
          <a:p>
            <a:r>
              <a:rPr lang="en-US" sz="1049" kern="0" dirty="0">
                <a:solidFill>
                  <a:schemeClr val="bg1">
                    <a:lumMod val="50000"/>
                  </a:schemeClr>
                </a:solidFill>
                <a:latin typeface="Consolas"/>
              </a:rPr>
              <a:t>ST_OVERLAPS</a:t>
            </a:r>
          </a:p>
          <a:p>
            <a:r>
              <a:rPr lang="en-US" sz="1049" kern="0" dirty="0">
                <a:solidFill>
                  <a:schemeClr val="bg1">
                    <a:lumMod val="50000"/>
                  </a:schemeClr>
                </a:solidFill>
                <a:latin typeface="Consolas"/>
              </a:rPr>
              <a:t>ST_INTERSECTS</a:t>
            </a:r>
          </a:p>
        </p:txBody>
      </p:sp>
      <p:sp>
        <p:nvSpPr>
          <p:cNvPr id="2" name="Title 1"/>
          <p:cNvSpPr>
            <a:spLocks noGrp="1"/>
          </p:cNvSpPr>
          <p:nvPr>
            <p:ph type="title"/>
          </p:nvPr>
        </p:nvSpPr>
        <p:spPr/>
        <p:txBody>
          <a:bodyPr/>
          <a:lstStyle/>
          <a:p>
            <a:r>
              <a:rPr lang="en-US" dirty="0"/>
              <a:t>Stream Analytics Query Language (SAQL)</a:t>
            </a:r>
          </a:p>
        </p:txBody>
      </p:sp>
      <p:sp>
        <p:nvSpPr>
          <p:cNvPr id="21" name="Rectangle 20"/>
          <p:cNvSpPr/>
          <p:nvPr/>
        </p:nvSpPr>
        <p:spPr>
          <a:xfrm>
            <a:off x="275483" y="1686250"/>
            <a:ext cx="6018944" cy="3893974"/>
          </a:xfrm>
          <a:prstGeom prst="rect">
            <a:avLst/>
          </a:prstGeom>
        </p:spPr>
        <p:txBody>
          <a:bodyPr wrap="square">
            <a:spAutoFit/>
          </a:bodyPr>
          <a:lstStyle/>
          <a:p>
            <a:pPr>
              <a:lnSpc>
                <a:spcPct val="107000"/>
              </a:lnSpc>
              <a:spcAft>
                <a:spcPts val="800"/>
              </a:spcAft>
            </a:pPr>
            <a:r>
              <a:rPr lang="en-US" sz="2800" dirty="0">
                <a:solidFill>
                  <a:schemeClr val="accent4">
                    <a:lumMod val="25000"/>
                  </a:schemeClr>
                </a:solidFill>
                <a:latin typeface="+mj-lt"/>
                <a:ea typeface="Calibri" panose="020F0502020204030204" pitchFamily="34" charset="0"/>
                <a:cs typeface="Arial" panose="020B0604020202020204" pitchFamily="34" charset="0"/>
              </a:rPr>
              <a:t>Declarative SQL like language to describe transformations</a:t>
            </a:r>
          </a:p>
          <a:p>
            <a:pPr marL="349724" indent="-349724">
              <a:lnSpc>
                <a:spcPct val="107000"/>
              </a:lnSpc>
              <a:spcAft>
                <a:spcPts val="800"/>
              </a:spcAft>
              <a:buFont typeface="Arial" panose="020B0604020202020204" pitchFamily="34" charset="0"/>
              <a:buChar char="•"/>
            </a:pPr>
            <a:r>
              <a:rPr lang="en-US" sz="2000" dirty="0">
                <a:solidFill>
                  <a:schemeClr val="accent4">
                    <a:lumMod val="25000"/>
                  </a:schemeClr>
                </a:solidFill>
                <a:latin typeface="+mj-lt"/>
                <a:ea typeface="Calibri" panose="020F0502020204030204" pitchFamily="34" charset="0"/>
                <a:cs typeface="Arial" panose="020B0604020202020204" pitchFamily="34" charset="0"/>
              </a:rPr>
              <a:t>Filters (“Where”)</a:t>
            </a:r>
          </a:p>
          <a:p>
            <a:pPr marL="349724" indent="-349724">
              <a:lnSpc>
                <a:spcPct val="107000"/>
              </a:lnSpc>
              <a:spcAft>
                <a:spcPts val="800"/>
              </a:spcAft>
              <a:buFont typeface="Arial" panose="020B0604020202020204" pitchFamily="34" charset="0"/>
              <a:buChar char="•"/>
            </a:pPr>
            <a:r>
              <a:rPr lang="en-US" sz="2000" dirty="0">
                <a:solidFill>
                  <a:schemeClr val="accent4">
                    <a:lumMod val="25000"/>
                  </a:schemeClr>
                </a:solidFill>
                <a:latin typeface="+mj-lt"/>
                <a:ea typeface="Calibri" panose="020F0502020204030204" pitchFamily="34" charset="0"/>
                <a:cs typeface="Arial" panose="020B0604020202020204" pitchFamily="34" charset="0"/>
              </a:rPr>
              <a:t>Projections (“Select”)</a:t>
            </a:r>
          </a:p>
          <a:p>
            <a:pPr marL="349724" indent="-349724">
              <a:lnSpc>
                <a:spcPct val="107000"/>
              </a:lnSpc>
              <a:spcAft>
                <a:spcPts val="800"/>
              </a:spcAft>
              <a:buFont typeface="Arial" panose="020B0604020202020204" pitchFamily="34" charset="0"/>
              <a:buChar char="•"/>
            </a:pPr>
            <a:r>
              <a:rPr lang="en-US" sz="2000" dirty="0">
                <a:solidFill>
                  <a:schemeClr val="accent4">
                    <a:lumMod val="25000"/>
                  </a:schemeClr>
                </a:solidFill>
                <a:latin typeface="+mj-lt"/>
                <a:ea typeface="Calibri" panose="020F0502020204030204" pitchFamily="34" charset="0"/>
                <a:cs typeface="Arial" panose="020B0604020202020204" pitchFamily="34" charset="0"/>
              </a:rPr>
              <a:t>Time-window and property-based aggregates (“Group By”)</a:t>
            </a:r>
          </a:p>
          <a:p>
            <a:pPr marL="349724" indent="-349724">
              <a:lnSpc>
                <a:spcPct val="107000"/>
              </a:lnSpc>
              <a:spcAft>
                <a:spcPts val="800"/>
              </a:spcAft>
              <a:buFont typeface="Arial" panose="020B0604020202020204" pitchFamily="34" charset="0"/>
              <a:buChar char="•"/>
            </a:pPr>
            <a:r>
              <a:rPr lang="en-US" sz="2000" dirty="0">
                <a:solidFill>
                  <a:schemeClr val="accent4">
                    <a:lumMod val="25000"/>
                  </a:schemeClr>
                </a:solidFill>
                <a:latin typeface="+mj-lt"/>
                <a:ea typeface="Calibri" panose="020F0502020204030204" pitchFamily="34" charset="0"/>
                <a:cs typeface="Arial" panose="020B0604020202020204" pitchFamily="34" charset="0"/>
              </a:rPr>
              <a:t>Time-shifted joins (specifying time bounds within which the joining events must occur)</a:t>
            </a:r>
          </a:p>
          <a:p>
            <a:pPr marL="349724" indent="-349724">
              <a:lnSpc>
                <a:spcPct val="107000"/>
              </a:lnSpc>
              <a:spcAft>
                <a:spcPts val="800"/>
              </a:spcAft>
              <a:buFont typeface="Arial" panose="020B0604020202020204" pitchFamily="34" charset="0"/>
              <a:buChar char="•"/>
            </a:pPr>
            <a:r>
              <a:rPr lang="en-US" sz="2000" dirty="0">
                <a:solidFill>
                  <a:schemeClr val="accent4">
                    <a:lumMod val="25000"/>
                  </a:schemeClr>
                </a:solidFill>
                <a:latin typeface="+mj-lt"/>
                <a:ea typeface="Calibri" panose="020F0502020204030204" pitchFamily="34" charset="0"/>
                <a:cs typeface="Arial" panose="020B0604020202020204" pitchFamily="34" charset="0"/>
              </a:rPr>
              <a:t>and all combinations thereof</a:t>
            </a:r>
          </a:p>
        </p:txBody>
      </p:sp>
    </p:spTree>
    <p:extLst>
      <p:ext uri="{BB962C8B-B14F-4D97-AF65-F5344CB8AC3E}">
        <p14:creationId xmlns:p14="http://schemas.microsoft.com/office/powerpoint/2010/main" val="346796068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0CBDA5BB-06E7-40C4-843A-D85BB77EAB0B}"/>
              </a:ext>
            </a:extLst>
          </p:cNvPr>
          <p:cNvSpPr>
            <a:spLocks noGrp="1"/>
          </p:cNvSpPr>
          <p:nvPr>
            <p:ph idx="1"/>
          </p:nvPr>
        </p:nvSpPr>
        <p:spPr>
          <a:xfrm>
            <a:off x="465138" y="1397477"/>
            <a:ext cx="11456988" cy="3323987"/>
          </a:xfrm>
        </p:spPr>
        <p:txBody>
          <a:bodyPr>
            <a:normAutofit fontScale="92500" lnSpcReduction="20000"/>
          </a:bodyPr>
          <a:lstStyle/>
          <a:p>
            <a:pPr>
              <a:lnSpc>
                <a:spcPct val="150000"/>
              </a:lnSpc>
            </a:pPr>
            <a:r>
              <a:rPr lang="en-US" dirty="0"/>
              <a:t>Time Series Insights</a:t>
            </a:r>
          </a:p>
          <a:p>
            <a:pPr>
              <a:lnSpc>
                <a:spcPct val="150000"/>
              </a:lnSpc>
            </a:pPr>
            <a:r>
              <a:rPr lang="en-US" dirty="0"/>
              <a:t>Azure Stream Analytics</a:t>
            </a:r>
          </a:p>
          <a:p>
            <a:pPr>
              <a:lnSpc>
                <a:spcPct val="150000"/>
              </a:lnSpc>
            </a:pPr>
            <a:r>
              <a:rPr lang="en-US" dirty="0"/>
              <a:t>Message Routing</a:t>
            </a:r>
          </a:p>
          <a:p>
            <a:pPr>
              <a:lnSpc>
                <a:spcPct val="150000"/>
              </a:lnSpc>
            </a:pPr>
            <a:r>
              <a:rPr lang="en-US" dirty="0"/>
              <a:t>Event Grid Integration</a:t>
            </a:r>
          </a:p>
          <a:p>
            <a:pPr>
              <a:lnSpc>
                <a:spcPct val="150000"/>
              </a:lnSpc>
            </a:pPr>
            <a:r>
              <a:rPr lang="en-US" dirty="0"/>
              <a:t>Developer Resources &amp; Getting started</a:t>
            </a:r>
          </a:p>
          <a:p>
            <a:endParaRPr lang="en-US" dirty="0"/>
          </a:p>
        </p:txBody>
      </p:sp>
      <p:cxnSp>
        <p:nvCxnSpPr>
          <p:cNvPr id="6" name="Straight Connector 5">
            <a:extLst>
              <a:ext uri="{FF2B5EF4-FFF2-40B4-BE49-F238E27FC236}">
                <a16:creationId xmlns:a16="http://schemas.microsoft.com/office/drawing/2014/main" id="{EC92D292-E979-4E0A-BD64-37EC0EB1F0DB}"/>
              </a:ext>
            </a:extLst>
          </p:cNvPr>
          <p:cNvCxnSpPr>
            <a:cxnSpLocks/>
          </p:cNvCxnSpPr>
          <p:nvPr/>
        </p:nvCxnSpPr>
        <p:spPr>
          <a:xfrm>
            <a:off x="465138" y="3308422"/>
            <a:ext cx="10158746" cy="0"/>
          </a:xfrm>
          <a:prstGeom prst="line">
            <a:avLst/>
          </a:prstGeom>
          <a:ln w="53975">
            <a:gradFill>
              <a:gsLst>
                <a:gs pos="0">
                  <a:schemeClr val="accent5"/>
                </a:gs>
                <a:gs pos="100000">
                  <a:schemeClr val="tx2"/>
                </a:gs>
              </a:gsLst>
              <a:lin ang="1800000" scaled="0"/>
            </a:gra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itle 3">
            <a:extLst>
              <a:ext uri="{FF2B5EF4-FFF2-40B4-BE49-F238E27FC236}">
                <a16:creationId xmlns:a16="http://schemas.microsoft.com/office/drawing/2014/main" id="{E2226681-8E42-4AEB-9DC5-CB45B56DC9F6}"/>
              </a:ext>
            </a:extLst>
          </p:cNvPr>
          <p:cNvSpPr txBox="1">
            <a:spLocks/>
          </p:cNvSpPr>
          <p:nvPr/>
        </p:nvSpPr>
        <p:spPr>
          <a:xfrm>
            <a:off x="465138" y="478442"/>
            <a:ext cx="11530584" cy="830020"/>
          </a:xfrm>
          <a:prstGeom prst="rect">
            <a:avLst/>
          </a:prstGeom>
        </p:spPr>
        <p:txBody>
          <a:bodyPr vert="horz" wrap="square" lIns="0" tIns="91440" rIns="146304" bIns="91440" rtlCol="0" anchor="t">
            <a:noAutofit/>
          </a:bodyPr>
          <a:lstStyle>
            <a:lvl1pPr algn="l" defTabSz="932742" rtl="0" eaLnBrk="1" latinLnBrk="0" hangingPunct="1">
              <a:lnSpc>
                <a:spcPct val="90000"/>
              </a:lnSpc>
              <a:spcBef>
                <a:spcPct val="0"/>
              </a:spcBef>
              <a:buNone/>
              <a:defRPr lang="en-US" sz="2800" b="0" kern="1200" cap="none" spc="-50" baseline="0" dirty="0" smtClean="0">
                <a:ln w="3175">
                  <a:noFill/>
                </a:ln>
                <a:gradFill>
                  <a:gsLst>
                    <a:gs pos="0">
                      <a:schemeClr val="tx1"/>
                    </a:gs>
                    <a:gs pos="100000">
                      <a:schemeClr val="tx1"/>
                    </a:gs>
                  </a:gsLst>
                  <a:lin ang="5400000" scaled="1"/>
                </a:gradFill>
                <a:effectLst/>
                <a:latin typeface="+mj-lt"/>
                <a:ea typeface="+mn-ea"/>
                <a:cs typeface="Segoe UI" pitchFamily="34" charset="0"/>
              </a:defRPr>
            </a:lvl1pPr>
          </a:lstStyle>
          <a:p>
            <a:pPr>
              <a:lnSpc>
                <a:spcPct val="150000"/>
              </a:lnSpc>
            </a:pPr>
            <a:r>
              <a:rPr lang="en-US" dirty="0">
                <a:solidFill>
                  <a:srgbClr val="027BD4"/>
                </a:solidFill>
              </a:rPr>
              <a:t>Messaging processing, analytics, and business integration</a:t>
            </a:r>
          </a:p>
        </p:txBody>
      </p:sp>
    </p:spTree>
    <p:extLst>
      <p:ext uri="{BB962C8B-B14F-4D97-AF65-F5344CB8AC3E}">
        <p14:creationId xmlns:p14="http://schemas.microsoft.com/office/powerpoint/2010/main" val="1329343815"/>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44F33-6D23-4978-BA33-C93A0FECA39B}"/>
              </a:ext>
            </a:extLst>
          </p:cNvPr>
          <p:cNvSpPr>
            <a:spLocks noGrp="1"/>
          </p:cNvSpPr>
          <p:nvPr>
            <p:ph type="title"/>
          </p:nvPr>
        </p:nvSpPr>
        <p:spPr/>
        <p:txBody>
          <a:bodyPr/>
          <a:lstStyle/>
          <a:p>
            <a:r>
              <a:rPr lang="en-US"/>
              <a:t>IoT Hub Message Routing</a:t>
            </a:r>
          </a:p>
        </p:txBody>
      </p:sp>
      <p:sp>
        <p:nvSpPr>
          <p:cNvPr id="4" name="IoT Hub">
            <a:extLst>
              <a:ext uri="{FF2B5EF4-FFF2-40B4-BE49-F238E27FC236}">
                <a16:creationId xmlns:a16="http://schemas.microsoft.com/office/drawing/2014/main" id="{822FD17C-94F0-48B0-9DA4-4D9A4A7DBBDF}"/>
              </a:ext>
            </a:extLst>
          </p:cNvPr>
          <p:cNvSpPr/>
          <p:nvPr/>
        </p:nvSpPr>
        <p:spPr bwMode="auto">
          <a:xfrm>
            <a:off x="3128309" y="1489065"/>
            <a:ext cx="4609130" cy="5397968"/>
          </a:xfrm>
          <a:prstGeom prst="rect">
            <a:avLst/>
          </a:prstGeom>
          <a:solidFill>
            <a:schemeClr val="bg1">
              <a:lumMod val="95000"/>
            </a:schemeClr>
          </a:solidFill>
          <a:ln w="12700" cap="flat" cmpd="sng" algn="ctr">
            <a:solidFill>
              <a:schemeClr val="accent5">
                <a:alpha val="24706"/>
              </a:schemeClr>
            </a:solidFill>
            <a:prstDash val="solid"/>
            <a:miter lim="800000"/>
          </a:ln>
          <a:effectLst/>
        </p:spPr>
        <p:txBody>
          <a:bodyPr lIns="60917" rIns="60917" rtlCol="0" anchor="t"/>
          <a:lstStyle/>
          <a:p>
            <a:pPr algn="ctr" defTabSz="913864"/>
            <a:r>
              <a:rPr lang="en-US" sz="1836" kern="0">
                <a:solidFill>
                  <a:srgbClr val="005290"/>
                </a:solidFill>
                <a:latin typeface="Calibri" panose="020F0502020204030204"/>
                <a:cs typeface="Segoe UI" panose="020B0502040204020203" pitchFamily="34" charset="0"/>
              </a:rPr>
              <a:t>IoT Hub</a:t>
            </a:r>
          </a:p>
        </p:txBody>
      </p:sp>
      <p:sp>
        <p:nvSpPr>
          <p:cNvPr id="5" name="device">
            <a:extLst>
              <a:ext uri="{FF2B5EF4-FFF2-40B4-BE49-F238E27FC236}">
                <a16:creationId xmlns:a16="http://schemas.microsoft.com/office/drawing/2014/main" id="{799479FE-AC5C-4DBC-8908-7A59CC2584B1}"/>
              </a:ext>
            </a:extLst>
          </p:cNvPr>
          <p:cNvSpPr/>
          <p:nvPr/>
        </p:nvSpPr>
        <p:spPr bwMode="auto">
          <a:xfrm>
            <a:off x="269007" y="1489066"/>
            <a:ext cx="2374530" cy="5404033"/>
          </a:xfrm>
          <a:prstGeom prst="rect">
            <a:avLst/>
          </a:prstGeom>
          <a:solidFill>
            <a:schemeClr val="accent5"/>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14" rIns="0" bIns="91388" numCol="1" spcCol="0" rtlCol="0" fromWordArt="0" anchor="b" anchorCtr="0" forceAA="0" compatLnSpc="1">
            <a:prstTxWarp prst="textNoShape">
              <a:avLst/>
            </a:prstTxWarp>
            <a:noAutofit/>
          </a:bodyPr>
          <a:lstStyle/>
          <a:p>
            <a:pPr algn="ctr" defTabSz="913397" fontAlgn="base">
              <a:spcBef>
                <a:spcPct val="0"/>
              </a:spcBef>
              <a:defRPr/>
            </a:pPr>
            <a:r>
              <a:rPr lang="en-US" sz="1399" kern="0">
                <a:solidFill>
                  <a:srgbClr val="FFFFFF"/>
                </a:solidFill>
                <a:latin typeface="Segoe UI Semilight"/>
                <a:ea typeface="Segoe UI" pitchFamily="34" charset="0"/>
                <a:cs typeface="Segoe UI" pitchFamily="34" charset="0"/>
              </a:rPr>
              <a:t>Device</a:t>
            </a:r>
          </a:p>
        </p:txBody>
      </p:sp>
      <p:sp>
        <p:nvSpPr>
          <p:cNvPr id="6" name="D2C receive endpoint">
            <a:extLst>
              <a:ext uri="{FF2B5EF4-FFF2-40B4-BE49-F238E27FC236}">
                <a16:creationId xmlns:a16="http://schemas.microsoft.com/office/drawing/2014/main" id="{E23F8E90-868D-4600-AD5A-7C039F2505DC}"/>
              </a:ext>
            </a:extLst>
          </p:cNvPr>
          <p:cNvSpPr/>
          <p:nvPr/>
        </p:nvSpPr>
        <p:spPr bwMode="auto">
          <a:xfrm>
            <a:off x="3207391" y="2046897"/>
            <a:ext cx="2730093" cy="3331909"/>
          </a:xfrm>
          <a:prstGeom prst="rect">
            <a:avLst/>
          </a:prstGeom>
          <a:solidFill>
            <a:srgbClr val="005290"/>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91414" rIns="0" bIns="91388" numCol="1" spcCol="0" rtlCol="0" fromWordArt="0" anchor="b" anchorCtr="0" forceAA="0" compatLnSpc="1">
            <a:prstTxWarp prst="textNoShape">
              <a:avLst/>
            </a:prstTxWarp>
            <a:noAutofit/>
          </a:bodyPr>
          <a:lstStyle/>
          <a:p>
            <a:pPr defTabSz="913397" fontAlgn="base">
              <a:spcBef>
                <a:spcPct val="0"/>
              </a:spcBef>
              <a:defRPr/>
            </a:pPr>
            <a:r>
              <a:rPr lang="en-US" sz="1199" kern="0">
                <a:solidFill>
                  <a:srgbClr val="FFFFFF"/>
                </a:solidFill>
                <a:latin typeface="Segoe UI Semilight"/>
                <a:ea typeface="Segoe UI" pitchFamily="34" charset="0"/>
                <a:cs typeface="Segoe UI" pitchFamily="34" charset="0"/>
              </a:rPr>
              <a:t>routing queries</a:t>
            </a:r>
          </a:p>
        </p:txBody>
      </p:sp>
      <p:sp>
        <p:nvSpPr>
          <p:cNvPr id="7" name="Rectangle 6">
            <a:extLst>
              <a:ext uri="{FF2B5EF4-FFF2-40B4-BE49-F238E27FC236}">
                <a16:creationId xmlns:a16="http://schemas.microsoft.com/office/drawing/2014/main" id="{938AD3F1-9174-4323-8E31-C4CF243168A0}"/>
              </a:ext>
            </a:extLst>
          </p:cNvPr>
          <p:cNvSpPr/>
          <p:nvPr/>
        </p:nvSpPr>
        <p:spPr>
          <a:xfrm>
            <a:off x="258772" y="2531431"/>
            <a:ext cx="2235531" cy="235427"/>
          </a:xfrm>
          <a:prstGeom prst="rect">
            <a:avLst/>
          </a:prstGeom>
        </p:spPr>
        <p:txBody>
          <a:bodyPr wrap="square">
            <a:spAutoFit/>
          </a:bodyPr>
          <a:lstStyle/>
          <a:p>
            <a:pPr>
              <a:defRPr/>
            </a:pPr>
            <a:endParaRPr lang="en-US" sz="900">
              <a:solidFill>
                <a:srgbClr val="FFFFFF"/>
              </a:solidFill>
              <a:latin typeface="Segoe UI Semilight"/>
            </a:endParaRPr>
          </a:p>
        </p:txBody>
      </p:sp>
      <p:sp>
        <p:nvSpPr>
          <p:cNvPr id="8" name="Rectangle 7">
            <a:extLst>
              <a:ext uri="{FF2B5EF4-FFF2-40B4-BE49-F238E27FC236}">
                <a16:creationId xmlns:a16="http://schemas.microsoft.com/office/drawing/2014/main" id="{6DB6374A-2B4F-4823-8160-51FC2526A8DE}"/>
              </a:ext>
            </a:extLst>
          </p:cNvPr>
          <p:cNvSpPr/>
          <p:nvPr/>
        </p:nvSpPr>
        <p:spPr>
          <a:xfrm>
            <a:off x="3293219" y="2266607"/>
            <a:ext cx="2099903" cy="238240"/>
          </a:xfrm>
          <a:prstGeom prst="rect">
            <a:avLst/>
          </a:prstGeom>
          <a:solidFill>
            <a:srgbClr val="008DB5"/>
          </a:solidFill>
        </p:spPr>
        <p:txBody>
          <a:bodyPr wrap="square">
            <a:spAutoFit/>
          </a:bodyPr>
          <a:lstStyle/>
          <a:p>
            <a:pPr>
              <a:defRPr/>
            </a:pPr>
            <a:r>
              <a:rPr lang="fr-FR" sz="918">
                <a:latin typeface="Calibri" panose="020F0502020204030204" pitchFamily="34" charset="0"/>
                <a:ea typeface="Times New Roman" panose="02020603050405020304" pitchFamily="18" charset="0"/>
              </a:rPr>
              <a:t>$twin.tags.building = 43</a:t>
            </a:r>
            <a:endParaRPr lang="en-US" sz="918">
              <a:solidFill>
                <a:srgbClr val="FFFFFF"/>
              </a:solidFill>
              <a:latin typeface="Segoe UI Semilight"/>
            </a:endParaRPr>
          </a:p>
        </p:txBody>
      </p:sp>
      <p:sp>
        <p:nvSpPr>
          <p:cNvPr id="9" name="Rectangle 8">
            <a:extLst>
              <a:ext uri="{FF2B5EF4-FFF2-40B4-BE49-F238E27FC236}">
                <a16:creationId xmlns:a16="http://schemas.microsoft.com/office/drawing/2014/main" id="{174E159E-6B05-483F-900B-D5DE4776D5C9}"/>
              </a:ext>
            </a:extLst>
          </p:cNvPr>
          <p:cNvSpPr/>
          <p:nvPr/>
        </p:nvSpPr>
        <p:spPr>
          <a:xfrm>
            <a:off x="3302905" y="2841236"/>
            <a:ext cx="2099903" cy="238240"/>
          </a:xfrm>
          <a:prstGeom prst="rect">
            <a:avLst/>
          </a:prstGeom>
          <a:solidFill>
            <a:srgbClr val="008DB5"/>
          </a:solidFill>
        </p:spPr>
        <p:txBody>
          <a:bodyPr wrap="square">
            <a:spAutoFit/>
          </a:bodyPr>
          <a:lstStyle/>
          <a:p>
            <a:pPr>
              <a:defRPr/>
            </a:pPr>
            <a:r>
              <a:rPr lang="en-US" sz="918">
                <a:solidFill>
                  <a:srgbClr val="FFFFFF"/>
                </a:solidFill>
                <a:latin typeface="Consolas" panose="020B0609020204030204" pitchFamily="49" charset="0"/>
              </a:rPr>
              <a:t>severity = </a:t>
            </a:r>
            <a:r>
              <a:rPr lang="fr-FR" sz="918">
                <a:solidFill>
                  <a:srgbClr val="FFFFFF"/>
                </a:solidFill>
                <a:latin typeface="Consolas" panose="020B0609020204030204" pitchFamily="49" charset="0"/>
              </a:rPr>
              <a:t>“</a:t>
            </a:r>
            <a:r>
              <a:rPr lang="en-US" sz="918">
                <a:solidFill>
                  <a:srgbClr val="FFFFFF"/>
                </a:solidFill>
                <a:latin typeface="Consolas" panose="020B0609020204030204" pitchFamily="49" charset="0"/>
              </a:rPr>
              <a:t>high</a:t>
            </a:r>
            <a:r>
              <a:rPr lang="fr-FR" sz="918">
                <a:solidFill>
                  <a:srgbClr val="FFFFFF"/>
                </a:solidFill>
                <a:latin typeface="Consolas" panose="020B0609020204030204" pitchFamily="49" charset="0"/>
              </a:rPr>
              <a:t>"</a:t>
            </a:r>
            <a:endParaRPr lang="en-US" sz="918">
              <a:solidFill>
                <a:srgbClr val="FFFFFF"/>
              </a:solidFill>
              <a:latin typeface="Segoe UI Semilight"/>
            </a:endParaRPr>
          </a:p>
        </p:txBody>
      </p:sp>
      <p:cxnSp>
        <p:nvCxnSpPr>
          <p:cNvPr id="10" name="Straight Arrow Connector 9">
            <a:extLst>
              <a:ext uri="{FF2B5EF4-FFF2-40B4-BE49-F238E27FC236}">
                <a16:creationId xmlns:a16="http://schemas.microsoft.com/office/drawing/2014/main" id="{F4A4C19B-DD83-4A6A-9D2E-8DC19EFA413B}"/>
              </a:ext>
            </a:extLst>
          </p:cNvPr>
          <p:cNvCxnSpPr>
            <a:cxnSpLocks/>
            <a:endCxn id="12" idx="3"/>
          </p:cNvCxnSpPr>
          <p:nvPr/>
        </p:nvCxnSpPr>
        <p:spPr>
          <a:xfrm flipH="1">
            <a:off x="7737438" y="1953546"/>
            <a:ext cx="1169720" cy="3679"/>
          </a:xfrm>
          <a:prstGeom prst="straightConnector1">
            <a:avLst/>
          </a:prstGeom>
          <a:ln w="19050">
            <a:solidFill>
              <a:schemeClr val="tx1"/>
            </a:solidFill>
            <a:headEnd type="triangle" w="lg" len="med"/>
            <a:tailEnd type="none" w="lg" len="med"/>
          </a:ln>
        </p:spPr>
        <p:style>
          <a:lnRef idx="2">
            <a:schemeClr val="accent1"/>
          </a:lnRef>
          <a:fillRef idx="0">
            <a:schemeClr val="accent1"/>
          </a:fillRef>
          <a:effectRef idx="1">
            <a:schemeClr val="accent1"/>
          </a:effectRef>
          <a:fontRef idx="minor">
            <a:schemeClr val="tx1"/>
          </a:fontRef>
        </p:style>
      </p:cxnSp>
      <p:grpSp>
        <p:nvGrpSpPr>
          <p:cNvPr id="11" name="Group 10">
            <a:extLst>
              <a:ext uri="{FF2B5EF4-FFF2-40B4-BE49-F238E27FC236}">
                <a16:creationId xmlns:a16="http://schemas.microsoft.com/office/drawing/2014/main" id="{D738E102-865B-4D1B-B602-07F2E192DB84}"/>
              </a:ext>
            </a:extLst>
          </p:cNvPr>
          <p:cNvGrpSpPr/>
          <p:nvPr/>
        </p:nvGrpSpPr>
        <p:grpSpPr>
          <a:xfrm>
            <a:off x="6234462" y="1591516"/>
            <a:ext cx="1502976" cy="731416"/>
            <a:chOff x="6240939" y="1442845"/>
            <a:chExt cx="1503190" cy="731520"/>
          </a:xfrm>
        </p:grpSpPr>
        <p:sp>
          <p:nvSpPr>
            <p:cNvPr id="12" name="D2C receive endpoint">
              <a:extLst>
                <a:ext uri="{FF2B5EF4-FFF2-40B4-BE49-F238E27FC236}">
                  <a16:creationId xmlns:a16="http://schemas.microsoft.com/office/drawing/2014/main" id="{F44D3D3A-07C4-4342-89B7-CFF8E010F415}"/>
                </a:ext>
              </a:extLst>
            </p:cNvPr>
            <p:cNvSpPr/>
            <p:nvPr/>
          </p:nvSpPr>
          <p:spPr bwMode="auto">
            <a:xfrm>
              <a:off x="6240939" y="1442845"/>
              <a:ext cx="1503190" cy="731520"/>
            </a:xfrm>
            <a:prstGeom prst="rect">
              <a:avLst/>
            </a:prstGeom>
            <a:solidFill>
              <a:srgbClr val="005290"/>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91414" rIns="0" bIns="91388" numCol="1" spcCol="0" rtlCol="0" fromWordArt="0" anchor="b" anchorCtr="0" forceAA="0" compatLnSpc="1">
              <a:prstTxWarp prst="textNoShape">
                <a:avLst/>
              </a:prstTxWarp>
              <a:noAutofit/>
            </a:bodyPr>
            <a:lstStyle/>
            <a:p>
              <a:pPr defTabSz="913397" fontAlgn="base">
                <a:spcBef>
                  <a:spcPct val="0"/>
                </a:spcBef>
                <a:defRPr/>
              </a:pPr>
              <a:r>
                <a:rPr lang="en-US" sz="1199" kern="0">
                  <a:solidFill>
                    <a:srgbClr val="FFFFFF"/>
                  </a:solidFill>
                  <a:latin typeface="Segoe UI Semilight"/>
                  <a:ea typeface="Segoe UI" pitchFamily="34" charset="0"/>
                  <a:cs typeface="Segoe UI" pitchFamily="34" charset="0"/>
                </a:rPr>
                <a:t>D2C built-in endpoint</a:t>
              </a:r>
            </a:p>
          </p:txBody>
        </p:sp>
        <p:sp>
          <p:nvSpPr>
            <p:cNvPr id="13" name="D2C receive endpoint">
              <a:extLst>
                <a:ext uri="{FF2B5EF4-FFF2-40B4-BE49-F238E27FC236}">
                  <a16:creationId xmlns:a16="http://schemas.microsoft.com/office/drawing/2014/main" id="{91BB7D31-5367-4B86-90B8-1A1EE8805696}"/>
                </a:ext>
              </a:extLst>
            </p:cNvPr>
            <p:cNvSpPr>
              <a:spLocks noChangeAspect="1"/>
            </p:cNvSpPr>
            <p:nvPr/>
          </p:nvSpPr>
          <p:spPr>
            <a:xfrm>
              <a:off x="7304688" y="1570934"/>
              <a:ext cx="349250" cy="199256"/>
            </a:xfrm>
            <a:custGeom>
              <a:avLst/>
              <a:gdLst>
                <a:gd name="connsiteX0" fmla="*/ 667304 w 790922"/>
                <a:gd name="connsiteY0" fmla="*/ 269960 h 451244"/>
                <a:gd name="connsiteX1" fmla="*/ 611339 w 790922"/>
                <a:gd name="connsiteY1" fmla="*/ 325925 h 451244"/>
                <a:gd name="connsiteX2" fmla="*/ 667304 w 790922"/>
                <a:gd name="connsiteY2" fmla="*/ 381890 h 451244"/>
                <a:gd name="connsiteX3" fmla="*/ 723269 w 790922"/>
                <a:gd name="connsiteY3" fmla="*/ 325925 h 451244"/>
                <a:gd name="connsiteX4" fmla="*/ 667304 w 790922"/>
                <a:gd name="connsiteY4" fmla="*/ 269960 h 451244"/>
                <a:gd name="connsiteX5" fmla="*/ 490129 w 790922"/>
                <a:gd name="connsiteY5" fmla="*/ 269960 h 451244"/>
                <a:gd name="connsiteX6" fmla="*/ 434164 w 790922"/>
                <a:gd name="connsiteY6" fmla="*/ 325925 h 451244"/>
                <a:gd name="connsiteX7" fmla="*/ 490129 w 790922"/>
                <a:gd name="connsiteY7" fmla="*/ 381890 h 451244"/>
                <a:gd name="connsiteX8" fmla="*/ 546094 w 790922"/>
                <a:gd name="connsiteY8" fmla="*/ 325925 h 451244"/>
                <a:gd name="connsiteX9" fmla="*/ 490129 w 790922"/>
                <a:gd name="connsiteY9" fmla="*/ 269960 h 451244"/>
                <a:gd name="connsiteX10" fmla="*/ 312954 w 790922"/>
                <a:gd name="connsiteY10" fmla="*/ 269960 h 451244"/>
                <a:gd name="connsiteX11" fmla="*/ 256989 w 790922"/>
                <a:gd name="connsiteY11" fmla="*/ 325925 h 451244"/>
                <a:gd name="connsiteX12" fmla="*/ 312954 w 790922"/>
                <a:gd name="connsiteY12" fmla="*/ 381890 h 451244"/>
                <a:gd name="connsiteX13" fmla="*/ 368919 w 790922"/>
                <a:gd name="connsiteY13" fmla="*/ 325925 h 451244"/>
                <a:gd name="connsiteX14" fmla="*/ 312954 w 790922"/>
                <a:gd name="connsiteY14" fmla="*/ 269960 h 451244"/>
                <a:gd name="connsiteX15" fmla="*/ 135779 w 790922"/>
                <a:gd name="connsiteY15" fmla="*/ 269960 h 451244"/>
                <a:gd name="connsiteX16" fmla="*/ 79814 w 790922"/>
                <a:gd name="connsiteY16" fmla="*/ 325925 h 451244"/>
                <a:gd name="connsiteX17" fmla="*/ 135779 w 790922"/>
                <a:gd name="connsiteY17" fmla="*/ 381890 h 451244"/>
                <a:gd name="connsiteX18" fmla="*/ 191744 w 790922"/>
                <a:gd name="connsiteY18" fmla="*/ 325925 h 451244"/>
                <a:gd name="connsiteX19" fmla="*/ 135779 w 790922"/>
                <a:gd name="connsiteY19" fmla="*/ 269960 h 451244"/>
                <a:gd name="connsiteX20" fmla="*/ 42480 w 790922"/>
                <a:gd name="connsiteY20" fmla="*/ 196370 h 451244"/>
                <a:gd name="connsiteX21" fmla="*/ 748442 w 790922"/>
                <a:gd name="connsiteY21" fmla="*/ 196370 h 451244"/>
                <a:gd name="connsiteX22" fmla="*/ 790922 w 790922"/>
                <a:gd name="connsiteY22" fmla="*/ 238850 h 451244"/>
                <a:gd name="connsiteX23" fmla="*/ 790922 w 790922"/>
                <a:gd name="connsiteY23" fmla="*/ 408764 h 451244"/>
                <a:gd name="connsiteX24" fmla="*/ 748442 w 790922"/>
                <a:gd name="connsiteY24" fmla="*/ 451244 h 451244"/>
                <a:gd name="connsiteX25" fmla="*/ 42480 w 790922"/>
                <a:gd name="connsiteY25" fmla="*/ 451244 h 451244"/>
                <a:gd name="connsiteX26" fmla="*/ 0 w 790922"/>
                <a:gd name="connsiteY26" fmla="*/ 408764 h 451244"/>
                <a:gd name="connsiteX27" fmla="*/ 0 w 790922"/>
                <a:gd name="connsiteY27" fmla="*/ 238850 h 451244"/>
                <a:gd name="connsiteX28" fmla="*/ 42480 w 790922"/>
                <a:gd name="connsiteY28" fmla="*/ 196370 h 451244"/>
                <a:gd name="connsiteX29" fmla="*/ 149858 w 790922"/>
                <a:gd name="connsiteY29" fmla="*/ 0 h 451244"/>
                <a:gd name="connsiteX30" fmla="*/ 641065 w 790922"/>
                <a:gd name="connsiteY30" fmla="*/ 0 h 451244"/>
                <a:gd name="connsiteX31" fmla="*/ 786874 w 790922"/>
                <a:gd name="connsiteY31" fmla="*/ 142247 h 451244"/>
                <a:gd name="connsiteX32" fmla="*/ 4049 w 790922"/>
                <a:gd name="connsiteY32" fmla="*/ 142247 h 451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790922" h="451244">
                  <a:moveTo>
                    <a:pt x="667304" y="269960"/>
                  </a:moveTo>
                  <a:cubicBezTo>
                    <a:pt x="636395" y="269960"/>
                    <a:pt x="611339" y="295016"/>
                    <a:pt x="611339" y="325925"/>
                  </a:cubicBezTo>
                  <a:cubicBezTo>
                    <a:pt x="611339" y="356834"/>
                    <a:pt x="636395" y="381890"/>
                    <a:pt x="667304" y="381890"/>
                  </a:cubicBezTo>
                  <a:cubicBezTo>
                    <a:pt x="698213" y="381890"/>
                    <a:pt x="723269" y="356834"/>
                    <a:pt x="723269" y="325925"/>
                  </a:cubicBezTo>
                  <a:cubicBezTo>
                    <a:pt x="723269" y="295016"/>
                    <a:pt x="698213" y="269960"/>
                    <a:pt x="667304" y="269960"/>
                  </a:cubicBezTo>
                  <a:close/>
                  <a:moveTo>
                    <a:pt x="490129" y="269960"/>
                  </a:moveTo>
                  <a:cubicBezTo>
                    <a:pt x="459220" y="269960"/>
                    <a:pt x="434164" y="295016"/>
                    <a:pt x="434164" y="325925"/>
                  </a:cubicBezTo>
                  <a:cubicBezTo>
                    <a:pt x="434164" y="356834"/>
                    <a:pt x="459220" y="381890"/>
                    <a:pt x="490129" y="381890"/>
                  </a:cubicBezTo>
                  <a:cubicBezTo>
                    <a:pt x="521038" y="381890"/>
                    <a:pt x="546094" y="356834"/>
                    <a:pt x="546094" y="325925"/>
                  </a:cubicBezTo>
                  <a:cubicBezTo>
                    <a:pt x="546094" y="295016"/>
                    <a:pt x="521038" y="269960"/>
                    <a:pt x="490129" y="269960"/>
                  </a:cubicBezTo>
                  <a:close/>
                  <a:moveTo>
                    <a:pt x="312954" y="269960"/>
                  </a:moveTo>
                  <a:cubicBezTo>
                    <a:pt x="282045" y="269960"/>
                    <a:pt x="256989" y="295016"/>
                    <a:pt x="256989" y="325925"/>
                  </a:cubicBezTo>
                  <a:cubicBezTo>
                    <a:pt x="256989" y="356834"/>
                    <a:pt x="282045" y="381890"/>
                    <a:pt x="312954" y="381890"/>
                  </a:cubicBezTo>
                  <a:cubicBezTo>
                    <a:pt x="343863" y="381890"/>
                    <a:pt x="368919" y="356834"/>
                    <a:pt x="368919" y="325925"/>
                  </a:cubicBezTo>
                  <a:cubicBezTo>
                    <a:pt x="368919" y="295016"/>
                    <a:pt x="343863" y="269960"/>
                    <a:pt x="312954" y="269960"/>
                  </a:cubicBezTo>
                  <a:close/>
                  <a:moveTo>
                    <a:pt x="135779" y="269960"/>
                  </a:moveTo>
                  <a:cubicBezTo>
                    <a:pt x="104870" y="269960"/>
                    <a:pt x="79814" y="295016"/>
                    <a:pt x="79814" y="325925"/>
                  </a:cubicBezTo>
                  <a:cubicBezTo>
                    <a:pt x="79814" y="356834"/>
                    <a:pt x="104870" y="381890"/>
                    <a:pt x="135779" y="381890"/>
                  </a:cubicBezTo>
                  <a:cubicBezTo>
                    <a:pt x="166688" y="381890"/>
                    <a:pt x="191744" y="356834"/>
                    <a:pt x="191744" y="325925"/>
                  </a:cubicBezTo>
                  <a:cubicBezTo>
                    <a:pt x="191744" y="295016"/>
                    <a:pt x="166688" y="269960"/>
                    <a:pt x="135779" y="269960"/>
                  </a:cubicBezTo>
                  <a:close/>
                  <a:moveTo>
                    <a:pt x="42480" y="196370"/>
                  </a:moveTo>
                  <a:lnTo>
                    <a:pt x="748442" y="196370"/>
                  </a:lnTo>
                  <a:cubicBezTo>
                    <a:pt x="771903" y="196370"/>
                    <a:pt x="790922" y="215389"/>
                    <a:pt x="790922" y="238850"/>
                  </a:cubicBezTo>
                  <a:lnTo>
                    <a:pt x="790922" y="408764"/>
                  </a:lnTo>
                  <a:cubicBezTo>
                    <a:pt x="790922" y="432225"/>
                    <a:pt x="771903" y="451244"/>
                    <a:pt x="748442" y="451244"/>
                  </a:cubicBezTo>
                  <a:lnTo>
                    <a:pt x="42480" y="451244"/>
                  </a:lnTo>
                  <a:cubicBezTo>
                    <a:pt x="19019" y="451244"/>
                    <a:pt x="0" y="432225"/>
                    <a:pt x="0" y="408764"/>
                  </a:cubicBezTo>
                  <a:lnTo>
                    <a:pt x="0" y="238850"/>
                  </a:lnTo>
                  <a:cubicBezTo>
                    <a:pt x="0" y="215389"/>
                    <a:pt x="19019" y="196370"/>
                    <a:pt x="42480" y="196370"/>
                  </a:cubicBezTo>
                  <a:close/>
                  <a:moveTo>
                    <a:pt x="149858" y="0"/>
                  </a:moveTo>
                  <a:lnTo>
                    <a:pt x="641065" y="0"/>
                  </a:lnTo>
                  <a:lnTo>
                    <a:pt x="786874" y="142247"/>
                  </a:lnTo>
                  <a:lnTo>
                    <a:pt x="4049" y="14224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34" tIns="46616" rIns="93234" bIns="46616" numCol="1" spcCol="0" rtlCol="0" fromWordArt="0" anchor="ctr" anchorCtr="0" forceAA="0" compatLnSpc="1">
              <a:prstTxWarp prst="textNoShape">
                <a:avLst/>
              </a:prstTxWarp>
              <a:noAutofit/>
            </a:bodyPr>
            <a:lstStyle/>
            <a:p>
              <a:pPr algn="ctr" defTabSz="932384">
                <a:defRPr/>
              </a:pPr>
              <a:endParaRPr lang="en-US" sz="1199" kern="0">
                <a:solidFill>
                  <a:srgbClr val="FFFFFF"/>
                </a:solidFill>
                <a:latin typeface="Segoe UI Semilight"/>
              </a:endParaRPr>
            </a:p>
          </p:txBody>
        </p:sp>
      </p:grpSp>
      <p:grpSp>
        <p:nvGrpSpPr>
          <p:cNvPr id="14" name="Group 13">
            <a:extLst>
              <a:ext uri="{FF2B5EF4-FFF2-40B4-BE49-F238E27FC236}">
                <a16:creationId xmlns:a16="http://schemas.microsoft.com/office/drawing/2014/main" id="{87858382-A3F6-4C0E-9AA5-D82C9CD8E636}"/>
              </a:ext>
            </a:extLst>
          </p:cNvPr>
          <p:cNvGrpSpPr/>
          <p:nvPr/>
        </p:nvGrpSpPr>
        <p:grpSpPr>
          <a:xfrm>
            <a:off x="9004875" y="1588679"/>
            <a:ext cx="3166669" cy="713214"/>
            <a:chOff x="9011745" y="1440006"/>
            <a:chExt cx="3167118" cy="713315"/>
          </a:xfrm>
          <a:solidFill>
            <a:srgbClr val="005290"/>
          </a:solidFill>
        </p:grpSpPr>
        <p:sp>
          <p:nvSpPr>
            <p:cNvPr id="15" name="Event processing">
              <a:extLst>
                <a:ext uri="{FF2B5EF4-FFF2-40B4-BE49-F238E27FC236}">
                  <a16:creationId xmlns:a16="http://schemas.microsoft.com/office/drawing/2014/main" id="{EB29A144-F82C-4FA4-A799-BA7FBFAF8530}"/>
                </a:ext>
              </a:extLst>
            </p:cNvPr>
            <p:cNvSpPr/>
            <p:nvPr/>
          </p:nvSpPr>
          <p:spPr>
            <a:xfrm>
              <a:off x="9011745" y="1440006"/>
              <a:ext cx="3167118" cy="713315"/>
            </a:xfrm>
            <a:prstGeom prst="rect">
              <a:avLst/>
            </a:prstGeom>
            <a:grp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91414" rIns="0" bIns="91388" numCol="1" spcCol="0" rtlCol="0" fromWordArt="0" anchor="b" anchorCtr="0" forceAA="0" compatLnSpc="1">
              <a:prstTxWarp prst="textNoShape">
                <a:avLst/>
              </a:prstTxWarp>
              <a:noAutofit/>
            </a:bodyPr>
            <a:lstStyle/>
            <a:p>
              <a:pPr defTabSz="913397" fontAlgn="base">
                <a:spcBef>
                  <a:spcPct val="0"/>
                </a:spcBef>
                <a:defRPr/>
              </a:pPr>
              <a:r>
                <a:rPr lang="en-US" sz="1199" kern="0">
                  <a:solidFill>
                    <a:srgbClr val="FFFFFF"/>
                  </a:solidFill>
                  <a:latin typeface="Segoe UI Semilight"/>
                  <a:ea typeface="Segoe UI" pitchFamily="34" charset="0"/>
                  <a:cs typeface="Segoe UI" pitchFamily="34" charset="0"/>
                </a:rPr>
                <a:t>Event processing</a:t>
              </a:r>
            </a:p>
            <a:p>
              <a:pPr defTabSz="913397" fontAlgn="base">
                <a:spcBef>
                  <a:spcPct val="0"/>
                </a:spcBef>
                <a:defRPr/>
              </a:pPr>
              <a:r>
                <a:rPr lang="en-US" sz="1199" kern="0">
                  <a:solidFill>
                    <a:srgbClr val="FFFFFF"/>
                  </a:solidFill>
                  <a:latin typeface="Segoe UI Semilight"/>
                  <a:ea typeface="Segoe UI" pitchFamily="34" charset="0"/>
                  <a:cs typeface="Segoe UI" pitchFamily="34" charset="0"/>
                </a:rPr>
                <a:t>(hot path)</a:t>
              </a:r>
            </a:p>
          </p:txBody>
        </p:sp>
        <p:pic>
          <p:nvPicPr>
            <p:cNvPr id="16" name="Picture 15" descr="A picture containing vector graphics&#10;&#10;Description generated with high confidence">
              <a:extLst>
                <a:ext uri="{FF2B5EF4-FFF2-40B4-BE49-F238E27FC236}">
                  <a16:creationId xmlns:a16="http://schemas.microsoft.com/office/drawing/2014/main" id="{FF5CBC6E-C408-49E5-B8AC-5CF33B65AB72}"/>
                </a:ext>
              </a:extLst>
            </p:cNvPr>
            <p:cNvPicPr>
              <a:picLocks noChangeAspect="1"/>
            </p:cNvPicPr>
            <p:nvPr/>
          </p:nvPicPr>
          <p:blipFill>
            <a:blip r:embed="rId3">
              <a:biLevel thresh="25000"/>
            </a:blip>
            <a:stretch>
              <a:fillRect/>
            </a:stretch>
          </p:blipFill>
          <p:spPr>
            <a:xfrm>
              <a:off x="11557453" y="1613585"/>
              <a:ext cx="396881" cy="396881"/>
            </a:xfrm>
            <a:prstGeom prst="rect">
              <a:avLst/>
            </a:prstGeom>
            <a:grpFill/>
          </p:spPr>
        </p:pic>
      </p:grpSp>
      <p:cxnSp>
        <p:nvCxnSpPr>
          <p:cNvPr id="17" name="Straight Arrow Connector 16">
            <a:extLst>
              <a:ext uri="{FF2B5EF4-FFF2-40B4-BE49-F238E27FC236}">
                <a16:creationId xmlns:a16="http://schemas.microsoft.com/office/drawing/2014/main" id="{188E8BC5-EF38-4A7A-AD03-8442517C340E}"/>
              </a:ext>
            </a:extLst>
          </p:cNvPr>
          <p:cNvCxnSpPr>
            <a:cxnSpLocks/>
            <a:endCxn id="8" idx="3"/>
          </p:cNvCxnSpPr>
          <p:nvPr/>
        </p:nvCxnSpPr>
        <p:spPr>
          <a:xfrm flipH="1">
            <a:off x="5393122" y="2091400"/>
            <a:ext cx="841342" cy="294328"/>
          </a:xfrm>
          <a:prstGeom prst="straightConnector1">
            <a:avLst/>
          </a:prstGeom>
          <a:ln w="19050">
            <a:solidFill>
              <a:schemeClr val="tx1"/>
            </a:solidFill>
            <a:headEnd type="triangle" w="lg" len="med"/>
            <a:tailEnd type="none" w="lg" len="med"/>
          </a:ln>
        </p:spPr>
        <p:style>
          <a:lnRef idx="2">
            <a:schemeClr val="accent1"/>
          </a:lnRef>
          <a:fillRef idx="0">
            <a:schemeClr val="accent1"/>
          </a:fillRef>
          <a:effectRef idx="1">
            <a:schemeClr val="accent1"/>
          </a:effectRef>
          <a:fontRef idx="minor">
            <a:schemeClr val="tx1"/>
          </a:fontRef>
        </p:style>
      </p:cxnSp>
      <p:grpSp>
        <p:nvGrpSpPr>
          <p:cNvPr id="18" name="Group 17">
            <a:extLst>
              <a:ext uri="{FF2B5EF4-FFF2-40B4-BE49-F238E27FC236}">
                <a16:creationId xmlns:a16="http://schemas.microsoft.com/office/drawing/2014/main" id="{9928B76E-82DA-4A7D-8A53-16651A82194E}"/>
              </a:ext>
            </a:extLst>
          </p:cNvPr>
          <p:cNvGrpSpPr/>
          <p:nvPr/>
        </p:nvGrpSpPr>
        <p:grpSpPr>
          <a:xfrm>
            <a:off x="8999409" y="2399848"/>
            <a:ext cx="3172134" cy="2982885"/>
            <a:chOff x="9006279" y="2251290"/>
            <a:chExt cx="3172584" cy="2983309"/>
          </a:xfrm>
          <a:solidFill>
            <a:srgbClr val="005290"/>
          </a:solidFill>
        </p:grpSpPr>
        <p:sp>
          <p:nvSpPr>
            <p:cNvPr id="19" name="Event processing">
              <a:extLst>
                <a:ext uri="{FF2B5EF4-FFF2-40B4-BE49-F238E27FC236}">
                  <a16:creationId xmlns:a16="http://schemas.microsoft.com/office/drawing/2014/main" id="{DAF3F2CA-9E7E-43D4-A4E3-02DE15AEB787}"/>
                </a:ext>
              </a:extLst>
            </p:cNvPr>
            <p:cNvSpPr/>
            <p:nvPr/>
          </p:nvSpPr>
          <p:spPr>
            <a:xfrm>
              <a:off x="9011745" y="2251290"/>
              <a:ext cx="3167118" cy="2983309"/>
            </a:xfrm>
            <a:prstGeom prst="rect">
              <a:avLst/>
            </a:prstGeom>
            <a:grp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91414" rIns="0" bIns="91388" numCol="1" spcCol="0" rtlCol="0" fromWordArt="0" anchor="b" anchorCtr="0" forceAA="0" compatLnSpc="1">
              <a:prstTxWarp prst="textNoShape">
                <a:avLst/>
              </a:prstTxWarp>
              <a:noAutofit/>
            </a:bodyPr>
            <a:lstStyle/>
            <a:p>
              <a:pPr defTabSz="913397" fontAlgn="base">
                <a:spcBef>
                  <a:spcPct val="0"/>
                </a:spcBef>
                <a:defRPr/>
              </a:pPr>
              <a:r>
                <a:rPr lang="en-US" sz="1199" kern="0">
                  <a:solidFill>
                    <a:srgbClr val="FFFFFF"/>
                  </a:solidFill>
                  <a:latin typeface="Segoe UI Semilight"/>
                  <a:ea typeface="Segoe UI" pitchFamily="34" charset="0"/>
                  <a:cs typeface="Segoe UI" pitchFamily="34" charset="0"/>
                </a:rPr>
                <a:t>Event processing</a:t>
              </a:r>
            </a:p>
            <a:p>
              <a:pPr defTabSz="913397" fontAlgn="base">
                <a:spcBef>
                  <a:spcPct val="0"/>
                </a:spcBef>
                <a:defRPr/>
              </a:pPr>
              <a:r>
                <a:rPr lang="en-US" sz="1199" kern="0">
                  <a:solidFill>
                    <a:srgbClr val="FFFFFF"/>
                  </a:solidFill>
                  <a:latin typeface="Segoe UI Semilight"/>
                  <a:ea typeface="Segoe UI" pitchFamily="34" charset="0"/>
                  <a:cs typeface="Segoe UI" pitchFamily="34" charset="0"/>
                </a:rPr>
                <a:t>(hot and cold path)</a:t>
              </a:r>
            </a:p>
          </p:txBody>
        </p:sp>
        <p:pic>
          <p:nvPicPr>
            <p:cNvPr id="20" name="Picture 19" descr="A stop sign&#10;&#10;Description generated with high confidence">
              <a:extLst>
                <a:ext uri="{FF2B5EF4-FFF2-40B4-BE49-F238E27FC236}">
                  <a16:creationId xmlns:a16="http://schemas.microsoft.com/office/drawing/2014/main" id="{4CB62C2B-8B1C-4571-82FB-0FDFC03A4C00}"/>
                </a:ext>
              </a:extLst>
            </p:cNvPr>
            <p:cNvPicPr>
              <a:picLocks noChangeAspect="1"/>
            </p:cNvPicPr>
            <p:nvPr/>
          </p:nvPicPr>
          <p:blipFill>
            <a:blip r:embed="rId4">
              <a:biLevel thresh="25000"/>
            </a:blip>
            <a:stretch>
              <a:fillRect/>
            </a:stretch>
          </p:blipFill>
          <p:spPr>
            <a:xfrm>
              <a:off x="11547476" y="3885352"/>
              <a:ext cx="399093" cy="399093"/>
            </a:xfrm>
            <a:prstGeom prst="rect">
              <a:avLst/>
            </a:prstGeom>
            <a:grpFill/>
          </p:spPr>
        </p:pic>
        <p:pic>
          <p:nvPicPr>
            <p:cNvPr id="21" name="Picture 20" descr="A picture containing vector graphics&#10;&#10;Description generated with high confidence">
              <a:extLst>
                <a:ext uri="{FF2B5EF4-FFF2-40B4-BE49-F238E27FC236}">
                  <a16:creationId xmlns:a16="http://schemas.microsoft.com/office/drawing/2014/main" id="{9A78F2C1-2583-43F9-8477-BEC6F4DA29D9}"/>
                </a:ext>
              </a:extLst>
            </p:cNvPr>
            <p:cNvPicPr>
              <a:picLocks noChangeAspect="1"/>
            </p:cNvPicPr>
            <p:nvPr/>
          </p:nvPicPr>
          <p:blipFill>
            <a:blip r:embed="rId3">
              <a:biLevel thresh="25000"/>
            </a:blip>
            <a:stretch>
              <a:fillRect/>
            </a:stretch>
          </p:blipFill>
          <p:spPr>
            <a:xfrm>
              <a:off x="11548582" y="2371487"/>
              <a:ext cx="396881" cy="396881"/>
            </a:xfrm>
            <a:prstGeom prst="rect">
              <a:avLst/>
            </a:prstGeom>
            <a:grpFill/>
          </p:spPr>
        </p:pic>
        <p:pic>
          <p:nvPicPr>
            <p:cNvPr id="22" name="Picture 21" descr="A close up of a sign&#10;&#10;Description generated with high confidence">
              <a:extLst>
                <a:ext uri="{FF2B5EF4-FFF2-40B4-BE49-F238E27FC236}">
                  <a16:creationId xmlns:a16="http://schemas.microsoft.com/office/drawing/2014/main" id="{3A176555-293D-4B16-BDAB-1402857252FF}"/>
                </a:ext>
              </a:extLst>
            </p:cNvPr>
            <p:cNvPicPr>
              <a:picLocks noChangeAspect="1"/>
            </p:cNvPicPr>
            <p:nvPr/>
          </p:nvPicPr>
          <p:blipFill>
            <a:blip r:embed="rId5">
              <a:biLevel thresh="25000"/>
            </a:blip>
            <a:stretch>
              <a:fillRect/>
            </a:stretch>
          </p:blipFill>
          <p:spPr>
            <a:xfrm>
              <a:off x="11557547" y="2880426"/>
              <a:ext cx="378950" cy="378950"/>
            </a:xfrm>
            <a:prstGeom prst="rect">
              <a:avLst/>
            </a:prstGeom>
            <a:grpFill/>
          </p:spPr>
        </p:pic>
        <p:sp>
          <p:nvSpPr>
            <p:cNvPr id="23" name="TextBox 22">
              <a:extLst>
                <a:ext uri="{FF2B5EF4-FFF2-40B4-BE49-F238E27FC236}">
                  <a16:creationId xmlns:a16="http://schemas.microsoft.com/office/drawing/2014/main" id="{67803B12-E836-4D99-9D98-277ECB9172BD}"/>
                </a:ext>
              </a:extLst>
            </p:cNvPr>
            <p:cNvSpPr txBox="1"/>
            <p:nvPr/>
          </p:nvSpPr>
          <p:spPr>
            <a:xfrm>
              <a:off x="9006279" y="2827695"/>
              <a:ext cx="1595692" cy="464866"/>
            </a:xfrm>
            <a:prstGeom prst="rect">
              <a:avLst/>
            </a:prstGeom>
            <a:grpFill/>
          </p:spPr>
          <p:txBody>
            <a:bodyPr wrap="none" lIns="182854" tIns="146283" rIns="182854" bIns="146283" rtlCol="0">
              <a:spAutoFit/>
            </a:bodyPr>
            <a:lstStyle/>
            <a:p>
              <a:pPr>
                <a:lnSpc>
                  <a:spcPct val="90000"/>
                </a:lnSpc>
                <a:spcAft>
                  <a:spcPts val="600"/>
                </a:spcAft>
                <a:defRPr/>
              </a:pPr>
              <a:r>
                <a:rPr lang="en-US" sz="1199">
                  <a:gradFill>
                    <a:gsLst>
                      <a:gs pos="2917">
                        <a:srgbClr val="FFFFFF"/>
                      </a:gs>
                      <a:gs pos="30000">
                        <a:srgbClr val="FFFFFF"/>
                      </a:gs>
                    </a:gsLst>
                    <a:lin ang="5400000" scaled="0"/>
                  </a:gradFill>
                  <a:latin typeface="Segoe UI Semilight"/>
                </a:rPr>
                <a:t>Service Bus Topics</a:t>
              </a:r>
            </a:p>
          </p:txBody>
        </p:sp>
        <p:pic>
          <p:nvPicPr>
            <p:cNvPr id="24" name="Picture 23" descr="A picture containing vector graphics, screenshot&#10;&#10;Description generated with high confidence">
              <a:extLst>
                <a:ext uri="{FF2B5EF4-FFF2-40B4-BE49-F238E27FC236}">
                  <a16:creationId xmlns:a16="http://schemas.microsoft.com/office/drawing/2014/main" id="{83E2A43F-1760-4CF3-AD2B-BD14ADF88C6F}"/>
                </a:ext>
              </a:extLst>
            </p:cNvPr>
            <p:cNvPicPr>
              <a:picLocks noChangeAspect="1"/>
            </p:cNvPicPr>
            <p:nvPr/>
          </p:nvPicPr>
          <p:blipFill>
            <a:blip r:embed="rId6">
              <a:biLevel thresh="25000"/>
            </a:blip>
            <a:stretch>
              <a:fillRect/>
            </a:stretch>
          </p:blipFill>
          <p:spPr>
            <a:xfrm>
              <a:off x="11546092" y="3371434"/>
              <a:ext cx="401860" cy="401860"/>
            </a:xfrm>
            <a:prstGeom prst="rect">
              <a:avLst/>
            </a:prstGeom>
            <a:grpFill/>
          </p:spPr>
        </p:pic>
        <p:sp>
          <p:nvSpPr>
            <p:cNvPr id="25" name="TextBox 24">
              <a:extLst>
                <a:ext uri="{FF2B5EF4-FFF2-40B4-BE49-F238E27FC236}">
                  <a16:creationId xmlns:a16="http://schemas.microsoft.com/office/drawing/2014/main" id="{7D3FFB1A-AD04-4035-AB82-EE1D24141747}"/>
                </a:ext>
              </a:extLst>
            </p:cNvPr>
            <p:cNvSpPr txBox="1"/>
            <p:nvPr/>
          </p:nvSpPr>
          <p:spPr>
            <a:xfrm>
              <a:off x="9006279" y="3317595"/>
              <a:ext cx="1682355" cy="464866"/>
            </a:xfrm>
            <a:prstGeom prst="rect">
              <a:avLst/>
            </a:prstGeom>
            <a:grpFill/>
          </p:spPr>
          <p:txBody>
            <a:bodyPr wrap="none" lIns="182854" tIns="146283" rIns="182854" bIns="146283" rtlCol="0">
              <a:spAutoFit/>
            </a:bodyPr>
            <a:lstStyle/>
            <a:p>
              <a:pPr>
                <a:lnSpc>
                  <a:spcPct val="90000"/>
                </a:lnSpc>
                <a:spcAft>
                  <a:spcPts val="600"/>
                </a:spcAft>
                <a:defRPr/>
              </a:pPr>
              <a:r>
                <a:rPr lang="en-US" sz="1199">
                  <a:gradFill>
                    <a:gsLst>
                      <a:gs pos="2917">
                        <a:srgbClr val="FFFFFF"/>
                      </a:gs>
                      <a:gs pos="30000">
                        <a:srgbClr val="FFFFFF"/>
                      </a:gs>
                    </a:gsLst>
                    <a:lin ang="5400000" scaled="0"/>
                  </a:gradFill>
                  <a:latin typeface="Segoe UI Semilight"/>
                </a:rPr>
                <a:t>Service Bus Queues</a:t>
              </a:r>
            </a:p>
          </p:txBody>
        </p:sp>
        <p:sp>
          <p:nvSpPr>
            <p:cNvPr id="26" name="TextBox 25">
              <a:extLst>
                <a:ext uri="{FF2B5EF4-FFF2-40B4-BE49-F238E27FC236}">
                  <a16:creationId xmlns:a16="http://schemas.microsoft.com/office/drawing/2014/main" id="{6CFD3D7C-FCF0-4A26-AF35-75E7C5D66056}"/>
                </a:ext>
              </a:extLst>
            </p:cNvPr>
            <p:cNvSpPr txBox="1"/>
            <p:nvPr/>
          </p:nvSpPr>
          <p:spPr>
            <a:xfrm>
              <a:off x="9006279" y="2337795"/>
              <a:ext cx="1065904" cy="464866"/>
            </a:xfrm>
            <a:prstGeom prst="rect">
              <a:avLst/>
            </a:prstGeom>
            <a:grpFill/>
          </p:spPr>
          <p:txBody>
            <a:bodyPr wrap="none" lIns="182854" tIns="146283" rIns="182854" bIns="146283" rtlCol="0">
              <a:spAutoFit/>
            </a:bodyPr>
            <a:lstStyle/>
            <a:p>
              <a:pPr>
                <a:lnSpc>
                  <a:spcPct val="90000"/>
                </a:lnSpc>
                <a:spcAft>
                  <a:spcPts val="600"/>
                </a:spcAft>
                <a:defRPr/>
              </a:pPr>
              <a:r>
                <a:rPr lang="en-US" sz="1199">
                  <a:gradFill>
                    <a:gsLst>
                      <a:gs pos="2917">
                        <a:srgbClr val="FFFFFF"/>
                      </a:gs>
                      <a:gs pos="30000">
                        <a:srgbClr val="FFFFFF"/>
                      </a:gs>
                    </a:gsLst>
                    <a:lin ang="5400000" scaled="0"/>
                  </a:gradFill>
                  <a:latin typeface="Segoe UI Semilight"/>
                </a:rPr>
                <a:t>Event Hub</a:t>
              </a:r>
            </a:p>
          </p:txBody>
        </p:sp>
        <p:sp>
          <p:nvSpPr>
            <p:cNvPr id="27" name="TextBox 26">
              <a:extLst>
                <a:ext uri="{FF2B5EF4-FFF2-40B4-BE49-F238E27FC236}">
                  <a16:creationId xmlns:a16="http://schemas.microsoft.com/office/drawing/2014/main" id="{118289F5-980B-404E-A475-5055F3E8215A}"/>
                </a:ext>
              </a:extLst>
            </p:cNvPr>
            <p:cNvSpPr txBox="1"/>
            <p:nvPr/>
          </p:nvSpPr>
          <p:spPr>
            <a:xfrm>
              <a:off x="9006279" y="3807496"/>
              <a:ext cx="1235959" cy="464866"/>
            </a:xfrm>
            <a:prstGeom prst="rect">
              <a:avLst/>
            </a:prstGeom>
            <a:grpFill/>
          </p:spPr>
          <p:txBody>
            <a:bodyPr wrap="none" lIns="182854" tIns="146283" rIns="182854" bIns="146283" rtlCol="0">
              <a:spAutoFit/>
            </a:bodyPr>
            <a:lstStyle/>
            <a:p>
              <a:pPr>
                <a:lnSpc>
                  <a:spcPct val="90000"/>
                </a:lnSpc>
                <a:spcAft>
                  <a:spcPts val="600"/>
                </a:spcAft>
                <a:defRPr/>
              </a:pPr>
              <a:r>
                <a:rPr lang="en-US" sz="1199">
                  <a:gradFill>
                    <a:gsLst>
                      <a:gs pos="2917">
                        <a:srgbClr val="FFFFFF"/>
                      </a:gs>
                      <a:gs pos="30000">
                        <a:srgbClr val="FFFFFF"/>
                      </a:gs>
                    </a:gsLst>
                    <a:lin ang="5400000" scaled="0"/>
                  </a:gradFill>
                  <a:latin typeface="Segoe UI Semilight"/>
                </a:rPr>
                <a:t>Storage Blob</a:t>
              </a:r>
            </a:p>
          </p:txBody>
        </p:sp>
      </p:grpSp>
      <p:grpSp>
        <p:nvGrpSpPr>
          <p:cNvPr id="28" name="Group 27">
            <a:extLst>
              <a:ext uri="{FF2B5EF4-FFF2-40B4-BE49-F238E27FC236}">
                <a16:creationId xmlns:a16="http://schemas.microsoft.com/office/drawing/2014/main" id="{434B99EC-72A1-46CF-9986-CEE81897C651}"/>
              </a:ext>
            </a:extLst>
          </p:cNvPr>
          <p:cNvGrpSpPr/>
          <p:nvPr/>
        </p:nvGrpSpPr>
        <p:grpSpPr>
          <a:xfrm>
            <a:off x="6234462" y="2403769"/>
            <a:ext cx="1502976" cy="2978965"/>
            <a:chOff x="6240939" y="2255212"/>
            <a:chExt cx="1503190" cy="2979387"/>
          </a:xfrm>
        </p:grpSpPr>
        <p:sp>
          <p:nvSpPr>
            <p:cNvPr id="29" name="D2C receive endpoint">
              <a:extLst>
                <a:ext uri="{FF2B5EF4-FFF2-40B4-BE49-F238E27FC236}">
                  <a16:creationId xmlns:a16="http://schemas.microsoft.com/office/drawing/2014/main" id="{42158D57-7817-4580-9711-B883D6B92F51}"/>
                </a:ext>
              </a:extLst>
            </p:cNvPr>
            <p:cNvSpPr/>
            <p:nvPr/>
          </p:nvSpPr>
          <p:spPr bwMode="auto">
            <a:xfrm>
              <a:off x="6240939" y="2255212"/>
              <a:ext cx="1503190" cy="2979387"/>
            </a:xfrm>
            <a:prstGeom prst="rect">
              <a:avLst/>
            </a:prstGeom>
            <a:solidFill>
              <a:srgbClr val="005290"/>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91414" rIns="0" bIns="91388" numCol="1" spcCol="0" rtlCol="0" fromWordArt="0" anchor="b" anchorCtr="0" forceAA="0" compatLnSpc="1">
              <a:prstTxWarp prst="textNoShape">
                <a:avLst/>
              </a:prstTxWarp>
              <a:noAutofit/>
            </a:bodyPr>
            <a:lstStyle/>
            <a:p>
              <a:pPr defTabSz="913397" fontAlgn="base">
                <a:spcBef>
                  <a:spcPct val="0"/>
                </a:spcBef>
                <a:defRPr/>
              </a:pPr>
              <a:r>
                <a:rPr lang="en-US" sz="1199" kern="0">
                  <a:solidFill>
                    <a:srgbClr val="FFFFFF"/>
                  </a:solidFill>
                  <a:latin typeface="Segoe UI Semilight"/>
                  <a:ea typeface="Segoe UI" pitchFamily="34" charset="0"/>
                  <a:cs typeface="Segoe UI" pitchFamily="34" charset="0"/>
                </a:rPr>
                <a:t>Custom endpoints connectors</a:t>
              </a:r>
            </a:p>
          </p:txBody>
        </p:sp>
        <p:pic>
          <p:nvPicPr>
            <p:cNvPr id="30" name="Picture 29" descr="A stop sign&#10;&#10;Description generated with high confidence">
              <a:extLst>
                <a:ext uri="{FF2B5EF4-FFF2-40B4-BE49-F238E27FC236}">
                  <a16:creationId xmlns:a16="http://schemas.microsoft.com/office/drawing/2014/main" id="{93348C74-A838-4558-A37A-B56264116544}"/>
                </a:ext>
              </a:extLst>
            </p:cNvPr>
            <p:cNvPicPr>
              <a:picLocks noChangeAspect="1"/>
            </p:cNvPicPr>
            <p:nvPr/>
          </p:nvPicPr>
          <p:blipFill>
            <a:blip r:embed="rId4">
              <a:biLevel thresh="25000"/>
            </a:blip>
            <a:stretch>
              <a:fillRect/>
            </a:stretch>
          </p:blipFill>
          <p:spPr>
            <a:xfrm>
              <a:off x="6823590" y="3885352"/>
              <a:ext cx="399093" cy="399093"/>
            </a:xfrm>
            <a:prstGeom prst="rect">
              <a:avLst/>
            </a:prstGeom>
          </p:spPr>
        </p:pic>
        <p:pic>
          <p:nvPicPr>
            <p:cNvPr id="31" name="Picture 30" descr="A picture containing vector graphics&#10;&#10;Description generated with high confidence">
              <a:extLst>
                <a:ext uri="{FF2B5EF4-FFF2-40B4-BE49-F238E27FC236}">
                  <a16:creationId xmlns:a16="http://schemas.microsoft.com/office/drawing/2014/main" id="{7C6459A8-630F-4744-8D9B-8CA99384975F}"/>
                </a:ext>
              </a:extLst>
            </p:cNvPr>
            <p:cNvPicPr>
              <a:picLocks noChangeAspect="1"/>
            </p:cNvPicPr>
            <p:nvPr/>
          </p:nvPicPr>
          <p:blipFill>
            <a:blip r:embed="rId3">
              <a:biLevel thresh="25000"/>
            </a:blip>
            <a:stretch>
              <a:fillRect/>
            </a:stretch>
          </p:blipFill>
          <p:spPr>
            <a:xfrm>
              <a:off x="6824696" y="2371487"/>
              <a:ext cx="396881" cy="396881"/>
            </a:xfrm>
            <a:prstGeom prst="rect">
              <a:avLst/>
            </a:prstGeom>
          </p:spPr>
        </p:pic>
        <p:pic>
          <p:nvPicPr>
            <p:cNvPr id="32" name="Picture 31" descr="A close up of a sign&#10;&#10;Description generated with high confidence">
              <a:extLst>
                <a:ext uri="{FF2B5EF4-FFF2-40B4-BE49-F238E27FC236}">
                  <a16:creationId xmlns:a16="http://schemas.microsoft.com/office/drawing/2014/main" id="{A4442E86-15AD-45D5-9CEF-6128E1F93EE9}"/>
                </a:ext>
              </a:extLst>
            </p:cNvPr>
            <p:cNvPicPr>
              <a:picLocks noChangeAspect="1"/>
            </p:cNvPicPr>
            <p:nvPr/>
          </p:nvPicPr>
          <p:blipFill>
            <a:blip r:embed="rId5">
              <a:biLevel thresh="25000"/>
            </a:blip>
            <a:stretch>
              <a:fillRect/>
            </a:stretch>
          </p:blipFill>
          <p:spPr>
            <a:xfrm>
              <a:off x="6833661" y="2880426"/>
              <a:ext cx="378950" cy="378950"/>
            </a:xfrm>
            <a:prstGeom prst="rect">
              <a:avLst/>
            </a:prstGeom>
          </p:spPr>
        </p:pic>
        <p:pic>
          <p:nvPicPr>
            <p:cNvPr id="33" name="Picture 32" descr="A picture containing vector graphics, screenshot&#10;&#10;Description generated with high confidence">
              <a:extLst>
                <a:ext uri="{FF2B5EF4-FFF2-40B4-BE49-F238E27FC236}">
                  <a16:creationId xmlns:a16="http://schemas.microsoft.com/office/drawing/2014/main" id="{59933B63-315D-4FFA-98FF-7D5A4CBCDD81}"/>
                </a:ext>
              </a:extLst>
            </p:cNvPr>
            <p:cNvPicPr>
              <a:picLocks noChangeAspect="1"/>
            </p:cNvPicPr>
            <p:nvPr/>
          </p:nvPicPr>
          <p:blipFill>
            <a:blip r:embed="rId6">
              <a:biLevel thresh="25000"/>
            </a:blip>
            <a:stretch>
              <a:fillRect/>
            </a:stretch>
          </p:blipFill>
          <p:spPr>
            <a:xfrm>
              <a:off x="6822206" y="3371434"/>
              <a:ext cx="401860" cy="401860"/>
            </a:xfrm>
            <a:prstGeom prst="rect">
              <a:avLst/>
            </a:prstGeom>
          </p:spPr>
        </p:pic>
      </p:grpSp>
      <p:cxnSp>
        <p:nvCxnSpPr>
          <p:cNvPr id="34" name="Straight Arrow Connector 33">
            <a:extLst>
              <a:ext uri="{FF2B5EF4-FFF2-40B4-BE49-F238E27FC236}">
                <a16:creationId xmlns:a16="http://schemas.microsoft.com/office/drawing/2014/main" id="{155A1293-BD16-433A-868E-49F7303186DD}"/>
              </a:ext>
            </a:extLst>
          </p:cNvPr>
          <p:cNvCxnSpPr>
            <a:cxnSpLocks/>
          </p:cNvCxnSpPr>
          <p:nvPr/>
        </p:nvCxnSpPr>
        <p:spPr>
          <a:xfrm flipH="1" flipV="1">
            <a:off x="7400302" y="3218342"/>
            <a:ext cx="1506856" cy="12618"/>
          </a:xfrm>
          <a:prstGeom prst="straightConnector1">
            <a:avLst/>
          </a:prstGeom>
          <a:ln w="19050">
            <a:solidFill>
              <a:schemeClr val="tx1"/>
            </a:solidFill>
            <a:headEnd type="triangle" w="lg" len="med"/>
            <a:tailEnd type="none" w="lg" len="med"/>
          </a:ln>
        </p:spPr>
        <p:style>
          <a:lnRef idx="2">
            <a:schemeClr val="accent1"/>
          </a:lnRef>
          <a:fillRef idx="0">
            <a:schemeClr val="accent1"/>
          </a:fillRef>
          <a:effectRef idx="1">
            <a:schemeClr val="accent1"/>
          </a:effectRef>
          <a:fontRef idx="minor">
            <a:schemeClr val="tx1"/>
          </a:fontRef>
        </p:style>
      </p:cxnSp>
      <p:cxnSp>
        <p:nvCxnSpPr>
          <p:cNvPr id="35" name="Straight Arrow Connector 34">
            <a:extLst>
              <a:ext uri="{FF2B5EF4-FFF2-40B4-BE49-F238E27FC236}">
                <a16:creationId xmlns:a16="http://schemas.microsoft.com/office/drawing/2014/main" id="{9A1EA23D-95E4-4855-9E8B-73D279A02431}"/>
              </a:ext>
            </a:extLst>
          </p:cNvPr>
          <p:cNvCxnSpPr>
            <a:cxnSpLocks/>
          </p:cNvCxnSpPr>
          <p:nvPr/>
        </p:nvCxnSpPr>
        <p:spPr>
          <a:xfrm flipH="1" flipV="1">
            <a:off x="5295814" y="3028894"/>
            <a:ext cx="1281653" cy="189448"/>
          </a:xfrm>
          <a:prstGeom prst="straightConnector1">
            <a:avLst/>
          </a:prstGeom>
          <a:ln w="19050">
            <a:solidFill>
              <a:schemeClr val="tx1"/>
            </a:solidFill>
            <a:headEnd type="triangle" w="lg" len="med"/>
            <a:tailEnd type="none" w="lg" len="med"/>
          </a:ln>
        </p:spPr>
        <p:style>
          <a:lnRef idx="2">
            <a:schemeClr val="accent1"/>
          </a:lnRef>
          <a:fillRef idx="0">
            <a:schemeClr val="accent1"/>
          </a:fillRef>
          <a:effectRef idx="1">
            <a:schemeClr val="accent1"/>
          </a:effectRef>
          <a:fontRef idx="minor">
            <a:schemeClr val="tx1"/>
          </a:fontRef>
        </p:style>
      </p:cxnSp>
      <p:cxnSp>
        <p:nvCxnSpPr>
          <p:cNvPr id="36" name="Straight Arrow Connector 35">
            <a:extLst>
              <a:ext uri="{FF2B5EF4-FFF2-40B4-BE49-F238E27FC236}">
                <a16:creationId xmlns:a16="http://schemas.microsoft.com/office/drawing/2014/main" id="{DE67CD14-9E68-4A71-BF93-296BF4FA72EB}"/>
              </a:ext>
            </a:extLst>
          </p:cNvPr>
          <p:cNvCxnSpPr>
            <a:cxnSpLocks/>
            <a:endCxn id="9" idx="3"/>
          </p:cNvCxnSpPr>
          <p:nvPr/>
        </p:nvCxnSpPr>
        <p:spPr>
          <a:xfrm flipH="1">
            <a:off x="5402808" y="2169469"/>
            <a:ext cx="821421" cy="790887"/>
          </a:xfrm>
          <a:prstGeom prst="straightConnector1">
            <a:avLst/>
          </a:prstGeom>
          <a:ln w="19050">
            <a:solidFill>
              <a:schemeClr val="tx1"/>
            </a:solidFill>
            <a:headEnd type="triangle" w="lg" len="med"/>
            <a:tailEnd type="none" w="lg" len="med"/>
          </a:ln>
        </p:spPr>
        <p:style>
          <a:lnRef idx="2">
            <a:schemeClr val="accent1"/>
          </a:lnRef>
          <a:fillRef idx="0">
            <a:schemeClr val="accent1"/>
          </a:fillRef>
          <a:effectRef idx="1">
            <a:schemeClr val="accent1"/>
          </a:effectRef>
          <a:fontRef idx="minor">
            <a:schemeClr val="tx1"/>
          </a:fontRef>
        </p:style>
      </p:cxnSp>
      <p:cxnSp>
        <p:nvCxnSpPr>
          <p:cNvPr id="37" name="Straight Arrow Connector 36">
            <a:extLst>
              <a:ext uri="{FF2B5EF4-FFF2-40B4-BE49-F238E27FC236}">
                <a16:creationId xmlns:a16="http://schemas.microsoft.com/office/drawing/2014/main" id="{D03F575D-B761-498A-B5AA-81F1334774C9}"/>
              </a:ext>
            </a:extLst>
          </p:cNvPr>
          <p:cNvCxnSpPr>
            <a:cxnSpLocks/>
          </p:cNvCxnSpPr>
          <p:nvPr/>
        </p:nvCxnSpPr>
        <p:spPr>
          <a:xfrm flipH="1">
            <a:off x="2686494" y="2932630"/>
            <a:ext cx="520896" cy="1"/>
          </a:xfrm>
          <a:prstGeom prst="straightConnector1">
            <a:avLst/>
          </a:prstGeom>
          <a:ln w="19050">
            <a:solidFill>
              <a:schemeClr val="tx1"/>
            </a:solidFill>
            <a:headEnd type="triangle" w="lg" len="med"/>
            <a:tailEnd type="none" w="lg" len="med"/>
          </a:ln>
        </p:spPr>
        <p:style>
          <a:lnRef idx="2">
            <a:schemeClr val="accent1"/>
          </a:lnRef>
          <a:fillRef idx="0">
            <a:schemeClr val="accent1"/>
          </a:fillRef>
          <a:effectRef idx="1">
            <a:schemeClr val="accent1"/>
          </a:effectRef>
          <a:fontRef idx="minor">
            <a:schemeClr val="tx1"/>
          </a:fontRef>
        </p:style>
      </p:cxnSp>
      <p:cxnSp>
        <p:nvCxnSpPr>
          <p:cNvPr id="38" name="Straight Arrow Connector 37">
            <a:extLst>
              <a:ext uri="{FF2B5EF4-FFF2-40B4-BE49-F238E27FC236}">
                <a16:creationId xmlns:a16="http://schemas.microsoft.com/office/drawing/2014/main" id="{7ADF080F-61D5-48AE-ADC6-B77D8BFEB8E5}"/>
              </a:ext>
            </a:extLst>
          </p:cNvPr>
          <p:cNvCxnSpPr>
            <a:cxnSpLocks/>
          </p:cNvCxnSpPr>
          <p:nvPr/>
        </p:nvCxnSpPr>
        <p:spPr>
          <a:xfrm flipH="1" flipV="1">
            <a:off x="5402808" y="2486340"/>
            <a:ext cx="1174659" cy="245042"/>
          </a:xfrm>
          <a:prstGeom prst="straightConnector1">
            <a:avLst/>
          </a:prstGeom>
          <a:ln w="19050">
            <a:solidFill>
              <a:schemeClr val="tx1"/>
            </a:solidFill>
            <a:headEnd type="triangle" w="lg" len="med"/>
            <a:tailEnd type="none" w="lg" len="med"/>
          </a:ln>
        </p:spPr>
        <p:style>
          <a:lnRef idx="2">
            <a:schemeClr val="accent1"/>
          </a:lnRef>
          <a:fillRef idx="0">
            <a:schemeClr val="accent1"/>
          </a:fillRef>
          <a:effectRef idx="1">
            <a:schemeClr val="accent1"/>
          </a:effectRef>
          <a:fontRef idx="minor">
            <a:schemeClr val="tx1"/>
          </a:fontRef>
        </p:style>
      </p:cxnSp>
      <p:cxnSp>
        <p:nvCxnSpPr>
          <p:cNvPr id="39" name="Straight Arrow Connector 38">
            <a:extLst>
              <a:ext uri="{FF2B5EF4-FFF2-40B4-BE49-F238E27FC236}">
                <a16:creationId xmlns:a16="http://schemas.microsoft.com/office/drawing/2014/main" id="{E8F5099D-EFE9-4BC6-9187-41966C4980D3}"/>
              </a:ext>
            </a:extLst>
          </p:cNvPr>
          <p:cNvCxnSpPr>
            <a:cxnSpLocks/>
          </p:cNvCxnSpPr>
          <p:nvPr/>
        </p:nvCxnSpPr>
        <p:spPr>
          <a:xfrm flipH="1">
            <a:off x="7400302" y="2731382"/>
            <a:ext cx="1506856" cy="0"/>
          </a:xfrm>
          <a:prstGeom prst="straightConnector1">
            <a:avLst/>
          </a:prstGeom>
          <a:ln w="19050">
            <a:solidFill>
              <a:schemeClr val="tx1"/>
            </a:solidFill>
            <a:headEnd type="triangle" w="lg" len="med"/>
            <a:tailEnd type="none" w="lg" len="med"/>
          </a:ln>
        </p:spPr>
        <p:style>
          <a:lnRef idx="2">
            <a:schemeClr val="accent1"/>
          </a:lnRef>
          <a:fillRef idx="0">
            <a:schemeClr val="accent1"/>
          </a:fillRef>
          <a:effectRef idx="1">
            <a:schemeClr val="accent1"/>
          </a:effectRef>
          <a:fontRef idx="minor">
            <a:schemeClr val="tx1"/>
          </a:fontRef>
        </p:style>
      </p:cxnSp>
      <p:cxnSp>
        <p:nvCxnSpPr>
          <p:cNvPr id="40" name="Straight Arrow Connector 39">
            <a:extLst>
              <a:ext uri="{FF2B5EF4-FFF2-40B4-BE49-F238E27FC236}">
                <a16:creationId xmlns:a16="http://schemas.microsoft.com/office/drawing/2014/main" id="{74A3A557-1740-4A1B-9F52-21EC93546A0A}"/>
              </a:ext>
            </a:extLst>
          </p:cNvPr>
          <p:cNvCxnSpPr>
            <a:cxnSpLocks/>
          </p:cNvCxnSpPr>
          <p:nvPr/>
        </p:nvCxnSpPr>
        <p:spPr>
          <a:xfrm flipH="1" flipV="1">
            <a:off x="7400302" y="3711610"/>
            <a:ext cx="1506856" cy="12618"/>
          </a:xfrm>
          <a:prstGeom prst="straightConnector1">
            <a:avLst/>
          </a:prstGeom>
          <a:ln w="19050">
            <a:solidFill>
              <a:schemeClr val="tx1"/>
            </a:solidFill>
            <a:headEnd type="triangle" w="lg" len="med"/>
            <a:tailEnd type="none" w="lg" len="med"/>
          </a:ln>
        </p:spPr>
        <p:style>
          <a:lnRef idx="2">
            <a:schemeClr val="accent1"/>
          </a:lnRef>
          <a:fillRef idx="0">
            <a:schemeClr val="accent1"/>
          </a:fillRef>
          <a:effectRef idx="1">
            <a:schemeClr val="accent1"/>
          </a:effectRef>
          <a:fontRef idx="minor">
            <a:schemeClr val="tx1"/>
          </a:fontRef>
        </p:style>
      </p:cxnSp>
      <p:cxnSp>
        <p:nvCxnSpPr>
          <p:cNvPr id="41" name="Straight Arrow Connector 40">
            <a:extLst>
              <a:ext uri="{FF2B5EF4-FFF2-40B4-BE49-F238E27FC236}">
                <a16:creationId xmlns:a16="http://schemas.microsoft.com/office/drawing/2014/main" id="{A5B49711-9C4A-4FDA-818B-7EBD08054AA5}"/>
              </a:ext>
            </a:extLst>
          </p:cNvPr>
          <p:cNvCxnSpPr>
            <a:cxnSpLocks/>
          </p:cNvCxnSpPr>
          <p:nvPr/>
        </p:nvCxnSpPr>
        <p:spPr>
          <a:xfrm flipH="1" flipV="1">
            <a:off x="7400302" y="4198569"/>
            <a:ext cx="1506856" cy="12618"/>
          </a:xfrm>
          <a:prstGeom prst="straightConnector1">
            <a:avLst/>
          </a:prstGeom>
          <a:ln w="19050">
            <a:solidFill>
              <a:schemeClr val="tx1"/>
            </a:solidFill>
            <a:headEnd type="triangle" w="lg" len="med"/>
            <a:tailEnd type="none" w="lg" len="med"/>
          </a:ln>
        </p:spPr>
        <p:style>
          <a:lnRef idx="2">
            <a:schemeClr val="accent1"/>
          </a:lnRef>
          <a:fillRef idx="0">
            <a:schemeClr val="accent1"/>
          </a:fillRef>
          <a:effectRef idx="1">
            <a:schemeClr val="accent1"/>
          </a:effectRef>
          <a:fontRef idx="minor">
            <a:schemeClr val="tx1"/>
          </a:fontRef>
        </p:style>
      </p:cxnSp>
      <p:sp>
        <p:nvSpPr>
          <p:cNvPr id="42" name="Rectangle 41">
            <a:extLst>
              <a:ext uri="{FF2B5EF4-FFF2-40B4-BE49-F238E27FC236}">
                <a16:creationId xmlns:a16="http://schemas.microsoft.com/office/drawing/2014/main" id="{AB994C37-6932-4C94-810B-FC55176B5153}"/>
              </a:ext>
            </a:extLst>
          </p:cNvPr>
          <p:cNvSpPr/>
          <p:nvPr/>
        </p:nvSpPr>
        <p:spPr>
          <a:xfrm>
            <a:off x="277201" y="1489066"/>
            <a:ext cx="2319114" cy="5367751"/>
          </a:xfrm>
          <a:prstGeom prst="rect">
            <a:avLst/>
          </a:prstGeom>
        </p:spPr>
        <p:txBody>
          <a:bodyPr wrap="square">
            <a:spAutoFit/>
          </a:bodyPr>
          <a:lstStyle/>
          <a:p>
            <a:r>
              <a:rPr lang="en-US" sz="816" b="1">
                <a:solidFill>
                  <a:schemeClr val="bg1"/>
                </a:solidFill>
                <a:latin typeface="Calibri" panose="020F0502020204030204" pitchFamily="34" charset="0"/>
                <a:cs typeface="Calibri" panose="020F0502020204030204" pitchFamily="34" charset="0"/>
              </a:rPr>
              <a:t>Device to cloud message:</a:t>
            </a:r>
          </a:p>
          <a:p>
            <a:r>
              <a:rPr lang="en-US" sz="816">
                <a:solidFill>
                  <a:schemeClr val="bg1"/>
                </a:solidFill>
                <a:latin typeface="Calibri" panose="020F0502020204030204" pitchFamily="34" charset="0"/>
                <a:cs typeface="Calibri" panose="020F0502020204030204" pitchFamily="34" charset="0"/>
              </a:rPr>
              <a:t>"message": { </a:t>
            </a:r>
          </a:p>
          <a:p>
            <a:r>
              <a:rPr lang="en-US" sz="816">
                <a:solidFill>
                  <a:schemeClr val="bg1"/>
                </a:solidFill>
                <a:latin typeface="Calibri" panose="020F0502020204030204" pitchFamily="34" charset="0"/>
                <a:cs typeface="Calibri" panose="020F0502020204030204" pitchFamily="34" charset="0"/>
              </a:rPr>
              <a:t> "systemProperties": { </a:t>
            </a:r>
          </a:p>
          <a:p>
            <a:r>
              <a:rPr lang="en-US" sz="816">
                <a:solidFill>
                  <a:schemeClr val="bg1"/>
                </a:solidFill>
                <a:latin typeface="Calibri" panose="020F0502020204030204" pitchFamily="34" charset="0"/>
                <a:cs typeface="Calibri" panose="020F0502020204030204" pitchFamily="34" charset="0"/>
              </a:rPr>
              <a:t> "contentType": "application/json", </a:t>
            </a:r>
          </a:p>
          <a:p>
            <a:r>
              <a:rPr lang="en-US" sz="816">
                <a:solidFill>
                  <a:schemeClr val="bg1"/>
                </a:solidFill>
                <a:latin typeface="Calibri" panose="020F0502020204030204" pitchFamily="34" charset="0"/>
                <a:cs typeface="Calibri" panose="020F0502020204030204" pitchFamily="34" charset="0"/>
              </a:rPr>
              <a:t>  "contentEncoding": "utf-8", </a:t>
            </a:r>
          </a:p>
          <a:p>
            <a:r>
              <a:rPr lang="en-US" sz="816">
                <a:solidFill>
                  <a:schemeClr val="bg1"/>
                </a:solidFill>
                <a:latin typeface="Calibri" panose="020F0502020204030204" pitchFamily="34" charset="0"/>
                <a:cs typeface="Calibri" panose="020F0502020204030204" pitchFamily="34" charset="0"/>
              </a:rPr>
              <a:t>"iothub-message-source": "deviceMessages", </a:t>
            </a:r>
          </a:p>
          <a:p>
            <a:r>
              <a:rPr lang="en-US" sz="816">
                <a:solidFill>
                  <a:schemeClr val="bg1"/>
                </a:solidFill>
                <a:latin typeface="Calibri" panose="020F0502020204030204" pitchFamily="34" charset="0"/>
                <a:cs typeface="Calibri" panose="020F0502020204030204" pitchFamily="34" charset="0"/>
              </a:rPr>
              <a:t>"iothub-</a:t>
            </a:r>
            <a:r>
              <a:rPr lang="en-US" sz="816" err="1">
                <a:solidFill>
                  <a:schemeClr val="bg1"/>
                </a:solidFill>
                <a:latin typeface="Calibri" panose="020F0502020204030204" pitchFamily="34" charset="0"/>
                <a:cs typeface="Calibri" panose="020F0502020204030204" pitchFamily="34" charset="0"/>
              </a:rPr>
              <a:t>enqueuedtime</a:t>
            </a:r>
            <a:r>
              <a:rPr lang="en-US" sz="816">
                <a:solidFill>
                  <a:schemeClr val="bg1"/>
                </a:solidFill>
                <a:latin typeface="Calibri" panose="020F0502020204030204" pitchFamily="34" charset="0"/>
                <a:cs typeface="Calibri" panose="020F0502020204030204" pitchFamily="34" charset="0"/>
              </a:rPr>
              <a:t>": "2017-05-08T18:55:31.8514657Z"  }, </a:t>
            </a:r>
          </a:p>
          <a:p>
            <a:r>
              <a:rPr lang="en-US" sz="816">
                <a:solidFill>
                  <a:schemeClr val="bg1"/>
                </a:solidFill>
                <a:latin typeface="Calibri" panose="020F0502020204030204" pitchFamily="34" charset="0"/>
                <a:cs typeface="Calibri" panose="020F0502020204030204" pitchFamily="34" charset="0"/>
              </a:rPr>
              <a:t>"appProperties": { </a:t>
            </a:r>
          </a:p>
          <a:p>
            <a:r>
              <a:rPr lang="en-US" sz="816">
                <a:solidFill>
                  <a:schemeClr val="bg1"/>
                </a:solidFill>
                <a:latin typeface="Calibri" panose="020F0502020204030204" pitchFamily="34" charset="0"/>
                <a:cs typeface="Calibri" panose="020F0502020204030204" pitchFamily="34" charset="0"/>
              </a:rPr>
              <a:t> "processingPath": "&lt;optional&gt;", </a:t>
            </a:r>
          </a:p>
          <a:p>
            <a:r>
              <a:rPr lang="en-US" sz="816">
                <a:solidFill>
                  <a:schemeClr val="bg1"/>
                </a:solidFill>
                <a:latin typeface="Calibri" panose="020F0502020204030204" pitchFamily="34" charset="0"/>
                <a:cs typeface="Calibri" panose="020F0502020204030204" pitchFamily="34" charset="0"/>
              </a:rPr>
              <a:t>"verbose": "&lt;optional&gt;", </a:t>
            </a:r>
          </a:p>
          <a:p>
            <a:r>
              <a:rPr lang="en-US" sz="816">
                <a:solidFill>
                  <a:schemeClr val="bg1"/>
                </a:solidFill>
                <a:latin typeface="Calibri" panose="020F0502020204030204" pitchFamily="34" charset="0"/>
                <a:cs typeface="Calibri" panose="020F0502020204030204" pitchFamily="34" charset="0"/>
              </a:rPr>
              <a:t>"severity": "&lt;optional&gt;", </a:t>
            </a:r>
          </a:p>
          <a:p>
            <a:r>
              <a:rPr lang="en-US" sz="816">
                <a:solidFill>
                  <a:schemeClr val="bg1"/>
                </a:solidFill>
                <a:latin typeface="Calibri" panose="020F0502020204030204" pitchFamily="34" charset="0"/>
                <a:cs typeface="Calibri" panose="020F0502020204030204" pitchFamily="34" charset="0"/>
              </a:rPr>
              <a:t>"testDevice": "&lt;optional&gt;" </a:t>
            </a:r>
          </a:p>
          <a:p>
            <a:r>
              <a:rPr lang="en-US" sz="816">
                <a:solidFill>
                  <a:schemeClr val="bg1"/>
                </a:solidFill>
                <a:latin typeface="Calibri" panose="020F0502020204030204" pitchFamily="34" charset="0"/>
                <a:cs typeface="Calibri" panose="020F0502020204030204" pitchFamily="34" charset="0"/>
              </a:rPr>
              <a:t>}, </a:t>
            </a:r>
          </a:p>
          <a:p>
            <a:r>
              <a:rPr lang="en-US" sz="816">
                <a:solidFill>
                  <a:schemeClr val="bg1"/>
                </a:solidFill>
                <a:latin typeface="Calibri" panose="020F0502020204030204" pitchFamily="34" charset="0"/>
                <a:cs typeface="Calibri" panose="020F0502020204030204" pitchFamily="34" charset="0"/>
              </a:rPr>
              <a:t>"body": "{\"Weather\":{\"Temperature\":50}}" </a:t>
            </a:r>
          </a:p>
          <a:p>
            <a:r>
              <a:rPr lang="en-US" sz="816">
                <a:solidFill>
                  <a:schemeClr val="bg1"/>
                </a:solidFill>
                <a:latin typeface="Calibri" panose="020F0502020204030204" pitchFamily="34" charset="0"/>
                <a:cs typeface="Calibri" panose="020F0502020204030204" pitchFamily="34" charset="0"/>
              </a:rPr>
              <a:t>  } </a:t>
            </a:r>
          </a:p>
          <a:p>
            <a:r>
              <a:rPr lang="en-US" sz="816">
                <a:solidFill>
                  <a:schemeClr val="bg1"/>
                </a:solidFill>
                <a:latin typeface="Calibri" panose="020F0502020204030204" pitchFamily="34" charset="0"/>
                <a:cs typeface="Calibri" panose="020F0502020204030204" pitchFamily="34" charset="0"/>
              </a:rPr>
              <a:t>}</a:t>
            </a:r>
          </a:p>
          <a:p>
            <a:r>
              <a:rPr lang="en-US" sz="816" b="1">
                <a:solidFill>
                  <a:schemeClr val="bg1"/>
                </a:solidFill>
                <a:latin typeface="Calibri" panose="020F0502020204030204" pitchFamily="34" charset="0"/>
                <a:cs typeface="Calibri" panose="020F0502020204030204" pitchFamily="34" charset="0"/>
              </a:rPr>
              <a:t>Device Twin:</a:t>
            </a:r>
          </a:p>
          <a:p>
            <a:r>
              <a:rPr lang="en-US" sz="816">
                <a:solidFill>
                  <a:schemeClr val="bg1"/>
                </a:solidFill>
                <a:latin typeface="Calibri" panose="020F0502020204030204" pitchFamily="34" charset="0"/>
                <a:cs typeface="Calibri" panose="020F0502020204030204" pitchFamily="34" charset="0"/>
              </a:rPr>
              <a:t>{</a:t>
            </a:r>
          </a:p>
          <a:p>
            <a:r>
              <a:rPr lang="en-US" sz="816">
                <a:solidFill>
                  <a:schemeClr val="bg1"/>
                </a:solidFill>
                <a:latin typeface="Calibri" panose="020F0502020204030204" pitchFamily="34" charset="0"/>
                <a:cs typeface="Calibri" panose="020F0502020204030204" pitchFamily="34" charset="0"/>
              </a:rPr>
              <a:t>    "tags": {</a:t>
            </a:r>
          </a:p>
          <a:p>
            <a:r>
              <a:rPr lang="en-US" sz="816">
                <a:solidFill>
                  <a:schemeClr val="bg1"/>
                </a:solidFill>
                <a:latin typeface="Calibri" panose="020F0502020204030204" pitchFamily="34" charset="0"/>
                <a:cs typeface="Calibri" panose="020F0502020204030204" pitchFamily="34" charset="0"/>
              </a:rPr>
              <a:t>        "deploymentLocation": {</a:t>
            </a:r>
          </a:p>
          <a:p>
            <a:r>
              <a:rPr lang="en-US" sz="816">
                <a:solidFill>
                  <a:schemeClr val="bg1"/>
                </a:solidFill>
                <a:latin typeface="Calibri" panose="020F0502020204030204" pitchFamily="34" charset="0"/>
                <a:cs typeface="Calibri" panose="020F0502020204030204" pitchFamily="34" charset="0"/>
              </a:rPr>
              <a:t>            "building": "43",</a:t>
            </a:r>
          </a:p>
          <a:p>
            <a:r>
              <a:rPr lang="en-US" sz="816">
                <a:solidFill>
                  <a:schemeClr val="bg1"/>
                </a:solidFill>
                <a:latin typeface="Calibri" panose="020F0502020204030204" pitchFamily="34" charset="0"/>
                <a:cs typeface="Calibri" panose="020F0502020204030204" pitchFamily="34" charset="0"/>
              </a:rPr>
              <a:t>            "floor": "1"}</a:t>
            </a:r>
          </a:p>
          <a:p>
            <a:r>
              <a:rPr lang="en-US" sz="816">
                <a:solidFill>
                  <a:schemeClr val="bg1"/>
                </a:solidFill>
                <a:latin typeface="Calibri" panose="020F0502020204030204" pitchFamily="34" charset="0"/>
                <a:cs typeface="Calibri" panose="020F0502020204030204" pitchFamily="34" charset="0"/>
              </a:rPr>
              <a:t>    },</a:t>
            </a:r>
          </a:p>
          <a:p>
            <a:r>
              <a:rPr lang="en-US" sz="816">
                <a:solidFill>
                  <a:schemeClr val="bg1"/>
                </a:solidFill>
                <a:latin typeface="Calibri" panose="020F0502020204030204" pitchFamily="34" charset="0"/>
                <a:cs typeface="Calibri" panose="020F0502020204030204" pitchFamily="34" charset="0"/>
              </a:rPr>
              <a:t>    "properties": {</a:t>
            </a:r>
          </a:p>
          <a:p>
            <a:r>
              <a:rPr lang="en-US" sz="816">
                <a:solidFill>
                  <a:schemeClr val="bg1"/>
                </a:solidFill>
                <a:latin typeface="Calibri" panose="020F0502020204030204" pitchFamily="34" charset="0"/>
                <a:cs typeface="Calibri" panose="020F0502020204030204" pitchFamily="34" charset="0"/>
              </a:rPr>
              <a:t>        "desired": {</a:t>
            </a:r>
          </a:p>
          <a:p>
            <a:r>
              <a:rPr lang="en-US" sz="816">
                <a:solidFill>
                  <a:schemeClr val="bg1"/>
                </a:solidFill>
                <a:latin typeface="Calibri" panose="020F0502020204030204" pitchFamily="34" charset="0"/>
                <a:cs typeface="Calibri" panose="020F0502020204030204" pitchFamily="34" charset="0"/>
              </a:rPr>
              <a:t>            "telemetryConfig": {</a:t>
            </a:r>
          </a:p>
          <a:p>
            <a:r>
              <a:rPr lang="en-US" sz="816">
                <a:solidFill>
                  <a:schemeClr val="bg1"/>
                </a:solidFill>
                <a:latin typeface="Calibri" panose="020F0502020204030204" pitchFamily="34" charset="0"/>
                <a:cs typeface="Calibri" panose="020F0502020204030204" pitchFamily="34" charset="0"/>
              </a:rPr>
              <a:t>                "sendFrequency": "5m"},</a:t>
            </a:r>
          </a:p>
          <a:p>
            <a:r>
              <a:rPr lang="en-US" sz="816">
                <a:solidFill>
                  <a:schemeClr val="bg1"/>
                </a:solidFill>
                <a:latin typeface="Calibri" panose="020F0502020204030204" pitchFamily="34" charset="0"/>
                <a:cs typeface="Calibri" panose="020F0502020204030204" pitchFamily="34" charset="0"/>
              </a:rPr>
              <a:t>            "$metadata": {...},</a:t>
            </a:r>
          </a:p>
          <a:p>
            <a:r>
              <a:rPr lang="en-US" sz="816">
                <a:solidFill>
                  <a:schemeClr val="bg1"/>
                </a:solidFill>
                <a:latin typeface="Calibri" panose="020F0502020204030204" pitchFamily="34" charset="0"/>
                <a:cs typeface="Calibri" panose="020F0502020204030204" pitchFamily="34" charset="0"/>
              </a:rPr>
              <a:t>            "$version": 1</a:t>
            </a:r>
          </a:p>
          <a:p>
            <a:r>
              <a:rPr lang="en-US" sz="816">
                <a:solidFill>
                  <a:schemeClr val="bg1"/>
                </a:solidFill>
                <a:latin typeface="Calibri" panose="020F0502020204030204" pitchFamily="34" charset="0"/>
                <a:cs typeface="Calibri" panose="020F0502020204030204" pitchFamily="34" charset="0"/>
              </a:rPr>
              <a:t>        },</a:t>
            </a:r>
          </a:p>
          <a:p>
            <a:r>
              <a:rPr lang="en-US" sz="816">
                <a:solidFill>
                  <a:schemeClr val="bg1"/>
                </a:solidFill>
                <a:latin typeface="Calibri" panose="020F0502020204030204" pitchFamily="34" charset="0"/>
                <a:cs typeface="Calibri" panose="020F0502020204030204" pitchFamily="34" charset="0"/>
              </a:rPr>
              <a:t>        "reported": {</a:t>
            </a:r>
          </a:p>
          <a:p>
            <a:r>
              <a:rPr lang="en-US" sz="816">
                <a:solidFill>
                  <a:schemeClr val="bg1"/>
                </a:solidFill>
                <a:latin typeface="Calibri" panose="020F0502020204030204" pitchFamily="34" charset="0"/>
                <a:cs typeface="Calibri" panose="020F0502020204030204" pitchFamily="34" charset="0"/>
              </a:rPr>
              <a:t>            "telemetryConfig": {</a:t>
            </a:r>
          </a:p>
          <a:p>
            <a:r>
              <a:rPr lang="en-US" sz="816">
                <a:solidFill>
                  <a:schemeClr val="bg1"/>
                </a:solidFill>
                <a:latin typeface="Calibri" panose="020F0502020204030204" pitchFamily="34" charset="0"/>
                <a:cs typeface="Calibri" panose="020F0502020204030204" pitchFamily="34" charset="0"/>
              </a:rPr>
              <a:t>                "sendFrequency": "5m",</a:t>
            </a:r>
          </a:p>
          <a:p>
            <a:r>
              <a:rPr lang="en-US" sz="816">
                <a:solidFill>
                  <a:schemeClr val="bg1"/>
                </a:solidFill>
                <a:latin typeface="Calibri" panose="020F0502020204030204" pitchFamily="34" charset="0"/>
                <a:cs typeface="Calibri" panose="020F0502020204030204" pitchFamily="34" charset="0"/>
              </a:rPr>
              <a:t>                "status": "success"},</a:t>
            </a:r>
          </a:p>
          <a:p>
            <a:r>
              <a:rPr lang="en-US" sz="816">
                <a:solidFill>
                  <a:schemeClr val="bg1"/>
                </a:solidFill>
                <a:latin typeface="Calibri" panose="020F0502020204030204" pitchFamily="34" charset="0"/>
                <a:cs typeface="Calibri" panose="020F0502020204030204" pitchFamily="34" charset="0"/>
              </a:rPr>
              <a:t>            "batteryLevel": 55,</a:t>
            </a:r>
          </a:p>
          <a:p>
            <a:r>
              <a:rPr lang="en-US" sz="816">
                <a:solidFill>
                  <a:schemeClr val="bg1"/>
                </a:solidFill>
                <a:latin typeface="Calibri" panose="020F0502020204030204" pitchFamily="34" charset="0"/>
                <a:cs typeface="Calibri" panose="020F0502020204030204" pitchFamily="34" charset="0"/>
              </a:rPr>
              <a:t>            "$metadata": {… },</a:t>
            </a:r>
          </a:p>
          <a:p>
            <a:r>
              <a:rPr lang="en-US" sz="816">
                <a:solidFill>
                  <a:schemeClr val="bg1"/>
                </a:solidFill>
                <a:latin typeface="Calibri" panose="020F0502020204030204" pitchFamily="34" charset="0"/>
                <a:cs typeface="Calibri" panose="020F0502020204030204" pitchFamily="34" charset="0"/>
              </a:rPr>
              <a:t>            "$version": 4</a:t>
            </a:r>
          </a:p>
          <a:p>
            <a:r>
              <a:rPr lang="en-US" sz="816">
                <a:solidFill>
                  <a:schemeClr val="bg1"/>
                </a:solidFill>
                <a:latin typeface="Calibri" panose="020F0502020204030204" pitchFamily="34" charset="0"/>
                <a:cs typeface="Calibri" panose="020F0502020204030204" pitchFamily="34" charset="0"/>
              </a:rPr>
              <a:t>        }</a:t>
            </a:r>
          </a:p>
          <a:p>
            <a:r>
              <a:rPr lang="en-US" sz="816">
                <a:solidFill>
                  <a:schemeClr val="bg1"/>
                </a:solidFill>
                <a:latin typeface="Calibri" panose="020F0502020204030204" pitchFamily="34" charset="0"/>
                <a:cs typeface="Calibri" panose="020F0502020204030204" pitchFamily="34" charset="0"/>
              </a:rPr>
              <a:t>    }</a:t>
            </a:r>
          </a:p>
          <a:p>
            <a:r>
              <a:rPr lang="en-US" sz="816">
                <a:solidFill>
                  <a:schemeClr val="bg1"/>
                </a:solidFill>
                <a:latin typeface="Calibri" panose="020F0502020204030204" pitchFamily="34" charset="0"/>
                <a:cs typeface="Calibri" panose="020F0502020204030204" pitchFamily="34" charset="0"/>
              </a:rPr>
              <a:t>}</a:t>
            </a:r>
          </a:p>
        </p:txBody>
      </p:sp>
      <p:sp>
        <p:nvSpPr>
          <p:cNvPr id="43" name="Rectangle 42">
            <a:extLst>
              <a:ext uri="{FF2B5EF4-FFF2-40B4-BE49-F238E27FC236}">
                <a16:creationId xmlns:a16="http://schemas.microsoft.com/office/drawing/2014/main" id="{EEC43881-D58A-49C7-9FA4-81392B56DB73}"/>
              </a:ext>
            </a:extLst>
          </p:cNvPr>
          <p:cNvSpPr/>
          <p:nvPr/>
        </p:nvSpPr>
        <p:spPr>
          <a:xfrm>
            <a:off x="3286131" y="3505386"/>
            <a:ext cx="2099903" cy="526377"/>
          </a:xfrm>
          <a:prstGeom prst="rect">
            <a:avLst/>
          </a:prstGeom>
          <a:solidFill>
            <a:srgbClr val="008DB5"/>
          </a:solidFill>
        </p:spPr>
        <p:txBody>
          <a:bodyPr wrap="square">
            <a:spAutoFit/>
          </a:bodyPr>
          <a:lstStyle/>
          <a:p>
            <a:r>
              <a:rPr lang="en-US" sz="918">
                <a:latin typeface="&amp;quot"/>
                <a:ea typeface="Times New Roman" panose="02020603050405020304" pitchFamily="18" charset="0"/>
              </a:rPr>
              <a:t>$body.Weather.Temperature = 50 AND $twin.properties.desired.telemetryConfig.sendFrequency = '5m'</a:t>
            </a:r>
            <a:endParaRPr lang="en-US" sz="918">
              <a:latin typeface="Calibri" panose="020F0502020204030204" pitchFamily="34" charset="0"/>
              <a:ea typeface="Calibri" panose="020F0502020204030204" pitchFamily="34" charset="0"/>
            </a:endParaRPr>
          </a:p>
        </p:txBody>
      </p:sp>
      <p:cxnSp>
        <p:nvCxnSpPr>
          <p:cNvPr id="44" name="Straight Arrow Connector 43">
            <a:extLst>
              <a:ext uri="{FF2B5EF4-FFF2-40B4-BE49-F238E27FC236}">
                <a16:creationId xmlns:a16="http://schemas.microsoft.com/office/drawing/2014/main" id="{D4E54954-77DA-441B-855D-593AC336EA89}"/>
              </a:ext>
            </a:extLst>
          </p:cNvPr>
          <p:cNvCxnSpPr>
            <a:cxnSpLocks/>
            <a:endCxn id="43" idx="3"/>
          </p:cNvCxnSpPr>
          <p:nvPr/>
        </p:nvCxnSpPr>
        <p:spPr>
          <a:xfrm flipH="1">
            <a:off x="5386033" y="3688828"/>
            <a:ext cx="1184345" cy="79747"/>
          </a:xfrm>
          <a:prstGeom prst="straightConnector1">
            <a:avLst/>
          </a:prstGeom>
          <a:ln w="19050">
            <a:solidFill>
              <a:schemeClr val="tx1"/>
            </a:solidFill>
            <a:headEnd type="triangle" w="lg" len="med"/>
            <a:tailEnd type="none" w="lg" len="med"/>
          </a:ln>
        </p:spPr>
        <p:style>
          <a:lnRef idx="2">
            <a:schemeClr val="accent1"/>
          </a:lnRef>
          <a:fillRef idx="0">
            <a:schemeClr val="accent1"/>
          </a:fillRef>
          <a:effectRef idx="1">
            <a:schemeClr val="accent1"/>
          </a:effectRef>
          <a:fontRef idx="minor">
            <a:schemeClr val="tx1"/>
          </a:fontRef>
        </p:style>
      </p:cxnSp>
      <p:cxnSp>
        <p:nvCxnSpPr>
          <p:cNvPr id="45" name="Straight Arrow Connector 44">
            <a:extLst>
              <a:ext uri="{FF2B5EF4-FFF2-40B4-BE49-F238E27FC236}">
                <a16:creationId xmlns:a16="http://schemas.microsoft.com/office/drawing/2014/main" id="{36713A7E-1384-4454-9616-5D24E3FAD17B}"/>
              </a:ext>
            </a:extLst>
          </p:cNvPr>
          <p:cNvCxnSpPr>
            <a:cxnSpLocks/>
          </p:cNvCxnSpPr>
          <p:nvPr/>
        </p:nvCxnSpPr>
        <p:spPr>
          <a:xfrm flipH="1">
            <a:off x="5337925" y="2182827"/>
            <a:ext cx="896537" cy="1419630"/>
          </a:xfrm>
          <a:prstGeom prst="straightConnector1">
            <a:avLst/>
          </a:prstGeom>
          <a:ln w="19050">
            <a:solidFill>
              <a:schemeClr val="tx1"/>
            </a:solidFill>
            <a:headEnd type="triangle" w="lg" len="med"/>
            <a:tailEnd type="none" w="lg" len="med"/>
          </a:ln>
        </p:spPr>
        <p:style>
          <a:lnRef idx="2">
            <a:schemeClr val="accent1"/>
          </a:lnRef>
          <a:fillRef idx="0">
            <a:schemeClr val="accent1"/>
          </a:fillRef>
          <a:effectRef idx="1">
            <a:schemeClr val="accent1"/>
          </a:effectRef>
          <a:fontRef idx="minor">
            <a:schemeClr val="tx1"/>
          </a:fontRef>
        </p:style>
      </p:cxnSp>
      <p:pic>
        <p:nvPicPr>
          <p:cNvPr id="46" name="iot icon">
            <a:extLst>
              <a:ext uri="{FF2B5EF4-FFF2-40B4-BE49-F238E27FC236}">
                <a16:creationId xmlns:a16="http://schemas.microsoft.com/office/drawing/2014/main" id="{1A26F79E-792D-4136-AEEF-BA764D7E01F6}"/>
              </a:ext>
            </a:extLst>
          </p:cNvPr>
          <p:cNvPicPr>
            <a:picLocks noChangeAspect="1"/>
          </p:cNvPicPr>
          <p:nvPr/>
        </p:nvPicPr>
        <p:blipFill>
          <a:blip r:embed="rId7"/>
          <a:stretch>
            <a:fillRect/>
          </a:stretch>
        </p:blipFill>
        <p:spPr>
          <a:xfrm>
            <a:off x="5337925" y="5770621"/>
            <a:ext cx="791561" cy="791561"/>
          </a:xfrm>
          <a:prstGeom prst="rect">
            <a:avLst/>
          </a:prstGeom>
        </p:spPr>
      </p:pic>
      <p:sp>
        <p:nvSpPr>
          <p:cNvPr id="47" name="Rectangle 46">
            <a:extLst>
              <a:ext uri="{FF2B5EF4-FFF2-40B4-BE49-F238E27FC236}">
                <a16:creationId xmlns:a16="http://schemas.microsoft.com/office/drawing/2014/main" id="{55C996C2-9B21-46D0-8625-EC34A1B6F76E}"/>
              </a:ext>
            </a:extLst>
          </p:cNvPr>
          <p:cNvSpPr/>
          <p:nvPr/>
        </p:nvSpPr>
        <p:spPr>
          <a:xfrm>
            <a:off x="8084383" y="5469226"/>
            <a:ext cx="3935588" cy="1251691"/>
          </a:xfrm>
          <a:prstGeom prst="rect">
            <a:avLst/>
          </a:prstGeom>
        </p:spPr>
        <p:txBody>
          <a:bodyPr wrap="square">
            <a:spAutoFit/>
          </a:bodyPr>
          <a:lstStyle/>
          <a:p>
            <a:pPr>
              <a:lnSpc>
                <a:spcPct val="90000"/>
              </a:lnSpc>
              <a:spcAft>
                <a:spcPts val="612"/>
              </a:spcAft>
            </a:pPr>
            <a:r>
              <a:rPr lang="en-US" sz="1632">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Data sources supported</a:t>
            </a:r>
          </a:p>
          <a:p>
            <a:pPr marL="349724" indent="-349724">
              <a:lnSpc>
                <a:spcPct val="90000"/>
              </a:lnSpc>
              <a:spcAft>
                <a:spcPts val="612"/>
              </a:spcAft>
              <a:buFont typeface="Arial" panose="020B0604020202020204" pitchFamily="34" charset="0"/>
              <a:buChar char="•"/>
            </a:pPr>
            <a:r>
              <a:rPr lang="en-US" sz="1632">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Device Telemetry </a:t>
            </a:r>
          </a:p>
          <a:p>
            <a:pPr marL="349724" indent="-349724">
              <a:lnSpc>
                <a:spcPct val="90000"/>
              </a:lnSpc>
              <a:spcAft>
                <a:spcPts val="612"/>
              </a:spcAft>
              <a:buFont typeface="Arial" panose="020B0604020202020204" pitchFamily="34" charset="0"/>
              <a:buChar char="•"/>
            </a:pPr>
            <a:r>
              <a:rPr lang="en-US" sz="1632">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Device Lifecycle Events</a:t>
            </a:r>
          </a:p>
          <a:p>
            <a:pPr marL="349724" indent="-349724">
              <a:lnSpc>
                <a:spcPct val="90000"/>
              </a:lnSpc>
              <a:spcAft>
                <a:spcPts val="612"/>
              </a:spcAft>
              <a:buFont typeface="Arial" panose="020B0604020202020204" pitchFamily="34" charset="0"/>
              <a:buChar char="•"/>
            </a:pPr>
            <a:r>
              <a:rPr lang="en-US" sz="1632">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Device Twin Change Events</a:t>
            </a:r>
            <a:endParaRPr lang="en-US" sz="1632">
              <a:latin typeface="Segoe UI" panose="020B0502040204020203" pitchFamily="34" charset="0"/>
              <a:cs typeface="Segoe UI" panose="020B0502040204020203" pitchFamily="34" charset="0"/>
            </a:endParaRPr>
          </a:p>
        </p:txBody>
      </p:sp>
      <p:sp>
        <p:nvSpPr>
          <p:cNvPr id="48" name="Rectangle 47">
            <a:extLst>
              <a:ext uri="{FF2B5EF4-FFF2-40B4-BE49-F238E27FC236}">
                <a16:creationId xmlns:a16="http://schemas.microsoft.com/office/drawing/2014/main" id="{3C5215A7-19DB-482B-BE71-E296AECC43B0}"/>
              </a:ext>
            </a:extLst>
          </p:cNvPr>
          <p:cNvSpPr/>
          <p:nvPr/>
        </p:nvSpPr>
        <p:spPr>
          <a:xfrm>
            <a:off x="8033957" y="6625464"/>
            <a:ext cx="3347912" cy="382308"/>
          </a:xfrm>
          <a:prstGeom prst="rect">
            <a:avLst/>
          </a:prstGeom>
        </p:spPr>
        <p:txBody>
          <a:bodyPr wrap="none">
            <a:spAutoFit/>
          </a:bodyPr>
          <a:lstStyle/>
          <a:p>
            <a:r>
              <a:rPr lang="en-US" sz="1836">
                <a:gradFill>
                  <a:gsLst>
                    <a:gs pos="2917">
                      <a:schemeClr val="tx1"/>
                    </a:gs>
                    <a:gs pos="30000">
                      <a:schemeClr val="tx1"/>
                    </a:gs>
                  </a:gsLst>
                  <a:lin ang="5400000" scaled="0"/>
                </a:gradFill>
                <a:hlinkClick r:id="rId8"/>
              </a:rPr>
              <a:t>Learn more Message Routing</a:t>
            </a:r>
            <a:r>
              <a:rPr lang="en-US" sz="1836">
                <a:gradFill>
                  <a:gsLst>
                    <a:gs pos="2917">
                      <a:schemeClr val="tx1"/>
                    </a:gs>
                    <a:gs pos="30000">
                      <a:schemeClr val="tx1"/>
                    </a:gs>
                  </a:gsLst>
                  <a:lin ang="5400000" scaled="0"/>
                </a:gradFill>
              </a:rPr>
              <a:t> </a:t>
            </a:r>
            <a:endParaRPr lang="en-US" sz="1836"/>
          </a:p>
        </p:txBody>
      </p:sp>
    </p:spTree>
    <p:extLst>
      <p:ext uri="{BB962C8B-B14F-4D97-AF65-F5344CB8AC3E}">
        <p14:creationId xmlns:p14="http://schemas.microsoft.com/office/powerpoint/2010/main" val="69704854"/>
      </p:ext>
    </p:extLst>
  </p:cSld>
  <p:clrMapOvr>
    <a:masterClrMapping/>
  </p:clrMapOvr>
  <mc:AlternateContent xmlns:mc="http://schemas.openxmlformats.org/markup-compatibility/2006">
    <mc:Choice xmlns:p14="http://schemas.microsoft.com/office/powerpoint/2010/main" Requires="p14">
      <p:transition spd="slow">
        <p14:reveal/>
      </p:transition>
    </mc:Choice>
    <mc:Fallback>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0CBDA5BB-06E7-40C4-843A-D85BB77EAB0B}"/>
              </a:ext>
            </a:extLst>
          </p:cNvPr>
          <p:cNvSpPr>
            <a:spLocks noGrp="1"/>
          </p:cNvSpPr>
          <p:nvPr>
            <p:ph idx="1"/>
          </p:nvPr>
        </p:nvSpPr>
        <p:spPr>
          <a:xfrm>
            <a:off x="465138" y="1397477"/>
            <a:ext cx="11456988" cy="3323987"/>
          </a:xfrm>
        </p:spPr>
        <p:txBody>
          <a:bodyPr>
            <a:normAutofit fontScale="92500" lnSpcReduction="20000"/>
          </a:bodyPr>
          <a:lstStyle/>
          <a:p>
            <a:pPr>
              <a:lnSpc>
                <a:spcPct val="150000"/>
              </a:lnSpc>
            </a:pPr>
            <a:r>
              <a:rPr lang="en-US" dirty="0"/>
              <a:t>Time Series Insights</a:t>
            </a:r>
          </a:p>
          <a:p>
            <a:pPr>
              <a:lnSpc>
                <a:spcPct val="150000"/>
              </a:lnSpc>
            </a:pPr>
            <a:r>
              <a:rPr lang="en-US" dirty="0"/>
              <a:t>Azure Stream Analytics</a:t>
            </a:r>
          </a:p>
          <a:p>
            <a:pPr>
              <a:lnSpc>
                <a:spcPct val="150000"/>
              </a:lnSpc>
            </a:pPr>
            <a:r>
              <a:rPr lang="en-US" dirty="0"/>
              <a:t>Message Routing</a:t>
            </a:r>
          </a:p>
          <a:p>
            <a:pPr>
              <a:lnSpc>
                <a:spcPct val="150000"/>
              </a:lnSpc>
            </a:pPr>
            <a:r>
              <a:rPr lang="en-US" dirty="0"/>
              <a:t>Event Grid Integration</a:t>
            </a:r>
          </a:p>
          <a:p>
            <a:pPr>
              <a:lnSpc>
                <a:spcPct val="150000"/>
              </a:lnSpc>
            </a:pPr>
            <a:r>
              <a:rPr lang="en-US" dirty="0"/>
              <a:t>Developer Resources &amp; Getting started</a:t>
            </a:r>
          </a:p>
          <a:p>
            <a:endParaRPr lang="en-US" dirty="0"/>
          </a:p>
        </p:txBody>
      </p:sp>
      <p:cxnSp>
        <p:nvCxnSpPr>
          <p:cNvPr id="6" name="Straight Connector 5">
            <a:extLst>
              <a:ext uri="{FF2B5EF4-FFF2-40B4-BE49-F238E27FC236}">
                <a16:creationId xmlns:a16="http://schemas.microsoft.com/office/drawing/2014/main" id="{EC92D292-E979-4E0A-BD64-37EC0EB1F0DB}"/>
              </a:ext>
            </a:extLst>
          </p:cNvPr>
          <p:cNvCxnSpPr>
            <a:cxnSpLocks/>
          </p:cNvCxnSpPr>
          <p:nvPr/>
        </p:nvCxnSpPr>
        <p:spPr>
          <a:xfrm>
            <a:off x="557903" y="3944527"/>
            <a:ext cx="10158746" cy="0"/>
          </a:xfrm>
          <a:prstGeom prst="line">
            <a:avLst/>
          </a:prstGeom>
          <a:ln w="53975">
            <a:gradFill>
              <a:gsLst>
                <a:gs pos="0">
                  <a:schemeClr val="accent5"/>
                </a:gs>
                <a:gs pos="100000">
                  <a:schemeClr val="tx2"/>
                </a:gs>
              </a:gsLst>
              <a:lin ang="1800000" scaled="0"/>
            </a:gra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itle 3">
            <a:extLst>
              <a:ext uri="{FF2B5EF4-FFF2-40B4-BE49-F238E27FC236}">
                <a16:creationId xmlns:a16="http://schemas.microsoft.com/office/drawing/2014/main" id="{E5401674-1F9E-4BC7-8614-97CE8DCF6DB6}"/>
              </a:ext>
            </a:extLst>
          </p:cNvPr>
          <p:cNvSpPr txBox="1">
            <a:spLocks/>
          </p:cNvSpPr>
          <p:nvPr/>
        </p:nvSpPr>
        <p:spPr>
          <a:xfrm>
            <a:off x="465138" y="478442"/>
            <a:ext cx="11530584" cy="830020"/>
          </a:xfrm>
          <a:prstGeom prst="rect">
            <a:avLst/>
          </a:prstGeom>
        </p:spPr>
        <p:txBody>
          <a:bodyPr vert="horz" wrap="square" lIns="0" tIns="91440" rIns="146304" bIns="91440" rtlCol="0" anchor="t">
            <a:noAutofit/>
          </a:bodyPr>
          <a:lstStyle>
            <a:lvl1pPr algn="l" defTabSz="932742" rtl="0" eaLnBrk="1" latinLnBrk="0" hangingPunct="1">
              <a:lnSpc>
                <a:spcPct val="90000"/>
              </a:lnSpc>
              <a:spcBef>
                <a:spcPct val="0"/>
              </a:spcBef>
              <a:buNone/>
              <a:defRPr lang="en-US" sz="2800" b="0" kern="1200" cap="none" spc="-50" baseline="0" dirty="0" smtClean="0">
                <a:ln w="3175">
                  <a:noFill/>
                </a:ln>
                <a:gradFill>
                  <a:gsLst>
                    <a:gs pos="0">
                      <a:schemeClr val="tx1"/>
                    </a:gs>
                    <a:gs pos="100000">
                      <a:schemeClr val="tx1"/>
                    </a:gs>
                  </a:gsLst>
                  <a:lin ang="5400000" scaled="1"/>
                </a:gradFill>
                <a:effectLst/>
                <a:latin typeface="+mj-lt"/>
                <a:ea typeface="+mn-ea"/>
                <a:cs typeface="Segoe UI" pitchFamily="34" charset="0"/>
              </a:defRPr>
            </a:lvl1pPr>
          </a:lstStyle>
          <a:p>
            <a:pPr>
              <a:lnSpc>
                <a:spcPct val="150000"/>
              </a:lnSpc>
            </a:pPr>
            <a:r>
              <a:rPr lang="en-US" dirty="0">
                <a:solidFill>
                  <a:srgbClr val="027BD4"/>
                </a:solidFill>
              </a:rPr>
              <a:t>Messaging processing, analytics, and business integration</a:t>
            </a:r>
          </a:p>
        </p:txBody>
      </p:sp>
    </p:spTree>
    <p:extLst>
      <p:ext uri="{BB962C8B-B14F-4D97-AF65-F5344CB8AC3E}">
        <p14:creationId xmlns:p14="http://schemas.microsoft.com/office/powerpoint/2010/main" val="1712728119"/>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10FB9E-173D-42F3-BF84-EE132C2D97CA}"/>
              </a:ext>
            </a:extLst>
          </p:cNvPr>
          <p:cNvSpPr>
            <a:spLocks noGrp="1"/>
          </p:cNvSpPr>
          <p:nvPr>
            <p:ph type="title"/>
          </p:nvPr>
        </p:nvSpPr>
        <p:spPr/>
        <p:txBody>
          <a:bodyPr/>
          <a:lstStyle/>
          <a:p>
            <a:r>
              <a:rPr lang="en-US"/>
              <a:t>Serverless Integration</a:t>
            </a:r>
          </a:p>
        </p:txBody>
      </p:sp>
      <p:pic>
        <p:nvPicPr>
          <p:cNvPr id="3" name="Picture 2">
            <a:extLst>
              <a:ext uri="{FF2B5EF4-FFF2-40B4-BE49-F238E27FC236}">
                <a16:creationId xmlns:a16="http://schemas.microsoft.com/office/drawing/2014/main" id="{01ED40C4-C00D-4D4A-96CF-2504A5BBF0A9}"/>
              </a:ext>
            </a:extLst>
          </p:cNvPr>
          <p:cNvPicPr>
            <a:picLocks noChangeAspect="1"/>
          </p:cNvPicPr>
          <p:nvPr/>
        </p:nvPicPr>
        <p:blipFill>
          <a:blip r:embed="rId3"/>
          <a:stretch>
            <a:fillRect/>
          </a:stretch>
        </p:blipFill>
        <p:spPr>
          <a:xfrm>
            <a:off x="465122" y="1488971"/>
            <a:ext cx="7090315" cy="4691090"/>
          </a:xfrm>
          <a:prstGeom prst="rect">
            <a:avLst/>
          </a:prstGeom>
        </p:spPr>
      </p:pic>
      <p:sp>
        <p:nvSpPr>
          <p:cNvPr id="4" name="Rectangle 3">
            <a:extLst>
              <a:ext uri="{FF2B5EF4-FFF2-40B4-BE49-F238E27FC236}">
                <a16:creationId xmlns:a16="http://schemas.microsoft.com/office/drawing/2014/main" id="{79D301BC-9C95-4429-963C-908D62341090}"/>
              </a:ext>
            </a:extLst>
          </p:cNvPr>
          <p:cNvSpPr/>
          <p:nvPr/>
        </p:nvSpPr>
        <p:spPr>
          <a:xfrm>
            <a:off x="535419" y="6397357"/>
            <a:ext cx="3230788" cy="353469"/>
          </a:xfrm>
          <a:prstGeom prst="rect">
            <a:avLst/>
          </a:prstGeom>
        </p:spPr>
        <p:txBody>
          <a:bodyPr wrap="none">
            <a:spAutoFit/>
          </a:bodyPr>
          <a:lstStyle/>
          <a:p>
            <a:pPr>
              <a:lnSpc>
                <a:spcPct val="90000"/>
              </a:lnSpc>
              <a:spcAft>
                <a:spcPts val="612"/>
              </a:spcAft>
            </a:pPr>
            <a:r>
              <a:rPr lang="en-US" sz="1836">
                <a:gradFill>
                  <a:gsLst>
                    <a:gs pos="2917">
                      <a:schemeClr val="tx1"/>
                    </a:gs>
                    <a:gs pos="30000">
                      <a:schemeClr val="tx1"/>
                    </a:gs>
                  </a:gsLst>
                  <a:lin ang="5400000" scaled="0"/>
                </a:gradFill>
                <a:hlinkClick r:id="rId4"/>
              </a:rPr>
              <a:t>Learn more about Event Grid</a:t>
            </a:r>
            <a:endParaRPr lang="en-US" sz="1836">
              <a:gradFill>
                <a:gsLst>
                  <a:gs pos="2917">
                    <a:schemeClr val="tx1"/>
                  </a:gs>
                  <a:gs pos="30000">
                    <a:schemeClr val="tx1"/>
                  </a:gs>
                </a:gsLst>
                <a:lin ang="5400000" scaled="0"/>
              </a:gradFill>
            </a:endParaRPr>
          </a:p>
        </p:txBody>
      </p:sp>
      <p:sp>
        <p:nvSpPr>
          <p:cNvPr id="5" name="TextBox 4">
            <a:extLst>
              <a:ext uri="{FF2B5EF4-FFF2-40B4-BE49-F238E27FC236}">
                <a16:creationId xmlns:a16="http://schemas.microsoft.com/office/drawing/2014/main" id="{9680D9DA-871E-4404-A36F-544B0D4FF2DB}"/>
              </a:ext>
            </a:extLst>
          </p:cNvPr>
          <p:cNvSpPr txBox="1"/>
          <p:nvPr/>
        </p:nvSpPr>
        <p:spPr>
          <a:xfrm>
            <a:off x="7710091" y="2016164"/>
            <a:ext cx="4541169" cy="1977462"/>
          </a:xfrm>
          <a:prstGeom prst="rect">
            <a:avLst/>
          </a:prstGeom>
          <a:noFill/>
        </p:spPr>
        <p:txBody>
          <a:bodyPr wrap="square" lIns="186521" tIns="149217" rIns="186521" bIns="149217" rtlCol="0">
            <a:spAutoFit/>
          </a:bodyPr>
          <a:lstStyle/>
          <a:p>
            <a:pPr>
              <a:lnSpc>
                <a:spcPct val="90000"/>
              </a:lnSpc>
              <a:spcAft>
                <a:spcPts val="612"/>
              </a:spcAft>
            </a:pPr>
            <a:r>
              <a:rPr lang="en-US" sz="204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Events supported:</a:t>
            </a:r>
          </a:p>
          <a:p>
            <a:pPr marL="349724" indent="-349724">
              <a:lnSpc>
                <a:spcPct val="90000"/>
              </a:lnSpc>
              <a:spcAft>
                <a:spcPts val="612"/>
              </a:spcAft>
              <a:buFont typeface="Arial" panose="020B0604020202020204" pitchFamily="34" charset="0"/>
              <a:buChar char="•"/>
            </a:pPr>
            <a:r>
              <a:rPr lang="en-US" sz="204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Device Telemetry </a:t>
            </a:r>
          </a:p>
          <a:p>
            <a:pPr marL="349724" indent="-349724">
              <a:lnSpc>
                <a:spcPct val="90000"/>
              </a:lnSpc>
              <a:spcAft>
                <a:spcPts val="612"/>
              </a:spcAft>
              <a:buFont typeface="Arial" panose="020B0604020202020204" pitchFamily="34" charset="0"/>
              <a:buChar char="•"/>
            </a:pPr>
            <a:r>
              <a:rPr lang="en-US" sz="204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Device Created/Deleted Events</a:t>
            </a:r>
          </a:p>
          <a:p>
            <a:pPr marL="349724" indent="-349724">
              <a:lnSpc>
                <a:spcPct val="90000"/>
              </a:lnSpc>
              <a:spcAft>
                <a:spcPts val="612"/>
              </a:spcAft>
              <a:buFont typeface="Arial" panose="020B0604020202020204" pitchFamily="34" charset="0"/>
              <a:buChar char="•"/>
            </a:pPr>
            <a:r>
              <a:rPr lang="en-US" sz="204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Device Connected/Disconnected Events</a:t>
            </a:r>
            <a:endParaRPr lang="en-US" sz="204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372936965"/>
      </p:ext>
    </p:extLst>
  </p:cSld>
  <p:clrMapOvr>
    <a:masterClrMapping/>
  </p:clrMapOvr>
  <mc:AlternateContent xmlns:mc="http://schemas.openxmlformats.org/markup-compatibility/2006">
    <mc:Choice xmlns:p14="http://schemas.microsoft.com/office/powerpoint/2010/main" Requires="p14">
      <p:transition spd="slow">
        <p14:reveal/>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EAA90DE1-F49B-4683-94A4-E8328AAC84CB}"/>
              </a:ext>
            </a:extLst>
          </p:cNvPr>
          <p:cNvCxnSpPr>
            <a:cxnSpLocks/>
          </p:cNvCxnSpPr>
          <p:nvPr/>
        </p:nvCxnSpPr>
        <p:spPr>
          <a:xfrm>
            <a:off x="1670654" y="2520878"/>
            <a:ext cx="9049398" cy="0"/>
          </a:xfrm>
          <a:prstGeom prst="line">
            <a:avLst/>
          </a:prstGeom>
          <a:ln w="15875">
            <a:solidFill>
              <a:schemeClr val="bg1">
                <a:lumMod val="75000"/>
                <a:lumOff val="2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900C5B3A-B82A-43B7-AE2C-4982164F1D11}"/>
              </a:ext>
            </a:extLst>
          </p:cNvPr>
          <p:cNvCxnSpPr>
            <a:cxnSpLocks/>
          </p:cNvCxnSpPr>
          <p:nvPr/>
        </p:nvCxnSpPr>
        <p:spPr>
          <a:xfrm>
            <a:off x="2560530" y="4371582"/>
            <a:ext cx="9049398" cy="0"/>
          </a:xfrm>
          <a:prstGeom prst="line">
            <a:avLst/>
          </a:prstGeom>
          <a:ln w="15875">
            <a:solidFill>
              <a:schemeClr val="bg1">
                <a:lumMod val="75000"/>
                <a:lumOff val="2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85471430-7D8B-4DF0-99A6-80069F2EAF43}"/>
              </a:ext>
            </a:extLst>
          </p:cNvPr>
          <p:cNvSpPr/>
          <p:nvPr/>
        </p:nvSpPr>
        <p:spPr bwMode="auto">
          <a:xfrm>
            <a:off x="458970" y="2740457"/>
            <a:ext cx="1975351" cy="29790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9217" rIns="186521" bIns="149217" numCol="1" spcCol="0" rtlCol="0" fromWordArt="0" anchor="ctr" anchorCtr="0" forceAA="0" compatLnSpc="1">
            <a:prstTxWarp prst="textNoShape">
              <a:avLst/>
            </a:prstTxWarp>
            <a:noAutofit/>
          </a:bodyPr>
          <a:lstStyle/>
          <a:p>
            <a:pPr marL="0" marR="0" lvl="0" indent="0" algn="l" defTabSz="951028" rtl="0" eaLnBrk="1" fontAlgn="base" latinLnBrk="0" hangingPunct="1">
              <a:lnSpc>
                <a:spcPct val="90000"/>
              </a:lnSpc>
              <a:spcBef>
                <a:spcPct val="0"/>
              </a:spcBef>
              <a:spcAft>
                <a:spcPct val="0"/>
              </a:spcAft>
              <a:buClrTx/>
              <a:buSzTx/>
              <a:buFontTx/>
              <a:buNone/>
              <a:tabLst/>
              <a:defRPr/>
            </a:pPr>
            <a:r>
              <a:rPr kumimoji="0" lang="en-US" sz="1836" b="1" i="0" u="none" strike="noStrike" kern="1200" cap="none" spc="0" normalizeH="0" baseline="0" noProof="0" dirty="0">
                <a:ln>
                  <a:noFill/>
                </a:ln>
                <a:gradFill>
                  <a:gsLst>
                    <a:gs pos="0">
                      <a:srgbClr val="000000"/>
                    </a:gs>
                    <a:gs pos="100000">
                      <a:srgbClr val="000000"/>
                    </a:gs>
                  </a:gsLst>
                  <a:lin ang="5400000" scaled="0"/>
                </a:gradFill>
                <a:effectLst/>
                <a:uLnTx/>
                <a:uFillTx/>
                <a:latin typeface="Segoe UI Semibold"/>
                <a:ea typeface="Segoe UI" pitchFamily="34" charset="0"/>
                <a:cs typeface="Segoe UI" pitchFamily="34" charset="0"/>
              </a:rPr>
              <a:t>IoT app</a:t>
            </a:r>
            <a:br>
              <a:rPr kumimoji="0" lang="en-US" sz="1836" b="1" i="0" u="none" strike="noStrike" kern="1200" cap="none" spc="0" normalizeH="0" baseline="0" noProof="0" dirty="0">
                <a:ln>
                  <a:noFill/>
                </a:ln>
                <a:gradFill>
                  <a:gsLst>
                    <a:gs pos="0">
                      <a:srgbClr val="000000"/>
                    </a:gs>
                    <a:gs pos="100000">
                      <a:srgbClr val="000000"/>
                    </a:gs>
                  </a:gsLst>
                  <a:lin ang="5400000" scaled="0"/>
                </a:gradFill>
                <a:effectLst/>
                <a:uLnTx/>
                <a:uFillTx/>
                <a:latin typeface="Segoe UI Semibold"/>
                <a:ea typeface="Segoe UI" pitchFamily="34" charset="0"/>
                <a:cs typeface="Segoe UI" pitchFamily="34" charset="0"/>
              </a:rPr>
            </a:br>
            <a:r>
              <a:rPr kumimoji="0" lang="en-US" sz="1836" b="1" i="0" u="none" strike="noStrike" kern="1200" cap="none" spc="0" normalizeH="0" baseline="0" noProof="0" dirty="0">
                <a:ln>
                  <a:noFill/>
                </a:ln>
                <a:gradFill>
                  <a:gsLst>
                    <a:gs pos="0">
                      <a:srgbClr val="000000"/>
                    </a:gs>
                    <a:gs pos="100000">
                      <a:srgbClr val="000000"/>
                    </a:gs>
                  </a:gsLst>
                  <a:lin ang="5400000" scaled="0"/>
                </a:gradFill>
                <a:effectLst/>
                <a:uLnTx/>
                <a:uFillTx/>
                <a:latin typeface="Segoe UI Semibold"/>
                <a:ea typeface="Segoe UI" pitchFamily="34" charset="0"/>
                <a:cs typeface="Segoe UI" pitchFamily="34" charset="0"/>
              </a:rPr>
              <a:t>services</a:t>
            </a:r>
          </a:p>
        </p:txBody>
      </p:sp>
      <p:sp>
        <p:nvSpPr>
          <p:cNvPr id="13" name="Rectangle 12">
            <a:extLst>
              <a:ext uri="{FF2B5EF4-FFF2-40B4-BE49-F238E27FC236}">
                <a16:creationId xmlns:a16="http://schemas.microsoft.com/office/drawing/2014/main" id="{FD573623-ED8B-4F06-B3B6-9F348FB4E3AC}"/>
              </a:ext>
            </a:extLst>
          </p:cNvPr>
          <p:cNvSpPr/>
          <p:nvPr/>
        </p:nvSpPr>
        <p:spPr bwMode="auto">
          <a:xfrm>
            <a:off x="458969" y="3959417"/>
            <a:ext cx="1975351" cy="29791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9217" rIns="186521" bIns="149217" numCol="1" spcCol="0" rtlCol="0" fromWordArt="0" anchor="ctr" anchorCtr="0" forceAA="0" compatLnSpc="1">
            <a:prstTxWarp prst="textNoShape">
              <a:avLst/>
            </a:prstTxWarp>
            <a:noAutofit/>
          </a:bodyPr>
          <a:lstStyle/>
          <a:p>
            <a:pPr marL="0" marR="0" lvl="0" indent="0" algn="l" defTabSz="951028" rtl="0" eaLnBrk="1" fontAlgn="base" latinLnBrk="0" hangingPunct="1">
              <a:lnSpc>
                <a:spcPct val="90000"/>
              </a:lnSpc>
              <a:spcBef>
                <a:spcPct val="0"/>
              </a:spcBef>
              <a:spcAft>
                <a:spcPct val="0"/>
              </a:spcAft>
              <a:buClrTx/>
              <a:buSzTx/>
              <a:buFontTx/>
              <a:buNone/>
              <a:tabLst/>
              <a:defRPr/>
            </a:pPr>
            <a:r>
              <a:rPr kumimoji="0" lang="en-US" sz="1836" b="1" i="0" u="none" strike="noStrike" kern="1200" cap="none" spc="0" normalizeH="0" baseline="0" noProof="0" dirty="0">
                <a:ln>
                  <a:noFill/>
                </a:ln>
                <a:gradFill>
                  <a:gsLst>
                    <a:gs pos="0">
                      <a:srgbClr val="000000"/>
                    </a:gs>
                    <a:gs pos="100000">
                      <a:srgbClr val="000000"/>
                    </a:gs>
                  </a:gsLst>
                  <a:lin ang="5400000" scaled="0"/>
                </a:gradFill>
                <a:effectLst/>
                <a:uLnTx/>
                <a:uFillTx/>
                <a:latin typeface="Segoe UI Semibold"/>
                <a:ea typeface="Segoe UI" pitchFamily="34" charset="0"/>
                <a:cs typeface="Segoe UI" pitchFamily="34" charset="0"/>
              </a:rPr>
              <a:t>Azure services for IoT </a:t>
            </a:r>
          </a:p>
        </p:txBody>
      </p:sp>
      <p:sp>
        <p:nvSpPr>
          <p:cNvPr id="118" name="Rectangle 117">
            <a:extLst>
              <a:ext uri="{FF2B5EF4-FFF2-40B4-BE49-F238E27FC236}">
                <a16:creationId xmlns:a16="http://schemas.microsoft.com/office/drawing/2014/main" id="{22EB7062-DCBF-4911-87C0-61E675F1366E}"/>
              </a:ext>
            </a:extLst>
          </p:cNvPr>
          <p:cNvSpPr/>
          <p:nvPr/>
        </p:nvSpPr>
        <p:spPr bwMode="auto">
          <a:xfrm>
            <a:off x="458969" y="1657347"/>
            <a:ext cx="2101561" cy="29790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9217" rIns="186521" bIns="149217" numCol="1" spcCol="0" rtlCol="0" fromWordArt="0" anchor="ctr" anchorCtr="0" forceAA="0" compatLnSpc="1">
            <a:prstTxWarp prst="textNoShape">
              <a:avLst/>
            </a:prstTxWarp>
            <a:noAutofit/>
          </a:bodyPr>
          <a:lstStyle/>
          <a:p>
            <a:pPr marL="0" marR="0" lvl="0" indent="0" algn="l" defTabSz="951028" rtl="0" eaLnBrk="1" fontAlgn="base" latinLnBrk="0" hangingPunct="1">
              <a:lnSpc>
                <a:spcPct val="90000"/>
              </a:lnSpc>
              <a:spcBef>
                <a:spcPct val="0"/>
              </a:spcBef>
              <a:spcAft>
                <a:spcPct val="0"/>
              </a:spcAft>
              <a:buClrTx/>
              <a:buSzTx/>
              <a:buFontTx/>
              <a:buNone/>
              <a:tabLst/>
              <a:defRPr/>
            </a:pPr>
            <a:r>
              <a:rPr kumimoji="0" lang="en-US" sz="1836" b="1" i="0" u="none" strike="noStrike" kern="1200" cap="none" spc="0" normalizeH="0" baseline="0" noProof="0">
                <a:ln>
                  <a:noFill/>
                </a:ln>
                <a:gradFill>
                  <a:gsLst>
                    <a:gs pos="0">
                      <a:srgbClr val="000000"/>
                    </a:gs>
                    <a:gs pos="100000">
                      <a:srgbClr val="000000"/>
                    </a:gs>
                  </a:gsLst>
                  <a:lin ang="5400000" scaled="0"/>
                </a:gradFill>
                <a:effectLst/>
                <a:uLnTx/>
                <a:uFillTx/>
                <a:latin typeface="Segoe UI Semibold"/>
                <a:ea typeface="Segoe UI" pitchFamily="34" charset="0"/>
                <a:cs typeface="Segoe UI" pitchFamily="34" charset="0"/>
              </a:rPr>
              <a:t>Industry Solutions</a:t>
            </a:r>
          </a:p>
        </p:txBody>
      </p:sp>
      <p:grpSp>
        <p:nvGrpSpPr>
          <p:cNvPr id="24" name="Group 23">
            <a:extLst>
              <a:ext uri="{FF2B5EF4-FFF2-40B4-BE49-F238E27FC236}">
                <a16:creationId xmlns:a16="http://schemas.microsoft.com/office/drawing/2014/main" id="{A1433359-8E69-4AB9-AE28-509081900A6F}"/>
              </a:ext>
            </a:extLst>
          </p:cNvPr>
          <p:cNvGrpSpPr/>
          <p:nvPr/>
        </p:nvGrpSpPr>
        <p:grpSpPr>
          <a:xfrm>
            <a:off x="4606302" y="2547192"/>
            <a:ext cx="1735347" cy="704594"/>
            <a:chOff x="2933446" y="3278913"/>
            <a:chExt cx="1735347" cy="704594"/>
          </a:xfrm>
        </p:grpSpPr>
        <p:sp>
          <p:nvSpPr>
            <p:cNvPr id="15" name="Rectangle 14">
              <a:extLst>
                <a:ext uri="{FF2B5EF4-FFF2-40B4-BE49-F238E27FC236}">
                  <a16:creationId xmlns:a16="http://schemas.microsoft.com/office/drawing/2014/main" id="{AFCECAE9-BA10-4205-95FC-9DCDF1F3B380}"/>
                </a:ext>
              </a:extLst>
            </p:cNvPr>
            <p:cNvSpPr/>
            <p:nvPr/>
          </p:nvSpPr>
          <p:spPr bwMode="auto">
            <a:xfrm>
              <a:off x="3394692" y="3278913"/>
              <a:ext cx="1274101" cy="704594"/>
            </a:xfrm>
            <a:prstGeom prst="rect">
              <a:avLst/>
            </a:prstGeom>
            <a:no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6445" tIns="149157" rIns="186445" bIns="149157" numCol="1" spcCol="0" rtlCol="0" fromWordArt="0" anchor="ctr" anchorCtr="0" forceAA="0" compatLnSpc="1">
              <a:prstTxWarp prst="textNoShape">
                <a:avLst/>
              </a:prstTxWarp>
              <a:spAutoFit/>
            </a:bodyPr>
            <a:lstStyle/>
            <a:p>
              <a:pPr marL="0" marR="0" lvl="0" indent="0" algn="l" defTabSz="950560" rtl="0" eaLnBrk="1" fontAlgn="base" latinLnBrk="0" hangingPunct="1">
                <a:lnSpc>
                  <a:spcPct val="90000"/>
                </a:lnSpc>
                <a:spcBef>
                  <a:spcPct val="0"/>
                </a:spcBef>
                <a:spcAft>
                  <a:spcPct val="0"/>
                </a:spcAft>
                <a:buClrTx/>
                <a:buSzTx/>
                <a:buFontTx/>
                <a:buNone/>
                <a:tabLst/>
                <a:defRPr/>
              </a:pPr>
              <a:r>
                <a:rPr kumimoji="0" lang="en-US" sz="1428" b="0" i="0" u="none" strike="noStrike" kern="1200" cap="none" spc="0" normalizeH="0" baseline="0" noProof="0">
                  <a:ln>
                    <a:noFill/>
                  </a:ln>
                  <a:gradFill>
                    <a:gsLst>
                      <a:gs pos="0">
                        <a:srgbClr val="000000"/>
                      </a:gs>
                      <a:gs pos="100000">
                        <a:srgbClr val="000000"/>
                      </a:gs>
                    </a:gsLst>
                    <a:lin ang="5400000" scaled="0"/>
                  </a:gradFill>
                  <a:effectLst/>
                  <a:uLnTx/>
                  <a:uFillTx/>
                  <a:latin typeface="Segoe UI"/>
                  <a:ea typeface="+mn-ea"/>
                  <a:cs typeface="Segoe UI" pitchFamily="34" charset="0"/>
                </a:rPr>
                <a:t>Azure</a:t>
              </a:r>
              <a:br>
                <a:rPr kumimoji="0" lang="en-US" sz="1428" b="0" i="0" u="none" strike="noStrike" kern="1200" cap="none" spc="0" normalizeH="0" baseline="0" noProof="0">
                  <a:ln>
                    <a:noFill/>
                  </a:ln>
                  <a:gradFill>
                    <a:gsLst>
                      <a:gs pos="0">
                        <a:srgbClr val="000000"/>
                      </a:gs>
                      <a:gs pos="100000">
                        <a:srgbClr val="000000"/>
                      </a:gs>
                    </a:gsLst>
                    <a:lin ang="5400000" scaled="0"/>
                  </a:gradFill>
                  <a:effectLst/>
                  <a:uLnTx/>
                  <a:uFillTx/>
                  <a:latin typeface="Segoe UI"/>
                  <a:ea typeface="+mn-ea"/>
                  <a:cs typeface="Segoe UI" pitchFamily="34" charset="0"/>
                </a:rPr>
              </a:br>
              <a:r>
                <a:rPr kumimoji="0" lang="en-US" sz="1428" b="0" i="0" u="none" strike="noStrike" kern="1200" cap="none" spc="0" normalizeH="0" baseline="0" noProof="0">
                  <a:ln>
                    <a:noFill/>
                  </a:ln>
                  <a:gradFill>
                    <a:gsLst>
                      <a:gs pos="0">
                        <a:srgbClr val="000000"/>
                      </a:gs>
                      <a:gs pos="100000">
                        <a:srgbClr val="000000"/>
                      </a:gs>
                    </a:gsLst>
                    <a:lin ang="5400000" scaled="0"/>
                  </a:gradFill>
                  <a:effectLst/>
                  <a:uLnTx/>
                  <a:uFillTx/>
                  <a:latin typeface="Segoe UI"/>
                  <a:ea typeface="+mn-ea"/>
                  <a:cs typeface="Segoe UI" pitchFamily="34" charset="0"/>
                </a:rPr>
                <a:t>IoT Central</a:t>
              </a:r>
            </a:p>
          </p:txBody>
        </p:sp>
        <p:pic>
          <p:nvPicPr>
            <p:cNvPr id="129" name="Graphic 128">
              <a:extLst>
                <a:ext uri="{FF2B5EF4-FFF2-40B4-BE49-F238E27FC236}">
                  <a16:creationId xmlns:a16="http://schemas.microsoft.com/office/drawing/2014/main" id="{C39D65CE-8F1C-459B-98EA-D754B65D114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933446" y="3398162"/>
              <a:ext cx="466302" cy="466302"/>
            </a:xfrm>
            <a:prstGeom prst="rect">
              <a:avLst/>
            </a:prstGeom>
          </p:spPr>
        </p:pic>
      </p:grpSp>
      <p:grpSp>
        <p:nvGrpSpPr>
          <p:cNvPr id="25" name="Group 24">
            <a:extLst>
              <a:ext uri="{FF2B5EF4-FFF2-40B4-BE49-F238E27FC236}">
                <a16:creationId xmlns:a16="http://schemas.microsoft.com/office/drawing/2014/main" id="{8113512A-7D18-4CE2-A5AE-A24CEA97CFBE}"/>
              </a:ext>
            </a:extLst>
          </p:cNvPr>
          <p:cNvGrpSpPr/>
          <p:nvPr/>
        </p:nvGrpSpPr>
        <p:grpSpPr>
          <a:xfrm>
            <a:off x="7381971" y="2554844"/>
            <a:ext cx="2382453" cy="704594"/>
            <a:chOff x="9281434" y="3278913"/>
            <a:chExt cx="2382453" cy="704594"/>
          </a:xfrm>
        </p:grpSpPr>
        <p:sp>
          <p:nvSpPr>
            <p:cNvPr id="107" name="Rectangle 106">
              <a:extLst>
                <a:ext uri="{FF2B5EF4-FFF2-40B4-BE49-F238E27FC236}">
                  <a16:creationId xmlns:a16="http://schemas.microsoft.com/office/drawing/2014/main" id="{2933C9C9-F644-4735-A67C-FB78CDF6D229}"/>
                </a:ext>
              </a:extLst>
            </p:cNvPr>
            <p:cNvSpPr/>
            <p:nvPr/>
          </p:nvSpPr>
          <p:spPr bwMode="auto">
            <a:xfrm>
              <a:off x="9550879" y="3278913"/>
              <a:ext cx="2113008" cy="704594"/>
            </a:xfrm>
            <a:prstGeom prst="rect">
              <a:avLst/>
            </a:prstGeom>
            <a:no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6445" tIns="149157" rIns="186445" bIns="149157" numCol="1" spcCol="0" rtlCol="0" fromWordArt="0" anchor="ctr" anchorCtr="0" forceAA="0" compatLnSpc="1">
              <a:prstTxWarp prst="textNoShape">
                <a:avLst/>
              </a:prstTxWarp>
              <a:spAutoFit/>
            </a:bodyPr>
            <a:lstStyle/>
            <a:p>
              <a:pPr marL="0" marR="0" lvl="0" indent="0" algn="l" defTabSz="950560" rtl="0" eaLnBrk="1" fontAlgn="base" latinLnBrk="0" hangingPunct="1">
                <a:lnSpc>
                  <a:spcPct val="90000"/>
                </a:lnSpc>
                <a:spcBef>
                  <a:spcPct val="0"/>
                </a:spcBef>
                <a:spcAft>
                  <a:spcPct val="0"/>
                </a:spcAft>
                <a:buClrTx/>
                <a:buSzTx/>
                <a:buFontTx/>
                <a:buNone/>
                <a:tabLst/>
                <a:defRPr/>
              </a:pPr>
              <a:r>
                <a:rPr kumimoji="0" lang="en-US" sz="1428" b="0" i="0" u="none" strike="noStrike" kern="1200" cap="none" spc="0" normalizeH="0" baseline="0" noProof="0">
                  <a:ln>
                    <a:noFill/>
                  </a:ln>
                  <a:gradFill>
                    <a:gsLst>
                      <a:gs pos="0">
                        <a:srgbClr val="000000"/>
                      </a:gs>
                      <a:gs pos="100000">
                        <a:srgbClr val="000000"/>
                      </a:gs>
                    </a:gsLst>
                    <a:lin ang="5400000" scaled="0"/>
                  </a:gradFill>
                  <a:effectLst/>
                  <a:uLnTx/>
                  <a:uFillTx/>
                  <a:latin typeface="Segoe UI"/>
                  <a:ea typeface="+mn-ea"/>
                  <a:cs typeface="Segoe UI" pitchFamily="34" charset="0"/>
                </a:rPr>
                <a:t>Dynamics Connected</a:t>
              </a:r>
              <a:br>
                <a:rPr kumimoji="0" lang="en-US" sz="1428" b="0" i="0" u="none" strike="noStrike" kern="1200" cap="none" spc="0" normalizeH="0" baseline="0" noProof="0">
                  <a:ln>
                    <a:noFill/>
                  </a:ln>
                  <a:gradFill>
                    <a:gsLst>
                      <a:gs pos="0">
                        <a:srgbClr val="000000"/>
                      </a:gs>
                      <a:gs pos="100000">
                        <a:srgbClr val="000000"/>
                      </a:gs>
                    </a:gsLst>
                    <a:lin ang="5400000" scaled="0"/>
                  </a:gradFill>
                  <a:effectLst/>
                  <a:uLnTx/>
                  <a:uFillTx/>
                  <a:latin typeface="Segoe UI"/>
                  <a:ea typeface="+mn-ea"/>
                  <a:cs typeface="Segoe UI" pitchFamily="34" charset="0"/>
                </a:rPr>
              </a:br>
              <a:r>
                <a:rPr kumimoji="0" lang="en-US" sz="1428" b="0" i="0" u="none" strike="noStrike" kern="1200" cap="none" spc="0" normalizeH="0" baseline="0" noProof="0">
                  <a:ln>
                    <a:noFill/>
                  </a:ln>
                  <a:gradFill>
                    <a:gsLst>
                      <a:gs pos="0">
                        <a:srgbClr val="000000"/>
                      </a:gs>
                      <a:gs pos="100000">
                        <a:srgbClr val="000000"/>
                      </a:gs>
                    </a:gsLst>
                    <a:lin ang="5400000" scaled="0"/>
                  </a:gradFill>
                  <a:effectLst/>
                  <a:uLnTx/>
                  <a:uFillTx/>
                  <a:latin typeface="Segoe UI"/>
                  <a:ea typeface="+mn-ea"/>
                  <a:cs typeface="Segoe UI" pitchFamily="34" charset="0"/>
                </a:rPr>
                <a:t>Field Service</a:t>
              </a:r>
            </a:p>
          </p:txBody>
        </p:sp>
        <p:pic>
          <p:nvPicPr>
            <p:cNvPr id="109" name="Dynamics 365" descr="Dynamics 365">
              <a:extLst>
                <a:ext uri="{FF2B5EF4-FFF2-40B4-BE49-F238E27FC236}">
                  <a16:creationId xmlns:a16="http://schemas.microsoft.com/office/drawing/2014/main" id="{CEDA2345-0D96-4240-BFE3-C6E8CD15FA93}"/>
                </a:ext>
              </a:extLst>
            </p:cNvPr>
            <p:cNvPicPr>
              <a:picLocks noChangeAspect="1"/>
            </p:cNvPicPr>
            <p:nvPr/>
          </p:nvPicPr>
          <p:blipFill>
            <a:blip r:embed="rId5">
              <a:duotone>
                <a:schemeClr val="bg2">
                  <a:shade val="45000"/>
                  <a:satMod val="135000"/>
                </a:schemeClr>
                <a:prstClr val="white"/>
              </a:duotone>
            </a:blip>
            <a:stretch>
              <a:fillRect/>
            </a:stretch>
          </p:blipFill>
          <p:spPr>
            <a:xfrm>
              <a:off x="9281434" y="3411032"/>
              <a:ext cx="271038" cy="425018"/>
            </a:xfrm>
            <a:prstGeom prst="rect">
              <a:avLst/>
            </a:prstGeom>
          </p:spPr>
        </p:pic>
      </p:grpSp>
      <p:sp>
        <p:nvSpPr>
          <p:cNvPr id="3" name="Title 2">
            <a:extLst>
              <a:ext uri="{FF2B5EF4-FFF2-40B4-BE49-F238E27FC236}">
                <a16:creationId xmlns:a16="http://schemas.microsoft.com/office/drawing/2014/main" id="{436C3750-DC90-4024-93C7-CA917BD9E841}"/>
              </a:ext>
            </a:extLst>
          </p:cNvPr>
          <p:cNvSpPr>
            <a:spLocks noGrp="1"/>
          </p:cNvSpPr>
          <p:nvPr>
            <p:ph type="title"/>
          </p:nvPr>
        </p:nvSpPr>
        <p:spPr>
          <a:xfrm>
            <a:off x="465139" y="632780"/>
            <a:ext cx="11533187" cy="820738"/>
          </a:xfrm>
        </p:spPr>
        <p:txBody>
          <a:bodyPr/>
          <a:lstStyle/>
          <a:p>
            <a:r>
              <a:rPr lang="en-US" spc="-51">
                <a:solidFill>
                  <a:schemeClr val="tx1"/>
                </a:solidFill>
              </a:rPr>
              <a:t>Microsoft IoT</a:t>
            </a:r>
            <a:br>
              <a:rPr lang="en-US" spc="-51">
                <a:solidFill>
                  <a:schemeClr val="tx1"/>
                </a:solidFill>
              </a:rPr>
            </a:br>
            <a:endParaRPr lang="en-US"/>
          </a:p>
        </p:txBody>
      </p:sp>
      <p:sp>
        <p:nvSpPr>
          <p:cNvPr id="111" name="Title 1">
            <a:extLst>
              <a:ext uri="{FF2B5EF4-FFF2-40B4-BE49-F238E27FC236}">
                <a16:creationId xmlns:a16="http://schemas.microsoft.com/office/drawing/2014/main" id="{607CDD84-6DF8-4A7D-89C2-037BA06157E0}"/>
              </a:ext>
            </a:extLst>
          </p:cNvPr>
          <p:cNvSpPr txBox="1">
            <a:spLocks/>
          </p:cNvSpPr>
          <p:nvPr/>
        </p:nvSpPr>
        <p:spPr>
          <a:xfrm>
            <a:off x="465953" y="1123070"/>
            <a:ext cx="10715296" cy="320182"/>
          </a:xfrm>
          <a:prstGeom prst="rect">
            <a:avLst/>
          </a:prstGeom>
        </p:spPr>
        <p:txBody>
          <a:bodyPr vert="horz" wrap="square" lIns="0" tIns="0" rIns="0" bIns="0" rtlCol="0" anchor="ctr" anchorCtr="0">
            <a:spAutoFit/>
          </a:bodyPr>
          <a:lstStyle>
            <a:lvl1pPr algn="l" defTabSz="914367" rtl="0" eaLnBrk="1" latinLnBrk="0" hangingPunct="1">
              <a:lnSpc>
                <a:spcPts val="3137"/>
              </a:lnSpc>
              <a:spcBef>
                <a:spcPct val="0"/>
              </a:spcBef>
              <a:buNone/>
              <a:defRPr lang="en-US" sz="2745" b="0" strike="noStrike" kern="1200" cap="none" spc="-49" baseline="0">
                <a:ln w="3175">
                  <a:noFill/>
                </a:ln>
                <a:gradFill>
                  <a:gsLst>
                    <a:gs pos="0">
                      <a:schemeClr val="tx1"/>
                    </a:gs>
                    <a:gs pos="100000">
                      <a:schemeClr val="tx1"/>
                    </a:gs>
                  </a:gsLst>
                  <a:lin ang="5400000" scaled="1"/>
                </a:gradFill>
                <a:effectLst/>
                <a:latin typeface="+mj-lt"/>
                <a:ea typeface="+mn-ea"/>
                <a:cs typeface="Segoe UI" pitchFamily="34" charset="0"/>
              </a:defRPr>
            </a:lvl1pPr>
          </a:lstStyle>
          <a:p>
            <a:pPr marL="0" marR="0" lvl="0" indent="0" algn="l" defTabSz="932563" rtl="0" eaLnBrk="1" fontAlgn="auto" latinLnBrk="0" hangingPunct="1">
              <a:lnSpc>
                <a:spcPct val="100000"/>
              </a:lnSpc>
              <a:spcBef>
                <a:spcPct val="0"/>
              </a:spcBef>
              <a:spcAft>
                <a:spcPts val="0"/>
              </a:spcAft>
              <a:buClrTx/>
              <a:buSzTx/>
              <a:buFontTx/>
              <a:buNone/>
              <a:tabLst/>
              <a:defRPr/>
            </a:pPr>
            <a:r>
              <a:rPr kumimoji="0" lang="en-US" sz="2040" b="0" i="0" u="none" strike="noStrike" kern="1200" cap="none" spc="-50" normalizeH="0" baseline="0" noProof="0">
                <a:ln w="3175">
                  <a:noFill/>
                </a:ln>
                <a:gradFill>
                  <a:gsLst>
                    <a:gs pos="0">
                      <a:srgbClr val="0078D3"/>
                    </a:gs>
                    <a:gs pos="100000">
                      <a:srgbClr val="0078D3"/>
                    </a:gs>
                  </a:gsLst>
                  <a:lin ang="5400000" scaled="1"/>
                </a:gradFill>
                <a:effectLst/>
                <a:uLnTx/>
                <a:uFillTx/>
                <a:latin typeface="Segoe UI Semibold"/>
                <a:ea typeface="+mn-ea"/>
                <a:cs typeface="Segoe UI" pitchFamily="34" charset="0"/>
              </a:rPr>
              <a:t>Broadest portfolio</a:t>
            </a:r>
          </a:p>
        </p:txBody>
      </p:sp>
      <p:cxnSp>
        <p:nvCxnSpPr>
          <p:cNvPr id="114" name="Straight Connector 113">
            <a:extLst>
              <a:ext uri="{FF2B5EF4-FFF2-40B4-BE49-F238E27FC236}">
                <a16:creationId xmlns:a16="http://schemas.microsoft.com/office/drawing/2014/main" id="{D5407351-DB55-42B1-9BC7-B4F9CD0F2A71}"/>
              </a:ext>
            </a:extLst>
          </p:cNvPr>
          <p:cNvCxnSpPr>
            <a:cxnSpLocks/>
          </p:cNvCxnSpPr>
          <p:nvPr/>
        </p:nvCxnSpPr>
        <p:spPr>
          <a:xfrm>
            <a:off x="486098" y="3399361"/>
            <a:ext cx="11521440" cy="0"/>
          </a:xfrm>
          <a:prstGeom prst="line">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15" name="Straight Connector 114">
            <a:extLst>
              <a:ext uri="{FF2B5EF4-FFF2-40B4-BE49-F238E27FC236}">
                <a16:creationId xmlns:a16="http://schemas.microsoft.com/office/drawing/2014/main" id="{566B68EC-C046-4FCA-AA8E-0CCB59A90D17}"/>
              </a:ext>
            </a:extLst>
          </p:cNvPr>
          <p:cNvCxnSpPr>
            <a:cxnSpLocks/>
          </p:cNvCxnSpPr>
          <p:nvPr/>
        </p:nvCxnSpPr>
        <p:spPr>
          <a:xfrm>
            <a:off x="486098" y="2388261"/>
            <a:ext cx="11521440" cy="0"/>
          </a:xfrm>
          <a:prstGeom prst="line">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16" name="Straight Connector 115">
            <a:extLst>
              <a:ext uri="{FF2B5EF4-FFF2-40B4-BE49-F238E27FC236}">
                <a16:creationId xmlns:a16="http://schemas.microsoft.com/office/drawing/2014/main" id="{CD2976B8-4102-4BF1-89EB-B08CF03B243A}"/>
              </a:ext>
            </a:extLst>
          </p:cNvPr>
          <p:cNvCxnSpPr>
            <a:cxnSpLocks/>
          </p:cNvCxnSpPr>
          <p:nvPr/>
        </p:nvCxnSpPr>
        <p:spPr>
          <a:xfrm flipH="1">
            <a:off x="396319" y="6423505"/>
            <a:ext cx="11506199" cy="0"/>
          </a:xfrm>
          <a:prstGeom prst="line">
            <a:avLst/>
          </a:prstGeom>
          <a:ln w="53975">
            <a:gradFill>
              <a:gsLst>
                <a:gs pos="0">
                  <a:schemeClr val="accent5"/>
                </a:gs>
                <a:gs pos="100000">
                  <a:schemeClr val="tx2"/>
                </a:gs>
              </a:gsLst>
              <a:lin ang="1800000" scaled="0"/>
            </a:gradFill>
            <a:miter lim="800000"/>
            <a:headEnd type="none"/>
            <a:tailEnd type="non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2D6C6011-AF6A-4C6E-8D1C-8A766DDFDD7F}"/>
              </a:ext>
            </a:extLst>
          </p:cNvPr>
          <p:cNvGrpSpPr/>
          <p:nvPr/>
        </p:nvGrpSpPr>
        <p:grpSpPr>
          <a:xfrm>
            <a:off x="2933446" y="1353821"/>
            <a:ext cx="8418733" cy="975557"/>
            <a:chOff x="4413404" y="1610578"/>
            <a:chExt cx="7502954" cy="869438"/>
          </a:xfrm>
        </p:grpSpPr>
        <p:grpSp>
          <p:nvGrpSpPr>
            <p:cNvPr id="56" name="Graphic 2">
              <a:extLst>
                <a:ext uri="{FF2B5EF4-FFF2-40B4-BE49-F238E27FC236}">
                  <a16:creationId xmlns:a16="http://schemas.microsoft.com/office/drawing/2014/main" id="{42D0D798-6F92-4F3A-AEDE-55A280F8BF6D}"/>
                </a:ext>
              </a:extLst>
            </p:cNvPr>
            <p:cNvGrpSpPr/>
            <p:nvPr/>
          </p:nvGrpSpPr>
          <p:grpSpPr>
            <a:xfrm>
              <a:off x="6828517" y="1610578"/>
              <a:ext cx="296186" cy="454153"/>
              <a:chOff x="5557492" y="4674021"/>
              <a:chExt cx="454548" cy="696974"/>
            </a:xfrm>
            <a:solidFill>
              <a:schemeClr val="accent5"/>
            </a:solidFill>
          </p:grpSpPr>
          <p:sp>
            <p:nvSpPr>
              <p:cNvPr id="57" name="Freeform: Shape 56">
                <a:extLst>
                  <a:ext uri="{FF2B5EF4-FFF2-40B4-BE49-F238E27FC236}">
                    <a16:creationId xmlns:a16="http://schemas.microsoft.com/office/drawing/2014/main" id="{0775F6C6-0DE5-46EB-9AF9-135A6FB1ADF7}"/>
                  </a:ext>
                </a:extLst>
              </p:cNvPr>
              <p:cNvSpPr/>
              <p:nvPr/>
            </p:nvSpPr>
            <p:spPr>
              <a:xfrm>
                <a:off x="5704463" y="4761900"/>
                <a:ext cx="136364" cy="90910"/>
              </a:xfrm>
              <a:custGeom>
                <a:avLst/>
                <a:gdLst>
                  <a:gd name="connsiteX0" fmla="*/ 72728 w 136364"/>
                  <a:gd name="connsiteY0" fmla="*/ 92425 h 90909"/>
                  <a:gd name="connsiteX1" fmla="*/ 0 w 136364"/>
                  <a:gd name="connsiteY1" fmla="*/ 21212 h 90909"/>
                  <a:gd name="connsiteX2" fmla="*/ 21212 w 136364"/>
                  <a:gd name="connsiteY2" fmla="*/ 0 h 90909"/>
                  <a:gd name="connsiteX3" fmla="*/ 72728 w 136364"/>
                  <a:gd name="connsiteY3" fmla="*/ 50000 h 90909"/>
                  <a:gd name="connsiteX4" fmla="*/ 122728 w 136364"/>
                  <a:gd name="connsiteY4" fmla="*/ 1515 h 90909"/>
                  <a:gd name="connsiteX5" fmla="*/ 143940 w 136364"/>
                  <a:gd name="connsiteY5" fmla="*/ 22727 h 90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364" h="90909">
                    <a:moveTo>
                      <a:pt x="72728" y="92425"/>
                    </a:moveTo>
                    <a:lnTo>
                      <a:pt x="0" y="21212"/>
                    </a:lnTo>
                    <a:lnTo>
                      <a:pt x="21212" y="0"/>
                    </a:lnTo>
                    <a:lnTo>
                      <a:pt x="72728" y="50000"/>
                    </a:lnTo>
                    <a:lnTo>
                      <a:pt x="122728" y="1515"/>
                    </a:lnTo>
                    <a:lnTo>
                      <a:pt x="143940" y="22727"/>
                    </a:lnTo>
                    <a:close/>
                  </a:path>
                </a:pathLst>
              </a:custGeom>
              <a:solidFill>
                <a:schemeClr val="tx2"/>
              </a:solidFill>
              <a:ln w="1492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8" name="Freeform: Shape 57">
                <a:extLst>
                  <a:ext uri="{FF2B5EF4-FFF2-40B4-BE49-F238E27FC236}">
                    <a16:creationId xmlns:a16="http://schemas.microsoft.com/office/drawing/2014/main" id="{AAC0EE38-3D2B-45CA-A914-AD39B232DEA2}"/>
                  </a:ext>
                </a:extLst>
              </p:cNvPr>
              <p:cNvSpPr/>
              <p:nvPr/>
            </p:nvSpPr>
            <p:spPr>
              <a:xfrm>
                <a:off x="5704463" y="4674021"/>
                <a:ext cx="136364" cy="106061"/>
              </a:xfrm>
              <a:custGeom>
                <a:avLst/>
                <a:gdLst>
                  <a:gd name="connsiteX0" fmla="*/ 122728 w 136364"/>
                  <a:gd name="connsiteY0" fmla="*/ 27273 h 106061"/>
                  <a:gd name="connsiteX1" fmla="*/ 87879 w 136364"/>
                  <a:gd name="connsiteY1" fmla="*/ 60606 h 106061"/>
                  <a:gd name="connsiteX2" fmla="*/ 87879 w 136364"/>
                  <a:gd name="connsiteY2" fmla="*/ 0 h 106061"/>
                  <a:gd name="connsiteX3" fmla="*/ 57576 w 136364"/>
                  <a:gd name="connsiteY3" fmla="*/ 0 h 106061"/>
                  <a:gd name="connsiteX4" fmla="*/ 57576 w 136364"/>
                  <a:gd name="connsiteY4" fmla="*/ 60606 h 106061"/>
                  <a:gd name="connsiteX5" fmla="*/ 21212 w 136364"/>
                  <a:gd name="connsiteY5" fmla="*/ 24243 h 106061"/>
                  <a:gd name="connsiteX6" fmla="*/ 0 w 136364"/>
                  <a:gd name="connsiteY6" fmla="*/ 46970 h 106061"/>
                  <a:gd name="connsiteX7" fmla="*/ 72728 w 136364"/>
                  <a:gd name="connsiteY7" fmla="*/ 116667 h 106061"/>
                  <a:gd name="connsiteX8" fmla="*/ 143940 w 136364"/>
                  <a:gd name="connsiteY8" fmla="*/ 48485 h 106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106061">
                    <a:moveTo>
                      <a:pt x="122728" y="27273"/>
                    </a:moveTo>
                    <a:lnTo>
                      <a:pt x="87879" y="60606"/>
                    </a:lnTo>
                    <a:lnTo>
                      <a:pt x="87879" y="0"/>
                    </a:lnTo>
                    <a:lnTo>
                      <a:pt x="57576" y="0"/>
                    </a:lnTo>
                    <a:lnTo>
                      <a:pt x="57576" y="60606"/>
                    </a:lnTo>
                    <a:lnTo>
                      <a:pt x="21212" y="24243"/>
                    </a:lnTo>
                    <a:lnTo>
                      <a:pt x="0" y="46970"/>
                    </a:lnTo>
                    <a:lnTo>
                      <a:pt x="72728" y="116667"/>
                    </a:lnTo>
                    <a:lnTo>
                      <a:pt x="143940" y="48485"/>
                    </a:lnTo>
                    <a:close/>
                  </a:path>
                </a:pathLst>
              </a:custGeom>
              <a:solidFill>
                <a:schemeClr val="tx2"/>
              </a:solidFill>
              <a:ln w="1492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9" name="Freeform: Shape 58">
                <a:extLst>
                  <a:ext uri="{FF2B5EF4-FFF2-40B4-BE49-F238E27FC236}">
                    <a16:creationId xmlns:a16="http://schemas.microsoft.com/office/drawing/2014/main" id="{E6974E53-15C1-4AF8-AEAD-7116CCCF9B93}"/>
                  </a:ext>
                </a:extLst>
              </p:cNvPr>
              <p:cNvSpPr/>
              <p:nvPr/>
            </p:nvSpPr>
            <p:spPr>
              <a:xfrm>
                <a:off x="5862039" y="4886144"/>
                <a:ext cx="136364" cy="90910"/>
              </a:xfrm>
              <a:custGeom>
                <a:avLst/>
                <a:gdLst>
                  <a:gd name="connsiteX0" fmla="*/ 71213 w 136364"/>
                  <a:gd name="connsiteY0" fmla="*/ 92425 h 90909"/>
                  <a:gd name="connsiteX1" fmla="*/ 0 w 136364"/>
                  <a:gd name="connsiteY1" fmla="*/ 21212 h 90909"/>
                  <a:gd name="connsiteX2" fmla="*/ 21212 w 136364"/>
                  <a:gd name="connsiteY2" fmla="*/ 0 h 90909"/>
                  <a:gd name="connsiteX3" fmla="*/ 71213 w 136364"/>
                  <a:gd name="connsiteY3" fmla="*/ 50000 h 90909"/>
                  <a:gd name="connsiteX4" fmla="*/ 121213 w 136364"/>
                  <a:gd name="connsiteY4" fmla="*/ 1515 h 90909"/>
                  <a:gd name="connsiteX5" fmla="*/ 142425 w 136364"/>
                  <a:gd name="connsiteY5" fmla="*/ 24243 h 90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364" h="90909">
                    <a:moveTo>
                      <a:pt x="71213" y="92425"/>
                    </a:moveTo>
                    <a:lnTo>
                      <a:pt x="0" y="21212"/>
                    </a:lnTo>
                    <a:lnTo>
                      <a:pt x="21212" y="0"/>
                    </a:lnTo>
                    <a:lnTo>
                      <a:pt x="71213" y="50000"/>
                    </a:lnTo>
                    <a:lnTo>
                      <a:pt x="121213" y="1515"/>
                    </a:lnTo>
                    <a:lnTo>
                      <a:pt x="142425" y="24243"/>
                    </a:lnTo>
                    <a:close/>
                  </a:path>
                </a:pathLst>
              </a:custGeom>
              <a:grpFill/>
              <a:ln w="1492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0" name="Freeform: Shape 59">
                <a:extLst>
                  <a:ext uri="{FF2B5EF4-FFF2-40B4-BE49-F238E27FC236}">
                    <a16:creationId xmlns:a16="http://schemas.microsoft.com/office/drawing/2014/main" id="{3DB86144-F9D4-4844-B019-1F003FFC965C}"/>
                  </a:ext>
                </a:extLst>
              </p:cNvPr>
              <p:cNvSpPr/>
              <p:nvPr/>
            </p:nvSpPr>
            <p:spPr>
              <a:xfrm>
                <a:off x="5862039" y="4799779"/>
                <a:ext cx="136364" cy="106061"/>
              </a:xfrm>
              <a:custGeom>
                <a:avLst/>
                <a:gdLst>
                  <a:gd name="connsiteX0" fmla="*/ 121213 w 136364"/>
                  <a:gd name="connsiteY0" fmla="*/ 25758 h 106061"/>
                  <a:gd name="connsiteX1" fmla="*/ 86364 w 136364"/>
                  <a:gd name="connsiteY1" fmla="*/ 59091 h 106061"/>
                  <a:gd name="connsiteX2" fmla="*/ 86364 w 136364"/>
                  <a:gd name="connsiteY2" fmla="*/ 0 h 106061"/>
                  <a:gd name="connsiteX3" fmla="*/ 56061 w 136364"/>
                  <a:gd name="connsiteY3" fmla="*/ 0 h 106061"/>
                  <a:gd name="connsiteX4" fmla="*/ 56061 w 136364"/>
                  <a:gd name="connsiteY4" fmla="*/ 59091 h 106061"/>
                  <a:gd name="connsiteX5" fmla="*/ 21212 w 136364"/>
                  <a:gd name="connsiteY5" fmla="*/ 24243 h 106061"/>
                  <a:gd name="connsiteX6" fmla="*/ 0 w 136364"/>
                  <a:gd name="connsiteY6" fmla="*/ 45455 h 106061"/>
                  <a:gd name="connsiteX7" fmla="*/ 71213 w 136364"/>
                  <a:gd name="connsiteY7" fmla="*/ 116667 h 106061"/>
                  <a:gd name="connsiteX8" fmla="*/ 142425 w 136364"/>
                  <a:gd name="connsiteY8" fmla="*/ 48485 h 106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106061">
                    <a:moveTo>
                      <a:pt x="121213" y="25758"/>
                    </a:moveTo>
                    <a:lnTo>
                      <a:pt x="86364" y="59091"/>
                    </a:lnTo>
                    <a:lnTo>
                      <a:pt x="86364" y="0"/>
                    </a:lnTo>
                    <a:lnTo>
                      <a:pt x="56061" y="0"/>
                    </a:lnTo>
                    <a:lnTo>
                      <a:pt x="56061" y="59091"/>
                    </a:lnTo>
                    <a:lnTo>
                      <a:pt x="21212" y="24243"/>
                    </a:lnTo>
                    <a:lnTo>
                      <a:pt x="0" y="45455"/>
                    </a:lnTo>
                    <a:lnTo>
                      <a:pt x="71213" y="116667"/>
                    </a:lnTo>
                    <a:lnTo>
                      <a:pt x="142425" y="48485"/>
                    </a:lnTo>
                    <a:close/>
                  </a:path>
                </a:pathLst>
              </a:custGeom>
              <a:grpFill/>
              <a:ln w="1492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1" name="Freeform: Shape 60">
                <a:extLst>
                  <a:ext uri="{FF2B5EF4-FFF2-40B4-BE49-F238E27FC236}">
                    <a16:creationId xmlns:a16="http://schemas.microsoft.com/office/drawing/2014/main" id="{007F5A36-E00E-4F3F-B6E9-B38F64B32095}"/>
                  </a:ext>
                </a:extLst>
              </p:cNvPr>
              <p:cNvSpPr/>
              <p:nvPr/>
            </p:nvSpPr>
            <p:spPr>
              <a:xfrm>
                <a:off x="5557492" y="4886144"/>
                <a:ext cx="136364" cy="90910"/>
              </a:xfrm>
              <a:custGeom>
                <a:avLst/>
                <a:gdLst>
                  <a:gd name="connsiteX0" fmla="*/ 72728 w 136364"/>
                  <a:gd name="connsiteY0" fmla="*/ 92425 h 90909"/>
                  <a:gd name="connsiteX1" fmla="*/ 0 w 136364"/>
                  <a:gd name="connsiteY1" fmla="*/ 21212 h 90909"/>
                  <a:gd name="connsiteX2" fmla="*/ 21212 w 136364"/>
                  <a:gd name="connsiteY2" fmla="*/ 0 h 90909"/>
                  <a:gd name="connsiteX3" fmla="*/ 72728 w 136364"/>
                  <a:gd name="connsiteY3" fmla="*/ 50000 h 90909"/>
                  <a:gd name="connsiteX4" fmla="*/ 122728 w 136364"/>
                  <a:gd name="connsiteY4" fmla="*/ 1515 h 90909"/>
                  <a:gd name="connsiteX5" fmla="*/ 143940 w 136364"/>
                  <a:gd name="connsiteY5" fmla="*/ 24243 h 90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364" h="90909">
                    <a:moveTo>
                      <a:pt x="72728" y="92425"/>
                    </a:moveTo>
                    <a:lnTo>
                      <a:pt x="0" y="21212"/>
                    </a:lnTo>
                    <a:lnTo>
                      <a:pt x="21212" y="0"/>
                    </a:lnTo>
                    <a:lnTo>
                      <a:pt x="72728" y="50000"/>
                    </a:lnTo>
                    <a:lnTo>
                      <a:pt x="122728" y="1515"/>
                    </a:lnTo>
                    <a:lnTo>
                      <a:pt x="143940" y="24243"/>
                    </a:lnTo>
                    <a:close/>
                  </a:path>
                </a:pathLst>
              </a:custGeom>
              <a:grpFill/>
              <a:ln w="1492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2" name="Freeform: Shape 61">
                <a:extLst>
                  <a:ext uri="{FF2B5EF4-FFF2-40B4-BE49-F238E27FC236}">
                    <a16:creationId xmlns:a16="http://schemas.microsoft.com/office/drawing/2014/main" id="{EFCE87E4-F6D4-432A-BA37-25A27BB18676}"/>
                  </a:ext>
                </a:extLst>
              </p:cNvPr>
              <p:cNvSpPr/>
              <p:nvPr/>
            </p:nvSpPr>
            <p:spPr>
              <a:xfrm>
                <a:off x="5557492" y="4799779"/>
                <a:ext cx="136364" cy="106061"/>
              </a:xfrm>
              <a:custGeom>
                <a:avLst/>
                <a:gdLst>
                  <a:gd name="connsiteX0" fmla="*/ 122728 w 136364"/>
                  <a:gd name="connsiteY0" fmla="*/ 25758 h 106061"/>
                  <a:gd name="connsiteX1" fmla="*/ 87879 w 136364"/>
                  <a:gd name="connsiteY1" fmla="*/ 59091 h 106061"/>
                  <a:gd name="connsiteX2" fmla="*/ 87879 w 136364"/>
                  <a:gd name="connsiteY2" fmla="*/ 0 h 106061"/>
                  <a:gd name="connsiteX3" fmla="*/ 57576 w 136364"/>
                  <a:gd name="connsiteY3" fmla="*/ 0 h 106061"/>
                  <a:gd name="connsiteX4" fmla="*/ 57576 w 136364"/>
                  <a:gd name="connsiteY4" fmla="*/ 59091 h 106061"/>
                  <a:gd name="connsiteX5" fmla="*/ 21212 w 136364"/>
                  <a:gd name="connsiteY5" fmla="*/ 24243 h 106061"/>
                  <a:gd name="connsiteX6" fmla="*/ 0 w 136364"/>
                  <a:gd name="connsiteY6" fmla="*/ 45455 h 106061"/>
                  <a:gd name="connsiteX7" fmla="*/ 72728 w 136364"/>
                  <a:gd name="connsiteY7" fmla="*/ 116667 h 106061"/>
                  <a:gd name="connsiteX8" fmla="*/ 143940 w 136364"/>
                  <a:gd name="connsiteY8" fmla="*/ 48485 h 106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106061">
                    <a:moveTo>
                      <a:pt x="122728" y="25758"/>
                    </a:moveTo>
                    <a:lnTo>
                      <a:pt x="87879" y="59091"/>
                    </a:lnTo>
                    <a:lnTo>
                      <a:pt x="87879" y="0"/>
                    </a:lnTo>
                    <a:lnTo>
                      <a:pt x="57576" y="0"/>
                    </a:lnTo>
                    <a:lnTo>
                      <a:pt x="57576" y="59091"/>
                    </a:lnTo>
                    <a:lnTo>
                      <a:pt x="21212" y="24243"/>
                    </a:lnTo>
                    <a:lnTo>
                      <a:pt x="0" y="45455"/>
                    </a:lnTo>
                    <a:lnTo>
                      <a:pt x="72728" y="116667"/>
                    </a:lnTo>
                    <a:lnTo>
                      <a:pt x="143940" y="48485"/>
                    </a:lnTo>
                    <a:close/>
                  </a:path>
                </a:pathLst>
              </a:custGeom>
              <a:grpFill/>
              <a:ln w="1492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3" name="Freeform: Shape 62">
                <a:extLst>
                  <a:ext uri="{FF2B5EF4-FFF2-40B4-BE49-F238E27FC236}">
                    <a16:creationId xmlns:a16="http://schemas.microsoft.com/office/drawing/2014/main" id="{7F8FFF08-6811-42DF-8329-5AF5EE93C04C}"/>
                  </a:ext>
                </a:extLst>
              </p:cNvPr>
              <p:cNvSpPr/>
              <p:nvPr/>
            </p:nvSpPr>
            <p:spPr>
              <a:xfrm>
                <a:off x="5557492" y="4948265"/>
                <a:ext cx="136364" cy="151516"/>
              </a:xfrm>
              <a:custGeom>
                <a:avLst/>
                <a:gdLst>
                  <a:gd name="connsiteX0" fmla="*/ 143940 w 136364"/>
                  <a:gd name="connsiteY0" fmla="*/ 24243 h 151516"/>
                  <a:gd name="connsiteX1" fmla="*/ 122728 w 136364"/>
                  <a:gd name="connsiteY1" fmla="*/ 3030 h 151516"/>
                  <a:gd name="connsiteX2" fmla="*/ 72728 w 136364"/>
                  <a:gd name="connsiteY2" fmla="*/ 51515 h 151516"/>
                  <a:gd name="connsiteX3" fmla="*/ 21212 w 136364"/>
                  <a:gd name="connsiteY3" fmla="*/ 0 h 151516"/>
                  <a:gd name="connsiteX4" fmla="*/ 0 w 136364"/>
                  <a:gd name="connsiteY4" fmla="*/ 22727 h 151516"/>
                  <a:gd name="connsiteX5" fmla="*/ 57576 w 136364"/>
                  <a:gd name="connsiteY5" fmla="*/ 78788 h 151516"/>
                  <a:gd name="connsiteX6" fmla="*/ 57576 w 136364"/>
                  <a:gd name="connsiteY6" fmla="*/ 159092 h 151516"/>
                  <a:gd name="connsiteX7" fmla="*/ 87879 w 136364"/>
                  <a:gd name="connsiteY7" fmla="*/ 159092 h 151516"/>
                  <a:gd name="connsiteX8" fmla="*/ 87879 w 136364"/>
                  <a:gd name="connsiteY8" fmla="*/ 78788 h 151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151516">
                    <a:moveTo>
                      <a:pt x="143940" y="24243"/>
                    </a:moveTo>
                    <a:lnTo>
                      <a:pt x="122728" y="3030"/>
                    </a:lnTo>
                    <a:lnTo>
                      <a:pt x="72728" y="51515"/>
                    </a:lnTo>
                    <a:lnTo>
                      <a:pt x="21212" y="0"/>
                    </a:lnTo>
                    <a:lnTo>
                      <a:pt x="0" y="22727"/>
                    </a:lnTo>
                    <a:lnTo>
                      <a:pt x="57576" y="78788"/>
                    </a:lnTo>
                    <a:lnTo>
                      <a:pt x="57576" y="159092"/>
                    </a:lnTo>
                    <a:lnTo>
                      <a:pt x="87879" y="159092"/>
                    </a:lnTo>
                    <a:lnTo>
                      <a:pt x="87879" y="78788"/>
                    </a:lnTo>
                    <a:close/>
                  </a:path>
                </a:pathLst>
              </a:custGeom>
              <a:grpFill/>
              <a:ln w="1492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4" name="Freeform: Shape 63">
                <a:extLst>
                  <a:ext uri="{FF2B5EF4-FFF2-40B4-BE49-F238E27FC236}">
                    <a16:creationId xmlns:a16="http://schemas.microsoft.com/office/drawing/2014/main" id="{E0D7B031-FEC7-43E0-972B-C8491E2A427C}"/>
                  </a:ext>
                </a:extLst>
              </p:cNvPr>
              <p:cNvSpPr/>
              <p:nvPr/>
            </p:nvSpPr>
            <p:spPr>
              <a:xfrm>
                <a:off x="5704463" y="4824022"/>
                <a:ext cx="136364" cy="363639"/>
              </a:xfrm>
              <a:custGeom>
                <a:avLst/>
                <a:gdLst>
                  <a:gd name="connsiteX0" fmla="*/ 143940 w 136364"/>
                  <a:gd name="connsiteY0" fmla="*/ 24243 h 363638"/>
                  <a:gd name="connsiteX1" fmla="*/ 122728 w 136364"/>
                  <a:gd name="connsiteY1" fmla="*/ 1515 h 363638"/>
                  <a:gd name="connsiteX2" fmla="*/ 72728 w 136364"/>
                  <a:gd name="connsiteY2" fmla="*/ 50000 h 363638"/>
                  <a:gd name="connsiteX3" fmla="*/ 21212 w 136364"/>
                  <a:gd name="connsiteY3" fmla="*/ 0 h 363638"/>
                  <a:gd name="connsiteX4" fmla="*/ 0 w 136364"/>
                  <a:gd name="connsiteY4" fmla="*/ 21212 h 363638"/>
                  <a:gd name="connsiteX5" fmla="*/ 57576 w 136364"/>
                  <a:gd name="connsiteY5" fmla="*/ 77273 h 363638"/>
                  <a:gd name="connsiteX6" fmla="*/ 57576 w 136364"/>
                  <a:gd name="connsiteY6" fmla="*/ 375760 h 363638"/>
                  <a:gd name="connsiteX7" fmla="*/ 87879 w 136364"/>
                  <a:gd name="connsiteY7" fmla="*/ 375760 h 363638"/>
                  <a:gd name="connsiteX8" fmla="*/ 87879 w 136364"/>
                  <a:gd name="connsiteY8" fmla="*/ 77273 h 363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363638">
                    <a:moveTo>
                      <a:pt x="143940" y="24243"/>
                    </a:moveTo>
                    <a:lnTo>
                      <a:pt x="122728" y="1515"/>
                    </a:lnTo>
                    <a:lnTo>
                      <a:pt x="72728" y="50000"/>
                    </a:lnTo>
                    <a:lnTo>
                      <a:pt x="21212" y="0"/>
                    </a:lnTo>
                    <a:lnTo>
                      <a:pt x="0" y="21212"/>
                    </a:lnTo>
                    <a:lnTo>
                      <a:pt x="57576" y="77273"/>
                    </a:lnTo>
                    <a:lnTo>
                      <a:pt x="57576" y="375760"/>
                    </a:lnTo>
                    <a:lnTo>
                      <a:pt x="87879" y="375760"/>
                    </a:lnTo>
                    <a:lnTo>
                      <a:pt x="87879" y="77273"/>
                    </a:lnTo>
                    <a:close/>
                  </a:path>
                </a:pathLst>
              </a:custGeom>
              <a:solidFill>
                <a:schemeClr val="tx2"/>
              </a:solidFill>
              <a:ln w="1492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5" name="Freeform: Shape 64">
                <a:extLst>
                  <a:ext uri="{FF2B5EF4-FFF2-40B4-BE49-F238E27FC236}">
                    <a16:creationId xmlns:a16="http://schemas.microsoft.com/office/drawing/2014/main" id="{3CDDA7E6-62B2-4E67-AF06-B96168678999}"/>
                  </a:ext>
                </a:extLst>
              </p:cNvPr>
              <p:cNvSpPr/>
              <p:nvPr/>
            </p:nvSpPr>
            <p:spPr>
              <a:xfrm>
                <a:off x="5862039" y="4949780"/>
                <a:ext cx="136364" cy="136364"/>
              </a:xfrm>
              <a:custGeom>
                <a:avLst/>
                <a:gdLst>
                  <a:gd name="connsiteX0" fmla="*/ 142425 w 136364"/>
                  <a:gd name="connsiteY0" fmla="*/ 22727 h 136364"/>
                  <a:gd name="connsiteX1" fmla="*/ 121213 w 136364"/>
                  <a:gd name="connsiteY1" fmla="*/ 1515 h 136364"/>
                  <a:gd name="connsiteX2" fmla="*/ 71213 w 136364"/>
                  <a:gd name="connsiteY2" fmla="*/ 48485 h 136364"/>
                  <a:gd name="connsiteX3" fmla="*/ 21212 w 136364"/>
                  <a:gd name="connsiteY3" fmla="*/ 0 h 136364"/>
                  <a:gd name="connsiteX4" fmla="*/ 0 w 136364"/>
                  <a:gd name="connsiteY4" fmla="*/ 21212 h 136364"/>
                  <a:gd name="connsiteX5" fmla="*/ 56061 w 136364"/>
                  <a:gd name="connsiteY5" fmla="*/ 77273 h 136364"/>
                  <a:gd name="connsiteX6" fmla="*/ 56061 w 136364"/>
                  <a:gd name="connsiteY6" fmla="*/ 150001 h 136364"/>
                  <a:gd name="connsiteX7" fmla="*/ 86364 w 136364"/>
                  <a:gd name="connsiteY7" fmla="*/ 150001 h 136364"/>
                  <a:gd name="connsiteX8" fmla="*/ 86364 w 136364"/>
                  <a:gd name="connsiteY8" fmla="*/ 77273 h 136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136364">
                    <a:moveTo>
                      <a:pt x="142425" y="22727"/>
                    </a:moveTo>
                    <a:lnTo>
                      <a:pt x="121213" y="1515"/>
                    </a:lnTo>
                    <a:lnTo>
                      <a:pt x="71213" y="48485"/>
                    </a:lnTo>
                    <a:lnTo>
                      <a:pt x="21212" y="0"/>
                    </a:lnTo>
                    <a:lnTo>
                      <a:pt x="0" y="21212"/>
                    </a:lnTo>
                    <a:lnTo>
                      <a:pt x="56061" y="77273"/>
                    </a:lnTo>
                    <a:lnTo>
                      <a:pt x="56061" y="150001"/>
                    </a:lnTo>
                    <a:lnTo>
                      <a:pt x="86364" y="150001"/>
                    </a:lnTo>
                    <a:lnTo>
                      <a:pt x="86364" y="77273"/>
                    </a:lnTo>
                    <a:close/>
                  </a:path>
                </a:pathLst>
              </a:custGeom>
              <a:grpFill/>
              <a:ln w="1492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6" name="Freeform: Shape 65">
                <a:extLst>
                  <a:ext uri="{FF2B5EF4-FFF2-40B4-BE49-F238E27FC236}">
                    <a16:creationId xmlns:a16="http://schemas.microsoft.com/office/drawing/2014/main" id="{438DA5FA-C216-478A-8594-F118AEF22028}"/>
                  </a:ext>
                </a:extLst>
              </p:cNvPr>
              <p:cNvSpPr/>
              <p:nvPr/>
            </p:nvSpPr>
            <p:spPr>
              <a:xfrm>
                <a:off x="5561650" y="5004317"/>
                <a:ext cx="196971" cy="363639"/>
              </a:xfrm>
              <a:custGeom>
                <a:avLst/>
                <a:gdLst>
                  <a:gd name="connsiteX0" fmla="*/ 62509 w 196970"/>
                  <a:gd name="connsiteY0" fmla="*/ 253041 h 363638"/>
                  <a:gd name="connsiteX1" fmla="*/ 185237 w 196970"/>
                  <a:gd name="connsiteY1" fmla="*/ 368193 h 363638"/>
                  <a:gd name="connsiteX2" fmla="*/ 164025 w 196970"/>
                  <a:gd name="connsiteY2" fmla="*/ 203041 h 363638"/>
                  <a:gd name="connsiteX3" fmla="*/ 387 w 196970"/>
                  <a:gd name="connsiteY3" fmla="*/ 9 h 363638"/>
                  <a:gd name="connsiteX4" fmla="*/ 62509 w 196970"/>
                  <a:gd name="connsiteY4" fmla="*/ 253041 h 363638"/>
                  <a:gd name="connsiteX5" fmla="*/ 62509 w 196970"/>
                  <a:gd name="connsiteY5" fmla="*/ 253041 h 363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6970" h="363638">
                    <a:moveTo>
                      <a:pt x="62509" y="253041"/>
                    </a:moveTo>
                    <a:cubicBezTo>
                      <a:pt x="92812" y="313647"/>
                      <a:pt x="157964" y="380314"/>
                      <a:pt x="185237" y="368193"/>
                    </a:cubicBezTo>
                    <a:cubicBezTo>
                      <a:pt x="214025" y="353041"/>
                      <a:pt x="204934" y="280314"/>
                      <a:pt x="164025" y="203041"/>
                    </a:cubicBezTo>
                    <a:cubicBezTo>
                      <a:pt x="124630" y="125767"/>
                      <a:pt x="1902" y="9"/>
                      <a:pt x="387" y="9"/>
                    </a:cubicBezTo>
                    <a:cubicBezTo>
                      <a:pt x="-4158" y="-1506"/>
                      <a:pt x="32206" y="189404"/>
                      <a:pt x="62509" y="253041"/>
                    </a:cubicBezTo>
                    <a:lnTo>
                      <a:pt x="62509" y="253041"/>
                    </a:lnTo>
                    <a:close/>
                  </a:path>
                </a:pathLst>
              </a:custGeom>
              <a:solidFill>
                <a:schemeClr val="tx2"/>
              </a:solidFill>
              <a:ln w="1492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7" name="Freeform: Shape 66">
                <a:extLst>
                  <a:ext uri="{FF2B5EF4-FFF2-40B4-BE49-F238E27FC236}">
                    <a16:creationId xmlns:a16="http://schemas.microsoft.com/office/drawing/2014/main" id="{57D67016-2F77-4E9C-A23E-57E6B9F84C8E}"/>
                  </a:ext>
                </a:extLst>
              </p:cNvPr>
              <p:cNvSpPr/>
              <p:nvPr/>
            </p:nvSpPr>
            <p:spPr>
              <a:xfrm>
                <a:off x="5794596" y="5004317"/>
                <a:ext cx="196971" cy="363639"/>
              </a:xfrm>
              <a:custGeom>
                <a:avLst/>
                <a:gdLst>
                  <a:gd name="connsiteX0" fmla="*/ 138656 w 196970"/>
                  <a:gd name="connsiteY0" fmla="*/ 253041 h 363638"/>
                  <a:gd name="connsiteX1" fmla="*/ 200778 w 196970"/>
                  <a:gd name="connsiteY1" fmla="*/ 9 h 363638"/>
                  <a:gd name="connsiteX2" fmla="*/ 37140 w 196970"/>
                  <a:gd name="connsiteY2" fmla="*/ 203040 h 363638"/>
                  <a:gd name="connsiteX3" fmla="*/ 15928 w 196970"/>
                  <a:gd name="connsiteY3" fmla="*/ 368193 h 363638"/>
                  <a:gd name="connsiteX4" fmla="*/ 138656 w 196970"/>
                  <a:gd name="connsiteY4" fmla="*/ 253041 h 363638"/>
                  <a:gd name="connsiteX5" fmla="*/ 138656 w 196970"/>
                  <a:gd name="connsiteY5" fmla="*/ 253041 h 363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6970" h="363638">
                    <a:moveTo>
                      <a:pt x="138656" y="253041"/>
                    </a:moveTo>
                    <a:cubicBezTo>
                      <a:pt x="170474" y="190919"/>
                      <a:pt x="205323" y="-1506"/>
                      <a:pt x="200778" y="9"/>
                    </a:cubicBezTo>
                    <a:cubicBezTo>
                      <a:pt x="199262" y="9"/>
                      <a:pt x="75019" y="125767"/>
                      <a:pt x="37140" y="203040"/>
                    </a:cubicBezTo>
                    <a:cubicBezTo>
                      <a:pt x="-739" y="280314"/>
                      <a:pt x="-12860" y="353041"/>
                      <a:pt x="15928" y="368193"/>
                    </a:cubicBezTo>
                    <a:cubicBezTo>
                      <a:pt x="43201" y="380314"/>
                      <a:pt x="108353" y="313647"/>
                      <a:pt x="138656" y="253041"/>
                    </a:cubicBezTo>
                    <a:lnTo>
                      <a:pt x="138656" y="253041"/>
                    </a:lnTo>
                    <a:close/>
                  </a:path>
                </a:pathLst>
              </a:custGeom>
              <a:solidFill>
                <a:schemeClr val="tx2"/>
              </a:solidFill>
              <a:ln w="1492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68" name="Graphic 56">
              <a:extLst>
                <a:ext uri="{FF2B5EF4-FFF2-40B4-BE49-F238E27FC236}">
                  <a16:creationId xmlns:a16="http://schemas.microsoft.com/office/drawing/2014/main" id="{91EFB280-6470-4B0A-AB02-F69D00366113}"/>
                </a:ext>
              </a:extLst>
            </p:cNvPr>
            <p:cNvGrpSpPr/>
            <p:nvPr/>
          </p:nvGrpSpPr>
          <p:grpSpPr>
            <a:xfrm>
              <a:off x="10931706" y="1689628"/>
              <a:ext cx="515763" cy="296053"/>
              <a:chOff x="9027932" y="2355248"/>
              <a:chExt cx="791527" cy="454343"/>
            </a:xfrm>
            <a:solidFill>
              <a:srgbClr val="50E6FF"/>
            </a:solidFill>
          </p:grpSpPr>
          <p:sp>
            <p:nvSpPr>
              <p:cNvPr id="69" name="Freeform: Shape 68">
                <a:extLst>
                  <a:ext uri="{FF2B5EF4-FFF2-40B4-BE49-F238E27FC236}">
                    <a16:creationId xmlns:a16="http://schemas.microsoft.com/office/drawing/2014/main" id="{433C6A90-F259-46B2-9AA1-D15E85441F25}"/>
                  </a:ext>
                </a:extLst>
              </p:cNvPr>
              <p:cNvSpPr/>
              <p:nvPr/>
            </p:nvSpPr>
            <p:spPr>
              <a:xfrm>
                <a:off x="9027932" y="2355248"/>
                <a:ext cx="581025" cy="400050"/>
              </a:xfrm>
              <a:custGeom>
                <a:avLst/>
                <a:gdLst>
                  <a:gd name="connsiteX0" fmla="*/ 0 w 581025"/>
                  <a:gd name="connsiteY0" fmla="*/ 0 h 400050"/>
                  <a:gd name="connsiteX1" fmla="*/ 0 w 581025"/>
                  <a:gd name="connsiteY1" fmla="*/ 406718 h 400050"/>
                  <a:gd name="connsiteX2" fmla="*/ 46673 w 581025"/>
                  <a:gd name="connsiteY2" fmla="*/ 406718 h 400050"/>
                  <a:gd name="connsiteX3" fmla="*/ 116205 w 581025"/>
                  <a:gd name="connsiteY3" fmla="*/ 341948 h 400050"/>
                  <a:gd name="connsiteX4" fmla="*/ 185738 w 581025"/>
                  <a:gd name="connsiteY4" fmla="*/ 406718 h 400050"/>
                  <a:gd name="connsiteX5" fmla="*/ 581025 w 581025"/>
                  <a:gd name="connsiteY5" fmla="*/ 406718 h 400050"/>
                  <a:gd name="connsiteX6" fmla="*/ 581025 w 581025"/>
                  <a:gd name="connsiteY6" fmla="*/ 0 h 400050"/>
                  <a:gd name="connsiteX7" fmla="*/ 0 w 581025"/>
                  <a:gd name="connsiteY7" fmla="*/ 0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81025" h="400050">
                    <a:moveTo>
                      <a:pt x="0" y="0"/>
                    </a:moveTo>
                    <a:lnTo>
                      <a:pt x="0" y="406718"/>
                    </a:lnTo>
                    <a:lnTo>
                      <a:pt x="46673" y="406718"/>
                    </a:lnTo>
                    <a:cubicBezTo>
                      <a:pt x="49530" y="370523"/>
                      <a:pt x="79058" y="341948"/>
                      <a:pt x="116205" y="341948"/>
                    </a:cubicBezTo>
                    <a:cubicBezTo>
                      <a:pt x="153353" y="341948"/>
                      <a:pt x="182880" y="370523"/>
                      <a:pt x="185738" y="406718"/>
                    </a:cubicBezTo>
                    <a:lnTo>
                      <a:pt x="581025" y="406718"/>
                    </a:lnTo>
                    <a:lnTo>
                      <a:pt x="581025" y="0"/>
                    </a:lnTo>
                    <a:lnTo>
                      <a:pt x="0" y="0"/>
                    </a:lnTo>
                    <a:close/>
                  </a:path>
                </a:pathLst>
              </a:custGeom>
              <a:solidFill>
                <a:schemeClr val="tx2"/>
              </a:solidFill>
              <a:ln w="952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0" name="Freeform: Shape 69">
                <a:extLst>
                  <a:ext uri="{FF2B5EF4-FFF2-40B4-BE49-F238E27FC236}">
                    <a16:creationId xmlns:a16="http://schemas.microsoft.com/office/drawing/2014/main" id="{71812A0F-C51A-4B89-BC98-A0A72F14ABCF}"/>
                  </a:ext>
                </a:extLst>
              </p:cNvPr>
              <p:cNvSpPr/>
              <p:nvPr/>
            </p:nvSpPr>
            <p:spPr>
              <a:xfrm>
                <a:off x="9093655" y="2714341"/>
                <a:ext cx="95250" cy="95250"/>
              </a:xfrm>
              <a:custGeom>
                <a:avLst/>
                <a:gdLst>
                  <a:gd name="connsiteX0" fmla="*/ 100965 w 95250"/>
                  <a:gd name="connsiteY0" fmla="*/ 50483 h 95250"/>
                  <a:gd name="connsiteX1" fmla="*/ 50483 w 95250"/>
                  <a:gd name="connsiteY1" fmla="*/ 100965 h 95250"/>
                  <a:gd name="connsiteX2" fmla="*/ 0 w 95250"/>
                  <a:gd name="connsiteY2" fmla="*/ 50483 h 95250"/>
                  <a:gd name="connsiteX3" fmla="*/ 50483 w 95250"/>
                  <a:gd name="connsiteY3" fmla="*/ 0 h 95250"/>
                  <a:gd name="connsiteX4" fmla="*/ 100965 w 95250"/>
                  <a:gd name="connsiteY4" fmla="*/ 50483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100965" y="50483"/>
                    </a:moveTo>
                    <a:cubicBezTo>
                      <a:pt x="100965" y="78363"/>
                      <a:pt x="78363" y="100965"/>
                      <a:pt x="50483" y="100965"/>
                    </a:cubicBezTo>
                    <a:cubicBezTo>
                      <a:pt x="22602" y="100965"/>
                      <a:pt x="0" y="78363"/>
                      <a:pt x="0" y="50483"/>
                    </a:cubicBezTo>
                    <a:cubicBezTo>
                      <a:pt x="0" y="22602"/>
                      <a:pt x="22602" y="0"/>
                      <a:pt x="50483" y="0"/>
                    </a:cubicBezTo>
                    <a:cubicBezTo>
                      <a:pt x="78363" y="0"/>
                      <a:pt x="100965" y="22602"/>
                      <a:pt x="100965" y="50483"/>
                    </a:cubicBezTo>
                    <a:close/>
                  </a:path>
                </a:pathLst>
              </a:custGeom>
              <a:solidFill>
                <a:schemeClr val="tx2"/>
              </a:solidFill>
              <a:ln w="952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71" name="Graphic 56">
                <a:extLst>
                  <a:ext uri="{FF2B5EF4-FFF2-40B4-BE49-F238E27FC236}">
                    <a16:creationId xmlns:a16="http://schemas.microsoft.com/office/drawing/2014/main" id="{4247C881-BFCA-45B1-AE8B-DF780FFA09CA}"/>
                  </a:ext>
                </a:extLst>
              </p:cNvPr>
              <p:cNvGrpSpPr/>
              <p:nvPr/>
            </p:nvGrpSpPr>
            <p:grpSpPr>
              <a:xfrm>
                <a:off x="9609909" y="2431448"/>
                <a:ext cx="209550" cy="329565"/>
                <a:chOff x="9609909" y="2431448"/>
                <a:chExt cx="209550" cy="329565"/>
              </a:xfrm>
              <a:solidFill>
                <a:srgbClr val="50E6FF"/>
              </a:solidFill>
            </p:grpSpPr>
            <p:sp>
              <p:nvSpPr>
                <p:cNvPr id="73" name="Freeform: Shape 72">
                  <a:extLst>
                    <a:ext uri="{FF2B5EF4-FFF2-40B4-BE49-F238E27FC236}">
                      <a16:creationId xmlns:a16="http://schemas.microsoft.com/office/drawing/2014/main" id="{218D05BC-01BF-439D-A073-C48ABDAA1496}"/>
                    </a:ext>
                  </a:extLst>
                </p:cNvPr>
                <p:cNvSpPr/>
                <p:nvPr/>
              </p:nvSpPr>
              <p:spPr>
                <a:xfrm>
                  <a:off x="9665155" y="2713388"/>
                  <a:ext cx="95250" cy="47625"/>
                </a:xfrm>
                <a:custGeom>
                  <a:avLst/>
                  <a:gdLst>
                    <a:gd name="connsiteX0" fmla="*/ 50482 w 95250"/>
                    <a:gd name="connsiteY0" fmla="*/ 0 h 47625"/>
                    <a:gd name="connsiteX1" fmla="*/ 0 w 95250"/>
                    <a:gd name="connsiteY1" fmla="*/ 47625 h 47625"/>
                    <a:gd name="connsiteX2" fmla="*/ 100965 w 95250"/>
                    <a:gd name="connsiteY2" fmla="*/ 47625 h 47625"/>
                    <a:gd name="connsiteX3" fmla="*/ 50482 w 95250"/>
                    <a:gd name="connsiteY3" fmla="*/ 0 h 47625"/>
                  </a:gdLst>
                  <a:ahLst/>
                  <a:cxnLst>
                    <a:cxn ang="0">
                      <a:pos x="connsiteX0" y="connsiteY0"/>
                    </a:cxn>
                    <a:cxn ang="0">
                      <a:pos x="connsiteX1" y="connsiteY1"/>
                    </a:cxn>
                    <a:cxn ang="0">
                      <a:pos x="connsiteX2" y="connsiteY2"/>
                    </a:cxn>
                    <a:cxn ang="0">
                      <a:pos x="connsiteX3" y="connsiteY3"/>
                    </a:cxn>
                  </a:cxnLst>
                  <a:rect l="l" t="t" r="r" b="b"/>
                  <a:pathLst>
                    <a:path w="95250" h="47625">
                      <a:moveTo>
                        <a:pt x="50482" y="0"/>
                      </a:moveTo>
                      <a:cubicBezTo>
                        <a:pt x="23813" y="0"/>
                        <a:pt x="1905" y="20955"/>
                        <a:pt x="0" y="47625"/>
                      </a:cubicBezTo>
                      <a:lnTo>
                        <a:pt x="100965" y="47625"/>
                      </a:lnTo>
                      <a:cubicBezTo>
                        <a:pt x="99060" y="20955"/>
                        <a:pt x="77152" y="0"/>
                        <a:pt x="50482" y="0"/>
                      </a:cubicBezTo>
                      <a:close/>
                    </a:path>
                  </a:pathLst>
                </a:custGeom>
                <a:solidFill>
                  <a:schemeClr val="accent5"/>
                </a:solidFill>
                <a:ln w="952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4" name="Freeform: Shape 73">
                  <a:extLst>
                    <a:ext uri="{FF2B5EF4-FFF2-40B4-BE49-F238E27FC236}">
                      <a16:creationId xmlns:a16="http://schemas.microsoft.com/office/drawing/2014/main" id="{D1910633-E35C-44E7-806F-6DEDFD50EC9F}"/>
                    </a:ext>
                  </a:extLst>
                </p:cNvPr>
                <p:cNvSpPr/>
                <p:nvPr/>
              </p:nvSpPr>
              <p:spPr>
                <a:xfrm>
                  <a:off x="9609909" y="2431448"/>
                  <a:ext cx="209550" cy="323850"/>
                </a:xfrm>
                <a:custGeom>
                  <a:avLst/>
                  <a:gdLst>
                    <a:gd name="connsiteX0" fmla="*/ 213360 w 209550"/>
                    <a:gd name="connsiteY0" fmla="*/ 172403 h 323850"/>
                    <a:gd name="connsiteX1" fmla="*/ 40958 w 209550"/>
                    <a:gd name="connsiteY1" fmla="*/ 0 h 323850"/>
                    <a:gd name="connsiteX2" fmla="*/ 0 w 209550"/>
                    <a:gd name="connsiteY2" fmla="*/ 0 h 323850"/>
                    <a:gd name="connsiteX3" fmla="*/ 0 w 209550"/>
                    <a:gd name="connsiteY3" fmla="*/ 330518 h 323850"/>
                    <a:gd name="connsiteX4" fmla="*/ 35243 w 209550"/>
                    <a:gd name="connsiteY4" fmla="*/ 330518 h 323850"/>
                    <a:gd name="connsiteX5" fmla="*/ 104775 w 209550"/>
                    <a:gd name="connsiteY5" fmla="*/ 263843 h 323850"/>
                    <a:gd name="connsiteX6" fmla="*/ 174308 w 209550"/>
                    <a:gd name="connsiteY6" fmla="*/ 330518 h 323850"/>
                    <a:gd name="connsiteX7" fmla="*/ 212408 w 209550"/>
                    <a:gd name="connsiteY7" fmla="*/ 330518 h 323850"/>
                    <a:gd name="connsiteX8" fmla="*/ 212408 w 209550"/>
                    <a:gd name="connsiteY8" fmla="*/ 172403 h 323850"/>
                    <a:gd name="connsiteX9" fmla="*/ 159068 w 209550"/>
                    <a:gd name="connsiteY9" fmla="*/ 136208 h 323850"/>
                    <a:gd name="connsiteX10" fmla="*/ 71438 w 209550"/>
                    <a:gd name="connsiteY10" fmla="*/ 136208 h 323850"/>
                    <a:gd name="connsiteX11" fmla="*/ 71438 w 209550"/>
                    <a:gd name="connsiteY11" fmla="*/ 45720 h 323850"/>
                    <a:gd name="connsiteX12" fmla="*/ 159068 w 209550"/>
                    <a:gd name="connsiteY12" fmla="*/ 133350 h 323850"/>
                    <a:gd name="connsiteX13" fmla="*/ 159068 w 209550"/>
                    <a:gd name="connsiteY13" fmla="*/ 136208 h 323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9550" h="323850">
                      <a:moveTo>
                        <a:pt x="213360" y="172403"/>
                      </a:moveTo>
                      <a:cubicBezTo>
                        <a:pt x="213360" y="77152"/>
                        <a:pt x="136208" y="0"/>
                        <a:pt x="40958" y="0"/>
                      </a:cubicBezTo>
                      <a:lnTo>
                        <a:pt x="0" y="0"/>
                      </a:lnTo>
                      <a:lnTo>
                        <a:pt x="0" y="330518"/>
                      </a:lnTo>
                      <a:lnTo>
                        <a:pt x="35243" y="330518"/>
                      </a:lnTo>
                      <a:cubicBezTo>
                        <a:pt x="37148" y="293370"/>
                        <a:pt x="67627" y="263843"/>
                        <a:pt x="104775" y="263843"/>
                      </a:cubicBezTo>
                      <a:cubicBezTo>
                        <a:pt x="141923" y="263843"/>
                        <a:pt x="172402" y="293370"/>
                        <a:pt x="174308" y="330518"/>
                      </a:cubicBezTo>
                      <a:lnTo>
                        <a:pt x="212408" y="330518"/>
                      </a:lnTo>
                      <a:lnTo>
                        <a:pt x="212408" y="172403"/>
                      </a:lnTo>
                      <a:close/>
                      <a:moveTo>
                        <a:pt x="159068" y="136208"/>
                      </a:moveTo>
                      <a:lnTo>
                        <a:pt x="71438" y="136208"/>
                      </a:lnTo>
                      <a:lnTo>
                        <a:pt x="71438" y="45720"/>
                      </a:lnTo>
                      <a:cubicBezTo>
                        <a:pt x="120015" y="45720"/>
                        <a:pt x="159068" y="84773"/>
                        <a:pt x="159068" y="133350"/>
                      </a:cubicBezTo>
                      <a:lnTo>
                        <a:pt x="159068" y="136208"/>
                      </a:lnTo>
                      <a:close/>
                    </a:path>
                  </a:pathLst>
                </a:custGeom>
                <a:solidFill>
                  <a:schemeClr val="accent5"/>
                </a:solidFill>
                <a:ln w="952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72" name="Freeform: Shape 71">
                <a:extLst>
                  <a:ext uri="{FF2B5EF4-FFF2-40B4-BE49-F238E27FC236}">
                    <a16:creationId xmlns:a16="http://schemas.microsoft.com/office/drawing/2014/main" id="{813DAF2B-891A-40F4-B286-14A9B592D686}"/>
                  </a:ext>
                </a:extLst>
              </p:cNvPr>
              <p:cNvSpPr/>
              <p:nvPr/>
            </p:nvSpPr>
            <p:spPr>
              <a:xfrm>
                <a:off x="9665155" y="2714341"/>
                <a:ext cx="95250" cy="95250"/>
              </a:xfrm>
              <a:custGeom>
                <a:avLst/>
                <a:gdLst>
                  <a:gd name="connsiteX0" fmla="*/ 100965 w 95250"/>
                  <a:gd name="connsiteY0" fmla="*/ 50483 h 95250"/>
                  <a:gd name="connsiteX1" fmla="*/ 50482 w 95250"/>
                  <a:gd name="connsiteY1" fmla="*/ 100965 h 95250"/>
                  <a:gd name="connsiteX2" fmla="*/ 0 w 95250"/>
                  <a:gd name="connsiteY2" fmla="*/ 50483 h 95250"/>
                  <a:gd name="connsiteX3" fmla="*/ 50482 w 95250"/>
                  <a:gd name="connsiteY3" fmla="*/ 0 h 95250"/>
                  <a:gd name="connsiteX4" fmla="*/ 100965 w 95250"/>
                  <a:gd name="connsiteY4" fmla="*/ 50483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100965" y="50483"/>
                    </a:moveTo>
                    <a:cubicBezTo>
                      <a:pt x="100965" y="78363"/>
                      <a:pt x="78363" y="100965"/>
                      <a:pt x="50482" y="100965"/>
                    </a:cubicBezTo>
                    <a:cubicBezTo>
                      <a:pt x="22602" y="100965"/>
                      <a:pt x="0" y="78363"/>
                      <a:pt x="0" y="50483"/>
                    </a:cubicBezTo>
                    <a:cubicBezTo>
                      <a:pt x="0" y="22602"/>
                      <a:pt x="22602" y="0"/>
                      <a:pt x="50482" y="0"/>
                    </a:cubicBezTo>
                    <a:cubicBezTo>
                      <a:pt x="78363" y="0"/>
                      <a:pt x="100965" y="22602"/>
                      <a:pt x="100965" y="50483"/>
                    </a:cubicBezTo>
                    <a:close/>
                  </a:path>
                </a:pathLst>
              </a:custGeom>
              <a:solidFill>
                <a:schemeClr val="tx2"/>
              </a:solidFill>
              <a:ln w="952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pic>
          <p:nvPicPr>
            <p:cNvPr id="75" name="Picture 74">
              <a:extLst>
                <a:ext uri="{FF2B5EF4-FFF2-40B4-BE49-F238E27FC236}">
                  <a16:creationId xmlns:a16="http://schemas.microsoft.com/office/drawing/2014/main" id="{C0EFD335-84AE-423D-BD35-2C35C1EE4C7C}"/>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9778530" y="1661934"/>
              <a:ext cx="387287" cy="351439"/>
            </a:xfrm>
            <a:prstGeom prst="rect">
              <a:avLst/>
            </a:prstGeom>
          </p:spPr>
        </p:pic>
        <p:grpSp>
          <p:nvGrpSpPr>
            <p:cNvPr id="76" name="Graphic 145">
              <a:extLst>
                <a:ext uri="{FF2B5EF4-FFF2-40B4-BE49-F238E27FC236}">
                  <a16:creationId xmlns:a16="http://schemas.microsoft.com/office/drawing/2014/main" id="{D527F2F3-5885-4ACD-A22C-8D9AA7ADDFE1}"/>
                </a:ext>
              </a:extLst>
            </p:cNvPr>
            <p:cNvGrpSpPr/>
            <p:nvPr/>
          </p:nvGrpSpPr>
          <p:grpSpPr>
            <a:xfrm>
              <a:off x="4889583" y="1647659"/>
              <a:ext cx="364016" cy="364015"/>
              <a:chOff x="10963469" y="3543859"/>
              <a:chExt cx="558644" cy="558644"/>
            </a:xfrm>
          </p:grpSpPr>
          <p:sp>
            <p:nvSpPr>
              <p:cNvPr id="77" name="Freeform: Shape 76">
                <a:extLst>
                  <a:ext uri="{FF2B5EF4-FFF2-40B4-BE49-F238E27FC236}">
                    <a16:creationId xmlns:a16="http://schemas.microsoft.com/office/drawing/2014/main" id="{14A3C7D0-C3EB-43B7-BE50-6D8BAF588016}"/>
                  </a:ext>
                </a:extLst>
              </p:cNvPr>
              <p:cNvSpPr/>
              <p:nvPr/>
            </p:nvSpPr>
            <p:spPr>
              <a:xfrm>
                <a:off x="10963469" y="3543859"/>
                <a:ext cx="516482" cy="527023"/>
              </a:xfrm>
              <a:custGeom>
                <a:avLst/>
                <a:gdLst>
                  <a:gd name="connsiteX0" fmla="*/ 452185 w 516482"/>
                  <a:gd name="connsiteY0" fmla="*/ 269836 h 527022"/>
                  <a:gd name="connsiteX1" fmla="*/ 452185 w 516482"/>
                  <a:gd name="connsiteY1" fmla="*/ 264565 h 527022"/>
                  <a:gd name="connsiteX2" fmla="*/ 452185 w 516482"/>
                  <a:gd name="connsiteY2" fmla="*/ 259295 h 527022"/>
                  <a:gd name="connsiteX3" fmla="*/ 452185 w 516482"/>
                  <a:gd name="connsiteY3" fmla="*/ 255079 h 527022"/>
                  <a:gd name="connsiteX4" fmla="*/ 517536 w 516482"/>
                  <a:gd name="connsiteY4" fmla="*/ 212917 h 527022"/>
                  <a:gd name="connsiteX5" fmla="*/ 477483 w 516482"/>
                  <a:gd name="connsiteY5" fmla="*/ 112783 h 527022"/>
                  <a:gd name="connsiteX6" fmla="*/ 402645 w 516482"/>
                  <a:gd name="connsiteY6" fmla="*/ 130702 h 527022"/>
                  <a:gd name="connsiteX7" fmla="*/ 388943 w 516482"/>
                  <a:gd name="connsiteY7" fmla="*/ 116999 h 527022"/>
                  <a:gd name="connsiteX8" fmla="*/ 405807 w 516482"/>
                  <a:gd name="connsiteY8" fmla="*/ 39000 h 527022"/>
                  <a:gd name="connsiteX9" fmla="*/ 308835 w 516482"/>
                  <a:gd name="connsiteY9" fmla="*/ 0 h 527022"/>
                  <a:gd name="connsiteX10" fmla="*/ 267728 w 516482"/>
                  <a:gd name="connsiteY10" fmla="*/ 66405 h 527022"/>
                  <a:gd name="connsiteX11" fmla="*/ 264565 w 516482"/>
                  <a:gd name="connsiteY11" fmla="*/ 66405 h 527022"/>
                  <a:gd name="connsiteX12" fmla="*/ 259295 w 516482"/>
                  <a:gd name="connsiteY12" fmla="*/ 66405 h 527022"/>
                  <a:gd name="connsiteX13" fmla="*/ 254025 w 516482"/>
                  <a:gd name="connsiteY13" fmla="*/ 66405 h 527022"/>
                  <a:gd name="connsiteX14" fmla="*/ 248755 w 516482"/>
                  <a:gd name="connsiteY14" fmla="*/ 66405 h 527022"/>
                  <a:gd name="connsiteX15" fmla="*/ 208701 w 516482"/>
                  <a:gd name="connsiteY15" fmla="*/ 0 h 527022"/>
                  <a:gd name="connsiteX16" fmla="*/ 110675 w 516482"/>
                  <a:gd name="connsiteY16" fmla="*/ 40054 h 527022"/>
                  <a:gd name="connsiteX17" fmla="*/ 128594 w 516482"/>
                  <a:gd name="connsiteY17" fmla="*/ 118053 h 527022"/>
                  <a:gd name="connsiteX18" fmla="*/ 114891 w 516482"/>
                  <a:gd name="connsiteY18" fmla="*/ 131756 h 527022"/>
                  <a:gd name="connsiteX19" fmla="*/ 40054 w 516482"/>
                  <a:gd name="connsiteY19" fmla="*/ 113837 h 527022"/>
                  <a:gd name="connsiteX20" fmla="*/ 0 w 516482"/>
                  <a:gd name="connsiteY20" fmla="*/ 213971 h 527022"/>
                  <a:gd name="connsiteX21" fmla="*/ 65351 w 516482"/>
                  <a:gd name="connsiteY21" fmla="*/ 256133 h 527022"/>
                  <a:gd name="connsiteX22" fmla="*/ 65351 w 516482"/>
                  <a:gd name="connsiteY22" fmla="*/ 260349 h 527022"/>
                  <a:gd name="connsiteX23" fmla="*/ 65351 w 516482"/>
                  <a:gd name="connsiteY23" fmla="*/ 265619 h 527022"/>
                  <a:gd name="connsiteX24" fmla="*/ 65351 w 516482"/>
                  <a:gd name="connsiteY24" fmla="*/ 270890 h 527022"/>
                  <a:gd name="connsiteX25" fmla="*/ 65351 w 516482"/>
                  <a:gd name="connsiteY25" fmla="*/ 276160 h 527022"/>
                  <a:gd name="connsiteX26" fmla="*/ 0 w 516482"/>
                  <a:gd name="connsiteY26" fmla="*/ 316214 h 527022"/>
                  <a:gd name="connsiteX27" fmla="*/ 40054 w 516482"/>
                  <a:gd name="connsiteY27" fmla="*/ 417402 h 527022"/>
                  <a:gd name="connsiteX28" fmla="*/ 114891 w 516482"/>
                  <a:gd name="connsiteY28" fmla="*/ 398429 h 527022"/>
                  <a:gd name="connsiteX29" fmla="*/ 128594 w 516482"/>
                  <a:gd name="connsiteY29" fmla="*/ 412132 h 527022"/>
                  <a:gd name="connsiteX30" fmla="*/ 110675 w 516482"/>
                  <a:gd name="connsiteY30" fmla="*/ 490131 h 527022"/>
                  <a:gd name="connsiteX31" fmla="*/ 208701 w 516482"/>
                  <a:gd name="connsiteY31" fmla="*/ 531239 h 527022"/>
                  <a:gd name="connsiteX32" fmla="*/ 248755 w 516482"/>
                  <a:gd name="connsiteY32" fmla="*/ 463780 h 527022"/>
                  <a:gd name="connsiteX33" fmla="*/ 254025 w 516482"/>
                  <a:gd name="connsiteY33" fmla="*/ 463780 h 527022"/>
                  <a:gd name="connsiteX34" fmla="*/ 259295 w 516482"/>
                  <a:gd name="connsiteY34" fmla="*/ 463780 h 527022"/>
                  <a:gd name="connsiteX35" fmla="*/ 264565 w 516482"/>
                  <a:gd name="connsiteY35" fmla="*/ 463780 h 527022"/>
                  <a:gd name="connsiteX36" fmla="*/ 267728 w 516482"/>
                  <a:gd name="connsiteY36" fmla="*/ 463780 h 527022"/>
                  <a:gd name="connsiteX37" fmla="*/ 308835 w 516482"/>
                  <a:gd name="connsiteY37" fmla="*/ 531239 h 527022"/>
                  <a:gd name="connsiteX38" fmla="*/ 405807 w 516482"/>
                  <a:gd name="connsiteY38" fmla="*/ 490131 h 527022"/>
                  <a:gd name="connsiteX39" fmla="*/ 388943 w 516482"/>
                  <a:gd name="connsiteY39" fmla="*/ 412132 h 527022"/>
                  <a:gd name="connsiteX40" fmla="*/ 402645 w 516482"/>
                  <a:gd name="connsiteY40" fmla="*/ 398429 h 527022"/>
                  <a:gd name="connsiteX41" fmla="*/ 477483 w 516482"/>
                  <a:gd name="connsiteY41" fmla="*/ 417402 h 527022"/>
                  <a:gd name="connsiteX42" fmla="*/ 517536 w 516482"/>
                  <a:gd name="connsiteY42" fmla="*/ 316214 h 527022"/>
                  <a:gd name="connsiteX43" fmla="*/ 452185 w 516482"/>
                  <a:gd name="connsiteY43" fmla="*/ 275106 h 527022"/>
                  <a:gd name="connsiteX44" fmla="*/ 452185 w 516482"/>
                  <a:gd name="connsiteY44" fmla="*/ 269836 h 527022"/>
                  <a:gd name="connsiteX45" fmla="*/ 259295 w 516482"/>
                  <a:gd name="connsiteY45" fmla="*/ 413186 h 527022"/>
                  <a:gd name="connsiteX46" fmla="*/ 111729 w 516482"/>
                  <a:gd name="connsiteY46" fmla="*/ 265619 h 527022"/>
                  <a:gd name="connsiteX47" fmla="*/ 259295 w 516482"/>
                  <a:gd name="connsiteY47" fmla="*/ 118053 h 527022"/>
                  <a:gd name="connsiteX48" fmla="*/ 406861 w 516482"/>
                  <a:gd name="connsiteY48" fmla="*/ 265619 h 527022"/>
                  <a:gd name="connsiteX49" fmla="*/ 259295 w 516482"/>
                  <a:gd name="connsiteY49" fmla="*/ 413186 h 527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516482" h="527022">
                    <a:moveTo>
                      <a:pt x="452185" y="269836"/>
                    </a:moveTo>
                    <a:cubicBezTo>
                      <a:pt x="452185" y="268782"/>
                      <a:pt x="452185" y="265619"/>
                      <a:pt x="452185" y="264565"/>
                    </a:cubicBezTo>
                    <a:cubicBezTo>
                      <a:pt x="452185" y="263511"/>
                      <a:pt x="452185" y="262457"/>
                      <a:pt x="452185" y="259295"/>
                    </a:cubicBezTo>
                    <a:cubicBezTo>
                      <a:pt x="452185" y="258241"/>
                      <a:pt x="452185" y="257187"/>
                      <a:pt x="452185" y="255079"/>
                    </a:cubicBezTo>
                    <a:lnTo>
                      <a:pt x="517536" y="212917"/>
                    </a:lnTo>
                    <a:lnTo>
                      <a:pt x="477483" y="112783"/>
                    </a:lnTo>
                    <a:lnTo>
                      <a:pt x="402645" y="130702"/>
                    </a:lnTo>
                    <a:cubicBezTo>
                      <a:pt x="397375" y="125431"/>
                      <a:pt x="394213" y="122269"/>
                      <a:pt x="388943" y="116999"/>
                    </a:cubicBezTo>
                    <a:lnTo>
                      <a:pt x="405807" y="39000"/>
                    </a:lnTo>
                    <a:lnTo>
                      <a:pt x="308835" y="0"/>
                    </a:lnTo>
                    <a:lnTo>
                      <a:pt x="267728" y="66405"/>
                    </a:lnTo>
                    <a:cubicBezTo>
                      <a:pt x="266673" y="66405"/>
                      <a:pt x="265619" y="66405"/>
                      <a:pt x="264565" y="66405"/>
                    </a:cubicBezTo>
                    <a:cubicBezTo>
                      <a:pt x="262457" y="66405"/>
                      <a:pt x="261403" y="66405"/>
                      <a:pt x="259295" y="66405"/>
                    </a:cubicBezTo>
                    <a:cubicBezTo>
                      <a:pt x="257187" y="66405"/>
                      <a:pt x="256133" y="66405"/>
                      <a:pt x="254025" y="66405"/>
                    </a:cubicBezTo>
                    <a:cubicBezTo>
                      <a:pt x="251917" y="66405"/>
                      <a:pt x="251917" y="66405"/>
                      <a:pt x="248755" y="66405"/>
                    </a:cubicBezTo>
                    <a:lnTo>
                      <a:pt x="208701" y="0"/>
                    </a:lnTo>
                    <a:lnTo>
                      <a:pt x="110675" y="40054"/>
                    </a:lnTo>
                    <a:lnTo>
                      <a:pt x="128594" y="118053"/>
                    </a:lnTo>
                    <a:cubicBezTo>
                      <a:pt x="123323" y="123323"/>
                      <a:pt x="119107" y="126485"/>
                      <a:pt x="114891" y="131756"/>
                    </a:cubicBezTo>
                    <a:lnTo>
                      <a:pt x="40054" y="113837"/>
                    </a:lnTo>
                    <a:lnTo>
                      <a:pt x="0" y="213971"/>
                    </a:lnTo>
                    <a:lnTo>
                      <a:pt x="65351" y="256133"/>
                    </a:lnTo>
                    <a:cubicBezTo>
                      <a:pt x="65351" y="257187"/>
                      <a:pt x="65351" y="258241"/>
                      <a:pt x="65351" y="260349"/>
                    </a:cubicBezTo>
                    <a:cubicBezTo>
                      <a:pt x="65351" y="262457"/>
                      <a:pt x="65351" y="264565"/>
                      <a:pt x="65351" y="265619"/>
                    </a:cubicBezTo>
                    <a:cubicBezTo>
                      <a:pt x="65351" y="266673"/>
                      <a:pt x="65351" y="269836"/>
                      <a:pt x="65351" y="270890"/>
                    </a:cubicBezTo>
                    <a:cubicBezTo>
                      <a:pt x="65351" y="271944"/>
                      <a:pt x="65351" y="272998"/>
                      <a:pt x="65351" y="276160"/>
                    </a:cubicBezTo>
                    <a:lnTo>
                      <a:pt x="0" y="316214"/>
                    </a:lnTo>
                    <a:lnTo>
                      <a:pt x="40054" y="417402"/>
                    </a:lnTo>
                    <a:lnTo>
                      <a:pt x="114891" y="398429"/>
                    </a:lnTo>
                    <a:cubicBezTo>
                      <a:pt x="118053" y="403699"/>
                      <a:pt x="123323" y="407916"/>
                      <a:pt x="128594" y="412132"/>
                    </a:cubicBezTo>
                    <a:lnTo>
                      <a:pt x="110675" y="490131"/>
                    </a:lnTo>
                    <a:lnTo>
                      <a:pt x="208701" y="531239"/>
                    </a:lnTo>
                    <a:lnTo>
                      <a:pt x="248755" y="463780"/>
                    </a:lnTo>
                    <a:cubicBezTo>
                      <a:pt x="250863" y="463780"/>
                      <a:pt x="251917" y="463780"/>
                      <a:pt x="254025" y="463780"/>
                    </a:cubicBezTo>
                    <a:cubicBezTo>
                      <a:pt x="256133" y="463780"/>
                      <a:pt x="257187" y="463780"/>
                      <a:pt x="259295" y="463780"/>
                    </a:cubicBezTo>
                    <a:cubicBezTo>
                      <a:pt x="261403" y="463780"/>
                      <a:pt x="261403" y="463780"/>
                      <a:pt x="264565" y="463780"/>
                    </a:cubicBezTo>
                    <a:cubicBezTo>
                      <a:pt x="265619" y="463780"/>
                      <a:pt x="266673" y="463780"/>
                      <a:pt x="267728" y="463780"/>
                    </a:cubicBezTo>
                    <a:lnTo>
                      <a:pt x="308835" y="531239"/>
                    </a:lnTo>
                    <a:lnTo>
                      <a:pt x="405807" y="490131"/>
                    </a:lnTo>
                    <a:lnTo>
                      <a:pt x="388943" y="412132"/>
                    </a:lnTo>
                    <a:cubicBezTo>
                      <a:pt x="394213" y="407916"/>
                      <a:pt x="397375" y="403699"/>
                      <a:pt x="402645" y="398429"/>
                    </a:cubicBezTo>
                    <a:lnTo>
                      <a:pt x="477483" y="417402"/>
                    </a:lnTo>
                    <a:lnTo>
                      <a:pt x="517536" y="316214"/>
                    </a:lnTo>
                    <a:lnTo>
                      <a:pt x="452185" y="275106"/>
                    </a:lnTo>
                    <a:cubicBezTo>
                      <a:pt x="452185" y="272998"/>
                      <a:pt x="452185" y="271944"/>
                      <a:pt x="452185" y="269836"/>
                    </a:cubicBezTo>
                    <a:close/>
                    <a:moveTo>
                      <a:pt x="259295" y="413186"/>
                    </a:moveTo>
                    <a:cubicBezTo>
                      <a:pt x="178134" y="413186"/>
                      <a:pt x="111729" y="347835"/>
                      <a:pt x="111729" y="265619"/>
                    </a:cubicBezTo>
                    <a:cubicBezTo>
                      <a:pt x="111729" y="183404"/>
                      <a:pt x="177080" y="118053"/>
                      <a:pt x="259295" y="118053"/>
                    </a:cubicBezTo>
                    <a:cubicBezTo>
                      <a:pt x="341511" y="118053"/>
                      <a:pt x="406861" y="183404"/>
                      <a:pt x="406861" y="265619"/>
                    </a:cubicBezTo>
                    <a:cubicBezTo>
                      <a:pt x="406861" y="347835"/>
                      <a:pt x="340457" y="413186"/>
                      <a:pt x="259295" y="413186"/>
                    </a:cubicBezTo>
                    <a:close/>
                  </a:path>
                </a:pathLst>
              </a:custGeom>
              <a:solidFill>
                <a:schemeClr val="accent5"/>
              </a:solidFill>
              <a:ln w="10424"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8" name="Freeform: Shape 77">
                <a:extLst>
                  <a:ext uri="{FF2B5EF4-FFF2-40B4-BE49-F238E27FC236}">
                    <a16:creationId xmlns:a16="http://schemas.microsoft.com/office/drawing/2014/main" id="{57ABF3BD-35EE-4CFD-A04B-5B65E2C783E6}"/>
                  </a:ext>
                </a:extLst>
              </p:cNvPr>
              <p:cNvSpPr/>
              <p:nvPr/>
            </p:nvSpPr>
            <p:spPr>
              <a:xfrm>
                <a:off x="11122630" y="3707236"/>
                <a:ext cx="389997" cy="389997"/>
              </a:xfrm>
              <a:custGeom>
                <a:avLst/>
                <a:gdLst>
                  <a:gd name="connsiteX0" fmla="*/ 394213 w 389996"/>
                  <a:gd name="connsiteY0" fmla="*/ 334132 h 389996"/>
                  <a:gd name="connsiteX1" fmla="*/ 394213 w 389996"/>
                  <a:gd name="connsiteY1" fmla="*/ 334132 h 389996"/>
                  <a:gd name="connsiteX2" fmla="*/ 397375 w 389996"/>
                  <a:gd name="connsiteY2" fmla="*/ 352051 h 389996"/>
                  <a:gd name="connsiteX3" fmla="*/ 393159 w 389996"/>
                  <a:gd name="connsiteY3" fmla="*/ 368916 h 389996"/>
                  <a:gd name="connsiteX4" fmla="*/ 383672 w 389996"/>
                  <a:gd name="connsiteY4" fmla="*/ 383673 h 389996"/>
                  <a:gd name="connsiteX5" fmla="*/ 368916 w 389996"/>
                  <a:gd name="connsiteY5" fmla="*/ 393159 h 389996"/>
                  <a:gd name="connsiteX6" fmla="*/ 352051 w 389996"/>
                  <a:gd name="connsiteY6" fmla="*/ 397375 h 389996"/>
                  <a:gd name="connsiteX7" fmla="*/ 334132 w 389996"/>
                  <a:gd name="connsiteY7" fmla="*/ 393159 h 389996"/>
                  <a:gd name="connsiteX8" fmla="*/ 319376 w 389996"/>
                  <a:gd name="connsiteY8" fmla="*/ 383673 h 389996"/>
                  <a:gd name="connsiteX9" fmla="*/ 128594 w 389996"/>
                  <a:gd name="connsiteY9" fmla="*/ 193944 h 389996"/>
                  <a:gd name="connsiteX10" fmla="*/ 113837 w 389996"/>
                  <a:gd name="connsiteY10" fmla="*/ 197106 h 389996"/>
                  <a:gd name="connsiteX11" fmla="*/ 99080 w 389996"/>
                  <a:gd name="connsiteY11" fmla="*/ 198161 h 389996"/>
                  <a:gd name="connsiteX12" fmla="*/ 59027 w 389996"/>
                  <a:gd name="connsiteY12" fmla="*/ 190782 h 389996"/>
                  <a:gd name="connsiteX13" fmla="*/ 28459 w 389996"/>
                  <a:gd name="connsiteY13" fmla="*/ 169701 h 389996"/>
                  <a:gd name="connsiteX14" fmla="*/ 7378 w 389996"/>
                  <a:gd name="connsiteY14" fmla="*/ 138080 h 389996"/>
                  <a:gd name="connsiteX15" fmla="*/ 0 w 389996"/>
                  <a:gd name="connsiteY15" fmla="*/ 100134 h 389996"/>
                  <a:gd name="connsiteX16" fmla="*/ 5270 w 389996"/>
                  <a:gd name="connsiteY16" fmla="*/ 68513 h 389996"/>
                  <a:gd name="connsiteX17" fmla="*/ 85378 w 389996"/>
                  <a:gd name="connsiteY17" fmla="*/ 148620 h 389996"/>
                  <a:gd name="connsiteX18" fmla="*/ 147566 w 389996"/>
                  <a:gd name="connsiteY18" fmla="*/ 85378 h 389996"/>
                  <a:gd name="connsiteX19" fmla="*/ 67459 w 389996"/>
                  <a:gd name="connsiteY19" fmla="*/ 5270 h 389996"/>
                  <a:gd name="connsiteX20" fmla="*/ 99080 w 389996"/>
                  <a:gd name="connsiteY20" fmla="*/ 0 h 389996"/>
                  <a:gd name="connsiteX21" fmla="*/ 138080 w 389996"/>
                  <a:gd name="connsiteY21" fmla="*/ 8432 h 389996"/>
                  <a:gd name="connsiteX22" fmla="*/ 169701 w 389996"/>
                  <a:gd name="connsiteY22" fmla="*/ 29513 h 389996"/>
                  <a:gd name="connsiteX23" fmla="*/ 190782 w 389996"/>
                  <a:gd name="connsiteY23" fmla="*/ 60081 h 389996"/>
                  <a:gd name="connsiteX24" fmla="*/ 198161 w 389996"/>
                  <a:gd name="connsiteY24" fmla="*/ 99080 h 389996"/>
                  <a:gd name="connsiteX25" fmla="*/ 197106 w 389996"/>
                  <a:gd name="connsiteY25" fmla="*/ 113837 h 389996"/>
                  <a:gd name="connsiteX26" fmla="*/ 193944 w 389996"/>
                  <a:gd name="connsiteY26" fmla="*/ 128594 h 389996"/>
                  <a:gd name="connsiteX27" fmla="*/ 384727 w 389996"/>
                  <a:gd name="connsiteY27" fmla="*/ 318322 h 389996"/>
                  <a:gd name="connsiteX28" fmla="*/ 394213 w 389996"/>
                  <a:gd name="connsiteY28" fmla="*/ 334132 h 389996"/>
                  <a:gd name="connsiteX29" fmla="*/ 394213 w 389996"/>
                  <a:gd name="connsiteY29" fmla="*/ 334132 h 389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89996" h="389996">
                    <a:moveTo>
                      <a:pt x="394213" y="334132"/>
                    </a:moveTo>
                    <a:lnTo>
                      <a:pt x="394213" y="334132"/>
                    </a:lnTo>
                    <a:cubicBezTo>
                      <a:pt x="396321" y="339403"/>
                      <a:pt x="397375" y="345727"/>
                      <a:pt x="397375" y="352051"/>
                    </a:cubicBezTo>
                    <a:cubicBezTo>
                      <a:pt x="397375" y="358375"/>
                      <a:pt x="396321" y="363646"/>
                      <a:pt x="393159" y="368916"/>
                    </a:cubicBezTo>
                    <a:cubicBezTo>
                      <a:pt x="391051" y="375240"/>
                      <a:pt x="387889" y="379456"/>
                      <a:pt x="383672" y="383673"/>
                    </a:cubicBezTo>
                    <a:cubicBezTo>
                      <a:pt x="379456" y="387889"/>
                      <a:pt x="375240" y="391051"/>
                      <a:pt x="368916" y="393159"/>
                    </a:cubicBezTo>
                    <a:cubicBezTo>
                      <a:pt x="363646" y="396321"/>
                      <a:pt x="358375" y="397375"/>
                      <a:pt x="352051" y="397375"/>
                    </a:cubicBezTo>
                    <a:cubicBezTo>
                      <a:pt x="345727" y="397375"/>
                      <a:pt x="339403" y="396321"/>
                      <a:pt x="334132" y="393159"/>
                    </a:cubicBezTo>
                    <a:cubicBezTo>
                      <a:pt x="328862" y="391051"/>
                      <a:pt x="323592" y="387889"/>
                      <a:pt x="319376" y="383673"/>
                    </a:cubicBezTo>
                    <a:lnTo>
                      <a:pt x="128594" y="193944"/>
                    </a:lnTo>
                    <a:cubicBezTo>
                      <a:pt x="123323" y="194998"/>
                      <a:pt x="119107" y="196052"/>
                      <a:pt x="113837" y="197106"/>
                    </a:cubicBezTo>
                    <a:cubicBezTo>
                      <a:pt x="108567" y="198161"/>
                      <a:pt x="104350" y="198161"/>
                      <a:pt x="99080" y="198161"/>
                    </a:cubicBezTo>
                    <a:cubicBezTo>
                      <a:pt x="85378" y="198161"/>
                      <a:pt x="72729" y="196052"/>
                      <a:pt x="59027" y="190782"/>
                    </a:cubicBezTo>
                    <a:cubicBezTo>
                      <a:pt x="47432" y="185512"/>
                      <a:pt x="36892" y="178134"/>
                      <a:pt x="28459" y="169701"/>
                    </a:cubicBezTo>
                    <a:cubicBezTo>
                      <a:pt x="20027" y="160215"/>
                      <a:pt x="12649" y="150728"/>
                      <a:pt x="7378" y="138080"/>
                    </a:cubicBezTo>
                    <a:cubicBezTo>
                      <a:pt x="2108" y="126485"/>
                      <a:pt x="0" y="113837"/>
                      <a:pt x="0" y="100134"/>
                    </a:cubicBezTo>
                    <a:cubicBezTo>
                      <a:pt x="0" y="89594"/>
                      <a:pt x="1054" y="79053"/>
                      <a:pt x="5270" y="68513"/>
                    </a:cubicBezTo>
                    <a:lnTo>
                      <a:pt x="85378" y="148620"/>
                    </a:lnTo>
                    <a:lnTo>
                      <a:pt x="147566" y="85378"/>
                    </a:lnTo>
                    <a:lnTo>
                      <a:pt x="67459" y="5270"/>
                    </a:lnTo>
                    <a:cubicBezTo>
                      <a:pt x="77999" y="2108"/>
                      <a:pt x="88540" y="0"/>
                      <a:pt x="99080" y="0"/>
                    </a:cubicBezTo>
                    <a:cubicBezTo>
                      <a:pt x="112783" y="0"/>
                      <a:pt x="125431" y="3162"/>
                      <a:pt x="138080" y="8432"/>
                    </a:cubicBezTo>
                    <a:cubicBezTo>
                      <a:pt x="150728" y="13703"/>
                      <a:pt x="160215" y="20027"/>
                      <a:pt x="169701" y="29513"/>
                    </a:cubicBezTo>
                    <a:cubicBezTo>
                      <a:pt x="178134" y="37946"/>
                      <a:pt x="185512" y="48486"/>
                      <a:pt x="190782" y="60081"/>
                    </a:cubicBezTo>
                    <a:cubicBezTo>
                      <a:pt x="196052" y="72729"/>
                      <a:pt x="198161" y="85378"/>
                      <a:pt x="198161" y="99080"/>
                    </a:cubicBezTo>
                    <a:cubicBezTo>
                      <a:pt x="198161" y="104350"/>
                      <a:pt x="198161" y="108567"/>
                      <a:pt x="197106" y="113837"/>
                    </a:cubicBezTo>
                    <a:cubicBezTo>
                      <a:pt x="196052" y="119107"/>
                      <a:pt x="194998" y="123323"/>
                      <a:pt x="193944" y="128594"/>
                    </a:cubicBezTo>
                    <a:lnTo>
                      <a:pt x="384727" y="318322"/>
                    </a:lnTo>
                    <a:cubicBezTo>
                      <a:pt x="387889" y="323592"/>
                      <a:pt x="391051" y="328862"/>
                      <a:pt x="394213" y="334132"/>
                    </a:cubicBezTo>
                    <a:lnTo>
                      <a:pt x="394213" y="334132"/>
                    </a:lnTo>
                    <a:close/>
                  </a:path>
                </a:pathLst>
              </a:custGeom>
              <a:solidFill>
                <a:schemeClr val="tx2"/>
              </a:solidFill>
              <a:ln w="10424"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79" name="Graphic 149">
              <a:extLst>
                <a:ext uri="{FF2B5EF4-FFF2-40B4-BE49-F238E27FC236}">
                  <a16:creationId xmlns:a16="http://schemas.microsoft.com/office/drawing/2014/main" id="{45E7E463-77BA-40F0-A411-9AEBE394311B}"/>
                </a:ext>
              </a:extLst>
            </p:cNvPr>
            <p:cNvGrpSpPr/>
            <p:nvPr/>
          </p:nvGrpSpPr>
          <p:grpSpPr>
            <a:xfrm>
              <a:off x="7861039" y="1647659"/>
              <a:ext cx="202122" cy="379991"/>
              <a:chOff x="5794153" y="2355249"/>
              <a:chExt cx="310191" cy="583160"/>
            </a:xfrm>
          </p:grpSpPr>
          <p:sp>
            <p:nvSpPr>
              <p:cNvPr id="80" name="Freeform: Shape 79">
                <a:extLst>
                  <a:ext uri="{FF2B5EF4-FFF2-40B4-BE49-F238E27FC236}">
                    <a16:creationId xmlns:a16="http://schemas.microsoft.com/office/drawing/2014/main" id="{1F0F5DAA-5E76-4607-BD2A-563EBA951701}"/>
                  </a:ext>
                </a:extLst>
              </p:cNvPr>
              <p:cNvSpPr/>
              <p:nvPr/>
            </p:nvSpPr>
            <p:spPr>
              <a:xfrm>
                <a:off x="5794153" y="2355249"/>
                <a:ext cx="310191" cy="297784"/>
              </a:xfrm>
              <a:custGeom>
                <a:avLst/>
                <a:gdLst>
                  <a:gd name="connsiteX0" fmla="*/ 312673 w 310191"/>
                  <a:gd name="connsiteY0" fmla="*/ 0 h 297783"/>
                  <a:gd name="connsiteX1" fmla="*/ 89335 w 310191"/>
                  <a:gd name="connsiteY1" fmla="*/ 0 h 297783"/>
                  <a:gd name="connsiteX2" fmla="*/ 0 w 310191"/>
                  <a:gd name="connsiteY2" fmla="*/ 303988 h 297783"/>
                  <a:gd name="connsiteX3" fmla="*/ 114150 w 310191"/>
                  <a:gd name="connsiteY3" fmla="*/ 303988 h 297783"/>
                </a:gdLst>
                <a:ahLst/>
                <a:cxnLst>
                  <a:cxn ang="0">
                    <a:pos x="connsiteX0" y="connsiteY0"/>
                  </a:cxn>
                  <a:cxn ang="0">
                    <a:pos x="connsiteX1" y="connsiteY1"/>
                  </a:cxn>
                  <a:cxn ang="0">
                    <a:pos x="connsiteX2" y="connsiteY2"/>
                  </a:cxn>
                  <a:cxn ang="0">
                    <a:pos x="connsiteX3" y="connsiteY3"/>
                  </a:cxn>
                </a:cxnLst>
                <a:rect l="l" t="t" r="r" b="b"/>
                <a:pathLst>
                  <a:path w="310191" h="297783">
                    <a:moveTo>
                      <a:pt x="312673" y="0"/>
                    </a:moveTo>
                    <a:lnTo>
                      <a:pt x="89335" y="0"/>
                    </a:lnTo>
                    <a:lnTo>
                      <a:pt x="0" y="303988"/>
                    </a:lnTo>
                    <a:lnTo>
                      <a:pt x="114150" y="303988"/>
                    </a:lnTo>
                    <a:close/>
                  </a:path>
                </a:pathLst>
              </a:custGeom>
              <a:solidFill>
                <a:schemeClr val="tx2"/>
              </a:solidFill>
              <a:ln w="12192"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1" name="Freeform: Shape 80">
                <a:extLst>
                  <a:ext uri="{FF2B5EF4-FFF2-40B4-BE49-F238E27FC236}">
                    <a16:creationId xmlns:a16="http://schemas.microsoft.com/office/drawing/2014/main" id="{25176220-2F45-4DA7-AB15-20116C0CC4C3}"/>
                  </a:ext>
                </a:extLst>
              </p:cNvPr>
              <p:cNvSpPr/>
              <p:nvPr/>
            </p:nvSpPr>
            <p:spPr>
              <a:xfrm>
                <a:off x="5825172" y="2625736"/>
                <a:ext cx="235745" cy="310191"/>
              </a:xfrm>
              <a:custGeom>
                <a:avLst/>
                <a:gdLst>
                  <a:gd name="connsiteX0" fmla="*/ 84372 w 235745"/>
                  <a:gd name="connsiteY0" fmla="*/ 32260 h 310191"/>
                  <a:gd name="connsiteX1" fmla="*/ 0 w 235745"/>
                  <a:gd name="connsiteY1" fmla="*/ 313914 h 310191"/>
                  <a:gd name="connsiteX2" fmla="*/ 241949 w 235745"/>
                  <a:gd name="connsiteY2" fmla="*/ 0 h 310191"/>
                  <a:gd name="connsiteX3" fmla="*/ 104224 w 235745"/>
                  <a:gd name="connsiteY3" fmla="*/ 0 h 310191"/>
                </a:gdLst>
                <a:ahLst/>
                <a:cxnLst>
                  <a:cxn ang="0">
                    <a:pos x="connsiteX0" y="connsiteY0"/>
                  </a:cxn>
                  <a:cxn ang="0">
                    <a:pos x="connsiteX1" y="connsiteY1"/>
                  </a:cxn>
                  <a:cxn ang="0">
                    <a:pos x="connsiteX2" y="connsiteY2"/>
                  </a:cxn>
                  <a:cxn ang="0">
                    <a:pos x="connsiteX3" y="connsiteY3"/>
                  </a:cxn>
                </a:cxnLst>
                <a:rect l="l" t="t" r="r" b="b"/>
                <a:pathLst>
                  <a:path w="235745" h="310191">
                    <a:moveTo>
                      <a:pt x="84372" y="32260"/>
                    </a:moveTo>
                    <a:lnTo>
                      <a:pt x="0" y="313914"/>
                    </a:lnTo>
                    <a:lnTo>
                      <a:pt x="241949" y="0"/>
                    </a:lnTo>
                    <a:lnTo>
                      <a:pt x="104224" y="0"/>
                    </a:lnTo>
                    <a:close/>
                  </a:path>
                </a:pathLst>
              </a:custGeom>
              <a:solidFill>
                <a:schemeClr val="accent5"/>
              </a:solidFill>
              <a:ln w="12192"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pic>
          <p:nvPicPr>
            <p:cNvPr id="82" name="Picture 81">
              <a:extLst>
                <a:ext uri="{FF2B5EF4-FFF2-40B4-BE49-F238E27FC236}">
                  <a16:creationId xmlns:a16="http://schemas.microsoft.com/office/drawing/2014/main" id="{297801C0-8BFA-4499-91FD-3498C0E4D8C2}"/>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8664550" y="1624291"/>
              <a:ext cx="426727" cy="426727"/>
            </a:xfrm>
            <a:prstGeom prst="rect">
              <a:avLst/>
            </a:prstGeom>
          </p:spPr>
        </p:pic>
        <p:pic>
          <p:nvPicPr>
            <p:cNvPr id="83" name="Picture 82">
              <a:extLst>
                <a:ext uri="{FF2B5EF4-FFF2-40B4-BE49-F238E27FC236}">
                  <a16:creationId xmlns:a16="http://schemas.microsoft.com/office/drawing/2014/main" id="{BA16BCD1-2852-4921-BF37-42876A052637}"/>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5843289" y="1624290"/>
              <a:ext cx="426727" cy="426727"/>
            </a:xfrm>
            <a:prstGeom prst="rect">
              <a:avLst/>
            </a:prstGeom>
          </p:spPr>
        </p:pic>
        <p:sp>
          <p:nvSpPr>
            <p:cNvPr id="84" name="Rectangle 83">
              <a:extLst>
                <a:ext uri="{FF2B5EF4-FFF2-40B4-BE49-F238E27FC236}">
                  <a16:creationId xmlns:a16="http://schemas.microsoft.com/office/drawing/2014/main" id="{7260E3AE-317B-4B5C-88AF-B8695AC81793}"/>
                </a:ext>
              </a:extLst>
            </p:cNvPr>
            <p:cNvSpPr/>
            <p:nvPr/>
          </p:nvSpPr>
          <p:spPr bwMode="auto">
            <a:xfrm>
              <a:off x="5764033" y="2009255"/>
              <a:ext cx="684791" cy="470761"/>
            </a:xfrm>
            <a:prstGeom prst="rect">
              <a:avLst/>
            </a:prstGeom>
            <a:noFill/>
            <a:ln w="19050" cap="flat" cmpd="sng" algn="ctr">
              <a:noFill/>
              <a:prstDash val="solid"/>
              <a:miter lim="800000"/>
              <a:headEnd type="none" w="med" len="med"/>
              <a:tailEnd type="none" w="med" len="med"/>
            </a:ln>
            <a:effectLst/>
          </p:spPr>
          <p:txBody>
            <a:bodyPr rot="0" spcFirstLastPara="0" vertOverflow="overflow" horzOverflow="overflow" vert="horz" wrap="none" lIns="93260" tIns="149157" rIns="186445" bIns="149157" numCol="1" spcCol="0" rtlCol="0" fromWordArt="0" anchor="ctr" anchorCtr="0" forceAA="0" compatLnSpc="1">
              <a:prstTxWarp prst="textNoShape">
                <a:avLst/>
              </a:prstTxWarp>
              <a:spAutoFit/>
            </a:bodyPr>
            <a:lstStyle/>
            <a:p>
              <a:pPr marL="0" marR="0" lvl="0" indent="0" algn="ctr" defTabSz="950560"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gradFill>
                    <a:gsLst>
                      <a:gs pos="41000">
                        <a:srgbClr val="000000"/>
                      </a:gs>
                      <a:gs pos="100000">
                        <a:srgbClr val="000000"/>
                      </a:gs>
                    </a:gsLst>
                    <a:lin ang="0" scaled="1"/>
                  </a:gradFill>
                  <a:effectLst/>
                  <a:uLnTx/>
                  <a:uFillTx/>
                  <a:latin typeface="Segoe UI Semibold" panose="020B0702040204020203" pitchFamily="34" charset="0"/>
                  <a:ea typeface="Arial Unicode MS" pitchFamily="34" charset="-128"/>
                  <a:cs typeface="Segoe UI Semibold" panose="020B0702040204020203" pitchFamily="34" charset="0"/>
                </a:rPr>
                <a:t>Retail</a:t>
              </a:r>
            </a:p>
          </p:txBody>
        </p:sp>
        <p:sp>
          <p:nvSpPr>
            <p:cNvPr id="85" name="Rectangle 84">
              <a:extLst>
                <a:ext uri="{FF2B5EF4-FFF2-40B4-BE49-F238E27FC236}">
                  <a16:creationId xmlns:a16="http://schemas.microsoft.com/office/drawing/2014/main" id="{D5A2C126-7C7B-44DD-8012-D20AE63F7A5D}"/>
                </a:ext>
              </a:extLst>
            </p:cNvPr>
            <p:cNvSpPr/>
            <p:nvPr/>
          </p:nvSpPr>
          <p:spPr bwMode="auto">
            <a:xfrm>
              <a:off x="6483079" y="2009255"/>
              <a:ext cx="1063099" cy="467427"/>
            </a:xfrm>
            <a:prstGeom prst="rect">
              <a:avLst/>
            </a:prstGeom>
            <a:noFill/>
            <a:ln w="19050" cap="flat" cmpd="sng" algn="ctr">
              <a:noFill/>
              <a:prstDash val="solid"/>
              <a:miter lim="800000"/>
              <a:headEnd type="none" w="med" len="med"/>
              <a:tailEnd type="none" w="med" len="med"/>
            </a:ln>
            <a:effectLst/>
          </p:spPr>
          <p:txBody>
            <a:bodyPr rot="0" spcFirstLastPara="0" vertOverflow="overflow" horzOverflow="overflow" vert="horz" wrap="none" lIns="93260" tIns="149157" rIns="186445" bIns="149157" numCol="1" spcCol="0" rtlCol="0" fromWordArt="0" anchor="ctr" anchorCtr="0" forceAA="0" compatLnSpc="1">
              <a:prstTxWarp prst="textNoShape">
                <a:avLst/>
              </a:prstTxWarp>
              <a:spAutoFit/>
            </a:bodyPr>
            <a:lstStyle/>
            <a:p>
              <a:pPr marL="0" marR="0" lvl="0" indent="0" algn="ctr" defTabSz="950560"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gradFill>
                    <a:gsLst>
                      <a:gs pos="41000">
                        <a:srgbClr val="000000"/>
                      </a:gs>
                      <a:gs pos="100000">
                        <a:srgbClr val="000000"/>
                      </a:gs>
                    </a:gsLst>
                    <a:lin ang="0" scaled="1"/>
                  </a:gradFill>
                  <a:effectLst/>
                  <a:uLnTx/>
                  <a:uFillTx/>
                  <a:latin typeface="Segoe UI Semibold" panose="020B0702040204020203" pitchFamily="34" charset="0"/>
                  <a:ea typeface="Arial Unicode MS" pitchFamily="34" charset="-128"/>
                  <a:cs typeface="Segoe UI Semibold" panose="020B0702040204020203" pitchFamily="34" charset="0"/>
                </a:rPr>
                <a:t>Agriculture</a:t>
              </a:r>
            </a:p>
          </p:txBody>
        </p:sp>
        <p:sp>
          <p:nvSpPr>
            <p:cNvPr id="86" name="Rectangle 85">
              <a:extLst>
                <a:ext uri="{FF2B5EF4-FFF2-40B4-BE49-F238E27FC236}">
                  <a16:creationId xmlns:a16="http://schemas.microsoft.com/office/drawing/2014/main" id="{DB3D1B5D-453A-471E-A31B-8088EE5EE494}"/>
                </a:ext>
              </a:extLst>
            </p:cNvPr>
            <p:cNvSpPr/>
            <p:nvPr/>
          </p:nvSpPr>
          <p:spPr bwMode="auto">
            <a:xfrm>
              <a:off x="7580433" y="2009255"/>
              <a:ext cx="763337" cy="467427"/>
            </a:xfrm>
            <a:prstGeom prst="rect">
              <a:avLst/>
            </a:prstGeom>
            <a:noFill/>
            <a:ln w="19050" cap="flat" cmpd="sng" algn="ctr">
              <a:noFill/>
              <a:prstDash val="solid"/>
              <a:miter lim="800000"/>
              <a:headEnd type="none" w="med" len="med"/>
              <a:tailEnd type="none" w="med" len="med"/>
            </a:ln>
            <a:effectLst/>
          </p:spPr>
          <p:txBody>
            <a:bodyPr rot="0" spcFirstLastPara="0" vertOverflow="overflow" horzOverflow="overflow" vert="horz" wrap="none" lIns="93260" tIns="149157" rIns="186445" bIns="149157" numCol="1" spcCol="0" rtlCol="0" fromWordArt="0" anchor="ctr" anchorCtr="0" forceAA="0" compatLnSpc="1">
              <a:prstTxWarp prst="textNoShape">
                <a:avLst/>
              </a:prstTxWarp>
              <a:spAutoFit/>
            </a:bodyPr>
            <a:lstStyle/>
            <a:p>
              <a:pPr marL="0" marR="0" lvl="0" indent="0" algn="ctr" defTabSz="950560"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gradFill>
                    <a:gsLst>
                      <a:gs pos="41000">
                        <a:srgbClr val="000000"/>
                      </a:gs>
                      <a:gs pos="100000">
                        <a:srgbClr val="000000"/>
                      </a:gs>
                    </a:gsLst>
                    <a:lin ang="0" scaled="1"/>
                  </a:gradFill>
                  <a:effectLst/>
                  <a:uLnTx/>
                  <a:uFillTx/>
                  <a:latin typeface="Segoe UI Semibold" panose="020B0702040204020203" pitchFamily="34" charset="0"/>
                  <a:ea typeface="Arial Unicode MS" pitchFamily="34" charset="-128"/>
                  <a:cs typeface="Segoe UI Semibold" panose="020B0702040204020203" pitchFamily="34" charset="0"/>
                </a:rPr>
                <a:t>Energy</a:t>
              </a:r>
            </a:p>
          </p:txBody>
        </p:sp>
        <p:sp>
          <p:nvSpPr>
            <p:cNvPr id="87" name="Rectangle 86">
              <a:extLst>
                <a:ext uri="{FF2B5EF4-FFF2-40B4-BE49-F238E27FC236}">
                  <a16:creationId xmlns:a16="http://schemas.microsoft.com/office/drawing/2014/main" id="{9998632B-734B-49EF-94E4-623725DC57E4}"/>
                </a:ext>
              </a:extLst>
            </p:cNvPr>
            <p:cNvSpPr/>
            <p:nvPr/>
          </p:nvSpPr>
          <p:spPr bwMode="auto">
            <a:xfrm>
              <a:off x="8378024" y="2009254"/>
              <a:ext cx="1117602" cy="467427"/>
            </a:xfrm>
            <a:prstGeom prst="rect">
              <a:avLst/>
            </a:prstGeom>
            <a:noFill/>
            <a:ln w="19050" cap="flat" cmpd="sng" algn="ctr">
              <a:noFill/>
              <a:prstDash val="solid"/>
              <a:miter lim="800000"/>
              <a:headEnd type="none" w="med" len="med"/>
              <a:tailEnd type="none" w="med" len="med"/>
            </a:ln>
            <a:effectLst/>
          </p:spPr>
          <p:txBody>
            <a:bodyPr rot="0" spcFirstLastPara="0" vertOverflow="overflow" horzOverflow="overflow" vert="horz" wrap="none" lIns="93260" tIns="149157" rIns="186445" bIns="149157" numCol="1" spcCol="0" rtlCol="0" fromWordArt="0" anchor="ctr" anchorCtr="0" forceAA="0" compatLnSpc="1">
              <a:prstTxWarp prst="textNoShape">
                <a:avLst/>
              </a:prstTxWarp>
              <a:spAutoFit/>
            </a:bodyPr>
            <a:lstStyle/>
            <a:p>
              <a:pPr marL="0" marR="0" lvl="0" indent="0" algn="ctr" defTabSz="950560"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gradFill>
                    <a:gsLst>
                      <a:gs pos="41000">
                        <a:srgbClr val="000000"/>
                      </a:gs>
                      <a:gs pos="100000">
                        <a:srgbClr val="000000"/>
                      </a:gs>
                    </a:gsLst>
                    <a:lin ang="0" scaled="1"/>
                  </a:gradFill>
                  <a:effectLst/>
                  <a:uLnTx/>
                  <a:uFillTx/>
                  <a:latin typeface="Segoe UI Semibold" panose="020B0702040204020203" pitchFamily="34" charset="0"/>
                  <a:ea typeface="Arial Unicode MS" pitchFamily="34" charset="-128"/>
                  <a:cs typeface="Segoe UI Semibold" panose="020B0702040204020203" pitchFamily="34" charset="0"/>
                </a:rPr>
                <a:t>Smart Cities</a:t>
              </a:r>
            </a:p>
          </p:txBody>
        </p:sp>
        <p:sp>
          <p:nvSpPr>
            <p:cNvPr id="88" name="Rectangle 87">
              <a:extLst>
                <a:ext uri="{FF2B5EF4-FFF2-40B4-BE49-F238E27FC236}">
                  <a16:creationId xmlns:a16="http://schemas.microsoft.com/office/drawing/2014/main" id="{B9758776-5906-4C5A-A133-798B0254FFFB}"/>
                </a:ext>
              </a:extLst>
            </p:cNvPr>
            <p:cNvSpPr/>
            <p:nvPr/>
          </p:nvSpPr>
          <p:spPr bwMode="auto">
            <a:xfrm>
              <a:off x="9529881" y="2009253"/>
              <a:ext cx="1035849" cy="467427"/>
            </a:xfrm>
            <a:prstGeom prst="rect">
              <a:avLst/>
            </a:prstGeom>
            <a:noFill/>
            <a:ln w="19050" cap="flat" cmpd="sng" algn="ctr">
              <a:noFill/>
              <a:prstDash val="solid"/>
              <a:miter lim="800000"/>
              <a:headEnd type="none" w="med" len="med"/>
              <a:tailEnd type="none" w="med" len="med"/>
            </a:ln>
            <a:effectLst/>
          </p:spPr>
          <p:txBody>
            <a:bodyPr rot="0" spcFirstLastPara="0" vertOverflow="overflow" horzOverflow="overflow" vert="horz" wrap="none" lIns="93260" tIns="149157" rIns="186445" bIns="149157" numCol="1" spcCol="0" rtlCol="0" fromWordArt="0" anchor="ctr" anchorCtr="0" forceAA="0" compatLnSpc="1">
              <a:prstTxWarp prst="textNoShape">
                <a:avLst/>
              </a:prstTxWarp>
              <a:spAutoFit/>
            </a:bodyPr>
            <a:lstStyle/>
            <a:p>
              <a:pPr marL="0" marR="0" lvl="0" indent="0" algn="ctr" defTabSz="950560"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gradFill>
                    <a:gsLst>
                      <a:gs pos="41000">
                        <a:srgbClr val="000000"/>
                      </a:gs>
                      <a:gs pos="100000">
                        <a:srgbClr val="000000"/>
                      </a:gs>
                    </a:gsLst>
                    <a:lin ang="0" scaled="1"/>
                  </a:gradFill>
                  <a:effectLst/>
                  <a:uLnTx/>
                  <a:uFillTx/>
                  <a:latin typeface="Segoe UI Semibold" panose="020B0702040204020203" pitchFamily="34" charset="0"/>
                  <a:ea typeface="Arial Unicode MS" pitchFamily="34" charset="-128"/>
                  <a:cs typeface="Segoe UI Semibold" panose="020B0702040204020203" pitchFamily="34" charset="0"/>
                </a:rPr>
                <a:t>Healthcare</a:t>
              </a:r>
            </a:p>
          </p:txBody>
        </p:sp>
        <p:sp>
          <p:nvSpPr>
            <p:cNvPr id="89" name="Rectangle 88">
              <a:extLst>
                <a:ext uri="{FF2B5EF4-FFF2-40B4-BE49-F238E27FC236}">
                  <a16:creationId xmlns:a16="http://schemas.microsoft.com/office/drawing/2014/main" id="{F9D7F49A-129E-476B-85A2-DA31B3AA4A90}"/>
                </a:ext>
              </a:extLst>
            </p:cNvPr>
            <p:cNvSpPr/>
            <p:nvPr/>
          </p:nvSpPr>
          <p:spPr bwMode="auto">
            <a:xfrm>
              <a:off x="10599984" y="2009252"/>
              <a:ext cx="1316374" cy="467427"/>
            </a:xfrm>
            <a:prstGeom prst="rect">
              <a:avLst/>
            </a:prstGeom>
            <a:noFill/>
            <a:ln w="19050" cap="flat" cmpd="sng" algn="ctr">
              <a:noFill/>
              <a:prstDash val="solid"/>
              <a:miter lim="800000"/>
              <a:headEnd type="none" w="med" len="med"/>
              <a:tailEnd type="none" w="med" len="med"/>
            </a:ln>
            <a:effectLst/>
          </p:spPr>
          <p:txBody>
            <a:bodyPr rot="0" spcFirstLastPara="0" vertOverflow="overflow" horzOverflow="overflow" vert="horz" wrap="none" lIns="93260" tIns="149157" rIns="186445" bIns="149157" numCol="1" spcCol="0" rtlCol="0" fromWordArt="0" anchor="ctr" anchorCtr="0" forceAA="0" compatLnSpc="1">
              <a:prstTxWarp prst="textNoShape">
                <a:avLst/>
              </a:prstTxWarp>
              <a:spAutoFit/>
            </a:bodyPr>
            <a:lstStyle/>
            <a:p>
              <a:pPr marL="0" marR="0" lvl="0" indent="0" algn="ctr" defTabSz="950560"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gradFill>
                    <a:gsLst>
                      <a:gs pos="41000">
                        <a:srgbClr val="000000"/>
                      </a:gs>
                      <a:gs pos="100000">
                        <a:srgbClr val="000000"/>
                      </a:gs>
                    </a:gsLst>
                    <a:lin ang="0" scaled="1"/>
                  </a:gradFill>
                  <a:effectLst/>
                  <a:uLnTx/>
                  <a:uFillTx/>
                  <a:latin typeface="Segoe UI Semibold" panose="020B0702040204020203" pitchFamily="34" charset="0"/>
                  <a:ea typeface="Arial Unicode MS" pitchFamily="34" charset="-128"/>
                  <a:cs typeface="Segoe UI Semibold" panose="020B0702040204020203" pitchFamily="34" charset="0"/>
                </a:rPr>
                <a:t>Transportation</a:t>
              </a:r>
            </a:p>
          </p:txBody>
        </p:sp>
        <p:sp>
          <p:nvSpPr>
            <p:cNvPr id="90" name="Rectangle 89">
              <a:extLst>
                <a:ext uri="{FF2B5EF4-FFF2-40B4-BE49-F238E27FC236}">
                  <a16:creationId xmlns:a16="http://schemas.microsoft.com/office/drawing/2014/main" id="{5298821C-3BAB-4B56-8325-017016275F99}"/>
                </a:ext>
              </a:extLst>
            </p:cNvPr>
            <p:cNvSpPr/>
            <p:nvPr/>
          </p:nvSpPr>
          <p:spPr bwMode="auto">
            <a:xfrm>
              <a:off x="4413404" y="2009251"/>
              <a:ext cx="1316374" cy="467427"/>
            </a:xfrm>
            <a:prstGeom prst="rect">
              <a:avLst/>
            </a:prstGeom>
            <a:noFill/>
            <a:ln w="19050" cap="flat" cmpd="sng" algn="ctr">
              <a:noFill/>
              <a:prstDash val="solid"/>
              <a:miter lim="800000"/>
              <a:headEnd type="none" w="med" len="med"/>
              <a:tailEnd type="none" w="med" len="med"/>
            </a:ln>
            <a:effectLst/>
          </p:spPr>
          <p:txBody>
            <a:bodyPr rot="0" spcFirstLastPara="0" vertOverflow="overflow" horzOverflow="overflow" vert="horz" wrap="none" lIns="93260" tIns="149157" rIns="186445" bIns="149157" numCol="1" spcCol="0" rtlCol="0" fromWordArt="0" anchor="ctr" anchorCtr="0" forceAA="0" compatLnSpc="1">
              <a:prstTxWarp prst="textNoShape">
                <a:avLst/>
              </a:prstTxWarp>
              <a:spAutoFit/>
            </a:bodyPr>
            <a:lstStyle/>
            <a:p>
              <a:pPr marL="0" marR="0" lvl="0" indent="0" algn="ctr" defTabSz="950560"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gradFill>
                    <a:gsLst>
                      <a:gs pos="41000">
                        <a:srgbClr val="000000"/>
                      </a:gs>
                      <a:gs pos="100000">
                        <a:srgbClr val="000000"/>
                      </a:gs>
                    </a:gsLst>
                    <a:lin ang="0" scaled="1"/>
                  </a:gradFill>
                  <a:effectLst/>
                  <a:uLnTx/>
                  <a:uFillTx/>
                  <a:latin typeface="Segoe UI Semibold" panose="020B0702040204020203" pitchFamily="34" charset="0"/>
                  <a:ea typeface="Arial Unicode MS" pitchFamily="34" charset="-128"/>
                  <a:cs typeface="Segoe UI Semibold" panose="020B0702040204020203" pitchFamily="34" charset="0"/>
                </a:rPr>
                <a:t>Manufacturing</a:t>
              </a:r>
            </a:p>
          </p:txBody>
        </p:sp>
      </p:grpSp>
      <p:cxnSp>
        <p:nvCxnSpPr>
          <p:cNvPr id="93" name="Straight Connector 92">
            <a:extLst>
              <a:ext uri="{FF2B5EF4-FFF2-40B4-BE49-F238E27FC236}">
                <a16:creationId xmlns:a16="http://schemas.microsoft.com/office/drawing/2014/main" id="{432ECBA3-3534-4B8B-AF9D-BB82D93B4212}"/>
              </a:ext>
            </a:extLst>
          </p:cNvPr>
          <p:cNvCxnSpPr>
            <a:cxnSpLocks/>
          </p:cNvCxnSpPr>
          <p:nvPr/>
        </p:nvCxnSpPr>
        <p:spPr>
          <a:xfrm>
            <a:off x="377050" y="5068336"/>
            <a:ext cx="11521440" cy="0"/>
          </a:xfrm>
          <a:prstGeom prst="line">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94" name="Rectangle 93">
            <a:extLst>
              <a:ext uri="{FF2B5EF4-FFF2-40B4-BE49-F238E27FC236}">
                <a16:creationId xmlns:a16="http://schemas.microsoft.com/office/drawing/2014/main" id="{2DA0A4C4-07CC-4F3D-B0EF-F2E88F3876D0}"/>
              </a:ext>
            </a:extLst>
          </p:cNvPr>
          <p:cNvSpPr/>
          <p:nvPr/>
        </p:nvSpPr>
        <p:spPr bwMode="auto">
          <a:xfrm>
            <a:off x="396319" y="5524875"/>
            <a:ext cx="2038001" cy="29791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9217" rIns="186521" bIns="149217" numCol="1" spcCol="0" rtlCol="0" fromWordArt="0" anchor="ctr" anchorCtr="0" forceAA="0" compatLnSpc="1">
            <a:prstTxWarp prst="textNoShape">
              <a:avLst/>
            </a:prstTxWarp>
            <a:noAutofit/>
          </a:bodyPr>
          <a:lstStyle/>
          <a:p>
            <a:pPr marL="0" marR="0" lvl="0" indent="0" algn="l" defTabSz="951028" rtl="0" eaLnBrk="1" fontAlgn="base" latinLnBrk="0" hangingPunct="1">
              <a:lnSpc>
                <a:spcPct val="90000"/>
              </a:lnSpc>
              <a:spcBef>
                <a:spcPct val="0"/>
              </a:spcBef>
              <a:spcAft>
                <a:spcPct val="0"/>
              </a:spcAft>
              <a:buClrTx/>
              <a:buSzTx/>
              <a:buFontTx/>
              <a:buNone/>
              <a:tabLst/>
              <a:defRPr/>
            </a:pPr>
            <a:r>
              <a:rPr kumimoji="0" lang="en-US" sz="1836" b="1" i="0" u="none" strike="noStrike" kern="1200" cap="none" spc="0" normalizeH="0" baseline="0" noProof="0" dirty="0">
                <a:ln>
                  <a:noFill/>
                </a:ln>
                <a:gradFill>
                  <a:gsLst>
                    <a:gs pos="0">
                      <a:srgbClr val="000000"/>
                    </a:gs>
                    <a:gs pos="100000">
                      <a:srgbClr val="000000"/>
                    </a:gs>
                  </a:gsLst>
                  <a:lin ang="5400000" scaled="0"/>
                </a:gradFill>
                <a:effectLst/>
                <a:uLnTx/>
                <a:uFillTx/>
                <a:latin typeface="Segoe UI Semibold"/>
                <a:ea typeface="Segoe UI" pitchFamily="34" charset="0"/>
                <a:cs typeface="Segoe UI" pitchFamily="34" charset="0"/>
              </a:rPr>
              <a:t>IoT &amp; Edge Device Support</a:t>
            </a:r>
          </a:p>
        </p:txBody>
      </p:sp>
      <p:sp>
        <p:nvSpPr>
          <p:cNvPr id="16" name="Rectangle 15">
            <a:extLst>
              <a:ext uri="{FF2B5EF4-FFF2-40B4-BE49-F238E27FC236}">
                <a16:creationId xmlns:a16="http://schemas.microsoft.com/office/drawing/2014/main" id="{1C6BFB5A-4CDB-44BF-B60C-3BAF548B08DF}"/>
              </a:ext>
            </a:extLst>
          </p:cNvPr>
          <p:cNvSpPr/>
          <p:nvPr/>
        </p:nvSpPr>
        <p:spPr>
          <a:xfrm>
            <a:off x="3329778" y="3536571"/>
            <a:ext cx="7397798" cy="1400761"/>
          </a:xfrm>
          <a:prstGeom prst="rect">
            <a:avLst/>
          </a:prstGeom>
        </p:spPr>
        <p:txBody>
          <a:bodyPr wrap="square" lIns="93247" numCol="3" anchor="ctr">
            <a:noAutofit/>
          </a:bodyPr>
          <a:lstStyle/>
          <a:p>
            <a:pPr defTabSz="950377" fontAlgn="base">
              <a:lnSpc>
                <a:spcPct val="90000"/>
              </a:lnSpc>
              <a:spcBef>
                <a:spcPct val="0"/>
              </a:spcBef>
              <a:spcAft>
                <a:spcPts val="408"/>
              </a:spcAft>
              <a:defRPr/>
            </a:pPr>
            <a:r>
              <a:rPr lang="en-US" sz="1224" kern="0" dirty="0">
                <a:latin typeface="Segoe UI"/>
                <a:ea typeface="Arial Unicode MS" pitchFamily="34" charset="-128"/>
                <a:cs typeface="Segoe UI" pitchFamily="34" charset="0"/>
              </a:rPr>
              <a:t>Azure IoT Hub</a:t>
            </a:r>
          </a:p>
          <a:p>
            <a:pPr defTabSz="950377" fontAlgn="base">
              <a:lnSpc>
                <a:spcPct val="90000"/>
              </a:lnSpc>
              <a:spcBef>
                <a:spcPct val="0"/>
              </a:spcBef>
              <a:spcAft>
                <a:spcPts val="408"/>
              </a:spcAft>
              <a:defRPr/>
            </a:pPr>
            <a:r>
              <a:rPr lang="en-US" sz="1224" i="1" kern="0" dirty="0">
                <a:latin typeface="Segoe UI"/>
                <a:ea typeface="Arial Unicode MS" pitchFamily="34" charset="-128"/>
                <a:cs typeface="Segoe UI" pitchFamily="34" charset="0"/>
              </a:rPr>
              <a:t>Azure IoT Hub Device</a:t>
            </a:r>
            <a:br>
              <a:rPr lang="en-US" sz="1224" i="1" kern="0" dirty="0">
                <a:latin typeface="Segoe UI"/>
                <a:ea typeface="Arial Unicode MS" pitchFamily="34" charset="-128"/>
                <a:cs typeface="Segoe UI" pitchFamily="34" charset="0"/>
              </a:rPr>
            </a:br>
            <a:r>
              <a:rPr lang="en-US" sz="1224" i="1" kern="0" dirty="0">
                <a:latin typeface="Segoe UI"/>
                <a:ea typeface="Arial Unicode MS" pitchFamily="34" charset="-128"/>
                <a:cs typeface="Segoe UI" pitchFamily="34" charset="0"/>
              </a:rPr>
              <a:t>Provisioning Service</a:t>
            </a:r>
          </a:p>
          <a:p>
            <a:pPr defTabSz="950377" fontAlgn="base">
              <a:lnSpc>
                <a:spcPct val="90000"/>
              </a:lnSpc>
              <a:spcBef>
                <a:spcPct val="0"/>
              </a:spcBef>
              <a:spcAft>
                <a:spcPts val="408"/>
              </a:spcAft>
              <a:defRPr/>
            </a:pPr>
            <a:r>
              <a:rPr lang="en-US" sz="1224" kern="0" dirty="0">
                <a:latin typeface="Segoe UI"/>
                <a:ea typeface="Arial Unicode MS" pitchFamily="34" charset="-128"/>
                <a:cs typeface="Segoe UI" pitchFamily="34" charset="0"/>
              </a:rPr>
              <a:t>Azure Digital Twins</a:t>
            </a:r>
          </a:p>
          <a:p>
            <a:pPr defTabSz="950377" fontAlgn="base">
              <a:lnSpc>
                <a:spcPct val="90000"/>
              </a:lnSpc>
              <a:spcBef>
                <a:spcPct val="0"/>
              </a:spcBef>
              <a:spcAft>
                <a:spcPts val="408"/>
              </a:spcAft>
              <a:defRPr/>
            </a:pPr>
            <a:r>
              <a:rPr lang="en-US" sz="1224" kern="0" dirty="0">
                <a:latin typeface="Segoe UI"/>
                <a:ea typeface="Arial Unicode MS" pitchFamily="34" charset="-128"/>
                <a:cs typeface="Segoe UI" pitchFamily="34" charset="0"/>
              </a:rPr>
              <a:t>Azure Time Series Insights</a:t>
            </a:r>
          </a:p>
          <a:p>
            <a:pPr defTabSz="950377" fontAlgn="base">
              <a:lnSpc>
                <a:spcPct val="90000"/>
              </a:lnSpc>
              <a:spcBef>
                <a:spcPct val="0"/>
              </a:spcBef>
              <a:spcAft>
                <a:spcPts val="408"/>
              </a:spcAft>
              <a:defRPr/>
            </a:pPr>
            <a:r>
              <a:rPr lang="en-US" sz="1224" kern="0" dirty="0">
                <a:latin typeface="Segoe UI"/>
                <a:ea typeface="Arial Unicode MS" pitchFamily="34" charset="-128"/>
                <a:cs typeface="Segoe UI" pitchFamily="34" charset="0"/>
              </a:rPr>
              <a:t>Azure Maps</a:t>
            </a:r>
          </a:p>
          <a:p>
            <a:pPr defTabSz="950377" fontAlgn="base">
              <a:lnSpc>
                <a:spcPct val="90000"/>
              </a:lnSpc>
              <a:spcBef>
                <a:spcPct val="0"/>
              </a:spcBef>
              <a:spcAft>
                <a:spcPts val="408"/>
              </a:spcAft>
              <a:defRPr/>
            </a:pPr>
            <a:r>
              <a:rPr lang="en-US" sz="1224" kern="0" dirty="0">
                <a:latin typeface="Segoe UI"/>
                <a:ea typeface="Arial Unicode MS" pitchFamily="34" charset="-128"/>
                <a:cs typeface="Segoe UI" pitchFamily="34" charset="0"/>
              </a:rPr>
              <a:t>Azure Security Center for IoT</a:t>
            </a:r>
          </a:p>
          <a:p>
            <a:pPr defTabSz="950377" fontAlgn="base">
              <a:lnSpc>
                <a:spcPct val="90000"/>
              </a:lnSpc>
              <a:spcBef>
                <a:spcPct val="0"/>
              </a:spcBef>
              <a:spcAft>
                <a:spcPts val="408"/>
              </a:spcAft>
              <a:defRPr/>
            </a:pPr>
            <a:r>
              <a:rPr lang="en-US" sz="1224" kern="0" dirty="0">
                <a:latin typeface="Segoe UI"/>
                <a:ea typeface="Arial Unicode MS" pitchFamily="34" charset="-128"/>
                <a:cs typeface="Segoe UI" pitchFamily="34" charset="0"/>
              </a:rPr>
              <a:t>Azure Stream Analytics</a:t>
            </a:r>
          </a:p>
          <a:p>
            <a:pPr defTabSz="950377" fontAlgn="base">
              <a:lnSpc>
                <a:spcPct val="90000"/>
              </a:lnSpc>
              <a:spcBef>
                <a:spcPct val="0"/>
              </a:spcBef>
              <a:spcAft>
                <a:spcPts val="408"/>
              </a:spcAft>
              <a:defRPr/>
            </a:pPr>
            <a:r>
              <a:rPr lang="en-US" sz="1224" kern="0" dirty="0">
                <a:latin typeface="Segoe UI"/>
                <a:ea typeface="Arial Unicode MS" pitchFamily="34" charset="-128"/>
                <a:cs typeface="Segoe UI" pitchFamily="34" charset="0"/>
              </a:rPr>
              <a:t>Azure Cosmos DB</a:t>
            </a:r>
          </a:p>
          <a:p>
            <a:pPr defTabSz="950377" fontAlgn="base">
              <a:lnSpc>
                <a:spcPct val="90000"/>
              </a:lnSpc>
              <a:spcBef>
                <a:spcPct val="0"/>
              </a:spcBef>
              <a:spcAft>
                <a:spcPts val="408"/>
              </a:spcAft>
              <a:defRPr/>
            </a:pPr>
            <a:r>
              <a:rPr lang="en-US" sz="1224" kern="0" dirty="0">
                <a:latin typeface="Segoe UI"/>
                <a:ea typeface="Arial Unicode MS" pitchFamily="34" charset="-128"/>
                <a:cs typeface="Segoe UI" pitchFamily="34" charset="0"/>
              </a:rPr>
              <a:t>Azure AI</a:t>
            </a:r>
          </a:p>
          <a:p>
            <a:pPr defTabSz="950377" fontAlgn="base">
              <a:lnSpc>
                <a:spcPct val="90000"/>
              </a:lnSpc>
              <a:spcBef>
                <a:spcPct val="0"/>
              </a:spcBef>
              <a:spcAft>
                <a:spcPts val="408"/>
              </a:spcAft>
              <a:defRPr/>
            </a:pPr>
            <a:r>
              <a:rPr lang="en-US" sz="1224" kern="0" dirty="0">
                <a:latin typeface="Segoe UI"/>
                <a:ea typeface="Arial Unicode MS" pitchFamily="34" charset="-128"/>
                <a:cs typeface="Segoe UI" pitchFamily="34" charset="0"/>
              </a:rPr>
              <a:t>Azure Cognitive Services</a:t>
            </a:r>
          </a:p>
          <a:p>
            <a:pPr defTabSz="950377" fontAlgn="base">
              <a:lnSpc>
                <a:spcPct val="90000"/>
              </a:lnSpc>
              <a:spcBef>
                <a:spcPct val="0"/>
              </a:spcBef>
              <a:spcAft>
                <a:spcPts val="408"/>
              </a:spcAft>
              <a:defRPr/>
            </a:pPr>
            <a:r>
              <a:rPr lang="en-US" sz="1224" kern="0" dirty="0">
                <a:latin typeface="Segoe UI"/>
                <a:ea typeface="Arial Unicode MS" pitchFamily="34" charset="-128"/>
                <a:cs typeface="Segoe UI" pitchFamily="34" charset="0"/>
              </a:rPr>
              <a:t>Azure ML</a:t>
            </a:r>
          </a:p>
          <a:p>
            <a:pPr defTabSz="950377" fontAlgn="base">
              <a:lnSpc>
                <a:spcPct val="90000"/>
              </a:lnSpc>
              <a:spcBef>
                <a:spcPct val="0"/>
              </a:spcBef>
              <a:spcAft>
                <a:spcPts val="408"/>
              </a:spcAft>
              <a:defRPr/>
            </a:pPr>
            <a:r>
              <a:rPr lang="en-US" sz="1224" kern="0" dirty="0">
                <a:latin typeface="Segoe UI"/>
                <a:ea typeface="Arial Unicode MS" pitchFamily="34" charset="-128"/>
                <a:cs typeface="Segoe UI" pitchFamily="34" charset="0"/>
              </a:rPr>
              <a:t>Azure Logic Apps</a:t>
            </a:r>
          </a:p>
          <a:p>
            <a:pPr defTabSz="950377" fontAlgn="base">
              <a:lnSpc>
                <a:spcPct val="90000"/>
              </a:lnSpc>
              <a:spcBef>
                <a:spcPct val="0"/>
              </a:spcBef>
              <a:spcAft>
                <a:spcPts val="408"/>
              </a:spcAft>
              <a:defRPr/>
            </a:pPr>
            <a:r>
              <a:rPr lang="en-US" sz="1224" kern="0" dirty="0">
                <a:latin typeface="Segoe UI"/>
                <a:ea typeface="Arial Unicode MS" pitchFamily="34" charset="-128"/>
                <a:cs typeface="Segoe UI" pitchFamily="34" charset="0"/>
              </a:rPr>
              <a:t>Azure Active Directory</a:t>
            </a:r>
          </a:p>
          <a:p>
            <a:pPr defTabSz="950377" fontAlgn="base">
              <a:lnSpc>
                <a:spcPct val="90000"/>
              </a:lnSpc>
              <a:spcBef>
                <a:spcPct val="0"/>
              </a:spcBef>
              <a:spcAft>
                <a:spcPts val="408"/>
              </a:spcAft>
              <a:defRPr/>
            </a:pPr>
            <a:r>
              <a:rPr lang="en-US" sz="1224" kern="0" dirty="0">
                <a:latin typeface="Segoe UI"/>
                <a:ea typeface="Arial Unicode MS" pitchFamily="34" charset="-128"/>
                <a:cs typeface="Segoe UI" pitchFamily="34" charset="0"/>
              </a:rPr>
              <a:t>Azure Monitor</a:t>
            </a:r>
          </a:p>
          <a:p>
            <a:pPr defTabSz="950377" fontAlgn="base">
              <a:lnSpc>
                <a:spcPct val="90000"/>
              </a:lnSpc>
              <a:spcBef>
                <a:spcPct val="0"/>
              </a:spcBef>
              <a:spcAft>
                <a:spcPts val="408"/>
              </a:spcAft>
              <a:defRPr/>
            </a:pPr>
            <a:r>
              <a:rPr lang="en-US" sz="1224" kern="0" dirty="0">
                <a:latin typeface="Segoe UI"/>
                <a:ea typeface="Arial Unicode MS" pitchFamily="34" charset="-128"/>
                <a:cs typeface="Segoe UI" pitchFamily="34" charset="0"/>
              </a:rPr>
              <a:t>Azure DevOps</a:t>
            </a:r>
          </a:p>
          <a:p>
            <a:pPr defTabSz="950377" fontAlgn="base">
              <a:lnSpc>
                <a:spcPct val="90000"/>
              </a:lnSpc>
              <a:spcBef>
                <a:spcPct val="0"/>
              </a:spcBef>
              <a:spcAft>
                <a:spcPts val="408"/>
              </a:spcAft>
              <a:defRPr/>
            </a:pPr>
            <a:r>
              <a:rPr lang="en-US" sz="1224" kern="0" dirty="0">
                <a:latin typeface="Segoe UI"/>
                <a:ea typeface="Arial Unicode MS" pitchFamily="34" charset="-128"/>
                <a:cs typeface="Segoe UI" pitchFamily="34" charset="0"/>
              </a:rPr>
              <a:t>Power BI</a:t>
            </a:r>
          </a:p>
          <a:p>
            <a:pPr defTabSz="950377" fontAlgn="base">
              <a:lnSpc>
                <a:spcPct val="90000"/>
              </a:lnSpc>
              <a:spcBef>
                <a:spcPct val="0"/>
              </a:spcBef>
              <a:spcAft>
                <a:spcPts val="408"/>
              </a:spcAft>
              <a:defRPr/>
            </a:pPr>
            <a:r>
              <a:rPr lang="en-US" sz="1224" kern="0" dirty="0">
                <a:latin typeface="Segoe UI"/>
                <a:ea typeface="Arial Unicode MS" pitchFamily="34" charset="-128"/>
                <a:cs typeface="Segoe UI" pitchFamily="34" charset="0"/>
              </a:rPr>
              <a:t>Azure Data Share</a:t>
            </a:r>
          </a:p>
          <a:p>
            <a:pPr defTabSz="950377" fontAlgn="base">
              <a:lnSpc>
                <a:spcPct val="90000"/>
              </a:lnSpc>
              <a:spcBef>
                <a:spcPct val="0"/>
              </a:spcBef>
              <a:spcAft>
                <a:spcPts val="408"/>
              </a:spcAft>
              <a:defRPr/>
            </a:pPr>
            <a:r>
              <a:rPr lang="en-US" sz="1224" kern="0" dirty="0">
                <a:latin typeface="Segoe UI"/>
                <a:ea typeface="Arial Unicode MS" pitchFamily="34" charset="-128"/>
                <a:cs typeface="Segoe UI" pitchFamily="34" charset="0"/>
              </a:rPr>
              <a:t>Azure Spatial Anchors </a:t>
            </a:r>
          </a:p>
        </p:txBody>
      </p:sp>
      <p:sp>
        <p:nvSpPr>
          <p:cNvPr id="17" name="Rectangle 16">
            <a:extLst>
              <a:ext uri="{FF2B5EF4-FFF2-40B4-BE49-F238E27FC236}">
                <a16:creationId xmlns:a16="http://schemas.microsoft.com/office/drawing/2014/main" id="{B3CC8A4C-5731-4C9A-8007-43DCAC5C5CAA}"/>
              </a:ext>
            </a:extLst>
          </p:cNvPr>
          <p:cNvSpPr/>
          <p:nvPr/>
        </p:nvSpPr>
        <p:spPr>
          <a:xfrm>
            <a:off x="3350269" y="5140093"/>
            <a:ext cx="7397793" cy="1163731"/>
          </a:xfrm>
          <a:prstGeom prst="rect">
            <a:avLst/>
          </a:prstGeom>
        </p:spPr>
        <p:txBody>
          <a:bodyPr wrap="square" lIns="93247" numCol="3" anchor="ctr">
            <a:noAutofit/>
          </a:bodyPr>
          <a:lstStyle/>
          <a:p>
            <a:pPr defTabSz="950377" fontAlgn="base">
              <a:lnSpc>
                <a:spcPct val="90000"/>
              </a:lnSpc>
              <a:spcBef>
                <a:spcPct val="0"/>
              </a:spcBef>
              <a:spcAft>
                <a:spcPts val="408"/>
              </a:spcAft>
              <a:defRPr/>
            </a:pPr>
            <a:r>
              <a:rPr lang="en-US" sz="1224" kern="0" dirty="0">
                <a:latin typeface="Segoe UI"/>
                <a:ea typeface="Arial Unicode MS" pitchFamily="34" charset="-128"/>
                <a:cs typeface="Segoe UI" pitchFamily="34" charset="0"/>
              </a:rPr>
              <a:t>Azure RTOS</a:t>
            </a:r>
          </a:p>
          <a:p>
            <a:pPr defTabSz="950377" fontAlgn="base">
              <a:lnSpc>
                <a:spcPct val="90000"/>
              </a:lnSpc>
              <a:spcBef>
                <a:spcPct val="0"/>
              </a:spcBef>
              <a:spcAft>
                <a:spcPts val="408"/>
              </a:spcAft>
              <a:defRPr/>
            </a:pPr>
            <a:r>
              <a:rPr lang="en-US" sz="1224" kern="0" dirty="0">
                <a:latin typeface="Segoe UI"/>
                <a:ea typeface="Arial Unicode MS" pitchFamily="34" charset="-128"/>
                <a:cs typeface="Segoe UI" pitchFamily="34" charset="0"/>
              </a:rPr>
              <a:t>Azure Sphere</a:t>
            </a:r>
          </a:p>
          <a:p>
            <a:pPr defTabSz="950377" fontAlgn="base">
              <a:lnSpc>
                <a:spcPct val="90000"/>
              </a:lnSpc>
              <a:spcBef>
                <a:spcPct val="0"/>
              </a:spcBef>
              <a:spcAft>
                <a:spcPts val="408"/>
              </a:spcAft>
              <a:defRPr/>
            </a:pPr>
            <a:r>
              <a:rPr lang="en-US" sz="1224" kern="0" dirty="0">
                <a:latin typeface="Segoe UI"/>
                <a:ea typeface="Arial Unicode MS" pitchFamily="34" charset="-128"/>
                <a:cs typeface="Segoe UI" pitchFamily="34" charset="0"/>
              </a:rPr>
              <a:t>Azure IoT Device SDK</a:t>
            </a:r>
          </a:p>
          <a:p>
            <a:pPr defTabSz="950377" fontAlgn="base">
              <a:lnSpc>
                <a:spcPct val="90000"/>
              </a:lnSpc>
              <a:spcBef>
                <a:spcPct val="0"/>
              </a:spcBef>
              <a:spcAft>
                <a:spcPts val="408"/>
              </a:spcAft>
              <a:defRPr/>
            </a:pPr>
            <a:r>
              <a:rPr lang="en-US" sz="1224" kern="0" dirty="0">
                <a:latin typeface="Segoe UI"/>
                <a:ea typeface="Arial Unicode MS" pitchFamily="34" charset="-128"/>
                <a:cs typeface="Segoe UI" pitchFamily="34" charset="0"/>
              </a:rPr>
              <a:t>Azure IoT Edge</a:t>
            </a:r>
          </a:p>
          <a:p>
            <a:pPr defTabSz="950377" fontAlgn="base">
              <a:lnSpc>
                <a:spcPct val="90000"/>
              </a:lnSpc>
              <a:spcBef>
                <a:spcPct val="0"/>
              </a:spcBef>
              <a:spcAft>
                <a:spcPts val="408"/>
              </a:spcAft>
              <a:defRPr/>
            </a:pPr>
            <a:r>
              <a:rPr lang="en-US" sz="1224" kern="0" dirty="0">
                <a:latin typeface="Segoe UI"/>
                <a:ea typeface="Arial Unicode MS" pitchFamily="34" charset="-128"/>
                <a:cs typeface="Segoe UI" pitchFamily="34" charset="0"/>
              </a:rPr>
              <a:t>Azure Stack Edge</a:t>
            </a:r>
          </a:p>
          <a:p>
            <a:pPr defTabSz="950377" fontAlgn="base">
              <a:lnSpc>
                <a:spcPct val="90000"/>
              </a:lnSpc>
              <a:spcBef>
                <a:spcPct val="0"/>
              </a:spcBef>
              <a:spcAft>
                <a:spcPts val="408"/>
              </a:spcAft>
              <a:defRPr/>
            </a:pPr>
            <a:r>
              <a:rPr lang="en-US" sz="1224" kern="0" dirty="0">
                <a:latin typeface="Segoe UI"/>
                <a:ea typeface="Arial Unicode MS" pitchFamily="34" charset="-128"/>
                <a:cs typeface="Segoe UI" pitchFamily="34" charset="0"/>
              </a:rPr>
              <a:t>Windows IoT </a:t>
            </a:r>
          </a:p>
          <a:p>
            <a:pPr defTabSz="950377" fontAlgn="base">
              <a:lnSpc>
                <a:spcPct val="90000"/>
              </a:lnSpc>
              <a:spcBef>
                <a:spcPct val="0"/>
              </a:spcBef>
              <a:spcAft>
                <a:spcPts val="408"/>
              </a:spcAft>
              <a:defRPr/>
            </a:pPr>
            <a:r>
              <a:rPr lang="en-US" sz="1224" kern="0" dirty="0">
                <a:latin typeface="Segoe UI"/>
                <a:ea typeface="Arial Unicode MS" pitchFamily="34" charset="-128"/>
                <a:cs typeface="Segoe UI" pitchFamily="34" charset="0"/>
              </a:rPr>
              <a:t>Azure Certified for IoT—Device Catalog</a:t>
            </a:r>
          </a:p>
          <a:p>
            <a:pPr defTabSz="950377" fontAlgn="base">
              <a:lnSpc>
                <a:spcPct val="90000"/>
              </a:lnSpc>
              <a:spcBef>
                <a:spcPct val="0"/>
              </a:spcBef>
              <a:spcAft>
                <a:spcPts val="408"/>
              </a:spcAft>
              <a:defRPr/>
            </a:pPr>
            <a:r>
              <a:rPr lang="en-US" sz="1224" kern="0" dirty="0">
                <a:latin typeface="Segoe UI"/>
                <a:ea typeface="Arial Unicode MS" pitchFamily="34" charset="-128"/>
                <a:cs typeface="Segoe UI" pitchFamily="34" charset="0"/>
              </a:rPr>
              <a:t>Azure Stream Analytics</a:t>
            </a:r>
          </a:p>
          <a:p>
            <a:pPr defTabSz="950377" fontAlgn="base">
              <a:lnSpc>
                <a:spcPct val="90000"/>
              </a:lnSpc>
              <a:spcBef>
                <a:spcPct val="0"/>
              </a:spcBef>
              <a:spcAft>
                <a:spcPts val="408"/>
              </a:spcAft>
              <a:defRPr/>
            </a:pPr>
            <a:r>
              <a:rPr lang="en-US" sz="1224" kern="0" dirty="0">
                <a:latin typeface="Segoe UI"/>
                <a:ea typeface="Arial Unicode MS" pitchFamily="34" charset="-128"/>
                <a:cs typeface="Segoe UI" pitchFamily="34" charset="0"/>
              </a:rPr>
              <a:t>Azure Storage </a:t>
            </a:r>
          </a:p>
          <a:p>
            <a:pPr defTabSz="950377" fontAlgn="base">
              <a:lnSpc>
                <a:spcPct val="90000"/>
              </a:lnSpc>
              <a:spcBef>
                <a:spcPct val="0"/>
              </a:spcBef>
              <a:spcAft>
                <a:spcPts val="408"/>
              </a:spcAft>
              <a:defRPr/>
            </a:pPr>
            <a:r>
              <a:rPr lang="en-US" sz="1224" kern="0" dirty="0">
                <a:latin typeface="Segoe UI"/>
                <a:ea typeface="Arial Unicode MS" pitchFamily="34" charset="-128"/>
                <a:cs typeface="Segoe UI" pitchFamily="34" charset="0"/>
              </a:rPr>
              <a:t>Azure ML</a:t>
            </a:r>
          </a:p>
          <a:p>
            <a:pPr defTabSz="950377" fontAlgn="base">
              <a:lnSpc>
                <a:spcPct val="90000"/>
              </a:lnSpc>
              <a:spcBef>
                <a:spcPct val="0"/>
              </a:spcBef>
              <a:spcAft>
                <a:spcPts val="408"/>
              </a:spcAft>
              <a:defRPr/>
            </a:pPr>
            <a:r>
              <a:rPr lang="en-US" sz="1224" kern="0" dirty="0">
                <a:latin typeface="Segoe UI"/>
                <a:ea typeface="Arial Unicode MS" pitchFamily="34" charset="-128"/>
                <a:cs typeface="Segoe UI" pitchFamily="34" charset="0"/>
              </a:rPr>
              <a:t>Azure SQL</a:t>
            </a:r>
          </a:p>
          <a:p>
            <a:pPr defTabSz="950377" fontAlgn="base">
              <a:lnSpc>
                <a:spcPct val="90000"/>
              </a:lnSpc>
              <a:spcBef>
                <a:spcPct val="0"/>
              </a:spcBef>
              <a:spcAft>
                <a:spcPts val="408"/>
              </a:spcAft>
              <a:defRPr/>
            </a:pPr>
            <a:r>
              <a:rPr lang="en-US" sz="1224" kern="0" dirty="0">
                <a:latin typeface="Segoe UI"/>
                <a:ea typeface="Arial Unicode MS" pitchFamily="34" charset="-128"/>
                <a:cs typeface="Segoe UI" pitchFamily="34" charset="0"/>
              </a:rPr>
              <a:t>Azure Functions</a:t>
            </a:r>
          </a:p>
          <a:p>
            <a:pPr defTabSz="950377" fontAlgn="base">
              <a:lnSpc>
                <a:spcPct val="90000"/>
              </a:lnSpc>
              <a:spcBef>
                <a:spcPct val="0"/>
              </a:spcBef>
              <a:spcAft>
                <a:spcPts val="408"/>
              </a:spcAft>
              <a:defRPr/>
            </a:pPr>
            <a:r>
              <a:rPr lang="en-US" sz="1224" kern="0" dirty="0">
                <a:latin typeface="Segoe UI"/>
                <a:ea typeface="Arial Unicode MS" pitchFamily="34" charset="-128"/>
                <a:cs typeface="Segoe UI" pitchFamily="34" charset="0"/>
              </a:rPr>
              <a:t>Azure Cognitive Services</a:t>
            </a:r>
          </a:p>
        </p:txBody>
      </p:sp>
      <p:sp>
        <p:nvSpPr>
          <p:cNvPr id="4" name="Rectangle 3">
            <a:extLst>
              <a:ext uri="{FF2B5EF4-FFF2-40B4-BE49-F238E27FC236}">
                <a16:creationId xmlns:a16="http://schemas.microsoft.com/office/drawing/2014/main" id="{566AA24D-DEA4-4456-8F47-F1D48859AD9D}"/>
              </a:ext>
            </a:extLst>
          </p:cNvPr>
          <p:cNvSpPr/>
          <p:nvPr/>
        </p:nvSpPr>
        <p:spPr bwMode="auto">
          <a:xfrm>
            <a:off x="3255728" y="3429435"/>
            <a:ext cx="1350573" cy="283734"/>
          </a:xfrm>
          <a:prstGeom prst="rect">
            <a:avLst/>
          </a:prstGeom>
          <a:noFill/>
          <a:ln w="28575">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a:gradFill>
                <a:gsLst>
                  <a:gs pos="0">
                    <a:srgbClr val="FFFFFF"/>
                  </a:gs>
                  <a:gs pos="100000">
                    <a:srgbClr val="FFFFFF"/>
                  </a:gs>
                </a:gsLst>
                <a:lin ang="5400000" scaled="0"/>
              </a:gradFill>
            </a:endParaRPr>
          </a:p>
        </p:txBody>
      </p:sp>
      <p:sp>
        <p:nvSpPr>
          <p:cNvPr id="5" name="Rectangle 4">
            <a:extLst>
              <a:ext uri="{FF2B5EF4-FFF2-40B4-BE49-F238E27FC236}">
                <a16:creationId xmlns:a16="http://schemas.microsoft.com/office/drawing/2014/main" id="{58BB2AFD-8E5A-476B-9B5F-1B19C866DE64}"/>
              </a:ext>
            </a:extLst>
          </p:cNvPr>
          <p:cNvSpPr/>
          <p:nvPr/>
        </p:nvSpPr>
        <p:spPr bwMode="auto">
          <a:xfrm>
            <a:off x="3255726" y="4282868"/>
            <a:ext cx="2091777" cy="283734"/>
          </a:xfrm>
          <a:prstGeom prst="rect">
            <a:avLst/>
          </a:prstGeom>
          <a:noFill/>
          <a:ln w="28575">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a:gradFill>
                <a:gsLst>
                  <a:gs pos="0">
                    <a:srgbClr val="FFFFFF"/>
                  </a:gs>
                  <a:gs pos="100000">
                    <a:srgbClr val="FFFFFF"/>
                  </a:gs>
                </a:gsLst>
                <a:lin ang="5400000" scaled="0"/>
              </a:gradFill>
            </a:endParaRPr>
          </a:p>
        </p:txBody>
      </p:sp>
      <p:sp>
        <p:nvSpPr>
          <p:cNvPr id="8" name="Rectangle 7">
            <a:extLst>
              <a:ext uri="{FF2B5EF4-FFF2-40B4-BE49-F238E27FC236}">
                <a16:creationId xmlns:a16="http://schemas.microsoft.com/office/drawing/2014/main" id="{B2F12B7A-372F-45C1-83B9-335C6A21D2D6}"/>
              </a:ext>
            </a:extLst>
          </p:cNvPr>
          <p:cNvSpPr/>
          <p:nvPr/>
        </p:nvSpPr>
        <p:spPr bwMode="auto">
          <a:xfrm>
            <a:off x="5714646" y="5736727"/>
            <a:ext cx="1795797" cy="283734"/>
          </a:xfrm>
          <a:prstGeom prst="rect">
            <a:avLst/>
          </a:prstGeom>
          <a:noFill/>
          <a:ln w="28575">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a:gradFill>
                <a:gsLst>
                  <a:gs pos="0">
                    <a:srgbClr val="FFFFFF"/>
                  </a:gs>
                  <a:gs pos="100000">
                    <a:srgbClr val="FFFFFF"/>
                  </a:gs>
                </a:gsLst>
                <a:lin ang="5400000" scaled="0"/>
              </a:gradFill>
            </a:endParaRPr>
          </a:p>
        </p:txBody>
      </p:sp>
      <p:sp>
        <p:nvSpPr>
          <p:cNvPr id="9" name="Rectangle 8">
            <a:extLst>
              <a:ext uri="{FF2B5EF4-FFF2-40B4-BE49-F238E27FC236}">
                <a16:creationId xmlns:a16="http://schemas.microsoft.com/office/drawing/2014/main" id="{B7BD7A61-9E69-4D15-B7DE-2440E03014BD}"/>
              </a:ext>
            </a:extLst>
          </p:cNvPr>
          <p:cNvSpPr/>
          <p:nvPr/>
        </p:nvSpPr>
        <p:spPr bwMode="auto">
          <a:xfrm>
            <a:off x="8156455" y="3869883"/>
            <a:ext cx="796962" cy="283734"/>
          </a:xfrm>
          <a:prstGeom prst="rect">
            <a:avLst/>
          </a:prstGeom>
          <a:noFill/>
          <a:ln w="28575">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522123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0CBDA5BB-06E7-40C4-843A-D85BB77EAB0B}"/>
              </a:ext>
            </a:extLst>
          </p:cNvPr>
          <p:cNvSpPr>
            <a:spLocks noGrp="1"/>
          </p:cNvSpPr>
          <p:nvPr>
            <p:ph idx="1"/>
          </p:nvPr>
        </p:nvSpPr>
        <p:spPr>
          <a:xfrm>
            <a:off x="465138" y="1397477"/>
            <a:ext cx="11456988" cy="3323987"/>
          </a:xfrm>
        </p:spPr>
        <p:txBody>
          <a:bodyPr>
            <a:normAutofit fontScale="92500" lnSpcReduction="20000"/>
          </a:bodyPr>
          <a:lstStyle/>
          <a:p>
            <a:pPr>
              <a:lnSpc>
                <a:spcPct val="150000"/>
              </a:lnSpc>
            </a:pPr>
            <a:r>
              <a:rPr lang="en-US" dirty="0"/>
              <a:t>Time Series Insights</a:t>
            </a:r>
          </a:p>
          <a:p>
            <a:pPr>
              <a:lnSpc>
                <a:spcPct val="150000"/>
              </a:lnSpc>
            </a:pPr>
            <a:r>
              <a:rPr lang="en-US" dirty="0"/>
              <a:t>Azure Stream Analytics</a:t>
            </a:r>
          </a:p>
          <a:p>
            <a:pPr>
              <a:lnSpc>
                <a:spcPct val="150000"/>
              </a:lnSpc>
            </a:pPr>
            <a:r>
              <a:rPr lang="en-US" dirty="0"/>
              <a:t>Message Routing</a:t>
            </a:r>
          </a:p>
          <a:p>
            <a:pPr>
              <a:lnSpc>
                <a:spcPct val="150000"/>
              </a:lnSpc>
            </a:pPr>
            <a:r>
              <a:rPr lang="en-US" dirty="0"/>
              <a:t>Event Grid Integration</a:t>
            </a:r>
          </a:p>
          <a:p>
            <a:pPr>
              <a:lnSpc>
                <a:spcPct val="150000"/>
              </a:lnSpc>
            </a:pPr>
            <a:r>
              <a:rPr lang="en-US" dirty="0"/>
              <a:t>Developer Resources &amp; Getting started</a:t>
            </a:r>
          </a:p>
          <a:p>
            <a:endParaRPr lang="en-US" dirty="0"/>
          </a:p>
        </p:txBody>
      </p:sp>
      <p:cxnSp>
        <p:nvCxnSpPr>
          <p:cNvPr id="6" name="Straight Connector 5">
            <a:extLst>
              <a:ext uri="{FF2B5EF4-FFF2-40B4-BE49-F238E27FC236}">
                <a16:creationId xmlns:a16="http://schemas.microsoft.com/office/drawing/2014/main" id="{EC92D292-E979-4E0A-BD64-37EC0EB1F0DB}"/>
              </a:ext>
            </a:extLst>
          </p:cNvPr>
          <p:cNvCxnSpPr>
            <a:cxnSpLocks/>
          </p:cNvCxnSpPr>
          <p:nvPr/>
        </p:nvCxnSpPr>
        <p:spPr>
          <a:xfrm>
            <a:off x="465138" y="4593883"/>
            <a:ext cx="10158746" cy="0"/>
          </a:xfrm>
          <a:prstGeom prst="line">
            <a:avLst/>
          </a:prstGeom>
          <a:ln w="53975">
            <a:gradFill>
              <a:gsLst>
                <a:gs pos="0">
                  <a:schemeClr val="accent5"/>
                </a:gs>
                <a:gs pos="100000">
                  <a:schemeClr val="tx2"/>
                </a:gs>
              </a:gsLst>
              <a:lin ang="1800000" scaled="0"/>
            </a:gra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itle 3">
            <a:extLst>
              <a:ext uri="{FF2B5EF4-FFF2-40B4-BE49-F238E27FC236}">
                <a16:creationId xmlns:a16="http://schemas.microsoft.com/office/drawing/2014/main" id="{08A670CD-EA67-4F16-9344-5B0927D97978}"/>
              </a:ext>
            </a:extLst>
          </p:cNvPr>
          <p:cNvSpPr txBox="1">
            <a:spLocks/>
          </p:cNvSpPr>
          <p:nvPr/>
        </p:nvSpPr>
        <p:spPr>
          <a:xfrm>
            <a:off x="465138" y="478442"/>
            <a:ext cx="11530584" cy="830020"/>
          </a:xfrm>
          <a:prstGeom prst="rect">
            <a:avLst/>
          </a:prstGeom>
        </p:spPr>
        <p:txBody>
          <a:bodyPr vert="horz" wrap="square" lIns="0" tIns="91440" rIns="146304" bIns="91440" rtlCol="0" anchor="t">
            <a:noAutofit/>
          </a:bodyPr>
          <a:lstStyle>
            <a:lvl1pPr algn="l" defTabSz="932742" rtl="0" eaLnBrk="1" latinLnBrk="0" hangingPunct="1">
              <a:lnSpc>
                <a:spcPct val="90000"/>
              </a:lnSpc>
              <a:spcBef>
                <a:spcPct val="0"/>
              </a:spcBef>
              <a:buNone/>
              <a:defRPr lang="en-US" sz="2800" b="0" kern="1200" cap="none" spc="-50" baseline="0" dirty="0" smtClean="0">
                <a:ln w="3175">
                  <a:noFill/>
                </a:ln>
                <a:gradFill>
                  <a:gsLst>
                    <a:gs pos="0">
                      <a:schemeClr val="tx1"/>
                    </a:gs>
                    <a:gs pos="100000">
                      <a:schemeClr val="tx1"/>
                    </a:gs>
                  </a:gsLst>
                  <a:lin ang="5400000" scaled="1"/>
                </a:gradFill>
                <a:effectLst/>
                <a:latin typeface="+mj-lt"/>
                <a:ea typeface="+mn-ea"/>
                <a:cs typeface="Segoe UI" pitchFamily="34" charset="0"/>
              </a:defRPr>
            </a:lvl1pPr>
          </a:lstStyle>
          <a:p>
            <a:pPr>
              <a:lnSpc>
                <a:spcPct val="150000"/>
              </a:lnSpc>
            </a:pPr>
            <a:r>
              <a:rPr lang="en-US" dirty="0">
                <a:solidFill>
                  <a:srgbClr val="027BD4"/>
                </a:solidFill>
              </a:rPr>
              <a:t>Messaging processing, analytics, and business integration</a:t>
            </a:r>
          </a:p>
        </p:txBody>
      </p:sp>
    </p:spTree>
    <p:extLst>
      <p:ext uri="{BB962C8B-B14F-4D97-AF65-F5344CB8AC3E}">
        <p14:creationId xmlns:p14="http://schemas.microsoft.com/office/powerpoint/2010/main" val="1771963209"/>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6E48DF-CEA1-4015-A149-4C46924D8624}"/>
              </a:ext>
            </a:extLst>
          </p:cNvPr>
          <p:cNvSpPr>
            <a:spLocks noGrp="1"/>
          </p:cNvSpPr>
          <p:nvPr>
            <p:ph type="title"/>
          </p:nvPr>
        </p:nvSpPr>
        <p:spPr/>
        <p:txBody>
          <a:bodyPr/>
          <a:lstStyle/>
          <a:p>
            <a:r>
              <a:rPr lang="en-US" dirty="0"/>
              <a:t>Get Started Now!</a:t>
            </a:r>
          </a:p>
        </p:txBody>
      </p:sp>
      <p:sp>
        <p:nvSpPr>
          <p:cNvPr id="5" name="TextBox 4">
            <a:extLst>
              <a:ext uri="{FF2B5EF4-FFF2-40B4-BE49-F238E27FC236}">
                <a16:creationId xmlns:a16="http://schemas.microsoft.com/office/drawing/2014/main" id="{BCFE153D-965E-48D2-942E-A755707B92C0}"/>
              </a:ext>
            </a:extLst>
          </p:cNvPr>
          <p:cNvSpPr txBox="1"/>
          <p:nvPr/>
        </p:nvSpPr>
        <p:spPr>
          <a:xfrm>
            <a:off x="1284630" y="2950280"/>
            <a:ext cx="9651206" cy="615553"/>
          </a:xfrm>
          <a:prstGeom prst="rect">
            <a:avLst/>
          </a:prstGeom>
          <a:noFill/>
        </p:spPr>
        <p:txBody>
          <a:bodyPr wrap="square">
            <a:spAutoFit/>
          </a:bodyPr>
          <a:lstStyle/>
          <a:p>
            <a:r>
              <a:rPr lang="en-US" sz="1600" dirty="0">
                <a:hlinkClick r:id="rId3"/>
              </a:rPr>
              <a:t>https</a:t>
            </a:r>
            <a:r>
              <a:rPr lang="en-US" sz="1400" dirty="0">
                <a:hlinkClick r:id="rId3"/>
              </a:rPr>
              <a:t>://</a:t>
            </a:r>
            <a:r>
              <a:rPr lang="en-US" sz="1600" dirty="0">
                <a:hlinkClick r:id="rId3"/>
              </a:rPr>
              <a:t>aka.ms/IntroAzureIoTLearningPath</a:t>
            </a:r>
            <a:endParaRPr lang="en-US" sz="1600" dirty="0"/>
          </a:p>
          <a:p>
            <a:endParaRPr lang="en-US" dirty="0"/>
          </a:p>
        </p:txBody>
      </p:sp>
      <p:pic>
        <p:nvPicPr>
          <p:cNvPr id="8" name="Picture 7">
            <a:extLst>
              <a:ext uri="{FF2B5EF4-FFF2-40B4-BE49-F238E27FC236}">
                <a16:creationId xmlns:a16="http://schemas.microsoft.com/office/drawing/2014/main" id="{4AF4F5BE-B927-4400-9D3F-3C8DE6F7AE2C}"/>
              </a:ext>
            </a:extLst>
          </p:cNvPr>
          <p:cNvPicPr>
            <a:picLocks noChangeAspect="1"/>
          </p:cNvPicPr>
          <p:nvPr/>
        </p:nvPicPr>
        <p:blipFill>
          <a:blip r:embed="rId4"/>
          <a:stretch>
            <a:fillRect/>
          </a:stretch>
        </p:blipFill>
        <p:spPr>
          <a:xfrm>
            <a:off x="488507" y="2695662"/>
            <a:ext cx="796123" cy="934897"/>
          </a:xfrm>
          <a:prstGeom prst="rect">
            <a:avLst/>
          </a:prstGeom>
        </p:spPr>
      </p:pic>
      <p:sp>
        <p:nvSpPr>
          <p:cNvPr id="10" name="TextBox 9">
            <a:extLst>
              <a:ext uri="{FF2B5EF4-FFF2-40B4-BE49-F238E27FC236}">
                <a16:creationId xmlns:a16="http://schemas.microsoft.com/office/drawing/2014/main" id="{F69CA447-C8DB-44C1-8182-D484856E2655}"/>
              </a:ext>
            </a:extLst>
          </p:cNvPr>
          <p:cNvSpPr txBox="1"/>
          <p:nvPr/>
        </p:nvSpPr>
        <p:spPr>
          <a:xfrm>
            <a:off x="405210" y="4408134"/>
            <a:ext cx="6853236" cy="369332"/>
          </a:xfrm>
          <a:prstGeom prst="rect">
            <a:avLst/>
          </a:prstGeom>
          <a:noFill/>
        </p:spPr>
        <p:txBody>
          <a:bodyPr wrap="square">
            <a:spAutoFit/>
          </a:bodyPr>
          <a:lstStyle/>
          <a:p>
            <a:pPr algn="l"/>
            <a:r>
              <a:rPr lang="en-US" b="0" i="0" u="sng" dirty="0">
                <a:solidFill>
                  <a:srgbClr val="6888C9"/>
                </a:solidFill>
                <a:effectLst/>
                <a:latin typeface="Segoe UI" panose="020B0502040204020203" pitchFamily="34" charset="0"/>
                <a:hlinkClick r:id="rId5" tooltip="https://aka.ms/iot-online-workshop"/>
              </a:rPr>
              <a:t>https://aka.ms/IoT-online-workshop</a:t>
            </a:r>
            <a:endParaRPr lang="en-US" b="0" i="0" dirty="0">
              <a:effectLst/>
              <a:latin typeface="Segoe UI" panose="020B0502040204020203" pitchFamily="34" charset="0"/>
            </a:endParaRPr>
          </a:p>
        </p:txBody>
      </p:sp>
      <p:sp>
        <p:nvSpPr>
          <p:cNvPr id="12" name="Title 1">
            <a:extLst>
              <a:ext uri="{FF2B5EF4-FFF2-40B4-BE49-F238E27FC236}">
                <a16:creationId xmlns:a16="http://schemas.microsoft.com/office/drawing/2014/main" id="{AA7B84F9-3E76-4CDB-8203-D1CB9274989C}"/>
              </a:ext>
            </a:extLst>
          </p:cNvPr>
          <p:cNvSpPr txBox="1">
            <a:spLocks/>
          </p:cNvSpPr>
          <p:nvPr/>
        </p:nvSpPr>
        <p:spPr>
          <a:xfrm>
            <a:off x="465138" y="3996972"/>
            <a:ext cx="5173614" cy="348429"/>
          </a:xfrm>
          <a:prstGeom prst="rect">
            <a:avLst/>
          </a:prstGeom>
        </p:spPr>
        <p:txBody>
          <a:bodyPr vert="horz" wrap="square" lIns="0" tIns="0" rIns="0" bIns="0" rtlCol="0" anchor="t">
            <a:spAutoFit/>
          </a:bodyPr>
          <a:lstStyle>
            <a:lvl1pPr algn="l" defTabSz="932742" rtl="0" eaLnBrk="1" latinLnBrk="0" hangingPunct="1">
              <a:lnSpc>
                <a:spcPts val="3200"/>
              </a:lnSpc>
              <a:spcBef>
                <a:spcPct val="0"/>
              </a:spcBef>
              <a:buNone/>
              <a:defRPr lang="en-US" sz="2800" b="0" strike="noStrike" kern="1200" cap="none" spc="-50" baseline="0">
                <a:ln w="3175">
                  <a:noFill/>
                </a:ln>
                <a:gradFill>
                  <a:gsLst>
                    <a:gs pos="0">
                      <a:schemeClr val="tx1"/>
                    </a:gs>
                    <a:gs pos="100000">
                      <a:schemeClr val="tx1"/>
                    </a:gs>
                  </a:gsLst>
                  <a:lin ang="5400000" scaled="1"/>
                </a:gradFill>
                <a:effectLst/>
                <a:latin typeface="+mj-lt"/>
                <a:ea typeface="+mn-ea"/>
                <a:cs typeface="Segoe UI" pitchFamily="34" charset="0"/>
              </a:defRPr>
            </a:lvl1pPr>
          </a:lstStyle>
          <a:p>
            <a:r>
              <a:rPr lang="en-US" sz="1400" dirty="0">
                <a:solidFill>
                  <a:srgbClr val="0074D2"/>
                </a:solidFill>
              </a:rPr>
              <a:t>Sign-up for Build end-to-end IoT solutions – Workshop Series</a:t>
            </a:r>
            <a:endParaRPr lang="en-US" sz="1400" dirty="0"/>
          </a:p>
        </p:txBody>
      </p:sp>
      <p:sp>
        <p:nvSpPr>
          <p:cNvPr id="15" name="TextBox 14">
            <a:extLst>
              <a:ext uri="{FF2B5EF4-FFF2-40B4-BE49-F238E27FC236}">
                <a16:creationId xmlns:a16="http://schemas.microsoft.com/office/drawing/2014/main" id="{91287A55-E65B-43E6-93EB-BA4459CEA1AE}"/>
              </a:ext>
            </a:extLst>
          </p:cNvPr>
          <p:cNvSpPr txBox="1"/>
          <p:nvPr/>
        </p:nvSpPr>
        <p:spPr>
          <a:xfrm>
            <a:off x="405210" y="4777466"/>
            <a:ext cx="4467872" cy="158428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1100" dirty="0"/>
              <a:t>Transform your business with IoT</a:t>
            </a:r>
          </a:p>
          <a:p>
            <a:pPr marL="285750" indent="-285750">
              <a:lnSpc>
                <a:spcPct val="150000"/>
              </a:lnSpc>
              <a:buFont typeface="Arial" panose="020B0604020202020204" pitchFamily="34" charset="0"/>
              <a:buChar char="•"/>
            </a:pPr>
            <a:r>
              <a:rPr lang="en-US" sz="1100" dirty="0"/>
              <a:t>Devices and device communication </a:t>
            </a:r>
            <a:r>
              <a:rPr lang="en-US" sz="1100" i="1" dirty="0"/>
              <a:t>– IoT Hub</a:t>
            </a:r>
            <a:endParaRPr lang="en-US" sz="1100" dirty="0"/>
          </a:p>
          <a:p>
            <a:pPr marL="285750" indent="-285750">
              <a:lnSpc>
                <a:spcPct val="150000"/>
              </a:lnSpc>
              <a:buFont typeface="Arial" panose="020B0604020202020204" pitchFamily="34" charset="0"/>
              <a:buChar char="•"/>
            </a:pPr>
            <a:r>
              <a:rPr lang="en-US" sz="1100" dirty="0"/>
              <a:t>Device provisioning at scale </a:t>
            </a:r>
            <a:r>
              <a:rPr lang="en-US" sz="1100" i="1" dirty="0"/>
              <a:t>– Device Provisioning Service</a:t>
            </a:r>
            <a:endParaRPr lang="en-US" sz="1100" dirty="0"/>
          </a:p>
          <a:p>
            <a:pPr marL="285750" indent="-285750">
              <a:lnSpc>
                <a:spcPct val="150000"/>
              </a:lnSpc>
              <a:buFont typeface="Arial" panose="020B0604020202020204" pitchFamily="34" charset="0"/>
              <a:buChar char="•"/>
            </a:pPr>
            <a:r>
              <a:rPr lang="en-US" sz="1100" dirty="0"/>
              <a:t>Messaging processing, analytics, &amp; business integration – </a:t>
            </a:r>
            <a:r>
              <a:rPr lang="en-US" sz="1100" i="1" dirty="0"/>
              <a:t>Time Series Insights, Event Grid, Azure Stream Analytics</a:t>
            </a:r>
          </a:p>
          <a:p>
            <a:pPr marL="285750" indent="-285750">
              <a:lnSpc>
                <a:spcPct val="150000"/>
              </a:lnSpc>
              <a:buFont typeface="Arial" panose="020B0604020202020204" pitchFamily="34" charset="0"/>
              <a:buChar char="•"/>
            </a:pPr>
            <a:r>
              <a:rPr lang="en-US" sz="1100" dirty="0"/>
              <a:t>Work with Azure IoT Edge – </a:t>
            </a:r>
            <a:r>
              <a:rPr lang="en-US" sz="1100" i="1" dirty="0"/>
              <a:t>IoT Edge</a:t>
            </a:r>
          </a:p>
        </p:txBody>
      </p:sp>
      <p:pic>
        <p:nvPicPr>
          <p:cNvPr id="3" name="Picture 2">
            <a:extLst>
              <a:ext uri="{FF2B5EF4-FFF2-40B4-BE49-F238E27FC236}">
                <a16:creationId xmlns:a16="http://schemas.microsoft.com/office/drawing/2014/main" id="{FE293FB4-F650-4E1C-8DD6-8576987658D1}"/>
              </a:ext>
            </a:extLst>
          </p:cNvPr>
          <p:cNvPicPr>
            <a:picLocks noChangeAspect="1"/>
          </p:cNvPicPr>
          <p:nvPr/>
        </p:nvPicPr>
        <p:blipFill>
          <a:blip r:embed="rId6"/>
          <a:stretch>
            <a:fillRect/>
          </a:stretch>
        </p:blipFill>
        <p:spPr>
          <a:xfrm>
            <a:off x="6185318" y="947854"/>
            <a:ext cx="6023351" cy="5165364"/>
          </a:xfrm>
          <a:prstGeom prst="rect">
            <a:avLst/>
          </a:prstGeom>
          <a:ln>
            <a:solidFill>
              <a:schemeClr val="tx2">
                <a:lumMod val="60000"/>
                <a:lumOff val="40000"/>
              </a:schemeClr>
            </a:solidFill>
          </a:ln>
        </p:spPr>
      </p:pic>
      <p:pic>
        <p:nvPicPr>
          <p:cNvPr id="6" name="Picture 5">
            <a:extLst>
              <a:ext uri="{FF2B5EF4-FFF2-40B4-BE49-F238E27FC236}">
                <a16:creationId xmlns:a16="http://schemas.microsoft.com/office/drawing/2014/main" id="{15B2E124-2C54-493D-90D8-936760180CDB}"/>
              </a:ext>
            </a:extLst>
          </p:cNvPr>
          <p:cNvPicPr>
            <a:picLocks noChangeAspect="1"/>
          </p:cNvPicPr>
          <p:nvPr/>
        </p:nvPicPr>
        <p:blipFill>
          <a:blip r:embed="rId7"/>
          <a:stretch>
            <a:fillRect/>
          </a:stretch>
        </p:blipFill>
        <p:spPr>
          <a:xfrm>
            <a:off x="405210" y="1268950"/>
            <a:ext cx="962718" cy="1134470"/>
          </a:xfrm>
          <a:prstGeom prst="rect">
            <a:avLst/>
          </a:prstGeom>
        </p:spPr>
      </p:pic>
      <p:sp>
        <p:nvSpPr>
          <p:cNvPr id="13" name="TextBox 12">
            <a:extLst>
              <a:ext uri="{FF2B5EF4-FFF2-40B4-BE49-F238E27FC236}">
                <a16:creationId xmlns:a16="http://schemas.microsoft.com/office/drawing/2014/main" id="{96D03BFE-115D-4C65-87E9-418E0B3144E8}"/>
              </a:ext>
            </a:extLst>
          </p:cNvPr>
          <p:cNvSpPr txBox="1"/>
          <p:nvPr/>
        </p:nvSpPr>
        <p:spPr>
          <a:xfrm>
            <a:off x="1268014" y="1615229"/>
            <a:ext cx="6852424" cy="553998"/>
          </a:xfrm>
          <a:prstGeom prst="rect">
            <a:avLst/>
          </a:prstGeom>
          <a:noFill/>
        </p:spPr>
        <p:txBody>
          <a:bodyPr wrap="square">
            <a:spAutoFit/>
          </a:bodyPr>
          <a:lstStyle/>
          <a:p>
            <a:r>
              <a:rPr lang="en-US" sz="1600" dirty="0">
                <a:hlinkClick r:id="rId8"/>
              </a:rPr>
              <a:t>https://aka.ms/SecurelyConnectDevicesLearningPath</a:t>
            </a:r>
            <a:endParaRPr lang="en-US" sz="1600" dirty="0"/>
          </a:p>
          <a:p>
            <a:endParaRPr lang="en-US" sz="1400" dirty="0"/>
          </a:p>
        </p:txBody>
      </p:sp>
      <p:pic>
        <p:nvPicPr>
          <p:cNvPr id="7" name="Picture 6">
            <a:extLst>
              <a:ext uri="{FF2B5EF4-FFF2-40B4-BE49-F238E27FC236}">
                <a16:creationId xmlns:a16="http://schemas.microsoft.com/office/drawing/2014/main" id="{B4DF20C9-9D8C-4979-B760-E597C51A3787}"/>
              </a:ext>
            </a:extLst>
          </p:cNvPr>
          <p:cNvPicPr>
            <a:picLocks noChangeAspect="1"/>
          </p:cNvPicPr>
          <p:nvPr/>
        </p:nvPicPr>
        <p:blipFill>
          <a:blip r:embed="rId9"/>
          <a:stretch>
            <a:fillRect/>
          </a:stretch>
        </p:blipFill>
        <p:spPr>
          <a:xfrm>
            <a:off x="5762222" y="2180244"/>
            <a:ext cx="5173614" cy="3094790"/>
          </a:xfrm>
          <a:prstGeom prst="rect">
            <a:avLst/>
          </a:prstGeom>
          <a:solidFill>
            <a:schemeClr val="tx2"/>
          </a:solidFill>
          <a:ln w="38100">
            <a:solidFill>
              <a:srgbClr val="0074D2"/>
            </a:solidFill>
          </a:ln>
        </p:spPr>
      </p:pic>
      <p:pic>
        <p:nvPicPr>
          <p:cNvPr id="9" name="Picture 8">
            <a:extLst>
              <a:ext uri="{FF2B5EF4-FFF2-40B4-BE49-F238E27FC236}">
                <a16:creationId xmlns:a16="http://schemas.microsoft.com/office/drawing/2014/main" id="{5B2F53F7-95DF-4407-8E2E-2F0F1F169D7B}"/>
              </a:ext>
            </a:extLst>
          </p:cNvPr>
          <p:cNvPicPr>
            <a:picLocks noChangeAspect="1"/>
          </p:cNvPicPr>
          <p:nvPr/>
        </p:nvPicPr>
        <p:blipFill>
          <a:blip r:embed="rId10"/>
          <a:stretch>
            <a:fillRect/>
          </a:stretch>
        </p:blipFill>
        <p:spPr>
          <a:xfrm>
            <a:off x="5351232" y="3725307"/>
            <a:ext cx="6438900" cy="3028950"/>
          </a:xfrm>
          <a:prstGeom prst="rect">
            <a:avLst/>
          </a:prstGeom>
          <a:solidFill>
            <a:schemeClr val="tx2"/>
          </a:solidFill>
          <a:ln w="38100">
            <a:solidFill>
              <a:srgbClr val="0074D2"/>
            </a:solidFill>
          </a:ln>
        </p:spPr>
      </p:pic>
    </p:spTree>
    <p:extLst>
      <p:ext uri="{BB962C8B-B14F-4D97-AF65-F5344CB8AC3E}">
        <p14:creationId xmlns:p14="http://schemas.microsoft.com/office/powerpoint/2010/main" val="1889510150"/>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6E48DF-CEA1-4015-A149-4C46924D8624}"/>
              </a:ext>
            </a:extLst>
          </p:cNvPr>
          <p:cNvSpPr>
            <a:spLocks noGrp="1"/>
          </p:cNvSpPr>
          <p:nvPr>
            <p:ph type="title"/>
          </p:nvPr>
        </p:nvSpPr>
        <p:spPr/>
        <p:txBody>
          <a:bodyPr/>
          <a:lstStyle/>
          <a:p>
            <a:r>
              <a:rPr lang="en-US" dirty="0"/>
              <a:t>Hands-on End to End IoT Solution Tutorial </a:t>
            </a:r>
          </a:p>
        </p:txBody>
      </p:sp>
      <p:sp>
        <p:nvSpPr>
          <p:cNvPr id="15" name="TextBox 14">
            <a:extLst>
              <a:ext uri="{FF2B5EF4-FFF2-40B4-BE49-F238E27FC236}">
                <a16:creationId xmlns:a16="http://schemas.microsoft.com/office/drawing/2014/main" id="{91287A55-E65B-43E6-93EB-BA4459CEA1AE}"/>
              </a:ext>
            </a:extLst>
          </p:cNvPr>
          <p:cNvSpPr txBox="1"/>
          <p:nvPr/>
        </p:nvSpPr>
        <p:spPr>
          <a:xfrm>
            <a:off x="465137" y="1636700"/>
            <a:ext cx="7605437" cy="3347519"/>
          </a:xfrm>
          <a:prstGeom prst="rect">
            <a:avLst/>
          </a:prstGeom>
          <a:noFill/>
        </p:spPr>
        <p:txBody>
          <a:bodyPr wrap="square">
            <a:spAutoFit/>
          </a:bodyPr>
          <a:lstStyle/>
          <a:p>
            <a:pPr>
              <a:lnSpc>
                <a:spcPct val="150000"/>
              </a:lnSpc>
            </a:pPr>
            <a:r>
              <a:rPr lang="en-US" sz="2400" b="1" i="0" u="sng" dirty="0">
                <a:effectLst/>
                <a:latin typeface="Monaco"/>
              </a:rPr>
              <a:t>Azure IoT Workshop: Real-time asset tracking for international company Contoso Art Shipping</a:t>
            </a:r>
          </a:p>
          <a:p>
            <a:pPr>
              <a:lnSpc>
                <a:spcPct val="150000"/>
              </a:lnSpc>
            </a:pPr>
            <a:r>
              <a:rPr lang="en-US" sz="2400" b="1" dirty="0"/>
              <a:t>Tutorial: </a:t>
            </a:r>
            <a:endParaRPr lang="en-US" sz="2400" b="1" dirty="0">
              <a:hlinkClick r:id="rId3">
                <a:extLst>
                  <a:ext uri="{A12FA001-AC4F-418D-AE19-62706E023703}">
                    <ahyp:hlinkClr xmlns:ahyp="http://schemas.microsoft.com/office/drawing/2018/hyperlinkcolor" val="tx"/>
                  </a:ext>
                </a:extLst>
              </a:hlinkClick>
            </a:endParaRPr>
          </a:p>
          <a:p>
            <a:pPr>
              <a:lnSpc>
                <a:spcPct val="150000"/>
              </a:lnSpc>
            </a:pPr>
            <a:r>
              <a:rPr lang="en-US" sz="2400" dirty="0">
                <a:solidFill>
                  <a:srgbClr val="0078D4"/>
                </a:solidFill>
                <a:hlinkClick r:id="rId3">
                  <a:extLst>
                    <a:ext uri="{A12FA001-AC4F-418D-AE19-62706E023703}">
                      <ahyp:hlinkClr xmlns:ahyp="http://schemas.microsoft.com/office/drawing/2018/hyperlinkcolor" val="tx"/>
                    </a:ext>
                  </a:extLst>
                </a:hlinkClick>
              </a:rPr>
              <a:t>https://azure.github.io/iot-workshop-asset-tracking/</a:t>
            </a:r>
            <a:endParaRPr lang="en-US" sz="2400" dirty="0"/>
          </a:p>
          <a:p>
            <a:pPr>
              <a:lnSpc>
                <a:spcPct val="150000"/>
              </a:lnSpc>
            </a:pPr>
            <a:r>
              <a:rPr lang="en-US" sz="2400" b="1" dirty="0"/>
              <a:t>IoT </a:t>
            </a:r>
            <a:r>
              <a:rPr lang="en-US" sz="2400" b="1" dirty="0" err="1"/>
              <a:t>DevKit</a:t>
            </a:r>
            <a:r>
              <a:rPr lang="en-US" sz="2400" b="1" dirty="0"/>
              <a:t> (</a:t>
            </a:r>
            <a:r>
              <a:rPr lang="en-US" sz="2400" b="1" dirty="0" err="1"/>
              <a:t>MXChip</a:t>
            </a:r>
            <a:r>
              <a:rPr lang="en-US" sz="2400" b="1" dirty="0"/>
              <a:t>): </a:t>
            </a:r>
            <a:endParaRPr lang="en-US" sz="2400" b="1" dirty="0">
              <a:hlinkClick r:id="rId3">
                <a:extLst>
                  <a:ext uri="{A12FA001-AC4F-418D-AE19-62706E023703}">
                    <ahyp:hlinkClr xmlns:ahyp="http://schemas.microsoft.com/office/drawing/2018/hyperlinkcolor" val="tx"/>
                  </a:ext>
                </a:extLst>
              </a:hlinkClick>
            </a:endParaRPr>
          </a:p>
          <a:p>
            <a:pPr>
              <a:lnSpc>
                <a:spcPct val="150000"/>
              </a:lnSpc>
            </a:pPr>
            <a:r>
              <a:rPr lang="en-US" sz="2400" dirty="0">
                <a:hlinkClick r:id="rId4"/>
              </a:rPr>
              <a:t>https://microsoft.github.io/azure-iot-developer-kit/</a:t>
            </a:r>
            <a:endParaRPr lang="en-US" sz="2400" i="1" dirty="0"/>
          </a:p>
        </p:txBody>
      </p:sp>
      <p:pic>
        <p:nvPicPr>
          <p:cNvPr id="4" name="Picture 3">
            <a:extLst>
              <a:ext uri="{FF2B5EF4-FFF2-40B4-BE49-F238E27FC236}">
                <a16:creationId xmlns:a16="http://schemas.microsoft.com/office/drawing/2014/main" id="{E65332EF-CAB1-465C-9C2C-D1501464B05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22467" y="874643"/>
            <a:ext cx="3371800" cy="4861082"/>
          </a:xfrm>
          <a:prstGeom prst="rect">
            <a:avLst/>
          </a:prstGeom>
        </p:spPr>
      </p:pic>
    </p:spTree>
    <p:extLst>
      <p:ext uri="{BB962C8B-B14F-4D97-AF65-F5344CB8AC3E}">
        <p14:creationId xmlns:p14="http://schemas.microsoft.com/office/powerpoint/2010/main" val="2829714753"/>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CABE8F-3061-4724-ADBD-786D36801A8E}"/>
              </a:ext>
            </a:extLst>
          </p:cNvPr>
          <p:cNvSpPr>
            <a:spLocks noGrp="1"/>
          </p:cNvSpPr>
          <p:nvPr>
            <p:ph type="title"/>
          </p:nvPr>
        </p:nvSpPr>
        <p:spPr>
          <a:xfrm>
            <a:off x="452462" y="295125"/>
            <a:ext cx="11531551" cy="830020"/>
          </a:xfrm>
        </p:spPr>
        <p:txBody>
          <a:bodyPr>
            <a:normAutofit/>
          </a:bodyPr>
          <a:lstStyle/>
          <a:p>
            <a:r>
              <a:rPr lang="en-US" dirty="0"/>
              <a:t>Learn how to get started with IoT</a:t>
            </a:r>
          </a:p>
        </p:txBody>
      </p:sp>
      <p:pic>
        <p:nvPicPr>
          <p:cNvPr id="5" name="Picture 4">
            <a:extLst>
              <a:ext uri="{FF2B5EF4-FFF2-40B4-BE49-F238E27FC236}">
                <a16:creationId xmlns:a16="http://schemas.microsoft.com/office/drawing/2014/main" id="{D5FF7083-3182-41BE-A574-5D1FB9AA2D81}"/>
              </a:ext>
            </a:extLst>
          </p:cNvPr>
          <p:cNvPicPr>
            <a:picLocks noChangeAspect="1"/>
          </p:cNvPicPr>
          <p:nvPr/>
        </p:nvPicPr>
        <p:blipFill>
          <a:blip r:embed="rId3"/>
          <a:stretch>
            <a:fillRect/>
          </a:stretch>
        </p:blipFill>
        <p:spPr>
          <a:xfrm>
            <a:off x="6736688" y="388376"/>
            <a:ext cx="4240971" cy="2634773"/>
          </a:xfrm>
          <a:prstGeom prst="rect">
            <a:avLst/>
          </a:prstGeom>
          <a:ln w="28575">
            <a:solidFill>
              <a:schemeClr val="accent4">
                <a:lumMod val="60000"/>
                <a:lumOff val="40000"/>
              </a:schemeClr>
            </a:solidFill>
          </a:ln>
        </p:spPr>
      </p:pic>
      <p:pic>
        <p:nvPicPr>
          <p:cNvPr id="7" name="Picture 6">
            <a:extLst>
              <a:ext uri="{FF2B5EF4-FFF2-40B4-BE49-F238E27FC236}">
                <a16:creationId xmlns:a16="http://schemas.microsoft.com/office/drawing/2014/main" id="{3F854EB2-DB03-4986-812B-49A5D52E737F}"/>
              </a:ext>
            </a:extLst>
          </p:cNvPr>
          <p:cNvPicPr>
            <a:picLocks noChangeAspect="1"/>
          </p:cNvPicPr>
          <p:nvPr/>
        </p:nvPicPr>
        <p:blipFill>
          <a:blip r:embed="rId4"/>
          <a:stretch>
            <a:fillRect/>
          </a:stretch>
        </p:blipFill>
        <p:spPr>
          <a:xfrm>
            <a:off x="9074290" y="95688"/>
            <a:ext cx="2448084" cy="2779361"/>
          </a:xfrm>
          <a:prstGeom prst="rect">
            <a:avLst/>
          </a:prstGeom>
          <a:ln w="28575">
            <a:solidFill>
              <a:schemeClr val="accent4">
                <a:lumMod val="60000"/>
                <a:lumOff val="40000"/>
              </a:schemeClr>
            </a:solidFill>
          </a:ln>
        </p:spPr>
      </p:pic>
      <p:sp>
        <p:nvSpPr>
          <p:cNvPr id="8" name="TextBox 7">
            <a:extLst>
              <a:ext uri="{FF2B5EF4-FFF2-40B4-BE49-F238E27FC236}">
                <a16:creationId xmlns:a16="http://schemas.microsoft.com/office/drawing/2014/main" id="{530F1B1D-E841-49FB-A095-951A4B608A0D}"/>
              </a:ext>
            </a:extLst>
          </p:cNvPr>
          <p:cNvSpPr txBox="1"/>
          <p:nvPr/>
        </p:nvSpPr>
        <p:spPr>
          <a:xfrm>
            <a:off x="267340" y="972961"/>
            <a:ext cx="5719262" cy="6030289"/>
          </a:xfrm>
          <a:prstGeom prst="rect">
            <a:avLst/>
          </a:prstGeom>
          <a:noFill/>
        </p:spPr>
        <p:txBody>
          <a:bodyPr wrap="square" lIns="186521" tIns="149217" rIns="186521" bIns="149217" rtlCol="0">
            <a:spAutoFit/>
          </a:bodyPr>
          <a:lstStyle/>
          <a:p>
            <a:pPr defTabSz="932563">
              <a:lnSpc>
                <a:spcPct val="90000"/>
              </a:lnSpc>
              <a:spcAft>
                <a:spcPts val="612"/>
              </a:spcAft>
            </a:pPr>
            <a:r>
              <a:rPr lang="en-US" sz="1632" b="1" dirty="0">
                <a:gradFill>
                  <a:gsLst>
                    <a:gs pos="2917">
                      <a:srgbClr val="3C3C41"/>
                    </a:gs>
                    <a:gs pos="30000">
                      <a:srgbClr val="3C3C41"/>
                    </a:gs>
                  </a:gsLst>
                  <a:lin ang="5400000" scaled="0"/>
                </a:gradFill>
                <a:latin typeface="Segoe UI"/>
              </a:rPr>
              <a:t>Building IoT solutions with Azure Developer Guide </a:t>
            </a:r>
            <a:r>
              <a:rPr lang="en-US" sz="1600" dirty="0">
                <a:hlinkClick r:id="rId5"/>
              </a:rPr>
              <a:t>https://discover.microsoft.com/azure-iot-building-solutions-dev-guide/</a:t>
            </a:r>
            <a:endParaRPr lang="en-US" sz="1632" dirty="0">
              <a:gradFill>
                <a:gsLst>
                  <a:gs pos="2917">
                    <a:srgbClr val="3C3C41"/>
                  </a:gs>
                  <a:gs pos="30000">
                    <a:srgbClr val="3C3C41"/>
                  </a:gs>
                </a:gsLst>
                <a:lin ang="5400000" scaled="0"/>
              </a:gradFill>
              <a:latin typeface="Segoe UI"/>
            </a:endParaRPr>
          </a:p>
          <a:p>
            <a:pPr defTabSz="932563">
              <a:lnSpc>
                <a:spcPct val="90000"/>
              </a:lnSpc>
              <a:spcAft>
                <a:spcPts val="612"/>
              </a:spcAft>
            </a:pPr>
            <a:endParaRPr lang="en-US" sz="1632" dirty="0">
              <a:gradFill>
                <a:gsLst>
                  <a:gs pos="2917">
                    <a:srgbClr val="3C3C41"/>
                  </a:gs>
                  <a:gs pos="30000">
                    <a:srgbClr val="3C3C41"/>
                  </a:gs>
                </a:gsLst>
                <a:lin ang="5400000" scaled="0"/>
              </a:gradFill>
              <a:latin typeface="Segoe UI"/>
            </a:endParaRPr>
          </a:p>
          <a:p>
            <a:pPr defTabSz="932563">
              <a:lnSpc>
                <a:spcPct val="90000"/>
              </a:lnSpc>
              <a:spcAft>
                <a:spcPts val="612"/>
              </a:spcAft>
            </a:pPr>
            <a:r>
              <a:rPr lang="en-US" sz="1632" b="1" dirty="0">
                <a:gradFill>
                  <a:gsLst>
                    <a:gs pos="2917">
                      <a:srgbClr val="3C3C41"/>
                    </a:gs>
                    <a:gs pos="30000">
                      <a:srgbClr val="3C3C41"/>
                    </a:gs>
                  </a:gsLst>
                  <a:lin ang="5400000" scaled="0"/>
                </a:gradFill>
                <a:latin typeface="Segoe UI"/>
              </a:rPr>
              <a:t>Microsoft Learn learning paths </a:t>
            </a:r>
          </a:p>
          <a:p>
            <a:pPr defTabSz="932563">
              <a:lnSpc>
                <a:spcPct val="90000"/>
              </a:lnSpc>
              <a:spcAft>
                <a:spcPts val="612"/>
              </a:spcAft>
            </a:pPr>
            <a:r>
              <a:rPr lang="en-US" sz="1632" dirty="0">
                <a:solidFill>
                  <a:srgbClr val="3C3C41"/>
                </a:solidFill>
                <a:latin typeface="Segoe UI"/>
                <a:hlinkClick r:id="rId6"/>
              </a:rPr>
              <a:t>http://aka.ms/mslearniot</a:t>
            </a:r>
            <a:endParaRPr lang="en-US" sz="1632" dirty="0">
              <a:solidFill>
                <a:srgbClr val="3C3C41"/>
              </a:solidFill>
              <a:latin typeface="Segoe UI"/>
            </a:endParaRPr>
          </a:p>
          <a:p>
            <a:pPr defTabSz="932563">
              <a:lnSpc>
                <a:spcPct val="90000"/>
              </a:lnSpc>
              <a:spcAft>
                <a:spcPts val="612"/>
              </a:spcAft>
            </a:pPr>
            <a:r>
              <a:rPr lang="en-US" sz="1632" dirty="0">
                <a:gradFill>
                  <a:gsLst>
                    <a:gs pos="2917">
                      <a:srgbClr val="3C3C41"/>
                    </a:gs>
                    <a:gs pos="30000">
                      <a:srgbClr val="3C3C41"/>
                    </a:gs>
                  </a:gsLst>
                  <a:lin ang="5400000" scaled="0"/>
                </a:gradFill>
                <a:latin typeface="Segoe UI"/>
              </a:rPr>
              <a:t>Microsoft Learn is a newer learning platform that offers sandbox online training</a:t>
            </a:r>
          </a:p>
          <a:p>
            <a:pPr defTabSz="932563">
              <a:lnSpc>
                <a:spcPct val="90000"/>
              </a:lnSpc>
              <a:spcAft>
                <a:spcPts val="612"/>
              </a:spcAft>
            </a:pPr>
            <a:endParaRPr lang="en-US" sz="1632" dirty="0">
              <a:gradFill>
                <a:gsLst>
                  <a:gs pos="2917">
                    <a:srgbClr val="3C3C41"/>
                  </a:gs>
                  <a:gs pos="30000">
                    <a:srgbClr val="3C3C41"/>
                  </a:gs>
                </a:gsLst>
                <a:lin ang="5400000" scaled="0"/>
              </a:gradFill>
              <a:latin typeface="Segoe UI"/>
            </a:endParaRPr>
          </a:p>
          <a:p>
            <a:pPr defTabSz="932563">
              <a:lnSpc>
                <a:spcPct val="90000"/>
              </a:lnSpc>
              <a:spcAft>
                <a:spcPts val="612"/>
              </a:spcAft>
            </a:pPr>
            <a:r>
              <a:rPr lang="en-US" sz="1632" b="1" dirty="0">
                <a:gradFill>
                  <a:gsLst>
                    <a:gs pos="2917">
                      <a:srgbClr val="3C3C41"/>
                    </a:gs>
                    <a:gs pos="30000">
                      <a:srgbClr val="3C3C41"/>
                    </a:gs>
                  </a:gsLst>
                  <a:lin ang="5400000" scaled="0"/>
                </a:gradFill>
                <a:latin typeface="Segoe UI"/>
              </a:rPr>
              <a:t>Azure IoT Reference Architecture Guide </a:t>
            </a:r>
            <a:r>
              <a:rPr lang="en-US" sz="1600" dirty="0">
                <a:hlinkClick r:id="rId7"/>
              </a:rPr>
              <a:t>https://docs.microsoft.com/azure/architecture/reference-architectures/iot/</a:t>
            </a:r>
            <a:endParaRPr lang="en-US" sz="1600" dirty="0"/>
          </a:p>
          <a:p>
            <a:pPr defTabSz="932563">
              <a:lnSpc>
                <a:spcPct val="90000"/>
              </a:lnSpc>
              <a:spcAft>
                <a:spcPts val="612"/>
              </a:spcAft>
            </a:pPr>
            <a:r>
              <a:rPr lang="en-US" sz="1428" dirty="0">
                <a:gradFill>
                  <a:gsLst>
                    <a:gs pos="2917">
                      <a:srgbClr val="3C3C41"/>
                    </a:gs>
                    <a:gs pos="30000">
                      <a:srgbClr val="3C3C41"/>
                    </a:gs>
                  </a:gsLst>
                  <a:lin ang="5400000" scaled="0"/>
                </a:gradFill>
                <a:latin typeface="Segoe UI"/>
              </a:rPr>
              <a:t>This reference architecture shows a recommended architecture for IoT applications on Azure using PaaS (platform-as-a-service) components.</a:t>
            </a:r>
          </a:p>
          <a:p>
            <a:pPr defTabSz="932563">
              <a:lnSpc>
                <a:spcPct val="90000"/>
              </a:lnSpc>
              <a:spcAft>
                <a:spcPts val="612"/>
              </a:spcAft>
            </a:pPr>
            <a:endParaRPr lang="en-US" sz="1428" dirty="0">
              <a:gradFill>
                <a:gsLst>
                  <a:gs pos="2917">
                    <a:srgbClr val="3C3C41"/>
                  </a:gs>
                  <a:gs pos="30000">
                    <a:srgbClr val="3C3C41"/>
                  </a:gs>
                </a:gsLst>
                <a:lin ang="5400000" scaled="0"/>
              </a:gradFill>
              <a:latin typeface="Segoe UI"/>
            </a:endParaRPr>
          </a:p>
          <a:p>
            <a:pPr defTabSz="932563">
              <a:lnSpc>
                <a:spcPct val="90000"/>
              </a:lnSpc>
              <a:spcAft>
                <a:spcPts val="612"/>
              </a:spcAft>
            </a:pPr>
            <a:r>
              <a:rPr lang="en-US" sz="1632" b="1" dirty="0">
                <a:gradFill>
                  <a:gsLst>
                    <a:gs pos="2917">
                      <a:srgbClr val="3C3C41"/>
                    </a:gs>
                    <a:gs pos="30000">
                      <a:srgbClr val="3C3C41"/>
                    </a:gs>
                  </a:gsLst>
                  <a:lin ang="5400000" scaled="0"/>
                </a:gradFill>
                <a:latin typeface="Segoe UI"/>
              </a:rPr>
              <a:t>Azure IoT Docs </a:t>
            </a:r>
            <a:endParaRPr lang="en-US" sz="1428" b="1" dirty="0">
              <a:gradFill>
                <a:gsLst>
                  <a:gs pos="2917">
                    <a:srgbClr val="3C3C41"/>
                  </a:gs>
                  <a:gs pos="30000">
                    <a:srgbClr val="3C3C41"/>
                  </a:gs>
                </a:gsLst>
                <a:lin ang="5400000" scaled="0"/>
              </a:gradFill>
              <a:latin typeface="Segoe UI"/>
            </a:endParaRPr>
          </a:p>
          <a:p>
            <a:pPr defTabSz="932563">
              <a:lnSpc>
                <a:spcPct val="90000"/>
              </a:lnSpc>
              <a:spcAft>
                <a:spcPts val="612"/>
              </a:spcAft>
            </a:pPr>
            <a:r>
              <a:rPr lang="en-US" sz="1428" dirty="0">
                <a:gradFill>
                  <a:gsLst>
                    <a:gs pos="2917">
                      <a:srgbClr val="3C3C41"/>
                    </a:gs>
                    <a:gs pos="30000">
                      <a:srgbClr val="3C3C41"/>
                    </a:gs>
                  </a:gsLst>
                  <a:lin ang="5400000" scaled="0"/>
                </a:gradFill>
                <a:latin typeface="Segoe UI"/>
              </a:rPr>
              <a:t>Getting Started, Tutorials, How-to guides, reference, whitepapers</a:t>
            </a:r>
          </a:p>
          <a:p>
            <a:pPr defTabSz="932563">
              <a:lnSpc>
                <a:spcPct val="90000"/>
              </a:lnSpc>
              <a:spcAft>
                <a:spcPts val="612"/>
              </a:spcAft>
            </a:pPr>
            <a:endParaRPr lang="en-US" sz="1428" dirty="0">
              <a:gradFill>
                <a:gsLst>
                  <a:gs pos="2917">
                    <a:srgbClr val="3C3C41"/>
                  </a:gs>
                  <a:gs pos="30000">
                    <a:srgbClr val="3C3C41"/>
                  </a:gs>
                </a:gsLst>
                <a:lin ang="5400000" scaled="0"/>
              </a:gradFill>
              <a:latin typeface="Segoe UI"/>
            </a:endParaRPr>
          </a:p>
          <a:p>
            <a:pPr defTabSz="932563">
              <a:lnSpc>
                <a:spcPct val="90000"/>
              </a:lnSpc>
              <a:spcAft>
                <a:spcPts val="612"/>
              </a:spcAft>
            </a:pPr>
            <a:endParaRPr lang="en-US" sz="2040" dirty="0">
              <a:gradFill>
                <a:gsLst>
                  <a:gs pos="2917">
                    <a:srgbClr val="3C3C41"/>
                  </a:gs>
                  <a:gs pos="30000">
                    <a:srgbClr val="3C3C41"/>
                  </a:gs>
                </a:gsLst>
                <a:lin ang="5400000" scaled="0"/>
              </a:gradFill>
              <a:latin typeface="Segoe UI"/>
            </a:endParaRPr>
          </a:p>
          <a:p>
            <a:pPr defTabSz="932563">
              <a:lnSpc>
                <a:spcPct val="90000"/>
              </a:lnSpc>
              <a:spcAft>
                <a:spcPts val="612"/>
              </a:spcAft>
            </a:pPr>
            <a:endParaRPr lang="en-US" sz="2448" dirty="0">
              <a:gradFill>
                <a:gsLst>
                  <a:gs pos="2917">
                    <a:srgbClr val="3C3C41"/>
                  </a:gs>
                  <a:gs pos="30000">
                    <a:srgbClr val="3C3C41"/>
                  </a:gs>
                </a:gsLst>
                <a:lin ang="5400000" scaled="0"/>
              </a:gradFill>
              <a:latin typeface="Segoe UI"/>
            </a:endParaRPr>
          </a:p>
        </p:txBody>
      </p:sp>
      <p:pic>
        <p:nvPicPr>
          <p:cNvPr id="3" name="Picture 2">
            <a:extLst>
              <a:ext uri="{FF2B5EF4-FFF2-40B4-BE49-F238E27FC236}">
                <a16:creationId xmlns:a16="http://schemas.microsoft.com/office/drawing/2014/main" id="{57591A5D-3E96-436D-99A1-46CFF2998536}"/>
              </a:ext>
            </a:extLst>
          </p:cNvPr>
          <p:cNvPicPr>
            <a:picLocks noChangeAspect="1"/>
          </p:cNvPicPr>
          <p:nvPr/>
        </p:nvPicPr>
        <p:blipFill>
          <a:blip r:embed="rId8"/>
          <a:stretch>
            <a:fillRect/>
          </a:stretch>
        </p:blipFill>
        <p:spPr>
          <a:xfrm>
            <a:off x="6968323" y="2390550"/>
            <a:ext cx="5128633" cy="2898212"/>
          </a:xfrm>
          <a:prstGeom prst="rect">
            <a:avLst/>
          </a:prstGeom>
          <a:ln>
            <a:solidFill>
              <a:schemeClr val="accent4">
                <a:lumMod val="60000"/>
                <a:lumOff val="40000"/>
              </a:schemeClr>
            </a:solidFill>
          </a:ln>
        </p:spPr>
      </p:pic>
      <p:pic>
        <p:nvPicPr>
          <p:cNvPr id="9" name="Picture 8">
            <a:extLst>
              <a:ext uri="{FF2B5EF4-FFF2-40B4-BE49-F238E27FC236}">
                <a16:creationId xmlns:a16="http://schemas.microsoft.com/office/drawing/2014/main" id="{E4D3C96C-92DB-4865-8D06-17E9156C201F}"/>
              </a:ext>
            </a:extLst>
          </p:cNvPr>
          <p:cNvPicPr>
            <a:picLocks noChangeAspect="1"/>
          </p:cNvPicPr>
          <p:nvPr/>
        </p:nvPicPr>
        <p:blipFill>
          <a:blip r:embed="rId9"/>
          <a:stretch>
            <a:fillRect/>
          </a:stretch>
        </p:blipFill>
        <p:spPr>
          <a:xfrm>
            <a:off x="6218237" y="4370603"/>
            <a:ext cx="3461748" cy="2519528"/>
          </a:xfrm>
          <a:prstGeom prst="rect">
            <a:avLst/>
          </a:prstGeom>
          <a:ln>
            <a:solidFill>
              <a:schemeClr val="accent4">
                <a:lumMod val="60000"/>
                <a:lumOff val="40000"/>
              </a:schemeClr>
            </a:solidFill>
          </a:ln>
        </p:spPr>
      </p:pic>
    </p:spTree>
    <p:extLst>
      <p:ext uri="{BB962C8B-B14F-4D97-AF65-F5344CB8AC3E}">
        <p14:creationId xmlns:p14="http://schemas.microsoft.com/office/powerpoint/2010/main" val="1169381810"/>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C8A51EC4-557C-4474-B05A-0D729890B2BC}"/>
              </a:ext>
            </a:extLst>
          </p:cNvPr>
          <p:cNvPicPr>
            <a:picLocks noChangeAspect="1"/>
          </p:cNvPicPr>
          <p:nvPr/>
        </p:nvPicPr>
        <p:blipFill>
          <a:blip r:embed="rId2"/>
          <a:stretch>
            <a:fillRect/>
          </a:stretch>
        </p:blipFill>
        <p:spPr>
          <a:xfrm>
            <a:off x="6162329" y="4094166"/>
            <a:ext cx="4627750" cy="2713804"/>
          </a:xfrm>
          <a:prstGeom prst="rect">
            <a:avLst/>
          </a:prstGeom>
        </p:spPr>
      </p:pic>
      <p:sp>
        <p:nvSpPr>
          <p:cNvPr id="4" name="Title 3"/>
          <p:cNvSpPr>
            <a:spLocks noGrp="1"/>
          </p:cNvSpPr>
          <p:nvPr>
            <p:ph type="title"/>
          </p:nvPr>
        </p:nvSpPr>
        <p:spPr/>
        <p:txBody>
          <a:bodyPr/>
          <a:lstStyle/>
          <a:p>
            <a:r>
              <a:rPr lang="en-US" sz="3599" dirty="0"/>
              <a:t>IoT Show</a:t>
            </a:r>
            <a:endParaRPr lang="en-US" sz="3599" i="1" dirty="0"/>
          </a:p>
        </p:txBody>
      </p:sp>
      <p:sp>
        <p:nvSpPr>
          <p:cNvPr id="5" name="Text Placeholder 4"/>
          <p:cNvSpPr>
            <a:spLocks noGrp="1"/>
          </p:cNvSpPr>
          <p:nvPr>
            <p:ph type="body" sz="quarter" idx="10"/>
          </p:nvPr>
        </p:nvSpPr>
        <p:spPr>
          <a:xfrm>
            <a:off x="465954" y="1153483"/>
            <a:ext cx="5508573" cy="2731069"/>
          </a:xfrm>
        </p:spPr>
        <p:txBody>
          <a:bodyPr/>
          <a:lstStyle/>
          <a:p>
            <a:pPr>
              <a:lnSpc>
                <a:spcPct val="100000"/>
              </a:lnSpc>
            </a:pPr>
            <a:r>
              <a:rPr lang="en-US" sz="1836" dirty="0">
                <a:latin typeface="+mn-lt"/>
              </a:rPr>
              <a:t>New video every Monday (Deep Dives on Wednesdays!) Subscribe to stay up-to-date with latest Microsoft IoT announcements, product and features demos, customer and partner spotlights, top industry talks, and technical deep dives with IoT Show!</a:t>
            </a:r>
            <a:r>
              <a:rPr lang="en-US" sz="1836" i="1" dirty="0">
                <a:latin typeface="+mn-lt"/>
              </a:rPr>
              <a:t> </a:t>
            </a:r>
            <a:r>
              <a:rPr lang="en-US" sz="2040" dirty="0">
                <a:latin typeface="+mn-lt"/>
                <a:hlinkClick r:id="rId3"/>
              </a:rPr>
              <a:t>aka.ms/</a:t>
            </a:r>
            <a:r>
              <a:rPr lang="en-US" sz="2040" dirty="0" err="1">
                <a:latin typeface="+mn-lt"/>
                <a:hlinkClick r:id="rId3"/>
              </a:rPr>
              <a:t>IoTShow</a:t>
            </a:r>
            <a:endParaRPr lang="en-US" sz="2040" dirty="0">
              <a:latin typeface="+mn-lt"/>
            </a:endParaRPr>
          </a:p>
          <a:p>
            <a:pPr>
              <a:lnSpc>
                <a:spcPct val="100000"/>
              </a:lnSpc>
            </a:pPr>
            <a:endParaRPr lang="en-US" sz="2040" dirty="0">
              <a:latin typeface="+mn-lt"/>
            </a:endParaRPr>
          </a:p>
          <a:p>
            <a:pPr>
              <a:lnSpc>
                <a:spcPct val="100000"/>
              </a:lnSpc>
            </a:pPr>
            <a:endParaRPr lang="en-US" sz="2448" dirty="0"/>
          </a:p>
          <a:p>
            <a:pPr>
              <a:lnSpc>
                <a:spcPct val="100000"/>
              </a:lnSpc>
            </a:pPr>
            <a:endParaRPr lang="en-US" sz="2040" dirty="0">
              <a:latin typeface="+mn-lt"/>
            </a:endParaRPr>
          </a:p>
        </p:txBody>
      </p:sp>
      <p:sp>
        <p:nvSpPr>
          <p:cNvPr id="11" name="Footer Placeholder 10">
            <a:extLst>
              <a:ext uri="{FF2B5EF4-FFF2-40B4-BE49-F238E27FC236}">
                <a16:creationId xmlns:a16="http://schemas.microsoft.com/office/drawing/2014/main" id="{014FEBD9-9B8F-405E-B2C4-AFA41F57C3A0}"/>
              </a:ext>
            </a:extLst>
          </p:cNvPr>
          <p:cNvSpPr>
            <a:spLocks noGrp="1"/>
          </p:cNvSpPr>
          <p:nvPr>
            <p:ph type="ftr" sz="quarter" idx="3"/>
          </p:nvPr>
        </p:nvSpPr>
        <p:spPr>
          <a:xfrm>
            <a:off x="369924" y="6578164"/>
            <a:ext cx="11817372" cy="120634"/>
          </a:xfrm>
        </p:spPr>
        <p:txBody>
          <a:bodyPr/>
          <a:lstStyle/>
          <a:p>
            <a:pPr defTabSz="932563">
              <a:defRPr/>
            </a:pPr>
            <a:r>
              <a:rPr lang="en-US">
                <a:solidFill>
                  <a:srgbClr val="3C3C41">
                    <a:tint val="75000"/>
                  </a:srgbClr>
                </a:solidFill>
                <a:latin typeface="Segoe UI"/>
              </a:rPr>
              <a:t>© Microsoft Corporation                                                                                  								</a:t>
            </a:r>
          </a:p>
        </p:txBody>
      </p:sp>
      <p:pic>
        <p:nvPicPr>
          <p:cNvPr id="9" name="Picture 8">
            <a:extLst>
              <a:ext uri="{FF2B5EF4-FFF2-40B4-BE49-F238E27FC236}">
                <a16:creationId xmlns:a16="http://schemas.microsoft.com/office/drawing/2014/main" id="{CC450474-C919-4044-A33A-12D01FAD2C58}"/>
              </a:ext>
            </a:extLst>
          </p:cNvPr>
          <p:cNvPicPr>
            <a:picLocks noChangeAspect="1"/>
          </p:cNvPicPr>
          <p:nvPr/>
        </p:nvPicPr>
        <p:blipFill>
          <a:blip r:embed="rId4"/>
          <a:stretch>
            <a:fillRect/>
          </a:stretch>
        </p:blipFill>
        <p:spPr>
          <a:xfrm>
            <a:off x="6070557" y="295729"/>
            <a:ext cx="4450523" cy="2604631"/>
          </a:xfrm>
          <a:prstGeom prst="rect">
            <a:avLst/>
          </a:prstGeom>
        </p:spPr>
      </p:pic>
      <p:pic>
        <p:nvPicPr>
          <p:cNvPr id="8" name="Picture 7">
            <a:extLst>
              <a:ext uri="{FF2B5EF4-FFF2-40B4-BE49-F238E27FC236}">
                <a16:creationId xmlns:a16="http://schemas.microsoft.com/office/drawing/2014/main" id="{2AE36998-9AD0-4BE9-B740-3AD8A6B9421E}"/>
              </a:ext>
            </a:extLst>
          </p:cNvPr>
          <p:cNvPicPr>
            <a:picLocks noChangeAspect="1"/>
          </p:cNvPicPr>
          <p:nvPr/>
        </p:nvPicPr>
        <p:blipFill>
          <a:blip r:embed="rId5"/>
          <a:stretch>
            <a:fillRect/>
          </a:stretch>
        </p:blipFill>
        <p:spPr>
          <a:xfrm>
            <a:off x="7807843" y="1679238"/>
            <a:ext cx="4627750" cy="2733055"/>
          </a:xfrm>
          <a:prstGeom prst="rect">
            <a:avLst/>
          </a:prstGeom>
          <a:ln>
            <a:solidFill>
              <a:schemeClr val="tx2"/>
            </a:solidFill>
          </a:ln>
        </p:spPr>
      </p:pic>
    </p:spTree>
    <p:extLst>
      <p:ext uri="{BB962C8B-B14F-4D97-AF65-F5344CB8AC3E}">
        <p14:creationId xmlns:p14="http://schemas.microsoft.com/office/powerpoint/2010/main" val="3000891952"/>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3599" dirty="0"/>
              <a:t>IoT Tech Community</a:t>
            </a:r>
            <a:endParaRPr lang="en-US" sz="3599" i="1" dirty="0"/>
          </a:p>
        </p:txBody>
      </p:sp>
      <p:sp>
        <p:nvSpPr>
          <p:cNvPr id="5" name="Text Placeholder 4"/>
          <p:cNvSpPr>
            <a:spLocks noGrp="1"/>
          </p:cNvSpPr>
          <p:nvPr>
            <p:ph type="body" sz="quarter" idx="10"/>
          </p:nvPr>
        </p:nvSpPr>
        <p:spPr>
          <a:xfrm>
            <a:off x="465955" y="1153483"/>
            <a:ext cx="4372746" cy="3697615"/>
          </a:xfrm>
        </p:spPr>
        <p:txBody>
          <a:bodyPr/>
          <a:lstStyle/>
          <a:p>
            <a:pPr marL="166688">
              <a:spcBef>
                <a:spcPts val="200"/>
              </a:spcBef>
              <a:spcAft>
                <a:spcPts val="200"/>
              </a:spcAft>
            </a:pPr>
            <a:r>
              <a:rPr lang="en-IN" sz="2000" dirty="0">
                <a:latin typeface="Segoe UI Semilight" panose="020B0402040204020203" pitchFamily="34" charset="0"/>
                <a:cs typeface="Segoe UI Semilight" panose="020B0402040204020203" pitchFamily="34" charset="0"/>
              </a:rPr>
              <a:t>Community forum to stay to update on latest announcements, connect with other developers, share your projects, and ask questions!</a:t>
            </a:r>
          </a:p>
          <a:p>
            <a:pPr marL="166688">
              <a:spcBef>
                <a:spcPts val="200"/>
              </a:spcBef>
              <a:spcAft>
                <a:spcPts val="200"/>
              </a:spcAft>
            </a:pPr>
            <a:r>
              <a:rPr lang="en-IN" sz="2000" dirty="0">
                <a:latin typeface="Segoe UI Semilight" panose="020B0402040204020203" pitchFamily="34" charset="0"/>
                <a:cs typeface="Segoe UI Semilight" panose="020B0402040204020203" pitchFamily="34" charset="0"/>
              </a:rPr>
              <a:t>Fast growing vibrant community</a:t>
            </a:r>
          </a:p>
          <a:p>
            <a:pPr marL="166688">
              <a:spcBef>
                <a:spcPts val="200"/>
              </a:spcBef>
              <a:spcAft>
                <a:spcPts val="200"/>
              </a:spcAft>
            </a:pPr>
            <a:endParaRPr lang="en-IN" sz="2000" dirty="0">
              <a:latin typeface="Segoe UI Semilight" panose="020B0402040204020203" pitchFamily="34" charset="0"/>
              <a:cs typeface="Segoe UI Semilight" panose="020B0402040204020203" pitchFamily="34" charset="0"/>
            </a:endParaRPr>
          </a:p>
          <a:p>
            <a:pPr marL="166688">
              <a:spcBef>
                <a:spcPts val="200"/>
              </a:spcBef>
              <a:spcAft>
                <a:spcPts val="200"/>
              </a:spcAft>
            </a:pPr>
            <a:r>
              <a:rPr lang="en-IN" sz="2000" dirty="0">
                <a:latin typeface="Segoe UI Semilight" panose="020B0402040204020203" pitchFamily="34" charset="0"/>
                <a:cs typeface="Segoe UI Semilight" panose="020B0402040204020203" pitchFamily="34" charset="0"/>
              </a:rPr>
              <a:t>One Microsoft IoT voice</a:t>
            </a:r>
          </a:p>
          <a:p>
            <a:pPr marL="166688">
              <a:spcBef>
                <a:spcPts val="200"/>
              </a:spcBef>
              <a:spcAft>
                <a:spcPts val="200"/>
              </a:spcAft>
            </a:pPr>
            <a:r>
              <a:rPr lang="en-IN" sz="2000" dirty="0">
                <a:latin typeface="Segoe UI Semilight" panose="020B0402040204020203" pitchFamily="34" charset="0"/>
                <a:cs typeface="Segoe UI Semilight" panose="020B0402040204020203" pitchFamily="34" charset="0"/>
                <a:hlinkClick r:id="rId2"/>
              </a:rPr>
              <a:t>http://aka.ms/iottechcommunity</a:t>
            </a:r>
            <a:endParaRPr lang="en-IN" sz="2000" dirty="0">
              <a:latin typeface="Segoe UI Semilight" panose="020B0402040204020203" pitchFamily="34" charset="0"/>
              <a:cs typeface="Segoe UI Semilight" panose="020B0402040204020203" pitchFamily="34" charset="0"/>
            </a:endParaRPr>
          </a:p>
          <a:p>
            <a:pPr>
              <a:lnSpc>
                <a:spcPct val="100000"/>
              </a:lnSpc>
            </a:pPr>
            <a:endParaRPr lang="en-US" sz="2040" dirty="0">
              <a:latin typeface="+mn-lt"/>
            </a:endParaRPr>
          </a:p>
          <a:p>
            <a:pPr>
              <a:lnSpc>
                <a:spcPct val="100000"/>
              </a:lnSpc>
            </a:pPr>
            <a:endParaRPr lang="en-US" sz="2448" dirty="0"/>
          </a:p>
          <a:p>
            <a:pPr>
              <a:lnSpc>
                <a:spcPct val="100000"/>
              </a:lnSpc>
            </a:pPr>
            <a:endParaRPr lang="en-US" sz="2040" dirty="0">
              <a:latin typeface="+mn-lt"/>
            </a:endParaRPr>
          </a:p>
        </p:txBody>
      </p:sp>
      <p:sp>
        <p:nvSpPr>
          <p:cNvPr id="11" name="Footer Placeholder 10">
            <a:extLst>
              <a:ext uri="{FF2B5EF4-FFF2-40B4-BE49-F238E27FC236}">
                <a16:creationId xmlns:a16="http://schemas.microsoft.com/office/drawing/2014/main" id="{014FEBD9-9B8F-405E-B2C4-AFA41F57C3A0}"/>
              </a:ext>
            </a:extLst>
          </p:cNvPr>
          <p:cNvSpPr>
            <a:spLocks noGrp="1"/>
          </p:cNvSpPr>
          <p:nvPr>
            <p:ph type="ftr" sz="quarter" idx="3"/>
          </p:nvPr>
        </p:nvSpPr>
        <p:spPr>
          <a:xfrm>
            <a:off x="369924" y="6578164"/>
            <a:ext cx="11817372" cy="120634"/>
          </a:xfrm>
        </p:spPr>
        <p:txBody>
          <a:bodyPr/>
          <a:lstStyle/>
          <a:p>
            <a:pPr defTabSz="932563">
              <a:defRPr/>
            </a:pPr>
            <a:r>
              <a:rPr lang="en-US">
                <a:solidFill>
                  <a:srgbClr val="3C3C41">
                    <a:tint val="75000"/>
                  </a:srgbClr>
                </a:solidFill>
                <a:latin typeface="Segoe UI"/>
              </a:rPr>
              <a:t>© Microsoft Corporation                                                                                  								</a:t>
            </a:r>
          </a:p>
        </p:txBody>
      </p:sp>
      <p:pic>
        <p:nvPicPr>
          <p:cNvPr id="2" name="Picture 1">
            <a:extLst>
              <a:ext uri="{FF2B5EF4-FFF2-40B4-BE49-F238E27FC236}">
                <a16:creationId xmlns:a16="http://schemas.microsoft.com/office/drawing/2014/main" id="{7B8BF7D0-9E00-4D75-B406-224563FE84F4}"/>
              </a:ext>
            </a:extLst>
          </p:cNvPr>
          <p:cNvPicPr>
            <a:picLocks noChangeAspect="1"/>
          </p:cNvPicPr>
          <p:nvPr/>
        </p:nvPicPr>
        <p:blipFill>
          <a:blip r:embed="rId3"/>
          <a:stretch>
            <a:fillRect/>
          </a:stretch>
        </p:blipFill>
        <p:spPr>
          <a:xfrm>
            <a:off x="5086349" y="1153483"/>
            <a:ext cx="6756401" cy="2875167"/>
          </a:xfrm>
          <a:prstGeom prst="rect">
            <a:avLst/>
          </a:prstGeom>
          <a:ln>
            <a:solidFill>
              <a:schemeClr val="accent4">
                <a:lumMod val="60000"/>
                <a:lumOff val="40000"/>
              </a:schemeClr>
            </a:solidFill>
          </a:ln>
        </p:spPr>
      </p:pic>
    </p:spTree>
    <p:extLst>
      <p:ext uri="{BB962C8B-B14F-4D97-AF65-F5344CB8AC3E}">
        <p14:creationId xmlns:p14="http://schemas.microsoft.com/office/powerpoint/2010/main" val="686676804"/>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068A2C7-E7F4-45F3-9E26-4E18B4F7051B}"/>
              </a:ext>
            </a:extLst>
          </p:cNvPr>
          <p:cNvSpPr txBox="1">
            <a:spLocks noGrp="1"/>
          </p:cNvSpPr>
          <p:nvPr>
            <p:ph type="title"/>
          </p:nvPr>
        </p:nvSpPr>
        <p:spPr/>
        <p:txBody>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r>
              <a:rPr lang="en-US" dirty="0"/>
              <a:t>High-level IoT Architecture</a:t>
            </a:r>
            <a:endParaRPr lang="en-US" noProof="0" dirty="0"/>
          </a:p>
        </p:txBody>
      </p:sp>
      <p:sp>
        <p:nvSpPr>
          <p:cNvPr id="2" name="Rectangle 1">
            <a:extLst>
              <a:ext uri="{FF2B5EF4-FFF2-40B4-BE49-F238E27FC236}">
                <a16:creationId xmlns:a16="http://schemas.microsoft.com/office/drawing/2014/main" id="{8DBBD21B-ADC0-4B44-A96C-DC107862A5C8}"/>
              </a:ext>
            </a:extLst>
          </p:cNvPr>
          <p:cNvSpPr/>
          <p:nvPr/>
        </p:nvSpPr>
        <p:spPr bwMode="auto">
          <a:xfrm>
            <a:off x="763105" y="1394128"/>
            <a:ext cx="3090743" cy="4941004"/>
          </a:xfrm>
          <a:prstGeom prst="rect">
            <a:avLst/>
          </a:prstGeom>
          <a:solidFill>
            <a:schemeClr val="bg2"/>
          </a:solidFill>
          <a:ln w="38100">
            <a:solidFill>
              <a:schemeClr val="accent1"/>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1632" dirty="0">
              <a:gradFill>
                <a:gsLst>
                  <a:gs pos="40075">
                    <a:srgbClr val="FFFFFF"/>
                  </a:gs>
                  <a:gs pos="30000">
                    <a:srgbClr val="FFFFFF"/>
                  </a:gs>
                </a:gsLst>
                <a:lin ang="5400000" scaled="0"/>
              </a:gradFill>
              <a:latin typeface="Segoe UI"/>
            </a:endParaRPr>
          </a:p>
        </p:txBody>
      </p:sp>
      <p:sp>
        <p:nvSpPr>
          <p:cNvPr id="5" name="Rectangle 4">
            <a:extLst>
              <a:ext uri="{FF2B5EF4-FFF2-40B4-BE49-F238E27FC236}">
                <a16:creationId xmlns:a16="http://schemas.microsoft.com/office/drawing/2014/main" id="{FBEB2C19-DEBB-46C5-A418-546B3DD735E9}"/>
              </a:ext>
            </a:extLst>
          </p:cNvPr>
          <p:cNvSpPr/>
          <p:nvPr/>
        </p:nvSpPr>
        <p:spPr bwMode="auto">
          <a:xfrm>
            <a:off x="4033194" y="1394127"/>
            <a:ext cx="4450790" cy="4941004"/>
          </a:xfrm>
          <a:prstGeom prst="rect">
            <a:avLst/>
          </a:prstGeom>
          <a:solidFill>
            <a:schemeClr val="bg2"/>
          </a:solidFill>
          <a:ln w="38100">
            <a:solidFill>
              <a:schemeClr val="accent1"/>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1632" dirty="0">
              <a:gradFill>
                <a:gsLst>
                  <a:gs pos="40075">
                    <a:srgbClr val="FFFFFF"/>
                  </a:gs>
                  <a:gs pos="30000">
                    <a:srgbClr val="FFFFFF"/>
                  </a:gs>
                </a:gsLst>
                <a:lin ang="5400000" scaled="0"/>
              </a:gradFill>
              <a:latin typeface="Segoe UI"/>
            </a:endParaRPr>
          </a:p>
        </p:txBody>
      </p:sp>
      <p:sp>
        <p:nvSpPr>
          <p:cNvPr id="6" name="Rectangle 5">
            <a:extLst>
              <a:ext uri="{FF2B5EF4-FFF2-40B4-BE49-F238E27FC236}">
                <a16:creationId xmlns:a16="http://schemas.microsoft.com/office/drawing/2014/main" id="{B9BA8F1C-D993-4BFA-A788-8BFBF16EDA45}"/>
              </a:ext>
            </a:extLst>
          </p:cNvPr>
          <p:cNvSpPr/>
          <p:nvPr/>
        </p:nvSpPr>
        <p:spPr bwMode="auto">
          <a:xfrm>
            <a:off x="8675287" y="1394127"/>
            <a:ext cx="3090743" cy="4941004"/>
          </a:xfrm>
          <a:prstGeom prst="rect">
            <a:avLst/>
          </a:prstGeom>
          <a:solidFill>
            <a:schemeClr val="bg2"/>
          </a:solidFill>
          <a:ln w="38100">
            <a:solidFill>
              <a:schemeClr val="accent1"/>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1632" dirty="0">
              <a:gradFill>
                <a:gsLst>
                  <a:gs pos="40075">
                    <a:srgbClr val="FFFFFF"/>
                  </a:gs>
                  <a:gs pos="30000">
                    <a:srgbClr val="FFFFFF"/>
                  </a:gs>
                </a:gsLst>
                <a:lin ang="5400000" scaled="0"/>
              </a:gradFill>
              <a:latin typeface="Segoe UI"/>
            </a:endParaRPr>
          </a:p>
        </p:txBody>
      </p:sp>
      <p:sp>
        <p:nvSpPr>
          <p:cNvPr id="16" name="Oval 15">
            <a:extLst>
              <a:ext uri="{FF2B5EF4-FFF2-40B4-BE49-F238E27FC236}">
                <a16:creationId xmlns:a16="http://schemas.microsoft.com/office/drawing/2014/main" id="{51FCAC56-E9B8-4A9D-B8BB-F57E389A3319}"/>
              </a:ext>
            </a:extLst>
          </p:cNvPr>
          <p:cNvSpPr/>
          <p:nvPr/>
        </p:nvSpPr>
        <p:spPr bwMode="auto">
          <a:xfrm>
            <a:off x="3318798" y="3434277"/>
            <a:ext cx="1246460" cy="1246460"/>
          </a:xfrm>
          <a:prstGeom prst="ellipse">
            <a:avLst/>
          </a:prstGeom>
          <a:solidFill>
            <a:srgbClr val="0078D4"/>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r>
              <a:rPr lang="en-US" sz="1428" dirty="0">
                <a:gradFill>
                  <a:gsLst>
                    <a:gs pos="40075">
                      <a:srgbClr val="FFFFFF"/>
                    </a:gs>
                    <a:gs pos="30000">
                      <a:srgbClr val="FFFFFF"/>
                    </a:gs>
                  </a:gsLst>
                  <a:lin ang="5400000" scaled="0"/>
                </a:gradFill>
                <a:latin typeface="Segoe UI"/>
              </a:rPr>
              <a:t>Cloud Gateway</a:t>
            </a:r>
          </a:p>
        </p:txBody>
      </p:sp>
      <p:sp>
        <p:nvSpPr>
          <p:cNvPr id="17" name="Oval 16">
            <a:extLst>
              <a:ext uri="{FF2B5EF4-FFF2-40B4-BE49-F238E27FC236}">
                <a16:creationId xmlns:a16="http://schemas.microsoft.com/office/drawing/2014/main" id="{50617E21-8E45-4284-AFA0-53CE02F70A10}"/>
              </a:ext>
            </a:extLst>
          </p:cNvPr>
          <p:cNvSpPr/>
          <p:nvPr/>
        </p:nvSpPr>
        <p:spPr bwMode="auto">
          <a:xfrm>
            <a:off x="6709945" y="3434276"/>
            <a:ext cx="1246460" cy="1246460"/>
          </a:xfrm>
          <a:prstGeom prst="ellipse">
            <a:avLst/>
          </a:prstGeom>
          <a:solidFill>
            <a:srgbClr val="0078D4"/>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r>
              <a:rPr lang="en-US" sz="1428" dirty="0">
                <a:gradFill>
                  <a:gsLst>
                    <a:gs pos="40075">
                      <a:srgbClr val="FFFFFF"/>
                    </a:gs>
                    <a:gs pos="30000">
                      <a:srgbClr val="FFFFFF"/>
                    </a:gs>
                  </a:gsLst>
                  <a:lin ang="5400000" scaled="0"/>
                </a:gradFill>
                <a:latin typeface="Segoe UI"/>
              </a:rPr>
              <a:t>Stream Processing</a:t>
            </a:r>
          </a:p>
        </p:txBody>
      </p:sp>
      <p:sp>
        <p:nvSpPr>
          <p:cNvPr id="18" name="Oval 17">
            <a:extLst>
              <a:ext uri="{FF2B5EF4-FFF2-40B4-BE49-F238E27FC236}">
                <a16:creationId xmlns:a16="http://schemas.microsoft.com/office/drawing/2014/main" id="{CB6CB148-9EBA-4206-96E2-094C201E1597}"/>
              </a:ext>
            </a:extLst>
          </p:cNvPr>
          <p:cNvSpPr/>
          <p:nvPr/>
        </p:nvSpPr>
        <p:spPr bwMode="auto">
          <a:xfrm>
            <a:off x="6709946" y="1960605"/>
            <a:ext cx="1246460" cy="1246460"/>
          </a:xfrm>
          <a:prstGeom prst="ellipse">
            <a:avLst/>
          </a:prstGeom>
          <a:solidFill>
            <a:srgbClr val="0078D4"/>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r>
              <a:rPr lang="en-US" sz="1428" dirty="0">
                <a:gradFill>
                  <a:gsLst>
                    <a:gs pos="40075">
                      <a:srgbClr val="FFFFFF"/>
                    </a:gs>
                    <a:gs pos="30000">
                      <a:srgbClr val="FFFFFF"/>
                    </a:gs>
                  </a:gsLst>
                  <a:lin ang="5400000" scaled="0"/>
                </a:gradFill>
                <a:latin typeface="Segoe UI"/>
              </a:rPr>
              <a:t>UI &amp; reporting Tools</a:t>
            </a:r>
          </a:p>
        </p:txBody>
      </p:sp>
      <p:sp>
        <p:nvSpPr>
          <p:cNvPr id="19" name="Oval 18">
            <a:extLst>
              <a:ext uri="{FF2B5EF4-FFF2-40B4-BE49-F238E27FC236}">
                <a16:creationId xmlns:a16="http://schemas.microsoft.com/office/drawing/2014/main" id="{2D5F8A77-A55D-40C0-BAF3-D7972E6D2F69}"/>
              </a:ext>
            </a:extLst>
          </p:cNvPr>
          <p:cNvSpPr/>
          <p:nvPr/>
        </p:nvSpPr>
        <p:spPr bwMode="auto">
          <a:xfrm>
            <a:off x="10193943" y="3434275"/>
            <a:ext cx="1246460" cy="1246460"/>
          </a:xfrm>
          <a:prstGeom prst="ellipse">
            <a:avLst/>
          </a:prstGeom>
          <a:solidFill>
            <a:srgbClr val="0078D4"/>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r>
              <a:rPr lang="en-US" sz="1224" dirty="0">
                <a:gradFill>
                  <a:gsLst>
                    <a:gs pos="40075">
                      <a:srgbClr val="FFFFFF"/>
                    </a:gs>
                    <a:gs pos="30000">
                      <a:srgbClr val="FFFFFF"/>
                    </a:gs>
                  </a:gsLst>
                  <a:lin ang="5400000" scaled="0"/>
                </a:gradFill>
                <a:latin typeface="Segoe UI"/>
              </a:rPr>
              <a:t>Business Integration</a:t>
            </a:r>
          </a:p>
        </p:txBody>
      </p:sp>
      <p:sp>
        <p:nvSpPr>
          <p:cNvPr id="21" name="Oval 20">
            <a:extLst>
              <a:ext uri="{FF2B5EF4-FFF2-40B4-BE49-F238E27FC236}">
                <a16:creationId xmlns:a16="http://schemas.microsoft.com/office/drawing/2014/main" id="{633E9D1E-1E0F-42F4-A725-85A95D305D41}"/>
              </a:ext>
            </a:extLst>
          </p:cNvPr>
          <p:cNvSpPr/>
          <p:nvPr/>
        </p:nvSpPr>
        <p:spPr bwMode="auto">
          <a:xfrm>
            <a:off x="891638" y="4380247"/>
            <a:ext cx="1246460" cy="1246460"/>
          </a:xfrm>
          <a:prstGeom prst="ellipse">
            <a:avLst/>
          </a:prstGeom>
          <a:solidFill>
            <a:srgbClr val="0078D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r>
              <a:rPr lang="en-US" sz="1428" dirty="0">
                <a:gradFill>
                  <a:gsLst>
                    <a:gs pos="40075">
                      <a:srgbClr val="FFFFFF"/>
                    </a:gs>
                    <a:gs pos="30000">
                      <a:srgbClr val="FFFFFF"/>
                    </a:gs>
                  </a:gsLst>
                  <a:lin ang="5400000" scaled="0"/>
                </a:gradFill>
                <a:latin typeface="Segoe UI"/>
              </a:rPr>
              <a:t>IoT Devices</a:t>
            </a:r>
          </a:p>
        </p:txBody>
      </p:sp>
      <p:sp>
        <p:nvSpPr>
          <p:cNvPr id="25" name="Oval 24">
            <a:extLst>
              <a:ext uri="{FF2B5EF4-FFF2-40B4-BE49-F238E27FC236}">
                <a16:creationId xmlns:a16="http://schemas.microsoft.com/office/drawing/2014/main" id="{F101D4DC-AB22-4CDE-8566-C523A1542DA1}"/>
              </a:ext>
            </a:extLst>
          </p:cNvPr>
          <p:cNvSpPr/>
          <p:nvPr/>
        </p:nvSpPr>
        <p:spPr bwMode="auto">
          <a:xfrm>
            <a:off x="927506" y="4416114"/>
            <a:ext cx="1246460" cy="1246460"/>
          </a:xfrm>
          <a:prstGeom prst="ellipse">
            <a:avLst/>
          </a:prstGeom>
          <a:solidFill>
            <a:srgbClr val="0078D4"/>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r>
              <a:rPr lang="en-US" sz="1428" dirty="0">
                <a:gradFill>
                  <a:gsLst>
                    <a:gs pos="40075">
                      <a:srgbClr val="FFFFFF"/>
                    </a:gs>
                    <a:gs pos="30000">
                      <a:srgbClr val="FFFFFF"/>
                    </a:gs>
                  </a:gsLst>
                  <a:lin ang="5400000" scaled="0"/>
                </a:gradFill>
                <a:latin typeface="Segoe UI"/>
              </a:rPr>
              <a:t>IoT Devices</a:t>
            </a:r>
          </a:p>
        </p:txBody>
      </p:sp>
      <p:sp>
        <p:nvSpPr>
          <p:cNvPr id="26" name="Oval 25">
            <a:extLst>
              <a:ext uri="{FF2B5EF4-FFF2-40B4-BE49-F238E27FC236}">
                <a16:creationId xmlns:a16="http://schemas.microsoft.com/office/drawing/2014/main" id="{6BBD493A-14DC-4543-9891-0F0DE8110394}"/>
              </a:ext>
            </a:extLst>
          </p:cNvPr>
          <p:cNvSpPr/>
          <p:nvPr/>
        </p:nvSpPr>
        <p:spPr bwMode="auto">
          <a:xfrm>
            <a:off x="974580" y="4460949"/>
            <a:ext cx="1246460" cy="1246460"/>
          </a:xfrm>
          <a:prstGeom prst="ellipse">
            <a:avLst/>
          </a:prstGeom>
          <a:solidFill>
            <a:srgbClr val="0078D4"/>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r>
              <a:rPr lang="en-US" sz="1428" dirty="0">
                <a:gradFill>
                  <a:gsLst>
                    <a:gs pos="40075">
                      <a:srgbClr val="FFFFFF"/>
                    </a:gs>
                    <a:gs pos="30000">
                      <a:srgbClr val="FFFFFF"/>
                    </a:gs>
                  </a:gsLst>
                  <a:lin ang="5400000" scaled="0"/>
                </a:gradFill>
                <a:latin typeface="Segoe UI"/>
              </a:rPr>
              <a:t>IoT Devices</a:t>
            </a:r>
          </a:p>
        </p:txBody>
      </p:sp>
      <p:sp>
        <p:nvSpPr>
          <p:cNvPr id="27" name="Oval 26">
            <a:extLst>
              <a:ext uri="{FF2B5EF4-FFF2-40B4-BE49-F238E27FC236}">
                <a16:creationId xmlns:a16="http://schemas.microsoft.com/office/drawing/2014/main" id="{2EBD4E46-DBBC-4A63-B740-9AC81DB4252D}"/>
              </a:ext>
            </a:extLst>
          </p:cNvPr>
          <p:cNvSpPr/>
          <p:nvPr/>
        </p:nvSpPr>
        <p:spPr bwMode="auto">
          <a:xfrm>
            <a:off x="1020171" y="4505211"/>
            <a:ext cx="1246460" cy="1246460"/>
          </a:xfrm>
          <a:prstGeom prst="ellipse">
            <a:avLst/>
          </a:prstGeom>
          <a:solidFill>
            <a:srgbClr val="0078D4"/>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r>
              <a:rPr lang="en-US" sz="1428" dirty="0">
                <a:gradFill>
                  <a:gsLst>
                    <a:gs pos="40075">
                      <a:srgbClr val="FFFFFF"/>
                    </a:gs>
                    <a:gs pos="30000">
                      <a:srgbClr val="FFFFFF"/>
                    </a:gs>
                  </a:gsLst>
                  <a:lin ang="5400000" scaled="0"/>
                </a:gradFill>
                <a:latin typeface="Segoe UI"/>
              </a:rPr>
              <a:t>IoT Devices</a:t>
            </a:r>
          </a:p>
        </p:txBody>
      </p:sp>
      <p:sp>
        <p:nvSpPr>
          <p:cNvPr id="28" name="Cylinder 27">
            <a:extLst>
              <a:ext uri="{FF2B5EF4-FFF2-40B4-BE49-F238E27FC236}">
                <a16:creationId xmlns:a16="http://schemas.microsoft.com/office/drawing/2014/main" id="{1A1A9235-8153-4904-898F-1808921BFCD2}"/>
              </a:ext>
            </a:extLst>
          </p:cNvPr>
          <p:cNvSpPr/>
          <p:nvPr/>
        </p:nvSpPr>
        <p:spPr bwMode="auto">
          <a:xfrm>
            <a:off x="6454048" y="4834669"/>
            <a:ext cx="795432" cy="998290"/>
          </a:xfrm>
          <a:prstGeom prst="can">
            <a:avLst/>
          </a:prstGeom>
          <a:solidFill>
            <a:srgbClr val="0078D4"/>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r>
              <a:rPr lang="en-US" sz="1632" dirty="0">
                <a:gradFill>
                  <a:gsLst>
                    <a:gs pos="40075">
                      <a:srgbClr val="FFFFFF"/>
                    </a:gs>
                    <a:gs pos="30000">
                      <a:srgbClr val="FFFFFF"/>
                    </a:gs>
                  </a:gsLst>
                  <a:lin ang="5400000" scaled="0"/>
                </a:gradFill>
                <a:latin typeface="Segoe UI"/>
              </a:rPr>
              <a:t>Storage</a:t>
            </a:r>
          </a:p>
        </p:txBody>
      </p:sp>
      <p:cxnSp>
        <p:nvCxnSpPr>
          <p:cNvPr id="35" name="Connector: Elbow 34">
            <a:extLst>
              <a:ext uri="{FF2B5EF4-FFF2-40B4-BE49-F238E27FC236}">
                <a16:creationId xmlns:a16="http://schemas.microsoft.com/office/drawing/2014/main" id="{BB285EAB-AAAF-4F19-8824-4C498A2C785D}"/>
              </a:ext>
            </a:extLst>
          </p:cNvPr>
          <p:cNvCxnSpPr>
            <a:stCxn id="16" idx="6"/>
            <a:endCxn id="17" idx="2"/>
          </p:cNvCxnSpPr>
          <p:nvPr/>
        </p:nvCxnSpPr>
        <p:spPr>
          <a:xfrm flipV="1">
            <a:off x="4565258" y="4057507"/>
            <a:ext cx="2144687" cy="1"/>
          </a:xfrm>
          <a:prstGeom prst="bentConnector3">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7" name="Connector: Elbow 36">
            <a:extLst>
              <a:ext uri="{FF2B5EF4-FFF2-40B4-BE49-F238E27FC236}">
                <a16:creationId xmlns:a16="http://schemas.microsoft.com/office/drawing/2014/main" id="{B07BDE39-CE66-4E4A-AE20-1A07114A4F6D}"/>
              </a:ext>
            </a:extLst>
          </p:cNvPr>
          <p:cNvCxnSpPr>
            <a:cxnSpLocks/>
            <a:endCxn id="28" idx="2"/>
          </p:cNvCxnSpPr>
          <p:nvPr/>
        </p:nvCxnSpPr>
        <p:spPr>
          <a:xfrm>
            <a:off x="4475588" y="4380248"/>
            <a:ext cx="1978460" cy="953567"/>
          </a:xfrm>
          <a:prstGeom prst="bentConnector3">
            <a:avLst>
              <a:gd name="adj1" fmla="val 50000"/>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0" name="Connector: Elbow 39">
            <a:extLst>
              <a:ext uri="{FF2B5EF4-FFF2-40B4-BE49-F238E27FC236}">
                <a16:creationId xmlns:a16="http://schemas.microsoft.com/office/drawing/2014/main" id="{397D502F-C308-4967-BF26-1E8C12539F9E}"/>
              </a:ext>
            </a:extLst>
          </p:cNvPr>
          <p:cNvCxnSpPr>
            <a:stCxn id="18" idx="4"/>
            <a:endCxn id="17" idx="0"/>
          </p:cNvCxnSpPr>
          <p:nvPr/>
        </p:nvCxnSpPr>
        <p:spPr>
          <a:xfrm rot="5400000">
            <a:off x="7219571" y="3320671"/>
            <a:ext cx="227211" cy="1"/>
          </a:xfrm>
          <a:prstGeom prst="bentConnector3">
            <a:avLst/>
          </a:prstGeom>
          <a:ln w="28575">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5D2609B1-B6BA-423A-834B-AAAEBFA8DD30}"/>
              </a:ext>
            </a:extLst>
          </p:cNvPr>
          <p:cNvCxnSpPr>
            <a:cxnSpLocks/>
            <a:endCxn id="28" idx="1"/>
          </p:cNvCxnSpPr>
          <p:nvPr/>
        </p:nvCxnSpPr>
        <p:spPr>
          <a:xfrm flipH="1">
            <a:off x="6851764" y="4603771"/>
            <a:ext cx="157011" cy="230898"/>
          </a:xfrm>
          <a:prstGeom prst="straightConnector1">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585A8B81-FB4E-4C14-8D49-E3E760346755}"/>
              </a:ext>
            </a:extLst>
          </p:cNvPr>
          <p:cNvCxnSpPr>
            <a:stCxn id="17" idx="6"/>
            <a:endCxn id="19" idx="2"/>
          </p:cNvCxnSpPr>
          <p:nvPr/>
        </p:nvCxnSpPr>
        <p:spPr>
          <a:xfrm flipV="1">
            <a:off x="7956406" y="4057506"/>
            <a:ext cx="2237537" cy="1"/>
          </a:xfrm>
          <a:prstGeom prst="straightConnector1">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1" name="Connector: Elbow 50">
            <a:extLst>
              <a:ext uri="{FF2B5EF4-FFF2-40B4-BE49-F238E27FC236}">
                <a16:creationId xmlns:a16="http://schemas.microsoft.com/office/drawing/2014/main" id="{56C455C1-1198-4EF9-9AF0-E10DF72353C4}"/>
              </a:ext>
            </a:extLst>
          </p:cNvPr>
          <p:cNvCxnSpPr>
            <a:cxnSpLocks/>
            <a:stCxn id="19" idx="0"/>
            <a:endCxn id="18" idx="6"/>
          </p:cNvCxnSpPr>
          <p:nvPr/>
        </p:nvCxnSpPr>
        <p:spPr>
          <a:xfrm rot="16200000" flipV="1">
            <a:off x="8961569" y="1578671"/>
            <a:ext cx="850440" cy="2860767"/>
          </a:xfrm>
          <a:prstGeom prst="bentConnector2">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4" name="Connector: Elbow 53">
            <a:extLst>
              <a:ext uri="{FF2B5EF4-FFF2-40B4-BE49-F238E27FC236}">
                <a16:creationId xmlns:a16="http://schemas.microsoft.com/office/drawing/2014/main" id="{CE3EA89E-284A-45D5-8A66-036069EB5C3F}"/>
              </a:ext>
            </a:extLst>
          </p:cNvPr>
          <p:cNvCxnSpPr>
            <a:cxnSpLocks/>
            <a:stCxn id="28" idx="3"/>
            <a:endCxn id="19" idx="4"/>
          </p:cNvCxnSpPr>
          <p:nvPr/>
        </p:nvCxnSpPr>
        <p:spPr>
          <a:xfrm rot="5400000" flipH="1" flipV="1">
            <a:off x="8258356" y="3274143"/>
            <a:ext cx="1152224" cy="3965409"/>
          </a:xfrm>
          <a:prstGeom prst="bentConnector3">
            <a:avLst>
              <a:gd name="adj1" fmla="val -5448"/>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1" name="Rectangle 60">
            <a:extLst>
              <a:ext uri="{FF2B5EF4-FFF2-40B4-BE49-F238E27FC236}">
                <a16:creationId xmlns:a16="http://schemas.microsoft.com/office/drawing/2014/main" id="{67AFFD58-FEA9-4936-AD3D-01F6167EE8BC}"/>
              </a:ext>
            </a:extLst>
          </p:cNvPr>
          <p:cNvSpPr/>
          <p:nvPr/>
        </p:nvSpPr>
        <p:spPr>
          <a:xfrm flipH="1">
            <a:off x="1006194" y="6410033"/>
            <a:ext cx="725902" cy="320182"/>
          </a:xfrm>
          <a:prstGeom prst="rect">
            <a:avLst/>
          </a:prstGeom>
          <a:noFill/>
        </p:spPr>
        <p:txBody>
          <a:bodyPr wrap="none" lIns="0" tIns="0" rIns="0" bIns="0" anchor="ctr">
            <a:spAutoFit/>
          </a:bodyPr>
          <a:lstStyle/>
          <a:p>
            <a:pPr algn="ctr" defTabSz="969987">
              <a:defRPr/>
            </a:pPr>
            <a:r>
              <a:rPr lang="en-US" sz="2040" dirty="0">
                <a:solidFill>
                  <a:srgbClr val="000000"/>
                </a:solidFill>
                <a:latin typeface="Segoe UI Light"/>
              </a:rPr>
              <a:t>Things</a:t>
            </a:r>
          </a:p>
        </p:txBody>
      </p:sp>
      <p:sp>
        <p:nvSpPr>
          <p:cNvPr id="62" name="Rectangle 61">
            <a:extLst>
              <a:ext uri="{FF2B5EF4-FFF2-40B4-BE49-F238E27FC236}">
                <a16:creationId xmlns:a16="http://schemas.microsoft.com/office/drawing/2014/main" id="{EB6AF342-6904-4EB1-AA1E-B1923D3097BD}"/>
              </a:ext>
            </a:extLst>
          </p:cNvPr>
          <p:cNvSpPr/>
          <p:nvPr/>
        </p:nvSpPr>
        <p:spPr>
          <a:xfrm flipH="1">
            <a:off x="4260825" y="6410033"/>
            <a:ext cx="832172" cy="320182"/>
          </a:xfrm>
          <a:prstGeom prst="rect">
            <a:avLst/>
          </a:prstGeom>
          <a:noFill/>
        </p:spPr>
        <p:txBody>
          <a:bodyPr wrap="none" lIns="0" tIns="0" rIns="0" bIns="0" anchor="ctr">
            <a:spAutoFit/>
          </a:bodyPr>
          <a:lstStyle/>
          <a:p>
            <a:pPr algn="ctr" defTabSz="969987">
              <a:defRPr/>
            </a:pPr>
            <a:r>
              <a:rPr lang="en-US" sz="2040" dirty="0">
                <a:solidFill>
                  <a:srgbClr val="000000"/>
                </a:solidFill>
                <a:latin typeface="Segoe UI Light"/>
              </a:rPr>
              <a:t>Insights</a:t>
            </a:r>
          </a:p>
        </p:txBody>
      </p:sp>
      <p:sp>
        <p:nvSpPr>
          <p:cNvPr id="63" name="Rectangle 62">
            <a:extLst>
              <a:ext uri="{FF2B5EF4-FFF2-40B4-BE49-F238E27FC236}">
                <a16:creationId xmlns:a16="http://schemas.microsoft.com/office/drawing/2014/main" id="{10CC6A46-BDD1-46FA-B7C7-8A692D271E3F}"/>
              </a:ext>
            </a:extLst>
          </p:cNvPr>
          <p:cNvSpPr/>
          <p:nvPr/>
        </p:nvSpPr>
        <p:spPr>
          <a:xfrm flipH="1">
            <a:off x="8914097" y="6410033"/>
            <a:ext cx="814188" cy="320182"/>
          </a:xfrm>
          <a:prstGeom prst="rect">
            <a:avLst/>
          </a:prstGeom>
          <a:noFill/>
        </p:spPr>
        <p:txBody>
          <a:bodyPr wrap="none" lIns="0" tIns="0" rIns="0" bIns="0" anchor="ctr">
            <a:spAutoFit/>
          </a:bodyPr>
          <a:lstStyle/>
          <a:p>
            <a:pPr algn="ctr" defTabSz="969987">
              <a:defRPr/>
            </a:pPr>
            <a:r>
              <a:rPr lang="en-US" sz="2040" dirty="0">
                <a:solidFill>
                  <a:srgbClr val="000000"/>
                </a:solidFill>
                <a:latin typeface="Segoe UI Light"/>
              </a:rPr>
              <a:t>Actions</a:t>
            </a:r>
          </a:p>
        </p:txBody>
      </p:sp>
      <p:sp>
        <p:nvSpPr>
          <p:cNvPr id="64" name="TextBox 63">
            <a:extLst>
              <a:ext uri="{FF2B5EF4-FFF2-40B4-BE49-F238E27FC236}">
                <a16:creationId xmlns:a16="http://schemas.microsoft.com/office/drawing/2014/main" id="{76074086-C44A-41C7-8C71-0FC45DD72ADF}"/>
              </a:ext>
            </a:extLst>
          </p:cNvPr>
          <p:cNvSpPr txBox="1"/>
          <p:nvPr/>
        </p:nvSpPr>
        <p:spPr>
          <a:xfrm>
            <a:off x="5642725" y="5162675"/>
            <a:ext cx="608188" cy="160091"/>
          </a:xfrm>
          <a:prstGeom prst="rect">
            <a:avLst/>
          </a:prstGeom>
          <a:noFill/>
        </p:spPr>
        <p:txBody>
          <a:bodyPr wrap="none" lIns="0" tIns="0" rIns="0" bIns="0" rtlCol="0">
            <a:spAutoFit/>
          </a:bodyPr>
          <a:lstStyle/>
          <a:p>
            <a:pPr algn="ctr" defTabSz="932597"/>
            <a:r>
              <a:rPr lang="en-US" sz="1020" dirty="0">
                <a:solidFill>
                  <a:srgbClr val="0078D7"/>
                </a:solidFill>
                <a:latin typeface="Segoe UI"/>
              </a:rPr>
              <a:t>Store data</a:t>
            </a:r>
          </a:p>
        </p:txBody>
      </p:sp>
      <p:sp>
        <p:nvSpPr>
          <p:cNvPr id="65" name="TextBox 64">
            <a:extLst>
              <a:ext uri="{FF2B5EF4-FFF2-40B4-BE49-F238E27FC236}">
                <a16:creationId xmlns:a16="http://schemas.microsoft.com/office/drawing/2014/main" id="{B09835B2-A6D8-475C-AF1D-6FB46EFC7A29}"/>
              </a:ext>
            </a:extLst>
          </p:cNvPr>
          <p:cNvSpPr txBox="1"/>
          <p:nvPr/>
        </p:nvSpPr>
        <p:spPr>
          <a:xfrm>
            <a:off x="8793651" y="5700504"/>
            <a:ext cx="1845819" cy="160091"/>
          </a:xfrm>
          <a:prstGeom prst="rect">
            <a:avLst/>
          </a:prstGeom>
          <a:noFill/>
        </p:spPr>
        <p:txBody>
          <a:bodyPr wrap="none" lIns="0" tIns="0" rIns="0" bIns="0" rtlCol="0">
            <a:spAutoFit/>
          </a:bodyPr>
          <a:lstStyle/>
          <a:p>
            <a:pPr algn="ctr" defTabSz="932597"/>
            <a:r>
              <a:rPr lang="en-US" sz="1020" dirty="0">
                <a:solidFill>
                  <a:srgbClr val="0078D7"/>
                </a:solidFill>
                <a:latin typeface="Segoe UI"/>
              </a:rPr>
              <a:t>Integrate with Business process</a:t>
            </a:r>
          </a:p>
        </p:txBody>
      </p:sp>
      <p:sp>
        <p:nvSpPr>
          <p:cNvPr id="67" name="TextBox 66">
            <a:extLst>
              <a:ext uri="{FF2B5EF4-FFF2-40B4-BE49-F238E27FC236}">
                <a16:creationId xmlns:a16="http://schemas.microsoft.com/office/drawing/2014/main" id="{76941981-6915-4955-B819-CD2477BE0327}"/>
              </a:ext>
            </a:extLst>
          </p:cNvPr>
          <p:cNvSpPr txBox="1"/>
          <p:nvPr/>
        </p:nvSpPr>
        <p:spPr>
          <a:xfrm>
            <a:off x="4777996" y="3656290"/>
            <a:ext cx="1577693" cy="320182"/>
          </a:xfrm>
          <a:prstGeom prst="rect">
            <a:avLst/>
          </a:prstGeom>
          <a:noFill/>
        </p:spPr>
        <p:txBody>
          <a:bodyPr wrap="none" lIns="0" tIns="0" rIns="0" bIns="0" rtlCol="0">
            <a:spAutoFit/>
          </a:bodyPr>
          <a:lstStyle/>
          <a:p>
            <a:pPr algn="ctr" defTabSz="932597"/>
            <a:r>
              <a:rPr lang="en-US" sz="1020" dirty="0">
                <a:solidFill>
                  <a:srgbClr val="0078D7"/>
                </a:solidFill>
                <a:latin typeface="Segoe UI"/>
              </a:rPr>
              <a:t>Stream processing and</a:t>
            </a:r>
          </a:p>
          <a:p>
            <a:pPr algn="ctr" defTabSz="932597"/>
            <a:r>
              <a:rPr lang="en-US" sz="1020" dirty="0">
                <a:solidFill>
                  <a:srgbClr val="0078D7"/>
                </a:solidFill>
                <a:latin typeface="Segoe UI"/>
              </a:rPr>
              <a:t>rules evaluations over data</a:t>
            </a:r>
          </a:p>
        </p:txBody>
      </p:sp>
      <p:sp>
        <p:nvSpPr>
          <p:cNvPr id="68" name="TextBox 67">
            <a:extLst>
              <a:ext uri="{FF2B5EF4-FFF2-40B4-BE49-F238E27FC236}">
                <a16:creationId xmlns:a16="http://schemas.microsoft.com/office/drawing/2014/main" id="{6EFF0CAD-2400-49B3-A61D-45AFEE815109}"/>
              </a:ext>
            </a:extLst>
          </p:cNvPr>
          <p:cNvSpPr txBox="1"/>
          <p:nvPr/>
        </p:nvSpPr>
        <p:spPr>
          <a:xfrm>
            <a:off x="2052112" y="3831725"/>
            <a:ext cx="771286" cy="800454"/>
          </a:xfrm>
          <a:prstGeom prst="rect">
            <a:avLst/>
          </a:prstGeom>
          <a:noFill/>
        </p:spPr>
        <p:txBody>
          <a:bodyPr wrap="square" lIns="0" tIns="0" rIns="0" bIns="0" rtlCol="0">
            <a:spAutoFit/>
          </a:bodyPr>
          <a:lstStyle/>
          <a:p>
            <a:pPr algn="ctr" defTabSz="932597"/>
            <a:r>
              <a:rPr lang="en-US" sz="1020" dirty="0">
                <a:solidFill>
                  <a:srgbClr val="0078D7"/>
                </a:solidFill>
                <a:latin typeface="Segoe UI"/>
              </a:rPr>
              <a:t>Provision and send data from devices to Cloud</a:t>
            </a:r>
          </a:p>
        </p:txBody>
      </p:sp>
      <p:sp>
        <p:nvSpPr>
          <p:cNvPr id="69" name="TextBox 68">
            <a:extLst>
              <a:ext uri="{FF2B5EF4-FFF2-40B4-BE49-F238E27FC236}">
                <a16:creationId xmlns:a16="http://schemas.microsoft.com/office/drawing/2014/main" id="{5B3AB62A-676C-4291-90DC-9FD0DB3D0598}"/>
              </a:ext>
            </a:extLst>
          </p:cNvPr>
          <p:cNvSpPr txBox="1"/>
          <p:nvPr/>
        </p:nvSpPr>
        <p:spPr>
          <a:xfrm>
            <a:off x="2421949" y="5240791"/>
            <a:ext cx="1214742" cy="160091"/>
          </a:xfrm>
          <a:prstGeom prst="rect">
            <a:avLst/>
          </a:prstGeom>
          <a:noFill/>
        </p:spPr>
        <p:txBody>
          <a:bodyPr wrap="none" lIns="0" tIns="0" rIns="0" bIns="0" rtlCol="0">
            <a:spAutoFit/>
          </a:bodyPr>
          <a:lstStyle/>
          <a:p>
            <a:pPr algn="ctr" defTabSz="932597"/>
            <a:r>
              <a:rPr lang="en-US" sz="1020" dirty="0">
                <a:solidFill>
                  <a:srgbClr val="0078D7"/>
                </a:solidFill>
                <a:latin typeface="Segoe UI"/>
              </a:rPr>
              <a:t>Device Management</a:t>
            </a:r>
          </a:p>
        </p:txBody>
      </p:sp>
      <p:sp>
        <p:nvSpPr>
          <p:cNvPr id="41" name="TextBox 40">
            <a:extLst>
              <a:ext uri="{FF2B5EF4-FFF2-40B4-BE49-F238E27FC236}">
                <a16:creationId xmlns:a16="http://schemas.microsoft.com/office/drawing/2014/main" id="{13D30F30-65F7-4D79-A9DB-836BAA7A7E4B}"/>
              </a:ext>
            </a:extLst>
          </p:cNvPr>
          <p:cNvSpPr txBox="1"/>
          <p:nvPr/>
        </p:nvSpPr>
        <p:spPr>
          <a:xfrm>
            <a:off x="8856166" y="2613041"/>
            <a:ext cx="1641455" cy="160091"/>
          </a:xfrm>
          <a:prstGeom prst="rect">
            <a:avLst/>
          </a:prstGeom>
          <a:noFill/>
        </p:spPr>
        <p:txBody>
          <a:bodyPr wrap="none" lIns="0" tIns="0" rIns="0" bIns="0" rtlCol="0">
            <a:spAutoFit/>
          </a:bodyPr>
          <a:lstStyle/>
          <a:p>
            <a:pPr algn="ctr" defTabSz="932597"/>
            <a:r>
              <a:rPr lang="en-US" sz="1020" dirty="0">
                <a:solidFill>
                  <a:srgbClr val="0078D7"/>
                </a:solidFill>
                <a:latin typeface="Segoe UI"/>
              </a:rPr>
              <a:t>Visualize data and learnings</a:t>
            </a:r>
          </a:p>
        </p:txBody>
      </p:sp>
      <p:cxnSp>
        <p:nvCxnSpPr>
          <p:cNvPr id="42" name="Connector: Elbow 41">
            <a:extLst>
              <a:ext uri="{FF2B5EF4-FFF2-40B4-BE49-F238E27FC236}">
                <a16:creationId xmlns:a16="http://schemas.microsoft.com/office/drawing/2014/main" id="{1AA5AFEB-785E-44CA-8326-63B82C2AA5EE}"/>
              </a:ext>
            </a:extLst>
          </p:cNvPr>
          <p:cNvCxnSpPr>
            <a:cxnSpLocks/>
            <a:stCxn id="27" idx="6"/>
          </p:cNvCxnSpPr>
          <p:nvPr/>
        </p:nvCxnSpPr>
        <p:spPr>
          <a:xfrm flipV="1">
            <a:off x="2266630" y="4333288"/>
            <a:ext cx="1124736" cy="795152"/>
          </a:xfrm>
          <a:prstGeom prst="bentConnector3">
            <a:avLst/>
          </a:prstGeom>
          <a:ln w="28575">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6F69E1A7-55AC-4702-8E3C-47F80F74172C}"/>
              </a:ext>
            </a:extLst>
          </p:cNvPr>
          <p:cNvCxnSpPr>
            <a:stCxn id="18" idx="2"/>
            <a:endCxn id="16" idx="7"/>
          </p:cNvCxnSpPr>
          <p:nvPr/>
        </p:nvCxnSpPr>
        <p:spPr>
          <a:xfrm rot="10800000" flipV="1">
            <a:off x="4382719" y="2583834"/>
            <a:ext cx="2327228" cy="1032982"/>
          </a:xfrm>
          <a:prstGeom prst="bentConnector2">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F2C51D41-0AFB-4EDF-A758-4D43E5673108}"/>
              </a:ext>
            </a:extLst>
          </p:cNvPr>
          <p:cNvSpPr txBox="1"/>
          <p:nvPr/>
        </p:nvSpPr>
        <p:spPr>
          <a:xfrm>
            <a:off x="4817392" y="2383226"/>
            <a:ext cx="1294853" cy="160091"/>
          </a:xfrm>
          <a:prstGeom prst="rect">
            <a:avLst/>
          </a:prstGeom>
          <a:noFill/>
        </p:spPr>
        <p:txBody>
          <a:bodyPr wrap="none" lIns="0" tIns="0" rIns="0" bIns="0" rtlCol="0">
            <a:spAutoFit/>
          </a:bodyPr>
          <a:lstStyle/>
          <a:p>
            <a:pPr algn="ctr" defTabSz="932597"/>
            <a:r>
              <a:rPr lang="en-US" sz="1020" dirty="0">
                <a:solidFill>
                  <a:srgbClr val="0078D7"/>
                </a:solidFill>
                <a:latin typeface="Segoe UI"/>
              </a:rPr>
              <a:t>Configure and control</a:t>
            </a:r>
          </a:p>
        </p:txBody>
      </p:sp>
      <p:grpSp>
        <p:nvGrpSpPr>
          <p:cNvPr id="57" name="Group 56">
            <a:extLst>
              <a:ext uri="{FF2B5EF4-FFF2-40B4-BE49-F238E27FC236}">
                <a16:creationId xmlns:a16="http://schemas.microsoft.com/office/drawing/2014/main" id="{B12D9911-0316-430E-A703-A94F1EB93F7D}"/>
              </a:ext>
            </a:extLst>
          </p:cNvPr>
          <p:cNvGrpSpPr/>
          <p:nvPr/>
        </p:nvGrpSpPr>
        <p:grpSpPr>
          <a:xfrm>
            <a:off x="5621578" y="5931328"/>
            <a:ext cx="643092" cy="643092"/>
            <a:chOff x="5086392" y="1448771"/>
            <a:chExt cx="1261176" cy="1261176"/>
          </a:xfrm>
          <a:solidFill>
            <a:schemeClr val="bg2"/>
          </a:solidFill>
        </p:grpSpPr>
        <p:sp>
          <p:nvSpPr>
            <p:cNvPr id="58" name="Oval 57">
              <a:extLst>
                <a:ext uri="{FF2B5EF4-FFF2-40B4-BE49-F238E27FC236}">
                  <a16:creationId xmlns:a16="http://schemas.microsoft.com/office/drawing/2014/main" id="{CB4036AA-6292-44CD-84E7-0BFFB8D90153}"/>
                </a:ext>
              </a:extLst>
            </p:cNvPr>
            <p:cNvSpPr/>
            <p:nvPr/>
          </p:nvSpPr>
          <p:spPr bwMode="auto">
            <a:xfrm>
              <a:off x="5086392" y="1448771"/>
              <a:ext cx="1261176" cy="1261176"/>
            </a:xfrm>
            <a:prstGeom prst="ellipse">
              <a:avLst/>
            </a:prstGeom>
            <a:grpFill/>
            <a:ln w="952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836">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9" name="Freeform: Shape 58">
              <a:extLst>
                <a:ext uri="{FF2B5EF4-FFF2-40B4-BE49-F238E27FC236}">
                  <a16:creationId xmlns:a16="http://schemas.microsoft.com/office/drawing/2014/main" id="{39765A10-370E-465D-B319-1CD4907B291C}"/>
                </a:ext>
              </a:extLst>
            </p:cNvPr>
            <p:cNvSpPr>
              <a:spLocks/>
            </p:cNvSpPr>
            <p:nvPr/>
          </p:nvSpPr>
          <p:spPr bwMode="auto">
            <a:xfrm>
              <a:off x="5452870" y="1674731"/>
              <a:ext cx="528220" cy="858045"/>
            </a:xfrm>
            <a:custGeom>
              <a:avLst/>
              <a:gdLst>
                <a:gd name="connsiteX0" fmla="*/ 180897 w 528287"/>
                <a:gd name="connsiteY0" fmla="*/ 808532 h 858155"/>
                <a:gd name="connsiteX1" fmla="*/ 351275 w 528287"/>
                <a:gd name="connsiteY1" fmla="*/ 808532 h 858155"/>
                <a:gd name="connsiteX2" fmla="*/ 300775 w 528287"/>
                <a:gd name="connsiteY2" fmla="*/ 851668 h 858155"/>
                <a:gd name="connsiteX3" fmla="*/ 281897 w 528287"/>
                <a:gd name="connsiteY3" fmla="*/ 857831 h 858155"/>
                <a:gd name="connsiteX4" fmla="*/ 198832 w 528287"/>
                <a:gd name="connsiteY4" fmla="*/ 827019 h 858155"/>
                <a:gd name="connsiteX5" fmla="*/ 180897 w 528287"/>
                <a:gd name="connsiteY5" fmla="*/ 808532 h 858155"/>
                <a:gd name="connsiteX6" fmla="*/ 182285 w 528287"/>
                <a:gd name="connsiteY6" fmla="*/ 731401 h 858155"/>
                <a:gd name="connsiteX7" fmla="*/ 347585 w 528287"/>
                <a:gd name="connsiteY7" fmla="*/ 731401 h 858155"/>
                <a:gd name="connsiteX8" fmla="*/ 375450 w 528287"/>
                <a:gd name="connsiteY8" fmla="*/ 755235 h 858155"/>
                <a:gd name="connsiteX9" fmla="*/ 347585 w 528287"/>
                <a:gd name="connsiteY9" fmla="*/ 778134 h 858155"/>
                <a:gd name="connsiteX10" fmla="*/ 264935 w 528287"/>
                <a:gd name="connsiteY10" fmla="*/ 778601 h 858155"/>
                <a:gd name="connsiteX11" fmla="*/ 181813 w 528287"/>
                <a:gd name="connsiteY11" fmla="*/ 778134 h 858155"/>
                <a:gd name="connsiteX12" fmla="*/ 154893 w 528287"/>
                <a:gd name="connsiteY12" fmla="*/ 754300 h 858155"/>
                <a:gd name="connsiteX13" fmla="*/ 182285 w 528287"/>
                <a:gd name="connsiteY13" fmla="*/ 731401 h 858155"/>
                <a:gd name="connsiteX14" fmla="*/ 174924 w 528287"/>
                <a:gd name="connsiteY14" fmla="*/ 655422 h 858155"/>
                <a:gd name="connsiteX15" fmla="*/ 354947 w 528287"/>
                <a:gd name="connsiteY15" fmla="*/ 655422 h 858155"/>
                <a:gd name="connsiteX16" fmla="*/ 379581 w 528287"/>
                <a:gd name="connsiteY16" fmla="*/ 677976 h 858155"/>
                <a:gd name="connsiteX17" fmla="*/ 355421 w 528287"/>
                <a:gd name="connsiteY17" fmla="*/ 701000 h 858155"/>
                <a:gd name="connsiteX18" fmla="*/ 264935 w 528287"/>
                <a:gd name="connsiteY18" fmla="*/ 701000 h 858155"/>
                <a:gd name="connsiteX19" fmla="*/ 175397 w 528287"/>
                <a:gd name="connsiteY19" fmla="*/ 701000 h 858155"/>
                <a:gd name="connsiteX20" fmla="*/ 149815 w 528287"/>
                <a:gd name="connsiteY20" fmla="*/ 678446 h 858155"/>
                <a:gd name="connsiteX21" fmla="*/ 174924 w 528287"/>
                <a:gd name="connsiteY21" fmla="*/ 655422 h 858155"/>
                <a:gd name="connsiteX22" fmla="*/ 266900 w 528287"/>
                <a:gd name="connsiteY22" fmla="*/ 6 h 858155"/>
                <a:gd name="connsiteX23" fmla="*/ 401421 w 528287"/>
                <a:gd name="connsiteY23" fmla="*/ 34573 h 858155"/>
                <a:gd name="connsiteX24" fmla="*/ 528029 w 528287"/>
                <a:gd name="connsiteY24" fmla="*/ 242329 h 858155"/>
                <a:gd name="connsiteX25" fmla="*/ 479842 w 528287"/>
                <a:gd name="connsiteY25" fmla="*/ 416637 h 858155"/>
                <a:gd name="connsiteX26" fmla="*/ 451025 w 528287"/>
                <a:gd name="connsiteY26" fmla="*/ 466574 h 858155"/>
                <a:gd name="connsiteX27" fmla="*/ 393390 w 528287"/>
                <a:gd name="connsiteY27" fmla="*/ 621095 h 858155"/>
                <a:gd name="connsiteX28" fmla="*/ 331503 w 528287"/>
                <a:gd name="connsiteY28" fmla="*/ 621095 h 858155"/>
                <a:gd name="connsiteX29" fmla="*/ 347093 w 528287"/>
                <a:gd name="connsiteY29" fmla="*/ 532528 h 858155"/>
                <a:gd name="connsiteX30" fmla="*/ 400476 w 528287"/>
                <a:gd name="connsiteY30" fmla="*/ 427943 h 858155"/>
                <a:gd name="connsiteX31" fmla="*/ 458583 w 528287"/>
                <a:gd name="connsiteY31" fmla="*/ 304986 h 858155"/>
                <a:gd name="connsiteX32" fmla="*/ 377800 w 528287"/>
                <a:gd name="connsiteY32" fmla="*/ 94874 h 858155"/>
                <a:gd name="connsiteX33" fmla="*/ 143953 w 528287"/>
                <a:gd name="connsiteY33" fmla="*/ 99114 h 858155"/>
                <a:gd name="connsiteX34" fmla="*/ 65532 w 528287"/>
                <a:gd name="connsiteY34" fmla="*/ 281902 h 858155"/>
                <a:gd name="connsiteX35" fmla="*/ 117970 w 528287"/>
                <a:gd name="connsiteY35" fmla="*/ 409570 h 858155"/>
                <a:gd name="connsiteX36" fmla="*/ 183636 w 528287"/>
                <a:gd name="connsiteY36" fmla="*/ 538652 h 858155"/>
                <a:gd name="connsiteX37" fmla="*/ 197809 w 528287"/>
                <a:gd name="connsiteY37" fmla="*/ 621566 h 858155"/>
                <a:gd name="connsiteX38" fmla="*/ 142064 w 528287"/>
                <a:gd name="connsiteY38" fmla="*/ 621566 h 858155"/>
                <a:gd name="connsiteX39" fmla="*/ 134977 w 528287"/>
                <a:gd name="connsiteY39" fmla="*/ 614028 h 858155"/>
                <a:gd name="connsiteX40" fmla="*/ 93405 w 528287"/>
                <a:gd name="connsiteY40" fmla="*/ 493426 h 858155"/>
                <a:gd name="connsiteX41" fmla="*/ 28684 w 528287"/>
                <a:gd name="connsiteY41" fmla="*/ 376122 h 858155"/>
                <a:gd name="connsiteX42" fmla="*/ 6008 w 528287"/>
                <a:gd name="connsiteY42" fmla="*/ 196632 h 858155"/>
                <a:gd name="connsiteX43" fmla="*/ 131671 w 528287"/>
                <a:gd name="connsiteY43" fmla="*/ 32218 h 858155"/>
                <a:gd name="connsiteX44" fmla="*/ 266900 w 528287"/>
                <a:gd name="connsiteY44" fmla="*/ 6 h 858155"/>
                <a:gd name="connsiteX0" fmla="*/ 180897 w 528287"/>
                <a:gd name="connsiteY0" fmla="*/ 808532 h 858155"/>
                <a:gd name="connsiteX1" fmla="*/ 351275 w 528287"/>
                <a:gd name="connsiteY1" fmla="*/ 808532 h 858155"/>
                <a:gd name="connsiteX2" fmla="*/ 300775 w 528287"/>
                <a:gd name="connsiteY2" fmla="*/ 851668 h 858155"/>
                <a:gd name="connsiteX3" fmla="*/ 281897 w 528287"/>
                <a:gd name="connsiteY3" fmla="*/ 857831 h 858155"/>
                <a:gd name="connsiteX4" fmla="*/ 198832 w 528287"/>
                <a:gd name="connsiteY4" fmla="*/ 827019 h 858155"/>
                <a:gd name="connsiteX5" fmla="*/ 180897 w 528287"/>
                <a:gd name="connsiteY5" fmla="*/ 808532 h 858155"/>
                <a:gd name="connsiteX6" fmla="*/ 182285 w 528287"/>
                <a:gd name="connsiteY6" fmla="*/ 731401 h 858155"/>
                <a:gd name="connsiteX7" fmla="*/ 347585 w 528287"/>
                <a:gd name="connsiteY7" fmla="*/ 731401 h 858155"/>
                <a:gd name="connsiteX8" fmla="*/ 375450 w 528287"/>
                <a:gd name="connsiteY8" fmla="*/ 755235 h 858155"/>
                <a:gd name="connsiteX9" fmla="*/ 347585 w 528287"/>
                <a:gd name="connsiteY9" fmla="*/ 778134 h 858155"/>
                <a:gd name="connsiteX10" fmla="*/ 264935 w 528287"/>
                <a:gd name="connsiteY10" fmla="*/ 778601 h 858155"/>
                <a:gd name="connsiteX11" fmla="*/ 181813 w 528287"/>
                <a:gd name="connsiteY11" fmla="*/ 778134 h 858155"/>
                <a:gd name="connsiteX12" fmla="*/ 154893 w 528287"/>
                <a:gd name="connsiteY12" fmla="*/ 754300 h 858155"/>
                <a:gd name="connsiteX13" fmla="*/ 182285 w 528287"/>
                <a:gd name="connsiteY13" fmla="*/ 731401 h 858155"/>
                <a:gd name="connsiteX14" fmla="*/ 174924 w 528287"/>
                <a:gd name="connsiteY14" fmla="*/ 655422 h 858155"/>
                <a:gd name="connsiteX15" fmla="*/ 354947 w 528287"/>
                <a:gd name="connsiteY15" fmla="*/ 655422 h 858155"/>
                <a:gd name="connsiteX16" fmla="*/ 379581 w 528287"/>
                <a:gd name="connsiteY16" fmla="*/ 677976 h 858155"/>
                <a:gd name="connsiteX17" fmla="*/ 355421 w 528287"/>
                <a:gd name="connsiteY17" fmla="*/ 701000 h 858155"/>
                <a:gd name="connsiteX18" fmla="*/ 264935 w 528287"/>
                <a:gd name="connsiteY18" fmla="*/ 701000 h 858155"/>
                <a:gd name="connsiteX19" fmla="*/ 175397 w 528287"/>
                <a:gd name="connsiteY19" fmla="*/ 701000 h 858155"/>
                <a:gd name="connsiteX20" fmla="*/ 149815 w 528287"/>
                <a:gd name="connsiteY20" fmla="*/ 678446 h 858155"/>
                <a:gd name="connsiteX21" fmla="*/ 174924 w 528287"/>
                <a:gd name="connsiteY21" fmla="*/ 655422 h 858155"/>
                <a:gd name="connsiteX22" fmla="*/ 266900 w 528287"/>
                <a:gd name="connsiteY22" fmla="*/ 6 h 858155"/>
                <a:gd name="connsiteX23" fmla="*/ 401421 w 528287"/>
                <a:gd name="connsiteY23" fmla="*/ 34573 h 858155"/>
                <a:gd name="connsiteX24" fmla="*/ 528029 w 528287"/>
                <a:gd name="connsiteY24" fmla="*/ 242329 h 858155"/>
                <a:gd name="connsiteX25" fmla="*/ 479842 w 528287"/>
                <a:gd name="connsiteY25" fmla="*/ 416637 h 858155"/>
                <a:gd name="connsiteX26" fmla="*/ 451025 w 528287"/>
                <a:gd name="connsiteY26" fmla="*/ 466574 h 858155"/>
                <a:gd name="connsiteX27" fmla="*/ 393390 w 528287"/>
                <a:gd name="connsiteY27" fmla="*/ 621095 h 858155"/>
                <a:gd name="connsiteX28" fmla="*/ 331503 w 528287"/>
                <a:gd name="connsiteY28" fmla="*/ 621095 h 858155"/>
                <a:gd name="connsiteX29" fmla="*/ 347093 w 528287"/>
                <a:gd name="connsiteY29" fmla="*/ 532528 h 858155"/>
                <a:gd name="connsiteX30" fmla="*/ 400476 w 528287"/>
                <a:gd name="connsiteY30" fmla="*/ 427943 h 858155"/>
                <a:gd name="connsiteX31" fmla="*/ 458583 w 528287"/>
                <a:gd name="connsiteY31" fmla="*/ 304986 h 858155"/>
                <a:gd name="connsiteX32" fmla="*/ 377800 w 528287"/>
                <a:gd name="connsiteY32" fmla="*/ 94874 h 858155"/>
                <a:gd name="connsiteX33" fmla="*/ 65532 w 528287"/>
                <a:gd name="connsiteY33" fmla="*/ 281902 h 858155"/>
                <a:gd name="connsiteX34" fmla="*/ 117970 w 528287"/>
                <a:gd name="connsiteY34" fmla="*/ 409570 h 858155"/>
                <a:gd name="connsiteX35" fmla="*/ 183636 w 528287"/>
                <a:gd name="connsiteY35" fmla="*/ 538652 h 858155"/>
                <a:gd name="connsiteX36" fmla="*/ 197809 w 528287"/>
                <a:gd name="connsiteY36" fmla="*/ 621566 h 858155"/>
                <a:gd name="connsiteX37" fmla="*/ 142064 w 528287"/>
                <a:gd name="connsiteY37" fmla="*/ 621566 h 858155"/>
                <a:gd name="connsiteX38" fmla="*/ 134977 w 528287"/>
                <a:gd name="connsiteY38" fmla="*/ 614028 h 858155"/>
                <a:gd name="connsiteX39" fmla="*/ 93405 w 528287"/>
                <a:gd name="connsiteY39" fmla="*/ 493426 h 858155"/>
                <a:gd name="connsiteX40" fmla="*/ 28684 w 528287"/>
                <a:gd name="connsiteY40" fmla="*/ 376122 h 858155"/>
                <a:gd name="connsiteX41" fmla="*/ 6008 w 528287"/>
                <a:gd name="connsiteY41" fmla="*/ 196632 h 858155"/>
                <a:gd name="connsiteX42" fmla="*/ 131671 w 528287"/>
                <a:gd name="connsiteY42" fmla="*/ 32218 h 858155"/>
                <a:gd name="connsiteX43" fmla="*/ 266900 w 528287"/>
                <a:gd name="connsiteY43" fmla="*/ 6 h 858155"/>
                <a:gd name="connsiteX0" fmla="*/ 180897 w 528287"/>
                <a:gd name="connsiteY0" fmla="*/ 808532 h 858155"/>
                <a:gd name="connsiteX1" fmla="*/ 351275 w 528287"/>
                <a:gd name="connsiteY1" fmla="*/ 808532 h 858155"/>
                <a:gd name="connsiteX2" fmla="*/ 300775 w 528287"/>
                <a:gd name="connsiteY2" fmla="*/ 851668 h 858155"/>
                <a:gd name="connsiteX3" fmla="*/ 281897 w 528287"/>
                <a:gd name="connsiteY3" fmla="*/ 857831 h 858155"/>
                <a:gd name="connsiteX4" fmla="*/ 198832 w 528287"/>
                <a:gd name="connsiteY4" fmla="*/ 827019 h 858155"/>
                <a:gd name="connsiteX5" fmla="*/ 180897 w 528287"/>
                <a:gd name="connsiteY5" fmla="*/ 808532 h 858155"/>
                <a:gd name="connsiteX6" fmla="*/ 182285 w 528287"/>
                <a:gd name="connsiteY6" fmla="*/ 731401 h 858155"/>
                <a:gd name="connsiteX7" fmla="*/ 347585 w 528287"/>
                <a:gd name="connsiteY7" fmla="*/ 731401 h 858155"/>
                <a:gd name="connsiteX8" fmla="*/ 375450 w 528287"/>
                <a:gd name="connsiteY8" fmla="*/ 755235 h 858155"/>
                <a:gd name="connsiteX9" fmla="*/ 347585 w 528287"/>
                <a:gd name="connsiteY9" fmla="*/ 778134 h 858155"/>
                <a:gd name="connsiteX10" fmla="*/ 264935 w 528287"/>
                <a:gd name="connsiteY10" fmla="*/ 778601 h 858155"/>
                <a:gd name="connsiteX11" fmla="*/ 181813 w 528287"/>
                <a:gd name="connsiteY11" fmla="*/ 778134 h 858155"/>
                <a:gd name="connsiteX12" fmla="*/ 154893 w 528287"/>
                <a:gd name="connsiteY12" fmla="*/ 754300 h 858155"/>
                <a:gd name="connsiteX13" fmla="*/ 182285 w 528287"/>
                <a:gd name="connsiteY13" fmla="*/ 731401 h 858155"/>
                <a:gd name="connsiteX14" fmla="*/ 174924 w 528287"/>
                <a:gd name="connsiteY14" fmla="*/ 655422 h 858155"/>
                <a:gd name="connsiteX15" fmla="*/ 354947 w 528287"/>
                <a:gd name="connsiteY15" fmla="*/ 655422 h 858155"/>
                <a:gd name="connsiteX16" fmla="*/ 379581 w 528287"/>
                <a:gd name="connsiteY16" fmla="*/ 677976 h 858155"/>
                <a:gd name="connsiteX17" fmla="*/ 355421 w 528287"/>
                <a:gd name="connsiteY17" fmla="*/ 701000 h 858155"/>
                <a:gd name="connsiteX18" fmla="*/ 264935 w 528287"/>
                <a:gd name="connsiteY18" fmla="*/ 701000 h 858155"/>
                <a:gd name="connsiteX19" fmla="*/ 175397 w 528287"/>
                <a:gd name="connsiteY19" fmla="*/ 701000 h 858155"/>
                <a:gd name="connsiteX20" fmla="*/ 149815 w 528287"/>
                <a:gd name="connsiteY20" fmla="*/ 678446 h 858155"/>
                <a:gd name="connsiteX21" fmla="*/ 174924 w 528287"/>
                <a:gd name="connsiteY21" fmla="*/ 655422 h 858155"/>
                <a:gd name="connsiteX22" fmla="*/ 266900 w 528287"/>
                <a:gd name="connsiteY22" fmla="*/ 6 h 858155"/>
                <a:gd name="connsiteX23" fmla="*/ 401421 w 528287"/>
                <a:gd name="connsiteY23" fmla="*/ 34573 h 858155"/>
                <a:gd name="connsiteX24" fmla="*/ 528029 w 528287"/>
                <a:gd name="connsiteY24" fmla="*/ 242329 h 858155"/>
                <a:gd name="connsiteX25" fmla="*/ 479842 w 528287"/>
                <a:gd name="connsiteY25" fmla="*/ 416637 h 858155"/>
                <a:gd name="connsiteX26" fmla="*/ 451025 w 528287"/>
                <a:gd name="connsiteY26" fmla="*/ 466574 h 858155"/>
                <a:gd name="connsiteX27" fmla="*/ 393390 w 528287"/>
                <a:gd name="connsiteY27" fmla="*/ 621095 h 858155"/>
                <a:gd name="connsiteX28" fmla="*/ 331503 w 528287"/>
                <a:gd name="connsiteY28" fmla="*/ 621095 h 858155"/>
                <a:gd name="connsiteX29" fmla="*/ 347093 w 528287"/>
                <a:gd name="connsiteY29" fmla="*/ 532528 h 858155"/>
                <a:gd name="connsiteX30" fmla="*/ 400476 w 528287"/>
                <a:gd name="connsiteY30" fmla="*/ 427943 h 858155"/>
                <a:gd name="connsiteX31" fmla="*/ 458583 w 528287"/>
                <a:gd name="connsiteY31" fmla="*/ 304986 h 858155"/>
                <a:gd name="connsiteX32" fmla="*/ 377800 w 528287"/>
                <a:gd name="connsiteY32" fmla="*/ 94874 h 858155"/>
                <a:gd name="connsiteX33" fmla="*/ 117970 w 528287"/>
                <a:gd name="connsiteY33" fmla="*/ 409570 h 858155"/>
                <a:gd name="connsiteX34" fmla="*/ 183636 w 528287"/>
                <a:gd name="connsiteY34" fmla="*/ 538652 h 858155"/>
                <a:gd name="connsiteX35" fmla="*/ 197809 w 528287"/>
                <a:gd name="connsiteY35" fmla="*/ 621566 h 858155"/>
                <a:gd name="connsiteX36" fmla="*/ 142064 w 528287"/>
                <a:gd name="connsiteY36" fmla="*/ 621566 h 858155"/>
                <a:gd name="connsiteX37" fmla="*/ 134977 w 528287"/>
                <a:gd name="connsiteY37" fmla="*/ 614028 h 858155"/>
                <a:gd name="connsiteX38" fmla="*/ 93405 w 528287"/>
                <a:gd name="connsiteY38" fmla="*/ 493426 h 858155"/>
                <a:gd name="connsiteX39" fmla="*/ 28684 w 528287"/>
                <a:gd name="connsiteY39" fmla="*/ 376122 h 858155"/>
                <a:gd name="connsiteX40" fmla="*/ 6008 w 528287"/>
                <a:gd name="connsiteY40" fmla="*/ 196632 h 858155"/>
                <a:gd name="connsiteX41" fmla="*/ 131671 w 528287"/>
                <a:gd name="connsiteY41" fmla="*/ 32218 h 858155"/>
                <a:gd name="connsiteX42" fmla="*/ 266900 w 528287"/>
                <a:gd name="connsiteY42" fmla="*/ 6 h 858155"/>
                <a:gd name="connsiteX0" fmla="*/ 180897 w 528287"/>
                <a:gd name="connsiteY0" fmla="*/ 808532 h 858155"/>
                <a:gd name="connsiteX1" fmla="*/ 351275 w 528287"/>
                <a:gd name="connsiteY1" fmla="*/ 808532 h 858155"/>
                <a:gd name="connsiteX2" fmla="*/ 300775 w 528287"/>
                <a:gd name="connsiteY2" fmla="*/ 851668 h 858155"/>
                <a:gd name="connsiteX3" fmla="*/ 281897 w 528287"/>
                <a:gd name="connsiteY3" fmla="*/ 857831 h 858155"/>
                <a:gd name="connsiteX4" fmla="*/ 198832 w 528287"/>
                <a:gd name="connsiteY4" fmla="*/ 827019 h 858155"/>
                <a:gd name="connsiteX5" fmla="*/ 180897 w 528287"/>
                <a:gd name="connsiteY5" fmla="*/ 808532 h 858155"/>
                <a:gd name="connsiteX6" fmla="*/ 182285 w 528287"/>
                <a:gd name="connsiteY6" fmla="*/ 731401 h 858155"/>
                <a:gd name="connsiteX7" fmla="*/ 347585 w 528287"/>
                <a:gd name="connsiteY7" fmla="*/ 731401 h 858155"/>
                <a:gd name="connsiteX8" fmla="*/ 375450 w 528287"/>
                <a:gd name="connsiteY8" fmla="*/ 755235 h 858155"/>
                <a:gd name="connsiteX9" fmla="*/ 347585 w 528287"/>
                <a:gd name="connsiteY9" fmla="*/ 778134 h 858155"/>
                <a:gd name="connsiteX10" fmla="*/ 264935 w 528287"/>
                <a:gd name="connsiteY10" fmla="*/ 778601 h 858155"/>
                <a:gd name="connsiteX11" fmla="*/ 181813 w 528287"/>
                <a:gd name="connsiteY11" fmla="*/ 778134 h 858155"/>
                <a:gd name="connsiteX12" fmla="*/ 154893 w 528287"/>
                <a:gd name="connsiteY12" fmla="*/ 754300 h 858155"/>
                <a:gd name="connsiteX13" fmla="*/ 182285 w 528287"/>
                <a:gd name="connsiteY13" fmla="*/ 731401 h 858155"/>
                <a:gd name="connsiteX14" fmla="*/ 174924 w 528287"/>
                <a:gd name="connsiteY14" fmla="*/ 655422 h 858155"/>
                <a:gd name="connsiteX15" fmla="*/ 354947 w 528287"/>
                <a:gd name="connsiteY15" fmla="*/ 655422 h 858155"/>
                <a:gd name="connsiteX16" fmla="*/ 379581 w 528287"/>
                <a:gd name="connsiteY16" fmla="*/ 677976 h 858155"/>
                <a:gd name="connsiteX17" fmla="*/ 355421 w 528287"/>
                <a:gd name="connsiteY17" fmla="*/ 701000 h 858155"/>
                <a:gd name="connsiteX18" fmla="*/ 264935 w 528287"/>
                <a:gd name="connsiteY18" fmla="*/ 701000 h 858155"/>
                <a:gd name="connsiteX19" fmla="*/ 175397 w 528287"/>
                <a:gd name="connsiteY19" fmla="*/ 701000 h 858155"/>
                <a:gd name="connsiteX20" fmla="*/ 149815 w 528287"/>
                <a:gd name="connsiteY20" fmla="*/ 678446 h 858155"/>
                <a:gd name="connsiteX21" fmla="*/ 174924 w 528287"/>
                <a:gd name="connsiteY21" fmla="*/ 655422 h 858155"/>
                <a:gd name="connsiteX22" fmla="*/ 266900 w 528287"/>
                <a:gd name="connsiteY22" fmla="*/ 6 h 858155"/>
                <a:gd name="connsiteX23" fmla="*/ 401421 w 528287"/>
                <a:gd name="connsiteY23" fmla="*/ 34573 h 858155"/>
                <a:gd name="connsiteX24" fmla="*/ 528029 w 528287"/>
                <a:gd name="connsiteY24" fmla="*/ 242329 h 858155"/>
                <a:gd name="connsiteX25" fmla="*/ 479842 w 528287"/>
                <a:gd name="connsiteY25" fmla="*/ 416637 h 858155"/>
                <a:gd name="connsiteX26" fmla="*/ 451025 w 528287"/>
                <a:gd name="connsiteY26" fmla="*/ 466574 h 858155"/>
                <a:gd name="connsiteX27" fmla="*/ 393390 w 528287"/>
                <a:gd name="connsiteY27" fmla="*/ 621095 h 858155"/>
                <a:gd name="connsiteX28" fmla="*/ 331503 w 528287"/>
                <a:gd name="connsiteY28" fmla="*/ 621095 h 858155"/>
                <a:gd name="connsiteX29" fmla="*/ 347093 w 528287"/>
                <a:gd name="connsiteY29" fmla="*/ 532528 h 858155"/>
                <a:gd name="connsiteX30" fmla="*/ 400476 w 528287"/>
                <a:gd name="connsiteY30" fmla="*/ 427943 h 858155"/>
                <a:gd name="connsiteX31" fmla="*/ 458583 w 528287"/>
                <a:gd name="connsiteY31" fmla="*/ 304986 h 858155"/>
                <a:gd name="connsiteX32" fmla="*/ 117970 w 528287"/>
                <a:gd name="connsiteY32" fmla="*/ 409570 h 858155"/>
                <a:gd name="connsiteX33" fmla="*/ 183636 w 528287"/>
                <a:gd name="connsiteY33" fmla="*/ 538652 h 858155"/>
                <a:gd name="connsiteX34" fmla="*/ 197809 w 528287"/>
                <a:gd name="connsiteY34" fmla="*/ 621566 h 858155"/>
                <a:gd name="connsiteX35" fmla="*/ 142064 w 528287"/>
                <a:gd name="connsiteY35" fmla="*/ 621566 h 858155"/>
                <a:gd name="connsiteX36" fmla="*/ 134977 w 528287"/>
                <a:gd name="connsiteY36" fmla="*/ 614028 h 858155"/>
                <a:gd name="connsiteX37" fmla="*/ 93405 w 528287"/>
                <a:gd name="connsiteY37" fmla="*/ 493426 h 858155"/>
                <a:gd name="connsiteX38" fmla="*/ 28684 w 528287"/>
                <a:gd name="connsiteY38" fmla="*/ 376122 h 858155"/>
                <a:gd name="connsiteX39" fmla="*/ 6008 w 528287"/>
                <a:gd name="connsiteY39" fmla="*/ 196632 h 858155"/>
                <a:gd name="connsiteX40" fmla="*/ 131671 w 528287"/>
                <a:gd name="connsiteY40" fmla="*/ 32218 h 858155"/>
                <a:gd name="connsiteX41" fmla="*/ 266900 w 528287"/>
                <a:gd name="connsiteY41" fmla="*/ 6 h 858155"/>
                <a:gd name="connsiteX0" fmla="*/ 180897 w 528287"/>
                <a:gd name="connsiteY0" fmla="*/ 808532 h 858155"/>
                <a:gd name="connsiteX1" fmla="*/ 351275 w 528287"/>
                <a:gd name="connsiteY1" fmla="*/ 808532 h 858155"/>
                <a:gd name="connsiteX2" fmla="*/ 300775 w 528287"/>
                <a:gd name="connsiteY2" fmla="*/ 851668 h 858155"/>
                <a:gd name="connsiteX3" fmla="*/ 281897 w 528287"/>
                <a:gd name="connsiteY3" fmla="*/ 857831 h 858155"/>
                <a:gd name="connsiteX4" fmla="*/ 198832 w 528287"/>
                <a:gd name="connsiteY4" fmla="*/ 827019 h 858155"/>
                <a:gd name="connsiteX5" fmla="*/ 180897 w 528287"/>
                <a:gd name="connsiteY5" fmla="*/ 808532 h 858155"/>
                <a:gd name="connsiteX6" fmla="*/ 182285 w 528287"/>
                <a:gd name="connsiteY6" fmla="*/ 731401 h 858155"/>
                <a:gd name="connsiteX7" fmla="*/ 347585 w 528287"/>
                <a:gd name="connsiteY7" fmla="*/ 731401 h 858155"/>
                <a:gd name="connsiteX8" fmla="*/ 375450 w 528287"/>
                <a:gd name="connsiteY8" fmla="*/ 755235 h 858155"/>
                <a:gd name="connsiteX9" fmla="*/ 347585 w 528287"/>
                <a:gd name="connsiteY9" fmla="*/ 778134 h 858155"/>
                <a:gd name="connsiteX10" fmla="*/ 264935 w 528287"/>
                <a:gd name="connsiteY10" fmla="*/ 778601 h 858155"/>
                <a:gd name="connsiteX11" fmla="*/ 181813 w 528287"/>
                <a:gd name="connsiteY11" fmla="*/ 778134 h 858155"/>
                <a:gd name="connsiteX12" fmla="*/ 154893 w 528287"/>
                <a:gd name="connsiteY12" fmla="*/ 754300 h 858155"/>
                <a:gd name="connsiteX13" fmla="*/ 182285 w 528287"/>
                <a:gd name="connsiteY13" fmla="*/ 731401 h 858155"/>
                <a:gd name="connsiteX14" fmla="*/ 174924 w 528287"/>
                <a:gd name="connsiteY14" fmla="*/ 655422 h 858155"/>
                <a:gd name="connsiteX15" fmla="*/ 354947 w 528287"/>
                <a:gd name="connsiteY15" fmla="*/ 655422 h 858155"/>
                <a:gd name="connsiteX16" fmla="*/ 379581 w 528287"/>
                <a:gd name="connsiteY16" fmla="*/ 677976 h 858155"/>
                <a:gd name="connsiteX17" fmla="*/ 355421 w 528287"/>
                <a:gd name="connsiteY17" fmla="*/ 701000 h 858155"/>
                <a:gd name="connsiteX18" fmla="*/ 264935 w 528287"/>
                <a:gd name="connsiteY18" fmla="*/ 701000 h 858155"/>
                <a:gd name="connsiteX19" fmla="*/ 175397 w 528287"/>
                <a:gd name="connsiteY19" fmla="*/ 701000 h 858155"/>
                <a:gd name="connsiteX20" fmla="*/ 149815 w 528287"/>
                <a:gd name="connsiteY20" fmla="*/ 678446 h 858155"/>
                <a:gd name="connsiteX21" fmla="*/ 174924 w 528287"/>
                <a:gd name="connsiteY21" fmla="*/ 655422 h 858155"/>
                <a:gd name="connsiteX22" fmla="*/ 266900 w 528287"/>
                <a:gd name="connsiteY22" fmla="*/ 6 h 858155"/>
                <a:gd name="connsiteX23" fmla="*/ 401421 w 528287"/>
                <a:gd name="connsiteY23" fmla="*/ 34573 h 858155"/>
                <a:gd name="connsiteX24" fmla="*/ 528029 w 528287"/>
                <a:gd name="connsiteY24" fmla="*/ 242329 h 858155"/>
                <a:gd name="connsiteX25" fmla="*/ 479842 w 528287"/>
                <a:gd name="connsiteY25" fmla="*/ 416637 h 858155"/>
                <a:gd name="connsiteX26" fmla="*/ 451025 w 528287"/>
                <a:gd name="connsiteY26" fmla="*/ 466574 h 858155"/>
                <a:gd name="connsiteX27" fmla="*/ 393390 w 528287"/>
                <a:gd name="connsiteY27" fmla="*/ 621095 h 858155"/>
                <a:gd name="connsiteX28" fmla="*/ 331503 w 528287"/>
                <a:gd name="connsiteY28" fmla="*/ 621095 h 858155"/>
                <a:gd name="connsiteX29" fmla="*/ 347093 w 528287"/>
                <a:gd name="connsiteY29" fmla="*/ 532528 h 858155"/>
                <a:gd name="connsiteX30" fmla="*/ 400476 w 528287"/>
                <a:gd name="connsiteY30" fmla="*/ 427943 h 858155"/>
                <a:gd name="connsiteX31" fmla="*/ 117970 w 528287"/>
                <a:gd name="connsiteY31" fmla="*/ 409570 h 858155"/>
                <a:gd name="connsiteX32" fmla="*/ 183636 w 528287"/>
                <a:gd name="connsiteY32" fmla="*/ 538652 h 858155"/>
                <a:gd name="connsiteX33" fmla="*/ 197809 w 528287"/>
                <a:gd name="connsiteY33" fmla="*/ 621566 h 858155"/>
                <a:gd name="connsiteX34" fmla="*/ 142064 w 528287"/>
                <a:gd name="connsiteY34" fmla="*/ 621566 h 858155"/>
                <a:gd name="connsiteX35" fmla="*/ 134977 w 528287"/>
                <a:gd name="connsiteY35" fmla="*/ 614028 h 858155"/>
                <a:gd name="connsiteX36" fmla="*/ 93405 w 528287"/>
                <a:gd name="connsiteY36" fmla="*/ 493426 h 858155"/>
                <a:gd name="connsiteX37" fmla="*/ 28684 w 528287"/>
                <a:gd name="connsiteY37" fmla="*/ 376122 h 858155"/>
                <a:gd name="connsiteX38" fmla="*/ 6008 w 528287"/>
                <a:gd name="connsiteY38" fmla="*/ 196632 h 858155"/>
                <a:gd name="connsiteX39" fmla="*/ 131671 w 528287"/>
                <a:gd name="connsiteY39" fmla="*/ 32218 h 858155"/>
                <a:gd name="connsiteX40" fmla="*/ 266900 w 528287"/>
                <a:gd name="connsiteY40" fmla="*/ 6 h 858155"/>
                <a:gd name="connsiteX0" fmla="*/ 180897 w 528287"/>
                <a:gd name="connsiteY0" fmla="*/ 808532 h 858155"/>
                <a:gd name="connsiteX1" fmla="*/ 351275 w 528287"/>
                <a:gd name="connsiteY1" fmla="*/ 808532 h 858155"/>
                <a:gd name="connsiteX2" fmla="*/ 300775 w 528287"/>
                <a:gd name="connsiteY2" fmla="*/ 851668 h 858155"/>
                <a:gd name="connsiteX3" fmla="*/ 281897 w 528287"/>
                <a:gd name="connsiteY3" fmla="*/ 857831 h 858155"/>
                <a:gd name="connsiteX4" fmla="*/ 198832 w 528287"/>
                <a:gd name="connsiteY4" fmla="*/ 827019 h 858155"/>
                <a:gd name="connsiteX5" fmla="*/ 180897 w 528287"/>
                <a:gd name="connsiteY5" fmla="*/ 808532 h 858155"/>
                <a:gd name="connsiteX6" fmla="*/ 182285 w 528287"/>
                <a:gd name="connsiteY6" fmla="*/ 731401 h 858155"/>
                <a:gd name="connsiteX7" fmla="*/ 347585 w 528287"/>
                <a:gd name="connsiteY7" fmla="*/ 731401 h 858155"/>
                <a:gd name="connsiteX8" fmla="*/ 375450 w 528287"/>
                <a:gd name="connsiteY8" fmla="*/ 755235 h 858155"/>
                <a:gd name="connsiteX9" fmla="*/ 347585 w 528287"/>
                <a:gd name="connsiteY9" fmla="*/ 778134 h 858155"/>
                <a:gd name="connsiteX10" fmla="*/ 264935 w 528287"/>
                <a:gd name="connsiteY10" fmla="*/ 778601 h 858155"/>
                <a:gd name="connsiteX11" fmla="*/ 181813 w 528287"/>
                <a:gd name="connsiteY11" fmla="*/ 778134 h 858155"/>
                <a:gd name="connsiteX12" fmla="*/ 154893 w 528287"/>
                <a:gd name="connsiteY12" fmla="*/ 754300 h 858155"/>
                <a:gd name="connsiteX13" fmla="*/ 182285 w 528287"/>
                <a:gd name="connsiteY13" fmla="*/ 731401 h 858155"/>
                <a:gd name="connsiteX14" fmla="*/ 174924 w 528287"/>
                <a:gd name="connsiteY14" fmla="*/ 655422 h 858155"/>
                <a:gd name="connsiteX15" fmla="*/ 354947 w 528287"/>
                <a:gd name="connsiteY15" fmla="*/ 655422 h 858155"/>
                <a:gd name="connsiteX16" fmla="*/ 379581 w 528287"/>
                <a:gd name="connsiteY16" fmla="*/ 677976 h 858155"/>
                <a:gd name="connsiteX17" fmla="*/ 355421 w 528287"/>
                <a:gd name="connsiteY17" fmla="*/ 701000 h 858155"/>
                <a:gd name="connsiteX18" fmla="*/ 264935 w 528287"/>
                <a:gd name="connsiteY18" fmla="*/ 701000 h 858155"/>
                <a:gd name="connsiteX19" fmla="*/ 175397 w 528287"/>
                <a:gd name="connsiteY19" fmla="*/ 701000 h 858155"/>
                <a:gd name="connsiteX20" fmla="*/ 149815 w 528287"/>
                <a:gd name="connsiteY20" fmla="*/ 678446 h 858155"/>
                <a:gd name="connsiteX21" fmla="*/ 174924 w 528287"/>
                <a:gd name="connsiteY21" fmla="*/ 655422 h 858155"/>
                <a:gd name="connsiteX22" fmla="*/ 266900 w 528287"/>
                <a:gd name="connsiteY22" fmla="*/ 6 h 858155"/>
                <a:gd name="connsiteX23" fmla="*/ 401421 w 528287"/>
                <a:gd name="connsiteY23" fmla="*/ 34573 h 858155"/>
                <a:gd name="connsiteX24" fmla="*/ 528029 w 528287"/>
                <a:gd name="connsiteY24" fmla="*/ 242329 h 858155"/>
                <a:gd name="connsiteX25" fmla="*/ 479842 w 528287"/>
                <a:gd name="connsiteY25" fmla="*/ 416637 h 858155"/>
                <a:gd name="connsiteX26" fmla="*/ 451025 w 528287"/>
                <a:gd name="connsiteY26" fmla="*/ 466574 h 858155"/>
                <a:gd name="connsiteX27" fmla="*/ 393390 w 528287"/>
                <a:gd name="connsiteY27" fmla="*/ 621095 h 858155"/>
                <a:gd name="connsiteX28" fmla="*/ 331503 w 528287"/>
                <a:gd name="connsiteY28" fmla="*/ 621095 h 858155"/>
                <a:gd name="connsiteX29" fmla="*/ 347093 w 528287"/>
                <a:gd name="connsiteY29" fmla="*/ 532528 h 858155"/>
                <a:gd name="connsiteX30" fmla="*/ 117970 w 528287"/>
                <a:gd name="connsiteY30" fmla="*/ 409570 h 858155"/>
                <a:gd name="connsiteX31" fmla="*/ 183636 w 528287"/>
                <a:gd name="connsiteY31" fmla="*/ 538652 h 858155"/>
                <a:gd name="connsiteX32" fmla="*/ 197809 w 528287"/>
                <a:gd name="connsiteY32" fmla="*/ 621566 h 858155"/>
                <a:gd name="connsiteX33" fmla="*/ 142064 w 528287"/>
                <a:gd name="connsiteY33" fmla="*/ 621566 h 858155"/>
                <a:gd name="connsiteX34" fmla="*/ 134977 w 528287"/>
                <a:gd name="connsiteY34" fmla="*/ 614028 h 858155"/>
                <a:gd name="connsiteX35" fmla="*/ 93405 w 528287"/>
                <a:gd name="connsiteY35" fmla="*/ 493426 h 858155"/>
                <a:gd name="connsiteX36" fmla="*/ 28684 w 528287"/>
                <a:gd name="connsiteY36" fmla="*/ 376122 h 858155"/>
                <a:gd name="connsiteX37" fmla="*/ 6008 w 528287"/>
                <a:gd name="connsiteY37" fmla="*/ 196632 h 858155"/>
                <a:gd name="connsiteX38" fmla="*/ 131671 w 528287"/>
                <a:gd name="connsiteY38" fmla="*/ 32218 h 858155"/>
                <a:gd name="connsiteX39" fmla="*/ 266900 w 528287"/>
                <a:gd name="connsiteY39" fmla="*/ 6 h 858155"/>
                <a:gd name="connsiteX0" fmla="*/ 180897 w 528287"/>
                <a:gd name="connsiteY0" fmla="*/ 808532 h 858155"/>
                <a:gd name="connsiteX1" fmla="*/ 351275 w 528287"/>
                <a:gd name="connsiteY1" fmla="*/ 808532 h 858155"/>
                <a:gd name="connsiteX2" fmla="*/ 300775 w 528287"/>
                <a:gd name="connsiteY2" fmla="*/ 851668 h 858155"/>
                <a:gd name="connsiteX3" fmla="*/ 281897 w 528287"/>
                <a:gd name="connsiteY3" fmla="*/ 857831 h 858155"/>
                <a:gd name="connsiteX4" fmla="*/ 198832 w 528287"/>
                <a:gd name="connsiteY4" fmla="*/ 827019 h 858155"/>
                <a:gd name="connsiteX5" fmla="*/ 180897 w 528287"/>
                <a:gd name="connsiteY5" fmla="*/ 808532 h 858155"/>
                <a:gd name="connsiteX6" fmla="*/ 182285 w 528287"/>
                <a:gd name="connsiteY6" fmla="*/ 731401 h 858155"/>
                <a:gd name="connsiteX7" fmla="*/ 347585 w 528287"/>
                <a:gd name="connsiteY7" fmla="*/ 731401 h 858155"/>
                <a:gd name="connsiteX8" fmla="*/ 375450 w 528287"/>
                <a:gd name="connsiteY8" fmla="*/ 755235 h 858155"/>
                <a:gd name="connsiteX9" fmla="*/ 347585 w 528287"/>
                <a:gd name="connsiteY9" fmla="*/ 778134 h 858155"/>
                <a:gd name="connsiteX10" fmla="*/ 264935 w 528287"/>
                <a:gd name="connsiteY10" fmla="*/ 778601 h 858155"/>
                <a:gd name="connsiteX11" fmla="*/ 181813 w 528287"/>
                <a:gd name="connsiteY11" fmla="*/ 778134 h 858155"/>
                <a:gd name="connsiteX12" fmla="*/ 154893 w 528287"/>
                <a:gd name="connsiteY12" fmla="*/ 754300 h 858155"/>
                <a:gd name="connsiteX13" fmla="*/ 182285 w 528287"/>
                <a:gd name="connsiteY13" fmla="*/ 731401 h 858155"/>
                <a:gd name="connsiteX14" fmla="*/ 174924 w 528287"/>
                <a:gd name="connsiteY14" fmla="*/ 655422 h 858155"/>
                <a:gd name="connsiteX15" fmla="*/ 354947 w 528287"/>
                <a:gd name="connsiteY15" fmla="*/ 655422 h 858155"/>
                <a:gd name="connsiteX16" fmla="*/ 379581 w 528287"/>
                <a:gd name="connsiteY16" fmla="*/ 677976 h 858155"/>
                <a:gd name="connsiteX17" fmla="*/ 355421 w 528287"/>
                <a:gd name="connsiteY17" fmla="*/ 701000 h 858155"/>
                <a:gd name="connsiteX18" fmla="*/ 264935 w 528287"/>
                <a:gd name="connsiteY18" fmla="*/ 701000 h 858155"/>
                <a:gd name="connsiteX19" fmla="*/ 175397 w 528287"/>
                <a:gd name="connsiteY19" fmla="*/ 701000 h 858155"/>
                <a:gd name="connsiteX20" fmla="*/ 149815 w 528287"/>
                <a:gd name="connsiteY20" fmla="*/ 678446 h 858155"/>
                <a:gd name="connsiteX21" fmla="*/ 174924 w 528287"/>
                <a:gd name="connsiteY21" fmla="*/ 655422 h 858155"/>
                <a:gd name="connsiteX22" fmla="*/ 266900 w 528287"/>
                <a:gd name="connsiteY22" fmla="*/ 6 h 858155"/>
                <a:gd name="connsiteX23" fmla="*/ 401421 w 528287"/>
                <a:gd name="connsiteY23" fmla="*/ 34573 h 858155"/>
                <a:gd name="connsiteX24" fmla="*/ 528029 w 528287"/>
                <a:gd name="connsiteY24" fmla="*/ 242329 h 858155"/>
                <a:gd name="connsiteX25" fmla="*/ 479842 w 528287"/>
                <a:gd name="connsiteY25" fmla="*/ 416637 h 858155"/>
                <a:gd name="connsiteX26" fmla="*/ 451025 w 528287"/>
                <a:gd name="connsiteY26" fmla="*/ 466574 h 858155"/>
                <a:gd name="connsiteX27" fmla="*/ 393390 w 528287"/>
                <a:gd name="connsiteY27" fmla="*/ 621095 h 858155"/>
                <a:gd name="connsiteX28" fmla="*/ 331503 w 528287"/>
                <a:gd name="connsiteY28" fmla="*/ 621095 h 858155"/>
                <a:gd name="connsiteX29" fmla="*/ 347093 w 528287"/>
                <a:gd name="connsiteY29" fmla="*/ 532528 h 858155"/>
                <a:gd name="connsiteX30" fmla="*/ 183636 w 528287"/>
                <a:gd name="connsiteY30" fmla="*/ 538652 h 858155"/>
                <a:gd name="connsiteX31" fmla="*/ 197809 w 528287"/>
                <a:gd name="connsiteY31" fmla="*/ 621566 h 858155"/>
                <a:gd name="connsiteX32" fmla="*/ 142064 w 528287"/>
                <a:gd name="connsiteY32" fmla="*/ 621566 h 858155"/>
                <a:gd name="connsiteX33" fmla="*/ 134977 w 528287"/>
                <a:gd name="connsiteY33" fmla="*/ 614028 h 858155"/>
                <a:gd name="connsiteX34" fmla="*/ 93405 w 528287"/>
                <a:gd name="connsiteY34" fmla="*/ 493426 h 858155"/>
                <a:gd name="connsiteX35" fmla="*/ 28684 w 528287"/>
                <a:gd name="connsiteY35" fmla="*/ 376122 h 858155"/>
                <a:gd name="connsiteX36" fmla="*/ 6008 w 528287"/>
                <a:gd name="connsiteY36" fmla="*/ 196632 h 858155"/>
                <a:gd name="connsiteX37" fmla="*/ 131671 w 528287"/>
                <a:gd name="connsiteY37" fmla="*/ 32218 h 858155"/>
                <a:gd name="connsiteX38" fmla="*/ 266900 w 528287"/>
                <a:gd name="connsiteY38" fmla="*/ 6 h 858155"/>
                <a:gd name="connsiteX0" fmla="*/ 180897 w 528287"/>
                <a:gd name="connsiteY0" fmla="*/ 808532 h 858155"/>
                <a:gd name="connsiteX1" fmla="*/ 351275 w 528287"/>
                <a:gd name="connsiteY1" fmla="*/ 808532 h 858155"/>
                <a:gd name="connsiteX2" fmla="*/ 300775 w 528287"/>
                <a:gd name="connsiteY2" fmla="*/ 851668 h 858155"/>
                <a:gd name="connsiteX3" fmla="*/ 281897 w 528287"/>
                <a:gd name="connsiteY3" fmla="*/ 857831 h 858155"/>
                <a:gd name="connsiteX4" fmla="*/ 198832 w 528287"/>
                <a:gd name="connsiteY4" fmla="*/ 827019 h 858155"/>
                <a:gd name="connsiteX5" fmla="*/ 180897 w 528287"/>
                <a:gd name="connsiteY5" fmla="*/ 808532 h 858155"/>
                <a:gd name="connsiteX6" fmla="*/ 182285 w 528287"/>
                <a:gd name="connsiteY6" fmla="*/ 731401 h 858155"/>
                <a:gd name="connsiteX7" fmla="*/ 347585 w 528287"/>
                <a:gd name="connsiteY7" fmla="*/ 731401 h 858155"/>
                <a:gd name="connsiteX8" fmla="*/ 375450 w 528287"/>
                <a:gd name="connsiteY8" fmla="*/ 755235 h 858155"/>
                <a:gd name="connsiteX9" fmla="*/ 347585 w 528287"/>
                <a:gd name="connsiteY9" fmla="*/ 778134 h 858155"/>
                <a:gd name="connsiteX10" fmla="*/ 264935 w 528287"/>
                <a:gd name="connsiteY10" fmla="*/ 778601 h 858155"/>
                <a:gd name="connsiteX11" fmla="*/ 181813 w 528287"/>
                <a:gd name="connsiteY11" fmla="*/ 778134 h 858155"/>
                <a:gd name="connsiteX12" fmla="*/ 154893 w 528287"/>
                <a:gd name="connsiteY12" fmla="*/ 754300 h 858155"/>
                <a:gd name="connsiteX13" fmla="*/ 182285 w 528287"/>
                <a:gd name="connsiteY13" fmla="*/ 731401 h 858155"/>
                <a:gd name="connsiteX14" fmla="*/ 174924 w 528287"/>
                <a:gd name="connsiteY14" fmla="*/ 655422 h 858155"/>
                <a:gd name="connsiteX15" fmla="*/ 354947 w 528287"/>
                <a:gd name="connsiteY15" fmla="*/ 655422 h 858155"/>
                <a:gd name="connsiteX16" fmla="*/ 379581 w 528287"/>
                <a:gd name="connsiteY16" fmla="*/ 677976 h 858155"/>
                <a:gd name="connsiteX17" fmla="*/ 355421 w 528287"/>
                <a:gd name="connsiteY17" fmla="*/ 701000 h 858155"/>
                <a:gd name="connsiteX18" fmla="*/ 264935 w 528287"/>
                <a:gd name="connsiteY18" fmla="*/ 701000 h 858155"/>
                <a:gd name="connsiteX19" fmla="*/ 175397 w 528287"/>
                <a:gd name="connsiteY19" fmla="*/ 701000 h 858155"/>
                <a:gd name="connsiteX20" fmla="*/ 149815 w 528287"/>
                <a:gd name="connsiteY20" fmla="*/ 678446 h 858155"/>
                <a:gd name="connsiteX21" fmla="*/ 174924 w 528287"/>
                <a:gd name="connsiteY21" fmla="*/ 655422 h 858155"/>
                <a:gd name="connsiteX22" fmla="*/ 266900 w 528287"/>
                <a:gd name="connsiteY22" fmla="*/ 6 h 858155"/>
                <a:gd name="connsiteX23" fmla="*/ 401421 w 528287"/>
                <a:gd name="connsiteY23" fmla="*/ 34573 h 858155"/>
                <a:gd name="connsiteX24" fmla="*/ 528029 w 528287"/>
                <a:gd name="connsiteY24" fmla="*/ 242329 h 858155"/>
                <a:gd name="connsiteX25" fmla="*/ 479842 w 528287"/>
                <a:gd name="connsiteY25" fmla="*/ 416637 h 858155"/>
                <a:gd name="connsiteX26" fmla="*/ 451025 w 528287"/>
                <a:gd name="connsiteY26" fmla="*/ 466574 h 858155"/>
                <a:gd name="connsiteX27" fmla="*/ 393390 w 528287"/>
                <a:gd name="connsiteY27" fmla="*/ 621095 h 858155"/>
                <a:gd name="connsiteX28" fmla="*/ 331503 w 528287"/>
                <a:gd name="connsiteY28" fmla="*/ 621095 h 858155"/>
                <a:gd name="connsiteX29" fmla="*/ 347093 w 528287"/>
                <a:gd name="connsiteY29" fmla="*/ 532528 h 858155"/>
                <a:gd name="connsiteX30" fmla="*/ 197809 w 528287"/>
                <a:gd name="connsiteY30" fmla="*/ 621566 h 858155"/>
                <a:gd name="connsiteX31" fmla="*/ 142064 w 528287"/>
                <a:gd name="connsiteY31" fmla="*/ 621566 h 858155"/>
                <a:gd name="connsiteX32" fmla="*/ 134977 w 528287"/>
                <a:gd name="connsiteY32" fmla="*/ 614028 h 858155"/>
                <a:gd name="connsiteX33" fmla="*/ 93405 w 528287"/>
                <a:gd name="connsiteY33" fmla="*/ 493426 h 858155"/>
                <a:gd name="connsiteX34" fmla="*/ 28684 w 528287"/>
                <a:gd name="connsiteY34" fmla="*/ 376122 h 858155"/>
                <a:gd name="connsiteX35" fmla="*/ 6008 w 528287"/>
                <a:gd name="connsiteY35" fmla="*/ 196632 h 858155"/>
                <a:gd name="connsiteX36" fmla="*/ 131671 w 528287"/>
                <a:gd name="connsiteY36" fmla="*/ 32218 h 858155"/>
                <a:gd name="connsiteX37" fmla="*/ 266900 w 528287"/>
                <a:gd name="connsiteY37" fmla="*/ 6 h 858155"/>
                <a:gd name="connsiteX0" fmla="*/ 180897 w 528287"/>
                <a:gd name="connsiteY0" fmla="*/ 808532 h 858155"/>
                <a:gd name="connsiteX1" fmla="*/ 351275 w 528287"/>
                <a:gd name="connsiteY1" fmla="*/ 808532 h 858155"/>
                <a:gd name="connsiteX2" fmla="*/ 300775 w 528287"/>
                <a:gd name="connsiteY2" fmla="*/ 851668 h 858155"/>
                <a:gd name="connsiteX3" fmla="*/ 281897 w 528287"/>
                <a:gd name="connsiteY3" fmla="*/ 857831 h 858155"/>
                <a:gd name="connsiteX4" fmla="*/ 198832 w 528287"/>
                <a:gd name="connsiteY4" fmla="*/ 827019 h 858155"/>
                <a:gd name="connsiteX5" fmla="*/ 180897 w 528287"/>
                <a:gd name="connsiteY5" fmla="*/ 808532 h 858155"/>
                <a:gd name="connsiteX6" fmla="*/ 182285 w 528287"/>
                <a:gd name="connsiteY6" fmla="*/ 731401 h 858155"/>
                <a:gd name="connsiteX7" fmla="*/ 347585 w 528287"/>
                <a:gd name="connsiteY7" fmla="*/ 731401 h 858155"/>
                <a:gd name="connsiteX8" fmla="*/ 375450 w 528287"/>
                <a:gd name="connsiteY8" fmla="*/ 755235 h 858155"/>
                <a:gd name="connsiteX9" fmla="*/ 347585 w 528287"/>
                <a:gd name="connsiteY9" fmla="*/ 778134 h 858155"/>
                <a:gd name="connsiteX10" fmla="*/ 264935 w 528287"/>
                <a:gd name="connsiteY10" fmla="*/ 778601 h 858155"/>
                <a:gd name="connsiteX11" fmla="*/ 181813 w 528287"/>
                <a:gd name="connsiteY11" fmla="*/ 778134 h 858155"/>
                <a:gd name="connsiteX12" fmla="*/ 154893 w 528287"/>
                <a:gd name="connsiteY12" fmla="*/ 754300 h 858155"/>
                <a:gd name="connsiteX13" fmla="*/ 182285 w 528287"/>
                <a:gd name="connsiteY13" fmla="*/ 731401 h 858155"/>
                <a:gd name="connsiteX14" fmla="*/ 174924 w 528287"/>
                <a:gd name="connsiteY14" fmla="*/ 655422 h 858155"/>
                <a:gd name="connsiteX15" fmla="*/ 354947 w 528287"/>
                <a:gd name="connsiteY15" fmla="*/ 655422 h 858155"/>
                <a:gd name="connsiteX16" fmla="*/ 379581 w 528287"/>
                <a:gd name="connsiteY16" fmla="*/ 677976 h 858155"/>
                <a:gd name="connsiteX17" fmla="*/ 355421 w 528287"/>
                <a:gd name="connsiteY17" fmla="*/ 701000 h 858155"/>
                <a:gd name="connsiteX18" fmla="*/ 264935 w 528287"/>
                <a:gd name="connsiteY18" fmla="*/ 701000 h 858155"/>
                <a:gd name="connsiteX19" fmla="*/ 175397 w 528287"/>
                <a:gd name="connsiteY19" fmla="*/ 701000 h 858155"/>
                <a:gd name="connsiteX20" fmla="*/ 149815 w 528287"/>
                <a:gd name="connsiteY20" fmla="*/ 678446 h 858155"/>
                <a:gd name="connsiteX21" fmla="*/ 174924 w 528287"/>
                <a:gd name="connsiteY21" fmla="*/ 655422 h 858155"/>
                <a:gd name="connsiteX22" fmla="*/ 266900 w 528287"/>
                <a:gd name="connsiteY22" fmla="*/ 6 h 858155"/>
                <a:gd name="connsiteX23" fmla="*/ 401421 w 528287"/>
                <a:gd name="connsiteY23" fmla="*/ 34573 h 858155"/>
                <a:gd name="connsiteX24" fmla="*/ 528029 w 528287"/>
                <a:gd name="connsiteY24" fmla="*/ 242329 h 858155"/>
                <a:gd name="connsiteX25" fmla="*/ 479842 w 528287"/>
                <a:gd name="connsiteY25" fmla="*/ 416637 h 858155"/>
                <a:gd name="connsiteX26" fmla="*/ 451025 w 528287"/>
                <a:gd name="connsiteY26" fmla="*/ 466574 h 858155"/>
                <a:gd name="connsiteX27" fmla="*/ 393390 w 528287"/>
                <a:gd name="connsiteY27" fmla="*/ 621095 h 858155"/>
                <a:gd name="connsiteX28" fmla="*/ 331503 w 528287"/>
                <a:gd name="connsiteY28" fmla="*/ 621095 h 858155"/>
                <a:gd name="connsiteX29" fmla="*/ 197809 w 528287"/>
                <a:gd name="connsiteY29" fmla="*/ 621566 h 858155"/>
                <a:gd name="connsiteX30" fmla="*/ 142064 w 528287"/>
                <a:gd name="connsiteY30" fmla="*/ 621566 h 858155"/>
                <a:gd name="connsiteX31" fmla="*/ 134977 w 528287"/>
                <a:gd name="connsiteY31" fmla="*/ 614028 h 858155"/>
                <a:gd name="connsiteX32" fmla="*/ 93405 w 528287"/>
                <a:gd name="connsiteY32" fmla="*/ 493426 h 858155"/>
                <a:gd name="connsiteX33" fmla="*/ 28684 w 528287"/>
                <a:gd name="connsiteY33" fmla="*/ 376122 h 858155"/>
                <a:gd name="connsiteX34" fmla="*/ 6008 w 528287"/>
                <a:gd name="connsiteY34" fmla="*/ 196632 h 858155"/>
                <a:gd name="connsiteX35" fmla="*/ 131671 w 528287"/>
                <a:gd name="connsiteY35" fmla="*/ 32218 h 858155"/>
                <a:gd name="connsiteX36" fmla="*/ 266900 w 528287"/>
                <a:gd name="connsiteY36" fmla="*/ 6 h 858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528287" h="858155">
                  <a:moveTo>
                    <a:pt x="180897" y="808532"/>
                  </a:moveTo>
                  <a:lnTo>
                    <a:pt x="351275" y="808532"/>
                  </a:lnTo>
                  <a:cubicBezTo>
                    <a:pt x="332869" y="824175"/>
                    <a:pt x="317294" y="838396"/>
                    <a:pt x="300775" y="851668"/>
                  </a:cubicBezTo>
                  <a:cubicBezTo>
                    <a:pt x="296056" y="855461"/>
                    <a:pt x="288504" y="857831"/>
                    <a:pt x="281897" y="857831"/>
                  </a:cubicBezTo>
                  <a:cubicBezTo>
                    <a:pt x="226206" y="857357"/>
                    <a:pt x="239892" y="864941"/>
                    <a:pt x="198832" y="827019"/>
                  </a:cubicBezTo>
                  <a:cubicBezTo>
                    <a:pt x="192696" y="821331"/>
                    <a:pt x="187505" y="815168"/>
                    <a:pt x="180897" y="808532"/>
                  </a:cubicBezTo>
                  <a:close/>
                  <a:moveTo>
                    <a:pt x="182285" y="731401"/>
                  </a:moveTo>
                  <a:lnTo>
                    <a:pt x="347585" y="731401"/>
                  </a:lnTo>
                  <a:cubicBezTo>
                    <a:pt x="365532" y="731401"/>
                    <a:pt x="375450" y="740280"/>
                    <a:pt x="375450" y="755235"/>
                  </a:cubicBezTo>
                  <a:cubicBezTo>
                    <a:pt x="374978" y="770189"/>
                    <a:pt x="365532" y="778134"/>
                    <a:pt x="347585" y="778134"/>
                  </a:cubicBezTo>
                  <a:cubicBezTo>
                    <a:pt x="320193" y="778601"/>
                    <a:pt x="292328" y="778601"/>
                    <a:pt x="264935" y="778601"/>
                  </a:cubicBezTo>
                  <a:lnTo>
                    <a:pt x="181813" y="778134"/>
                  </a:lnTo>
                  <a:cubicBezTo>
                    <a:pt x="165283" y="778134"/>
                    <a:pt x="154420" y="768787"/>
                    <a:pt x="154893" y="754300"/>
                  </a:cubicBezTo>
                  <a:cubicBezTo>
                    <a:pt x="155365" y="740280"/>
                    <a:pt x="165283" y="731401"/>
                    <a:pt x="182285" y="731401"/>
                  </a:cubicBezTo>
                  <a:close/>
                  <a:moveTo>
                    <a:pt x="174924" y="655422"/>
                  </a:moveTo>
                  <a:lnTo>
                    <a:pt x="354947" y="655422"/>
                  </a:lnTo>
                  <a:cubicBezTo>
                    <a:pt x="369633" y="655422"/>
                    <a:pt x="379581" y="664350"/>
                    <a:pt x="379581" y="677976"/>
                  </a:cubicBezTo>
                  <a:cubicBezTo>
                    <a:pt x="380055" y="691133"/>
                    <a:pt x="370107" y="701000"/>
                    <a:pt x="355421" y="701000"/>
                  </a:cubicBezTo>
                  <a:cubicBezTo>
                    <a:pt x="325575" y="701470"/>
                    <a:pt x="295255" y="701000"/>
                    <a:pt x="264935" y="701000"/>
                  </a:cubicBezTo>
                  <a:lnTo>
                    <a:pt x="175397" y="701000"/>
                  </a:lnTo>
                  <a:cubicBezTo>
                    <a:pt x="159764" y="701000"/>
                    <a:pt x="150289" y="692542"/>
                    <a:pt x="149815" y="678446"/>
                  </a:cubicBezTo>
                  <a:cubicBezTo>
                    <a:pt x="149815" y="664350"/>
                    <a:pt x="159290" y="655422"/>
                    <a:pt x="174924" y="655422"/>
                  </a:cubicBezTo>
                  <a:close/>
                  <a:moveTo>
                    <a:pt x="266900" y="6"/>
                  </a:moveTo>
                  <a:cubicBezTo>
                    <a:pt x="312016" y="300"/>
                    <a:pt x="357014" y="11725"/>
                    <a:pt x="401421" y="34573"/>
                  </a:cubicBezTo>
                  <a:cubicBezTo>
                    <a:pt x="484566" y="77914"/>
                    <a:pt x="523777" y="149993"/>
                    <a:pt x="528029" y="242329"/>
                  </a:cubicBezTo>
                  <a:cubicBezTo>
                    <a:pt x="530863" y="305928"/>
                    <a:pt x="510077" y="362460"/>
                    <a:pt x="479842" y="416637"/>
                  </a:cubicBezTo>
                  <a:cubicBezTo>
                    <a:pt x="470394" y="433125"/>
                    <a:pt x="460945" y="450085"/>
                    <a:pt x="451025" y="466574"/>
                  </a:cubicBezTo>
                  <a:cubicBezTo>
                    <a:pt x="422680" y="514626"/>
                    <a:pt x="393862" y="562207"/>
                    <a:pt x="393390" y="621095"/>
                  </a:cubicBezTo>
                  <a:lnTo>
                    <a:pt x="331503" y="621095"/>
                  </a:lnTo>
                  <a:lnTo>
                    <a:pt x="197809" y="621566"/>
                  </a:lnTo>
                  <a:cubicBezTo>
                    <a:pt x="177967" y="621566"/>
                    <a:pt x="160016" y="622037"/>
                    <a:pt x="142064" y="621566"/>
                  </a:cubicBezTo>
                  <a:cubicBezTo>
                    <a:pt x="139702" y="621095"/>
                    <a:pt x="135450" y="616855"/>
                    <a:pt x="134977" y="614028"/>
                  </a:cubicBezTo>
                  <a:cubicBezTo>
                    <a:pt x="133088" y="569745"/>
                    <a:pt x="114191" y="531114"/>
                    <a:pt x="93405" y="493426"/>
                  </a:cubicBezTo>
                  <a:cubicBezTo>
                    <a:pt x="71674" y="454325"/>
                    <a:pt x="48525" y="416166"/>
                    <a:pt x="28684" y="376122"/>
                  </a:cubicBezTo>
                  <a:cubicBezTo>
                    <a:pt x="811" y="319119"/>
                    <a:pt x="-6748" y="258818"/>
                    <a:pt x="6008" y="196632"/>
                  </a:cubicBezTo>
                  <a:cubicBezTo>
                    <a:pt x="21125" y="121256"/>
                    <a:pt x="63170" y="65666"/>
                    <a:pt x="131671" y="32218"/>
                  </a:cubicBezTo>
                  <a:cubicBezTo>
                    <a:pt x="176550" y="10547"/>
                    <a:pt x="221784" y="-288"/>
                    <a:pt x="266900" y="6"/>
                  </a:cubicBezTo>
                  <a:close/>
                </a:path>
              </a:pathLst>
            </a:custGeom>
            <a:grpFill/>
            <a:ln w="9525">
              <a:solidFill>
                <a:schemeClr val="accent1"/>
              </a:solidFill>
              <a:round/>
              <a:headEnd/>
              <a:tailEnd/>
            </a:ln>
          </p:spPr>
          <p:txBody>
            <a:bodyPr vert="horz" wrap="square" lIns="95091" tIns="47545" rIns="95091" bIns="47545" numCol="1" anchor="t" anchorCtr="0" compatLnSpc="1">
              <a:prstTxWarp prst="textNoShape">
                <a:avLst/>
              </a:prstTxWarp>
              <a:noAutofit/>
            </a:bodyPr>
            <a:lstStyle/>
            <a:p>
              <a:pPr defTabSz="951064">
                <a:defRPr/>
              </a:pPr>
              <a:endParaRPr lang="en-US" sz="4080">
                <a:solidFill>
                  <a:srgbClr val="505050"/>
                </a:solidFill>
                <a:latin typeface="Segoe UI Light"/>
              </a:endParaRPr>
            </a:p>
          </p:txBody>
        </p:sp>
      </p:grpSp>
      <p:grpSp>
        <p:nvGrpSpPr>
          <p:cNvPr id="60" name="Group 59">
            <a:extLst>
              <a:ext uri="{FF2B5EF4-FFF2-40B4-BE49-F238E27FC236}">
                <a16:creationId xmlns:a16="http://schemas.microsoft.com/office/drawing/2014/main" id="{79A9BACC-C171-4EB7-8A4E-E6737E285563}"/>
              </a:ext>
            </a:extLst>
          </p:cNvPr>
          <p:cNvGrpSpPr/>
          <p:nvPr/>
        </p:nvGrpSpPr>
        <p:grpSpPr>
          <a:xfrm>
            <a:off x="9899112" y="5939466"/>
            <a:ext cx="643092" cy="643092"/>
            <a:chOff x="9273302" y="2046197"/>
            <a:chExt cx="1426282" cy="1426282"/>
          </a:xfrm>
          <a:solidFill>
            <a:schemeClr val="bg2"/>
          </a:solidFill>
        </p:grpSpPr>
        <p:sp>
          <p:nvSpPr>
            <p:cNvPr id="70" name="Oval 69">
              <a:extLst>
                <a:ext uri="{FF2B5EF4-FFF2-40B4-BE49-F238E27FC236}">
                  <a16:creationId xmlns:a16="http://schemas.microsoft.com/office/drawing/2014/main" id="{4A8762A3-6472-4733-8642-8FF3DDB20A47}"/>
                </a:ext>
              </a:extLst>
            </p:cNvPr>
            <p:cNvSpPr>
              <a:spLocks noChangeAspect="1"/>
            </p:cNvSpPr>
            <p:nvPr/>
          </p:nvSpPr>
          <p:spPr bwMode="auto">
            <a:xfrm>
              <a:off x="9273302" y="2046197"/>
              <a:ext cx="1426282" cy="1426282"/>
            </a:xfrm>
            <a:prstGeom prst="ellipse">
              <a:avLst/>
            </a:prstGeom>
            <a:grpFill/>
            <a:ln w="952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bodyPr>
            <a:lstStyle/>
            <a:p>
              <a:pPr algn="ctr" defTabSz="988777" fontAlgn="base">
                <a:spcBef>
                  <a:spcPct val="0"/>
                </a:spcBef>
                <a:spcAft>
                  <a:spcPct val="0"/>
                </a:spcAft>
                <a:defRPr/>
              </a:pPr>
              <a:endParaRPr lang="en-US" sz="2448" kern="0">
                <a:solidFill>
                  <a:srgbClr val="505050"/>
                </a:solidFill>
                <a:latin typeface="Segoe UI Light"/>
              </a:endParaRPr>
            </a:p>
          </p:txBody>
        </p:sp>
        <p:sp>
          <p:nvSpPr>
            <p:cNvPr id="71" name="Freeform: Shape 70">
              <a:extLst>
                <a:ext uri="{FF2B5EF4-FFF2-40B4-BE49-F238E27FC236}">
                  <a16:creationId xmlns:a16="http://schemas.microsoft.com/office/drawing/2014/main" id="{D6D7024E-7E76-4EAB-933D-97F236CB4716}"/>
                </a:ext>
              </a:extLst>
            </p:cNvPr>
            <p:cNvSpPr>
              <a:spLocks noChangeAspect="1"/>
            </p:cNvSpPr>
            <p:nvPr/>
          </p:nvSpPr>
          <p:spPr bwMode="black">
            <a:xfrm>
              <a:off x="9745867" y="2316705"/>
              <a:ext cx="527667" cy="885265"/>
            </a:xfrm>
            <a:custGeom>
              <a:avLst/>
              <a:gdLst>
                <a:gd name="connsiteX0" fmla="*/ 285484 w 1193354"/>
                <a:gd name="connsiteY0" fmla="*/ 451468 h 2002084"/>
                <a:gd name="connsiteX1" fmla="*/ 284883 w 1193354"/>
                <a:gd name="connsiteY1" fmla="*/ 491345 h 2002084"/>
                <a:gd name="connsiteX2" fmla="*/ 284785 w 1193354"/>
                <a:gd name="connsiteY2" fmla="*/ 491279 h 2002084"/>
                <a:gd name="connsiteX3" fmla="*/ 284979 w 1193354"/>
                <a:gd name="connsiteY3" fmla="*/ 475228 h 2002084"/>
                <a:gd name="connsiteX4" fmla="*/ 286242 w 1193354"/>
                <a:gd name="connsiteY4" fmla="*/ 415853 h 2002084"/>
                <a:gd name="connsiteX5" fmla="*/ 286102 w 1193354"/>
                <a:gd name="connsiteY5" fmla="*/ 422418 h 2002084"/>
                <a:gd name="connsiteX6" fmla="*/ 285843 w 1193354"/>
                <a:gd name="connsiteY6" fmla="*/ 430162 h 2002084"/>
                <a:gd name="connsiteX7" fmla="*/ 285612 w 1193354"/>
                <a:gd name="connsiteY7" fmla="*/ 445461 h 2002084"/>
                <a:gd name="connsiteX8" fmla="*/ 285484 w 1193354"/>
                <a:gd name="connsiteY8" fmla="*/ 451468 h 2002084"/>
                <a:gd name="connsiteX9" fmla="*/ 285841 w 1193354"/>
                <a:gd name="connsiteY9" fmla="*/ 427810 h 2002084"/>
                <a:gd name="connsiteX10" fmla="*/ 286701 w 1193354"/>
                <a:gd name="connsiteY10" fmla="*/ 402165 h 2002084"/>
                <a:gd name="connsiteX11" fmla="*/ 286242 w 1193354"/>
                <a:gd name="connsiteY11" fmla="*/ 415853 h 2002084"/>
                <a:gd name="connsiteX12" fmla="*/ 286436 w 1193354"/>
                <a:gd name="connsiteY12" fmla="*/ 406761 h 2002084"/>
                <a:gd name="connsiteX13" fmla="*/ 496328 w 1193354"/>
                <a:gd name="connsiteY13" fmla="*/ 360361 h 2002084"/>
                <a:gd name="connsiteX14" fmla="*/ 496354 w 1193354"/>
                <a:gd name="connsiteY14" fmla="*/ 360534 h 2002084"/>
                <a:gd name="connsiteX15" fmla="*/ 494883 w 1193354"/>
                <a:gd name="connsiteY15" fmla="*/ 463364 h 2002084"/>
                <a:gd name="connsiteX16" fmla="*/ 494300 w 1193354"/>
                <a:gd name="connsiteY16" fmla="*/ 506394 h 2002084"/>
                <a:gd name="connsiteX17" fmla="*/ 494267 w 1193354"/>
                <a:gd name="connsiteY17" fmla="*/ 506416 h 2002084"/>
                <a:gd name="connsiteX18" fmla="*/ 494882 w 1193354"/>
                <a:gd name="connsiteY18" fmla="*/ 461012 h 2002084"/>
                <a:gd name="connsiteX19" fmla="*/ 495899 w 1193354"/>
                <a:gd name="connsiteY19" fmla="*/ 397961 h 2002084"/>
                <a:gd name="connsiteX20" fmla="*/ 289252 w 1193354"/>
                <a:gd name="connsiteY20" fmla="*/ 358061 h 2002084"/>
                <a:gd name="connsiteX21" fmla="*/ 289249 w 1193354"/>
                <a:gd name="connsiteY21" fmla="*/ 358087 h 2002084"/>
                <a:gd name="connsiteX22" fmla="*/ 288429 w 1193354"/>
                <a:gd name="connsiteY22" fmla="*/ 372279 h 2002084"/>
                <a:gd name="connsiteX23" fmla="*/ 287181 w 1193354"/>
                <a:gd name="connsiteY23" fmla="*/ 390263 h 2002084"/>
                <a:gd name="connsiteX24" fmla="*/ 286893 w 1193354"/>
                <a:gd name="connsiteY24" fmla="*/ 398838 h 2002084"/>
                <a:gd name="connsiteX25" fmla="*/ 286701 w 1193354"/>
                <a:gd name="connsiteY25" fmla="*/ 402165 h 2002084"/>
                <a:gd name="connsiteX26" fmla="*/ 287179 w 1193354"/>
                <a:gd name="connsiteY26" fmla="*/ 387912 h 2002084"/>
                <a:gd name="connsiteX27" fmla="*/ 289248 w 1193354"/>
                <a:gd name="connsiteY27" fmla="*/ 358087 h 2002084"/>
                <a:gd name="connsiteX28" fmla="*/ 296920 w 1193354"/>
                <a:gd name="connsiteY28" fmla="*/ 310739 h 2002084"/>
                <a:gd name="connsiteX29" fmla="*/ 289252 w 1193354"/>
                <a:gd name="connsiteY29" fmla="*/ 358061 h 2002084"/>
                <a:gd name="connsiteX30" fmla="*/ 294307 w 1193354"/>
                <a:gd name="connsiteY30" fmla="*/ 317179 h 2002084"/>
                <a:gd name="connsiteX31" fmla="*/ 301470 w 1193354"/>
                <a:gd name="connsiteY31" fmla="*/ 299529 h 2002084"/>
                <a:gd name="connsiteX32" fmla="*/ 298558 w 1193354"/>
                <a:gd name="connsiteY32" fmla="*/ 306704 h 2002084"/>
                <a:gd name="connsiteX33" fmla="*/ 297737 w 1193354"/>
                <a:gd name="connsiteY33" fmla="*/ 308062 h 2002084"/>
                <a:gd name="connsiteX34" fmla="*/ 297558 w 1193354"/>
                <a:gd name="connsiteY34" fmla="*/ 309167 h 2002084"/>
                <a:gd name="connsiteX35" fmla="*/ 296920 w 1193354"/>
                <a:gd name="connsiteY35" fmla="*/ 310739 h 2002084"/>
                <a:gd name="connsiteX36" fmla="*/ 297735 w 1193354"/>
                <a:gd name="connsiteY36" fmla="*/ 305710 h 2002084"/>
                <a:gd name="connsiteX37" fmla="*/ 483118 w 1193354"/>
                <a:gd name="connsiteY37" fmla="*/ 298753 h 2002084"/>
                <a:gd name="connsiteX38" fmla="*/ 489189 w 1193354"/>
                <a:gd name="connsiteY38" fmla="*/ 310293 h 2002084"/>
                <a:gd name="connsiteX39" fmla="*/ 496353 w 1193354"/>
                <a:gd name="connsiteY39" fmla="*/ 358182 h 2002084"/>
                <a:gd name="connsiteX40" fmla="*/ 496328 w 1193354"/>
                <a:gd name="connsiteY40" fmla="*/ 360361 h 2002084"/>
                <a:gd name="connsiteX41" fmla="*/ 496327 w 1193354"/>
                <a:gd name="connsiteY41" fmla="*/ 360355 h 2002084"/>
                <a:gd name="connsiteX42" fmla="*/ 496352 w 1193354"/>
                <a:gd name="connsiteY42" fmla="*/ 358182 h 2002084"/>
                <a:gd name="connsiteX43" fmla="*/ 495286 w 1193354"/>
                <a:gd name="connsiteY43" fmla="*/ 353397 h 2002084"/>
                <a:gd name="connsiteX44" fmla="*/ 489190 w 1193354"/>
                <a:gd name="connsiteY44" fmla="*/ 312645 h 2002084"/>
                <a:gd name="connsiteX45" fmla="*/ 484026 w 1193354"/>
                <a:gd name="connsiteY45" fmla="*/ 302828 h 2002084"/>
                <a:gd name="connsiteX46" fmla="*/ 312270 w 1193354"/>
                <a:gd name="connsiteY46" fmla="*/ 281652 h 2002084"/>
                <a:gd name="connsiteX47" fmla="*/ 301470 w 1193354"/>
                <a:gd name="connsiteY47" fmla="*/ 299529 h 2002084"/>
                <a:gd name="connsiteX48" fmla="*/ 307000 w 1193354"/>
                <a:gd name="connsiteY48" fmla="*/ 285901 h 2002084"/>
                <a:gd name="connsiteX49" fmla="*/ 473685 w 1193354"/>
                <a:gd name="connsiteY49" fmla="*/ 280824 h 2002084"/>
                <a:gd name="connsiteX50" fmla="*/ 481372 w 1193354"/>
                <a:gd name="connsiteY50" fmla="*/ 290914 h 2002084"/>
                <a:gd name="connsiteX51" fmla="*/ 483118 w 1193354"/>
                <a:gd name="connsiteY51" fmla="*/ 298753 h 2002084"/>
                <a:gd name="connsiteX52" fmla="*/ 467383 w 1193354"/>
                <a:gd name="connsiteY52" fmla="*/ 272552 h 2002084"/>
                <a:gd name="connsiteX53" fmla="*/ 470477 w 1193354"/>
                <a:gd name="connsiteY53" fmla="*/ 274726 h 2002084"/>
                <a:gd name="connsiteX54" fmla="*/ 473685 w 1193354"/>
                <a:gd name="connsiteY54" fmla="*/ 280824 h 2002084"/>
                <a:gd name="connsiteX55" fmla="*/ 438680 w 1193354"/>
                <a:gd name="connsiteY55" fmla="*/ 252385 h 2002084"/>
                <a:gd name="connsiteX56" fmla="*/ 463812 w 1193354"/>
                <a:gd name="connsiteY56" fmla="*/ 267865 h 2002084"/>
                <a:gd name="connsiteX57" fmla="*/ 467383 w 1193354"/>
                <a:gd name="connsiteY57" fmla="*/ 272552 h 2002084"/>
                <a:gd name="connsiteX58" fmla="*/ 392214 w 1193354"/>
                <a:gd name="connsiteY58" fmla="*/ 246486 h 2002084"/>
                <a:gd name="connsiteX59" fmla="*/ 470478 w 1193354"/>
                <a:gd name="connsiteY59" fmla="*/ 277078 h 2002084"/>
                <a:gd name="connsiteX60" fmla="*/ 484026 w 1193354"/>
                <a:gd name="connsiteY60" fmla="*/ 302828 h 2002084"/>
                <a:gd name="connsiteX61" fmla="*/ 495286 w 1193354"/>
                <a:gd name="connsiteY61" fmla="*/ 353397 h 2002084"/>
                <a:gd name="connsiteX62" fmla="*/ 496327 w 1193354"/>
                <a:gd name="connsiteY62" fmla="*/ 360355 h 2002084"/>
                <a:gd name="connsiteX63" fmla="*/ 495898 w 1193354"/>
                <a:gd name="connsiteY63" fmla="*/ 397961 h 2002084"/>
                <a:gd name="connsiteX64" fmla="*/ 494881 w 1193354"/>
                <a:gd name="connsiteY64" fmla="*/ 461012 h 2002084"/>
                <a:gd name="connsiteX65" fmla="*/ 494266 w 1193354"/>
                <a:gd name="connsiteY65" fmla="*/ 506417 h 2002084"/>
                <a:gd name="connsiteX66" fmla="*/ 494267 w 1193354"/>
                <a:gd name="connsiteY66" fmla="*/ 506416 h 2002084"/>
                <a:gd name="connsiteX67" fmla="*/ 493818 w 1193354"/>
                <a:gd name="connsiteY67" fmla="*/ 539623 h 2002084"/>
                <a:gd name="connsiteX68" fmla="*/ 493224 w 1193354"/>
                <a:gd name="connsiteY68" fmla="*/ 626081 h 2002084"/>
                <a:gd name="connsiteX69" fmla="*/ 493231 w 1193354"/>
                <a:gd name="connsiteY69" fmla="*/ 627553 h 2002084"/>
                <a:gd name="connsiteX70" fmla="*/ 493225 w 1193354"/>
                <a:gd name="connsiteY70" fmla="*/ 628433 h 2002084"/>
                <a:gd name="connsiteX71" fmla="*/ 505879 w 1193354"/>
                <a:gd name="connsiteY71" fmla="*/ 898482 h 2002084"/>
                <a:gd name="connsiteX72" fmla="*/ 622620 w 1193354"/>
                <a:gd name="connsiteY72" fmla="*/ 786882 h 2002084"/>
                <a:gd name="connsiteX73" fmla="*/ 739361 w 1193354"/>
                <a:gd name="connsiteY73" fmla="*/ 898482 h 2002084"/>
                <a:gd name="connsiteX74" fmla="*/ 739361 w 1193354"/>
                <a:gd name="connsiteY74" fmla="*/ 954282 h 2002084"/>
                <a:gd name="connsiteX75" fmla="*/ 849616 w 1193354"/>
                <a:gd name="connsiteY75" fmla="*/ 842682 h 2002084"/>
                <a:gd name="connsiteX76" fmla="*/ 966358 w 1193354"/>
                <a:gd name="connsiteY76" fmla="*/ 954282 h 2002084"/>
                <a:gd name="connsiteX77" fmla="*/ 966358 w 1193354"/>
                <a:gd name="connsiteY77" fmla="*/ 1010082 h 2002084"/>
                <a:gd name="connsiteX78" fmla="*/ 1083099 w 1193354"/>
                <a:gd name="connsiteY78" fmla="*/ 898482 h 2002084"/>
                <a:gd name="connsiteX79" fmla="*/ 1193354 w 1193354"/>
                <a:gd name="connsiteY79" fmla="*/ 1010082 h 2002084"/>
                <a:gd name="connsiteX80" fmla="*/ 1193354 w 1193354"/>
                <a:gd name="connsiteY80" fmla="*/ 1245682 h 2002084"/>
                <a:gd name="connsiteX81" fmla="*/ 1193354 w 1193354"/>
                <a:gd name="connsiteY81" fmla="*/ 1431683 h 2002084"/>
                <a:gd name="connsiteX82" fmla="*/ 1193354 w 1193354"/>
                <a:gd name="connsiteY82" fmla="*/ 1493683 h 2002084"/>
                <a:gd name="connsiteX83" fmla="*/ 596677 w 1193354"/>
                <a:gd name="connsiteY83" fmla="*/ 2002084 h 2002084"/>
                <a:gd name="connsiteX84" fmla="*/ 0 w 1193354"/>
                <a:gd name="connsiteY84" fmla="*/ 1431683 h 2002084"/>
                <a:gd name="connsiteX85" fmla="*/ 0 w 1193354"/>
                <a:gd name="connsiteY85" fmla="*/ 1109282 h 2002084"/>
                <a:gd name="connsiteX86" fmla="*/ 0 w 1193354"/>
                <a:gd name="connsiteY86" fmla="*/ 997682 h 2002084"/>
                <a:gd name="connsiteX87" fmla="*/ 116742 w 1193354"/>
                <a:gd name="connsiteY87" fmla="*/ 997682 h 2002084"/>
                <a:gd name="connsiteX88" fmla="*/ 226997 w 1193354"/>
                <a:gd name="connsiteY88" fmla="*/ 1109282 h 2002084"/>
                <a:gd name="connsiteX89" fmla="*/ 226997 w 1193354"/>
                <a:gd name="connsiteY89" fmla="*/ 1375883 h 2002084"/>
                <a:gd name="connsiteX90" fmla="*/ 278882 w 1193354"/>
                <a:gd name="connsiteY90" fmla="*/ 1320083 h 2002084"/>
                <a:gd name="connsiteX91" fmla="*/ 278882 w 1193354"/>
                <a:gd name="connsiteY91" fmla="*/ 1010082 h 2002084"/>
                <a:gd name="connsiteX92" fmla="*/ 278882 w 1193354"/>
                <a:gd name="connsiteY92" fmla="*/ 738056 h 2002084"/>
                <a:gd name="connsiteX93" fmla="*/ 282697 w 1193354"/>
                <a:gd name="connsiteY93" fmla="*/ 639405 h 2002084"/>
                <a:gd name="connsiteX94" fmla="*/ 283227 w 1193354"/>
                <a:gd name="connsiteY94" fmla="*/ 604037 h 2002084"/>
                <a:gd name="connsiteX95" fmla="*/ 284019 w 1193354"/>
                <a:gd name="connsiteY95" fmla="*/ 554865 h 2002084"/>
                <a:gd name="connsiteX96" fmla="*/ 284242 w 1193354"/>
                <a:gd name="connsiteY96" fmla="*/ 536372 h 2002084"/>
                <a:gd name="connsiteX97" fmla="*/ 284338 w 1193354"/>
                <a:gd name="connsiteY97" fmla="*/ 529962 h 2002084"/>
                <a:gd name="connsiteX98" fmla="*/ 285612 w 1193354"/>
                <a:gd name="connsiteY98" fmla="*/ 445461 h 2002084"/>
                <a:gd name="connsiteX99" fmla="*/ 286102 w 1193354"/>
                <a:gd name="connsiteY99" fmla="*/ 422418 h 2002084"/>
                <a:gd name="connsiteX100" fmla="*/ 286893 w 1193354"/>
                <a:gd name="connsiteY100" fmla="*/ 398838 h 2002084"/>
                <a:gd name="connsiteX101" fmla="*/ 288429 w 1193354"/>
                <a:gd name="connsiteY101" fmla="*/ 372279 h 2002084"/>
                <a:gd name="connsiteX102" fmla="*/ 289250 w 1193354"/>
                <a:gd name="connsiteY102" fmla="*/ 360439 h 2002084"/>
                <a:gd name="connsiteX103" fmla="*/ 297558 w 1193354"/>
                <a:gd name="connsiteY103" fmla="*/ 309167 h 2002084"/>
                <a:gd name="connsiteX104" fmla="*/ 298558 w 1193354"/>
                <a:gd name="connsiteY104" fmla="*/ 306704 h 2002084"/>
                <a:gd name="connsiteX105" fmla="*/ 315044 w 1193354"/>
                <a:gd name="connsiteY105" fmla="*/ 279415 h 2002084"/>
                <a:gd name="connsiteX106" fmla="*/ 338643 w 1193354"/>
                <a:gd name="connsiteY106" fmla="*/ 260387 h 2002084"/>
                <a:gd name="connsiteX107" fmla="*/ 351480 w 1193354"/>
                <a:gd name="connsiteY107" fmla="*/ 252389 h 2002084"/>
                <a:gd name="connsiteX108" fmla="*/ 392214 w 1193354"/>
                <a:gd name="connsiteY108" fmla="*/ 246486 h 2002084"/>
                <a:gd name="connsiteX109" fmla="*/ 392212 w 1193354"/>
                <a:gd name="connsiteY109" fmla="*/ 244134 h 2002084"/>
                <a:gd name="connsiteX110" fmla="*/ 351479 w 1193354"/>
                <a:gd name="connsiteY110" fmla="*/ 250037 h 2002084"/>
                <a:gd name="connsiteX111" fmla="*/ 338643 w 1193354"/>
                <a:gd name="connsiteY111" fmla="*/ 260387 h 2002084"/>
                <a:gd name="connsiteX112" fmla="*/ 319234 w 1193354"/>
                <a:gd name="connsiteY112" fmla="*/ 272480 h 2002084"/>
                <a:gd name="connsiteX113" fmla="*/ 315044 w 1193354"/>
                <a:gd name="connsiteY113" fmla="*/ 279415 h 2002084"/>
                <a:gd name="connsiteX114" fmla="*/ 312270 w 1193354"/>
                <a:gd name="connsiteY114" fmla="*/ 281652 h 2002084"/>
                <a:gd name="connsiteX115" fmla="*/ 319232 w 1193354"/>
                <a:gd name="connsiteY115" fmla="*/ 270128 h 2002084"/>
                <a:gd name="connsiteX116" fmla="*/ 392212 w 1193354"/>
                <a:gd name="connsiteY116" fmla="*/ 244134 h 2002084"/>
                <a:gd name="connsiteX117" fmla="*/ 392212 w 1193354"/>
                <a:gd name="connsiteY117" fmla="*/ 244134 h 2002084"/>
                <a:gd name="connsiteX118" fmla="*/ 392213 w 1193354"/>
                <a:gd name="connsiteY118" fmla="*/ 244134 h 2002084"/>
                <a:gd name="connsiteX119" fmla="*/ 438667 w 1193354"/>
                <a:gd name="connsiteY119" fmla="*/ 252376 h 2002084"/>
                <a:gd name="connsiteX120" fmla="*/ 438680 w 1193354"/>
                <a:gd name="connsiteY120" fmla="*/ 252385 h 2002084"/>
                <a:gd name="connsiteX121" fmla="*/ 438666 w 1193354"/>
                <a:gd name="connsiteY121" fmla="*/ 252376 h 2002084"/>
                <a:gd name="connsiteX122" fmla="*/ 400753 w 1193354"/>
                <a:gd name="connsiteY122" fmla="*/ 0 h 2002084"/>
                <a:gd name="connsiteX123" fmla="*/ 730683 w 1193354"/>
                <a:gd name="connsiteY123" fmla="*/ 329930 h 2002084"/>
                <a:gd name="connsiteX124" fmla="*/ 529177 w 1193354"/>
                <a:gd name="connsiteY124" fmla="*/ 633933 h 2002084"/>
                <a:gd name="connsiteX125" fmla="*/ 493310 w 1193354"/>
                <a:gd name="connsiteY125" fmla="*/ 645066 h 2002084"/>
                <a:gd name="connsiteX126" fmla="*/ 493231 w 1193354"/>
                <a:gd name="connsiteY126" fmla="*/ 627553 h 2002084"/>
                <a:gd name="connsiteX127" fmla="*/ 493819 w 1193354"/>
                <a:gd name="connsiteY127" fmla="*/ 541975 h 2002084"/>
                <a:gd name="connsiteX128" fmla="*/ 494300 w 1193354"/>
                <a:gd name="connsiteY128" fmla="*/ 506394 h 2002084"/>
                <a:gd name="connsiteX129" fmla="*/ 543825 w 1193354"/>
                <a:gd name="connsiteY129" fmla="*/ 473003 h 2002084"/>
                <a:gd name="connsiteX130" fmla="*/ 603088 w 1193354"/>
                <a:gd name="connsiteY130" fmla="*/ 329930 h 2002084"/>
                <a:gd name="connsiteX131" fmla="*/ 400752 w 1193354"/>
                <a:gd name="connsiteY131" fmla="*/ 127594 h 2002084"/>
                <a:gd name="connsiteX132" fmla="*/ 198416 w 1193354"/>
                <a:gd name="connsiteY132" fmla="*/ 329930 h 2002084"/>
                <a:gd name="connsiteX133" fmla="*/ 257679 w 1193354"/>
                <a:gd name="connsiteY133" fmla="*/ 473003 h 2002084"/>
                <a:gd name="connsiteX134" fmla="*/ 284785 w 1193354"/>
                <a:gd name="connsiteY134" fmla="*/ 491279 h 2002084"/>
                <a:gd name="connsiteX135" fmla="*/ 284242 w 1193354"/>
                <a:gd name="connsiteY135" fmla="*/ 536372 h 2002084"/>
                <a:gd name="connsiteX136" fmla="*/ 283227 w 1193354"/>
                <a:gd name="connsiteY136" fmla="*/ 604037 h 2002084"/>
                <a:gd name="connsiteX137" fmla="*/ 282696 w 1193354"/>
                <a:gd name="connsiteY137" fmla="*/ 637053 h 2002084"/>
                <a:gd name="connsiteX138" fmla="*/ 282693 w 1193354"/>
                <a:gd name="connsiteY138" fmla="*/ 637150 h 2002084"/>
                <a:gd name="connsiteX139" fmla="*/ 272330 w 1193354"/>
                <a:gd name="connsiteY139" fmla="*/ 633933 h 2002084"/>
                <a:gd name="connsiteX140" fmla="*/ 70823 w 1193354"/>
                <a:gd name="connsiteY140" fmla="*/ 329930 h 2002084"/>
                <a:gd name="connsiteX141" fmla="*/ 400753 w 1193354"/>
                <a:gd name="connsiteY141" fmla="*/ 0 h 2002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Lst>
              <a:rect l="l" t="t" r="r" b="b"/>
              <a:pathLst>
                <a:path w="1193354" h="2002084">
                  <a:moveTo>
                    <a:pt x="285484" y="451468"/>
                  </a:moveTo>
                  <a:lnTo>
                    <a:pt x="284883" y="491345"/>
                  </a:lnTo>
                  <a:lnTo>
                    <a:pt x="284785" y="491279"/>
                  </a:lnTo>
                  <a:lnTo>
                    <a:pt x="284979" y="475228"/>
                  </a:lnTo>
                  <a:close/>
                  <a:moveTo>
                    <a:pt x="286242" y="415853"/>
                  </a:moveTo>
                  <a:lnTo>
                    <a:pt x="286102" y="422418"/>
                  </a:lnTo>
                  <a:lnTo>
                    <a:pt x="285843" y="430162"/>
                  </a:lnTo>
                  <a:lnTo>
                    <a:pt x="285612" y="445461"/>
                  </a:lnTo>
                  <a:lnTo>
                    <a:pt x="285484" y="451468"/>
                  </a:lnTo>
                  <a:lnTo>
                    <a:pt x="285841" y="427810"/>
                  </a:lnTo>
                  <a:close/>
                  <a:moveTo>
                    <a:pt x="286701" y="402165"/>
                  </a:moveTo>
                  <a:lnTo>
                    <a:pt x="286242" y="415853"/>
                  </a:lnTo>
                  <a:lnTo>
                    <a:pt x="286436" y="406761"/>
                  </a:lnTo>
                  <a:close/>
                  <a:moveTo>
                    <a:pt x="496328" y="360361"/>
                  </a:moveTo>
                  <a:lnTo>
                    <a:pt x="496354" y="360534"/>
                  </a:lnTo>
                  <a:cubicBezTo>
                    <a:pt x="496354" y="377582"/>
                    <a:pt x="495634" y="415286"/>
                    <a:pt x="494883" y="463364"/>
                  </a:cubicBezTo>
                  <a:lnTo>
                    <a:pt x="494300" y="506394"/>
                  </a:lnTo>
                  <a:lnTo>
                    <a:pt x="494267" y="506416"/>
                  </a:lnTo>
                  <a:lnTo>
                    <a:pt x="494882" y="461012"/>
                  </a:lnTo>
                  <a:cubicBezTo>
                    <a:pt x="495258" y="436974"/>
                    <a:pt x="495625" y="415528"/>
                    <a:pt x="495899" y="397961"/>
                  </a:cubicBezTo>
                  <a:close/>
                  <a:moveTo>
                    <a:pt x="289252" y="358061"/>
                  </a:moveTo>
                  <a:lnTo>
                    <a:pt x="289249" y="358087"/>
                  </a:lnTo>
                  <a:lnTo>
                    <a:pt x="288429" y="372279"/>
                  </a:lnTo>
                  <a:lnTo>
                    <a:pt x="287181" y="390263"/>
                  </a:lnTo>
                  <a:lnTo>
                    <a:pt x="286893" y="398838"/>
                  </a:lnTo>
                  <a:lnTo>
                    <a:pt x="286701" y="402165"/>
                  </a:lnTo>
                  <a:lnTo>
                    <a:pt x="287179" y="387912"/>
                  </a:lnTo>
                  <a:cubicBezTo>
                    <a:pt x="287733" y="376149"/>
                    <a:pt x="288409" y="366066"/>
                    <a:pt x="289248" y="358087"/>
                  </a:cubicBezTo>
                  <a:close/>
                  <a:moveTo>
                    <a:pt x="296920" y="310739"/>
                  </a:moveTo>
                  <a:lnTo>
                    <a:pt x="289252" y="358061"/>
                  </a:lnTo>
                  <a:lnTo>
                    <a:pt x="294307" y="317179"/>
                  </a:lnTo>
                  <a:close/>
                  <a:moveTo>
                    <a:pt x="301470" y="299529"/>
                  </a:moveTo>
                  <a:lnTo>
                    <a:pt x="298558" y="306704"/>
                  </a:lnTo>
                  <a:lnTo>
                    <a:pt x="297737" y="308062"/>
                  </a:lnTo>
                  <a:lnTo>
                    <a:pt x="297558" y="309167"/>
                  </a:lnTo>
                  <a:lnTo>
                    <a:pt x="296920" y="310739"/>
                  </a:lnTo>
                  <a:lnTo>
                    <a:pt x="297735" y="305710"/>
                  </a:lnTo>
                  <a:close/>
                  <a:moveTo>
                    <a:pt x="483118" y="298753"/>
                  </a:moveTo>
                  <a:lnTo>
                    <a:pt x="489189" y="310293"/>
                  </a:lnTo>
                  <a:cubicBezTo>
                    <a:pt x="493416" y="324252"/>
                    <a:pt x="495718" y="340264"/>
                    <a:pt x="496353" y="358182"/>
                  </a:cubicBezTo>
                  <a:lnTo>
                    <a:pt x="496328" y="360361"/>
                  </a:lnTo>
                  <a:lnTo>
                    <a:pt x="496327" y="360355"/>
                  </a:lnTo>
                  <a:lnTo>
                    <a:pt x="496352" y="358182"/>
                  </a:lnTo>
                  <a:lnTo>
                    <a:pt x="495286" y="353397"/>
                  </a:lnTo>
                  <a:lnTo>
                    <a:pt x="489190" y="312645"/>
                  </a:lnTo>
                  <a:lnTo>
                    <a:pt x="484026" y="302828"/>
                  </a:lnTo>
                  <a:close/>
                  <a:moveTo>
                    <a:pt x="312270" y="281652"/>
                  </a:moveTo>
                  <a:lnTo>
                    <a:pt x="301470" y="299529"/>
                  </a:lnTo>
                  <a:lnTo>
                    <a:pt x="307000" y="285901"/>
                  </a:lnTo>
                  <a:close/>
                  <a:moveTo>
                    <a:pt x="473685" y="280824"/>
                  </a:moveTo>
                  <a:lnTo>
                    <a:pt x="481372" y="290914"/>
                  </a:lnTo>
                  <a:lnTo>
                    <a:pt x="483118" y="298753"/>
                  </a:lnTo>
                  <a:close/>
                  <a:moveTo>
                    <a:pt x="467383" y="272552"/>
                  </a:moveTo>
                  <a:lnTo>
                    <a:pt x="470477" y="274726"/>
                  </a:lnTo>
                  <a:lnTo>
                    <a:pt x="473685" y="280824"/>
                  </a:lnTo>
                  <a:close/>
                  <a:moveTo>
                    <a:pt x="438680" y="252385"/>
                  </a:moveTo>
                  <a:lnTo>
                    <a:pt x="463812" y="267865"/>
                  </a:lnTo>
                  <a:lnTo>
                    <a:pt x="467383" y="272552"/>
                  </a:lnTo>
                  <a:close/>
                  <a:moveTo>
                    <a:pt x="392214" y="246486"/>
                  </a:moveTo>
                  <a:cubicBezTo>
                    <a:pt x="428409" y="247079"/>
                    <a:pt x="453809" y="257674"/>
                    <a:pt x="470478" y="277078"/>
                  </a:cubicBezTo>
                  <a:lnTo>
                    <a:pt x="484026" y="302828"/>
                  </a:lnTo>
                  <a:lnTo>
                    <a:pt x="495286" y="353397"/>
                  </a:lnTo>
                  <a:lnTo>
                    <a:pt x="496327" y="360355"/>
                  </a:lnTo>
                  <a:lnTo>
                    <a:pt x="495898" y="397961"/>
                  </a:lnTo>
                  <a:cubicBezTo>
                    <a:pt x="495624" y="415528"/>
                    <a:pt x="495257" y="436973"/>
                    <a:pt x="494881" y="461012"/>
                  </a:cubicBezTo>
                  <a:lnTo>
                    <a:pt x="494266" y="506417"/>
                  </a:lnTo>
                  <a:lnTo>
                    <a:pt x="494267" y="506416"/>
                  </a:lnTo>
                  <a:lnTo>
                    <a:pt x="493818" y="539623"/>
                  </a:lnTo>
                  <a:cubicBezTo>
                    <a:pt x="493513" y="567563"/>
                    <a:pt x="493286" y="596811"/>
                    <a:pt x="493224" y="626081"/>
                  </a:cubicBezTo>
                  <a:lnTo>
                    <a:pt x="493231" y="627553"/>
                  </a:lnTo>
                  <a:lnTo>
                    <a:pt x="493225" y="628433"/>
                  </a:lnTo>
                  <a:cubicBezTo>
                    <a:pt x="492975" y="745514"/>
                    <a:pt x="495357" y="862953"/>
                    <a:pt x="505879" y="898482"/>
                  </a:cubicBezTo>
                  <a:cubicBezTo>
                    <a:pt x="526923" y="969540"/>
                    <a:pt x="557764" y="786882"/>
                    <a:pt x="622620" y="786882"/>
                  </a:cubicBezTo>
                  <a:cubicBezTo>
                    <a:pt x="687476" y="786882"/>
                    <a:pt x="739361" y="836482"/>
                    <a:pt x="739361" y="898482"/>
                  </a:cubicBezTo>
                  <a:lnTo>
                    <a:pt x="739361" y="954282"/>
                  </a:lnTo>
                  <a:cubicBezTo>
                    <a:pt x="739361" y="892282"/>
                    <a:pt x="791246" y="842682"/>
                    <a:pt x="849616" y="842682"/>
                  </a:cubicBezTo>
                  <a:cubicBezTo>
                    <a:pt x="914473" y="842682"/>
                    <a:pt x="966358" y="892282"/>
                    <a:pt x="966358" y="954282"/>
                  </a:cubicBezTo>
                  <a:lnTo>
                    <a:pt x="966358" y="1010082"/>
                  </a:lnTo>
                  <a:cubicBezTo>
                    <a:pt x="966358" y="948082"/>
                    <a:pt x="1018243" y="898482"/>
                    <a:pt x="1083099" y="898482"/>
                  </a:cubicBezTo>
                  <a:cubicBezTo>
                    <a:pt x="1147955" y="898482"/>
                    <a:pt x="1193354" y="948082"/>
                    <a:pt x="1193354" y="1010082"/>
                  </a:cubicBezTo>
                  <a:lnTo>
                    <a:pt x="1193354" y="1245682"/>
                  </a:lnTo>
                  <a:lnTo>
                    <a:pt x="1193354" y="1431683"/>
                  </a:lnTo>
                  <a:lnTo>
                    <a:pt x="1193354" y="1493683"/>
                  </a:lnTo>
                  <a:cubicBezTo>
                    <a:pt x="1160926" y="1778884"/>
                    <a:pt x="907987" y="2002084"/>
                    <a:pt x="596677" y="2002084"/>
                  </a:cubicBezTo>
                  <a:cubicBezTo>
                    <a:pt x="265911" y="2002084"/>
                    <a:pt x="0" y="1747884"/>
                    <a:pt x="0" y="1431683"/>
                  </a:cubicBezTo>
                  <a:lnTo>
                    <a:pt x="0" y="1109282"/>
                  </a:lnTo>
                  <a:lnTo>
                    <a:pt x="0" y="997682"/>
                  </a:lnTo>
                  <a:lnTo>
                    <a:pt x="116742" y="997682"/>
                  </a:lnTo>
                  <a:cubicBezTo>
                    <a:pt x="181598" y="997682"/>
                    <a:pt x="226997" y="1047282"/>
                    <a:pt x="226997" y="1109282"/>
                  </a:cubicBezTo>
                  <a:lnTo>
                    <a:pt x="226997" y="1375883"/>
                  </a:lnTo>
                  <a:cubicBezTo>
                    <a:pt x="265911" y="1375883"/>
                    <a:pt x="278882" y="1344883"/>
                    <a:pt x="278882" y="1320083"/>
                  </a:cubicBezTo>
                  <a:lnTo>
                    <a:pt x="278882" y="1010082"/>
                  </a:lnTo>
                  <a:lnTo>
                    <a:pt x="278882" y="738056"/>
                  </a:lnTo>
                  <a:cubicBezTo>
                    <a:pt x="280743" y="709242"/>
                    <a:pt x="281901" y="675222"/>
                    <a:pt x="282697" y="639405"/>
                  </a:cubicBezTo>
                  <a:lnTo>
                    <a:pt x="283227" y="604037"/>
                  </a:lnTo>
                  <a:lnTo>
                    <a:pt x="284019" y="554865"/>
                  </a:lnTo>
                  <a:lnTo>
                    <a:pt x="284242" y="536372"/>
                  </a:lnTo>
                  <a:lnTo>
                    <a:pt x="284338" y="529962"/>
                  </a:lnTo>
                  <a:lnTo>
                    <a:pt x="285612" y="445461"/>
                  </a:lnTo>
                  <a:lnTo>
                    <a:pt x="286102" y="422418"/>
                  </a:lnTo>
                  <a:lnTo>
                    <a:pt x="286893" y="398838"/>
                  </a:lnTo>
                  <a:lnTo>
                    <a:pt x="288429" y="372279"/>
                  </a:lnTo>
                  <a:lnTo>
                    <a:pt x="289250" y="360439"/>
                  </a:lnTo>
                  <a:lnTo>
                    <a:pt x="297558" y="309167"/>
                  </a:lnTo>
                  <a:lnTo>
                    <a:pt x="298558" y="306704"/>
                  </a:lnTo>
                  <a:lnTo>
                    <a:pt x="315044" y="279415"/>
                  </a:lnTo>
                  <a:lnTo>
                    <a:pt x="338643" y="260387"/>
                  </a:lnTo>
                  <a:lnTo>
                    <a:pt x="351480" y="252389"/>
                  </a:lnTo>
                  <a:cubicBezTo>
                    <a:pt x="363769" y="248129"/>
                    <a:pt x="377473" y="246233"/>
                    <a:pt x="392214" y="246486"/>
                  </a:cubicBezTo>
                  <a:close/>
                  <a:moveTo>
                    <a:pt x="392212" y="244134"/>
                  </a:moveTo>
                  <a:lnTo>
                    <a:pt x="351479" y="250037"/>
                  </a:lnTo>
                  <a:lnTo>
                    <a:pt x="338643" y="260387"/>
                  </a:lnTo>
                  <a:lnTo>
                    <a:pt x="319234" y="272480"/>
                  </a:lnTo>
                  <a:lnTo>
                    <a:pt x="315044" y="279415"/>
                  </a:lnTo>
                  <a:lnTo>
                    <a:pt x="312270" y="281652"/>
                  </a:lnTo>
                  <a:lnTo>
                    <a:pt x="319232" y="270128"/>
                  </a:lnTo>
                  <a:cubicBezTo>
                    <a:pt x="337398" y="251715"/>
                    <a:pt x="362730" y="243629"/>
                    <a:pt x="392212" y="244134"/>
                  </a:cubicBezTo>
                  <a:close/>
                  <a:moveTo>
                    <a:pt x="392212" y="244134"/>
                  </a:moveTo>
                  <a:lnTo>
                    <a:pt x="392213" y="244134"/>
                  </a:lnTo>
                  <a:cubicBezTo>
                    <a:pt x="410311" y="244430"/>
                    <a:pt x="425709" y="247227"/>
                    <a:pt x="438667" y="252376"/>
                  </a:cubicBezTo>
                  <a:lnTo>
                    <a:pt x="438680" y="252385"/>
                  </a:lnTo>
                  <a:lnTo>
                    <a:pt x="438666" y="252376"/>
                  </a:lnTo>
                  <a:close/>
                  <a:moveTo>
                    <a:pt x="400753" y="0"/>
                  </a:moveTo>
                  <a:cubicBezTo>
                    <a:pt x="582968" y="0"/>
                    <a:pt x="730683" y="147715"/>
                    <a:pt x="730683" y="329930"/>
                  </a:cubicBezTo>
                  <a:cubicBezTo>
                    <a:pt x="730683" y="466592"/>
                    <a:pt x="647593" y="583847"/>
                    <a:pt x="529177" y="633933"/>
                  </a:cubicBezTo>
                  <a:lnTo>
                    <a:pt x="493310" y="645066"/>
                  </a:lnTo>
                  <a:lnTo>
                    <a:pt x="493231" y="627553"/>
                  </a:lnTo>
                  <a:lnTo>
                    <a:pt x="493819" y="541975"/>
                  </a:lnTo>
                  <a:lnTo>
                    <a:pt x="494300" y="506394"/>
                  </a:lnTo>
                  <a:lnTo>
                    <a:pt x="543825" y="473003"/>
                  </a:lnTo>
                  <a:cubicBezTo>
                    <a:pt x="580441" y="436388"/>
                    <a:pt x="603088" y="385804"/>
                    <a:pt x="603088" y="329930"/>
                  </a:cubicBezTo>
                  <a:cubicBezTo>
                    <a:pt x="603088" y="218183"/>
                    <a:pt x="512499" y="127594"/>
                    <a:pt x="400752" y="127594"/>
                  </a:cubicBezTo>
                  <a:cubicBezTo>
                    <a:pt x="289005" y="127594"/>
                    <a:pt x="198416" y="218183"/>
                    <a:pt x="198416" y="329930"/>
                  </a:cubicBezTo>
                  <a:cubicBezTo>
                    <a:pt x="198416" y="385804"/>
                    <a:pt x="221064" y="436388"/>
                    <a:pt x="257679" y="473003"/>
                  </a:cubicBezTo>
                  <a:lnTo>
                    <a:pt x="284785" y="491279"/>
                  </a:lnTo>
                  <a:lnTo>
                    <a:pt x="284242" y="536372"/>
                  </a:lnTo>
                  <a:lnTo>
                    <a:pt x="283227" y="604037"/>
                  </a:lnTo>
                  <a:lnTo>
                    <a:pt x="282696" y="637053"/>
                  </a:lnTo>
                  <a:lnTo>
                    <a:pt x="282693" y="637150"/>
                  </a:lnTo>
                  <a:lnTo>
                    <a:pt x="272330" y="633933"/>
                  </a:lnTo>
                  <a:cubicBezTo>
                    <a:pt x="153913" y="583847"/>
                    <a:pt x="70823" y="466592"/>
                    <a:pt x="70823" y="329930"/>
                  </a:cubicBezTo>
                  <a:cubicBezTo>
                    <a:pt x="70823" y="147715"/>
                    <a:pt x="218538" y="0"/>
                    <a:pt x="400753" y="0"/>
                  </a:cubicBezTo>
                  <a:close/>
                </a:path>
              </a:pathLst>
            </a:custGeom>
            <a:grpFill/>
            <a:ln w="9525">
              <a:solidFill>
                <a:schemeClr val="accent1"/>
              </a:solidFill>
            </a:ln>
          </p:spPr>
          <p:txBody>
            <a:bodyPr vert="horz" wrap="square" lIns="95091" tIns="47545" rIns="95091" bIns="47545" numCol="1" anchor="t" anchorCtr="0" compatLnSpc="1">
              <a:prstTxWarp prst="textNoShape">
                <a:avLst/>
              </a:prstTxWarp>
              <a:noAutofit/>
            </a:bodyPr>
            <a:lstStyle/>
            <a:p>
              <a:pPr defTabSz="951064">
                <a:defRPr/>
              </a:pPr>
              <a:endParaRPr lang="en-US" sz="4080">
                <a:solidFill>
                  <a:srgbClr val="505050"/>
                </a:solidFill>
                <a:latin typeface="Segoe UI Light"/>
              </a:endParaRPr>
            </a:p>
          </p:txBody>
        </p:sp>
      </p:grpSp>
      <p:grpSp>
        <p:nvGrpSpPr>
          <p:cNvPr id="3" name="Group 2">
            <a:extLst>
              <a:ext uri="{FF2B5EF4-FFF2-40B4-BE49-F238E27FC236}">
                <a16:creationId xmlns:a16="http://schemas.microsoft.com/office/drawing/2014/main" id="{B20FF734-8692-B746-A20A-DEBDBCD58512}"/>
              </a:ext>
            </a:extLst>
          </p:cNvPr>
          <p:cNvGrpSpPr/>
          <p:nvPr/>
        </p:nvGrpSpPr>
        <p:grpSpPr>
          <a:xfrm>
            <a:off x="1975571" y="5929257"/>
            <a:ext cx="673455" cy="860856"/>
            <a:chOff x="2047321" y="6042722"/>
            <a:chExt cx="450177" cy="575447"/>
          </a:xfrm>
        </p:grpSpPr>
        <p:sp>
          <p:nvSpPr>
            <p:cNvPr id="49" name="Oval 48">
              <a:extLst>
                <a:ext uri="{FF2B5EF4-FFF2-40B4-BE49-F238E27FC236}">
                  <a16:creationId xmlns:a16="http://schemas.microsoft.com/office/drawing/2014/main" id="{3EB3031F-BE29-4559-BBCA-F743449C485C}"/>
                </a:ext>
              </a:extLst>
            </p:cNvPr>
            <p:cNvSpPr/>
            <p:nvPr/>
          </p:nvSpPr>
          <p:spPr bwMode="auto">
            <a:xfrm>
              <a:off x="2057031" y="6042722"/>
              <a:ext cx="430758" cy="430759"/>
            </a:xfrm>
            <a:prstGeom prst="ellipse">
              <a:avLst/>
            </a:prstGeom>
            <a:solidFill>
              <a:schemeClr val="bg2"/>
            </a:solidFill>
            <a:ln w="952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836">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50" name="Group 49">
              <a:extLst>
                <a:ext uri="{FF2B5EF4-FFF2-40B4-BE49-F238E27FC236}">
                  <a16:creationId xmlns:a16="http://schemas.microsoft.com/office/drawing/2014/main" id="{0A6CD212-49A9-42EE-B662-54A0576FFBE4}"/>
                </a:ext>
              </a:extLst>
            </p:cNvPr>
            <p:cNvGrpSpPr/>
            <p:nvPr/>
          </p:nvGrpSpPr>
          <p:grpSpPr>
            <a:xfrm rot="18900000">
              <a:off x="2047321" y="6167992"/>
              <a:ext cx="450177" cy="450177"/>
              <a:chOff x="2059290" y="4518790"/>
              <a:chExt cx="914396" cy="914396"/>
            </a:xfrm>
          </p:grpSpPr>
          <p:sp>
            <p:nvSpPr>
              <p:cNvPr id="52" name="Arc 51">
                <a:extLst>
                  <a:ext uri="{FF2B5EF4-FFF2-40B4-BE49-F238E27FC236}">
                    <a16:creationId xmlns:a16="http://schemas.microsoft.com/office/drawing/2014/main" id="{34B27B67-8AC6-4E17-83B0-739D1F0C6BCB}"/>
                  </a:ext>
                </a:extLst>
              </p:cNvPr>
              <p:cNvSpPr/>
              <p:nvPr/>
            </p:nvSpPr>
            <p:spPr>
              <a:xfrm>
                <a:off x="2059290" y="4518790"/>
                <a:ext cx="914396" cy="914396"/>
              </a:xfrm>
              <a:prstGeom prst="arc">
                <a:avLst/>
              </a:prstGeom>
              <a:ln w="952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a:solidFill>
                    <a:srgbClr val="000000"/>
                  </a:solidFill>
                  <a:latin typeface="Segoe UI"/>
                </a:endParaRPr>
              </a:p>
            </p:txBody>
          </p:sp>
          <p:sp>
            <p:nvSpPr>
              <p:cNvPr id="53" name="Arc 52">
                <a:extLst>
                  <a:ext uri="{FF2B5EF4-FFF2-40B4-BE49-F238E27FC236}">
                    <a16:creationId xmlns:a16="http://schemas.microsoft.com/office/drawing/2014/main" id="{E77DF2BB-F73B-4979-901E-85998440080D}"/>
                  </a:ext>
                </a:extLst>
              </p:cNvPr>
              <p:cNvSpPr/>
              <p:nvPr/>
            </p:nvSpPr>
            <p:spPr>
              <a:xfrm>
                <a:off x="2289166" y="4744644"/>
                <a:ext cx="457198" cy="457198"/>
              </a:xfrm>
              <a:prstGeom prst="arc">
                <a:avLst/>
              </a:prstGeom>
              <a:ln w="952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a:solidFill>
                    <a:srgbClr val="000000"/>
                  </a:solidFill>
                  <a:latin typeface="Segoe UI"/>
                </a:endParaRPr>
              </a:p>
            </p:txBody>
          </p:sp>
          <p:sp>
            <p:nvSpPr>
              <p:cNvPr id="55" name="Arc 54">
                <a:extLst>
                  <a:ext uri="{FF2B5EF4-FFF2-40B4-BE49-F238E27FC236}">
                    <a16:creationId xmlns:a16="http://schemas.microsoft.com/office/drawing/2014/main" id="{F43D5C87-CC58-4ABF-8C8D-8BEB80CBBF15}"/>
                  </a:ext>
                </a:extLst>
              </p:cNvPr>
              <p:cNvSpPr/>
              <p:nvPr/>
            </p:nvSpPr>
            <p:spPr>
              <a:xfrm>
                <a:off x="2173590" y="4630347"/>
                <a:ext cx="685798" cy="685798"/>
              </a:xfrm>
              <a:prstGeom prst="arc">
                <a:avLst/>
              </a:prstGeom>
              <a:ln w="952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a:solidFill>
                    <a:srgbClr val="000000"/>
                  </a:solidFill>
                  <a:latin typeface="Segoe UI"/>
                </a:endParaRPr>
              </a:p>
            </p:txBody>
          </p:sp>
          <p:sp>
            <p:nvSpPr>
              <p:cNvPr id="56" name="Oval 55">
                <a:extLst>
                  <a:ext uri="{FF2B5EF4-FFF2-40B4-BE49-F238E27FC236}">
                    <a16:creationId xmlns:a16="http://schemas.microsoft.com/office/drawing/2014/main" id="{CBBCE90B-5E18-4B7C-891A-22DEAE698C67}"/>
                  </a:ext>
                </a:extLst>
              </p:cNvPr>
              <p:cNvSpPr/>
              <p:nvPr/>
            </p:nvSpPr>
            <p:spPr bwMode="auto">
              <a:xfrm>
                <a:off x="2516497" y="4860758"/>
                <a:ext cx="111450" cy="111450"/>
              </a:xfrm>
              <a:prstGeom prst="ellipse">
                <a:avLst/>
              </a:prstGeom>
              <a:noFill/>
              <a:ln w="952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1632" dirty="0">
                  <a:gradFill>
                    <a:gsLst>
                      <a:gs pos="40075">
                        <a:srgbClr val="FFFFFF"/>
                      </a:gs>
                      <a:gs pos="30000">
                        <a:srgbClr val="FFFFFF"/>
                      </a:gs>
                    </a:gsLst>
                    <a:lin ang="5400000" scaled="0"/>
                  </a:gradFill>
                  <a:latin typeface="Segoe UI"/>
                </a:endParaRPr>
              </a:p>
            </p:txBody>
          </p:sp>
        </p:grpSp>
      </p:grpSp>
      <mc:AlternateContent xmlns:mc="http://schemas.openxmlformats.org/markup-compatibility/2006" xmlns:p14="http://schemas.microsoft.com/office/powerpoint/2010/main">
        <mc:Choice Requires="p14">
          <p:contentPart p14:bwMode="auto" r:id="rId3">
            <p14:nvContentPartPr>
              <p14:cNvPr id="48" name="Ink 47">
                <a:extLst>
                  <a:ext uri="{FF2B5EF4-FFF2-40B4-BE49-F238E27FC236}">
                    <a16:creationId xmlns:a16="http://schemas.microsoft.com/office/drawing/2014/main" id="{E3FA34F9-0AD0-47C8-BC66-1EDC732E6EB4}"/>
                  </a:ext>
                </a:extLst>
              </p14:cNvPr>
              <p14:cNvContentPartPr/>
              <p14:nvPr/>
            </p14:nvContentPartPr>
            <p14:xfrm rot="20926593">
              <a:off x="4743271" y="2740148"/>
              <a:ext cx="7145046" cy="3294860"/>
            </p14:xfrm>
          </p:contentPart>
        </mc:Choice>
        <mc:Fallback xmlns="">
          <p:pic>
            <p:nvPicPr>
              <p:cNvPr id="48" name="Ink 47">
                <a:extLst>
                  <a:ext uri="{FF2B5EF4-FFF2-40B4-BE49-F238E27FC236}">
                    <a16:creationId xmlns:a16="http://schemas.microsoft.com/office/drawing/2014/main" id="{E3FA34F9-0AD0-47C8-BC66-1EDC732E6EB4}"/>
                  </a:ext>
                </a:extLst>
              </p:cNvPr>
              <p:cNvPicPr/>
              <p:nvPr/>
            </p:nvPicPr>
            <p:blipFill>
              <a:blip r:embed="rId4"/>
              <a:stretch>
                <a:fillRect/>
              </a:stretch>
            </p:blipFill>
            <p:spPr>
              <a:xfrm rot="20926593">
                <a:off x="4734270" y="2731147"/>
                <a:ext cx="7162688" cy="3312503"/>
              </a:xfrm>
              <a:prstGeom prst="rect">
                <a:avLst/>
              </a:prstGeom>
            </p:spPr>
          </p:pic>
        </mc:Fallback>
      </mc:AlternateContent>
    </p:spTree>
    <p:extLst>
      <p:ext uri="{BB962C8B-B14F-4D97-AF65-F5344CB8AC3E}">
        <p14:creationId xmlns:p14="http://schemas.microsoft.com/office/powerpoint/2010/main" val="2621421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anim calcmode="lin" valueType="num">
                                      <p:cBhvr>
                                        <p:cTn id="7" dur="500" fill="hold"/>
                                        <p:tgtEl>
                                          <p:spTgt spid="48"/>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0CBDA5BB-06E7-40C4-843A-D85BB77EAB0B}"/>
              </a:ext>
            </a:extLst>
          </p:cNvPr>
          <p:cNvSpPr>
            <a:spLocks noGrp="1"/>
          </p:cNvSpPr>
          <p:nvPr>
            <p:ph idx="1"/>
          </p:nvPr>
        </p:nvSpPr>
        <p:spPr>
          <a:xfrm>
            <a:off x="465138" y="1397477"/>
            <a:ext cx="11456988" cy="3323987"/>
          </a:xfrm>
        </p:spPr>
        <p:txBody>
          <a:bodyPr/>
          <a:lstStyle/>
          <a:p>
            <a:pPr>
              <a:lnSpc>
                <a:spcPct val="150000"/>
              </a:lnSpc>
            </a:pPr>
            <a:r>
              <a:rPr lang="en-US" dirty="0"/>
              <a:t>Time Series Insights</a:t>
            </a:r>
          </a:p>
          <a:p>
            <a:pPr>
              <a:lnSpc>
                <a:spcPct val="150000"/>
              </a:lnSpc>
            </a:pPr>
            <a:r>
              <a:rPr lang="en-US" dirty="0"/>
              <a:t>Azure Stream Analytics</a:t>
            </a:r>
          </a:p>
          <a:p>
            <a:pPr>
              <a:lnSpc>
                <a:spcPct val="150000"/>
              </a:lnSpc>
            </a:pPr>
            <a:r>
              <a:rPr lang="en-US" dirty="0"/>
              <a:t>Message Routing</a:t>
            </a:r>
          </a:p>
          <a:p>
            <a:pPr>
              <a:lnSpc>
                <a:spcPct val="150000"/>
              </a:lnSpc>
            </a:pPr>
            <a:r>
              <a:rPr lang="en-US" dirty="0"/>
              <a:t>Event Grid Integration</a:t>
            </a:r>
          </a:p>
          <a:p>
            <a:pPr>
              <a:lnSpc>
                <a:spcPct val="150000"/>
              </a:lnSpc>
            </a:pPr>
            <a:r>
              <a:rPr lang="en-US" dirty="0"/>
              <a:t>Developer Resources &amp; Getting started</a:t>
            </a:r>
          </a:p>
          <a:p>
            <a:endParaRPr lang="en-US" dirty="0"/>
          </a:p>
        </p:txBody>
      </p:sp>
      <p:cxnSp>
        <p:nvCxnSpPr>
          <p:cNvPr id="6" name="Straight Connector 5">
            <a:extLst>
              <a:ext uri="{FF2B5EF4-FFF2-40B4-BE49-F238E27FC236}">
                <a16:creationId xmlns:a16="http://schemas.microsoft.com/office/drawing/2014/main" id="{EC92D292-E979-4E0A-BD64-37EC0EB1F0DB}"/>
              </a:ext>
            </a:extLst>
          </p:cNvPr>
          <p:cNvCxnSpPr>
            <a:cxnSpLocks/>
          </p:cNvCxnSpPr>
          <p:nvPr/>
        </p:nvCxnSpPr>
        <p:spPr>
          <a:xfrm>
            <a:off x="465138" y="2049466"/>
            <a:ext cx="10158746" cy="0"/>
          </a:xfrm>
          <a:prstGeom prst="line">
            <a:avLst/>
          </a:prstGeom>
          <a:ln w="53975">
            <a:gradFill>
              <a:gsLst>
                <a:gs pos="0">
                  <a:schemeClr val="accent5"/>
                </a:gs>
                <a:gs pos="100000">
                  <a:schemeClr val="tx2"/>
                </a:gs>
              </a:gsLst>
              <a:lin ang="1800000" scaled="0"/>
            </a:gra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itle 3">
            <a:extLst>
              <a:ext uri="{FF2B5EF4-FFF2-40B4-BE49-F238E27FC236}">
                <a16:creationId xmlns:a16="http://schemas.microsoft.com/office/drawing/2014/main" id="{6ABF69C6-467F-4365-8E9D-63A64E33A4B4}"/>
              </a:ext>
            </a:extLst>
          </p:cNvPr>
          <p:cNvSpPr txBox="1">
            <a:spLocks/>
          </p:cNvSpPr>
          <p:nvPr/>
        </p:nvSpPr>
        <p:spPr>
          <a:xfrm>
            <a:off x="465138" y="478442"/>
            <a:ext cx="11530584" cy="830020"/>
          </a:xfrm>
          <a:prstGeom prst="rect">
            <a:avLst/>
          </a:prstGeom>
        </p:spPr>
        <p:txBody>
          <a:bodyPr vert="horz" wrap="square" lIns="0" tIns="91440" rIns="146304" bIns="91440" rtlCol="0" anchor="t">
            <a:noAutofit/>
          </a:bodyPr>
          <a:lstStyle>
            <a:lvl1pPr algn="l" defTabSz="932742" rtl="0" eaLnBrk="1" latinLnBrk="0" hangingPunct="1">
              <a:lnSpc>
                <a:spcPct val="90000"/>
              </a:lnSpc>
              <a:spcBef>
                <a:spcPct val="0"/>
              </a:spcBef>
              <a:buNone/>
              <a:defRPr lang="en-US" sz="2800" b="0" kern="1200" cap="none" spc="-50" baseline="0" dirty="0" smtClean="0">
                <a:ln w="3175">
                  <a:noFill/>
                </a:ln>
                <a:gradFill>
                  <a:gsLst>
                    <a:gs pos="0">
                      <a:schemeClr val="tx1"/>
                    </a:gs>
                    <a:gs pos="100000">
                      <a:schemeClr val="tx1"/>
                    </a:gs>
                  </a:gsLst>
                  <a:lin ang="5400000" scaled="1"/>
                </a:gradFill>
                <a:effectLst/>
                <a:latin typeface="+mj-lt"/>
                <a:ea typeface="+mn-ea"/>
                <a:cs typeface="Segoe UI" pitchFamily="34" charset="0"/>
              </a:defRPr>
            </a:lvl1pPr>
          </a:lstStyle>
          <a:p>
            <a:pPr>
              <a:lnSpc>
                <a:spcPct val="150000"/>
              </a:lnSpc>
            </a:pPr>
            <a:r>
              <a:rPr lang="en-US" dirty="0">
                <a:solidFill>
                  <a:srgbClr val="027BD4"/>
                </a:solidFill>
              </a:rPr>
              <a:t>Messaging processing, analytics, and business integration</a:t>
            </a:r>
          </a:p>
        </p:txBody>
      </p:sp>
    </p:spTree>
    <p:extLst>
      <p:ext uri="{BB962C8B-B14F-4D97-AF65-F5344CB8AC3E}">
        <p14:creationId xmlns:p14="http://schemas.microsoft.com/office/powerpoint/2010/main" val="377218810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0" name="Title 15">
            <a:extLst>
              <a:ext uri="{FF2B5EF4-FFF2-40B4-BE49-F238E27FC236}">
                <a16:creationId xmlns:a16="http://schemas.microsoft.com/office/drawing/2014/main" id="{C89E73F5-F5D0-4B14-9C17-B2E58B083F2C}"/>
              </a:ext>
            </a:extLst>
          </p:cNvPr>
          <p:cNvSpPr>
            <a:spLocks noGrp="1"/>
          </p:cNvSpPr>
          <p:nvPr>
            <p:ph type="title"/>
          </p:nvPr>
        </p:nvSpPr>
        <p:spPr/>
        <p:txBody>
          <a:bodyPr/>
          <a:lstStyle/>
          <a:p>
            <a:r>
              <a:rPr lang="en-US"/>
              <a:t>Pursuing new opportunities</a:t>
            </a:r>
          </a:p>
        </p:txBody>
      </p:sp>
      <p:sp>
        <p:nvSpPr>
          <p:cNvPr id="681" name="Oval 680">
            <a:extLst>
              <a:ext uri="{FF2B5EF4-FFF2-40B4-BE49-F238E27FC236}">
                <a16:creationId xmlns:a16="http://schemas.microsoft.com/office/drawing/2014/main" id="{3C18EA5C-B8D7-4880-A637-A20CC3C48714}"/>
              </a:ext>
            </a:extLst>
          </p:cNvPr>
          <p:cNvSpPr/>
          <p:nvPr/>
        </p:nvSpPr>
        <p:spPr bwMode="auto">
          <a:xfrm>
            <a:off x="3371489" y="1953005"/>
            <a:ext cx="54856" cy="54856"/>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82" name="Oval 681">
            <a:extLst>
              <a:ext uri="{FF2B5EF4-FFF2-40B4-BE49-F238E27FC236}">
                <a16:creationId xmlns:a16="http://schemas.microsoft.com/office/drawing/2014/main" id="{775017AA-254D-4451-AED1-0AE518E3592A}"/>
              </a:ext>
            </a:extLst>
          </p:cNvPr>
          <p:cNvSpPr/>
          <p:nvPr/>
        </p:nvSpPr>
        <p:spPr bwMode="auto">
          <a:xfrm>
            <a:off x="3439338" y="1919408"/>
            <a:ext cx="54856" cy="54856"/>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87" name="Oval 686">
            <a:extLst>
              <a:ext uri="{FF2B5EF4-FFF2-40B4-BE49-F238E27FC236}">
                <a16:creationId xmlns:a16="http://schemas.microsoft.com/office/drawing/2014/main" id="{EBD5133C-338B-4BE1-9A3F-F4787C4278C3}"/>
              </a:ext>
            </a:extLst>
          </p:cNvPr>
          <p:cNvSpPr/>
          <p:nvPr/>
        </p:nvSpPr>
        <p:spPr bwMode="auto">
          <a:xfrm>
            <a:off x="6094373" y="1510673"/>
            <a:ext cx="54856" cy="54856"/>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88" name="Oval 687">
            <a:extLst>
              <a:ext uri="{FF2B5EF4-FFF2-40B4-BE49-F238E27FC236}">
                <a16:creationId xmlns:a16="http://schemas.microsoft.com/office/drawing/2014/main" id="{5E64FA23-AB8A-4F57-8403-241642E63977}"/>
              </a:ext>
            </a:extLst>
          </p:cNvPr>
          <p:cNvSpPr/>
          <p:nvPr/>
        </p:nvSpPr>
        <p:spPr bwMode="auto">
          <a:xfrm>
            <a:off x="5981974" y="1493931"/>
            <a:ext cx="54856" cy="54856"/>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689" name="Ground circles">
            <a:extLst>
              <a:ext uri="{FF2B5EF4-FFF2-40B4-BE49-F238E27FC236}">
                <a16:creationId xmlns:a16="http://schemas.microsoft.com/office/drawing/2014/main" id="{FD2CABF6-D61E-44EB-8AD1-664063B3BA55}"/>
              </a:ext>
            </a:extLst>
          </p:cNvPr>
          <p:cNvGrpSpPr/>
          <p:nvPr/>
        </p:nvGrpSpPr>
        <p:grpSpPr>
          <a:xfrm>
            <a:off x="1265325" y="2472195"/>
            <a:ext cx="9952225" cy="1890555"/>
            <a:chOff x="1179566" y="2989359"/>
            <a:chExt cx="9953637" cy="1890824"/>
          </a:xfrm>
          <a:solidFill>
            <a:schemeClr val="bg1">
              <a:lumMod val="75000"/>
            </a:schemeClr>
          </a:solidFill>
        </p:grpSpPr>
        <p:sp>
          <p:nvSpPr>
            <p:cNvPr id="690" name="Rectangle 689">
              <a:extLst>
                <a:ext uri="{FF2B5EF4-FFF2-40B4-BE49-F238E27FC236}">
                  <a16:creationId xmlns:a16="http://schemas.microsoft.com/office/drawing/2014/main" id="{E3FB114A-1150-40D7-B759-0B3F81CFD1C8}"/>
                </a:ext>
              </a:extLst>
            </p:cNvPr>
            <p:cNvSpPr/>
            <p:nvPr/>
          </p:nvSpPr>
          <p:spPr bwMode="auto">
            <a:xfrm flipH="1">
              <a:off x="4945756" y="3164923"/>
              <a:ext cx="316951" cy="912526"/>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cs typeface="Segoe UI" pitchFamily="34" charset="0"/>
              </a:endParaRPr>
            </a:p>
          </p:txBody>
        </p:sp>
        <p:sp>
          <p:nvSpPr>
            <p:cNvPr id="698" name="Rectangle 697">
              <a:extLst>
                <a:ext uri="{FF2B5EF4-FFF2-40B4-BE49-F238E27FC236}">
                  <a16:creationId xmlns:a16="http://schemas.microsoft.com/office/drawing/2014/main" id="{F5E3DBCC-D119-4C79-B9C4-1220126486F1}"/>
                </a:ext>
              </a:extLst>
            </p:cNvPr>
            <p:cNvSpPr/>
            <p:nvPr/>
          </p:nvSpPr>
          <p:spPr bwMode="auto">
            <a:xfrm>
              <a:off x="4644917" y="4611231"/>
              <a:ext cx="2939602" cy="262836"/>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cs typeface="Segoe UI" pitchFamily="34" charset="0"/>
              </a:endParaRPr>
            </a:p>
          </p:txBody>
        </p:sp>
        <p:sp>
          <p:nvSpPr>
            <p:cNvPr id="705" name="Rectangle 677">
              <a:extLst>
                <a:ext uri="{FF2B5EF4-FFF2-40B4-BE49-F238E27FC236}">
                  <a16:creationId xmlns:a16="http://schemas.microsoft.com/office/drawing/2014/main" id="{5AFE505B-771F-43AF-8DA7-518CC0AD815B}"/>
                </a:ext>
              </a:extLst>
            </p:cNvPr>
            <p:cNvSpPr/>
            <p:nvPr/>
          </p:nvSpPr>
          <p:spPr bwMode="auto">
            <a:xfrm rot="16900103">
              <a:off x="2474809" y="3210305"/>
              <a:ext cx="273580" cy="2462758"/>
            </a:xfrm>
            <a:custGeom>
              <a:avLst/>
              <a:gdLst>
                <a:gd name="connsiteX0" fmla="*/ 0 w 272535"/>
                <a:gd name="connsiteY0" fmla="*/ 0 h 2369117"/>
                <a:gd name="connsiteX1" fmla="*/ 272535 w 272535"/>
                <a:gd name="connsiteY1" fmla="*/ 0 h 2369117"/>
                <a:gd name="connsiteX2" fmla="*/ 272535 w 272535"/>
                <a:gd name="connsiteY2" fmla="*/ 2369117 h 2369117"/>
                <a:gd name="connsiteX3" fmla="*/ 0 w 272535"/>
                <a:gd name="connsiteY3" fmla="*/ 2369117 h 2369117"/>
                <a:gd name="connsiteX4" fmla="*/ 0 w 272535"/>
                <a:gd name="connsiteY4" fmla="*/ 0 h 2369117"/>
                <a:gd name="connsiteX0" fmla="*/ 0 w 273580"/>
                <a:gd name="connsiteY0" fmla="*/ 0 h 2369117"/>
                <a:gd name="connsiteX1" fmla="*/ 273580 w 273580"/>
                <a:gd name="connsiteY1" fmla="*/ 27112 h 2369117"/>
                <a:gd name="connsiteX2" fmla="*/ 272535 w 273580"/>
                <a:gd name="connsiteY2" fmla="*/ 2369117 h 2369117"/>
                <a:gd name="connsiteX3" fmla="*/ 0 w 273580"/>
                <a:gd name="connsiteY3" fmla="*/ 2369117 h 2369117"/>
                <a:gd name="connsiteX4" fmla="*/ 0 w 273580"/>
                <a:gd name="connsiteY4" fmla="*/ 0 h 2369117"/>
                <a:gd name="connsiteX0" fmla="*/ 0 w 273580"/>
                <a:gd name="connsiteY0" fmla="*/ 0 h 2369117"/>
                <a:gd name="connsiteX1" fmla="*/ 273580 w 273580"/>
                <a:gd name="connsiteY1" fmla="*/ 27112 h 2369117"/>
                <a:gd name="connsiteX2" fmla="*/ 272535 w 273580"/>
                <a:gd name="connsiteY2" fmla="*/ 2369117 h 2369117"/>
                <a:gd name="connsiteX3" fmla="*/ 0 w 273580"/>
                <a:gd name="connsiteY3" fmla="*/ 2369117 h 2369117"/>
                <a:gd name="connsiteX4" fmla="*/ 0 w 273580"/>
                <a:gd name="connsiteY4" fmla="*/ 0 h 2369117"/>
                <a:gd name="connsiteX0" fmla="*/ 22744 w 273580"/>
                <a:gd name="connsiteY0" fmla="*/ 0 h 2369259"/>
                <a:gd name="connsiteX1" fmla="*/ 273580 w 273580"/>
                <a:gd name="connsiteY1" fmla="*/ 27254 h 2369259"/>
                <a:gd name="connsiteX2" fmla="*/ 272535 w 273580"/>
                <a:gd name="connsiteY2" fmla="*/ 2369259 h 2369259"/>
                <a:gd name="connsiteX3" fmla="*/ 0 w 273580"/>
                <a:gd name="connsiteY3" fmla="*/ 2369259 h 2369259"/>
                <a:gd name="connsiteX4" fmla="*/ 22744 w 273580"/>
                <a:gd name="connsiteY4" fmla="*/ 0 h 2369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3580" h="2369259">
                  <a:moveTo>
                    <a:pt x="22744" y="0"/>
                  </a:moveTo>
                  <a:lnTo>
                    <a:pt x="273580" y="27254"/>
                  </a:lnTo>
                  <a:cubicBezTo>
                    <a:pt x="273232" y="807922"/>
                    <a:pt x="272883" y="1588591"/>
                    <a:pt x="272535" y="2369259"/>
                  </a:cubicBezTo>
                  <a:lnTo>
                    <a:pt x="0" y="2369259"/>
                  </a:lnTo>
                  <a:lnTo>
                    <a:pt x="22744" y="0"/>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cs typeface="Segoe UI" pitchFamily="34" charset="0"/>
              </a:endParaRPr>
            </a:p>
          </p:txBody>
        </p:sp>
        <p:sp>
          <p:nvSpPr>
            <p:cNvPr id="706" name="Oval 705">
              <a:extLst>
                <a:ext uri="{FF2B5EF4-FFF2-40B4-BE49-F238E27FC236}">
                  <a16:creationId xmlns:a16="http://schemas.microsoft.com/office/drawing/2014/main" id="{00A60644-E25F-4805-B84B-97150ACF1830}"/>
                </a:ext>
              </a:extLst>
            </p:cNvPr>
            <p:cNvSpPr/>
            <p:nvPr/>
          </p:nvSpPr>
          <p:spPr bwMode="auto">
            <a:xfrm>
              <a:off x="3327415" y="4503247"/>
              <a:ext cx="2275502" cy="374958"/>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cs typeface="Segoe UI" pitchFamily="34" charset="0"/>
              </a:endParaRPr>
            </a:p>
          </p:txBody>
        </p:sp>
        <p:sp>
          <p:nvSpPr>
            <p:cNvPr id="707" name="Rectangle 706">
              <a:extLst>
                <a:ext uri="{FF2B5EF4-FFF2-40B4-BE49-F238E27FC236}">
                  <a16:creationId xmlns:a16="http://schemas.microsoft.com/office/drawing/2014/main" id="{1C13AF19-EC3D-48AC-A10B-CA09584C1910}"/>
                </a:ext>
              </a:extLst>
            </p:cNvPr>
            <p:cNvSpPr/>
            <p:nvPr/>
          </p:nvSpPr>
          <p:spPr bwMode="auto">
            <a:xfrm flipH="1">
              <a:off x="2987359" y="3645244"/>
              <a:ext cx="316951" cy="558388"/>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cs typeface="Segoe UI" pitchFamily="34" charset="0"/>
              </a:endParaRPr>
            </a:p>
          </p:txBody>
        </p:sp>
        <p:sp>
          <p:nvSpPr>
            <p:cNvPr id="708" name="Oval 707">
              <a:extLst>
                <a:ext uri="{FF2B5EF4-FFF2-40B4-BE49-F238E27FC236}">
                  <a16:creationId xmlns:a16="http://schemas.microsoft.com/office/drawing/2014/main" id="{48D0B1C0-5196-4D0D-A74B-864580DA1769}"/>
                </a:ext>
              </a:extLst>
            </p:cNvPr>
            <p:cNvSpPr/>
            <p:nvPr/>
          </p:nvSpPr>
          <p:spPr bwMode="auto">
            <a:xfrm flipH="1">
              <a:off x="1179566" y="4010747"/>
              <a:ext cx="2124744" cy="374958"/>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cs typeface="Segoe UI" pitchFamily="34" charset="0"/>
              </a:endParaRPr>
            </a:p>
          </p:txBody>
        </p:sp>
        <p:sp>
          <p:nvSpPr>
            <p:cNvPr id="709" name="Oval 708">
              <a:extLst>
                <a:ext uri="{FF2B5EF4-FFF2-40B4-BE49-F238E27FC236}">
                  <a16:creationId xmlns:a16="http://schemas.microsoft.com/office/drawing/2014/main" id="{10345FE3-EE6B-491E-9AF1-A7A2BF698172}"/>
                </a:ext>
              </a:extLst>
            </p:cNvPr>
            <p:cNvSpPr/>
            <p:nvPr/>
          </p:nvSpPr>
          <p:spPr bwMode="auto">
            <a:xfrm flipH="1">
              <a:off x="2987205" y="3453557"/>
              <a:ext cx="2275504" cy="374959"/>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cs typeface="Segoe UI" pitchFamily="34" charset="0"/>
              </a:endParaRPr>
            </a:p>
          </p:txBody>
        </p:sp>
        <p:sp>
          <p:nvSpPr>
            <p:cNvPr id="710" name="Rectangle 709">
              <a:extLst>
                <a:ext uri="{FF2B5EF4-FFF2-40B4-BE49-F238E27FC236}">
                  <a16:creationId xmlns:a16="http://schemas.microsoft.com/office/drawing/2014/main" id="{F195D825-1311-4BAB-9980-78563BC4059F}"/>
                </a:ext>
              </a:extLst>
            </p:cNvPr>
            <p:cNvSpPr/>
            <p:nvPr/>
          </p:nvSpPr>
          <p:spPr bwMode="auto">
            <a:xfrm rot="4699897" flipH="1">
              <a:off x="9425700" y="3303168"/>
              <a:ext cx="272535" cy="2299143"/>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cs typeface="Segoe UI" pitchFamily="34" charset="0"/>
              </a:endParaRPr>
            </a:p>
          </p:txBody>
        </p:sp>
        <p:sp>
          <p:nvSpPr>
            <p:cNvPr id="711" name="Oval 710">
              <a:extLst>
                <a:ext uri="{FF2B5EF4-FFF2-40B4-BE49-F238E27FC236}">
                  <a16:creationId xmlns:a16="http://schemas.microsoft.com/office/drawing/2014/main" id="{48141BF6-9375-4D98-A552-9030F10DD58F}"/>
                </a:ext>
              </a:extLst>
            </p:cNvPr>
            <p:cNvSpPr/>
            <p:nvPr/>
          </p:nvSpPr>
          <p:spPr bwMode="auto">
            <a:xfrm flipH="1">
              <a:off x="6559094" y="4505225"/>
              <a:ext cx="2275502" cy="374958"/>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cs typeface="Segoe UI" pitchFamily="34" charset="0"/>
              </a:endParaRPr>
            </a:p>
          </p:txBody>
        </p:sp>
        <p:sp>
          <p:nvSpPr>
            <p:cNvPr id="712" name="Rectangle 711">
              <a:extLst>
                <a:ext uri="{FF2B5EF4-FFF2-40B4-BE49-F238E27FC236}">
                  <a16:creationId xmlns:a16="http://schemas.microsoft.com/office/drawing/2014/main" id="{2CE410FA-F701-49AA-9AA4-1E32A9EB0FE1}"/>
                </a:ext>
              </a:extLst>
            </p:cNvPr>
            <p:cNvSpPr/>
            <p:nvPr/>
          </p:nvSpPr>
          <p:spPr bwMode="auto">
            <a:xfrm>
              <a:off x="8857701" y="3658151"/>
              <a:ext cx="316951" cy="558388"/>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cs typeface="Segoe UI" pitchFamily="34" charset="0"/>
              </a:endParaRPr>
            </a:p>
          </p:txBody>
        </p:sp>
        <p:sp>
          <p:nvSpPr>
            <p:cNvPr id="713" name="Oval 712">
              <a:extLst>
                <a:ext uri="{FF2B5EF4-FFF2-40B4-BE49-F238E27FC236}">
                  <a16:creationId xmlns:a16="http://schemas.microsoft.com/office/drawing/2014/main" id="{591B7B73-2290-4339-B974-EECFA7F9A953}"/>
                </a:ext>
              </a:extLst>
            </p:cNvPr>
            <p:cNvSpPr/>
            <p:nvPr/>
          </p:nvSpPr>
          <p:spPr bwMode="auto">
            <a:xfrm>
              <a:off x="8857701" y="4023654"/>
              <a:ext cx="2275502" cy="374958"/>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cs typeface="Segoe UI" pitchFamily="34" charset="0"/>
              </a:endParaRPr>
            </a:p>
          </p:txBody>
        </p:sp>
        <p:sp>
          <p:nvSpPr>
            <p:cNvPr id="714" name="Rectangle 713">
              <a:extLst>
                <a:ext uri="{FF2B5EF4-FFF2-40B4-BE49-F238E27FC236}">
                  <a16:creationId xmlns:a16="http://schemas.microsoft.com/office/drawing/2014/main" id="{77F15A91-AD09-499C-9EC4-DEB107DF9922}"/>
                </a:ext>
              </a:extLst>
            </p:cNvPr>
            <p:cNvSpPr/>
            <p:nvPr/>
          </p:nvSpPr>
          <p:spPr bwMode="auto">
            <a:xfrm>
              <a:off x="6899303" y="3177829"/>
              <a:ext cx="316951" cy="878235"/>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cs typeface="Segoe UI" pitchFamily="34" charset="0"/>
              </a:endParaRPr>
            </a:p>
          </p:txBody>
        </p:sp>
        <p:sp>
          <p:nvSpPr>
            <p:cNvPr id="715" name="Oval 714">
              <a:extLst>
                <a:ext uri="{FF2B5EF4-FFF2-40B4-BE49-F238E27FC236}">
                  <a16:creationId xmlns:a16="http://schemas.microsoft.com/office/drawing/2014/main" id="{D13375B0-3B5A-4138-BC5F-7964F0214088}"/>
                </a:ext>
              </a:extLst>
            </p:cNvPr>
            <p:cNvSpPr/>
            <p:nvPr/>
          </p:nvSpPr>
          <p:spPr bwMode="auto">
            <a:xfrm>
              <a:off x="6899303" y="3466464"/>
              <a:ext cx="2275504" cy="374959"/>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cs typeface="Segoe UI" pitchFamily="34" charset="0"/>
              </a:endParaRPr>
            </a:p>
          </p:txBody>
        </p:sp>
        <p:sp>
          <p:nvSpPr>
            <p:cNvPr id="716" name="Oval 715">
              <a:extLst>
                <a:ext uri="{FF2B5EF4-FFF2-40B4-BE49-F238E27FC236}">
                  <a16:creationId xmlns:a16="http://schemas.microsoft.com/office/drawing/2014/main" id="{133AC3E1-D66F-4821-95CF-B90BE364659F}"/>
                </a:ext>
              </a:extLst>
            </p:cNvPr>
            <p:cNvSpPr/>
            <p:nvPr/>
          </p:nvSpPr>
          <p:spPr bwMode="auto">
            <a:xfrm>
              <a:off x="4940584" y="2989359"/>
              <a:ext cx="2275502" cy="374958"/>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cs typeface="Segoe UI" pitchFamily="34" charset="0"/>
              </a:endParaRPr>
            </a:p>
          </p:txBody>
        </p:sp>
      </p:grpSp>
      <p:grpSp>
        <p:nvGrpSpPr>
          <p:cNvPr id="717" name="Lines">
            <a:extLst>
              <a:ext uri="{FF2B5EF4-FFF2-40B4-BE49-F238E27FC236}">
                <a16:creationId xmlns:a16="http://schemas.microsoft.com/office/drawing/2014/main" id="{0A841885-E95E-43FC-A358-7E75E7C24589}"/>
              </a:ext>
            </a:extLst>
          </p:cNvPr>
          <p:cNvGrpSpPr/>
          <p:nvPr/>
        </p:nvGrpSpPr>
        <p:grpSpPr>
          <a:xfrm>
            <a:off x="2307348" y="2602820"/>
            <a:ext cx="7933166" cy="1849680"/>
            <a:chOff x="2221737" y="3120004"/>
            <a:chExt cx="7934292" cy="1849942"/>
          </a:xfrm>
        </p:grpSpPr>
        <p:cxnSp>
          <p:nvCxnSpPr>
            <p:cNvPr id="718" name="Straight Connector 717">
              <a:extLst>
                <a:ext uri="{FF2B5EF4-FFF2-40B4-BE49-F238E27FC236}">
                  <a16:creationId xmlns:a16="http://schemas.microsoft.com/office/drawing/2014/main" id="{4AD6DE4F-7500-4F30-820F-7CA21E956A93}"/>
                </a:ext>
              </a:extLst>
            </p:cNvPr>
            <p:cNvCxnSpPr>
              <a:cxnSpLocks/>
            </p:cNvCxnSpPr>
            <p:nvPr/>
          </p:nvCxnSpPr>
          <p:spPr>
            <a:xfrm flipH="1">
              <a:off x="9025703" y="3751572"/>
              <a:ext cx="0" cy="365760"/>
            </a:xfrm>
            <a:prstGeom prst="line">
              <a:avLst/>
            </a:prstGeom>
            <a:ln w="38100" cap="rnd">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19" name="Straight Connector 718">
              <a:extLst>
                <a:ext uri="{FF2B5EF4-FFF2-40B4-BE49-F238E27FC236}">
                  <a16:creationId xmlns:a16="http://schemas.microsoft.com/office/drawing/2014/main" id="{8225A34C-8CC9-4B7B-A759-B40D763EDF94}"/>
                </a:ext>
              </a:extLst>
            </p:cNvPr>
            <p:cNvCxnSpPr>
              <a:cxnSpLocks/>
              <a:stCxn id="713" idx="4"/>
              <a:endCxn id="745" idx="0"/>
            </p:cNvCxnSpPr>
            <p:nvPr/>
          </p:nvCxnSpPr>
          <p:spPr>
            <a:xfrm flipH="1">
              <a:off x="8744985" y="4405700"/>
              <a:ext cx="1250467" cy="222444"/>
            </a:xfrm>
            <a:prstGeom prst="line">
              <a:avLst/>
            </a:prstGeom>
            <a:ln w="38100" cap="rnd">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20" name="Arc 719">
              <a:extLst>
                <a:ext uri="{FF2B5EF4-FFF2-40B4-BE49-F238E27FC236}">
                  <a16:creationId xmlns:a16="http://schemas.microsoft.com/office/drawing/2014/main" id="{A4256F4A-2E3C-4E18-8F29-78F0D743D29B}"/>
                </a:ext>
              </a:extLst>
            </p:cNvPr>
            <p:cNvSpPr/>
            <p:nvPr/>
          </p:nvSpPr>
          <p:spPr>
            <a:xfrm rot="322971">
              <a:off x="3267388" y="4637505"/>
              <a:ext cx="2651136" cy="319534"/>
            </a:xfrm>
            <a:prstGeom prst="arc">
              <a:avLst>
                <a:gd name="adj1" fmla="val 10977219"/>
                <a:gd name="adj2" fmla="val 21104283"/>
              </a:avLst>
            </a:prstGeom>
            <a:ln w="38100" cap="rnd">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63">
                <a:defRPr/>
              </a:pPr>
              <a:endParaRPr lang="en-US">
                <a:solidFill>
                  <a:srgbClr val="000000"/>
                </a:solidFill>
                <a:latin typeface="Segoe UI"/>
              </a:endParaRPr>
            </a:p>
          </p:txBody>
        </p:sp>
        <p:cxnSp>
          <p:nvCxnSpPr>
            <p:cNvPr id="737" name="Straight Connector 736">
              <a:extLst>
                <a:ext uri="{FF2B5EF4-FFF2-40B4-BE49-F238E27FC236}">
                  <a16:creationId xmlns:a16="http://schemas.microsoft.com/office/drawing/2014/main" id="{99AE047B-5F12-44F1-A576-409B731CE872}"/>
                </a:ext>
              </a:extLst>
            </p:cNvPr>
            <p:cNvCxnSpPr>
              <a:cxnSpLocks/>
            </p:cNvCxnSpPr>
            <p:nvPr/>
          </p:nvCxnSpPr>
          <p:spPr>
            <a:xfrm>
              <a:off x="3136308" y="3738665"/>
              <a:ext cx="0" cy="365760"/>
            </a:xfrm>
            <a:prstGeom prst="line">
              <a:avLst/>
            </a:prstGeom>
            <a:ln w="38100" cap="rnd">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39" name="Straight Connector 738">
              <a:extLst>
                <a:ext uri="{FF2B5EF4-FFF2-40B4-BE49-F238E27FC236}">
                  <a16:creationId xmlns:a16="http://schemas.microsoft.com/office/drawing/2014/main" id="{251FFEBC-BCFE-458B-874D-F4DA9B7161AA}"/>
                </a:ext>
              </a:extLst>
            </p:cNvPr>
            <p:cNvCxnSpPr>
              <a:cxnSpLocks/>
            </p:cNvCxnSpPr>
            <p:nvPr/>
          </p:nvCxnSpPr>
          <p:spPr>
            <a:xfrm flipH="1">
              <a:off x="7059982" y="3279771"/>
              <a:ext cx="0" cy="284904"/>
            </a:xfrm>
            <a:prstGeom prst="line">
              <a:avLst/>
            </a:prstGeom>
            <a:ln w="38100" cap="rnd">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40" name="Arc 682">
              <a:extLst>
                <a:ext uri="{FF2B5EF4-FFF2-40B4-BE49-F238E27FC236}">
                  <a16:creationId xmlns:a16="http://schemas.microsoft.com/office/drawing/2014/main" id="{F95574DF-6078-445C-8145-2C7F6DA76A79}"/>
                </a:ext>
              </a:extLst>
            </p:cNvPr>
            <p:cNvSpPr/>
            <p:nvPr/>
          </p:nvSpPr>
          <p:spPr>
            <a:xfrm rot="20642978" flipH="1">
              <a:off x="2221737" y="4204219"/>
              <a:ext cx="936319" cy="97807"/>
            </a:xfrm>
            <a:custGeom>
              <a:avLst/>
              <a:gdLst>
                <a:gd name="connsiteX0" fmla="*/ 136874 w 1303156"/>
                <a:gd name="connsiteY0" fmla="*/ 37832 h 195613"/>
                <a:gd name="connsiteX1" fmla="*/ 648701 w 1303156"/>
                <a:gd name="connsiteY1" fmla="*/ 0 h 195613"/>
                <a:gd name="connsiteX2" fmla="*/ 1073530 w 1303156"/>
                <a:gd name="connsiteY2" fmla="*/ 23278 h 195613"/>
                <a:gd name="connsiteX3" fmla="*/ 651578 w 1303156"/>
                <a:gd name="connsiteY3" fmla="*/ 97807 h 195613"/>
                <a:gd name="connsiteX4" fmla="*/ 136874 w 1303156"/>
                <a:gd name="connsiteY4" fmla="*/ 37832 h 195613"/>
                <a:gd name="connsiteX0" fmla="*/ 136874 w 1303156"/>
                <a:gd name="connsiteY0" fmla="*/ 37832 h 195613"/>
                <a:gd name="connsiteX1" fmla="*/ 648701 w 1303156"/>
                <a:gd name="connsiteY1" fmla="*/ 0 h 195613"/>
                <a:gd name="connsiteX2" fmla="*/ 1073530 w 1303156"/>
                <a:gd name="connsiteY2" fmla="*/ 23278 h 195613"/>
                <a:gd name="connsiteX0" fmla="*/ 0 w 939723"/>
                <a:gd name="connsiteY0" fmla="*/ 37832 h 97807"/>
                <a:gd name="connsiteX1" fmla="*/ 511827 w 939723"/>
                <a:gd name="connsiteY1" fmla="*/ 0 h 97807"/>
                <a:gd name="connsiteX2" fmla="*/ 936656 w 939723"/>
                <a:gd name="connsiteY2" fmla="*/ 23278 h 97807"/>
                <a:gd name="connsiteX3" fmla="*/ 514704 w 939723"/>
                <a:gd name="connsiteY3" fmla="*/ 97807 h 97807"/>
                <a:gd name="connsiteX4" fmla="*/ 0 w 939723"/>
                <a:gd name="connsiteY4" fmla="*/ 37832 h 97807"/>
                <a:gd name="connsiteX0" fmla="*/ 0 w 939723"/>
                <a:gd name="connsiteY0" fmla="*/ 37832 h 97807"/>
                <a:gd name="connsiteX1" fmla="*/ 511827 w 939723"/>
                <a:gd name="connsiteY1" fmla="*/ 0 h 97807"/>
                <a:gd name="connsiteX2" fmla="*/ 939723 w 939723"/>
                <a:gd name="connsiteY2" fmla="*/ 50236 h 97807"/>
              </a:gdLst>
              <a:ahLst/>
              <a:cxnLst>
                <a:cxn ang="0">
                  <a:pos x="connsiteX0" y="connsiteY0"/>
                </a:cxn>
                <a:cxn ang="0">
                  <a:pos x="connsiteX1" y="connsiteY1"/>
                </a:cxn>
                <a:cxn ang="0">
                  <a:pos x="connsiteX2" y="connsiteY2"/>
                </a:cxn>
              </a:cxnLst>
              <a:rect l="l" t="t" r="r" b="b"/>
              <a:pathLst>
                <a:path w="939723" h="97807" stroke="0" extrusionOk="0">
                  <a:moveTo>
                    <a:pt x="0" y="37832"/>
                  </a:moveTo>
                  <a:cubicBezTo>
                    <a:pt x="122808" y="14084"/>
                    <a:pt x="311551" y="133"/>
                    <a:pt x="511827" y="0"/>
                  </a:cubicBezTo>
                  <a:cubicBezTo>
                    <a:pt x="667409" y="-103"/>
                    <a:pt x="818102" y="8154"/>
                    <a:pt x="936656" y="23278"/>
                  </a:cubicBezTo>
                  <a:lnTo>
                    <a:pt x="514704" y="97807"/>
                  </a:lnTo>
                  <a:lnTo>
                    <a:pt x="0" y="37832"/>
                  </a:lnTo>
                  <a:close/>
                </a:path>
                <a:path w="939723" h="97807" fill="none">
                  <a:moveTo>
                    <a:pt x="0" y="37832"/>
                  </a:moveTo>
                  <a:cubicBezTo>
                    <a:pt x="122808" y="14084"/>
                    <a:pt x="311551" y="133"/>
                    <a:pt x="511827" y="0"/>
                  </a:cubicBezTo>
                  <a:cubicBezTo>
                    <a:pt x="667409" y="-103"/>
                    <a:pt x="821169" y="35112"/>
                    <a:pt x="939723" y="50236"/>
                  </a:cubicBezTo>
                </a:path>
              </a:pathLst>
            </a:custGeom>
            <a:ln w="38100" cap="rnd">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63">
                <a:defRPr/>
              </a:pPr>
              <a:endParaRPr lang="en-US">
                <a:solidFill>
                  <a:srgbClr val="000000"/>
                </a:solidFill>
                <a:latin typeface="Segoe UI"/>
              </a:endParaRPr>
            </a:p>
          </p:txBody>
        </p:sp>
        <p:sp>
          <p:nvSpPr>
            <p:cNvPr id="741" name="Arc 740">
              <a:extLst>
                <a:ext uri="{FF2B5EF4-FFF2-40B4-BE49-F238E27FC236}">
                  <a16:creationId xmlns:a16="http://schemas.microsoft.com/office/drawing/2014/main" id="{C34E1515-8556-42BD-87A2-17946BF5D9C9}"/>
                </a:ext>
              </a:extLst>
            </p:cNvPr>
            <p:cNvSpPr/>
            <p:nvPr/>
          </p:nvSpPr>
          <p:spPr>
            <a:xfrm rot="21277029" flipH="1">
              <a:off x="2926076" y="3576584"/>
              <a:ext cx="2396551" cy="319537"/>
            </a:xfrm>
            <a:prstGeom prst="arc">
              <a:avLst>
                <a:gd name="adj1" fmla="val 11110850"/>
                <a:gd name="adj2" fmla="val 21282874"/>
              </a:avLst>
            </a:prstGeom>
            <a:ln w="38100" cap="rnd">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63">
                <a:defRPr/>
              </a:pPr>
              <a:endParaRPr lang="en-US">
                <a:solidFill>
                  <a:srgbClr val="000000"/>
                </a:solidFill>
                <a:latin typeface="Segoe UI"/>
              </a:endParaRPr>
            </a:p>
          </p:txBody>
        </p:sp>
        <p:cxnSp>
          <p:nvCxnSpPr>
            <p:cNvPr id="742" name="Straight Connector 741">
              <a:extLst>
                <a:ext uri="{FF2B5EF4-FFF2-40B4-BE49-F238E27FC236}">
                  <a16:creationId xmlns:a16="http://schemas.microsoft.com/office/drawing/2014/main" id="{B31F0D4E-3B56-4E65-9DC0-5E0D97E52E1D}"/>
                </a:ext>
              </a:extLst>
            </p:cNvPr>
            <p:cNvCxnSpPr>
              <a:cxnSpLocks/>
            </p:cNvCxnSpPr>
            <p:nvPr/>
          </p:nvCxnSpPr>
          <p:spPr>
            <a:xfrm>
              <a:off x="5102029" y="3266864"/>
              <a:ext cx="0" cy="284904"/>
            </a:xfrm>
            <a:prstGeom prst="line">
              <a:avLst/>
            </a:prstGeom>
            <a:ln w="38100" cap="rnd">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44" name="Straight Connector 743">
              <a:extLst>
                <a:ext uri="{FF2B5EF4-FFF2-40B4-BE49-F238E27FC236}">
                  <a16:creationId xmlns:a16="http://schemas.microsoft.com/office/drawing/2014/main" id="{6CCD8A93-3C3D-435D-9C17-47580684ADB3}"/>
                </a:ext>
              </a:extLst>
            </p:cNvPr>
            <p:cNvCxnSpPr>
              <a:cxnSpLocks/>
              <a:stCxn id="740" idx="2"/>
              <a:endCxn id="720" idx="0"/>
            </p:cNvCxnSpPr>
            <p:nvPr/>
          </p:nvCxnSpPr>
          <p:spPr>
            <a:xfrm>
              <a:off x="2240127" y="4383056"/>
              <a:ext cx="1145500" cy="237300"/>
            </a:xfrm>
            <a:prstGeom prst="line">
              <a:avLst/>
            </a:prstGeom>
            <a:ln w="38100" cap="rnd">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45" name="Arc 744">
              <a:extLst>
                <a:ext uri="{FF2B5EF4-FFF2-40B4-BE49-F238E27FC236}">
                  <a16:creationId xmlns:a16="http://schemas.microsoft.com/office/drawing/2014/main" id="{40A8E3DB-CAE4-4C6C-9172-CD0A65DA1F1A}"/>
                </a:ext>
              </a:extLst>
            </p:cNvPr>
            <p:cNvSpPr/>
            <p:nvPr/>
          </p:nvSpPr>
          <p:spPr>
            <a:xfrm rot="21277029" flipH="1">
              <a:off x="6243487" y="4650412"/>
              <a:ext cx="2651136" cy="319534"/>
            </a:xfrm>
            <a:prstGeom prst="arc">
              <a:avLst>
                <a:gd name="adj1" fmla="val 11005005"/>
                <a:gd name="adj2" fmla="val 21104283"/>
              </a:avLst>
            </a:prstGeom>
            <a:ln w="38100" cap="rnd">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63">
                <a:defRPr/>
              </a:pPr>
              <a:endParaRPr lang="en-US">
                <a:solidFill>
                  <a:srgbClr val="000000"/>
                </a:solidFill>
                <a:latin typeface="Segoe UI"/>
              </a:endParaRPr>
            </a:p>
          </p:txBody>
        </p:sp>
        <p:sp>
          <p:nvSpPr>
            <p:cNvPr id="752" name="Arc 751">
              <a:extLst>
                <a:ext uri="{FF2B5EF4-FFF2-40B4-BE49-F238E27FC236}">
                  <a16:creationId xmlns:a16="http://schemas.microsoft.com/office/drawing/2014/main" id="{A8D55B42-41B0-4077-9602-56DFC5D72240}"/>
                </a:ext>
              </a:extLst>
            </p:cNvPr>
            <p:cNvSpPr/>
            <p:nvPr/>
          </p:nvSpPr>
          <p:spPr>
            <a:xfrm rot="957022">
              <a:off x="8852873" y="4217861"/>
              <a:ext cx="1303156" cy="195613"/>
            </a:xfrm>
            <a:prstGeom prst="arc">
              <a:avLst>
                <a:gd name="adj1" fmla="val 11198773"/>
                <a:gd name="adj2" fmla="val 21158152"/>
              </a:avLst>
            </a:prstGeom>
            <a:ln w="38100" cap="rnd">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63">
                <a:defRPr/>
              </a:pPr>
              <a:endParaRPr lang="en-US">
                <a:solidFill>
                  <a:srgbClr val="000000"/>
                </a:solidFill>
                <a:latin typeface="Segoe UI"/>
              </a:endParaRPr>
            </a:p>
          </p:txBody>
        </p:sp>
        <p:sp>
          <p:nvSpPr>
            <p:cNvPr id="753" name="Arc 752">
              <a:extLst>
                <a:ext uri="{FF2B5EF4-FFF2-40B4-BE49-F238E27FC236}">
                  <a16:creationId xmlns:a16="http://schemas.microsoft.com/office/drawing/2014/main" id="{8E25E57E-CFA7-4EBB-8192-234ACD899555}"/>
                </a:ext>
              </a:extLst>
            </p:cNvPr>
            <p:cNvSpPr/>
            <p:nvPr/>
          </p:nvSpPr>
          <p:spPr>
            <a:xfrm rot="322971">
              <a:off x="6839384" y="3589491"/>
              <a:ext cx="2396551" cy="319537"/>
            </a:xfrm>
            <a:prstGeom prst="arc">
              <a:avLst>
                <a:gd name="adj1" fmla="val 11110850"/>
                <a:gd name="adj2" fmla="val 21282874"/>
              </a:avLst>
            </a:prstGeom>
            <a:ln w="38100" cap="rnd">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63">
                <a:defRPr/>
              </a:pPr>
              <a:endParaRPr lang="en-US">
                <a:solidFill>
                  <a:srgbClr val="000000"/>
                </a:solidFill>
                <a:latin typeface="Segoe UI"/>
              </a:endParaRPr>
            </a:p>
          </p:txBody>
        </p:sp>
        <p:sp>
          <p:nvSpPr>
            <p:cNvPr id="754" name="Arc 753">
              <a:extLst>
                <a:ext uri="{FF2B5EF4-FFF2-40B4-BE49-F238E27FC236}">
                  <a16:creationId xmlns:a16="http://schemas.microsoft.com/office/drawing/2014/main" id="{1B21101B-4295-47CE-8A9A-3151A8F31353}"/>
                </a:ext>
              </a:extLst>
            </p:cNvPr>
            <p:cNvSpPr/>
            <p:nvPr/>
          </p:nvSpPr>
          <p:spPr>
            <a:xfrm>
              <a:off x="5102028" y="3120004"/>
              <a:ext cx="1961801" cy="319534"/>
            </a:xfrm>
            <a:prstGeom prst="arc">
              <a:avLst>
                <a:gd name="adj1" fmla="val 10820284"/>
                <a:gd name="adj2" fmla="val 0"/>
              </a:avLst>
            </a:prstGeom>
            <a:ln w="38100">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63">
                <a:defRPr/>
              </a:pPr>
              <a:endParaRPr lang="en-US">
                <a:solidFill>
                  <a:srgbClr val="000000"/>
                </a:solidFill>
                <a:latin typeface="Segoe UI"/>
              </a:endParaRPr>
            </a:p>
          </p:txBody>
        </p:sp>
        <p:cxnSp>
          <p:nvCxnSpPr>
            <p:cNvPr id="755" name="Straight Connector 754">
              <a:extLst>
                <a:ext uri="{FF2B5EF4-FFF2-40B4-BE49-F238E27FC236}">
                  <a16:creationId xmlns:a16="http://schemas.microsoft.com/office/drawing/2014/main" id="{FBF4A0F4-54B6-44B9-AFD7-023D2E1C3B5C}"/>
                </a:ext>
              </a:extLst>
            </p:cNvPr>
            <p:cNvCxnSpPr>
              <a:cxnSpLocks/>
              <a:stCxn id="745" idx="2"/>
              <a:endCxn id="720" idx="2"/>
            </p:cNvCxnSpPr>
            <p:nvPr/>
          </p:nvCxnSpPr>
          <p:spPr>
            <a:xfrm flipH="1" flipV="1">
              <a:off x="5447380" y="4754301"/>
              <a:ext cx="1267251" cy="12907"/>
            </a:xfrm>
            <a:prstGeom prst="line">
              <a:avLst/>
            </a:prstGeom>
            <a:ln w="38100" cap="rnd">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757" name="Oval 756">
            <a:extLst>
              <a:ext uri="{FF2B5EF4-FFF2-40B4-BE49-F238E27FC236}">
                <a16:creationId xmlns:a16="http://schemas.microsoft.com/office/drawing/2014/main" id="{DE80AD49-E003-4EC0-9681-86AAD5452F56}"/>
              </a:ext>
            </a:extLst>
          </p:cNvPr>
          <p:cNvSpPr/>
          <p:nvPr/>
        </p:nvSpPr>
        <p:spPr bwMode="auto">
          <a:xfrm>
            <a:off x="8408767" y="1751167"/>
            <a:ext cx="54856" cy="54856"/>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58" name="Oval 757">
            <a:extLst>
              <a:ext uri="{FF2B5EF4-FFF2-40B4-BE49-F238E27FC236}">
                <a16:creationId xmlns:a16="http://schemas.microsoft.com/office/drawing/2014/main" id="{91EB5791-0045-496B-B5F9-4446AD2D5BB9}"/>
              </a:ext>
            </a:extLst>
          </p:cNvPr>
          <p:cNvSpPr/>
          <p:nvPr/>
        </p:nvSpPr>
        <p:spPr bwMode="auto">
          <a:xfrm>
            <a:off x="8278706" y="1738835"/>
            <a:ext cx="54856" cy="54856"/>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60" name="Oval 759">
            <a:extLst>
              <a:ext uri="{FF2B5EF4-FFF2-40B4-BE49-F238E27FC236}">
                <a16:creationId xmlns:a16="http://schemas.microsoft.com/office/drawing/2014/main" id="{8E32E94E-AADA-4C58-89B6-B6DBC271F90E}"/>
              </a:ext>
            </a:extLst>
          </p:cNvPr>
          <p:cNvSpPr/>
          <p:nvPr/>
        </p:nvSpPr>
        <p:spPr bwMode="auto">
          <a:xfrm>
            <a:off x="6113956" y="1435333"/>
            <a:ext cx="54856" cy="54856"/>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61" name="Oval 760">
            <a:extLst>
              <a:ext uri="{FF2B5EF4-FFF2-40B4-BE49-F238E27FC236}">
                <a16:creationId xmlns:a16="http://schemas.microsoft.com/office/drawing/2014/main" id="{12D42F57-18B3-41A2-9CC0-36D36BEBA361}"/>
              </a:ext>
            </a:extLst>
          </p:cNvPr>
          <p:cNvSpPr/>
          <p:nvPr/>
        </p:nvSpPr>
        <p:spPr bwMode="auto">
          <a:xfrm>
            <a:off x="6113956" y="1435333"/>
            <a:ext cx="54856" cy="54856"/>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62" name="Oval 761">
            <a:extLst>
              <a:ext uri="{FF2B5EF4-FFF2-40B4-BE49-F238E27FC236}">
                <a16:creationId xmlns:a16="http://schemas.microsoft.com/office/drawing/2014/main" id="{9C261043-C33F-491A-830B-4008DF66E864}"/>
              </a:ext>
            </a:extLst>
          </p:cNvPr>
          <p:cNvSpPr/>
          <p:nvPr/>
        </p:nvSpPr>
        <p:spPr bwMode="auto">
          <a:xfrm>
            <a:off x="6113956" y="1435333"/>
            <a:ext cx="54856" cy="54856"/>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63" name="Oval 762">
            <a:extLst>
              <a:ext uri="{FF2B5EF4-FFF2-40B4-BE49-F238E27FC236}">
                <a16:creationId xmlns:a16="http://schemas.microsoft.com/office/drawing/2014/main" id="{D3639DB3-C53B-4926-B063-679262104A37}"/>
              </a:ext>
            </a:extLst>
          </p:cNvPr>
          <p:cNvSpPr/>
          <p:nvPr/>
        </p:nvSpPr>
        <p:spPr bwMode="auto">
          <a:xfrm>
            <a:off x="6113956" y="1435333"/>
            <a:ext cx="54856" cy="54856"/>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64" name="Oval 763">
            <a:extLst>
              <a:ext uri="{FF2B5EF4-FFF2-40B4-BE49-F238E27FC236}">
                <a16:creationId xmlns:a16="http://schemas.microsoft.com/office/drawing/2014/main" id="{3BD56EC6-8D23-46F4-98B8-4D6E1A92BFFD}"/>
              </a:ext>
            </a:extLst>
          </p:cNvPr>
          <p:cNvSpPr/>
          <p:nvPr/>
        </p:nvSpPr>
        <p:spPr bwMode="auto">
          <a:xfrm>
            <a:off x="6113956" y="1435333"/>
            <a:ext cx="54856" cy="54856"/>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76" name="Oval 1575">
            <a:extLst>
              <a:ext uri="{FF2B5EF4-FFF2-40B4-BE49-F238E27FC236}">
                <a16:creationId xmlns:a16="http://schemas.microsoft.com/office/drawing/2014/main" id="{FEF2205C-06F5-4B4D-8C41-09401BFA519E}"/>
              </a:ext>
            </a:extLst>
          </p:cNvPr>
          <p:cNvSpPr/>
          <p:nvPr/>
        </p:nvSpPr>
        <p:spPr bwMode="auto">
          <a:xfrm>
            <a:off x="1734431" y="4301938"/>
            <a:ext cx="54856" cy="54856"/>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77" name="Oval 1576">
            <a:extLst>
              <a:ext uri="{FF2B5EF4-FFF2-40B4-BE49-F238E27FC236}">
                <a16:creationId xmlns:a16="http://schemas.microsoft.com/office/drawing/2014/main" id="{E19B2E68-B4A0-4A6C-8F06-8E8FDDB92F8A}"/>
              </a:ext>
            </a:extLst>
          </p:cNvPr>
          <p:cNvSpPr/>
          <p:nvPr/>
        </p:nvSpPr>
        <p:spPr bwMode="auto">
          <a:xfrm>
            <a:off x="1661693" y="4210513"/>
            <a:ext cx="54856" cy="54856"/>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72" name="Oval 971">
            <a:extLst>
              <a:ext uri="{FF2B5EF4-FFF2-40B4-BE49-F238E27FC236}">
                <a16:creationId xmlns:a16="http://schemas.microsoft.com/office/drawing/2014/main" id="{25C56B8F-F463-475E-853B-DE36DFE7278C}"/>
              </a:ext>
            </a:extLst>
          </p:cNvPr>
          <p:cNvSpPr/>
          <p:nvPr/>
        </p:nvSpPr>
        <p:spPr bwMode="auto">
          <a:xfrm>
            <a:off x="1771866" y="4210513"/>
            <a:ext cx="54856" cy="54856"/>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73" name="Oval 972">
            <a:extLst>
              <a:ext uri="{FF2B5EF4-FFF2-40B4-BE49-F238E27FC236}">
                <a16:creationId xmlns:a16="http://schemas.microsoft.com/office/drawing/2014/main" id="{FB5F6BB8-3810-4724-9A5B-E83672814A5A}"/>
              </a:ext>
            </a:extLst>
          </p:cNvPr>
          <p:cNvSpPr/>
          <p:nvPr/>
        </p:nvSpPr>
        <p:spPr bwMode="auto">
          <a:xfrm>
            <a:off x="1829670" y="4272172"/>
            <a:ext cx="54856" cy="54856"/>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70" name="Oval 969">
            <a:extLst>
              <a:ext uri="{FF2B5EF4-FFF2-40B4-BE49-F238E27FC236}">
                <a16:creationId xmlns:a16="http://schemas.microsoft.com/office/drawing/2014/main" id="{7F279BF9-BF35-4E56-B2D2-E2AE2FD5C3E2}"/>
              </a:ext>
            </a:extLst>
          </p:cNvPr>
          <p:cNvSpPr/>
          <p:nvPr/>
        </p:nvSpPr>
        <p:spPr bwMode="auto">
          <a:xfrm>
            <a:off x="4577146" y="4940668"/>
            <a:ext cx="54856" cy="54856"/>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71" name="Oval 970">
            <a:extLst>
              <a:ext uri="{FF2B5EF4-FFF2-40B4-BE49-F238E27FC236}">
                <a16:creationId xmlns:a16="http://schemas.microsoft.com/office/drawing/2014/main" id="{260549F4-1A28-4D17-AD76-9AA790A32817}"/>
              </a:ext>
            </a:extLst>
          </p:cNvPr>
          <p:cNvSpPr/>
          <p:nvPr/>
        </p:nvSpPr>
        <p:spPr bwMode="auto">
          <a:xfrm>
            <a:off x="4519894" y="4985100"/>
            <a:ext cx="54856" cy="54856"/>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68" name="Oval 967">
            <a:extLst>
              <a:ext uri="{FF2B5EF4-FFF2-40B4-BE49-F238E27FC236}">
                <a16:creationId xmlns:a16="http://schemas.microsoft.com/office/drawing/2014/main" id="{4392DA04-A6A9-4FFB-957F-CB4ABE3709A0}"/>
              </a:ext>
            </a:extLst>
          </p:cNvPr>
          <p:cNvSpPr/>
          <p:nvPr/>
        </p:nvSpPr>
        <p:spPr bwMode="auto">
          <a:xfrm>
            <a:off x="8349519" y="4833589"/>
            <a:ext cx="54856" cy="54856"/>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69" name="Oval 968">
            <a:extLst>
              <a:ext uri="{FF2B5EF4-FFF2-40B4-BE49-F238E27FC236}">
                <a16:creationId xmlns:a16="http://schemas.microsoft.com/office/drawing/2014/main" id="{7BC2695F-CD9A-45B3-8159-FDEC71570D8B}"/>
              </a:ext>
            </a:extLst>
          </p:cNvPr>
          <p:cNvSpPr/>
          <p:nvPr/>
        </p:nvSpPr>
        <p:spPr bwMode="auto">
          <a:xfrm>
            <a:off x="8542685" y="4836134"/>
            <a:ext cx="54856" cy="54856"/>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25" name="Oval 1424">
            <a:extLst>
              <a:ext uri="{FF2B5EF4-FFF2-40B4-BE49-F238E27FC236}">
                <a16:creationId xmlns:a16="http://schemas.microsoft.com/office/drawing/2014/main" id="{C3933A86-F9AB-4C4E-AFA9-7F5F5C032693}"/>
              </a:ext>
            </a:extLst>
          </p:cNvPr>
          <p:cNvSpPr/>
          <p:nvPr/>
        </p:nvSpPr>
        <p:spPr bwMode="auto">
          <a:xfrm>
            <a:off x="11115531" y="2642114"/>
            <a:ext cx="54856" cy="54856"/>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26" name="Oval 1425">
            <a:extLst>
              <a:ext uri="{FF2B5EF4-FFF2-40B4-BE49-F238E27FC236}">
                <a16:creationId xmlns:a16="http://schemas.microsoft.com/office/drawing/2014/main" id="{49372D1D-235D-493E-B3A7-71EC6AA90DFF}"/>
              </a:ext>
            </a:extLst>
          </p:cNvPr>
          <p:cNvSpPr/>
          <p:nvPr/>
        </p:nvSpPr>
        <p:spPr bwMode="auto">
          <a:xfrm>
            <a:off x="10915755" y="2642114"/>
            <a:ext cx="54856" cy="54856"/>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66" name="Oval 965">
            <a:extLst>
              <a:ext uri="{FF2B5EF4-FFF2-40B4-BE49-F238E27FC236}">
                <a16:creationId xmlns:a16="http://schemas.microsoft.com/office/drawing/2014/main" id="{3043BAAF-04F1-4924-91B0-6341B5176E9A}"/>
              </a:ext>
            </a:extLst>
          </p:cNvPr>
          <p:cNvSpPr/>
          <p:nvPr/>
        </p:nvSpPr>
        <p:spPr bwMode="auto">
          <a:xfrm>
            <a:off x="10834676" y="2660085"/>
            <a:ext cx="54856" cy="54856"/>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67" name="Oval 966">
            <a:extLst>
              <a:ext uri="{FF2B5EF4-FFF2-40B4-BE49-F238E27FC236}">
                <a16:creationId xmlns:a16="http://schemas.microsoft.com/office/drawing/2014/main" id="{162D9E9D-1B4D-4ECF-AF35-96A3FF41203B}"/>
              </a:ext>
            </a:extLst>
          </p:cNvPr>
          <p:cNvSpPr/>
          <p:nvPr/>
        </p:nvSpPr>
        <p:spPr bwMode="auto">
          <a:xfrm>
            <a:off x="11194036" y="2660085"/>
            <a:ext cx="54856" cy="54856"/>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64" name="Oval 963">
            <a:extLst>
              <a:ext uri="{FF2B5EF4-FFF2-40B4-BE49-F238E27FC236}">
                <a16:creationId xmlns:a16="http://schemas.microsoft.com/office/drawing/2014/main" id="{2D3972A5-59B2-4458-8814-9246E276354A}"/>
              </a:ext>
            </a:extLst>
          </p:cNvPr>
          <p:cNvSpPr/>
          <p:nvPr/>
        </p:nvSpPr>
        <p:spPr bwMode="auto">
          <a:xfrm>
            <a:off x="8613676" y="1772599"/>
            <a:ext cx="54856" cy="54856"/>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65" name="Oval 964">
            <a:extLst>
              <a:ext uri="{FF2B5EF4-FFF2-40B4-BE49-F238E27FC236}">
                <a16:creationId xmlns:a16="http://schemas.microsoft.com/office/drawing/2014/main" id="{9BB7A2A2-959F-48A3-88C0-0A2C78244C7F}"/>
              </a:ext>
            </a:extLst>
          </p:cNvPr>
          <p:cNvSpPr/>
          <p:nvPr/>
        </p:nvSpPr>
        <p:spPr bwMode="auto">
          <a:xfrm>
            <a:off x="8483615" y="1760268"/>
            <a:ext cx="54856" cy="54856"/>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62" name="Oval 961">
            <a:extLst>
              <a:ext uri="{FF2B5EF4-FFF2-40B4-BE49-F238E27FC236}">
                <a16:creationId xmlns:a16="http://schemas.microsoft.com/office/drawing/2014/main" id="{0F75C59C-CA15-47D5-86FF-B2082CCB21CB}"/>
              </a:ext>
            </a:extLst>
          </p:cNvPr>
          <p:cNvSpPr/>
          <p:nvPr/>
        </p:nvSpPr>
        <p:spPr bwMode="auto">
          <a:xfrm>
            <a:off x="6188795" y="1593111"/>
            <a:ext cx="54856" cy="54856"/>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63" name="Oval 962">
            <a:extLst>
              <a:ext uri="{FF2B5EF4-FFF2-40B4-BE49-F238E27FC236}">
                <a16:creationId xmlns:a16="http://schemas.microsoft.com/office/drawing/2014/main" id="{DE71C2C9-2A7F-4393-A040-1D697C0D11F5}"/>
              </a:ext>
            </a:extLst>
          </p:cNvPr>
          <p:cNvSpPr/>
          <p:nvPr/>
        </p:nvSpPr>
        <p:spPr bwMode="auto">
          <a:xfrm>
            <a:off x="6273427" y="1549197"/>
            <a:ext cx="54856" cy="54856"/>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60" name="Oval 959">
            <a:extLst>
              <a:ext uri="{FF2B5EF4-FFF2-40B4-BE49-F238E27FC236}">
                <a16:creationId xmlns:a16="http://schemas.microsoft.com/office/drawing/2014/main" id="{4FF632E5-96C6-4C17-8A9B-8C148557DA99}"/>
              </a:ext>
            </a:extLst>
          </p:cNvPr>
          <p:cNvSpPr/>
          <p:nvPr/>
        </p:nvSpPr>
        <p:spPr bwMode="auto">
          <a:xfrm>
            <a:off x="3542378" y="1914614"/>
            <a:ext cx="54856" cy="54856"/>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61" name="Oval 960">
            <a:extLst>
              <a:ext uri="{FF2B5EF4-FFF2-40B4-BE49-F238E27FC236}">
                <a16:creationId xmlns:a16="http://schemas.microsoft.com/office/drawing/2014/main" id="{F5D18EB1-8535-436F-8B49-E3323FDF8E25}"/>
              </a:ext>
            </a:extLst>
          </p:cNvPr>
          <p:cNvSpPr/>
          <p:nvPr/>
        </p:nvSpPr>
        <p:spPr bwMode="auto">
          <a:xfrm>
            <a:off x="3604604" y="1886213"/>
            <a:ext cx="54856" cy="54856"/>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55" name="Oval 654">
            <a:extLst>
              <a:ext uri="{FF2B5EF4-FFF2-40B4-BE49-F238E27FC236}">
                <a16:creationId xmlns:a16="http://schemas.microsoft.com/office/drawing/2014/main" id="{9D49B8C0-F851-4BD0-8C59-55539F6CE765}"/>
              </a:ext>
            </a:extLst>
          </p:cNvPr>
          <p:cNvSpPr/>
          <p:nvPr/>
        </p:nvSpPr>
        <p:spPr bwMode="auto">
          <a:xfrm>
            <a:off x="8521154" y="4899409"/>
            <a:ext cx="54856" cy="54856"/>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65" name="Oval 764">
            <a:extLst>
              <a:ext uri="{FF2B5EF4-FFF2-40B4-BE49-F238E27FC236}">
                <a16:creationId xmlns:a16="http://schemas.microsoft.com/office/drawing/2014/main" id="{7713345A-AA8C-4E54-8FEC-A359D0DA6320}"/>
              </a:ext>
            </a:extLst>
          </p:cNvPr>
          <p:cNvSpPr/>
          <p:nvPr/>
        </p:nvSpPr>
        <p:spPr bwMode="auto">
          <a:xfrm>
            <a:off x="6113956" y="1435333"/>
            <a:ext cx="54856" cy="54856"/>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66" name="Oval 765">
            <a:extLst>
              <a:ext uri="{FF2B5EF4-FFF2-40B4-BE49-F238E27FC236}">
                <a16:creationId xmlns:a16="http://schemas.microsoft.com/office/drawing/2014/main" id="{8495F11E-E55F-40EA-B909-4ED50E407FF2}"/>
              </a:ext>
            </a:extLst>
          </p:cNvPr>
          <p:cNvSpPr/>
          <p:nvPr/>
        </p:nvSpPr>
        <p:spPr bwMode="auto">
          <a:xfrm>
            <a:off x="6113956" y="1435333"/>
            <a:ext cx="54856" cy="54856"/>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67" name="Oval 766">
            <a:extLst>
              <a:ext uri="{FF2B5EF4-FFF2-40B4-BE49-F238E27FC236}">
                <a16:creationId xmlns:a16="http://schemas.microsoft.com/office/drawing/2014/main" id="{EBE17C05-4586-4331-AF0F-53025049A53D}"/>
              </a:ext>
            </a:extLst>
          </p:cNvPr>
          <p:cNvSpPr/>
          <p:nvPr/>
        </p:nvSpPr>
        <p:spPr bwMode="auto">
          <a:xfrm>
            <a:off x="6113956" y="1435333"/>
            <a:ext cx="54856" cy="54856"/>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69" name="Oval 768">
            <a:extLst>
              <a:ext uri="{FF2B5EF4-FFF2-40B4-BE49-F238E27FC236}">
                <a16:creationId xmlns:a16="http://schemas.microsoft.com/office/drawing/2014/main" id="{99B9544A-048B-41A4-9F01-D6D596591088}"/>
              </a:ext>
            </a:extLst>
          </p:cNvPr>
          <p:cNvSpPr/>
          <p:nvPr/>
        </p:nvSpPr>
        <p:spPr bwMode="auto">
          <a:xfrm>
            <a:off x="6113956" y="1435333"/>
            <a:ext cx="54856" cy="54856"/>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70" name="Oval 769">
            <a:extLst>
              <a:ext uri="{FF2B5EF4-FFF2-40B4-BE49-F238E27FC236}">
                <a16:creationId xmlns:a16="http://schemas.microsoft.com/office/drawing/2014/main" id="{084802FA-B999-44D7-8D1C-297E9077E78C}"/>
              </a:ext>
            </a:extLst>
          </p:cNvPr>
          <p:cNvSpPr/>
          <p:nvPr/>
        </p:nvSpPr>
        <p:spPr bwMode="auto">
          <a:xfrm>
            <a:off x="6113956" y="1435333"/>
            <a:ext cx="54856" cy="54856"/>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71" name="Oval 770">
            <a:extLst>
              <a:ext uri="{FF2B5EF4-FFF2-40B4-BE49-F238E27FC236}">
                <a16:creationId xmlns:a16="http://schemas.microsoft.com/office/drawing/2014/main" id="{ACD6ADDC-C0D4-4AE3-B235-01588E7DF5C4}"/>
              </a:ext>
            </a:extLst>
          </p:cNvPr>
          <p:cNvSpPr/>
          <p:nvPr/>
        </p:nvSpPr>
        <p:spPr bwMode="auto">
          <a:xfrm>
            <a:off x="9397055" y="2928334"/>
            <a:ext cx="496240" cy="496240"/>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772" name="Energy">
            <a:extLst>
              <a:ext uri="{FF2B5EF4-FFF2-40B4-BE49-F238E27FC236}">
                <a16:creationId xmlns:a16="http://schemas.microsoft.com/office/drawing/2014/main" id="{FC698997-3A56-49C7-8959-7B63BC36453E}"/>
              </a:ext>
            </a:extLst>
          </p:cNvPr>
          <p:cNvGrpSpPr/>
          <p:nvPr/>
        </p:nvGrpSpPr>
        <p:grpSpPr>
          <a:xfrm>
            <a:off x="9147551" y="2744272"/>
            <a:ext cx="2070291" cy="1397356"/>
            <a:chOff x="9062911" y="3261475"/>
            <a:chExt cx="2070584" cy="1397554"/>
          </a:xfrm>
        </p:grpSpPr>
        <p:pic>
          <p:nvPicPr>
            <p:cNvPr id="773" name="Graphic 772">
              <a:extLst>
                <a:ext uri="{FF2B5EF4-FFF2-40B4-BE49-F238E27FC236}">
                  <a16:creationId xmlns:a16="http://schemas.microsoft.com/office/drawing/2014/main" id="{BF8D744D-F516-43B9-93A2-F5CA5808E87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864670" y="3261475"/>
              <a:ext cx="385628" cy="621291"/>
            </a:xfrm>
            <a:prstGeom prst="rect">
              <a:avLst/>
            </a:prstGeom>
          </p:spPr>
        </p:pic>
        <p:sp>
          <p:nvSpPr>
            <p:cNvPr id="774" name="Arc 773">
              <a:extLst>
                <a:ext uri="{FF2B5EF4-FFF2-40B4-BE49-F238E27FC236}">
                  <a16:creationId xmlns:a16="http://schemas.microsoft.com/office/drawing/2014/main" id="{205AD84F-A52B-422A-A381-BF3FAE2FDD59}"/>
                </a:ext>
              </a:extLst>
            </p:cNvPr>
            <p:cNvSpPr/>
            <p:nvPr/>
          </p:nvSpPr>
          <p:spPr>
            <a:xfrm>
              <a:off x="9665272" y="3690784"/>
              <a:ext cx="1468223" cy="968245"/>
            </a:xfrm>
            <a:prstGeom prst="arc">
              <a:avLst>
                <a:gd name="adj1" fmla="val 11062348"/>
                <a:gd name="adj2" fmla="val 175971"/>
              </a:avLst>
            </a:prstGeom>
            <a:solidFill>
              <a:schemeClr val="bg1">
                <a:lumMod val="65000"/>
              </a:schemeClr>
            </a:solidFill>
            <a:ln>
              <a:no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63">
                <a:defRPr/>
              </a:pPr>
              <a:endParaRPr lang="en-US">
                <a:solidFill>
                  <a:srgbClr val="000000"/>
                </a:solidFill>
                <a:latin typeface="Segoe UI"/>
              </a:endParaRPr>
            </a:p>
          </p:txBody>
        </p:sp>
        <p:sp>
          <p:nvSpPr>
            <p:cNvPr id="775" name="Arc 774">
              <a:extLst>
                <a:ext uri="{FF2B5EF4-FFF2-40B4-BE49-F238E27FC236}">
                  <a16:creationId xmlns:a16="http://schemas.microsoft.com/office/drawing/2014/main" id="{E45426AB-4C31-4008-990F-301B6AC13A17}"/>
                </a:ext>
              </a:extLst>
            </p:cNvPr>
            <p:cNvSpPr/>
            <p:nvPr/>
          </p:nvSpPr>
          <p:spPr>
            <a:xfrm>
              <a:off x="9285700" y="3809695"/>
              <a:ext cx="666870" cy="666869"/>
            </a:xfrm>
            <a:prstGeom prst="arc">
              <a:avLst>
                <a:gd name="adj1" fmla="val 10746547"/>
                <a:gd name="adj2" fmla="val 0"/>
              </a:avLst>
            </a:prstGeom>
            <a:solidFill>
              <a:schemeClr val="bg1">
                <a:lumMod val="65000"/>
              </a:schemeClr>
            </a:solidFill>
            <a:ln>
              <a:no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63">
                <a:defRPr/>
              </a:pPr>
              <a:endParaRPr lang="en-US">
                <a:solidFill>
                  <a:srgbClr val="000000"/>
                </a:solidFill>
                <a:latin typeface="Segoe UI"/>
              </a:endParaRPr>
            </a:p>
          </p:txBody>
        </p:sp>
        <p:sp>
          <p:nvSpPr>
            <p:cNvPr id="776" name="Freeform: Shape 775">
              <a:extLst>
                <a:ext uri="{FF2B5EF4-FFF2-40B4-BE49-F238E27FC236}">
                  <a16:creationId xmlns:a16="http://schemas.microsoft.com/office/drawing/2014/main" id="{6117BC8C-A89C-41BB-BCB4-3361E153DB5D}"/>
                </a:ext>
              </a:extLst>
            </p:cNvPr>
            <p:cNvSpPr/>
            <p:nvPr/>
          </p:nvSpPr>
          <p:spPr>
            <a:xfrm>
              <a:off x="10742462" y="3857987"/>
              <a:ext cx="19628" cy="309501"/>
            </a:xfrm>
            <a:custGeom>
              <a:avLst/>
              <a:gdLst>
                <a:gd name="connsiteX0" fmla="*/ 0 w 35099"/>
                <a:gd name="connsiteY0" fmla="*/ 243 h 553456"/>
                <a:gd name="connsiteX1" fmla="*/ 38610 w 35099"/>
                <a:gd name="connsiteY1" fmla="*/ 0 h 553456"/>
                <a:gd name="connsiteX2" fmla="*/ 43829 w 35099"/>
                <a:gd name="connsiteY2" fmla="*/ 570934 h 553456"/>
                <a:gd name="connsiteX3" fmla="*/ 5220 w 35099"/>
                <a:gd name="connsiteY3" fmla="*/ 571177 h 553456"/>
              </a:gdLst>
              <a:ahLst/>
              <a:cxnLst>
                <a:cxn ang="0">
                  <a:pos x="connsiteX0" y="connsiteY0"/>
                </a:cxn>
                <a:cxn ang="0">
                  <a:pos x="connsiteX1" y="connsiteY1"/>
                </a:cxn>
                <a:cxn ang="0">
                  <a:pos x="connsiteX2" y="connsiteY2"/>
                </a:cxn>
                <a:cxn ang="0">
                  <a:pos x="connsiteX3" y="connsiteY3"/>
                </a:cxn>
              </a:cxnLst>
              <a:rect l="l" t="t" r="r" b="b"/>
              <a:pathLst>
                <a:path w="35099" h="553456">
                  <a:moveTo>
                    <a:pt x="0" y="243"/>
                  </a:moveTo>
                  <a:lnTo>
                    <a:pt x="38610" y="0"/>
                  </a:lnTo>
                  <a:lnTo>
                    <a:pt x="43829" y="570934"/>
                  </a:lnTo>
                  <a:lnTo>
                    <a:pt x="5220" y="571177"/>
                  </a:lnTo>
                  <a:close/>
                </a:path>
              </a:pathLst>
            </a:custGeom>
            <a:solidFill>
              <a:schemeClr val="tx1"/>
            </a:solidFill>
            <a:ln w="35069" cap="flat">
              <a:noFill/>
              <a:prstDash val="solid"/>
              <a:miter/>
            </a:ln>
          </p:spPr>
          <p:txBody>
            <a:bodyPr rtlCol="0" anchor="ctr"/>
            <a:lstStyle/>
            <a:p>
              <a:pPr defTabSz="932563">
                <a:defRPr/>
              </a:pPr>
              <a:endParaRPr lang="en-US">
                <a:solidFill>
                  <a:srgbClr val="000000"/>
                </a:solidFill>
                <a:latin typeface="Segoe UI"/>
              </a:endParaRPr>
            </a:p>
          </p:txBody>
        </p:sp>
        <p:sp>
          <p:nvSpPr>
            <p:cNvPr id="777" name="Freeform: Shape 776">
              <a:extLst>
                <a:ext uri="{FF2B5EF4-FFF2-40B4-BE49-F238E27FC236}">
                  <a16:creationId xmlns:a16="http://schemas.microsoft.com/office/drawing/2014/main" id="{7DCD168F-37D3-40DB-9BB3-92B5BD55DC83}"/>
                </a:ext>
              </a:extLst>
            </p:cNvPr>
            <p:cNvSpPr/>
            <p:nvPr/>
          </p:nvSpPr>
          <p:spPr>
            <a:xfrm>
              <a:off x="9553977" y="3699216"/>
              <a:ext cx="19628" cy="309501"/>
            </a:xfrm>
            <a:custGeom>
              <a:avLst/>
              <a:gdLst>
                <a:gd name="connsiteX0" fmla="*/ 0 w 35099"/>
                <a:gd name="connsiteY0" fmla="*/ 243 h 553456"/>
                <a:gd name="connsiteX1" fmla="*/ 38610 w 35099"/>
                <a:gd name="connsiteY1" fmla="*/ 0 h 553456"/>
                <a:gd name="connsiteX2" fmla="*/ 43829 w 35099"/>
                <a:gd name="connsiteY2" fmla="*/ 570934 h 553456"/>
                <a:gd name="connsiteX3" fmla="*/ 5220 w 35099"/>
                <a:gd name="connsiteY3" fmla="*/ 571177 h 553456"/>
              </a:gdLst>
              <a:ahLst/>
              <a:cxnLst>
                <a:cxn ang="0">
                  <a:pos x="connsiteX0" y="connsiteY0"/>
                </a:cxn>
                <a:cxn ang="0">
                  <a:pos x="connsiteX1" y="connsiteY1"/>
                </a:cxn>
                <a:cxn ang="0">
                  <a:pos x="connsiteX2" y="connsiteY2"/>
                </a:cxn>
                <a:cxn ang="0">
                  <a:pos x="connsiteX3" y="connsiteY3"/>
                </a:cxn>
              </a:cxnLst>
              <a:rect l="l" t="t" r="r" b="b"/>
              <a:pathLst>
                <a:path w="35099" h="553456">
                  <a:moveTo>
                    <a:pt x="0" y="243"/>
                  </a:moveTo>
                  <a:lnTo>
                    <a:pt x="38610" y="0"/>
                  </a:lnTo>
                  <a:lnTo>
                    <a:pt x="43829" y="570934"/>
                  </a:lnTo>
                  <a:lnTo>
                    <a:pt x="5220" y="571177"/>
                  </a:lnTo>
                  <a:close/>
                </a:path>
              </a:pathLst>
            </a:custGeom>
            <a:solidFill>
              <a:schemeClr val="tx1"/>
            </a:solidFill>
            <a:ln w="35069" cap="flat">
              <a:noFill/>
              <a:prstDash val="solid"/>
              <a:miter/>
            </a:ln>
          </p:spPr>
          <p:txBody>
            <a:bodyPr rtlCol="0" anchor="ctr"/>
            <a:lstStyle/>
            <a:p>
              <a:pPr defTabSz="932563">
                <a:defRPr/>
              </a:pPr>
              <a:endParaRPr lang="en-US">
                <a:solidFill>
                  <a:srgbClr val="000000"/>
                </a:solidFill>
                <a:latin typeface="Segoe UI"/>
              </a:endParaRPr>
            </a:p>
          </p:txBody>
        </p:sp>
        <p:sp>
          <p:nvSpPr>
            <p:cNvPr id="778" name="Freeform: Shape 777">
              <a:extLst>
                <a:ext uri="{FF2B5EF4-FFF2-40B4-BE49-F238E27FC236}">
                  <a16:creationId xmlns:a16="http://schemas.microsoft.com/office/drawing/2014/main" id="{45230712-15A2-4899-BE59-343D280008F8}"/>
                </a:ext>
              </a:extLst>
            </p:cNvPr>
            <p:cNvSpPr/>
            <p:nvPr/>
          </p:nvSpPr>
          <p:spPr>
            <a:xfrm>
              <a:off x="10357255" y="3574545"/>
              <a:ext cx="19628" cy="309501"/>
            </a:xfrm>
            <a:custGeom>
              <a:avLst/>
              <a:gdLst>
                <a:gd name="connsiteX0" fmla="*/ 0 w 35099"/>
                <a:gd name="connsiteY0" fmla="*/ 243 h 553456"/>
                <a:gd name="connsiteX1" fmla="*/ 38610 w 35099"/>
                <a:gd name="connsiteY1" fmla="*/ 0 h 553456"/>
                <a:gd name="connsiteX2" fmla="*/ 43829 w 35099"/>
                <a:gd name="connsiteY2" fmla="*/ 570934 h 553456"/>
                <a:gd name="connsiteX3" fmla="*/ 5220 w 35099"/>
                <a:gd name="connsiteY3" fmla="*/ 571177 h 553456"/>
              </a:gdLst>
              <a:ahLst/>
              <a:cxnLst>
                <a:cxn ang="0">
                  <a:pos x="connsiteX0" y="connsiteY0"/>
                </a:cxn>
                <a:cxn ang="0">
                  <a:pos x="connsiteX1" y="connsiteY1"/>
                </a:cxn>
                <a:cxn ang="0">
                  <a:pos x="connsiteX2" y="connsiteY2"/>
                </a:cxn>
                <a:cxn ang="0">
                  <a:pos x="connsiteX3" y="connsiteY3"/>
                </a:cxn>
              </a:cxnLst>
              <a:rect l="l" t="t" r="r" b="b"/>
              <a:pathLst>
                <a:path w="35099" h="553456">
                  <a:moveTo>
                    <a:pt x="0" y="243"/>
                  </a:moveTo>
                  <a:lnTo>
                    <a:pt x="38610" y="0"/>
                  </a:lnTo>
                  <a:lnTo>
                    <a:pt x="43829" y="570934"/>
                  </a:lnTo>
                  <a:lnTo>
                    <a:pt x="5220" y="571177"/>
                  </a:lnTo>
                  <a:close/>
                </a:path>
              </a:pathLst>
            </a:custGeom>
            <a:solidFill>
              <a:schemeClr val="tx1"/>
            </a:solidFill>
            <a:ln w="35069" cap="flat">
              <a:noFill/>
              <a:prstDash val="solid"/>
              <a:miter/>
            </a:ln>
          </p:spPr>
          <p:txBody>
            <a:bodyPr rtlCol="0" anchor="ctr"/>
            <a:lstStyle/>
            <a:p>
              <a:pPr defTabSz="932563">
                <a:defRPr/>
              </a:pPr>
              <a:endParaRPr lang="en-US">
                <a:solidFill>
                  <a:srgbClr val="000000"/>
                </a:solidFill>
                <a:latin typeface="Segoe UI"/>
              </a:endParaRPr>
            </a:p>
          </p:txBody>
        </p:sp>
        <p:sp>
          <p:nvSpPr>
            <p:cNvPr id="779" name="Freeform: Shape 778">
              <a:extLst>
                <a:ext uri="{FF2B5EF4-FFF2-40B4-BE49-F238E27FC236}">
                  <a16:creationId xmlns:a16="http://schemas.microsoft.com/office/drawing/2014/main" id="{7B96CD65-0037-41D4-A37B-C4E2F0925439}"/>
                </a:ext>
              </a:extLst>
            </p:cNvPr>
            <p:cNvSpPr/>
            <p:nvPr/>
          </p:nvSpPr>
          <p:spPr>
            <a:xfrm>
              <a:off x="9685252" y="4056065"/>
              <a:ext cx="228336" cy="194442"/>
            </a:xfrm>
            <a:custGeom>
              <a:avLst/>
              <a:gdLst>
                <a:gd name="connsiteX0" fmla="*/ 2987782 w 3031287"/>
                <a:gd name="connsiteY0" fmla="*/ 1422406 h 2581331"/>
                <a:gd name="connsiteX1" fmla="*/ 2805431 w 3031287"/>
                <a:gd name="connsiteY1" fmla="*/ 1076650 h 2581331"/>
                <a:gd name="connsiteX2" fmla="*/ 2852795 w 3031287"/>
                <a:gd name="connsiteY2" fmla="*/ 865880 h 2581331"/>
                <a:gd name="connsiteX3" fmla="*/ 2431256 w 3031287"/>
                <a:gd name="connsiteY3" fmla="*/ 463287 h 2581331"/>
                <a:gd name="connsiteX4" fmla="*/ 2220487 w 3031287"/>
                <a:gd name="connsiteY4" fmla="*/ 510651 h 2581331"/>
                <a:gd name="connsiteX5" fmla="*/ 1893676 w 3031287"/>
                <a:gd name="connsiteY5" fmla="*/ 356719 h 2581331"/>
                <a:gd name="connsiteX6" fmla="*/ 1626071 w 3031287"/>
                <a:gd name="connsiteY6" fmla="*/ 451446 h 2581331"/>
                <a:gd name="connsiteX7" fmla="*/ 1128750 w 3031287"/>
                <a:gd name="connsiteY7" fmla="*/ 44117 h 2581331"/>
                <a:gd name="connsiteX8" fmla="*/ 629061 w 3031287"/>
                <a:gd name="connsiteY8" fmla="*/ 550911 h 2581331"/>
                <a:gd name="connsiteX9" fmla="*/ 629061 w 3031287"/>
                <a:gd name="connsiteY9" fmla="*/ 569856 h 2581331"/>
                <a:gd name="connsiteX10" fmla="*/ 311723 w 3031287"/>
                <a:gd name="connsiteY10" fmla="*/ 884826 h 2581331"/>
                <a:gd name="connsiteX11" fmla="*/ 321196 w 3031287"/>
                <a:gd name="connsiteY11" fmla="*/ 979554 h 2581331"/>
                <a:gd name="connsiteX12" fmla="*/ 44117 w 3031287"/>
                <a:gd name="connsiteY12" fmla="*/ 1299260 h 2581331"/>
                <a:gd name="connsiteX13" fmla="*/ 179104 w 3031287"/>
                <a:gd name="connsiteY13" fmla="*/ 1557393 h 2581331"/>
                <a:gd name="connsiteX14" fmla="*/ 44117 w 3031287"/>
                <a:gd name="connsiteY14" fmla="*/ 1872363 h 2581331"/>
                <a:gd name="connsiteX15" fmla="*/ 494074 w 3031287"/>
                <a:gd name="connsiteY15" fmla="*/ 2312847 h 2581331"/>
                <a:gd name="connsiteX16" fmla="*/ 657479 w 3031287"/>
                <a:gd name="connsiteY16" fmla="*/ 2284428 h 2581331"/>
                <a:gd name="connsiteX17" fmla="*/ 676425 w 3031287"/>
                <a:gd name="connsiteY17" fmla="*/ 2350738 h 2581331"/>
                <a:gd name="connsiteX18" fmla="*/ 820885 w 3031287"/>
                <a:gd name="connsiteY18" fmla="*/ 2485725 h 2581331"/>
                <a:gd name="connsiteX19" fmla="*/ 1012708 w 3031287"/>
                <a:gd name="connsiteY19" fmla="*/ 2369683 h 2581331"/>
                <a:gd name="connsiteX20" fmla="*/ 1242423 w 3031287"/>
                <a:gd name="connsiteY20" fmla="*/ 2504671 h 2581331"/>
                <a:gd name="connsiteX21" fmla="*/ 1415301 w 3031287"/>
                <a:gd name="connsiteY21" fmla="*/ 2438361 h 2581331"/>
                <a:gd name="connsiteX22" fmla="*/ 1663962 w 3031287"/>
                <a:gd name="connsiteY22" fmla="*/ 2554403 h 2581331"/>
                <a:gd name="connsiteX23" fmla="*/ 1990772 w 3031287"/>
                <a:gd name="connsiteY23" fmla="*/ 2296269 h 2581331"/>
                <a:gd name="connsiteX24" fmla="*/ 2450202 w 3031287"/>
                <a:gd name="connsiteY24" fmla="*/ 2507039 h 2581331"/>
                <a:gd name="connsiteX25" fmla="*/ 2814904 w 3031287"/>
                <a:gd name="connsiteY25" fmla="*/ 2142337 h 2581331"/>
                <a:gd name="connsiteX26" fmla="*/ 2739122 w 3031287"/>
                <a:gd name="connsiteY26" fmla="*/ 1806053 h 2581331"/>
                <a:gd name="connsiteX27" fmla="*/ 2987782 w 3031287"/>
                <a:gd name="connsiteY27" fmla="*/ 1422406 h 2581331"/>
                <a:gd name="connsiteX28" fmla="*/ 2987782 w 3031287"/>
                <a:gd name="connsiteY28" fmla="*/ 1422406 h 2581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031287" h="2581331">
                  <a:moveTo>
                    <a:pt x="2987782" y="1422406"/>
                  </a:moveTo>
                  <a:cubicBezTo>
                    <a:pt x="2987782" y="1277946"/>
                    <a:pt x="2921472" y="1154800"/>
                    <a:pt x="2805431" y="1076650"/>
                  </a:cubicBezTo>
                  <a:cubicBezTo>
                    <a:pt x="2833849" y="1010340"/>
                    <a:pt x="2852795" y="941663"/>
                    <a:pt x="2852795" y="865880"/>
                  </a:cubicBezTo>
                  <a:cubicBezTo>
                    <a:pt x="2843322" y="645638"/>
                    <a:pt x="2651498" y="463287"/>
                    <a:pt x="2431256" y="463287"/>
                  </a:cubicBezTo>
                  <a:cubicBezTo>
                    <a:pt x="2355474" y="463287"/>
                    <a:pt x="2286796" y="482233"/>
                    <a:pt x="2220487" y="510651"/>
                  </a:cubicBezTo>
                  <a:cubicBezTo>
                    <a:pt x="2144705" y="425396"/>
                    <a:pt x="2028663" y="356719"/>
                    <a:pt x="1893676" y="356719"/>
                  </a:cubicBezTo>
                  <a:cubicBezTo>
                    <a:pt x="1787108" y="356719"/>
                    <a:pt x="1701853" y="394610"/>
                    <a:pt x="1626071" y="451446"/>
                  </a:cubicBezTo>
                  <a:cubicBezTo>
                    <a:pt x="1588179" y="226468"/>
                    <a:pt x="1377410" y="44117"/>
                    <a:pt x="1128750" y="44117"/>
                  </a:cubicBezTo>
                  <a:cubicBezTo>
                    <a:pt x="849303" y="44117"/>
                    <a:pt x="629061" y="273832"/>
                    <a:pt x="629061" y="550911"/>
                  </a:cubicBezTo>
                  <a:cubicBezTo>
                    <a:pt x="629061" y="560383"/>
                    <a:pt x="629061" y="569856"/>
                    <a:pt x="629061" y="569856"/>
                  </a:cubicBezTo>
                  <a:cubicBezTo>
                    <a:pt x="446710" y="569856"/>
                    <a:pt x="311723" y="714316"/>
                    <a:pt x="311723" y="884826"/>
                  </a:cubicBezTo>
                  <a:cubicBezTo>
                    <a:pt x="311723" y="922717"/>
                    <a:pt x="311723" y="951135"/>
                    <a:pt x="321196" y="979554"/>
                  </a:cubicBezTo>
                  <a:cubicBezTo>
                    <a:pt x="169631" y="1000867"/>
                    <a:pt x="44117" y="1135854"/>
                    <a:pt x="44117" y="1299260"/>
                  </a:cubicBezTo>
                  <a:cubicBezTo>
                    <a:pt x="44117" y="1403460"/>
                    <a:pt x="91481" y="1500556"/>
                    <a:pt x="179104" y="1557393"/>
                  </a:cubicBezTo>
                  <a:cubicBezTo>
                    <a:pt x="91481" y="1633175"/>
                    <a:pt x="44117" y="1749217"/>
                    <a:pt x="44117" y="1872363"/>
                  </a:cubicBezTo>
                  <a:cubicBezTo>
                    <a:pt x="44117" y="2111550"/>
                    <a:pt x="254886" y="2312847"/>
                    <a:pt x="494074" y="2312847"/>
                  </a:cubicBezTo>
                  <a:cubicBezTo>
                    <a:pt x="560383" y="2312847"/>
                    <a:pt x="657479" y="2284428"/>
                    <a:pt x="657479" y="2284428"/>
                  </a:cubicBezTo>
                  <a:cubicBezTo>
                    <a:pt x="666952" y="2293901"/>
                    <a:pt x="666952" y="2331792"/>
                    <a:pt x="676425" y="2350738"/>
                  </a:cubicBezTo>
                  <a:cubicBezTo>
                    <a:pt x="695370" y="2426520"/>
                    <a:pt x="742734" y="2466779"/>
                    <a:pt x="820885" y="2485725"/>
                  </a:cubicBezTo>
                  <a:cubicBezTo>
                    <a:pt x="906140" y="2504671"/>
                    <a:pt x="993763" y="2447834"/>
                    <a:pt x="1012708" y="2369683"/>
                  </a:cubicBezTo>
                  <a:cubicBezTo>
                    <a:pt x="1050599" y="2445466"/>
                    <a:pt x="1147695" y="2504671"/>
                    <a:pt x="1242423" y="2504671"/>
                  </a:cubicBezTo>
                  <a:cubicBezTo>
                    <a:pt x="1308733" y="2504671"/>
                    <a:pt x="1377410" y="2485725"/>
                    <a:pt x="1415301" y="2438361"/>
                  </a:cubicBezTo>
                  <a:cubicBezTo>
                    <a:pt x="1481611" y="2514143"/>
                    <a:pt x="1569234" y="2554403"/>
                    <a:pt x="1663962" y="2554403"/>
                  </a:cubicBezTo>
                  <a:cubicBezTo>
                    <a:pt x="1827367" y="2554403"/>
                    <a:pt x="1962354" y="2450202"/>
                    <a:pt x="1990772" y="2296269"/>
                  </a:cubicBezTo>
                  <a:cubicBezTo>
                    <a:pt x="2085500" y="2450202"/>
                    <a:pt x="2258378" y="2535457"/>
                    <a:pt x="2450202" y="2507039"/>
                  </a:cubicBezTo>
                  <a:cubicBezTo>
                    <a:pt x="2632553" y="2469148"/>
                    <a:pt x="2777013" y="2324688"/>
                    <a:pt x="2814904" y="2142337"/>
                  </a:cubicBezTo>
                  <a:cubicBezTo>
                    <a:pt x="2833849" y="2016823"/>
                    <a:pt x="2805431" y="1903149"/>
                    <a:pt x="2739122" y="1806053"/>
                  </a:cubicBezTo>
                  <a:cubicBezTo>
                    <a:pt x="2893054" y="1739744"/>
                    <a:pt x="2987782" y="1595284"/>
                    <a:pt x="2987782" y="1422406"/>
                  </a:cubicBezTo>
                  <a:lnTo>
                    <a:pt x="2987782" y="1422406"/>
                  </a:lnTo>
                  <a:close/>
                </a:path>
              </a:pathLst>
            </a:custGeom>
            <a:solidFill>
              <a:schemeClr val="tx2"/>
            </a:solidFill>
            <a:ln w="23659" cap="flat">
              <a:noFill/>
              <a:prstDash val="solid"/>
              <a:miter/>
            </a:ln>
          </p:spPr>
          <p:txBody>
            <a:bodyPr rtlCol="0" anchor="ctr"/>
            <a:lstStyle/>
            <a:p>
              <a:pPr defTabSz="932563">
                <a:defRPr/>
              </a:pPr>
              <a:endParaRPr lang="en-US">
                <a:solidFill>
                  <a:srgbClr val="000000"/>
                </a:solidFill>
                <a:latin typeface="Segoe UI"/>
              </a:endParaRPr>
            </a:p>
          </p:txBody>
        </p:sp>
        <p:sp>
          <p:nvSpPr>
            <p:cNvPr id="780" name="Freeform: Shape 779">
              <a:extLst>
                <a:ext uri="{FF2B5EF4-FFF2-40B4-BE49-F238E27FC236}">
                  <a16:creationId xmlns:a16="http://schemas.microsoft.com/office/drawing/2014/main" id="{1DD4205F-0860-4558-86AD-780FA317ECA3}"/>
                </a:ext>
              </a:extLst>
            </p:cNvPr>
            <p:cNvSpPr/>
            <p:nvPr/>
          </p:nvSpPr>
          <p:spPr>
            <a:xfrm>
              <a:off x="9062911" y="4084792"/>
              <a:ext cx="228336" cy="194442"/>
            </a:xfrm>
            <a:custGeom>
              <a:avLst/>
              <a:gdLst>
                <a:gd name="connsiteX0" fmla="*/ 2987782 w 3031287"/>
                <a:gd name="connsiteY0" fmla="*/ 1422406 h 2581331"/>
                <a:gd name="connsiteX1" fmla="*/ 2805431 w 3031287"/>
                <a:gd name="connsiteY1" fmla="*/ 1076650 h 2581331"/>
                <a:gd name="connsiteX2" fmla="*/ 2852795 w 3031287"/>
                <a:gd name="connsiteY2" fmla="*/ 865880 h 2581331"/>
                <a:gd name="connsiteX3" fmla="*/ 2431256 w 3031287"/>
                <a:gd name="connsiteY3" fmla="*/ 463287 h 2581331"/>
                <a:gd name="connsiteX4" fmla="*/ 2220487 w 3031287"/>
                <a:gd name="connsiteY4" fmla="*/ 510651 h 2581331"/>
                <a:gd name="connsiteX5" fmla="*/ 1893676 w 3031287"/>
                <a:gd name="connsiteY5" fmla="*/ 356719 h 2581331"/>
                <a:gd name="connsiteX6" fmla="*/ 1626071 w 3031287"/>
                <a:gd name="connsiteY6" fmla="*/ 451446 h 2581331"/>
                <a:gd name="connsiteX7" fmla="*/ 1128750 w 3031287"/>
                <a:gd name="connsiteY7" fmla="*/ 44117 h 2581331"/>
                <a:gd name="connsiteX8" fmla="*/ 629061 w 3031287"/>
                <a:gd name="connsiteY8" fmla="*/ 550911 h 2581331"/>
                <a:gd name="connsiteX9" fmla="*/ 629061 w 3031287"/>
                <a:gd name="connsiteY9" fmla="*/ 569856 h 2581331"/>
                <a:gd name="connsiteX10" fmla="*/ 311723 w 3031287"/>
                <a:gd name="connsiteY10" fmla="*/ 884826 h 2581331"/>
                <a:gd name="connsiteX11" fmla="*/ 321196 w 3031287"/>
                <a:gd name="connsiteY11" fmla="*/ 979554 h 2581331"/>
                <a:gd name="connsiteX12" fmla="*/ 44117 w 3031287"/>
                <a:gd name="connsiteY12" fmla="*/ 1299260 h 2581331"/>
                <a:gd name="connsiteX13" fmla="*/ 179104 w 3031287"/>
                <a:gd name="connsiteY13" fmla="*/ 1557393 h 2581331"/>
                <a:gd name="connsiteX14" fmla="*/ 44117 w 3031287"/>
                <a:gd name="connsiteY14" fmla="*/ 1872363 h 2581331"/>
                <a:gd name="connsiteX15" fmla="*/ 494074 w 3031287"/>
                <a:gd name="connsiteY15" fmla="*/ 2312847 h 2581331"/>
                <a:gd name="connsiteX16" fmla="*/ 657479 w 3031287"/>
                <a:gd name="connsiteY16" fmla="*/ 2284428 h 2581331"/>
                <a:gd name="connsiteX17" fmla="*/ 676425 w 3031287"/>
                <a:gd name="connsiteY17" fmla="*/ 2350738 h 2581331"/>
                <a:gd name="connsiteX18" fmla="*/ 820885 w 3031287"/>
                <a:gd name="connsiteY18" fmla="*/ 2485725 h 2581331"/>
                <a:gd name="connsiteX19" fmla="*/ 1012708 w 3031287"/>
                <a:gd name="connsiteY19" fmla="*/ 2369683 h 2581331"/>
                <a:gd name="connsiteX20" fmla="*/ 1242423 w 3031287"/>
                <a:gd name="connsiteY20" fmla="*/ 2504671 h 2581331"/>
                <a:gd name="connsiteX21" fmla="*/ 1415301 w 3031287"/>
                <a:gd name="connsiteY21" fmla="*/ 2438361 h 2581331"/>
                <a:gd name="connsiteX22" fmla="*/ 1663962 w 3031287"/>
                <a:gd name="connsiteY22" fmla="*/ 2554403 h 2581331"/>
                <a:gd name="connsiteX23" fmla="*/ 1990772 w 3031287"/>
                <a:gd name="connsiteY23" fmla="*/ 2296269 h 2581331"/>
                <a:gd name="connsiteX24" fmla="*/ 2450202 w 3031287"/>
                <a:gd name="connsiteY24" fmla="*/ 2507039 h 2581331"/>
                <a:gd name="connsiteX25" fmla="*/ 2814904 w 3031287"/>
                <a:gd name="connsiteY25" fmla="*/ 2142337 h 2581331"/>
                <a:gd name="connsiteX26" fmla="*/ 2739122 w 3031287"/>
                <a:gd name="connsiteY26" fmla="*/ 1806053 h 2581331"/>
                <a:gd name="connsiteX27" fmla="*/ 2987782 w 3031287"/>
                <a:gd name="connsiteY27" fmla="*/ 1422406 h 2581331"/>
                <a:gd name="connsiteX28" fmla="*/ 2987782 w 3031287"/>
                <a:gd name="connsiteY28" fmla="*/ 1422406 h 2581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031287" h="2581331">
                  <a:moveTo>
                    <a:pt x="2987782" y="1422406"/>
                  </a:moveTo>
                  <a:cubicBezTo>
                    <a:pt x="2987782" y="1277946"/>
                    <a:pt x="2921472" y="1154800"/>
                    <a:pt x="2805431" y="1076650"/>
                  </a:cubicBezTo>
                  <a:cubicBezTo>
                    <a:pt x="2833849" y="1010340"/>
                    <a:pt x="2852795" y="941663"/>
                    <a:pt x="2852795" y="865880"/>
                  </a:cubicBezTo>
                  <a:cubicBezTo>
                    <a:pt x="2843322" y="645638"/>
                    <a:pt x="2651498" y="463287"/>
                    <a:pt x="2431256" y="463287"/>
                  </a:cubicBezTo>
                  <a:cubicBezTo>
                    <a:pt x="2355474" y="463287"/>
                    <a:pt x="2286796" y="482233"/>
                    <a:pt x="2220487" y="510651"/>
                  </a:cubicBezTo>
                  <a:cubicBezTo>
                    <a:pt x="2144705" y="425396"/>
                    <a:pt x="2028663" y="356719"/>
                    <a:pt x="1893676" y="356719"/>
                  </a:cubicBezTo>
                  <a:cubicBezTo>
                    <a:pt x="1787108" y="356719"/>
                    <a:pt x="1701853" y="394610"/>
                    <a:pt x="1626071" y="451446"/>
                  </a:cubicBezTo>
                  <a:cubicBezTo>
                    <a:pt x="1588179" y="226468"/>
                    <a:pt x="1377410" y="44117"/>
                    <a:pt x="1128750" y="44117"/>
                  </a:cubicBezTo>
                  <a:cubicBezTo>
                    <a:pt x="849303" y="44117"/>
                    <a:pt x="629061" y="273832"/>
                    <a:pt x="629061" y="550911"/>
                  </a:cubicBezTo>
                  <a:cubicBezTo>
                    <a:pt x="629061" y="560383"/>
                    <a:pt x="629061" y="569856"/>
                    <a:pt x="629061" y="569856"/>
                  </a:cubicBezTo>
                  <a:cubicBezTo>
                    <a:pt x="446710" y="569856"/>
                    <a:pt x="311723" y="714316"/>
                    <a:pt x="311723" y="884826"/>
                  </a:cubicBezTo>
                  <a:cubicBezTo>
                    <a:pt x="311723" y="922717"/>
                    <a:pt x="311723" y="951135"/>
                    <a:pt x="321196" y="979554"/>
                  </a:cubicBezTo>
                  <a:cubicBezTo>
                    <a:pt x="169631" y="1000867"/>
                    <a:pt x="44117" y="1135854"/>
                    <a:pt x="44117" y="1299260"/>
                  </a:cubicBezTo>
                  <a:cubicBezTo>
                    <a:pt x="44117" y="1403460"/>
                    <a:pt x="91481" y="1500556"/>
                    <a:pt x="179104" y="1557393"/>
                  </a:cubicBezTo>
                  <a:cubicBezTo>
                    <a:pt x="91481" y="1633175"/>
                    <a:pt x="44117" y="1749217"/>
                    <a:pt x="44117" y="1872363"/>
                  </a:cubicBezTo>
                  <a:cubicBezTo>
                    <a:pt x="44117" y="2111550"/>
                    <a:pt x="254886" y="2312847"/>
                    <a:pt x="494074" y="2312847"/>
                  </a:cubicBezTo>
                  <a:cubicBezTo>
                    <a:pt x="560383" y="2312847"/>
                    <a:pt x="657479" y="2284428"/>
                    <a:pt x="657479" y="2284428"/>
                  </a:cubicBezTo>
                  <a:cubicBezTo>
                    <a:pt x="666952" y="2293901"/>
                    <a:pt x="666952" y="2331792"/>
                    <a:pt x="676425" y="2350738"/>
                  </a:cubicBezTo>
                  <a:cubicBezTo>
                    <a:pt x="695370" y="2426520"/>
                    <a:pt x="742734" y="2466779"/>
                    <a:pt x="820885" y="2485725"/>
                  </a:cubicBezTo>
                  <a:cubicBezTo>
                    <a:pt x="906140" y="2504671"/>
                    <a:pt x="993763" y="2447834"/>
                    <a:pt x="1012708" y="2369683"/>
                  </a:cubicBezTo>
                  <a:cubicBezTo>
                    <a:pt x="1050599" y="2445466"/>
                    <a:pt x="1147695" y="2504671"/>
                    <a:pt x="1242423" y="2504671"/>
                  </a:cubicBezTo>
                  <a:cubicBezTo>
                    <a:pt x="1308733" y="2504671"/>
                    <a:pt x="1377410" y="2485725"/>
                    <a:pt x="1415301" y="2438361"/>
                  </a:cubicBezTo>
                  <a:cubicBezTo>
                    <a:pt x="1481611" y="2514143"/>
                    <a:pt x="1569234" y="2554403"/>
                    <a:pt x="1663962" y="2554403"/>
                  </a:cubicBezTo>
                  <a:cubicBezTo>
                    <a:pt x="1827367" y="2554403"/>
                    <a:pt x="1962354" y="2450202"/>
                    <a:pt x="1990772" y="2296269"/>
                  </a:cubicBezTo>
                  <a:cubicBezTo>
                    <a:pt x="2085500" y="2450202"/>
                    <a:pt x="2258378" y="2535457"/>
                    <a:pt x="2450202" y="2507039"/>
                  </a:cubicBezTo>
                  <a:cubicBezTo>
                    <a:pt x="2632553" y="2469148"/>
                    <a:pt x="2777013" y="2324688"/>
                    <a:pt x="2814904" y="2142337"/>
                  </a:cubicBezTo>
                  <a:cubicBezTo>
                    <a:pt x="2833849" y="2016823"/>
                    <a:pt x="2805431" y="1903149"/>
                    <a:pt x="2739122" y="1806053"/>
                  </a:cubicBezTo>
                  <a:cubicBezTo>
                    <a:pt x="2893054" y="1739744"/>
                    <a:pt x="2987782" y="1595284"/>
                    <a:pt x="2987782" y="1422406"/>
                  </a:cubicBezTo>
                  <a:lnTo>
                    <a:pt x="2987782" y="1422406"/>
                  </a:lnTo>
                  <a:close/>
                </a:path>
              </a:pathLst>
            </a:custGeom>
            <a:solidFill>
              <a:schemeClr val="tx2"/>
            </a:solidFill>
            <a:ln w="23659" cap="flat">
              <a:noFill/>
              <a:prstDash val="solid"/>
              <a:miter/>
            </a:ln>
          </p:spPr>
          <p:txBody>
            <a:bodyPr rtlCol="0" anchor="ctr"/>
            <a:lstStyle/>
            <a:p>
              <a:pPr defTabSz="932563">
                <a:defRPr/>
              </a:pPr>
              <a:endParaRPr lang="en-US">
                <a:solidFill>
                  <a:srgbClr val="000000"/>
                </a:solidFill>
                <a:latin typeface="Segoe UI"/>
              </a:endParaRPr>
            </a:p>
          </p:txBody>
        </p:sp>
        <p:sp>
          <p:nvSpPr>
            <p:cNvPr id="781" name="Freeform: Shape 780">
              <a:extLst>
                <a:ext uri="{FF2B5EF4-FFF2-40B4-BE49-F238E27FC236}">
                  <a16:creationId xmlns:a16="http://schemas.microsoft.com/office/drawing/2014/main" id="{3D36EEE4-6E85-4C57-8132-851463AE1233}"/>
                </a:ext>
              </a:extLst>
            </p:cNvPr>
            <p:cNvSpPr/>
            <p:nvPr/>
          </p:nvSpPr>
          <p:spPr>
            <a:xfrm rot="6633693">
              <a:off x="9861354" y="4037937"/>
              <a:ext cx="292332" cy="248939"/>
            </a:xfrm>
            <a:custGeom>
              <a:avLst/>
              <a:gdLst>
                <a:gd name="connsiteX0" fmla="*/ 2987782 w 3031287"/>
                <a:gd name="connsiteY0" fmla="*/ 1422406 h 2581331"/>
                <a:gd name="connsiteX1" fmla="*/ 2805431 w 3031287"/>
                <a:gd name="connsiteY1" fmla="*/ 1076650 h 2581331"/>
                <a:gd name="connsiteX2" fmla="*/ 2852795 w 3031287"/>
                <a:gd name="connsiteY2" fmla="*/ 865880 h 2581331"/>
                <a:gd name="connsiteX3" fmla="*/ 2431256 w 3031287"/>
                <a:gd name="connsiteY3" fmla="*/ 463287 h 2581331"/>
                <a:gd name="connsiteX4" fmla="*/ 2220487 w 3031287"/>
                <a:gd name="connsiteY4" fmla="*/ 510651 h 2581331"/>
                <a:gd name="connsiteX5" fmla="*/ 1893676 w 3031287"/>
                <a:gd name="connsiteY5" fmla="*/ 356719 h 2581331"/>
                <a:gd name="connsiteX6" fmla="*/ 1626071 w 3031287"/>
                <a:gd name="connsiteY6" fmla="*/ 451446 h 2581331"/>
                <a:gd name="connsiteX7" fmla="*/ 1128750 w 3031287"/>
                <a:gd name="connsiteY7" fmla="*/ 44117 h 2581331"/>
                <a:gd name="connsiteX8" fmla="*/ 629061 w 3031287"/>
                <a:gd name="connsiteY8" fmla="*/ 550911 h 2581331"/>
                <a:gd name="connsiteX9" fmla="*/ 629061 w 3031287"/>
                <a:gd name="connsiteY9" fmla="*/ 569856 h 2581331"/>
                <a:gd name="connsiteX10" fmla="*/ 311723 w 3031287"/>
                <a:gd name="connsiteY10" fmla="*/ 884826 h 2581331"/>
                <a:gd name="connsiteX11" fmla="*/ 321196 w 3031287"/>
                <a:gd name="connsiteY11" fmla="*/ 979554 h 2581331"/>
                <a:gd name="connsiteX12" fmla="*/ 44117 w 3031287"/>
                <a:gd name="connsiteY12" fmla="*/ 1299260 h 2581331"/>
                <a:gd name="connsiteX13" fmla="*/ 179104 w 3031287"/>
                <a:gd name="connsiteY13" fmla="*/ 1557393 h 2581331"/>
                <a:gd name="connsiteX14" fmla="*/ 44117 w 3031287"/>
                <a:gd name="connsiteY14" fmla="*/ 1872363 h 2581331"/>
                <a:gd name="connsiteX15" fmla="*/ 494074 w 3031287"/>
                <a:gd name="connsiteY15" fmla="*/ 2312847 h 2581331"/>
                <a:gd name="connsiteX16" fmla="*/ 657479 w 3031287"/>
                <a:gd name="connsiteY16" fmla="*/ 2284428 h 2581331"/>
                <a:gd name="connsiteX17" fmla="*/ 676425 w 3031287"/>
                <a:gd name="connsiteY17" fmla="*/ 2350738 h 2581331"/>
                <a:gd name="connsiteX18" fmla="*/ 820885 w 3031287"/>
                <a:gd name="connsiteY18" fmla="*/ 2485725 h 2581331"/>
                <a:gd name="connsiteX19" fmla="*/ 1012708 w 3031287"/>
                <a:gd name="connsiteY19" fmla="*/ 2369683 h 2581331"/>
                <a:gd name="connsiteX20" fmla="*/ 1242423 w 3031287"/>
                <a:gd name="connsiteY20" fmla="*/ 2504671 h 2581331"/>
                <a:gd name="connsiteX21" fmla="*/ 1415301 w 3031287"/>
                <a:gd name="connsiteY21" fmla="*/ 2438361 h 2581331"/>
                <a:gd name="connsiteX22" fmla="*/ 1663962 w 3031287"/>
                <a:gd name="connsiteY22" fmla="*/ 2554403 h 2581331"/>
                <a:gd name="connsiteX23" fmla="*/ 1990772 w 3031287"/>
                <a:gd name="connsiteY23" fmla="*/ 2296269 h 2581331"/>
                <a:gd name="connsiteX24" fmla="*/ 2450202 w 3031287"/>
                <a:gd name="connsiteY24" fmla="*/ 2507039 h 2581331"/>
                <a:gd name="connsiteX25" fmla="*/ 2814904 w 3031287"/>
                <a:gd name="connsiteY25" fmla="*/ 2142337 h 2581331"/>
                <a:gd name="connsiteX26" fmla="*/ 2739122 w 3031287"/>
                <a:gd name="connsiteY26" fmla="*/ 1806053 h 2581331"/>
                <a:gd name="connsiteX27" fmla="*/ 2987782 w 3031287"/>
                <a:gd name="connsiteY27" fmla="*/ 1422406 h 2581331"/>
                <a:gd name="connsiteX28" fmla="*/ 2987782 w 3031287"/>
                <a:gd name="connsiteY28" fmla="*/ 1422406 h 2581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031287" h="2581331">
                  <a:moveTo>
                    <a:pt x="2987782" y="1422406"/>
                  </a:moveTo>
                  <a:cubicBezTo>
                    <a:pt x="2987782" y="1277946"/>
                    <a:pt x="2921472" y="1154800"/>
                    <a:pt x="2805431" y="1076650"/>
                  </a:cubicBezTo>
                  <a:cubicBezTo>
                    <a:pt x="2833849" y="1010340"/>
                    <a:pt x="2852795" y="941663"/>
                    <a:pt x="2852795" y="865880"/>
                  </a:cubicBezTo>
                  <a:cubicBezTo>
                    <a:pt x="2843322" y="645638"/>
                    <a:pt x="2651498" y="463287"/>
                    <a:pt x="2431256" y="463287"/>
                  </a:cubicBezTo>
                  <a:cubicBezTo>
                    <a:pt x="2355474" y="463287"/>
                    <a:pt x="2286796" y="482233"/>
                    <a:pt x="2220487" y="510651"/>
                  </a:cubicBezTo>
                  <a:cubicBezTo>
                    <a:pt x="2144705" y="425396"/>
                    <a:pt x="2028663" y="356719"/>
                    <a:pt x="1893676" y="356719"/>
                  </a:cubicBezTo>
                  <a:cubicBezTo>
                    <a:pt x="1787108" y="356719"/>
                    <a:pt x="1701853" y="394610"/>
                    <a:pt x="1626071" y="451446"/>
                  </a:cubicBezTo>
                  <a:cubicBezTo>
                    <a:pt x="1588179" y="226468"/>
                    <a:pt x="1377410" y="44117"/>
                    <a:pt x="1128750" y="44117"/>
                  </a:cubicBezTo>
                  <a:cubicBezTo>
                    <a:pt x="849303" y="44117"/>
                    <a:pt x="629061" y="273832"/>
                    <a:pt x="629061" y="550911"/>
                  </a:cubicBezTo>
                  <a:cubicBezTo>
                    <a:pt x="629061" y="560383"/>
                    <a:pt x="629061" y="569856"/>
                    <a:pt x="629061" y="569856"/>
                  </a:cubicBezTo>
                  <a:cubicBezTo>
                    <a:pt x="446710" y="569856"/>
                    <a:pt x="311723" y="714316"/>
                    <a:pt x="311723" y="884826"/>
                  </a:cubicBezTo>
                  <a:cubicBezTo>
                    <a:pt x="311723" y="922717"/>
                    <a:pt x="311723" y="951135"/>
                    <a:pt x="321196" y="979554"/>
                  </a:cubicBezTo>
                  <a:cubicBezTo>
                    <a:pt x="169631" y="1000867"/>
                    <a:pt x="44117" y="1135854"/>
                    <a:pt x="44117" y="1299260"/>
                  </a:cubicBezTo>
                  <a:cubicBezTo>
                    <a:pt x="44117" y="1403460"/>
                    <a:pt x="91481" y="1500556"/>
                    <a:pt x="179104" y="1557393"/>
                  </a:cubicBezTo>
                  <a:cubicBezTo>
                    <a:pt x="91481" y="1633175"/>
                    <a:pt x="44117" y="1749217"/>
                    <a:pt x="44117" y="1872363"/>
                  </a:cubicBezTo>
                  <a:cubicBezTo>
                    <a:pt x="44117" y="2111550"/>
                    <a:pt x="254886" y="2312847"/>
                    <a:pt x="494074" y="2312847"/>
                  </a:cubicBezTo>
                  <a:cubicBezTo>
                    <a:pt x="560383" y="2312847"/>
                    <a:pt x="657479" y="2284428"/>
                    <a:pt x="657479" y="2284428"/>
                  </a:cubicBezTo>
                  <a:cubicBezTo>
                    <a:pt x="666952" y="2293901"/>
                    <a:pt x="666952" y="2331792"/>
                    <a:pt x="676425" y="2350738"/>
                  </a:cubicBezTo>
                  <a:cubicBezTo>
                    <a:pt x="695370" y="2426520"/>
                    <a:pt x="742734" y="2466779"/>
                    <a:pt x="820885" y="2485725"/>
                  </a:cubicBezTo>
                  <a:cubicBezTo>
                    <a:pt x="906140" y="2504671"/>
                    <a:pt x="993763" y="2447834"/>
                    <a:pt x="1012708" y="2369683"/>
                  </a:cubicBezTo>
                  <a:cubicBezTo>
                    <a:pt x="1050599" y="2445466"/>
                    <a:pt x="1147695" y="2504671"/>
                    <a:pt x="1242423" y="2504671"/>
                  </a:cubicBezTo>
                  <a:cubicBezTo>
                    <a:pt x="1308733" y="2504671"/>
                    <a:pt x="1377410" y="2485725"/>
                    <a:pt x="1415301" y="2438361"/>
                  </a:cubicBezTo>
                  <a:cubicBezTo>
                    <a:pt x="1481611" y="2514143"/>
                    <a:pt x="1569234" y="2554403"/>
                    <a:pt x="1663962" y="2554403"/>
                  </a:cubicBezTo>
                  <a:cubicBezTo>
                    <a:pt x="1827367" y="2554403"/>
                    <a:pt x="1962354" y="2450202"/>
                    <a:pt x="1990772" y="2296269"/>
                  </a:cubicBezTo>
                  <a:cubicBezTo>
                    <a:pt x="2085500" y="2450202"/>
                    <a:pt x="2258378" y="2535457"/>
                    <a:pt x="2450202" y="2507039"/>
                  </a:cubicBezTo>
                  <a:cubicBezTo>
                    <a:pt x="2632553" y="2469148"/>
                    <a:pt x="2777013" y="2324688"/>
                    <a:pt x="2814904" y="2142337"/>
                  </a:cubicBezTo>
                  <a:cubicBezTo>
                    <a:pt x="2833849" y="2016823"/>
                    <a:pt x="2805431" y="1903149"/>
                    <a:pt x="2739122" y="1806053"/>
                  </a:cubicBezTo>
                  <a:cubicBezTo>
                    <a:pt x="2893054" y="1739744"/>
                    <a:pt x="2987782" y="1595284"/>
                    <a:pt x="2987782" y="1422406"/>
                  </a:cubicBezTo>
                  <a:lnTo>
                    <a:pt x="2987782" y="1422406"/>
                  </a:lnTo>
                  <a:close/>
                </a:path>
              </a:pathLst>
            </a:custGeom>
            <a:solidFill>
              <a:schemeClr val="tx2"/>
            </a:solidFill>
            <a:ln w="23659" cap="flat">
              <a:noFill/>
              <a:prstDash val="solid"/>
              <a:miter/>
            </a:ln>
          </p:spPr>
          <p:txBody>
            <a:bodyPr rtlCol="0" anchor="ctr"/>
            <a:lstStyle/>
            <a:p>
              <a:pPr defTabSz="932563">
                <a:defRPr/>
              </a:pPr>
              <a:endParaRPr lang="en-US">
                <a:solidFill>
                  <a:srgbClr val="000000"/>
                </a:solidFill>
                <a:latin typeface="Segoe UI"/>
              </a:endParaRPr>
            </a:p>
          </p:txBody>
        </p:sp>
        <p:sp>
          <p:nvSpPr>
            <p:cNvPr id="782" name="Freeform: Shape 781">
              <a:extLst>
                <a:ext uri="{FF2B5EF4-FFF2-40B4-BE49-F238E27FC236}">
                  <a16:creationId xmlns:a16="http://schemas.microsoft.com/office/drawing/2014/main" id="{AAD4CFE1-D1D7-4B87-98C2-84708D127103}"/>
                </a:ext>
              </a:extLst>
            </p:cNvPr>
            <p:cNvSpPr/>
            <p:nvPr/>
          </p:nvSpPr>
          <p:spPr>
            <a:xfrm>
              <a:off x="10032701" y="4045329"/>
              <a:ext cx="354282" cy="301692"/>
            </a:xfrm>
            <a:custGeom>
              <a:avLst/>
              <a:gdLst>
                <a:gd name="connsiteX0" fmla="*/ 2987782 w 3031287"/>
                <a:gd name="connsiteY0" fmla="*/ 1422406 h 2581331"/>
                <a:gd name="connsiteX1" fmla="*/ 2805431 w 3031287"/>
                <a:gd name="connsiteY1" fmla="*/ 1076650 h 2581331"/>
                <a:gd name="connsiteX2" fmla="*/ 2852795 w 3031287"/>
                <a:gd name="connsiteY2" fmla="*/ 865880 h 2581331"/>
                <a:gd name="connsiteX3" fmla="*/ 2431256 w 3031287"/>
                <a:gd name="connsiteY3" fmla="*/ 463287 h 2581331"/>
                <a:gd name="connsiteX4" fmla="*/ 2220487 w 3031287"/>
                <a:gd name="connsiteY4" fmla="*/ 510651 h 2581331"/>
                <a:gd name="connsiteX5" fmla="*/ 1893676 w 3031287"/>
                <a:gd name="connsiteY5" fmla="*/ 356719 h 2581331"/>
                <a:gd name="connsiteX6" fmla="*/ 1626071 w 3031287"/>
                <a:gd name="connsiteY6" fmla="*/ 451446 h 2581331"/>
                <a:gd name="connsiteX7" fmla="*/ 1128750 w 3031287"/>
                <a:gd name="connsiteY7" fmla="*/ 44117 h 2581331"/>
                <a:gd name="connsiteX8" fmla="*/ 629061 w 3031287"/>
                <a:gd name="connsiteY8" fmla="*/ 550911 h 2581331"/>
                <a:gd name="connsiteX9" fmla="*/ 629061 w 3031287"/>
                <a:gd name="connsiteY9" fmla="*/ 569856 h 2581331"/>
                <a:gd name="connsiteX10" fmla="*/ 311723 w 3031287"/>
                <a:gd name="connsiteY10" fmla="*/ 884826 h 2581331"/>
                <a:gd name="connsiteX11" fmla="*/ 321196 w 3031287"/>
                <a:gd name="connsiteY11" fmla="*/ 979554 h 2581331"/>
                <a:gd name="connsiteX12" fmla="*/ 44117 w 3031287"/>
                <a:gd name="connsiteY12" fmla="*/ 1299260 h 2581331"/>
                <a:gd name="connsiteX13" fmla="*/ 179104 w 3031287"/>
                <a:gd name="connsiteY13" fmla="*/ 1557393 h 2581331"/>
                <a:gd name="connsiteX14" fmla="*/ 44117 w 3031287"/>
                <a:gd name="connsiteY14" fmla="*/ 1872363 h 2581331"/>
                <a:gd name="connsiteX15" fmla="*/ 494074 w 3031287"/>
                <a:gd name="connsiteY15" fmla="*/ 2312847 h 2581331"/>
                <a:gd name="connsiteX16" fmla="*/ 657479 w 3031287"/>
                <a:gd name="connsiteY16" fmla="*/ 2284428 h 2581331"/>
                <a:gd name="connsiteX17" fmla="*/ 676425 w 3031287"/>
                <a:gd name="connsiteY17" fmla="*/ 2350738 h 2581331"/>
                <a:gd name="connsiteX18" fmla="*/ 820885 w 3031287"/>
                <a:gd name="connsiteY18" fmla="*/ 2485725 h 2581331"/>
                <a:gd name="connsiteX19" fmla="*/ 1012708 w 3031287"/>
                <a:gd name="connsiteY19" fmla="*/ 2369683 h 2581331"/>
                <a:gd name="connsiteX20" fmla="*/ 1242423 w 3031287"/>
                <a:gd name="connsiteY20" fmla="*/ 2504671 h 2581331"/>
                <a:gd name="connsiteX21" fmla="*/ 1415301 w 3031287"/>
                <a:gd name="connsiteY21" fmla="*/ 2438361 h 2581331"/>
                <a:gd name="connsiteX22" fmla="*/ 1663962 w 3031287"/>
                <a:gd name="connsiteY22" fmla="*/ 2554403 h 2581331"/>
                <a:gd name="connsiteX23" fmla="*/ 1990772 w 3031287"/>
                <a:gd name="connsiteY23" fmla="*/ 2296269 h 2581331"/>
                <a:gd name="connsiteX24" fmla="*/ 2450202 w 3031287"/>
                <a:gd name="connsiteY24" fmla="*/ 2507039 h 2581331"/>
                <a:gd name="connsiteX25" fmla="*/ 2814904 w 3031287"/>
                <a:gd name="connsiteY25" fmla="*/ 2142337 h 2581331"/>
                <a:gd name="connsiteX26" fmla="*/ 2739122 w 3031287"/>
                <a:gd name="connsiteY26" fmla="*/ 1806053 h 2581331"/>
                <a:gd name="connsiteX27" fmla="*/ 2987782 w 3031287"/>
                <a:gd name="connsiteY27" fmla="*/ 1422406 h 2581331"/>
                <a:gd name="connsiteX28" fmla="*/ 2987782 w 3031287"/>
                <a:gd name="connsiteY28" fmla="*/ 1422406 h 2581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031287" h="2581331">
                  <a:moveTo>
                    <a:pt x="2987782" y="1422406"/>
                  </a:moveTo>
                  <a:cubicBezTo>
                    <a:pt x="2987782" y="1277946"/>
                    <a:pt x="2921472" y="1154800"/>
                    <a:pt x="2805431" y="1076650"/>
                  </a:cubicBezTo>
                  <a:cubicBezTo>
                    <a:pt x="2833849" y="1010340"/>
                    <a:pt x="2852795" y="941663"/>
                    <a:pt x="2852795" y="865880"/>
                  </a:cubicBezTo>
                  <a:cubicBezTo>
                    <a:pt x="2843322" y="645638"/>
                    <a:pt x="2651498" y="463287"/>
                    <a:pt x="2431256" y="463287"/>
                  </a:cubicBezTo>
                  <a:cubicBezTo>
                    <a:pt x="2355474" y="463287"/>
                    <a:pt x="2286796" y="482233"/>
                    <a:pt x="2220487" y="510651"/>
                  </a:cubicBezTo>
                  <a:cubicBezTo>
                    <a:pt x="2144705" y="425396"/>
                    <a:pt x="2028663" y="356719"/>
                    <a:pt x="1893676" y="356719"/>
                  </a:cubicBezTo>
                  <a:cubicBezTo>
                    <a:pt x="1787108" y="356719"/>
                    <a:pt x="1701853" y="394610"/>
                    <a:pt x="1626071" y="451446"/>
                  </a:cubicBezTo>
                  <a:cubicBezTo>
                    <a:pt x="1588179" y="226468"/>
                    <a:pt x="1377410" y="44117"/>
                    <a:pt x="1128750" y="44117"/>
                  </a:cubicBezTo>
                  <a:cubicBezTo>
                    <a:pt x="849303" y="44117"/>
                    <a:pt x="629061" y="273832"/>
                    <a:pt x="629061" y="550911"/>
                  </a:cubicBezTo>
                  <a:cubicBezTo>
                    <a:pt x="629061" y="560383"/>
                    <a:pt x="629061" y="569856"/>
                    <a:pt x="629061" y="569856"/>
                  </a:cubicBezTo>
                  <a:cubicBezTo>
                    <a:pt x="446710" y="569856"/>
                    <a:pt x="311723" y="714316"/>
                    <a:pt x="311723" y="884826"/>
                  </a:cubicBezTo>
                  <a:cubicBezTo>
                    <a:pt x="311723" y="922717"/>
                    <a:pt x="311723" y="951135"/>
                    <a:pt x="321196" y="979554"/>
                  </a:cubicBezTo>
                  <a:cubicBezTo>
                    <a:pt x="169631" y="1000867"/>
                    <a:pt x="44117" y="1135854"/>
                    <a:pt x="44117" y="1299260"/>
                  </a:cubicBezTo>
                  <a:cubicBezTo>
                    <a:pt x="44117" y="1403460"/>
                    <a:pt x="91481" y="1500556"/>
                    <a:pt x="179104" y="1557393"/>
                  </a:cubicBezTo>
                  <a:cubicBezTo>
                    <a:pt x="91481" y="1633175"/>
                    <a:pt x="44117" y="1749217"/>
                    <a:pt x="44117" y="1872363"/>
                  </a:cubicBezTo>
                  <a:cubicBezTo>
                    <a:pt x="44117" y="2111550"/>
                    <a:pt x="254886" y="2312847"/>
                    <a:pt x="494074" y="2312847"/>
                  </a:cubicBezTo>
                  <a:cubicBezTo>
                    <a:pt x="560383" y="2312847"/>
                    <a:pt x="657479" y="2284428"/>
                    <a:pt x="657479" y="2284428"/>
                  </a:cubicBezTo>
                  <a:cubicBezTo>
                    <a:pt x="666952" y="2293901"/>
                    <a:pt x="666952" y="2331792"/>
                    <a:pt x="676425" y="2350738"/>
                  </a:cubicBezTo>
                  <a:cubicBezTo>
                    <a:pt x="695370" y="2426520"/>
                    <a:pt x="742734" y="2466779"/>
                    <a:pt x="820885" y="2485725"/>
                  </a:cubicBezTo>
                  <a:cubicBezTo>
                    <a:pt x="906140" y="2504671"/>
                    <a:pt x="993763" y="2447834"/>
                    <a:pt x="1012708" y="2369683"/>
                  </a:cubicBezTo>
                  <a:cubicBezTo>
                    <a:pt x="1050599" y="2445466"/>
                    <a:pt x="1147695" y="2504671"/>
                    <a:pt x="1242423" y="2504671"/>
                  </a:cubicBezTo>
                  <a:cubicBezTo>
                    <a:pt x="1308733" y="2504671"/>
                    <a:pt x="1377410" y="2485725"/>
                    <a:pt x="1415301" y="2438361"/>
                  </a:cubicBezTo>
                  <a:cubicBezTo>
                    <a:pt x="1481611" y="2514143"/>
                    <a:pt x="1569234" y="2554403"/>
                    <a:pt x="1663962" y="2554403"/>
                  </a:cubicBezTo>
                  <a:cubicBezTo>
                    <a:pt x="1827367" y="2554403"/>
                    <a:pt x="1962354" y="2450202"/>
                    <a:pt x="1990772" y="2296269"/>
                  </a:cubicBezTo>
                  <a:cubicBezTo>
                    <a:pt x="2085500" y="2450202"/>
                    <a:pt x="2258378" y="2535457"/>
                    <a:pt x="2450202" y="2507039"/>
                  </a:cubicBezTo>
                  <a:cubicBezTo>
                    <a:pt x="2632553" y="2469148"/>
                    <a:pt x="2777013" y="2324688"/>
                    <a:pt x="2814904" y="2142337"/>
                  </a:cubicBezTo>
                  <a:cubicBezTo>
                    <a:pt x="2833849" y="2016823"/>
                    <a:pt x="2805431" y="1903149"/>
                    <a:pt x="2739122" y="1806053"/>
                  </a:cubicBezTo>
                  <a:cubicBezTo>
                    <a:pt x="2893054" y="1739744"/>
                    <a:pt x="2987782" y="1595284"/>
                    <a:pt x="2987782" y="1422406"/>
                  </a:cubicBezTo>
                  <a:lnTo>
                    <a:pt x="2987782" y="1422406"/>
                  </a:lnTo>
                  <a:close/>
                </a:path>
              </a:pathLst>
            </a:custGeom>
            <a:solidFill>
              <a:schemeClr val="tx2"/>
            </a:solidFill>
            <a:ln w="23659" cap="flat">
              <a:noFill/>
              <a:prstDash val="solid"/>
              <a:miter/>
            </a:ln>
          </p:spPr>
          <p:txBody>
            <a:bodyPr rtlCol="0" anchor="ctr"/>
            <a:lstStyle/>
            <a:p>
              <a:pPr defTabSz="932563">
                <a:defRPr/>
              </a:pPr>
              <a:endParaRPr lang="en-US">
                <a:solidFill>
                  <a:srgbClr val="000000"/>
                </a:solidFill>
                <a:latin typeface="Segoe UI"/>
              </a:endParaRPr>
            </a:p>
          </p:txBody>
        </p:sp>
      </p:grpSp>
      <p:sp>
        <p:nvSpPr>
          <p:cNvPr id="783" name="Wireless 4">
            <a:extLst>
              <a:ext uri="{FF2B5EF4-FFF2-40B4-BE49-F238E27FC236}">
                <a16:creationId xmlns:a16="http://schemas.microsoft.com/office/drawing/2014/main" id="{588201EF-DB9D-419F-AAA4-5AB1D5F167AA}"/>
              </a:ext>
            </a:extLst>
          </p:cNvPr>
          <p:cNvSpPr/>
          <p:nvPr/>
        </p:nvSpPr>
        <p:spPr>
          <a:xfrm>
            <a:off x="7510181" y="2645141"/>
            <a:ext cx="49681" cy="24842"/>
          </a:xfrm>
          <a:custGeom>
            <a:avLst/>
            <a:gdLst>
              <a:gd name="connsiteX0" fmla="*/ 63112 w 61875"/>
              <a:gd name="connsiteY0" fmla="*/ 17944 h 30937"/>
              <a:gd name="connsiteX1" fmla="*/ 31556 w 61875"/>
              <a:gd name="connsiteY1" fmla="*/ 35888 h 30937"/>
              <a:gd name="connsiteX2" fmla="*/ 0 w 61875"/>
              <a:gd name="connsiteY2" fmla="*/ 17944 h 30937"/>
              <a:gd name="connsiteX3" fmla="*/ 31556 w 61875"/>
              <a:gd name="connsiteY3" fmla="*/ 0 h 30937"/>
              <a:gd name="connsiteX4" fmla="*/ 63112 w 61875"/>
              <a:gd name="connsiteY4" fmla="*/ 17944 h 309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875" h="30937">
                <a:moveTo>
                  <a:pt x="63112" y="17944"/>
                </a:moveTo>
                <a:cubicBezTo>
                  <a:pt x="63112" y="27854"/>
                  <a:pt x="48984" y="35888"/>
                  <a:pt x="31556" y="35888"/>
                </a:cubicBezTo>
                <a:cubicBezTo>
                  <a:pt x="14128" y="35888"/>
                  <a:pt x="0" y="27854"/>
                  <a:pt x="0" y="17944"/>
                </a:cubicBezTo>
                <a:cubicBezTo>
                  <a:pt x="0" y="8034"/>
                  <a:pt x="14128" y="0"/>
                  <a:pt x="31556" y="0"/>
                </a:cubicBezTo>
                <a:cubicBezTo>
                  <a:pt x="48984" y="0"/>
                  <a:pt x="63112" y="8034"/>
                  <a:pt x="63112" y="17944"/>
                </a:cubicBezTo>
                <a:close/>
              </a:path>
            </a:pathLst>
          </a:custGeom>
          <a:solidFill>
            <a:schemeClr val="accent2"/>
          </a:solidFill>
          <a:ln w="5953" cap="flat">
            <a:noFill/>
            <a:prstDash val="solid"/>
            <a:miter/>
          </a:ln>
        </p:spPr>
        <p:txBody>
          <a:bodyPr rtlCol="0" anchor="ctr"/>
          <a:lstStyle/>
          <a:p>
            <a:pPr defTabSz="932563">
              <a:defRPr/>
            </a:pPr>
            <a:endParaRPr lang="en-US">
              <a:solidFill>
                <a:srgbClr val="000000"/>
              </a:solidFill>
              <a:latin typeface="Segoe UI"/>
            </a:endParaRPr>
          </a:p>
        </p:txBody>
      </p:sp>
      <p:sp>
        <p:nvSpPr>
          <p:cNvPr id="784" name="Wireless 3">
            <a:extLst>
              <a:ext uri="{FF2B5EF4-FFF2-40B4-BE49-F238E27FC236}">
                <a16:creationId xmlns:a16="http://schemas.microsoft.com/office/drawing/2014/main" id="{2F47FEBD-2859-456F-BB8D-5F1BB5D04E33}"/>
              </a:ext>
            </a:extLst>
          </p:cNvPr>
          <p:cNvSpPr/>
          <p:nvPr/>
        </p:nvSpPr>
        <p:spPr>
          <a:xfrm>
            <a:off x="7464475" y="2562172"/>
            <a:ext cx="129170" cy="69555"/>
          </a:xfrm>
          <a:custGeom>
            <a:avLst/>
            <a:gdLst>
              <a:gd name="connsiteX0" fmla="*/ 0 w 160875"/>
              <a:gd name="connsiteY0" fmla="*/ 37125 h 86625"/>
              <a:gd name="connsiteX1" fmla="*/ 3713 w 160875"/>
              <a:gd name="connsiteY1" fmla="*/ 33413 h 86625"/>
              <a:gd name="connsiteX2" fmla="*/ 82913 w 160875"/>
              <a:gd name="connsiteY2" fmla="*/ 0 h 86625"/>
              <a:gd name="connsiteX3" fmla="*/ 161494 w 160875"/>
              <a:gd name="connsiteY3" fmla="*/ 32794 h 86625"/>
              <a:gd name="connsiteX4" fmla="*/ 165206 w 160875"/>
              <a:gd name="connsiteY4" fmla="*/ 37125 h 86625"/>
              <a:gd name="connsiteX5" fmla="*/ 157163 w 160875"/>
              <a:gd name="connsiteY5" fmla="*/ 45169 h 86625"/>
              <a:gd name="connsiteX6" fmla="*/ 153450 w 160875"/>
              <a:gd name="connsiteY6" fmla="*/ 41456 h 86625"/>
              <a:gd name="connsiteX7" fmla="*/ 82913 w 160875"/>
              <a:gd name="connsiteY7" fmla="*/ 11756 h 86625"/>
              <a:gd name="connsiteX8" fmla="*/ 11756 w 160875"/>
              <a:gd name="connsiteY8" fmla="*/ 41456 h 86625"/>
              <a:gd name="connsiteX9" fmla="*/ 8044 w 160875"/>
              <a:gd name="connsiteY9" fmla="*/ 45169 h 86625"/>
              <a:gd name="connsiteX10" fmla="*/ 0 w 160875"/>
              <a:gd name="connsiteY10" fmla="*/ 37125 h 86625"/>
              <a:gd name="connsiteX11" fmla="*/ 20419 w 160875"/>
              <a:gd name="connsiteY11" fmla="*/ 59400 h 86625"/>
              <a:gd name="connsiteX12" fmla="*/ 24750 w 160875"/>
              <a:gd name="connsiteY12" fmla="*/ 55688 h 86625"/>
              <a:gd name="connsiteX13" fmla="*/ 83531 w 160875"/>
              <a:gd name="connsiteY13" fmla="*/ 30938 h 86625"/>
              <a:gd name="connsiteX14" fmla="*/ 141075 w 160875"/>
              <a:gd name="connsiteY14" fmla="*/ 55069 h 86625"/>
              <a:gd name="connsiteX15" fmla="*/ 144788 w 160875"/>
              <a:gd name="connsiteY15" fmla="*/ 58781 h 86625"/>
              <a:gd name="connsiteX16" fmla="*/ 136744 w 160875"/>
              <a:gd name="connsiteY16" fmla="*/ 66825 h 86625"/>
              <a:gd name="connsiteX17" fmla="*/ 133031 w 160875"/>
              <a:gd name="connsiteY17" fmla="*/ 63113 h 86625"/>
              <a:gd name="connsiteX18" fmla="*/ 83531 w 160875"/>
              <a:gd name="connsiteY18" fmla="*/ 42075 h 86625"/>
              <a:gd name="connsiteX19" fmla="*/ 32794 w 160875"/>
              <a:gd name="connsiteY19" fmla="*/ 63113 h 86625"/>
              <a:gd name="connsiteX20" fmla="*/ 29081 w 160875"/>
              <a:gd name="connsiteY20" fmla="*/ 67444 h 86625"/>
              <a:gd name="connsiteX21" fmla="*/ 20419 w 160875"/>
              <a:gd name="connsiteY21" fmla="*/ 59400 h 86625"/>
              <a:gd name="connsiteX22" fmla="*/ 44550 w 160875"/>
              <a:gd name="connsiteY22" fmla="*/ 82294 h 86625"/>
              <a:gd name="connsiteX23" fmla="*/ 48263 w 160875"/>
              <a:gd name="connsiteY23" fmla="*/ 78581 h 86625"/>
              <a:gd name="connsiteX24" fmla="*/ 82294 w 160875"/>
              <a:gd name="connsiteY24" fmla="*/ 64350 h 86625"/>
              <a:gd name="connsiteX25" fmla="*/ 116325 w 160875"/>
              <a:gd name="connsiteY25" fmla="*/ 78581 h 86625"/>
              <a:gd name="connsiteX26" fmla="*/ 120038 w 160875"/>
              <a:gd name="connsiteY26" fmla="*/ 82294 h 86625"/>
              <a:gd name="connsiteX27" fmla="*/ 111994 w 160875"/>
              <a:gd name="connsiteY27" fmla="*/ 90338 h 86625"/>
              <a:gd name="connsiteX28" fmla="*/ 108900 w 160875"/>
              <a:gd name="connsiteY28" fmla="*/ 86625 h 86625"/>
              <a:gd name="connsiteX29" fmla="*/ 82294 w 160875"/>
              <a:gd name="connsiteY29" fmla="*/ 75488 h 86625"/>
              <a:gd name="connsiteX30" fmla="*/ 55688 w 160875"/>
              <a:gd name="connsiteY30" fmla="*/ 86006 h 86625"/>
              <a:gd name="connsiteX31" fmla="*/ 51975 w 160875"/>
              <a:gd name="connsiteY31" fmla="*/ 89719 h 86625"/>
              <a:gd name="connsiteX32" fmla="*/ 44550 w 160875"/>
              <a:gd name="connsiteY32" fmla="*/ 82294 h 8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60875" h="86625">
                <a:moveTo>
                  <a:pt x="0" y="37125"/>
                </a:moveTo>
                <a:lnTo>
                  <a:pt x="3713" y="33413"/>
                </a:lnTo>
                <a:cubicBezTo>
                  <a:pt x="25369" y="11756"/>
                  <a:pt x="53213" y="0"/>
                  <a:pt x="82913" y="0"/>
                </a:cubicBezTo>
                <a:cubicBezTo>
                  <a:pt x="112613" y="0"/>
                  <a:pt x="140456" y="11756"/>
                  <a:pt x="161494" y="32794"/>
                </a:cubicBezTo>
                <a:lnTo>
                  <a:pt x="165206" y="37125"/>
                </a:lnTo>
                <a:lnTo>
                  <a:pt x="157163" y="45169"/>
                </a:lnTo>
                <a:lnTo>
                  <a:pt x="153450" y="41456"/>
                </a:lnTo>
                <a:cubicBezTo>
                  <a:pt x="134888" y="22275"/>
                  <a:pt x="109519" y="11756"/>
                  <a:pt x="82913" y="11756"/>
                </a:cubicBezTo>
                <a:cubicBezTo>
                  <a:pt x="56306" y="11138"/>
                  <a:pt x="30938" y="21656"/>
                  <a:pt x="11756" y="41456"/>
                </a:cubicBezTo>
                <a:lnTo>
                  <a:pt x="8044" y="45169"/>
                </a:lnTo>
                <a:lnTo>
                  <a:pt x="0" y="37125"/>
                </a:lnTo>
                <a:close/>
                <a:moveTo>
                  <a:pt x="20419" y="59400"/>
                </a:moveTo>
                <a:lnTo>
                  <a:pt x="24750" y="55688"/>
                </a:lnTo>
                <a:cubicBezTo>
                  <a:pt x="40219" y="39600"/>
                  <a:pt x="60638" y="30938"/>
                  <a:pt x="83531" y="30938"/>
                </a:cubicBezTo>
                <a:cubicBezTo>
                  <a:pt x="105188" y="30938"/>
                  <a:pt x="125606" y="39600"/>
                  <a:pt x="141075" y="55069"/>
                </a:cubicBezTo>
                <a:lnTo>
                  <a:pt x="144788" y="58781"/>
                </a:lnTo>
                <a:lnTo>
                  <a:pt x="136744" y="66825"/>
                </a:lnTo>
                <a:lnTo>
                  <a:pt x="133031" y="63113"/>
                </a:lnTo>
                <a:cubicBezTo>
                  <a:pt x="120038" y="50119"/>
                  <a:pt x="102094" y="42075"/>
                  <a:pt x="83531" y="42075"/>
                </a:cubicBezTo>
                <a:cubicBezTo>
                  <a:pt x="63731" y="42075"/>
                  <a:pt x="46406" y="49500"/>
                  <a:pt x="32794" y="63113"/>
                </a:cubicBezTo>
                <a:lnTo>
                  <a:pt x="29081" y="67444"/>
                </a:lnTo>
                <a:lnTo>
                  <a:pt x="20419" y="59400"/>
                </a:lnTo>
                <a:close/>
                <a:moveTo>
                  <a:pt x="44550" y="82294"/>
                </a:moveTo>
                <a:lnTo>
                  <a:pt x="48263" y="78581"/>
                </a:lnTo>
                <a:cubicBezTo>
                  <a:pt x="56925" y="69300"/>
                  <a:pt x="69300" y="64350"/>
                  <a:pt x="82294" y="64350"/>
                </a:cubicBezTo>
                <a:cubicBezTo>
                  <a:pt x="95288" y="64350"/>
                  <a:pt x="107663" y="69300"/>
                  <a:pt x="116325" y="78581"/>
                </a:cubicBezTo>
                <a:lnTo>
                  <a:pt x="120038" y="82294"/>
                </a:lnTo>
                <a:lnTo>
                  <a:pt x="111994" y="90338"/>
                </a:lnTo>
                <a:lnTo>
                  <a:pt x="108900" y="86625"/>
                </a:lnTo>
                <a:cubicBezTo>
                  <a:pt x="101475" y="79200"/>
                  <a:pt x="92813" y="75488"/>
                  <a:pt x="82294" y="75488"/>
                </a:cubicBezTo>
                <a:cubicBezTo>
                  <a:pt x="71775" y="75488"/>
                  <a:pt x="62494" y="79200"/>
                  <a:pt x="55688" y="86006"/>
                </a:cubicBezTo>
                <a:lnTo>
                  <a:pt x="51975" y="89719"/>
                </a:lnTo>
                <a:lnTo>
                  <a:pt x="44550" y="82294"/>
                </a:lnTo>
                <a:close/>
              </a:path>
            </a:pathLst>
          </a:custGeom>
          <a:solidFill>
            <a:schemeClr val="accent2"/>
          </a:solidFill>
          <a:ln w="5953" cap="flat">
            <a:noFill/>
            <a:prstDash val="solid"/>
            <a:miter/>
          </a:ln>
        </p:spPr>
        <p:txBody>
          <a:bodyPr rtlCol="0" anchor="ctr"/>
          <a:lstStyle/>
          <a:p>
            <a:pPr defTabSz="932563">
              <a:defRPr/>
            </a:pPr>
            <a:endParaRPr lang="en-US">
              <a:solidFill>
                <a:srgbClr val="000000"/>
              </a:solidFill>
              <a:latin typeface="Segoe UI"/>
            </a:endParaRPr>
          </a:p>
        </p:txBody>
      </p:sp>
      <p:sp>
        <p:nvSpPr>
          <p:cNvPr id="785" name="Wireless 1">
            <a:extLst>
              <a:ext uri="{FF2B5EF4-FFF2-40B4-BE49-F238E27FC236}">
                <a16:creationId xmlns:a16="http://schemas.microsoft.com/office/drawing/2014/main" id="{431C69EC-F53C-46B4-9344-1A0BF166BFD8}"/>
              </a:ext>
            </a:extLst>
          </p:cNvPr>
          <p:cNvSpPr/>
          <p:nvPr/>
        </p:nvSpPr>
        <p:spPr>
          <a:xfrm flipH="1">
            <a:off x="7511971" y="2978089"/>
            <a:ext cx="151385" cy="81514"/>
          </a:xfrm>
          <a:custGeom>
            <a:avLst/>
            <a:gdLst>
              <a:gd name="connsiteX0" fmla="*/ 0 w 160875"/>
              <a:gd name="connsiteY0" fmla="*/ 37125 h 86625"/>
              <a:gd name="connsiteX1" fmla="*/ 3713 w 160875"/>
              <a:gd name="connsiteY1" fmla="*/ 33413 h 86625"/>
              <a:gd name="connsiteX2" fmla="*/ 82913 w 160875"/>
              <a:gd name="connsiteY2" fmla="*/ 0 h 86625"/>
              <a:gd name="connsiteX3" fmla="*/ 161494 w 160875"/>
              <a:gd name="connsiteY3" fmla="*/ 32794 h 86625"/>
              <a:gd name="connsiteX4" fmla="*/ 165206 w 160875"/>
              <a:gd name="connsiteY4" fmla="*/ 37125 h 86625"/>
              <a:gd name="connsiteX5" fmla="*/ 157163 w 160875"/>
              <a:gd name="connsiteY5" fmla="*/ 45169 h 86625"/>
              <a:gd name="connsiteX6" fmla="*/ 153450 w 160875"/>
              <a:gd name="connsiteY6" fmla="*/ 41456 h 86625"/>
              <a:gd name="connsiteX7" fmla="*/ 82913 w 160875"/>
              <a:gd name="connsiteY7" fmla="*/ 11756 h 86625"/>
              <a:gd name="connsiteX8" fmla="*/ 11756 w 160875"/>
              <a:gd name="connsiteY8" fmla="*/ 41456 h 86625"/>
              <a:gd name="connsiteX9" fmla="*/ 8044 w 160875"/>
              <a:gd name="connsiteY9" fmla="*/ 45169 h 86625"/>
              <a:gd name="connsiteX10" fmla="*/ 0 w 160875"/>
              <a:gd name="connsiteY10" fmla="*/ 37125 h 86625"/>
              <a:gd name="connsiteX11" fmla="*/ 20419 w 160875"/>
              <a:gd name="connsiteY11" fmla="*/ 59400 h 86625"/>
              <a:gd name="connsiteX12" fmla="*/ 24750 w 160875"/>
              <a:gd name="connsiteY12" fmla="*/ 55688 h 86625"/>
              <a:gd name="connsiteX13" fmla="*/ 83531 w 160875"/>
              <a:gd name="connsiteY13" fmla="*/ 30938 h 86625"/>
              <a:gd name="connsiteX14" fmla="*/ 141075 w 160875"/>
              <a:gd name="connsiteY14" fmla="*/ 55069 h 86625"/>
              <a:gd name="connsiteX15" fmla="*/ 144788 w 160875"/>
              <a:gd name="connsiteY15" fmla="*/ 58781 h 86625"/>
              <a:gd name="connsiteX16" fmla="*/ 136744 w 160875"/>
              <a:gd name="connsiteY16" fmla="*/ 66825 h 86625"/>
              <a:gd name="connsiteX17" fmla="*/ 133031 w 160875"/>
              <a:gd name="connsiteY17" fmla="*/ 63113 h 86625"/>
              <a:gd name="connsiteX18" fmla="*/ 83531 w 160875"/>
              <a:gd name="connsiteY18" fmla="*/ 42075 h 86625"/>
              <a:gd name="connsiteX19" fmla="*/ 32794 w 160875"/>
              <a:gd name="connsiteY19" fmla="*/ 63113 h 86625"/>
              <a:gd name="connsiteX20" fmla="*/ 29081 w 160875"/>
              <a:gd name="connsiteY20" fmla="*/ 67444 h 86625"/>
              <a:gd name="connsiteX21" fmla="*/ 20419 w 160875"/>
              <a:gd name="connsiteY21" fmla="*/ 59400 h 86625"/>
              <a:gd name="connsiteX22" fmla="*/ 44550 w 160875"/>
              <a:gd name="connsiteY22" fmla="*/ 82294 h 86625"/>
              <a:gd name="connsiteX23" fmla="*/ 48263 w 160875"/>
              <a:gd name="connsiteY23" fmla="*/ 78581 h 86625"/>
              <a:gd name="connsiteX24" fmla="*/ 82294 w 160875"/>
              <a:gd name="connsiteY24" fmla="*/ 64350 h 86625"/>
              <a:gd name="connsiteX25" fmla="*/ 116325 w 160875"/>
              <a:gd name="connsiteY25" fmla="*/ 78581 h 86625"/>
              <a:gd name="connsiteX26" fmla="*/ 120038 w 160875"/>
              <a:gd name="connsiteY26" fmla="*/ 82294 h 86625"/>
              <a:gd name="connsiteX27" fmla="*/ 111994 w 160875"/>
              <a:gd name="connsiteY27" fmla="*/ 90338 h 86625"/>
              <a:gd name="connsiteX28" fmla="*/ 108900 w 160875"/>
              <a:gd name="connsiteY28" fmla="*/ 86625 h 86625"/>
              <a:gd name="connsiteX29" fmla="*/ 82294 w 160875"/>
              <a:gd name="connsiteY29" fmla="*/ 75488 h 86625"/>
              <a:gd name="connsiteX30" fmla="*/ 55688 w 160875"/>
              <a:gd name="connsiteY30" fmla="*/ 86006 h 86625"/>
              <a:gd name="connsiteX31" fmla="*/ 51975 w 160875"/>
              <a:gd name="connsiteY31" fmla="*/ 89719 h 86625"/>
              <a:gd name="connsiteX32" fmla="*/ 44550 w 160875"/>
              <a:gd name="connsiteY32" fmla="*/ 82294 h 8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60875" h="86625">
                <a:moveTo>
                  <a:pt x="0" y="37125"/>
                </a:moveTo>
                <a:lnTo>
                  <a:pt x="3713" y="33413"/>
                </a:lnTo>
                <a:cubicBezTo>
                  <a:pt x="25369" y="11756"/>
                  <a:pt x="53213" y="0"/>
                  <a:pt x="82913" y="0"/>
                </a:cubicBezTo>
                <a:cubicBezTo>
                  <a:pt x="112613" y="0"/>
                  <a:pt x="140456" y="11756"/>
                  <a:pt x="161494" y="32794"/>
                </a:cubicBezTo>
                <a:lnTo>
                  <a:pt x="165206" y="37125"/>
                </a:lnTo>
                <a:lnTo>
                  <a:pt x="157163" y="45169"/>
                </a:lnTo>
                <a:lnTo>
                  <a:pt x="153450" y="41456"/>
                </a:lnTo>
                <a:cubicBezTo>
                  <a:pt x="134888" y="22275"/>
                  <a:pt x="109519" y="11756"/>
                  <a:pt x="82913" y="11756"/>
                </a:cubicBezTo>
                <a:cubicBezTo>
                  <a:pt x="56306" y="11138"/>
                  <a:pt x="30938" y="21656"/>
                  <a:pt x="11756" y="41456"/>
                </a:cubicBezTo>
                <a:lnTo>
                  <a:pt x="8044" y="45169"/>
                </a:lnTo>
                <a:lnTo>
                  <a:pt x="0" y="37125"/>
                </a:lnTo>
                <a:close/>
                <a:moveTo>
                  <a:pt x="20419" y="59400"/>
                </a:moveTo>
                <a:lnTo>
                  <a:pt x="24750" y="55688"/>
                </a:lnTo>
                <a:cubicBezTo>
                  <a:pt x="40219" y="39600"/>
                  <a:pt x="60638" y="30938"/>
                  <a:pt x="83531" y="30938"/>
                </a:cubicBezTo>
                <a:cubicBezTo>
                  <a:pt x="105188" y="30938"/>
                  <a:pt x="125606" y="39600"/>
                  <a:pt x="141075" y="55069"/>
                </a:cubicBezTo>
                <a:lnTo>
                  <a:pt x="144788" y="58781"/>
                </a:lnTo>
                <a:lnTo>
                  <a:pt x="136744" y="66825"/>
                </a:lnTo>
                <a:lnTo>
                  <a:pt x="133031" y="63113"/>
                </a:lnTo>
                <a:cubicBezTo>
                  <a:pt x="120038" y="50119"/>
                  <a:pt x="102094" y="42075"/>
                  <a:pt x="83531" y="42075"/>
                </a:cubicBezTo>
                <a:cubicBezTo>
                  <a:pt x="63731" y="42075"/>
                  <a:pt x="46406" y="49500"/>
                  <a:pt x="32794" y="63113"/>
                </a:cubicBezTo>
                <a:lnTo>
                  <a:pt x="29081" y="67444"/>
                </a:lnTo>
                <a:lnTo>
                  <a:pt x="20419" y="59400"/>
                </a:lnTo>
                <a:close/>
                <a:moveTo>
                  <a:pt x="44550" y="82294"/>
                </a:moveTo>
                <a:lnTo>
                  <a:pt x="48263" y="78581"/>
                </a:lnTo>
                <a:cubicBezTo>
                  <a:pt x="56925" y="69300"/>
                  <a:pt x="69300" y="64350"/>
                  <a:pt x="82294" y="64350"/>
                </a:cubicBezTo>
                <a:cubicBezTo>
                  <a:pt x="95288" y="64350"/>
                  <a:pt x="107663" y="69300"/>
                  <a:pt x="116325" y="78581"/>
                </a:cubicBezTo>
                <a:lnTo>
                  <a:pt x="120038" y="82294"/>
                </a:lnTo>
                <a:lnTo>
                  <a:pt x="111994" y="90338"/>
                </a:lnTo>
                <a:lnTo>
                  <a:pt x="108900" y="86625"/>
                </a:lnTo>
                <a:cubicBezTo>
                  <a:pt x="101475" y="79200"/>
                  <a:pt x="92813" y="75488"/>
                  <a:pt x="82294" y="75488"/>
                </a:cubicBezTo>
                <a:cubicBezTo>
                  <a:pt x="71775" y="75488"/>
                  <a:pt x="62494" y="79200"/>
                  <a:pt x="55688" y="86006"/>
                </a:cubicBezTo>
                <a:lnTo>
                  <a:pt x="51975" y="89719"/>
                </a:lnTo>
                <a:lnTo>
                  <a:pt x="44550" y="82294"/>
                </a:lnTo>
                <a:close/>
              </a:path>
            </a:pathLst>
          </a:custGeom>
          <a:solidFill>
            <a:schemeClr val="accent2"/>
          </a:solidFill>
          <a:ln w="5953" cap="flat">
            <a:noFill/>
            <a:prstDash val="solid"/>
            <a:miter/>
          </a:ln>
        </p:spPr>
        <p:txBody>
          <a:bodyPr rtlCol="0" anchor="ctr"/>
          <a:lstStyle/>
          <a:p>
            <a:pPr defTabSz="932563">
              <a:defRPr/>
            </a:pPr>
            <a:endParaRPr lang="en-US">
              <a:solidFill>
                <a:srgbClr val="000000"/>
              </a:solidFill>
              <a:latin typeface="Segoe UI"/>
            </a:endParaRPr>
          </a:p>
        </p:txBody>
      </p:sp>
      <p:sp>
        <p:nvSpPr>
          <p:cNvPr id="786" name="Wireless 2">
            <a:extLst>
              <a:ext uri="{FF2B5EF4-FFF2-40B4-BE49-F238E27FC236}">
                <a16:creationId xmlns:a16="http://schemas.microsoft.com/office/drawing/2014/main" id="{8CF2D3E4-A35D-4624-94FE-5494444FA176}"/>
              </a:ext>
            </a:extLst>
          </p:cNvPr>
          <p:cNvSpPr/>
          <p:nvPr/>
        </p:nvSpPr>
        <p:spPr>
          <a:xfrm rot="1457501" flipH="1">
            <a:off x="8549681" y="2326326"/>
            <a:ext cx="151385" cy="81514"/>
          </a:xfrm>
          <a:custGeom>
            <a:avLst/>
            <a:gdLst>
              <a:gd name="connsiteX0" fmla="*/ 0 w 160875"/>
              <a:gd name="connsiteY0" fmla="*/ 37125 h 86625"/>
              <a:gd name="connsiteX1" fmla="*/ 3713 w 160875"/>
              <a:gd name="connsiteY1" fmla="*/ 33413 h 86625"/>
              <a:gd name="connsiteX2" fmla="*/ 82913 w 160875"/>
              <a:gd name="connsiteY2" fmla="*/ 0 h 86625"/>
              <a:gd name="connsiteX3" fmla="*/ 161494 w 160875"/>
              <a:gd name="connsiteY3" fmla="*/ 32794 h 86625"/>
              <a:gd name="connsiteX4" fmla="*/ 165206 w 160875"/>
              <a:gd name="connsiteY4" fmla="*/ 37125 h 86625"/>
              <a:gd name="connsiteX5" fmla="*/ 157163 w 160875"/>
              <a:gd name="connsiteY5" fmla="*/ 45169 h 86625"/>
              <a:gd name="connsiteX6" fmla="*/ 153450 w 160875"/>
              <a:gd name="connsiteY6" fmla="*/ 41456 h 86625"/>
              <a:gd name="connsiteX7" fmla="*/ 82913 w 160875"/>
              <a:gd name="connsiteY7" fmla="*/ 11756 h 86625"/>
              <a:gd name="connsiteX8" fmla="*/ 11756 w 160875"/>
              <a:gd name="connsiteY8" fmla="*/ 41456 h 86625"/>
              <a:gd name="connsiteX9" fmla="*/ 8044 w 160875"/>
              <a:gd name="connsiteY9" fmla="*/ 45169 h 86625"/>
              <a:gd name="connsiteX10" fmla="*/ 0 w 160875"/>
              <a:gd name="connsiteY10" fmla="*/ 37125 h 86625"/>
              <a:gd name="connsiteX11" fmla="*/ 20419 w 160875"/>
              <a:gd name="connsiteY11" fmla="*/ 59400 h 86625"/>
              <a:gd name="connsiteX12" fmla="*/ 24750 w 160875"/>
              <a:gd name="connsiteY12" fmla="*/ 55688 h 86625"/>
              <a:gd name="connsiteX13" fmla="*/ 83531 w 160875"/>
              <a:gd name="connsiteY13" fmla="*/ 30938 h 86625"/>
              <a:gd name="connsiteX14" fmla="*/ 141075 w 160875"/>
              <a:gd name="connsiteY14" fmla="*/ 55069 h 86625"/>
              <a:gd name="connsiteX15" fmla="*/ 144788 w 160875"/>
              <a:gd name="connsiteY15" fmla="*/ 58781 h 86625"/>
              <a:gd name="connsiteX16" fmla="*/ 136744 w 160875"/>
              <a:gd name="connsiteY16" fmla="*/ 66825 h 86625"/>
              <a:gd name="connsiteX17" fmla="*/ 133031 w 160875"/>
              <a:gd name="connsiteY17" fmla="*/ 63113 h 86625"/>
              <a:gd name="connsiteX18" fmla="*/ 83531 w 160875"/>
              <a:gd name="connsiteY18" fmla="*/ 42075 h 86625"/>
              <a:gd name="connsiteX19" fmla="*/ 32794 w 160875"/>
              <a:gd name="connsiteY19" fmla="*/ 63113 h 86625"/>
              <a:gd name="connsiteX20" fmla="*/ 29081 w 160875"/>
              <a:gd name="connsiteY20" fmla="*/ 67444 h 86625"/>
              <a:gd name="connsiteX21" fmla="*/ 20419 w 160875"/>
              <a:gd name="connsiteY21" fmla="*/ 59400 h 86625"/>
              <a:gd name="connsiteX22" fmla="*/ 44550 w 160875"/>
              <a:gd name="connsiteY22" fmla="*/ 82294 h 86625"/>
              <a:gd name="connsiteX23" fmla="*/ 48263 w 160875"/>
              <a:gd name="connsiteY23" fmla="*/ 78581 h 86625"/>
              <a:gd name="connsiteX24" fmla="*/ 82294 w 160875"/>
              <a:gd name="connsiteY24" fmla="*/ 64350 h 86625"/>
              <a:gd name="connsiteX25" fmla="*/ 116325 w 160875"/>
              <a:gd name="connsiteY25" fmla="*/ 78581 h 86625"/>
              <a:gd name="connsiteX26" fmla="*/ 120038 w 160875"/>
              <a:gd name="connsiteY26" fmla="*/ 82294 h 86625"/>
              <a:gd name="connsiteX27" fmla="*/ 111994 w 160875"/>
              <a:gd name="connsiteY27" fmla="*/ 90338 h 86625"/>
              <a:gd name="connsiteX28" fmla="*/ 108900 w 160875"/>
              <a:gd name="connsiteY28" fmla="*/ 86625 h 86625"/>
              <a:gd name="connsiteX29" fmla="*/ 82294 w 160875"/>
              <a:gd name="connsiteY29" fmla="*/ 75488 h 86625"/>
              <a:gd name="connsiteX30" fmla="*/ 55688 w 160875"/>
              <a:gd name="connsiteY30" fmla="*/ 86006 h 86625"/>
              <a:gd name="connsiteX31" fmla="*/ 51975 w 160875"/>
              <a:gd name="connsiteY31" fmla="*/ 89719 h 86625"/>
              <a:gd name="connsiteX32" fmla="*/ 44550 w 160875"/>
              <a:gd name="connsiteY32" fmla="*/ 82294 h 8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60875" h="86625">
                <a:moveTo>
                  <a:pt x="0" y="37125"/>
                </a:moveTo>
                <a:lnTo>
                  <a:pt x="3713" y="33413"/>
                </a:lnTo>
                <a:cubicBezTo>
                  <a:pt x="25369" y="11756"/>
                  <a:pt x="53213" y="0"/>
                  <a:pt x="82913" y="0"/>
                </a:cubicBezTo>
                <a:cubicBezTo>
                  <a:pt x="112613" y="0"/>
                  <a:pt x="140456" y="11756"/>
                  <a:pt x="161494" y="32794"/>
                </a:cubicBezTo>
                <a:lnTo>
                  <a:pt x="165206" y="37125"/>
                </a:lnTo>
                <a:lnTo>
                  <a:pt x="157163" y="45169"/>
                </a:lnTo>
                <a:lnTo>
                  <a:pt x="153450" y="41456"/>
                </a:lnTo>
                <a:cubicBezTo>
                  <a:pt x="134888" y="22275"/>
                  <a:pt x="109519" y="11756"/>
                  <a:pt x="82913" y="11756"/>
                </a:cubicBezTo>
                <a:cubicBezTo>
                  <a:pt x="56306" y="11138"/>
                  <a:pt x="30938" y="21656"/>
                  <a:pt x="11756" y="41456"/>
                </a:cubicBezTo>
                <a:lnTo>
                  <a:pt x="8044" y="45169"/>
                </a:lnTo>
                <a:lnTo>
                  <a:pt x="0" y="37125"/>
                </a:lnTo>
                <a:close/>
                <a:moveTo>
                  <a:pt x="20419" y="59400"/>
                </a:moveTo>
                <a:lnTo>
                  <a:pt x="24750" y="55688"/>
                </a:lnTo>
                <a:cubicBezTo>
                  <a:pt x="40219" y="39600"/>
                  <a:pt x="60638" y="30938"/>
                  <a:pt x="83531" y="30938"/>
                </a:cubicBezTo>
                <a:cubicBezTo>
                  <a:pt x="105188" y="30938"/>
                  <a:pt x="125606" y="39600"/>
                  <a:pt x="141075" y="55069"/>
                </a:cubicBezTo>
                <a:lnTo>
                  <a:pt x="144788" y="58781"/>
                </a:lnTo>
                <a:lnTo>
                  <a:pt x="136744" y="66825"/>
                </a:lnTo>
                <a:lnTo>
                  <a:pt x="133031" y="63113"/>
                </a:lnTo>
                <a:cubicBezTo>
                  <a:pt x="120038" y="50119"/>
                  <a:pt x="102094" y="42075"/>
                  <a:pt x="83531" y="42075"/>
                </a:cubicBezTo>
                <a:cubicBezTo>
                  <a:pt x="63731" y="42075"/>
                  <a:pt x="46406" y="49500"/>
                  <a:pt x="32794" y="63113"/>
                </a:cubicBezTo>
                <a:lnTo>
                  <a:pt x="29081" y="67444"/>
                </a:lnTo>
                <a:lnTo>
                  <a:pt x="20419" y="59400"/>
                </a:lnTo>
                <a:close/>
                <a:moveTo>
                  <a:pt x="44550" y="82294"/>
                </a:moveTo>
                <a:lnTo>
                  <a:pt x="48263" y="78581"/>
                </a:lnTo>
                <a:cubicBezTo>
                  <a:pt x="56925" y="69300"/>
                  <a:pt x="69300" y="64350"/>
                  <a:pt x="82294" y="64350"/>
                </a:cubicBezTo>
                <a:cubicBezTo>
                  <a:pt x="95288" y="64350"/>
                  <a:pt x="107663" y="69300"/>
                  <a:pt x="116325" y="78581"/>
                </a:cubicBezTo>
                <a:lnTo>
                  <a:pt x="120038" y="82294"/>
                </a:lnTo>
                <a:lnTo>
                  <a:pt x="111994" y="90338"/>
                </a:lnTo>
                <a:lnTo>
                  <a:pt x="108900" y="86625"/>
                </a:lnTo>
                <a:cubicBezTo>
                  <a:pt x="101475" y="79200"/>
                  <a:pt x="92813" y="75488"/>
                  <a:pt x="82294" y="75488"/>
                </a:cubicBezTo>
                <a:cubicBezTo>
                  <a:pt x="71775" y="75488"/>
                  <a:pt x="62494" y="79200"/>
                  <a:pt x="55688" y="86006"/>
                </a:cubicBezTo>
                <a:lnTo>
                  <a:pt x="51975" y="89719"/>
                </a:lnTo>
                <a:lnTo>
                  <a:pt x="44550" y="82294"/>
                </a:lnTo>
                <a:close/>
              </a:path>
            </a:pathLst>
          </a:custGeom>
          <a:solidFill>
            <a:schemeClr val="accent2"/>
          </a:solidFill>
          <a:ln w="5953" cap="flat">
            <a:noFill/>
            <a:prstDash val="solid"/>
            <a:miter/>
          </a:ln>
        </p:spPr>
        <p:txBody>
          <a:bodyPr rtlCol="0" anchor="ctr"/>
          <a:lstStyle/>
          <a:p>
            <a:pPr defTabSz="932563">
              <a:defRPr/>
            </a:pPr>
            <a:endParaRPr lang="en-US">
              <a:solidFill>
                <a:srgbClr val="000000"/>
              </a:solidFill>
              <a:latin typeface="Segoe UI"/>
            </a:endParaRPr>
          </a:p>
        </p:txBody>
      </p:sp>
      <p:grpSp>
        <p:nvGrpSpPr>
          <p:cNvPr id="787" name="City">
            <a:extLst>
              <a:ext uri="{FF2B5EF4-FFF2-40B4-BE49-F238E27FC236}">
                <a16:creationId xmlns:a16="http://schemas.microsoft.com/office/drawing/2014/main" id="{8408EC3E-B58A-4282-821E-1101C2F0F2FF}"/>
              </a:ext>
            </a:extLst>
          </p:cNvPr>
          <p:cNvGrpSpPr/>
          <p:nvPr/>
        </p:nvGrpSpPr>
        <p:grpSpPr>
          <a:xfrm>
            <a:off x="7483218" y="2440048"/>
            <a:ext cx="1555878" cy="821024"/>
            <a:chOff x="7398341" y="2957207"/>
            <a:chExt cx="1556099" cy="821141"/>
          </a:xfrm>
        </p:grpSpPr>
        <p:grpSp>
          <p:nvGrpSpPr>
            <p:cNvPr id="788" name="Group 133">
              <a:extLst>
                <a:ext uri="{FF2B5EF4-FFF2-40B4-BE49-F238E27FC236}">
                  <a16:creationId xmlns:a16="http://schemas.microsoft.com/office/drawing/2014/main" id="{243E59D7-DC59-4034-B3AB-301E06863993}"/>
                </a:ext>
              </a:extLst>
            </p:cNvPr>
            <p:cNvGrpSpPr>
              <a:grpSpLocks noChangeAspect="1"/>
            </p:cNvGrpSpPr>
            <p:nvPr/>
          </p:nvGrpSpPr>
          <p:grpSpPr bwMode="auto">
            <a:xfrm>
              <a:off x="7398341" y="3607169"/>
              <a:ext cx="268995" cy="171179"/>
              <a:chOff x="6740" y="1489"/>
              <a:chExt cx="264" cy="168"/>
            </a:xfrm>
            <a:solidFill>
              <a:schemeClr val="tx2"/>
            </a:solidFill>
          </p:grpSpPr>
          <p:sp>
            <p:nvSpPr>
              <p:cNvPr id="1351" name="Freeform 134">
                <a:extLst>
                  <a:ext uri="{FF2B5EF4-FFF2-40B4-BE49-F238E27FC236}">
                    <a16:creationId xmlns:a16="http://schemas.microsoft.com/office/drawing/2014/main" id="{483A7B94-D52C-4C72-8ABB-843F0C2D1025}"/>
                  </a:ext>
                </a:extLst>
              </p:cNvPr>
              <p:cNvSpPr>
                <a:spLocks noEditPoints="1"/>
              </p:cNvSpPr>
              <p:nvPr/>
            </p:nvSpPr>
            <p:spPr bwMode="auto">
              <a:xfrm>
                <a:off x="6740" y="1489"/>
                <a:ext cx="264" cy="149"/>
              </a:xfrm>
              <a:custGeom>
                <a:avLst/>
                <a:gdLst>
                  <a:gd name="T0" fmla="*/ 186 w 426"/>
                  <a:gd name="T1" fmla="*/ 80 h 240"/>
                  <a:gd name="T2" fmla="*/ 186 w 426"/>
                  <a:gd name="T3" fmla="*/ 80 h 240"/>
                  <a:gd name="T4" fmla="*/ 186 w 426"/>
                  <a:gd name="T5" fmla="*/ 27 h 240"/>
                  <a:gd name="T6" fmla="*/ 242 w 426"/>
                  <a:gd name="T7" fmla="*/ 27 h 240"/>
                  <a:gd name="T8" fmla="*/ 251 w 426"/>
                  <a:gd name="T9" fmla="*/ 31 h 240"/>
                  <a:gd name="T10" fmla="*/ 301 w 426"/>
                  <a:gd name="T11" fmla="*/ 80 h 240"/>
                  <a:gd name="T12" fmla="*/ 186 w 426"/>
                  <a:gd name="T13" fmla="*/ 80 h 240"/>
                  <a:gd name="T14" fmla="*/ 159 w 426"/>
                  <a:gd name="T15" fmla="*/ 80 h 240"/>
                  <a:gd name="T16" fmla="*/ 159 w 426"/>
                  <a:gd name="T17" fmla="*/ 80 h 240"/>
                  <a:gd name="T18" fmla="*/ 64 w 426"/>
                  <a:gd name="T19" fmla="*/ 80 h 240"/>
                  <a:gd name="T20" fmla="*/ 84 w 426"/>
                  <a:gd name="T21" fmla="*/ 35 h 240"/>
                  <a:gd name="T22" fmla="*/ 90 w 426"/>
                  <a:gd name="T23" fmla="*/ 29 h 240"/>
                  <a:gd name="T24" fmla="*/ 97 w 426"/>
                  <a:gd name="T25" fmla="*/ 27 h 240"/>
                  <a:gd name="T26" fmla="*/ 159 w 426"/>
                  <a:gd name="T27" fmla="*/ 27 h 240"/>
                  <a:gd name="T28" fmla="*/ 159 w 426"/>
                  <a:gd name="T29" fmla="*/ 80 h 240"/>
                  <a:gd name="T30" fmla="*/ 420 w 426"/>
                  <a:gd name="T31" fmla="*/ 129 h 240"/>
                  <a:gd name="T32" fmla="*/ 420 w 426"/>
                  <a:gd name="T33" fmla="*/ 129 h 240"/>
                  <a:gd name="T34" fmla="*/ 403 w 426"/>
                  <a:gd name="T35" fmla="*/ 104 h 240"/>
                  <a:gd name="T36" fmla="*/ 377 w 426"/>
                  <a:gd name="T37" fmla="*/ 87 h 240"/>
                  <a:gd name="T38" fmla="*/ 346 w 426"/>
                  <a:gd name="T39" fmla="*/ 80 h 240"/>
                  <a:gd name="T40" fmla="*/ 338 w 426"/>
                  <a:gd name="T41" fmla="*/ 80 h 240"/>
                  <a:gd name="T42" fmla="*/ 270 w 426"/>
                  <a:gd name="T43" fmla="*/ 12 h 240"/>
                  <a:gd name="T44" fmla="*/ 257 w 426"/>
                  <a:gd name="T45" fmla="*/ 3 h 240"/>
                  <a:gd name="T46" fmla="*/ 242 w 426"/>
                  <a:gd name="T47" fmla="*/ 0 h 240"/>
                  <a:gd name="T48" fmla="*/ 53 w 426"/>
                  <a:gd name="T49" fmla="*/ 0 h 240"/>
                  <a:gd name="T50" fmla="*/ 53 w 426"/>
                  <a:gd name="T51" fmla="*/ 27 h 240"/>
                  <a:gd name="T52" fmla="*/ 59 w 426"/>
                  <a:gd name="T53" fmla="*/ 27 h 240"/>
                  <a:gd name="T54" fmla="*/ 6 w 426"/>
                  <a:gd name="T55" fmla="*/ 144 h 240"/>
                  <a:gd name="T56" fmla="*/ 0 w 426"/>
                  <a:gd name="T57" fmla="*/ 172 h 240"/>
                  <a:gd name="T58" fmla="*/ 0 w 426"/>
                  <a:gd name="T59" fmla="*/ 187 h 240"/>
                  <a:gd name="T60" fmla="*/ 2 w 426"/>
                  <a:gd name="T61" fmla="*/ 204 h 240"/>
                  <a:gd name="T62" fmla="*/ 8 w 426"/>
                  <a:gd name="T63" fmla="*/ 183 h 240"/>
                  <a:gd name="T64" fmla="*/ 24 w 426"/>
                  <a:gd name="T65" fmla="*/ 159 h 240"/>
                  <a:gd name="T66" fmla="*/ 49 w 426"/>
                  <a:gd name="T67" fmla="*/ 142 h 240"/>
                  <a:gd name="T68" fmla="*/ 79 w 426"/>
                  <a:gd name="T69" fmla="*/ 136 h 240"/>
                  <a:gd name="T70" fmla="*/ 110 w 426"/>
                  <a:gd name="T71" fmla="*/ 142 h 240"/>
                  <a:gd name="T72" fmla="*/ 135 w 426"/>
                  <a:gd name="T73" fmla="*/ 159 h 240"/>
                  <a:gd name="T74" fmla="*/ 151 w 426"/>
                  <a:gd name="T75" fmla="*/ 183 h 240"/>
                  <a:gd name="T76" fmla="*/ 157 w 426"/>
                  <a:gd name="T77" fmla="*/ 214 h 240"/>
                  <a:gd name="T78" fmla="*/ 153 w 426"/>
                  <a:gd name="T79" fmla="*/ 240 h 240"/>
                  <a:gd name="T80" fmla="*/ 246 w 426"/>
                  <a:gd name="T81" fmla="*/ 240 h 240"/>
                  <a:gd name="T82" fmla="*/ 242 w 426"/>
                  <a:gd name="T83" fmla="*/ 214 h 240"/>
                  <a:gd name="T84" fmla="*/ 248 w 426"/>
                  <a:gd name="T85" fmla="*/ 183 h 240"/>
                  <a:gd name="T86" fmla="*/ 264 w 426"/>
                  <a:gd name="T87" fmla="*/ 159 h 240"/>
                  <a:gd name="T88" fmla="*/ 289 w 426"/>
                  <a:gd name="T89" fmla="*/ 142 h 240"/>
                  <a:gd name="T90" fmla="*/ 319 w 426"/>
                  <a:gd name="T91" fmla="*/ 136 h 240"/>
                  <a:gd name="T92" fmla="*/ 350 w 426"/>
                  <a:gd name="T93" fmla="*/ 142 h 240"/>
                  <a:gd name="T94" fmla="*/ 375 w 426"/>
                  <a:gd name="T95" fmla="*/ 159 h 240"/>
                  <a:gd name="T96" fmla="*/ 391 w 426"/>
                  <a:gd name="T97" fmla="*/ 183 h 240"/>
                  <a:gd name="T98" fmla="*/ 397 w 426"/>
                  <a:gd name="T99" fmla="*/ 214 h 240"/>
                  <a:gd name="T100" fmla="*/ 393 w 426"/>
                  <a:gd name="T101" fmla="*/ 240 h 240"/>
                  <a:gd name="T102" fmla="*/ 399 w 426"/>
                  <a:gd name="T103" fmla="*/ 240 h 240"/>
                  <a:gd name="T104" fmla="*/ 410 w 426"/>
                  <a:gd name="T105" fmla="*/ 238 h 240"/>
                  <a:gd name="T106" fmla="*/ 418 w 426"/>
                  <a:gd name="T107" fmla="*/ 233 h 240"/>
                  <a:gd name="T108" fmla="*/ 424 w 426"/>
                  <a:gd name="T109" fmla="*/ 224 h 240"/>
                  <a:gd name="T110" fmla="*/ 426 w 426"/>
                  <a:gd name="T111" fmla="*/ 214 h 240"/>
                  <a:gd name="T112" fmla="*/ 426 w 426"/>
                  <a:gd name="T113" fmla="*/ 160 h 240"/>
                  <a:gd name="T114" fmla="*/ 420 w 426"/>
                  <a:gd name="T115" fmla="*/ 129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26" h="240">
                    <a:moveTo>
                      <a:pt x="186" y="80"/>
                    </a:moveTo>
                    <a:lnTo>
                      <a:pt x="186" y="80"/>
                    </a:lnTo>
                    <a:lnTo>
                      <a:pt x="186" y="27"/>
                    </a:lnTo>
                    <a:lnTo>
                      <a:pt x="242" y="27"/>
                    </a:lnTo>
                    <a:cubicBezTo>
                      <a:pt x="245" y="27"/>
                      <a:pt x="249" y="28"/>
                      <a:pt x="251" y="31"/>
                    </a:cubicBezTo>
                    <a:lnTo>
                      <a:pt x="301" y="80"/>
                    </a:lnTo>
                    <a:lnTo>
                      <a:pt x="186" y="80"/>
                    </a:lnTo>
                    <a:close/>
                    <a:moveTo>
                      <a:pt x="159" y="80"/>
                    </a:moveTo>
                    <a:lnTo>
                      <a:pt x="159" y="80"/>
                    </a:lnTo>
                    <a:lnTo>
                      <a:pt x="64" y="80"/>
                    </a:lnTo>
                    <a:lnTo>
                      <a:pt x="84" y="35"/>
                    </a:lnTo>
                    <a:cubicBezTo>
                      <a:pt x="86" y="32"/>
                      <a:pt x="87" y="31"/>
                      <a:pt x="90" y="29"/>
                    </a:cubicBezTo>
                    <a:cubicBezTo>
                      <a:pt x="92" y="28"/>
                      <a:pt x="94" y="27"/>
                      <a:pt x="97" y="27"/>
                    </a:cubicBezTo>
                    <a:lnTo>
                      <a:pt x="159" y="27"/>
                    </a:lnTo>
                    <a:lnTo>
                      <a:pt x="159" y="80"/>
                    </a:lnTo>
                    <a:close/>
                    <a:moveTo>
                      <a:pt x="420" y="129"/>
                    </a:moveTo>
                    <a:lnTo>
                      <a:pt x="420" y="129"/>
                    </a:lnTo>
                    <a:cubicBezTo>
                      <a:pt x="416" y="119"/>
                      <a:pt x="410" y="111"/>
                      <a:pt x="403" y="104"/>
                    </a:cubicBezTo>
                    <a:cubicBezTo>
                      <a:pt x="396" y="97"/>
                      <a:pt x="387" y="91"/>
                      <a:pt x="377" y="87"/>
                    </a:cubicBezTo>
                    <a:cubicBezTo>
                      <a:pt x="368" y="82"/>
                      <a:pt x="357" y="80"/>
                      <a:pt x="346" y="80"/>
                    </a:cubicBezTo>
                    <a:lnTo>
                      <a:pt x="338" y="80"/>
                    </a:lnTo>
                    <a:lnTo>
                      <a:pt x="270" y="12"/>
                    </a:lnTo>
                    <a:cubicBezTo>
                      <a:pt x="266" y="8"/>
                      <a:pt x="262" y="5"/>
                      <a:pt x="257" y="3"/>
                    </a:cubicBezTo>
                    <a:cubicBezTo>
                      <a:pt x="252" y="1"/>
                      <a:pt x="247" y="0"/>
                      <a:pt x="242" y="0"/>
                    </a:cubicBezTo>
                    <a:lnTo>
                      <a:pt x="53" y="0"/>
                    </a:lnTo>
                    <a:lnTo>
                      <a:pt x="53" y="27"/>
                    </a:lnTo>
                    <a:lnTo>
                      <a:pt x="59" y="27"/>
                    </a:lnTo>
                    <a:lnTo>
                      <a:pt x="6" y="144"/>
                    </a:lnTo>
                    <a:cubicBezTo>
                      <a:pt x="2" y="153"/>
                      <a:pt x="0" y="162"/>
                      <a:pt x="0" y="172"/>
                    </a:cubicBezTo>
                    <a:lnTo>
                      <a:pt x="0" y="187"/>
                    </a:lnTo>
                    <a:cubicBezTo>
                      <a:pt x="0" y="193"/>
                      <a:pt x="0" y="198"/>
                      <a:pt x="2" y="204"/>
                    </a:cubicBezTo>
                    <a:cubicBezTo>
                      <a:pt x="3" y="197"/>
                      <a:pt x="5" y="190"/>
                      <a:pt x="8" y="183"/>
                    </a:cubicBezTo>
                    <a:cubicBezTo>
                      <a:pt x="12" y="174"/>
                      <a:pt x="17" y="166"/>
                      <a:pt x="24" y="159"/>
                    </a:cubicBezTo>
                    <a:cubicBezTo>
                      <a:pt x="31" y="152"/>
                      <a:pt x="40" y="146"/>
                      <a:pt x="49" y="142"/>
                    </a:cubicBezTo>
                    <a:cubicBezTo>
                      <a:pt x="58" y="138"/>
                      <a:pt x="69" y="136"/>
                      <a:pt x="79" y="136"/>
                    </a:cubicBezTo>
                    <a:cubicBezTo>
                      <a:pt x="90" y="136"/>
                      <a:pt x="101" y="138"/>
                      <a:pt x="110" y="142"/>
                    </a:cubicBezTo>
                    <a:cubicBezTo>
                      <a:pt x="119" y="146"/>
                      <a:pt x="128" y="152"/>
                      <a:pt x="135" y="159"/>
                    </a:cubicBezTo>
                    <a:cubicBezTo>
                      <a:pt x="142" y="166"/>
                      <a:pt x="147" y="174"/>
                      <a:pt x="151" y="183"/>
                    </a:cubicBezTo>
                    <a:cubicBezTo>
                      <a:pt x="155" y="193"/>
                      <a:pt x="157" y="203"/>
                      <a:pt x="157" y="214"/>
                    </a:cubicBezTo>
                    <a:cubicBezTo>
                      <a:pt x="157" y="223"/>
                      <a:pt x="156" y="232"/>
                      <a:pt x="153" y="240"/>
                    </a:cubicBezTo>
                    <a:lnTo>
                      <a:pt x="246" y="240"/>
                    </a:lnTo>
                    <a:cubicBezTo>
                      <a:pt x="243" y="232"/>
                      <a:pt x="242" y="223"/>
                      <a:pt x="242" y="214"/>
                    </a:cubicBezTo>
                    <a:cubicBezTo>
                      <a:pt x="242" y="203"/>
                      <a:pt x="244" y="193"/>
                      <a:pt x="248" y="183"/>
                    </a:cubicBezTo>
                    <a:cubicBezTo>
                      <a:pt x="252" y="174"/>
                      <a:pt x="257" y="166"/>
                      <a:pt x="264" y="159"/>
                    </a:cubicBezTo>
                    <a:cubicBezTo>
                      <a:pt x="271" y="152"/>
                      <a:pt x="280" y="146"/>
                      <a:pt x="289" y="142"/>
                    </a:cubicBezTo>
                    <a:cubicBezTo>
                      <a:pt x="298" y="138"/>
                      <a:pt x="309" y="136"/>
                      <a:pt x="319" y="136"/>
                    </a:cubicBezTo>
                    <a:cubicBezTo>
                      <a:pt x="330" y="136"/>
                      <a:pt x="341" y="138"/>
                      <a:pt x="350" y="142"/>
                    </a:cubicBezTo>
                    <a:cubicBezTo>
                      <a:pt x="359" y="146"/>
                      <a:pt x="367" y="152"/>
                      <a:pt x="375" y="159"/>
                    </a:cubicBezTo>
                    <a:cubicBezTo>
                      <a:pt x="382" y="166"/>
                      <a:pt x="387" y="174"/>
                      <a:pt x="391" y="183"/>
                    </a:cubicBezTo>
                    <a:cubicBezTo>
                      <a:pt x="395" y="193"/>
                      <a:pt x="397" y="203"/>
                      <a:pt x="397" y="214"/>
                    </a:cubicBezTo>
                    <a:cubicBezTo>
                      <a:pt x="397" y="223"/>
                      <a:pt x="396" y="232"/>
                      <a:pt x="393" y="240"/>
                    </a:cubicBezTo>
                    <a:lnTo>
                      <a:pt x="399" y="240"/>
                    </a:lnTo>
                    <a:cubicBezTo>
                      <a:pt x="403" y="240"/>
                      <a:pt x="407" y="240"/>
                      <a:pt x="410" y="238"/>
                    </a:cubicBezTo>
                    <a:cubicBezTo>
                      <a:pt x="413" y="237"/>
                      <a:pt x="416" y="235"/>
                      <a:pt x="418" y="233"/>
                    </a:cubicBezTo>
                    <a:cubicBezTo>
                      <a:pt x="421" y="230"/>
                      <a:pt x="423" y="227"/>
                      <a:pt x="424" y="224"/>
                    </a:cubicBezTo>
                    <a:cubicBezTo>
                      <a:pt x="425" y="221"/>
                      <a:pt x="426" y="217"/>
                      <a:pt x="426" y="214"/>
                    </a:cubicBezTo>
                    <a:lnTo>
                      <a:pt x="426" y="160"/>
                    </a:lnTo>
                    <a:cubicBezTo>
                      <a:pt x="426" y="149"/>
                      <a:pt x="424" y="139"/>
                      <a:pt x="420" y="129"/>
                    </a:cubicBezTo>
                    <a:close/>
                  </a:path>
                </a:pathLst>
              </a:custGeom>
              <a:solidFill>
                <a:schemeClr val="tx1"/>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3C3C41"/>
                  </a:solidFill>
                  <a:latin typeface="Segoe UI"/>
                </a:endParaRPr>
              </a:p>
            </p:txBody>
          </p:sp>
          <p:sp>
            <p:nvSpPr>
              <p:cNvPr id="1352" name="Freeform 135">
                <a:extLst>
                  <a:ext uri="{FF2B5EF4-FFF2-40B4-BE49-F238E27FC236}">
                    <a16:creationId xmlns:a16="http://schemas.microsoft.com/office/drawing/2014/main" id="{C09BF2DC-EBFE-4DB8-B94F-5AB5159E2EBF}"/>
                  </a:ext>
                </a:extLst>
              </p:cNvPr>
              <p:cNvSpPr>
                <a:spLocks noEditPoints="1"/>
              </p:cNvSpPr>
              <p:nvPr/>
            </p:nvSpPr>
            <p:spPr bwMode="auto">
              <a:xfrm>
                <a:off x="6754" y="1587"/>
                <a:ext cx="70" cy="70"/>
              </a:xfrm>
              <a:custGeom>
                <a:avLst/>
                <a:gdLst>
                  <a:gd name="T0" fmla="*/ 32 w 113"/>
                  <a:gd name="T1" fmla="*/ 45 h 112"/>
                  <a:gd name="T2" fmla="*/ 32 w 113"/>
                  <a:gd name="T3" fmla="*/ 45 h 112"/>
                  <a:gd name="T4" fmla="*/ 38 w 113"/>
                  <a:gd name="T5" fmla="*/ 37 h 112"/>
                  <a:gd name="T6" fmla="*/ 46 w 113"/>
                  <a:gd name="T7" fmla="*/ 31 h 112"/>
                  <a:gd name="T8" fmla="*/ 57 w 113"/>
                  <a:gd name="T9" fmla="*/ 29 h 112"/>
                  <a:gd name="T10" fmla="*/ 67 w 113"/>
                  <a:gd name="T11" fmla="*/ 31 h 112"/>
                  <a:gd name="T12" fmla="*/ 75 w 113"/>
                  <a:gd name="T13" fmla="*/ 37 h 112"/>
                  <a:gd name="T14" fmla="*/ 81 w 113"/>
                  <a:gd name="T15" fmla="*/ 45 h 112"/>
                  <a:gd name="T16" fmla="*/ 83 w 113"/>
                  <a:gd name="T17" fmla="*/ 56 h 112"/>
                  <a:gd name="T18" fmla="*/ 81 w 113"/>
                  <a:gd name="T19" fmla="*/ 66 h 112"/>
                  <a:gd name="T20" fmla="*/ 75 w 113"/>
                  <a:gd name="T21" fmla="*/ 75 h 112"/>
                  <a:gd name="T22" fmla="*/ 67 w 113"/>
                  <a:gd name="T23" fmla="*/ 80 h 112"/>
                  <a:gd name="T24" fmla="*/ 57 w 113"/>
                  <a:gd name="T25" fmla="*/ 82 h 112"/>
                  <a:gd name="T26" fmla="*/ 46 w 113"/>
                  <a:gd name="T27" fmla="*/ 80 h 112"/>
                  <a:gd name="T28" fmla="*/ 38 w 113"/>
                  <a:gd name="T29" fmla="*/ 75 h 112"/>
                  <a:gd name="T30" fmla="*/ 32 w 113"/>
                  <a:gd name="T31" fmla="*/ 66 h 112"/>
                  <a:gd name="T32" fmla="*/ 30 w 113"/>
                  <a:gd name="T33" fmla="*/ 56 h 112"/>
                  <a:gd name="T34" fmla="*/ 32 w 113"/>
                  <a:gd name="T35" fmla="*/ 45 h 112"/>
                  <a:gd name="T36" fmla="*/ 96 w 113"/>
                  <a:gd name="T37" fmla="*/ 16 h 112"/>
                  <a:gd name="T38" fmla="*/ 96 w 113"/>
                  <a:gd name="T39" fmla="*/ 16 h 112"/>
                  <a:gd name="T40" fmla="*/ 78 w 113"/>
                  <a:gd name="T41" fmla="*/ 4 h 112"/>
                  <a:gd name="T42" fmla="*/ 57 w 113"/>
                  <a:gd name="T43" fmla="*/ 0 h 112"/>
                  <a:gd name="T44" fmla="*/ 35 w 113"/>
                  <a:gd name="T45" fmla="*/ 4 h 112"/>
                  <a:gd name="T46" fmla="*/ 17 w 113"/>
                  <a:gd name="T47" fmla="*/ 16 h 112"/>
                  <a:gd name="T48" fmla="*/ 5 w 113"/>
                  <a:gd name="T49" fmla="*/ 34 h 112"/>
                  <a:gd name="T50" fmla="*/ 0 w 113"/>
                  <a:gd name="T51" fmla="*/ 56 h 112"/>
                  <a:gd name="T52" fmla="*/ 4 w 113"/>
                  <a:gd name="T53" fmla="*/ 76 h 112"/>
                  <a:gd name="T54" fmla="*/ 5 w 113"/>
                  <a:gd name="T55" fmla="*/ 78 h 112"/>
                  <a:gd name="T56" fmla="*/ 17 w 113"/>
                  <a:gd name="T57" fmla="*/ 95 h 112"/>
                  <a:gd name="T58" fmla="*/ 35 w 113"/>
                  <a:gd name="T59" fmla="*/ 108 h 112"/>
                  <a:gd name="T60" fmla="*/ 57 w 113"/>
                  <a:gd name="T61" fmla="*/ 112 h 112"/>
                  <a:gd name="T62" fmla="*/ 78 w 113"/>
                  <a:gd name="T63" fmla="*/ 108 h 112"/>
                  <a:gd name="T64" fmla="*/ 96 w 113"/>
                  <a:gd name="T65" fmla="*/ 95 h 112"/>
                  <a:gd name="T66" fmla="*/ 106 w 113"/>
                  <a:gd name="T67" fmla="*/ 82 h 112"/>
                  <a:gd name="T68" fmla="*/ 108 w 113"/>
                  <a:gd name="T69" fmla="*/ 78 h 112"/>
                  <a:gd name="T70" fmla="*/ 113 w 113"/>
                  <a:gd name="T71" fmla="*/ 56 h 112"/>
                  <a:gd name="T72" fmla="*/ 108 w 113"/>
                  <a:gd name="T73" fmla="*/ 34 h 112"/>
                  <a:gd name="T74" fmla="*/ 96 w 113"/>
                  <a:gd name="T75" fmla="*/ 1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3" h="112">
                    <a:moveTo>
                      <a:pt x="32" y="45"/>
                    </a:moveTo>
                    <a:lnTo>
                      <a:pt x="32" y="45"/>
                    </a:lnTo>
                    <a:cubicBezTo>
                      <a:pt x="33" y="42"/>
                      <a:pt x="35" y="39"/>
                      <a:pt x="38" y="37"/>
                    </a:cubicBezTo>
                    <a:cubicBezTo>
                      <a:pt x="40" y="34"/>
                      <a:pt x="43" y="33"/>
                      <a:pt x="46" y="31"/>
                    </a:cubicBezTo>
                    <a:cubicBezTo>
                      <a:pt x="49" y="30"/>
                      <a:pt x="53" y="29"/>
                      <a:pt x="57" y="29"/>
                    </a:cubicBezTo>
                    <a:cubicBezTo>
                      <a:pt x="60" y="29"/>
                      <a:pt x="64" y="30"/>
                      <a:pt x="67" y="31"/>
                    </a:cubicBezTo>
                    <a:cubicBezTo>
                      <a:pt x="70" y="33"/>
                      <a:pt x="73" y="34"/>
                      <a:pt x="75" y="37"/>
                    </a:cubicBezTo>
                    <a:cubicBezTo>
                      <a:pt x="78" y="39"/>
                      <a:pt x="80" y="42"/>
                      <a:pt x="81" y="45"/>
                    </a:cubicBezTo>
                    <a:cubicBezTo>
                      <a:pt x="82" y="49"/>
                      <a:pt x="83" y="52"/>
                      <a:pt x="83" y="56"/>
                    </a:cubicBezTo>
                    <a:cubicBezTo>
                      <a:pt x="83" y="59"/>
                      <a:pt x="82" y="63"/>
                      <a:pt x="81" y="66"/>
                    </a:cubicBezTo>
                    <a:cubicBezTo>
                      <a:pt x="80" y="69"/>
                      <a:pt x="78" y="72"/>
                      <a:pt x="75" y="75"/>
                    </a:cubicBezTo>
                    <a:cubicBezTo>
                      <a:pt x="73" y="77"/>
                      <a:pt x="70" y="79"/>
                      <a:pt x="67" y="80"/>
                    </a:cubicBezTo>
                    <a:cubicBezTo>
                      <a:pt x="64" y="82"/>
                      <a:pt x="60" y="82"/>
                      <a:pt x="57" y="82"/>
                    </a:cubicBezTo>
                    <a:cubicBezTo>
                      <a:pt x="53" y="82"/>
                      <a:pt x="49" y="82"/>
                      <a:pt x="46" y="80"/>
                    </a:cubicBezTo>
                    <a:cubicBezTo>
                      <a:pt x="43" y="79"/>
                      <a:pt x="40" y="77"/>
                      <a:pt x="38" y="75"/>
                    </a:cubicBezTo>
                    <a:cubicBezTo>
                      <a:pt x="35" y="72"/>
                      <a:pt x="33" y="69"/>
                      <a:pt x="32" y="66"/>
                    </a:cubicBezTo>
                    <a:cubicBezTo>
                      <a:pt x="31" y="63"/>
                      <a:pt x="30" y="59"/>
                      <a:pt x="30" y="56"/>
                    </a:cubicBezTo>
                    <a:cubicBezTo>
                      <a:pt x="30" y="52"/>
                      <a:pt x="31" y="49"/>
                      <a:pt x="32" y="45"/>
                    </a:cubicBezTo>
                    <a:close/>
                    <a:moveTo>
                      <a:pt x="96" y="16"/>
                    </a:moveTo>
                    <a:lnTo>
                      <a:pt x="96" y="16"/>
                    </a:lnTo>
                    <a:cubicBezTo>
                      <a:pt x="91" y="11"/>
                      <a:pt x="85" y="7"/>
                      <a:pt x="78" y="4"/>
                    </a:cubicBezTo>
                    <a:cubicBezTo>
                      <a:pt x="72" y="1"/>
                      <a:pt x="64" y="0"/>
                      <a:pt x="57" y="0"/>
                    </a:cubicBezTo>
                    <a:cubicBezTo>
                      <a:pt x="49" y="0"/>
                      <a:pt x="41" y="1"/>
                      <a:pt x="35" y="4"/>
                    </a:cubicBezTo>
                    <a:cubicBezTo>
                      <a:pt x="28" y="7"/>
                      <a:pt x="22" y="11"/>
                      <a:pt x="17" y="16"/>
                    </a:cubicBezTo>
                    <a:cubicBezTo>
                      <a:pt x="12" y="21"/>
                      <a:pt x="8" y="27"/>
                      <a:pt x="5" y="34"/>
                    </a:cubicBezTo>
                    <a:cubicBezTo>
                      <a:pt x="2" y="41"/>
                      <a:pt x="0" y="48"/>
                      <a:pt x="0" y="56"/>
                    </a:cubicBezTo>
                    <a:cubicBezTo>
                      <a:pt x="0" y="63"/>
                      <a:pt x="2" y="69"/>
                      <a:pt x="4" y="76"/>
                    </a:cubicBezTo>
                    <a:cubicBezTo>
                      <a:pt x="4" y="76"/>
                      <a:pt x="4" y="77"/>
                      <a:pt x="5" y="78"/>
                    </a:cubicBezTo>
                    <a:cubicBezTo>
                      <a:pt x="8" y="84"/>
                      <a:pt x="12" y="90"/>
                      <a:pt x="17" y="95"/>
                    </a:cubicBezTo>
                    <a:cubicBezTo>
                      <a:pt x="22" y="101"/>
                      <a:pt x="28" y="105"/>
                      <a:pt x="35" y="108"/>
                    </a:cubicBezTo>
                    <a:cubicBezTo>
                      <a:pt x="41" y="110"/>
                      <a:pt x="49" y="112"/>
                      <a:pt x="57" y="112"/>
                    </a:cubicBezTo>
                    <a:cubicBezTo>
                      <a:pt x="64" y="112"/>
                      <a:pt x="72" y="110"/>
                      <a:pt x="78" y="108"/>
                    </a:cubicBezTo>
                    <a:cubicBezTo>
                      <a:pt x="85" y="105"/>
                      <a:pt x="91" y="101"/>
                      <a:pt x="96" y="95"/>
                    </a:cubicBezTo>
                    <a:cubicBezTo>
                      <a:pt x="100" y="92"/>
                      <a:pt x="103" y="87"/>
                      <a:pt x="106" y="82"/>
                    </a:cubicBezTo>
                    <a:cubicBezTo>
                      <a:pt x="107" y="81"/>
                      <a:pt x="108" y="79"/>
                      <a:pt x="108" y="78"/>
                    </a:cubicBezTo>
                    <a:cubicBezTo>
                      <a:pt x="111" y="71"/>
                      <a:pt x="113" y="64"/>
                      <a:pt x="113" y="56"/>
                    </a:cubicBezTo>
                    <a:cubicBezTo>
                      <a:pt x="113" y="48"/>
                      <a:pt x="111" y="41"/>
                      <a:pt x="108" y="34"/>
                    </a:cubicBezTo>
                    <a:cubicBezTo>
                      <a:pt x="105" y="27"/>
                      <a:pt x="101" y="21"/>
                      <a:pt x="96" y="16"/>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3C3C41"/>
                  </a:solidFill>
                  <a:latin typeface="Segoe UI"/>
                </a:endParaRPr>
              </a:p>
            </p:txBody>
          </p:sp>
          <p:sp>
            <p:nvSpPr>
              <p:cNvPr id="1353" name="Freeform 136">
                <a:extLst>
                  <a:ext uri="{FF2B5EF4-FFF2-40B4-BE49-F238E27FC236}">
                    <a16:creationId xmlns:a16="http://schemas.microsoft.com/office/drawing/2014/main" id="{1B906569-B33E-48F7-A6EB-97BF3629EB1F}"/>
                  </a:ext>
                </a:extLst>
              </p:cNvPr>
              <p:cNvSpPr>
                <a:spLocks noEditPoints="1"/>
              </p:cNvSpPr>
              <p:nvPr/>
            </p:nvSpPr>
            <p:spPr bwMode="auto">
              <a:xfrm>
                <a:off x="6903" y="1587"/>
                <a:ext cx="70" cy="70"/>
              </a:xfrm>
              <a:custGeom>
                <a:avLst/>
                <a:gdLst>
                  <a:gd name="T0" fmla="*/ 32 w 113"/>
                  <a:gd name="T1" fmla="*/ 45 h 112"/>
                  <a:gd name="T2" fmla="*/ 32 w 113"/>
                  <a:gd name="T3" fmla="*/ 45 h 112"/>
                  <a:gd name="T4" fmla="*/ 38 w 113"/>
                  <a:gd name="T5" fmla="*/ 37 h 112"/>
                  <a:gd name="T6" fmla="*/ 46 w 113"/>
                  <a:gd name="T7" fmla="*/ 31 h 112"/>
                  <a:gd name="T8" fmla="*/ 56 w 113"/>
                  <a:gd name="T9" fmla="*/ 29 h 112"/>
                  <a:gd name="T10" fmla="*/ 67 w 113"/>
                  <a:gd name="T11" fmla="*/ 31 h 112"/>
                  <a:gd name="T12" fmla="*/ 75 w 113"/>
                  <a:gd name="T13" fmla="*/ 37 h 112"/>
                  <a:gd name="T14" fmla="*/ 81 w 113"/>
                  <a:gd name="T15" fmla="*/ 45 h 112"/>
                  <a:gd name="T16" fmla="*/ 83 w 113"/>
                  <a:gd name="T17" fmla="*/ 56 h 112"/>
                  <a:gd name="T18" fmla="*/ 81 w 113"/>
                  <a:gd name="T19" fmla="*/ 66 h 112"/>
                  <a:gd name="T20" fmla="*/ 75 w 113"/>
                  <a:gd name="T21" fmla="*/ 75 h 112"/>
                  <a:gd name="T22" fmla="*/ 67 w 113"/>
                  <a:gd name="T23" fmla="*/ 80 h 112"/>
                  <a:gd name="T24" fmla="*/ 56 w 113"/>
                  <a:gd name="T25" fmla="*/ 82 h 112"/>
                  <a:gd name="T26" fmla="*/ 46 w 113"/>
                  <a:gd name="T27" fmla="*/ 80 h 112"/>
                  <a:gd name="T28" fmla="*/ 38 w 113"/>
                  <a:gd name="T29" fmla="*/ 75 h 112"/>
                  <a:gd name="T30" fmla="*/ 32 w 113"/>
                  <a:gd name="T31" fmla="*/ 66 h 112"/>
                  <a:gd name="T32" fmla="*/ 30 w 113"/>
                  <a:gd name="T33" fmla="*/ 56 h 112"/>
                  <a:gd name="T34" fmla="*/ 32 w 113"/>
                  <a:gd name="T35" fmla="*/ 45 h 112"/>
                  <a:gd name="T36" fmla="*/ 108 w 113"/>
                  <a:gd name="T37" fmla="*/ 34 h 112"/>
                  <a:gd name="T38" fmla="*/ 108 w 113"/>
                  <a:gd name="T39" fmla="*/ 34 h 112"/>
                  <a:gd name="T40" fmla="*/ 96 w 113"/>
                  <a:gd name="T41" fmla="*/ 16 h 112"/>
                  <a:gd name="T42" fmla="*/ 78 w 113"/>
                  <a:gd name="T43" fmla="*/ 4 h 112"/>
                  <a:gd name="T44" fmla="*/ 56 w 113"/>
                  <a:gd name="T45" fmla="*/ 0 h 112"/>
                  <a:gd name="T46" fmla="*/ 35 w 113"/>
                  <a:gd name="T47" fmla="*/ 4 h 112"/>
                  <a:gd name="T48" fmla="*/ 17 w 113"/>
                  <a:gd name="T49" fmla="*/ 16 h 112"/>
                  <a:gd name="T50" fmla="*/ 5 w 113"/>
                  <a:gd name="T51" fmla="*/ 34 h 112"/>
                  <a:gd name="T52" fmla="*/ 0 w 113"/>
                  <a:gd name="T53" fmla="*/ 56 h 112"/>
                  <a:gd name="T54" fmla="*/ 5 w 113"/>
                  <a:gd name="T55" fmla="*/ 78 h 112"/>
                  <a:gd name="T56" fmla="*/ 7 w 113"/>
                  <a:gd name="T57" fmla="*/ 82 h 112"/>
                  <a:gd name="T58" fmla="*/ 17 w 113"/>
                  <a:gd name="T59" fmla="*/ 95 h 112"/>
                  <a:gd name="T60" fmla="*/ 35 w 113"/>
                  <a:gd name="T61" fmla="*/ 108 h 112"/>
                  <a:gd name="T62" fmla="*/ 56 w 113"/>
                  <a:gd name="T63" fmla="*/ 112 h 112"/>
                  <a:gd name="T64" fmla="*/ 78 w 113"/>
                  <a:gd name="T65" fmla="*/ 108 h 112"/>
                  <a:gd name="T66" fmla="*/ 96 w 113"/>
                  <a:gd name="T67" fmla="*/ 95 h 112"/>
                  <a:gd name="T68" fmla="*/ 106 w 113"/>
                  <a:gd name="T69" fmla="*/ 82 h 112"/>
                  <a:gd name="T70" fmla="*/ 108 w 113"/>
                  <a:gd name="T71" fmla="*/ 78 h 112"/>
                  <a:gd name="T72" fmla="*/ 113 w 113"/>
                  <a:gd name="T73" fmla="*/ 56 h 112"/>
                  <a:gd name="T74" fmla="*/ 108 w 113"/>
                  <a:gd name="T75" fmla="*/ 34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3" h="112">
                    <a:moveTo>
                      <a:pt x="32" y="45"/>
                    </a:moveTo>
                    <a:lnTo>
                      <a:pt x="32" y="45"/>
                    </a:lnTo>
                    <a:cubicBezTo>
                      <a:pt x="33" y="42"/>
                      <a:pt x="35" y="39"/>
                      <a:pt x="38" y="37"/>
                    </a:cubicBezTo>
                    <a:cubicBezTo>
                      <a:pt x="40" y="34"/>
                      <a:pt x="43" y="33"/>
                      <a:pt x="46" y="31"/>
                    </a:cubicBezTo>
                    <a:cubicBezTo>
                      <a:pt x="49" y="30"/>
                      <a:pt x="53" y="29"/>
                      <a:pt x="56" y="29"/>
                    </a:cubicBezTo>
                    <a:cubicBezTo>
                      <a:pt x="60" y="29"/>
                      <a:pt x="64" y="30"/>
                      <a:pt x="67" y="31"/>
                    </a:cubicBezTo>
                    <a:cubicBezTo>
                      <a:pt x="70" y="33"/>
                      <a:pt x="73" y="34"/>
                      <a:pt x="75" y="37"/>
                    </a:cubicBezTo>
                    <a:cubicBezTo>
                      <a:pt x="78" y="39"/>
                      <a:pt x="80" y="42"/>
                      <a:pt x="81" y="45"/>
                    </a:cubicBezTo>
                    <a:cubicBezTo>
                      <a:pt x="82" y="49"/>
                      <a:pt x="83" y="52"/>
                      <a:pt x="83" y="56"/>
                    </a:cubicBezTo>
                    <a:cubicBezTo>
                      <a:pt x="83" y="59"/>
                      <a:pt x="82" y="63"/>
                      <a:pt x="81" y="66"/>
                    </a:cubicBezTo>
                    <a:cubicBezTo>
                      <a:pt x="80" y="69"/>
                      <a:pt x="78" y="72"/>
                      <a:pt x="75" y="75"/>
                    </a:cubicBezTo>
                    <a:cubicBezTo>
                      <a:pt x="73" y="77"/>
                      <a:pt x="70" y="79"/>
                      <a:pt x="67" y="80"/>
                    </a:cubicBezTo>
                    <a:cubicBezTo>
                      <a:pt x="64" y="82"/>
                      <a:pt x="60" y="82"/>
                      <a:pt x="56" y="82"/>
                    </a:cubicBezTo>
                    <a:cubicBezTo>
                      <a:pt x="53" y="82"/>
                      <a:pt x="49" y="82"/>
                      <a:pt x="46" y="80"/>
                    </a:cubicBezTo>
                    <a:cubicBezTo>
                      <a:pt x="43" y="79"/>
                      <a:pt x="40" y="77"/>
                      <a:pt x="38" y="75"/>
                    </a:cubicBezTo>
                    <a:cubicBezTo>
                      <a:pt x="35" y="72"/>
                      <a:pt x="33" y="69"/>
                      <a:pt x="32" y="66"/>
                    </a:cubicBezTo>
                    <a:cubicBezTo>
                      <a:pt x="31" y="63"/>
                      <a:pt x="30" y="59"/>
                      <a:pt x="30" y="56"/>
                    </a:cubicBezTo>
                    <a:cubicBezTo>
                      <a:pt x="30" y="52"/>
                      <a:pt x="31" y="49"/>
                      <a:pt x="32" y="45"/>
                    </a:cubicBezTo>
                    <a:close/>
                    <a:moveTo>
                      <a:pt x="108" y="34"/>
                    </a:moveTo>
                    <a:lnTo>
                      <a:pt x="108" y="34"/>
                    </a:lnTo>
                    <a:cubicBezTo>
                      <a:pt x="105" y="27"/>
                      <a:pt x="101" y="21"/>
                      <a:pt x="96" y="16"/>
                    </a:cubicBezTo>
                    <a:cubicBezTo>
                      <a:pt x="91" y="11"/>
                      <a:pt x="85" y="7"/>
                      <a:pt x="78" y="4"/>
                    </a:cubicBezTo>
                    <a:cubicBezTo>
                      <a:pt x="72" y="1"/>
                      <a:pt x="64" y="0"/>
                      <a:pt x="56" y="0"/>
                    </a:cubicBezTo>
                    <a:cubicBezTo>
                      <a:pt x="49" y="0"/>
                      <a:pt x="41" y="1"/>
                      <a:pt x="35" y="4"/>
                    </a:cubicBezTo>
                    <a:cubicBezTo>
                      <a:pt x="28" y="7"/>
                      <a:pt x="22" y="11"/>
                      <a:pt x="17" y="16"/>
                    </a:cubicBezTo>
                    <a:cubicBezTo>
                      <a:pt x="12" y="21"/>
                      <a:pt x="8" y="27"/>
                      <a:pt x="5" y="34"/>
                    </a:cubicBezTo>
                    <a:cubicBezTo>
                      <a:pt x="2" y="41"/>
                      <a:pt x="0" y="48"/>
                      <a:pt x="0" y="56"/>
                    </a:cubicBezTo>
                    <a:cubicBezTo>
                      <a:pt x="0" y="64"/>
                      <a:pt x="2" y="71"/>
                      <a:pt x="5" y="78"/>
                    </a:cubicBezTo>
                    <a:cubicBezTo>
                      <a:pt x="5" y="79"/>
                      <a:pt x="6" y="81"/>
                      <a:pt x="7" y="82"/>
                    </a:cubicBezTo>
                    <a:cubicBezTo>
                      <a:pt x="10" y="87"/>
                      <a:pt x="13" y="92"/>
                      <a:pt x="17" y="95"/>
                    </a:cubicBezTo>
                    <a:cubicBezTo>
                      <a:pt x="22" y="101"/>
                      <a:pt x="28" y="105"/>
                      <a:pt x="35" y="108"/>
                    </a:cubicBezTo>
                    <a:cubicBezTo>
                      <a:pt x="41" y="110"/>
                      <a:pt x="49" y="112"/>
                      <a:pt x="56" y="112"/>
                    </a:cubicBezTo>
                    <a:cubicBezTo>
                      <a:pt x="64" y="112"/>
                      <a:pt x="72" y="110"/>
                      <a:pt x="78" y="108"/>
                    </a:cubicBezTo>
                    <a:cubicBezTo>
                      <a:pt x="85" y="105"/>
                      <a:pt x="91" y="101"/>
                      <a:pt x="96" y="95"/>
                    </a:cubicBezTo>
                    <a:cubicBezTo>
                      <a:pt x="100" y="92"/>
                      <a:pt x="103" y="87"/>
                      <a:pt x="106" y="82"/>
                    </a:cubicBezTo>
                    <a:cubicBezTo>
                      <a:pt x="107" y="81"/>
                      <a:pt x="108" y="79"/>
                      <a:pt x="108" y="78"/>
                    </a:cubicBezTo>
                    <a:cubicBezTo>
                      <a:pt x="111" y="71"/>
                      <a:pt x="113" y="64"/>
                      <a:pt x="113" y="56"/>
                    </a:cubicBezTo>
                    <a:cubicBezTo>
                      <a:pt x="113" y="48"/>
                      <a:pt x="111" y="41"/>
                      <a:pt x="108" y="34"/>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3C3C41"/>
                  </a:solidFill>
                  <a:latin typeface="Segoe UI"/>
                </a:endParaRPr>
              </a:p>
            </p:txBody>
          </p:sp>
          <p:sp>
            <p:nvSpPr>
              <p:cNvPr id="1354" name="Freeform 137">
                <a:extLst>
                  <a:ext uri="{FF2B5EF4-FFF2-40B4-BE49-F238E27FC236}">
                    <a16:creationId xmlns:a16="http://schemas.microsoft.com/office/drawing/2014/main" id="{26D493A9-6385-4457-8350-0CC209F5E528}"/>
                  </a:ext>
                </a:extLst>
              </p:cNvPr>
              <p:cNvSpPr>
                <a:spLocks/>
              </p:cNvSpPr>
              <p:nvPr/>
            </p:nvSpPr>
            <p:spPr bwMode="auto">
              <a:xfrm>
                <a:off x="6773" y="1605"/>
                <a:ext cx="33" cy="33"/>
              </a:xfrm>
              <a:custGeom>
                <a:avLst/>
                <a:gdLst>
                  <a:gd name="T0" fmla="*/ 8 w 53"/>
                  <a:gd name="T1" fmla="*/ 46 h 53"/>
                  <a:gd name="T2" fmla="*/ 8 w 53"/>
                  <a:gd name="T3" fmla="*/ 46 h 53"/>
                  <a:gd name="T4" fmla="*/ 16 w 53"/>
                  <a:gd name="T5" fmla="*/ 51 h 53"/>
                  <a:gd name="T6" fmla="*/ 26 w 53"/>
                  <a:gd name="T7" fmla="*/ 53 h 53"/>
                  <a:gd name="T8" fmla="*/ 37 w 53"/>
                  <a:gd name="T9" fmla="*/ 51 h 53"/>
                  <a:gd name="T10" fmla="*/ 45 w 53"/>
                  <a:gd name="T11" fmla="*/ 46 h 53"/>
                  <a:gd name="T12" fmla="*/ 51 w 53"/>
                  <a:gd name="T13" fmla="*/ 37 h 53"/>
                  <a:gd name="T14" fmla="*/ 53 w 53"/>
                  <a:gd name="T15" fmla="*/ 27 h 53"/>
                  <a:gd name="T16" fmla="*/ 51 w 53"/>
                  <a:gd name="T17" fmla="*/ 16 h 53"/>
                  <a:gd name="T18" fmla="*/ 45 w 53"/>
                  <a:gd name="T19" fmla="*/ 8 h 53"/>
                  <a:gd name="T20" fmla="*/ 37 w 53"/>
                  <a:gd name="T21" fmla="*/ 2 h 53"/>
                  <a:gd name="T22" fmla="*/ 26 w 53"/>
                  <a:gd name="T23" fmla="*/ 0 h 53"/>
                  <a:gd name="T24" fmla="*/ 16 w 53"/>
                  <a:gd name="T25" fmla="*/ 2 h 53"/>
                  <a:gd name="T26" fmla="*/ 8 w 53"/>
                  <a:gd name="T27" fmla="*/ 8 h 53"/>
                  <a:gd name="T28" fmla="*/ 2 w 53"/>
                  <a:gd name="T29" fmla="*/ 16 h 53"/>
                  <a:gd name="T30" fmla="*/ 0 w 53"/>
                  <a:gd name="T31" fmla="*/ 27 h 53"/>
                  <a:gd name="T32" fmla="*/ 2 w 53"/>
                  <a:gd name="T33" fmla="*/ 37 h 53"/>
                  <a:gd name="T34" fmla="*/ 8 w 53"/>
                  <a:gd name="T35" fmla="*/ 46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3" h="53">
                    <a:moveTo>
                      <a:pt x="8" y="46"/>
                    </a:moveTo>
                    <a:lnTo>
                      <a:pt x="8" y="46"/>
                    </a:lnTo>
                    <a:cubicBezTo>
                      <a:pt x="10" y="48"/>
                      <a:pt x="13" y="50"/>
                      <a:pt x="16" y="51"/>
                    </a:cubicBezTo>
                    <a:cubicBezTo>
                      <a:pt x="19" y="53"/>
                      <a:pt x="23" y="53"/>
                      <a:pt x="26" y="53"/>
                    </a:cubicBezTo>
                    <a:cubicBezTo>
                      <a:pt x="30" y="53"/>
                      <a:pt x="34" y="53"/>
                      <a:pt x="37" y="51"/>
                    </a:cubicBezTo>
                    <a:cubicBezTo>
                      <a:pt x="40" y="50"/>
                      <a:pt x="43" y="48"/>
                      <a:pt x="45" y="46"/>
                    </a:cubicBezTo>
                    <a:cubicBezTo>
                      <a:pt x="48" y="43"/>
                      <a:pt x="50" y="40"/>
                      <a:pt x="51" y="37"/>
                    </a:cubicBezTo>
                    <a:cubicBezTo>
                      <a:pt x="52" y="34"/>
                      <a:pt x="53" y="30"/>
                      <a:pt x="53" y="27"/>
                    </a:cubicBezTo>
                    <a:cubicBezTo>
                      <a:pt x="53" y="23"/>
                      <a:pt x="52" y="20"/>
                      <a:pt x="51" y="16"/>
                    </a:cubicBezTo>
                    <a:cubicBezTo>
                      <a:pt x="50" y="13"/>
                      <a:pt x="48" y="10"/>
                      <a:pt x="45" y="8"/>
                    </a:cubicBezTo>
                    <a:cubicBezTo>
                      <a:pt x="43" y="5"/>
                      <a:pt x="40" y="4"/>
                      <a:pt x="37" y="2"/>
                    </a:cubicBezTo>
                    <a:cubicBezTo>
                      <a:pt x="34" y="1"/>
                      <a:pt x="30" y="0"/>
                      <a:pt x="26" y="0"/>
                    </a:cubicBezTo>
                    <a:cubicBezTo>
                      <a:pt x="23" y="0"/>
                      <a:pt x="19" y="1"/>
                      <a:pt x="16" y="2"/>
                    </a:cubicBezTo>
                    <a:cubicBezTo>
                      <a:pt x="13" y="4"/>
                      <a:pt x="10" y="5"/>
                      <a:pt x="8" y="8"/>
                    </a:cubicBezTo>
                    <a:cubicBezTo>
                      <a:pt x="5" y="10"/>
                      <a:pt x="3" y="13"/>
                      <a:pt x="2" y="16"/>
                    </a:cubicBezTo>
                    <a:cubicBezTo>
                      <a:pt x="1" y="20"/>
                      <a:pt x="0" y="23"/>
                      <a:pt x="0" y="27"/>
                    </a:cubicBezTo>
                    <a:cubicBezTo>
                      <a:pt x="0" y="30"/>
                      <a:pt x="1" y="34"/>
                      <a:pt x="2" y="37"/>
                    </a:cubicBezTo>
                    <a:cubicBezTo>
                      <a:pt x="3" y="40"/>
                      <a:pt x="5" y="43"/>
                      <a:pt x="8" y="46"/>
                    </a:cubicBezTo>
                    <a:close/>
                  </a:path>
                </a:pathLst>
              </a:custGeom>
              <a:solidFill>
                <a:schemeClr val="accent5"/>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3C3C41"/>
                  </a:solidFill>
                  <a:latin typeface="Segoe UI"/>
                </a:endParaRPr>
              </a:p>
            </p:txBody>
          </p:sp>
          <p:sp>
            <p:nvSpPr>
              <p:cNvPr id="1355" name="Freeform 138">
                <a:extLst>
                  <a:ext uri="{FF2B5EF4-FFF2-40B4-BE49-F238E27FC236}">
                    <a16:creationId xmlns:a16="http://schemas.microsoft.com/office/drawing/2014/main" id="{AA8CB6C7-4737-4BFA-8479-D68B047EA98E}"/>
                  </a:ext>
                </a:extLst>
              </p:cNvPr>
              <p:cNvSpPr>
                <a:spLocks/>
              </p:cNvSpPr>
              <p:nvPr/>
            </p:nvSpPr>
            <p:spPr bwMode="auto">
              <a:xfrm>
                <a:off x="6922" y="1605"/>
                <a:ext cx="33" cy="33"/>
              </a:xfrm>
              <a:custGeom>
                <a:avLst/>
                <a:gdLst>
                  <a:gd name="T0" fmla="*/ 8 w 53"/>
                  <a:gd name="T1" fmla="*/ 46 h 53"/>
                  <a:gd name="T2" fmla="*/ 8 w 53"/>
                  <a:gd name="T3" fmla="*/ 46 h 53"/>
                  <a:gd name="T4" fmla="*/ 16 w 53"/>
                  <a:gd name="T5" fmla="*/ 51 h 53"/>
                  <a:gd name="T6" fmla="*/ 27 w 53"/>
                  <a:gd name="T7" fmla="*/ 53 h 53"/>
                  <a:gd name="T8" fmla="*/ 37 w 53"/>
                  <a:gd name="T9" fmla="*/ 51 h 53"/>
                  <a:gd name="T10" fmla="*/ 45 w 53"/>
                  <a:gd name="T11" fmla="*/ 46 h 53"/>
                  <a:gd name="T12" fmla="*/ 51 w 53"/>
                  <a:gd name="T13" fmla="*/ 37 h 53"/>
                  <a:gd name="T14" fmla="*/ 53 w 53"/>
                  <a:gd name="T15" fmla="*/ 27 h 53"/>
                  <a:gd name="T16" fmla="*/ 51 w 53"/>
                  <a:gd name="T17" fmla="*/ 16 h 53"/>
                  <a:gd name="T18" fmla="*/ 45 w 53"/>
                  <a:gd name="T19" fmla="*/ 8 h 53"/>
                  <a:gd name="T20" fmla="*/ 37 w 53"/>
                  <a:gd name="T21" fmla="*/ 2 h 53"/>
                  <a:gd name="T22" fmla="*/ 27 w 53"/>
                  <a:gd name="T23" fmla="*/ 0 h 53"/>
                  <a:gd name="T24" fmla="*/ 16 w 53"/>
                  <a:gd name="T25" fmla="*/ 2 h 53"/>
                  <a:gd name="T26" fmla="*/ 8 w 53"/>
                  <a:gd name="T27" fmla="*/ 8 h 53"/>
                  <a:gd name="T28" fmla="*/ 2 w 53"/>
                  <a:gd name="T29" fmla="*/ 16 h 53"/>
                  <a:gd name="T30" fmla="*/ 0 w 53"/>
                  <a:gd name="T31" fmla="*/ 27 h 53"/>
                  <a:gd name="T32" fmla="*/ 2 w 53"/>
                  <a:gd name="T33" fmla="*/ 37 h 53"/>
                  <a:gd name="T34" fmla="*/ 8 w 53"/>
                  <a:gd name="T35" fmla="*/ 46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3" h="53">
                    <a:moveTo>
                      <a:pt x="8" y="46"/>
                    </a:moveTo>
                    <a:lnTo>
                      <a:pt x="8" y="46"/>
                    </a:lnTo>
                    <a:cubicBezTo>
                      <a:pt x="10" y="48"/>
                      <a:pt x="13" y="50"/>
                      <a:pt x="16" y="51"/>
                    </a:cubicBezTo>
                    <a:cubicBezTo>
                      <a:pt x="19" y="53"/>
                      <a:pt x="23" y="53"/>
                      <a:pt x="27" y="53"/>
                    </a:cubicBezTo>
                    <a:cubicBezTo>
                      <a:pt x="30" y="53"/>
                      <a:pt x="34" y="53"/>
                      <a:pt x="37" y="51"/>
                    </a:cubicBezTo>
                    <a:cubicBezTo>
                      <a:pt x="40" y="50"/>
                      <a:pt x="43" y="48"/>
                      <a:pt x="45" y="46"/>
                    </a:cubicBezTo>
                    <a:cubicBezTo>
                      <a:pt x="48" y="43"/>
                      <a:pt x="50" y="40"/>
                      <a:pt x="51" y="37"/>
                    </a:cubicBezTo>
                    <a:cubicBezTo>
                      <a:pt x="52" y="34"/>
                      <a:pt x="53" y="30"/>
                      <a:pt x="53" y="27"/>
                    </a:cubicBezTo>
                    <a:cubicBezTo>
                      <a:pt x="53" y="23"/>
                      <a:pt x="52" y="20"/>
                      <a:pt x="51" y="16"/>
                    </a:cubicBezTo>
                    <a:cubicBezTo>
                      <a:pt x="50" y="13"/>
                      <a:pt x="48" y="10"/>
                      <a:pt x="45" y="8"/>
                    </a:cubicBezTo>
                    <a:cubicBezTo>
                      <a:pt x="43" y="5"/>
                      <a:pt x="40" y="4"/>
                      <a:pt x="37" y="2"/>
                    </a:cubicBezTo>
                    <a:cubicBezTo>
                      <a:pt x="34" y="1"/>
                      <a:pt x="30" y="0"/>
                      <a:pt x="27" y="0"/>
                    </a:cubicBezTo>
                    <a:cubicBezTo>
                      <a:pt x="23" y="0"/>
                      <a:pt x="19" y="1"/>
                      <a:pt x="16" y="2"/>
                    </a:cubicBezTo>
                    <a:cubicBezTo>
                      <a:pt x="13" y="4"/>
                      <a:pt x="10" y="5"/>
                      <a:pt x="8" y="8"/>
                    </a:cubicBezTo>
                    <a:cubicBezTo>
                      <a:pt x="5" y="10"/>
                      <a:pt x="3" y="13"/>
                      <a:pt x="2" y="16"/>
                    </a:cubicBezTo>
                    <a:cubicBezTo>
                      <a:pt x="1" y="20"/>
                      <a:pt x="0" y="23"/>
                      <a:pt x="0" y="27"/>
                    </a:cubicBezTo>
                    <a:cubicBezTo>
                      <a:pt x="0" y="30"/>
                      <a:pt x="1" y="34"/>
                      <a:pt x="2" y="37"/>
                    </a:cubicBezTo>
                    <a:cubicBezTo>
                      <a:pt x="3" y="40"/>
                      <a:pt x="5" y="43"/>
                      <a:pt x="8" y="46"/>
                    </a:cubicBezTo>
                    <a:close/>
                  </a:path>
                </a:pathLst>
              </a:custGeom>
              <a:solidFill>
                <a:schemeClr val="accent5"/>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3C3C41"/>
                  </a:solidFill>
                  <a:latin typeface="Segoe UI"/>
                </a:endParaRPr>
              </a:p>
            </p:txBody>
          </p:sp>
        </p:grpSp>
        <p:sp>
          <p:nvSpPr>
            <p:cNvPr id="789" name="Freeform: Shape 788">
              <a:extLst>
                <a:ext uri="{FF2B5EF4-FFF2-40B4-BE49-F238E27FC236}">
                  <a16:creationId xmlns:a16="http://schemas.microsoft.com/office/drawing/2014/main" id="{EC3E56D7-A17C-453C-9092-220B3F3DCF18}"/>
                </a:ext>
              </a:extLst>
            </p:cNvPr>
            <p:cNvSpPr/>
            <p:nvPr/>
          </p:nvSpPr>
          <p:spPr>
            <a:xfrm>
              <a:off x="7414376" y="3157361"/>
              <a:ext cx="159002" cy="352787"/>
            </a:xfrm>
            <a:custGeom>
              <a:avLst/>
              <a:gdLst>
                <a:gd name="connsiteX0" fmla="*/ 202331 w 198000"/>
                <a:gd name="connsiteY0" fmla="*/ 55688 h 439312"/>
                <a:gd name="connsiteX1" fmla="*/ 164587 w 198000"/>
                <a:gd name="connsiteY1" fmla="*/ 1856 h 439312"/>
                <a:gd name="connsiteX2" fmla="*/ 163969 w 198000"/>
                <a:gd name="connsiteY2" fmla="*/ 1856 h 439312"/>
                <a:gd name="connsiteX3" fmla="*/ 163969 w 198000"/>
                <a:gd name="connsiteY3" fmla="*/ 0 h 439312"/>
                <a:gd name="connsiteX4" fmla="*/ 11756 w 198000"/>
                <a:gd name="connsiteY4" fmla="*/ 0 h 439312"/>
                <a:gd name="connsiteX5" fmla="*/ 0 w 198000"/>
                <a:gd name="connsiteY5" fmla="*/ 11756 h 439312"/>
                <a:gd name="connsiteX6" fmla="*/ 11756 w 198000"/>
                <a:gd name="connsiteY6" fmla="*/ 23513 h 439312"/>
                <a:gd name="connsiteX7" fmla="*/ 151594 w 198000"/>
                <a:gd name="connsiteY7" fmla="*/ 23513 h 439312"/>
                <a:gd name="connsiteX8" fmla="*/ 178819 w 198000"/>
                <a:gd name="connsiteY8" fmla="*/ 62494 h 439312"/>
                <a:gd name="connsiteX9" fmla="*/ 178819 w 198000"/>
                <a:gd name="connsiteY9" fmla="*/ 443644 h 439312"/>
                <a:gd name="connsiteX10" fmla="*/ 202331 w 198000"/>
                <a:gd name="connsiteY10" fmla="*/ 443644 h 439312"/>
                <a:gd name="connsiteX11" fmla="*/ 202331 w 198000"/>
                <a:gd name="connsiteY11" fmla="*/ 55688 h 439312"/>
                <a:gd name="connsiteX12" fmla="*/ 201712 w 198000"/>
                <a:gd name="connsiteY12" fmla="*/ 56306 h 439312"/>
                <a:gd name="connsiteX13" fmla="*/ 202331 w 198000"/>
                <a:gd name="connsiteY13" fmla="*/ 55688 h 439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8000" h="439312">
                  <a:moveTo>
                    <a:pt x="202331" y="55688"/>
                  </a:moveTo>
                  <a:lnTo>
                    <a:pt x="164587" y="1856"/>
                  </a:lnTo>
                  <a:lnTo>
                    <a:pt x="163969" y="1856"/>
                  </a:lnTo>
                  <a:lnTo>
                    <a:pt x="163969" y="0"/>
                  </a:lnTo>
                  <a:lnTo>
                    <a:pt x="11756" y="0"/>
                  </a:lnTo>
                  <a:cubicBezTo>
                    <a:pt x="4950" y="0"/>
                    <a:pt x="0" y="5569"/>
                    <a:pt x="0" y="11756"/>
                  </a:cubicBezTo>
                  <a:cubicBezTo>
                    <a:pt x="0" y="17944"/>
                    <a:pt x="5569" y="23513"/>
                    <a:pt x="11756" y="23513"/>
                  </a:cubicBezTo>
                  <a:lnTo>
                    <a:pt x="151594" y="23513"/>
                  </a:lnTo>
                  <a:lnTo>
                    <a:pt x="178819" y="62494"/>
                  </a:lnTo>
                  <a:lnTo>
                    <a:pt x="178819" y="443644"/>
                  </a:lnTo>
                  <a:lnTo>
                    <a:pt x="202331" y="443644"/>
                  </a:lnTo>
                  <a:lnTo>
                    <a:pt x="202331" y="55688"/>
                  </a:lnTo>
                  <a:lnTo>
                    <a:pt x="201712" y="56306"/>
                  </a:lnTo>
                  <a:lnTo>
                    <a:pt x="202331" y="55688"/>
                  </a:lnTo>
                  <a:close/>
                </a:path>
              </a:pathLst>
            </a:custGeom>
            <a:solidFill>
              <a:schemeClr val="tx2"/>
            </a:solidFill>
            <a:ln w="5953" cap="flat">
              <a:noFill/>
              <a:prstDash val="solid"/>
              <a:miter/>
            </a:ln>
          </p:spPr>
          <p:txBody>
            <a:bodyPr rtlCol="0" anchor="ctr"/>
            <a:lstStyle/>
            <a:p>
              <a:pPr defTabSz="932563">
                <a:defRPr/>
              </a:pPr>
              <a:endParaRPr lang="en-US">
                <a:solidFill>
                  <a:srgbClr val="000000"/>
                </a:solidFill>
                <a:latin typeface="Segoe UI"/>
              </a:endParaRPr>
            </a:p>
          </p:txBody>
        </p:sp>
        <p:grpSp>
          <p:nvGrpSpPr>
            <p:cNvPr id="790" name="Graphic 476">
              <a:extLst>
                <a:ext uri="{FF2B5EF4-FFF2-40B4-BE49-F238E27FC236}">
                  <a16:creationId xmlns:a16="http://schemas.microsoft.com/office/drawing/2014/main" id="{4A2F547A-0859-47C6-8FAB-6B4A939247D5}"/>
                </a:ext>
              </a:extLst>
            </p:cNvPr>
            <p:cNvGrpSpPr/>
            <p:nvPr/>
          </p:nvGrpSpPr>
          <p:grpSpPr>
            <a:xfrm>
              <a:off x="7716959" y="2970946"/>
              <a:ext cx="530166" cy="527055"/>
              <a:chOff x="7213683" y="2039797"/>
              <a:chExt cx="622779" cy="619125"/>
            </a:xfrm>
          </p:grpSpPr>
          <p:sp>
            <p:nvSpPr>
              <p:cNvPr id="1349" name="Freeform: Shape 1348">
                <a:extLst>
                  <a:ext uri="{FF2B5EF4-FFF2-40B4-BE49-F238E27FC236}">
                    <a16:creationId xmlns:a16="http://schemas.microsoft.com/office/drawing/2014/main" id="{F78E1F90-BB72-4439-A51B-4BB9F6D6F894}"/>
                  </a:ext>
                </a:extLst>
              </p:cNvPr>
              <p:cNvSpPr/>
              <p:nvPr/>
            </p:nvSpPr>
            <p:spPr>
              <a:xfrm>
                <a:off x="7213683" y="2341740"/>
                <a:ext cx="314325" cy="314325"/>
              </a:xfrm>
              <a:custGeom>
                <a:avLst/>
                <a:gdLst>
                  <a:gd name="connsiteX0" fmla="*/ 0 w 314325"/>
                  <a:gd name="connsiteY0" fmla="*/ 0 h 314325"/>
                  <a:gd name="connsiteX1" fmla="*/ 0 w 314325"/>
                  <a:gd name="connsiteY1" fmla="*/ 317183 h 314325"/>
                  <a:gd name="connsiteX2" fmla="*/ 315278 w 314325"/>
                  <a:gd name="connsiteY2" fmla="*/ 317183 h 314325"/>
                  <a:gd name="connsiteX3" fmla="*/ 315278 w 314325"/>
                  <a:gd name="connsiteY3" fmla="*/ 0 h 314325"/>
                  <a:gd name="connsiteX4" fmla="*/ 0 w 314325"/>
                  <a:gd name="connsiteY4" fmla="*/ 0 h 314325"/>
                  <a:gd name="connsiteX5" fmla="*/ 102870 w 314325"/>
                  <a:gd name="connsiteY5" fmla="*/ 227647 h 314325"/>
                  <a:gd name="connsiteX6" fmla="*/ 86678 w 314325"/>
                  <a:gd name="connsiteY6" fmla="*/ 227647 h 314325"/>
                  <a:gd name="connsiteX7" fmla="*/ 86678 w 314325"/>
                  <a:gd name="connsiteY7" fmla="*/ 211455 h 314325"/>
                  <a:gd name="connsiteX8" fmla="*/ 102870 w 314325"/>
                  <a:gd name="connsiteY8" fmla="*/ 211455 h 314325"/>
                  <a:gd name="connsiteX9" fmla="*/ 102870 w 314325"/>
                  <a:gd name="connsiteY9" fmla="*/ 227647 h 314325"/>
                  <a:gd name="connsiteX10" fmla="*/ 102870 w 314325"/>
                  <a:gd name="connsiteY10" fmla="*/ 112395 h 314325"/>
                  <a:gd name="connsiteX11" fmla="*/ 86678 w 314325"/>
                  <a:gd name="connsiteY11" fmla="*/ 112395 h 314325"/>
                  <a:gd name="connsiteX12" fmla="*/ 86678 w 314325"/>
                  <a:gd name="connsiteY12" fmla="*/ 96202 h 314325"/>
                  <a:gd name="connsiteX13" fmla="*/ 102870 w 314325"/>
                  <a:gd name="connsiteY13" fmla="*/ 96202 h 314325"/>
                  <a:gd name="connsiteX14" fmla="*/ 102870 w 314325"/>
                  <a:gd name="connsiteY14" fmla="*/ 112395 h 314325"/>
                  <a:gd name="connsiteX15" fmla="*/ 221933 w 314325"/>
                  <a:gd name="connsiteY15" fmla="*/ 227647 h 314325"/>
                  <a:gd name="connsiteX16" fmla="*/ 205740 w 314325"/>
                  <a:gd name="connsiteY16" fmla="*/ 227647 h 314325"/>
                  <a:gd name="connsiteX17" fmla="*/ 205740 w 314325"/>
                  <a:gd name="connsiteY17" fmla="*/ 211455 h 314325"/>
                  <a:gd name="connsiteX18" fmla="*/ 221933 w 314325"/>
                  <a:gd name="connsiteY18" fmla="*/ 211455 h 314325"/>
                  <a:gd name="connsiteX19" fmla="*/ 221933 w 314325"/>
                  <a:gd name="connsiteY19" fmla="*/ 227647 h 314325"/>
                  <a:gd name="connsiteX20" fmla="*/ 221933 w 314325"/>
                  <a:gd name="connsiteY20" fmla="*/ 112395 h 314325"/>
                  <a:gd name="connsiteX21" fmla="*/ 205740 w 314325"/>
                  <a:gd name="connsiteY21" fmla="*/ 112395 h 314325"/>
                  <a:gd name="connsiteX22" fmla="*/ 205740 w 314325"/>
                  <a:gd name="connsiteY22" fmla="*/ 96202 h 314325"/>
                  <a:gd name="connsiteX23" fmla="*/ 221933 w 314325"/>
                  <a:gd name="connsiteY23" fmla="*/ 96202 h 314325"/>
                  <a:gd name="connsiteX24" fmla="*/ 221933 w 314325"/>
                  <a:gd name="connsiteY24" fmla="*/ 112395 h 31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14325" h="314325">
                    <a:moveTo>
                      <a:pt x="0" y="0"/>
                    </a:moveTo>
                    <a:lnTo>
                      <a:pt x="0" y="317183"/>
                    </a:lnTo>
                    <a:cubicBezTo>
                      <a:pt x="0" y="317183"/>
                      <a:pt x="0" y="317183"/>
                      <a:pt x="315278" y="317183"/>
                    </a:cubicBezTo>
                    <a:cubicBezTo>
                      <a:pt x="315278" y="317183"/>
                      <a:pt x="315278" y="317183"/>
                      <a:pt x="315278" y="0"/>
                    </a:cubicBezTo>
                    <a:cubicBezTo>
                      <a:pt x="315278" y="0"/>
                      <a:pt x="315278" y="0"/>
                      <a:pt x="0" y="0"/>
                    </a:cubicBezTo>
                    <a:close/>
                    <a:moveTo>
                      <a:pt x="102870" y="227647"/>
                    </a:moveTo>
                    <a:cubicBezTo>
                      <a:pt x="102870" y="227647"/>
                      <a:pt x="102870" y="227647"/>
                      <a:pt x="86678" y="227647"/>
                    </a:cubicBezTo>
                    <a:cubicBezTo>
                      <a:pt x="86678" y="227647"/>
                      <a:pt x="86678" y="227647"/>
                      <a:pt x="86678" y="211455"/>
                    </a:cubicBezTo>
                    <a:cubicBezTo>
                      <a:pt x="86678" y="211455"/>
                      <a:pt x="86678" y="211455"/>
                      <a:pt x="102870" y="211455"/>
                    </a:cubicBezTo>
                    <a:lnTo>
                      <a:pt x="102870" y="227647"/>
                    </a:lnTo>
                    <a:close/>
                    <a:moveTo>
                      <a:pt x="102870" y="112395"/>
                    </a:moveTo>
                    <a:cubicBezTo>
                      <a:pt x="102870" y="112395"/>
                      <a:pt x="102870" y="112395"/>
                      <a:pt x="86678" y="112395"/>
                    </a:cubicBezTo>
                    <a:cubicBezTo>
                      <a:pt x="86678" y="112395"/>
                      <a:pt x="86678" y="112395"/>
                      <a:pt x="86678" y="96202"/>
                    </a:cubicBezTo>
                    <a:cubicBezTo>
                      <a:pt x="86678" y="96202"/>
                      <a:pt x="86678" y="96202"/>
                      <a:pt x="102870" y="96202"/>
                    </a:cubicBezTo>
                    <a:lnTo>
                      <a:pt x="102870" y="112395"/>
                    </a:lnTo>
                    <a:close/>
                    <a:moveTo>
                      <a:pt x="221933" y="227647"/>
                    </a:moveTo>
                    <a:cubicBezTo>
                      <a:pt x="221933" y="227647"/>
                      <a:pt x="221933" y="227647"/>
                      <a:pt x="205740" y="227647"/>
                    </a:cubicBezTo>
                    <a:cubicBezTo>
                      <a:pt x="205740" y="227647"/>
                      <a:pt x="205740" y="227647"/>
                      <a:pt x="205740" y="211455"/>
                    </a:cubicBezTo>
                    <a:cubicBezTo>
                      <a:pt x="205740" y="211455"/>
                      <a:pt x="205740" y="211455"/>
                      <a:pt x="221933" y="211455"/>
                    </a:cubicBezTo>
                    <a:lnTo>
                      <a:pt x="221933" y="227647"/>
                    </a:lnTo>
                    <a:close/>
                    <a:moveTo>
                      <a:pt x="221933" y="112395"/>
                    </a:moveTo>
                    <a:cubicBezTo>
                      <a:pt x="221933" y="112395"/>
                      <a:pt x="221933" y="112395"/>
                      <a:pt x="205740" y="112395"/>
                    </a:cubicBezTo>
                    <a:cubicBezTo>
                      <a:pt x="205740" y="112395"/>
                      <a:pt x="205740" y="112395"/>
                      <a:pt x="205740" y="96202"/>
                    </a:cubicBezTo>
                    <a:cubicBezTo>
                      <a:pt x="205740" y="96202"/>
                      <a:pt x="205740" y="96202"/>
                      <a:pt x="221933" y="96202"/>
                    </a:cubicBezTo>
                    <a:lnTo>
                      <a:pt x="221933" y="112395"/>
                    </a:lnTo>
                    <a:close/>
                  </a:path>
                </a:pathLst>
              </a:custGeom>
              <a:solidFill>
                <a:schemeClr val="tx2"/>
              </a:solidFill>
              <a:ln w="9525" cap="flat">
                <a:noFill/>
                <a:prstDash val="solid"/>
                <a:miter/>
              </a:ln>
            </p:spPr>
            <p:txBody>
              <a:bodyPr rtlCol="0" anchor="ctr"/>
              <a:lstStyle/>
              <a:p>
                <a:pPr defTabSz="932563">
                  <a:defRPr/>
                </a:pPr>
                <a:endParaRPr lang="en-US">
                  <a:solidFill>
                    <a:srgbClr val="000000"/>
                  </a:solidFill>
                  <a:latin typeface="Segoe UI"/>
                </a:endParaRPr>
              </a:p>
            </p:txBody>
          </p:sp>
          <p:sp>
            <p:nvSpPr>
              <p:cNvPr id="1350" name="Freeform: Shape 1349">
                <a:extLst>
                  <a:ext uri="{FF2B5EF4-FFF2-40B4-BE49-F238E27FC236}">
                    <a16:creationId xmlns:a16="http://schemas.microsoft.com/office/drawing/2014/main" id="{4BDB37EA-D774-4B33-9A82-CE25F87F21D3}"/>
                  </a:ext>
                </a:extLst>
              </p:cNvPr>
              <p:cNvSpPr/>
              <p:nvPr/>
            </p:nvSpPr>
            <p:spPr>
              <a:xfrm>
                <a:off x="7522137" y="2039797"/>
                <a:ext cx="314325" cy="619125"/>
              </a:xfrm>
              <a:custGeom>
                <a:avLst/>
                <a:gdLst>
                  <a:gd name="connsiteX0" fmla="*/ 160973 w 314325"/>
                  <a:gd name="connsiteY0" fmla="*/ 0 h 619125"/>
                  <a:gd name="connsiteX1" fmla="*/ 0 w 314325"/>
                  <a:gd name="connsiteY1" fmla="*/ 144780 h 619125"/>
                  <a:gd name="connsiteX2" fmla="*/ 0 w 314325"/>
                  <a:gd name="connsiteY2" fmla="*/ 620078 h 619125"/>
                  <a:gd name="connsiteX3" fmla="*/ 67627 w 314325"/>
                  <a:gd name="connsiteY3" fmla="*/ 620078 h 619125"/>
                  <a:gd name="connsiteX4" fmla="*/ 67627 w 314325"/>
                  <a:gd name="connsiteY4" fmla="*/ 462915 h 619125"/>
                  <a:gd name="connsiteX5" fmla="*/ 157163 w 314325"/>
                  <a:gd name="connsiteY5" fmla="*/ 462915 h 619125"/>
                  <a:gd name="connsiteX6" fmla="*/ 246698 w 314325"/>
                  <a:gd name="connsiteY6" fmla="*/ 462915 h 619125"/>
                  <a:gd name="connsiteX7" fmla="*/ 246698 w 314325"/>
                  <a:gd name="connsiteY7" fmla="*/ 620078 h 619125"/>
                  <a:gd name="connsiteX8" fmla="*/ 317182 w 314325"/>
                  <a:gd name="connsiteY8" fmla="*/ 620078 h 619125"/>
                  <a:gd name="connsiteX9" fmla="*/ 317182 w 314325"/>
                  <a:gd name="connsiteY9" fmla="*/ 144780 h 619125"/>
                  <a:gd name="connsiteX10" fmla="*/ 160973 w 314325"/>
                  <a:gd name="connsiteY10" fmla="*/ 0 h 619125"/>
                  <a:gd name="connsiteX11" fmla="*/ 157163 w 314325"/>
                  <a:gd name="connsiteY11" fmla="*/ 391478 h 619125"/>
                  <a:gd name="connsiteX12" fmla="*/ 138113 w 314325"/>
                  <a:gd name="connsiteY12" fmla="*/ 368618 h 619125"/>
                  <a:gd name="connsiteX13" fmla="*/ 157163 w 314325"/>
                  <a:gd name="connsiteY13" fmla="*/ 349568 h 619125"/>
                  <a:gd name="connsiteX14" fmla="*/ 176213 w 314325"/>
                  <a:gd name="connsiteY14" fmla="*/ 368618 h 619125"/>
                  <a:gd name="connsiteX15" fmla="*/ 157163 w 314325"/>
                  <a:gd name="connsiteY15" fmla="*/ 391478 h 619125"/>
                  <a:gd name="connsiteX16" fmla="*/ 247650 w 314325"/>
                  <a:gd name="connsiteY16" fmla="*/ 269558 h 619125"/>
                  <a:gd name="connsiteX17" fmla="*/ 67627 w 314325"/>
                  <a:gd name="connsiteY17" fmla="*/ 269558 h 619125"/>
                  <a:gd name="connsiteX18" fmla="*/ 67627 w 314325"/>
                  <a:gd name="connsiteY18" fmla="*/ 185738 h 619125"/>
                  <a:gd name="connsiteX19" fmla="*/ 247650 w 314325"/>
                  <a:gd name="connsiteY19" fmla="*/ 185738 h 619125"/>
                  <a:gd name="connsiteX20" fmla="*/ 247650 w 314325"/>
                  <a:gd name="connsiteY20" fmla="*/ 269558 h 619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14325" h="619125">
                    <a:moveTo>
                      <a:pt x="160973" y="0"/>
                    </a:moveTo>
                    <a:cubicBezTo>
                      <a:pt x="0" y="144780"/>
                      <a:pt x="0" y="144780"/>
                      <a:pt x="0" y="144780"/>
                    </a:cubicBezTo>
                    <a:cubicBezTo>
                      <a:pt x="0" y="620078"/>
                      <a:pt x="0" y="620078"/>
                      <a:pt x="0" y="620078"/>
                    </a:cubicBezTo>
                    <a:cubicBezTo>
                      <a:pt x="24765" y="620078"/>
                      <a:pt x="46672" y="620078"/>
                      <a:pt x="67627" y="620078"/>
                    </a:cubicBezTo>
                    <a:cubicBezTo>
                      <a:pt x="67627" y="620078"/>
                      <a:pt x="67627" y="620078"/>
                      <a:pt x="67627" y="462915"/>
                    </a:cubicBezTo>
                    <a:cubicBezTo>
                      <a:pt x="67627" y="462915"/>
                      <a:pt x="67627" y="462915"/>
                      <a:pt x="157163" y="462915"/>
                    </a:cubicBezTo>
                    <a:cubicBezTo>
                      <a:pt x="157163" y="462915"/>
                      <a:pt x="157163" y="462915"/>
                      <a:pt x="246698" y="462915"/>
                    </a:cubicBezTo>
                    <a:cubicBezTo>
                      <a:pt x="246698" y="462915"/>
                      <a:pt x="246698" y="462915"/>
                      <a:pt x="246698" y="620078"/>
                    </a:cubicBezTo>
                    <a:cubicBezTo>
                      <a:pt x="317182" y="620078"/>
                      <a:pt x="317182" y="620078"/>
                      <a:pt x="317182" y="620078"/>
                    </a:cubicBezTo>
                    <a:cubicBezTo>
                      <a:pt x="317182" y="144780"/>
                      <a:pt x="317182" y="144780"/>
                      <a:pt x="317182" y="144780"/>
                    </a:cubicBezTo>
                    <a:lnTo>
                      <a:pt x="160973" y="0"/>
                    </a:lnTo>
                    <a:close/>
                    <a:moveTo>
                      <a:pt x="157163" y="391478"/>
                    </a:moveTo>
                    <a:cubicBezTo>
                      <a:pt x="147638" y="391478"/>
                      <a:pt x="138113" y="381953"/>
                      <a:pt x="138113" y="368618"/>
                    </a:cubicBezTo>
                    <a:cubicBezTo>
                      <a:pt x="138113" y="359093"/>
                      <a:pt x="147638" y="349568"/>
                      <a:pt x="157163" y="349568"/>
                    </a:cubicBezTo>
                    <a:cubicBezTo>
                      <a:pt x="169545" y="349568"/>
                      <a:pt x="176213" y="359093"/>
                      <a:pt x="176213" y="368618"/>
                    </a:cubicBezTo>
                    <a:cubicBezTo>
                      <a:pt x="176213" y="381953"/>
                      <a:pt x="170498" y="391478"/>
                      <a:pt x="157163" y="391478"/>
                    </a:cubicBezTo>
                    <a:close/>
                    <a:moveTo>
                      <a:pt x="247650" y="269558"/>
                    </a:moveTo>
                    <a:cubicBezTo>
                      <a:pt x="247650" y="269558"/>
                      <a:pt x="247650" y="269558"/>
                      <a:pt x="67627" y="269558"/>
                    </a:cubicBezTo>
                    <a:cubicBezTo>
                      <a:pt x="67627" y="269558"/>
                      <a:pt x="67627" y="269558"/>
                      <a:pt x="67627" y="185738"/>
                    </a:cubicBezTo>
                    <a:cubicBezTo>
                      <a:pt x="67627" y="185738"/>
                      <a:pt x="67627" y="185738"/>
                      <a:pt x="247650" y="185738"/>
                    </a:cubicBezTo>
                    <a:lnTo>
                      <a:pt x="247650" y="269558"/>
                    </a:lnTo>
                    <a:close/>
                  </a:path>
                </a:pathLst>
              </a:custGeom>
              <a:solidFill>
                <a:schemeClr val="tx2"/>
              </a:solidFill>
              <a:ln w="9525" cap="flat">
                <a:noFill/>
                <a:prstDash val="solid"/>
                <a:miter/>
              </a:ln>
            </p:spPr>
            <p:txBody>
              <a:bodyPr rtlCol="0" anchor="ctr"/>
              <a:lstStyle/>
              <a:p>
                <a:pPr defTabSz="932563">
                  <a:defRPr/>
                </a:pPr>
                <a:endParaRPr lang="en-US">
                  <a:solidFill>
                    <a:srgbClr val="000000"/>
                  </a:solidFill>
                  <a:latin typeface="Segoe UI"/>
                </a:endParaRPr>
              </a:p>
            </p:txBody>
          </p:sp>
        </p:grpSp>
        <p:grpSp>
          <p:nvGrpSpPr>
            <p:cNvPr id="792" name="Group 4">
              <a:extLst>
                <a:ext uri="{FF2B5EF4-FFF2-40B4-BE49-F238E27FC236}">
                  <a16:creationId xmlns:a16="http://schemas.microsoft.com/office/drawing/2014/main" id="{B01EBC68-A1A2-4B96-A78C-C0A87BBC8BC6}"/>
                </a:ext>
              </a:extLst>
            </p:cNvPr>
            <p:cNvGrpSpPr>
              <a:grpSpLocks noChangeAspect="1"/>
            </p:cNvGrpSpPr>
            <p:nvPr/>
          </p:nvGrpSpPr>
          <p:grpSpPr bwMode="auto">
            <a:xfrm>
              <a:off x="8229628" y="2957207"/>
              <a:ext cx="283883" cy="564745"/>
              <a:chOff x="4969" y="1167"/>
              <a:chExt cx="94" cy="187"/>
            </a:xfrm>
          </p:grpSpPr>
          <p:sp>
            <p:nvSpPr>
              <p:cNvPr id="1339" name="Rectangle 6">
                <a:extLst>
                  <a:ext uri="{FF2B5EF4-FFF2-40B4-BE49-F238E27FC236}">
                    <a16:creationId xmlns:a16="http://schemas.microsoft.com/office/drawing/2014/main" id="{8C7DCFBB-C72C-4707-8F04-0107CC943AC3}"/>
                  </a:ext>
                </a:extLst>
              </p:cNvPr>
              <p:cNvSpPr>
                <a:spLocks noChangeArrowheads="1"/>
              </p:cNvSpPr>
              <p:nvPr/>
            </p:nvSpPr>
            <p:spPr bwMode="auto">
              <a:xfrm>
                <a:off x="4969" y="1167"/>
                <a:ext cx="94" cy="187"/>
              </a:xfrm>
              <a:prstGeom prst="rect">
                <a:avLst/>
              </a:prstGeom>
              <a:solidFill>
                <a:schemeClr val="accent2"/>
              </a:solidFill>
              <a:ln w="13053" cap="flat">
                <a:noFill/>
                <a:prstDash val="solid"/>
                <a:miter/>
              </a:ln>
            </p:spPr>
            <p:txBody>
              <a:bodyPr rtlCol="0" anchor="ctr"/>
              <a:lstStyle/>
              <a:p>
                <a:pPr defTabSz="932563">
                  <a:defRPr/>
                </a:pPr>
                <a:endParaRPr lang="en-US">
                  <a:solidFill>
                    <a:srgbClr val="000000"/>
                  </a:solidFill>
                  <a:latin typeface="Segoe UI"/>
                </a:endParaRPr>
              </a:p>
            </p:txBody>
          </p:sp>
          <p:sp>
            <p:nvSpPr>
              <p:cNvPr id="1340" name="Rectangle 8">
                <a:extLst>
                  <a:ext uri="{FF2B5EF4-FFF2-40B4-BE49-F238E27FC236}">
                    <a16:creationId xmlns:a16="http://schemas.microsoft.com/office/drawing/2014/main" id="{EB2F15C7-B8C8-4964-9E7C-43166300CE8B}"/>
                  </a:ext>
                </a:extLst>
              </p:cNvPr>
              <p:cNvSpPr>
                <a:spLocks noChangeArrowheads="1"/>
              </p:cNvSpPr>
              <p:nvPr/>
            </p:nvSpPr>
            <p:spPr bwMode="auto">
              <a:xfrm>
                <a:off x="4992" y="1196"/>
                <a:ext cx="18" cy="1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000000"/>
                  </a:solidFill>
                  <a:latin typeface="Segoe UI"/>
                </a:endParaRPr>
              </a:p>
            </p:txBody>
          </p:sp>
          <p:sp>
            <p:nvSpPr>
              <p:cNvPr id="1341" name="Rectangle 9">
                <a:extLst>
                  <a:ext uri="{FF2B5EF4-FFF2-40B4-BE49-F238E27FC236}">
                    <a16:creationId xmlns:a16="http://schemas.microsoft.com/office/drawing/2014/main" id="{D6B72981-0C89-46E4-8ACF-E002A628ADE7}"/>
                  </a:ext>
                </a:extLst>
              </p:cNvPr>
              <p:cNvSpPr>
                <a:spLocks noChangeArrowheads="1"/>
              </p:cNvSpPr>
              <p:nvPr/>
            </p:nvSpPr>
            <p:spPr bwMode="auto">
              <a:xfrm>
                <a:off x="5022" y="1196"/>
                <a:ext cx="17" cy="1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000000"/>
                  </a:solidFill>
                  <a:latin typeface="Segoe UI"/>
                </a:endParaRPr>
              </a:p>
            </p:txBody>
          </p:sp>
          <p:sp>
            <p:nvSpPr>
              <p:cNvPr id="1342" name="Rectangle 10">
                <a:extLst>
                  <a:ext uri="{FF2B5EF4-FFF2-40B4-BE49-F238E27FC236}">
                    <a16:creationId xmlns:a16="http://schemas.microsoft.com/office/drawing/2014/main" id="{5699DF04-B1A5-461C-8331-924B7585559C}"/>
                  </a:ext>
                </a:extLst>
              </p:cNvPr>
              <p:cNvSpPr>
                <a:spLocks noChangeArrowheads="1"/>
              </p:cNvSpPr>
              <p:nvPr/>
            </p:nvSpPr>
            <p:spPr bwMode="auto">
              <a:xfrm>
                <a:off x="4992" y="1225"/>
                <a:ext cx="18" cy="1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000000"/>
                  </a:solidFill>
                  <a:latin typeface="Segoe UI"/>
                </a:endParaRPr>
              </a:p>
            </p:txBody>
          </p:sp>
          <p:sp>
            <p:nvSpPr>
              <p:cNvPr id="1343" name="Rectangle 11">
                <a:extLst>
                  <a:ext uri="{FF2B5EF4-FFF2-40B4-BE49-F238E27FC236}">
                    <a16:creationId xmlns:a16="http://schemas.microsoft.com/office/drawing/2014/main" id="{BC934FD5-1858-4897-824B-1031D941313D}"/>
                  </a:ext>
                </a:extLst>
              </p:cNvPr>
              <p:cNvSpPr>
                <a:spLocks noChangeArrowheads="1"/>
              </p:cNvSpPr>
              <p:nvPr/>
            </p:nvSpPr>
            <p:spPr bwMode="auto">
              <a:xfrm>
                <a:off x="5022" y="1225"/>
                <a:ext cx="17" cy="1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000000"/>
                  </a:solidFill>
                  <a:latin typeface="Segoe UI"/>
                </a:endParaRPr>
              </a:p>
            </p:txBody>
          </p:sp>
          <p:sp>
            <p:nvSpPr>
              <p:cNvPr id="1344" name="Rectangle 12">
                <a:extLst>
                  <a:ext uri="{FF2B5EF4-FFF2-40B4-BE49-F238E27FC236}">
                    <a16:creationId xmlns:a16="http://schemas.microsoft.com/office/drawing/2014/main" id="{B798F8D9-1366-498D-AB15-41CA00F6E97E}"/>
                  </a:ext>
                </a:extLst>
              </p:cNvPr>
              <p:cNvSpPr>
                <a:spLocks noChangeArrowheads="1"/>
              </p:cNvSpPr>
              <p:nvPr/>
            </p:nvSpPr>
            <p:spPr bwMode="auto">
              <a:xfrm>
                <a:off x="4992" y="1255"/>
                <a:ext cx="18" cy="1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000000"/>
                  </a:solidFill>
                  <a:latin typeface="Segoe UI"/>
                </a:endParaRPr>
              </a:p>
            </p:txBody>
          </p:sp>
          <p:sp>
            <p:nvSpPr>
              <p:cNvPr id="1345" name="Rectangle 13">
                <a:extLst>
                  <a:ext uri="{FF2B5EF4-FFF2-40B4-BE49-F238E27FC236}">
                    <a16:creationId xmlns:a16="http://schemas.microsoft.com/office/drawing/2014/main" id="{C92E6EBF-41AD-4859-9389-8B58A96A0996}"/>
                  </a:ext>
                </a:extLst>
              </p:cNvPr>
              <p:cNvSpPr>
                <a:spLocks noChangeArrowheads="1"/>
              </p:cNvSpPr>
              <p:nvPr/>
            </p:nvSpPr>
            <p:spPr bwMode="auto">
              <a:xfrm>
                <a:off x="5022" y="1255"/>
                <a:ext cx="17" cy="1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000000"/>
                  </a:solidFill>
                  <a:latin typeface="Segoe UI"/>
                </a:endParaRPr>
              </a:p>
            </p:txBody>
          </p:sp>
          <p:sp>
            <p:nvSpPr>
              <p:cNvPr id="1346" name="Rectangle 14">
                <a:extLst>
                  <a:ext uri="{FF2B5EF4-FFF2-40B4-BE49-F238E27FC236}">
                    <a16:creationId xmlns:a16="http://schemas.microsoft.com/office/drawing/2014/main" id="{6453330E-8ACB-4606-8C02-F897AFF03A5A}"/>
                  </a:ext>
                </a:extLst>
              </p:cNvPr>
              <p:cNvSpPr>
                <a:spLocks noChangeArrowheads="1"/>
              </p:cNvSpPr>
              <p:nvPr/>
            </p:nvSpPr>
            <p:spPr bwMode="auto">
              <a:xfrm>
                <a:off x="4992" y="1284"/>
                <a:ext cx="18" cy="17"/>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000000"/>
                  </a:solidFill>
                  <a:latin typeface="Segoe UI"/>
                </a:endParaRPr>
              </a:p>
            </p:txBody>
          </p:sp>
          <p:sp>
            <p:nvSpPr>
              <p:cNvPr id="1347" name="Rectangle 15">
                <a:extLst>
                  <a:ext uri="{FF2B5EF4-FFF2-40B4-BE49-F238E27FC236}">
                    <a16:creationId xmlns:a16="http://schemas.microsoft.com/office/drawing/2014/main" id="{1812226E-D0AD-41DA-9106-19B7DD9E90E8}"/>
                  </a:ext>
                </a:extLst>
              </p:cNvPr>
              <p:cNvSpPr>
                <a:spLocks noChangeArrowheads="1"/>
              </p:cNvSpPr>
              <p:nvPr/>
            </p:nvSpPr>
            <p:spPr bwMode="auto">
              <a:xfrm>
                <a:off x="5022" y="1284"/>
                <a:ext cx="17" cy="17"/>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000000"/>
                  </a:solidFill>
                  <a:latin typeface="Segoe UI"/>
                </a:endParaRPr>
              </a:p>
            </p:txBody>
          </p:sp>
          <p:sp>
            <p:nvSpPr>
              <p:cNvPr id="1348" name="Rectangle 16">
                <a:extLst>
                  <a:ext uri="{FF2B5EF4-FFF2-40B4-BE49-F238E27FC236}">
                    <a16:creationId xmlns:a16="http://schemas.microsoft.com/office/drawing/2014/main" id="{CC29D35F-3FB6-44F7-9866-B2A842B18168}"/>
                  </a:ext>
                </a:extLst>
              </p:cNvPr>
              <p:cNvSpPr>
                <a:spLocks noChangeArrowheads="1"/>
              </p:cNvSpPr>
              <p:nvPr/>
            </p:nvSpPr>
            <p:spPr bwMode="auto">
              <a:xfrm>
                <a:off x="5004" y="1311"/>
                <a:ext cx="24" cy="4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000000"/>
                  </a:solidFill>
                  <a:latin typeface="Segoe UI"/>
                </a:endParaRPr>
              </a:p>
            </p:txBody>
          </p:sp>
        </p:grpSp>
        <p:grpSp>
          <p:nvGrpSpPr>
            <p:cNvPr id="793" name="Group 792">
              <a:extLst>
                <a:ext uri="{FF2B5EF4-FFF2-40B4-BE49-F238E27FC236}">
                  <a16:creationId xmlns:a16="http://schemas.microsoft.com/office/drawing/2014/main" id="{D05F6CE8-2AF2-4F42-AE34-2CB06EDC757A}"/>
                </a:ext>
              </a:extLst>
            </p:cNvPr>
            <p:cNvGrpSpPr/>
            <p:nvPr/>
          </p:nvGrpSpPr>
          <p:grpSpPr>
            <a:xfrm>
              <a:off x="8477513" y="3120602"/>
              <a:ext cx="476927" cy="415852"/>
              <a:chOff x="8245242" y="2355098"/>
              <a:chExt cx="506755" cy="441861"/>
            </a:xfrm>
          </p:grpSpPr>
          <p:grpSp>
            <p:nvGrpSpPr>
              <p:cNvPr id="1327" name="Graphic 272">
                <a:extLst>
                  <a:ext uri="{FF2B5EF4-FFF2-40B4-BE49-F238E27FC236}">
                    <a16:creationId xmlns:a16="http://schemas.microsoft.com/office/drawing/2014/main" id="{A65C19B9-F0F8-4495-81B8-0ADE86FBA976}"/>
                  </a:ext>
                </a:extLst>
              </p:cNvPr>
              <p:cNvGrpSpPr/>
              <p:nvPr/>
            </p:nvGrpSpPr>
            <p:grpSpPr>
              <a:xfrm>
                <a:off x="8245242" y="2355098"/>
                <a:ext cx="417313" cy="441861"/>
                <a:chOff x="7192138" y="2346248"/>
                <a:chExt cx="417313" cy="441861"/>
              </a:xfrm>
              <a:solidFill>
                <a:schemeClr val="accent1"/>
              </a:solidFill>
            </p:grpSpPr>
            <p:sp>
              <p:nvSpPr>
                <p:cNvPr id="1333" name="Freeform: Shape 1332">
                  <a:extLst>
                    <a:ext uri="{FF2B5EF4-FFF2-40B4-BE49-F238E27FC236}">
                      <a16:creationId xmlns:a16="http://schemas.microsoft.com/office/drawing/2014/main" id="{08A4A071-7A20-492E-A045-C2F71AFCBBBA}"/>
                    </a:ext>
                  </a:extLst>
                </p:cNvPr>
                <p:cNvSpPr/>
                <p:nvPr/>
              </p:nvSpPr>
              <p:spPr>
                <a:xfrm>
                  <a:off x="7192138" y="2346248"/>
                  <a:ext cx="417313" cy="441861"/>
                </a:xfrm>
                <a:custGeom>
                  <a:avLst/>
                  <a:gdLst>
                    <a:gd name="connsiteX0" fmla="*/ 428360 w 417313"/>
                    <a:gd name="connsiteY0" fmla="*/ 143605 h 441861"/>
                    <a:gd name="connsiteX1" fmla="*/ 428360 w 417313"/>
                    <a:gd name="connsiteY1" fmla="*/ 101874 h 441861"/>
                    <a:gd name="connsiteX2" fmla="*/ 428360 w 417313"/>
                    <a:gd name="connsiteY2" fmla="*/ 101874 h 441861"/>
                    <a:gd name="connsiteX3" fmla="*/ 321577 w 417313"/>
                    <a:gd name="connsiteY3" fmla="*/ 50323 h 441861"/>
                    <a:gd name="connsiteX4" fmla="*/ 214794 w 417313"/>
                    <a:gd name="connsiteY4" fmla="*/ 0 h 441861"/>
                    <a:gd name="connsiteX5" fmla="*/ 106783 w 417313"/>
                    <a:gd name="connsiteY5" fmla="*/ 50323 h 441861"/>
                    <a:gd name="connsiteX6" fmla="*/ 0 w 417313"/>
                    <a:gd name="connsiteY6" fmla="*/ 101874 h 441861"/>
                    <a:gd name="connsiteX7" fmla="*/ 1227 w 417313"/>
                    <a:gd name="connsiteY7" fmla="*/ 101874 h 441861"/>
                    <a:gd name="connsiteX8" fmla="*/ 0 w 417313"/>
                    <a:gd name="connsiteY8" fmla="*/ 101874 h 441861"/>
                    <a:gd name="connsiteX9" fmla="*/ 0 w 417313"/>
                    <a:gd name="connsiteY9" fmla="*/ 143605 h 441861"/>
                    <a:gd name="connsiteX10" fmla="*/ 25775 w 417313"/>
                    <a:gd name="connsiteY10" fmla="*/ 143605 h 441861"/>
                    <a:gd name="connsiteX11" fmla="*/ 25775 w 417313"/>
                    <a:gd name="connsiteY11" fmla="*/ 401357 h 441861"/>
                    <a:gd name="connsiteX12" fmla="*/ 0 w 417313"/>
                    <a:gd name="connsiteY12" fmla="*/ 401357 h 441861"/>
                    <a:gd name="connsiteX13" fmla="*/ 0 w 417313"/>
                    <a:gd name="connsiteY13" fmla="*/ 443088 h 441861"/>
                    <a:gd name="connsiteX14" fmla="*/ 428360 w 417313"/>
                    <a:gd name="connsiteY14" fmla="*/ 443088 h 441861"/>
                    <a:gd name="connsiteX15" fmla="*/ 428360 w 417313"/>
                    <a:gd name="connsiteY15" fmla="*/ 401357 h 441861"/>
                    <a:gd name="connsiteX16" fmla="*/ 402584 w 417313"/>
                    <a:gd name="connsiteY16" fmla="*/ 401357 h 441861"/>
                    <a:gd name="connsiteX17" fmla="*/ 402584 w 417313"/>
                    <a:gd name="connsiteY17" fmla="*/ 143605 h 441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17313" h="441861">
                      <a:moveTo>
                        <a:pt x="428360" y="143605"/>
                      </a:moveTo>
                      <a:lnTo>
                        <a:pt x="428360" y="101874"/>
                      </a:lnTo>
                      <a:lnTo>
                        <a:pt x="428360" y="101874"/>
                      </a:lnTo>
                      <a:lnTo>
                        <a:pt x="321577" y="50323"/>
                      </a:lnTo>
                      <a:lnTo>
                        <a:pt x="214794" y="0"/>
                      </a:lnTo>
                      <a:lnTo>
                        <a:pt x="106783" y="50323"/>
                      </a:lnTo>
                      <a:lnTo>
                        <a:pt x="0" y="101874"/>
                      </a:lnTo>
                      <a:lnTo>
                        <a:pt x="1227" y="101874"/>
                      </a:lnTo>
                      <a:lnTo>
                        <a:pt x="0" y="101874"/>
                      </a:lnTo>
                      <a:lnTo>
                        <a:pt x="0" y="143605"/>
                      </a:lnTo>
                      <a:lnTo>
                        <a:pt x="25775" y="143605"/>
                      </a:lnTo>
                      <a:lnTo>
                        <a:pt x="25775" y="401357"/>
                      </a:lnTo>
                      <a:lnTo>
                        <a:pt x="0" y="401357"/>
                      </a:lnTo>
                      <a:lnTo>
                        <a:pt x="0" y="443088"/>
                      </a:lnTo>
                      <a:lnTo>
                        <a:pt x="428360" y="443088"/>
                      </a:lnTo>
                      <a:lnTo>
                        <a:pt x="428360" y="401357"/>
                      </a:lnTo>
                      <a:lnTo>
                        <a:pt x="402584" y="401357"/>
                      </a:lnTo>
                      <a:lnTo>
                        <a:pt x="402584" y="143605"/>
                      </a:lnTo>
                      <a:close/>
                    </a:path>
                  </a:pathLst>
                </a:custGeom>
                <a:solidFill>
                  <a:schemeClr val="tx2"/>
                </a:solidFill>
                <a:ln w="12246" cap="flat">
                  <a:noFill/>
                  <a:prstDash val="solid"/>
                  <a:miter/>
                </a:ln>
              </p:spPr>
              <p:txBody>
                <a:bodyPr rtlCol="0" anchor="ctr"/>
                <a:lstStyle/>
                <a:p>
                  <a:pPr defTabSz="932563">
                    <a:defRPr/>
                  </a:pPr>
                  <a:endParaRPr lang="en-US">
                    <a:solidFill>
                      <a:srgbClr val="000000"/>
                    </a:solidFill>
                    <a:latin typeface="Segoe UI"/>
                  </a:endParaRPr>
                </a:p>
              </p:txBody>
            </p:sp>
            <p:sp>
              <p:nvSpPr>
                <p:cNvPr id="1334" name="Freeform: Shape 1333">
                  <a:extLst>
                    <a:ext uri="{FF2B5EF4-FFF2-40B4-BE49-F238E27FC236}">
                      <a16:creationId xmlns:a16="http://schemas.microsoft.com/office/drawing/2014/main" id="{17F0E7F4-EBA7-4E8E-8734-ADFDF9B7213B}"/>
                    </a:ext>
                  </a:extLst>
                </p:cNvPr>
                <p:cNvSpPr/>
                <p:nvPr/>
              </p:nvSpPr>
              <p:spPr>
                <a:xfrm>
                  <a:off x="7255962" y="2508264"/>
                  <a:ext cx="36822" cy="196383"/>
                </a:xfrm>
                <a:custGeom>
                  <a:avLst/>
                  <a:gdLst>
                    <a:gd name="connsiteX0" fmla="*/ 0 w 36821"/>
                    <a:gd name="connsiteY0" fmla="*/ 0 h 196382"/>
                    <a:gd name="connsiteX1" fmla="*/ 40504 w 36821"/>
                    <a:gd name="connsiteY1" fmla="*/ 0 h 196382"/>
                    <a:gd name="connsiteX2" fmla="*/ 40504 w 36821"/>
                    <a:gd name="connsiteY2" fmla="*/ 203747 h 196382"/>
                    <a:gd name="connsiteX3" fmla="*/ 0 w 36821"/>
                    <a:gd name="connsiteY3" fmla="*/ 203747 h 196382"/>
                  </a:gdLst>
                  <a:ahLst/>
                  <a:cxnLst>
                    <a:cxn ang="0">
                      <a:pos x="connsiteX0" y="connsiteY0"/>
                    </a:cxn>
                    <a:cxn ang="0">
                      <a:pos x="connsiteX1" y="connsiteY1"/>
                    </a:cxn>
                    <a:cxn ang="0">
                      <a:pos x="connsiteX2" y="connsiteY2"/>
                    </a:cxn>
                    <a:cxn ang="0">
                      <a:pos x="connsiteX3" y="connsiteY3"/>
                    </a:cxn>
                  </a:cxnLst>
                  <a:rect l="l" t="t" r="r" b="b"/>
                  <a:pathLst>
                    <a:path w="36821" h="196382">
                      <a:moveTo>
                        <a:pt x="0" y="0"/>
                      </a:moveTo>
                      <a:lnTo>
                        <a:pt x="40504" y="0"/>
                      </a:lnTo>
                      <a:lnTo>
                        <a:pt x="40504" y="203747"/>
                      </a:lnTo>
                      <a:lnTo>
                        <a:pt x="0" y="203747"/>
                      </a:lnTo>
                      <a:close/>
                    </a:path>
                  </a:pathLst>
                </a:custGeom>
                <a:solidFill>
                  <a:srgbClr val="50E6FF"/>
                </a:solidFill>
                <a:ln w="12246" cap="flat">
                  <a:noFill/>
                  <a:prstDash val="solid"/>
                  <a:miter/>
                </a:ln>
              </p:spPr>
              <p:txBody>
                <a:bodyPr rtlCol="0" anchor="ctr"/>
                <a:lstStyle/>
                <a:p>
                  <a:pPr defTabSz="932563">
                    <a:defRPr/>
                  </a:pPr>
                  <a:endParaRPr lang="en-US">
                    <a:solidFill>
                      <a:srgbClr val="000000"/>
                    </a:solidFill>
                    <a:latin typeface="Segoe UI"/>
                  </a:endParaRPr>
                </a:p>
              </p:txBody>
            </p:sp>
            <p:sp>
              <p:nvSpPr>
                <p:cNvPr id="1335" name="Freeform: Shape 1334">
                  <a:extLst>
                    <a:ext uri="{FF2B5EF4-FFF2-40B4-BE49-F238E27FC236}">
                      <a16:creationId xmlns:a16="http://schemas.microsoft.com/office/drawing/2014/main" id="{CC0C705C-E706-4133-BE9A-65EB91D925E0}"/>
                    </a:ext>
                  </a:extLst>
                </p:cNvPr>
                <p:cNvSpPr/>
                <p:nvPr/>
              </p:nvSpPr>
              <p:spPr>
                <a:xfrm>
                  <a:off x="7321014" y="2508264"/>
                  <a:ext cx="36822" cy="196383"/>
                </a:xfrm>
                <a:custGeom>
                  <a:avLst/>
                  <a:gdLst>
                    <a:gd name="connsiteX0" fmla="*/ 0 w 36821"/>
                    <a:gd name="connsiteY0" fmla="*/ 0 h 196382"/>
                    <a:gd name="connsiteX1" fmla="*/ 40504 w 36821"/>
                    <a:gd name="connsiteY1" fmla="*/ 0 h 196382"/>
                    <a:gd name="connsiteX2" fmla="*/ 40504 w 36821"/>
                    <a:gd name="connsiteY2" fmla="*/ 203747 h 196382"/>
                    <a:gd name="connsiteX3" fmla="*/ 0 w 36821"/>
                    <a:gd name="connsiteY3" fmla="*/ 203747 h 196382"/>
                  </a:gdLst>
                  <a:ahLst/>
                  <a:cxnLst>
                    <a:cxn ang="0">
                      <a:pos x="connsiteX0" y="connsiteY0"/>
                    </a:cxn>
                    <a:cxn ang="0">
                      <a:pos x="connsiteX1" y="connsiteY1"/>
                    </a:cxn>
                    <a:cxn ang="0">
                      <a:pos x="connsiteX2" y="connsiteY2"/>
                    </a:cxn>
                    <a:cxn ang="0">
                      <a:pos x="connsiteX3" y="connsiteY3"/>
                    </a:cxn>
                  </a:cxnLst>
                  <a:rect l="l" t="t" r="r" b="b"/>
                  <a:pathLst>
                    <a:path w="36821" h="196382">
                      <a:moveTo>
                        <a:pt x="0" y="0"/>
                      </a:moveTo>
                      <a:lnTo>
                        <a:pt x="40504" y="0"/>
                      </a:lnTo>
                      <a:lnTo>
                        <a:pt x="40504" y="203747"/>
                      </a:lnTo>
                      <a:lnTo>
                        <a:pt x="0" y="203747"/>
                      </a:lnTo>
                      <a:close/>
                    </a:path>
                  </a:pathLst>
                </a:custGeom>
                <a:solidFill>
                  <a:srgbClr val="50E6FF"/>
                </a:solidFill>
                <a:ln w="12246" cap="flat">
                  <a:noFill/>
                  <a:prstDash val="solid"/>
                  <a:miter/>
                </a:ln>
              </p:spPr>
              <p:txBody>
                <a:bodyPr rtlCol="0" anchor="ctr"/>
                <a:lstStyle/>
                <a:p>
                  <a:pPr defTabSz="932563">
                    <a:defRPr/>
                  </a:pPr>
                  <a:endParaRPr lang="en-US">
                    <a:solidFill>
                      <a:srgbClr val="000000"/>
                    </a:solidFill>
                    <a:latin typeface="Segoe UI"/>
                  </a:endParaRPr>
                </a:p>
              </p:txBody>
            </p:sp>
            <p:sp>
              <p:nvSpPr>
                <p:cNvPr id="1336" name="Freeform: Shape 1335">
                  <a:extLst>
                    <a:ext uri="{FF2B5EF4-FFF2-40B4-BE49-F238E27FC236}">
                      <a16:creationId xmlns:a16="http://schemas.microsoft.com/office/drawing/2014/main" id="{02CECB97-7D05-4BBC-858D-82C4C4812369}"/>
                    </a:ext>
                  </a:extLst>
                </p:cNvPr>
                <p:cNvSpPr/>
                <p:nvPr/>
              </p:nvSpPr>
              <p:spPr>
                <a:xfrm>
                  <a:off x="7386066" y="2508264"/>
                  <a:ext cx="36822" cy="196383"/>
                </a:xfrm>
                <a:custGeom>
                  <a:avLst/>
                  <a:gdLst>
                    <a:gd name="connsiteX0" fmla="*/ 0 w 36821"/>
                    <a:gd name="connsiteY0" fmla="*/ 0 h 196382"/>
                    <a:gd name="connsiteX1" fmla="*/ 40504 w 36821"/>
                    <a:gd name="connsiteY1" fmla="*/ 0 h 196382"/>
                    <a:gd name="connsiteX2" fmla="*/ 40504 w 36821"/>
                    <a:gd name="connsiteY2" fmla="*/ 203747 h 196382"/>
                    <a:gd name="connsiteX3" fmla="*/ 0 w 36821"/>
                    <a:gd name="connsiteY3" fmla="*/ 203747 h 196382"/>
                  </a:gdLst>
                  <a:ahLst/>
                  <a:cxnLst>
                    <a:cxn ang="0">
                      <a:pos x="connsiteX0" y="connsiteY0"/>
                    </a:cxn>
                    <a:cxn ang="0">
                      <a:pos x="connsiteX1" y="connsiteY1"/>
                    </a:cxn>
                    <a:cxn ang="0">
                      <a:pos x="connsiteX2" y="connsiteY2"/>
                    </a:cxn>
                    <a:cxn ang="0">
                      <a:pos x="connsiteX3" y="connsiteY3"/>
                    </a:cxn>
                  </a:cxnLst>
                  <a:rect l="l" t="t" r="r" b="b"/>
                  <a:pathLst>
                    <a:path w="36821" h="196382">
                      <a:moveTo>
                        <a:pt x="0" y="0"/>
                      </a:moveTo>
                      <a:lnTo>
                        <a:pt x="40504" y="0"/>
                      </a:lnTo>
                      <a:lnTo>
                        <a:pt x="40504" y="203747"/>
                      </a:lnTo>
                      <a:lnTo>
                        <a:pt x="0" y="203747"/>
                      </a:lnTo>
                      <a:close/>
                    </a:path>
                  </a:pathLst>
                </a:custGeom>
                <a:solidFill>
                  <a:srgbClr val="50E6FF"/>
                </a:solidFill>
                <a:ln w="12246" cap="flat">
                  <a:noFill/>
                  <a:prstDash val="solid"/>
                  <a:miter/>
                </a:ln>
              </p:spPr>
              <p:txBody>
                <a:bodyPr rtlCol="0" anchor="ctr"/>
                <a:lstStyle/>
                <a:p>
                  <a:pPr defTabSz="932563">
                    <a:defRPr/>
                  </a:pPr>
                  <a:endParaRPr lang="en-US">
                    <a:solidFill>
                      <a:srgbClr val="000000"/>
                    </a:solidFill>
                    <a:latin typeface="Segoe UI"/>
                  </a:endParaRPr>
                </a:p>
              </p:txBody>
            </p:sp>
            <p:sp>
              <p:nvSpPr>
                <p:cNvPr id="1337" name="Freeform: Shape 1336">
                  <a:extLst>
                    <a:ext uri="{FF2B5EF4-FFF2-40B4-BE49-F238E27FC236}">
                      <a16:creationId xmlns:a16="http://schemas.microsoft.com/office/drawing/2014/main" id="{ED9E02B4-C84B-440A-8608-BA67BD900566}"/>
                    </a:ext>
                  </a:extLst>
                </p:cNvPr>
                <p:cNvSpPr/>
                <p:nvPr/>
              </p:nvSpPr>
              <p:spPr>
                <a:xfrm>
                  <a:off x="7451118" y="2508264"/>
                  <a:ext cx="36822" cy="196383"/>
                </a:xfrm>
                <a:custGeom>
                  <a:avLst/>
                  <a:gdLst>
                    <a:gd name="connsiteX0" fmla="*/ 0 w 36821"/>
                    <a:gd name="connsiteY0" fmla="*/ 0 h 196382"/>
                    <a:gd name="connsiteX1" fmla="*/ 40504 w 36821"/>
                    <a:gd name="connsiteY1" fmla="*/ 0 h 196382"/>
                    <a:gd name="connsiteX2" fmla="*/ 40504 w 36821"/>
                    <a:gd name="connsiteY2" fmla="*/ 203747 h 196382"/>
                    <a:gd name="connsiteX3" fmla="*/ 0 w 36821"/>
                    <a:gd name="connsiteY3" fmla="*/ 203747 h 196382"/>
                  </a:gdLst>
                  <a:ahLst/>
                  <a:cxnLst>
                    <a:cxn ang="0">
                      <a:pos x="connsiteX0" y="connsiteY0"/>
                    </a:cxn>
                    <a:cxn ang="0">
                      <a:pos x="connsiteX1" y="connsiteY1"/>
                    </a:cxn>
                    <a:cxn ang="0">
                      <a:pos x="connsiteX2" y="connsiteY2"/>
                    </a:cxn>
                    <a:cxn ang="0">
                      <a:pos x="connsiteX3" y="connsiteY3"/>
                    </a:cxn>
                  </a:cxnLst>
                  <a:rect l="l" t="t" r="r" b="b"/>
                  <a:pathLst>
                    <a:path w="36821" h="196382">
                      <a:moveTo>
                        <a:pt x="0" y="0"/>
                      </a:moveTo>
                      <a:lnTo>
                        <a:pt x="40504" y="0"/>
                      </a:lnTo>
                      <a:lnTo>
                        <a:pt x="40504" y="203747"/>
                      </a:lnTo>
                      <a:lnTo>
                        <a:pt x="0" y="203747"/>
                      </a:lnTo>
                      <a:close/>
                    </a:path>
                  </a:pathLst>
                </a:custGeom>
                <a:solidFill>
                  <a:srgbClr val="50E6FF"/>
                </a:solidFill>
                <a:ln w="12246" cap="flat">
                  <a:noFill/>
                  <a:prstDash val="solid"/>
                  <a:miter/>
                </a:ln>
              </p:spPr>
              <p:txBody>
                <a:bodyPr rtlCol="0" anchor="ctr"/>
                <a:lstStyle/>
                <a:p>
                  <a:pPr defTabSz="932563">
                    <a:defRPr/>
                  </a:pPr>
                  <a:endParaRPr lang="en-US">
                    <a:solidFill>
                      <a:srgbClr val="000000"/>
                    </a:solidFill>
                    <a:latin typeface="Segoe UI"/>
                  </a:endParaRPr>
                </a:p>
              </p:txBody>
            </p:sp>
            <p:sp>
              <p:nvSpPr>
                <p:cNvPr id="1338" name="Freeform: Shape 1337">
                  <a:extLst>
                    <a:ext uri="{FF2B5EF4-FFF2-40B4-BE49-F238E27FC236}">
                      <a16:creationId xmlns:a16="http://schemas.microsoft.com/office/drawing/2014/main" id="{3C17FCE0-25F0-4697-B346-4FAD84E24DCE}"/>
                    </a:ext>
                  </a:extLst>
                </p:cNvPr>
                <p:cNvSpPr/>
                <p:nvPr/>
              </p:nvSpPr>
              <p:spPr>
                <a:xfrm>
                  <a:off x="7516169" y="2508264"/>
                  <a:ext cx="36822" cy="196383"/>
                </a:xfrm>
                <a:custGeom>
                  <a:avLst/>
                  <a:gdLst>
                    <a:gd name="connsiteX0" fmla="*/ 0 w 36821"/>
                    <a:gd name="connsiteY0" fmla="*/ 0 h 196382"/>
                    <a:gd name="connsiteX1" fmla="*/ 40504 w 36821"/>
                    <a:gd name="connsiteY1" fmla="*/ 0 h 196382"/>
                    <a:gd name="connsiteX2" fmla="*/ 40504 w 36821"/>
                    <a:gd name="connsiteY2" fmla="*/ 203747 h 196382"/>
                    <a:gd name="connsiteX3" fmla="*/ 0 w 36821"/>
                    <a:gd name="connsiteY3" fmla="*/ 203747 h 196382"/>
                  </a:gdLst>
                  <a:ahLst/>
                  <a:cxnLst>
                    <a:cxn ang="0">
                      <a:pos x="connsiteX0" y="connsiteY0"/>
                    </a:cxn>
                    <a:cxn ang="0">
                      <a:pos x="connsiteX1" y="connsiteY1"/>
                    </a:cxn>
                    <a:cxn ang="0">
                      <a:pos x="connsiteX2" y="connsiteY2"/>
                    </a:cxn>
                    <a:cxn ang="0">
                      <a:pos x="connsiteX3" y="connsiteY3"/>
                    </a:cxn>
                  </a:cxnLst>
                  <a:rect l="l" t="t" r="r" b="b"/>
                  <a:pathLst>
                    <a:path w="36821" h="196382">
                      <a:moveTo>
                        <a:pt x="0" y="0"/>
                      </a:moveTo>
                      <a:lnTo>
                        <a:pt x="40504" y="0"/>
                      </a:lnTo>
                      <a:lnTo>
                        <a:pt x="40504" y="203747"/>
                      </a:lnTo>
                      <a:lnTo>
                        <a:pt x="0" y="203747"/>
                      </a:lnTo>
                      <a:close/>
                    </a:path>
                  </a:pathLst>
                </a:custGeom>
                <a:solidFill>
                  <a:srgbClr val="50E6FF"/>
                </a:solidFill>
                <a:ln w="12246" cap="flat">
                  <a:noFill/>
                  <a:prstDash val="solid"/>
                  <a:miter/>
                </a:ln>
              </p:spPr>
              <p:txBody>
                <a:bodyPr rtlCol="0" anchor="ctr"/>
                <a:lstStyle/>
                <a:p>
                  <a:pPr defTabSz="932563">
                    <a:defRPr/>
                  </a:pPr>
                  <a:endParaRPr lang="en-US">
                    <a:solidFill>
                      <a:srgbClr val="000000"/>
                    </a:solidFill>
                    <a:latin typeface="Segoe UI"/>
                  </a:endParaRPr>
                </a:p>
              </p:txBody>
            </p:sp>
          </p:grpSp>
          <p:grpSp>
            <p:nvGrpSpPr>
              <p:cNvPr id="1328" name="Group 1327">
                <a:extLst>
                  <a:ext uri="{FF2B5EF4-FFF2-40B4-BE49-F238E27FC236}">
                    <a16:creationId xmlns:a16="http://schemas.microsoft.com/office/drawing/2014/main" id="{0A691E77-5286-4A13-AE72-9192071FDECB}"/>
                  </a:ext>
                </a:extLst>
              </p:cNvPr>
              <p:cNvGrpSpPr/>
              <p:nvPr/>
            </p:nvGrpSpPr>
            <p:grpSpPr>
              <a:xfrm>
                <a:off x="8657372" y="2516226"/>
                <a:ext cx="94625" cy="66887"/>
                <a:chOff x="9442423" y="41119"/>
                <a:chExt cx="1130415" cy="799052"/>
              </a:xfrm>
            </p:grpSpPr>
            <p:sp>
              <p:nvSpPr>
                <p:cNvPr id="1329" name="Rectangle 1328">
                  <a:extLst>
                    <a:ext uri="{FF2B5EF4-FFF2-40B4-BE49-F238E27FC236}">
                      <a16:creationId xmlns:a16="http://schemas.microsoft.com/office/drawing/2014/main" id="{0E9F6292-52C2-4BD3-8F62-DF1445110B1B}"/>
                    </a:ext>
                  </a:extLst>
                </p:cNvPr>
                <p:cNvSpPr/>
                <p:nvPr/>
              </p:nvSpPr>
              <p:spPr bwMode="auto">
                <a:xfrm>
                  <a:off x="9442423" y="720698"/>
                  <a:ext cx="343805" cy="118216"/>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30" name="Rectangle 258">
                  <a:extLst>
                    <a:ext uri="{FF2B5EF4-FFF2-40B4-BE49-F238E27FC236}">
                      <a16:creationId xmlns:a16="http://schemas.microsoft.com/office/drawing/2014/main" id="{E43D02A6-35B5-4642-8B64-DECE7F2C3FFC}"/>
                    </a:ext>
                  </a:extLst>
                </p:cNvPr>
                <p:cNvSpPr/>
                <p:nvPr/>
              </p:nvSpPr>
              <p:spPr bwMode="auto">
                <a:xfrm rot="5400000">
                  <a:off x="9639515" y="598182"/>
                  <a:ext cx="365760" cy="118218"/>
                </a:xfrm>
                <a:custGeom>
                  <a:avLst/>
                  <a:gdLst>
                    <a:gd name="connsiteX0" fmla="*/ 0 w 365760"/>
                    <a:gd name="connsiteY0" fmla="*/ 0 h 118217"/>
                    <a:gd name="connsiteX1" fmla="*/ 365760 w 365760"/>
                    <a:gd name="connsiteY1" fmla="*/ 0 h 118217"/>
                    <a:gd name="connsiteX2" fmla="*/ 365760 w 365760"/>
                    <a:gd name="connsiteY2" fmla="*/ 118217 h 118217"/>
                    <a:gd name="connsiteX3" fmla="*/ 0 w 365760"/>
                    <a:gd name="connsiteY3" fmla="*/ 118217 h 118217"/>
                    <a:gd name="connsiteX4" fmla="*/ 0 w 365760"/>
                    <a:gd name="connsiteY4" fmla="*/ 0 h 118217"/>
                    <a:gd name="connsiteX0" fmla="*/ 27298 w 365760"/>
                    <a:gd name="connsiteY0" fmla="*/ 0 h 118218"/>
                    <a:gd name="connsiteX1" fmla="*/ 365760 w 365760"/>
                    <a:gd name="connsiteY1" fmla="*/ 1 h 118218"/>
                    <a:gd name="connsiteX2" fmla="*/ 365760 w 365760"/>
                    <a:gd name="connsiteY2" fmla="*/ 118218 h 118218"/>
                    <a:gd name="connsiteX3" fmla="*/ 0 w 365760"/>
                    <a:gd name="connsiteY3" fmla="*/ 118218 h 118218"/>
                    <a:gd name="connsiteX4" fmla="*/ 27298 w 365760"/>
                    <a:gd name="connsiteY4" fmla="*/ 0 h 1182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5760" h="118218">
                      <a:moveTo>
                        <a:pt x="27298" y="0"/>
                      </a:moveTo>
                      <a:lnTo>
                        <a:pt x="365760" y="1"/>
                      </a:lnTo>
                      <a:lnTo>
                        <a:pt x="365760" y="118218"/>
                      </a:lnTo>
                      <a:lnTo>
                        <a:pt x="0" y="118218"/>
                      </a:lnTo>
                      <a:lnTo>
                        <a:pt x="27298" y="0"/>
                      </a:lnTo>
                      <a:close/>
                    </a:path>
                  </a:pathLst>
                </a:cu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31" name="Rectangle 259">
                  <a:extLst>
                    <a:ext uri="{FF2B5EF4-FFF2-40B4-BE49-F238E27FC236}">
                      <a16:creationId xmlns:a16="http://schemas.microsoft.com/office/drawing/2014/main" id="{C32BC4E0-6BA6-430A-97A9-C78D5DC66B5C}"/>
                    </a:ext>
                  </a:extLst>
                </p:cNvPr>
                <p:cNvSpPr/>
                <p:nvPr/>
              </p:nvSpPr>
              <p:spPr bwMode="auto">
                <a:xfrm rot="984637">
                  <a:off x="9490263" y="211561"/>
                  <a:ext cx="953877" cy="285938"/>
                </a:xfrm>
                <a:custGeom>
                  <a:avLst/>
                  <a:gdLst>
                    <a:gd name="connsiteX0" fmla="*/ 0 w 335206"/>
                    <a:gd name="connsiteY0" fmla="*/ 0 h 123279"/>
                    <a:gd name="connsiteX1" fmla="*/ 335206 w 335206"/>
                    <a:gd name="connsiteY1" fmla="*/ 0 h 123279"/>
                    <a:gd name="connsiteX2" fmla="*/ 335206 w 335206"/>
                    <a:gd name="connsiteY2" fmla="*/ 123279 h 123279"/>
                    <a:gd name="connsiteX3" fmla="*/ 0 w 335206"/>
                    <a:gd name="connsiteY3" fmla="*/ 123279 h 123279"/>
                    <a:gd name="connsiteX4" fmla="*/ 0 w 335206"/>
                    <a:gd name="connsiteY4" fmla="*/ 0 h 123279"/>
                    <a:gd name="connsiteX0" fmla="*/ 0 w 368900"/>
                    <a:gd name="connsiteY0" fmla="*/ 6367 h 129646"/>
                    <a:gd name="connsiteX1" fmla="*/ 368900 w 368900"/>
                    <a:gd name="connsiteY1" fmla="*/ 0 h 129646"/>
                    <a:gd name="connsiteX2" fmla="*/ 335206 w 368900"/>
                    <a:gd name="connsiteY2" fmla="*/ 129646 h 129646"/>
                    <a:gd name="connsiteX3" fmla="*/ 0 w 368900"/>
                    <a:gd name="connsiteY3" fmla="*/ 129646 h 129646"/>
                    <a:gd name="connsiteX4" fmla="*/ 0 w 368900"/>
                    <a:gd name="connsiteY4" fmla="*/ 6367 h 1296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8900" h="129646">
                      <a:moveTo>
                        <a:pt x="0" y="6367"/>
                      </a:moveTo>
                      <a:lnTo>
                        <a:pt x="368900" y="0"/>
                      </a:lnTo>
                      <a:lnTo>
                        <a:pt x="335206" y="129646"/>
                      </a:lnTo>
                      <a:lnTo>
                        <a:pt x="0" y="129646"/>
                      </a:lnTo>
                      <a:lnTo>
                        <a:pt x="0" y="6367"/>
                      </a:lnTo>
                      <a:close/>
                    </a:path>
                  </a:pathLst>
                </a:custGeom>
                <a:solidFill>
                  <a:srgbClr val="C1C1C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32" name="Rectangle 259">
                  <a:extLst>
                    <a:ext uri="{FF2B5EF4-FFF2-40B4-BE49-F238E27FC236}">
                      <a16:creationId xmlns:a16="http://schemas.microsoft.com/office/drawing/2014/main" id="{45D87647-3C82-4DA5-8B4A-15679EDDBF08}"/>
                    </a:ext>
                  </a:extLst>
                </p:cNvPr>
                <p:cNvSpPr/>
                <p:nvPr/>
              </p:nvSpPr>
              <p:spPr bwMode="auto">
                <a:xfrm rot="945468">
                  <a:off x="9560000" y="41119"/>
                  <a:ext cx="1012838" cy="167825"/>
                </a:xfrm>
                <a:custGeom>
                  <a:avLst/>
                  <a:gdLst>
                    <a:gd name="connsiteX0" fmla="*/ 0 w 335206"/>
                    <a:gd name="connsiteY0" fmla="*/ 0 h 123279"/>
                    <a:gd name="connsiteX1" fmla="*/ 335206 w 335206"/>
                    <a:gd name="connsiteY1" fmla="*/ 0 h 123279"/>
                    <a:gd name="connsiteX2" fmla="*/ 335206 w 335206"/>
                    <a:gd name="connsiteY2" fmla="*/ 123279 h 123279"/>
                    <a:gd name="connsiteX3" fmla="*/ 0 w 335206"/>
                    <a:gd name="connsiteY3" fmla="*/ 123279 h 123279"/>
                    <a:gd name="connsiteX4" fmla="*/ 0 w 335206"/>
                    <a:gd name="connsiteY4" fmla="*/ 0 h 123279"/>
                    <a:gd name="connsiteX0" fmla="*/ 0 w 368900"/>
                    <a:gd name="connsiteY0" fmla="*/ 6367 h 129646"/>
                    <a:gd name="connsiteX1" fmla="*/ 368900 w 368900"/>
                    <a:gd name="connsiteY1" fmla="*/ 0 h 129646"/>
                    <a:gd name="connsiteX2" fmla="*/ 335206 w 368900"/>
                    <a:gd name="connsiteY2" fmla="*/ 129646 h 129646"/>
                    <a:gd name="connsiteX3" fmla="*/ 0 w 368900"/>
                    <a:gd name="connsiteY3" fmla="*/ 129646 h 129646"/>
                    <a:gd name="connsiteX4" fmla="*/ 0 w 368900"/>
                    <a:gd name="connsiteY4" fmla="*/ 6367 h 129646"/>
                    <a:gd name="connsiteX0" fmla="*/ 0 w 368900"/>
                    <a:gd name="connsiteY0" fmla="*/ 6367 h 130539"/>
                    <a:gd name="connsiteX1" fmla="*/ 368900 w 368900"/>
                    <a:gd name="connsiteY1" fmla="*/ 0 h 130539"/>
                    <a:gd name="connsiteX2" fmla="*/ 346742 w 368900"/>
                    <a:gd name="connsiteY2" fmla="*/ 130539 h 130539"/>
                    <a:gd name="connsiteX3" fmla="*/ 0 w 368900"/>
                    <a:gd name="connsiteY3" fmla="*/ 129646 h 130539"/>
                    <a:gd name="connsiteX4" fmla="*/ 0 w 368900"/>
                    <a:gd name="connsiteY4" fmla="*/ 6367 h 130539"/>
                    <a:gd name="connsiteX0" fmla="*/ 0 w 361209"/>
                    <a:gd name="connsiteY0" fmla="*/ 6963 h 131135"/>
                    <a:gd name="connsiteX1" fmla="*/ 361209 w 361209"/>
                    <a:gd name="connsiteY1" fmla="*/ 0 h 131135"/>
                    <a:gd name="connsiteX2" fmla="*/ 346742 w 361209"/>
                    <a:gd name="connsiteY2" fmla="*/ 131135 h 131135"/>
                    <a:gd name="connsiteX3" fmla="*/ 0 w 361209"/>
                    <a:gd name="connsiteY3" fmla="*/ 130242 h 131135"/>
                    <a:gd name="connsiteX4" fmla="*/ 0 w 361209"/>
                    <a:gd name="connsiteY4" fmla="*/ 6963 h 1311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1209" h="131135">
                      <a:moveTo>
                        <a:pt x="0" y="6963"/>
                      </a:moveTo>
                      <a:lnTo>
                        <a:pt x="361209" y="0"/>
                      </a:lnTo>
                      <a:lnTo>
                        <a:pt x="346742" y="131135"/>
                      </a:lnTo>
                      <a:lnTo>
                        <a:pt x="0" y="130242"/>
                      </a:lnTo>
                      <a:lnTo>
                        <a:pt x="0" y="6963"/>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grpSp>
          <p:nvGrpSpPr>
            <p:cNvPr id="794" name="Group 85">
              <a:extLst>
                <a:ext uri="{FF2B5EF4-FFF2-40B4-BE49-F238E27FC236}">
                  <a16:creationId xmlns:a16="http://schemas.microsoft.com/office/drawing/2014/main" id="{86DEFCBD-7221-4226-B74E-E2B416FA8A52}"/>
                </a:ext>
              </a:extLst>
            </p:cNvPr>
            <p:cNvGrpSpPr>
              <a:grpSpLocks noChangeAspect="1"/>
            </p:cNvGrpSpPr>
            <p:nvPr/>
          </p:nvGrpSpPr>
          <p:grpSpPr bwMode="auto">
            <a:xfrm rot="299641">
              <a:off x="7945349" y="3442200"/>
              <a:ext cx="219011" cy="131904"/>
              <a:chOff x="1536" y="1489"/>
              <a:chExt cx="264" cy="159"/>
            </a:xfrm>
            <a:solidFill>
              <a:schemeClr val="accent5"/>
            </a:solidFill>
          </p:grpSpPr>
          <p:sp>
            <p:nvSpPr>
              <p:cNvPr id="818" name="Freeform 86">
                <a:extLst>
                  <a:ext uri="{FF2B5EF4-FFF2-40B4-BE49-F238E27FC236}">
                    <a16:creationId xmlns:a16="http://schemas.microsoft.com/office/drawing/2014/main" id="{805F3B31-8C22-4084-8283-5AC488A97E7C}"/>
                  </a:ext>
                </a:extLst>
              </p:cNvPr>
              <p:cNvSpPr>
                <a:spLocks/>
              </p:cNvSpPr>
              <p:nvPr/>
            </p:nvSpPr>
            <p:spPr bwMode="auto">
              <a:xfrm>
                <a:off x="1536" y="1546"/>
                <a:ext cx="101" cy="102"/>
              </a:xfrm>
              <a:custGeom>
                <a:avLst/>
                <a:gdLst>
                  <a:gd name="T0" fmla="*/ 81 w 163"/>
                  <a:gd name="T1" fmla="*/ 163 h 163"/>
                  <a:gd name="T2" fmla="*/ 81 w 163"/>
                  <a:gd name="T3" fmla="*/ 163 h 163"/>
                  <a:gd name="T4" fmla="*/ 163 w 163"/>
                  <a:gd name="T5" fmla="*/ 81 h 163"/>
                  <a:gd name="T6" fmla="*/ 114 w 163"/>
                  <a:gd name="T7" fmla="*/ 7 h 163"/>
                  <a:gd name="T8" fmla="*/ 107 w 163"/>
                  <a:gd name="T9" fmla="*/ 33 h 163"/>
                  <a:gd name="T10" fmla="*/ 136 w 163"/>
                  <a:gd name="T11" fmla="*/ 81 h 163"/>
                  <a:gd name="T12" fmla="*/ 81 w 163"/>
                  <a:gd name="T13" fmla="*/ 136 h 163"/>
                  <a:gd name="T14" fmla="*/ 26 w 163"/>
                  <a:gd name="T15" fmla="*/ 81 h 163"/>
                  <a:gd name="T16" fmla="*/ 81 w 163"/>
                  <a:gd name="T17" fmla="*/ 26 h 163"/>
                  <a:gd name="T18" fmla="*/ 82 w 163"/>
                  <a:gd name="T19" fmla="*/ 26 h 163"/>
                  <a:gd name="T20" fmla="*/ 88 w 163"/>
                  <a:gd name="T21" fmla="*/ 0 h 163"/>
                  <a:gd name="T22" fmla="*/ 81 w 163"/>
                  <a:gd name="T23" fmla="*/ 0 h 163"/>
                  <a:gd name="T24" fmla="*/ 0 w 163"/>
                  <a:gd name="T25" fmla="*/ 81 h 163"/>
                  <a:gd name="T26" fmla="*/ 81 w 163"/>
                  <a:gd name="T27" fmla="*/ 163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3" h="163">
                    <a:moveTo>
                      <a:pt x="81" y="163"/>
                    </a:moveTo>
                    <a:lnTo>
                      <a:pt x="81" y="163"/>
                    </a:lnTo>
                    <a:cubicBezTo>
                      <a:pt x="126" y="163"/>
                      <a:pt x="163" y="126"/>
                      <a:pt x="163" y="81"/>
                    </a:cubicBezTo>
                    <a:cubicBezTo>
                      <a:pt x="163" y="48"/>
                      <a:pt x="143" y="19"/>
                      <a:pt x="114" y="7"/>
                    </a:cubicBezTo>
                    <a:lnTo>
                      <a:pt x="107" y="33"/>
                    </a:lnTo>
                    <a:cubicBezTo>
                      <a:pt x="124" y="43"/>
                      <a:pt x="136" y="60"/>
                      <a:pt x="136" y="81"/>
                    </a:cubicBezTo>
                    <a:cubicBezTo>
                      <a:pt x="136" y="112"/>
                      <a:pt x="111" y="136"/>
                      <a:pt x="81" y="136"/>
                    </a:cubicBezTo>
                    <a:cubicBezTo>
                      <a:pt x="51" y="136"/>
                      <a:pt x="26" y="112"/>
                      <a:pt x="26" y="81"/>
                    </a:cubicBezTo>
                    <a:cubicBezTo>
                      <a:pt x="26" y="51"/>
                      <a:pt x="51" y="26"/>
                      <a:pt x="81" y="26"/>
                    </a:cubicBezTo>
                    <a:cubicBezTo>
                      <a:pt x="81" y="26"/>
                      <a:pt x="81" y="26"/>
                      <a:pt x="82" y="26"/>
                    </a:cubicBezTo>
                    <a:lnTo>
                      <a:pt x="88" y="0"/>
                    </a:lnTo>
                    <a:cubicBezTo>
                      <a:pt x="86" y="0"/>
                      <a:pt x="84" y="0"/>
                      <a:pt x="81" y="0"/>
                    </a:cubicBezTo>
                    <a:cubicBezTo>
                      <a:pt x="36" y="0"/>
                      <a:pt x="0" y="36"/>
                      <a:pt x="0" y="81"/>
                    </a:cubicBezTo>
                    <a:cubicBezTo>
                      <a:pt x="0" y="126"/>
                      <a:pt x="36" y="163"/>
                      <a:pt x="81" y="163"/>
                    </a:cubicBezTo>
                    <a:close/>
                  </a:path>
                </a:pathLst>
              </a:custGeom>
              <a:solidFill>
                <a:schemeClr val="tx1"/>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3C3C41"/>
                  </a:solidFill>
                  <a:latin typeface="Segoe UI"/>
                </a:endParaRPr>
              </a:p>
            </p:txBody>
          </p:sp>
          <p:sp>
            <p:nvSpPr>
              <p:cNvPr id="819" name="Freeform 87">
                <a:extLst>
                  <a:ext uri="{FF2B5EF4-FFF2-40B4-BE49-F238E27FC236}">
                    <a16:creationId xmlns:a16="http://schemas.microsoft.com/office/drawing/2014/main" id="{C8C20ACF-C574-405F-992C-757234D376B9}"/>
                  </a:ext>
                </a:extLst>
              </p:cNvPr>
              <p:cNvSpPr>
                <a:spLocks/>
              </p:cNvSpPr>
              <p:nvPr/>
            </p:nvSpPr>
            <p:spPr bwMode="auto">
              <a:xfrm>
                <a:off x="1700" y="1546"/>
                <a:ext cx="100" cy="102"/>
              </a:xfrm>
              <a:custGeom>
                <a:avLst/>
                <a:gdLst>
                  <a:gd name="T0" fmla="*/ 81 w 162"/>
                  <a:gd name="T1" fmla="*/ 27 h 164"/>
                  <a:gd name="T2" fmla="*/ 81 w 162"/>
                  <a:gd name="T3" fmla="*/ 27 h 164"/>
                  <a:gd name="T4" fmla="*/ 135 w 162"/>
                  <a:gd name="T5" fmla="*/ 82 h 164"/>
                  <a:gd name="T6" fmla="*/ 81 w 162"/>
                  <a:gd name="T7" fmla="*/ 137 h 164"/>
                  <a:gd name="T8" fmla="*/ 27 w 162"/>
                  <a:gd name="T9" fmla="*/ 96 h 164"/>
                  <a:gd name="T10" fmla="*/ 0 w 162"/>
                  <a:gd name="T11" fmla="*/ 96 h 164"/>
                  <a:gd name="T12" fmla="*/ 81 w 162"/>
                  <a:gd name="T13" fmla="*/ 164 h 164"/>
                  <a:gd name="T14" fmla="*/ 162 w 162"/>
                  <a:gd name="T15" fmla="*/ 82 h 164"/>
                  <a:gd name="T16" fmla="*/ 81 w 162"/>
                  <a:gd name="T17" fmla="*/ 0 h 164"/>
                  <a:gd name="T18" fmla="*/ 33 w 162"/>
                  <a:gd name="T19" fmla="*/ 16 h 164"/>
                  <a:gd name="T20" fmla="*/ 53 w 162"/>
                  <a:gd name="T21" fmla="*/ 35 h 164"/>
                  <a:gd name="T22" fmla="*/ 81 w 162"/>
                  <a:gd name="T23" fmla="*/ 27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2" h="164">
                    <a:moveTo>
                      <a:pt x="81" y="27"/>
                    </a:moveTo>
                    <a:lnTo>
                      <a:pt x="81" y="27"/>
                    </a:lnTo>
                    <a:cubicBezTo>
                      <a:pt x="111" y="27"/>
                      <a:pt x="135" y="52"/>
                      <a:pt x="135" y="82"/>
                    </a:cubicBezTo>
                    <a:cubicBezTo>
                      <a:pt x="135" y="112"/>
                      <a:pt x="111" y="137"/>
                      <a:pt x="81" y="137"/>
                    </a:cubicBezTo>
                    <a:cubicBezTo>
                      <a:pt x="55" y="137"/>
                      <a:pt x="33" y="119"/>
                      <a:pt x="27" y="96"/>
                    </a:cubicBezTo>
                    <a:lnTo>
                      <a:pt x="0" y="96"/>
                    </a:lnTo>
                    <a:cubicBezTo>
                      <a:pt x="7" y="134"/>
                      <a:pt x="40" y="164"/>
                      <a:pt x="81" y="164"/>
                    </a:cubicBezTo>
                    <a:cubicBezTo>
                      <a:pt x="126" y="164"/>
                      <a:pt x="162" y="127"/>
                      <a:pt x="162" y="82"/>
                    </a:cubicBezTo>
                    <a:cubicBezTo>
                      <a:pt x="162" y="37"/>
                      <a:pt x="126" y="0"/>
                      <a:pt x="81" y="0"/>
                    </a:cubicBezTo>
                    <a:cubicBezTo>
                      <a:pt x="63" y="0"/>
                      <a:pt x="47" y="6"/>
                      <a:pt x="33" y="16"/>
                    </a:cubicBezTo>
                    <a:lnTo>
                      <a:pt x="53" y="35"/>
                    </a:lnTo>
                    <a:cubicBezTo>
                      <a:pt x="61" y="30"/>
                      <a:pt x="70" y="27"/>
                      <a:pt x="81" y="27"/>
                    </a:cubicBezTo>
                    <a:close/>
                  </a:path>
                </a:pathLst>
              </a:custGeom>
              <a:solidFill>
                <a:schemeClr val="tx1"/>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3C3C41"/>
                  </a:solidFill>
                  <a:latin typeface="Segoe UI"/>
                </a:endParaRPr>
              </a:p>
            </p:txBody>
          </p:sp>
          <p:sp>
            <p:nvSpPr>
              <p:cNvPr id="820" name="Freeform 88">
                <a:extLst>
                  <a:ext uri="{FF2B5EF4-FFF2-40B4-BE49-F238E27FC236}">
                    <a16:creationId xmlns:a16="http://schemas.microsoft.com/office/drawing/2014/main" id="{EB519962-C3BA-42BE-A5FF-DFB8ADD6867D}"/>
                  </a:ext>
                </a:extLst>
              </p:cNvPr>
              <p:cNvSpPr>
                <a:spLocks/>
              </p:cNvSpPr>
              <p:nvPr/>
            </p:nvSpPr>
            <p:spPr bwMode="auto">
              <a:xfrm>
                <a:off x="1709" y="1567"/>
                <a:ext cx="12" cy="12"/>
              </a:xfrm>
              <a:custGeom>
                <a:avLst/>
                <a:gdLst>
                  <a:gd name="T0" fmla="*/ 20 w 20"/>
                  <a:gd name="T1" fmla="*/ 20 h 20"/>
                  <a:gd name="T2" fmla="*/ 20 w 20"/>
                  <a:gd name="T3" fmla="*/ 20 h 20"/>
                  <a:gd name="T4" fmla="*/ 20 w 20"/>
                  <a:gd name="T5" fmla="*/ 20 h 20"/>
                  <a:gd name="T6" fmla="*/ 0 w 20"/>
                  <a:gd name="T7" fmla="*/ 0 h 20"/>
                  <a:gd name="T8" fmla="*/ 20 w 20"/>
                  <a:gd name="T9" fmla="*/ 20 h 20"/>
                </a:gdLst>
                <a:ahLst/>
                <a:cxnLst>
                  <a:cxn ang="0">
                    <a:pos x="T0" y="T1"/>
                  </a:cxn>
                  <a:cxn ang="0">
                    <a:pos x="T2" y="T3"/>
                  </a:cxn>
                  <a:cxn ang="0">
                    <a:pos x="T4" y="T5"/>
                  </a:cxn>
                  <a:cxn ang="0">
                    <a:pos x="T6" y="T7"/>
                  </a:cxn>
                  <a:cxn ang="0">
                    <a:pos x="T8" y="T9"/>
                  </a:cxn>
                </a:cxnLst>
                <a:rect l="0" t="0" r="r" b="b"/>
                <a:pathLst>
                  <a:path w="20" h="20">
                    <a:moveTo>
                      <a:pt x="20" y="20"/>
                    </a:moveTo>
                    <a:lnTo>
                      <a:pt x="20" y="20"/>
                    </a:lnTo>
                    <a:lnTo>
                      <a:pt x="20" y="20"/>
                    </a:lnTo>
                    <a:lnTo>
                      <a:pt x="0" y="0"/>
                    </a:lnTo>
                    <a:lnTo>
                      <a:pt x="20" y="20"/>
                    </a:lnTo>
                    <a:close/>
                  </a:path>
                </a:pathLst>
              </a:custGeom>
              <a:solidFill>
                <a:schemeClr val="tx1"/>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3C3C41"/>
                  </a:solidFill>
                  <a:latin typeface="Segoe UI"/>
                </a:endParaRPr>
              </a:p>
            </p:txBody>
          </p:sp>
          <p:sp>
            <p:nvSpPr>
              <p:cNvPr id="821" name="Freeform 89">
                <a:extLst>
                  <a:ext uri="{FF2B5EF4-FFF2-40B4-BE49-F238E27FC236}">
                    <a16:creationId xmlns:a16="http://schemas.microsoft.com/office/drawing/2014/main" id="{D37D7BCD-458F-4216-BBB6-91D3E27A1F87}"/>
                  </a:ext>
                </a:extLst>
              </p:cNvPr>
              <p:cNvSpPr>
                <a:spLocks noEditPoints="1"/>
              </p:cNvSpPr>
              <p:nvPr/>
            </p:nvSpPr>
            <p:spPr bwMode="auto">
              <a:xfrm>
                <a:off x="1578" y="1505"/>
                <a:ext cx="178" cy="105"/>
              </a:xfrm>
              <a:custGeom>
                <a:avLst/>
                <a:gdLst>
                  <a:gd name="T0" fmla="*/ 178 w 286"/>
                  <a:gd name="T1" fmla="*/ 134 h 168"/>
                  <a:gd name="T2" fmla="*/ 178 w 286"/>
                  <a:gd name="T3" fmla="*/ 134 h 168"/>
                  <a:gd name="T4" fmla="*/ 198 w 286"/>
                  <a:gd name="T5" fmla="*/ 87 h 168"/>
                  <a:gd name="T6" fmla="*/ 210 w 286"/>
                  <a:gd name="T7" fmla="*/ 99 h 168"/>
                  <a:gd name="T8" fmla="*/ 230 w 286"/>
                  <a:gd name="T9" fmla="*/ 119 h 168"/>
                  <a:gd name="T10" fmla="*/ 245 w 286"/>
                  <a:gd name="T11" fmla="*/ 134 h 168"/>
                  <a:gd name="T12" fmla="*/ 178 w 286"/>
                  <a:gd name="T13" fmla="*/ 134 h 168"/>
                  <a:gd name="T14" fmla="*/ 154 w 286"/>
                  <a:gd name="T15" fmla="*/ 123 h 168"/>
                  <a:gd name="T16" fmla="*/ 154 w 286"/>
                  <a:gd name="T17" fmla="*/ 123 h 168"/>
                  <a:gd name="T18" fmla="*/ 125 w 286"/>
                  <a:gd name="T19" fmla="*/ 92 h 168"/>
                  <a:gd name="T20" fmla="*/ 167 w 286"/>
                  <a:gd name="T21" fmla="*/ 92 h 168"/>
                  <a:gd name="T22" fmla="*/ 154 w 286"/>
                  <a:gd name="T23" fmla="*/ 123 h 168"/>
                  <a:gd name="T24" fmla="*/ 277 w 286"/>
                  <a:gd name="T25" fmla="*/ 134 h 168"/>
                  <a:gd name="T26" fmla="*/ 277 w 286"/>
                  <a:gd name="T27" fmla="*/ 134 h 168"/>
                  <a:gd name="T28" fmla="*/ 286 w 286"/>
                  <a:gd name="T29" fmla="*/ 138 h 168"/>
                  <a:gd name="T30" fmla="*/ 249 w 286"/>
                  <a:gd name="T31" fmla="*/ 100 h 168"/>
                  <a:gd name="T32" fmla="*/ 229 w 286"/>
                  <a:gd name="T33" fmla="*/ 81 h 168"/>
                  <a:gd name="T34" fmla="*/ 209 w 286"/>
                  <a:gd name="T35" fmla="*/ 60 h 168"/>
                  <a:gd name="T36" fmla="*/ 220 w 286"/>
                  <a:gd name="T37" fmla="*/ 34 h 168"/>
                  <a:gd name="T38" fmla="*/ 191 w 286"/>
                  <a:gd name="T39" fmla="*/ 34 h 168"/>
                  <a:gd name="T40" fmla="*/ 178 w 286"/>
                  <a:gd name="T41" fmla="*/ 65 h 168"/>
                  <a:gd name="T42" fmla="*/ 100 w 286"/>
                  <a:gd name="T43" fmla="*/ 65 h 168"/>
                  <a:gd name="T44" fmla="*/ 59 w 286"/>
                  <a:gd name="T45" fmla="*/ 22 h 168"/>
                  <a:gd name="T46" fmla="*/ 65 w 286"/>
                  <a:gd name="T47" fmla="*/ 0 h 168"/>
                  <a:gd name="T48" fmla="*/ 38 w 286"/>
                  <a:gd name="T49" fmla="*/ 0 h 168"/>
                  <a:gd name="T50" fmla="*/ 20 w 286"/>
                  <a:gd name="T51" fmla="*/ 66 h 168"/>
                  <a:gd name="T52" fmla="*/ 14 w 286"/>
                  <a:gd name="T53" fmla="*/ 92 h 168"/>
                  <a:gd name="T54" fmla="*/ 0 w 286"/>
                  <a:gd name="T55" fmla="*/ 144 h 168"/>
                  <a:gd name="T56" fmla="*/ 0 w 286"/>
                  <a:gd name="T57" fmla="*/ 144 h 168"/>
                  <a:gd name="T58" fmla="*/ 13 w 286"/>
                  <a:gd name="T59" fmla="*/ 134 h 168"/>
                  <a:gd name="T60" fmla="*/ 26 w 286"/>
                  <a:gd name="T61" fmla="*/ 147 h 168"/>
                  <a:gd name="T62" fmla="*/ 26 w 286"/>
                  <a:gd name="T63" fmla="*/ 150 h 168"/>
                  <a:gd name="T64" fmla="*/ 26 w 286"/>
                  <a:gd name="T65" fmla="*/ 151 h 168"/>
                  <a:gd name="T66" fmla="*/ 39 w 286"/>
                  <a:gd name="T67" fmla="*/ 99 h 168"/>
                  <a:gd name="T68" fmla="*/ 46 w 286"/>
                  <a:gd name="T69" fmla="*/ 73 h 168"/>
                  <a:gd name="T70" fmla="*/ 52 w 286"/>
                  <a:gd name="T71" fmla="*/ 52 h 168"/>
                  <a:gd name="T72" fmla="*/ 137 w 286"/>
                  <a:gd name="T73" fmla="*/ 144 h 168"/>
                  <a:gd name="T74" fmla="*/ 137 w 286"/>
                  <a:gd name="T75" fmla="*/ 147 h 168"/>
                  <a:gd name="T76" fmla="*/ 158 w 286"/>
                  <a:gd name="T77" fmla="*/ 168 h 168"/>
                  <a:gd name="T78" fmla="*/ 174 w 286"/>
                  <a:gd name="T79" fmla="*/ 161 h 168"/>
                  <a:gd name="T80" fmla="*/ 277 w 286"/>
                  <a:gd name="T81" fmla="*/ 161 h 168"/>
                  <a:gd name="T82" fmla="*/ 277 w 286"/>
                  <a:gd name="T83" fmla="*/ 160 h 168"/>
                  <a:gd name="T84" fmla="*/ 263 w 286"/>
                  <a:gd name="T85" fmla="*/ 147 h 168"/>
                  <a:gd name="T86" fmla="*/ 277 w 286"/>
                  <a:gd name="T87" fmla="*/ 134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86" h="168">
                    <a:moveTo>
                      <a:pt x="178" y="134"/>
                    </a:moveTo>
                    <a:lnTo>
                      <a:pt x="178" y="134"/>
                    </a:lnTo>
                    <a:lnTo>
                      <a:pt x="198" y="87"/>
                    </a:lnTo>
                    <a:lnTo>
                      <a:pt x="210" y="99"/>
                    </a:lnTo>
                    <a:lnTo>
                      <a:pt x="230" y="119"/>
                    </a:lnTo>
                    <a:lnTo>
                      <a:pt x="245" y="134"/>
                    </a:lnTo>
                    <a:lnTo>
                      <a:pt x="178" y="134"/>
                    </a:lnTo>
                    <a:close/>
                    <a:moveTo>
                      <a:pt x="154" y="123"/>
                    </a:moveTo>
                    <a:lnTo>
                      <a:pt x="154" y="123"/>
                    </a:lnTo>
                    <a:cubicBezTo>
                      <a:pt x="154" y="123"/>
                      <a:pt x="125" y="92"/>
                      <a:pt x="125" y="92"/>
                    </a:cubicBezTo>
                    <a:lnTo>
                      <a:pt x="167" y="92"/>
                    </a:lnTo>
                    <a:cubicBezTo>
                      <a:pt x="167" y="92"/>
                      <a:pt x="154" y="123"/>
                      <a:pt x="154" y="123"/>
                    </a:cubicBezTo>
                    <a:close/>
                    <a:moveTo>
                      <a:pt x="277" y="134"/>
                    </a:moveTo>
                    <a:lnTo>
                      <a:pt x="277" y="134"/>
                    </a:lnTo>
                    <a:cubicBezTo>
                      <a:pt x="280" y="134"/>
                      <a:pt x="284" y="135"/>
                      <a:pt x="286" y="138"/>
                    </a:cubicBezTo>
                    <a:lnTo>
                      <a:pt x="249" y="100"/>
                    </a:lnTo>
                    <a:lnTo>
                      <a:pt x="229" y="81"/>
                    </a:lnTo>
                    <a:lnTo>
                      <a:pt x="209" y="60"/>
                    </a:lnTo>
                    <a:lnTo>
                      <a:pt x="220" y="34"/>
                    </a:lnTo>
                    <a:lnTo>
                      <a:pt x="191" y="34"/>
                    </a:lnTo>
                    <a:lnTo>
                      <a:pt x="178" y="65"/>
                    </a:lnTo>
                    <a:lnTo>
                      <a:pt x="100" y="65"/>
                    </a:lnTo>
                    <a:lnTo>
                      <a:pt x="59" y="22"/>
                    </a:lnTo>
                    <a:lnTo>
                      <a:pt x="65" y="0"/>
                    </a:lnTo>
                    <a:lnTo>
                      <a:pt x="38" y="0"/>
                    </a:lnTo>
                    <a:lnTo>
                      <a:pt x="20" y="66"/>
                    </a:lnTo>
                    <a:lnTo>
                      <a:pt x="14" y="92"/>
                    </a:lnTo>
                    <a:lnTo>
                      <a:pt x="0" y="144"/>
                    </a:lnTo>
                    <a:lnTo>
                      <a:pt x="0" y="144"/>
                    </a:lnTo>
                    <a:cubicBezTo>
                      <a:pt x="2" y="138"/>
                      <a:pt x="7" y="134"/>
                      <a:pt x="13" y="134"/>
                    </a:cubicBezTo>
                    <a:cubicBezTo>
                      <a:pt x="20" y="134"/>
                      <a:pt x="26" y="140"/>
                      <a:pt x="26" y="147"/>
                    </a:cubicBezTo>
                    <a:cubicBezTo>
                      <a:pt x="26" y="148"/>
                      <a:pt x="26" y="149"/>
                      <a:pt x="26" y="150"/>
                    </a:cubicBezTo>
                    <a:lnTo>
                      <a:pt x="26" y="151"/>
                    </a:lnTo>
                    <a:lnTo>
                      <a:pt x="39" y="99"/>
                    </a:lnTo>
                    <a:lnTo>
                      <a:pt x="46" y="73"/>
                    </a:lnTo>
                    <a:lnTo>
                      <a:pt x="52" y="52"/>
                    </a:lnTo>
                    <a:lnTo>
                      <a:pt x="137" y="144"/>
                    </a:lnTo>
                    <a:cubicBezTo>
                      <a:pt x="137" y="145"/>
                      <a:pt x="137" y="146"/>
                      <a:pt x="137" y="147"/>
                    </a:cubicBezTo>
                    <a:cubicBezTo>
                      <a:pt x="137" y="159"/>
                      <a:pt x="146" y="168"/>
                      <a:pt x="158" y="168"/>
                    </a:cubicBezTo>
                    <a:cubicBezTo>
                      <a:pt x="164" y="168"/>
                      <a:pt x="170" y="165"/>
                      <a:pt x="174" y="161"/>
                    </a:cubicBezTo>
                    <a:lnTo>
                      <a:pt x="277" y="161"/>
                    </a:lnTo>
                    <a:lnTo>
                      <a:pt x="277" y="160"/>
                    </a:lnTo>
                    <a:cubicBezTo>
                      <a:pt x="269" y="160"/>
                      <a:pt x="263" y="154"/>
                      <a:pt x="263" y="147"/>
                    </a:cubicBezTo>
                    <a:cubicBezTo>
                      <a:pt x="263" y="140"/>
                      <a:pt x="269" y="134"/>
                      <a:pt x="277" y="134"/>
                    </a:cubicBezTo>
                    <a:close/>
                  </a:path>
                </a:pathLst>
              </a:custGeom>
              <a:solidFill>
                <a:schemeClr val="tx1"/>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3C3C41"/>
                  </a:solidFill>
                  <a:latin typeface="Segoe UI"/>
                </a:endParaRPr>
              </a:p>
            </p:txBody>
          </p:sp>
          <p:sp>
            <p:nvSpPr>
              <p:cNvPr id="822" name="Freeform 90">
                <a:extLst>
                  <a:ext uri="{FF2B5EF4-FFF2-40B4-BE49-F238E27FC236}">
                    <a16:creationId xmlns:a16="http://schemas.microsoft.com/office/drawing/2014/main" id="{7F4B5245-F65F-4B2E-9112-D4B7CF0BA39C}"/>
                  </a:ext>
                </a:extLst>
              </p:cNvPr>
              <p:cNvSpPr>
                <a:spLocks/>
              </p:cNvSpPr>
              <p:nvPr/>
            </p:nvSpPr>
            <p:spPr bwMode="auto">
              <a:xfrm>
                <a:off x="1578" y="1597"/>
                <a:ext cx="11" cy="8"/>
              </a:xfrm>
              <a:custGeom>
                <a:avLst/>
                <a:gdLst>
                  <a:gd name="T0" fmla="*/ 0 w 18"/>
                  <a:gd name="T1" fmla="*/ 0 h 14"/>
                  <a:gd name="T2" fmla="*/ 0 w 18"/>
                  <a:gd name="T3" fmla="*/ 0 h 14"/>
                  <a:gd name="T4" fmla="*/ 0 w 18"/>
                  <a:gd name="T5" fmla="*/ 0 h 14"/>
                  <a:gd name="T6" fmla="*/ 13 w 18"/>
                  <a:gd name="T7" fmla="*/ 14 h 14"/>
                  <a:gd name="T8" fmla="*/ 18 w 18"/>
                  <a:gd name="T9" fmla="*/ 12 h 14"/>
                  <a:gd name="T10" fmla="*/ 13 w 18"/>
                  <a:gd name="T11" fmla="*/ 13 h 14"/>
                  <a:gd name="T12" fmla="*/ 0 w 18"/>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18" h="14">
                    <a:moveTo>
                      <a:pt x="0" y="0"/>
                    </a:moveTo>
                    <a:lnTo>
                      <a:pt x="0" y="0"/>
                    </a:lnTo>
                    <a:cubicBezTo>
                      <a:pt x="0" y="0"/>
                      <a:pt x="0" y="0"/>
                      <a:pt x="0" y="0"/>
                    </a:cubicBezTo>
                    <a:cubicBezTo>
                      <a:pt x="0" y="8"/>
                      <a:pt x="6" y="14"/>
                      <a:pt x="13" y="14"/>
                    </a:cubicBezTo>
                    <a:cubicBezTo>
                      <a:pt x="15" y="14"/>
                      <a:pt x="17" y="13"/>
                      <a:pt x="18" y="12"/>
                    </a:cubicBezTo>
                    <a:cubicBezTo>
                      <a:pt x="17" y="13"/>
                      <a:pt x="15" y="13"/>
                      <a:pt x="13" y="13"/>
                    </a:cubicBezTo>
                    <a:cubicBezTo>
                      <a:pt x="6" y="13"/>
                      <a:pt x="0" y="7"/>
                      <a:pt x="0" y="0"/>
                    </a:cubicBezTo>
                    <a:close/>
                  </a:path>
                </a:pathLst>
              </a:custGeom>
              <a:solidFill>
                <a:schemeClr val="tx1"/>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3C3C41"/>
                  </a:solidFill>
                  <a:latin typeface="Segoe UI"/>
                </a:endParaRPr>
              </a:p>
            </p:txBody>
          </p:sp>
          <p:sp>
            <p:nvSpPr>
              <p:cNvPr id="823" name="Freeform 91">
                <a:extLst>
                  <a:ext uri="{FF2B5EF4-FFF2-40B4-BE49-F238E27FC236}">
                    <a16:creationId xmlns:a16="http://schemas.microsoft.com/office/drawing/2014/main" id="{3EF12BE0-28CD-4E6D-894F-2195EFED7C5E}"/>
                  </a:ext>
                </a:extLst>
              </p:cNvPr>
              <p:cNvSpPr>
                <a:spLocks/>
              </p:cNvSpPr>
              <p:nvPr/>
            </p:nvSpPr>
            <p:spPr bwMode="auto">
              <a:xfrm>
                <a:off x="1756" y="1591"/>
                <a:ext cx="0" cy="0"/>
              </a:xfrm>
              <a:custGeom>
                <a:avLst/>
                <a:gdLst/>
                <a:ahLst/>
                <a:cxnLst>
                  <a:cxn ang="0">
                    <a:pos x="0" y="0"/>
                  </a:cxn>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cubicBezTo>
                      <a:pt x="0" y="0"/>
                      <a:pt x="0" y="0"/>
                      <a:pt x="0" y="0"/>
                    </a:cubicBezTo>
                    <a:cubicBezTo>
                      <a:pt x="0" y="0"/>
                      <a:pt x="0" y="0"/>
                      <a:pt x="0" y="0"/>
                    </a:cubicBezTo>
                    <a:close/>
                  </a:path>
                </a:pathLst>
              </a:custGeom>
              <a:solidFill>
                <a:schemeClr val="tx1"/>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3C3C41"/>
                  </a:solidFill>
                  <a:latin typeface="Segoe UI"/>
                </a:endParaRPr>
              </a:p>
            </p:txBody>
          </p:sp>
          <p:sp>
            <p:nvSpPr>
              <p:cNvPr id="824" name="Freeform 92">
                <a:extLst>
                  <a:ext uri="{FF2B5EF4-FFF2-40B4-BE49-F238E27FC236}">
                    <a16:creationId xmlns:a16="http://schemas.microsoft.com/office/drawing/2014/main" id="{74DA7C13-B6A9-43C0-92DE-3760EA80DEB5}"/>
                  </a:ext>
                </a:extLst>
              </p:cNvPr>
              <p:cNvSpPr>
                <a:spLocks/>
              </p:cNvSpPr>
              <p:nvPr/>
            </p:nvSpPr>
            <p:spPr bwMode="auto">
              <a:xfrm>
                <a:off x="1578" y="1595"/>
                <a:ext cx="0" cy="2"/>
              </a:xfrm>
              <a:custGeom>
                <a:avLst/>
                <a:gdLst>
                  <a:gd name="T0" fmla="*/ 3 h 3"/>
                  <a:gd name="T1" fmla="*/ 3 h 3"/>
                  <a:gd name="T2" fmla="*/ 0 h 3"/>
                  <a:gd name="T3" fmla="*/ 0 h 3"/>
                  <a:gd name="T4" fmla="*/ 3 h 3"/>
                  <a:gd name="T5" fmla="*/ 3 h 3"/>
                </a:gdLst>
                <a:ahLst/>
                <a:cxnLst>
                  <a:cxn ang="0">
                    <a:pos x="0" y="T0"/>
                  </a:cxn>
                  <a:cxn ang="0">
                    <a:pos x="0" y="T1"/>
                  </a:cxn>
                  <a:cxn ang="0">
                    <a:pos x="0" y="T2"/>
                  </a:cxn>
                  <a:cxn ang="0">
                    <a:pos x="0" y="T3"/>
                  </a:cxn>
                  <a:cxn ang="0">
                    <a:pos x="0" y="T4"/>
                  </a:cxn>
                  <a:cxn ang="0">
                    <a:pos x="0" y="T5"/>
                  </a:cxn>
                </a:cxnLst>
                <a:rect l="0" t="0" r="r" b="b"/>
                <a:pathLst>
                  <a:path h="3">
                    <a:moveTo>
                      <a:pt x="0" y="3"/>
                    </a:moveTo>
                    <a:lnTo>
                      <a:pt x="0" y="3"/>
                    </a:lnTo>
                    <a:cubicBezTo>
                      <a:pt x="0" y="2"/>
                      <a:pt x="0" y="1"/>
                      <a:pt x="0" y="0"/>
                    </a:cubicBezTo>
                    <a:lnTo>
                      <a:pt x="0" y="0"/>
                    </a:lnTo>
                    <a:cubicBezTo>
                      <a:pt x="0" y="1"/>
                      <a:pt x="0" y="2"/>
                      <a:pt x="0" y="3"/>
                    </a:cubicBezTo>
                    <a:cubicBezTo>
                      <a:pt x="0" y="3"/>
                      <a:pt x="0" y="3"/>
                      <a:pt x="0" y="3"/>
                    </a:cubicBezTo>
                    <a:close/>
                  </a:path>
                </a:pathLst>
              </a:custGeom>
              <a:solidFill>
                <a:schemeClr val="tx1"/>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3C3C41"/>
                  </a:solidFill>
                  <a:latin typeface="Segoe UI"/>
                </a:endParaRPr>
              </a:p>
            </p:txBody>
          </p:sp>
          <p:sp>
            <p:nvSpPr>
              <p:cNvPr id="825" name="Freeform 93">
                <a:extLst>
                  <a:ext uri="{FF2B5EF4-FFF2-40B4-BE49-F238E27FC236}">
                    <a16:creationId xmlns:a16="http://schemas.microsoft.com/office/drawing/2014/main" id="{0C03199B-385F-431C-A1B4-6782F84159C5}"/>
                  </a:ext>
                </a:extLst>
              </p:cNvPr>
              <p:cNvSpPr>
                <a:spLocks/>
              </p:cNvSpPr>
              <p:nvPr/>
            </p:nvSpPr>
            <p:spPr bwMode="auto">
              <a:xfrm>
                <a:off x="1578" y="1589"/>
                <a:ext cx="16" cy="16"/>
              </a:xfrm>
              <a:custGeom>
                <a:avLst/>
                <a:gdLst>
                  <a:gd name="T0" fmla="*/ 0 w 26"/>
                  <a:gd name="T1" fmla="*/ 13 h 26"/>
                  <a:gd name="T2" fmla="*/ 0 w 26"/>
                  <a:gd name="T3" fmla="*/ 13 h 26"/>
                  <a:gd name="T4" fmla="*/ 13 w 26"/>
                  <a:gd name="T5" fmla="*/ 26 h 26"/>
                  <a:gd name="T6" fmla="*/ 18 w 26"/>
                  <a:gd name="T7" fmla="*/ 25 h 26"/>
                  <a:gd name="T8" fmla="*/ 19 w 26"/>
                  <a:gd name="T9" fmla="*/ 25 h 26"/>
                  <a:gd name="T10" fmla="*/ 22 w 26"/>
                  <a:gd name="T11" fmla="*/ 23 h 26"/>
                  <a:gd name="T12" fmla="*/ 23 w 26"/>
                  <a:gd name="T13" fmla="*/ 21 h 26"/>
                  <a:gd name="T14" fmla="*/ 24 w 26"/>
                  <a:gd name="T15" fmla="*/ 20 h 26"/>
                  <a:gd name="T16" fmla="*/ 26 w 26"/>
                  <a:gd name="T17" fmla="*/ 17 h 26"/>
                  <a:gd name="T18" fmla="*/ 26 w 26"/>
                  <a:gd name="T19" fmla="*/ 13 h 26"/>
                  <a:gd name="T20" fmla="*/ 13 w 26"/>
                  <a:gd name="T21" fmla="*/ 0 h 26"/>
                  <a:gd name="T22" fmla="*/ 0 w 26"/>
                  <a:gd name="T23" fmla="*/ 10 h 26"/>
                  <a:gd name="T24" fmla="*/ 0 w 26"/>
                  <a:gd name="T25" fmla="*/ 10 h 26"/>
                  <a:gd name="T26" fmla="*/ 0 w 26"/>
                  <a:gd name="T27"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6" h="26">
                    <a:moveTo>
                      <a:pt x="0" y="13"/>
                    </a:moveTo>
                    <a:lnTo>
                      <a:pt x="0" y="13"/>
                    </a:lnTo>
                    <a:cubicBezTo>
                      <a:pt x="0" y="20"/>
                      <a:pt x="6" y="26"/>
                      <a:pt x="13" y="26"/>
                    </a:cubicBezTo>
                    <a:cubicBezTo>
                      <a:pt x="15" y="26"/>
                      <a:pt x="17" y="26"/>
                      <a:pt x="18" y="25"/>
                    </a:cubicBezTo>
                    <a:cubicBezTo>
                      <a:pt x="18" y="25"/>
                      <a:pt x="18" y="25"/>
                      <a:pt x="19" y="25"/>
                    </a:cubicBezTo>
                    <a:cubicBezTo>
                      <a:pt x="20" y="25"/>
                      <a:pt x="21" y="24"/>
                      <a:pt x="22" y="23"/>
                    </a:cubicBezTo>
                    <a:cubicBezTo>
                      <a:pt x="22" y="22"/>
                      <a:pt x="23" y="22"/>
                      <a:pt x="23" y="21"/>
                    </a:cubicBezTo>
                    <a:cubicBezTo>
                      <a:pt x="24" y="21"/>
                      <a:pt x="24" y="20"/>
                      <a:pt x="24" y="20"/>
                    </a:cubicBezTo>
                    <a:cubicBezTo>
                      <a:pt x="25" y="19"/>
                      <a:pt x="25" y="18"/>
                      <a:pt x="26" y="17"/>
                    </a:cubicBezTo>
                    <a:cubicBezTo>
                      <a:pt x="26" y="15"/>
                      <a:pt x="26" y="14"/>
                      <a:pt x="26" y="13"/>
                    </a:cubicBezTo>
                    <a:cubicBezTo>
                      <a:pt x="26" y="6"/>
                      <a:pt x="20" y="0"/>
                      <a:pt x="13" y="0"/>
                    </a:cubicBezTo>
                    <a:cubicBezTo>
                      <a:pt x="7" y="0"/>
                      <a:pt x="2" y="4"/>
                      <a:pt x="0" y="10"/>
                    </a:cubicBezTo>
                    <a:lnTo>
                      <a:pt x="0" y="10"/>
                    </a:lnTo>
                    <a:cubicBezTo>
                      <a:pt x="0" y="11"/>
                      <a:pt x="0" y="12"/>
                      <a:pt x="0" y="13"/>
                    </a:cubicBezTo>
                    <a:close/>
                  </a:path>
                </a:pathLst>
              </a:custGeom>
              <a:solidFill>
                <a:schemeClr val="tx1"/>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3C3C41"/>
                  </a:solidFill>
                  <a:latin typeface="Segoe UI"/>
                </a:endParaRPr>
              </a:p>
            </p:txBody>
          </p:sp>
          <p:sp>
            <p:nvSpPr>
              <p:cNvPr id="826" name="Freeform 94">
                <a:extLst>
                  <a:ext uri="{FF2B5EF4-FFF2-40B4-BE49-F238E27FC236}">
                    <a16:creationId xmlns:a16="http://schemas.microsoft.com/office/drawing/2014/main" id="{08B0BF5A-2FC3-4F0E-9730-FC9B54CD0ECC}"/>
                  </a:ext>
                </a:extLst>
              </p:cNvPr>
              <p:cNvSpPr>
                <a:spLocks/>
              </p:cNvSpPr>
              <p:nvPr/>
            </p:nvSpPr>
            <p:spPr bwMode="auto">
              <a:xfrm>
                <a:off x="1741" y="1589"/>
                <a:ext cx="17" cy="16"/>
              </a:xfrm>
              <a:custGeom>
                <a:avLst/>
                <a:gdLst>
                  <a:gd name="T0" fmla="*/ 23 w 27"/>
                  <a:gd name="T1" fmla="*/ 4 h 26"/>
                  <a:gd name="T2" fmla="*/ 23 w 27"/>
                  <a:gd name="T3" fmla="*/ 4 h 26"/>
                  <a:gd name="T4" fmla="*/ 23 w 27"/>
                  <a:gd name="T5" fmla="*/ 4 h 26"/>
                  <a:gd name="T6" fmla="*/ 14 w 27"/>
                  <a:gd name="T7" fmla="*/ 0 h 26"/>
                  <a:gd name="T8" fmla="*/ 0 w 27"/>
                  <a:gd name="T9" fmla="*/ 13 h 26"/>
                  <a:gd name="T10" fmla="*/ 14 w 27"/>
                  <a:gd name="T11" fmla="*/ 26 h 26"/>
                  <a:gd name="T12" fmla="*/ 27 w 27"/>
                  <a:gd name="T13" fmla="*/ 13 h 26"/>
                  <a:gd name="T14" fmla="*/ 26 w 27"/>
                  <a:gd name="T15" fmla="*/ 8 h 26"/>
                  <a:gd name="T16" fmla="*/ 23 w 27"/>
                  <a:gd name="T17" fmla="*/ 4 h 26"/>
                  <a:gd name="T18" fmla="*/ 23 w 27"/>
                  <a:gd name="T19" fmla="*/ 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 h="26">
                    <a:moveTo>
                      <a:pt x="23" y="4"/>
                    </a:moveTo>
                    <a:lnTo>
                      <a:pt x="23" y="4"/>
                    </a:lnTo>
                    <a:cubicBezTo>
                      <a:pt x="23" y="4"/>
                      <a:pt x="23" y="4"/>
                      <a:pt x="23" y="4"/>
                    </a:cubicBezTo>
                    <a:cubicBezTo>
                      <a:pt x="21" y="1"/>
                      <a:pt x="17" y="0"/>
                      <a:pt x="14" y="0"/>
                    </a:cubicBezTo>
                    <a:cubicBezTo>
                      <a:pt x="6" y="0"/>
                      <a:pt x="0" y="6"/>
                      <a:pt x="0" y="13"/>
                    </a:cubicBezTo>
                    <a:cubicBezTo>
                      <a:pt x="0" y="20"/>
                      <a:pt x="6" y="26"/>
                      <a:pt x="14" y="26"/>
                    </a:cubicBezTo>
                    <a:cubicBezTo>
                      <a:pt x="21" y="26"/>
                      <a:pt x="27" y="20"/>
                      <a:pt x="27" y="13"/>
                    </a:cubicBezTo>
                    <a:cubicBezTo>
                      <a:pt x="27" y="11"/>
                      <a:pt x="26" y="9"/>
                      <a:pt x="26" y="8"/>
                    </a:cubicBezTo>
                    <a:cubicBezTo>
                      <a:pt x="25" y="6"/>
                      <a:pt x="24" y="5"/>
                      <a:pt x="23" y="4"/>
                    </a:cubicBezTo>
                    <a:cubicBezTo>
                      <a:pt x="23" y="4"/>
                      <a:pt x="23" y="4"/>
                      <a:pt x="23" y="4"/>
                    </a:cubicBezTo>
                    <a:close/>
                  </a:path>
                </a:pathLst>
              </a:custGeom>
              <a:solidFill>
                <a:schemeClr val="tx1"/>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3C3C41"/>
                  </a:solidFill>
                  <a:latin typeface="Segoe UI"/>
                </a:endParaRPr>
              </a:p>
            </p:txBody>
          </p:sp>
          <p:sp>
            <p:nvSpPr>
              <p:cNvPr id="1323" name="Freeform 95">
                <a:extLst>
                  <a:ext uri="{FF2B5EF4-FFF2-40B4-BE49-F238E27FC236}">
                    <a16:creationId xmlns:a16="http://schemas.microsoft.com/office/drawing/2014/main" id="{BA6E36BE-9B9F-4F8F-BBAE-598DEDB78C50}"/>
                  </a:ext>
                </a:extLst>
              </p:cNvPr>
              <p:cNvSpPr>
                <a:spLocks/>
              </p:cNvSpPr>
              <p:nvPr/>
            </p:nvSpPr>
            <p:spPr bwMode="auto">
              <a:xfrm>
                <a:off x="1606" y="1489"/>
                <a:ext cx="36" cy="16"/>
              </a:xfrm>
              <a:custGeom>
                <a:avLst/>
                <a:gdLst>
                  <a:gd name="T0" fmla="*/ 21 w 59"/>
                  <a:gd name="T1" fmla="*/ 27 h 27"/>
                  <a:gd name="T2" fmla="*/ 21 w 59"/>
                  <a:gd name="T3" fmla="*/ 27 h 27"/>
                  <a:gd name="T4" fmla="*/ 23 w 59"/>
                  <a:gd name="T5" fmla="*/ 27 h 27"/>
                  <a:gd name="T6" fmla="*/ 46 w 59"/>
                  <a:gd name="T7" fmla="*/ 27 h 27"/>
                  <a:gd name="T8" fmla="*/ 46 w 59"/>
                  <a:gd name="T9" fmla="*/ 27 h 27"/>
                  <a:gd name="T10" fmla="*/ 59 w 59"/>
                  <a:gd name="T11" fmla="*/ 14 h 27"/>
                  <a:gd name="T12" fmla="*/ 46 w 59"/>
                  <a:gd name="T13" fmla="*/ 1 h 27"/>
                  <a:gd name="T14" fmla="*/ 46 w 59"/>
                  <a:gd name="T15" fmla="*/ 1 h 27"/>
                  <a:gd name="T16" fmla="*/ 45 w 59"/>
                  <a:gd name="T17" fmla="*/ 1 h 27"/>
                  <a:gd name="T18" fmla="*/ 45 w 59"/>
                  <a:gd name="T19" fmla="*/ 1 h 27"/>
                  <a:gd name="T20" fmla="*/ 45 w 59"/>
                  <a:gd name="T21" fmla="*/ 1 h 27"/>
                  <a:gd name="T22" fmla="*/ 0 w 59"/>
                  <a:gd name="T23" fmla="*/ 0 h 27"/>
                  <a:gd name="T24" fmla="*/ 26 w 59"/>
                  <a:gd name="T25" fmla="*/ 9 h 27"/>
                  <a:gd name="T26" fmla="*/ 21 w 59"/>
                  <a:gd name="T27"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27">
                    <a:moveTo>
                      <a:pt x="21" y="27"/>
                    </a:moveTo>
                    <a:lnTo>
                      <a:pt x="21" y="27"/>
                    </a:lnTo>
                    <a:lnTo>
                      <a:pt x="23" y="27"/>
                    </a:lnTo>
                    <a:lnTo>
                      <a:pt x="46" y="27"/>
                    </a:lnTo>
                    <a:lnTo>
                      <a:pt x="46" y="27"/>
                    </a:lnTo>
                    <a:cubicBezTo>
                      <a:pt x="53" y="27"/>
                      <a:pt x="59" y="21"/>
                      <a:pt x="59" y="14"/>
                    </a:cubicBezTo>
                    <a:cubicBezTo>
                      <a:pt x="59" y="7"/>
                      <a:pt x="53" y="1"/>
                      <a:pt x="46" y="1"/>
                    </a:cubicBezTo>
                    <a:lnTo>
                      <a:pt x="46" y="1"/>
                    </a:lnTo>
                    <a:lnTo>
                      <a:pt x="45" y="1"/>
                    </a:lnTo>
                    <a:lnTo>
                      <a:pt x="45" y="1"/>
                    </a:lnTo>
                    <a:lnTo>
                      <a:pt x="45" y="1"/>
                    </a:lnTo>
                    <a:lnTo>
                      <a:pt x="0" y="0"/>
                    </a:lnTo>
                    <a:lnTo>
                      <a:pt x="26" y="9"/>
                    </a:lnTo>
                    <a:lnTo>
                      <a:pt x="21" y="27"/>
                    </a:lnTo>
                    <a:close/>
                  </a:path>
                </a:pathLst>
              </a:custGeom>
              <a:solidFill>
                <a:schemeClr val="tx1"/>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3C3C41"/>
                  </a:solidFill>
                  <a:latin typeface="Segoe UI"/>
                </a:endParaRPr>
              </a:p>
            </p:txBody>
          </p:sp>
          <p:sp>
            <p:nvSpPr>
              <p:cNvPr id="1324" name="Freeform 96">
                <a:extLst>
                  <a:ext uri="{FF2B5EF4-FFF2-40B4-BE49-F238E27FC236}">
                    <a16:creationId xmlns:a16="http://schemas.microsoft.com/office/drawing/2014/main" id="{9581ED88-2DBA-4798-A12E-EE6C4EB7245F}"/>
                  </a:ext>
                </a:extLst>
              </p:cNvPr>
              <p:cNvSpPr>
                <a:spLocks/>
              </p:cNvSpPr>
              <p:nvPr/>
            </p:nvSpPr>
            <p:spPr bwMode="auto">
              <a:xfrm>
                <a:off x="1602" y="1489"/>
                <a:ext cx="20" cy="16"/>
              </a:xfrm>
              <a:custGeom>
                <a:avLst/>
                <a:gdLst>
                  <a:gd name="T0" fmla="*/ 32 w 32"/>
                  <a:gd name="T1" fmla="*/ 9 h 27"/>
                  <a:gd name="T2" fmla="*/ 32 w 32"/>
                  <a:gd name="T3" fmla="*/ 9 h 27"/>
                  <a:gd name="T4" fmla="*/ 6 w 32"/>
                  <a:gd name="T5" fmla="*/ 0 h 27"/>
                  <a:gd name="T6" fmla="*/ 0 w 32"/>
                  <a:gd name="T7" fmla="*/ 27 h 27"/>
                  <a:gd name="T8" fmla="*/ 27 w 32"/>
                  <a:gd name="T9" fmla="*/ 27 h 27"/>
                  <a:gd name="T10" fmla="*/ 32 w 32"/>
                  <a:gd name="T11" fmla="*/ 9 h 27"/>
                </a:gdLst>
                <a:ahLst/>
                <a:cxnLst>
                  <a:cxn ang="0">
                    <a:pos x="T0" y="T1"/>
                  </a:cxn>
                  <a:cxn ang="0">
                    <a:pos x="T2" y="T3"/>
                  </a:cxn>
                  <a:cxn ang="0">
                    <a:pos x="T4" y="T5"/>
                  </a:cxn>
                  <a:cxn ang="0">
                    <a:pos x="T6" y="T7"/>
                  </a:cxn>
                  <a:cxn ang="0">
                    <a:pos x="T8" y="T9"/>
                  </a:cxn>
                  <a:cxn ang="0">
                    <a:pos x="T10" y="T11"/>
                  </a:cxn>
                </a:cxnLst>
                <a:rect l="0" t="0" r="r" b="b"/>
                <a:pathLst>
                  <a:path w="32" h="27">
                    <a:moveTo>
                      <a:pt x="32" y="9"/>
                    </a:moveTo>
                    <a:lnTo>
                      <a:pt x="32" y="9"/>
                    </a:lnTo>
                    <a:lnTo>
                      <a:pt x="6" y="0"/>
                    </a:lnTo>
                    <a:lnTo>
                      <a:pt x="0" y="27"/>
                    </a:lnTo>
                    <a:lnTo>
                      <a:pt x="27" y="27"/>
                    </a:lnTo>
                    <a:lnTo>
                      <a:pt x="32" y="9"/>
                    </a:lnTo>
                    <a:close/>
                  </a:path>
                </a:pathLst>
              </a:custGeom>
              <a:solidFill>
                <a:schemeClr val="tx1"/>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3C3C41"/>
                  </a:solidFill>
                  <a:latin typeface="Segoe UI"/>
                </a:endParaRPr>
              </a:p>
            </p:txBody>
          </p:sp>
          <p:sp>
            <p:nvSpPr>
              <p:cNvPr id="1325" name="Freeform 97">
                <a:extLst>
                  <a:ext uri="{FF2B5EF4-FFF2-40B4-BE49-F238E27FC236}">
                    <a16:creationId xmlns:a16="http://schemas.microsoft.com/office/drawing/2014/main" id="{EDB9B005-6C3A-41F0-A624-7F39A58ED395}"/>
                  </a:ext>
                </a:extLst>
              </p:cNvPr>
              <p:cNvSpPr>
                <a:spLocks/>
              </p:cNvSpPr>
              <p:nvPr/>
            </p:nvSpPr>
            <p:spPr bwMode="auto">
              <a:xfrm>
                <a:off x="1685" y="1510"/>
                <a:ext cx="55" cy="16"/>
              </a:xfrm>
              <a:custGeom>
                <a:avLst/>
                <a:gdLst>
                  <a:gd name="T0" fmla="*/ 50 w 89"/>
                  <a:gd name="T1" fmla="*/ 22 h 27"/>
                  <a:gd name="T2" fmla="*/ 50 w 89"/>
                  <a:gd name="T3" fmla="*/ 22 h 27"/>
                  <a:gd name="T4" fmla="*/ 48 w 89"/>
                  <a:gd name="T5" fmla="*/ 27 h 27"/>
                  <a:gd name="T6" fmla="*/ 53 w 89"/>
                  <a:gd name="T7" fmla="*/ 27 h 27"/>
                  <a:gd name="T8" fmla="*/ 76 w 89"/>
                  <a:gd name="T9" fmla="*/ 27 h 27"/>
                  <a:gd name="T10" fmla="*/ 76 w 89"/>
                  <a:gd name="T11" fmla="*/ 27 h 27"/>
                  <a:gd name="T12" fmla="*/ 89 w 89"/>
                  <a:gd name="T13" fmla="*/ 14 h 27"/>
                  <a:gd name="T14" fmla="*/ 76 w 89"/>
                  <a:gd name="T15" fmla="*/ 1 h 27"/>
                  <a:gd name="T16" fmla="*/ 76 w 89"/>
                  <a:gd name="T17" fmla="*/ 1 h 27"/>
                  <a:gd name="T18" fmla="*/ 75 w 89"/>
                  <a:gd name="T19" fmla="*/ 1 h 27"/>
                  <a:gd name="T20" fmla="*/ 75 w 89"/>
                  <a:gd name="T21" fmla="*/ 1 h 27"/>
                  <a:gd name="T22" fmla="*/ 0 w 89"/>
                  <a:gd name="T23" fmla="*/ 0 h 27"/>
                  <a:gd name="T24" fmla="*/ 0 w 89"/>
                  <a:gd name="T25" fmla="*/ 27 h 27"/>
                  <a:gd name="T26" fmla="*/ 19 w 89"/>
                  <a:gd name="T27" fmla="*/ 27 h 27"/>
                  <a:gd name="T28" fmla="*/ 21 w 89"/>
                  <a:gd name="T29" fmla="*/ 22 h 27"/>
                  <a:gd name="T30" fmla="*/ 50 w 89"/>
                  <a:gd name="T31" fmla="*/ 22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27">
                    <a:moveTo>
                      <a:pt x="50" y="22"/>
                    </a:moveTo>
                    <a:lnTo>
                      <a:pt x="50" y="22"/>
                    </a:lnTo>
                    <a:lnTo>
                      <a:pt x="48" y="27"/>
                    </a:lnTo>
                    <a:lnTo>
                      <a:pt x="53" y="27"/>
                    </a:lnTo>
                    <a:lnTo>
                      <a:pt x="76" y="27"/>
                    </a:lnTo>
                    <a:lnTo>
                      <a:pt x="76" y="27"/>
                    </a:lnTo>
                    <a:cubicBezTo>
                      <a:pt x="83" y="27"/>
                      <a:pt x="89" y="21"/>
                      <a:pt x="89" y="14"/>
                    </a:cubicBezTo>
                    <a:cubicBezTo>
                      <a:pt x="89" y="7"/>
                      <a:pt x="83" y="1"/>
                      <a:pt x="76" y="1"/>
                    </a:cubicBezTo>
                    <a:lnTo>
                      <a:pt x="76" y="1"/>
                    </a:lnTo>
                    <a:lnTo>
                      <a:pt x="75" y="1"/>
                    </a:lnTo>
                    <a:lnTo>
                      <a:pt x="75" y="1"/>
                    </a:lnTo>
                    <a:lnTo>
                      <a:pt x="0" y="0"/>
                    </a:lnTo>
                    <a:lnTo>
                      <a:pt x="0" y="27"/>
                    </a:lnTo>
                    <a:lnTo>
                      <a:pt x="19" y="27"/>
                    </a:lnTo>
                    <a:lnTo>
                      <a:pt x="21" y="22"/>
                    </a:lnTo>
                    <a:lnTo>
                      <a:pt x="50" y="22"/>
                    </a:lnTo>
                    <a:close/>
                  </a:path>
                </a:pathLst>
              </a:custGeom>
              <a:solidFill>
                <a:schemeClr val="tx1"/>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3C3C41"/>
                  </a:solidFill>
                  <a:latin typeface="Segoe UI"/>
                </a:endParaRPr>
              </a:p>
            </p:txBody>
          </p:sp>
          <p:sp>
            <p:nvSpPr>
              <p:cNvPr id="1326" name="Freeform 98">
                <a:extLst>
                  <a:ext uri="{FF2B5EF4-FFF2-40B4-BE49-F238E27FC236}">
                    <a16:creationId xmlns:a16="http://schemas.microsoft.com/office/drawing/2014/main" id="{F425744D-A269-4DEE-B48E-E45A0D9BC378}"/>
                  </a:ext>
                </a:extLst>
              </p:cNvPr>
              <p:cNvSpPr>
                <a:spLocks/>
              </p:cNvSpPr>
              <p:nvPr/>
            </p:nvSpPr>
            <p:spPr bwMode="auto">
              <a:xfrm>
                <a:off x="1697" y="1523"/>
                <a:ext cx="19" cy="3"/>
              </a:xfrm>
              <a:custGeom>
                <a:avLst/>
                <a:gdLst>
                  <a:gd name="T0" fmla="*/ 31 w 31"/>
                  <a:gd name="T1" fmla="*/ 0 h 5"/>
                  <a:gd name="T2" fmla="*/ 31 w 31"/>
                  <a:gd name="T3" fmla="*/ 0 h 5"/>
                  <a:gd name="T4" fmla="*/ 2 w 31"/>
                  <a:gd name="T5" fmla="*/ 0 h 5"/>
                  <a:gd name="T6" fmla="*/ 0 w 31"/>
                  <a:gd name="T7" fmla="*/ 5 h 5"/>
                  <a:gd name="T8" fmla="*/ 29 w 31"/>
                  <a:gd name="T9" fmla="*/ 5 h 5"/>
                  <a:gd name="T10" fmla="*/ 31 w 31"/>
                  <a:gd name="T11" fmla="*/ 0 h 5"/>
                </a:gdLst>
                <a:ahLst/>
                <a:cxnLst>
                  <a:cxn ang="0">
                    <a:pos x="T0" y="T1"/>
                  </a:cxn>
                  <a:cxn ang="0">
                    <a:pos x="T2" y="T3"/>
                  </a:cxn>
                  <a:cxn ang="0">
                    <a:pos x="T4" y="T5"/>
                  </a:cxn>
                  <a:cxn ang="0">
                    <a:pos x="T6" y="T7"/>
                  </a:cxn>
                  <a:cxn ang="0">
                    <a:pos x="T8" y="T9"/>
                  </a:cxn>
                  <a:cxn ang="0">
                    <a:pos x="T10" y="T11"/>
                  </a:cxn>
                </a:cxnLst>
                <a:rect l="0" t="0" r="r" b="b"/>
                <a:pathLst>
                  <a:path w="31" h="5">
                    <a:moveTo>
                      <a:pt x="31" y="0"/>
                    </a:moveTo>
                    <a:lnTo>
                      <a:pt x="31" y="0"/>
                    </a:lnTo>
                    <a:lnTo>
                      <a:pt x="2" y="0"/>
                    </a:lnTo>
                    <a:lnTo>
                      <a:pt x="0" y="5"/>
                    </a:lnTo>
                    <a:lnTo>
                      <a:pt x="29" y="5"/>
                    </a:lnTo>
                    <a:lnTo>
                      <a:pt x="31" y="0"/>
                    </a:lnTo>
                    <a:close/>
                  </a:path>
                </a:pathLst>
              </a:custGeom>
              <a:solidFill>
                <a:schemeClr val="tx1"/>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3C3C41"/>
                  </a:solidFill>
                  <a:latin typeface="Segoe UI"/>
                </a:endParaRPr>
              </a:p>
            </p:txBody>
          </p:sp>
        </p:grpSp>
      </p:grpSp>
      <p:sp>
        <p:nvSpPr>
          <p:cNvPr id="1356" name="Freeform: Shape 1355">
            <a:extLst>
              <a:ext uri="{FF2B5EF4-FFF2-40B4-BE49-F238E27FC236}">
                <a16:creationId xmlns:a16="http://schemas.microsoft.com/office/drawing/2014/main" id="{EF90D5CF-96DE-491D-A6A6-E939777EC7D8}"/>
              </a:ext>
            </a:extLst>
          </p:cNvPr>
          <p:cNvSpPr/>
          <p:nvPr/>
        </p:nvSpPr>
        <p:spPr>
          <a:xfrm rot="2572694" flipH="1">
            <a:off x="9016193" y="2707970"/>
            <a:ext cx="108568" cy="58460"/>
          </a:xfrm>
          <a:custGeom>
            <a:avLst/>
            <a:gdLst>
              <a:gd name="connsiteX0" fmla="*/ 0 w 160875"/>
              <a:gd name="connsiteY0" fmla="*/ 37125 h 86625"/>
              <a:gd name="connsiteX1" fmla="*/ 3713 w 160875"/>
              <a:gd name="connsiteY1" fmla="*/ 33413 h 86625"/>
              <a:gd name="connsiteX2" fmla="*/ 82913 w 160875"/>
              <a:gd name="connsiteY2" fmla="*/ 0 h 86625"/>
              <a:gd name="connsiteX3" fmla="*/ 161494 w 160875"/>
              <a:gd name="connsiteY3" fmla="*/ 32794 h 86625"/>
              <a:gd name="connsiteX4" fmla="*/ 165206 w 160875"/>
              <a:gd name="connsiteY4" fmla="*/ 37125 h 86625"/>
              <a:gd name="connsiteX5" fmla="*/ 157163 w 160875"/>
              <a:gd name="connsiteY5" fmla="*/ 45169 h 86625"/>
              <a:gd name="connsiteX6" fmla="*/ 153450 w 160875"/>
              <a:gd name="connsiteY6" fmla="*/ 41456 h 86625"/>
              <a:gd name="connsiteX7" fmla="*/ 82913 w 160875"/>
              <a:gd name="connsiteY7" fmla="*/ 11756 h 86625"/>
              <a:gd name="connsiteX8" fmla="*/ 11756 w 160875"/>
              <a:gd name="connsiteY8" fmla="*/ 41456 h 86625"/>
              <a:gd name="connsiteX9" fmla="*/ 8044 w 160875"/>
              <a:gd name="connsiteY9" fmla="*/ 45169 h 86625"/>
              <a:gd name="connsiteX10" fmla="*/ 0 w 160875"/>
              <a:gd name="connsiteY10" fmla="*/ 37125 h 86625"/>
              <a:gd name="connsiteX11" fmla="*/ 20419 w 160875"/>
              <a:gd name="connsiteY11" fmla="*/ 59400 h 86625"/>
              <a:gd name="connsiteX12" fmla="*/ 24750 w 160875"/>
              <a:gd name="connsiteY12" fmla="*/ 55688 h 86625"/>
              <a:gd name="connsiteX13" fmla="*/ 83531 w 160875"/>
              <a:gd name="connsiteY13" fmla="*/ 30938 h 86625"/>
              <a:gd name="connsiteX14" fmla="*/ 141075 w 160875"/>
              <a:gd name="connsiteY14" fmla="*/ 55069 h 86625"/>
              <a:gd name="connsiteX15" fmla="*/ 144788 w 160875"/>
              <a:gd name="connsiteY15" fmla="*/ 58781 h 86625"/>
              <a:gd name="connsiteX16" fmla="*/ 136744 w 160875"/>
              <a:gd name="connsiteY16" fmla="*/ 66825 h 86625"/>
              <a:gd name="connsiteX17" fmla="*/ 133031 w 160875"/>
              <a:gd name="connsiteY17" fmla="*/ 63113 h 86625"/>
              <a:gd name="connsiteX18" fmla="*/ 83531 w 160875"/>
              <a:gd name="connsiteY18" fmla="*/ 42075 h 86625"/>
              <a:gd name="connsiteX19" fmla="*/ 32794 w 160875"/>
              <a:gd name="connsiteY19" fmla="*/ 63113 h 86625"/>
              <a:gd name="connsiteX20" fmla="*/ 29081 w 160875"/>
              <a:gd name="connsiteY20" fmla="*/ 67444 h 86625"/>
              <a:gd name="connsiteX21" fmla="*/ 20419 w 160875"/>
              <a:gd name="connsiteY21" fmla="*/ 59400 h 86625"/>
              <a:gd name="connsiteX22" fmla="*/ 44550 w 160875"/>
              <a:gd name="connsiteY22" fmla="*/ 82294 h 86625"/>
              <a:gd name="connsiteX23" fmla="*/ 48263 w 160875"/>
              <a:gd name="connsiteY23" fmla="*/ 78581 h 86625"/>
              <a:gd name="connsiteX24" fmla="*/ 82294 w 160875"/>
              <a:gd name="connsiteY24" fmla="*/ 64350 h 86625"/>
              <a:gd name="connsiteX25" fmla="*/ 116325 w 160875"/>
              <a:gd name="connsiteY25" fmla="*/ 78581 h 86625"/>
              <a:gd name="connsiteX26" fmla="*/ 120038 w 160875"/>
              <a:gd name="connsiteY26" fmla="*/ 82294 h 86625"/>
              <a:gd name="connsiteX27" fmla="*/ 111994 w 160875"/>
              <a:gd name="connsiteY27" fmla="*/ 90338 h 86625"/>
              <a:gd name="connsiteX28" fmla="*/ 108900 w 160875"/>
              <a:gd name="connsiteY28" fmla="*/ 86625 h 86625"/>
              <a:gd name="connsiteX29" fmla="*/ 82294 w 160875"/>
              <a:gd name="connsiteY29" fmla="*/ 75488 h 86625"/>
              <a:gd name="connsiteX30" fmla="*/ 55688 w 160875"/>
              <a:gd name="connsiteY30" fmla="*/ 86006 h 86625"/>
              <a:gd name="connsiteX31" fmla="*/ 51975 w 160875"/>
              <a:gd name="connsiteY31" fmla="*/ 89719 h 86625"/>
              <a:gd name="connsiteX32" fmla="*/ 44550 w 160875"/>
              <a:gd name="connsiteY32" fmla="*/ 82294 h 8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60875" h="86625">
                <a:moveTo>
                  <a:pt x="0" y="37125"/>
                </a:moveTo>
                <a:lnTo>
                  <a:pt x="3713" y="33413"/>
                </a:lnTo>
                <a:cubicBezTo>
                  <a:pt x="25369" y="11756"/>
                  <a:pt x="53213" y="0"/>
                  <a:pt x="82913" y="0"/>
                </a:cubicBezTo>
                <a:cubicBezTo>
                  <a:pt x="112613" y="0"/>
                  <a:pt x="140456" y="11756"/>
                  <a:pt x="161494" y="32794"/>
                </a:cubicBezTo>
                <a:lnTo>
                  <a:pt x="165206" y="37125"/>
                </a:lnTo>
                <a:lnTo>
                  <a:pt x="157163" y="45169"/>
                </a:lnTo>
                <a:lnTo>
                  <a:pt x="153450" y="41456"/>
                </a:lnTo>
                <a:cubicBezTo>
                  <a:pt x="134888" y="22275"/>
                  <a:pt x="109519" y="11756"/>
                  <a:pt x="82913" y="11756"/>
                </a:cubicBezTo>
                <a:cubicBezTo>
                  <a:pt x="56306" y="11138"/>
                  <a:pt x="30938" y="21656"/>
                  <a:pt x="11756" y="41456"/>
                </a:cubicBezTo>
                <a:lnTo>
                  <a:pt x="8044" y="45169"/>
                </a:lnTo>
                <a:lnTo>
                  <a:pt x="0" y="37125"/>
                </a:lnTo>
                <a:close/>
                <a:moveTo>
                  <a:pt x="20419" y="59400"/>
                </a:moveTo>
                <a:lnTo>
                  <a:pt x="24750" y="55688"/>
                </a:lnTo>
                <a:cubicBezTo>
                  <a:pt x="40219" y="39600"/>
                  <a:pt x="60638" y="30938"/>
                  <a:pt x="83531" y="30938"/>
                </a:cubicBezTo>
                <a:cubicBezTo>
                  <a:pt x="105188" y="30938"/>
                  <a:pt x="125606" y="39600"/>
                  <a:pt x="141075" y="55069"/>
                </a:cubicBezTo>
                <a:lnTo>
                  <a:pt x="144788" y="58781"/>
                </a:lnTo>
                <a:lnTo>
                  <a:pt x="136744" y="66825"/>
                </a:lnTo>
                <a:lnTo>
                  <a:pt x="133031" y="63113"/>
                </a:lnTo>
                <a:cubicBezTo>
                  <a:pt x="120038" y="50119"/>
                  <a:pt x="102094" y="42075"/>
                  <a:pt x="83531" y="42075"/>
                </a:cubicBezTo>
                <a:cubicBezTo>
                  <a:pt x="63731" y="42075"/>
                  <a:pt x="46406" y="49500"/>
                  <a:pt x="32794" y="63113"/>
                </a:cubicBezTo>
                <a:lnTo>
                  <a:pt x="29081" y="67444"/>
                </a:lnTo>
                <a:lnTo>
                  <a:pt x="20419" y="59400"/>
                </a:lnTo>
                <a:close/>
                <a:moveTo>
                  <a:pt x="44550" y="82294"/>
                </a:moveTo>
                <a:lnTo>
                  <a:pt x="48263" y="78581"/>
                </a:lnTo>
                <a:cubicBezTo>
                  <a:pt x="56925" y="69300"/>
                  <a:pt x="69300" y="64350"/>
                  <a:pt x="82294" y="64350"/>
                </a:cubicBezTo>
                <a:cubicBezTo>
                  <a:pt x="95288" y="64350"/>
                  <a:pt x="107663" y="69300"/>
                  <a:pt x="116325" y="78581"/>
                </a:cubicBezTo>
                <a:lnTo>
                  <a:pt x="120038" y="82294"/>
                </a:lnTo>
                <a:lnTo>
                  <a:pt x="111994" y="90338"/>
                </a:lnTo>
                <a:lnTo>
                  <a:pt x="108900" y="86625"/>
                </a:lnTo>
                <a:cubicBezTo>
                  <a:pt x="101475" y="79200"/>
                  <a:pt x="92813" y="75488"/>
                  <a:pt x="82294" y="75488"/>
                </a:cubicBezTo>
                <a:cubicBezTo>
                  <a:pt x="71775" y="75488"/>
                  <a:pt x="62494" y="79200"/>
                  <a:pt x="55688" y="86006"/>
                </a:cubicBezTo>
                <a:lnTo>
                  <a:pt x="51975" y="89719"/>
                </a:lnTo>
                <a:lnTo>
                  <a:pt x="44550" y="82294"/>
                </a:lnTo>
                <a:close/>
              </a:path>
            </a:pathLst>
          </a:custGeom>
          <a:solidFill>
            <a:schemeClr val="accent2"/>
          </a:solidFill>
          <a:ln w="5953" cap="flat">
            <a:noFill/>
            <a:prstDash val="solid"/>
            <a:miter/>
          </a:ln>
        </p:spPr>
        <p:txBody>
          <a:bodyPr rtlCol="0" anchor="ctr"/>
          <a:lstStyle/>
          <a:p>
            <a:pPr defTabSz="932563">
              <a:defRPr/>
            </a:pPr>
            <a:endParaRPr lang="en-US">
              <a:solidFill>
                <a:srgbClr val="000000"/>
              </a:solidFill>
              <a:latin typeface="Segoe UI"/>
            </a:endParaRPr>
          </a:p>
        </p:txBody>
      </p:sp>
      <p:sp>
        <p:nvSpPr>
          <p:cNvPr id="1357" name="Freeform: Shape 1356">
            <a:extLst>
              <a:ext uri="{FF2B5EF4-FFF2-40B4-BE49-F238E27FC236}">
                <a16:creationId xmlns:a16="http://schemas.microsoft.com/office/drawing/2014/main" id="{6F2196B4-46C4-47E1-91AC-64A742B5F18A}"/>
              </a:ext>
            </a:extLst>
          </p:cNvPr>
          <p:cNvSpPr/>
          <p:nvPr/>
        </p:nvSpPr>
        <p:spPr>
          <a:xfrm>
            <a:off x="5349278" y="2388570"/>
            <a:ext cx="325115" cy="276856"/>
          </a:xfrm>
          <a:custGeom>
            <a:avLst/>
            <a:gdLst>
              <a:gd name="connsiteX0" fmla="*/ 2987782 w 3031287"/>
              <a:gd name="connsiteY0" fmla="*/ 1422406 h 2581331"/>
              <a:gd name="connsiteX1" fmla="*/ 2805431 w 3031287"/>
              <a:gd name="connsiteY1" fmla="*/ 1076650 h 2581331"/>
              <a:gd name="connsiteX2" fmla="*/ 2852795 w 3031287"/>
              <a:gd name="connsiteY2" fmla="*/ 865880 h 2581331"/>
              <a:gd name="connsiteX3" fmla="*/ 2431256 w 3031287"/>
              <a:gd name="connsiteY3" fmla="*/ 463287 h 2581331"/>
              <a:gd name="connsiteX4" fmla="*/ 2220487 w 3031287"/>
              <a:gd name="connsiteY4" fmla="*/ 510651 h 2581331"/>
              <a:gd name="connsiteX5" fmla="*/ 1893676 w 3031287"/>
              <a:gd name="connsiteY5" fmla="*/ 356719 h 2581331"/>
              <a:gd name="connsiteX6" fmla="*/ 1626071 w 3031287"/>
              <a:gd name="connsiteY6" fmla="*/ 451446 h 2581331"/>
              <a:gd name="connsiteX7" fmla="*/ 1128750 w 3031287"/>
              <a:gd name="connsiteY7" fmla="*/ 44117 h 2581331"/>
              <a:gd name="connsiteX8" fmla="*/ 629061 w 3031287"/>
              <a:gd name="connsiteY8" fmla="*/ 550911 h 2581331"/>
              <a:gd name="connsiteX9" fmla="*/ 629061 w 3031287"/>
              <a:gd name="connsiteY9" fmla="*/ 569856 h 2581331"/>
              <a:gd name="connsiteX10" fmla="*/ 311723 w 3031287"/>
              <a:gd name="connsiteY10" fmla="*/ 884826 h 2581331"/>
              <a:gd name="connsiteX11" fmla="*/ 321196 w 3031287"/>
              <a:gd name="connsiteY11" fmla="*/ 979554 h 2581331"/>
              <a:gd name="connsiteX12" fmla="*/ 44117 w 3031287"/>
              <a:gd name="connsiteY12" fmla="*/ 1299260 h 2581331"/>
              <a:gd name="connsiteX13" fmla="*/ 179104 w 3031287"/>
              <a:gd name="connsiteY13" fmla="*/ 1557393 h 2581331"/>
              <a:gd name="connsiteX14" fmla="*/ 44117 w 3031287"/>
              <a:gd name="connsiteY14" fmla="*/ 1872363 h 2581331"/>
              <a:gd name="connsiteX15" fmla="*/ 494074 w 3031287"/>
              <a:gd name="connsiteY15" fmla="*/ 2312847 h 2581331"/>
              <a:gd name="connsiteX16" fmla="*/ 657479 w 3031287"/>
              <a:gd name="connsiteY16" fmla="*/ 2284428 h 2581331"/>
              <a:gd name="connsiteX17" fmla="*/ 676425 w 3031287"/>
              <a:gd name="connsiteY17" fmla="*/ 2350738 h 2581331"/>
              <a:gd name="connsiteX18" fmla="*/ 820885 w 3031287"/>
              <a:gd name="connsiteY18" fmla="*/ 2485725 h 2581331"/>
              <a:gd name="connsiteX19" fmla="*/ 1012708 w 3031287"/>
              <a:gd name="connsiteY19" fmla="*/ 2369683 h 2581331"/>
              <a:gd name="connsiteX20" fmla="*/ 1242423 w 3031287"/>
              <a:gd name="connsiteY20" fmla="*/ 2504671 h 2581331"/>
              <a:gd name="connsiteX21" fmla="*/ 1415301 w 3031287"/>
              <a:gd name="connsiteY21" fmla="*/ 2438361 h 2581331"/>
              <a:gd name="connsiteX22" fmla="*/ 1663962 w 3031287"/>
              <a:gd name="connsiteY22" fmla="*/ 2554403 h 2581331"/>
              <a:gd name="connsiteX23" fmla="*/ 1990772 w 3031287"/>
              <a:gd name="connsiteY23" fmla="*/ 2296269 h 2581331"/>
              <a:gd name="connsiteX24" fmla="*/ 2450202 w 3031287"/>
              <a:gd name="connsiteY24" fmla="*/ 2507039 h 2581331"/>
              <a:gd name="connsiteX25" fmla="*/ 2814904 w 3031287"/>
              <a:gd name="connsiteY25" fmla="*/ 2142337 h 2581331"/>
              <a:gd name="connsiteX26" fmla="*/ 2739122 w 3031287"/>
              <a:gd name="connsiteY26" fmla="*/ 1806053 h 2581331"/>
              <a:gd name="connsiteX27" fmla="*/ 2987782 w 3031287"/>
              <a:gd name="connsiteY27" fmla="*/ 1422406 h 2581331"/>
              <a:gd name="connsiteX28" fmla="*/ 2987782 w 3031287"/>
              <a:gd name="connsiteY28" fmla="*/ 1422406 h 2581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031287" h="2581331">
                <a:moveTo>
                  <a:pt x="2987782" y="1422406"/>
                </a:moveTo>
                <a:cubicBezTo>
                  <a:pt x="2987782" y="1277946"/>
                  <a:pt x="2921472" y="1154800"/>
                  <a:pt x="2805431" y="1076650"/>
                </a:cubicBezTo>
                <a:cubicBezTo>
                  <a:pt x="2833849" y="1010340"/>
                  <a:pt x="2852795" y="941663"/>
                  <a:pt x="2852795" y="865880"/>
                </a:cubicBezTo>
                <a:cubicBezTo>
                  <a:pt x="2843322" y="645638"/>
                  <a:pt x="2651498" y="463287"/>
                  <a:pt x="2431256" y="463287"/>
                </a:cubicBezTo>
                <a:cubicBezTo>
                  <a:pt x="2355474" y="463287"/>
                  <a:pt x="2286796" y="482233"/>
                  <a:pt x="2220487" y="510651"/>
                </a:cubicBezTo>
                <a:cubicBezTo>
                  <a:pt x="2144705" y="425396"/>
                  <a:pt x="2028663" y="356719"/>
                  <a:pt x="1893676" y="356719"/>
                </a:cubicBezTo>
                <a:cubicBezTo>
                  <a:pt x="1787108" y="356719"/>
                  <a:pt x="1701853" y="394610"/>
                  <a:pt x="1626071" y="451446"/>
                </a:cubicBezTo>
                <a:cubicBezTo>
                  <a:pt x="1588179" y="226468"/>
                  <a:pt x="1377410" y="44117"/>
                  <a:pt x="1128750" y="44117"/>
                </a:cubicBezTo>
                <a:cubicBezTo>
                  <a:pt x="849303" y="44117"/>
                  <a:pt x="629061" y="273832"/>
                  <a:pt x="629061" y="550911"/>
                </a:cubicBezTo>
                <a:cubicBezTo>
                  <a:pt x="629061" y="560383"/>
                  <a:pt x="629061" y="569856"/>
                  <a:pt x="629061" y="569856"/>
                </a:cubicBezTo>
                <a:cubicBezTo>
                  <a:pt x="446710" y="569856"/>
                  <a:pt x="311723" y="714316"/>
                  <a:pt x="311723" y="884826"/>
                </a:cubicBezTo>
                <a:cubicBezTo>
                  <a:pt x="311723" y="922717"/>
                  <a:pt x="311723" y="951135"/>
                  <a:pt x="321196" y="979554"/>
                </a:cubicBezTo>
                <a:cubicBezTo>
                  <a:pt x="169631" y="1000867"/>
                  <a:pt x="44117" y="1135854"/>
                  <a:pt x="44117" y="1299260"/>
                </a:cubicBezTo>
                <a:cubicBezTo>
                  <a:pt x="44117" y="1403460"/>
                  <a:pt x="91481" y="1500556"/>
                  <a:pt x="179104" y="1557393"/>
                </a:cubicBezTo>
                <a:cubicBezTo>
                  <a:pt x="91481" y="1633175"/>
                  <a:pt x="44117" y="1749217"/>
                  <a:pt x="44117" y="1872363"/>
                </a:cubicBezTo>
                <a:cubicBezTo>
                  <a:pt x="44117" y="2111550"/>
                  <a:pt x="254886" y="2312847"/>
                  <a:pt x="494074" y="2312847"/>
                </a:cubicBezTo>
                <a:cubicBezTo>
                  <a:pt x="560383" y="2312847"/>
                  <a:pt x="657479" y="2284428"/>
                  <a:pt x="657479" y="2284428"/>
                </a:cubicBezTo>
                <a:cubicBezTo>
                  <a:pt x="666952" y="2293901"/>
                  <a:pt x="666952" y="2331792"/>
                  <a:pt x="676425" y="2350738"/>
                </a:cubicBezTo>
                <a:cubicBezTo>
                  <a:pt x="695370" y="2426520"/>
                  <a:pt x="742734" y="2466779"/>
                  <a:pt x="820885" y="2485725"/>
                </a:cubicBezTo>
                <a:cubicBezTo>
                  <a:pt x="906140" y="2504671"/>
                  <a:pt x="993763" y="2447834"/>
                  <a:pt x="1012708" y="2369683"/>
                </a:cubicBezTo>
                <a:cubicBezTo>
                  <a:pt x="1050599" y="2445466"/>
                  <a:pt x="1147695" y="2504671"/>
                  <a:pt x="1242423" y="2504671"/>
                </a:cubicBezTo>
                <a:cubicBezTo>
                  <a:pt x="1308733" y="2504671"/>
                  <a:pt x="1377410" y="2485725"/>
                  <a:pt x="1415301" y="2438361"/>
                </a:cubicBezTo>
                <a:cubicBezTo>
                  <a:pt x="1481611" y="2514143"/>
                  <a:pt x="1569234" y="2554403"/>
                  <a:pt x="1663962" y="2554403"/>
                </a:cubicBezTo>
                <a:cubicBezTo>
                  <a:pt x="1827367" y="2554403"/>
                  <a:pt x="1962354" y="2450202"/>
                  <a:pt x="1990772" y="2296269"/>
                </a:cubicBezTo>
                <a:cubicBezTo>
                  <a:pt x="2085500" y="2450202"/>
                  <a:pt x="2258378" y="2535457"/>
                  <a:pt x="2450202" y="2507039"/>
                </a:cubicBezTo>
                <a:cubicBezTo>
                  <a:pt x="2632553" y="2469148"/>
                  <a:pt x="2777013" y="2324688"/>
                  <a:pt x="2814904" y="2142337"/>
                </a:cubicBezTo>
                <a:cubicBezTo>
                  <a:pt x="2833849" y="2016823"/>
                  <a:pt x="2805431" y="1903149"/>
                  <a:pt x="2739122" y="1806053"/>
                </a:cubicBezTo>
                <a:cubicBezTo>
                  <a:pt x="2893054" y="1739744"/>
                  <a:pt x="2987782" y="1595284"/>
                  <a:pt x="2987782" y="1422406"/>
                </a:cubicBezTo>
                <a:lnTo>
                  <a:pt x="2987782" y="1422406"/>
                </a:lnTo>
                <a:close/>
              </a:path>
            </a:pathLst>
          </a:custGeom>
          <a:solidFill>
            <a:schemeClr val="tx2"/>
          </a:solidFill>
          <a:ln w="23659" cap="flat">
            <a:noFill/>
            <a:prstDash val="solid"/>
            <a:miter/>
          </a:ln>
        </p:spPr>
        <p:txBody>
          <a:bodyPr rtlCol="0" anchor="ctr"/>
          <a:lstStyle/>
          <a:p>
            <a:pPr defTabSz="932563">
              <a:defRPr/>
            </a:pPr>
            <a:endParaRPr lang="en-US">
              <a:solidFill>
                <a:srgbClr val="000000"/>
              </a:solidFill>
              <a:latin typeface="Segoe UI"/>
            </a:endParaRPr>
          </a:p>
        </p:txBody>
      </p:sp>
      <p:sp>
        <p:nvSpPr>
          <p:cNvPr id="1358" name="Freeform: Shape 1357">
            <a:extLst>
              <a:ext uri="{FF2B5EF4-FFF2-40B4-BE49-F238E27FC236}">
                <a16:creationId xmlns:a16="http://schemas.microsoft.com/office/drawing/2014/main" id="{42D3866F-B515-488A-9115-5BE46264D390}"/>
              </a:ext>
            </a:extLst>
          </p:cNvPr>
          <p:cNvSpPr/>
          <p:nvPr/>
        </p:nvSpPr>
        <p:spPr>
          <a:xfrm>
            <a:off x="5720532" y="2273686"/>
            <a:ext cx="223999" cy="190750"/>
          </a:xfrm>
          <a:custGeom>
            <a:avLst/>
            <a:gdLst>
              <a:gd name="connsiteX0" fmla="*/ 2987782 w 3031287"/>
              <a:gd name="connsiteY0" fmla="*/ 1422406 h 2581331"/>
              <a:gd name="connsiteX1" fmla="*/ 2805431 w 3031287"/>
              <a:gd name="connsiteY1" fmla="*/ 1076650 h 2581331"/>
              <a:gd name="connsiteX2" fmla="*/ 2852795 w 3031287"/>
              <a:gd name="connsiteY2" fmla="*/ 865880 h 2581331"/>
              <a:gd name="connsiteX3" fmla="*/ 2431256 w 3031287"/>
              <a:gd name="connsiteY3" fmla="*/ 463287 h 2581331"/>
              <a:gd name="connsiteX4" fmla="*/ 2220487 w 3031287"/>
              <a:gd name="connsiteY4" fmla="*/ 510651 h 2581331"/>
              <a:gd name="connsiteX5" fmla="*/ 1893676 w 3031287"/>
              <a:gd name="connsiteY5" fmla="*/ 356719 h 2581331"/>
              <a:gd name="connsiteX6" fmla="*/ 1626071 w 3031287"/>
              <a:gd name="connsiteY6" fmla="*/ 451446 h 2581331"/>
              <a:gd name="connsiteX7" fmla="*/ 1128750 w 3031287"/>
              <a:gd name="connsiteY7" fmla="*/ 44117 h 2581331"/>
              <a:gd name="connsiteX8" fmla="*/ 629061 w 3031287"/>
              <a:gd name="connsiteY8" fmla="*/ 550911 h 2581331"/>
              <a:gd name="connsiteX9" fmla="*/ 629061 w 3031287"/>
              <a:gd name="connsiteY9" fmla="*/ 569856 h 2581331"/>
              <a:gd name="connsiteX10" fmla="*/ 311723 w 3031287"/>
              <a:gd name="connsiteY10" fmla="*/ 884826 h 2581331"/>
              <a:gd name="connsiteX11" fmla="*/ 321196 w 3031287"/>
              <a:gd name="connsiteY11" fmla="*/ 979554 h 2581331"/>
              <a:gd name="connsiteX12" fmla="*/ 44117 w 3031287"/>
              <a:gd name="connsiteY12" fmla="*/ 1299260 h 2581331"/>
              <a:gd name="connsiteX13" fmla="*/ 179104 w 3031287"/>
              <a:gd name="connsiteY13" fmla="*/ 1557393 h 2581331"/>
              <a:gd name="connsiteX14" fmla="*/ 44117 w 3031287"/>
              <a:gd name="connsiteY14" fmla="*/ 1872363 h 2581331"/>
              <a:gd name="connsiteX15" fmla="*/ 494074 w 3031287"/>
              <a:gd name="connsiteY15" fmla="*/ 2312847 h 2581331"/>
              <a:gd name="connsiteX16" fmla="*/ 657479 w 3031287"/>
              <a:gd name="connsiteY16" fmla="*/ 2284428 h 2581331"/>
              <a:gd name="connsiteX17" fmla="*/ 676425 w 3031287"/>
              <a:gd name="connsiteY17" fmla="*/ 2350738 h 2581331"/>
              <a:gd name="connsiteX18" fmla="*/ 820885 w 3031287"/>
              <a:gd name="connsiteY18" fmla="*/ 2485725 h 2581331"/>
              <a:gd name="connsiteX19" fmla="*/ 1012708 w 3031287"/>
              <a:gd name="connsiteY19" fmla="*/ 2369683 h 2581331"/>
              <a:gd name="connsiteX20" fmla="*/ 1242423 w 3031287"/>
              <a:gd name="connsiteY20" fmla="*/ 2504671 h 2581331"/>
              <a:gd name="connsiteX21" fmla="*/ 1415301 w 3031287"/>
              <a:gd name="connsiteY21" fmla="*/ 2438361 h 2581331"/>
              <a:gd name="connsiteX22" fmla="*/ 1663962 w 3031287"/>
              <a:gd name="connsiteY22" fmla="*/ 2554403 h 2581331"/>
              <a:gd name="connsiteX23" fmla="*/ 1990772 w 3031287"/>
              <a:gd name="connsiteY23" fmla="*/ 2296269 h 2581331"/>
              <a:gd name="connsiteX24" fmla="*/ 2450202 w 3031287"/>
              <a:gd name="connsiteY24" fmla="*/ 2507039 h 2581331"/>
              <a:gd name="connsiteX25" fmla="*/ 2814904 w 3031287"/>
              <a:gd name="connsiteY25" fmla="*/ 2142337 h 2581331"/>
              <a:gd name="connsiteX26" fmla="*/ 2739122 w 3031287"/>
              <a:gd name="connsiteY26" fmla="*/ 1806053 h 2581331"/>
              <a:gd name="connsiteX27" fmla="*/ 2987782 w 3031287"/>
              <a:gd name="connsiteY27" fmla="*/ 1422406 h 2581331"/>
              <a:gd name="connsiteX28" fmla="*/ 2987782 w 3031287"/>
              <a:gd name="connsiteY28" fmla="*/ 1422406 h 2581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031287" h="2581331">
                <a:moveTo>
                  <a:pt x="2987782" y="1422406"/>
                </a:moveTo>
                <a:cubicBezTo>
                  <a:pt x="2987782" y="1277946"/>
                  <a:pt x="2921472" y="1154800"/>
                  <a:pt x="2805431" y="1076650"/>
                </a:cubicBezTo>
                <a:cubicBezTo>
                  <a:pt x="2833849" y="1010340"/>
                  <a:pt x="2852795" y="941663"/>
                  <a:pt x="2852795" y="865880"/>
                </a:cubicBezTo>
                <a:cubicBezTo>
                  <a:pt x="2843322" y="645638"/>
                  <a:pt x="2651498" y="463287"/>
                  <a:pt x="2431256" y="463287"/>
                </a:cubicBezTo>
                <a:cubicBezTo>
                  <a:pt x="2355474" y="463287"/>
                  <a:pt x="2286796" y="482233"/>
                  <a:pt x="2220487" y="510651"/>
                </a:cubicBezTo>
                <a:cubicBezTo>
                  <a:pt x="2144705" y="425396"/>
                  <a:pt x="2028663" y="356719"/>
                  <a:pt x="1893676" y="356719"/>
                </a:cubicBezTo>
                <a:cubicBezTo>
                  <a:pt x="1787108" y="356719"/>
                  <a:pt x="1701853" y="394610"/>
                  <a:pt x="1626071" y="451446"/>
                </a:cubicBezTo>
                <a:cubicBezTo>
                  <a:pt x="1588179" y="226468"/>
                  <a:pt x="1377410" y="44117"/>
                  <a:pt x="1128750" y="44117"/>
                </a:cubicBezTo>
                <a:cubicBezTo>
                  <a:pt x="849303" y="44117"/>
                  <a:pt x="629061" y="273832"/>
                  <a:pt x="629061" y="550911"/>
                </a:cubicBezTo>
                <a:cubicBezTo>
                  <a:pt x="629061" y="560383"/>
                  <a:pt x="629061" y="569856"/>
                  <a:pt x="629061" y="569856"/>
                </a:cubicBezTo>
                <a:cubicBezTo>
                  <a:pt x="446710" y="569856"/>
                  <a:pt x="311723" y="714316"/>
                  <a:pt x="311723" y="884826"/>
                </a:cubicBezTo>
                <a:cubicBezTo>
                  <a:pt x="311723" y="922717"/>
                  <a:pt x="311723" y="951135"/>
                  <a:pt x="321196" y="979554"/>
                </a:cubicBezTo>
                <a:cubicBezTo>
                  <a:pt x="169631" y="1000867"/>
                  <a:pt x="44117" y="1135854"/>
                  <a:pt x="44117" y="1299260"/>
                </a:cubicBezTo>
                <a:cubicBezTo>
                  <a:pt x="44117" y="1403460"/>
                  <a:pt x="91481" y="1500556"/>
                  <a:pt x="179104" y="1557393"/>
                </a:cubicBezTo>
                <a:cubicBezTo>
                  <a:pt x="91481" y="1633175"/>
                  <a:pt x="44117" y="1749217"/>
                  <a:pt x="44117" y="1872363"/>
                </a:cubicBezTo>
                <a:cubicBezTo>
                  <a:pt x="44117" y="2111550"/>
                  <a:pt x="254886" y="2312847"/>
                  <a:pt x="494074" y="2312847"/>
                </a:cubicBezTo>
                <a:cubicBezTo>
                  <a:pt x="560383" y="2312847"/>
                  <a:pt x="657479" y="2284428"/>
                  <a:pt x="657479" y="2284428"/>
                </a:cubicBezTo>
                <a:cubicBezTo>
                  <a:pt x="666952" y="2293901"/>
                  <a:pt x="666952" y="2331792"/>
                  <a:pt x="676425" y="2350738"/>
                </a:cubicBezTo>
                <a:cubicBezTo>
                  <a:pt x="695370" y="2426520"/>
                  <a:pt x="742734" y="2466779"/>
                  <a:pt x="820885" y="2485725"/>
                </a:cubicBezTo>
                <a:cubicBezTo>
                  <a:pt x="906140" y="2504671"/>
                  <a:pt x="993763" y="2447834"/>
                  <a:pt x="1012708" y="2369683"/>
                </a:cubicBezTo>
                <a:cubicBezTo>
                  <a:pt x="1050599" y="2445466"/>
                  <a:pt x="1147695" y="2504671"/>
                  <a:pt x="1242423" y="2504671"/>
                </a:cubicBezTo>
                <a:cubicBezTo>
                  <a:pt x="1308733" y="2504671"/>
                  <a:pt x="1377410" y="2485725"/>
                  <a:pt x="1415301" y="2438361"/>
                </a:cubicBezTo>
                <a:cubicBezTo>
                  <a:pt x="1481611" y="2514143"/>
                  <a:pt x="1569234" y="2554403"/>
                  <a:pt x="1663962" y="2554403"/>
                </a:cubicBezTo>
                <a:cubicBezTo>
                  <a:pt x="1827367" y="2554403"/>
                  <a:pt x="1962354" y="2450202"/>
                  <a:pt x="1990772" y="2296269"/>
                </a:cubicBezTo>
                <a:cubicBezTo>
                  <a:pt x="2085500" y="2450202"/>
                  <a:pt x="2258378" y="2535457"/>
                  <a:pt x="2450202" y="2507039"/>
                </a:cubicBezTo>
                <a:cubicBezTo>
                  <a:pt x="2632553" y="2469148"/>
                  <a:pt x="2777013" y="2324688"/>
                  <a:pt x="2814904" y="2142337"/>
                </a:cubicBezTo>
                <a:cubicBezTo>
                  <a:pt x="2833849" y="2016823"/>
                  <a:pt x="2805431" y="1903149"/>
                  <a:pt x="2739122" y="1806053"/>
                </a:cubicBezTo>
                <a:cubicBezTo>
                  <a:pt x="2893054" y="1739744"/>
                  <a:pt x="2987782" y="1595284"/>
                  <a:pt x="2987782" y="1422406"/>
                </a:cubicBezTo>
                <a:lnTo>
                  <a:pt x="2987782" y="1422406"/>
                </a:lnTo>
                <a:close/>
              </a:path>
            </a:pathLst>
          </a:custGeom>
          <a:solidFill>
            <a:schemeClr val="tx2"/>
          </a:solidFill>
          <a:ln w="23659" cap="flat">
            <a:noFill/>
            <a:prstDash val="solid"/>
            <a:miter/>
          </a:ln>
        </p:spPr>
        <p:txBody>
          <a:bodyPr rtlCol="0" anchor="ctr"/>
          <a:lstStyle/>
          <a:p>
            <a:pPr defTabSz="932563">
              <a:defRPr/>
            </a:pPr>
            <a:endParaRPr lang="en-US">
              <a:solidFill>
                <a:srgbClr val="000000"/>
              </a:solidFill>
              <a:latin typeface="Segoe UI"/>
            </a:endParaRPr>
          </a:p>
        </p:txBody>
      </p:sp>
      <p:grpSp>
        <p:nvGrpSpPr>
          <p:cNvPr id="1359" name="Wind 1">
            <a:extLst>
              <a:ext uri="{FF2B5EF4-FFF2-40B4-BE49-F238E27FC236}">
                <a16:creationId xmlns:a16="http://schemas.microsoft.com/office/drawing/2014/main" id="{E716341A-8A15-406C-8410-72455E013D34}"/>
              </a:ext>
            </a:extLst>
          </p:cNvPr>
          <p:cNvGrpSpPr/>
          <p:nvPr/>
        </p:nvGrpSpPr>
        <p:grpSpPr>
          <a:xfrm>
            <a:off x="9383093" y="2898504"/>
            <a:ext cx="527276" cy="527276"/>
            <a:chOff x="9260891" y="2203899"/>
            <a:chExt cx="527351" cy="527351"/>
          </a:xfrm>
        </p:grpSpPr>
        <p:sp>
          <p:nvSpPr>
            <p:cNvPr id="1360" name="Oval 1359">
              <a:extLst>
                <a:ext uri="{FF2B5EF4-FFF2-40B4-BE49-F238E27FC236}">
                  <a16:creationId xmlns:a16="http://schemas.microsoft.com/office/drawing/2014/main" id="{49F19DA6-2D5F-4CB6-B731-27A2E6FBDCF9}"/>
                </a:ext>
              </a:extLst>
            </p:cNvPr>
            <p:cNvSpPr/>
            <p:nvPr/>
          </p:nvSpPr>
          <p:spPr bwMode="auto">
            <a:xfrm>
              <a:off x="9260891" y="2203899"/>
              <a:ext cx="527351" cy="527351"/>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361" name="Graphic 1360">
              <a:extLst>
                <a:ext uri="{FF2B5EF4-FFF2-40B4-BE49-F238E27FC236}">
                  <a16:creationId xmlns:a16="http://schemas.microsoft.com/office/drawing/2014/main" id="{BD4A9391-7407-4DE9-B08A-ECC85D29172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301114" y="2219529"/>
              <a:ext cx="446905" cy="375400"/>
            </a:xfrm>
            <a:prstGeom prst="rect">
              <a:avLst/>
            </a:prstGeom>
          </p:spPr>
        </p:pic>
      </p:grpSp>
      <p:grpSp>
        <p:nvGrpSpPr>
          <p:cNvPr id="1362" name="Wind 2">
            <a:extLst>
              <a:ext uri="{FF2B5EF4-FFF2-40B4-BE49-F238E27FC236}">
                <a16:creationId xmlns:a16="http://schemas.microsoft.com/office/drawing/2014/main" id="{1F5C0E88-5FAE-4FAD-A0F2-79270B132529}"/>
              </a:ext>
            </a:extLst>
          </p:cNvPr>
          <p:cNvGrpSpPr/>
          <p:nvPr/>
        </p:nvGrpSpPr>
        <p:grpSpPr>
          <a:xfrm>
            <a:off x="10191020" y="2770844"/>
            <a:ext cx="527276" cy="527276"/>
            <a:chOff x="9260891" y="2203899"/>
            <a:chExt cx="527351" cy="527351"/>
          </a:xfrm>
        </p:grpSpPr>
        <p:sp>
          <p:nvSpPr>
            <p:cNvPr id="1363" name="Oval 1362">
              <a:extLst>
                <a:ext uri="{FF2B5EF4-FFF2-40B4-BE49-F238E27FC236}">
                  <a16:creationId xmlns:a16="http://schemas.microsoft.com/office/drawing/2014/main" id="{93B6B84F-EC0D-463F-91B2-E60152C3B862}"/>
                </a:ext>
              </a:extLst>
            </p:cNvPr>
            <p:cNvSpPr/>
            <p:nvPr/>
          </p:nvSpPr>
          <p:spPr bwMode="auto">
            <a:xfrm>
              <a:off x="9260891" y="2203899"/>
              <a:ext cx="527351" cy="527351"/>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364" name="Graphic 1363">
              <a:extLst>
                <a:ext uri="{FF2B5EF4-FFF2-40B4-BE49-F238E27FC236}">
                  <a16:creationId xmlns:a16="http://schemas.microsoft.com/office/drawing/2014/main" id="{020FC6D0-CB67-4BB8-B7C4-2C8A068E555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301114" y="2219529"/>
              <a:ext cx="446905" cy="375400"/>
            </a:xfrm>
            <a:prstGeom prst="rect">
              <a:avLst/>
            </a:prstGeom>
          </p:spPr>
        </p:pic>
      </p:grpSp>
      <p:grpSp>
        <p:nvGrpSpPr>
          <p:cNvPr id="1365" name="Wind 3">
            <a:extLst>
              <a:ext uri="{FF2B5EF4-FFF2-40B4-BE49-F238E27FC236}">
                <a16:creationId xmlns:a16="http://schemas.microsoft.com/office/drawing/2014/main" id="{A5DD8000-A358-403B-8EA9-C50A2D0CEF92}"/>
              </a:ext>
            </a:extLst>
          </p:cNvPr>
          <p:cNvGrpSpPr/>
          <p:nvPr/>
        </p:nvGrpSpPr>
        <p:grpSpPr>
          <a:xfrm>
            <a:off x="10581610" y="3052887"/>
            <a:ext cx="527276" cy="527276"/>
            <a:chOff x="9260891" y="2203899"/>
            <a:chExt cx="527351" cy="527351"/>
          </a:xfrm>
        </p:grpSpPr>
        <p:sp>
          <p:nvSpPr>
            <p:cNvPr id="1366" name="Oval 1365">
              <a:extLst>
                <a:ext uri="{FF2B5EF4-FFF2-40B4-BE49-F238E27FC236}">
                  <a16:creationId xmlns:a16="http://schemas.microsoft.com/office/drawing/2014/main" id="{F4962812-2E22-48B0-ADC3-DB2CCD2FB703}"/>
                </a:ext>
              </a:extLst>
            </p:cNvPr>
            <p:cNvSpPr/>
            <p:nvPr/>
          </p:nvSpPr>
          <p:spPr bwMode="auto">
            <a:xfrm>
              <a:off x="9260891" y="2203899"/>
              <a:ext cx="527351" cy="527351"/>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367" name="Graphic 1366">
              <a:extLst>
                <a:ext uri="{FF2B5EF4-FFF2-40B4-BE49-F238E27FC236}">
                  <a16:creationId xmlns:a16="http://schemas.microsoft.com/office/drawing/2014/main" id="{0273CBB5-DF9F-4ECA-B2F6-492D59D082D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301114" y="2219529"/>
              <a:ext cx="446905" cy="375400"/>
            </a:xfrm>
            <a:prstGeom prst="rect">
              <a:avLst/>
            </a:prstGeom>
          </p:spPr>
        </p:pic>
      </p:grpSp>
      <p:sp>
        <p:nvSpPr>
          <p:cNvPr id="1368" name="Smoke">
            <a:extLst>
              <a:ext uri="{FF2B5EF4-FFF2-40B4-BE49-F238E27FC236}">
                <a16:creationId xmlns:a16="http://schemas.microsoft.com/office/drawing/2014/main" id="{EAF65FBB-E77C-47B8-9E6A-420607083A6E}"/>
              </a:ext>
            </a:extLst>
          </p:cNvPr>
          <p:cNvSpPr/>
          <p:nvPr/>
        </p:nvSpPr>
        <p:spPr bwMode="auto">
          <a:xfrm flipH="1">
            <a:off x="7186285" y="3924247"/>
            <a:ext cx="73405" cy="58586"/>
          </a:xfrm>
          <a:custGeom>
            <a:avLst/>
            <a:gdLst>
              <a:gd name="connsiteX0" fmla="*/ 376727 w 1166078"/>
              <a:gd name="connsiteY0" fmla="*/ 0 h 930665"/>
              <a:gd name="connsiteX1" fmla="*/ 553797 w 1166078"/>
              <a:gd name="connsiteY1" fmla="*/ 63566 h 930665"/>
              <a:gd name="connsiteX2" fmla="*/ 572522 w 1166078"/>
              <a:gd name="connsiteY2" fmla="*/ 85195 h 930665"/>
              <a:gd name="connsiteX3" fmla="*/ 597236 w 1166078"/>
              <a:gd name="connsiteY3" fmla="*/ 71781 h 930665"/>
              <a:gd name="connsiteX4" fmla="*/ 705590 w 1166078"/>
              <a:gd name="connsiteY4" fmla="*/ 49905 h 930665"/>
              <a:gd name="connsiteX5" fmla="*/ 978305 w 1166078"/>
              <a:gd name="connsiteY5" fmla="*/ 272174 h 930665"/>
              <a:gd name="connsiteX6" fmla="*/ 978901 w 1166078"/>
              <a:gd name="connsiteY6" fmla="*/ 278087 h 930665"/>
              <a:gd name="connsiteX7" fmla="*/ 1013288 w 1166078"/>
              <a:gd name="connsiteY7" fmla="*/ 296752 h 930665"/>
              <a:gd name="connsiteX8" fmla="*/ 1166078 w 1166078"/>
              <a:gd name="connsiteY8" fmla="*/ 584116 h 930665"/>
              <a:gd name="connsiteX9" fmla="*/ 819529 w 1166078"/>
              <a:gd name="connsiteY9" fmla="*/ 930665 h 930665"/>
              <a:gd name="connsiteX10" fmla="*/ 532165 w 1166078"/>
              <a:gd name="connsiteY10" fmla="*/ 777875 h 930665"/>
              <a:gd name="connsiteX11" fmla="*/ 530507 w 1166078"/>
              <a:gd name="connsiteY11" fmla="*/ 774820 h 930665"/>
              <a:gd name="connsiteX12" fmla="*/ 513085 w 1166078"/>
              <a:gd name="connsiteY12" fmla="*/ 777454 h 930665"/>
              <a:gd name="connsiteX13" fmla="*/ 357446 w 1166078"/>
              <a:gd name="connsiteY13" fmla="*/ 729913 h 930665"/>
              <a:gd name="connsiteX14" fmla="*/ 341118 w 1166078"/>
              <a:gd name="connsiteY14" fmla="*/ 716442 h 930665"/>
              <a:gd name="connsiteX15" fmla="*/ 280864 w 1166078"/>
              <a:gd name="connsiteY15" fmla="*/ 757066 h 930665"/>
              <a:gd name="connsiteX16" fmla="*/ 202170 w 1166078"/>
              <a:gd name="connsiteY16" fmla="*/ 772954 h 930665"/>
              <a:gd name="connsiteX17" fmla="*/ 0 w 1166078"/>
              <a:gd name="connsiteY17" fmla="*/ 570784 h 930665"/>
              <a:gd name="connsiteX18" fmla="*/ 59215 w 1166078"/>
              <a:gd name="connsiteY18" fmla="*/ 427828 h 930665"/>
              <a:gd name="connsiteX19" fmla="*/ 120224 w 1166078"/>
              <a:gd name="connsiteY19" fmla="*/ 386695 h 930665"/>
              <a:gd name="connsiteX20" fmla="*/ 104013 w 1166078"/>
              <a:gd name="connsiteY20" fmla="*/ 334471 h 930665"/>
              <a:gd name="connsiteX21" fmla="*/ 98357 w 1166078"/>
              <a:gd name="connsiteY21" fmla="*/ 278370 h 930665"/>
              <a:gd name="connsiteX22" fmla="*/ 376727 w 1166078"/>
              <a:gd name="connsiteY22" fmla="*/ 0 h 930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166078" h="930665">
                <a:moveTo>
                  <a:pt x="376727" y="0"/>
                </a:moveTo>
                <a:cubicBezTo>
                  <a:pt x="443989" y="0"/>
                  <a:pt x="505678" y="23855"/>
                  <a:pt x="553797" y="63566"/>
                </a:cubicBezTo>
                <a:lnTo>
                  <a:pt x="572522" y="85195"/>
                </a:lnTo>
                <a:lnTo>
                  <a:pt x="597236" y="71781"/>
                </a:lnTo>
                <a:cubicBezTo>
                  <a:pt x="630540" y="57694"/>
                  <a:pt x="667155" y="49905"/>
                  <a:pt x="705590" y="49905"/>
                </a:cubicBezTo>
                <a:cubicBezTo>
                  <a:pt x="840113" y="49905"/>
                  <a:pt x="952348" y="145325"/>
                  <a:pt x="978305" y="272174"/>
                </a:cubicBezTo>
                <a:lnTo>
                  <a:pt x="978901" y="278087"/>
                </a:lnTo>
                <a:lnTo>
                  <a:pt x="1013288" y="296752"/>
                </a:lnTo>
                <a:cubicBezTo>
                  <a:pt x="1105471" y="359029"/>
                  <a:pt x="1166078" y="464495"/>
                  <a:pt x="1166078" y="584116"/>
                </a:cubicBezTo>
                <a:cubicBezTo>
                  <a:pt x="1166078" y="775510"/>
                  <a:pt x="1010923" y="930665"/>
                  <a:pt x="819529" y="930665"/>
                </a:cubicBezTo>
                <a:cubicBezTo>
                  <a:pt x="699908" y="930665"/>
                  <a:pt x="594443" y="870058"/>
                  <a:pt x="532165" y="777875"/>
                </a:cubicBezTo>
                <a:lnTo>
                  <a:pt x="530507" y="774820"/>
                </a:lnTo>
                <a:lnTo>
                  <a:pt x="513085" y="777454"/>
                </a:lnTo>
                <a:cubicBezTo>
                  <a:pt x="455433" y="777454"/>
                  <a:pt x="401874" y="759928"/>
                  <a:pt x="357446" y="729913"/>
                </a:cubicBezTo>
                <a:lnTo>
                  <a:pt x="341118" y="716442"/>
                </a:lnTo>
                <a:lnTo>
                  <a:pt x="280864" y="757066"/>
                </a:lnTo>
                <a:cubicBezTo>
                  <a:pt x="256677" y="767297"/>
                  <a:pt x="230084" y="772954"/>
                  <a:pt x="202170" y="772954"/>
                </a:cubicBezTo>
                <a:cubicBezTo>
                  <a:pt x="90515" y="772954"/>
                  <a:pt x="0" y="682439"/>
                  <a:pt x="0" y="570784"/>
                </a:cubicBezTo>
                <a:cubicBezTo>
                  <a:pt x="0" y="514957"/>
                  <a:pt x="22629" y="464414"/>
                  <a:pt x="59215" y="427828"/>
                </a:cubicBezTo>
                <a:lnTo>
                  <a:pt x="120224" y="386695"/>
                </a:lnTo>
                <a:lnTo>
                  <a:pt x="104013" y="334471"/>
                </a:lnTo>
                <a:cubicBezTo>
                  <a:pt x="100305" y="316350"/>
                  <a:pt x="98357" y="297587"/>
                  <a:pt x="98357" y="278370"/>
                </a:cubicBezTo>
                <a:cubicBezTo>
                  <a:pt x="98357" y="124630"/>
                  <a:pt x="222987" y="0"/>
                  <a:pt x="376727" y="0"/>
                </a:cubicBezTo>
                <a:close/>
              </a:path>
            </a:pathLst>
          </a:custGeom>
          <a:solidFill>
            <a:schemeClr val="bg1">
              <a:lumMod val="65000"/>
            </a:schemeClr>
          </a:solidFill>
          <a:ln w="15875" cap="flat">
            <a:noFill/>
            <a:prstDash val="solid"/>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sz="900" err="1">
              <a:gradFill>
                <a:gsLst>
                  <a:gs pos="0">
                    <a:srgbClr val="505050"/>
                  </a:gs>
                  <a:gs pos="100000">
                    <a:srgbClr val="505050"/>
                  </a:gs>
                </a:gsLst>
                <a:lin ang="5400000" scaled="1"/>
              </a:gradFill>
              <a:latin typeface="Segoe UI"/>
            </a:endParaRPr>
          </a:p>
        </p:txBody>
      </p:sp>
      <p:sp>
        <p:nvSpPr>
          <p:cNvPr id="1369" name="Smoke">
            <a:extLst>
              <a:ext uri="{FF2B5EF4-FFF2-40B4-BE49-F238E27FC236}">
                <a16:creationId xmlns:a16="http://schemas.microsoft.com/office/drawing/2014/main" id="{CDEAAA83-45E7-41FD-8FB1-F36A0876F56F}"/>
              </a:ext>
            </a:extLst>
          </p:cNvPr>
          <p:cNvSpPr/>
          <p:nvPr/>
        </p:nvSpPr>
        <p:spPr bwMode="auto">
          <a:xfrm rot="11025609" flipH="1">
            <a:off x="7203006" y="3944484"/>
            <a:ext cx="55328" cy="43157"/>
          </a:xfrm>
          <a:custGeom>
            <a:avLst/>
            <a:gdLst>
              <a:gd name="connsiteX0" fmla="*/ 118093 w 580130"/>
              <a:gd name="connsiteY0" fmla="*/ 0 h 452514"/>
              <a:gd name="connsiteX1" fmla="*/ 164060 w 580130"/>
              <a:gd name="connsiteY1" fmla="*/ 9280 h 452514"/>
              <a:gd name="connsiteX2" fmla="*/ 196223 w 580130"/>
              <a:gd name="connsiteY2" fmla="*/ 30965 h 452514"/>
              <a:gd name="connsiteX3" fmla="*/ 220732 w 580130"/>
              <a:gd name="connsiteY3" fmla="*/ 26017 h 452514"/>
              <a:gd name="connsiteX4" fmla="*/ 327253 w 580130"/>
              <a:gd name="connsiteY4" fmla="*/ 70140 h 452514"/>
              <a:gd name="connsiteX5" fmla="*/ 328116 w 580130"/>
              <a:gd name="connsiteY5" fmla="*/ 71420 h 452514"/>
              <a:gd name="connsiteX6" fmla="*/ 367322 w 580130"/>
              <a:gd name="connsiteY6" fmla="*/ 63504 h 452514"/>
              <a:gd name="connsiteX7" fmla="*/ 506128 w 580130"/>
              <a:gd name="connsiteY7" fmla="*/ 155511 h 452514"/>
              <a:gd name="connsiteX8" fmla="*/ 512455 w 580130"/>
              <a:gd name="connsiteY8" fmla="*/ 186849 h 452514"/>
              <a:gd name="connsiteX9" fmla="*/ 543631 w 580130"/>
              <a:gd name="connsiteY9" fmla="*/ 207869 h 452514"/>
              <a:gd name="connsiteX10" fmla="*/ 580130 w 580130"/>
              <a:gd name="connsiteY10" fmla="*/ 295985 h 452514"/>
              <a:gd name="connsiteX11" fmla="*/ 455515 w 580130"/>
              <a:gd name="connsiteY11" fmla="*/ 420600 h 452514"/>
              <a:gd name="connsiteX12" fmla="*/ 367399 w 580130"/>
              <a:gd name="connsiteY12" fmla="*/ 384101 h 452514"/>
              <a:gd name="connsiteX13" fmla="*/ 358608 w 580130"/>
              <a:gd name="connsiteY13" fmla="*/ 371063 h 452514"/>
              <a:gd name="connsiteX14" fmla="*/ 357530 w 580130"/>
              <a:gd name="connsiteY14" fmla="*/ 376405 h 452514"/>
              <a:gd name="connsiteX15" fmla="*/ 242708 w 580130"/>
              <a:gd name="connsiteY15" fmla="*/ 452514 h 452514"/>
              <a:gd name="connsiteX16" fmla="*/ 118093 w 580130"/>
              <a:gd name="connsiteY16" fmla="*/ 327899 h 452514"/>
              <a:gd name="connsiteX17" fmla="*/ 123695 w 580130"/>
              <a:gd name="connsiteY17" fmla="*/ 290843 h 452514"/>
              <a:gd name="connsiteX18" fmla="*/ 124155 w 580130"/>
              <a:gd name="connsiteY18" fmla="*/ 289887 h 452514"/>
              <a:gd name="connsiteX19" fmla="*/ 114211 w 580130"/>
              <a:gd name="connsiteY19" fmla="*/ 283182 h 452514"/>
              <a:gd name="connsiteX20" fmla="*/ 81926 w 580130"/>
              <a:gd name="connsiteY20" fmla="*/ 235298 h 452514"/>
              <a:gd name="connsiteX21" fmla="*/ 80576 w 580130"/>
              <a:gd name="connsiteY21" fmla="*/ 228612 h 452514"/>
              <a:gd name="connsiteX22" fmla="*/ 72126 w 580130"/>
              <a:gd name="connsiteY22" fmla="*/ 226906 h 452514"/>
              <a:gd name="connsiteX23" fmla="*/ 0 w 580130"/>
              <a:gd name="connsiteY23" fmla="*/ 118093 h 452514"/>
              <a:gd name="connsiteX24" fmla="*/ 118093 w 580130"/>
              <a:gd name="connsiteY24" fmla="*/ 0 h 452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80130" h="452514">
                <a:moveTo>
                  <a:pt x="118093" y="0"/>
                </a:moveTo>
                <a:cubicBezTo>
                  <a:pt x="134398" y="0"/>
                  <a:pt x="149932" y="3304"/>
                  <a:pt x="164060" y="9280"/>
                </a:cubicBezTo>
                <a:lnTo>
                  <a:pt x="196223" y="30965"/>
                </a:lnTo>
                <a:lnTo>
                  <a:pt x="220732" y="26017"/>
                </a:lnTo>
                <a:cubicBezTo>
                  <a:pt x="262331" y="26017"/>
                  <a:pt x="299992" y="42879"/>
                  <a:pt x="327253" y="70140"/>
                </a:cubicBezTo>
                <a:lnTo>
                  <a:pt x="328116" y="71420"/>
                </a:lnTo>
                <a:lnTo>
                  <a:pt x="367322" y="63504"/>
                </a:lnTo>
                <a:cubicBezTo>
                  <a:pt x="429721" y="63504"/>
                  <a:pt x="483259" y="101443"/>
                  <a:pt x="506128" y="155511"/>
                </a:cubicBezTo>
                <a:lnTo>
                  <a:pt x="512455" y="186849"/>
                </a:lnTo>
                <a:lnTo>
                  <a:pt x="543631" y="207869"/>
                </a:lnTo>
                <a:cubicBezTo>
                  <a:pt x="566182" y="230420"/>
                  <a:pt x="580130" y="261574"/>
                  <a:pt x="580130" y="295985"/>
                </a:cubicBezTo>
                <a:cubicBezTo>
                  <a:pt x="580130" y="364808"/>
                  <a:pt x="524338" y="420600"/>
                  <a:pt x="455515" y="420600"/>
                </a:cubicBezTo>
                <a:cubicBezTo>
                  <a:pt x="421103" y="420600"/>
                  <a:pt x="389950" y="406652"/>
                  <a:pt x="367399" y="384101"/>
                </a:cubicBezTo>
                <a:lnTo>
                  <a:pt x="358608" y="371063"/>
                </a:lnTo>
                <a:lnTo>
                  <a:pt x="357530" y="376405"/>
                </a:lnTo>
                <a:cubicBezTo>
                  <a:pt x="338613" y="421131"/>
                  <a:pt x="294325" y="452514"/>
                  <a:pt x="242708" y="452514"/>
                </a:cubicBezTo>
                <a:cubicBezTo>
                  <a:pt x="173885" y="452514"/>
                  <a:pt x="118093" y="396722"/>
                  <a:pt x="118093" y="327899"/>
                </a:cubicBezTo>
                <a:cubicBezTo>
                  <a:pt x="118093" y="314995"/>
                  <a:pt x="120054" y="302549"/>
                  <a:pt x="123695" y="290843"/>
                </a:cubicBezTo>
                <a:lnTo>
                  <a:pt x="124155" y="289887"/>
                </a:lnTo>
                <a:lnTo>
                  <a:pt x="114211" y="283182"/>
                </a:lnTo>
                <a:cubicBezTo>
                  <a:pt x="100580" y="269552"/>
                  <a:pt x="89549" y="253321"/>
                  <a:pt x="81926" y="235298"/>
                </a:cubicBezTo>
                <a:lnTo>
                  <a:pt x="80576" y="228612"/>
                </a:lnTo>
                <a:lnTo>
                  <a:pt x="72126" y="226906"/>
                </a:lnTo>
                <a:cubicBezTo>
                  <a:pt x="29741" y="208978"/>
                  <a:pt x="0" y="167009"/>
                  <a:pt x="0" y="118093"/>
                </a:cubicBezTo>
                <a:cubicBezTo>
                  <a:pt x="0" y="52872"/>
                  <a:pt x="52872" y="0"/>
                  <a:pt x="118093" y="0"/>
                </a:cubicBezTo>
                <a:close/>
              </a:path>
            </a:pathLst>
          </a:custGeom>
          <a:solidFill>
            <a:schemeClr val="bg1">
              <a:lumMod val="65000"/>
            </a:schemeClr>
          </a:solidFill>
          <a:ln w="15875" cap="flat">
            <a:no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defTabSz="914224">
              <a:defRPr/>
            </a:pPr>
            <a:endParaRPr lang="en-US" sz="900" err="1">
              <a:gradFill>
                <a:gsLst>
                  <a:gs pos="0">
                    <a:srgbClr val="505050"/>
                  </a:gs>
                  <a:gs pos="100000">
                    <a:srgbClr val="505050"/>
                  </a:gs>
                </a:gsLst>
                <a:lin ang="5400000" scaled="1"/>
              </a:gradFill>
              <a:latin typeface="Segoe UI"/>
            </a:endParaRPr>
          </a:p>
        </p:txBody>
      </p:sp>
      <p:grpSp>
        <p:nvGrpSpPr>
          <p:cNvPr id="1370" name="Lift">
            <a:extLst>
              <a:ext uri="{FF2B5EF4-FFF2-40B4-BE49-F238E27FC236}">
                <a16:creationId xmlns:a16="http://schemas.microsoft.com/office/drawing/2014/main" id="{A908EF09-7660-4C72-964A-CF83951C5132}"/>
              </a:ext>
            </a:extLst>
          </p:cNvPr>
          <p:cNvGrpSpPr>
            <a:grpSpLocks noChangeAspect="1"/>
          </p:cNvGrpSpPr>
          <p:nvPr/>
        </p:nvGrpSpPr>
        <p:grpSpPr bwMode="auto">
          <a:xfrm flipH="1">
            <a:off x="4893237" y="3753758"/>
            <a:ext cx="268249" cy="268249"/>
            <a:chOff x="2913" y="2731"/>
            <a:chExt cx="169" cy="169"/>
          </a:xfrm>
        </p:grpSpPr>
        <p:sp>
          <p:nvSpPr>
            <p:cNvPr id="1371" name="AutoShape 24">
              <a:extLst>
                <a:ext uri="{FF2B5EF4-FFF2-40B4-BE49-F238E27FC236}">
                  <a16:creationId xmlns:a16="http://schemas.microsoft.com/office/drawing/2014/main" id="{E8E38D7F-B030-440C-B6F1-F62F75F83360}"/>
                </a:ext>
              </a:extLst>
            </p:cNvPr>
            <p:cNvSpPr>
              <a:spLocks noChangeAspect="1" noChangeArrowheads="1" noTextEdit="1"/>
            </p:cNvSpPr>
            <p:nvPr/>
          </p:nvSpPr>
          <p:spPr bwMode="auto">
            <a:xfrm>
              <a:off x="2913" y="2731"/>
              <a:ext cx="169" cy="16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000000"/>
                </a:solidFill>
                <a:latin typeface="Segoe UI"/>
              </a:endParaRPr>
            </a:p>
          </p:txBody>
        </p:sp>
        <p:sp>
          <p:nvSpPr>
            <p:cNvPr id="1372" name="Freeform 26">
              <a:extLst>
                <a:ext uri="{FF2B5EF4-FFF2-40B4-BE49-F238E27FC236}">
                  <a16:creationId xmlns:a16="http://schemas.microsoft.com/office/drawing/2014/main" id="{7F8A8EEC-317A-4329-B477-A51540C814CB}"/>
                </a:ext>
              </a:extLst>
            </p:cNvPr>
            <p:cNvSpPr>
              <a:spLocks/>
            </p:cNvSpPr>
            <p:nvPr/>
          </p:nvSpPr>
          <p:spPr bwMode="auto">
            <a:xfrm>
              <a:off x="3040" y="2753"/>
              <a:ext cx="23" cy="23"/>
            </a:xfrm>
            <a:custGeom>
              <a:avLst/>
              <a:gdLst>
                <a:gd name="T0" fmla="*/ 0 w 55"/>
                <a:gd name="T1" fmla="*/ 55 h 55"/>
                <a:gd name="T2" fmla="*/ 0 w 55"/>
                <a:gd name="T3" fmla="*/ 55 h 55"/>
                <a:gd name="T4" fmla="*/ 55 w 55"/>
                <a:gd name="T5" fmla="*/ 55 h 55"/>
                <a:gd name="T6" fmla="*/ 55 w 55"/>
                <a:gd name="T7" fmla="*/ 0 h 55"/>
                <a:gd name="T8" fmla="*/ 0 w 55"/>
                <a:gd name="T9" fmla="*/ 0 h 55"/>
                <a:gd name="T10" fmla="*/ 0 w 55"/>
                <a:gd name="T11" fmla="*/ 55 h 55"/>
              </a:gdLst>
              <a:ahLst/>
              <a:cxnLst>
                <a:cxn ang="0">
                  <a:pos x="T0" y="T1"/>
                </a:cxn>
                <a:cxn ang="0">
                  <a:pos x="T2" y="T3"/>
                </a:cxn>
                <a:cxn ang="0">
                  <a:pos x="T4" y="T5"/>
                </a:cxn>
                <a:cxn ang="0">
                  <a:pos x="T6" y="T7"/>
                </a:cxn>
                <a:cxn ang="0">
                  <a:pos x="T8" y="T9"/>
                </a:cxn>
                <a:cxn ang="0">
                  <a:pos x="T10" y="T11"/>
                </a:cxn>
              </a:cxnLst>
              <a:rect l="0" t="0" r="r" b="b"/>
              <a:pathLst>
                <a:path w="55" h="55">
                  <a:moveTo>
                    <a:pt x="0" y="55"/>
                  </a:moveTo>
                  <a:lnTo>
                    <a:pt x="0" y="55"/>
                  </a:lnTo>
                  <a:lnTo>
                    <a:pt x="55" y="55"/>
                  </a:lnTo>
                  <a:lnTo>
                    <a:pt x="55" y="0"/>
                  </a:lnTo>
                  <a:lnTo>
                    <a:pt x="0" y="0"/>
                  </a:lnTo>
                  <a:lnTo>
                    <a:pt x="0" y="55"/>
                  </a:lnTo>
                  <a:close/>
                </a:path>
              </a:pathLst>
            </a:custGeom>
            <a:solidFill>
              <a:srgbClr val="0078D4"/>
            </a:solidFill>
            <a:ln w="0">
              <a:noFill/>
              <a:prstDash val="solid"/>
              <a:round/>
              <a:headEnd/>
              <a:tailEnd/>
            </a:ln>
          </p:spPr>
          <p:txBody>
            <a:bodyPr vert="horz" wrap="square" lIns="91427" tIns="45713" rIns="91427" bIns="45713" numCol="1" anchor="t" anchorCtr="0" compatLnSpc="1">
              <a:prstTxWarp prst="textNoShape">
                <a:avLst/>
              </a:prstTxWarp>
            </a:bodyPr>
            <a:lstStyle/>
            <a:p>
              <a:pPr defTabSz="932563">
                <a:defRPr/>
              </a:pPr>
              <a:endParaRPr lang="en-US">
                <a:solidFill>
                  <a:srgbClr val="000000"/>
                </a:solidFill>
                <a:latin typeface="Segoe UI"/>
              </a:endParaRPr>
            </a:p>
          </p:txBody>
        </p:sp>
        <p:sp>
          <p:nvSpPr>
            <p:cNvPr id="1373" name="Freeform 27">
              <a:extLst>
                <a:ext uri="{FF2B5EF4-FFF2-40B4-BE49-F238E27FC236}">
                  <a16:creationId xmlns:a16="http://schemas.microsoft.com/office/drawing/2014/main" id="{152AA1B3-58B3-436E-8576-C79C7B2B2003}"/>
                </a:ext>
              </a:extLst>
            </p:cNvPr>
            <p:cNvSpPr>
              <a:spLocks noEditPoints="1"/>
            </p:cNvSpPr>
            <p:nvPr/>
          </p:nvSpPr>
          <p:spPr bwMode="auto">
            <a:xfrm>
              <a:off x="2918" y="2742"/>
              <a:ext cx="165" cy="135"/>
            </a:xfrm>
            <a:custGeom>
              <a:avLst/>
              <a:gdLst>
                <a:gd name="T0" fmla="*/ 110 w 402"/>
                <a:gd name="T1" fmla="*/ 192 h 330"/>
                <a:gd name="T2" fmla="*/ 110 w 402"/>
                <a:gd name="T3" fmla="*/ 192 h 330"/>
                <a:gd name="T4" fmla="*/ 110 w 402"/>
                <a:gd name="T5" fmla="*/ 137 h 330"/>
                <a:gd name="T6" fmla="*/ 27 w 402"/>
                <a:gd name="T7" fmla="*/ 137 h 330"/>
                <a:gd name="T8" fmla="*/ 27 w 402"/>
                <a:gd name="T9" fmla="*/ 55 h 330"/>
                <a:gd name="T10" fmla="*/ 124 w 402"/>
                <a:gd name="T11" fmla="*/ 55 h 330"/>
                <a:gd name="T12" fmla="*/ 144 w 402"/>
                <a:gd name="T13" fmla="*/ 60 h 330"/>
                <a:gd name="T14" fmla="*/ 159 w 402"/>
                <a:gd name="T15" fmla="*/ 75 h 330"/>
                <a:gd name="T16" fmla="*/ 163 w 402"/>
                <a:gd name="T17" fmla="*/ 82 h 330"/>
                <a:gd name="T18" fmla="*/ 166 w 402"/>
                <a:gd name="T19" fmla="*/ 92 h 330"/>
                <a:gd name="T20" fmla="*/ 170 w 402"/>
                <a:gd name="T21" fmla="*/ 103 h 330"/>
                <a:gd name="T22" fmla="*/ 172 w 402"/>
                <a:gd name="T23" fmla="*/ 110 h 330"/>
                <a:gd name="T24" fmla="*/ 187 w 402"/>
                <a:gd name="T25" fmla="*/ 151 h 330"/>
                <a:gd name="T26" fmla="*/ 201 w 402"/>
                <a:gd name="T27" fmla="*/ 192 h 330"/>
                <a:gd name="T28" fmla="*/ 110 w 402"/>
                <a:gd name="T29" fmla="*/ 192 h 330"/>
                <a:gd name="T30" fmla="*/ 275 w 402"/>
                <a:gd name="T31" fmla="*/ 0 h 330"/>
                <a:gd name="T32" fmla="*/ 275 w 402"/>
                <a:gd name="T33" fmla="*/ 0 h 330"/>
                <a:gd name="T34" fmla="*/ 247 w 402"/>
                <a:gd name="T35" fmla="*/ 0 h 330"/>
                <a:gd name="T36" fmla="*/ 247 w 402"/>
                <a:gd name="T37" fmla="*/ 192 h 330"/>
                <a:gd name="T38" fmla="*/ 230 w 402"/>
                <a:gd name="T39" fmla="*/ 192 h 330"/>
                <a:gd name="T40" fmla="*/ 220 w 402"/>
                <a:gd name="T41" fmla="*/ 164 h 330"/>
                <a:gd name="T42" fmla="*/ 210 w 402"/>
                <a:gd name="T43" fmla="*/ 136 h 330"/>
                <a:gd name="T44" fmla="*/ 202 w 402"/>
                <a:gd name="T45" fmla="*/ 111 h 330"/>
                <a:gd name="T46" fmla="*/ 193 w 402"/>
                <a:gd name="T47" fmla="*/ 86 h 330"/>
                <a:gd name="T48" fmla="*/ 188 w 402"/>
                <a:gd name="T49" fmla="*/ 73 h 330"/>
                <a:gd name="T50" fmla="*/ 183 w 402"/>
                <a:gd name="T51" fmla="*/ 62 h 330"/>
                <a:gd name="T52" fmla="*/ 158 w 402"/>
                <a:gd name="T53" fmla="*/ 36 h 330"/>
                <a:gd name="T54" fmla="*/ 124 w 402"/>
                <a:gd name="T55" fmla="*/ 27 h 330"/>
                <a:gd name="T56" fmla="*/ 27 w 402"/>
                <a:gd name="T57" fmla="*/ 27 h 330"/>
                <a:gd name="T58" fmla="*/ 17 w 402"/>
                <a:gd name="T59" fmla="*/ 29 h 330"/>
                <a:gd name="T60" fmla="*/ 8 w 402"/>
                <a:gd name="T61" fmla="*/ 35 h 330"/>
                <a:gd name="T62" fmla="*/ 2 w 402"/>
                <a:gd name="T63" fmla="*/ 44 h 330"/>
                <a:gd name="T64" fmla="*/ 0 w 402"/>
                <a:gd name="T65" fmla="*/ 55 h 330"/>
                <a:gd name="T66" fmla="*/ 0 w 402"/>
                <a:gd name="T67" fmla="*/ 302 h 330"/>
                <a:gd name="T68" fmla="*/ 2 w 402"/>
                <a:gd name="T69" fmla="*/ 314 h 330"/>
                <a:gd name="T70" fmla="*/ 9 w 402"/>
                <a:gd name="T71" fmla="*/ 323 h 330"/>
                <a:gd name="T72" fmla="*/ 14 w 402"/>
                <a:gd name="T73" fmla="*/ 326 h 330"/>
                <a:gd name="T74" fmla="*/ 13 w 402"/>
                <a:gd name="T75" fmla="*/ 316 h 330"/>
                <a:gd name="T76" fmla="*/ 73 w 402"/>
                <a:gd name="T77" fmla="*/ 256 h 330"/>
                <a:gd name="T78" fmla="*/ 133 w 402"/>
                <a:gd name="T79" fmla="*/ 316 h 330"/>
                <a:gd name="T80" fmla="*/ 131 w 402"/>
                <a:gd name="T81" fmla="*/ 330 h 330"/>
                <a:gd name="T82" fmla="*/ 148 w 402"/>
                <a:gd name="T83" fmla="*/ 330 h 330"/>
                <a:gd name="T84" fmla="*/ 146 w 402"/>
                <a:gd name="T85" fmla="*/ 316 h 330"/>
                <a:gd name="T86" fmla="*/ 206 w 402"/>
                <a:gd name="T87" fmla="*/ 256 h 330"/>
                <a:gd name="T88" fmla="*/ 266 w 402"/>
                <a:gd name="T89" fmla="*/ 316 h 330"/>
                <a:gd name="T90" fmla="*/ 265 w 402"/>
                <a:gd name="T91" fmla="*/ 323 h 330"/>
                <a:gd name="T92" fmla="*/ 266 w 402"/>
                <a:gd name="T93" fmla="*/ 323 h 330"/>
                <a:gd name="T94" fmla="*/ 273 w 402"/>
                <a:gd name="T95" fmla="*/ 314 h 330"/>
                <a:gd name="T96" fmla="*/ 275 w 402"/>
                <a:gd name="T97" fmla="*/ 302 h 330"/>
                <a:gd name="T98" fmla="*/ 385 w 402"/>
                <a:gd name="T99" fmla="*/ 302 h 330"/>
                <a:gd name="T100" fmla="*/ 402 w 402"/>
                <a:gd name="T101" fmla="*/ 302 h 330"/>
                <a:gd name="T102" fmla="*/ 402 w 402"/>
                <a:gd name="T103" fmla="*/ 275 h 330"/>
                <a:gd name="T104" fmla="*/ 275 w 402"/>
                <a:gd name="T105" fmla="*/ 275 h 330"/>
                <a:gd name="T106" fmla="*/ 275 w 402"/>
                <a:gd name="T107"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02" h="330">
                  <a:moveTo>
                    <a:pt x="110" y="192"/>
                  </a:moveTo>
                  <a:lnTo>
                    <a:pt x="110" y="192"/>
                  </a:lnTo>
                  <a:lnTo>
                    <a:pt x="110" y="137"/>
                  </a:lnTo>
                  <a:lnTo>
                    <a:pt x="27" y="137"/>
                  </a:lnTo>
                  <a:lnTo>
                    <a:pt x="27" y="55"/>
                  </a:lnTo>
                  <a:lnTo>
                    <a:pt x="124" y="55"/>
                  </a:lnTo>
                  <a:cubicBezTo>
                    <a:pt x="131" y="55"/>
                    <a:pt x="138" y="57"/>
                    <a:pt x="144" y="60"/>
                  </a:cubicBezTo>
                  <a:cubicBezTo>
                    <a:pt x="150" y="64"/>
                    <a:pt x="155" y="69"/>
                    <a:pt x="159" y="75"/>
                  </a:cubicBezTo>
                  <a:cubicBezTo>
                    <a:pt x="160" y="77"/>
                    <a:pt x="161" y="79"/>
                    <a:pt x="163" y="82"/>
                  </a:cubicBezTo>
                  <a:cubicBezTo>
                    <a:pt x="164" y="85"/>
                    <a:pt x="165" y="89"/>
                    <a:pt x="166" y="92"/>
                  </a:cubicBezTo>
                  <a:cubicBezTo>
                    <a:pt x="168" y="96"/>
                    <a:pt x="169" y="99"/>
                    <a:pt x="170" y="103"/>
                  </a:cubicBezTo>
                  <a:cubicBezTo>
                    <a:pt x="171" y="106"/>
                    <a:pt x="172" y="108"/>
                    <a:pt x="172" y="110"/>
                  </a:cubicBezTo>
                  <a:cubicBezTo>
                    <a:pt x="177" y="124"/>
                    <a:pt x="182" y="138"/>
                    <a:pt x="187" y="151"/>
                  </a:cubicBezTo>
                  <a:cubicBezTo>
                    <a:pt x="191" y="165"/>
                    <a:pt x="196" y="178"/>
                    <a:pt x="201" y="192"/>
                  </a:cubicBezTo>
                  <a:lnTo>
                    <a:pt x="110" y="192"/>
                  </a:lnTo>
                  <a:close/>
                  <a:moveTo>
                    <a:pt x="275" y="0"/>
                  </a:moveTo>
                  <a:lnTo>
                    <a:pt x="275" y="0"/>
                  </a:lnTo>
                  <a:lnTo>
                    <a:pt x="247" y="0"/>
                  </a:lnTo>
                  <a:lnTo>
                    <a:pt x="247" y="192"/>
                  </a:lnTo>
                  <a:lnTo>
                    <a:pt x="230" y="192"/>
                  </a:lnTo>
                  <a:cubicBezTo>
                    <a:pt x="227" y="183"/>
                    <a:pt x="223" y="173"/>
                    <a:pt x="220" y="164"/>
                  </a:cubicBezTo>
                  <a:cubicBezTo>
                    <a:pt x="217" y="155"/>
                    <a:pt x="214" y="145"/>
                    <a:pt x="210" y="136"/>
                  </a:cubicBezTo>
                  <a:cubicBezTo>
                    <a:pt x="208" y="127"/>
                    <a:pt x="205" y="119"/>
                    <a:pt x="202" y="111"/>
                  </a:cubicBezTo>
                  <a:cubicBezTo>
                    <a:pt x="199" y="102"/>
                    <a:pt x="196" y="94"/>
                    <a:pt x="193" y="86"/>
                  </a:cubicBezTo>
                  <a:cubicBezTo>
                    <a:pt x="191" y="82"/>
                    <a:pt x="190" y="78"/>
                    <a:pt x="188" y="73"/>
                  </a:cubicBezTo>
                  <a:cubicBezTo>
                    <a:pt x="187" y="69"/>
                    <a:pt x="185" y="65"/>
                    <a:pt x="183" y="62"/>
                  </a:cubicBezTo>
                  <a:cubicBezTo>
                    <a:pt x="177" y="51"/>
                    <a:pt x="168" y="43"/>
                    <a:pt x="158" y="36"/>
                  </a:cubicBezTo>
                  <a:cubicBezTo>
                    <a:pt x="148" y="30"/>
                    <a:pt x="136" y="27"/>
                    <a:pt x="124" y="27"/>
                  </a:cubicBezTo>
                  <a:lnTo>
                    <a:pt x="27" y="27"/>
                  </a:lnTo>
                  <a:cubicBezTo>
                    <a:pt x="24" y="27"/>
                    <a:pt x="20" y="28"/>
                    <a:pt x="17" y="29"/>
                  </a:cubicBezTo>
                  <a:cubicBezTo>
                    <a:pt x="13" y="31"/>
                    <a:pt x="11" y="33"/>
                    <a:pt x="8" y="35"/>
                  </a:cubicBezTo>
                  <a:cubicBezTo>
                    <a:pt x="6" y="38"/>
                    <a:pt x="4" y="41"/>
                    <a:pt x="2" y="44"/>
                  </a:cubicBezTo>
                  <a:cubicBezTo>
                    <a:pt x="1" y="47"/>
                    <a:pt x="0" y="51"/>
                    <a:pt x="0" y="55"/>
                  </a:cubicBezTo>
                  <a:lnTo>
                    <a:pt x="0" y="302"/>
                  </a:lnTo>
                  <a:cubicBezTo>
                    <a:pt x="0" y="307"/>
                    <a:pt x="1" y="310"/>
                    <a:pt x="2" y="314"/>
                  </a:cubicBezTo>
                  <a:cubicBezTo>
                    <a:pt x="4" y="317"/>
                    <a:pt x="6" y="320"/>
                    <a:pt x="9" y="323"/>
                  </a:cubicBezTo>
                  <a:cubicBezTo>
                    <a:pt x="10" y="324"/>
                    <a:pt x="12" y="325"/>
                    <a:pt x="14" y="326"/>
                  </a:cubicBezTo>
                  <a:cubicBezTo>
                    <a:pt x="13" y="323"/>
                    <a:pt x="13" y="319"/>
                    <a:pt x="13" y="316"/>
                  </a:cubicBezTo>
                  <a:cubicBezTo>
                    <a:pt x="13" y="283"/>
                    <a:pt x="40" y="256"/>
                    <a:pt x="73" y="256"/>
                  </a:cubicBezTo>
                  <a:cubicBezTo>
                    <a:pt x="106" y="256"/>
                    <a:pt x="133" y="283"/>
                    <a:pt x="133" y="316"/>
                  </a:cubicBezTo>
                  <a:cubicBezTo>
                    <a:pt x="133" y="321"/>
                    <a:pt x="132" y="325"/>
                    <a:pt x="131" y="330"/>
                  </a:cubicBezTo>
                  <a:lnTo>
                    <a:pt x="148" y="330"/>
                  </a:lnTo>
                  <a:cubicBezTo>
                    <a:pt x="147" y="325"/>
                    <a:pt x="146" y="321"/>
                    <a:pt x="146" y="316"/>
                  </a:cubicBezTo>
                  <a:cubicBezTo>
                    <a:pt x="146" y="283"/>
                    <a:pt x="173" y="256"/>
                    <a:pt x="206" y="256"/>
                  </a:cubicBezTo>
                  <a:cubicBezTo>
                    <a:pt x="239" y="256"/>
                    <a:pt x="266" y="283"/>
                    <a:pt x="266" y="316"/>
                  </a:cubicBezTo>
                  <a:cubicBezTo>
                    <a:pt x="266" y="318"/>
                    <a:pt x="266" y="321"/>
                    <a:pt x="265" y="323"/>
                  </a:cubicBezTo>
                  <a:cubicBezTo>
                    <a:pt x="266" y="323"/>
                    <a:pt x="266" y="323"/>
                    <a:pt x="266" y="323"/>
                  </a:cubicBezTo>
                  <a:cubicBezTo>
                    <a:pt x="269" y="320"/>
                    <a:pt x="271" y="317"/>
                    <a:pt x="273" y="314"/>
                  </a:cubicBezTo>
                  <a:cubicBezTo>
                    <a:pt x="274" y="310"/>
                    <a:pt x="275" y="307"/>
                    <a:pt x="275" y="302"/>
                  </a:cubicBezTo>
                  <a:lnTo>
                    <a:pt x="385" y="302"/>
                  </a:lnTo>
                  <a:lnTo>
                    <a:pt x="402" y="302"/>
                  </a:lnTo>
                  <a:lnTo>
                    <a:pt x="402" y="275"/>
                  </a:lnTo>
                  <a:lnTo>
                    <a:pt x="275" y="275"/>
                  </a:lnTo>
                  <a:lnTo>
                    <a:pt x="275" y="0"/>
                  </a:lnTo>
                  <a:close/>
                </a:path>
              </a:pathLst>
            </a:custGeom>
            <a:solidFill>
              <a:schemeClr val="tx1"/>
            </a:solidFill>
            <a:ln w="0">
              <a:noFill/>
              <a:prstDash val="solid"/>
              <a:round/>
              <a:headEnd/>
              <a:tailEnd/>
            </a:ln>
          </p:spPr>
          <p:txBody>
            <a:bodyPr vert="horz" wrap="square" lIns="91427" tIns="45713" rIns="91427" bIns="45713" numCol="1" anchor="t" anchorCtr="0" compatLnSpc="1">
              <a:prstTxWarp prst="textNoShape">
                <a:avLst/>
              </a:prstTxWarp>
            </a:bodyPr>
            <a:lstStyle/>
            <a:p>
              <a:pPr defTabSz="932563">
                <a:defRPr/>
              </a:pPr>
              <a:endParaRPr lang="en-US">
                <a:solidFill>
                  <a:srgbClr val="000000"/>
                </a:solidFill>
                <a:latin typeface="Segoe UI"/>
              </a:endParaRPr>
            </a:p>
          </p:txBody>
        </p:sp>
        <p:sp>
          <p:nvSpPr>
            <p:cNvPr id="1374" name="Freeform 28">
              <a:extLst>
                <a:ext uri="{FF2B5EF4-FFF2-40B4-BE49-F238E27FC236}">
                  <a16:creationId xmlns:a16="http://schemas.microsoft.com/office/drawing/2014/main" id="{916F9786-3562-4363-AD47-A9C82263022C}"/>
                </a:ext>
              </a:extLst>
            </p:cNvPr>
            <p:cNvSpPr>
              <a:spLocks/>
            </p:cNvSpPr>
            <p:nvPr/>
          </p:nvSpPr>
          <p:spPr bwMode="auto">
            <a:xfrm>
              <a:off x="3040" y="2787"/>
              <a:ext cx="23" cy="23"/>
            </a:xfrm>
            <a:custGeom>
              <a:avLst/>
              <a:gdLst>
                <a:gd name="T0" fmla="*/ 0 w 55"/>
                <a:gd name="T1" fmla="*/ 55 h 55"/>
                <a:gd name="T2" fmla="*/ 0 w 55"/>
                <a:gd name="T3" fmla="*/ 55 h 55"/>
                <a:gd name="T4" fmla="*/ 55 w 55"/>
                <a:gd name="T5" fmla="*/ 55 h 55"/>
                <a:gd name="T6" fmla="*/ 55 w 55"/>
                <a:gd name="T7" fmla="*/ 0 h 55"/>
                <a:gd name="T8" fmla="*/ 0 w 55"/>
                <a:gd name="T9" fmla="*/ 0 h 55"/>
                <a:gd name="T10" fmla="*/ 0 w 55"/>
                <a:gd name="T11" fmla="*/ 55 h 55"/>
              </a:gdLst>
              <a:ahLst/>
              <a:cxnLst>
                <a:cxn ang="0">
                  <a:pos x="T0" y="T1"/>
                </a:cxn>
                <a:cxn ang="0">
                  <a:pos x="T2" y="T3"/>
                </a:cxn>
                <a:cxn ang="0">
                  <a:pos x="T4" y="T5"/>
                </a:cxn>
                <a:cxn ang="0">
                  <a:pos x="T6" y="T7"/>
                </a:cxn>
                <a:cxn ang="0">
                  <a:pos x="T8" y="T9"/>
                </a:cxn>
                <a:cxn ang="0">
                  <a:pos x="T10" y="T11"/>
                </a:cxn>
              </a:cxnLst>
              <a:rect l="0" t="0" r="r" b="b"/>
              <a:pathLst>
                <a:path w="55" h="55">
                  <a:moveTo>
                    <a:pt x="0" y="55"/>
                  </a:moveTo>
                  <a:lnTo>
                    <a:pt x="0" y="55"/>
                  </a:lnTo>
                  <a:lnTo>
                    <a:pt x="55" y="55"/>
                  </a:lnTo>
                  <a:lnTo>
                    <a:pt x="55" y="0"/>
                  </a:lnTo>
                  <a:lnTo>
                    <a:pt x="0" y="0"/>
                  </a:lnTo>
                  <a:lnTo>
                    <a:pt x="0" y="55"/>
                  </a:lnTo>
                  <a:close/>
                </a:path>
              </a:pathLst>
            </a:custGeom>
            <a:solidFill>
              <a:srgbClr val="0078D4"/>
            </a:solidFill>
            <a:ln w="0">
              <a:noFill/>
              <a:prstDash val="solid"/>
              <a:round/>
              <a:headEnd/>
              <a:tailEnd/>
            </a:ln>
          </p:spPr>
          <p:txBody>
            <a:bodyPr vert="horz" wrap="square" lIns="91427" tIns="45713" rIns="91427" bIns="45713" numCol="1" anchor="t" anchorCtr="0" compatLnSpc="1">
              <a:prstTxWarp prst="textNoShape">
                <a:avLst/>
              </a:prstTxWarp>
            </a:bodyPr>
            <a:lstStyle/>
            <a:p>
              <a:pPr defTabSz="932563">
                <a:defRPr/>
              </a:pPr>
              <a:endParaRPr lang="en-US">
                <a:solidFill>
                  <a:srgbClr val="000000"/>
                </a:solidFill>
                <a:latin typeface="Segoe UI"/>
              </a:endParaRPr>
            </a:p>
          </p:txBody>
        </p:sp>
        <p:sp>
          <p:nvSpPr>
            <p:cNvPr id="1375" name="Freeform 29">
              <a:extLst>
                <a:ext uri="{FF2B5EF4-FFF2-40B4-BE49-F238E27FC236}">
                  <a16:creationId xmlns:a16="http://schemas.microsoft.com/office/drawing/2014/main" id="{9DAB6ABF-7244-40A7-AE8C-0C2739C1AC8A}"/>
                </a:ext>
              </a:extLst>
            </p:cNvPr>
            <p:cNvSpPr>
              <a:spLocks/>
            </p:cNvSpPr>
            <p:nvPr/>
          </p:nvSpPr>
          <p:spPr bwMode="auto">
            <a:xfrm>
              <a:off x="3040" y="2821"/>
              <a:ext cx="41" cy="22"/>
            </a:xfrm>
            <a:custGeom>
              <a:avLst/>
              <a:gdLst>
                <a:gd name="T0" fmla="*/ 0 w 99"/>
                <a:gd name="T1" fmla="*/ 55 h 55"/>
                <a:gd name="T2" fmla="*/ 0 w 99"/>
                <a:gd name="T3" fmla="*/ 55 h 55"/>
                <a:gd name="T4" fmla="*/ 55 w 99"/>
                <a:gd name="T5" fmla="*/ 55 h 55"/>
                <a:gd name="T6" fmla="*/ 99 w 99"/>
                <a:gd name="T7" fmla="*/ 55 h 55"/>
                <a:gd name="T8" fmla="*/ 99 w 99"/>
                <a:gd name="T9" fmla="*/ 0 h 55"/>
                <a:gd name="T10" fmla="*/ 0 w 99"/>
                <a:gd name="T11" fmla="*/ 0 h 55"/>
                <a:gd name="T12" fmla="*/ 0 w 99"/>
                <a:gd name="T13" fmla="*/ 55 h 55"/>
              </a:gdLst>
              <a:ahLst/>
              <a:cxnLst>
                <a:cxn ang="0">
                  <a:pos x="T0" y="T1"/>
                </a:cxn>
                <a:cxn ang="0">
                  <a:pos x="T2" y="T3"/>
                </a:cxn>
                <a:cxn ang="0">
                  <a:pos x="T4" y="T5"/>
                </a:cxn>
                <a:cxn ang="0">
                  <a:pos x="T6" y="T7"/>
                </a:cxn>
                <a:cxn ang="0">
                  <a:pos x="T8" y="T9"/>
                </a:cxn>
                <a:cxn ang="0">
                  <a:pos x="T10" y="T11"/>
                </a:cxn>
                <a:cxn ang="0">
                  <a:pos x="T12" y="T13"/>
                </a:cxn>
              </a:cxnLst>
              <a:rect l="0" t="0" r="r" b="b"/>
              <a:pathLst>
                <a:path w="99" h="55">
                  <a:moveTo>
                    <a:pt x="0" y="55"/>
                  </a:moveTo>
                  <a:lnTo>
                    <a:pt x="0" y="55"/>
                  </a:lnTo>
                  <a:lnTo>
                    <a:pt x="55" y="55"/>
                  </a:lnTo>
                  <a:lnTo>
                    <a:pt x="99" y="55"/>
                  </a:lnTo>
                  <a:lnTo>
                    <a:pt x="99" y="0"/>
                  </a:lnTo>
                  <a:lnTo>
                    <a:pt x="0" y="0"/>
                  </a:lnTo>
                  <a:lnTo>
                    <a:pt x="0" y="55"/>
                  </a:lnTo>
                  <a:close/>
                </a:path>
              </a:pathLst>
            </a:custGeom>
            <a:solidFill>
              <a:srgbClr val="0078D4"/>
            </a:solidFill>
            <a:ln w="0">
              <a:noFill/>
              <a:prstDash val="solid"/>
              <a:round/>
              <a:headEnd/>
              <a:tailEnd/>
            </a:ln>
          </p:spPr>
          <p:txBody>
            <a:bodyPr vert="horz" wrap="square" lIns="91427" tIns="45713" rIns="91427" bIns="45713" numCol="1" anchor="t" anchorCtr="0" compatLnSpc="1">
              <a:prstTxWarp prst="textNoShape">
                <a:avLst/>
              </a:prstTxWarp>
            </a:bodyPr>
            <a:lstStyle/>
            <a:p>
              <a:pPr defTabSz="932563">
                <a:defRPr/>
              </a:pPr>
              <a:endParaRPr lang="en-US">
                <a:solidFill>
                  <a:srgbClr val="000000"/>
                </a:solidFill>
                <a:latin typeface="Segoe UI"/>
              </a:endParaRPr>
            </a:p>
          </p:txBody>
        </p:sp>
        <p:sp>
          <p:nvSpPr>
            <p:cNvPr id="1376" name="Freeform 30">
              <a:extLst>
                <a:ext uri="{FF2B5EF4-FFF2-40B4-BE49-F238E27FC236}">
                  <a16:creationId xmlns:a16="http://schemas.microsoft.com/office/drawing/2014/main" id="{F6F236E7-731E-45C4-86E2-9C0833AA3507}"/>
                </a:ext>
              </a:extLst>
            </p:cNvPr>
            <p:cNvSpPr>
              <a:spLocks noEditPoints="1"/>
            </p:cNvSpPr>
            <p:nvPr/>
          </p:nvSpPr>
          <p:spPr bwMode="auto">
            <a:xfrm>
              <a:off x="2929" y="2852"/>
              <a:ext cx="38" cy="39"/>
            </a:xfrm>
            <a:custGeom>
              <a:avLst/>
              <a:gdLst>
                <a:gd name="T0" fmla="*/ 47 w 93"/>
                <a:gd name="T1" fmla="*/ 67 h 94"/>
                <a:gd name="T2" fmla="*/ 47 w 93"/>
                <a:gd name="T3" fmla="*/ 67 h 94"/>
                <a:gd name="T4" fmla="*/ 27 w 93"/>
                <a:gd name="T5" fmla="*/ 47 h 94"/>
                <a:gd name="T6" fmla="*/ 47 w 93"/>
                <a:gd name="T7" fmla="*/ 27 h 94"/>
                <a:gd name="T8" fmla="*/ 67 w 93"/>
                <a:gd name="T9" fmla="*/ 47 h 94"/>
                <a:gd name="T10" fmla="*/ 47 w 93"/>
                <a:gd name="T11" fmla="*/ 67 h 94"/>
                <a:gd name="T12" fmla="*/ 47 w 93"/>
                <a:gd name="T13" fmla="*/ 0 h 94"/>
                <a:gd name="T14" fmla="*/ 47 w 93"/>
                <a:gd name="T15" fmla="*/ 0 h 94"/>
                <a:gd name="T16" fmla="*/ 0 w 93"/>
                <a:gd name="T17" fmla="*/ 47 h 94"/>
                <a:gd name="T18" fmla="*/ 2 w 93"/>
                <a:gd name="T19" fmla="*/ 61 h 94"/>
                <a:gd name="T20" fmla="*/ 47 w 93"/>
                <a:gd name="T21" fmla="*/ 94 h 94"/>
                <a:gd name="T22" fmla="*/ 91 w 93"/>
                <a:gd name="T23" fmla="*/ 61 h 94"/>
                <a:gd name="T24" fmla="*/ 93 w 93"/>
                <a:gd name="T25" fmla="*/ 47 h 94"/>
                <a:gd name="T26" fmla="*/ 47 w 93"/>
                <a:gd name="T27"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3" h="94">
                  <a:moveTo>
                    <a:pt x="47" y="67"/>
                  </a:moveTo>
                  <a:lnTo>
                    <a:pt x="47" y="67"/>
                  </a:lnTo>
                  <a:cubicBezTo>
                    <a:pt x="36" y="67"/>
                    <a:pt x="27" y="58"/>
                    <a:pt x="27" y="47"/>
                  </a:cubicBezTo>
                  <a:cubicBezTo>
                    <a:pt x="27" y="36"/>
                    <a:pt x="36" y="27"/>
                    <a:pt x="47" y="27"/>
                  </a:cubicBezTo>
                  <a:cubicBezTo>
                    <a:pt x="58" y="27"/>
                    <a:pt x="67" y="36"/>
                    <a:pt x="67" y="47"/>
                  </a:cubicBezTo>
                  <a:cubicBezTo>
                    <a:pt x="67" y="58"/>
                    <a:pt x="58" y="67"/>
                    <a:pt x="47" y="67"/>
                  </a:cubicBezTo>
                  <a:close/>
                  <a:moveTo>
                    <a:pt x="47" y="0"/>
                  </a:moveTo>
                  <a:lnTo>
                    <a:pt x="47" y="0"/>
                  </a:lnTo>
                  <a:cubicBezTo>
                    <a:pt x="21" y="0"/>
                    <a:pt x="0" y="21"/>
                    <a:pt x="0" y="47"/>
                  </a:cubicBezTo>
                  <a:cubicBezTo>
                    <a:pt x="0" y="52"/>
                    <a:pt x="1" y="56"/>
                    <a:pt x="2" y="61"/>
                  </a:cubicBezTo>
                  <a:cubicBezTo>
                    <a:pt x="8" y="80"/>
                    <a:pt x="26" y="94"/>
                    <a:pt x="47" y="94"/>
                  </a:cubicBezTo>
                  <a:cubicBezTo>
                    <a:pt x="68" y="94"/>
                    <a:pt x="85" y="80"/>
                    <a:pt x="91" y="61"/>
                  </a:cubicBezTo>
                  <a:cubicBezTo>
                    <a:pt x="93" y="56"/>
                    <a:pt x="93" y="52"/>
                    <a:pt x="93" y="47"/>
                  </a:cubicBezTo>
                  <a:cubicBezTo>
                    <a:pt x="93" y="21"/>
                    <a:pt x="73" y="0"/>
                    <a:pt x="47" y="0"/>
                  </a:cubicBezTo>
                  <a:close/>
                </a:path>
              </a:pathLst>
            </a:custGeom>
            <a:solidFill>
              <a:schemeClr val="tx2"/>
            </a:solidFill>
            <a:ln w="0">
              <a:noFill/>
              <a:prstDash val="solid"/>
              <a:round/>
              <a:headEnd/>
              <a:tailEnd/>
            </a:ln>
          </p:spPr>
          <p:txBody>
            <a:bodyPr vert="horz" wrap="square" lIns="91427" tIns="45713" rIns="91427" bIns="45713" numCol="1" anchor="t" anchorCtr="0" compatLnSpc="1">
              <a:prstTxWarp prst="textNoShape">
                <a:avLst/>
              </a:prstTxWarp>
            </a:bodyPr>
            <a:lstStyle/>
            <a:p>
              <a:pPr defTabSz="932563">
                <a:defRPr/>
              </a:pPr>
              <a:endParaRPr lang="en-US">
                <a:solidFill>
                  <a:srgbClr val="000000"/>
                </a:solidFill>
                <a:latin typeface="Segoe UI"/>
              </a:endParaRPr>
            </a:p>
          </p:txBody>
        </p:sp>
        <p:sp>
          <p:nvSpPr>
            <p:cNvPr id="1377" name="Freeform 31">
              <a:extLst>
                <a:ext uri="{FF2B5EF4-FFF2-40B4-BE49-F238E27FC236}">
                  <a16:creationId xmlns:a16="http://schemas.microsoft.com/office/drawing/2014/main" id="{4A27259A-C7A4-4C44-8677-11C865609304}"/>
                </a:ext>
              </a:extLst>
            </p:cNvPr>
            <p:cNvSpPr>
              <a:spLocks noEditPoints="1"/>
            </p:cNvSpPr>
            <p:nvPr/>
          </p:nvSpPr>
          <p:spPr bwMode="auto">
            <a:xfrm>
              <a:off x="2983" y="2852"/>
              <a:ext cx="39" cy="39"/>
            </a:xfrm>
            <a:custGeom>
              <a:avLst/>
              <a:gdLst>
                <a:gd name="T0" fmla="*/ 47 w 94"/>
                <a:gd name="T1" fmla="*/ 67 h 94"/>
                <a:gd name="T2" fmla="*/ 47 w 94"/>
                <a:gd name="T3" fmla="*/ 67 h 94"/>
                <a:gd name="T4" fmla="*/ 27 w 94"/>
                <a:gd name="T5" fmla="*/ 47 h 94"/>
                <a:gd name="T6" fmla="*/ 47 w 94"/>
                <a:gd name="T7" fmla="*/ 27 h 94"/>
                <a:gd name="T8" fmla="*/ 67 w 94"/>
                <a:gd name="T9" fmla="*/ 47 h 94"/>
                <a:gd name="T10" fmla="*/ 47 w 94"/>
                <a:gd name="T11" fmla="*/ 67 h 94"/>
                <a:gd name="T12" fmla="*/ 47 w 94"/>
                <a:gd name="T13" fmla="*/ 0 h 94"/>
                <a:gd name="T14" fmla="*/ 47 w 94"/>
                <a:gd name="T15" fmla="*/ 0 h 94"/>
                <a:gd name="T16" fmla="*/ 0 w 94"/>
                <a:gd name="T17" fmla="*/ 47 h 94"/>
                <a:gd name="T18" fmla="*/ 3 w 94"/>
                <a:gd name="T19" fmla="*/ 61 h 94"/>
                <a:gd name="T20" fmla="*/ 47 w 94"/>
                <a:gd name="T21" fmla="*/ 94 h 94"/>
                <a:gd name="T22" fmla="*/ 92 w 94"/>
                <a:gd name="T23" fmla="*/ 60 h 94"/>
                <a:gd name="T24" fmla="*/ 94 w 94"/>
                <a:gd name="T25" fmla="*/ 47 h 94"/>
                <a:gd name="T26" fmla="*/ 47 w 94"/>
                <a:gd name="T27"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4" h="94">
                  <a:moveTo>
                    <a:pt x="47" y="67"/>
                  </a:moveTo>
                  <a:lnTo>
                    <a:pt x="47" y="67"/>
                  </a:lnTo>
                  <a:cubicBezTo>
                    <a:pt x="36" y="67"/>
                    <a:pt x="27" y="58"/>
                    <a:pt x="27" y="47"/>
                  </a:cubicBezTo>
                  <a:cubicBezTo>
                    <a:pt x="27" y="36"/>
                    <a:pt x="36" y="27"/>
                    <a:pt x="47" y="27"/>
                  </a:cubicBezTo>
                  <a:cubicBezTo>
                    <a:pt x="58" y="27"/>
                    <a:pt x="67" y="36"/>
                    <a:pt x="67" y="47"/>
                  </a:cubicBezTo>
                  <a:cubicBezTo>
                    <a:pt x="67" y="58"/>
                    <a:pt x="58" y="67"/>
                    <a:pt x="47" y="67"/>
                  </a:cubicBezTo>
                  <a:close/>
                  <a:moveTo>
                    <a:pt x="47" y="0"/>
                  </a:moveTo>
                  <a:lnTo>
                    <a:pt x="47" y="0"/>
                  </a:lnTo>
                  <a:cubicBezTo>
                    <a:pt x="21" y="0"/>
                    <a:pt x="0" y="21"/>
                    <a:pt x="0" y="47"/>
                  </a:cubicBezTo>
                  <a:cubicBezTo>
                    <a:pt x="0" y="52"/>
                    <a:pt x="1" y="56"/>
                    <a:pt x="3" y="61"/>
                  </a:cubicBezTo>
                  <a:cubicBezTo>
                    <a:pt x="9" y="80"/>
                    <a:pt x="26" y="94"/>
                    <a:pt x="47" y="94"/>
                  </a:cubicBezTo>
                  <a:cubicBezTo>
                    <a:pt x="68" y="94"/>
                    <a:pt x="86" y="80"/>
                    <a:pt x="92" y="60"/>
                  </a:cubicBezTo>
                  <a:cubicBezTo>
                    <a:pt x="93" y="56"/>
                    <a:pt x="94" y="52"/>
                    <a:pt x="94" y="47"/>
                  </a:cubicBezTo>
                  <a:cubicBezTo>
                    <a:pt x="94" y="21"/>
                    <a:pt x="73" y="0"/>
                    <a:pt x="47" y="0"/>
                  </a:cubicBezTo>
                  <a:close/>
                </a:path>
              </a:pathLst>
            </a:custGeom>
            <a:solidFill>
              <a:schemeClr val="tx2"/>
            </a:solidFill>
            <a:ln w="0">
              <a:noFill/>
              <a:prstDash val="solid"/>
              <a:round/>
              <a:headEnd/>
              <a:tailEnd/>
            </a:ln>
          </p:spPr>
          <p:txBody>
            <a:bodyPr vert="horz" wrap="square" lIns="91427" tIns="45713" rIns="91427" bIns="45713" numCol="1" anchor="t" anchorCtr="0" compatLnSpc="1">
              <a:prstTxWarp prst="textNoShape">
                <a:avLst/>
              </a:prstTxWarp>
            </a:bodyPr>
            <a:lstStyle/>
            <a:p>
              <a:pPr defTabSz="932563">
                <a:defRPr/>
              </a:pPr>
              <a:endParaRPr lang="en-US">
                <a:solidFill>
                  <a:srgbClr val="000000"/>
                </a:solidFill>
                <a:latin typeface="Segoe UI"/>
              </a:endParaRPr>
            </a:p>
          </p:txBody>
        </p:sp>
      </p:grpSp>
      <p:sp>
        <p:nvSpPr>
          <p:cNvPr id="1378" name="Freeform 7">
            <a:extLst>
              <a:ext uri="{FF2B5EF4-FFF2-40B4-BE49-F238E27FC236}">
                <a16:creationId xmlns:a16="http://schemas.microsoft.com/office/drawing/2014/main" id="{C73CFFCF-F9F4-4962-9195-B569968CF8D4}"/>
              </a:ext>
            </a:extLst>
          </p:cNvPr>
          <p:cNvSpPr>
            <a:spLocks/>
          </p:cNvSpPr>
          <p:nvPr/>
        </p:nvSpPr>
        <p:spPr bwMode="auto">
          <a:xfrm>
            <a:off x="3089355" y="1588200"/>
            <a:ext cx="691848" cy="425577"/>
          </a:xfrm>
          <a:custGeom>
            <a:avLst/>
            <a:gdLst>
              <a:gd name="T0" fmla="*/ 984 w 1109"/>
              <a:gd name="T1" fmla="*/ 426 h 682"/>
              <a:gd name="T2" fmla="*/ 982 w 1109"/>
              <a:gd name="T3" fmla="*/ 426 h 682"/>
              <a:gd name="T4" fmla="*/ 998 w 1109"/>
              <a:gd name="T5" fmla="*/ 341 h 682"/>
              <a:gd name="T6" fmla="*/ 776 w 1109"/>
              <a:gd name="T7" fmla="*/ 113 h 682"/>
              <a:gd name="T8" fmla="*/ 702 w 1109"/>
              <a:gd name="T9" fmla="*/ 127 h 682"/>
              <a:gd name="T10" fmla="*/ 443 w 1109"/>
              <a:gd name="T11" fmla="*/ 0 h 682"/>
              <a:gd name="T12" fmla="*/ 110 w 1109"/>
              <a:gd name="T13" fmla="*/ 341 h 682"/>
              <a:gd name="T14" fmla="*/ 121 w 1109"/>
              <a:gd name="T15" fmla="*/ 426 h 682"/>
              <a:gd name="T16" fmla="*/ 0 w 1109"/>
              <a:gd name="T17" fmla="*/ 554 h 682"/>
              <a:gd name="T18" fmla="*/ 124 w 1109"/>
              <a:gd name="T19" fmla="*/ 682 h 682"/>
              <a:gd name="T20" fmla="*/ 984 w 1109"/>
              <a:gd name="T21" fmla="*/ 682 h 682"/>
              <a:gd name="T22" fmla="*/ 1109 w 1109"/>
              <a:gd name="T23" fmla="*/ 554 h 682"/>
              <a:gd name="T24" fmla="*/ 984 w 1109"/>
              <a:gd name="T25" fmla="*/ 426 h 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09" h="682">
                <a:moveTo>
                  <a:pt x="984" y="426"/>
                </a:moveTo>
                <a:cubicBezTo>
                  <a:pt x="982" y="426"/>
                  <a:pt x="982" y="426"/>
                  <a:pt x="982" y="426"/>
                </a:cubicBezTo>
                <a:cubicBezTo>
                  <a:pt x="992" y="400"/>
                  <a:pt x="998" y="371"/>
                  <a:pt x="998" y="341"/>
                </a:cubicBezTo>
                <a:cubicBezTo>
                  <a:pt x="998" y="215"/>
                  <a:pt x="899" y="113"/>
                  <a:pt x="776" y="113"/>
                </a:cubicBezTo>
                <a:cubicBezTo>
                  <a:pt x="750" y="113"/>
                  <a:pt x="725" y="118"/>
                  <a:pt x="702" y="127"/>
                </a:cubicBezTo>
                <a:cubicBezTo>
                  <a:pt x="641" y="49"/>
                  <a:pt x="548" y="0"/>
                  <a:pt x="443" y="0"/>
                </a:cubicBezTo>
                <a:cubicBezTo>
                  <a:pt x="259" y="0"/>
                  <a:pt x="110" y="152"/>
                  <a:pt x="110" y="341"/>
                </a:cubicBezTo>
                <a:cubicBezTo>
                  <a:pt x="110" y="370"/>
                  <a:pt x="115" y="399"/>
                  <a:pt x="121" y="426"/>
                </a:cubicBezTo>
                <a:cubicBezTo>
                  <a:pt x="54" y="428"/>
                  <a:pt x="0" y="484"/>
                  <a:pt x="0" y="554"/>
                </a:cubicBezTo>
                <a:cubicBezTo>
                  <a:pt x="0" y="625"/>
                  <a:pt x="55" y="682"/>
                  <a:pt x="124" y="682"/>
                </a:cubicBezTo>
                <a:cubicBezTo>
                  <a:pt x="984" y="682"/>
                  <a:pt x="984" y="682"/>
                  <a:pt x="984" y="682"/>
                </a:cubicBezTo>
                <a:cubicBezTo>
                  <a:pt x="1053" y="682"/>
                  <a:pt x="1109" y="625"/>
                  <a:pt x="1109" y="554"/>
                </a:cubicBezTo>
                <a:cubicBezTo>
                  <a:pt x="1109" y="483"/>
                  <a:pt x="1053" y="426"/>
                  <a:pt x="984" y="426"/>
                </a:cubicBezTo>
                <a:close/>
              </a:path>
            </a:pathLst>
          </a:custGeom>
          <a:solidFill>
            <a:schemeClr val="bg1"/>
          </a:solidFill>
          <a:ln w="12700" cap="flat">
            <a:solidFill>
              <a:schemeClr val="tx2"/>
            </a:solidFill>
            <a:prstDash val="solid"/>
            <a:miter lim="800000"/>
            <a:headEnd/>
            <a:tailEnd/>
          </a:ln>
        </p:spPr>
        <p:txBody>
          <a:bodyPr vert="horz" wrap="square" lIns="62320" tIns="31159" rIns="62320" bIns="31159" numCol="1" anchor="t" anchorCtr="0" compatLnSpc="1">
            <a:prstTxWarp prst="textNoShape">
              <a:avLst/>
            </a:prstTxWarp>
          </a:bodyPr>
          <a:lstStyle/>
          <a:p>
            <a:pPr algn="ctr" defTabSz="623137">
              <a:defRPr/>
            </a:pPr>
            <a:endParaRPr lang="en-US" sz="1227" kern="0">
              <a:solidFill>
                <a:srgbClr val="353535"/>
              </a:solidFill>
              <a:latin typeface="Segoe UI Semilight"/>
            </a:endParaRPr>
          </a:p>
        </p:txBody>
      </p:sp>
      <p:grpSp>
        <p:nvGrpSpPr>
          <p:cNvPr id="1379" name="Shopping bag icon">
            <a:extLst>
              <a:ext uri="{FF2B5EF4-FFF2-40B4-BE49-F238E27FC236}">
                <a16:creationId xmlns:a16="http://schemas.microsoft.com/office/drawing/2014/main" id="{BF28600F-44A0-49F1-9373-5CEA7C943034}"/>
              </a:ext>
              <a:ext uri="{C183D7F6-B498-43B3-948B-1728B52AA6E4}">
                <adec:decorative xmlns:adec="http://schemas.microsoft.com/office/drawing/2017/decorative" val="1"/>
              </a:ext>
            </a:extLst>
          </p:cNvPr>
          <p:cNvGrpSpPr/>
          <p:nvPr/>
        </p:nvGrpSpPr>
        <p:grpSpPr>
          <a:xfrm>
            <a:off x="3342748" y="1664564"/>
            <a:ext cx="185063" cy="272848"/>
            <a:chOff x="4976227" y="965825"/>
            <a:chExt cx="460265" cy="678596"/>
          </a:xfrm>
          <a:solidFill>
            <a:schemeClr val="bg1">
              <a:lumMod val="95000"/>
              <a:alpha val="90000"/>
            </a:schemeClr>
          </a:solidFill>
        </p:grpSpPr>
        <p:sp>
          <p:nvSpPr>
            <p:cNvPr id="1380" name="Freeform: Shape 1379">
              <a:extLst>
                <a:ext uri="{FF2B5EF4-FFF2-40B4-BE49-F238E27FC236}">
                  <a16:creationId xmlns:a16="http://schemas.microsoft.com/office/drawing/2014/main" id="{E3115FEB-114D-4FE9-BA08-7BA8425CC858}"/>
                </a:ext>
              </a:extLst>
            </p:cNvPr>
            <p:cNvSpPr/>
            <p:nvPr/>
          </p:nvSpPr>
          <p:spPr>
            <a:xfrm>
              <a:off x="4976227" y="1155242"/>
              <a:ext cx="460265" cy="483868"/>
            </a:xfrm>
            <a:custGeom>
              <a:avLst/>
              <a:gdLst>
                <a:gd name="connsiteX0" fmla="*/ 0 w 460265"/>
                <a:gd name="connsiteY0" fmla="*/ 0 h 483868"/>
                <a:gd name="connsiteX1" fmla="*/ 460265 w 460265"/>
                <a:gd name="connsiteY1" fmla="*/ 0 h 483868"/>
                <a:gd name="connsiteX2" fmla="*/ 460265 w 460265"/>
                <a:gd name="connsiteY2" fmla="*/ 486819 h 483868"/>
                <a:gd name="connsiteX3" fmla="*/ 0 w 460265"/>
                <a:gd name="connsiteY3" fmla="*/ 486819 h 483868"/>
              </a:gdLst>
              <a:ahLst/>
              <a:cxnLst>
                <a:cxn ang="0">
                  <a:pos x="connsiteX0" y="connsiteY0"/>
                </a:cxn>
                <a:cxn ang="0">
                  <a:pos x="connsiteX1" y="connsiteY1"/>
                </a:cxn>
                <a:cxn ang="0">
                  <a:pos x="connsiteX2" y="connsiteY2"/>
                </a:cxn>
                <a:cxn ang="0">
                  <a:pos x="connsiteX3" y="connsiteY3"/>
                </a:cxn>
              </a:cxnLst>
              <a:rect l="l" t="t" r="r" b="b"/>
              <a:pathLst>
                <a:path w="460265" h="483868">
                  <a:moveTo>
                    <a:pt x="0" y="0"/>
                  </a:moveTo>
                  <a:lnTo>
                    <a:pt x="460265" y="0"/>
                  </a:lnTo>
                  <a:lnTo>
                    <a:pt x="460265" y="486819"/>
                  </a:lnTo>
                  <a:lnTo>
                    <a:pt x="0" y="486819"/>
                  </a:lnTo>
                  <a:close/>
                </a:path>
              </a:pathLst>
            </a:custGeom>
            <a:solidFill>
              <a:schemeClr val="tx1"/>
            </a:solidFill>
            <a:ln w="5862" cap="flat">
              <a:noFill/>
              <a:prstDash val="solid"/>
              <a:miter/>
            </a:ln>
          </p:spPr>
          <p:txBody>
            <a:bodyPr rtlCol="0" anchor="ctr"/>
            <a:lstStyle/>
            <a:p>
              <a:pPr defTabSz="914224">
                <a:defRPr/>
              </a:pPr>
              <a:endParaRPr lang="en-US">
                <a:solidFill>
                  <a:srgbClr val="000000"/>
                </a:solidFill>
                <a:latin typeface="Segoe UI"/>
              </a:endParaRPr>
            </a:p>
          </p:txBody>
        </p:sp>
        <p:sp>
          <p:nvSpPr>
            <p:cNvPr id="1381" name="Freeform: Shape 1380">
              <a:extLst>
                <a:ext uri="{FF2B5EF4-FFF2-40B4-BE49-F238E27FC236}">
                  <a16:creationId xmlns:a16="http://schemas.microsoft.com/office/drawing/2014/main" id="{EE92EEB5-79BB-45F7-B9AA-6D5EC3E2AE61}"/>
                </a:ext>
              </a:extLst>
            </p:cNvPr>
            <p:cNvSpPr/>
            <p:nvPr/>
          </p:nvSpPr>
          <p:spPr>
            <a:xfrm>
              <a:off x="5032875" y="965825"/>
              <a:ext cx="342248" cy="188827"/>
            </a:xfrm>
            <a:custGeom>
              <a:avLst/>
              <a:gdLst>
                <a:gd name="connsiteX0" fmla="*/ 346969 w 342248"/>
                <a:gd name="connsiteY0" fmla="*/ 190597 h 188826"/>
                <a:gd name="connsiteX1" fmla="*/ 282060 w 342248"/>
                <a:gd name="connsiteY1" fmla="*/ 190597 h 188826"/>
                <a:gd name="connsiteX2" fmla="*/ 173485 w 342248"/>
                <a:gd name="connsiteY2" fmla="*/ 64909 h 188826"/>
                <a:gd name="connsiteX3" fmla="*/ 64909 w 342248"/>
                <a:gd name="connsiteY3" fmla="*/ 190597 h 188826"/>
                <a:gd name="connsiteX4" fmla="*/ 0 w 342248"/>
                <a:gd name="connsiteY4" fmla="*/ 190597 h 188826"/>
                <a:gd name="connsiteX5" fmla="*/ 173485 w 342248"/>
                <a:gd name="connsiteY5" fmla="*/ 0 h 188826"/>
                <a:gd name="connsiteX6" fmla="*/ 346969 w 342248"/>
                <a:gd name="connsiteY6" fmla="*/ 190597 h 188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2248" h="188826">
                  <a:moveTo>
                    <a:pt x="346969" y="190597"/>
                  </a:moveTo>
                  <a:lnTo>
                    <a:pt x="282060" y="190597"/>
                  </a:lnTo>
                  <a:cubicBezTo>
                    <a:pt x="282060" y="121557"/>
                    <a:pt x="233673" y="64909"/>
                    <a:pt x="173485" y="64909"/>
                  </a:cubicBezTo>
                  <a:cubicBezTo>
                    <a:pt x="113296" y="64909"/>
                    <a:pt x="64909" y="121557"/>
                    <a:pt x="64909" y="190597"/>
                  </a:cubicBezTo>
                  <a:lnTo>
                    <a:pt x="0" y="190597"/>
                  </a:lnTo>
                  <a:cubicBezTo>
                    <a:pt x="0" y="85562"/>
                    <a:pt x="77891" y="0"/>
                    <a:pt x="173485" y="0"/>
                  </a:cubicBezTo>
                  <a:cubicBezTo>
                    <a:pt x="269078" y="0"/>
                    <a:pt x="346969" y="85562"/>
                    <a:pt x="346969" y="190597"/>
                  </a:cubicBezTo>
                  <a:close/>
                </a:path>
              </a:pathLst>
            </a:custGeom>
            <a:solidFill>
              <a:schemeClr val="accent5"/>
            </a:solidFill>
            <a:ln w="5862" cap="flat">
              <a:noFill/>
              <a:prstDash val="solid"/>
              <a:miter/>
            </a:ln>
          </p:spPr>
          <p:txBody>
            <a:bodyPr rtlCol="0" anchor="ctr"/>
            <a:lstStyle/>
            <a:p>
              <a:pPr defTabSz="914224">
                <a:defRPr/>
              </a:pPr>
              <a:endParaRPr lang="en-US">
                <a:solidFill>
                  <a:srgbClr val="000000"/>
                </a:solidFill>
                <a:latin typeface="Segoe UI"/>
              </a:endParaRPr>
            </a:p>
          </p:txBody>
        </p:sp>
        <p:sp>
          <p:nvSpPr>
            <p:cNvPr id="1382" name="Freeform: Shape 1381">
              <a:extLst>
                <a:ext uri="{FF2B5EF4-FFF2-40B4-BE49-F238E27FC236}">
                  <a16:creationId xmlns:a16="http://schemas.microsoft.com/office/drawing/2014/main" id="{329E608F-05E6-499E-A036-4F75F63E8AF4}"/>
                </a:ext>
              </a:extLst>
            </p:cNvPr>
            <p:cNvSpPr/>
            <p:nvPr/>
          </p:nvSpPr>
          <p:spPr>
            <a:xfrm>
              <a:off x="5055276" y="1303353"/>
              <a:ext cx="300943" cy="171124"/>
            </a:xfrm>
            <a:custGeom>
              <a:avLst/>
              <a:gdLst>
                <a:gd name="connsiteX0" fmla="*/ 25986 w 300942"/>
                <a:gd name="connsiteY0" fmla="*/ 97364 h 171124"/>
                <a:gd name="connsiteX1" fmla="*/ 25396 w 300942"/>
                <a:gd name="connsiteY1" fmla="*/ 86152 h 171124"/>
                <a:gd name="connsiteX2" fmla="*/ 112728 w 300942"/>
                <a:gd name="connsiteY2" fmla="*/ 0 h 171124"/>
                <a:gd name="connsiteX3" fmla="*/ 186489 w 300942"/>
                <a:gd name="connsiteY3" fmla="*/ 40126 h 171124"/>
                <a:gd name="connsiteX4" fmla="*/ 201241 w 300942"/>
                <a:gd name="connsiteY4" fmla="*/ 38355 h 171124"/>
                <a:gd name="connsiteX5" fmla="*/ 257889 w 300942"/>
                <a:gd name="connsiteY5" fmla="*/ 95003 h 171124"/>
                <a:gd name="connsiteX6" fmla="*/ 257889 w 300942"/>
                <a:gd name="connsiteY6" fmla="*/ 96184 h 171124"/>
                <a:gd name="connsiteX7" fmla="*/ 265560 w 300942"/>
                <a:gd name="connsiteY7" fmla="*/ 96184 h 171124"/>
                <a:gd name="connsiteX8" fmla="*/ 302735 w 300942"/>
                <a:gd name="connsiteY8" fmla="*/ 133949 h 171124"/>
                <a:gd name="connsiteX9" fmla="*/ 302735 w 300942"/>
                <a:gd name="connsiteY9" fmla="*/ 135719 h 171124"/>
                <a:gd name="connsiteX10" fmla="*/ 265560 w 300942"/>
                <a:gd name="connsiteY10" fmla="*/ 172894 h 171124"/>
                <a:gd name="connsiteX11" fmla="*/ 37198 w 300942"/>
                <a:gd name="connsiteY11" fmla="*/ 172894 h 171124"/>
                <a:gd name="connsiteX12" fmla="*/ 22 w 300942"/>
                <a:gd name="connsiteY12" fmla="*/ 135719 h 171124"/>
                <a:gd name="connsiteX13" fmla="*/ 22 w 300942"/>
                <a:gd name="connsiteY13" fmla="*/ 133949 h 171124"/>
                <a:gd name="connsiteX14" fmla="*/ 25986 w 300942"/>
                <a:gd name="connsiteY14" fmla="*/ 97364 h 171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0942" h="171124">
                  <a:moveTo>
                    <a:pt x="25986" y="97364"/>
                  </a:moveTo>
                  <a:cubicBezTo>
                    <a:pt x="25396" y="93823"/>
                    <a:pt x="25396" y="89693"/>
                    <a:pt x="25396" y="86152"/>
                  </a:cubicBezTo>
                  <a:cubicBezTo>
                    <a:pt x="25396" y="38355"/>
                    <a:pt x="64341" y="0"/>
                    <a:pt x="112728" y="0"/>
                  </a:cubicBezTo>
                  <a:cubicBezTo>
                    <a:pt x="144003" y="0"/>
                    <a:pt x="171146" y="15932"/>
                    <a:pt x="186489" y="40126"/>
                  </a:cubicBezTo>
                  <a:cubicBezTo>
                    <a:pt x="191209" y="38946"/>
                    <a:pt x="195930" y="38355"/>
                    <a:pt x="201241" y="38355"/>
                  </a:cubicBezTo>
                  <a:cubicBezTo>
                    <a:pt x="232515" y="38355"/>
                    <a:pt x="257889" y="63729"/>
                    <a:pt x="257889" y="95003"/>
                  </a:cubicBezTo>
                  <a:cubicBezTo>
                    <a:pt x="257889" y="95594"/>
                    <a:pt x="257889" y="95594"/>
                    <a:pt x="257889" y="96184"/>
                  </a:cubicBezTo>
                  <a:cubicBezTo>
                    <a:pt x="265560" y="96184"/>
                    <a:pt x="265560" y="96184"/>
                    <a:pt x="265560" y="96184"/>
                  </a:cubicBezTo>
                  <a:cubicBezTo>
                    <a:pt x="286213" y="96184"/>
                    <a:pt x="302735" y="113296"/>
                    <a:pt x="302735" y="133949"/>
                  </a:cubicBezTo>
                  <a:cubicBezTo>
                    <a:pt x="302735" y="135719"/>
                    <a:pt x="302735" y="135719"/>
                    <a:pt x="302735" y="135719"/>
                  </a:cubicBezTo>
                  <a:cubicBezTo>
                    <a:pt x="302735" y="156372"/>
                    <a:pt x="285623" y="172894"/>
                    <a:pt x="265560" y="172894"/>
                  </a:cubicBezTo>
                  <a:cubicBezTo>
                    <a:pt x="37198" y="172894"/>
                    <a:pt x="37198" y="172894"/>
                    <a:pt x="37198" y="172894"/>
                  </a:cubicBezTo>
                  <a:cubicBezTo>
                    <a:pt x="16545" y="172894"/>
                    <a:pt x="22" y="156372"/>
                    <a:pt x="22" y="135719"/>
                  </a:cubicBezTo>
                  <a:cubicBezTo>
                    <a:pt x="22" y="133949"/>
                    <a:pt x="22" y="133949"/>
                    <a:pt x="22" y="133949"/>
                  </a:cubicBezTo>
                  <a:cubicBezTo>
                    <a:pt x="-568" y="116837"/>
                    <a:pt x="10644" y="102084"/>
                    <a:pt x="25986" y="97364"/>
                  </a:cubicBezTo>
                  <a:close/>
                </a:path>
              </a:pathLst>
            </a:custGeom>
            <a:solidFill>
              <a:schemeClr val="accent5"/>
            </a:solidFill>
            <a:ln w="5862" cap="flat">
              <a:noFill/>
              <a:prstDash val="solid"/>
              <a:miter/>
            </a:ln>
          </p:spPr>
          <p:txBody>
            <a:bodyPr rtlCol="0" anchor="ctr"/>
            <a:lstStyle/>
            <a:p>
              <a:pPr defTabSz="914224">
                <a:defRPr/>
              </a:pPr>
              <a:endParaRPr lang="en-US">
                <a:solidFill>
                  <a:srgbClr val="000000"/>
                </a:solidFill>
                <a:latin typeface="Segoe UI"/>
              </a:endParaRPr>
            </a:p>
          </p:txBody>
        </p:sp>
      </p:grpSp>
      <p:grpSp>
        <p:nvGrpSpPr>
          <p:cNvPr id="1383" name="Group 43">
            <a:extLst>
              <a:ext uri="{FF2B5EF4-FFF2-40B4-BE49-F238E27FC236}">
                <a16:creationId xmlns:a16="http://schemas.microsoft.com/office/drawing/2014/main" id="{D1B3D3D7-9ACE-4228-A2FE-07EF5DA9A31A}"/>
              </a:ext>
            </a:extLst>
          </p:cNvPr>
          <p:cNvGrpSpPr>
            <a:grpSpLocks noChangeAspect="1"/>
          </p:cNvGrpSpPr>
          <p:nvPr/>
        </p:nvGrpSpPr>
        <p:grpSpPr bwMode="auto">
          <a:xfrm>
            <a:off x="2347873" y="3265166"/>
            <a:ext cx="172687" cy="172687"/>
            <a:chOff x="6006" y="954"/>
            <a:chExt cx="132" cy="132"/>
          </a:xfrm>
          <a:solidFill>
            <a:schemeClr val="tx2"/>
          </a:solidFill>
        </p:grpSpPr>
        <p:sp>
          <p:nvSpPr>
            <p:cNvPr id="1384" name="Freeform 46">
              <a:extLst>
                <a:ext uri="{FF2B5EF4-FFF2-40B4-BE49-F238E27FC236}">
                  <a16:creationId xmlns:a16="http://schemas.microsoft.com/office/drawing/2014/main" id="{BF56EF47-3E7C-48EB-A3AD-8FA6D5FE745D}"/>
                </a:ext>
              </a:extLst>
            </p:cNvPr>
            <p:cNvSpPr>
              <a:spLocks/>
            </p:cNvSpPr>
            <p:nvPr/>
          </p:nvSpPr>
          <p:spPr bwMode="auto">
            <a:xfrm>
              <a:off x="6137" y="1006"/>
              <a:ext cx="1" cy="2"/>
            </a:xfrm>
            <a:custGeom>
              <a:avLst/>
              <a:gdLst>
                <a:gd name="T0" fmla="*/ 2 w 2"/>
                <a:gd name="T1" fmla="*/ 3 h 4"/>
                <a:gd name="T2" fmla="*/ 2 w 2"/>
                <a:gd name="T3" fmla="*/ 3 h 4"/>
                <a:gd name="T4" fmla="*/ 1 w 2"/>
                <a:gd name="T5" fmla="*/ 0 h 4"/>
                <a:gd name="T6" fmla="*/ 0 w 2"/>
                <a:gd name="T7" fmla="*/ 4 h 4"/>
                <a:gd name="T8" fmla="*/ 2 w 2"/>
                <a:gd name="T9" fmla="*/ 3 h 4"/>
              </a:gdLst>
              <a:ahLst/>
              <a:cxnLst>
                <a:cxn ang="0">
                  <a:pos x="T0" y="T1"/>
                </a:cxn>
                <a:cxn ang="0">
                  <a:pos x="T2" y="T3"/>
                </a:cxn>
                <a:cxn ang="0">
                  <a:pos x="T4" y="T5"/>
                </a:cxn>
                <a:cxn ang="0">
                  <a:pos x="T6" y="T7"/>
                </a:cxn>
                <a:cxn ang="0">
                  <a:pos x="T8" y="T9"/>
                </a:cxn>
              </a:cxnLst>
              <a:rect l="0" t="0" r="r" b="b"/>
              <a:pathLst>
                <a:path w="2" h="4">
                  <a:moveTo>
                    <a:pt x="2" y="3"/>
                  </a:moveTo>
                  <a:lnTo>
                    <a:pt x="2" y="3"/>
                  </a:lnTo>
                  <a:lnTo>
                    <a:pt x="1" y="0"/>
                  </a:lnTo>
                  <a:cubicBezTo>
                    <a:pt x="1" y="1"/>
                    <a:pt x="0" y="3"/>
                    <a:pt x="0" y="4"/>
                  </a:cubicBezTo>
                  <a:lnTo>
                    <a:pt x="2" y="3"/>
                  </a:lnTo>
                  <a:close/>
                </a:path>
              </a:pathLst>
            </a:custGeom>
            <a:grpFill/>
            <a:ln w="0">
              <a:noFill/>
              <a:prstDash val="solid"/>
              <a:round/>
              <a:headEnd/>
              <a:tailEnd/>
            </a:ln>
          </p:spPr>
          <p:txBody>
            <a:bodyPr vert="horz" wrap="square" lIns="109712" tIns="54856" rIns="109712" bIns="54856" numCol="1" anchor="t" anchorCtr="0" compatLnSpc="1">
              <a:prstTxWarp prst="textNoShape">
                <a:avLst/>
              </a:prstTxWarp>
            </a:bodyPr>
            <a:lstStyle/>
            <a:p>
              <a:pPr defTabSz="914191">
                <a:defRPr/>
              </a:pPr>
              <a:endParaRPr lang="en-US" sz="1764" kern="0">
                <a:solidFill>
                  <a:srgbClr val="3C3C41"/>
                </a:solidFill>
                <a:latin typeface="Segoe UI"/>
              </a:endParaRPr>
            </a:p>
          </p:txBody>
        </p:sp>
        <p:sp>
          <p:nvSpPr>
            <p:cNvPr id="1385" name="Freeform 47">
              <a:extLst>
                <a:ext uri="{FF2B5EF4-FFF2-40B4-BE49-F238E27FC236}">
                  <a16:creationId xmlns:a16="http://schemas.microsoft.com/office/drawing/2014/main" id="{B56E0A34-1DA8-4E04-B0A2-D6474FC748EC}"/>
                </a:ext>
              </a:extLst>
            </p:cNvPr>
            <p:cNvSpPr>
              <a:spLocks noEditPoints="1"/>
            </p:cNvSpPr>
            <p:nvPr/>
          </p:nvSpPr>
          <p:spPr bwMode="auto">
            <a:xfrm>
              <a:off x="6006" y="954"/>
              <a:ext cx="132" cy="132"/>
            </a:xfrm>
            <a:custGeom>
              <a:avLst/>
              <a:gdLst>
                <a:gd name="T0" fmla="*/ 146 w 213"/>
                <a:gd name="T1" fmla="*/ 108 h 213"/>
                <a:gd name="T2" fmla="*/ 134 w 213"/>
                <a:gd name="T3" fmla="*/ 134 h 213"/>
                <a:gd name="T4" fmla="*/ 106 w 213"/>
                <a:gd name="T5" fmla="*/ 146 h 213"/>
                <a:gd name="T6" fmla="*/ 79 w 213"/>
                <a:gd name="T7" fmla="*/ 134 h 213"/>
                <a:gd name="T8" fmla="*/ 67 w 213"/>
                <a:gd name="T9" fmla="*/ 108 h 213"/>
                <a:gd name="T10" fmla="*/ 70 w 213"/>
                <a:gd name="T11" fmla="*/ 91 h 213"/>
                <a:gd name="T12" fmla="*/ 79 w 213"/>
                <a:gd name="T13" fmla="*/ 78 h 213"/>
                <a:gd name="T14" fmla="*/ 106 w 213"/>
                <a:gd name="T15" fmla="*/ 67 h 213"/>
                <a:gd name="T16" fmla="*/ 134 w 213"/>
                <a:gd name="T17" fmla="*/ 78 h 213"/>
                <a:gd name="T18" fmla="*/ 143 w 213"/>
                <a:gd name="T19" fmla="*/ 91 h 213"/>
                <a:gd name="T20" fmla="*/ 146 w 213"/>
                <a:gd name="T21" fmla="*/ 108 h 213"/>
                <a:gd name="T22" fmla="*/ 212 w 213"/>
                <a:gd name="T23" fmla="*/ 83 h 213"/>
                <a:gd name="T24" fmla="*/ 187 w 213"/>
                <a:gd name="T25" fmla="*/ 48 h 213"/>
                <a:gd name="T26" fmla="*/ 160 w 213"/>
                <a:gd name="T27" fmla="*/ 47 h 213"/>
                <a:gd name="T28" fmla="*/ 127 w 213"/>
                <a:gd name="T29" fmla="*/ 0 h 213"/>
                <a:gd name="T30" fmla="*/ 108 w 213"/>
                <a:gd name="T31" fmla="*/ 27 h 213"/>
                <a:gd name="T32" fmla="*/ 105 w 213"/>
                <a:gd name="T33" fmla="*/ 27 h 213"/>
                <a:gd name="T34" fmla="*/ 86 w 213"/>
                <a:gd name="T35" fmla="*/ 0 h 213"/>
                <a:gd name="T36" fmla="*/ 48 w 213"/>
                <a:gd name="T37" fmla="*/ 28 h 213"/>
                <a:gd name="T38" fmla="*/ 48 w 213"/>
                <a:gd name="T39" fmla="*/ 53 h 213"/>
                <a:gd name="T40" fmla="*/ 16 w 213"/>
                <a:gd name="T41" fmla="*/ 45 h 213"/>
                <a:gd name="T42" fmla="*/ 2 w 213"/>
                <a:gd name="T43" fmla="*/ 81 h 213"/>
                <a:gd name="T44" fmla="*/ 27 w 213"/>
                <a:gd name="T45" fmla="*/ 102 h 213"/>
                <a:gd name="T46" fmla="*/ 27 w 213"/>
                <a:gd name="T47" fmla="*/ 106 h 213"/>
                <a:gd name="T48" fmla="*/ 27 w 213"/>
                <a:gd name="T49" fmla="*/ 108 h 213"/>
                <a:gd name="T50" fmla="*/ 0 w 213"/>
                <a:gd name="T51" fmla="*/ 127 h 213"/>
                <a:gd name="T52" fmla="*/ 48 w 213"/>
                <a:gd name="T53" fmla="*/ 160 h 213"/>
                <a:gd name="T54" fmla="*/ 46 w 213"/>
                <a:gd name="T55" fmla="*/ 196 h 213"/>
                <a:gd name="T56" fmla="*/ 103 w 213"/>
                <a:gd name="T57" fmla="*/ 186 h 213"/>
                <a:gd name="T58" fmla="*/ 106 w 213"/>
                <a:gd name="T59" fmla="*/ 186 h 213"/>
                <a:gd name="T60" fmla="*/ 110 w 213"/>
                <a:gd name="T61" fmla="*/ 186 h 213"/>
                <a:gd name="T62" fmla="*/ 167 w 213"/>
                <a:gd name="T63" fmla="*/ 196 h 213"/>
                <a:gd name="T64" fmla="*/ 165 w 213"/>
                <a:gd name="T65" fmla="*/ 160 h 213"/>
                <a:gd name="T66" fmla="*/ 213 w 213"/>
                <a:gd name="T67" fmla="*/ 127 h 213"/>
                <a:gd name="T68" fmla="*/ 186 w 213"/>
                <a:gd name="T69" fmla="*/ 108 h 213"/>
                <a:gd name="T70" fmla="*/ 186 w 213"/>
                <a:gd name="T71" fmla="*/ 106 h 213"/>
                <a:gd name="T72" fmla="*/ 186 w 213"/>
                <a:gd name="T73" fmla="*/ 102 h 213"/>
                <a:gd name="T74" fmla="*/ 212 w 213"/>
                <a:gd name="T75" fmla="*/ 83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13" h="213">
                  <a:moveTo>
                    <a:pt x="146" y="108"/>
                  </a:moveTo>
                  <a:lnTo>
                    <a:pt x="146" y="108"/>
                  </a:lnTo>
                  <a:cubicBezTo>
                    <a:pt x="146" y="112"/>
                    <a:pt x="145" y="117"/>
                    <a:pt x="143" y="122"/>
                  </a:cubicBezTo>
                  <a:cubicBezTo>
                    <a:pt x="141" y="126"/>
                    <a:pt x="138" y="130"/>
                    <a:pt x="134" y="134"/>
                  </a:cubicBezTo>
                  <a:cubicBezTo>
                    <a:pt x="131" y="138"/>
                    <a:pt x="127" y="140"/>
                    <a:pt x="122" y="142"/>
                  </a:cubicBezTo>
                  <a:cubicBezTo>
                    <a:pt x="117" y="145"/>
                    <a:pt x="112" y="146"/>
                    <a:pt x="106" y="146"/>
                  </a:cubicBezTo>
                  <a:cubicBezTo>
                    <a:pt x="101" y="146"/>
                    <a:pt x="96" y="145"/>
                    <a:pt x="91" y="142"/>
                  </a:cubicBezTo>
                  <a:cubicBezTo>
                    <a:pt x="86" y="140"/>
                    <a:pt x="82" y="138"/>
                    <a:pt x="79" y="134"/>
                  </a:cubicBezTo>
                  <a:cubicBezTo>
                    <a:pt x="75" y="130"/>
                    <a:pt x="72" y="126"/>
                    <a:pt x="70" y="122"/>
                  </a:cubicBezTo>
                  <a:cubicBezTo>
                    <a:pt x="68" y="117"/>
                    <a:pt x="67" y="112"/>
                    <a:pt x="67" y="108"/>
                  </a:cubicBezTo>
                  <a:cubicBezTo>
                    <a:pt x="67" y="107"/>
                    <a:pt x="67" y="107"/>
                    <a:pt x="67" y="106"/>
                  </a:cubicBezTo>
                  <a:cubicBezTo>
                    <a:pt x="67" y="101"/>
                    <a:pt x="68" y="96"/>
                    <a:pt x="70" y="91"/>
                  </a:cubicBezTo>
                  <a:cubicBezTo>
                    <a:pt x="72" y="87"/>
                    <a:pt x="74" y="84"/>
                    <a:pt x="76" y="81"/>
                  </a:cubicBezTo>
                  <a:cubicBezTo>
                    <a:pt x="77" y="80"/>
                    <a:pt x="78" y="79"/>
                    <a:pt x="79" y="78"/>
                  </a:cubicBezTo>
                  <a:cubicBezTo>
                    <a:pt x="82" y="75"/>
                    <a:pt x="86" y="72"/>
                    <a:pt x="91" y="70"/>
                  </a:cubicBezTo>
                  <a:cubicBezTo>
                    <a:pt x="96" y="68"/>
                    <a:pt x="101" y="67"/>
                    <a:pt x="106" y="67"/>
                  </a:cubicBezTo>
                  <a:cubicBezTo>
                    <a:pt x="112" y="67"/>
                    <a:pt x="117" y="68"/>
                    <a:pt x="122" y="70"/>
                  </a:cubicBezTo>
                  <a:cubicBezTo>
                    <a:pt x="127" y="72"/>
                    <a:pt x="131" y="75"/>
                    <a:pt x="134" y="78"/>
                  </a:cubicBezTo>
                  <a:cubicBezTo>
                    <a:pt x="135" y="79"/>
                    <a:pt x="136" y="80"/>
                    <a:pt x="136" y="81"/>
                  </a:cubicBezTo>
                  <a:cubicBezTo>
                    <a:pt x="139" y="84"/>
                    <a:pt x="141" y="87"/>
                    <a:pt x="143" y="91"/>
                  </a:cubicBezTo>
                  <a:cubicBezTo>
                    <a:pt x="145" y="96"/>
                    <a:pt x="146" y="101"/>
                    <a:pt x="146" y="106"/>
                  </a:cubicBezTo>
                  <a:cubicBezTo>
                    <a:pt x="146" y="107"/>
                    <a:pt x="146" y="107"/>
                    <a:pt x="146" y="108"/>
                  </a:cubicBezTo>
                  <a:close/>
                  <a:moveTo>
                    <a:pt x="212" y="83"/>
                  </a:moveTo>
                  <a:lnTo>
                    <a:pt x="212" y="83"/>
                  </a:lnTo>
                  <a:lnTo>
                    <a:pt x="196" y="45"/>
                  </a:lnTo>
                  <a:lnTo>
                    <a:pt x="187" y="48"/>
                  </a:lnTo>
                  <a:lnTo>
                    <a:pt x="165" y="53"/>
                  </a:lnTo>
                  <a:cubicBezTo>
                    <a:pt x="164" y="51"/>
                    <a:pt x="162" y="49"/>
                    <a:pt x="160" y="47"/>
                  </a:cubicBezTo>
                  <a:lnTo>
                    <a:pt x="167" y="16"/>
                  </a:lnTo>
                  <a:lnTo>
                    <a:pt x="127" y="0"/>
                  </a:lnTo>
                  <a:lnTo>
                    <a:pt x="110" y="27"/>
                  </a:lnTo>
                  <a:cubicBezTo>
                    <a:pt x="110" y="27"/>
                    <a:pt x="109" y="27"/>
                    <a:pt x="108" y="27"/>
                  </a:cubicBezTo>
                  <a:cubicBezTo>
                    <a:pt x="108" y="27"/>
                    <a:pt x="107" y="27"/>
                    <a:pt x="106" y="27"/>
                  </a:cubicBezTo>
                  <a:cubicBezTo>
                    <a:pt x="106" y="27"/>
                    <a:pt x="105" y="27"/>
                    <a:pt x="105" y="27"/>
                  </a:cubicBezTo>
                  <a:cubicBezTo>
                    <a:pt x="104" y="27"/>
                    <a:pt x="103" y="27"/>
                    <a:pt x="103" y="27"/>
                  </a:cubicBezTo>
                  <a:lnTo>
                    <a:pt x="86" y="0"/>
                  </a:lnTo>
                  <a:lnTo>
                    <a:pt x="46" y="16"/>
                  </a:lnTo>
                  <a:lnTo>
                    <a:pt x="48" y="28"/>
                  </a:lnTo>
                  <a:lnTo>
                    <a:pt x="53" y="47"/>
                  </a:lnTo>
                  <a:cubicBezTo>
                    <a:pt x="51" y="49"/>
                    <a:pt x="49" y="51"/>
                    <a:pt x="48" y="53"/>
                  </a:cubicBezTo>
                  <a:lnTo>
                    <a:pt x="27" y="48"/>
                  </a:lnTo>
                  <a:lnTo>
                    <a:pt x="16" y="45"/>
                  </a:lnTo>
                  <a:lnTo>
                    <a:pt x="13" y="54"/>
                  </a:lnTo>
                  <a:lnTo>
                    <a:pt x="2" y="81"/>
                  </a:lnTo>
                  <a:lnTo>
                    <a:pt x="0" y="86"/>
                  </a:lnTo>
                  <a:lnTo>
                    <a:pt x="27" y="102"/>
                  </a:lnTo>
                  <a:cubicBezTo>
                    <a:pt x="27" y="103"/>
                    <a:pt x="27" y="104"/>
                    <a:pt x="27" y="104"/>
                  </a:cubicBezTo>
                  <a:cubicBezTo>
                    <a:pt x="27" y="105"/>
                    <a:pt x="27" y="106"/>
                    <a:pt x="27" y="106"/>
                  </a:cubicBezTo>
                  <a:cubicBezTo>
                    <a:pt x="27" y="107"/>
                    <a:pt x="27" y="107"/>
                    <a:pt x="27" y="108"/>
                  </a:cubicBezTo>
                  <a:cubicBezTo>
                    <a:pt x="27" y="108"/>
                    <a:pt x="27" y="108"/>
                    <a:pt x="27" y="108"/>
                  </a:cubicBezTo>
                  <a:cubicBezTo>
                    <a:pt x="27" y="109"/>
                    <a:pt x="27" y="109"/>
                    <a:pt x="27" y="110"/>
                  </a:cubicBezTo>
                  <a:lnTo>
                    <a:pt x="0" y="127"/>
                  </a:lnTo>
                  <a:lnTo>
                    <a:pt x="16" y="167"/>
                  </a:lnTo>
                  <a:lnTo>
                    <a:pt x="48" y="160"/>
                  </a:lnTo>
                  <a:cubicBezTo>
                    <a:pt x="49" y="162"/>
                    <a:pt x="51" y="163"/>
                    <a:pt x="53" y="165"/>
                  </a:cubicBezTo>
                  <a:lnTo>
                    <a:pt x="46" y="196"/>
                  </a:lnTo>
                  <a:lnTo>
                    <a:pt x="86" y="213"/>
                  </a:lnTo>
                  <a:lnTo>
                    <a:pt x="103" y="186"/>
                  </a:lnTo>
                  <a:cubicBezTo>
                    <a:pt x="103" y="186"/>
                    <a:pt x="104" y="186"/>
                    <a:pt x="105" y="186"/>
                  </a:cubicBezTo>
                  <a:cubicBezTo>
                    <a:pt x="105" y="186"/>
                    <a:pt x="106" y="186"/>
                    <a:pt x="106" y="186"/>
                  </a:cubicBezTo>
                  <a:cubicBezTo>
                    <a:pt x="107" y="186"/>
                    <a:pt x="108" y="186"/>
                    <a:pt x="108" y="186"/>
                  </a:cubicBezTo>
                  <a:cubicBezTo>
                    <a:pt x="109" y="186"/>
                    <a:pt x="110" y="186"/>
                    <a:pt x="110" y="186"/>
                  </a:cubicBezTo>
                  <a:lnTo>
                    <a:pt x="127" y="213"/>
                  </a:lnTo>
                  <a:lnTo>
                    <a:pt x="167" y="196"/>
                  </a:lnTo>
                  <a:lnTo>
                    <a:pt x="160" y="165"/>
                  </a:lnTo>
                  <a:cubicBezTo>
                    <a:pt x="162" y="163"/>
                    <a:pt x="164" y="162"/>
                    <a:pt x="165" y="160"/>
                  </a:cubicBezTo>
                  <a:lnTo>
                    <a:pt x="196" y="167"/>
                  </a:lnTo>
                  <a:lnTo>
                    <a:pt x="213" y="127"/>
                  </a:lnTo>
                  <a:lnTo>
                    <a:pt x="186" y="110"/>
                  </a:lnTo>
                  <a:cubicBezTo>
                    <a:pt x="186" y="109"/>
                    <a:pt x="186" y="109"/>
                    <a:pt x="186" y="108"/>
                  </a:cubicBezTo>
                  <a:cubicBezTo>
                    <a:pt x="186" y="108"/>
                    <a:pt x="186" y="107"/>
                    <a:pt x="186" y="107"/>
                  </a:cubicBezTo>
                  <a:cubicBezTo>
                    <a:pt x="186" y="107"/>
                    <a:pt x="186" y="106"/>
                    <a:pt x="186" y="106"/>
                  </a:cubicBezTo>
                  <a:cubicBezTo>
                    <a:pt x="186" y="106"/>
                    <a:pt x="186" y="105"/>
                    <a:pt x="186" y="104"/>
                  </a:cubicBezTo>
                  <a:cubicBezTo>
                    <a:pt x="186" y="104"/>
                    <a:pt x="186" y="103"/>
                    <a:pt x="186" y="102"/>
                  </a:cubicBezTo>
                  <a:lnTo>
                    <a:pt x="211" y="87"/>
                  </a:lnTo>
                  <a:cubicBezTo>
                    <a:pt x="211" y="86"/>
                    <a:pt x="212" y="84"/>
                    <a:pt x="212" y="83"/>
                  </a:cubicBezTo>
                  <a:close/>
                </a:path>
              </a:pathLst>
            </a:custGeom>
            <a:grpFill/>
            <a:ln w="0">
              <a:noFill/>
              <a:prstDash val="solid"/>
              <a:round/>
              <a:headEnd/>
              <a:tailEnd/>
            </a:ln>
          </p:spPr>
          <p:txBody>
            <a:bodyPr vert="horz" wrap="square" lIns="109712" tIns="54856" rIns="109712" bIns="54856" numCol="1" anchor="t" anchorCtr="0" compatLnSpc="1">
              <a:prstTxWarp prst="textNoShape">
                <a:avLst/>
              </a:prstTxWarp>
            </a:bodyPr>
            <a:lstStyle/>
            <a:p>
              <a:pPr defTabSz="914191">
                <a:defRPr/>
              </a:pPr>
              <a:endParaRPr lang="en-US" sz="1764" kern="0">
                <a:solidFill>
                  <a:srgbClr val="3C3C41"/>
                </a:solidFill>
                <a:latin typeface="Segoe UI"/>
              </a:endParaRPr>
            </a:p>
          </p:txBody>
        </p:sp>
      </p:grpSp>
      <p:grpSp>
        <p:nvGrpSpPr>
          <p:cNvPr id="1386" name="Group 43">
            <a:extLst>
              <a:ext uri="{FF2B5EF4-FFF2-40B4-BE49-F238E27FC236}">
                <a16:creationId xmlns:a16="http://schemas.microsoft.com/office/drawing/2014/main" id="{6857824E-52A2-4D9F-B9CF-936800963B04}"/>
              </a:ext>
            </a:extLst>
          </p:cNvPr>
          <p:cNvGrpSpPr>
            <a:grpSpLocks noChangeAspect="1"/>
          </p:cNvGrpSpPr>
          <p:nvPr/>
        </p:nvGrpSpPr>
        <p:grpSpPr bwMode="auto">
          <a:xfrm>
            <a:off x="2487293" y="3181965"/>
            <a:ext cx="124876" cy="124875"/>
            <a:chOff x="6006" y="954"/>
            <a:chExt cx="132" cy="132"/>
          </a:xfrm>
          <a:solidFill>
            <a:schemeClr val="tx2"/>
          </a:solidFill>
        </p:grpSpPr>
        <p:sp>
          <p:nvSpPr>
            <p:cNvPr id="1387" name="Freeform 46">
              <a:extLst>
                <a:ext uri="{FF2B5EF4-FFF2-40B4-BE49-F238E27FC236}">
                  <a16:creationId xmlns:a16="http://schemas.microsoft.com/office/drawing/2014/main" id="{8063434E-E3E3-4C34-ADF0-A5F584719CAF}"/>
                </a:ext>
              </a:extLst>
            </p:cNvPr>
            <p:cNvSpPr>
              <a:spLocks/>
            </p:cNvSpPr>
            <p:nvPr/>
          </p:nvSpPr>
          <p:spPr bwMode="auto">
            <a:xfrm>
              <a:off x="6137" y="1006"/>
              <a:ext cx="1" cy="2"/>
            </a:xfrm>
            <a:custGeom>
              <a:avLst/>
              <a:gdLst>
                <a:gd name="T0" fmla="*/ 2 w 2"/>
                <a:gd name="T1" fmla="*/ 3 h 4"/>
                <a:gd name="T2" fmla="*/ 2 w 2"/>
                <a:gd name="T3" fmla="*/ 3 h 4"/>
                <a:gd name="T4" fmla="*/ 1 w 2"/>
                <a:gd name="T5" fmla="*/ 0 h 4"/>
                <a:gd name="T6" fmla="*/ 0 w 2"/>
                <a:gd name="T7" fmla="*/ 4 h 4"/>
                <a:gd name="T8" fmla="*/ 2 w 2"/>
                <a:gd name="T9" fmla="*/ 3 h 4"/>
              </a:gdLst>
              <a:ahLst/>
              <a:cxnLst>
                <a:cxn ang="0">
                  <a:pos x="T0" y="T1"/>
                </a:cxn>
                <a:cxn ang="0">
                  <a:pos x="T2" y="T3"/>
                </a:cxn>
                <a:cxn ang="0">
                  <a:pos x="T4" y="T5"/>
                </a:cxn>
                <a:cxn ang="0">
                  <a:pos x="T6" y="T7"/>
                </a:cxn>
                <a:cxn ang="0">
                  <a:pos x="T8" y="T9"/>
                </a:cxn>
              </a:cxnLst>
              <a:rect l="0" t="0" r="r" b="b"/>
              <a:pathLst>
                <a:path w="2" h="4">
                  <a:moveTo>
                    <a:pt x="2" y="3"/>
                  </a:moveTo>
                  <a:lnTo>
                    <a:pt x="2" y="3"/>
                  </a:lnTo>
                  <a:lnTo>
                    <a:pt x="1" y="0"/>
                  </a:lnTo>
                  <a:cubicBezTo>
                    <a:pt x="1" y="1"/>
                    <a:pt x="0" y="3"/>
                    <a:pt x="0" y="4"/>
                  </a:cubicBezTo>
                  <a:lnTo>
                    <a:pt x="2" y="3"/>
                  </a:lnTo>
                  <a:close/>
                </a:path>
              </a:pathLst>
            </a:custGeom>
            <a:grpFill/>
            <a:ln w="0">
              <a:noFill/>
              <a:prstDash val="solid"/>
              <a:round/>
              <a:headEnd/>
              <a:tailEnd/>
            </a:ln>
          </p:spPr>
          <p:txBody>
            <a:bodyPr vert="horz" wrap="square" lIns="109712" tIns="54856" rIns="109712" bIns="54856" numCol="1" anchor="t" anchorCtr="0" compatLnSpc="1">
              <a:prstTxWarp prst="textNoShape">
                <a:avLst/>
              </a:prstTxWarp>
            </a:bodyPr>
            <a:lstStyle/>
            <a:p>
              <a:pPr defTabSz="914191">
                <a:defRPr/>
              </a:pPr>
              <a:endParaRPr lang="en-US" sz="1764" kern="0">
                <a:solidFill>
                  <a:srgbClr val="3C3C41"/>
                </a:solidFill>
                <a:latin typeface="Segoe UI"/>
              </a:endParaRPr>
            </a:p>
          </p:txBody>
        </p:sp>
        <p:sp>
          <p:nvSpPr>
            <p:cNvPr id="1388" name="Freeform 47">
              <a:extLst>
                <a:ext uri="{FF2B5EF4-FFF2-40B4-BE49-F238E27FC236}">
                  <a16:creationId xmlns:a16="http://schemas.microsoft.com/office/drawing/2014/main" id="{C6CB97B0-BF66-4379-AEF3-494A4995C487}"/>
                </a:ext>
              </a:extLst>
            </p:cNvPr>
            <p:cNvSpPr>
              <a:spLocks noEditPoints="1"/>
            </p:cNvSpPr>
            <p:nvPr/>
          </p:nvSpPr>
          <p:spPr bwMode="auto">
            <a:xfrm>
              <a:off x="6006" y="954"/>
              <a:ext cx="132" cy="132"/>
            </a:xfrm>
            <a:custGeom>
              <a:avLst/>
              <a:gdLst>
                <a:gd name="T0" fmla="*/ 146 w 213"/>
                <a:gd name="T1" fmla="*/ 108 h 213"/>
                <a:gd name="T2" fmla="*/ 134 w 213"/>
                <a:gd name="T3" fmla="*/ 134 h 213"/>
                <a:gd name="T4" fmla="*/ 106 w 213"/>
                <a:gd name="T5" fmla="*/ 146 h 213"/>
                <a:gd name="T6" fmla="*/ 79 w 213"/>
                <a:gd name="T7" fmla="*/ 134 h 213"/>
                <a:gd name="T8" fmla="*/ 67 w 213"/>
                <a:gd name="T9" fmla="*/ 108 h 213"/>
                <a:gd name="T10" fmla="*/ 70 w 213"/>
                <a:gd name="T11" fmla="*/ 91 h 213"/>
                <a:gd name="T12" fmla="*/ 79 w 213"/>
                <a:gd name="T13" fmla="*/ 78 h 213"/>
                <a:gd name="T14" fmla="*/ 106 w 213"/>
                <a:gd name="T15" fmla="*/ 67 h 213"/>
                <a:gd name="T16" fmla="*/ 134 w 213"/>
                <a:gd name="T17" fmla="*/ 78 h 213"/>
                <a:gd name="T18" fmla="*/ 143 w 213"/>
                <a:gd name="T19" fmla="*/ 91 h 213"/>
                <a:gd name="T20" fmla="*/ 146 w 213"/>
                <a:gd name="T21" fmla="*/ 108 h 213"/>
                <a:gd name="T22" fmla="*/ 212 w 213"/>
                <a:gd name="T23" fmla="*/ 83 h 213"/>
                <a:gd name="T24" fmla="*/ 187 w 213"/>
                <a:gd name="T25" fmla="*/ 48 h 213"/>
                <a:gd name="T26" fmla="*/ 160 w 213"/>
                <a:gd name="T27" fmla="*/ 47 h 213"/>
                <a:gd name="T28" fmla="*/ 127 w 213"/>
                <a:gd name="T29" fmla="*/ 0 h 213"/>
                <a:gd name="T30" fmla="*/ 108 w 213"/>
                <a:gd name="T31" fmla="*/ 27 h 213"/>
                <a:gd name="T32" fmla="*/ 105 w 213"/>
                <a:gd name="T33" fmla="*/ 27 h 213"/>
                <a:gd name="T34" fmla="*/ 86 w 213"/>
                <a:gd name="T35" fmla="*/ 0 h 213"/>
                <a:gd name="T36" fmla="*/ 48 w 213"/>
                <a:gd name="T37" fmla="*/ 28 h 213"/>
                <a:gd name="T38" fmla="*/ 48 w 213"/>
                <a:gd name="T39" fmla="*/ 53 h 213"/>
                <a:gd name="T40" fmla="*/ 16 w 213"/>
                <a:gd name="T41" fmla="*/ 45 h 213"/>
                <a:gd name="T42" fmla="*/ 2 w 213"/>
                <a:gd name="T43" fmla="*/ 81 h 213"/>
                <a:gd name="T44" fmla="*/ 27 w 213"/>
                <a:gd name="T45" fmla="*/ 102 h 213"/>
                <a:gd name="T46" fmla="*/ 27 w 213"/>
                <a:gd name="T47" fmla="*/ 106 h 213"/>
                <a:gd name="T48" fmla="*/ 27 w 213"/>
                <a:gd name="T49" fmla="*/ 108 h 213"/>
                <a:gd name="T50" fmla="*/ 0 w 213"/>
                <a:gd name="T51" fmla="*/ 127 h 213"/>
                <a:gd name="T52" fmla="*/ 48 w 213"/>
                <a:gd name="T53" fmla="*/ 160 h 213"/>
                <a:gd name="T54" fmla="*/ 46 w 213"/>
                <a:gd name="T55" fmla="*/ 196 h 213"/>
                <a:gd name="T56" fmla="*/ 103 w 213"/>
                <a:gd name="T57" fmla="*/ 186 h 213"/>
                <a:gd name="T58" fmla="*/ 106 w 213"/>
                <a:gd name="T59" fmla="*/ 186 h 213"/>
                <a:gd name="T60" fmla="*/ 110 w 213"/>
                <a:gd name="T61" fmla="*/ 186 h 213"/>
                <a:gd name="T62" fmla="*/ 167 w 213"/>
                <a:gd name="T63" fmla="*/ 196 h 213"/>
                <a:gd name="T64" fmla="*/ 165 w 213"/>
                <a:gd name="T65" fmla="*/ 160 h 213"/>
                <a:gd name="T66" fmla="*/ 213 w 213"/>
                <a:gd name="T67" fmla="*/ 127 h 213"/>
                <a:gd name="T68" fmla="*/ 186 w 213"/>
                <a:gd name="T69" fmla="*/ 108 h 213"/>
                <a:gd name="T70" fmla="*/ 186 w 213"/>
                <a:gd name="T71" fmla="*/ 106 h 213"/>
                <a:gd name="T72" fmla="*/ 186 w 213"/>
                <a:gd name="T73" fmla="*/ 102 h 213"/>
                <a:gd name="T74" fmla="*/ 212 w 213"/>
                <a:gd name="T75" fmla="*/ 83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13" h="213">
                  <a:moveTo>
                    <a:pt x="146" y="108"/>
                  </a:moveTo>
                  <a:lnTo>
                    <a:pt x="146" y="108"/>
                  </a:lnTo>
                  <a:cubicBezTo>
                    <a:pt x="146" y="112"/>
                    <a:pt x="145" y="117"/>
                    <a:pt x="143" y="122"/>
                  </a:cubicBezTo>
                  <a:cubicBezTo>
                    <a:pt x="141" y="126"/>
                    <a:pt x="138" y="130"/>
                    <a:pt x="134" y="134"/>
                  </a:cubicBezTo>
                  <a:cubicBezTo>
                    <a:pt x="131" y="138"/>
                    <a:pt x="127" y="140"/>
                    <a:pt x="122" y="142"/>
                  </a:cubicBezTo>
                  <a:cubicBezTo>
                    <a:pt x="117" y="145"/>
                    <a:pt x="112" y="146"/>
                    <a:pt x="106" y="146"/>
                  </a:cubicBezTo>
                  <a:cubicBezTo>
                    <a:pt x="101" y="146"/>
                    <a:pt x="96" y="145"/>
                    <a:pt x="91" y="142"/>
                  </a:cubicBezTo>
                  <a:cubicBezTo>
                    <a:pt x="86" y="140"/>
                    <a:pt x="82" y="138"/>
                    <a:pt x="79" y="134"/>
                  </a:cubicBezTo>
                  <a:cubicBezTo>
                    <a:pt x="75" y="130"/>
                    <a:pt x="72" y="126"/>
                    <a:pt x="70" y="122"/>
                  </a:cubicBezTo>
                  <a:cubicBezTo>
                    <a:pt x="68" y="117"/>
                    <a:pt x="67" y="112"/>
                    <a:pt x="67" y="108"/>
                  </a:cubicBezTo>
                  <a:cubicBezTo>
                    <a:pt x="67" y="107"/>
                    <a:pt x="67" y="107"/>
                    <a:pt x="67" y="106"/>
                  </a:cubicBezTo>
                  <a:cubicBezTo>
                    <a:pt x="67" y="101"/>
                    <a:pt x="68" y="96"/>
                    <a:pt x="70" y="91"/>
                  </a:cubicBezTo>
                  <a:cubicBezTo>
                    <a:pt x="72" y="87"/>
                    <a:pt x="74" y="84"/>
                    <a:pt x="76" y="81"/>
                  </a:cubicBezTo>
                  <a:cubicBezTo>
                    <a:pt x="77" y="80"/>
                    <a:pt x="78" y="79"/>
                    <a:pt x="79" y="78"/>
                  </a:cubicBezTo>
                  <a:cubicBezTo>
                    <a:pt x="82" y="75"/>
                    <a:pt x="86" y="72"/>
                    <a:pt x="91" y="70"/>
                  </a:cubicBezTo>
                  <a:cubicBezTo>
                    <a:pt x="96" y="68"/>
                    <a:pt x="101" y="67"/>
                    <a:pt x="106" y="67"/>
                  </a:cubicBezTo>
                  <a:cubicBezTo>
                    <a:pt x="112" y="67"/>
                    <a:pt x="117" y="68"/>
                    <a:pt x="122" y="70"/>
                  </a:cubicBezTo>
                  <a:cubicBezTo>
                    <a:pt x="127" y="72"/>
                    <a:pt x="131" y="75"/>
                    <a:pt x="134" y="78"/>
                  </a:cubicBezTo>
                  <a:cubicBezTo>
                    <a:pt x="135" y="79"/>
                    <a:pt x="136" y="80"/>
                    <a:pt x="136" y="81"/>
                  </a:cubicBezTo>
                  <a:cubicBezTo>
                    <a:pt x="139" y="84"/>
                    <a:pt x="141" y="87"/>
                    <a:pt x="143" y="91"/>
                  </a:cubicBezTo>
                  <a:cubicBezTo>
                    <a:pt x="145" y="96"/>
                    <a:pt x="146" y="101"/>
                    <a:pt x="146" y="106"/>
                  </a:cubicBezTo>
                  <a:cubicBezTo>
                    <a:pt x="146" y="107"/>
                    <a:pt x="146" y="107"/>
                    <a:pt x="146" y="108"/>
                  </a:cubicBezTo>
                  <a:close/>
                  <a:moveTo>
                    <a:pt x="212" y="83"/>
                  </a:moveTo>
                  <a:lnTo>
                    <a:pt x="212" y="83"/>
                  </a:lnTo>
                  <a:lnTo>
                    <a:pt x="196" y="45"/>
                  </a:lnTo>
                  <a:lnTo>
                    <a:pt x="187" y="48"/>
                  </a:lnTo>
                  <a:lnTo>
                    <a:pt x="165" y="53"/>
                  </a:lnTo>
                  <a:cubicBezTo>
                    <a:pt x="164" y="51"/>
                    <a:pt x="162" y="49"/>
                    <a:pt x="160" y="47"/>
                  </a:cubicBezTo>
                  <a:lnTo>
                    <a:pt x="167" y="16"/>
                  </a:lnTo>
                  <a:lnTo>
                    <a:pt x="127" y="0"/>
                  </a:lnTo>
                  <a:lnTo>
                    <a:pt x="110" y="27"/>
                  </a:lnTo>
                  <a:cubicBezTo>
                    <a:pt x="110" y="27"/>
                    <a:pt x="109" y="27"/>
                    <a:pt x="108" y="27"/>
                  </a:cubicBezTo>
                  <a:cubicBezTo>
                    <a:pt x="108" y="27"/>
                    <a:pt x="107" y="27"/>
                    <a:pt x="106" y="27"/>
                  </a:cubicBezTo>
                  <a:cubicBezTo>
                    <a:pt x="106" y="27"/>
                    <a:pt x="105" y="27"/>
                    <a:pt x="105" y="27"/>
                  </a:cubicBezTo>
                  <a:cubicBezTo>
                    <a:pt x="104" y="27"/>
                    <a:pt x="103" y="27"/>
                    <a:pt x="103" y="27"/>
                  </a:cubicBezTo>
                  <a:lnTo>
                    <a:pt x="86" y="0"/>
                  </a:lnTo>
                  <a:lnTo>
                    <a:pt x="46" y="16"/>
                  </a:lnTo>
                  <a:lnTo>
                    <a:pt x="48" y="28"/>
                  </a:lnTo>
                  <a:lnTo>
                    <a:pt x="53" y="47"/>
                  </a:lnTo>
                  <a:cubicBezTo>
                    <a:pt x="51" y="49"/>
                    <a:pt x="49" y="51"/>
                    <a:pt x="48" y="53"/>
                  </a:cubicBezTo>
                  <a:lnTo>
                    <a:pt x="27" y="48"/>
                  </a:lnTo>
                  <a:lnTo>
                    <a:pt x="16" y="45"/>
                  </a:lnTo>
                  <a:lnTo>
                    <a:pt x="13" y="54"/>
                  </a:lnTo>
                  <a:lnTo>
                    <a:pt x="2" y="81"/>
                  </a:lnTo>
                  <a:lnTo>
                    <a:pt x="0" y="86"/>
                  </a:lnTo>
                  <a:lnTo>
                    <a:pt x="27" y="102"/>
                  </a:lnTo>
                  <a:cubicBezTo>
                    <a:pt x="27" y="103"/>
                    <a:pt x="27" y="104"/>
                    <a:pt x="27" y="104"/>
                  </a:cubicBezTo>
                  <a:cubicBezTo>
                    <a:pt x="27" y="105"/>
                    <a:pt x="27" y="106"/>
                    <a:pt x="27" y="106"/>
                  </a:cubicBezTo>
                  <a:cubicBezTo>
                    <a:pt x="27" y="107"/>
                    <a:pt x="27" y="107"/>
                    <a:pt x="27" y="108"/>
                  </a:cubicBezTo>
                  <a:cubicBezTo>
                    <a:pt x="27" y="108"/>
                    <a:pt x="27" y="108"/>
                    <a:pt x="27" y="108"/>
                  </a:cubicBezTo>
                  <a:cubicBezTo>
                    <a:pt x="27" y="109"/>
                    <a:pt x="27" y="109"/>
                    <a:pt x="27" y="110"/>
                  </a:cubicBezTo>
                  <a:lnTo>
                    <a:pt x="0" y="127"/>
                  </a:lnTo>
                  <a:lnTo>
                    <a:pt x="16" y="167"/>
                  </a:lnTo>
                  <a:lnTo>
                    <a:pt x="48" y="160"/>
                  </a:lnTo>
                  <a:cubicBezTo>
                    <a:pt x="49" y="162"/>
                    <a:pt x="51" y="163"/>
                    <a:pt x="53" y="165"/>
                  </a:cubicBezTo>
                  <a:lnTo>
                    <a:pt x="46" y="196"/>
                  </a:lnTo>
                  <a:lnTo>
                    <a:pt x="86" y="213"/>
                  </a:lnTo>
                  <a:lnTo>
                    <a:pt x="103" y="186"/>
                  </a:lnTo>
                  <a:cubicBezTo>
                    <a:pt x="103" y="186"/>
                    <a:pt x="104" y="186"/>
                    <a:pt x="105" y="186"/>
                  </a:cubicBezTo>
                  <a:cubicBezTo>
                    <a:pt x="105" y="186"/>
                    <a:pt x="106" y="186"/>
                    <a:pt x="106" y="186"/>
                  </a:cubicBezTo>
                  <a:cubicBezTo>
                    <a:pt x="107" y="186"/>
                    <a:pt x="108" y="186"/>
                    <a:pt x="108" y="186"/>
                  </a:cubicBezTo>
                  <a:cubicBezTo>
                    <a:pt x="109" y="186"/>
                    <a:pt x="110" y="186"/>
                    <a:pt x="110" y="186"/>
                  </a:cubicBezTo>
                  <a:lnTo>
                    <a:pt x="127" y="213"/>
                  </a:lnTo>
                  <a:lnTo>
                    <a:pt x="167" y="196"/>
                  </a:lnTo>
                  <a:lnTo>
                    <a:pt x="160" y="165"/>
                  </a:lnTo>
                  <a:cubicBezTo>
                    <a:pt x="162" y="163"/>
                    <a:pt x="164" y="162"/>
                    <a:pt x="165" y="160"/>
                  </a:cubicBezTo>
                  <a:lnTo>
                    <a:pt x="196" y="167"/>
                  </a:lnTo>
                  <a:lnTo>
                    <a:pt x="213" y="127"/>
                  </a:lnTo>
                  <a:lnTo>
                    <a:pt x="186" y="110"/>
                  </a:lnTo>
                  <a:cubicBezTo>
                    <a:pt x="186" y="109"/>
                    <a:pt x="186" y="109"/>
                    <a:pt x="186" y="108"/>
                  </a:cubicBezTo>
                  <a:cubicBezTo>
                    <a:pt x="186" y="108"/>
                    <a:pt x="186" y="107"/>
                    <a:pt x="186" y="107"/>
                  </a:cubicBezTo>
                  <a:cubicBezTo>
                    <a:pt x="186" y="107"/>
                    <a:pt x="186" y="106"/>
                    <a:pt x="186" y="106"/>
                  </a:cubicBezTo>
                  <a:cubicBezTo>
                    <a:pt x="186" y="106"/>
                    <a:pt x="186" y="105"/>
                    <a:pt x="186" y="104"/>
                  </a:cubicBezTo>
                  <a:cubicBezTo>
                    <a:pt x="186" y="104"/>
                    <a:pt x="186" y="103"/>
                    <a:pt x="186" y="102"/>
                  </a:cubicBezTo>
                  <a:lnTo>
                    <a:pt x="211" y="87"/>
                  </a:lnTo>
                  <a:cubicBezTo>
                    <a:pt x="211" y="86"/>
                    <a:pt x="212" y="84"/>
                    <a:pt x="212" y="83"/>
                  </a:cubicBezTo>
                  <a:close/>
                </a:path>
              </a:pathLst>
            </a:custGeom>
            <a:grpFill/>
            <a:ln w="0">
              <a:noFill/>
              <a:prstDash val="solid"/>
              <a:round/>
              <a:headEnd/>
              <a:tailEnd/>
            </a:ln>
          </p:spPr>
          <p:txBody>
            <a:bodyPr vert="horz" wrap="square" lIns="109712" tIns="54856" rIns="109712" bIns="54856" numCol="1" anchor="t" anchorCtr="0" compatLnSpc="1">
              <a:prstTxWarp prst="textNoShape">
                <a:avLst/>
              </a:prstTxWarp>
            </a:bodyPr>
            <a:lstStyle/>
            <a:p>
              <a:pPr defTabSz="914191">
                <a:defRPr/>
              </a:pPr>
              <a:endParaRPr lang="en-US" sz="1764" kern="0">
                <a:solidFill>
                  <a:srgbClr val="3C3C41"/>
                </a:solidFill>
                <a:latin typeface="Segoe UI"/>
              </a:endParaRPr>
            </a:p>
          </p:txBody>
        </p:sp>
      </p:grpSp>
      <p:sp>
        <p:nvSpPr>
          <p:cNvPr id="1389" name="Black rectangle">
            <a:extLst>
              <a:ext uri="{FF2B5EF4-FFF2-40B4-BE49-F238E27FC236}">
                <a16:creationId xmlns:a16="http://schemas.microsoft.com/office/drawing/2014/main" id="{8C5DEC52-6CED-4F7A-BF64-8D0F6C77F534}"/>
              </a:ext>
            </a:extLst>
          </p:cNvPr>
          <p:cNvSpPr/>
          <p:nvPr/>
        </p:nvSpPr>
        <p:spPr bwMode="auto">
          <a:xfrm>
            <a:off x="4892021" y="3742675"/>
            <a:ext cx="451914" cy="30951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390" name="Retail">
            <a:extLst>
              <a:ext uri="{FF2B5EF4-FFF2-40B4-BE49-F238E27FC236}">
                <a16:creationId xmlns:a16="http://schemas.microsoft.com/office/drawing/2014/main" id="{28CA8CF7-9FE8-496F-A0E0-38732C85F938}"/>
              </a:ext>
            </a:extLst>
          </p:cNvPr>
          <p:cNvGrpSpPr/>
          <p:nvPr/>
        </p:nvGrpSpPr>
        <p:grpSpPr>
          <a:xfrm>
            <a:off x="3380476" y="2292078"/>
            <a:ext cx="1506651" cy="971877"/>
            <a:chOff x="3295016" y="2809216"/>
            <a:chExt cx="1506865" cy="972015"/>
          </a:xfrm>
        </p:grpSpPr>
        <p:sp>
          <p:nvSpPr>
            <p:cNvPr id="1391" name="Rectangle 1390">
              <a:extLst>
                <a:ext uri="{FF2B5EF4-FFF2-40B4-BE49-F238E27FC236}">
                  <a16:creationId xmlns:a16="http://schemas.microsoft.com/office/drawing/2014/main" id="{ECD52F0A-6EE8-495D-B65A-C9B5598D98C5}"/>
                </a:ext>
              </a:extLst>
            </p:cNvPr>
            <p:cNvSpPr/>
            <p:nvPr/>
          </p:nvSpPr>
          <p:spPr bwMode="auto">
            <a:xfrm>
              <a:off x="3318459" y="3473180"/>
              <a:ext cx="240635" cy="108881"/>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392" name="Graphic 1391">
              <a:extLst>
                <a:ext uri="{FF2B5EF4-FFF2-40B4-BE49-F238E27FC236}">
                  <a16:creationId xmlns:a16="http://schemas.microsoft.com/office/drawing/2014/main" id="{4C5B58AF-2426-4401-A7D9-C212778DE81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235703" y="3300938"/>
              <a:ext cx="513991" cy="185608"/>
            </a:xfrm>
            <a:prstGeom prst="rect">
              <a:avLst/>
            </a:prstGeom>
          </p:spPr>
        </p:pic>
        <p:pic>
          <p:nvPicPr>
            <p:cNvPr id="1393" name="Graphic 1392">
              <a:extLst>
                <a:ext uri="{FF2B5EF4-FFF2-40B4-BE49-F238E27FC236}">
                  <a16:creationId xmlns:a16="http://schemas.microsoft.com/office/drawing/2014/main" id="{6A99C9D9-75B6-4350-8F4B-CA08D3150E2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937220" y="2809216"/>
              <a:ext cx="333177" cy="684864"/>
            </a:xfrm>
            <a:prstGeom prst="rect">
              <a:avLst/>
            </a:prstGeom>
          </p:spPr>
        </p:pic>
        <p:grpSp>
          <p:nvGrpSpPr>
            <p:cNvPr id="1394" name="Group 1393">
              <a:extLst>
                <a:ext uri="{FF2B5EF4-FFF2-40B4-BE49-F238E27FC236}">
                  <a16:creationId xmlns:a16="http://schemas.microsoft.com/office/drawing/2014/main" id="{3EF3A60D-2BE8-4F15-B4EB-911F78284096}"/>
                </a:ext>
              </a:extLst>
            </p:cNvPr>
            <p:cNvGrpSpPr/>
            <p:nvPr/>
          </p:nvGrpSpPr>
          <p:grpSpPr>
            <a:xfrm>
              <a:off x="3669971" y="3056461"/>
              <a:ext cx="329560" cy="464197"/>
              <a:chOff x="3868389" y="3385937"/>
              <a:chExt cx="293037" cy="412753"/>
            </a:xfrm>
          </p:grpSpPr>
          <p:sp>
            <p:nvSpPr>
              <p:cNvPr id="1421" name="Rectangle 1420">
                <a:extLst>
                  <a:ext uri="{FF2B5EF4-FFF2-40B4-BE49-F238E27FC236}">
                    <a16:creationId xmlns:a16="http://schemas.microsoft.com/office/drawing/2014/main" id="{DC3AC7A6-A9A4-4D6B-8DA8-E1BD8EE6C619}"/>
                  </a:ext>
                </a:extLst>
              </p:cNvPr>
              <p:cNvSpPr/>
              <p:nvPr/>
            </p:nvSpPr>
            <p:spPr bwMode="auto">
              <a:xfrm>
                <a:off x="3884211" y="3398656"/>
                <a:ext cx="273940" cy="38817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422" name="Group 21">
                <a:extLst>
                  <a:ext uri="{FF2B5EF4-FFF2-40B4-BE49-F238E27FC236}">
                    <a16:creationId xmlns:a16="http://schemas.microsoft.com/office/drawing/2014/main" id="{60BE41D3-7682-4EC0-974F-312E69006F2A}"/>
                  </a:ext>
                </a:extLst>
              </p:cNvPr>
              <p:cNvGrpSpPr>
                <a:grpSpLocks noChangeAspect="1"/>
              </p:cNvGrpSpPr>
              <p:nvPr/>
            </p:nvGrpSpPr>
            <p:grpSpPr bwMode="auto">
              <a:xfrm>
                <a:off x="3868389" y="3385937"/>
                <a:ext cx="293037" cy="412753"/>
                <a:chOff x="2437" y="818"/>
                <a:chExt cx="164" cy="231"/>
              </a:xfrm>
              <a:solidFill>
                <a:schemeClr val="tx1"/>
              </a:solidFill>
            </p:grpSpPr>
            <p:sp>
              <p:nvSpPr>
                <p:cNvPr id="1423" name="Freeform 22">
                  <a:extLst>
                    <a:ext uri="{FF2B5EF4-FFF2-40B4-BE49-F238E27FC236}">
                      <a16:creationId xmlns:a16="http://schemas.microsoft.com/office/drawing/2014/main" id="{91DA572B-BA81-4E02-BFDF-F42F217FA63F}"/>
                    </a:ext>
                  </a:extLst>
                </p:cNvPr>
                <p:cNvSpPr>
                  <a:spLocks/>
                </p:cNvSpPr>
                <p:nvPr/>
              </p:nvSpPr>
              <p:spPr bwMode="auto">
                <a:xfrm>
                  <a:off x="2556" y="949"/>
                  <a:ext cx="32" cy="33"/>
                </a:xfrm>
                <a:custGeom>
                  <a:avLst/>
                  <a:gdLst>
                    <a:gd name="T0" fmla="*/ 0 w 52"/>
                    <a:gd name="T1" fmla="*/ 53 h 53"/>
                    <a:gd name="T2" fmla="*/ 0 w 52"/>
                    <a:gd name="T3" fmla="*/ 53 h 53"/>
                    <a:gd name="T4" fmla="*/ 52 w 52"/>
                    <a:gd name="T5" fmla="*/ 53 h 53"/>
                    <a:gd name="T6" fmla="*/ 52 w 52"/>
                    <a:gd name="T7" fmla="*/ 0 h 53"/>
                    <a:gd name="T8" fmla="*/ 0 w 52"/>
                    <a:gd name="T9" fmla="*/ 0 h 53"/>
                    <a:gd name="T10" fmla="*/ 0 w 52"/>
                    <a:gd name="T11" fmla="*/ 53 h 53"/>
                  </a:gdLst>
                  <a:ahLst/>
                  <a:cxnLst>
                    <a:cxn ang="0">
                      <a:pos x="T0" y="T1"/>
                    </a:cxn>
                    <a:cxn ang="0">
                      <a:pos x="T2" y="T3"/>
                    </a:cxn>
                    <a:cxn ang="0">
                      <a:pos x="T4" y="T5"/>
                    </a:cxn>
                    <a:cxn ang="0">
                      <a:pos x="T6" y="T7"/>
                    </a:cxn>
                    <a:cxn ang="0">
                      <a:pos x="T8" y="T9"/>
                    </a:cxn>
                    <a:cxn ang="0">
                      <a:pos x="T10" y="T11"/>
                    </a:cxn>
                  </a:cxnLst>
                  <a:rect l="0" t="0" r="r" b="b"/>
                  <a:pathLst>
                    <a:path w="52" h="53">
                      <a:moveTo>
                        <a:pt x="0" y="53"/>
                      </a:moveTo>
                      <a:lnTo>
                        <a:pt x="0" y="53"/>
                      </a:lnTo>
                      <a:lnTo>
                        <a:pt x="52" y="53"/>
                      </a:lnTo>
                      <a:lnTo>
                        <a:pt x="52" y="0"/>
                      </a:lnTo>
                      <a:lnTo>
                        <a:pt x="0" y="0"/>
                      </a:lnTo>
                      <a:lnTo>
                        <a:pt x="0" y="53"/>
                      </a:lnTo>
                      <a:close/>
                    </a:path>
                  </a:pathLst>
                </a:custGeom>
                <a:solidFill>
                  <a:schemeClr val="bg1"/>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3C3C41"/>
                    </a:solidFill>
                    <a:latin typeface="Segoe UI"/>
                  </a:endParaRPr>
                </a:p>
              </p:txBody>
            </p:sp>
            <p:sp>
              <p:nvSpPr>
                <p:cNvPr id="1424" name="Freeform 23">
                  <a:extLst>
                    <a:ext uri="{FF2B5EF4-FFF2-40B4-BE49-F238E27FC236}">
                      <a16:creationId xmlns:a16="http://schemas.microsoft.com/office/drawing/2014/main" id="{48330575-C7BE-4AC7-AE08-D510CB6B93CD}"/>
                    </a:ext>
                  </a:extLst>
                </p:cNvPr>
                <p:cNvSpPr>
                  <a:spLocks noEditPoints="1"/>
                </p:cNvSpPr>
                <p:nvPr/>
              </p:nvSpPr>
              <p:spPr bwMode="auto">
                <a:xfrm>
                  <a:off x="2437" y="818"/>
                  <a:ext cx="164" cy="231"/>
                </a:xfrm>
                <a:custGeom>
                  <a:avLst/>
                  <a:gdLst>
                    <a:gd name="T0" fmla="*/ 239 w 265"/>
                    <a:gd name="T1" fmla="*/ 106 h 372"/>
                    <a:gd name="T2" fmla="*/ 239 w 265"/>
                    <a:gd name="T3" fmla="*/ 106 h 372"/>
                    <a:gd name="T4" fmla="*/ 186 w 265"/>
                    <a:gd name="T5" fmla="*/ 106 h 372"/>
                    <a:gd name="T6" fmla="*/ 186 w 265"/>
                    <a:gd name="T7" fmla="*/ 53 h 372"/>
                    <a:gd name="T8" fmla="*/ 239 w 265"/>
                    <a:gd name="T9" fmla="*/ 53 h 372"/>
                    <a:gd name="T10" fmla="*/ 239 w 265"/>
                    <a:gd name="T11" fmla="*/ 106 h 372"/>
                    <a:gd name="T12" fmla="*/ 239 w 265"/>
                    <a:gd name="T13" fmla="*/ 186 h 372"/>
                    <a:gd name="T14" fmla="*/ 239 w 265"/>
                    <a:gd name="T15" fmla="*/ 186 h 372"/>
                    <a:gd name="T16" fmla="*/ 186 w 265"/>
                    <a:gd name="T17" fmla="*/ 186 h 372"/>
                    <a:gd name="T18" fmla="*/ 186 w 265"/>
                    <a:gd name="T19" fmla="*/ 133 h 372"/>
                    <a:gd name="T20" fmla="*/ 239 w 265"/>
                    <a:gd name="T21" fmla="*/ 133 h 372"/>
                    <a:gd name="T22" fmla="*/ 239 w 265"/>
                    <a:gd name="T23" fmla="*/ 186 h 372"/>
                    <a:gd name="T24" fmla="*/ 238 w 265"/>
                    <a:gd name="T25" fmla="*/ 266 h 372"/>
                    <a:gd name="T26" fmla="*/ 238 w 265"/>
                    <a:gd name="T27" fmla="*/ 266 h 372"/>
                    <a:gd name="T28" fmla="*/ 186 w 265"/>
                    <a:gd name="T29" fmla="*/ 266 h 372"/>
                    <a:gd name="T30" fmla="*/ 186 w 265"/>
                    <a:gd name="T31" fmla="*/ 213 h 372"/>
                    <a:gd name="T32" fmla="*/ 238 w 265"/>
                    <a:gd name="T33" fmla="*/ 213 h 372"/>
                    <a:gd name="T34" fmla="*/ 238 w 265"/>
                    <a:gd name="T35" fmla="*/ 266 h 372"/>
                    <a:gd name="T36" fmla="*/ 159 w 265"/>
                    <a:gd name="T37" fmla="*/ 106 h 372"/>
                    <a:gd name="T38" fmla="*/ 159 w 265"/>
                    <a:gd name="T39" fmla="*/ 106 h 372"/>
                    <a:gd name="T40" fmla="*/ 106 w 265"/>
                    <a:gd name="T41" fmla="*/ 106 h 372"/>
                    <a:gd name="T42" fmla="*/ 106 w 265"/>
                    <a:gd name="T43" fmla="*/ 53 h 372"/>
                    <a:gd name="T44" fmla="*/ 159 w 265"/>
                    <a:gd name="T45" fmla="*/ 53 h 372"/>
                    <a:gd name="T46" fmla="*/ 159 w 265"/>
                    <a:gd name="T47" fmla="*/ 106 h 372"/>
                    <a:gd name="T48" fmla="*/ 159 w 265"/>
                    <a:gd name="T49" fmla="*/ 186 h 372"/>
                    <a:gd name="T50" fmla="*/ 159 w 265"/>
                    <a:gd name="T51" fmla="*/ 186 h 372"/>
                    <a:gd name="T52" fmla="*/ 106 w 265"/>
                    <a:gd name="T53" fmla="*/ 186 h 372"/>
                    <a:gd name="T54" fmla="*/ 106 w 265"/>
                    <a:gd name="T55" fmla="*/ 133 h 372"/>
                    <a:gd name="T56" fmla="*/ 159 w 265"/>
                    <a:gd name="T57" fmla="*/ 133 h 372"/>
                    <a:gd name="T58" fmla="*/ 159 w 265"/>
                    <a:gd name="T59" fmla="*/ 186 h 372"/>
                    <a:gd name="T60" fmla="*/ 159 w 265"/>
                    <a:gd name="T61" fmla="*/ 266 h 372"/>
                    <a:gd name="T62" fmla="*/ 159 w 265"/>
                    <a:gd name="T63" fmla="*/ 266 h 372"/>
                    <a:gd name="T64" fmla="*/ 106 w 265"/>
                    <a:gd name="T65" fmla="*/ 266 h 372"/>
                    <a:gd name="T66" fmla="*/ 106 w 265"/>
                    <a:gd name="T67" fmla="*/ 213 h 372"/>
                    <a:gd name="T68" fmla="*/ 159 w 265"/>
                    <a:gd name="T69" fmla="*/ 213 h 372"/>
                    <a:gd name="T70" fmla="*/ 159 w 265"/>
                    <a:gd name="T71" fmla="*/ 266 h 372"/>
                    <a:gd name="T72" fmla="*/ 159 w 265"/>
                    <a:gd name="T73" fmla="*/ 346 h 372"/>
                    <a:gd name="T74" fmla="*/ 159 w 265"/>
                    <a:gd name="T75" fmla="*/ 346 h 372"/>
                    <a:gd name="T76" fmla="*/ 106 w 265"/>
                    <a:gd name="T77" fmla="*/ 346 h 372"/>
                    <a:gd name="T78" fmla="*/ 106 w 265"/>
                    <a:gd name="T79" fmla="*/ 293 h 372"/>
                    <a:gd name="T80" fmla="*/ 159 w 265"/>
                    <a:gd name="T81" fmla="*/ 293 h 372"/>
                    <a:gd name="T82" fmla="*/ 159 w 265"/>
                    <a:gd name="T83" fmla="*/ 346 h 372"/>
                    <a:gd name="T84" fmla="*/ 79 w 265"/>
                    <a:gd name="T85" fmla="*/ 186 h 372"/>
                    <a:gd name="T86" fmla="*/ 79 w 265"/>
                    <a:gd name="T87" fmla="*/ 186 h 372"/>
                    <a:gd name="T88" fmla="*/ 26 w 265"/>
                    <a:gd name="T89" fmla="*/ 186 h 372"/>
                    <a:gd name="T90" fmla="*/ 26 w 265"/>
                    <a:gd name="T91" fmla="*/ 133 h 372"/>
                    <a:gd name="T92" fmla="*/ 79 w 265"/>
                    <a:gd name="T93" fmla="*/ 133 h 372"/>
                    <a:gd name="T94" fmla="*/ 79 w 265"/>
                    <a:gd name="T95" fmla="*/ 186 h 372"/>
                    <a:gd name="T96" fmla="*/ 79 w 265"/>
                    <a:gd name="T97" fmla="*/ 266 h 372"/>
                    <a:gd name="T98" fmla="*/ 79 w 265"/>
                    <a:gd name="T99" fmla="*/ 266 h 372"/>
                    <a:gd name="T100" fmla="*/ 26 w 265"/>
                    <a:gd name="T101" fmla="*/ 266 h 372"/>
                    <a:gd name="T102" fmla="*/ 26 w 265"/>
                    <a:gd name="T103" fmla="*/ 213 h 372"/>
                    <a:gd name="T104" fmla="*/ 79 w 265"/>
                    <a:gd name="T105" fmla="*/ 213 h 372"/>
                    <a:gd name="T106" fmla="*/ 79 w 265"/>
                    <a:gd name="T107" fmla="*/ 266 h 372"/>
                    <a:gd name="T108" fmla="*/ 0 w 265"/>
                    <a:gd name="T109" fmla="*/ 372 h 372"/>
                    <a:gd name="T110" fmla="*/ 0 w 265"/>
                    <a:gd name="T111" fmla="*/ 372 h 372"/>
                    <a:gd name="T112" fmla="*/ 265 w 265"/>
                    <a:gd name="T113" fmla="*/ 372 h 372"/>
                    <a:gd name="T114" fmla="*/ 265 w 265"/>
                    <a:gd name="T115" fmla="*/ 0 h 372"/>
                    <a:gd name="T116" fmla="*/ 0 w 265"/>
                    <a:gd name="T117" fmla="*/ 0 h 372"/>
                    <a:gd name="T118" fmla="*/ 0 w 265"/>
                    <a:gd name="T119" fmla="*/ 372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65" h="372">
                      <a:moveTo>
                        <a:pt x="239" y="106"/>
                      </a:moveTo>
                      <a:lnTo>
                        <a:pt x="239" y="106"/>
                      </a:lnTo>
                      <a:lnTo>
                        <a:pt x="186" y="106"/>
                      </a:lnTo>
                      <a:lnTo>
                        <a:pt x="186" y="53"/>
                      </a:lnTo>
                      <a:lnTo>
                        <a:pt x="239" y="53"/>
                      </a:lnTo>
                      <a:lnTo>
                        <a:pt x="239" y="106"/>
                      </a:lnTo>
                      <a:close/>
                      <a:moveTo>
                        <a:pt x="239" y="186"/>
                      </a:moveTo>
                      <a:lnTo>
                        <a:pt x="239" y="186"/>
                      </a:lnTo>
                      <a:lnTo>
                        <a:pt x="186" y="186"/>
                      </a:lnTo>
                      <a:lnTo>
                        <a:pt x="186" y="133"/>
                      </a:lnTo>
                      <a:lnTo>
                        <a:pt x="239" y="133"/>
                      </a:lnTo>
                      <a:lnTo>
                        <a:pt x="239" y="186"/>
                      </a:lnTo>
                      <a:close/>
                      <a:moveTo>
                        <a:pt x="238" y="266"/>
                      </a:moveTo>
                      <a:lnTo>
                        <a:pt x="238" y="266"/>
                      </a:lnTo>
                      <a:lnTo>
                        <a:pt x="186" y="266"/>
                      </a:lnTo>
                      <a:lnTo>
                        <a:pt x="186" y="213"/>
                      </a:lnTo>
                      <a:lnTo>
                        <a:pt x="238" y="213"/>
                      </a:lnTo>
                      <a:lnTo>
                        <a:pt x="238" y="266"/>
                      </a:lnTo>
                      <a:close/>
                      <a:moveTo>
                        <a:pt x="159" y="106"/>
                      </a:moveTo>
                      <a:lnTo>
                        <a:pt x="159" y="106"/>
                      </a:lnTo>
                      <a:lnTo>
                        <a:pt x="106" y="106"/>
                      </a:lnTo>
                      <a:lnTo>
                        <a:pt x="106" y="53"/>
                      </a:lnTo>
                      <a:lnTo>
                        <a:pt x="159" y="53"/>
                      </a:lnTo>
                      <a:lnTo>
                        <a:pt x="159" y="106"/>
                      </a:lnTo>
                      <a:close/>
                      <a:moveTo>
                        <a:pt x="159" y="186"/>
                      </a:moveTo>
                      <a:lnTo>
                        <a:pt x="159" y="186"/>
                      </a:lnTo>
                      <a:lnTo>
                        <a:pt x="106" y="186"/>
                      </a:lnTo>
                      <a:lnTo>
                        <a:pt x="106" y="133"/>
                      </a:lnTo>
                      <a:lnTo>
                        <a:pt x="159" y="133"/>
                      </a:lnTo>
                      <a:lnTo>
                        <a:pt x="159" y="186"/>
                      </a:lnTo>
                      <a:close/>
                      <a:moveTo>
                        <a:pt x="159" y="266"/>
                      </a:moveTo>
                      <a:lnTo>
                        <a:pt x="159" y="266"/>
                      </a:lnTo>
                      <a:lnTo>
                        <a:pt x="106" y="266"/>
                      </a:lnTo>
                      <a:lnTo>
                        <a:pt x="106" y="213"/>
                      </a:lnTo>
                      <a:lnTo>
                        <a:pt x="159" y="213"/>
                      </a:lnTo>
                      <a:lnTo>
                        <a:pt x="159" y="266"/>
                      </a:lnTo>
                      <a:close/>
                      <a:moveTo>
                        <a:pt x="159" y="346"/>
                      </a:moveTo>
                      <a:lnTo>
                        <a:pt x="159" y="346"/>
                      </a:lnTo>
                      <a:lnTo>
                        <a:pt x="106" y="346"/>
                      </a:lnTo>
                      <a:lnTo>
                        <a:pt x="106" y="293"/>
                      </a:lnTo>
                      <a:lnTo>
                        <a:pt x="159" y="293"/>
                      </a:lnTo>
                      <a:lnTo>
                        <a:pt x="159" y="346"/>
                      </a:lnTo>
                      <a:close/>
                      <a:moveTo>
                        <a:pt x="79" y="186"/>
                      </a:moveTo>
                      <a:lnTo>
                        <a:pt x="79" y="186"/>
                      </a:lnTo>
                      <a:lnTo>
                        <a:pt x="26" y="186"/>
                      </a:lnTo>
                      <a:lnTo>
                        <a:pt x="26" y="133"/>
                      </a:lnTo>
                      <a:lnTo>
                        <a:pt x="79" y="133"/>
                      </a:lnTo>
                      <a:lnTo>
                        <a:pt x="79" y="186"/>
                      </a:lnTo>
                      <a:close/>
                      <a:moveTo>
                        <a:pt x="79" y="266"/>
                      </a:moveTo>
                      <a:lnTo>
                        <a:pt x="79" y="266"/>
                      </a:lnTo>
                      <a:lnTo>
                        <a:pt x="26" y="266"/>
                      </a:lnTo>
                      <a:lnTo>
                        <a:pt x="26" y="213"/>
                      </a:lnTo>
                      <a:lnTo>
                        <a:pt x="79" y="213"/>
                      </a:lnTo>
                      <a:lnTo>
                        <a:pt x="79" y="266"/>
                      </a:lnTo>
                      <a:close/>
                      <a:moveTo>
                        <a:pt x="0" y="372"/>
                      </a:moveTo>
                      <a:lnTo>
                        <a:pt x="0" y="372"/>
                      </a:lnTo>
                      <a:lnTo>
                        <a:pt x="265" y="372"/>
                      </a:lnTo>
                      <a:lnTo>
                        <a:pt x="265" y="0"/>
                      </a:lnTo>
                      <a:lnTo>
                        <a:pt x="0" y="0"/>
                      </a:lnTo>
                      <a:lnTo>
                        <a:pt x="0" y="372"/>
                      </a:lnTo>
                      <a:close/>
                    </a:path>
                  </a:pathLst>
                </a:custGeom>
                <a:solidFill>
                  <a:schemeClr val="tx2"/>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3C3C41"/>
                    </a:solidFill>
                    <a:latin typeface="Segoe UI"/>
                  </a:endParaRPr>
                </a:p>
              </p:txBody>
            </p:sp>
          </p:grpSp>
        </p:grpSp>
        <p:pic>
          <p:nvPicPr>
            <p:cNvPr id="1395" name="Graphic 1394">
              <a:extLst>
                <a:ext uri="{FF2B5EF4-FFF2-40B4-BE49-F238E27FC236}">
                  <a16:creationId xmlns:a16="http://schemas.microsoft.com/office/drawing/2014/main" id="{5EEDB432-62BD-4202-863F-84CE330BB668}"/>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553692" y="3234363"/>
              <a:ext cx="184715" cy="307859"/>
            </a:xfrm>
            <a:prstGeom prst="rect">
              <a:avLst/>
            </a:prstGeom>
          </p:spPr>
        </p:pic>
        <p:grpSp>
          <p:nvGrpSpPr>
            <p:cNvPr id="1396" name="Group 188">
              <a:extLst>
                <a:ext uri="{FF2B5EF4-FFF2-40B4-BE49-F238E27FC236}">
                  <a16:creationId xmlns:a16="http://schemas.microsoft.com/office/drawing/2014/main" id="{22DFA6AE-6C28-4B44-92F5-AA559D6CBF20}"/>
                </a:ext>
              </a:extLst>
            </p:cNvPr>
            <p:cNvGrpSpPr>
              <a:grpSpLocks noChangeAspect="1"/>
            </p:cNvGrpSpPr>
            <p:nvPr/>
          </p:nvGrpSpPr>
          <p:grpSpPr bwMode="auto">
            <a:xfrm>
              <a:off x="3295016" y="3302505"/>
              <a:ext cx="286471" cy="295115"/>
              <a:chOff x="4156" y="2737"/>
              <a:chExt cx="232" cy="239"/>
            </a:xfrm>
            <a:solidFill>
              <a:schemeClr val="tx2"/>
            </a:solidFill>
          </p:grpSpPr>
          <p:sp>
            <p:nvSpPr>
              <p:cNvPr id="1400" name="Freeform 189">
                <a:extLst>
                  <a:ext uri="{FF2B5EF4-FFF2-40B4-BE49-F238E27FC236}">
                    <a16:creationId xmlns:a16="http://schemas.microsoft.com/office/drawing/2014/main" id="{531AF6FD-AF36-406B-B48F-771D539A3897}"/>
                  </a:ext>
                </a:extLst>
              </p:cNvPr>
              <p:cNvSpPr>
                <a:spLocks noEditPoints="1"/>
              </p:cNvSpPr>
              <p:nvPr/>
            </p:nvSpPr>
            <p:spPr bwMode="auto">
              <a:xfrm>
                <a:off x="4165" y="2852"/>
                <a:ext cx="215" cy="124"/>
              </a:xfrm>
              <a:custGeom>
                <a:avLst/>
                <a:gdLst>
                  <a:gd name="T0" fmla="*/ 41 w 346"/>
                  <a:gd name="T1" fmla="*/ 173 h 200"/>
                  <a:gd name="T2" fmla="*/ 41 w 346"/>
                  <a:gd name="T3" fmla="*/ 173 h 200"/>
                  <a:gd name="T4" fmla="*/ 40 w 346"/>
                  <a:gd name="T5" fmla="*/ 67 h 200"/>
                  <a:gd name="T6" fmla="*/ 306 w 346"/>
                  <a:gd name="T7" fmla="*/ 67 h 200"/>
                  <a:gd name="T8" fmla="*/ 307 w 346"/>
                  <a:gd name="T9" fmla="*/ 173 h 200"/>
                  <a:gd name="T10" fmla="*/ 41 w 346"/>
                  <a:gd name="T11" fmla="*/ 173 h 200"/>
                  <a:gd name="T12" fmla="*/ 306 w 346"/>
                  <a:gd name="T13" fmla="*/ 0 h 200"/>
                  <a:gd name="T14" fmla="*/ 306 w 346"/>
                  <a:gd name="T15" fmla="*/ 0 h 200"/>
                  <a:gd name="T16" fmla="*/ 279 w 346"/>
                  <a:gd name="T17" fmla="*/ 27 h 200"/>
                  <a:gd name="T18" fmla="*/ 253 w 346"/>
                  <a:gd name="T19" fmla="*/ 0 h 200"/>
                  <a:gd name="T20" fmla="*/ 226 w 346"/>
                  <a:gd name="T21" fmla="*/ 27 h 200"/>
                  <a:gd name="T22" fmla="*/ 199 w 346"/>
                  <a:gd name="T23" fmla="*/ 0 h 200"/>
                  <a:gd name="T24" fmla="*/ 173 w 346"/>
                  <a:gd name="T25" fmla="*/ 27 h 200"/>
                  <a:gd name="T26" fmla="*/ 146 w 346"/>
                  <a:gd name="T27" fmla="*/ 0 h 200"/>
                  <a:gd name="T28" fmla="*/ 120 w 346"/>
                  <a:gd name="T29" fmla="*/ 27 h 200"/>
                  <a:gd name="T30" fmla="*/ 93 w 346"/>
                  <a:gd name="T31" fmla="*/ 0 h 200"/>
                  <a:gd name="T32" fmla="*/ 66 w 346"/>
                  <a:gd name="T33" fmla="*/ 27 h 200"/>
                  <a:gd name="T34" fmla="*/ 40 w 346"/>
                  <a:gd name="T35" fmla="*/ 0 h 200"/>
                  <a:gd name="T36" fmla="*/ 13 w 346"/>
                  <a:gd name="T37" fmla="*/ 27 h 200"/>
                  <a:gd name="T38" fmla="*/ 0 w 346"/>
                  <a:gd name="T39" fmla="*/ 23 h 200"/>
                  <a:gd name="T40" fmla="*/ 0 w 346"/>
                  <a:gd name="T41" fmla="*/ 200 h 200"/>
                  <a:gd name="T42" fmla="*/ 346 w 346"/>
                  <a:gd name="T43" fmla="*/ 200 h 200"/>
                  <a:gd name="T44" fmla="*/ 346 w 346"/>
                  <a:gd name="T45" fmla="*/ 23 h 200"/>
                  <a:gd name="T46" fmla="*/ 333 w 346"/>
                  <a:gd name="T47" fmla="*/ 27 h 200"/>
                  <a:gd name="T48" fmla="*/ 306 w 346"/>
                  <a:gd name="T49" fmla="*/ 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46" h="200">
                    <a:moveTo>
                      <a:pt x="41" y="173"/>
                    </a:moveTo>
                    <a:lnTo>
                      <a:pt x="41" y="173"/>
                    </a:lnTo>
                    <a:lnTo>
                      <a:pt x="40" y="67"/>
                    </a:lnTo>
                    <a:lnTo>
                      <a:pt x="306" y="67"/>
                    </a:lnTo>
                    <a:lnTo>
                      <a:pt x="307" y="173"/>
                    </a:lnTo>
                    <a:lnTo>
                      <a:pt x="41" y="173"/>
                    </a:lnTo>
                    <a:close/>
                    <a:moveTo>
                      <a:pt x="306" y="0"/>
                    </a:moveTo>
                    <a:lnTo>
                      <a:pt x="306" y="0"/>
                    </a:lnTo>
                    <a:cubicBezTo>
                      <a:pt x="306" y="15"/>
                      <a:pt x="294" y="27"/>
                      <a:pt x="279" y="27"/>
                    </a:cubicBezTo>
                    <a:cubicBezTo>
                      <a:pt x="265" y="27"/>
                      <a:pt x="253" y="15"/>
                      <a:pt x="253" y="0"/>
                    </a:cubicBezTo>
                    <a:cubicBezTo>
                      <a:pt x="253" y="15"/>
                      <a:pt x="241" y="27"/>
                      <a:pt x="226" y="27"/>
                    </a:cubicBezTo>
                    <a:cubicBezTo>
                      <a:pt x="211" y="27"/>
                      <a:pt x="200" y="15"/>
                      <a:pt x="199" y="0"/>
                    </a:cubicBezTo>
                    <a:cubicBezTo>
                      <a:pt x="199" y="15"/>
                      <a:pt x="187" y="27"/>
                      <a:pt x="173" y="27"/>
                    </a:cubicBezTo>
                    <a:cubicBezTo>
                      <a:pt x="158" y="27"/>
                      <a:pt x="146" y="15"/>
                      <a:pt x="146" y="0"/>
                    </a:cubicBezTo>
                    <a:cubicBezTo>
                      <a:pt x="146" y="15"/>
                      <a:pt x="134" y="27"/>
                      <a:pt x="120" y="27"/>
                    </a:cubicBezTo>
                    <a:cubicBezTo>
                      <a:pt x="105" y="27"/>
                      <a:pt x="93" y="15"/>
                      <a:pt x="93" y="0"/>
                    </a:cubicBezTo>
                    <a:cubicBezTo>
                      <a:pt x="93" y="15"/>
                      <a:pt x="81" y="27"/>
                      <a:pt x="66" y="27"/>
                    </a:cubicBezTo>
                    <a:cubicBezTo>
                      <a:pt x="52" y="27"/>
                      <a:pt x="40" y="15"/>
                      <a:pt x="40" y="0"/>
                    </a:cubicBezTo>
                    <a:cubicBezTo>
                      <a:pt x="39" y="15"/>
                      <a:pt x="28" y="27"/>
                      <a:pt x="13" y="27"/>
                    </a:cubicBezTo>
                    <a:cubicBezTo>
                      <a:pt x="8" y="27"/>
                      <a:pt x="4" y="25"/>
                      <a:pt x="0" y="23"/>
                    </a:cubicBezTo>
                    <a:lnTo>
                      <a:pt x="0" y="200"/>
                    </a:lnTo>
                    <a:lnTo>
                      <a:pt x="346" y="200"/>
                    </a:lnTo>
                    <a:lnTo>
                      <a:pt x="346" y="23"/>
                    </a:lnTo>
                    <a:cubicBezTo>
                      <a:pt x="342" y="25"/>
                      <a:pt x="338" y="27"/>
                      <a:pt x="333" y="27"/>
                    </a:cubicBezTo>
                    <a:cubicBezTo>
                      <a:pt x="318" y="27"/>
                      <a:pt x="306" y="15"/>
                      <a:pt x="306" y="0"/>
                    </a:cubicBezTo>
                    <a:close/>
                  </a:path>
                </a:pathLst>
              </a:custGeom>
              <a:grpFill/>
              <a:ln w="0">
                <a:noFill/>
                <a:prstDash val="solid"/>
                <a:round/>
                <a:headEnd/>
                <a:tailEnd/>
              </a:ln>
            </p:spPr>
            <p:txBody>
              <a:bodyPr vert="horz" wrap="square" lIns="109712" tIns="54856" rIns="109712" bIns="54856" numCol="1" anchor="t" anchorCtr="0" compatLnSpc="1">
                <a:prstTxWarp prst="textNoShape">
                  <a:avLst/>
                </a:prstTxWarp>
              </a:bodyPr>
              <a:lstStyle/>
              <a:p>
                <a:pPr defTabSz="932563">
                  <a:defRPr/>
                </a:pPr>
                <a:endParaRPr lang="en-US">
                  <a:solidFill>
                    <a:srgbClr val="3C3C41"/>
                  </a:solidFill>
                  <a:latin typeface="Segoe UI"/>
                </a:endParaRPr>
              </a:p>
            </p:txBody>
          </p:sp>
          <p:sp>
            <p:nvSpPr>
              <p:cNvPr id="1401" name="Freeform 190">
                <a:extLst>
                  <a:ext uri="{FF2B5EF4-FFF2-40B4-BE49-F238E27FC236}">
                    <a16:creationId xmlns:a16="http://schemas.microsoft.com/office/drawing/2014/main" id="{4BF3E4B1-17A6-4011-A37A-8A108DB1DF13}"/>
                  </a:ext>
                </a:extLst>
              </p:cNvPr>
              <p:cNvSpPr>
                <a:spLocks/>
              </p:cNvSpPr>
              <p:nvPr/>
            </p:nvSpPr>
            <p:spPr bwMode="auto">
              <a:xfrm>
                <a:off x="4156" y="2836"/>
                <a:ext cx="34" cy="33"/>
              </a:xfrm>
              <a:custGeom>
                <a:avLst/>
                <a:gdLst>
                  <a:gd name="T0" fmla="*/ 54 w 54"/>
                  <a:gd name="T1" fmla="*/ 0 h 53"/>
                  <a:gd name="T2" fmla="*/ 54 w 54"/>
                  <a:gd name="T3" fmla="*/ 0 h 53"/>
                  <a:gd name="T4" fmla="*/ 54 w 54"/>
                  <a:gd name="T5" fmla="*/ 26 h 53"/>
                  <a:gd name="T6" fmla="*/ 54 w 54"/>
                  <a:gd name="T7" fmla="*/ 26 h 53"/>
                  <a:gd name="T8" fmla="*/ 27 w 54"/>
                  <a:gd name="T9" fmla="*/ 53 h 53"/>
                  <a:gd name="T10" fmla="*/ 14 w 54"/>
                  <a:gd name="T11" fmla="*/ 49 h 53"/>
                  <a:gd name="T12" fmla="*/ 0 w 54"/>
                  <a:gd name="T13" fmla="*/ 26 h 53"/>
                  <a:gd name="T14" fmla="*/ 0 w 54"/>
                  <a:gd name="T15" fmla="*/ 0 h 53"/>
                  <a:gd name="T16" fmla="*/ 54 w 54"/>
                  <a:gd name="T17"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53">
                    <a:moveTo>
                      <a:pt x="54" y="0"/>
                    </a:moveTo>
                    <a:lnTo>
                      <a:pt x="54" y="0"/>
                    </a:lnTo>
                    <a:lnTo>
                      <a:pt x="54" y="26"/>
                    </a:lnTo>
                    <a:lnTo>
                      <a:pt x="54" y="26"/>
                    </a:lnTo>
                    <a:cubicBezTo>
                      <a:pt x="53" y="41"/>
                      <a:pt x="42" y="53"/>
                      <a:pt x="27" y="53"/>
                    </a:cubicBezTo>
                    <a:cubicBezTo>
                      <a:pt x="22" y="53"/>
                      <a:pt x="18" y="51"/>
                      <a:pt x="14" y="49"/>
                    </a:cubicBezTo>
                    <a:cubicBezTo>
                      <a:pt x="6" y="45"/>
                      <a:pt x="0" y="36"/>
                      <a:pt x="0" y="26"/>
                    </a:cubicBezTo>
                    <a:lnTo>
                      <a:pt x="0" y="0"/>
                    </a:lnTo>
                    <a:lnTo>
                      <a:pt x="54" y="0"/>
                    </a:lnTo>
                    <a:close/>
                  </a:path>
                </a:pathLst>
              </a:custGeom>
              <a:solidFill>
                <a:schemeClr val="accent5"/>
              </a:solidFill>
              <a:ln w="0">
                <a:noFill/>
                <a:prstDash val="solid"/>
                <a:round/>
                <a:headEnd/>
                <a:tailEnd/>
              </a:ln>
            </p:spPr>
            <p:txBody>
              <a:bodyPr vert="horz" wrap="square" lIns="109712" tIns="54856" rIns="109712" bIns="54856" numCol="1" anchor="t" anchorCtr="0" compatLnSpc="1">
                <a:prstTxWarp prst="textNoShape">
                  <a:avLst/>
                </a:prstTxWarp>
              </a:bodyPr>
              <a:lstStyle/>
              <a:p>
                <a:pPr defTabSz="932563">
                  <a:defRPr/>
                </a:pPr>
                <a:endParaRPr lang="en-US">
                  <a:solidFill>
                    <a:srgbClr val="3C3C41"/>
                  </a:solidFill>
                  <a:latin typeface="Segoe UI"/>
                </a:endParaRPr>
              </a:p>
            </p:txBody>
          </p:sp>
          <p:sp>
            <p:nvSpPr>
              <p:cNvPr id="1402" name="Freeform 191">
                <a:extLst>
                  <a:ext uri="{FF2B5EF4-FFF2-40B4-BE49-F238E27FC236}">
                    <a16:creationId xmlns:a16="http://schemas.microsoft.com/office/drawing/2014/main" id="{4EB8290A-4B2D-4BCC-9AF3-52183DB95F73}"/>
                  </a:ext>
                </a:extLst>
              </p:cNvPr>
              <p:cNvSpPr>
                <a:spLocks/>
              </p:cNvSpPr>
              <p:nvPr/>
            </p:nvSpPr>
            <p:spPr bwMode="auto">
              <a:xfrm>
                <a:off x="4190" y="2836"/>
                <a:ext cx="33" cy="33"/>
              </a:xfrm>
              <a:custGeom>
                <a:avLst/>
                <a:gdLst>
                  <a:gd name="T0" fmla="*/ 53 w 53"/>
                  <a:gd name="T1" fmla="*/ 0 h 53"/>
                  <a:gd name="T2" fmla="*/ 53 w 53"/>
                  <a:gd name="T3" fmla="*/ 0 h 53"/>
                  <a:gd name="T4" fmla="*/ 53 w 53"/>
                  <a:gd name="T5" fmla="*/ 26 h 53"/>
                  <a:gd name="T6" fmla="*/ 53 w 53"/>
                  <a:gd name="T7" fmla="*/ 26 h 53"/>
                  <a:gd name="T8" fmla="*/ 26 w 53"/>
                  <a:gd name="T9" fmla="*/ 53 h 53"/>
                  <a:gd name="T10" fmla="*/ 0 w 53"/>
                  <a:gd name="T11" fmla="*/ 26 h 53"/>
                  <a:gd name="T12" fmla="*/ 0 w 53"/>
                  <a:gd name="T13" fmla="*/ 26 h 53"/>
                  <a:gd name="T14" fmla="*/ 0 w 53"/>
                  <a:gd name="T15" fmla="*/ 0 h 53"/>
                  <a:gd name="T16" fmla="*/ 53 w 53"/>
                  <a:gd name="T17"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53">
                    <a:moveTo>
                      <a:pt x="53" y="0"/>
                    </a:moveTo>
                    <a:lnTo>
                      <a:pt x="53" y="0"/>
                    </a:lnTo>
                    <a:lnTo>
                      <a:pt x="53" y="26"/>
                    </a:lnTo>
                    <a:lnTo>
                      <a:pt x="53" y="26"/>
                    </a:lnTo>
                    <a:cubicBezTo>
                      <a:pt x="53" y="41"/>
                      <a:pt x="41" y="53"/>
                      <a:pt x="26" y="53"/>
                    </a:cubicBezTo>
                    <a:cubicBezTo>
                      <a:pt x="12" y="53"/>
                      <a:pt x="0" y="41"/>
                      <a:pt x="0" y="26"/>
                    </a:cubicBezTo>
                    <a:lnTo>
                      <a:pt x="0" y="26"/>
                    </a:lnTo>
                    <a:lnTo>
                      <a:pt x="0" y="0"/>
                    </a:lnTo>
                    <a:lnTo>
                      <a:pt x="53" y="0"/>
                    </a:lnTo>
                    <a:close/>
                  </a:path>
                </a:pathLst>
              </a:custGeom>
              <a:solidFill>
                <a:schemeClr val="accent5"/>
              </a:solidFill>
              <a:ln w="0">
                <a:noFill/>
                <a:prstDash val="solid"/>
                <a:round/>
                <a:headEnd/>
                <a:tailEnd/>
              </a:ln>
            </p:spPr>
            <p:txBody>
              <a:bodyPr vert="horz" wrap="square" lIns="109712" tIns="54856" rIns="109712" bIns="54856" numCol="1" anchor="t" anchorCtr="0" compatLnSpc="1">
                <a:prstTxWarp prst="textNoShape">
                  <a:avLst/>
                </a:prstTxWarp>
              </a:bodyPr>
              <a:lstStyle/>
              <a:p>
                <a:pPr defTabSz="932563">
                  <a:defRPr/>
                </a:pPr>
                <a:endParaRPr lang="en-US">
                  <a:solidFill>
                    <a:srgbClr val="3C3C41"/>
                  </a:solidFill>
                  <a:latin typeface="Segoe UI"/>
                </a:endParaRPr>
              </a:p>
            </p:txBody>
          </p:sp>
          <p:sp>
            <p:nvSpPr>
              <p:cNvPr id="1403" name="Freeform 192">
                <a:extLst>
                  <a:ext uri="{FF2B5EF4-FFF2-40B4-BE49-F238E27FC236}">
                    <a16:creationId xmlns:a16="http://schemas.microsoft.com/office/drawing/2014/main" id="{095CFB91-D360-4EDD-8D43-5E5D6239AE40}"/>
                  </a:ext>
                </a:extLst>
              </p:cNvPr>
              <p:cNvSpPr>
                <a:spLocks/>
              </p:cNvSpPr>
              <p:nvPr/>
            </p:nvSpPr>
            <p:spPr bwMode="auto">
              <a:xfrm>
                <a:off x="4190" y="2836"/>
                <a:ext cx="0" cy="16"/>
              </a:xfrm>
              <a:custGeom>
                <a:avLst/>
                <a:gdLst>
                  <a:gd name="T0" fmla="*/ 0 h 26"/>
                  <a:gd name="T1" fmla="*/ 0 h 26"/>
                  <a:gd name="T2" fmla="*/ 0 h 26"/>
                  <a:gd name="T3" fmla="*/ 26 h 26"/>
                  <a:gd name="T4" fmla="*/ 26 h 26"/>
                  <a:gd name="T5" fmla="*/ 0 h 26"/>
                </a:gdLst>
                <a:ahLst/>
                <a:cxnLst>
                  <a:cxn ang="0">
                    <a:pos x="0" y="T0"/>
                  </a:cxn>
                  <a:cxn ang="0">
                    <a:pos x="0" y="T1"/>
                  </a:cxn>
                  <a:cxn ang="0">
                    <a:pos x="0" y="T2"/>
                  </a:cxn>
                  <a:cxn ang="0">
                    <a:pos x="0" y="T3"/>
                  </a:cxn>
                  <a:cxn ang="0">
                    <a:pos x="0" y="T4"/>
                  </a:cxn>
                  <a:cxn ang="0">
                    <a:pos x="0" y="T5"/>
                  </a:cxn>
                </a:cxnLst>
                <a:rect l="0" t="0" r="r" b="b"/>
                <a:pathLst>
                  <a:path h="26">
                    <a:moveTo>
                      <a:pt x="0" y="0"/>
                    </a:moveTo>
                    <a:lnTo>
                      <a:pt x="0" y="0"/>
                    </a:lnTo>
                    <a:lnTo>
                      <a:pt x="0" y="0"/>
                    </a:lnTo>
                    <a:lnTo>
                      <a:pt x="0" y="26"/>
                    </a:lnTo>
                    <a:lnTo>
                      <a:pt x="0" y="26"/>
                    </a:lnTo>
                    <a:lnTo>
                      <a:pt x="0" y="0"/>
                    </a:lnTo>
                    <a:close/>
                  </a:path>
                </a:pathLst>
              </a:custGeom>
              <a:grpFill/>
              <a:ln w="0">
                <a:noFill/>
                <a:prstDash val="solid"/>
                <a:round/>
                <a:headEnd/>
                <a:tailEnd/>
              </a:ln>
            </p:spPr>
            <p:txBody>
              <a:bodyPr vert="horz" wrap="square" lIns="109712" tIns="54856" rIns="109712" bIns="54856" numCol="1" anchor="t" anchorCtr="0" compatLnSpc="1">
                <a:prstTxWarp prst="textNoShape">
                  <a:avLst/>
                </a:prstTxWarp>
              </a:bodyPr>
              <a:lstStyle/>
              <a:p>
                <a:pPr defTabSz="932563">
                  <a:defRPr/>
                </a:pPr>
                <a:endParaRPr lang="en-US">
                  <a:solidFill>
                    <a:srgbClr val="3C3C41"/>
                  </a:solidFill>
                  <a:latin typeface="Segoe UI"/>
                </a:endParaRPr>
              </a:p>
            </p:txBody>
          </p:sp>
          <p:sp>
            <p:nvSpPr>
              <p:cNvPr id="1404" name="Freeform 193">
                <a:extLst>
                  <a:ext uri="{FF2B5EF4-FFF2-40B4-BE49-F238E27FC236}">
                    <a16:creationId xmlns:a16="http://schemas.microsoft.com/office/drawing/2014/main" id="{04D3F976-5DA6-446E-B28C-6130AF746975}"/>
                  </a:ext>
                </a:extLst>
              </p:cNvPr>
              <p:cNvSpPr>
                <a:spLocks/>
              </p:cNvSpPr>
              <p:nvPr/>
            </p:nvSpPr>
            <p:spPr bwMode="auto">
              <a:xfrm>
                <a:off x="4190" y="2852"/>
                <a:ext cx="0" cy="0"/>
              </a:xfrm>
              <a:custGeom>
                <a:avLst/>
                <a:gdLst/>
                <a:ahLst/>
                <a:cxnLst>
                  <a:cxn ang="0">
                    <a:pos x="0" y="0"/>
                  </a:cxn>
                  <a:cxn ang="0">
                    <a:pos x="0" y="0"/>
                  </a:cxn>
                  <a:cxn ang="0">
                    <a:pos x="0" y="0"/>
                  </a:cxn>
                  <a:cxn ang="0">
                    <a:pos x="0" y="0"/>
                  </a:cxn>
                  <a:cxn ang="0">
                    <a:pos x="0" y="0"/>
                  </a:cxn>
                </a:cxnLst>
                <a:rect l="0" t="0" r="r" b="b"/>
                <a:pathLst>
                  <a:path>
                    <a:moveTo>
                      <a:pt x="0" y="0"/>
                    </a:moveTo>
                    <a:lnTo>
                      <a:pt x="0" y="0"/>
                    </a:lnTo>
                    <a:cubicBezTo>
                      <a:pt x="0" y="0"/>
                      <a:pt x="0" y="0"/>
                      <a:pt x="0" y="0"/>
                    </a:cubicBezTo>
                    <a:cubicBezTo>
                      <a:pt x="0" y="0"/>
                      <a:pt x="0" y="0"/>
                      <a:pt x="0" y="0"/>
                    </a:cubicBezTo>
                    <a:lnTo>
                      <a:pt x="0" y="0"/>
                    </a:lnTo>
                    <a:close/>
                  </a:path>
                </a:pathLst>
              </a:custGeom>
              <a:grpFill/>
              <a:ln w="0">
                <a:noFill/>
                <a:prstDash val="solid"/>
                <a:round/>
                <a:headEnd/>
                <a:tailEnd/>
              </a:ln>
            </p:spPr>
            <p:txBody>
              <a:bodyPr vert="horz" wrap="square" lIns="109712" tIns="54856" rIns="109712" bIns="54856" numCol="1" anchor="t" anchorCtr="0" compatLnSpc="1">
                <a:prstTxWarp prst="textNoShape">
                  <a:avLst/>
                </a:prstTxWarp>
              </a:bodyPr>
              <a:lstStyle/>
              <a:p>
                <a:pPr defTabSz="932563">
                  <a:defRPr/>
                </a:pPr>
                <a:endParaRPr lang="en-US">
                  <a:solidFill>
                    <a:srgbClr val="3C3C41"/>
                  </a:solidFill>
                  <a:latin typeface="Segoe UI"/>
                </a:endParaRPr>
              </a:p>
            </p:txBody>
          </p:sp>
          <p:sp>
            <p:nvSpPr>
              <p:cNvPr id="1405" name="Freeform 194">
                <a:extLst>
                  <a:ext uri="{FF2B5EF4-FFF2-40B4-BE49-F238E27FC236}">
                    <a16:creationId xmlns:a16="http://schemas.microsoft.com/office/drawing/2014/main" id="{9C14501D-23D3-4985-8A53-2063C8BC2B67}"/>
                  </a:ext>
                </a:extLst>
              </p:cNvPr>
              <p:cNvSpPr>
                <a:spLocks/>
              </p:cNvSpPr>
              <p:nvPr/>
            </p:nvSpPr>
            <p:spPr bwMode="auto">
              <a:xfrm>
                <a:off x="4223" y="2836"/>
                <a:ext cx="32" cy="33"/>
              </a:xfrm>
              <a:custGeom>
                <a:avLst/>
                <a:gdLst>
                  <a:gd name="T0" fmla="*/ 53 w 53"/>
                  <a:gd name="T1" fmla="*/ 0 h 53"/>
                  <a:gd name="T2" fmla="*/ 53 w 53"/>
                  <a:gd name="T3" fmla="*/ 0 h 53"/>
                  <a:gd name="T4" fmla="*/ 53 w 53"/>
                  <a:gd name="T5" fmla="*/ 26 h 53"/>
                  <a:gd name="T6" fmla="*/ 53 w 53"/>
                  <a:gd name="T7" fmla="*/ 26 h 53"/>
                  <a:gd name="T8" fmla="*/ 26 w 53"/>
                  <a:gd name="T9" fmla="*/ 53 h 53"/>
                  <a:gd name="T10" fmla="*/ 0 w 53"/>
                  <a:gd name="T11" fmla="*/ 26 h 53"/>
                  <a:gd name="T12" fmla="*/ 0 w 53"/>
                  <a:gd name="T13" fmla="*/ 26 h 53"/>
                  <a:gd name="T14" fmla="*/ 0 w 53"/>
                  <a:gd name="T15" fmla="*/ 0 h 53"/>
                  <a:gd name="T16" fmla="*/ 53 w 53"/>
                  <a:gd name="T17"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53">
                    <a:moveTo>
                      <a:pt x="53" y="0"/>
                    </a:moveTo>
                    <a:lnTo>
                      <a:pt x="53" y="0"/>
                    </a:lnTo>
                    <a:lnTo>
                      <a:pt x="53" y="26"/>
                    </a:lnTo>
                    <a:lnTo>
                      <a:pt x="53" y="26"/>
                    </a:lnTo>
                    <a:cubicBezTo>
                      <a:pt x="53" y="41"/>
                      <a:pt x="41" y="53"/>
                      <a:pt x="26" y="53"/>
                    </a:cubicBezTo>
                    <a:cubicBezTo>
                      <a:pt x="12" y="53"/>
                      <a:pt x="0" y="41"/>
                      <a:pt x="0" y="26"/>
                    </a:cubicBezTo>
                    <a:cubicBezTo>
                      <a:pt x="0" y="26"/>
                      <a:pt x="0" y="26"/>
                      <a:pt x="0" y="26"/>
                    </a:cubicBezTo>
                    <a:lnTo>
                      <a:pt x="0" y="0"/>
                    </a:lnTo>
                    <a:lnTo>
                      <a:pt x="53" y="0"/>
                    </a:lnTo>
                    <a:close/>
                  </a:path>
                </a:pathLst>
              </a:custGeom>
              <a:solidFill>
                <a:schemeClr val="accent5"/>
              </a:solidFill>
              <a:ln w="0">
                <a:noFill/>
                <a:prstDash val="solid"/>
                <a:round/>
                <a:headEnd/>
                <a:tailEnd/>
              </a:ln>
            </p:spPr>
            <p:txBody>
              <a:bodyPr vert="horz" wrap="square" lIns="109712" tIns="54856" rIns="109712" bIns="54856" numCol="1" anchor="t" anchorCtr="0" compatLnSpc="1">
                <a:prstTxWarp prst="textNoShape">
                  <a:avLst/>
                </a:prstTxWarp>
              </a:bodyPr>
              <a:lstStyle/>
              <a:p>
                <a:pPr defTabSz="932563">
                  <a:defRPr/>
                </a:pPr>
                <a:endParaRPr lang="en-US">
                  <a:solidFill>
                    <a:srgbClr val="3C3C41"/>
                  </a:solidFill>
                  <a:latin typeface="Segoe UI"/>
                </a:endParaRPr>
              </a:p>
            </p:txBody>
          </p:sp>
          <p:sp>
            <p:nvSpPr>
              <p:cNvPr id="1406" name="Freeform 195">
                <a:extLst>
                  <a:ext uri="{FF2B5EF4-FFF2-40B4-BE49-F238E27FC236}">
                    <a16:creationId xmlns:a16="http://schemas.microsoft.com/office/drawing/2014/main" id="{BCA835D7-E51D-4F62-B0D0-A7DFAB40442F}"/>
                  </a:ext>
                </a:extLst>
              </p:cNvPr>
              <p:cNvSpPr>
                <a:spLocks/>
              </p:cNvSpPr>
              <p:nvPr/>
            </p:nvSpPr>
            <p:spPr bwMode="auto">
              <a:xfrm>
                <a:off x="4223" y="2836"/>
                <a:ext cx="0" cy="16"/>
              </a:xfrm>
              <a:custGeom>
                <a:avLst/>
                <a:gdLst>
                  <a:gd name="T0" fmla="*/ 26 h 26"/>
                  <a:gd name="T1" fmla="*/ 26 h 26"/>
                  <a:gd name="T2" fmla="*/ 0 h 26"/>
                  <a:gd name="T3" fmla="*/ 0 h 26"/>
                  <a:gd name="T4" fmla="*/ 26 h 26"/>
                  <a:gd name="T5" fmla="*/ 26 h 26"/>
                </a:gdLst>
                <a:ahLst/>
                <a:cxnLst>
                  <a:cxn ang="0">
                    <a:pos x="0" y="T0"/>
                  </a:cxn>
                  <a:cxn ang="0">
                    <a:pos x="0" y="T1"/>
                  </a:cxn>
                  <a:cxn ang="0">
                    <a:pos x="0" y="T2"/>
                  </a:cxn>
                  <a:cxn ang="0">
                    <a:pos x="0" y="T3"/>
                  </a:cxn>
                  <a:cxn ang="0">
                    <a:pos x="0" y="T4"/>
                  </a:cxn>
                  <a:cxn ang="0">
                    <a:pos x="0" y="T5"/>
                  </a:cxn>
                </a:cxnLst>
                <a:rect l="0" t="0" r="r" b="b"/>
                <a:pathLst>
                  <a:path h="26">
                    <a:moveTo>
                      <a:pt x="0" y="26"/>
                    </a:moveTo>
                    <a:lnTo>
                      <a:pt x="0" y="26"/>
                    </a:lnTo>
                    <a:lnTo>
                      <a:pt x="0" y="0"/>
                    </a:lnTo>
                    <a:lnTo>
                      <a:pt x="0" y="0"/>
                    </a:lnTo>
                    <a:lnTo>
                      <a:pt x="0" y="26"/>
                    </a:lnTo>
                    <a:lnTo>
                      <a:pt x="0" y="26"/>
                    </a:lnTo>
                    <a:close/>
                  </a:path>
                </a:pathLst>
              </a:custGeom>
              <a:grpFill/>
              <a:ln w="0">
                <a:noFill/>
                <a:prstDash val="solid"/>
                <a:round/>
                <a:headEnd/>
                <a:tailEnd/>
              </a:ln>
            </p:spPr>
            <p:txBody>
              <a:bodyPr vert="horz" wrap="square" lIns="109712" tIns="54856" rIns="109712" bIns="54856" numCol="1" anchor="t" anchorCtr="0" compatLnSpc="1">
                <a:prstTxWarp prst="textNoShape">
                  <a:avLst/>
                </a:prstTxWarp>
              </a:bodyPr>
              <a:lstStyle/>
              <a:p>
                <a:pPr defTabSz="932563">
                  <a:defRPr/>
                </a:pPr>
                <a:endParaRPr lang="en-US">
                  <a:solidFill>
                    <a:srgbClr val="3C3C41"/>
                  </a:solidFill>
                  <a:latin typeface="Segoe UI"/>
                </a:endParaRPr>
              </a:p>
            </p:txBody>
          </p:sp>
          <p:sp>
            <p:nvSpPr>
              <p:cNvPr id="1407" name="Freeform 196">
                <a:extLst>
                  <a:ext uri="{FF2B5EF4-FFF2-40B4-BE49-F238E27FC236}">
                    <a16:creationId xmlns:a16="http://schemas.microsoft.com/office/drawing/2014/main" id="{FBC6C60A-5AA0-4904-A88F-F81C5C655613}"/>
                  </a:ext>
                </a:extLst>
              </p:cNvPr>
              <p:cNvSpPr>
                <a:spLocks/>
              </p:cNvSpPr>
              <p:nvPr/>
            </p:nvSpPr>
            <p:spPr bwMode="auto">
              <a:xfrm>
                <a:off x="4223" y="2852"/>
                <a:ext cx="0" cy="0"/>
              </a:xfrm>
              <a:custGeom>
                <a:avLst/>
                <a:gdLst/>
                <a:ahLst/>
                <a:cxnLst>
                  <a:cxn ang="0">
                    <a:pos x="0" y="0"/>
                  </a:cxn>
                  <a:cxn ang="0">
                    <a:pos x="0" y="0"/>
                  </a:cxn>
                  <a:cxn ang="0">
                    <a:pos x="0" y="0"/>
                  </a:cxn>
                  <a:cxn ang="0">
                    <a:pos x="0" y="0"/>
                  </a:cxn>
                  <a:cxn ang="0">
                    <a:pos x="0" y="0"/>
                  </a:cxn>
                </a:cxnLst>
                <a:rect l="0" t="0" r="r" b="b"/>
                <a:pathLst>
                  <a:path>
                    <a:moveTo>
                      <a:pt x="0" y="0"/>
                    </a:moveTo>
                    <a:lnTo>
                      <a:pt x="0" y="0"/>
                    </a:lnTo>
                    <a:cubicBezTo>
                      <a:pt x="0" y="0"/>
                      <a:pt x="0" y="0"/>
                      <a:pt x="0" y="0"/>
                    </a:cubicBezTo>
                    <a:cubicBezTo>
                      <a:pt x="0" y="0"/>
                      <a:pt x="0" y="0"/>
                      <a:pt x="0" y="0"/>
                    </a:cubicBezTo>
                    <a:lnTo>
                      <a:pt x="0" y="0"/>
                    </a:lnTo>
                    <a:close/>
                  </a:path>
                </a:pathLst>
              </a:custGeom>
              <a:grpFill/>
              <a:ln w="0">
                <a:noFill/>
                <a:prstDash val="solid"/>
                <a:round/>
                <a:headEnd/>
                <a:tailEnd/>
              </a:ln>
            </p:spPr>
            <p:txBody>
              <a:bodyPr vert="horz" wrap="square" lIns="109712" tIns="54856" rIns="109712" bIns="54856" numCol="1" anchor="t" anchorCtr="0" compatLnSpc="1">
                <a:prstTxWarp prst="textNoShape">
                  <a:avLst/>
                </a:prstTxWarp>
              </a:bodyPr>
              <a:lstStyle/>
              <a:p>
                <a:pPr defTabSz="932563">
                  <a:defRPr/>
                </a:pPr>
                <a:endParaRPr lang="en-US">
                  <a:solidFill>
                    <a:srgbClr val="3C3C41"/>
                  </a:solidFill>
                  <a:latin typeface="Segoe UI"/>
                </a:endParaRPr>
              </a:p>
            </p:txBody>
          </p:sp>
          <p:sp>
            <p:nvSpPr>
              <p:cNvPr id="1408" name="Freeform 197">
                <a:extLst>
                  <a:ext uri="{FF2B5EF4-FFF2-40B4-BE49-F238E27FC236}">
                    <a16:creationId xmlns:a16="http://schemas.microsoft.com/office/drawing/2014/main" id="{D2CDD6B1-6E17-449C-8209-7F588A76325B}"/>
                  </a:ext>
                </a:extLst>
              </p:cNvPr>
              <p:cNvSpPr>
                <a:spLocks/>
              </p:cNvSpPr>
              <p:nvPr/>
            </p:nvSpPr>
            <p:spPr bwMode="auto">
              <a:xfrm>
                <a:off x="4255" y="2836"/>
                <a:ext cx="33" cy="33"/>
              </a:xfrm>
              <a:custGeom>
                <a:avLst/>
                <a:gdLst>
                  <a:gd name="T0" fmla="*/ 53 w 53"/>
                  <a:gd name="T1" fmla="*/ 26 h 53"/>
                  <a:gd name="T2" fmla="*/ 53 w 53"/>
                  <a:gd name="T3" fmla="*/ 26 h 53"/>
                  <a:gd name="T4" fmla="*/ 27 w 53"/>
                  <a:gd name="T5" fmla="*/ 53 h 53"/>
                  <a:gd name="T6" fmla="*/ 0 w 53"/>
                  <a:gd name="T7" fmla="*/ 26 h 53"/>
                  <a:gd name="T8" fmla="*/ 0 w 53"/>
                  <a:gd name="T9" fmla="*/ 26 h 53"/>
                  <a:gd name="T10" fmla="*/ 0 w 53"/>
                  <a:gd name="T11" fmla="*/ 0 h 53"/>
                  <a:gd name="T12" fmla="*/ 53 w 53"/>
                  <a:gd name="T13" fmla="*/ 0 h 53"/>
                  <a:gd name="T14" fmla="*/ 53 w 53"/>
                  <a:gd name="T15" fmla="*/ 26 h 53"/>
                  <a:gd name="T16" fmla="*/ 53 w 53"/>
                  <a:gd name="T17" fmla="*/ 26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53">
                    <a:moveTo>
                      <a:pt x="53" y="26"/>
                    </a:moveTo>
                    <a:lnTo>
                      <a:pt x="53" y="26"/>
                    </a:lnTo>
                    <a:cubicBezTo>
                      <a:pt x="53" y="41"/>
                      <a:pt x="41" y="53"/>
                      <a:pt x="27" y="53"/>
                    </a:cubicBezTo>
                    <a:cubicBezTo>
                      <a:pt x="12" y="53"/>
                      <a:pt x="0" y="41"/>
                      <a:pt x="0" y="26"/>
                    </a:cubicBezTo>
                    <a:lnTo>
                      <a:pt x="0" y="26"/>
                    </a:lnTo>
                    <a:lnTo>
                      <a:pt x="0" y="0"/>
                    </a:lnTo>
                    <a:lnTo>
                      <a:pt x="53" y="0"/>
                    </a:lnTo>
                    <a:lnTo>
                      <a:pt x="53" y="26"/>
                    </a:lnTo>
                    <a:cubicBezTo>
                      <a:pt x="53" y="26"/>
                      <a:pt x="53" y="26"/>
                      <a:pt x="53" y="26"/>
                    </a:cubicBezTo>
                    <a:close/>
                  </a:path>
                </a:pathLst>
              </a:custGeom>
              <a:solidFill>
                <a:schemeClr val="accent5"/>
              </a:solidFill>
              <a:ln w="0">
                <a:noFill/>
                <a:prstDash val="solid"/>
                <a:round/>
                <a:headEnd/>
                <a:tailEnd/>
              </a:ln>
            </p:spPr>
            <p:txBody>
              <a:bodyPr vert="horz" wrap="square" lIns="109712" tIns="54856" rIns="109712" bIns="54856" numCol="1" anchor="t" anchorCtr="0" compatLnSpc="1">
                <a:prstTxWarp prst="textNoShape">
                  <a:avLst/>
                </a:prstTxWarp>
              </a:bodyPr>
              <a:lstStyle/>
              <a:p>
                <a:pPr defTabSz="932563">
                  <a:defRPr/>
                </a:pPr>
                <a:endParaRPr lang="en-US">
                  <a:solidFill>
                    <a:srgbClr val="3C3C41"/>
                  </a:solidFill>
                  <a:latin typeface="Segoe UI"/>
                </a:endParaRPr>
              </a:p>
            </p:txBody>
          </p:sp>
          <p:sp>
            <p:nvSpPr>
              <p:cNvPr id="1409" name="Freeform 198">
                <a:extLst>
                  <a:ext uri="{FF2B5EF4-FFF2-40B4-BE49-F238E27FC236}">
                    <a16:creationId xmlns:a16="http://schemas.microsoft.com/office/drawing/2014/main" id="{37CB03B7-1A02-4782-A61F-F74F19850850}"/>
                  </a:ext>
                </a:extLst>
              </p:cNvPr>
              <p:cNvSpPr>
                <a:spLocks/>
              </p:cNvSpPr>
              <p:nvPr/>
            </p:nvSpPr>
            <p:spPr bwMode="auto">
              <a:xfrm>
                <a:off x="4255" y="2836"/>
                <a:ext cx="0" cy="16"/>
              </a:xfrm>
              <a:custGeom>
                <a:avLst/>
                <a:gdLst>
                  <a:gd name="T0" fmla="*/ 26 h 26"/>
                  <a:gd name="T1" fmla="*/ 26 h 26"/>
                  <a:gd name="T2" fmla="*/ 0 h 26"/>
                  <a:gd name="T3" fmla="*/ 0 h 26"/>
                  <a:gd name="T4" fmla="*/ 26 h 26"/>
                  <a:gd name="T5" fmla="*/ 26 h 26"/>
                </a:gdLst>
                <a:ahLst/>
                <a:cxnLst>
                  <a:cxn ang="0">
                    <a:pos x="0" y="T0"/>
                  </a:cxn>
                  <a:cxn ang="0">
                    <a:pos x="0" y="T1"/>
                  </a:cxn>
                  <a:cxn ang="0">
                    <a:pos x="0" y="T2"/>
                  </a:cxn>
                  <a:cxn ang="0">
                    <a:pos x="0" y="T3"/>
                  </a:cxn>
                  <a:cxn ang="0">
                    <a:pos x="0" y="T4"/>
                  </a:cxn>
                  <a:cxn ang="0">
                    <a:pos x="0" y="T5"/>
                  </a:cxn>
                </a:cxnLst>
                <a:rect l="0" t="0" r="r" b="b"/>
                <a:pathLst>
                  <a:path h="26">
                    <a:moveTo>
                      <a:pt x="0" y="26"/>
                    </a:moveTo>
                    <a:lnTo>
                      <a:pt x="0" y="26"/>
                    </a:lnTo>
                    <a:lnTo>
                      <a:pt x="0" y="0"/>
                    </a:lnTo>
                    <a:lnTo>
                      <a:pt x="0" y="0"/>
                    </a:lnTo>
                    <a:lnTo>
                      <a:pt x="0" y="26"/>
                    </a:lnTo>
                    <a:lnTo>
                      <a:pt x="0" y="26"/>
                    </a:lnTo>
                    <a:close/>
                  </a:path>
                </a:pathLst>
              </a:custGeom>
              <a:grpFill/>
              <a:ln w="0">
                <a:noFill/>
                <a:prstDash val="solid"/>
                <a:round/>
                <a:headEnd/>
                <a:tailEnd/>
              </a:ln>
            </p:spPr>
            <p:txBody>
              <a:bodyPr vert="horz" wrap="square" lIns="109712" tIns="54856" rIns="109712" bIns="54856" numCol="1" anchor="t" anchorCtr="0" compatLnSpc="1">
                <a:prstTxWarp prst="textNoShape">
                  <a:avLst/>
                </a:prstTxWarp>
              </a:bodyPr>
              <a:lstStyle/>
              <a:p>
                <a:pPr defTabSz="932563">
                  <a:defRPr/>
                </a:pPr>
                <a:endParaRPr lang="en-US">
                  <a:solidFill>
                    <a:srgbClr val="3C3C41"/>
                  </a:solidFill>
                  <a:latin typeface="Segoe UI"/>
                </a:endParaRPr>
              </a:p>
            </p:txBody>
          </p:sp>
          <p:sp>
            <p:nvSpPr>
              <p:cNvPr id="1410" name="Freeform 199">
                <a:extLst>
                  <a:ext uri="{FF2B5EF4-FFF2-40B4-BE49-F238E27FC236}">
                    <a16:creationId xmlns:a16="http://schemas.microsoft.com/office/drawing/2014/main" id="{F1E6AEB6-320A-4A89-85FB-BD4732BB674B}"/>
                  </a:ext>
                </a:extLst>
              </p:cNvPr>
              <p:cNvSpPr>
                <a:spLocks/>
              </p:cNvSpPr>
              <p:nvPr/>
            </p:nvSpPr>
            <p:spPr bwMode="auto">
              <a:xfrm>
                <a:off x="4255" y="2852"/>
                <a:ext cx="0" cy="0"/>
              </a:xfrm>
              <a:custGeom>
                <a:avLst/>
                <a:gdLst/>
                <a:ahLst/>
                <a:cxnLst>
                  <a:cxn ang="0">
                    <a:pos x="0" y="0"/>
                  </a:cxn>
                  <a:cxn ang="0">
                    <a:pos x="0" y="0"/>
                  </a:cxn>
                  <a:cxn ang="0">
                    <a:pos x="0" y="0"/>
                  </a:cxn>
                  <a:cxn ang="0">
                    <a:pos x="0" y="0"/>
                  </a:cxn>
                  <a:cxn ang="0">
                    <a:pos x="0" y="0"/>
                  </a:cxn>
                </a:cxnLst>
                <a:rect l="0" t="0" r="r" b="b"/>
                <a:pathLst>
                  <a:path>
                    <a:moveTo>
                      <a:pt x="0" y="0"/>
                    </a:moveTo>
                    <a:lnTo>
                      <a:pt x="0" y="0"/>
                    </a:lnTo>
                    <a:cubicBezTo>
                      <a:pt x="0" y="0"/>
                      <a:pt x="0" y="0"/>
                      <a:pt x="0" y="0"/>
                    </a:cubicBezTo>
                    <a:cubicBezTo>
                      <a:pt x="0" y="0"/>
                      <a:pt x="0" y="0"/>
                      <a:pt x="0" y="0"/>
                    </a:cubicBezTo>
                    <a:lnTo>
                      <a:pt x="0" y="0"/>
                    </a:lnTo>
                    <a:close/>
                  </a:path>
                </a:pathLst>
              </a:custGeom>
              <a:grpFill/>
              <a:ln w="0">
                <a:noFill/>
                <a:prstDash val="solid"/>
                <a:round/>
                <a:headEnd/>
                <a:tailEnd/>
              </a:ln>
            </p:spPr>
            <p:txBody>
              <a:bodyPr vert="horz" wrap="square" lIns="109712" tIns="54856" rIns="109712" bIns="54856" numCol="1" anchor="t" anchorCtr="0" compatLnSpc="1">
                <a:prstTxWarp prst="textNoShape">
                  <a:avLst/>
                </a:prstTxWarp>
              </a:bodyPr>
              <a:lstStyle/>
              <a:p>
                <a:pPr defTabSz="932563">
                  <a:defRPr/>
                </a:pPr>
                <a:endParaRPr lang="en-US">
                  <a:solidFill>
                    <a:srgbClr val="3C3C41"/>
                  </a:solidFill>
                  <a:latin typeface="Segoe UI"/>
                </a:endParaRPr>
              </a:p>
            </p:txBody>
          </p:sp>
          <p:sp>
            <p:nvSpPr>
              <p:cNvPr id="1411" name="Freeform 200">
                <a:extLst>
                  <a:ext uri="{FF2B5EF4-FFF2-40B4-BE49-F238E27FC236}">
                    <a16:creationId xmlns:a16="http://schemas.microsoft.com/office/drawing/2014/main" id="{CCAB8FCD-5F80-4CA6-A05A-EEBC79EA9049}"/>
                  </a:ext>
                </a:extLst>
              </p:cNvPr>
              <p:cNvSpPr>
                <a:spLocks/>
              </p:cNvSpPr>
              <p:nvPr/>
            </p:nvSpPr>
            <p:spPr bwMode="auto">
              <a:xfrm>
                <a:off x="4289" y="2836"/>
                <a:ext cx="33" cy="33"/>
              </a:xfrm>
              <a:custGeom>
                <a:avLst/>
                <a:gdLst>
                  <a:gd name="T0" fmla="*/ 53 w 53"/>
                  <a:gd name="T1" fmla="*/ 0 h 53"/>
                  <a:gd name="T2" fmla="*/ 53 w 53"/>
                  <a:gd name="T3" fmla="*/ 0 h 53"/>
                  <a:gd name="T4" fmla="*/ 53 w 53"/>
                  <a:gd name="T5" fmla="*/ 26 h 53"/>
                  <a:gd name="T6" fmla="*/ 53 w 53"/>
                  <a:gd name="T7" fmla="*/ 26 h 53"/>
                  <a:gd name="T8" fmla="*/ 26 w 53"/>
                  <a:gd name="T9" fmla="*/ 53 h 53"/>
                  <a:gd name="T10" fmla="*/ 0 w 53"/>
                  <a:gd name="T11" fmla="*/ 26 h 53"/>
                  <a:gd name="T12" fmla="*/ 0 w 53"/>
                  <a:gd name="T13" fmla="*/ 26 h 53"/>
                  <a:gd name="T14" fmla="*/ 0 w 53"/>
                  <a:gd name="T15" fmla="*/ 0 h 53"/>
                  <a:gd name="T16" fmla="*/ 53 w 53"/>
                  <a:gd name="T17"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53">
                    <a:moveTo>
                      <a:pt x="53" y="0"/>
                    </a:moveTo>
                    <a:lnTo>
                      <a:pt x="53" y="0"/>
                    </a:lnTo>
                    <a:lnTo>
                      <a:pt x="53" y="26"/>
                    </a:lnTo>
                    <a:lnTo>
                      <a:pt x="53" y="26"/>
                    </a:lnTo>
                    <a:cubicBezTo>
                      <a:pt x="53" y="41"/>
                      <a:pt x="41" y="53"/>
                      <a:pt x="26" y="53"/>
                    </a:cubicBezTo>
                    <a:cubicBezTo>
                      <a:pt x="12" y="53"/>
                      <a:pt x="0" y="41"/>
                      <a:pt x="0" y="26"/>
                    </a:cubicBezTo>
                    <a:lnTo>
                      <a:pt x="0" y="26"/>
                    </a:lnTo>
                    <a:lnTo>
                      <a:pt x="0" y="0"/>
                    </a:lnTo>
                    <a:lnTo>
                      <a:pt x="53" y="0"/>
                    </a:lnTo>
                    <a:close/>
                  </a:path>
                </a:pathLst>
              </a:custGeom>
              <a:solidFill>
                <a:schemeClr val="accent5"/>
              </a:solidFill>
              <a:ln w="0">
                <a:noFill/>
                <a:prstDash val="solid"/>
                <a:round/>
                <a:headEnd/>
                <a:tailEnd/>
              </a:ln>
            </p:spPr>
            <p:txBody>
              <a:bodyPr vert="horz" wrap="square" lIns="109712" tIns="54856" rIns="109712" bIns="54856" numCol="1" anchor="t" anchorCtr="0" compatLnSpc="1">
                <a:prstTxWarp prst="textNoShape">
                  <a:avLst/>
                </a:prstTxWarp>
              </a:bodyPr>
              <a:lstStyle/>
              <a:p>
                <a:pPr defTabSz="932563">
                  <a:defRPr/>
                </a:pPr>
                <a:endParaRPr lang="en-US">
                  <a:solidFill>
                    <a:srgbClr val="3C3C41"/>
                  </a:solidFill>
                  <a:latin typeface="Segoe UI"/>
                </a:endParaRPr>
              </a:p>
            </p:txBody>
          </p:sp>
          <p:sp>
            <p:nvSpPr>
              <p:cNvPr id="1412" name="Freeform 201">
                <a:extLst>
                  <a:ext uri="{FF2B5EF4-FFF2-40B4-BE49-F238E27FC236}">
                    <a16:creationId xmlns:a16="http://schemas.microsoft.com/office/drawing/2014/main" id="{5758DBA2-5A19-4494-B342-B0B2F7CB2CCA}"/>
                  </a:ext>
                </a:extLst>
              </p:cNvPr>
              <p:cNvSpPr>
                <a:spLocks/>
              </p:cNvSpPr>
              <p:nvPr/>
            </p:nvSpPr>
            <p:spPr bwMode="auto">
              <a:xfrm>
                <a:off x="4288" y="2836"/>
                <a:ext cx="0" cy="16"/>
              </a:xfrm>
              <a:custGeom>
                <a:avLst/>
                <a:gdLst>
                  <a:gd name="T0" fmla="*/ 26 h 26"/>
                  <a:gd name="T1" fmla="*/ 26 h 26"/>
                  <a:gd name="T2" fmla="*/ 0 h 26"/>
                  <a:gd name="T3" fmla="*/ 0 h 26"/>
                  <a:gd name="T4" fmla="*/ 26 h 26"/>
                  <a:gd name="T5" fmla="*/ 26 h 26"/>
                </a:gdLst>
                <a:ahLst/>
                <a:cxnLst>
                  <a:cxn ang="0">
                    <a:pos x="0" y="T0"/>
                  </a:cxn>
                  <a:cxn ang="0">
                    <a:pos x="0" y="T1"/>
                  </a:cxn>
                  <a:cxn ang="0">
                    <a:pos x="0" y="T2"/>
                  </a:cxn>
                  <a:cxn ang="0">
                    <a:pos x="0" y="T3"/>
                  </a:cxn>
                  <a:cxn ang="0">
                    <a:pos x="0" y="T4"/>
                  </a:cxn>
                  <a:cxn ang="0">
                    <a:pos x="0" y="T5"/>
                  </a:cxn>
                </a:cxnLst>
                <a:rect l="0" t="0" r="r" b="b"/>
                <a:pathLst>
                  <a:path h="26">
                    <a:moveTo>
                      <a:pt x="0" y="26"/>
                    </a:moveTo>
                    <a:lnTo>
                      <a:pt x="0" y="26"/>
                    </a:lnTo>
                    <a:lnTo>
                      <a:pt x="0" y="0"/>
                    </a:lnTo>
                    <a:lnTo>
                      <a:pt x="0" y="0"/>
                    </a:lnTo>
                    <a:lnTo>
                      <a:pt x="0" y="26"/>
                    </a:lnTo>
                    <a:lnTo>
                      <a:pt x="0" y="26"/>
                    </a:lnTo>
                    <a:close/>
                  </a:path>
                </a:pathLst>
              </a:custGeom>
              <a:grpFill/>
              <a:ln w="0">
                <a:noFill/>
                <a:prstDash val="solid"/>
                <a:round/>
                <a:headEnd/>
                <a:tailEnd/>
              </a:ln>
            </p:spPr>
            <p:txBody>
              <a:bodyPr vert="horz" wrap="square" lIns="109712" tIns="54856" rIns="109712" bIns="54856" numCol="1" anchor="t" anchorCtr="0" compatLnSpc="1">
                <a:prstTxWarp prst="textNoShape">
                  <a:avLst/>
                </a:prstTxWarp>
              </a:bodyPr>
              <a:lstStyle/>
              <a:p>
                <a:pPr defTabSz="932563">
                  <a:defRPr/>
                </a:pPr>
                <a:endParaRPr lang="en-US">
                  <a:solidFill>
                    <a:srgbClr val="3C3C41"/>
                  </a:solidFill>
                  <a:latin typeface="Segoe UI"/>
                </a:endParaRPr>
              </a:p>
            </p:txBody>
          </p:sp>
          <p:sp>
            <p:nvSpPr>
              <p:cNvPr id="1413" name="Freeform 202">
                <a:extLst>
                  <a:ext uri="{FF2B5EF4-FFF2-40B4-BE49-F238E27FC236}">
                    <a16:creationId xmlns:a16="http://schemas.microsoft.com/office/drawing/2014/main" id="{F250076B-A4CB-4288-B467-1DEC7C8A0C30}"/>
                  </a:ext>
                </a:extLst>
              </p:cNvPr>
              <p:cNvSpPr>
                <a:spLocks/>
              </p:cNvSpPr>
              <p:nvPr/>
            </p:nvSpPr>
            <p:spPr bwMode="auto">
              <a:xfrm>
                <a:off x="4288" y="2852"/>
                <a:ext cx="0" cy="0"/>
              </a:xfrm>
              <a:custGeom>
                <a:avLst/>
                <a:gdLst/>
                <a:ahLst/>
                <a:cxnLst>
                  <a:cxn ang="0">
                    <a:pos x="0" y="0"/>
                  </a:cxn>
                  <a:cxn ang="0">
                    <a:pos x="0" y="0"/>
                  </a:cxn>
                  <a:cxn ang="0">
                    <a:pos x="0" y="0"/>
                  </a:cxn>
                  <a:cxn ang="0">
                    <a:pos x="0" y="0"/>
                  </a:cxn>
                  <a:cxn ang="0">
                    <a:pos x="0" y="0"/>
                  </a:cxn>
                </a:cxnLst>
                <a:rect l="0" t="0" r="r" b="b"/>
                <a:pathLst>
                  <a:path>
                    <a:moveTo>
                      <a:pt x="0" y="0"/>
                    </a:moveTo>
                    <a:lnTo>
                      <a:pt x="0" y="0"/>
                    </a:lnTo>
                    <a:cubicBezTo>
                      <a:pt x="0" y="0"/>
                      <a:pt x="0" y="0"/>
                      <a:pt x="0" y="0"/>
                    </a:cubicBezTo>
                    <a:cubicBezTo>
                      <a:pt x="0" y="0"/>
                      <a:pt x="0" y="0"/>
                      <a:pt x="0" y="0"/>
                    </a:cubicBezTo>
                    <a:lnTo>
                      <a:pt x="0" y="0"/>
                    </a:lnTo>
                    <a:close/>
                  </a:path>
                </a:pathLst>
              </a:custGeom>
              <a:grpFill/>
              <a:ln w="0">
                <a:noFill/>
                <a:prstDash val="solid"/>
                <a:round/>
                <a:headEnd/>
                <a:tailEnd/>
              </a:ln>
            </p:spPr>
            <p:txBody>
              <a:bodyPr vert="horz" wrap="square" lIns="109712" tIns="54856" rIns="109712" bIns="54856" numCol="1" anchor="t" anchorCtr="0" compatLnSpc="1">
                <a:prstTxWarp prst="textNoShape">
                  <a:avLst/>
                </a:prstTxWarp>
              </a:bodyPr>
              <a:lstStyle/>
              <a:p>
                <a:pPr defTabSz="932563">
                  <a:defRPr/>
                </a:pPr>
                <a:endParaRPr lang="en-US">
                  <a:solidFill>
                    <a:srgbClr val="3C3C41"/>
                  </a:solidFill>
                  <a:latin typeface="Segoe UI"/>
                </a:endParaRPr>
              </a:p>
            </p:txBody>
          </p:sp>
          <p:sp>
            <p:nvSpPr>
              <p:cNvPr id="1414" name="Freeform 203">
                <a:extLst>
                  <a:ext uri="{FF2B5EF4-FFF2-40B4-BE49-F238E27FC236}">
                    <a16:creationId xmlns:a16="http://schemas.microsoft.com/office/drawing/2014/main" id="{2DA54B82-3B4D-4D02-8B3E-C3F661F32CED}"/>
                  </a:ext>
                </a:extLst>
              </p:cNvPr>
              <p:cNvSpPr>
                <a:spLocks/>
              </p:cNvSpPr>
              <p:nvPr/>
            </p:nvSpPr>
            <p:spPr bwMode="auto">
              <a:xfrm>
                <a:off x="4322" y="2836"/>
                <a:ext cx="33" cy="33"/>
              </a:xfrm>
              <a:custGeom>
                <a:avLst/>
                <a:gdLst>
                  <a:gd name="T0" fmla="*/ 53 w 53"/>
                  <a:gd name="T1" fmla="*/ 0 h 53"/>
                  <a:gd name="T2" fmla="*/ 53 w 53"/>
                  <a:gd name="T3" fmla="*/ 0 h 53"/>
                  <a:gd name="T4" fmla="*/ 53 w 53"/>
                  <a:gd name="T5" fmla="*/ 26 h 53"/>
                  <a:gd name="T6" fmla="*/ 53 w 53"/>
                  <a:gd name="T7" fmla="*/ 26 h 53"/>
                  <a:gd name="T8" fmla="*/ 26 w 53"/>
                  <a:gd name="T9" fmla="*/ 53 h 53"/>
                  <a:gd name="T10" fmla="*/ 0 w 53"/>
                  <a:gd name="T11" fmla="*/ 26 h 53"/>
                  <a:gd name="T12" fmla="*/ 0 w 53"/>
                  <a:gd name="T13" fmla="*/ 26 h 53"/>
                  <a:gd name="T14" fmla="*/ 0 w 53"/>
                  <a:gd name="T15" fmla="*/ 0 h 53"/>
                  <a:gd name="T16" fmla="*/ 53 w 53"/>
                  <a:gd name="T17"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53">
                    <a:moveTo>
                      <a:pt x="53" y="0"/>
                    </a:moveTo>
                    <a:lnTo>
                      <a:pt x="53" y="0"/>
                    </a:lnTo>
                    <a:lnTo>
                      <a:pt x="53" y="26"/>
                    </a:lnTo>
                    <a:lnTo>
                      <a:pt x="53" y="26"/>
                    </a:lnTo>
                    <a:cubicBezTo>
                      <a:pt x="53" y="41"/>
                      <a:pt x="41" y="53"/>
                      <a:pt x="26" y="53"/>
                    </a:cubicBezTo>
                    <a:cubicBezTo>
                      <a:pt x="12" y="53"/>
                      <a:pt x="0" y="41"/>
                      <a:pt x="0" y="26"/>
                    </a:cubicBezTo>
                    <a:lnTo>
                      <a:pt x="0" y="26"/>
                    </a:lnTo>
                    <a:lnTo>
                      <a:pt x="0" y="0"/>
                    </a:lnTo>
                    <a:lnTo>
                      <a:pt x="53" y="0"/>
                    </a:lnTo>
                    <a:close/>
                  </a:path>
                </a:pathLst>
              </a:custGeom>
              <a:solidFill>
                <a:schemeClr val="accent5"/>
              </a:solidFill>
              <a:ln w="0">
                <a:noFill/>
                <a:prstDash val="solid"/>
                <a:round/>
                <a:headEnd/>
                <a:tailEnd/>
              </a:ln>
            </p:spPr>
            <p:txBody>
              <a:bodyPr vert="horz" wrap="square" lIns="109712" tIns="54856" rIns="109712" bIns="54856" numCol="1" anchor="t" anchorCtr="0" compatLnSpc="1">
                <a:prstTxWarp prst="textNoShape">
                  <a:avLst/>
                </a:prstTxWarp>
              </a:bodyPr>
              <a:lstStyle/>
              <a:p>
                <a:pPr defTabSz="932563">
                  <a:defRPr/>
                </a:pPr>
                <a:endParaRPr lang="en-US">
                  <a:solidFill>
                    <a:srgbClr val="3C3C41"/>
                  </a:solidFill>
                  <a:latin typeface="Segoe UI"/>
                </a:endParaRPr>
              </a:p>
            </p:txBody>
          </p:sp>
          <p:sp>
            <p:nvSpPr>
              <p:cNvPr id="1415" name="Freeform 204">
                <a:extLst>
                  <a:ext uri="{FF2B5EF4-FFF2-40B4-BE49-F238E27FC236}">
                    <a16:creationId xmlns:a16="http://schemas.microsoft.com/office/drawing/2014/main" id="{A1CA5793-6F4A-4064-A96C-5CFDF52B1258}"/>
                  </a:ext>
                </a:extLst>
              </p:cNvPr>
              <p:cNvSpPr>
                <a:spLocks/>
              </p:cNvSpPr>
              <p:nvPr/>
            </p:nvSpPr>
            <p:spPr bwMode="auto">
              <a:xfrm>
                <a:off x="4322" y="2836"/>
                <a:ext cx="0" cy="16"/>
              </a:xfrm>
              <a:custGeom>
                <a:avLst/>
                <a:gdLst>
                  <a:gd name="T0" fmla="*/ 26 h 26"/>
                  <a:gd name="T1" fmla="*/ 26 h 26"/>
                  <a:gd name="T2" fmla="*/ 0 h 26"/>
                  <a:gd name="T3" fmla="*/ 0 h 26"/>
                  <a:gd name="T4" fmla="*/ 26 h 26"/>
                  <a:gd name="T5" fmla="*/ 26 h 26"/>
                </a:gdLst>
                <a:ahLst/>
                <a:cxnLst>
                  <a:cxn ang="0">
                    <a:pos x="0" y="T0"/>
                  </a:cxn>
                  <a:cxn ang="0">
                    <a:pos x="0" y="T1"/>
                  </a:cxn>
                  <a:cxn ang="0">
                    <a:pos x="0" y="T2"/>
                  </a:cxn>
                  <a:cxn ang="0">
                    <a:pos x="0" y="T3"/>
                  </a:cxn>
                  <a:cxn ang="0">
                    <a:pos x="0" y="T4"/>
                  </a:cxn>
                  <a:cxn ang="0">
                    <a:pos x="0" y="T5"/>
                  </a:cxn>
                </a:cxnLst>
                <a:rect l="0" t="0" r="r" b="b"/>
                <a:pathLst>
                  <a:path h="26">
                    <a:moveTo>
                      <a:pt x="0" y="26"/>
                    </a:moveTo>
                    <a:lnTo>
                      <a:pt x="0" y="26"/>
                    </a:lnTo>
                    <a:lnTo>
                      <a:pt x="0" y="0"/>
                    </a:lnTo>
                    <a:lnTo>
                      <a:pt x="0" y="0"/>
                    </a:lnTo>
                    <a:lnTo>
                      <a:pt x="0" y="26"/>
                    </a:lnTo>
                    <a:lnTo>
                      <a:pt x="0" y="26"/>
                    </a:lnTo>
                    <a:close/>
                  </a:path>
                </a:pathLst>
              </a:custGeom>
              <a:grpFill/>
              <a:ln w="0">
                <a:noFill/>
                <a:prstDash val="solid"/>
                <a:round/>
                <a:headEnd/>
                <a:tailEnd/>
              </a:ln>
            </p:spPr>
            <p:txBody>
              <a:bodyPr vert="horz" wrap="square" lIns="109712" tIns="54856" rIns="109712" bIns="54856" numCol="1" anchor="t" anchorCtr="0" compatLnSpc="1">
                <a:prstTxWarp prst="textNoShape">
                  <a:avLst/>
                </a:prstTxWarp>
              </a:bodyPr>
              <a:lstStyle/>
              <a:p>
                <a:pPr defTabSz="932563">
                  <a:defRPr/>
                </a:pPr>
                <a:endParaRPr lang="en-US">
                  <a:solidFill>
                    <a:srgbClr val="3C3C41"/>
                  </a:solidFill>
                  <a:latin typeface="Segoe UI"/>
                </a:endParaRPr>
              </a:p>
            </p:txBody>
          </p:sp>
          <p:sp>
            <p:nvSpPr>
              <p:cNvPr id="1416" name="Freeform 205">
                <a:extLst>
                  <a:ext uri="{FF2B5EF4-FFF2-40B4-BE49-F238E27FC236}">
                    <a16:creationId xmlns:a16="http://schemas.microsoft.com/office/drawing/2014/main" id="{92F7BD59-0631-4BF0-A676-369820143F07}"/>
                  </a:ext>
                </a:extLst>
              </p:cNvPr>
              <p:cNvSpPr>
                <a:spLocks/>
              </p:cNvSpPr>
              <p:nvPr/>
            </p:nvSpPr>
            <p:spPr bwMode="auto">
              <a:xfrm>
                <a:off x="4322" y="2852"/>
                <a:ext cx="0" cy="0"/>
              </a:xfrm>
              <a:custGeom>
                <a:avLst/>
                <a:gdLst/>
                <a:ahLst/>
                <a:cxnLst>
                  <a:cxn ang="0">
                    <a:pos x="0" y="0"/>
                  </a:cxn>
                  <a:cxn ang="0">
                    <a:pos x="0" y="0"/>
                  </a:cxn>
                  <a:cxn ang="0">
                    <a:pos x="0" y="0"/>
                  </a:cxn>
                  <a:cxn ang="0">
                    <a:pos x="0" y="0"/>
                  </a:cxn>
                  <a:cxn ang="0">
                    <a:pos x="0" y="0"/>
                  </a:cxn>
                </a:cxnLst>
                <a:rect l="0" t="0" r="r" b="b"/>
                <a:pathLst>
                  <a:path>
                    <a:moveTo>
                      <a:pt x="0" y="0"/>
                    </a:moveTo>
                    <a:lnTo>
                      <a:pt x="0" y="0"/>
                    </a:lnTo>
                    <a:cubicBezTo>
                      <a:pt x="0" y="0"/>
                      <a:pt x="0" y="0"/>
                      <a:pt x="0" y="0"/>
                    </a:cubicBezTo>
                    <a:cubicBezTo>
                      <a:pt x="0" y="0"/>
                      <a:pt x="0" y="0"/>
                      <a:pt x="0" y="0"/>
                    </a:cubicBezTo>
                    <a:lnTo>
                      <a:pt x="0" y="0"/>
                    </a:lnTo>
                    <a:close/>
                  </a:path>
                </a:pathLst>
              </a:custGeom>
              <a:grpFill/>
              <a:ln w="0">
                <a:noFill/>
                <a:prstDash val="solid"/>
                <a:round/>
                <a:headEnd/>
                <a:tailEnd/>
              </a:ln>
            </p:spPr>
            <p:txBody>
              <a:bodyPr vert="horz" wrap="square" lIns="109712" tIns="54856" rIns="109712" bIns="54856" numCol="1" anchor="t" anchorCtr="0" compatLnSpc="1">
                <a:prstTxWarp prst="textNoShape">
                  <a:avLst/>
                </a:prstTxWarp>
              </a:bodyPr>
              <a:lstStyle/>
              <a:p>
                <a:pPr defTabSz="932563">
                  <a:defRPr/>
                </a:pPr>
                <a:endParaRPr lang="en-US">
                  <a:solidFill>
                    <a:srgbClr val="3C3C41"/>
                  </a:solidFill>
                  <a:latin typeface="Segoe UI"/>
                </a:endParaRPr>
              </a:p>
            </p:txBody>
          </p:sp>
          <p:sp>
            <p:nvSpPr>
              <p:cNvPr id="1417" name="Freeform 206">
                <a:extLst>
                  <a:ext uri="{FF2B5EF4-FFF2-40B4-BE49-F238E27FC236}">
                    <a16:creationId xmlns:a16="http://schemas.microsoft.com/office/drawing/2014/main" id="{7B8A6E38-087D-48D2-9906-15E2227920C0}"/>
                  </a:ext>
                </a:extLst>
              </p:cNvPr>
              <p:cNvSpPr>
                <a:spLocks/>
              </p:cNvSpPr>
              <p:nvPr/>
            </p:nvSpPr>
            <p:spPr bwMode="auto">
              <a:xfrm>
                <a:off x="4355" y="2836"/>
                <a:ext cx="33" cy="33"/>
              </a:xfrm>
              <a:custGeom>
                <a:avLst/>
                <a:gdLst>
                  <a:gd name="T0" fmla="*/ 53 w 53"/>
                  <a:gd name="T1" fmla="*/ 26 h 53"/>
                  <a:gd name="T2" fmla="*/ 53 w 53"/>
                  <a:gd name="T3" fmla="*/ 26 h 53"/>
                  <a:gd name="T4" fmla="*/ 40 w 53"/>
                  <a:gd name="T5" fmla="*/ 49 h 53"/>
                  <a:gd name="T6" fmla="*/ 27 w 53"/>
                  <a:gd name="T7" fmla="*/ 53 h 53"/>
                  <a:gd name="T8" fmla="*/ 0 w 53"/>
                  <a:gd name="T9" fmla="*/ 26 h 53"/>
                  <a:gd name="T10" fmla="*/ 0 w 53"/>
                  <a:gd name="T11" fmla="*/ 26 h 53"/>
                  <a:gd name="T12" fmla="*/ 0 w 53"/>
                  <a:gd name="T13" fmla="*/ 0 h 53"/>
                  <a:gd name="T14" fmla="*/ 53 w 53"/>
                  <a:gd name="T15" fmla="*/ 0 h 53"/>
                  <a:gd name="T16" fmla="*/ 53 w 53"/>
                  <a:gd name="T17" fmla="*/ 26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53">
                    <a:moveTo>
                      <a:pt x="53" y="26"/>
                    </a:moveTo>
                    <a:lnTo>
                      <a:pt x="53" y="26"/>
                    </a:lnTo>
                    <a:cubicBezTo>
                      <a:pt x="53" y="36"/>
                      <a:pt x="48" y="45"/>
                      <a:pt x="40" y="49"/>
                    </a:cubicBezTo>
                    <a:cubicBezTo>
                      <a:pt x="36" y="51"/>
                      <a:pt x="31" y="53"/>
                      <a:pt x="27" y="53"/>
                    </a:cubicBezTo>
                    <a:cubicBezTo>
                      <a:pt x="12" y="53"/>
                      <a:pt x="0" y="41"/>
                      <a:pt x="0" y="26"/>
                    </a:cubicBezTo>
                    <a:lnTo>
                      <a:pt x="0" y="26"/>
                    </a:lnTo>
                    <a:lnTo>
                      <a:pt x="0" y="0"/>
                    </a:lnTo>
                    <a:lnTo>
                      <a:pt x="53" y="0"/>
                    </a:lnTo>
                    <a:lnTo>
                      <a:pt x="53" y="26"/>
                    </a:lnTo>
                    <a:close/>
                  </a:path>
                </a:pathLst>
              </a:custGeom>
              <a:solidFill>
                <a:schemeClr val="accent5"/>
              </a:solidFill>
              <a:ln w="0">
                <a:noFill/>
                <a:prstDash val="solid"/>
                <a:round/>
                <a:headEnd/>
                <a:tailEnd/>
              </a:ln>
            </p:spPr>
            <p:txBody>
              <a:bodyPr vert="horz" wrap="square" lIns="109712" tIns="54856" rIns="109712" bIns="54856" numCol="1" anchor="t" anchorCtr="0" compatLnSpc="1">
                <a:prstTxWarp prst="textNoShape">
                  <a:avLst/>
                </a:prstTxWarp>
              </a:bodyPr>
              <a:lstStyle/>
              <a:p>
                <a:pPr defTabSz="932563">
                  <a:defRPr/>
                </a:pPr>
                <a:endParaRPr lang="en-US">
                  <a:solidFill>
                    <a:srgbClr val="3C3C41"/>
                  </a:solidFill>
                  <a:latin typeface="Segoe UI"/>
                </a:endParaRPr>
              </a:p>
            </p:txBody>
          </p:sp>
          <p:sp>
            <p:nvSpPr>
              <p:cNvPr id="1418" name="Freeform 207">
                <a:extLst>
                  <a:ext uri="{FF2B5EF4-FFF2-40B4-BE49-F238E27FC236}">
                    <a16:creationId xmlns:a16="http://schemas.microsoft.com/office/drawing/2014/main" id="{FCF1146A-CD7C-43BD-BE9F-E9CD9CDB3476}"/>
                  </a:ext>
                </a:extLst>
              </p:cNvPr>
              <p:cNvSpPr>
                <a:spLocks/>
              </p:cNvSpPr>
              <p:nvPr/>
            </p:nvSpPr>
            <p:spPr bwMode="auto">
              <a:xfrm>
                <a:off x="4355" y="2836"/>
                <a:ext cx="0" cy="16"/>
              </a:xfrm>
              <a:custGeom>
                <a:avLst/>
                <a:gdLst>
                  <a:gd name="T0" fmla="*/ 26 h 26"/>
                  <a:gd name="T1" fmla="*/ 26 h 26"/>
                  <a:gd name="T2" fmla="*/ 26 h 26"/>
                  <a:gd name="T3" fmla="*/ 0 h 26"/>
                  <a:gd name="T4" fmla="*/ 0 h 26"/>
                  <a:gd name="T5" fmla="*/ 26 h 26"/>
                </a:gdLst>
                <a:ahLst/>
                <a:cxnLst>
                  <a:cxn ang="0">
                    <a:pos x="0" y="T0"/>
                  </a:cxn>
                  <a:cxn ang="0">
                    <a:pos x="0" y="T1"/>
                  </a:cxn>
                  <a:cxn ang="0">
                    <a:pos x="0" y="T2"/>
                  </a:cxn>
                  <a:cxn ang="0">
                    <a:pos x="0" y="T3"/>
                  </a:cxn>
                  <a:cxn ang="0">
                    <a:pos x="0" y="T4"/>
                  </a:cxn>
                  <a:cxn ang="0">
                    <a:pos x="0" y="T5"/>
                  </a:cxn>
                </a:cxnLst>
                <a:rect l="0" t="0" r="r" b="b"/>
                <a:pathLst>
                  <a:path h="26">
                    <a:moveTo>
                      <a:pt x="0" y="26"/>
                    </a:moveTo>
                    <a:lnTo>
                      <a:pt x="0" y="26"/>
                    </a:lnTo>
                    <a:lnTo>
                      <a:pt x="0" y="26"/>
                    </a:lnTo>
                    <a:lnTo>
                      <a:pt x="0" y="0"/>
                    </a:lnTo>
                    <a:lnTo>
                      <a:pt x="0" y="0"/>
                    </a:lnTo>
                    <a:lnTo>
                      <a:pt x="0" y="26"/>
                    </a:lnTo>
                    <a:close/>
                  </a:path>
                </a:pathLst>
              </a:custGeom>
              <a:grpFill/>
              <a:ln w="0">
                <a:noFill/>
                <a:prstDash val="solid"/>
                <a:round/>
                <a:headEnd/>
                <a:tailEnd/>
              </a:ln>
            </p:spPr>
            <p:txBody>
              <a:bodyPr vert="horz" wrap="square" lIns="109712" tIns="54856" rIns="109712" bIns="54856" numCol="1" anchor="t" anchorCtr="0" compatLnSpc="1">
                <a:prstTxWarp prst="textNoShape">
                  <a:avLst/>
                </a:prstTxWarp>
              </a:bodyPr>
              <a:lstStyle/>
              <a:p>
                <a:pPr defTabSz="932563">
                  <a:defRPr/>
                </a:pPr>
                <a:endParaRPr lang="en-US">
                  <a:solidFill>
                    <a:srgbClr val="3C3C41"/>
                  </a:solidFill>
                  <a:latin typeface="Segoe UI"/>
                </a:endParaRPr>
              </a:p>
            </p:txBody>
          </p:sp>
          <p:sp>
            <p:nvSpPr>
              <p:cNvPr id="1419" name="Freeform 208">
                <a:extLst>
                  <a:ext uri="{FF2B5EF4-FFF2-40B4-BE49-F238E27FC236}">
                    <a16:creationId xmlns:a16="http://schemas.microsoft.com/office/drawing/2014/main" id="{CE31FEE1-C7EB-470F-AD19-9BF9186ECEAB}"/>
                  </a:ext>
                </a:extLst>
              </p:cNvPr>
              <p:cNvSpPr>
                <a:spLocks/>
              </p:cNvSpPr>
              <p:nvPr/>
            </p:nvSpPr>
            <p:spPr bwMode="auto">
              <a:xfrm>
                <a:off x="4355" y="2852"/>
                <a:ext cx="0" cy="0"/>
              </a:xfrm>
              <a:custGeom>
                <a:avLst/>
                <a:gdLst/>
                <a:ahLst/>
                <a:cxnLst>
                  <a:cxn ang="0">
                    <a:pos x="0" y="0"/>
                  </a:cxn>
                  <a:cxn ang="0">
                    <a:pos x="0" y="0"/>
                  </a:cxn>
                  <a:cxn ang="0">
                    <a:pos x="0" y="0"/>
                  </a:cxn>
                  <a:cxn ang="0">
                    <a:pos x="0" y="0"/>
                  </a:cxn>
                  <a:cxn ang="0">
                    <a:pos x="0" y="0"/>
                  </a:cxn>
                </a:cxnLst>
                <a:rect l="0" t="0" r="r" b="b"/>
                <a:pathLst>
                  <a:path>
                    <a:moveTo>
                      <a:pt x="0" y="0"/>
                    </a:moveTo>
                    <a:lnTo>
                      <a:pt x="0" y="0"/>
                    </a:lnTo>
                    <a:cubicBezTo>
                      <a:pt x="0" y="0"/>
                      <a:pt x="0" y="0"/>
                      <a:pt x="0" y="0"/>
                    </a:cubicBezTo>
                    <a:lnTo>
                      <a:pt x="0" y="0"/>
                    </a:lnTo>
                    <a:cubicBezTo>
                      <a:pt x="0" y="0"/>
                      <a:pt x="0" y="0"/>
                      <a:pt x="0" y="0"/>
                    </a:cubicBezTo>
                    <a:close/>
                  </a:path>
                </a:pathLst>
              </a:custGeom>
              <a:grpFill/>
              <a:ln w="0">
                <a:noFill/>
                <a:prstDash val="solid"/>
                <a:round/>
                <a:headEnd/>
                <a:tailEnd/>
              </a:ln>
            </p:spPr>
            <p:txBody>
              <a:bodyPr vert="horz" wrap="square" lIns="109712" tIns="54856" rIns="109712" bIns="54856" numCol="1" anchor="t" anchorCtr="0" compatLnSpc="1">
                <a:prstTxWarp prst="textNoShape">
                  <a:avLst/>
                </a:prstTxWarp>
              </a:bodyPr>
              <a:lstStyle/>
              <a:p>
                <a:pPr defTabSz="932563">
                  <a:defRPr/>
                </a:pPr>
                <a:endParaRPr lang="en-US">
                  <a:solidFill>
                    <a:srgbClr val="3C3C41"/>
                  </a:solidFill>
                  <a:latin typeface="Segoe UI"/>
                </a:endParaRPr>
              </a:p>
            </p:txBody>
          </p:sp>
          <p:sp>
            <p:nvSpPr>
              <p:cNvPr id="1420" name="Freeform 209">
                <a:extLst>
                  <a:ext uri="{FF2B5EF4-FFF2-40B4-BE49-F238E27FC236}">
                    <a16:creationId xmlns:a16="http://schemas.microsoft.com/office/drawing/2014/main" id="{E9100261-1B52-46F4-B6AE-A14AE962482C}"/>
                  </a:ext>
                </a:extLst>
              </p:cNvPr>
              <p:cNvSpPr>
                <a:spLocks/>
              </p:cNvSpPr>
              <p:nvPr/>
            </p:nvSpPr>
            <p:spPr bwMode="auto">
              <a:xfrm>
                <a:off x="4156" y="2737"/>
                <a:ext cx="232" cy="99"/>
              </a:xfrm>
              <a:custGeom>
                <a:avLst/>
                <a:gdLst>
                  <a:gd name="T0" fmla="*/ 373 w 373"/>
                  <a:gd name="T1" fmla="*/ 160 h 160"/>
                  <a:gd name="T2" fmla="*/ 373 w 373"/>
                  <a:gd name="T3" fmla="*/ 160 h 160"/>
                  <a:gd name="T4" fmla="*/ 0 w 373"/>
                  <a:gd name="T5" fmla="*/ 160 h 160"/>
                  <a:gd name="T6" fmla="*/ 54 w 373"/>
                  <a:gd name="T7" fmla="*/ 80 h 160"/>
                  <a:gd name="T8" fmla="*/ 174 w 373"/>
                  <a:gd name="T9" fmla="*/ 80 h 160"/>
                  <a:gd name="T10" fmla="*/ 174 w 373"/>
                  <a:gd name="T11" fmla="*/ 66 h 160"/>
                  <a:gd name="T12" fmla="*/ 80 w 373"/>
                  <a:gd name="T13" fmla="*/ 66 h 160"/>
                  <a:gd name="T14" fmla="*/ 80 w 373"/>
                  <a:gd name="T15" fmla="*/ 0 h 160"/>
                  <a:gd name="T16" fmla="*/ 293 w 373"/>
                  <a:gd name="T17" fmla="*/ 0 h 160"/>
                  <a:gd name="T18" fmla="*/ 293 w 373"/>
                  <a:gd name="T19" fmla="*/ 66 h 160"/>
                  <a:gd name="T20" fmla="*/ 200 w 373"/>
                  <a:gd name="T21" fmla="*/ 66 h 160"/>
                  <a:gd name="T22" fmla="*/ 200 w 373"/>
                  <a:gd name="T23" fmla="*/ 80 h 160"/>
                  <a:gd name="T24" fmla="*/ 320 w 373"/>
                  <a:gd name="T25" fmla="*/ 80 h 160"/>
                  <a:gd name="T26" fmla="*/ 373 w 373"/>
                  <a:gd name="T27" fmla="*/ 16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3" h="160">
                    <a:moveTo>
                      <a:pt x="373" y="160"/>
                    </a:moveTo>
                    <a:lnTo>
                      <a:pt x="373" y="160"/>
                    </a:lnTo>
                    <a:lnTo>
                      <a:pt x="0" y="160"/>
                    </a:lnTo>
                    <a:lnTo>
                      <a:pt x="54" y="80"/>
                    </a:lnTo>
                    <a:lnTo>
                      <a:pt x="174" y="80"/>
                    </a:lnTo>
                    <a:lnTo>
                      <a:pt x="174" y="66"/>
                    </a:lnTo>
                    <a:lnTo>
                      <a:pt x="80" y="66"/>
                    </a:lnTo>
                    <a:lnTo>
                      <a:pt x="80" y="0"/>
                    </a:lnTo>
                    <a:lnTo>
                      <a:pt x="293" y="0"/>
                    </a:lnTo>
                    <a:lnTo>
                      <a:pt x="293" y="66"/>
                    </a:lnTo>
                    <a:lnTo>
                      <a:pt x="200" y="66"/>
                    </a:lnTo>
                    <a:lnTo>
                      <a:pt x="200" y="80"/>
                    </a:lnTo>
                    <a:lnTo>
                      <a:pt x="320" y="80"/>
                    </a:lnTo>
                    <a:lnTo>
                      <a:pt x="373" y="160"/>
                    </a:lnTo>
                    <a:close/>
                  </a:path>
                </a:pathLst>
              </a:custGeom>
              <a:solidFill>
                <a:schemeClr val="accent5"/>
              </a:solidFill>
              <a:ln w="0">
                <a:noFill/>
                <a:prstDash val="solid"/>
                <a:round/>
                <a:headEnd/>
                <a:tailEnd/>
              </a:ln>
            </p:spPr>
            <p:txBody>
              <a:bodyPr vert="horz" wrap="square" lIns="109712" tIns="54856" rIns="109712" bIns="54856" numCol="1" anchor="t" anchorCtr="0" compatLnSpc="1">
                <a:prstTxWarp prst="textNoShape">
                  <a:avLst/>
                </a:prstTxWarp>
              </a:bodyPr>
              <a:lstStyle/>
              <a:p>
                <a:pPr defTabSz="932563">
                  <a:defRPr/>
                </a:pPr>
                <a:endParaRPr lang="en-US">
                  <a:solidFill>
                    <a:srgbClr val="3C3C41"/>
                  </a:solidFill>
                  <a:latin typeface="Segoe UI"/>
                </a:endParaRPr>
              </a:p>
            </p:txBody>
          </p:sp>
        </p:grpSp>
        <p:pic>
          <p:nvPicPr>
            <p:cNvPr id="1397" name="Graphic 1396">
              <a:extLst>
                <a:ext uri="{FF2B5EF4-FFF2-40B4-BE49-F238E27FC236}">
                  <a16:creationId xmlns:a16="http://schemas.microsoft.com/office/drawing/2014/main" id="{FC308D9F-FC35-48B6-911A-32B1F7232040}"/>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045701" y="3510972"/>
              <a:ext cx="300288" cy="270259"/>
            </a:xfrm>
            <a:prstGeom prst="rect">
              <a:avLst/>
            </a:prstGeom>
            <a:scene3d>
              <a:camera prst="isometricLeftDown">
                <a:rot lat="1200000" lon="1800000" rev="0"/>
              </a:camera>
              <a:lightRig rig="threePt" dir="t"/>
            </a:scene3d>
          </p:spPr>
        </p:pic>
        <p:sp>
          <p:nvSpPr>
            <p:cNvPr id="1398" name="Freeform: Shape 1397">
              <a:extLst>
                <a:ext uri="{FF2B5EF4-FFF2-40B4-BE49-F238E27FC236}">
                  <a16:creationId xmlns:a16="http://schemas.microsoft.com/office/drawing/2014/main" id="{B23954E1-A1B6-4308-A1E2-D14D76412803}"/>
                </a:ext>
              </a:extLst>
            </p:cNvPr>
            <p:cNvSpPr/>
            <p:nvPr/>
          </p:nvSpPr>
          <p:spPr>
            <a:xfrm>
              <a:off x="4501593" y="3166169"/>
              <a:ext cx="300288" cy="150144"/>
            </a:xfrm>
            <a:custGeom>
              <a:avLst/>
              <a:gdLst>
                <a:gd name="connsiteX0" fmla="*/ 304792 w 300288"/>
                <a:gd name="connsiteY0" fmla="*/ 0 h 150143"/>
                <a:gd name="connsiteX1" fmla="*/ 304792 w 300288"/>
                <a:gd name="connsiteY1" fmla="*/ 151645 h 150143"/>
                <a:gd name="connsiteX2" fmla="*/ 0 w 300288"/>
                <a:gd name="connsiteY2" fmla="*/ 151645 h 150143"/>
                <a:gd name="connsiteX3" fmla="*/ 0 w 300288"/>
                <a:gd name="connsiteY3" fmla="*/ 0 h 150143"/>
                <a:gd name="connsiteX4" fmla="*/ 0 w 300288"/>
                <a:gd name="connsiteY4" fmla="*/ 0 h 1501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0288" h="150143">
                  <a:moveTo>
                    <a:pt x="304792" y="0"/>
                  </a:moveTo>
                  <a:lnTo>
                    <a:pt x="304792" y="151645"/>
                  </a:lnTo>
                  <a:lnTo>
                    <a:pt x="0" y="151645"/>
                  </a:lnTo>
                  <a:lnTo>
                    <a:pt x="0" y="0"/>
                  </a:lnTo>
                  <a:lnTo>
                    <a:pt x="0" y="0"/>
                  </a:lnTo>
                </a:path>
              </a:pathLst>
            </a:custGeom>
            <a:solidFill>
              <a:schemeClr val="tx2"/>
            </a:solidFill>
            <a:ln w="14764" cap="flat">
              <a:noFill/>
              <a:prstDash val="solid"/>
              <a:miter/>
            </a:ln>
            <a:scene3d>
              <a:camera prst="isometricLeftDown">
                <a:rot lat="1200000" lon="1800000" rev="0"/>
              </a:camera>
              <a:lightRig rig="threePt" dir="t"/>
            </a:scene3d>
          </p:spPr>
          <p:txBody>
            <a:bodyPr rtlCol="0" anchor="ctr"/>
            <a:lstStyle/>
            <a:p>
              <a:pPr defTabSz="932563">
                <a:defRPr/>
              </a:pPr>
              <a:endParaRPr lang="en-US">
                <a:solidFill>
                  <a:srgbClr val="000000"/>
                </a:solidFill>
                <a:latin typeface="Segoe UI"/>
              </a:endParaRPr>
            </a:p>
          </p:txBody>
        </p:sp>
        <p:sp>
          <p:nvSpPr>
            <p:cNvPr id="1399" name="Freeform: Shape 1398">
              <a:extLst>
                <a:ext uri="{FF2B5EF4-FFF2-40B4-BE49-F238E27FC236}">
                  <a16:creationId xmlns:a16="http://schemas.microsoft.com/office/drawing/2014/main" id="{7A3232E9-8127-424A-B1B9-961F8742B212}"/>
                </a:ext>
              </a:extLst>
            </p:cNvPr>
            <p:cNvSpPr/>
            <p:nvPr/>
          </p:nvSpPr>
          <p:spPr>
            <a:xfrm>
              <a:off x="4636723" y="3247428"/>
              <a:ext cx="30029" cy="457200"/>
            </a:xfrm>
            <a:custGeom>
              <a:avLst/>
              <a:gdLst>
                <a:gd name="connsiteX0" fmla="*/ 0 w 30028"/>
                <a:gd name="connsiteY0" fmla="*/ 0 h 105100"/>
                <a:gd name="connsiteX1" fmla="*/ 30029 w 30028"/>
                <a:gd name="connsiteY1" fmla="*/ 0 h 105100"/>
                <a:gd name="connsiteX2" fmla="*/ 30029 w 30028"/>
                <a:gd name="connsiteY2" fmla="*/ 114109 h 105100"/>
                <a:gd name="connsiteX3" fmla="*/ 0 w 30028"/>
                <a:gd name="connsiteY3" fmla="*/ 114109 h 105100"/>
              </a:gdLst>
              <a:ahLst/>
              <a:cxnLst>
                <a:cxn ang="0">
                  <a:pos x="connsiteX0" y="connsiteY0"/>
                </a:cxn>
                <a:cxn ang="0">
                  <a:pos x="connsiteX1" y="connsiteY1"/>
                </a:cxn>
                <a:cxn ang="0">
                  <a:pos x="connsiteX2" y="connsiteY2"/>
                </a:cxn>
                <a:cxn ang="0">
                  <a:pos x="connsiteX3" y="connsiteY3"/>
                </a:cxn>
              </a:cxnLst>
              <a:rect l="l" t="t" r="r" b="b"/>
              <a:pathLst>
                <a:path w="30028" h="105100">
                  <a:moveTo>
                    <a:pt x="0" y="0"/>
                  </a:moveTo>
                  <a:lnTo>
                    <a:pt x="30029" y="0"/>
                  </a:lnTo>
                  <a:lnTo>
                    <a:pt x="30029" y="114109"/>
                  </a:lnTo>
                  <a:lnTo>
                    <a:pt x="0" y="114109"/>
                  </a:lnTo>
                  <a:close/>
                </a:path>
              </a:pathLst>
            </a:custGeom>
            <a:solidFill>
              <a:schemeClr val="tx2"/>
            </a:solidFill>
            <a:ln w="14764" cap="flat">
              <a:noFill/>
              <a:prstDash val="solid"/>
              <a:miter/>
            </a:ln>
            <a:scene3d>
              <a:camera prst="isometricLeftDown">
                <a:rot lat="1200000" lon="1800000" rev="0"/>
              </a:camera>
              <a:lightRig rig="threePt" dir="t"/>
            </a:scene3d>
          </p:spPr>
          <p:txBody>
            <a:bodyPr rtlCol="0" anchor="ctr"/>
            <a:lstStyle/>
            <a:p>
              <a:pPr defTabSz="932563">
                <a:defRPr/>
              </a:pPr>
              <a:endParaRPr lang="en-US">
                <a:solidFill>
                  <a:srgbClr val="000000"/>
                </a:solidFill>
                <a:latin typeface="Segoe UI"/>
              </a:endParaRPr>
            </a:p>
          </p:txBody>
        </p:sp>
      </p:grpSp>
      <p:grpSp>
        <p:nvGrpSpPr>
          <p:cNvPr id="1428" name="Datacenter">
            <a:extLst>
              <a:ext uri="{FF2B5EF4-FFF2-40B4-BE49-F238E27FC236}">
                <a16:creationId xmlns:a16="http://schemas.microsoft.com/office/drawing/2014/main" id="{B2949BB3-E466-464E-97E5-296C641E5A37}"/>
              </a:ext>
            </a:extLst>
          </p:cNvPr>
          <p:cNvGrpSpPr/>
          <p:nvPr/>
        </p:nvGrpSpPr>
        <p:grpSpPr>
          <a:xfrm>
            <a:off x="5025717" y="2979359"/>
            <a:ext cx="2272715" cy="752339"/>
            <a:chOff x="4940492" y="2766645"/>
            <a:chExt cx="2273037" cy="752445"/>
          </a:xfrm>
        </p:grpSpPr>
        <p:sp>
          <p:nvSpPr>
            <p:cNvPr id="1429" name="Oval 1428">
              <a:extLst>
                <a:ext uri="{FF2B5EF4-FFF2-40B4-BE49-F238E27FC236}">
                  <a16:creationId xmlns:a16="http://schemas.microsoft.com/office/drawing/2014/main" id="{31418BC5-3B51-4F87-A3CE-CE4CC38F4A03}"/>
                </a:ext>
              </a:extLst>
            </p:cNvPr>
            <p:cNvSpPr/>
            <p:nvPr/>
          </p:nvSpPr>
          <p:spPr bwMode="auto">
            <a:xfrm>
              <a:off x="4940492" y="3144132"/>
              <a:ext cx="2273037" cy="374958"/>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cs typeface="Segoe UI" pitchFamily="34" charset="0"/>
              </a:endParaRPr>
            </a:p>
          </p:txBody>
        </p:sp>
        <p:grpSp>
          <p:nvGrpSpPr>
            <p:cNvPr id="1430" name="Data center">
              <a:extLst>
                <a:ext uri="{FF2B5EF4-FFF2-40B4-BE49-F238E27FC236}">
                  <a16:creationId xmlns:a16="http://schemas.microsoft.com/office/drawing/2014/main" id="{AD8F61F3-0D50-4BF8-995E-01C52E2BAD97}"/>
                </a:ext>
              </a:extLst>
            </p:cNvPr>
            <p:cNvGrpSpPr/>
            <p:nvPr/>
          </p:nvGrpSpPr>
          <p:grpSpPr>
            <a:xfrm>
              <a:off x="5378523" y="2767730"/>
              <a:ext cx="661768" cy="479991"/>
              <a:chOff x="5378523" y="2669869"/>
              <a:chExt cx="661768" cy="479991"/>
            </a:xfrm>
          </p:grpSpPr>
          <p:sp>
            <p:nvSpPr>
              <p:cNvPr id="1489" name="Freeform: Shape 1488">
                <a:extLst>
                  <a:ext uri="{FF2B5EF4-FFF2-40B4-BE49-F238E27FC236}">
                    <a16:creationId xmlns:a16="http://schemas.microsoft.com/office/drawing/2014/main" id="{FDEA89B6-8A9C-4148-A7C0-E2C55E03ECC2}"/>
                  </a:ext>
                </a:extLst>
              </p:cNvPr>
              <p:cNvSpPr/>
              <p:nvPr/>
            </p:nvSpPr>
            <p:spPr>
              <a:xfrm flipH="1">
                <a:off x="5453076" y="2669869"/>
                <a:ext cx="159159" cy="88233"/>
              </a:xfrm>
              <a:custGeom>
                <a:avLst/>
                <a:gdLst>
                  <a:gd name="connsiteX0" fmla="*/ 0 w 143482"/>
                  <a:gd name="connsiteY0" fmla="*/ 0 h 67965"/>
                  <a:gd name="connsiteX1" fmla="*/ 147258 w 143482"/>
                  <a:gd name="connsiteY1" fmla="*/ 0 h 67965"/>
                  <a:gd name="connsiteX2" fmla="*/ 147258 w 143482"/>
                  <a:gd name="connsiteY2" fmla="*/ 71741 h 67965"/>
                  <a:gd name="connsiteX3" fmla="*/ 0 w 143482"/>
                  <a:gd name="connsiteY3" fmla="*/ 71741 h 67965"/>
                </a:gdLst>
                <a:ahLst/>
                <a:cxnLst>
                  <a:cxn ang="0">
                    <a:pos x="connsiteX0" y="connsiteY0"/>
                  </a:cxn>
                  <a:cxn ang="0">
                    <a:pos x="connsiteX1" y="connsiteY1"/>
                  </a:cxn>
                  <a:cxn ang="0">
                    <a:pos x="connsiteX2" y="connsiteY2"/>
                  </a:cxn>
                  <a:cxn ang="0">
                    <a:pos x="connsiteX3" y="connsiteY3"/>
                  </a:cxn>
                </a:cxnLst>
                <a:rect l="l" t="t" r="r" b="b"/>
                <a:pathLst>
                  <a:path w="143482" h="67965">
                    <a:moveTo>
                      <a:pt x="0" y="0"/>
                    </a:moveTo>
                    <a:lnTo>
                      <a:pt x="147258" y="0"/>
                    </a:lnTo>
                    <a:lnTo>
                      <a:pt x="147258" y="71741"/>
                    </a:lnTo>
                    <a:lnTo>
                      <a:pt x="0" y="71741"/>
                    </a:lnTo>
                    <a:close/>
                  </a:path>
                </a:pathLst>
              </a:custGeom>
              <a:solidFill>
                <a:srgbClr val="0078D4"/>
              </a:solidFill>
              <a:ln w="7475" cap="flat">
                <a:noFill/>
                <a:prstDash val="solid"/>
                <a:miter/>
              </a:ln>
            </p:spPr>
            <p:txBody>
              <a:bodyPr rtlCol="0" anchor="ctr"/>
              <a:lstStyle/>
              <a:p>
                <a:pPr defTabSz="932563">
                  <a:defRPr/>
                </a:pPr>
                <a:endParaRPr lang="en-US">
                  <a:solidFill>
                    <a:srgbClr val="000000"/>
                  </a:solidFill>
                  <a:latin typeface="Segoe UI"/>
                </a:endParaRPr>
              </a:p>
            </p:txBody>
          </p:sp>
          <p:sp>
            <p:nvSpPr>
              <p:cNvPr id="1490" name="Freeform: Shape 1489">
                <a:extLst>
                  <a:ext uri="{FF2B5EF4-FFF2-40B4-BE49-F238E27FC236}">
                    <a16:creationId xmlns:a16="http://schemas.microsoft.com/office/drawing/2014/main" id="{569D0E82-6B05-4156-B5E0-369281131B62}"/>
                  </a:ext>
                </a:extLst>
              </p:cNvPr>
              <p:cNvSpPr/>
              <p:nvPr/>
            </p:nvSpPr>
            <p:spPr>
              <a:xfrm flipH="1">
                <a:off x="5378523" y="2747774"/>
                <a:ext cx="159159" cy="402086"/>
              </a:xfrm>
              <a:custGeom>
                <a:avLst/>
                <a:gdLst>
                  <a:gd name="connsiteX0" fmla="*/ 0 w 143482"/>
                  <a:gd name="connsiteY0" fmla="*/ 0 h 362481"/>
                  <a:gd name="connsiteX1" fmla="*/ 147258 w 143482"/>
                  <a:gd name="connsiteY1" fmla="*/ 0 h 362481"/>
                  <a:gd name="connsiteX2" fmla="*/ 147258 w 143482"/>
                  <a:gd name="connsiteY2" fmla="*/ 363991 h 362481"/>
                  <a:gd name="connsiteX3" fmla="*/ 0 w 143482"/>
                  <a:gd name="connsiteY3" fmla="*/ 363991 h 362481"/>
                </a:gdLst>
                <a:ahLst/>
                <a:cxnLst>
                  <a:cxn ang="0">
                    <a:pos x="connsiteX0" y="connsiteY0"/>
                  </a:cxn>
                  <a:cxn ang="0">
                    <a:pos x="connsiteX1" y="connsiteY1"/>
                  </a:cxn>
                  <a:cxn ang="0">
                    <a:pos x="connsiteX2" y="connsiteY2"/>
                  </a:cxn>
                  <a:cxn ang="0">
                    <a:pos x="connsiteX3" y="connsiteY3"/>
                  </a:cxn>
                </a:cxnLst>
                <a:rect l="l" t="t" r="r" b="b"/>
                <a:pathLst>
                  <a:path w="143482" h="362481">
                    <a:moveTo>
                      <a:pt x="0" y="0"/>
                    </a:moveTo>
                    <a:lnTo>
                      <a:pt x="147258" y="0"/>
                    </a:lnTo>
                    <a:lnTo>
                      <a:pt x="147258" y="363991"/>
                    </a:lnTo>
                    <a:lnTo>
                      <a:pt x="0" y="363991"/>
                    </a:lnTo>
                    <a:close/>
                  </a:path>
                </a:pathLst>
              </a:custGeom>
              <a:solidFill>
                <a:srgbClr val="0078D4"/>
              </a:solidFill>
              <a:ln w="7475" cap="flat">
                <a:noFill/>
                <a:prstDash val="solid"/>
                <a:miter/>
              </a:ln>
            </p:spPr>
            <p:txBody>
              <a:bodyPr rtlCol="0" anchor="ctr"/>
              <a:lstStyle/>
              <a:p>
                <a:pPr defTabSz="932563">
                  <a:defRPr/>
                </a:pPr>
                <a:endParaRPr lang="en-US">
                  <a:solidFill>
                    <a:srgbClr val="000000"/>
                  </a:solidFill>
                  <a:latin typeface="Segoe UI"/>
                </a:endParaRPr>
              </a:p>
            </p:txBody>
          </p:sp>
          <p:sp>
            <p:nvSpPr>
              <p:cNvPr id="1491" name="Freeform: Shape 1490">
                <a:extLst>
                  <a:ext uri="{FF2B5EF4-FFF2-40B4-BE49-F238E27FC236}">
                    <a16:creationId xmlns:a16="http://schemas.microsoft.com/office/drawing/2014/main" id="{FCFE337B-1926-464D-B19D-EAE3345A54AD}"/>
                  </a:ext>
                </a:extLst>
              </p:cNvPr>
              <p:cNvSpPr/>
              <p:nvPr/>
            </p:nvSpPr>
            <p:spPr>
              <a:xfrm flipH="1">
                <a:off x="5536007" y="2669869"/>
                <a:ext cx="251304" cy="477477"/>
              </a:xfrm>
              <a:custGeom>
                <a:avLst/>
                <a:gdLst>
                  <a:gd name="connsiteX0" fmla="*/ 157830 w 226550"/>
                  <a:gd name="connsiteY0" fmla="*/ 71741 h 430446"/>
                  <a:gd name="connsiteX1" fmla="*/ 157830 w 226550"/>
                  <a:gd name="connsiteY1" fmla="*/ 0 h 430446"/>
                  <a:gd name="connsiteX2" fmla="*/ 0 w 226550"/>
                  <a:gd name="connsiteY2" fmla="*/ 0 h 430446"/>
                  <a:gd name="connsiteX3" fmla="*/ 0 w 226550"/>
                  <a:gd name="connsiteY3" fmla="*/ 434977 h 430446"/>
                  <a:gd name="connsiteX4" fmla="*/ 101948 w 226550"/>
                  <a:gd name="connsiteY4" fmla="*/ 434977 h 430446"/>
                  <a:gd name="connsiteX5" fmla="*/ 157830 w 226550"/>
                  <a:gd name="connsiteY5" fmla="*/ 434977 h 430446"/>
                  <a:gd name="connsiteX6" fmla="*/ 231837 w 226550"/>
                  <a:gd name="connsiteY6" fmla="*/ 434977 h 430446"/>
                  <a:gd name="connsiteX7" fmla="*/ 231837 w 226550"/>
                  <a:gd name="connsiteY7" fmla="*/ 71741 h 430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6550" h="430446">
                    <a:moveTo>
                      <a:pt x="157830" y="71741"/>
                    </a:moveTo>
                    <a:lnTo>
                      <a:pt x="157830" y="0"/>
                    </a:lnTo>
                    <a:lnTo>
                      <a:pt x="0" y="0"/>
                    </a:lnTo>
                    <a:lnTo>
                      <a:pt x="0" y="434977"/>
                    </a:lnTo>
                    <a:lnTo>
                      <a:pt x="101948" y="434977"/>
                    </a:lnTo>
                    <a:lnTo>
                      <a:pt x="157830" y="434977"/>
                    </a:lnTo>
                    <a:lnTo>
                      <a:pt x="231837" y="434977"/>
                    </a:lnTo>
                    <a:lnTo>
                      <a:pt x="231837" y="71741"/>
                    </a:lnTo>
                    <a:close/>
                  </a:path>
                </a:pathLst>
              </a:custGeom>
              <a:solidFill>
                <a:srgbClr val="50E6FF"/>
              </a:solidFill>
              <a:ln w="7475" cap="flat">
                <a:noFill/>
                <a:prstDash val="solid"/>
                <a:miter/>
              </a:ln>
            </p:spPr>
            <p:txBody>
              <a:bodyPr rtlCol="0" anchor="ctr"/>
              <a:lstStyle/>
              <a:p>
                <a:pPr defTabSz="932563">
                  <a:defRPr/>
                </a:pPr>
                <a:endParaRPr lang="en-US">
                  <a:solidFill>
                    <a:srgbClr val="000000"/>
                  </a:solidFill>
                  <a:latin typeface="Segoe UI"/>
                </a:endParaRPr>
              </a:p>
            </p:txBody>
          </p:sp>
          <p:sp>
            <p:nvSpPr>
              <p:cNvPr id="1492" name="Freeform: Shape 1491">
                <a:extLst>
                  <a:ext uri="{FF2B5EF4-FFF2-40B4-BE49-F238E27FC236}">
                    <a16:creationId xmlns:a16="http://schemas.microsoft.com/office/drawing/2014/main" id="{FF9C15C4-1B84-4D0A-8B62-602B9B312BCF}"/>
                  </a:ext>
                </a:extLst>
              </p:cNvPr>
              <p:cNvSpPr/>
              <p:nvPr/>
            </p:nvSpPr>
            <p:spPr>
              <a:xfrm flipH="1">
                <a:off x="5553599" y="2928712"/>
                <a:ext cx="209420" cy="33507"/>
              </a:xfrm>
              <a:custGeom>
                <a:avLst/>
                <a:gdLst>
                  <a:gd name="connsiteX0" fmla="*/ 188792 w 188792"/>
                  <a:gd name="connsiteY0" fmla="*/ 35493 h 30206"/>
                  <a:gd name="connsiteX1" fmla="*/ 0 w 188792"/>
                  <a:gd name="connsiteY1" fmla="*/ 35493 h 30206"/>
                  <a:gd name="connsiteX2" fmla="*/ 0 w 188792"/>
                  <a:gd name="connsiteY2" fmla="*/ 0 h 30206"/>
                  <a:gd name="connsiteX3" fmla="*/ 188792 w 188792"/>
                  <a:gd name="connsiteY3" fmla="*/ 0 h 30206"/>
                  <a:gd name="connsiteX4" fmla="*/ 188792 w 188792"/>
                  <a:gd name="connsiteY4" fmla="*/ 35493 h 302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792" h="30206">
                    <a:moveTo>
                      <a:pt x="188792" y="35493"/>
                    </a:moveTo>
                    <a:lnTo>
                      <a:pt x="0" y="35493"/>
                    </a:lnTo>
                    <a:lnTo>
                      <a:pt x="0" y="0"/>
                    </a:lnTo>
                    <a:lnTo>
                      <a:pt x="188792" y="0"/>
                    </a:lnTo>
                    <a:lnTo>
                      <a:pt x="188792" y="35493"/>
                    </a:lnTo>
                    <a:close/>
                  </a:path>
                </a:pathLst>
              </a:custGeom>
              <a:solidFill>
                <a:srgbClr val="000000"/>
              </a:solidFill>
              <a:ln w="7475" cap="flat">
                <a:noFill/>
                <a:prstDash val="solid"/>
                <a:miter/>
              </a:ln>
            </p:spPr>
            <p:txBody>
              <a:bodyPr rtlCol="0" anchor="ctr"/>
              <a:lstStyle/>
              <a:p>
                <a:pPr defTabSz="932563">
                  <a:defRPr/>
                </a:pPr>
                <a:endParaRPr lang="en-US">
                  <a:solidFill>
                    <a:srgbClr val="000000"/>
                  </a:solidFill>
                  <a:latin typeface="Segoe UI"/>
                </a:endParaRPr>
              </a:p>
            </p:txBody>
          </p:sp>
          <p:sp>
            <p:nvSpPr>
              <p:cNvPr id="1493" name="Freeform: Shape 1492">
                <a:extLst>
                  <a:ext uri="{FF2B5EF4-FFF2-40B4-BE49-F238E27FC236}">
                    <a16:creationId xmlns:a16="http://schemas.microsoft.com/office/drawing/2014/main" id="{41FD7B38-BDF7-48F3-B436-15DEF781C566}"/>
                  </a:ext>
                </a:extLst>
              </p:cNvPr>
              <p:cNvSpPr/>
              <p:nvPr/>
            </p:nvSpPr>
            <p:spPr>
              <a:xfrm flipH="1">
                <a:off x="5553599" y="2981486"/>
                <a:ext cx="209420" cy="33507"/>
              </a:xfrm>
              <a:custGeom>
                <a:avLst/>
                <a:gdLst>
                  <a:gd name="connsiteX0" fmla="*/ 188792 w 188792"/>
                  <a:gd name="connsiteY0" fmla="*/ 34738 h 30206"/>
                  <a:gd name="connsiteX1" fmla="*/ 0 w 188792"/>
                  <a:gd name="connsiteY1" fmla="*/ 34738 h 30206"/>
                  <a:gd name="connsiteX2" fmla="*/ 0 w 188792"/>
                  <a:gd name="connsiteY2" fmla="*/ 0 h 30206"/>
                  <a:gd name="connsiteX3" fmla="*/ 188792 w 188792"/>
                  <a:gd name="connsiteY3" fmla="*/ 0 h 30206"/>
                  <a:gd name="connsiteX4" fmla="*/ 188792 w 188792"/>
                  <a:gd name="connsiteY4" fmla="*/ 34738 h 302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792" h="30206">
                    <a:moveTo>
                      <a:pt x="188792" y="34738"/>
                    </a:moveTo>
                    <a:lnTo>
                      <a:pt x="0" y="34738"/>
                    </a:lnTo>
                    <a:lnTo>
                      <a:pt x="0" y="0"/>
                    </a:lnTo>
                    <a:lnTo>
                      <a:pt x="188792" y="0"/>
                    </a:lnTo>
                    <a:lnTo>
                      <a:pt x="188792" y="34738"/>
                    </a:lnTo>
                    <a:close/>
                  </a:path>
                </a:pathLst>
              </a:custGeom>
              <a:solidFill>
                <a:srgbClr val="000000"/>
              </a:solidFill>
              <a:ln w="7475" cap="flat">
                <a:noFill/>
                <a:prstDash val="solid"/>
                <a:miter/>
              </a:ln>
            </p:spPr>
            <p:txBody>
              <a:bodyPr rtlCol="0" anchor="ctr"/>
              <a:lstStyle/>
              <a:p>
                <a:pPr defTabSz="932563">
                  <a:defRPr/>
                </a:pPr>
                <a:endParaRPr lang="en-US">
                  <a:solidFill>
                    <a:srgbClr val="000000"/>
                  </a:solidFill>
                  <a:latin typeface="Segoe UI"/>
                </a:endParaRPr>
              </a:p>
            </p:txBody>
          </p:sp>
          <p:sp>
            <p:nvSpPr>
              <p:cNvPr id="1494" name="Freeform: Shape 1493">
                <a:extLst>
                  <a:ext uri="{FF2B5EF4-FFF2-40B4-BE49-F238E27FC236}">
                    <a16:creationId xmlns:a16="http://schemas.microsoft.com/office/drawing/2014/main" id="{EFA3030C-5A39-43E3-9972-65846A45048E}"/>
                  </a:ext>
                </a:extLst>
              </p:cNvPr>
              <p:cNvSpPr/>
              <p:nvPr/>
            </p:nvSpPr>
            <p:spPr>
              <a:xfrm flipH="1">
                <a:off x="5553599" y="3033422"/>
                <a:ext cx="209420" cy="33507"/>
              </a:xfrm>
              <a:custGeom>
                <a:avLst/>
                <a:gdLst>
                  <a:gd name="connsiteX0" fmla="*/ 188792 w 188792"/>
                  <a:gd name="connsiteY0" fmla="*/ 35493 h 30206"/>
                  <a:gd name="connsiteX1" fmla="*/ 0 w 188792"/>
                  <a:gd name="connsiteY1" fmla="*/ 35493 h 30206"/>
                  <a:gd name="connsiteX2" fmla="*/ 0 w 188792"/>
                  <a:gd name="connsiteY2" fmla="*/ 0 h 30206"/>
                  <a:gd name="connsiteX3" fmla="*/ 188792 w 188792"/>
                  <a:gd name="connsiteY3" fmla="*/ 0 h 30206"/>
                  <a:gd name="connsiteX4" fmla="*/ 188792 w 188792"/>
                  <a:gd name="connsiteY4" fmla="*/ 35493 h 302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792" h="30206">
                    <a:moveTo>
                      <a:pt x="188792" y="35493"/>
                    </a:moveTo>
                    <a:lnTo>
                      <a:pt x="0" y="35493"/>
                    </a:lnTo>
                    <a:lnTo>
                      <a:pt x="0" y="0"/>
                    </a:lnTo>
                    <a:lnTo>
                      <a:pt x="188792" y="0"/>
                    </a:lnTo>
                    <a:lnTo>
                      <a:pt x="188792" y="35493"/>
                    </a:lnTo>
                    <a:close/>
                  </a:path>
                </a:pathLst>
              </a:custGeom>
              <a:solidFill>
                <a:srgbClr val="000000"/>
              </a:solidFill>
              <a:ln w="7475" cap="flat">
                <a:noFill/>
                <a:prstDash val="solid"/>
                <a:miter/>
              </a:ln>
            </p:spPr>
            <p:txBody>
              <a:bodyPr rtlCol="0" anchor="ctr"/>
              <a:lstStyle/>
              <a:p>
                <a:pPr defTabSz="932563">
                  <a:defRPr/>
                </a:pPr>
                <a:endParaRPr lang="en-US">
                  <a:solidFill>
                    <a:srgbClr val="000000"/>
                  </a:solidFill>
                  <a:latin typeface="Segoe UI"/>
                </a:endParaRPr>
              </a:p>
            </p:txBody>
          </p:sp>
          <p:sp>
            <p:nvSpPr>
              <p:cNvPr id="1495" name="Freeform: Shape 1494">
                <a:extLst>
                  <a:ext uri="{FF2B5EF4-FFF2-40B4-BE49-F238E27FC236}">
                    <a16:creationId xmlns:a16="http://schemas.microsoft.com/office/drawing/2014/main" id="{299460E0-66CD-45E3-925F-673C93B70982}"/>
                  </a:ext>
                </a:extLst>
              </p:cNvPr>
              <p:cNvSpPr/>
              <p:nvPr/>
            </p:nvSpPr>
            <p:spPr>
              <a:xfrm flipH="1">
                <a:off x="5553599" y="3085359"/>
                <a:ext cx="209420" cy="33507"/>
              </a:xfrm>
              <a:custGeom>
                <a:avLst/>
                <a:gdLst>
                  <a:gd name="connsiteX0" fmla="*/ 188792 w 188792"/>
                  <a:gd name="connsiteY0" fmla="*/ 35493 h 30206"/>
                  <a:gd name="connsiteX1" fmla="*/ 0 w 188792"/>
                  <a:gd name="connsiteY1" fmla="*/ 35493 h 30206"/>
                  <a:gd name="connsiteX2" fmla="*/ 0 w 188792"/>
                  <a:gd name="connsiteY2" fmla="*/ 0 h 30206"/>
                  <a:gd name="connsiteX3" fmla="*/ 188792 w 188792"/>
                  <a:gd name="connsiteY3" fmla="*/ 0 h 30206"/>
                  <a:gd name="connsiteX4" fmla="*/ 188792 w 188792"/>
                  <a:gd name="connsiteY4" fmla="*/ 35493 h 302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792" h="30206">
                    <a:moveTo>
                      <a:pt x="188792" y="35493"/>
                    </a:moveTo>
                    <a:lnTo>
                      <a:pt x="0" y="35493"/>
                    </a:lnTo>
                    <a:lnTo>
                      <a:pt x="0" y="0"/>
                    </a:lnTo>
                    <a:lnTo>
                      <a:pt x="188792" y="0"/>
                    </a:lnTo>
                    <a:lnTo>
                      <a:pt x="188792" y="35493"/>
                    </a:lnTo>
                    <a:close/>
                  </a:path>
                </a:pathLst>
              </a:custGeom>
              <a:solidFill>
                <a:srgbClr val="000000"/>
              </a:solidFill>
              <a:ln w="7475" cap="flat">
                <a:noFill/>
                <a:prstDash val="solid"/>
                <a:miter/>
              </a:ln>
            </p:spPr>
            <p:txBody>
              <a:bodyPr rtlCol="0" anchor="ctr"/>
              <a:lstStyle/>
              <a:p>
                <a:pPr defTabSz="932563">
                  <a:defRPr/>
                </a:pPr>
                <a:endParaRPr lang="en-US">
                  <a:solidFill>
                    <a:srgbClr val="000000"/>
                  </a:solidFill>
                  <a:latin typeface="Segoe UI"/>
                </a:endParaRPr>
              </a:p>
            </p:txBody>
          </p:sp>
          <p:sp>
            <p:nvSpPr>
              <p:cNvPr id="1496" name="Freeform: Shape 1495">
                <a:extLst>
                  <a:ext uri="{FF2B5EF4-FFF2-40B4-BE49-F238E27FC236}">
                    <a16:creationId xmlns:a16="http://schemas.microsoft.com/office/drawing/2014/main" id="{99C38528-11DB-46FE-AE21-FB85394E8836}"/>
                  </a:ext>
                </a:extLst>
              </p:cNvPr>
              <p:cNvSpPr/>
              <p:nvPr/>
            </p:nvSpPr>
            <p:spPr>
              <a:xfrm flipH="1">
                <a:off x="5733700" y="3095411"/>
                <a:ext cx="16753" cy="16753"/>
              </a:xfrm>
              <a:custGeom>
                <a:avLst/>
                <a:gdLst>
                  <a:gd name="connsiteX0" fmla="*/ 18124 w 15103"/>
                  <a:gd name="connsiteY0" fmla="*/ 9062 h 15103"/>
                  <a:gd name="connsiteX1" fmla="*/ 9062 w 15103"/>
                  <a:gd name="connsiteY1" fmla="*/ 18124 h 15103"/>
                  <a:gd name="connsiteX2" fmla="*/ 0 w 15103"/>
                  <a:gd name="connsiteY2" fmla="*/ 9062 h 15103"/>
                  <a:gd name="connsiteX3" fmla="*/ 9062 w 15103"/>
                  <a:gd name="connsiteY3" fmla="*/ 0 h 15103"/>
                  <a:gd name="connsiteX4" fmla="*/ 18124 w 15103"/>
                  <a:gd name="connsiteY4" fmla="*/ 9062 h 15103"/>
                  <a:gd name="connsiteX5" fmla="*/ 18124 w 15103"/>
                  <a:gd name="connsiteY5" fmla="*/ 9062 h 1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03" h="15103">
                    <a:moveTo>
                      <a:pt x="18124" y="9062"/>
                    </a:moveTo>
                    <a:cubicBezTo>
                      <a:pt x="18124" y="13593"/>
                      <a:pt x="14348" y="18124"/>
                      <a:pt x="9062" y="18124"/>
                    </a:cubicBezTo>
                    <a:cubicBezTo>
                      <a:pt x="4531" y="18124"/>
                      <a:pt x="0" y="14348"/>
                      <a:pt x="0" y="9062"/>
                    </a:cubicBezTo>
                    <a:cubicBezTo>
                      <a:pt x="0" y="3776"/>
                      <a:pt x="3776" y="0"/>
                      <a:pt x="9062" y="0"/>
                    </a:cubicBezTo>
                    <a:cubicBezTo>
                      <a:pt x="14348" y="0"/>
                      <a:pt x="18124" y="3776"/>
                      <a:pt x="18124" y="9062"/>
                    </a:cubicBezTo>
                    <a:lnTo>
                      <a:pt x="18124" y="9062"/>
                    </a:lnTo>
                    <a:close/>
                  </a:path>
                </a:pathLst>
              </a:custGeom>
              <a:solidFill>
                <a:srgbClr val="FFFFFF"/>
              </a:solidFill>
              <a:ln w="7475" cap="flat">
                <a:noFill/>
                <a:prstDash val="solid"/>
                <a:miter/>
              </a:ln>
            </p:spPr>
            <p:txBody>
              <a:bodyPr rtlCol="0" anchor="ctr"/>
              <a:lstStyle/>
              <a:p>
                <a:pPr defTabSz="932563">
                  <a:defRPr/>
                </a:pPr>
                <a:endParaRPr lang="en-US">
                  <a:solidFill>
                    <a:srgbClr val="000000"/>
                  </a:solidFill>
                  <a:latin typeface="Segoe UI"/>
                </a:endParaRPr>
              </a:p>
            </p:txBody>
          </p:sp>
          <p:sp>
            <p:nvSpPr>
              <p:cNvPr id="1497" name="Freeform: Shape 1496">
                <a:extLst>
                  <a:ext uri="{FF2B5EF4-FFF2-40B4-BE49-F238E27FC236}">
                    <a16:creationId xmlns:a16="http://schemas.microsoft.com/office/drawing/2014/main" id="{05F2B0B2-65F1-4B11-B6CB-3460C7A07B15}"/>
                  </a:ext>
                </a:extLst>
              </p:cNvPr>
              <p:cNvSpPr/>
              <p:nvPr/>
            </p:nvSpPr>
            <p:spPr>
              <a:xfrm flipH="1">
                <a:off x="5704381" y="3095411"/>
                <a:ext cx="16753" cy="16753"/>
              </a:xfrm>
              <a:custGeom>
                <a:avLst/>
                <a:gdLst>
                  <a:gd name="connsiteX0" fmla="*/ 18124 w 15103"/>
                  <a:gd name="connsiteY0" fmla="*/ 9062 h 15103"/>
                  <a:gd name="connsiteX1" fmla="*/ 9062 w 15103"/>
                  <a:gd name="connsiteY1" fmla="*/ 18124 h 15103"/>
                  <a:gd name="connsiteX2" fmla="*/ 0 w 15103"/>
                  <a:gd name="connsiteY2" fmla="*/ 9062 h 15103"/>
                  <a:gd name="connsiteX3" fmla="*/ 9062 w 15103"/>
                  <a:gd name="connsiteY3" fmla="*/ 0 h 15103"/>
                  <a:gd name="connsiteX4" fmla="*/ 18124 w 15103"/>
                  <a:gd name="connsiteY4" fmla="*/ 9062 h 15103"/>
                  <a:gd name="connsiteX5" fmla="*/ 18124 w 15103"/>
                  <a:gd name="connsiteY5" fmla="*/ 9062 h 1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03" h="15103">
                    <a:moveTo>
                      <a:pt x="18124" y="9062"/>
                    </a:moveTo>
                    <a:cubicBezTo>
                      <a:pt x="18124" y="13593"/>
                      <a:pt x="14348" y="18124"/>
                      <a:pt x="9062" y="18124"/>
                    </a:cubicBezTo>
                    <a:cubicBezTo>
                      <a:pt x="4531" y="18124"/>
                      <a:pt x="0" y="14348"/>
                      <a:pt x="0" y="9062"/>
                    </a:cubicBezTo>
                    <a:cubicBezTo>
                      <a:pt x="0" y="3776"/>
                      <a:pt x="3776" y="0"/>
                      <a:pt x="9062" y="0"/>
                    </a:cubicBezTo>
                    <a:cubicBezTo>
                      <a:pt x="14348" y="0"/>
                      <a:pt x="18124" y="3776"/>
                      <a:pt x="18124" y="9062"/>
                    </a:cubicBezTo>
                    <a:lnTo>
                      <a:pt x="18124" y="9062"/>
                    </a:lnTo>
                    <a:close/>
                  </a:path>
                </a:pathLst>
              </a:custGeom>
              <a:solidFill>
                <a:srgbClr val="FFFFFF"/>
              </a:solidFill>
              <a:ln w="7475" cap="flat">
                <a:noFill/>
                <a:prstDash val="solid"/>
                <a:miter/>
              </a:ln>
            </p:spPr>
            <p:txBody>
              <a:bodyPr rtlCol="0" anchor="ctr"/>
              <a:lstStyle/>
              <a:p>
                <a:pPr defTabSz="932563">
                  <a:defRPr/>
                </a:pPr>
                <a:endParaRPr lang="en-US">
                  <a:solidFill>
                    <a:srgbClr val="000000"/>
                  </a:solidFill>
                  <a:latin typeface="Segoe UI"/>
                </a:endParaRPr>
              </a:p>
            </p:txBody>
          </p:sp>
          <p:sp>
            <p:nvSpPr>
              <p:cNvPr id="1498" name="Freeform: Shape 1497">
                <a:extLst>
                  <a:ext uri="{FF2B5EF4-FFF2-40B4-BE49-F238E27FC236}">
                    <a16:creationId xmlns:a16="http://schemas.microsoft.com/office/drawing/2014/main" id="{284C241B-FC3D-4356-A3DB-D1673D288E40}"/>
                  </a:ext>
                </a:extLst>
              </p:cNvPr>
              <p:cNvSpPr/>
              <p:nvPr/>
            </p:nvSpPr>
            <p:spPr>
              <a:xfrm flipH="1">
                <a:off x="5675062" y="3095411"/>
                <a:ext cx="16753" cy="16753"/>
              </a:xfrm>
              <a:custGeom>
                <a:avLst/>
                <a:gdLst>
                  <a:gd name="connsiteX0" fmla="*/ 18124 w 15103"/>
                  <a:gd name="connsiteY0" fmla="*/ 9062 h 15103"/>
                  <a:gd name="connsiteX1" fmla="*/ 9062 w 15103"/>
                  <a:gd name="connsiteY1" fmla="*/ 18124 h 15103"/>
                  <a:gd name="connsiteX2" fmla="*/ 0 w 15103"/>
                  <a:gd name="connsiteY2" fmla="*/ 9062 h 15103"/>
                  <a:gd name="connsiteX3" fmla="*/ 9062 w 15103"/>
                  <a:gd name="connsiteY3" fmla="*/ 0 h 15103"/>
                  <a:gd name="connsiteX4" fmla="*/ 18124 w 15103"/>
                  <a:gd name="connsiteY4" fmla="*/ 9062 h 15103"/>
                  <a:gd name="connsiteX5" fmla="*/ 18124 w 15103"/>
                  <a:gd name="connsiteY5" fmla="*/ 9062 h 1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03" h="15103">
                    <a:moveTo>
                      <a:pt x="18124" y="9062"/>
                    </a:moveTo>
                    <a:cubicBezTo>
                      <a:pt x="18124" y="13593"/>
                      <a:pt x="14348" y="18124"/>
                      <a:pt x="9062" y="18124"/>
                    </a:cubicBezTo>
                    <a:cubicBezTo>
                      <a:pt x="4531" y="18124"/>
                      <a:pt x="0" y="14348"/>
                      <a:pt x="0" y="9062"/>
                    </a:cubicBezTo>
                    <a:cubicBezTo>
                      <a:pt x="0" y="3776"/>
                      <a:pt x="3776" y="0"/>
                      <a:pt x="9062" y="0"/>
                    </a:cubicBezTo>
                    <a:cubicBezTo>
                      <a:pt x="14348" y="0"/>
                      <a:pt x="18124" y="3776"/>
                      <a:pt x="18124" y="9062"/>
                    </a:cubicBezTo>
                    <a:lnTo>
                      <a:pt x="18124" y="9062"/>
                    </a:lnTo>
                    <a:close/>
                  </a:path>
                </a:pathLst>
              </a:custGeom>
              <a:solidFill>
                <a:srgbClr val="0078D4"/>
              </a:solidFill>
              <a:ln w="7475" cap="flat">
                <a:noFill/>
                <a:prstDash val="solid"/>
                <a:miter/>
              </a:ln>
            </p:spPr>
            <p:txBody>
              <a:bodyPr rtlCol="0" anchor="ctr"/>
              <a:lstStyle/>
              <a:p>
                <a:pPr defTabSz="932563">
                  <a:defRPr/>
                </a:pPr>
                <a:endParaRPr lang="en-US">
                  <a:solidFill>
                    <a:srgbClr val="000000"/>
                  </a:solidFill>
                  <a:latin typeface="Segoe UI"/>
                </a:endParaRPr>
              </a:p>
            </p:txBody>
          </p:sp>
          <p:sp>
            <p:nvSpPr>
              <p:cNvPr id="1499" name="Freeform: Shape 1498">
                <a:extLst>
                  <a:ext uri="{FF2B5EF4-FFF2-40B4-BE49-F238E27FC236}">
                    <a16:creationId xmlns:a16="http://schemas.microsoft.com/office/drawing/2014/main" id="{34BE6EA1-8168-4F80-9E0E-01A3F2E332B6}"/>
                  </a:ext>
                </a:extLst>
              </p:cNvPr>
              <p:cNvSpPr/>
              <p:nvPr/>
            </p:nvSpPr>
            <p:spPr>
              <a:xfrm flipH="1">
                <a:off x="5733700" y="3042636"/>
                <a:ext cx="16753" cy="16753"/>
              </a:xfrm>
              <a:custGeom>
                <a:avLst/>
                <a:gdLst>
                  <a:gd name="connsiteX0" fmla="*/ 18124 w 15103"/>
                  <a:gd name="connsiteY0" fmla="*/ 9062 h 15103"/>
                  <a:gd name="connsiteX1" fmla="*/ 9062 w 15103"/>
                  <a:gd name="connsiteY1" fmla="*/ 18124 h 15103"/>
                  <a:gd name="connsiteX2" fmla="*/ 0 w 15103"/>
                  <a:gd name="connsiteY2" fmla="*/ 9062 h 15103"/>
                  <a:gd name="connsiteX3" fmla="*/ 9062 w 15103"/>
                  <a:gd name="connsiteY3" fmla="*/ 0 h 15103"/>
                  <a:gd name="connsiteX4" fmla="*/ 18124 w 15103"/>
                  <a:gd name="connsiteY4" fmla="*/ 9062 h 15103"/>
                  <a:gd name="connsiteX5" fmla="*/ 18124 w 15103"/>
                  <a:gd name="connsiteY5" fmla="*/ 9062 h 1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03" h="15103">
                    <a:moveTo>
                      <a:pt x="18124" y="9062"/>
                    </a:moveTo>
                    <a:cubicBezTo>
                      <a:pt x="18124" y="14348"/>
                      <a:pt x="14348" y="18124"/>
                      <a:pt x="9062" y="18124"/>
                    </a:cubicBezTo>
                    <a:cubicBezTo>
                      <a:pt x="4531" y="18124"/>
                      <a:pt x="0" y="14348"/>
                      <a:pt x="0" y="9062"/>
                    </a:cubicBezTo>
                    <a:cubicBezTo>
                      <a:pt x="0" y="4531"/>
                      <a:pt x="3776" y="0"/>
                      <a:pt x="9062" y="0"/>
                    </a:cubicBezTo>
                    <a:cubicBezTo>
                      <a:pt x="14348" y="755"/>
                      <a:pt x="18124" y="4531"/>
                      <a:pt x="18124" y="9062"/>
                    </a:cubicBezTo>
                    <a:lnTo>
                      <a:pt x="18124" y="9062"/>
                    </a:lnTo>
                    <a:close/>
                  </a:path>
                </a:pathLst>
              </a:custGeom>
              <a:solidFill>
                <a:srgbClr val="FFFFFF"/>
              </a:solidFill>
              <a:ln w="7475" cap="flat">
                <a:noFill/>
                <a:prstDash val="solid"/>
                <a:miter/>
              </a:ln>
            </p:spPr>
            <p:txBody>
              <a:bodyPr rtlCol="0" anchor="ctr"/>
              <a:lstStyle/>
              <a:p>
                <a:pPr defTabSz="932563">
                  <a:defRPr/>
                </a:pPr>
                <a:endParaRPr lang="en-US">
                  <a:solidFill>
                    <a:srgbClr val="000000"/>
                  </a:solidFill>
                  <a:latin typeface="Segoe UI"/>
                </a:endParaRPr>
              </a:p>
            </p:txBody>
          </p:sp>
          <p:sp>
            <p:nvSpPr>
              <p:cNvPr id="1500" name="Freeform: Shape 1499">
                <a:extLst>
                  <a:ext uri="{FF2B5EF4-FFF2-40B4-BE49-F238E27FC236}">
                    <a16:creationId xmlns:a16="http://schemas.microsoft.com/office/drawing/2014/main" id="{CC6DCF67-714F-413A-B4BD-1C7132FD93E7}"/>
                  </a:ext>
                </a:extLst>
              </p:cNvPr>
              <p:cNvSpPr/>
              <p:nvPr/>
            </p:nvSpPr>
            <p:spPr>
              <a:xfrm flipH="1">
                <a:off x="5704381" y="3042636"/>
                <a:ext cx="16753" cy="16753"/>
              </a:xfrm>
              <a:custGeom>
                <a:avLst/>
                <a:gdLst>
                  <a:gd name="connsiteX0" fmla="*/ 18124 w 15103"/>
                  <a:gd name="connsiteY0" fmla="*/ 9062 h 15103"/>
                  <a:gd name="connsiteX1" fmla="*/ 9062 w 15103"/>
                  <a:gd name="connsiteY1" fmla="*/ 18124 h 15103"/>
                  <a:gd name="connsiteX2" fmla="*/ 0 w 15103"/>
                  <a:gd name="connsiteY2" fmla="*/ 9062 h 15103"/>
                  <a:gd name="connsiteX3" fmla="*/ 9062 w 15103"/>
                  <a:gd name="connsiteY3" fmla="*/ 0 h 15103"/>
                  <a:gd name="connsiteX4" fmla="*/ 18124 w 15103"/>
                  <a:gd name="connsiteY4" fmla="*/ 9062 h 15103"/>
                  <a:gd name="connsiteX5" fmla="*/ 18124 w 15103"/>
                  <a:gd name="connsiteY5" fmla="*/ 9062 h 1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03" h="15103">
                    <a:moveTo>
                      <a:pt x="18124" y="9062"/>
                    </a:moveTo>
                    <a:cubicBezTo>
                      <a:pt x="18124" y="14348"/>
                      <a:pt x="14348" y="18124"/>
                      <a:pt x="9062" y="18124"/>
                    </a:cubicBezTo>
                    <a:cubicBezTo>
                      <a:pt x="4531" y="18124"/>
                      <a:pt x="0" y="14348"/>
                      <a:pt x="0" y="9062"/>
                    </a:cubicBezTo>
                    <a:cubicBezTo>
                      <a:pt x="0" y="4531"/>
                      <a:pt x="3776" y="0"/>
                      <a:pt x="9062" y="0"/>
                    </a:cubicBezTo>
                    <a:cubicBezTo>
                      <a:pt x="14348" y="755"/>
                      <a:pt x="18124" y="4531"/>
                      <a:pt x="18124" y="9062"/>
                    </a:cubicBezTo>
                    <a:lnTo>
                      <a:pt x="18124" y="9062"/>
                    </a:lnTo>
                    <a:close/>
                  </a:path>
                </a:pathLst>
              </a:custGeom>
              <a:solidFill>
                <a:srgbClr val="FFFFFF"/>
              </a:solidFill>
              <a:ln w="7475" cap="flat">
                <a:noFill/>
                <a:prstDash val="solid"/>
                <a:miter/>
              </a:ln>
            </p:spPr>
            <p:txBody>
              <a:bodyPr rtlCol="0" anchor="ctr"/>
              <a:lstStyle/>
              <a:p>
                <a:pPr defTabSz="932563">
                  <a:defRPr/>
                </a:pPr>
                <a:endParaRPr lang="en-US">
                  <a:solidFill>
                    <a:srgbClr val="000000"/>
                  </a:solidFill>
                  <a:latin typeface="Segoe UI"/>
                </a:endParaRPr>
              </a:p>
            </p:txBody>
          </p:sp>
          <p:sp>
            <p:nvSpPr>
              <p:cNvPr id="1501" name="Freeform: Shape 1500">
                <a:extLst>
                  <a:ext uri="{FF2B5EF4-FFF2-40B4-BE49-F238E27FC236}">
                    <a16:creationId xmlns:a16="http://schemas.microsoft.com/office/drawing/2014/main" id="{5F6EC89B-691E-4357-8113-3B71B00B8F0F}"/>
                  </a:ext>
                </a:extLst>
              </p:cNvPr>
              <p:cNvSpPr/>
              <p:nvPr/>
            </p:nvSpPr>
            <p:spPr>
              <a:xfrm flipH="1">
                <a:off x="5675062" y="3042636"/>
                <a:ext cx="16753" cy="16753"/>
              </a:xfrm>
              <a:custGeom>
                <a:avLst/>
                <a:gdLst>
                  <a:gd name="connsiteX0" fmla="*/ 18124 w 15103"/>
                  <a:gd name="connsiteY0" fmla="*/ 9062 h 15103"/>
                  <a:gd name="connsiteX1" fmla="*/ 9062 w 15103"/>
                  <a:gd name="connsiteY1" fmla="*/ 18124 h 15103"/>
                  <a:gd name="connsiteX2" fmla="*/ 0 w 15103"/>
                  <a:gd name="connsiteY2" fmla="*/ 9062 h 15103"/>
                  <a:gd name="connsiteX3" fmla="*/ 9062 w 15103"/>
                  <a:gd name="connsiteY3" fmla="*/ 0 h 15103"/>
                  <a:gd name="connsiteX4" fmla="*/ 18124 w 15103"/>
                  <a:gd name="connsiteY4" fmla="*/ 9062 h 15103"/>
                  <a:gd name="connsiteX5" fmla="*/ 18124 w 15103"/>
                  <a:gd name="connsiteY5" fmla="*/ 9062 h 1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03" h="15103">
                    <a:moveTo>
                      <a:pt x="18124" y="9062"/>
                    </a:moveTo>
                    <a:cubicBezTo>
                      <a:pt x="18124" y="14348"/>
                      <a:pt x="14348" y="18124"/>
                      <a:pt x="9062" y="18124"/>
                    </a:cubicBezTo>
                    <a:cubicBezTo>
                      <a:pt x="4531" y="18124"/>
                      <a:pt x="0" y="14348"/>
                      <a:pt x="0" y="9062"/>
                    </a:cubicBezTo>
                    <a:cubicBezTo>
                      <a:pt x="0" y="4531"/>
                      <a:pt x="3776" y="0"/>
                      <a:pt x="9062" y="0"/>
                    </a:cubicBezTo>
                    <a:cubicBezTo>
                      <a:pt x="14348" y="755"/>
                      <a:pt x="18124" y="4531"/>
                      <a:pt x="18124" y="9062"/>
                    </a:cubicBezTo>
                    <a:lnTo>
                      <a:pt x="18124" y="9062"/>
                    </a:lnTo>
                    <a:close/>
                  </a:path>
                </a:pathLst>
              </a:custGeom>
              <a:solidFill>
                <a:srgbClr val="0078D4"/>
              </a:solidFill>
              <a:ln w="7475" cap="flat">
                <a:noFill/>
                <a:prstDash val="solid"/>
                <a:miter/>
              </a:ln>
            </p:spPr>
            <p:txBody>
              <a:bodyPr rtlCol="0" anchor="ctr"/>
              <a:lstStyle/>
              <a:p>
                <a:pPr defTabSz="932563">
                  <a:defRPr/>
                </a:pPr>
                <a:endParaRPr lang="en-US">
                  <a:solidFill>
                    <a:srgbClr val="000000"/>
                  </a:solidFill>
                  <a:latin typeface="Segoe UI"/>
                </a:endParaRPr>
              </a:p>
            </p:txBody>
          </p:sp>
          <p:sp>
            <p:nvSpPr>
              <p:cNvPr id="1502" name="Freeform: Shape 1501">
                <a:extLst>
                  <a:ext uri="{FF2B5EF4-FFF2-40B4-BE49-F238E27FC236}">
                    <a16:creationId xmlns:a16="http://schemas.microsoft.com/office/drawing/2014/main" id="{74C76511-D1D6-4A4A-87AD-5772A776411F}"/>
                  </a:ext>
                </a:extLst>
              </p:cNvPr>
              <p:cNvSpPr/>
              <p:nvPr/>
            </p:nvSpPr>
            <p:spPr>
              <a:xfrm flipH="1">
                <a:off x="5733700" y="2990701"/>
                <a:ext cx="16753" cy="16753"/>
              </a:xfrm>
              <a:custGeom>
                <a:avLst/>
                <a:gdLst>
                  <a:gd name="connsiteX0" fmla="*/ 18124 w 15103"/>
                  <a:gd name="connsiteY0" fmla="*/ 9062 h 15103"/>
                  <a:gd name="connsiteX1" fmla="*/ 9062 w 15103"/>
                  <a:gd name="connsiteY1" fmla="*/ 18124 h 15103"/>
                  <a:gd name="connsiteX2" fmla="*/ 0 w 15103"/>
                  <a:gd name="connsiteY2" fmla="*/ 9062 h 15103"/>
                  <a:gd name="connsiteX3" fmla="*/ 9062 w 15103"/>
                  <a:gd name="connsiteY3" fmla="*/ 0 h 15103"/>
                  <a:gd name="connsiteX4" fmla="*/ 18124 w 15103"/>
                  <a:gd name="connsiteY4" fmla="*/ 9062 h 15103"/>
                  <a:gd name="connsiteX5" fmla="*/ 18124 w 15103"/>
                  <a:gd name="connsiteY5" fmla="*/ 9062 h 1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03" h="15103">
                    <a:moveTo>
                      <a:pt x="18124" y="9062"/>
                    </a:moveTo>
                    <a:cubicBezTo>
                      <a:pt x="18124" y="13593"/>
                      <a:pt x="14348" y="18124"/>
                      <a:pt x="9062" y="18124"/>
                    </a:cubicBezTo>
                    <a:cubicBezTo>
                      <a:pt x="4531" y="18124"/>
                      <a:pt x="0" y="14348"/>
                      <a:pt x="0" y="9062"/>
                    </a:cubicBezTo>
                    <a:cubicBezTo>
                      <a:pt x="0" y="3776"/>
                      <a:pt x="3776" y="0"/>
                      <a:pt x="9062" y="0"/>
                    </a:cubicBezTo>
                    <a:cubicBezTo>
                      <a:pt x="14348" y="0"/>
                      <a:pt x="18124" y="3776"/>
                      <a:pt x="18124" y="9062"/>
                    </a:cubicBezTo>
                    <a:lnTo>
                      <a:pt x="18124" y="9062"/>
                    </a:lnTo>
                    <a:close/>
                  </a:path>
                </a:pathLst>
              </a:custGeom>
              <a:solidFill>
                <a:srgbClr val="FFFFFF"/>
              </a:solidFill>
              <a:ln w="7475" cap="flat">
                <a:noFill/>
                <a:prstDash val="solid"/>
                <a:miter/>
              </a:ln>
            </p:spPr>
            <p:txBody>
              <a:bodyPr rtlCol="0" anchor="ctr"/>
              <a:lstStyle/>
              <a:p>
                <a:pPr defTabSz="932563">
                  <a:defRPr/>
                </a:pPr>
                <a:endParaRPr lang="en-US">
                  <a:solidFill>
                    <a:srgbClr val="000000"/>
                  </a:solidFill>
                  <a:latin typeface="Segoe UI"/>
                </a:endParaRPr>
              </a:p>
            </p:txBody>
          </p:sp>
          <p:sp>
            <p:nvSpPr>
              <p:cNvPr id="1503" name="Freeform: Shape 1502">
                <a:extLst>
                  <a:ext uri="{FF2B5EF4-FFF2-40B4-BE49-F238E27FC236}">
                    <a16:creationId xmlns:a16="http://schemas.microsoft.com/office/drawing/2014/main" id="{97916CFE-35A6-43D9-8F6F-9D8644CDC2E4}"/>
                  </a:ext>
                </a:extLst>
              </p:cNvPr>
              <p:cNvSpPr/>
              <p:nvPr/>
            </p:nvSpPr>
            <p:spPr>
              <a:xfrm flipH="1">
                <a:off x="5704381" y="2990701"/>
                <a:ext cx="16753" cy="16753"/>
              </a:xfrm>
              <a:custGeom>
                <a:avLst/>
                <a:gdLst>
                  <a:gd name="connsiteX0" fmla="*/ 18124 w 15103"/>
                  <a:gd name="connsiteY0" fmla="*/ 9062 h 15103"/>
                  <a:gd name="connsiteX1" fmla="*/ 9062 w 15103"/>
                  <a:gd name="connsiteY1" fmla="*/ 18124 h 15103"/>
                  <a:gd name="connsiteX2" fmla="*/ 0 w 15103"/>
                  <a:gd name="connsiteY2" fmla="*/ 9062 h 15103"/>
                  <a:gd name="connsiteX3" fmla="*/ 9062 w 15103"/>
                  <a:gd name="connsiteY3" fmla="*/ 0 h 15103"/>
                  <a:gd name="connsiteX4" fmla="*/ 18124 w 15103"/>
                  <a:gd name="connsiteY4" fmla="*/ 9062 h 15103"/>
                  <a:gd name="connsiteX5" fmla="*/ 18124 w 15103"/>
                  <a:gd name="connsiteY5" fmla="*/ 9062 h 1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03" h="15103">
                    <a:moveTo>
                      <a:pt x="18124" y="9062"/>
                    </a:moveTo>
                    <a:cubicBezTo>
                      <a:pt x="18124" y="13593"/>
                      <a:pt x="14348" y="18124"/>
                      <a:pt x="9062" y="18124"/>
                    </a:cubicBezTo>
                    <a:cubicBezTo>
                      <a:pt x="4531" y="18124"/>
                      <a:pt x="0" y="14348"/>
                      <a:pt x="0" y="9062"/>
                    </a:cubicBezTo>
                    <a:cubicBezTo>
                      <a:pt x="0" y="3776"/>
                      <a:pt x="3776" y="0"/>
                      <a:pt x="9062" y="0"/>
                    </a:cubicBezTo>
                    <a:cubicBezTo>
                      <a:pt x="14348" y="0"/>
                      <a:pt x="18124" y="3776"/>
                      <a:pt x="18124" y="9062"/>
                    </a:cubicBezTo>
                    <a:lnTo>
                      <a:pt x="18124" y="9062"/>
                    </a:lnTo>
                    <a:close/>
                  </a:path>
                </a:pathLst>
              </a:custGeom>
              <a:solidFill>
                <a:srgbClr val="FFFFFF"/>
              </a:solidFill>
              <a:ln w="7475" cap="flat">
                <a:noFill/>
                <a:prstDash val="solid"/>
                <a:miter/>
              </a:ln>
            </p:spPr>
            <p:txBody>
              <a:bodyPr rtlCol="0" anchor="ctr"/>
              <a:lstStyle/>
              <a:p>
                <a:pPr defTabSz="932563">
                  <a:defRPr/>
                </a:pPr>
                <a:endParaRPr lang="en-US">
                  <a:solidFill>
                    <a:srgbClr val="000000"/>
                  </a:solidFill>
                  <a:latin typeface="Segoe UI"/>
                </a:endParaRPr>
              </a:p>
            </p:txBody>
          </p:sp>
          <p:sp>
            <p:nvSpPr>
              <p:cNvPr id="1504" name="Freeform: Shape 1503">
                <a:extLst>
                  <a:ext uri="{FF2B5EF4-FFF2-40B4-BE49-F238E27FC236}">
                    <a16:creationId xmlns:a16="http://schemas.microsoft.com/office/drawing/2014/main" id="{91318B62-C36E-4AC3-80C5-FECD1ACA9656}"/>
                  </a:ext>
                </a:extLst>
              </p:cNvPr>
              <p:cNvSpPr/>
              <p:nvPr/>
            </p:nvSpPr>
            <p:spPr>
              <a:xfrm flipH="1">
                <a:off x="5675062" y="2990701"/>
                <a:ext cx="16753" cy="16753"/>
              </a:xfrm>
              <a:custGeom>
                <a:avLst/>
                <a:gdLst>
                  <a:gd name="connsiteX0" fmla="*/ 18124 w 15103"/>
                  <a:gd name="connsiteY0" fmla="*/ 9062 h 15103"/>
                  <a:gd name="connsiteX1" fmla="*/ 9062 w 15103"/>
                  <a:gd name="connsiteY1" fmla="*/ 18124 h 15103"/>
                  <a:gd name="connsiteX2" fmla="*/ 0 w 15103"/>
                  <a:gd name="connsiteY2" fmla="*/ 9062 h 15103"/>
                  <a:gd name="connsiteX3" fmla="*/ 9062 w 15103"/>
                  <a:gd name="connsiteY3" fmla="*/ 0 h 15103"/>
                  <a:gd name="connsiteX4" fmla="*/ 18124 w 15103"/>
                  <a:gd name="connsiteY4" fmla="*/ 9062 h 15103"/>
                  <a:gd name="connsiteX5" fmla="*/ 18124 w 15103"/>
                  <a:gd name="connsiteY5" fmla="*/ 9062 h 1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03" h="15103">
                    <a:moveTo>
                      <a:pt x="18124" y="9062"/>
                    </a:moveTo>
                    <a:cubicBezTo>
                      <a:pt x="18124" y="13593"/>
                      <a:pt x="14348" y="18124"/>
                      <a:pt x="9062" y="18124"/>
                    </a:cubicBezTo>
                    <a:cubicBezTo>
                      <a:pt x="4531" y="18124"/>
                      <a:pt x="0" y="14348"/>
                      <a:pt x="0" y="9062"/>
                    </a:cubicBezTo>
                    <a:cubicBezTo>
                      <a:pt x="0" y="3776"/>
                      <a:pt x="3776" y="0"/>
                      <a:pt x="9062" y="0"/>
                    </a:cubicBezTo>
                    <a:cubicBezTo>
                      <a:pt x="14348" y="0"/>
                      <a:pt x="18124" y="3776"/>
                      <a:pt x="18124" y="9062"/>
                    </a:cubicBezTo>
                    <a:lnTo>
                      <a:pt x="18124" y="9062"/>
                    </a:lnTo>
                    <a:close/>
                  </a:path>
                </a:pathLst>
              </a:custGeom>
              <a:solidFill>
                <a:srgbClr val="0078D4"/>
              </a:solidFill>
              <a:ln w="7475" cap="flat">
                <a:noFill/>
                <a:prstDash val="solid"/>
                <a:miter/>
              </a:ln>
            </p:spPr>
            <p:txBody>
              <a:bodyPr rtlCol="0" anchor="ctr"/>
              <a:lstStyle/>
              <a:p>
                <a:pPr defTabSz="932563">
                  <a:defRPr/>
                </a:pPr>
                <a:endParaRPr lang="en-US">
                  <a:solidFill>
                    <a:srgbClr val="000000"/>
                  </a:solidFill>
                  <a:latin typeface="Segoe UI"/>
                </a:endParaRPr>
              </a:p>
            </p:txBody>
          </p:sp>
          <p:sp>
            <p:nvSpPr>
              <p:cNvPr id="1505" name="Freeform: Shape 1504">
                <a:extLst>
                  <a:ext uri="{FF2B5EF4-FFF2-40B4-BE49-F238E27FC236}">
                    <a16:creationId xmlns:a16="http://schemas.microsoft.com/office/drawing/2014/main" id="{C1E4E712-2A55-4E79-B219-A0E9E22E30C1}"/>
                  </a:ext>
                </a:extLst>
              </p:cNvPr>
              <p:cNvSpPr/>
              <p:nvPr/>
            </p:nvSpPr>
            <p:spPr>
              <a:xfrm flipH="1">
                <a:off x="5733700" y="2938764"/>
                <a:ext cx="16753" cy="16753"/>
              </a:xfrm>
              <a:custGeom>
                <a:avLst/>
                <a:gdLst>
                  <a:gd name="connsiteX0" fmla="*/ 18124 w 15103"/>
                  <a:gd name="connsiteY0" fmla="*/ 9062 h 15103"/>
                  <a:gd name="connsiteX1" fmla="*/ 9062 w 15103"/>
                  <a:gd name="connsiteY1" fmla="*/ 18124 h 15103"/>
                  <a:gd name="connsiteX2" fmla="*/ 0 w 15103"/>
                  <a:gd name="connsiteY2" fmla="*/ 9062 h 15103"/>
                  <a:gd name="connsiteX3" fmla="*/ 9062 w 15103"/>
                  <a:gd name="connsiteY3" fmla="*/ 0 h 15103"/>
                  <a:gd name="connsiteX4" fmla="*/ 18124 w 15103"/>
                  <a:gd name="connsiteY4" fmla="*/ 9062 h 15103"/>
                  <a:gd name="connsiteX5" fmla="*/ 18124 w 15103"/>
                  <a:gd name="connsiteY5" fmla="*/ 9062 h 1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03" h="15103">
                    <a:moveTo>
                      <a:pt x="18124" y="9062"/>
                    </a:moveTo>
                    <a:cubicBezTo>
                      <a:pt x="18124" y="14348"/>
                      <a:pt x="14348" y="18124"/>
                      <a:pt x="9062" y="18124"/>
                    </a:cubicBezTo>
                    <a:cubicBezTo>
                      <a:pt x="4531" y="18124"/>
                      <a:pt x="0" y="14348"/>
                      <a:pt x="0" y="9062"/>
                    </a:cubicBezTo>
                    <a:cubicBezTo>
                      <a:pt x="0" y="4531"/>
                      <a:pt x="3776" y="0"/>
                      <a:pt x="9062" y="0"/>
                    </a:cubicBezTo>
                    <a:cubicBezTo>
                      <a:pt x="14348" y="0"/>
                      <a:pt x="18124" y="3776"/>
                      <a:pt x="18124" y="9062"/>
                    </a:cubicBezTo>
                    <a:lnTo>
                      <a:pt x="18124" y="9062"/>
                    </a:lnTo>
                    <a:close/>
                  </a:path>
                </a:pathLst>
              </a:custGeom>
              <a:solidFill>
                <a:srgbClr val="FFFFFF"/>
              </a:solidFill>
              <a:ln w="7475" cap="flat">
                <a:noFill/>
                <a:prstDash val="solid"/>
                <a:miter/>
              </a:ln>
            </p:spPr>
            <p:txBody>
              <a:bodyPr rtlCol="0" anchor="ctr"/>
              <a:lstStyle/>
              <a:p>
                <a:pPr defTabSz="932563">
                  <a:defRPr/>
                </a:pPr>
                <a:endParaRPr lang="en-US">
                  <a:solidFill>
                    <a:srgbClr val="000000"/>
                  </a:solidFill>
                  <a:latin typeface="Segoe UI"/>
                </a:endParaRPr>
              </a:p>
            </p:txBody>
          </p:sp>
          <p:sp>
            <p:nvSpPr>
              <p:cNvPr id="1506" name="Freeform: Shape 1505">
                <a:extLst>
                  <a:ext uri="{FF2B5EF4-FFF2-40B4-BE49-F238E27FC236}">
                    <a16:creationId xmlns:a16="http://schemas.microsoft.com/office/drawing/2014/main" id="{0F537460-6F50-4187-B7FC-A464BDE58900}"/>
                  </a:ext>
                </a:extLst>
              </p:cNvPr>
              <p:cNvSpPr/>
              <p:nvPr/>
            </p:nvSpPr>
            <p:spPr>
              <a:xfrm flipH="1">
                <a:off x="5704381" y="2938764"/>
                <a:ext cx="16753" cy="16753"/>
              </a:xfrm>
              <a:custGeom>
                <a:avLst/>
                <a:gdLst>
                  <a:gd name="connsiteX0" fmla="*/ 18124 w 15103"/>
                  <a:gd name="connsiteY0" fmla="*/ 9062 h 15103"/>
                  <a:gd name="connsiteX1" fmla="*/ 9062 w 15103"/>
                  <a:gd name="connsiteY1" fmla="*/ 18124 h 15103"/>
                  <a:gd name="connsiteX2" fmla="*/ 0 w 15103"/>
                  <a:gd name="connsiteY2" fmla="*/ 9062 h 15103"/>
                  <a:gd name="connsiteX3" fmla="*/ 9062 w 15103"/>
                  <a:gd name="connsiteY3" fmla="*/ 0 h 15103"/>
                  <a:gd name="connsiteX4" fmla="*/ 18124 w 15103"/>
                  <a:gd name="connsiteY4" fmla="*/ 9062 h 15103"/>
                  <a:gd name="connsiteX5" fmla="*/ 18124 w 15103"/>
                  <a:gd name="connsiteY5" fmla="*/ 9062 h 1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03" h="15103">
                    <a:moveTo>
                      <a:pt x="18124" y="9062"/>
                    </a:moveTo>
                    <a:cubicBezTo>
                      <a:pt x="18124" y="14348"/>
                      <a:pt x="14348" y="18124"/>
                      <a:pt x="9062" y="18124"/>
                    </a:cubicBezTo>
                    <a:cubicBezTo>
                      <a:pt x="4531" y="18124"/>
                      <a:pt x="0" y="14348"/>
                      <a:pt x="0" y="9062"/>
                    </a:cubicBezTo>
                    <a:cubicBezTo>
                      <a:pt x="0" y="4531"/>
                      <a:pt x="3776" y="0"/>
                      <a:pt x="9062" y="0"/>
                    </a:cubicBezTo>
                    <a:cubicBezTo>
                      <a:pt x="14348" y="0"/>
                      <a:pt x="18124" y="3776"/>
                      <a:pt x="18124" y="9062"/>
                    </a:cubicBezTo>
                    <a:lnTo>
                      <a:pt x="18124" y="9062"/>
                    </a:lnTo>
                    <a:close/>
                  </a:path>
                </a:pathLst>
              </a:custGeom>
              <a:solidFill>
                <a:srgbClr val="FFFFFF"/>
              </a:solidFill>
              <a:ln w="7475" cap="flat">
                <a:noFill/>
                <a:prstDash val="solid"/>
                <a:miter/>
              </a:ln>
            </p:spPr>
            <p:txBody>
              <a:bodyPr rtlCol="0" anchor="ctr"/>
              <a:lstStyle/>
              <a:p>
                <a:pPr defTabSz="932563">
                  <a:defRPr/>
                </a:pPr>
                <a:endParaRPr lang="en-US">
                  <a:solidFill>
                    <a:srgbClr val="000000"/>
                  </a:solidFill>
                  <a:latin typeface="Segoe UI"/>
                </a:endParaRPr>
              </a:p>
            </p:txBody>
          </p:sp>
          <p:sp>
            <p:nvSpPr>
              <p:cNvPr id="1507" name="Freeform: Shape 1506">
                <a:extLst>
                  <a:ext uri="{FF2B5EF4-FFF2-40B4-BE49-F238E27FC236}">
                    <a16:creationId xmlns:a16="http://schemas.microsoft.com/office/drawing/2014/main" id="{9C238A5D-211F-4B1C-A2C1-B0E73B957862}"/>
                  </a:ext>
                </a:extLst>
              </p:cNvPr>
              <p:cNvSpPr/>
              <p:nvPr/>
            </p:nvSpPr>
            <p:spPr>
              <a:xfrm flipH="1">
                <a:off x="5675062" y="2938764"/>
                <a:ext cx="16753" cy="16753"/>
              </a:xfrm>
              <a:custGeom>
                <a:avLst/>
                <a:gdLst>
                  <a:gd name="connsiteX0" fmla="*/ 18124 w 15103"/>
                  <a:gd name="connsiteY0" fmla="*/ 9062 h 15103"/>
                  <a:gd name="connsiteX1" fmla="*/ 9062 w 15103"/>
                  <a:gd name="connsiteY1" fmla="*/ 18124 h 15103"/>
                  <a:gd name="connsiteX2" fmla="*/ 0 w 15103"/>
                  <a:gd name="connsiteY2" fmla="*/ 9062 h 15103"/>
                  <a:gd name="connsiteX3" fmla="*/ 9062 w 15103"/>
                  <a:gd name="connsiteY3" fmla="*/ 0 h 15103"/>
                  <a:gd name="connsiteX4" fmla="*/ 18124 w 15103"/>
                  <a:gd name="connsiteY4" fmla="*/ 9062 h 15103"/>
                  <a:gd name="connsiteX5" fmla="*/ 18124 w 15103"/>
                  <a:gd name="connsiteY5" fmla="*/ 9062 h 1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03" h="15103">
                    <a:moveTo>
                      <a:pt x="18124" y="9062"/>
                    </a:moveTo>
                    <a:cubicBezTo>
                      <a:pt x="18124" y="14348"/>
                      <a:pt x="14348" y="18124"/>
                      <a:pt x="9062" y="18124"/>
                    </a:cubicBezTo>
                    <a:cubicBezTo>
                      <a:pt x="4531" y="18124"/>
                      <a:pt x="0" y="14348"/>
                      <a:pt x="0" y="9062"/>
                    </a:cubicBezTo>
                    <a:cubicBezTo>
                      <a:pt x="0" y="4531"/>
                      <a:pt x="3776" y="0"/>
                      <a:pt x="9062" y="0"/>
                    </a:cubicBezTo>
                    <a:cubicBezTo>
                      <a:pt x="14348" y="0"/>
                      <a:pt x="18124" y="3776"/>
                      <a:pt x="18124" y="9062"/>
                    </a:cubicBezTo>
                    <a:lnTo>
                      <a:pt x="18124" y="9062"/>
                    </a:lnTo>
                    <a:close/>
                  </a:path>
                </a:pathLst>
              </a:custGeom>
              <a:solidFill>
                <a:srgbClr val="0078D4"/>
              </a:solidFill>
              <a:ln w="7475" cap="flat">
                <a:noFill/>
                <a:prstDash val="solid"/>
                <a:miter/>
              </a:ln>
            </p:spPr>
            <p:txBody>
              <a:bodyPr rtlCol="0" anchor="ctr"/>
              <a:lstStyle/>
              <a:p>
                <a:pPr defTabSz="932563">
                  <a:defRPr/>
                </a:pPr>
                <a:endParaRPr lang="en-US">
                  <a:solidFill>
                    <a:srgbClr val="000000"/>
                  </a:solidFill>
                  <a:latin typeface="Segoe UI"/>
                </a:endParaRPr>
              </a:p>
            </p:txBody>
          </p:sp>
          <p:sp>
            <p:nvSpPr>
              <p:cNvPr id="1508" name="Freeform: Shape 1507">
                <a:extLst>
                  <a:ext uri="{FF2B5EF4-FFF2-40B4-BE49-F238E27FC236}">
                    <a16:creationId xmlns:a16="http://schemas.microsoft.com/office/drawing/2014/main" id="{87B1697D-E73D-4504-894A-8D435B751F76}"/>
                  </a:ext>
                </a:extLst>
              </p:cNvPr>
              <p:cNvSpPr/>
              <p:nvPr/>
            </p:nvSpPr>
            <p:spPr>
              <a:xfrm flipH="1">
                <a:off x="5556112" y="2825677"/>
                <a:ext cx="209420" cy="33507"/>
              </a:xfrm>
              <a:custGeom>
                <a:avLst/>
                <a:gdLst>
                  <a:gd name="connsiteX0" fmla="*/ 188792 w 188792"/>
                  <a:gd name="connsiteY0" fmla="*/ 34738 h 30206"/>
                  <a:gd name="connsiteX1" fmla="*/ 0 w 188792"/>
                  <a:gd name="connsiteY1" fmla="*/ 34738 h 30206"/>
                  <a:gd name="connsiteX2" fmla="*/ 0 w 188792"/>
                  <a:gd name="connsiteY2" fmla="*/ 0 h 30206"/>
                  <a:gd name="connsiteX3" fmla="*/ 188792 w 188792"/>
                  <a:gd name="connsiteY3" fmla="*/ 0 h 30206"/>
                  <a:gd name="connsiteX4" fmla="*/ 188792 w 188792"/>
                  <a:gd name="connsiteY4" fmla="*/ 34738 h 302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792" h="30206">
                    <a:moveTo>
                      <a:pt x="188792" y="34738"/>
                    </a:moveTo>
                    <a:lnTo>
                      <a:pt x="0" y="34738"/>
                    </a:lnTo>
                    <a:lnTo>
                      <a:pt x="0" y="0"/>
                    </a:lnTo>
                    <a:lnTo>
                      <a:pt x="188792" y="0"/>
                    </a:lnTo>
                    <a:lnTo>
                      <a:pt x="188792" y="34738"/>
                    </a:lnTo>
                    <a:close/>
                  </a:path>
                </a:pathLst>
              </a:custGeom>
              <a:solidFill>
                <a:srgbClr val="000000"/>
              </a:solidFill>
              <a:ln w="7475" cap="flat">
                <a:noFill/>
                <a:prstDash val="solid"/>
                <a:miter/>
              </a:ln>
            </p:spPr>
            <p:txBody>
              <a:bodyPr rtlCol="0" anchor="ctr"/>
              <a:lstStyle/>
              <a:p>
                <a:pPr defTabSz="932563">
                  <a:defRPr/>
                </a:pPr>
                <a:endParaRPr lang="en-US">
                  <a:solidFill>
                    <a:srgbClr val="000000"/>
                  </a:solidFill>
                  <a:latin typeface="Segoe UI"/>
                </a:endParaRPr>
              </a:p>
            </p:txBody>
          </p:sp>
          <p:sp>
            <p:nvSpPr>
              <p:cNvPr id="1509" name="Freeform: Shape 1508">
                <a:extLst>
                  <a:ext uri="{FF2B5EF4-FFF2-40B4-BE49-F238E27FC236}">
                    <a16:creationId xmlns:a16="http://schemas.microsoft.com/office/drawing/2014/main" id="{73A2D99C-C146-4ABC-8387-4BD0B66DEB44}"/>
                  </a:ext>
                </a:extLst>
              </p:cNvPr>
              <p:cNvSpPr/>
              <p:nvPr/>
            </p:nvSpPr>
            <p:spPr>
              <a:xfrm flipH="1">
                <a:off x="5556112" y="2877614"/>
                <a:ext cx="209420" cy="33507"/>
              </a:xfrm>
              <a:custGeom>
                <a:avLst/>
                <a:gdLst>
                  <a:gd name="connsiteX0" fmla="*/ 188792 w 188792"/>
                  <a:gd name="connsiteY0" fmla="*/ 35493 h 30206"/>
                  <a:gd name="connsiteX1" fmla="*/ 0 w 188792"/>
                  <a:gd name="connsiteY1" fmla="*/ 35493 h 30206"/>
                  <a:gd name="connsiteX2" fmla="*/ 0 w 188792"/>
                  <a:gd name="connsiteY2" fmla="*/ 0 h 30206"/>
                  <a:gd name="connsiteX3" fmla="*/ 188792 w 188792"/>
                  <a:gd name="connsiteY3" fmla="*/ 0 h 30206"/>
                  <a:gd name="connsiteX4" fmla="*/ 188792 w 188792"/>
                  <a:gd name="connsiteY4" fmla="*/ 35493 h 302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792" h="30206">
                    <a:moveTo>
                      <a:pt x="188792" y="35493"/>
                    </a:moveTo>
                    <a:lnTo>
                      <a:pt x="0" y="35493"/>
                    </a:lnTo>
                    <a:lnTo>
                      <a:pt x="0" y="0"/>
                    </a:lnTo>
                    <a:lnTo>
                      <a:pt x="188792" y="0"/>
                    </a:lnTo>
                    <a:lnTo>
                      <a:pt x="188792" y="35493"/>
                    </a:lnTo>
                    <a:close/>
                  </a:path>
                </a:pathLst>
              </a:custGeom>
              <a:solidFill>
                <a:srgbClr val="000000"/>
              </a:solidFill>
              <a:ln w="7475" cap="flat">
                <a:noFill/>
                <a:prstDash val="solid"/>
                <a:miter/>
              </a:ln>
            </p:spPr>
            <p:txBody>
              <a:bodyPr rtlCol="0" anchor="ctr"/>
              <a:lstStyle/>
              <a:p>
                <a:pPr defTabSz="932563">
                  <a:defRPr/>
                </a:pPr>
                <a:endParaRPr lang="en-US">
                  <a:solidFill>
                    <a:srgbClr val="000000"/>
                  </a:solidFill>
                  <a:latin typeface="Segoe UI"/>
                </a:endParaRPr>
              </a:p>
            </p:txBody>
          </p:sp>
          <p:sp>
            <p:nvSpPr>
              <p:cNvPr id="1510" name="Freeform: Shape 1509">
                <a:extLst>
                  <a:ext uri="{FF2B5EF4-FFF2-40B4-BE49-F238E27FC236}">
                    <a16:creationId xmlns:a16="http://schemas.microsoft.com/office/drawing/2014/main" id="{53410F06-CFA2-43EF-BEB6-5F6A690425EC}"/>
                  </a:ext>
                </a:extLst>
              </p:cNvPr>
              <p:cNvSpPr/>
              <p:nvPr/>
            </p:nvSpPr>
            <p:spPr>
              <a:xfrm flipH="1">
                <a:off x="5736213" y="2834891"/>
                <a:ext cx="16753" cy="16753"/>
              </a:xfrm>
              <a:custGeom>
                <a:avLst/>
                <a:gdLst>
                  <a:gd name="connsiteX0" fmla="*/ 18124 w 15103"/>
                  <a:gd name="connsiteY0" fmla="*/ 9062 h 15103"/>
                  <a:gd name="connsiteX1" fmla="*/ 9062 w 15103"/>
                  <a:gd name="connsiteY1" fmla="*/ 18124 h 15103"/>
                  <a:gd name="connsiteX2" fmla="*/ 0 w 15103"/>
                  <a:gd name="connsiteY2" fmla="*/ 9062 h 15103"/>
                  <a:gd name="connsiteX3" fmla="*/ 9062 w 15103"/>
                  <a:gd name="connsiteY3" fmla="*/ 0 h 15103"/>
                  <a:gd name="connsiteX4" fmla="*/ 18124 w 15103"/>
                  <a:gd name="connsiteY4" fmla="*/ 9062 h 15103"/>
                  <a:gd name="connsiteX5" fmla="*/ 18124 w 15103"/>
                  <a:gd name="connsiteY5" fmla="*/ 9062 h 1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03" h="15103">
                    <a:moveTo>
                      <a:pt x="18124" y="9062"/>
                    </a:moveTo>
                    <a:cubicBezTo>
                      <a:pt x="18124" y="14348"/>
                      <a:pt x="14348" y="18124"/>
                      <a:pt x="9062" y="18124"/>
                    </a:cubicBezTo>
                    <a:cubicBezTo>
                      <a:pt x="4531" y="18124"/>
                      <a:pt x="0" y="14348"/>
                      <a:pt x="0" y="9062"/>
                    </a:cubicBezTo>
                    <a:cubicBezTo>
                      <a:pt x="0" y="4531"/>
                      <a:pt x="3776" y="0"/>
                      <a:pt x="9062" y="0"/>
                    </a:cubicBezTo>
                    <a:cubicBezTo>
                      <a:pt x="14348" y="0"/>
                      <a:pt x="18124" y="4531"/>
                      <a:pt x="18124" y="9062"/>
                    </a:cubicBezTo>
                    <a:lnTo>
                      <a:pt x="18124" y="9062"/>
                    </a:lnTo>
                    <a:close/>
                  </a:path>
                </a:pathLst>
              </a:custGeom>
              <a:solidFill>
                <a:srgbClr val="FFFFFF"/>
              </a:solidFill>
              <a:ln w="7475" cap="flat">
                <a:noFill/>
                <a:prstDash val="solid"/>
                <a:miter/>
              </a:ln>
            </p:spPr>
            <p:txBody>
              <a:bodyPr rtlCol="0" anchor="ctr"/>
              <a:lstStyle/>
              <a:p>
                <a:pPr defTabSz="932563">
                  <a:defRPr/>
                </a:pPr>
                <a:endParaRPr lang="en-US">
                  <a:solidFill>
                    <a:srgbClr val="000000"/>
                  </a:solidFill>
                  <a:latin typeface="Segoe UI"/>
                </a:endParaRPr>
              </a:p>
            </p:txBody>
          </p:sp>
          <p:sp>
            <p:nvSpPr>
              <p:cNvPr id="1511" name="Freeform: Shape 1510">
                <a:extLst>
                  <a:ext uri="{FF2B5EF4-FFF2-40B4-BE49-F238E27FC236}">
                    <a16:creationId xmlns:a16="http://schemas.microsoft.com/office/drawing/2014/main" id="{F7C65996-1213-4E47-A0FA-22954904DBFD}"/>
                  </a:ext>
                </a:extLst>
              </p:cNvPr>
              <p:cNvSpPr/>
              <p:nvPr/>
            </p:nvSpPr>
            <p:spPr>
              <a:xfrm flipH="1">
                <a:off x="5706894" y="2834891"/>
                <a:ext cx="16753" cy="16753"/>
              </a:xfrm>
              <a:custGeom>
                <a:avLst/>
                <a:gdLst>
                  <a:gd name="connsiteX0" fmla="*/ 18124 w 15103"/>
                  <a:gd name="connsiteY0" fmla="*/ 9062 h 15103"/>
                  <a:gd name="connsiteX1" fmla="*/ 9062 w 15103"/>
                  <a:gd name="connsiteY1" fmla="*/ 18124 h 15103"/>
                  <a:gd name="connsiteX2" fmla="*/ 0 w 15103"/>
                  <a:gd name="connsiteY2" fmla="*/ 9062 h 15103"/>
                  <a:gd name="connsiteX3" fmla="*/ 9062 w 15103"/>
                  <a:gd name="connsiteY3" fmla="*/ 0 h 15103"/>
                  <a:gd name="connsiteX4" fmla="*/ 18124 w 15103"/>
                  <a:gd name="connsiteY4" fmla="*/ 9062 h 15103"/>
                  <a:gd name="connsiteX5" fmla="*/ 18124 w 15103"/>
                  <a:gd name="connsiteY5" fmla="*/ 9062 h 1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03" h="15103">
                    <a:moveTo>
                      <a:pt x="18124" y="9062"/>
                    </a:moveTo>
                    <a:cubicBezTo>
                      <a:pt x="18124" y="14348"/>
                      <a:pt x="14348" y="18124"/>
                      <a:pt x="9062" y="18124"/>
                    </a:cubicBezTo>
                    <a:cubicBezTo>
                      <a:pt x="4531" y="18124"/>
                      <a:pt x="0" y="14348"/>
                      <a:pt x="0" y="9062"/>
                    </a:cubicBezTo>
                    <a:cubicBezTo>
                      <a:pt x="0" y="4531"/>
                      <a:pt x="3776" y="0"/>
                      <a:pt x="9062" y="0"/>
                    </a:cubicBezTo>
                    <a:cubicBezTo>
                      <a:pt x="14348" y="0"/>
                      <a:pt x="18124" y="4531"/>
                      <a:pt x="18124" y="9062"/>
                    </a:cubicBezTo>
                    <a:lnTo>
                      <a:pt x="18124" y="9062"/>
                    </a:lnTo>
                    <a:close/>
                  </a:path>
                </a:pathLst>
              </a:custGeom>
              <a:solidFill>
                <a:srgbClr val="FFFFFF"/>
              </a:solidFill>
              <a:ln w="7475" cap="flat">
                <a:noFill/>
                <a:prstDash val="solid"/>
                <a:miter/>
              </a:ln>
            </p:spPr>
            <p:txBody>
              <a:bodyPr rtlCol="0" anchor="ctr"/>
              <a:lstStyle/>
              <a:p>
                <a:pPr defTabSz="932563">
                  <a:defRPr/>
                </a:pPr>
                <a:endParaRPr lang="en-US">
                  <a:solidFill>
                    <a:srgbClr val="000000"/>
                  </a:solidFill>
                  <a:latin typeface="Segoe UI"/>
                </a:endParaRPr>
              </a:p>
            </p:txBody>
          </p:sp>
          <p:sp>
            <p:nvSpPr>
              <p:cNvPr id="1512" name="Freeform: Shape 1511">
                <a:extLst>
                  <a:ext uri="{FF2B5EF4-FFF2-40B4-BE49-F238E27FC236}">
                    <a16:creationId xmlns:a16="http://schemas.microsoft.com/office/drawing/2014/main" id="{200F56FC-EBED-4BD7-8A63-EEC17A82BE87}"/>
                  </a:ext>
                </a:extLst>
              </p:cNvPr>
              <p:cNvSpPr/>
              <p:nvPr/>
            </p:nvSpPr>
            <p:spPr>
              <a:xfrm flipH="1">
                <a:off x="5676738" y="2834891"/>
                <a:ext cx="16753" cy="16753"/>
              </a:xfrm>
              <a:custGeom>
                <a:avLst/>
                <a:gdLst>
                  <a:gd name="connsiteX0" fmla="*/ 18124 w 15103"/>
                  <a:gd name="connsiteY0" fmla="*/ 9062 h 15103"/>
                  <a:gd name="connsiteX1" fmla="*/ 9062 w 15103"/>
                  <a:gd name="connsiteY1" fmla="*/ 18124 h 15103"/>
                  <a:gd name="connsiteX2" fmla="*/ 0 w 15103"/>
                  <a:gd name="connsiteY2" fmla="*/ 9062 h 15103"/>
                  <a:gd name="connsiteX3" fmla="*/ 9062 w 15103"/>
                  <a:gd name="connsiteY3" fmla="*/ 0 h 15103"/>
                  <a:gd name="connsiteX4" fmla="*/ 18124 w 15103"/>
                  <a:gd name="connsiteY4" fmla="*/ 9062 h 15103"/>
                  <a:gd name="connsiteX5" fmla="*/ 18124 w 15103"/>
                  <a:gd name="connsiteY5" fmla="*/ 9062 h 1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03" h="15103">
                    <a:moveTo>
                      <a:pt x="18124" y="9062"/>
                    </a:moveTo>
                    <a:cubicBezTo>
                      <a:pt x="18124" y="14348"/>
                      <a:pt x="14348" y="18124"/>
                      <a:pt x="9062" y="18124"/>
                    </a:cubicBezTo>
                    <a:cubicBezTo>
                      <a:pt x="4531" y="18124"/>
                      <a:pt x="0" y="14348"/>
                      <a:pt x="0" y="9062"/>
                    </a:cubicBezTo>
                    <a:cubicBezTo>
                      <a:pt x="0" y="4531"/>
                      <a:pt x="3776" y="0"/>
                      <a:pt x="9062" y="0"/>
                    </a:cubicBezTo>
                    <a:cubicBezTo>
                      <a:pt x="13593" y="0"/>
                      <a:pt x="18124" y="4531"/>
                      <a:pt x="18124" y="9062"/>
                    </a:cubicBezTo>
                    <a:lnTo>
                      <a:pt x="18124" y="9062"/>
                    </a:lnTo>
                    <a:close/>
                  </a:path>
                </a:pathLst>
              </a:custGeom>
              <a:solidFill>
                <a:srgbClr val="0078D4"/>
              </a:solidFill>
              <a:ln w="7475" cap="flat">
                <a:noFill/>
                <a:prstDash val="solid"/>
                <a:miter/>
              </a:ln>
            </p:spPr>
            <p:txBody>
              <a:bodyPr rtlCol="0" anchor="ctr"/>
              <a:lstStyle/>
              <a:p>
                <a:pPr defTabSz="932563">
                  <a:defRPr/>
                </a:pPr>
                <a:endParaRPr lang="en-US">
                  <a:solidFill>
                    <a:srgbClr val="000000"/>
                  </a:solidFill>
                  <a:latin typeface="Segoe UI"/>
                </a:endParaRPr>
              </a:p>
            </p:txBody>
          </p:sp>
          <p:sp>
            <p:nvSpPr>
              <p:cNvPr id="1513" name="Freeform: Shape 1512">
                <a:extLst>
                  <a:ext uri="{FF2B5EF4-FFF2-40B4-BE49-F238E27FC236}">
                    <a16:creationId xmlns:a16="http://schemas.microsoft.com/office/drawing/2014/main" id="{2A19C0C5-A7B4-4DBB-B7CE-8B4C83467925}"/>
                  </a:ext>
                </a:extLst>
              </p:cNvPr>
              <p:cNvSpPr/>
              <p:nvPr/>
            </p:nvSpPr>
            <p:spPr>
              <a:xfrm flipH="1">
                <a:off x="5556112" y="2773741"/>
                <a:ext cx="209420" cy="33507"/>
              </a:xfrm>
              <a:custGeom>
                <a:avLst/>
                <a:gdLst>
                  <a:gd name="connsiteX0" fmla="*/ 188792 w 188792"/>
                  <a:gd name="connsiteY0" fmla="*/ 35493 h 30206"/>
                  <a:gd name="connsiteX1" fmla="*/ 0 w 188792"/>
                  <a:gd name="connsiteY1" fmla="*/ 35493 h 30206"/>
                  <a:gd name="connsiteX2" fmla="*/ 0 w 188792"/>
                  <a:gd name="connsiteY2" fmla="*/ 0 h 30206"/>
                  <a:gd name="connsiteX3" fmla="*/ 188792 w 188792"/>
                  <a:gd name="connsiteY3" fmla="*/ 0 h 30206"/>
                  <a:gd name="connsiteX4" fmla="*/ 188792 w 188792"/>
                  <a:gd name="connsiteY4" fmla="*/ 35493 h 302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792" h="30206">
                    <a:moveTo>
                      <a:pt x="188792" y="35493"/>
                    </a:moveTo>
                    <a:lnTo>
                      <a:pt x="0" y="35493"/>
                    </a:lnTo>
                    <a:lnTo>
                      <a:pt x="0" y="0"/>
                    </a:lnTo>
                    <a:lnTo>
                      <a:pt x="188792" y="0"/>
                    </a:lnTo>
                    <a:lnTo>
                      <a:pt x="188792" y="35493"/>
                    </a:lnTo>
                    <a:close/>
                  </a:path>
                </a:pathLst>
              </a:custGeom>
              <a:solidFill>
                <a:srgbClr val="000000"/>
              </a:solidFill>
              <a:ln w="7475" cap="flat">
                <a:noFill/>
                <a:prstDash val="solid"/>
                <a:miter/>
              </a:ln>
            </p:spPr>
            <p:txBody>
              <a:bodyPr rtlCol="0" anchor="ctr"/>
              <a:lstStyle/>
              <a:p>
                <a:pPr defTabSz="932563">
                  <a:defRPr/>
                </a:pPr>
                <a:endParaRPr lang="en-US">
                  <a:solidFill>
                    <a:srgbClr val="000000"/>
                  </a:solidFill>
                  <a:latin typeface="Segoe UI"/>
                </a:endParaRPr>
              </a:p>
            </p:txBody>
          </p:sp>
          <p:sp>
            <p:nvSpPr>
              <p:cNvPr id="1514" name="Freeform: Shape 1513">
                <a:extLst>
                  <a:ext uri="{FF2B5EF4-FFF2-40B4-BE49-F238E27FC236}">
                    <a16:creationId xmlns:a16="http://schemas.microsoft.com/office/drawing/2014/main" id="{69FF6A39-0577-4E24-8704-F851D044FA19}"/>
                  </a:ext>
                </a:extLst>
              </p:cNvPr>
              <p:cNvSpPr/>
              <p:nvPr/>
            </p:nvSpPr>
            <p:spPr>
              <a:xfrm flipH="1">
                <a:off x="5737051" y="2783793"/>
                <a:ext cx="16753" cy="16753"/>
              </a:xfrm>
              <a:custGeom>
                <a:avLst/>
                <a:gdLst>
                  <a:gd name="connsiteX0" fmla="*/ 18124 w 15103"/>
                  <a:gd name="connsiteY0" fmla="*/ 9062 h 15103"/>
                  <a:gd name="connsiteX1" fmla="*/ 9062 w 15103"/>
                  <a:gd name="connsiteY1" fmla="*/ 18124 h 15103"/>
                  <a:gd name="connsiteX2" fmla="*/ 0 w 15103"/>
                  <a:gd name="connsiteY2" fmla="*/ 9062 h 15103"/>
                  <a:gd name="connsiteX3" fmla="*/ 9062 w 15103"/>
                  <a:gd name="connsiteY3" fmla="*/ 0 h 15103"/>
                  <a:gd name="connsiteX4" fmla="*/ 18124 w 15103"/>
                  <a:gd name="connsiteY4" fmla="*/ 9062 h 15103"/>
                  <a:gd name="connsiteX5" fmla="*/ 18124 w 15103"/>
                  <a:gd name="connsiteY5" fmla="*/ 9062 h 1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03" h="15103">
                    <a:moveTo>
                      <a:pt x="18124" y="9062"/>
                    </a:moveTo>
                    <a:cubicBezTo>
                      <a:pt x="18124" y="14348"/>
                      <a:pt x="14348" y="18124"/>
                      <a:pt x="9062" y="18124"/>
                    </a:cubicBezTo>
                    <a:cubicBezTo>
                      <a:pt x="4531" y="18124"/>
                      <a:pt x="0" y="14348"/>
                      <a:pt x="0" y="9062"/>
                    </a:cubicBezTo>
                    <a:cubicBezTo>
                      <a:pt x="0" y="4531"/>
                      <a:pt x="3776" y="0"/>
                      <a:pt x="9062" y="0"/>
                    </a:cubicBezTo>
                    <a:cubicBezTo>
                      <a:pt x="14348" y="0"/>
                      <a:pt x="18124" y="3776"/>
                      <a:pt x="18124" y="9062"/>
                    </a:cubicBezTo>
                    <a:lnTo>
                      <a:pt x="18124" y="9062"/>
                    </a:lnTo>
                    <a:close/>
                  </a:path>
                </a:pathLst>
              </a:custGeom>
              <a:solidFill>
                <a:srgbClr val="FFFFFF"/>
              </a:solidFill>
              <a:ln w="7475" cap="flat">
                <a:noFill/>
                <a:prstDash val="solid"/>
                <a:miter/>
              </a:ln>
            </p:spPr>
            <p:txBody>
              <a:bodyPr rtlCol="0" anchor="ctr"/>
              <a:lstStyle/>
              <a:p>
                <a:pPr defTabSz="932563">
                  <a:defRPr/>
                </a:pPr>
                <a:endParaRPr lang="en-US">
                  <a:solidFill>
                    <a:srgbClr val="000000"/>
                  </a:solidFill>
                  <a:latin typeface="Segoe UI"/>
                </a:endParaRPr>
              </a:p>
            </p:txBody>
          </p:sp>
          <p:sp>
            <p:nvSpPr>
              <p:cNvPr id="1515" name="Freeform: Shape 1514">
                <a:extLst>
                  <a:ext uri="{FF2B5EF4-FFF2-40B4-BE49-F238E27FC236}">
                    <a16:creationId xmlns:a16="http://schemas.microsoft.com/office/drawing/2014/main" id="{99E321E3-AE7E-4DBF-9274-30E76070A866}"/>
                  </a:ext>
                </a:extLst>
              </p:cNvPr>
              <p:cNvSpPr/>
              <p:nvPr/>
            </p:nvSpPr>
            <p:spPr>
              <a:xfrm flipH="1">
                <a:off x="5707732" y="2783793"/>
                <a:ext cx="16753" cy="16753"/>
              </a:xfrm>
              <a:custGeom>
                <a:avLst/>
                <a:gdLst>
                  <a:gd name="connsiteX0" fmla="*/ 18124 w 15103"/>
                  <a:gd name="connsiteY0" fmla="*/ 9062 h 15103"/>
                  <a:gd name="connsiteX1" fmla="*/ 9062 w 15103"/>
                  <a:gd name="connsiteY1" fmla="*/ 18124 h 15103"/>
                  <a:gd name="connsiteX2" fmla="*/ 0 w 15103"/>
                  <a:gd name="connsiteY2" fmla="*/ 9062 h 15103"/>
                  <a:gd name="connsiteX3" fmla="*/ 9062 w 15103"/>
                  <a:gd name="connsiteY3" fmla="*/ 0 h 15103"/>
                  <a:gd name="connsiteX4" fmla="*/ 18124 w 15103"/>
                  <a:gd name="connsiteY4" fmla="*/ 9062 h 15103"/>
                  <a:gd name="connsiteX5" fmla="*/ 18124 w 15103"/>
                  <a:gd name="connsiteY5" fmla="*/ 9062 h 1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03" h="15103">
                    <a:moveTo>
                      <a:pt x="18124" y="9062"/>
                    </a:moveTo>
                    <a:cubicBezTo>
                      <a:pt x="18124" y="14348"/>
                      <a:pt x="14348" y="18124"/>
                      <a:pt x="9062" y="18124"/>
                    </a:cubicBezTo>
                    <a:cubicBezTo>
                      <a:pt x="4531" y="18124"/>
                      <a:pt x="0" y="14348"/>
                      <a:pt x="0" y="9062"/>
                    </a:cubicBezTo>
                    <a:cubicBezTo>
                      <a:pt x="0" y="4531"/>
                      <a:pt x="3776" y="0"/>
                      <a:pt x="9062" y="0"/>
                    </a:cubicBezTo>
                    <a:cubicBezTo>
                      <a:pt x="14348" y="0"/>
                      <a:pt x="18124" y="3776"/>
                      <a:pt x="18124" y="9062"/>
                    </a:cubicBezTo>
                    <a:lnTo>
                      <a:pt x="18124" y="9062"/>
                    </a:lnTo>
                    <a:close/>
                  </a:path>
                </a:pathLst>
              </a:custGeom>
              <a:solidFill>
                <a:srgbClr val="FFFFFF"/>
              </a:solidFill>
              <a:ln w="7475" cap="flat">
                <a:noFill/>
                <a:prstDash val="solid"/>
                <a:miter/>
              </a:ln>
            </p:spPr>
            <p:txBody>
              <a:bodyPr rtlCol="0" anchor="ctr"/>
              <a:lstStyle/>
              <a:p>
                <a:pPr defTabSz="932563">
                  <a:defRPr/>
                </a:pPr>
                <a:endParaRPr lang="en-US">
                  <a:solidFill>
                    <a:srgbClr val="000000"/>
                  </a:solidFill>
                  <a:latin typeface="Segoe UI"/>
                </a:endParaRPr>
              </a:p>
            </p:txBody>
          </p:sp>
          <p:sp>
            <p:nvSpPr>
              <p:cNvPr id="1516" name="Freeform: Shape 1515">
                <a:extLst>
                  <a:ext uri="{FF2B5EF4-FFF2-40B4-BE49-F238E27FC236}">
                    <a16:creationId xmlns:a16="http://schemas.microsoft.com/office/drawing/2014/main" id="{8CC82B9D-88B7-46E6-BAD8-BC63D44E739B}"/>
                  </a:ext>
                </a:extLst>
              </p:cNvPr>
              <p:cNvSpPr/>
              <p:nvPr/>
            </p:nvSpPr>
            <p:spPr>
              <a:xfrm flipH="1">
                <a:off x="5678413" y="2783793"/>
                <a:ext cx="16753" cy="16753"/>
              </a:xfrm>
              <a:custGeom>
                <a:avLst/>
                <a:gdLst>
                  <a:gd name="connsiteX0" fmla="*/ 18124 w 15103"/>
                  <a:gd name="connsiteY0" fmla="*/ 9062 h 15103"/>
                  <a:gd name="connsiteX1" fmla="*/ 9062 w 15103"/>
                  <a:gd name="connsiteY1" fmla="*/ 18124 h 15103"/>
                  <a:gd name="connsiteX2" fmla="*/ 0 w 15103"/>
                  <a:gd name="connsiteY2" fmla="*/ 9062 h 15103"/>
                  <a:gd name="connsiteX3" fmla="*/ 9062 w 15103"/>
                  <a:gd name="connsiteY3" fmla="*/ 0 h 15103"/>
                  <a:gd name="connsiteX4" fmla="*/ 18124 w 15103"/>
                  <a:gd name="connsiteY4" fmla="*/ 9062 h 15103"/>
                  <a:gd name="connsiteX5" fmla="*/ 18124 w 15103"/>
                  <a:gd name="connsiteY5" fmla="*/ 9062 h 1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03" h="15103">
                    <a:moveTo>
                      <a:pt x="18124" y="9062"/>
                    </a:moveTo>
                    <a:cubicBezTo>
                      <a:pt x="18124" y="14348"/>
                      <a:pt x="14348" y="18124"/>
                      <a:pt x="9062" y="18124"/>
                    </a:cubicBezTo>
                    <a:cubicBezTo>
                      <a:pt x="4531" y="18124"/>
                      <a:pt x="0" y="14348"/>
                      <a:pt x="0" y="9062"/>
                    </a:cubicBezTo>
                    <a:cubicBezTo>
                      <a:pt x="0" y="4531"/>
                      <a:pt x="3776" y="0"/>
                      <a:pt x="9062" y="0"/>
                    </a:cubicBezTo>
                    <a:cubicBezTo>
                      <a:pt x="14348" y="0"/>
                      <a:pt x="18124" y="3776"/>
                      <a:pt x="18124" y="9062"/>
                    </a:cubicBezTo>
                    <a:lnTo>
                      <a:pt x="18124" y="9062"/>
                    </a:lnTo>
                    <a:close/>
                  </a:path>
                </a:pathLst>
              </a:custGeom>
              <a:solidFill>
                <a:srgbClr val="0078D4"/>
              </a:solidFill>
              <a:ln w="7475" cap="flat">
                <a:noFill/>
                <a:prstDash val="solid"/>
                <a:miter/>
              </a:ln>
            </p:spPr>
            <p:txBody>
              <a:bodyPr rtlCol="0" anchor="ctr"/>
              <a:lstStyle/>
              <a:p>
                <a:pPr defTabSz="932563">
                  <a:defRPr/>
                </a:pPr>
                <a:endParaRPr lang="en-US">
                  <a:solidFill>
                    <a:srgbClr val="000000"/>
                  </a:solidFill>
                  <a:latin typeface="Segoe UI"/>
                </a:endParaRPr>
              </a:p>
            </p:txBody>
          </p:sp>
          <p:sp>
            <p:nvSpPr>
              <p:cNvPr id="1517" name="Freeform: Shape 1516">
                <a:extLst>
                  <a:ext uri="{FF2B5EF4-FFF2-40B4-BE49-F238E27FC236}">
                    <a16:creationId xmlns:a16="http://schemas.microsoft.com/office/drawing/2014/main" id="{07DD4872-8884-4B2C-92BE-9D91E6ABCB0E}"/>
                  </a:ext>
                </a:extLst>
              </p:cNvPr>
              <p:cNvSpPr/>
              <p:nvPr/>
            </p:nvSpPr>
            <p:spPr>
              <a:xfrm flipH="1">
                <a:off x="5788987" y="2669869"/>
                <a:ext cx="251304" cy="477477"/>
              </a:xfrm>
              <a:custGeom>
                <a:avLst/>
                <a:gdLst>
                  <a:gd name="connsiteX0" fmla="*/ 71741 w 226550"/>
                  <a:gd name="connsiteY0" fmla="*/ 0 h 430446"/>
                  <a:gd name="connsiteX1" fmla="*/ 71741 w 226550"/>
                  <a:gd name="connsiteY1" fmla="*/ 71741 h 430446"/>
                  <a:gd name="connsiteX2" fmla="*/ 0 w 226550"/>
                  <a:gd name="connsiteY2" fmla="*/ 71741 h 430446"/>
                  <a:gd name="connsiteX3" fmla="*/ 0 w 226550"/>
                  <a:gd name="connsiteY3" fmla="*/ 434977 h 430446"/>
                  <a:gd name="connsiteX4" fmla="*/ 71741 w 226550"/>
                  <a:gd name="connsiteY4" fmla="*/ 434977 h 430446"/>
                  <a:gd name="connsiteX5" fmla="*/ 129134 w 226550"/>
                  <a:gd name="connsiteY5" fmla="*/ 434977 h 430446"/>
                  <a:gd name="connsiteX6" fmla="*/ 229572 w 226550"/>
                  <a:gd name="connsiteY6" fmla="*/ 434977 h 430446"/>
                  <a:gd name="connsiteX7" fmla="*/ 229572 w 226550"/>
                  <a:gd name="connsiteY7" fmla="*/ 0 h 430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6550" h="430446">
                    <a:moveTo>
                      <a:pt x="71741" y="0"/>
                    </a:moveTo>
                    <a:lnTo>
                      <a:pt x="71741" y="71741"/>
                    </a:lnTo>
                    <a:lnTo>
                      <a:pt x="0" y="71741"/>
                    </a:lnTo>
                    <a:lnTo>
                      <a:pt x="0" y="434977"/>
                    </a:lnTo>
                    <a:lnTo>
                      <a:pt x="71741" y="434977"/>
                    </a:lnTo>
                    <a:lnTo>
                      <a:pt x="129134" y="434977"/>
                    </a:lnTo>
                    <a:lnTo>
                      <a:pt x="229572" y="434977"/>
                    </a:lnTo>
                    <a:lnTo>
                      <a:pt x="229572" y="0"/>
                    </a:lnTo>
                    <a:close/>
                  </a:path>
                </a:pathLst>
              </a:custGeom>
              <a:solidFill>
                <a:srgbClr val="50E6FF"/>
              </a:solidFill>
              <a:ln w="7475" cap="flat">
                <a:noFill/>
                <a:prstDash val="solid"/>
                <a:miter/>
              </a:ln>
            </p:spPr>
            <p:txBody>
              <a:bodyPr rtlCol="0" anchor="ctr"/>
              <a:lstStyle/>
              <a:p>
                <a:pPr defTabSz="932563">
                  <a:defRPr/>
                </a:pPr>
                <a:endParaRPr lang="en-US">
                  <a:solidFill>
                    <a:srgbClr val="000000"/>
                  </a:solidFill>
                  <a:latin typeface="Segoe UI"/>
                </a:endParaRPr>
              </a:p>
            </p:txBody>
          </p:sp>
          <p:sp>
            <p:nvSpPr>
              <p:cNvPr id="1518" name="Freeform: Shape 1517">
                <a:extLst>
                  <a:ext uri="{FF2B5EF4-FFF2-40B4-BE49-F238E27FC236}">
                    <a16:creationId xmlns:a16="http://schemas.microsoft.com/office/drawing/2014/main" id="{A554B657-CED3-4A0E-8EA9-6019FD47361A}"/>
                  </a:ext>
                </a:extLst>
              </p:cNvPr>
              <p:cNvSpPr/>
              <p:nvPr/>
            </p:nvSpPr>
            <p:spPr>
              <a:xfrm flipH="1">
                <a:off x="5800715" y="2930388"/>
                <a:ext cx="209420" cy="33507"/>
              </a:xfrm>
              <a:custGeom>
                <a:avLst/>
                <a:gdLst>
                  <a:gd name="connsiteX0" fmla="*/ 188792 w 188792"/>
                  <a:gd name="connsiteY0" fmla="*/ 34738 h 30206"/>
                  <a:gd name="connsiteX1" fmla="*/ 0 w 188792"/>
                  <a:gd name="connsiteY1" fmla="*/ 34738 h 30206"/>
                  <a:gd name="connsiteX2" fmla="*/ 0 w 188792"/>
                  <a:gd name="connsiteY2" fmla="*/ 0 h 30206"/>
                  <a:gd name="connsiteX3" fmla="*/ 188792 w 188792"/>
                  <a:gd name="connsiteY3" fmla="*/ 0 h 30206"/>
                  <a:gd name="connsiteX4" fmla="*/ 188792 w 188792"/>
                  <a:gd name="connsiteY4" fmla="*/ 34738 h 302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792" h="30206">
                    <a:moveTo>
                      <a:pt x="188792" y="34738"/>
                    </a:moveTo>
                    <a:lnTo>
                      <a:pt x="0" y="34738"/>
                    </a:lnTo>
                    <a:lnTo>
                      <a:pt x="0" y="0"/>
                    </a:lnTo>
                    <a:lnTo>
                      <a:pt x="188792" y="0"/>
                    </a:lnTo>
                    <a:lnTo>
                      <a:pt x="188792" y="34738"/>
                    </a:lnTo>
                    <a:close/>
                  </a:path>
                </a:pathLst>
              </a:custGeom>
              <a:solidFill>
                <a:srgbClr val="000000"/>
              </a:solidFill>
              <a:ln w="7475" cap="flat">
                <a:noFill/>
                <a:prstDash val="solid"/>
                <a:miter/>
              </a:ln>
            </p:spPr>
            <p:txBody>
              <a:bodyPr rtlCol="0" anchor="ctr"/>
              <a:lstStyle/>
              <a:p>
                <a:pPr defTabSz="932563">
                  <a:defRPr/>
                </a:pPr>
                <a:endParaRPr lang="en-US">
                  <a:solidFill>
                    <a:srgbClr val="000000"/>
                  </a:solidFill>
                  <a:latin typeface="Segoe UI"/>
                </a:endParaRPr>
              </a:p>
            </p:txBody>
          </p:sp>
          <p:sp>
            <p:nvSpPr>
              <p:cNvPr id="1519" name="Freeform: Shape 1518">
                <a:extLst>
                  <a:ext uri="{FF2B5EF4-FFF2-40B4-BE49-F238E27FC236}">
                    <a16:creationId xmlns:a16="http://schemas.microsoft.com/office/drawing/2014/main" id="{CB741EBD-8940-4FED-881C-C85A7E30BC0E}"/>
                  </a:ext>
                </a:extLst>
              </p:cNvPr>
              <p:cNvSpPr/>
              <p:nvPr/>
            </p:nvSpPr>
            <p:spPr>
              <a:xfrm flipH="1">
                <a:off x="5800715" y="2982324"/>
                <a:ext cx="209420" cy="33507"/>
              </a:xfrm>
              <a:custGeom>
                <a:avLst/>
                <a:gdLst>
                  <a:gd name="connsiteX0" fmla="*/ 188792 w 188792"/>
                  <a:gd name="connsiteY0" fmla="*/ 35493 h 30206"/>
                  <a:gd name="connsiteX1" fmla="*/ 0 w 188792"/>
                  <a:gd name="connsiteY1" fmla="*/ 35493 h 30206"/>
                  <a:gd name="connsiteX2" fmla="*/ 0 w 188792"/>
                  <a:gd name="connsiteY2" fmla="*/ 0 h 30206"/>
                  <a:gd name="connsiteX3" fmla="*/ 188792 w 188792"/>
                  <a:gd name="connsiteY3" fmla="*/ 0 h 30206"/>
                  <a:gd name="connsiteX4" fmla="*/ 188792 w 188792"/>
                  <a:gd name="connsiteY4" fmla="*/ 35493 h 302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792" h="30206">
                    <a:moveTo>
                      <a:pt x="188792" y="35493"/>
                    </a:moveTo>
                    <a:lnTo>
                      <a:pt x="0" y="35493"/>
                    </a:lnTo>
                    <a:lnTo>
                      <a:pt x="0" y="0"/>
                    </a:lnTo>
                    <a:lnTo>
                      <a:pt x="188792" y="0"/>
                    </a:lnTo>
                    <a:lnTo>
                      <a:pt x="188792" y="35493"/>
                    </a:lnTo>
                    <a:close/>
                  </a:path>
                </a:pathLst>
              </a:custGeom>
              <a:solidFill>
                <a:srgbClr val="000000"/>
              </a:solidFill>
              <a:ln w="7475" cap="flat">
                <a:noFill/>
                <a:prstDash val="solid"/>
                <a:miter/>
              </a:ln>
            </p:spPr>
            <p:txBody>
              <a:bodyPr rtlCol="0" anchor="ctr"/>
              <a:lstStyle/>
              <a:p>
                <a:pPr defTabSz="932563">
                  <a:defRPr/>
                </a:pPr>
                <a:endParaRPr lang="en-US">
                  <a:solidFill>
                    <a:srgbClr val="000000"/>
                  </a:solidFill>
                  <a:latin typeface="Segoe UI"/>
                </a:endParaRPr>
              </a:p>
            </p:txBody>
          </p:sp>
          <p:sp>
            <p:nvSpPr>
              <p:cNvPr id="1520" name="Freeform: Shape 1519">
                <a:extLst>
                  <a:ext uri="{FF2B5EF4-FFF2-40B4-BE49-F238E27FC236}">
                    <a16:creationId xmlns:a16="http://schemas.microsoft.com/office/drawing/2014/main" id="{79B3938C-EF75-4694-9596-2E3FB2961349}"/>
                  </a:ext>
                </a:extLst>
              </p:cNvPr>
              <p:cNvSpPr/>
              <p:nvPr/>
            </p:nvSpPr>
            <p:spPr>
              <a:xfrm flipH="1">
                <a:off x="5800715" y="3034260"/>
                <a:ext cx="209420" cy="33507"/>
              </a:xfrm>
              <a:custGeom>
                <a:avLst/>
                <a:gdLst>
                  <a:gd name="connsiteX0" fmla="*/ 188792 w 188792"/>
                  <a:gd name="connsiteY0" fmla="*/ 35493 h 30206"/>
                  <a:gd name="connsiteX1" fmla="*/ 0 w 188792"/>
                  <a:gd name="connsiteY1" fmla="*/ 35493 h 30206"/>
                  <a:gd name="connsiteX2" fmla="*/ 0 w 188792"/>
                  <a:gd name="connsiteY2" fmla="*/ 0 h 30206"/>
                  <a:gd name="connsiteX3" fmla="*/ 188792 w 188792"/>
                  <a:gd name="connsiteY3" fmla="*/ 0 h 30206"/>
                  <a:gd name="connsiteX4" fmla="*/ 188792 w 188792"/>
                  <a:gd name="connsiteY4" fmla="*/ 35493 h 302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792" h="30206">
                    <a:moveTo>
                      <a:pt x="188792" y="35493"/>
                    </a:moveTo>
                    <a:lnTo>
                      <a:pt x="0" y="35493"/>
                    </a:lnTo>
                    <a:lnTo>
                      <a:pt x="0" y="0"/>
                    </a:lnTo>
                    <a:lnTo>
                      <a:pt x="188792" y="0"/>
                    </a:lnTo>
                    <a:lnTo>
                      <a:pt x="188792" y="35493"/>
                    </a:lnTo>
                    <a:close/>
                  </a:path>
                </a:pathLst>
              </a:custGeom>
              <a:solidFill>
                <a:srgbClr val="000000"/>
              </a:solidFill>
              <a:ln w="7475" cap="flat">
                <a:noFill/>
                <a:prstDash val="solid"/>
                <a:miter/>
              </a:ln>
            </p:spPr>
            <p:txBody>
              <a:bodyPr rtlCol="0" anchor="ctr"/>
              <a:lstStyle/>
              <a:p>
                <a:pPr defTabSz="932563">
                  <a:defRPr/>
                </a:pPr>
                <a:endParaRPr lang="en-US">
                  <a:solidFill>
                    <a:srgbClr val="000000"/>
                  </a:solidFill>
                  <a:latin typeface="Segoe UI"/>
                </a:endParaRPr>
              </a:p>
            </p:txBody>
          </p:sp>
          <p:sp>
            <p:nvSpPr>
              <p:cNvPr id="1521" name="Freeform: Shape 1520">
                <a:extLst>
                  <a:ext uri="{FF2B5EF4-FFF2-40B4-BE49-F238E27FC236}">
                    <a16:creationId xmlns:a16="http://schemas.microsoft.com/office/drawing/2014/main" id="{5E747A77-18AC-48CC-B8F3-BC6CA8BEC6E4}"/>
                  </a:ext>
                </a:extLst>
              </p:cNvPr>
              <p:cNvSpPr/>
              <p:nvPr/>
            </p:nvSpPr>
            <p:spPr>
              <a:xfrm flipH="1">
                <a:off x="5800715" y="3086196"/>
                <a:ext cx="209420" cy="33507"/>
              </a:xfrm>
              <a:custGeom>
                <a:avLst/>
                <a:gdLst>
                  <a:gd name="connsiteX0" fmla="*/ 188792 w 188792"/>
                  <a:gd name="connsiteY0" fmla="*/ 35493 h 30206"/>
                  <a:gd name="connsiteX1" fmla="*/ 0 w 188792"/>
                  <a:gd name="connsiteY1" fmla="*/ 35493 h 30206"/>
                  <a:gd name="connsiteX2" fmla="*/ 0 w 188792"/>
                  <a:gd name="connsiteY2" fmla="*/ 0 h 30206"/>
                  <a:gd name="connsiteX3" fmla="*/ 188792 w 188792"/>
                  <a:gd name="connsiteY3" fmla="*/ 0 h 30206"/>
                  <a:gd name="connsiteX4" fmla="*/ 188792 w 188792"/>
                  <a:gd name="connsiteY4" fmla="*/ 35493 h 302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792" h="30206">
                    <a:moveTo>
                      <a:pt x="188792" y="35493"/>
                    </a:moveTo>
                    <a:lnTo>
                      <a:pt x="0" y="35493"/>
                    </a:lnTo>
                    <a:lnTo>
                      <a:pt x="0" y="0"/>
                    </a:lnTo>
                    <a:lnTo>
                      <a:pt x="188792" y="0"/>
                    </a:lnTo>
                    <a:lnTo>
                      <a:pt x="188792" y="35493"/>
                    </a:lnTo>
                    <a:close/>
                  </a:path>
                </a:pathLst>
              </a:custGeom>
              <a:solidFill>
                <a:srgbClr val="000000"/>
              </a:solidFill>
              <a:ln w="7475" cap="flat">
                <a:noFill/>
                <a:prstDash val="solid"/>
                <a:miter/>
              </a:ln>
            </p:spPr>
            <p:txBody>
              <a:bodyPr rtlCol="0" anchor="ctr"/>
              <a:lstStyle/>
              <a:p>
                <a:pPr defTabSz="932563">
                  <a:defRPr/>
                </a:pPr>
                <a:endParaRPr lang="en-US">
                  <a:solidFill>
                    <a:srgbClr val="000000"/>
                  </a:solidFill>
                  <a:latin typeface="Segoe UI"/>
                </a:endParaRPr>
              </a:p>
            </p:txBody>
          </p:sp>
          <p:sp>
            <p:nvSpPr>
              <p:cNvPr id="1522" name="Freeform: Shape 1521">
                <a:extLst>
                  <a:ext uri="{FF2B5EF4-FFF2-40B4-BE49-F238E27FC236}">
                    <a16:creationId xmlns:a16="http://schemas.microsoft.com/office/drawing/2014/main" id="{60906FDD-C6C0-45CD-B123-B7520EE972DB}"/>
                  </a:ext>
                </a:extLst>
              </p:cNvPr>
              <p:cNvSpPr/>
              <p:nvPr/>
            </p:nvSpPr>
            <p:spPr>
              <a:xfrm flipH="1">
                <a:off x="5980816" y="3096248"/>
                <a:ext cx="16753" cy="16753"/>
              </a:xfrm>
              <a:custGeom>
                <a:avLst/>
                <a:gdLst>
                  <a:gd name="connsiteX0" fmla="*/ 18124 w 15103"/>
                  <a:gd name="connsiteY0" fmla="*/ 9062 h 15103"/>
                  <a:gd name="connsiteX1" fmla="*/ 9062 w 15103"/>
                  <a:gd name="connsiteY1" fmla="*/ 18124 h 15103"/>
                  <a:gd name="connsiteX2" fmla="*/ 0 w 15103"/>
                  <a:gd name="connsiteY2" fmla="*/ 9062 h 15103"/>
                  <a:gd name="connsiteX3" fmla="*/ 9062 w 15103"/>
                  <a:gd name="connsiteY3" fmla="*/ 0 h 15103"/>
                  <a:gd name="connsiteX4" fmla="*/ 18124 w 15103"/>
                  <a:gd name="connsiteY4" fmla="*/ 9062 h 15103"/>
                  <a:gd name="connsiteX5" fmla="*/ 18124 w 15103"/>
                  <a:gd name="connsiteY5" fmla="*/ 9062 h 1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03" h="15103">
                    <a:moveTo>
                      <a:pt x="18124" y="9062"/>
                    </a:moveTo>
                    <a:cubicBezTo>
                      <a:pt x="18124" y="13593"/>
                      <a:pt x="14348" y="18124"/>
                      <a:pt x="9062" y="18124"/>
                    </a:cubicBezTo>
                    <a:cubicBezTo>
                      <a:pt x="4531" y="18124"/>
                      <a:pt x="0" y="14348"/>
                      <a:pt x="0" y="9062"/>
                    </a:cubicBezTo>
                    <a:cubicBezTo>
                      <a:pt x="0" y="3776"/>
                      <a:pt x="3776" y="0"/>
                      <a:pt x="9062" y="0"/>
                    </a:cubicBezTo>
                    <a:cubicBezTo>
                      <a:pt x="14348" y="0"/>
                      <a:pt x="18124" y="3776"/>
                      <a:pt x="18124" y="9062"/>
                    </a:cubicBezTo>
                    <a:lnTo>
                      <a:pt x="18124" y="9062"/>
                    </a:lnTo>
                    <a:close/>
                  </a:path>
                </a:pathLst>
              </a:custGeom>
              <a:solidFill>
                <a:srgbClr val="FFFFFF"/>
              </a:solidFill>
              <a:ln w="7475" cap="flat">
                <a:noFill/>
                <a:prstDash val="solid"/>
                <a:miter/>
              </a:ln>
            </p:spPr>
            <p:txBody>
              <a:bodyPr rtlCol="0" anchor="ctr"/>
              <a:lstStyle/>
              <a:p>
                <a:pPr defTabSz="932563">
                  <a:defRPr/>
                </a:pPr>
                <a:endParaRPr lang="en-US">
                  <a:solidFill>
                    <a:srgbClr val="000000"/>
                  </a:solidFill>
                  <a:latin typeface="Segoe UI"/>
                </a:endParaRPr>
              </a:p>
            </p:txBody>
          </p:sp>
          <p:sp>
            <p:nvSpPr>
              <p:cNvPr id="1523" name="Freeform: Shape 1522">
                <a:extLst>
                  <a:ext uri="{FF2B5EF4-FFF2-40B4-BE49-F238E27FC236}">
                    <a16:creationId xmlns:a16="http://schemas.microsoft.com/office/drawing/2014/main" id="{40FD228F-85DF-4B83-A4B6-C7267BC71076}"/>
                  </a:ext>
                </a:extLst>
              </p:cNvPr>
              <p:cNvSpPr/>
              <p:nvPr/>
            </p:nvSpPr>
            <p:spPr>
              <a:xfrm flipH="1">
                <a:off x="5951497" y="3096248"/>
                <a:ext cx="16753" cy="16753"/>
              </a:xfrm>
              <a:custGeom>
                <a:avLst/>
                <a:gdLst>
                  <a:gd name="connsiteX0" fmla="*/ 18124 w 15103"/>
                  <a:gd name="connsiteY0" fmla="*/ 9062 h 15103"/>
                  <a:gd name="connsiteX1" fmla="*/ 9062 w 15103"/>
                  <a:gd name="connsiteY1" fmla="*/ 18124 h 15103"/>
                  <a:gd name="connsiteX2" fmla="*/ 0 w 15103"/>
                  <a:gd name="connsiteY2" fmla="*/ 9062 h 15103"/>
                  <a:gd name="connsiteX3" fmla="*/ 9062 w 15103"/>
                  <a:gd name="connsiteY3" fmla="*/ 0 h 15103"/>
                  <a:gd name="connsiteX4" fmla="*/ 18124 w 15103"/>
                  <a:gd name="connsiteY4" fmla="*/ 9062 h 15103"/>
                  <a:gd name="connsiteX5" fmla="*/ 18124 w 15103"/>
                  <a:gd name="connsiteY5" fmla="*/ 9062 h 1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03" h="15103">
                    <a:moveTo>
                      <a:pt x="18124" y="9062"/>
                    </a:moveTo>
                    <a:cubicBezTo>
                      <a:pt x="18124" y="13593"/>
                      <a:pt x="14348" y="18124"/>
                      <a:pt x="9062" y="18124"/>
                    </a:cubicBezTo>
                    <a:cubicBezTo>
                      <a:pt x="4531" y="18124"/>
                      <a:pt x="0" y="14348"/>
                      <a:pt x="0" y="9062"/>
                    </a:cubicBezTo>
                    <a:cubicBezTo>
                      <a:pt x="0" y="3776"/>
                      <a:pt x="3776" y="0"/>
                      <a:pt x="9062" y="0"/>
                    </a:cubicBezTo>
                    <a:cubicBezTo>
                      <a:pt x="14348" y="0"/>
                      <a:pt x="18124" y="3776"/>
                      <a:pt x="18124" y="9062"/>
                    </a:cubicBezTo>
                    <a:lnTo>
                      <a:pt x="18124" y="9062"/>
                    </a:lnTo>
                    <a:close/>
                  </a:path>
                </a:pathLst>
              </a:custGeom>
              <a:solidFill>
                <a:srgbClr val="FFFFFF"/>
              </a:solidFill>
              <a:ln w="7475" cap="flat">
                <a:noFill/>
                <a:prstDash val="solid"/>
                <a:miter/>
              </a:ln>
            </p:spPr>
            <p:txBody>
              <a:bodyPr rtlCol="0" anchor="ctr"/>
              <a:lstStyle/>
              <a:p>
                <a:pPr defTabSz="932563">
                  <a:defRPr/>
                </a:pPr>
                <a:endParaRPr lang="en-US">
                  <a:solidFill>
                    <a:srgbClr val="000000"/>
                  </a:solidFill>
                  <a:latin typeface="Segoe UI"/>
                </a:endParaRPr>
              </a:p>
            </p:txBody>
          </p:sp>
          <p:sp>
            <p:nvSpPr>
              <p:cNvPr id="1524" name="Freeform: Shape 1523">
                <a:extLst>
                  <a:ext uri="{FF2B5EF4-FFF2-40B4-BE49-F238E27FC236}">
                    <a16:creationId xmlns:a16="http://schemas.microsoft.com/office/drawing/2014/main" id="{8B6C80E9-F664-4656-A70C-47E6C5C6E30F}"/>
                  </a:ext>
                </a:extLst>
              </p:cNvPr>
              <p:cNvSpPr/>
              <p:nvPr/>
            </p:nvSpPr>
            <p:spPr>
              <a:xfrm flipH="1">
                <a:off x="5922178" y="3096248"/>
                <a:ext cx="16753" cy="16753"/>
              </a:xfrm>
              <a:custGeom>
                <a:avLst/>
                <a:gdLst>
                  <a:gd name="connsiteX0" fmla="*/ 18124 w 15103"/>
                  <a:gd name="connsiteY0" fmla="*/ 9062 h 15103"/>
                  <a:gd name="connsiteX1" fmla="*/ 9062 w 15103"/>
                  <a:gd name="connsiteY1" fmla="*/ 18124 h 15103"/>
                  <a:gd name="connsiteX2" fmla="*/ 0 w 15103"/>
                  <a:gd name="connsiteY2" fmla="*/ 9062 h 15103"/>
                  <a:gd name="connsiteX3" fmla="*/ 9062 w 15103"/>
                  <a:gd name="connsiteY3" fmla="*/ 0 h 15103"/>
                  <a:gd name="connsiteX4" fmla="*/ 18124 w 15103"/>
                  <a:gd name="connsiteY4" fmla="*/ 9062 h 15103"/>
                  <a:gd name="connsiteX5" fmla="*/ 18124 w 15103"/>
                  <a:gd name="connsiteY5" fmla="*/ 9062 h 1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03" h="15103">
                    <a:moveTo>
                      <a:pt x="18124" y="9062"/>
                    </a:moveTo>
                    <a:cubicBezTo>
                      <a:pt x="18124" y="13593"/>
                      <a:pt x="14348" y="18124"/>
                      <a:pt x="9062" y="18124"/>
                    </a:cubicBezTo>
                    <a:cubicBezTo>
                      <a:pt x="3776" y="18124"/>
                      <a:pt x="0" y="14348"/>
                      <a:pt x="0" y="9062"/>
                    </a:cubicBezTo>
                    <a:cubicBezTo>
                      <a:pt x="0" y="3776"/>
                      <a:pt x="3776" y="0"/>
                      <a:pt x="9062" y="0"/>
                    </a:cubicBezTo>
                    <a:cubicBezTo>
                      <a:pt x="14348" y="0"/>
                      <a:pt x="18124" y="3776"/>
                      <a:pt x="18124" y="9062"/>
                    </a:cubicBezTo>
                    <a:lnTo>
                      <a:pt x="18124" y="9062"/>
                    </a:lnTo>
                    <a:close/>
                  </a:path>
                </a:pathLst>
              </a:custGeom>
              <a:solidFill>
                <a:srgbClr val="0078D4"/>
              </a:solidFill>
              <a:ln w="7475" cap="flat">
                <a:noFill/>
                <a:prstDash val="solid"/>
                <a:miter/>
              </a:ln>
            </p:spPr>
            <p:txBody>
              <a:bodyPr rtlCol="0" anchor="ctr"/>
              <a:lstStyle/>
              <a:p>
                <a:pPr defTabSz="932563">
                  <a:defRPr/>
                </a:pPr>
                <a:endParaRPr lang="en-US">
                  <a:solidFill>
                    <a:srgbClr val="000000"/>
                  </a:solidFill>
                  <a:latin typeface="Segoe UI"/>
                </a:endParaRPr>
              </a:p>
            </p:txBody>
          </p:sp>
          <p:sp>
            <p:nvSpPr>
              <p:cNvPr id="1525" name="Freeform: Shape 1524">
                <a:extLst>
                  <a:ext uri="{FF2B5EF4-FFF2-40B4-BE49-F238E27FC236}">
                    <a16:creationId xmlns:a16="http://schemas.microsoft.com/office/drawing/2014/main" id="{70F8C4D5-51BD-4C2E-8827-32203E7BDA9A}"/>
                  </a:ext>
                </a:extLst>
              </p:cNvPr>
              <p:cNvSpPr/>
              <p:nvPr/>
            </p:nvSpPr>
            <p:spPr>
              <a:xfrm flipH="1">
                <a:off x="5980816" y="3043474"/>
                <a:ext cx="16753" cy="16753"/>
              </a:xfrm>
              <a:custGeom>
                <a:avLst/>
                <a:gdLst>
                  <a:gd name="connsiteX0" fmla="*/ 18124 w 15103"/>
                  <a:gd name="connsiteY0" fmla="*/ 9062 h 15103"/>
                  <a:gd name="connsiteX1" fmla="*/ 9062 w 15103"/>
                  <a:gd name="connsiteY1" fmla="*/ 18124 h 15103"/>
                  <a:gd name="connsiteX2" fmla="*/ 0 w 15103"/>
                  <a:gd name="connsiteY2" fmla="*/ 9062 h 15103"/>
                  <a:gd name="connsiteX3" fmla="*/ 9062 w 15103"/>
                  <a:gd name="connsiteY3" fmla="*/ 0 h 15103"/>
                  <a:gd name="connsiteX4" fmla="*/ 18124 w 15103"/>
                  <a:gd name="connsiteY4" fmla="*/ 9062 h 15103"/>
                  <a:gd name="connsiteX5" fmla="*/ 18124 w 15103"/>
                  <a:gd name="connsiteY5" fmla="*/ 9062 h 1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03" h="15103">
                    <a:moveTo>
                      <a:pt x="18124" y="9062"/>
                    </a:moveTo>
                    <a:cubicBezTo>
                      <a:pt x="18124" y="14348"/>
                      <a:pt x="14348" y="18124"/>
                      <a:pt x="9062" y="18124"/>
                    </a:cubicBezTo>
                    <a:cubicBezTo>
                      <a:pt x="4531" y="18124"/>
                      <a:pt x="0" y="14348"/>
                      <a:pt x="0" y="9062"/>
                    </a:cubicBezTo>
                    <a:cubicBezTo>
                      <a:pt x="0" y="4531"/>
                      <a:pt x="3776" y="0"/>
                      <a:pt x="9062" y="0"/>
                    </a:cubicBezTo>
                    <a:cubicBezTo>
                      <a:pt x="14348" y="755"/>
                      <a:pt x="18124" y="4531"/>
                      <a:pt x="18124" y="9062"/>
                    </a:cubicBezTo>
                    <a:lnTo>
                      <a:pt x="18124" y="9062"/>
                    </a:lnTo>
                    <a:close/>
                  </a:path>
                </a:pathLst>
              </a:custGeom>
              <a:solidFill>
                <a:srgbClr val="FFFFFF"/>
              </a:solidFill>
              <a:ln w="7475" cap="flat">
                <a:noFill/>
                <a:prstDash val="solid"/>
                <a:miter/>
              </a:ln>
            </p:spPr>
            <p:txBody>
              <a:bodyPr rtlCol="0" anchor="ctr"/>
              <a:lstStyle/>
              <a:p>
                <a:pPr defTabSz="932563">
                  <a:defRPr/>
                </a:pPr>
                <a:endParaRPr lang="en-US">
                  <a:solidFill>
                    <a:srgbClr val="000000"/>
                  </a:solidFill>
                  <a:latin typeface="Segoe UI"/>
                </a:endParaRPr>
              </a:p>
            </p:txBody>
          </p:sp>
          <p:sp>
            <p:nvSpPr>
              <p:cNvPr id="1526" name="Freeform: Shape 1525">
                <a:extLst>
                  <a:ext uri="{FF2B5EF4-FFF2-40B4-BE49-F238E27FC236}">
                    <a16:creationId xmlns:a16="http://schemas.microsoft.com/office/drawing/2014/main" id="{07EBD1F5-EAA2-44B8-AF13-053E7B8171BC}"/>
                  </a:ext>
                </a:extLst>
              </p:cNvPr>
              <p:cNvSpPr/>
              <p:nvPr/>
            </p:nvSpPr>
            <p:spPr>
              <a:xfrm flipH="1">
                <a:off x="5951497" y="3043474"/>
                <a:ext cx="16753" cy="16753"/>
              </a:xfrm>
              <a:custGeom>
                <a:avLst/>
                <a:gdLst>
                  <a:gd name="connsiteX0" fmla="*/ 18124 w 15103"/>
                  <a:gd name="connsiteY0" fmla="*/ 9062 h 15103"/>
                  <a:gd name="connsiteX1" fmla="*/ 9062 w 15103"/>
                  <a:gd name="connsiteY1" fmla="*/ 18124 h 15103"/>
                  <a:gd name="connsiteX2" fmla="*/ 0 w 15103"/>
                  <a:gd name="connsiteY2" fmla="*/ 9062 h 15103"/>
                  <a:gd name="connsiteX3" fmla="*/ 9062 w 15103"/>
                  <a:gd name="connsiteY3" fmla="*/ 0 h 15103"/>
                  <a:gd name="connsiteX4" fmla="*/ 18124 w 15103"/>
                  <a:gd name="connsiteY4" fmla="*/ 9062 h 15103"/>
                  <a:gd name="connsiteX5" fmla="*/ 18124 w 15103"/>
                  <a:gd name="connsiteY5" fmla="*/ 9062 h 1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03" h="15103">
                    <a:moveTo>
                      <a:pt x="18124" y="9062"/>
                    </a:moveTo>
                    <a:cubicBezTo>
                      <a:pt x="18124" y="14348"/>
                      <a:pt x="14348" y="18124"/>
                      <a:pt x="9062" y="18124"/>
                    </a:cubicBezTo>
                    <a:cubicBezTo>
                      <a:pt x="4531" y="18124"/>
                      <a:pt x="0" y="14348"/>
                      <a:pt x="0" y="9062"/>
                    </a:cubicBezTo>
                    <a:cubicBezTo>
                      <a:pt x="0" y="4531"/>
                      <a:pt x="3776" y="0"/>
                      <a:pt x="9062" y="0"/>
                    </a:cubicBezTo>
                    <a:cubicBezTo>
                      <a:pt x="14348" y="755"/>
                      <a:pt x="18124" y="4531"/>
                      <a:pt x="18124" y="9062"/>
                    </a:cubicBezTo>
                    <a:lnTo>
                      <a:pt x="18124" y="9062"/>
                    </a:lnTo>
                    <a:close/>
                  </a:path>
                </a:pathLst>
              </a:custGeom>
              <a:solidFill>
                <a:srgbClr val="FFFFFF"/>
              </a:solidFill>
              <a:ln w="7475" cap="flat">
                <a:noFill/>
                <a:prstDash val="solid"/>
                <a:miter/>
              </a:ln>
            </p:spPr>
            <p:txBody>
              <a:bodyPr rtlCol="0" anchor="ctr"/>
              <a:lstStyle/>
              <a:p>
                <a:pPr defTabSz="932563">
                  <a:defRPr/>
                </a:pPr>
                <a:endParaRPr lang="en-US">
                  <a:solidFill>
                    <a:srgbClr val="000000"/>
                  </a:solidFill>
                  <a:latin typeface="Segoe UI"/>
                </a:endParaRPr>
              </a:p>
            </p:txBody>
          </p:sp>
          <p:sp>
            <p:nvSpPr>
              <p:cNvPr id="1527" name="Freeform: Shape 1526">
                <a:extLst>
                  <a:ext uri="{FF2B5EF4-FFF2-40B4-BE49-F238E27FC236}">
                    <a16:creationId xmlns:a16="http://schemas.microsoft.com/office/drawing/2014/main" id="{C6173C42-7294-48AE-A31A-1644884537ED}"/>
                  </a:ext>
                </a:extLst>
              </p:cNvPr>
              <p:cNvSpPr/>
              <p:nvPr/>
            </p:nvSpPr>
            <p:spPr>
              <a:xfrm flipH="1">
                <a:off x="5922178" y="3043474"/>
                <a:ext cx="16753" cy="16753"/>
              </a:xfrm>
              <a:custGeom>
                <a:avLst/>
                <a:gdLst>
                  <a:gd name="connsiteX0" fmla="*/ 18124 w 15103"/>
                  <a:gd name="connsiteY0" fmla="*/ 9062 h 15103"/>
                  <a:gd name="connsiteX1" fmla="*/ 9062 w 15103"/>
                  <a:gd name="connsiteY1" fmla="*/ 18124 h 15103"/>
                  <a:gd name="connsiteX2" fmla="*/ 0 w 15103"/>
                  <a:gd name="connsiteY2" fmla="*/ 9062 h 15103"/>
                  <a:gd name="connsiteX3" fmla="*/ 9062 w 15103"/>
                  <a:gd name="connsiteY3" fmla="*/ 0 h 15103"/>
                  <a:gd name="connsiteX4" fmla="*/ 18124 w 15103"/>
                  <a:gd name="connsiteY4" fmla="*/ 9062 h 15103"/>
                  <a:gd name="connsiteX5" fmla="*/ 18124 w 15103"/>
                  <a:gd name="connsiteY5" fmla="*/ 9062 h 1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03" h="15103">
                    <a:moveTo>
                      <a:pt x="18124" y="9062"/>
                    </a:moveTo>
                    <a:cubicBezTo>
                      <a:pt x="18124" y="14348"/>
                      <a:pt x="14348" y="18124"/>
                      <a:pt x="9062" y="18124"/>
                    </a:cubicBezTo>
                    <a:cubicBezTo>
                      <a:pt x="3776" y="18124"/>
                      <a:pt x="0" y="14348"/>
                      <a:pt x="0" y="9062"/>
                    </a:cubicBezTo>
                    <a:cubicBezTo>
                      <a:pt x="0" y="4531"/>
                      <a:pt x="3776" y="0"/>
                      <a:pt x="9062" y="0"/>
                    </a:cubicBezTo>
                    <a:cubicBezTo>
                      <a:pt x="14348" y="0"/>
                      <a:pt x="18124" y="4531"/>
                      <a:pt x="18124" y="9062"/>
                    </a:cubicBezTo>
                    <a:lnTo>
                      <a:pt x="18124" y="9062"/>
                    </a:lnTo>
                    <a:close/>
                  </a:path>
                </a:pathLst>
              </a:custGeom>
              <a:solidFill>
                <a:srgbClr val="0078D4"/>
              </a:solidFill>
              <a:ln w="7475" cap="flat">
                <a:noFill/>
                <a:prstDash val="solid"/>
                <a:miter/>
              </a:ln>
            </p:spPr>
            <p:txBody>
              <a:bodyPr rtlCol="0" anchor="ctr"/>
              <a:lstStyle/>
              <a:p>
                <a:pPr defTabSz="932563">
                  <a:defRPr/>
                </a:pPr>
                <a:endParaRPr lang="en-US">
                  <a:solidFill>
                    <a:srgbClr val="000000"/>
                  </a:solidFill>
                  <a:latin typeface="Segoe UI"/>
                </a:endParaRPr>
              </a:p>
            </p:txBody>
          </p:sp>
          <p:sp>
            <p:nvSpPr>
              <p:cNvPr id="1528" name="Freeform: Shape 1527">
                <a:extLst>
                  <a:ext uri="{FF2B5EF4-FFF2-40B4-BE49-F238E27FC236}">
                    <a16:creationId xmlns:a16="http://schemas.microsoft.com/office/drawing/2014/main" id="{A0D59859-CC63-4E9C-9386-66AE903B0FE4}"/>
                  </a:ext>
                </a:extLst>
              </p:cNvPr>
              <p:cNvSpPr/>
              <p:nvPr/>
            </p:nvSpPr>
            <p:spPr>
              <a:xfrm flipH="1">
                <a:off x="5980816" y="2939601"/>
                <a:ext cx="16753" cy="16753"/>
              </a:xfrm>
              <a:custGeom>
                <a:avLst/>
                <a:gdLst>
                  <a:gd name="connsiteX0" fmla="*/ 18124 w 15103"/>
                  <a:gd name="connsiteY0" fmla="*/ 9062 h 15103"/>
                  <a:gd name="connsiteX1" fmla="*/ 9062 w 15103"/>
                  <a:gd name="connsiteY1" fmla="*/ 18124 h 15103"/>
                  <a:gd name="connsiteX2" fmla="*/ 0 w 15103"/>
                  <a:gd name="connsiteY2" fmla="*/ 9062 h 15103"/>
                  <a:gd name="connsiteX3" fmla="*/ 9062 w 15103"/>
                  <a:gd name="connsiteY3" fmla="*/ 0 h 15103"/>
                  <a:gd name="connsiteX4" fmla="*/ 18124 w 15103"/>
                  <a:gd name="connsiteY4" fmla="*/ 9062 h 15103"/>
                  <a:gd name="connsiteX5" fmla="*/ 18124 w 15103"/>
                  <a:gd name="connsiteY5" fmla="*/ 9062 h 1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03" h="15103">
                    <a:moveTo>
                      <a:pt x="18124" y="9062"/>
                    </a:moveTo>
                    <a:cubicBezTo>
                      <a:pt x="18124" y="14348"/>
                      <a:pt x="14348" y="18124"/>
                      <a:pt x="9062" y="18124"/>
                    </a:cubicBezTo>
                    <a:cubicBezTo>
                      <a:pt x="4531" y="18124"/>
                      <a:pt x="0" y="14348"/>
                      <a:pt x="0" y="9062"/>
                    </a:cubicBezTo>
                    <a:cubicBezTo>
                      <a:pt x="0" y="4531"/>
                      <a:pt x="3776" y="0"/>
                      <a:pt x="9062" y="0"/>
                    </a:cubicBezTo>
                    <a:cubicBezTo>
                      <a:pt x="14348" y="0"/>
                      <a:pt x="18124" y="4531"/>
                      <a:pt x="18124" y="9062"/>
                    </a:cubicBezTo>
                    <a:lnTo>
                      <a:pt x="18124" y="9062"/>
                    </a:lnTo>
                    <a:close/>
                  </a:path>
                </a:pathLst>
              </a:custGeom>
              <a:solidFill>
                <a:srgbClr val="FFFFFF"/>
              </a:solidFill>
              <a:ln w="7475" cap="flat">
                <a:noFill/>
                <a:prstDash val="solid"/>
                <a:miter/>
              </a:ln>
            </p:spPr>
            <p:txBody>
              <a:bodyPr rtlCol="0" anchor="ctr"/>
              <a:lstStyle/>
              <a:p>
                <a:pPr defTabSz="932563">
                  <a:defRPr/>
                </a:pPr>
                <a:endParaRPr lang="en-US">
                  <a:solidFill>
                    <a:srgbClr val="000000"/>
                  </a:solidFill>
                  <a:latin typeface="Segoe UI"/>
                </a:endParaRPr>
              </a:p>
            </p:txBody>
          </p:sp>
          <p:sp>
            <p:nvSpPr>
              <p:cNvPr id="1529" name="Freeform: Shape 1528">
                <a:extLst>
                  <a:ext uri="{FF2B5EF4-FFF2-40B4-BE49-F238E27FC236}">
                    <a16:creationId xmlns:a16="http://schemas.microsoft.com/office/drawing/2014/main" id="{7E5D671A-3B9B-4968-88E5-1B2544CA9B32}"/>
                  </a:ext>
                </a:extLst>
              </p:cNvPr>
              <p:cNvSpPr/>
              <p:nvPr/>
            </p:nvSpPr>
            <p:spPr>
              <a:xfrm flipH="1">
                <a:off x="5951497" y="2939601"/>
                <a:ext cx="16753" cy="16753"/>
              </a:xfrm>
              <a:custGeom>
                <a:avLst/>
                <a:gdLst>
                  <a:gd name="connsiteX0" fmla="*/ 18124 w 15103"/>
                  <a:gd name="connsiteY0" fmla="*/ 9062 h 15103"/>
                  <a:gd name="connsiteX1" fmla="*/ 9062 w 15103"/>
                  <a:gd name="connsiteY1" fmla="*/ 18124 h 15103"/>
                  <a:gd name="connsiteX2" fmla="*/ 0 w 15103"/>
                  <a:gd name="connsiteY2" fmla="*/ 9062 h 15103"/>
                  <a:gd name="connsiteX3" fmla="*/ 9062 w 15103"/>
                  <a:gd name="connsiteY3" fmla="*/ 0 h 15103"/>
                  <a:gd name="connsiteX4" fmla="*/ 18124 w 15103"/>
                  <a:gd name="connsiteY4" fmla="*/ 9062 h 15103"/>
                  <a:gd name="connsiteX5" fmla="*/ 18124 w 15103"/>
                  <a:gd name="connsiteY5" fmla="*/ 9062 h 1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03" h="15103">
                    <a:moveTo>
                      <a:pt x="18124" y="9062"/>
                    </a:moveTo>
                    <a:cubicBezTo>
                      <a:pt x="18124" y="14348"/>
                      <a:pt x="14348" y="18124"/>
                      <a:pt x="9062" y="18124"/>
                    </a:cubicBezTo>
                    <a:cubicBezTo>
                      <a:pt x="4531" y="18124"/>
                      <a:pt x="0" y="14348"/>
                      <a:pt x="0" y="9062"/>
                    </a:cubicBezTo>
                    <a:cubicBezTo>
                      <a:pt x="0" y="4531"/>
                      <a:pt x="3776" y="0"/>
                      <a:pt x="9062" y="0"/>
                    </a:cubicBezTo>
                    <a:cubicBezTo>
                      <a:pt x="14348" y="0"/>
                      <a:pt x="18124" y="4531"/>
                      <a:pt x="18124" y="9062"/>
                    </a:cubicBezTo>
                    <a:lnTo>
                      <a:pt x="18124" y="9062"/>
                    </a:lnTo>
                    <a:close/>
                  </a:path>
                </a:pathLst>
              </a:custGeom>
              <a:solidFill>
                <a:srgbClr val="FFFFFF"/>
              </a:solidFill>
              <a:ln w="7475" cap="flat">
                <a:noFill/>
                <a:prstDash val="solid"/>
                <a:miter/>
              </a:ln>
            </p:spPr>
            <p:txBody>
              <a:bodyPr rtlCol="0" anchor="ctr"/>
              <a:lstStyle/>
              <a:p>
                <a:pPr defTabSz="932563">
                  <a:defRPr/>
                </a:pPr>
                <a:endParaRPr lang="en-US">
                  <a:solidFill>
                    <a:srgbClr val="000000"/>
                  </a:solidFill>
                  <a:latin typeface="Segoe UI"/>
                </a:endParaRPr>
              </a:p>
            </p:txBody>
          </p:sp>
          <p:sp>
            <p:nvSpPr>
              <p:cNvPr id="1530" name="Freeform: Shape 1529">
                <a:extLst>
                  <a:ext uri="{FF2B5EF4-FFF2-40B4-BE49-F238E27FC236}">
                    <a16:creationId xmlns:a16="http://schemas.microsoft.com/office/drawing/2014/main" id="{5AE1BC94-DC76-443A-B351-27DAC7937A3A}"/>
                  </a:ext>
                </a:extLst>
              </p:cNvPr>
              <p:cNvSpPr/>
              <p:nvPr/>
            </p:nvSpPr>
            <p:spPr>
              <a:xfrm flipH="1">
                <a:off x="5922178" y="2939601"/>
                <a:ext cx="16753" cy="16753"/>
              </a:xfrm>
              <a:custGeom>
                <a:avLst/>
                <a:gdLst>
                  <a:gd name="connsiteX0" fmla="*/ 18124 w 15103"/>
                  <a:gd name="connsiteY0" fmla="*/ 9062 h 15103"/>
                  <a:gd name="connsiteX1" fmla="*/ 9062 w 15103"/>
                  <a:gd name="connsiteY1" fmla="*/ 18124 h 15103"/>
                  <a:gd name="connsiteX2" fmla="*/ 0 w 15103"/>
                  <a:gd name="connsiteY2" fmla="*/ 9062 h 15103"/>
                  <a:gd name="connsiteX3" fmla="*/ 9062 w 15103"/>
                  <a:gd name="connsiteY3" fmla="*/ 0 h 15103"/>
                  <a:gd name="connsiteX4" fmla="*/ 18124 w 15103"/>
                  <a:gd name="connsiteY4" fmla="*/ 9062 h 15103"/>
                  <a:gd name="connsiteX5" fmla="*/ 18124 w 15103"/>
                  <a:gd name="connsiteY5" fmla="*/ 9062 h 1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03" h="15103">
                    <a:moveTo>
                      <a:pt x="18124" y="9062"/>
                    </a:moveTo>
                    <a:cubicBezTo>
                      <a:pt x="18124" y="14348"/>
                      <a:pt x="14348" y="18124"/>
                      <a:pt x="9062" y="18124"/>
                    </a:cubicBezTo>
                    <a:cubicBezTo>
                      <a:pt x="3776" y="18124"/>
                      <a:pt x="0" y="14348"/>
                      <a:pt x="0" y="9062"/>
                    </a:cubicBezTo>
                    <a:cubicBezTo>
                      <a:pt x="0" y="4531"/>
                      <a:pt x="3776" y="0"/>
                      <a:pt x="9062" y="0"/>
                    </a:cubicBezTo>
                    <a:cubicBezTo>
                      <a:pt x="14348" y="0"/>
                      <a:pt x="18124" y="4531"/>
                      <a:pt x="18124" y="9062"/>
                    </a:cubicBezTo>
                    <a:lnTo>
                      <a:pt x="18124" y="9062"/>
                    </a:lnTo>
                    <a:close/>
                  </a:path>
                </a:pathLst>
              </a:custGeom>
              <a:solidFill>
                <a:srgbClr val="0078D4"/>
              </a:solidFill>
              <a:ln w="7475" cap="flat">
                <a:noFill/>
                <a:prstDash val="solid"/>
                <a:miter/>
              </a:ln>
            </p:spPr>
            <p:txBody>
              <a:bodyPr rtlCol="0" anchor="ctr"/>
              <a:lstStyle/>
              <a:p>
                <a:pPr defTabSz="932563">
                  <a:defRPr/>
                </a:pPr>
                <a:endParaRPr lang="en-US">
                  <a:solidFill>
                    <a:srgbClr val="000000"/>
                  </a:solidFill>
                  <a:latin typeface="Segoe UI"/>
                </a:endParaRPr>
              </a:p>
            </p:txBody>
          </p:sp>
          <p:sp>
            <p:nvSpPr>
              <p:cNvPr id="1531" name="Freeform: Shape 1530">
                <a:extLst>
                  <a:ext uri="{FF2B5EF4-FFF2-40B4-BE49-F238E27FC236}">
                    <a16:creationId xmlns:a16="http://schemas.microsoft.com/office/drawing/2014/main" id="{65362407-1D52-4BBA-AFCC-6BD2AE5972B8}"/>
                  </a:ext>
                </a:extLst>
              </p:cNvPr>
              <p:cNvSpPr/>
              <p:nvPr/>
            </p:nvSpPr>
            <p:spPr>
              <a:xfrm flipH="1">
                <a:off x="5800715" y="2827353"/>
                <a:ext cx="209420" cy="33507"/>
              </a:xfrm>
              <a:custGeom>
                <a:avLst/>
                <a:gdLst>
                  <a:gd name="connsiteX0" fmla="*/ 188792 w 188792"/>
                  <a:gd name="connsiteY0" fmla="*/ 34738 h 30206"/>
                  <a:gd name="connsiteX1" fmla="*/ 0 w 188792"/>
                  <a:gd name="connsiteY1" fmla="*/ 34738 h 30206"/>
                  <a:gd name="connsiteX2" fmla="*/ 0 w 188792"/>
                  <a:gd name="connsiteY2" fmla="*/ 0 h 30206"/>
                  <a:gd name="connsiteX3" fmla="*/ 188792 w 188792"/>
                  <a:gd name="connsiteY3" fmla="*/ 0 h 30206"/>
                  <a:gd name="connsiteX4" fmla="*/ 188792 w 188792"/>
                  <a:gd name="connsiteY4" fmla="*/ 34738 h 302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792" h="30206">
                    <a:moveTo>
                      <a:pt x="188792" y="34738"/>
                    </a:moveTo>
                    <a:lnTo>
                      <a:pt x="0" y="34738"/>
                    </a:lnTo>
                    <a:lnTo>
                      <a:pt x="0" y="0"/>
                    </a:lnTo>
                    <a:lnTo>
                      <a:pt x="188792" y="0"/>
                    </a:lnTo>
                    <a:lnTo>
                      <a:pt x="188792" y="34738"/>
                    </a:lnTo>
                    <a:close/>
                  </a:path>
                </a:pathLst>
              </a:custGeom>
              <a:solidFill>
                <a:srgbClr val="000000"/>
              </a:solidFill>
              <a:ln w="7475" cap="flat">
                <a:noFill/>
                <a:prstDash val="solid"/>
                <a:miter/>
              </a:ln>
            </p:spPr>
            <p:txBody>
              <a:bodyPr rtlCol="0" anchor="ctr"/>
              <a:lstStyle/>
              <a:p>
                <a:pPr defTabSz="932563">
                  <a:defRPr/>
                </a:pPr>
                <a:endParaRPr lang="en-US">
                  <a:solidFill>
                    <a:srgbClr val="000000"/>
                  </a:solidFill>
                  <a:latin typeface="Segoe UI"/>
                </a:endParaRPr>
              </a:p>
            </p:txBody>
          </p:sp>
          <p:sp>
            <p:nvSpPr>
              <p:cNvPr id="1532" name="Freeform: Shape 1531">
                <a:extLst>
                  <a:ext uri="{FF2B5EF4-FFF2-40B4-BE49-F238E27FC236}">
                    <a16:creationId xmlns:a16="http://schemas.microsoft.com/office/drawing/2014/main" id="{7E7A1F4A-C789-48A8-B040-99472061811B}"/>
                  </a:ext>
                </a:extLst>
              </p:cNvPr>
              <p:cNvSpPr/>
              <p:nvPr/>
            </p:nvSpPr>
            <p:spPr>
              <a:xfrm flipH="1">
                <a:off x="5800715" y="2879289"/>
                <a:ext cx="209420" cy="33507"/>
              </a:xfrm>
              <a:custGeom>
                <a:avLst/>
                <a:gdLst>
                  <a:gd name="connsiteX0" fmla="*/ 188792 w 188792"/>
                  <a:gd name="connsiteY0" fmla="*/ 35493 h 30206"/>
                  <a:gd name="connsiteX1" fmla="*/ 0 w 188792"/>
                  <a:gd name="connsiteY1" fmla="*/ 35493 h 30206"/>
                  <a:gd name="connsiteX2" fmla="*/ 0 w 188792"/>
                  <a:gd name="connsiteY2" fmla="*/ 0 h 30206"/>
                  <a:gd name="connsiteX3" fmla="*/ 188792 w 188792"/>
                  <a:gd name="connsiteY3" fmla="*/ 0 h 30206"/>
                  <a:gd name="connsiteX4" fmla="*/ 188792 w 188792"/>
                  <a:gd name="connsiteY4" fmla="*/ 35493 h 302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792" h="30206">
                    <a:moveTo>
                      <a:pt x="188792" y="35493"/>
                    </a:moveTo>
                    <a:lnTo>
                      <a:pt x="0" y="35493"/>
                    </a:lnTo>
                    <a:lnTo>
                      <a:pt x="0" y="0"/>
                    </a:lnTo>
                    <a:lnTo>
                      <a:pt x="188792" y="0"/>
                    </a:lnTo>
                    <a:lnTo>
                      <a:pt x="188792" y="35493"/>
                    </a:lnTo>
                    <a:close/>
                  </a:path>
                </a:pathLst>
              </a:custGeom>
              <a:solidFill>
                <a:srgbClr val="000000"/>
              </a:solidFill>
              <a:ln w="7475" cap="flat">
                <a:noFill/>
                <a:prstDash val="solid"/>
                <a:miter/>
              </a:ln>
            </p:spPr>
            <p:txBody>
              <a:bodyPr rtlCol="0" anchor="ctr"/>
              <a:lstStyle/>
              <a:p>
                <a:pPr defTabSz="932563">
                  <a:defRPr/>
                </a:pPr>
                <a:endParaRPr lang="en-US">
                  <a:solidFill>
                    <a:srgbClr val="000000"/>
                  </a:solidFill>
                  <a:latin typeface="Segoe UI"/>
                </a:endParaRPr>
              </a:p>
            </p:txBody>
          </p:sp>
          <p:sp>
            <p:nvSpPr>
              <p:cNvPr id="1533" name="Freeform: Shape 1532">
                <a:extLst>
                  <a:ext uri="{FF2B5EF4-FFF2-40B4-BE49-F238E27FC236}">
                    <a16:creationId xmlns:a16="http://schemas.microsoft.com/office/drawing/2014/main" id="{31003AFD-3716-4236-9A2F-F872B58D8BE9}"/>
                  </a:ext>
                </a:extLst>
              </p:cNvPr>
              <p:cNvSpPr/>
              <p:nvPr/>
            </p:nvSpPr>
            <p:spPr>
              <a:xfrm flipH="1">
                <a:off x="5980816" y="2888503"/>
                <a:ext cx="16753" cy="16753"/>
              </a:xfrm>
              <a:custGeom>
                <a:avLst/>
                <a:gdLst>
                  <a:gd name="connsiteX0" fmla="*/ 18124 w 15103"/>
                  <a:gd name="connsiteY0" fmla="*/ 9062 h 15103"/>
                  <a:gd name="connsiteX1" fmla="*/ 9062 w 15103"/>
                  <a:gd name="connsiteY1" fmla="*/ 18124 h 15103"/>
                  <a:gd name="connsiteX2" fmla="*/ 0 w 15103"/>
                  <a:gd name="connsiteY2" fmla="*/ 9062 h 15103"/>
                  <a:gd name="connsiteX3" fmla="*/ 9062 w 15103"/>
                  <a:gd name="connsiteY3" fmla="*/ 0 h 15103"/>
                  <a:gd name="connsiteX4" fmla="*/ 18124 w 15103"/>
                  <a:gd name="connsiteY4" fmla="*/ 9062 h 15103"/>
                  <a:gd name="connsiteX5" fmla="*/ 18124 w 15103"/>
                  <a:gd name="connsiteY5" fmla="*/ 9062 h 1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03" h="15103">
                    <a:moveTo>
                      <a:pt x="18124" y="9062"/>
                    </a:moveTo>
                    <a:cubicBezTo>
                      <a:pt x="18124" y="13593"/>
                      <a:pt x="14348" y="18124"/>
                      <a:pt x="9062" y="18124"/>
                    </a:cubicBezTo>
                    <a:cubicBezTo>
                      <a:pt x="4531" y="18124"/>
                      <a:pt x="0" y="14348"/>
                      <a:pt x="0" y="9062"/>
                    </a:cubicBezTo>
                    <a:cubicBezTo>
                      <a:pt x="0" y="3776"/>
                      <a:pt x="3776" y="0"/>
                      <a:pt x="9062" y="0"/>
                    </a:cubicBezTo>
                    <a:cubicBezTo>
                      <a:pt x="14348" y="755"/>
                      <a:pt x="18124" y="4531"/>
                      <a:pt x="18124" y="9062"/>
                    </a:cubicBezTo>
                    <a:lnTo>
                      <a:pt x="18124" y="9062"/>
                    </a:lnTo>
                    <a:close/>
                  </a:path>
                </a:pathLst>
              </a:custGeom>
              <a:solidFill>
                <a:srgbClr val="FFFFFF"/>
              </a:solidFill>
              <a:ln w="7475" cap="flat">
                <a:noFill/>
                <a:prstDash val="solid"/>
                <a:miter/>
              </a:ln>
            </p:spPr>
            <p:txBody>
              <a:bodyPr rtlCol="0" anchor="ctr"/>
              <a:lstStyle/>
              <a:p>
                <a:pPr defTabSz="932563">
                  <a:defRPr/>
                </a:pPr>
                <a:endParaRPr lang="en-US">
                  <a:solidFill>
                    <a:srgbClr val="000000"/>
                  </a:solidFill>
                  <a:latin typeface="Segoe UI"/>
                </a:endParaRPr>
              </a:p>
            </p:txBody>
          </p:sp>
          <p:sp>
            <p:nvSpPr>
              <p:cNvPr id="1534" name="Freeform: Shape 1533">
                <a:extLst>
                  <a:ext uri="{FF2B5EF4-FFF2-40B4-BE49-F238E27FC236}">
                    <a16:creationId xmlns:a16="http://schemas.microsoft.com/office/drawing/2014/main" id="{D73B82AE-8F94-41EF-8A30-98AF2A1E663F}"/>
                  </a:ext>
                </a:extLst>
              </p:cNvPr>
              <p:cNvSpPr/>
              <p:nvPr/>
            </p:nvSpPr>
            <p:spPr>
              <a:xfrm flipH="1">
                <a:off x="5951497" y="2888503"/>
                <a:ext cx="16753" cy="16753"/>
              </a:xfrm>
              <a:custGeom>
                <a:avLst/>
                <a:gdLst>
                  <a:gd name="connsiteX0" fmla="*/ 18124 w 15103"/>
                  <a:gd name="connsiteY0" fmla="*/ 9062 h 15103"/>
                  <a:gd name="connsiteX1" fmla="*/ 9062 w 15103"/>
                  <a:gd name="connsiteY1" fmla="*/ 18124 h 15103"/>
                  <a:gd name="connsiteX2" fmla="*/ 0 w 15103"/>
                  <a:gd name="connsiteY2" fmla="*/ 9062 h 15103"/>
                  <a:gd name="connsiteX3" fmla="*/ 9062 w 15103"/>
                  <a:gd name="connsiteY3" fmla="*/ 0 h 15103"/>
                  <a:gd name="connsiteX4" fmla="*/ 18124 w 15103"/>
                  <a:gd name="connsiteY4" fmla="*/ 9062 h 15103"/>
                  <a:gd name="connsiteX5" fmla="*/ 18124 w 15103"/>
                  <a:gd name="connsiteY5" fmla="*/ 9062 h 1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03" h="15103">
                    <a:moveTo>
                      <a:pt x="18124" y="9062"/>
                    </a:moveTo>
                    <a:cubicBezTo>
                      <a:pt x="18124" y="13593"/>
                      <a:pt x="14348" y="18124"/>
                      <a:pt x="9062" y="18124"/>
                    </a:cubicBezTo>
                    <a:cubicBezTo>
                      <a:pt x="4531" y="18124"/>
                      <a:pt x="0" y="14348"/>
                      <a:pt x="0" y="9062"/>
                    </a:cubicBezTo>
                    <a:cubicBezTo>
                      <a:pt x="0" y="3776"/>
                      <a:pt x="3776" y="0"/>
                      <a:pt x="9062" y="0"/>
                    </a:cubicBezTo>
                    <a:cubicBezTo>
                      <a:pt x="14348" y="755"/>
                      <a:pt x="18124" y="4531"/>
                      <a:pt x="18124" y="9062"/>
                    </a:cubicBezTo>
                    <a:lnTo>
                      <a:pt x="18124" y="9062"/>
                    </a:lnTo>
                    <a:close/>
                  </a:path>
                </a:pathLst>
              </a:custGeom>
              <a:solidFill>
                <a:srgbClr val="FFFFFF"/>
              </a:solidFill>
              <a:ln w="7475" cap="flat">
                <a:noFill/>
                <a:prstDash val="solid"/>
                <a:miter/>
              </a:ln>
            </p:spPr>
            <p:txBody>
              <a:bodyPr rtlCol="0" anchor="ctr"/>
              <a:lstStyle/>
              <a:p>
                <a:pPr defTabSz="932563">
                  <a:defRPr/>
                </a:pPr>
                <a:endParaRPr lang="en-US">
                  <a:solidFill>
                    <a:srgbClr val="000000"/>
                  </a:solidFill>
                  <a:latin typeface="Segoe UI"/>
                </a:endParaRPr>
              </a:p>
            </p:txBody>
          </p:sp>
          <p:sp>
            <p:nvSpPr>
              <p:cNvPr id="1535" name="Freeform: Shape 1534">
                <a:extLst>
                  <a:ext uri="{FF2B5EF4-FFF2-40B4-BE49-F238E27FC236}">
                    <a16:creationId xmlns:a16="http://schemas.microsoft.com/office/drawing/2014/main" id="{BECA3A8D-583B-4A45-A1AC-E6C140613015}"/>
                  </a:ext>
                </a:extLst>
              </p:cNvPr>
              <p:cNvSpPr/>
              <p:nvPr/>
            </p:nvSpPr>
            <p:spPr>
              <a:xfrm flipH="1">
                <a:off x="5922178" y="2888503"/>
                <a:ext cx="16753" cy="16753"/>
              </a:xfrm>
              <a:custGeom>
                <a:avLst/>
                <a:gdLst>
                  <a:gd name="connsiteX0" fmla="*/ 18124 w 15103"/>
                  <a:gd name="connsiteY0" fmla="*/ 9062 h 15103"/>
                  <a:gd name="connsiteX1" fmla="*/ 9062 w 15103"/>
                  <a:gd name="connsiteY1" fmla="*/ 18124 h 15103"/>
                  <a:gd name="connsiteX2" fmla="*/ 0 w 15103"/>
                  <a:gd name="connsiteY2" fmla="*/ 9062 h 15103"/>
                  <a:gd name="connsiteX3" fmla="*/ 9062 w 15103"/>
                  <a:gd name="connsiteY3" fmla="*/ 0 h 15103"/>
                  <a:gd name="connsiteX4" fmla="*/ 18124 w 15103"/>
                  <a:gd name="connsiteY4" fmla="*/ 9062 h 15103"/>
                  <a:gd name="connsiteX5" fmla="*/ 18124 w 15103"/>
                  <a:gd name="connsiteY5" fmla="*/ 9062 h 1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03" h="15103">
                    <a:moveTo>
                      <a:pt x="18124" y="9062"/>
                    </a:moveTo>
                    <a:cubicBezTo>
                      <a:pt x="18124" y="13593"/>
                      <a:pt x="14348" y="18124"/>
                      <a:pt x="9062" y="18124"/>
                    </a:cubicBezTo>
                    <a:cubicBezTo>
                      <a:pt x="3776" y="18124"/>
                      <a:pt x="0" y="14348"/>
                      <a:pt x="0" y="9062"/>
                    </a:cubicBezTo>
                    <a:cubicBezTo>
                      <a:pt x="0" y="3776"/>
                      <a:pt x="3776" y="0"/>
                      <a:pt x="9062" y="0"/>
                    </a:cubicBezTo>
                    <a:cubicBezTo>
                      <a:pt x="14348" y="0"/>
                      <a:pt x="18124" y="4531"/>
                      <a:pt x="18124" y="9062"/>
                    </a:cubicBezTo>
                    <a:lnTo>
                      <a:pt x="18124" y="9062"/>
                    </a:lnTo>
                    <a:close/>
                  </a:path>
                </a:pathLst>
              </a:custGeom>
              <a:solidFill>
                <a:srgbClr val="0078D4"/>
              </a:solidFill>
              <a:ln w="7475" cap="flat">
                <a:noFill/>
                <a:prstDash val="solid"/>
                <a:miter/>
              </a:ln>
            </p:spPr>
            <p:txBody>
              <a:bodyPr rtlCol="0" anchor="ctr"/>
              <a:lstStyle/>
              <a:p>
                <a:pPr defTabSz="932563">
                  <a:defRPr/>
                </a:pPr>
                <a:endParaRPr lang="en-US">
                  <a:solidFill>
                    <a:srgbClr val="000000"/>
                  </a:solidFill>
                  <a:latin typeface="Segoe UI"/>
                </a:endParaRPr>
              </a:p>
            </p:txBody>
          </p:sp>
          <p:sp>
            <p:nvSpPr>
              <p:cNvPr id="1536" name="Freeform: Shape 1535">
                <a:extLst>
                  <a:ext uri="{FF2B5EF4-FFF2-40B4-BE49-F238E27FC236}">
                    <a16:creationId xmlns:a16="http://schemas.microsoft.com/office/drawing/2014/main" id="{D56CCFBE-524E-45E7-B217-A66D933C3B0C}"/>
                  </a:ext>
                </a:extLst>
              </p:cNvPr>
              <p:cNvSpPr/>
              <p:nvPr/>
            </p:nvSpPr>
            <p:spPr>
              <a:xfrm flipH="1">
                <a:off x="5980816" y="2836568"/>
                <a:ext cx="16753" cy="16753"/>
              </a:xfrm>
              <a:custGeom>
                <a:avLst/>
                <a:gdLst>
                  <a:gd name="connsiteX0" fmla="*/ 18124 w 15103"/>
                  <a:gd name="connsiteY0" fmla="*/ 9062 h 15103"/>
                  <a:gd name="connsiteX1" fmla="*/ 9062 w 15103"/>
                  <a:gd name="connsiteY1" fmla="*/ 18124 h 15103"/>
                  <a:gd name="connsiteX2" fmla="*/ 0 w 15103"/>
                  <a:gd name="connsiteY2" fmla="*/ 9062 h 15103"/>
                  <a:gd name="connsiteX3" fmla="*/ 9062 w 15103"/>
                  <a:gd name="connsiteY3" fmla="*/ 0 h 15103"/>
                  <a:gd name="connsiteX4" fmla="*/ 18124 w 15103"/>
                  <a:gd name="connsiteY4" fmla="*/ 9062 h 15103"/>
                  <a:gd name="connsiteX5" fmla="*/ 18124 w 15103"/>
                  <a:gd name="connsiteY5" fmla="*/ 9062 h 1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03" h="15103">
                    <a:moveTo>
                      <a:pt x="18124" y="9062"/>
                    </a:moveTo>
                    <a:cubicBezTo>
                      <a:pt x="18124" y="14348"/>
                      <a:pt x="14348" y="18124"/>
                      <a:pt x="9062" y="18124"/>
                    </a:cubicBezTo>
                    <a:cubicBezTo>
                      <a:pt x="4531" y="18124"/>
                      <a:pt x="0" y="14348"/>
                      <a:pt x="0" y="9062"/>
                    </a:cubicBezTo>
                    <a:cubicBezTo>
                      <a:pt x="0" y="4531"/>
                      <a:pt x="3776" y="0"/>
                      <a:pt x="9062" y="0"/>
                    </a:cubicBezTo>
                    <a:cubicBezTo>
                      <a:pt x="14348" y="0"/>
                      <a:pt x="18124" y="4531"/>
                      <a:pt x="18124" y="9062"/>
                    </a:cubicBezTo>
                    <a:lnTo>
                      <a:pt x="18124" y="9062"/>
                    </a:lnTo>
                    <a:close/>
                  </a:path>
                </a:pathLst>
              </a:custGeom>
              <a:solidFill>
                <a:srgbClr val="FFFFFF"/>
              </a:solidFill>
              <a:ln w="7475" cap="flat">
                <a:noFill/>
                <a:prstDash val="solid"/>
                <a:miter/>
              </a:ln>
            </p:spPr>
            <p:txBody>
              <a:bodyPr rtlCol="0" anchor="ctr"/>
              <a:lstStyle/>
              <a:p>
                <a:pPr defTabSz="932563">
                  <a:defRPr/>
                </a:pPr>
                <a:endParaRPr lang="en-US">
                  <a:solidFill>
                    <a:srgbClr val="000000"/>
                  </a:solidFill>
                  <a:latin typeface="Segoe UI"/>
                </a:endParaRPr>
              </a:p>
            </p:txBody>
          </p:sp>
          <p:sp>
            <p:nvSpPr>
              <p:cNvPr id="1537" name="Freeform: Shape 1536">
                <a:extLst>
                  <a:ext uri="{FF2B5EF4-FFF2-40B4-BE49-F238E27FC236}">
                    <a16:creationId xmlns:a16="http://schemas.microsoft.com/office/drawing/2014/main" id="{60540694-DC53-4691-8FB1-343E9AC25DEA}"/>
                  </a:ext>
                </a:extLst>
              </p:cNvPr>
              <p:cNvSpPr/>
              <p:nvPr/>
            </p:nvSpPr>
            <p:spPr>
              <a:xfrm flipH="1">
                <a:off x="5951497" y="2836568"/>
                <a:ext cx="16753" cy="16753"/>
              </a:xfrm>
              <a:custGeom>
                <a:avLst/>
                <a:gdLst>
                  <a:gd name="connsiteX0" fmla="*/ 18124 w 15103"/>
                  <a:gd name="connsiteY0" fmla="*/ 9062 h 15103"/>
                  <a:gd name="connsiteX1" fmla="*/ 9062 w 15103"/>
                  <a:gd name="connsiteY1" fmla="*/ 18124 h 15103"/>
                  <a:gd name="connsiteX2" fmla="*/ 0 w 15103"/>
                  <a:gd name="connsiteY2" fmla="*/ 9062 h 15103"/>
                  <a:gd name="connsiteX3" fmla="*/ 9062 w 15103"/>
                  <a:gd name="connsiteY3" fmla="*/ 0 h 15103"/>
                  <a:gd name="connsiteX4" fmla="*/ 18124 w 15103"/>
                  <a:gd name="connsiteY4" fmla="*/ 9062 h 15103"/>
                  <a:gd name="connsiteX5" fmla="*/ 18124 w 15103"/>
                  <a:gd name="connsiteY5" fmla="*/ 9062 h 1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03" h="15103">
                    <a:moveTo>
                      <a:pt x="18124" y="9062"/>
                    </a:moveTo>
                    <a:cubicBezTo>
                      <a:pt x="18124" y="14348"/>
                      <a:pt x="14348" y="18124"/>
                      <a:pt x="9062" y="18124"/>
                    </a:cubicBezTo>
                    <a:cubicBezTo>
                      <a:pt x="4531" y="18124"/>
                      <a:pt x="0" y="14348"/>
                      <a:pt x="0" y="9062"/>
                    </a:cubicBezTo>
                    <a:cubicBezTo>
                      <a:pt x="0" y="4531"/>
                      <a:pt x="3776" y="0"/>
                      <a:pt x="9062" y="0"/>
                    </a:cubicBezTo>
                    <a:cubicBezTo>
                      <a:pt x="14348" y="0"/>
                      <a:pt x="18124" y="4531"/>
                      <a:pt x="18124" y="9062"/>
                    </a:cubicBezTo>
                    <a:lnTo>
                      <a:pt x="18124" y="9062"/>
                    </a:lnTo>
                    <a:close/>
                  </a:path>
                </a:pathLst>
              </a:custGeom>
              <a:solidFill>
                <a:srgbClr val="FFFFFF"/>
              </a:solidFill>
              <a:ln w="7475" cap="flat">
                <a:noFill/>
                <a:prstDash val="solid"/>
                <a:miter/>
              </a:ln>
            </p:spPr>
            <p:txBody>
              <a:bodyPr rtlCol="0" anchor="ctr"/>
              <a:lstStyle/>
              <a:p>
                <a:pPr defTabSz="932563">
                  <a:defRPr/>
                </a:pPr>
                <a:endParaRPr lang="en-US">
                  <a:solidFill>
                    <a:srgbClr val="000000"/>
                  </a:solidFill>
                  <a:latin typeface="Segoe UI"/>
                </a:endParaRPr>
              </a:p>
            </p:txBody>
          </p:sp>
          <p:sp>
            <p:nvSpPr>
              <p:cNvPr id="1538" name="Freeform: Shape 1537">
                <a:extLst>
                  <a:ext uri="{FF2B5EF4-FFF2-40B4-BE49-F238E27FC236}">
                    <a16:creationId xmlns:a16="http://schemas.microsoft.com/office/drawing/2014/main" id="{8AC95CD7-1FBC-4C10-9F1C-00FD23079514}"/>
                  </a:ext>
                </a:extLst>
              </p:cNvPr>
              <p:cNvSpPr/>
              <p:nvPr/>
            </p:nvSpPr>
            <p:spPr>
              <a:xfrm flipH="1">
                <a:off x="5922178" y="2836568"/>
                <a:ext cx="16753" cy="16753"/>
              </a:xfrm>
              <a:custGeom>
                <a:avLst/>
                <a:gdLst>
                  <a:gd name="connsiteX0" fmla="*/ 18124 w 15103"/>
                  <a:gd name="connsiteY0" fmla="*/ 9062 h 15103"/>
                  <a:gd name="connsiteX1" fmla="*/ 9062 w 15103"/>
                  <a:gd name="connsiteY1" fmla="*/ 18124 h 15103"/>
                  <a:gd name="connsiteX2" fmla="*/ 0 w 15103"/>
                  <a:gd name="connsiteY2" fmla="*/ 9062 h 15103"/>
                  <a:gd name="connsiteX3" fmla="*/ 9062 w 15103"/>
                  <a:gd name="connsiteY3" fmla="*/ 0 h 15103"/>
                  <a:gd name="connsiteX4" fmla="*/ 18124 w 15103"/>
                  <a:gd name="connsiteY4" fmla="*/ 9062 h 15103"/>
                  <a:gd name="connsiteX5" fmla="*/ 18124 w 15103"/>
                  <a:gd name="connsiteY5" fmla="*/ 9062 h 1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03" h="15103">
                    <a:moveTo>
                      <a:pt x="18124" y="9062"/>
                    </a:moveTo>
                    <a:cubicBezTo>
                      <a:pt x="18124" y="14348"/>
                      <a:pt x="14348" y="18124"/>
                      <a:pt x="9062" y="18124"/>
                    </a:cubicBezTo>
                    <a:cubicBezTo>
                      <a:pt x="3776" y="18124"/>
                      <a:pt x="0" y="14348"/>
                      <a:pt x="0" y="9062"/>
                    </a:cubicBezTo>
                    <a:cubicBezTo>
                      <a:pt x="0" y="4531"/>
                      <a:pt x="3776" y="0"/>
                      <a:pt x="9062" y="0"/>
                    </a:cubicBezTo>
                    <a:cubicBezTo>
                      <a:pt x="14348" y="0"/>
                      <a:pt x="18124" y="4531"/>
                      <a:pt x="18124" y="9062"/>
                    </a:cubicBezTo>
                    <a:lnTo>
                      <a:pt x="18124" y="9062"/>
                    </a:lnTo>
                    <a:close/>
                  </a:path>
                </a:pathLst>
              </a:custGeom>
              <a:solidFill>
                <a:srgbClr val="0078D4"/>
              </a:solidFill>
              <a:ln w="7475" cap="flat">
                <a:noFill/>
                <a:prstDash val="solid"/>
                <a:miter/>
              </a:ln>
            </p:spPr>
            <p:txBody>
              <a:bodyPr rtlCol="0" anchor="ctr"/>
              <a:lstStyle/>
              <a:p>
                <a:pPr defTabSz="932563">
                  <a:defRPr/>
                </a:pPr>
                <a:endParaRPr lang="en-US">
                  <a:solidFill>
                    <a:srgbClr val="000000"/>
                  </a:solidFill>
                  <a:latin typeface="Segoe UI"/>
                </a:endParaRPr>
              </a:p>
            </p:txBody>
          </p:sp>
          <p:sp>
            <p:nvSpPr>
              <p:cNvPr id="1539" name="Freeform: Shape 1538">
                <a:extLst>
                  <a:ext uri="{FF2B5EF4-FFF2-40B4-BE49-F238E27FC236}">
                    <a16:creationId xmlns:a16="http://schemas.microsoft.com/office/drawing/2014/main" id="{FC683BC3-70C0-4233-9FFC-34B901C5C3AD}"/>
                  </a:ext>
                </a:extLst>
              </p:cNvPr>
              <p:cNvSpPr/>
              <p:nvPr/>
            </p:nvSpPr>
            <p:spPr>
              <a:xfrm flipH="1">
                <a:off x="5799878" y="2775416"/>
                <a:ext cx="209420" cy="33507"/>
              </a:xfrm>
              <a:custGeom>
                <a:avLst/>
                <a:gdLst>
                  <a:gd name="connsiteX0" fmla="*/ 188792 w 188792"/>
                  <a:gd name="connsiteY0" fmla="*/ 34738 h 30206"/>
                  <a:gd name="connsiteX1" fmla="*/ 0 w 188792"/>
                  <a:gd name="connsiteY1" fmla="*/ 34738 h 30206"/>
                  <a:gd name="connsiteX2" fmla="*/ 0 w 188792"/>
                  <a:gd name="connsiteY2" fmla="*/ 0 h 30206"/>
                  <a:gd name="connsiteX3" fmla="*/ 188792 w 188792"/>
                  <a:gd name="connsiteY3" fmla="*/ 0 h 30206"/>
                  <a:gd name="connsiteX4" fmla="*/ 188792 w 188792"/>
                  <a:gd name="connsiteY4" fmla="*/ 34738 h 302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792" h="30206">
                    <a:moveTo>
                      <a:pt x="188792" y="34738"/>
                    </a:moveTo>
                    <a:lnTo>
                      <a:pt x="0" y="34738"/>
                    </a:lnTo>
                    <a:lnTo>
                      <a:pt x="0" y="0"/>
                    </a:lnTo>
                    <a:lnTo>
                      <a:pt x="188792" y="0"/>
                    </a:lnTo>
                    <a:lnTo>
                      <a:pt x="188792" y="34738"/>
                    </a:lnTo>
                    <a:close/>
                  </a:path>
                </a:pathLst>
              </a:custGeom>
              <a:solidFill>
                <a:srgbClr val="000000"/>
              </a:solidFill>
              <a:ln w="7475" cap="flat">
                <a:noFill/>
                <a:prstDash val="solid"/>
                <a:miter/>
              </a:ln>
            </p:spPr>
            <p:txBody>
              <a:bodyPr rtlCol="0" anchor="ctr"/>
              <a:lstStyle/>
              <a:p>
                <a:pPr defTabSz="932563">
                  <a:defRPr/>
                </a:pPr>
                <a:endParaRPr lang="en-US">
                  <a:solidFill>
                    <a:srgbClr val="000000"/>
                  </a:solidFill>
                  <a:latin typeface="Segoe UI"/>
                </a:endParaRPr>
              </a:p>
            </p:txBody>
          </p:sp>
        </p:grpSp>
        <p:grpSp>
          <p:nvGrpSpPr>
            <p:cNvPr id="1431" name="Data center">
              <a:extLst>
                <a:ext uri="{FF2B5EF4-FFF2-40B4-BE49-F238E27FC236}">
                  <a16:creationId xmlns:a16="http://schemas.microsoft.com/office/drawing/2014/main" id="{19D0CB3F-527A-4616-B8C8-3830AF80FAA4}"/>
                </a:ext>
              </a:extLst>
            </p:cNvPr>
            <p:cNvGrpSpPr/>
            <p:nvPr/>
          </p:nvGrpSpPr>
          <p:grpSpPr>
            <a:xfrm flipH="1">
              <a:off x="6079997" y="2766645"/>
              <a:ext cx="661768" cy="479991"/>
              <a:chOff x="5378523" y="2669869"/>
              <a:chExt cx="661768" cy="479991"/>
            </a:xfrm>
          </p:grpSpPr>
          <p:sp>
            <p:nvSpPr>
              <p:cNvPr id="1438" name="Freeform: Shape 1437">
                <a:extLst>
                  <a:ext uri="{FF2B5EF4-FFF2-40B4-BE49-F238E27FC236}">
                    <a16:creationId xmlns:a16="http://schemas.microsoft.com/office/drawing/2014/main" id="{ABAFD250-4475-477E-83C9-93C94F7FA88F}"/>
                  </a:ext>
                </a:extLst>
              </p:cNvPr>
              <p:cNvSpPr/>
              <p:nvPr/>
            </p:nvSpPr>
            <p:spPr>
              <a:xfrm flipH="1">
                <a:off x="5453076" y="2669869"/>
                <a:ext cx="159159" cy="88233"/>
              </a:xfrm>
              <a:custGeom>
                <a:avLst/>
                <a:gdLst>
                  <a:gd name="connsiteX0" fmla="*/ 0 w 143482"/>
                  <a:gd name="connsiteY0" fmla="*/ 0 h 67965"/>
                  <a:gd name="connsiteX1" fmla="*/ 147258 w 143482"/>
                  <a:gd name="connsiteY1" fmla="*/ 0 h 67965"/>
                  <a:gd name="connsiteX2" fmla="*/ 147258 w 143482"/>
                  <a:gd name="connsiteY2" fmla="*/ 71741 h 67965"/>
                  <a:gd name="connsiteX3" fmla="*/ 0 w 143482"/>
                  <a:gd name="connsiteY3" fmla="*/ 71741 h 67965"/>
                </a:gdLst>
                <a:ahLst/>
                <a:cxnLst>
                  <a:cxn ang="0">
                    <a:pos x="connsiteX0" y="connsiteY0"/>
                  </a:cxn>
                  <a:cxn ang="0">
                    <a:pos x="connsiteX1" y="connsiteY1"/>
                  </a:cxn>
                  <a:cxn ang="0">
                    <a:pos x="connsiteX2" y="connsiteY2"/>
                  </a:cxn>
                  <a:cxn ang="0">
                    <a:pos x="connsiteX3" y="connsiteY3"/>
                  </a:cxn>
                </a:cxnLst>
                <a:rect l="l" t="t" r="r" b="b"/>
                <a:pathLst>
                  <a:path w="143482" h="67965">
                    <a:moveTo>
                      <a:pt x="0" y="0"/>
                    </a:moveTo>
                    <a:lnTo>
                      <a:pt x="147258" y="0"/>
                    </a:lnTo>
                    <a:lnTo>
                      <a:pt x="147258" y="71741"/>
                    </a:lnTo>
                    <a:lnTo>
                      <a:pt x="0" y="71741"/>
                    </a:lnTo>
                    <a:close/>
                  </a:path>
                </a:pathLst>
              </a:custGeom>
              <a:solidFill>
                <a:srgbClr val="0078D4"/>
              </a:solidFill>
              <a:ln w="7475" cap="flat">
                <a:noFill/>
                <a:prstDash val="solid"/>
                <a:miter/>
              </a:ln>
            </p:spPr>
            <p:txBody>
              <a:bodyPr rtlCol="0" anchor="ctr"/>
              <a:lstStyle/>
              <a:p>
                <a:pPr defTabSz="932563">
                  <a:defRPr/>
                </a:pPr>
                <a:endParaRPr lang="en-US">
                  <a:solidFill>
                    <a:srgbClr val="000000"/>
                  </a:solidFill>
                  <a:latin typeface="Segoe UI"/>
                </a:endParaRPr>
              </a:p>
            </p:txBody>
          </p:sp>
          <p:sp>
            <p:nvSpPr>
              <p:cNvPr id="1439" name="Freeform: Shape 1438">
                <a:extLst>
                  <a:ext uri="{FF2B5EF4-FFF2-40B4-BE49-F238E27FC236}">
                    <a16:creationId xmlns:a16="http://schemas.microsoft.com/office/drawing/2014/main" id="{DAD401ED-03D3-4F27-B256-7F45DA6ADD4B}"/>
                  </a:ext>
                </a:extLst>
              </p:cNvPr>
              <p:cNvSpPr/>
              <p:nvPr/>
            </p:nvSpPr>
            <p:spPr>
              <a:xfrm flipH="1">
                <a:off x="5378523" y="2747774"/>
                <a:ext cx="159159" cy="402086"/>
              </a:xfrm>
              <a:custGeom>
                <a:avLst/>
                <a:gdLst>
                  <a:gd name="connsiteX0" fmla="*/ 0 w 143482"/>
                  <a:gd name="connsiteY0" fmla="*/ 0 h 362481"/>
                  <a:gd name="connsiteX1" fmla="*/ 147258 w 143482"/>
                  <a:gd name="connsiteY1" fmla="*/ 0 h 362481"/>
                  <a:gd name="connsiteX2" fmla="*/ 147258 w 143482"/>
                  <a:gd name="connsiteY2" fmla="*/ 363991 h 362481"/>
                  <a:gd name="connsiteX3" fmla="*/ 0 w 143482"/>
                  <a:gd name="connsiteY3" fmla="*/ 363991 h 362481"/>
                </a:gdLst>
                <a:ahLst/>
                <a:cxnLst>
                  <a:cxn ang="0">
                    <a:pos x="connsiteX0" y="connsiteY0"/>
                  </a:cxn>
                  <a:cxn ang="0">
                    <a:pos x="connsiteX1" y="connsiteY1"/>
                  </a:cxn>
                  <a:cxn ang="0">
                    <a:pos x="connsiteX2" y="connsiteY2"/>
                  </a:cxn>
                  <a:cxn ang="0">
                    <a:pos x="connsiteX3" y="connsiteY3"/>
                  </a:cxn>
                </a:cxnLst>
                <a:rect l="l" t="t" r="r" b="b"/>
                <a:pathLst>
                  <a:path w="143482" h="362481">
                    <a:moveTo>
                      <a:pt x="0" y="0"/>
                    </a:moveTo>
                    <a:lnTo>
                      <a:pt x="147258" y="0"/>
                    </a:lnTo>
                    <a:lnTo>
                      <a:pt x="147258" y="363991"/>
                    </a:lnTo>
                    <a:lnTo>
                      <a:pt x="0" y="363991"/>
                    </a:lnTo>
                    <a:close/>
                  </a:path>
                </a:pathLst>
              </a:custGeom>
              <a:solidFill>
                <a:srgbClr val="0078D4"/>
              </a:solidFill>
              <a:ln w="7475" cap="flat">
                <a:noFill/>
                <a:prstDash val="solid"/>
                <a:miter/>
              </a:ln>
            </p:spPr>
            <p:txBody>
              <a:bodyPr rtlCol="0" anchor="ctr"/>
              <a:lstStyle/>
              <a:p>
                <a:pPr defTabSz="932563">
                  <a:defRPr/>
                </a:pPr>
                <a:endParaRPr lang="en-US">
                  <a:solidFill>
                    <a:srgbClr val="000000"/>
                  </a:solidFill>
                  <a:latin typeface="Segoe UI"/>
                </a:endParaRPr>
              </a:p>
            </p:txBody>
          </p:sp>
          <p:sp>
            <p:nvSpPr>
              <p:cNvPr id="1440" name="Freeform: Shape 1439">
                <a:extLst>
                  <a:ext uri="{FF2B5EF4-FFF2-40B4-BE49-F238E27FC236}">
                    <a16:creationId xmlns:a16="http://schemas.microsoft.com/office/drawing/2014/main" id="{9B15E9BC-D565-40A9-AAA0-F2EF45D5D8E6}"/>
                  </a:ext>
                </a:extLst>
              </p:cNvPr>
              <p:cNvSpPr/>
              <p:nvPr/>
            </p:nvSpPr>
            <p:spPr>
              <a:xfrm flipH="1">
                <a:off x="5536007" y="2669869"/>
                <a:ext cx="251304" cy="477477"/>
              </a:xfrm>
              <a:custGeom>
                <a:avLst/>
                <a:gdLst>
                  <a:gd name="connsiteX0" fmla="*/ 157830 w 226550"/>
                  <a:gd name="connsiteY0" fmla="*/ 71741 h 430446"/>
                  <a:gd name="connsiteX1" fmla="*/ 157830 w 226550"/>
                  <a:gd name="connsiteY1" fmla="*/ 0 h 430446"/>
                  <a:gd name="connsiteX2" fmla="*/ 0 w 226550"/>
                  <a:gd name="connsiteY2" fmla="*/ 0 h 430446"/>
                  <a:gd name="connsiteX3" fmla="*/ 0 w 226550"/>
                  <a:gd name="connsiteY3" fmla="*/ 434977 h 430446"/>
                  <a:gd name="connsiteX4" fmla="*/ 101948 w 226550"/>
                  <a:gd name="connsiteY4" fmla="*/ 434977 h 430446"/>
                  <a:gd name="connsiteX5" fmla="*/ 157830 w 226550"/>
                  <a:gd name="connsiteY5" fmla="*/ 434977 h 430446"/>
                  <a:gd name="connsiteX6" fmla="*/ 231837 w 226550"/>
                  <a:gd name="connsiteY6" fmla="*/ 434977 h 430446"/>
                  <a:gd name="connsiteX7" fmla="*/ 231837 w 226550"/>
                  <a:gd name="connsiteY7" fmla="*/ 71741 h 430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6550" h="430446">
                    <a:moveTo>
                      <a:pt x="157830" y="71741"/>
                    </a:moveTo>
                    <a:lnTo>
                      <a:pt x="157830" y="0"/>
                    </a:lnTo>
                    <a:lnTo>
                      <a:pt x="0" y="0"/>
                    </a:lnTo>
                    <a:lnTo>
                      <a:pt x="0" y="434977"/>
                    </a:lnTo>
                    <a:lnTo>
                      <a:pt x="101948" y="434977"/>
                    </a:lnTo>
                    <a:lnTo>
                      <a:pt x="157830" y="434977"/>
                    </a:lnTo>
                    <a:lnTo>
                      <a:pt x="231837" y="434977"/>
                    </a:lnTo>
                    <a:lnTo>
                      <a:pt x="231837" y="71741"/>
                    </a:lnTo>
                    <a:close/>
                  </a:path>
                </a:pathLst>
              </a:custGeom>
              <a:solidFill>
                <a:srgbClr val="50E6FF"/>
              </a:solidFill>
              <a:ln w="7475" cap="flat">
                <a:noFill/>
                <a:prstDash val="solid"/>
                <a:miter/>
              </a:ln>
            </p:spPr>
            <p:txBody>
              <a:bodyPr rtlCol="0" anchor="ctr"/>
              <a:lstStyle/>
              <a:p>
                <a:pPr defTabSz="932563">
                  <a:defRPr/>
                </a:pPr>
                <a:endParaRPr lang="en-US">
                  <a:solidFill>
                    <a:srgbClr val="000000"/>
                  </a:solidFill>
                  <a:latin typeface="Segoe UI"/>
                </a:endParaRPr>
              </a:p>
            </p:txBody>
          </p:sp>
          <p:sp>
            <p:nvSpPr>
              <p:cNvPr id="1441" name="Freeform: Shape 1440">
                <a:extLst>
                  <a:ext uri="{FF2B5EF4-FFF2-40B4-BE49-F238E27FC236}">
                    <a16:creationId xmlns:a16="http://schemas.microsoft.com/office/drawing/2014/main" id="{65FEC022-31C3-4FDB-A6ED-884B94B4308C}"/>
                  </a:ext>
                </a:extLst>
              </p:cNvPr>
              <p:cNvSpPr/>
              <p:nvPr/>
            </p:nvSpPr>
            <p:spPr>
              <a:xfrm flipH="1">
                <a:off x="5553599" y="2928712"/>
                <a:ext cx="209420" cy="33507"/>
              </a:xfrm>
              <a:custGeom>
                <a:avLst/>
                <a:gdLst>
                  <a:gd name="connsiteX0" fmla="*/ 188792 w 188792"/>
                  <a:gd name="connsiteY0" fmla="*/ 35493 h 30206"/>
                  <a:gd name="connsiteX1" fmla="*/ 0 w 188792"/>
                  <a:gd name="connsiteY1" fmla="*/ 35493 h 30206"/>
                  <a:gd name="connsiteX2" fmla="*/ 0 w 188792"/>
                  <a:gd name="connsiteY2" fmla="*/ 0 h 30206"/>
                  <a:gd name="connsiteX3" fmla="*/ 188792 w 188792"/>
                  <a:gd name="connsiteY3" fmla="*/ 0 h 30206"/>
                  <a:gd name="connsiteX4" fmla="*/ 188792 w 188792"/>
                  <a:gd name="connsiteY4" fmla="*/ 35493 h 302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792" h="30206">
                    <a:moveTo>
                      <a:pt x="188792" y="35493"/>
                    </a:moveTo>
                    <a:lnTo>
                      <a:pt x="0" y="35493"/>
                    </a:lnTo>
                    <a:lnTo>
                      <a:pt x="0" y="0"/>
                    </a:lnTo>
                    <a:lnTo>
                      <a:pt x="188792" y="0"/>
                    </a:lnTo>
                    <a:lnTo>
                      <a:pt x="188792" y="35493"/>
                    </a:lnTo>
                    <a:close/>
                  </a:path>
                </a:pathLst>
              </a:custGeom>
              <a:solidFill>
                <a:srgbClr val="000000"/>
              </a:solidFill>
              <a:ln w="7475" cap="flat">
                <a:noFill/>
                <a:prstDash val="solid"/>
                <a:miter/>
              </a:ln>
            </p:spPr>
            <p:txBody>
              <a:bodyPr rtlCol="0" anchor="ctr"/>
              <a:lstStyle/>
              <a:p>
                <a:pPr defTabSz="932563">
                  <a:defRPr/>
                </a:pPr>
                <a:endParaRPr lang="en-US">
                  <a:solidFill>
                    <a:srgbClr val="000000"/>
                  </a:solidFill>
                  <a:latin typeface="Segoe UI"/>
                </a:endParaRPr>
              </a:p>
            </p:txBody>
          </p:sp>
          <p:sp>
            <p:nvSpPr>
              <p:cNvPr id="1442" name="Freeform: Shape 1441">
                <a:extLst>
                  <a:ext uri="{FF2B5EF4-FFF2-40B4-BE49-F238E27FC236}">
                    <a16:creationId xmlns:a16="http://schemas.microsoft.com/office/drawing/2014/main" id="{2DCCC291-84F5-462D-B332-642830567E23}"/>
                  </a:ext>
                </a:extLst>
              </p:cNvPr>
              <p:cNvSpPr/>
              <p:nvPr/>
            </p:nvSpPr>
            <p:spPr>
              <a:xfrm flipH="1">
                <a:off x="5553599" y="2981486"/>
                <a:ext cx="209420" cy="33507"/>
              </a:xfrm>
              <a:custGeom>
                <a:avLst/>
                <a:gdLst>
                  <a:gd name="connsiteX0" fmla="*/ 188792 w 188792"/>
                  <a:gd name="connsiteY0" fmla="*/ 34738 h 30206"/>
                  <a:gd name="connsiteX1" fmla="*/ 0 w 188792"/>
                  <a:gd name="connsiteY1" fmla="*/ 34738 h 30206"/>
                  <a:gd name="connsiteX2" fmla="*/ 0 w 188792"/>
                  <a:gd name="connsiteY2" fmla="*/ 0 h 30206"/>
                  <a:gd name="connsiteX3" fmla="*/ 188792 w 188792"/>
                  <a:gd name="connsiteY3" fmla="*/ 0 h 30206"/>
                  <a:gd name="connsiteX4" fmla="*/ 188792 w 188792"/>
                  <a:gd name="connsiteY4" fmla="*/ 34738 h 302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792" h="30206">
                    <a:moveTo>
                      <a:pt x="188792" y="34738"/>
                    </a:moveTo>
                    <a:lnTo>
                      <a:pt x="0" y="34738"/>
                    </a:lnTo>
                    <a:lnTo>
                      <a:pt x="0" y="0"/>
                    </a:lnTo>
                    <a:lnTo>
                      <a:pt x="188792" y="0"/>
                    </a:lnTo>
                    <a:lnTo>
                      <a:pt x="188792" y="34738"/>
                    </a:lnTo>
                    <a:close/>
                  </a:path>
                </a:pathLst>
              </a:custGeom>
              <a:solidFill>
                <a:srgbClr val="000000"/>
              </a:solidFill>
              <a:ln w="7475" cap="flat">
                <a:noFill/>
                <a:prstDash val="solid"/>
                <a:miter/>
              </a:ln>
            </p:spPr>
            <p:txBody>
              <a:bodyPr rtlCol="0" anchor="ctr"/>
              <a:lstStyle/>
              <a:p>
                <a:pPr defTabSz="932563">
                  <a:defRPr/>
                </a:pPr>
                <a:endParaRPr lang="en-US">
                  <a:solidFill>
                    <a:srgbClr val="000000"/>
                  </a:solidFill>
                  <a:latin typeface="Segoe UI"/>
                </a:endParaRPr>
              </a:p>
            </p:txBody>
          </p:sp>
          <p:sp>
            <p:nvSpPr>
              <p:cNvPr id="1443" name="Freeform: Shape 1442">
                <a:extLst>
                  <a:ext uri="{FF2B5EF4-FFF2-40B4-BE49-F238E27FC236}">
                    <a16:creationId xmlns:a16="http://schemas.microsoft.com/office/drawing/2014/main" id="{6A1CE9D3-6539-4CDB-BEEF-59298F02EAB1}"/>
                  </a:ext>
                </a:extLst>
              </p:cNvPr>
              <p:cNvSpPr/>
              <p:nvPr/>
            </p:nvSpPr>
            <p:spPr>
              <a:xfrm flipH="1">
                <a:off x="5553599" y="3033422"/>
                <a:ext cx="209420" cy="33507"/>
              </a:xfrm>
              <a:custGeom>
                <a:avLst/>
                <a:gdLst>
                  <a:gd name="connsiteX0" fmla="*/ 188792 w 188792"/>
                  <a:gd name="connsiteY0" fmla="*/ 35493 h 30206"/>
                  <a:gd name="connsiteX1" fmla="*/ 0 w 188792"/>
                  <a:gd name="connsiteY1" fmla="*/ 35493 h 30206"/>
                  <a:gd name="connsiteX2" fmla="*/ 0 w 188792"/>
                  <a:gd name="connsiteY2" fmla="*/ 0 h 30206"/>
                  <a:gd name="connsiteX3" fmla="*/ 188792 w 188792"/>
                  <a:gd name="connsiteY3" fmla="*/ 0 h 30206"/>
                  <a:gd name="connsiteX4" fmla="*/ 188792 w 188792"/>
                  <a:gd name="connsiteY4" fmla="*/ 35493 h 302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792" h="30206">
                    <a:moveTo>
                      <a:pt x="188792" y="35493"/>
                    </a:moveTo>
                    <a:lnTo>
                      <a:pt x="0" y="35493"/>
                    </a:lnTo>
                    <a:lnTo>
                      <a:pt x="0" y="0"/>
                    </a:lnTo>
                    <a:lnTo>
                      <a:pt x="188792" y="0"/>
                    </a:lnTo>
                    <a:lnTo>
                      <a:pt x="188792" y="35493"/>
                    </a:lnTo>
                    <a:close/>
                  </a:path>
                </a:pathLst>
              </a:custGeom>
              <a:solidFill>
                <a:srgbClr val="000000"/>
              </a:solidFill>
              <a:ln w="7475" cap="flat">
                <a:noFill/>
                <a:prstDash val="solid"/>
                <a:miter/>
              </a:ln>
            </p:spPr>
            <p:txBody>
              <a:bodyPr rtlCol="0" anchor="ctr"/>
              <a:lstStyle/>
              <a:p>
                <a:pPr defTabSz="932563">
                  <a:defRPr/>
                </a:pPr>
                <a:endParaRPr lang="en-US">
                  <a:solidFill>
                    <a:srgbClr val="000000"/>
                  </a:solidFill>
                  <a:latin typeface="Segoe UI"/>
                </a:endParaRPr>
              </a:p>
            </p:txBody>
          </p:sp>
          <p:sp>
            <p:nvSpPr>
              <p:cNvPr id="1444" name="Freeform: Shape 1443">
                <a:extLst>
                  <a:ext uri="{FF2B5EF4-FFF2-40B4-BE49-F238E27FC236}">
                    <a16:creationId xmlns:a16="http://schemas.microsoft.com/office/drawing/2014/main" id="{D9953DC4-AE00-42B6-8EDB-2C00FC648CCF}"/>
                  </a:ext>
                </a:extLst>
              </p:cNvPr>
              <p:cNvSpPr/>
              <p:nvPr/>
            </p:nvSpPr>
            <p:spPr>
              <a:xfrm flipH="1">
                <a:off x="5553599" y="3085359"/>
                <a:ext cx="209420" cy="33507"/>
              </a:xfrm>
              <a:custGeom>
                <a:avLst/>
                <a:gdLst>
                  <a:gd name="connsiteX0" fmla="*/ 188792 w 188792"/>
                  <a:gd name="connsiteY0" fmla="*/ 35493 h 30206"/>
                  <a:gd name="connsiteX1" fmla="*/ 0 w 188792"/>
                  <a:gd name="connsiteY1" fmla="*/ 35493 h 30206"/>
                  <a:gd name="connsiteX2" fmla="*/ 0 w 188792"/>
                  <a:gd name="connsiteY2" fmla="*/ 0 h 30206"/>
                  <a:gd name="connsiteX3" fmla="*/ 188792 w 188792"/>
                  <a:gd name="connsiteY3" fmla="*/ 0 h 30206"/>
                  <a:gd name="connsiteX4" fmla="*/ 188792 w 188792"/>
                  <a:gd name="connsiteY4" fmla="*/ 35493 h 302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792" h="30206">
                    <a:moveTo>
                      <a:pt x="188792" y="35493"/>
                    </a:moveTo>
                    <a:lnTo>
                      <a:pt x="0" y="35493"/>
                    </a:lnTo>
                    <a:lnTo>
                      <a:pt x="0" y="0"/>
                    </a:lnTo>
                    <a:lnTo>
                      <a:pt x="188792" y="0"/>
                    </a:lnTo>
                    <a:lnTo>
                      <a:pt x="188792" y="35493"/>
                    </a:lnTo>
                    <a:close/>
                  </a:path>
                </a:pathLst>
              </a:custGeom>
              <a:solidFill>
                <a:srgbClr val="000000"/>
              </a:solidFill>
              <a:ln w="7475" cap="flat">
                <a:noFill/>
                <a:prstDash val="solid"/>
                <a:miter/>
              </a:ln>
            </p:spPr>
            <p:txBody>
              <a:bodyPr rtlCol="0" anchor="ctr"/>
              <a:lstStyle/>
              <a:p>
                <a:pPr defTabSz="932563">
                  <a:defRPr/>
                </a:pPr>
                <a:endParaRPr lang="en-US">
                  <a:solidFill>
                    <a:srgbClr val="000000"/>
                  </a:solidFill>
                  <a:latin typeface="Segoe UI"/>
                </a:endParaRPr>
              </a:p>
            </p:txBody>
          </p:sp>
          <p:sp>
            <p:nvSpPr>
              <p:cNvPr id="1445" name="Freeform: Shape 1444">
                <a:extLst>
                  <a:ext uri="{FF2B5EF4-FFF2-40B4-BE49-F238E27FC236}">
                    <a16:creationId xmlns:a16="http://schemas.microsoft.com/office/drawing/2014/main" id="{B172BD28-B14D-4141-B7C7-5762A8CD93CF}"/>
                  </a:ext>
                </a:extLst>
              </p:cNvPr>
              <p:cNvSpPr/>
              <p:nvPr/>
            </p:nvSpPr>
            <p:spPr>
              <a:xfrm flipH="1">
                <a:off x="5733700" y="3095411"/>
                <a:ext cx="16753" cy="16753"/>
              </a:xfrm>
              <a:custGeom>
                <a:avLst/>
                <a:gdLst>
                  <a:gd name="connsiteX0" fmla="*/ 18124 w 15103"/>
                  <a:gd name="connsiteY0" fmla="*/ 9062 h 15103"/>
                  <a:gd name="connsiteX1" fmla="*/ 9062 w 15103"/>
                  <a:gd name="connsiteY1" fmla="*/ 18124 h 15103"/>
                  <a:gd name="connsiteX2" fmla="*/ 0 w 15103"/>
                  <a:gd name="connsiteY2" fmla="*/ 9062 h 15103"/>
                  <a:gd name="connsiteX3" fmla="*/ 9062 w 15103"/>
                  <a:gd name="connsiteY3" fmla="*/ 0 h 15103"/>
                  <a:gd name="connsiteX4" fmla="*/ 18124 w 15103"/>
                  <a:gd name="connsiteY4" fmla="*/ 9062 h 15103"/>
                  <a:gd name="connsiteX5" fmla="*/ 18124 w 15103"/>
                  <a:gd name="connsiteY5" fmla="*/ 9062 h 1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03" h="15103">
                    <a:moveTo>
                      <a:pt x="18124" y="9062"/>
                    </a:moveTo>
                    <a:cubicBezTo>
                      <a:pt x="18124" y="13593"/>
                      <a:pt x="14348" y="18124"/>
                      <a:pt x="9062" y="18124"/>
                    </a:cubicBezTo>
                    <a:cubicBezTo>
                      <a:pt x="4531" y="18124"/>
                      <a:pt x="0" y="14348"/>
                      <a:pt x="0" y="9062"/>
                    </a:cubicBezTo>
                    <a:cubicBezTo>
                      <a:pt x="0" y="3776"/>
                      <a:pt x="3776" y="0"/>
                      <a:pt x="9062" y="0"/>
                    </a:cubicBezTo>
                    <a:cubicBezTo>
                      <a:pt x="14348" y="0"/>
                      <a:pt x="18124" y="3776"/>
                      <a:pt x="18124" y="9062"/>
                    </a:cubicBezTo>
                    <a:lnTo>
                      <a:pt x="18124" y="9062"/>
                    </a:lnTo>
                    <a:close/>
                  </a:path>
                </a:pathLst>
              </a:custGeom>
              <a:solidFill>
                <a:srgbClr val="FFFFFF"/>
              </a:solidFill>
              <a:ln w="7475" cap="flat">
                <a:noFill/>
                <a:prstDash val="solid"/>
                <a:miter/>
              </a:ln>
            </p:spPr>
            <p:txBody>
              <a:bodyPr rtlCol="0" anchor="ctr"/>
              <a:lstStyle/>
              <a:p>
                <a:pPr defTabSz="932563">
                  <a:defRPr/>
                </a:pPr>
                <a:endParaRPr lang="en-US">
                  <a:solidFill>
                    <a:srgbClr val="000000"/>
                  </a:solidFill>
                  <a:latin typeface="Segoe UI"/>
                </a:endParaRPr>
              </a:p>
            </p:txBody>
          </p:sp>
          <p:sp>
            <p:nvSpPr>
              <p:cNvPr id="1446" name="Freeform: Shape 1445">
                <a:extLst>
                  <a:ext uri="{FF2B5EF4-FFF2-40B4-BE49-F238E27FC236}">
                    <a16:creationId xmlns:a16="http://schemas.microsoft.com/office/drawing/2014/main" id="{EFA7C3C6-FCB3-42E9-96B4-41F58D090D31}"/>
                  </a:ext>
                </a:extLst>
              </p:cNvPr>
              <p:cNvSpPr/>
              <p:nvPr/>
            </p:nvSpPr>
            <p:spPr>
              <a:xfrm flipH="1">
                <a:off x="5704381" y="3095411"/>
                <a:ext cx="16753" cy="16753"/>
              </a:xfrm>
              <a:custGeom>
                <a:avLst/>
                <a:gdLst>
                  <a:gd name="connsiteX0" fmla="*/ 18124 w 15103"/>
                  <a:gd name="connsiteY0" fmla="*/ 9062 h 15103"/>
                  <a:gd name="connsiteX1" fmla="*/ 9062 w 15103"/>
                  <a:gd name="connsiteY1" fmla="*/ 18124 h 15103"/>
                  <a:gd name="connsiteX2" fmla="*/ 0 w 15103"/>
                  <a:gd name="connsiteY2" fmla="*/ 9062 h 15103"/>
                  <a:gd name="connsiteX3" fmla="*/ 9062 w 15103"/>
                  <a:gd name="connsiteY3" fmla="*/ 0 h 15103"/>
                  <a:gd name="connsiteX4" fmla="*/ 18124 w 15103"/>
                  <a:gd name="connsiteY4" fmla="*/ 9062 h 15103"/>
                  <a:gd name="connsiteX5" fmla="*/ 18124 w 15103"/>
                  <a:gd name="connsiteY5" fmla="*/ 9062 h 1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03" h="15103">
                    <a:moveTo>
                      <a:pt x="18124" y="9062"/>
                    </a:moveTo>
                    <a:cubicBezTo>
                      <a:pt x="18124" y="13593"/>
                      <a:pt x="14348" y="18124"/>
                      <a:pt x="9062" y="18124"/>
                    </a:cubicBezTo>
                    <a:cubicBezTo>
                      <a:pt x="4531" y="18124"/>
                      <a:pt x="0" y="14348"/>
                      <a:pt x="0" y="9062"/>
                    </a:cubicBezTo>
                    <a:cubicBezTo>
                      <a:pt x="0" y="3776"/>
                      <a:pt x="3776" y="0"/>
                      <a:pt x="9062" y="0"/>
                    </a:cubicBezTo>
                    <a:cubicBezTo>
                      <a:pt x="14348" y="0"/>
                      <a:pt x="18124" y="3776"/>
                      <a:pt x="18124" y="9062"/>
                    </a:cubicBezTo>
                    <a:lnTo>
                      <a:pt x="18124" y="9062"/>
                    </a:lnTo>
                    <a:close/>
                  </a:path>
                </a:pathLst>
              </a:custGeom>
              <a:solidFill>
                <a:srgbClr val="FFFFFF"/>
              </a:solidFill>
              <a:ln w="7475" cap="flat">
                <a:noFill/>
                <a:prstDash val="solid"/>
                <a:miter/>
              </a:ln>
            </p:spPr>
            <p:txBody>
              <a:bodyPr rtlCol="0" anchor="ctr"/>
              <a:lstStyle/>
              <a:p>
                <a:pPr defTabSz="932563">
                  <a:defRPr/>
                </a:pPr>
                <a:endParaRPr lang="en-US">
                  <a:solidFill>
                    <a:srgbClr val="000000"/>
                  </a:solidFill>
                  <a:latin typeface="Segoe UI"/>
                </a:endParaRPr>
              </a:p>
            </p:txBody>
          </p:sp>
          <p:sp>
            <p:nvSpPr>
              <p:cNvPr id="1447" name="Freeform: Shape 1446">
                <a:extLst>
                  <a:ext uri="{FF2B5EF4-FFF2-40B4-BE49-F238E27FC236}">
                    <a16:creationId xmlns:a16="http://schemas.microsoft.com/office/drawing/2014/main" id="{8CD5D16B-DA67-4218-9BF2-AF2F8A778A4C}"/>
                  </a:ext>
                </a:extLst>
              </p:cNvPr>
              <p:cNvSpPr/>
              <p:nvPr/>
            </p:nvSpPr>
            <p:spPr>
              <a:xfrm flipH="1">
                <a:off x="5675062" y="3095411"/>
                <a:ext cx="16753" cy="16753"/>
              </a:xfrm>
              <a:custGeom>
                <a:avLst/>
                <a:gdLst>
                  <a:gd name="connsiteX0" fmla="*/ 18124 w 15103"/>
                  <a:gd name="connsiteY0" fmla="*/ 9062 h 15103"/>
                  <a:gd name="connsiteX1" fmla="*/ 9062 w 15103"/>
                  <a:gd name="connsiteY1" fmla="*/ 18124 h 15103"/>
                  <a:gd name="connsiteX2" fmla="*/ 0 w 15103"/>
                  <a:gd name="connsiteY2" fmla="*/ 9062 h 15103"/>
                  <a:gd name="connsiteX3" fmla="*/ 9062 w 15103"/>
                  <a:gd name="connsiteY3" fmla="*/ 0 h 15103"/>
                  <a:gd name="connsiteX4" fmla="*/ 18124 w 15103"/>
                  <a:gd name="connsiteY4" fmla="*/ 9062 h 15103"/>
                  <a:gd name="connsiteX5" fmla="*/ 18124 w 15103"/>
                  <a:gd name="connsiteY5" fmla="*/ 9062 h 1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03" h="15103">
                    <a:moveTo>
                      <a:pt x="18124" y="9062"/>
                    </a:moveTo>
                    <a:cubicBezTo>
                      <a:pt x="18124" y="13593"/>
                      <a:pt x="14348" y="18124"/>
                      <a:pt x="9062" y="18124"/>
                    </a:cubicBezTo>
                    <a:cubicBezTo>
                      <a:pt x="4531" y="18124"/>
                      <a:pt x="0" y="14348"/>
                      <a:pt x="0" y="9062"/>
                    </a:cubicBezTo>
                    <a:cubicBezTo>
                      <a:pt x="0" y="3776"/>
                      <a:pt x="3776" y="0"/>
                      <a:pt x="9062" y="0"/>
                    </a:cubicBezTo>
                    <a:cubicBezTo>
                      <a:pt x="14348" y="0"/>
                      <a:pt x="18124" y="3776"/>
                      <a:pt x="18124" y="9062"/>
                    </a:cubicBezTo>
                    <a:lnTo>
                      <a:pt x="18124" y="9062"/>
                    </a:lnTo>
                    <a:close/>
                  </a:path>
                </a:pathLst>
              </a:custGeom>
              <a:solidFill>
                <a:srgbClr val="0078D4"/>
              </a:solidFill>
              <a:ln w="7475" cap="flat">
                <a:noFill/>
                <a:prstDash val="solid"/>
                <a:miter/>
              </a:ln>
            </p:spPr>
            <p:txBody>
              <a:bodyPr rtlCol="0" anchor="ctr"/>
              <a:lstStyle/>
              <a:p>
                <a:pPr defTabSz="932563">
                  <a:defRPr/>
                </a:pPr>
                <a:endParaRPr lang="en-US">
                  <a:solidFill>
                    <a:srgbClr val="000000"/>
                  </a:solidFill>
                  <a:latin typeface="Segoe UI"/>
                </a:endParaRPr>
              </a:p>
            </p:txBody>
          </p:sp>
          <p:sp>
            <p:nvSpPr>
              <p:cNvPr id="1448" name="Freeform: Shape 1447">
                <a:extLst>
                  <a:ext uri="{FF2B5EF4-FFF2-40B4-BE49-F238E27FC236}">
                    <a16:creationId xmlns:a16="http://schemas.microsoft.com/office/drawing/2014/main" id="{6A5D4962-7787-454F-9A54-A045BEA533EE}"/>
                  </a:ext>
                </a:extLst>
              </p:cNvPr>
              <p:cNvSpPr/>
              <p:nvPr/>
            </p:nvSpPr>
            <p:spPr>
              <a:xfrm flipH="1">
                <a:off x="5733700" y="3042636"/>
                <a:ext cx="16753" cy="16753"/>
              </a:xfrm>
              <a:custGeom>
                <a:avLst/>
                <a:gdLst>
                  <a:gd name="connsiteX0" fmla="*/ 18124 w 15103"/>
                  <a:gd name="connsiteY0" fmla="*/ 9062 h 15103"/>
                  <a:gd name="connsiteX1" fmla="*/ 9062 w 15103"/>
                  <a:gd name="connsiteY1" fmla="*/ 18124 h 15103"/>
                  <a:gd name="connsiteX2" fmla="*/ 0 w 15103"/>
                  <a:gd name="connsiteY2" fmla="*/ 9062 h 15103"/>
                  <a:gd name="connsiteX3" fmla="*/ 9062 w 15103"/>
                  <a:gd name="connsiteY3" fmla="*/ 0 h 15103"/>
                  <a:gd name="connsiteX4" fmla="*/ 18124 w 15103"/>
                  <a:gd name="connsiteY4" fmla="*/ 9062 h 15103"/>
                  <a:gd name="connsiteX5" fmla="*/ 18124 w 15103"/>
                  <a:gd name="connsiteY5" fmla="*/ 9062 h 1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03" h="15103">
                    <a:moveTo>
                      <a:pt x="18124" y="9062"/>
                    </a:moveTo>
                    <a:cubicBezTo>
                      <a:pt x="18124" y="14348"/>
                      <a:pt x="14348" y="18124"/>
                      <a:pt x="9062" y="18124"/>
                    </a:cubicBezTo>
                    <a:cubicBezTo>
                      <a:pt x="4531" y="18124"/>
                      <a:pt x="0" y="14348"/>
                      <a:pt x="0" y="9062"/>
                    </a:cubicBezTo>
                    <a:cubicBezTo>
                      <a:pt x="0" y="4531"/>
                      <a:pt x="3776" y="0"/>
                      <a:pt x="9062" y="0"/>
                    </a:cubicBezTo>
                    <a:cubicBezTo>
                      <a:pt x="14348" y="755"/>
                      <a:pt x="18124" y="4531"/>
                      <a:pt x="18124" y="9062"/>
                    </a:cubicBezTo>
                    <a:lnTo>
                      <a:pt x="18124" y="9062"/>
                    </a:lnTo>
                    <a:close/>
                  </a:path>
                </a:pathLst>
              </a:custGeom>
              <a:solidFill>
                <a:srgbClr val="FFFFFF"/>
              </a:solidFill>
              <a:ln w="7475" cap="flat">
                <a:noFill/>
                <a:prstDash val="solid"/>
                <a:miter/>
              </a:ln>
            </p:spPr>
            <p:txBody>
              <a:bodyPr rtlCol="0" anchor="ctr"/>
              <a:lstStyle/>
              <a:p>
                <a:pPr defTabSz="932563">
                  <a:defRPr/>
                </a:pPr>
                <a:endParaRPr lang="en-US">
                  <a:solidFill>
                    <a:srgbClr val="000000"/>
                  </a:solidFill>
                  <a:latin typeface="Segoe UI"/>
                </a:endParaRPr>
              </a:p>
            </p:txBody>
          </p:sp>
          <p:sp>
            <p:nvSpPr>
              <p:cNvPr id="1449" name="Freeform: Shape 1448">
                <a:extLst>
                  <a:ext uri="{FF2B5EF4-FFF2-40B4-BE49-F238E27FC236}">
                    <a16:creationId xmlns:a16="http://schemas.microsoft.com/office/drawing/2014/main" id="{B0997644-CFA5-4532-BEB9-FDE4B7E73F10}"/>
                  </a:ext>
                </a:extLst>
              </p:cNvPr>
              <p:cNvSpPr/>
              <p:nvPr/>
            </p:nvSpPr>
            <p:spPr>
              <a:xfrm flipH="1">
                <a:off x="5704381" y="3042636"/>
                <a:ext cx="16753" cy="16753"/>
              </a:xfrm>
              <a:custGeom>
                <a:avLst/>
                <a:gdLst>
                  <a:gd name="connsiteX0" fmla="*/ 18124 w 15103"/>
                  <a:gd name="connsiteY0" fmla="*/ 9062 h 15103"/>
                  <a:gd name="connsiteX1" fmla="*/ 9062 w 15103"/>
                  <a:gd name="connsiteY1" fmla="*/ 18124 h 15103"/>
                  <a:gd name="connsiteX2" fmla="*/ 0 w 15103"/>
                  <a:gd name="connsiteY2" fmla="*/ 9062 h 15103"/>
                  <a:gd name="connsiteX3" fmla="*/ 9062 w 15103"/>
                  <a:gd name="connsiteY3" fmla="*/ 0 h 15103"/>
                  <a:gd name="connsiteX4" fmla="*/ 18124 w 15103"/>
                  <a:gd name="connsiteY4" fmla="*/ 9062 h 15103"/>
                  <a:gd name="connsiteX5" fmla="*/ 18124 w 15103"/>
                  <a:gd name="connsiteY5" fmla="*/ 9062 h 1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03" h="15103">
                    <a:moveTo>
                      <a:pt x="18124" y="9062"/>
                    </a:moveTo>
                    <a:cubicBezTo>
                      <a:pt x="18124" y="14348"/>
                      <a:pt x="14348" y="18124"/>
                      <a:pt x="9062" y="18124"/>
                    </a:cubicBezTo>
                    <a:cubicBezTo>
                      <a:pt x="4531" y="18124"/>
                      <a:pt x="0" y="14348"/>
                      <a:pt x="0" y="9062"/>
                    </a:cubicBezTo>
                    <a:cubicBezTo>
                      <a:pt x="0" y="4531"/>
                      <a:pt x="3776" y="0"/>
                      <a:pt x="9062" y="0"/>
                    </a:cubicBezTo>
                    <a:cubicBezTo>
                      <a:pt x="14348" y="755"/>
                      <a:pt x="18124" y="4531"/>
                      <a:pt x="18124" y="9062"/>
                    </a:cubicBezTo>
                    <a:lnTo>
                      <a:pt x="18124" y="9062"/>
                    </a:lnTo>
                    <a:close/>
                  </a:path>
                </a:pathLst>
              </a:custGeom>
              <a:solidFill>
                <a:srgbClr val="FFFFFF"/>
              </a:solidFill>
              <a:ln w="7475" cap="flat">
                <a:noFill/>
                <a:prstDash val="solid"/>
                <a:miter/>
              </a:ln>
            </p:spPr>
            <p:txBody>
              <a:bodyPr rtlCol="0" anchor="ctr"/>
              <a:lstStyle/>
              <a:p>
                <a:pPr defTabSz="932563">
                  <a:defRPr/>
                </a:pPr>
                <a:endParaRPr lang="en-US">
                  <a:solidFill>
                    <a:srgbClr val="000000"/>
                  </a:solidFill>
                  <a:latin typeface="Segoe UI"/>
                </a:endParaRPr>
              </a:p>
            </p:txBody>
          </p:sp>
          <p:sp>
            <p:nvSpPr>
              <p:cNvPr id="1450" name="Freeform: Shape 1449">
                <a:extLst>
                  <a:ext uri="{FF2B5EF4-FFF2-40B4-BE49-F238E27FC236}">
                    <a16:creationId xmlns:a16="http://schemas.microsoft.com/office/drawing/2014/main" id="{8EF2A64C-37F8-4D6B-ABDC-A1B7D4F2AA94}"/>
                  </a:ext>
                </a:extLst>
              </p:cNvPr>
              <p:cNvSpPr/>
              <p:nvPr/>
            </p:nvSpPr>
            <p:spPr>
              <a:xfrm flipH="1">
                <a:off x="5675062" y="3042636"/>
                <a:ext cx="16753" cy="16753"/>
              </a:xfrm>
              <a:custGeom>
                <a:avLst/>
                <a:gdLst>
                  <a:gd name="connsiteX0" fmla="*/ 18124 w 15103"/>
                  <a:gd name="connsiteY0" fmla="*/ 9062 h 15103"/>
                  <a:gd name="connsiteX1" fmla="*/ 9062 w 15103"/>
                  <a:gd name="connsiteY1" fmla="*/ 18124 h 15103"/>
                  <a:gd name="connsiteX2" fmla="*/ 0 w 15103"/>
                  <a:gd name="connsiteY2" fmla="*/ 9062 h 15103"/>
                  <a:gd name="connsiteX3" fmla="*/ 9062 w 15103"/>
                  <a:gd name="connsiteY3" fmla="*/ 0 h 15103"/>
                  <a:gd name="connsiteX4" fmla="*/ 18124 w 15103"/>
                  <a:gd name="connsiteY4" fmla="*/ 9062 h 15103"/>
                  <a:gd name="connsiteX5" fmla="*/ 18124 w 15103"/>
                  <a:gd name="connsiteY5" fmla="*/ 9062 h 1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03" h="15103">
                    <a:moveTo>
                      <a:pt x="18124" y="9062"/>
                    </a:moveTo>
                    <a:cubicBezTo>
                      <a:pt x="18124" y="14348"/>
                      <a:pt x="14348" y="18124"/>
                      <a:pt x="9062" y="18124"/>
                    </a:cubicBezTo>
                    <a:cubicBezTo>
                      <a:pt x="4531" y="18124"/>
                      <a:pt x="0" y="14348"/>
                      <a:pt x="0" y="9062"/>
                    </a:cubicBezTo>
                    <a:cubicBezTo>
                      <a:pt x="0" y="4531"/>
                      <a:pt x="3776" y="0"/>
                      <a:pt x="9062" y="0"/>
                    </a:cubicBezTo>
                    <a:cubicBezTo>
                      <a:pt x="14348" y="755"/>
                      <a:pt x="18124" y="4531"/>
                      <a:pt x="18124" y="9062"/>
                    </a:cubicBezTo>
                    <a:lnTo>
                      <a:pt x="18124" y="9062"/>
                    </a:lnTo>
                    <a:close/>
                  </a:path>
                </a:pathLst>
              </a:custGeom>
              <a:solidFill>
                <a:srgbClr val="0078D4"/>
              </a:solidFill>
              <a:ln w="7475" cap="flat">
                <a:noFill/>
                <a:prstDash val="solid"/>
                <a:miter/>
              </a:ln>
            </p:spPr>
            <p:txBody>
              <a:bodyPr rtlCol="0" anchor="ctr"/>
              <a:lstStyle/>
              <a:p>
                <a:pPr defTabSz="932563">
                  <a:defRPr/>
                </a:pPr>
                <a:endParaRPr lang="en-US">
                  <a:solidFill>
                    <a:srgbClr val="000000"/>
                  </a:solidFill>
                  <a:latin typeface="Segoe UI"/>
                </a:endParaRPr>
              </a:p>
            </p:txBody>
          </p:sp>
          <p:sp>
            <p:nvSpPr>
              <p:cNvPr id="1451" name="Freeform: Shape 1450">
                <a:extLst>
                  <a:ext uri="{FF2B5EF4-FFF2-40B4-BE49-F238E27FC236}">
                    <a16:creationId xmlns:a16="http://schemas.microsoft.com/office/drawing/2014/main" id="{90AC217B-B536-42B7-9DF6-B10E9CECF6B8}"/>
                  </a:ext>
                </a:extLst>
              </p:cNvPr>
              <p:cNvSpPr/>
              <p:nvPr/>
            </p:nvSpPr>
            <p:spPr>
              <a:xfrm flipH="1">
                <a:off x="5733700" y="2990701"/>
                <a:ext cx="16753" cy="16753"/>
              </a:xfrm>
              <a:custGeom>
                <a:avLst/>
                <a:gdLst>
                  <a:gd name="connsiteX0" fmla="*/ 18124 w 15103"/>
                  <a:gd name="connsiteY0" fmla="*/ 9062 h 15103"/>
                  <a:gd name="connsiteX1" fmla="*/ 9062 w 15103"/>
                  <a:gd name="connsiteY1" fmla="*/ 18124 h 15103"/>
                  <a:gd name="connsiteX2" fmla="*/ 0 w 15103"/>
                  <a:gd name="connsiteY2" fmla="*/ 9062 h 15103"/>
                  <a:gd name="connsiteX3" fmla="*/ 9062 w 15103"/>
                  <a:gd name="connsiteY3" fmla="*/ 0 h 15103"/>
                  <a:gd name="connsiteX4" fmla="*/ 18124 w 15103"/>
                  <a:gd name="connsiteY4" fmla="*/ 9062 h 15103"/>
                  <a:gd name="connsiteX5" fmla="*/ 18124 w 15103"/>
                  <a:gd name="connsiteY5" fmla="*/ 9062 h 1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03" h="15103">
                    <a:moveTo>
                      <a:pt x="18124" y="9062"/>
                    </a:moveTo>
                    <a:cubicBezTo>
                      <a:pt x="18124" y="13593"/>
                      <a:pt x="14348" y="18124"/>
                      <a:pt x="9062" y="18124"/>
                    </a:cubicBezTo>
                    <a:cubicBezTo>
                      <a:pt x="4531" y="18124"/>
                      <a:pt x="0" y="14348"/>
                      <a:pt x="0" y="9062"/>
                    </a:cubicBezTo>
                    <a:cubicBezTo>
                      <a:pt x="0" y="3776"/>
                      <a:pt x="3776" y="0"/>
                      <a:pt x="9062" y="0"/>
                    </a:cubicBezTo>
                    <a:cubicBezTo>
                      <a:pt x="14348" y="0"/>
                      <a:pt x="18124" y="3776"/>
                      <a:pt x="18124" y="9062"/>
                    </a:cubicBezTo>
                    <a:lnTo>
                      <a:pt x="18124" y="9062"/>
                    </a:lnTo>
                    <a:close/>
                  </a:path>
                </a:pathLst>
              </a:custGeom>
              <a:solidFill>
                <a:srgbClr val="FFFFFF"/>
              </a:solidFill>
              <a:ln w="7475" cap="flat">
                <a:noFill/>
                <a:prstDash val="solid"/>
                <a:miter/>
              </a:ln>
            </p:spPr>
            <p:txBody>
              <a:bodyPr rtlCol="0" anchor="ctr"/>
              <a:lstStyle/>
              <a:p>
                <a:pPr defTabSz="932563">
                  <a:defRPr/>
                </a:pPr>
                <a:endParaRPr lang="en-US">
                  <a:solidFill>
                    <a:srgbClr val="000000"/>
                  </a:solidFill>
                  <a:latin typeface="Segoe UI"/>
                </a:endParaRPr>
              </a:p>
            </p:txBody>
          </p:sp>
          <p:sp>
            <p:nvSpPr>
              <p:cNvPr id="1452" name="Freeform: Shape 1451">
                <a:extLst>
                  <a:ext uri="{FF2B5EF4-FFF2-40B4-BE49-F238E27FC236}">
                    <a16:creationId xmlns:a16="http://schemas.microsoft.com/office/drawing/2014/main" id="{2C48B089-9194-48EE-A345-129C1AC31467}"/>
                  </a:ext>
                </a:extLst>
              </p:cNvPr>
              <p:cNvSpPr/>
              <p:nvPr/>
            </p:nvSpPr>
            <p:spPr>
              <a:xfrm flipH="1">
                <a:off x="5704381" y="2990701"/>
                <a:ext cx="16753" cy="16753"/>
              </a:xfrm>
              <a:custGeom>
                <a:avLst/>
                <a:gdLst>
                  <a:gd name="connsiteX0" fmla="*/ 18124 w 15103"/>
                  <a:gd name="connsiteY0" fmla="*/ 9062 h 15103"/>
                  <a:gd name="connsiteX1" fmla="*/ 9062 w 15103"/>
                  <a:gd name="connsiteY1" fmla="*/ 18124 h 15103"/>
                  <a:gd name="connsiteX2" fmla="*/ 0 w 15103"/>
                  <a:gd name="connsiteY2" fmla="*/ 9062 h 15103"/>
                  <a:gd name="connsiteX3" fmla="*/ 9062 w 15103"/>
                  <a:gd name="connsiteY3" fmla="*/ 0 h 15103"/>
                  <a:gd name="connsiteX4" fmla="*/ 18124 w 15103"/>
                  <a:gd name="connsiteY4" fmla="*/ 9062 h 15103"/>
                  <a:gd name="connsiteX5" fmla="*/ 18124 w 15103"/>
                  <a:gd name="connsiteY5" fmla="*/ 9062 h 1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03" h="15103">
                    <a:moveTo>
                      <a:pt x="18124" y="9062"/>
                    </a:moveTo>
                    <a:cubicBezTo>
                      <a:pt x="18124" y="13593"/>
                      <a:pt x="14348" y="18124"/>
                      <a:pt x="9062" y="18124"/>
                    </a:cubicBezTo>
                    <a:cubicBezTo>
                      <a:pt x="4531" y="18124"/>
                      <a:pt x="0" y="14348"/>
                      <a:pt x="0" y="9062"/>
                    </a:cubicBezTo>
                    <a:cubicBezTo>
                      <a:pt x="0" y="3776"/>
                      <a:pt x="3776" y="0"/>
                      <a:pt x="9062" y="0"/>
                    </a:cubicBezTo>
                    <a:cubicBezTo>
                      <a:pt x="14348" y="0"/>
                      <a:pt x="18124" y="3776"/>
                      <a:pt x="18124" y="9062"/>
                    </a:cubicBezTo>
                    <a:lnTo>
                      <a:pt x="18124" y="9062"/>
                    </a:lnTo>
                    <a:close/>
                  </a:path>
                </a:pathLst>
              </a:custGeom>
              <a:solidFill>
                <a:srgbClr val="FFFFFF"/>
              </a:solidFill>
              <a:ln w="7475" cap="flat">
                <a:noFill/>
                <a:prstDash val="solid"/>
                <a:miter/>
              </a:ln>
            </p:spPr>
            <p:txBody>
              <a:bodyPr rtlCol="0" anchor="ctr"/>
              <a:lstStyle/>
              <a:p>
                <a:pPr defTabSz="932563">
                  <a:defRPr/>
                </a:pPr>
                <a:endParaRPr lang="en-US">
                  <a:solidFill>
                    <a:srgbClr val="000000"/>
                  </a:solidFill>
                  <a:latin typeface="Segoe UI"/>
                </a:endParaRPr>
              </a:p>
            </p:txBody>
          </p:sp>
          <p:sp>
            <p:nvSpPr>
              <p:cNvPr id="1453" name="Freeform: Shape 1452">
                <a:extLst>
                  <a:ext uri="{FF2B5EF4-FFF2-40B4-BE49-F238E27FC236}">
                    <a16:creationId xmlns:a16="http://schemas.microsoft.com/office/drawing/2014/main" id="{D81BDC03-9096-4B6F-AC73-92336EEE3BC0}"/>
                  </a:ext>
                </a:extLst>
              </p:cNvPr>
              <p:cNvSpPr/>
              <p:nvPr/>
            </p:nvSpPr>
            <p:spPr>
              <a:xfrm flipH="1">
                <a:off x="5675062" y="2990701"/>
                <a:ext cx="16753" cy="16753"/>
              </a:xfrm>
              <a:custGeom>
                <a:avLst/>
                <a:gdLst>
                  <a:gd name="connsiteX0" fmla="*/ 18124 w 15103"/>
                  <a:gd name="connsiteY0" fmla="*/ 9062 h 15103"/>
                  <a:gd name="connsiteX1" fmla="*/ 9062 w 15103"/>
                  <a:gd name="connsiteY1" fmla="*/ 18124 h 15103"/>
                  <a:gd name="connsiteX2" fmla="*/ 0 w 15103"/>
                  <a:gd name="connsiteY2" fmla="*/ 9062 h 15103"/>
                  <a:gd name="connsiteX3" fmla="*/ 9062 w 15103"/>
                  <a:gd name="connsiteY3" fmla="*/ 0 h 15103"/>
                  <a:gd name="connsiteX4" fmla="*/ 18124 w 15103"/>
                  <a:gd name="connsiteY4" fmla="*/ 9062 h 15103"/>
                  <a:gd name="connsiteX5" fmla="*/ 18124 w 15103"/>
                  <a:gd name="connsiteY5" fmla="*/ 9062 h 1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03" h="15103">
                    <a:moveTo>
                      <a:pt x="18124" y="9062"/>
                    </a:moveTo>
                    <a:cubicBezTo>
                      <a:pt x="18124" y="13593"/>
                      <a:pt x="14348" y="18124"/>
                      <a:pt x="9062" y="18124"/>
                    </a:cubicBezTo>
                    <a:cubicBezTo>
                      <a:pt x="4531" y="18124"/>
                      <a:pt x="0" y="14348"/>
                      <a:pt x="0" y="9062"/>
                    </a:cubicBezTo>
                    <a:cubicBezTo>
                      <a:pt x="0" y="3776"/>
                      <a:pt x="3776" y="0"/>
                      <a:pt x="9062" y="0"/>
                    </a:cubicBezTo>
                    <a:cubicBezTo>
                      <a:pt x="14348" y="0"/>
                      <a:pt x="18124" y="3776"/>
                      <a:pt x="18124" y="9062"/>
                    </a:cubicBezTo>
                    <a:lnTo>
                      <a:pt x="18124" y="9062"/>
                    </a:lnTo>
                    <a:close/>
                  </a:path>
                </a:pathLst>
              </a:custGeom>
              <a:solidFill>
                <a:srgbClr val="0078D4"/>
              </a:solidFill>
              <a:ln w="7475" cap="flat">
                <a:noFill/>
                <a:prstDash val="solid"/>
                <a:miter/>
              </a:ln>
            </p:spPr>
            <p:txBody>
              <a:bodyPr rtlCol="0" anchor="ctr"/>
              <a:lstStyle/>
              <a:p>
                <a:pPr defTabSz="932563">
                  <a:defRPr/>
                </a:pPr>
                <a:endParaRPr lang="en-US">
                  <a:solidFill>
                    <a:srgbClr val="000000"/>
                  </a:solidFill>
                  <a:latin typeface="Segoe UI"/>
                </a:endParaRPr>
              </a:p>
            </p:txBody>
          </p:sp>
          <p:sp>
            <p:nvSpPr>
              <p:cNvPr id="1454" name="Freeform: Shape 1453">
                <a:extLst>
                  <a:ext uri="{FF2B5EF4-FFF2-40B4-BE49-F238E27FC236}">
                    <a16:creationId xmlns:a16="http://schemas.microsoft.com/office/drawing/2014/main" id="{D5C65210-54AC-40D3-96F4-FAC3107AC4C7}"/>
                  </a:ext>
                </a:extLst>
              </p:cNvPr>
              <p:cNvSpPr/>
              <p:nvPr/>
            </p:nvSpPr>
            <p:spPr>
              <a:xfrm flipH="1">
                <a:off x="5733700" y="2938764"/>
                <a:ext cx="16753" cy="16753"/>
              </a:xfrm>
              <a:custGeom>
                <a:avLst/>
                <a:gdLst>
                  <a:gd name="connsiteX0" fmla="*/ 18124 w 15103"/>
                  <a:gd name="connsiteY0" fmla="*/ 9062 h 15103"/>
                  <a:gd name="connsiteX1" fmla="*/ 9062 w 15103"/>
                  <a:gd name="connsiteY1" fmla="*/ 18124 h 15103"/>
                  <a:gd name="connsiteX2" fmla="*/ 0 w 15103"/>
                  <a:gd name="connsiteY2" fmla="*/ 9062 h 15103"/>
                  <a:gd name="connsiteX3" fmla="*/ 9062 w 15103"/>
                  <a:gd name="connsiteY3" fmla="*/ 0 h 15103"/>
                  <a:gd name="connsiteX4" fmla="*/ 18124 w 15103"/>
                  <a:gd name="connsiteY4" fmla="*/ 9062 h 15103"/>
                  <a:gd name="connsiteX5" fmla="*/ 18124 w 15103"/>
                  <a:gd name="connsiteY5" fmla="*/ 9062 h 1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03" h="15103">
                    <a:moveTo>
                      <a:pt x="18124" y="9062"/>
                    </a:moveTo>
                    <a:cubicBezTo>
                      <a:pt x="18124" y="14348"/>
                      <a:pt x="14348" y="18124"/>
                      <a:pt x="9062" y="18124"/>
                    </a:cubicBezTo>
                    <a:cubicBezTo>
                      <a:pt x="4531" y="18124"/>
                      <a:pt x="0" y="14348"/>
                      <a:pt x="0" y="9062"/>
                    </a:cubicBezTo>
                    <a:cubicBezTo>
                      <a:pt x="0" y="4531"/>
                      <a:pt x="3776" y="0"/>
                      <a:pt x="9062" y="0"/>
                    </a:cubicBezTo>
                    <a:cubicBezTo>
                      <a:pt x="14348" y="0"/>
                      <a:pt x="18124" y="3776"/>
                      <a:pt x="18124" y="9062"/>
                    </a:cubicBezTo>
                    <a:lnTo>
                      <a:pt x="18124" y="9062"/>
                    </a:lnTo>
                    <a:close/>
                  </a:path>
                </a:pathLst>
              </a:custGeom>
              <a:solidFill>
                <a:srgbClr val="FFFFFF"/>
              </a:solidFill>
              <a:ln w="7475" cap="flat">
                <a:noFill/>
                <a:prstDash val="solid"/>
                <a:miter/>
              </a:ln>
            </p:spPr>
            <p:txBody>
              <a:bodyPr rtlCol="0" anchor="ctr"/>
              <a:lstStyle/>
              <a:p>
                <a:pPr defTabSz="932563">
                  <a:defRPr/>
                </a:pPr>
                <a:endParaRPr lang="en-US">
                  <a:solidFill>
                    <a:srgbClr val="000000"/>
                  </a:solidFill>
                  <a:latin typeface="Segoe UI"/>
                </a:endParaRPr>
              </a:p>
            </p:txBody>
          </p:sp>
          <p:sp>
            <p:nvSpPr>
              <p:cNvPr id="1455" name="Freeform: Shape 1454">
                <a:extLst>
                  <a:ext uri="{FF2B5EF4-FFF2-40B4-BE49-F238E27FC236}">
                    <a16:creationId xmlns:a16="http://schemas.microsoft.com/office/drawing/2014/main" id="{E43EE64A-8C0E-49FA-B67E-4349AF6773D5}"/>
                  </a:ext>
                </a:extLst>
              </p:cNvPr>
              <p:cNvSpPr/>
              <p:nvPr/>
            </p:nvSpPr>
            <p:spPr>
              <a:xfrm flipH="1">
                <a:off x="5704381" y="2938764"/>
                <a:ext cx="16753" cy="16753"/>
              </a:xfrm>
              <a:custGeom>
                <a:avLst/>
                <a:gdLst>
                  <a:gd name="connsiteX0" fmla="*/ 18124 w 15103"/>
                  <a:gd name="connsiteY0" fmla="*/ 9062 h 15103"/>
                  <a:gd name="connsiteX1" fmla="*/ 9062 w 15103"/>
                  <a:gd name="connsiteY1" fmla="*/ 18124 h 15103"/>
                  <a:gd name="connsiteX2" fmla="*/ 0 w 15103"/>
                  <a:gd name="connsiteY2" fmla="*/ 9062 h 15103"/>
                  <a:gd name="connsiteX3" fmla="*/ 9062 w 15103"/>
                  <a:gd name="connsiteY3" fmla="*/ 0 h 15103"/>
                  <a:gd name="connsiteX4" fmla="*/ 18124 w 15103"/>
                  <a:gd name="connsiteY4" fmla="*/ 9062 h 15103"/>
                  <a:gd name="connsiteX5" fmla="*/ 18124 w 15103"/>
                  <a:gd name="connsiteY5" fmla="*/ 9062 h 1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03" h="15103">
                    <a:moveTo>
                      <a:pt x="18124" y="9062"/>
                    </a:moveTo>
                    <a:cubicBezTo>
                      <a:pt x="18124" y="14348"/>
                      <a:pt x="14348" y="18124"/>
                      <a:pt x="9062" y="18124"/>
                    </a:cubicBezTo>
                    <a:cubicBezTo>
                      <a:pt x="4531" y="18124"/>
                      <a:pt x="0" y="14348"/>
                      <a:pt x="0" y="9062"/>
                    </a:cubicBezTo>
                    <a:cubicBezTo>
                      <a:pt x="0" y="4531"/>
                      <a:pt x="3776" y="0"/>
                      <a:pt x="9062" y="0"/>
                    </a:cubicBezTo>
                    <a:cubicBezTo>
                      <a:pt x="14348" y="0"/>
                      <a:pt x="18124" y="3776"/>
                      <a:pt x="18124" y="9062"/>
                    </a:cubicBezTo>
                    <a:lnTo>
                      <a:pt x="18124" y="9062"/>
                    </a:lnTo>
                    <a:close/>
                  </a:path>
                </a:pathLst>
              </a:custGeom>
              <a:solidFill>
                <a:srgbClr val="FFFFFF"/>
              </a:solidFill>
              <a:ln w="7475" cap="flat">
                <a:noFill/>
                <a:prstDash val="solid"/>
                <a:miter/>
              </a:ln>
            </p:spPr>
            <p:txBody>
              <a:bodyPr rtlCol="0" anchor="ctr"/>
              <a:lstStyle/>
              <a:p>
                <a:pPr defTabSz="932563">
                  <a:defRPr/>
                </a:pPr>
                <a:endParaRPr lang="en-US">
                  <a:solidFill>
                    <a:srgbClr val="000000"/>
                  </a:solidFill>
                  <a:latin typeface="Segoe UI"/>
                </a:endParaRPr>
              </a:p>
            </p:txBody>
          </p:sp>
          <p:sp>
            <p:nvSpPr>
              <p:cNvPr id="1456" name="Freeform: Shape 1455">
                <a:extLst>
                  <a:ext uri="{FF2B5EF4-FFF2-40B4-BE49-F238E27FC236}">
                    <a16:creationId xmlns:a16="http://schemas.microsoft.com/office/drawing/2014/main" id="{B35A1B2D-1AF3-44CC-8152-3DFA0DF6EF64}"/>
                  </a:ext>
                </a:extLst>
              </p:cNvPr>
              <p:cNvSpPr/>
              <p:nvPr/>
            </p:nvSpPr>
            <p:spPr>
              <a:xfrm flipH="1">
                <a:off x="5675062" y="2938764"/>
                <a:ext cx="16753" cy="16753"/>
              </a:xfrm>
              <a:custGeom>
                <a:avLst/>
                <a:gdLst>
                  <a:gd name="connsiteX0" fmla="*/ 18124 w 15103"/>
                  <a:gd name="connsiteY0" fmla="*/ 9062 h 15103"/>
                  <a:gd name="connsiteX1" fmla="*/ 9062 w 15103"/>
                  <a:gd name="connsiteY1" fmla="*/ 18124 h 15103"/>
                  <a:gd name="connsiteX2" fmla="*/ 0 w 15103"/>
                  <a:gd name="connsiteY2" fmla="*/ 9062 h 15103"/>
                  <a:gd name="connsiteX3" fmla="*/ 9062 w 15103"/>
                  <a:gd name="connsiteY3" fmla="*/ 0 h 15103"/>
                  <a:gd name="connsiteX4" fmla="*/ 18124 w 15103"/>
                  <a:gd name="connsiteY4" fmla="*/ 9062 h 15103"/>
                  <a:gd name="connsiteX5" fmla="*/ 18124 w 15103"/>
                  <a:gd name="connsiteY5" fmla="*/ 9062 h 1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03" h="15103">
                    <a:moveTo>
                      <a:pt x="18124" y="9062"/>
                    </a:moveTo>
                    <a:cubicBezTo>
                      <a:pt x="18124" y="14348"/>
                      <a:pt x="14348" y="18124"/>
                      <a:pt x="9062" y="18124"/>
                    </a:cubicBezTo>
                    <a:cubicBezTo>
                      <a:pt x="4531" y="18124"/>
                      <a:pt x="0" y="14348"/>
                      <a:pt x="0" y="9062"/>
                    </a:cubicBezTo>
                    <a:cubicBezTo>
                      <a:pt x="0" y="4531"/>
                      <a:pt x="3776" y="0"/>
                      <a:pt x="9062" y="0"/>
                    </a:cubicBezTo>
                    <a:cubicBezTo>
                      <a:pt x="14348" y="0"/>
                      <a:pt x="18124" y="3776"/>
                      <a:pt x="18124" y="9062"/>
                    </a:cubicBezTo>
                    <a:lnTo>
                      <a:pt x="18124" y="9062"/>
                    </a:lnTo>
                    <a:close/>
                  </a:path>
                </a:pathLst>
              </a:custGeom>
              <a:solidFill>
                <a:srgbClr val="0078D4"/>
              </a:solidFill>
              <a:ln w="7475" cap="flat">
                <a:noFill/>
                <a:prstDash val="solid"/>
                <a:miter/>
              </a:ln>
            </p:spPr>
            <p:txBody>
              <a:bodyPr rtlCol="0" anchor="ctr"/>
              <a:lstStyle/>
              <a:p>
                <a:pPr defTabSz="932563">
                  <a:defRPr/>
                </a:pPr>
                <a:endParaRPr lang="en-US">
                  <a:solidFill>
                    <a:srgbClr val="000000"/>
                  </a:solidFill>
                  <a:latin typeface="Segoe UI"/>
                </a:endParaRPr>
              </a:p>
            </p:txBody>
          </p:sp>
          <p:sp>
            <p:nvSpPr>
              <p:cNvPr id="1457" name="Freeform: Shape 1456">
                <a:extLst>
                  <a:ext uri="{FF2B5EF4-FFF2-40B4-BE49-F238E27FC236}">
                    <a16:creationId xmlns:a16="http://schemas.microsoft.com/office/drawing/2014/main" id="{6C7AA4FE-2B27-4053-AE25-DD5345BD1A64}"/>
                  </a:ext>
                </a:extLst>
              </p:cNvPr>
              <p:cNvSpPr/>
              <p:nvPr/>
            </p:nvSpPr>
            <p:spPr>
              <a:xfrm flipH="1">
                <a:off x="5556112" y="2825677"/>
                <a:ext cx="209420" cy="33507"/>
              </a:xfrm>
              <a:custGeom>
                <a:avLst/>
                <a:gdLst>
                  <a:gd name="connsiteX0" fmla="*/ 188792 w 188792"/>
                  <a:gd name="connsiteY0" fmla="*/ 34738 h 30206"/>
                  <a:gd name="connsiteX1" fmla="*/ 0 w 188792"/>
                  <a:gd name="connsiteY1" fmla="*/ 34738 h 30206"/>
                  <a:gd name="connsiteX2" fmla="*/ 0 w 188792"/>
                  <a:gd name="connsiteY2" fmla="*/ 0 h 30206"/>
                  <a:gd name="connsiteX3" fmla="*/ 188792 w 188792"/>
                  <a:gd name="connsiteY3" fmla="*/ 0 h 30206"/>
                  <a:gd name="connsiteX4" fmla="*/ 188792 w 188792"/>
                  <a:gd name="connsiteY4" fmla="*/ 34738 h 302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792" h="30206">
                    <a:moveTo>
                      <a:pt x="188792" y="34738"/>
                    </a:moveTo>
                    <a:lnTo>
                      <a:pt x="0" y="34738"/>
                    </a:lnTo>
                    <a:lnTo>
                      <a:pt x="0" y="0"/>
                    </a:lnTo>
                    <a:lnTo>
                      <a:pt x="188792" y="0"/>
                    </a:lnTo>
                    <a:lnTo>
                      <a:pt x="188792" y="34738"/>
                    </a:lnTo>
                    <a:close/>
                  </a:path>
                </a:pathLst>
              </a:custGeom>
              <a:solidFill>
                <a:srgbClr val="000000"/>
              </a:solidFill>
              <a:ln w="7475" cap="flat">
                <a:noFill/>
                <a:prstDash val="solid"/>
                <a:miter/>
              </a:ln>
            </p:spPr>
            <p:txBody>
              <a:bodyPr rtlCol="0" anchor="ctr"/>
              <a:lstStyle/>
              <a:p>
                <a:pPr defTabSz="932563">
                  <a:defRPr/>
                </a:pPr>
                <a:endParaRPr lang="en-US">
                  <a:solidFill>
                    <a:srgbClr val="000000"/>
                  </a:solidFill>
                  <a:latin typeface="Segoe UI"/>
                </a:endParaRPr>
              </a:p>
            </p:txBody>
          </p:sp>
          <p:sp>
            <p:nvSpPr>
              <p:cNvPr id="1458" name="Freeform: Shape 1457">
                <a:extLst>
                  <a:ext uri="{FF2B5EF4-FFF2-40B4-BE49-F238E27FC236}">
                    <a16:creationId xmlns:a16="http://schemas.microsoft.com/office/drawing/2014/main" id="{A4D3AA38-E59D-4067-A28C-6771A8192A51}"/>
                  </a:ext>
                </a:extLst>
              </p:cNvPr>
              <p:cNvSpPr/>
              <p:nvPr/>
            </p:nvSpPr>
            <p:spPr>
              <a:xfrm flipH="1">
                <a:off x="5556112" y="2877614"/>
                <a:ext cx="209420" cy="33507"/>
              </a:xfrm>
              <a:custGeom>
                <a:avLst/>
                <a:gdLst>
                  <a:gd name="connsiteX0" fmla="*/ 188792 w 188792"/>
                  <a:gd name="connsiteY0" fmla="*/ 35493 h 30206"/>
                  <a:gd name="connsiteX1" fmla="*/ 0 w 188792"/>
                  <a:gd name="connsiteY1" fmla="*/ 35493 h 30206"/>
                  <a:gd name="connsiteX2" fmla="*/ 0 w 188792"/>
                  <a:gd name="connsiteY2" fmla="*/ 0 h 30206"/>
                  <a:gd name="connsiteX3" fmla="*/ 188792 w 188792"/>
                  <a:gd name="connsiteY3" fmla="*/ 0 h 30206"/>
                  <a:gd name="connsiteX4" fmla="*/ 188792 w 188792"/>
                  <a:gd name="connsiteY4" fmla="*/ 35493 h 302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792" h="30206">
                    <a:moveTo>
                      <a:pt x="188792" y="35493"/>
                    </a:moveTo>
                    <a:lnTo>
                      <a:pt x="0" y="35493"/>
                    </a:lnTo>
                    <a:lnTo>
                      <a:pt x="0" y="0"/>
                    </a:lnTo>
                    <a:lnTo>
                      <a:pt x="188792" y="0"/>
                    </a:lnTo>
                    <a:lnTo>
                      <a:pt x="188792" y="35493"/>
                    </a:lnTo>
                    <a:close/>
                  </a:path>
                </a:pathLst>
              </a:custGeom>
              <a:solidFill>
                <a:srgbClr val="000000"/>
              </a:solidFill>
              <a:ln w="7475" cap="flat">
                <a:noFill/>
                <a:prstDash val="solid"/>
                <a:miter/>
              </a:ln>
            </p:spPr>
            <p:txBody>
              <a:bodyPr rtlCol="0" anchor="ctr"/>
              <a:lstStyle/>
              <a:p>
                <a:pPr defTabSz="932563">
                  <a:defRPr/>
                </a:pPr>
                <a:endParaRPr lang="en-US">
                  <a:solidFill>
                    <a:srgbClr val="000000"/>
                  </a:solidFill>
                  <a:latin typeface="Segoe UI"/>
                </a:endParaRPr>
              </a:p>
            </p:txBody>
          </p:sp>
          <p:sp>
            <p:nvSpPr>
              <p:cNvPr id="1459" name="Freeform: Shape 1458">
                <a:extLst>
                  <a:ext uri="{FF2B5EF4-FFF2-40B4-BE49-F238E27FC236}">
                    <a16:creationId xmlns:a16="http://schemas.microsoft.com/office/drawing/2014/main" id="{7B353B01-318C-4EB7-A453-A99EC024962B}"/>
                  </a:ext>
                </a:extLst>
              </p:cNvPr>
              <p:cNvSpPr/>
              <p:nvPr/>
            </p:nvSpPr>
            <p:spPr>
              <a:xfrm flipH="1">
                <a:off x="5736213" y="2834891"/>
                <a:ext cx="16753" cy="16753"/>
              </a:xfrm>
              <a:custGeom>
                <a:avLst/>
                <a:gdLst>
                  <a:gd name="connsiteX0" fmla="*/ 18124 w 15103"/>
                  <a:gd name="connsiteY0" fmla="*/ 9062 h 15103"/>
                  <a:gd name="connsiteX1" fmla="*/ 9062 w 15103"/>
                  <a:gd name="connsiteY1" fmla="*/ 18124 h 15103"/>
                  <a:gd name="connsiteX2" fmla="*/ 0 w 15103"/>
                  <a:gd name="connsiteY2" fmla="*/ 9062 h 15103"/>
                  <a:gd name="connsiteX3" fmla="*/ 9062 w 15103"/>
                  <a:gd name="connsiteY3" fmla="*/ 0 h 15103"/>
                  <a:gd name="connsiteX4" fmla="*/ 18124 w 15103"/>
                  <a:gd name="connsiteY4" fmla="*/ 9062 h 15103"/>
                  <a:gd name="connsiteX5" fmla="*/ 18124 w 15103"/>
                  <a:gd name="connsiteY5" fmla="*/ 9062 h 1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03" h="15103">
                    <a:moveTo>
                      <a:pt x="18124" y="9062"/>
                    </a:moveTo>
                    <a:cubicBezTo>
                      <a:pt x="18124" y="14348"/>
                      <a:pt x="14348" y="18124"/>
                      <a:pt x="9062" y="18124"/>
                    </a:cubicBezTo>
                    <a:cubicBezTo>
                      <a:pt x="4531" y="18124"/>
                      <a:pt x="0" y="14348"/>
                      <a:pt x="0" y="9062"/>
                    </a:cubicBezTo>
                    <a:cubicBezTo>
                      <a:pt x="0" y="4531"/>
                      <a:pt x="3776" y="0"/>
                      <a:pt x="9062" y="0"/>
                    </a:cubicBezTo>
                    <a:cubicBezTo>
                      <a:pt x="14348" y="0"/>
                      <a:pt x="18124" y="4531"/>
                      <a:pt x="18124" y="9062"/>
                    </a:cubicBezTo>
                    <a:lnTo>
                      <a:pt x="18124" y="9062"/>
                    </a:lnTo>
                    <a:close/>
                  </a:path>
                </a:pathLst>
              </a:custGeom>
              <a:solidFill>
                <a:srgbClr val="FFFFFF"/>
              </a:solidFill>
              <a:ln w="7475" cap="flat">
                <a:noFill/>
                <a:prstDash val="solid"/>
                <a:miter/>
              </a:ln>
            </p:spPr>
            <p:txBody>
              <a:bodyPr rtlCol="0" anchor="ctr"/>
              <a:lstStyle/>
              <a:p>
                <a:pPr defTabSz="932563">
                  <a:defRPr/>
                </a:pPr>
                <a:endParaRPr lang="en-US">
                  <a:solidFill>
                    <a:srgbClr val="000000"/>
                  </a:solidFill>
                  <a:latin typeface="Segoe UI"/>
                </a:endParaRPr>
              </a:p>
            </p:txBody>
          </p:sp>
          <p:sp>
            <p:nvSpPr>
              <p:cNvPr id="1460" name="Freeform: Shape 1459">
                <a:extLst>
                  <a:ext uri="{FF2B5EF4-FFF2-40B4-BE49-F238E27FC236}">
                    <a16:creationId xmlns:a16="http://schemas.microsoft.com/office/drawing/2014/main" id="{EADFCD7F-C141-412B-A981-59F646F54234}"/>
                  </a:ext>
                </a:extLst>
              </p:cNvPr>
              <p:cNvSpPr/>
              <p:nvPr/>
            </p:nvSpPr>
            <p:spPr>
              <a:xfrm flipH="1">
                <a:off x="5706894" y="2834891"/>
                <a:ext cx="16753" cy="16753"/>
              </a:xfrm>
              <a:custGeom>
                <a:avLst/>
                <a:gdLst>
                  <a:gd name="connsiteX0" fmla="*/ 18124 w 15103"/>
                  <a:gd name="connsiteY0" fmla="*/ 9062 h 15103"/>
                  <a:gd name="connsiteX1" fmla="*/ 9062 w 15103"/>
                  <a:gd name="connsiteY1" fmla="*/ 18124 h 15103"/>
                  <a:gd name="connsiteX2" fmla="*/ 0 w 15103"/>
                  <a:gd name="connsiteY2" fmla="*/ 9062 h 15103"/>
                  <a:gd name="connsiteX3" fmla="*/ 9062 w 15103"/>
                  <a:gd name="connsiteY3" fmla="*/ 0 h 15103"/>
                  <a:gd name="connsiteX4" fmla="*/ 18124 w 15103"/>
                  <a:gd name="connsiteY4" fmla="*/ 9062 h 15103"/>
                  <a:gd name="connsiteX5" fmla="*/ 18124 w 15103"/>
                  <a:gd name="connsiteY5" fmla="*/ 9062 h 1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03" h="15103">
                    <a:moveTo>
                      <a:pt x="18124" y="9062"/>
                    </a:moveTo>
                    <a:cubicBezTo>
                      <a:pt x="18124" y="14348"/>
                      <a:pt x="14348" y="18124"/>
                      <a:pt x="9062" y="18124"/>
                    </a:cubicBezTo>
                    <a:cubicBezTo>
                      <a:pt x="4531" y="18124"/>
                      <a:pt x="0" y="14348"/>
                      <a:pt x="0" y="9062"/>
                    </a:cubicBezTo>
                    <a:cubicBezTo>
                      <a:pt x="0" y="4531"/>
                      <a:pt x="3776" y="0"/>
                      <a:pt x="9062" y="0"/>
                    </a:cubicBezTo>
                    <a:cubicBezTo>
                      <a:pt x="14348" y="0"/>
                      <a:pt x="18124" y="4531"/>
                      <a:pt x="18124" y="9062"/>
                    </a:cubicBezTo>
                    <a:lnTo>
                      <a:pt x="18124" y="9062"/>
                    </a:lnTo>
                    <a:close/>
                  </a:path>
                </a:pathLst>
              </a:custGeom>
              <a:solidFill>
                <a:srgbClr val="FFFFFF"/>
              </a:solidFill>
              <a:ln w="7475" cap="flat">
                <a:noFill/>
                <a:prstDash val="solid"/>
                <a:miter/>
              </a:ln>
            </p:spPr>
            <p:txBody>
              <a:bodyPr rtlCol="0" anchor="ctr"/>
              <a:lstStyle/>
              <a:p>
                <a:pPr defTabSz="932563">
                  <a:defRPr/>
                </a:pPr>
                <a:endParaRPr lang="en-US">
                  <a:solidFill>
                    <a:srgbClr val="000000"/>
                  </a:solidFill>
                  <a:latin typeface="Segoe UI"/>
                </a:endParaRPr>
              </a:p>
            </p:txBody>
          </p:sp>
          <p:sp>
            <p:nvSpPr>
              <p:cNvPr id="1461" name="Freeform: Shape 1460">
                <a:extLst>
                  <a:ext uri="{FF2B5EF4-FFF2-40B4-BE49-F238E27FC236}">
                    <a16:creationId xmlns:a16="http://schemas.microsoft.com/office/drawing/2014/main" id="{C28992F9-714D-42CD-9549-FDD8B96F84D5}"/>
                  </a:ext>
                </a:extLst>
              </p:cNvPr>
              <p:cNvSpPr/>
              <p:nvPr/>
            </p:nvSpPr>
            <p:spPr>
              <a:xfrm flipH="1">
                <a:off x="5676738" y="2834891"/>
                <a:ext cx="16753" cy="16753"/>
              </a:xfrm>
              <a:custGeom>
                <a:avLst/>
                <a:gdLst>
                  <a:gd name="connsiteX0" fmla="*/ 18124 w 15103"/>
                  <a:gd name="connsiteY0" fmla="*/ 9062 h 15103"/>
                  <a:gd name="connsiteX1" fmla="*/ 9062 w 15103"/>
                  <a:gd name="connsiteY1" fmla="*/ 18124 h 15103"/>
                  <a:gd name="connsiteX2" fmla="*/ 0 w 15103"/>
                  <a:gd name="connsiteY2" fmla="*/ 9062 h 15103"/>
                  <a:gd name="connsiteX3" fmla="*/ 9062 w 15103"/>
                  <a:gd name="connsiteY3" fmla="*/ 0 h 15103"/>
                  <a:gd name="connsiteX4" fmla="*/ 18124 w 15103"/>
                  <a:gd name="connsiteY4" fmla="*/ 9062 h 15103"/>
                  <a:gd name="connsiteX5" fmla="*/ 18124 w 15103"/>
                  <a:gd name="connsiteY5" fmla="*/ 9062 h 1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03" h="15103">
                    <a:moveTo>
                      <a:pt x="18124" y="9062"/>
                    </a:moveTo>
                    <a:cubicBezTo>
                      <a:pt x="18124" y="14348"/>
                      <a:pt x="14348" y="18124"/>
                      <a:pt x="9062" y="18124"/>
                    </a:cubicBezTo>
                    <a:cubicBezTo>
                      <a:pt x="4531" y="18124"/>
                      <a:pt x="0" y="14348"/>
                      <a:pt x="0" y="9062"/>
                    </a:cubicBezTo>
                    <a:cubicBezTo>
                      <a:pt x="0" y="4531"/>
                      <a:pt x="3776" y="0"/>
                      <a:pt x="9062" y="0"/>
                    </a:cubicBezTo>
                    <a:cubicBezTo>
                      <a:pt x="13593" y="0"/>
                      <a:pt x="18124" y="4531"/>
                      <a:pt x="18124" y="9062"/>
                    </a:cubicBezTo>
                    <a:lnTo>
                      <a:pt x="18124" y="9062"/>
                    </a:lnTo>
                    <a:close/>
                  </a:path>
                </a:pathLst>
              </a:custGeom>
              <a:solidFill>
                <a:srgbClr val="0078D4"/>
              </a:solidFill>
              <a:ln w="7475" cap="flat">
                <a:noFill/>
                <a:prstDash val="solid"/>
                <a:miter/>
              </a:ln>
            </p:spPr>
            <p:txBody>
              <a:bodyPr rtlCol="0" anchor="ctr"/>
              <a:lstStyle/>
              <a:p>
                <a:pPr defTabSz="932563">
                  <a:defRPr/>
                </a:pPr>
                <a:endParaRPr lang="en-US">
                  <a:solidFill>
                    <a:srgbClr val="000000"/>
                  </a:solidFill>
                  <a:latin typeface="Segoe UI"/>
                </a:endParaRPr>
              </a:p>
            </p:txBody>
          </p:sp>
          <p:sp>
            <p:nvSpPr>
              <p:cNvPr id="1462" name="Freeform: Shape 1461">
                <a:extLst>
                  <a:ext uri="{FF2B5EF4-FFF2-40B4-BE49-F238E27FC236}">
                    <a16:creationId xmlns:a16="http://schemas.microsoft.com/office/drawing/2014/main" id="{F78E0957-14F8-493D-8659-C43C3A7FCBEC}"/>
                  </a:ext>
                </a:extLst>
              </p:cNvPr>
              <p:cNvSpPr/>
              <p:nvPr/>
            </p:nvSpPr>
            <p:spPr>
              <a:xfrm flipH="1">
                <a:off x="5556112" y="2773741"/>
                <a:ext cx="209420" cy="33507"/>
              </a:xfrm>
              <a:custGeom>
                <a:avLst/>
                <a:gdLst>
                  <a:gd name="connsiteX0" fmla="*/ 188792 w 188792"/>
                  <a:gd name="connsiteY0" fmla="*/ 35493 h 30206"/>
                  <a:gd name="connsiteX1" fmla="*/ 0 w 188792"/>
                  <a:gd name="connsiteY1" fmla="*/ 35493 h 30206"/>
                  <a:gd name="connsiteX2" fmla="*/ 0 w 188792"/>
                  <a:gd name="connsiteY2" fmla="*/ 0 h 30206"/>
                  <a:gd name="connsiteX3" fmla="*/ 188792 w 188792"/>
                  <a:gd name="connsiteY3" fmla="*/ 0 h 30206"/>
                  <a:gd name="connsiteX4" fmla="*/ 188792 w 188792"/>
                  <a:gd name="connsiteY4" fmla="*/ 35493 h 302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792" h="30206">
                    <a:moveTo>
                      <a:pt x="188792" y="35493"/>
                    </a:moveTo>
                    <a:lnTo>
                      <a:pt x="0" y="35493"/>
                    </a:lnTo>
                    <a:lnTo>
                      <a:pt x="0" y="0"/>
                    </a:lnTo>
                    <a:lnTo>
                      <a:pt x="188792" y="0"/>
                    </a:lnTo>
                    <a:lnTo>
                      <a:pt x="188792" y="35493"/>
                    </a:lnTo>
                    <a:close/>
                  </a:path>
                </a:pathLst>
              </a:custGeom>
              <a:solidFill>
                <a:srgbClr val="000000"/>
              </a:solidFill>
              <a:ln w="7475" cap="flat">
                <a:noFill/>
                <a:prstDash val="solid"/>
                <a:miter/>
              </a:ln>
            </p:spPr>
            <p:txBody>
              <a:bodyPr rtlCol="0" anchor="ctr"/>
              <a:lstStyle/>
              <a:p>
                <a:pPr defTabSz="932563">
                  <a:defRPr/>
                </a:pPr>
                <a:endParaRPr lang="en-US">
                  <a:solidFill>
                    <a:srgbClr val="000000"/>
                  </a:solidFill>
                  <a:latin typeface="Segoe UI"/>
                </a:endParaRPr>
              </a:p>
            </p:txBody>
          </p:sp>
          <p:sp>
            <p:nvSpPr>
              <p:cNvPr id="1463" name="Freeform: Shape 1462">
                <a:extLst>
                  <a:ext uri="{FF2B5EF4-FFF2-40B4-BE49-F238E27FC236}">
                    <a16:creationId xmlns:a16="http://schemas.microsoft.com/office/drawing/2014/main" id="{50906C4B-6E04-420E-8CAC-4F5DE98F49AC}"/>
                  </a:ext>
                </a:extLst>
              </p:cNvPr>
              <p:cNvSpPr/>
              <p:nvPr/>
            </p:nvSpPr>
            <p:spPr>
              <a:xfrm flipH="1">
                <a:off x="5737051" y="2783793"/>
                <a:ext cx="16753" cy="16753"/>
              </a:xfrm>
              <a:custGeom>
                <a:avLst/>
                <a:gdLst>
                  <a:gd name="connsiteX0" fmla="*/ 18124 w 15103"/>
                  <a:gd name="connsiteY0" fmla="*/ 9062 h 15103"/>
                  <a:gd name="connsiteX1" fmla="*/ 9062 w 15103"/>
                  <a:gd name="connsiteY1" fmla="*/ 18124 h 15103"/>
                  <a:gd name="connsiteX2" fmla="*/ 0 w 15103"/>
                  <a:gd name="connsiteY2" fmla="*/ 9062 h 15103"/>
                  <a:gd name="connsiteX3" fmla="*/ 9062 w 15103"/>
                  <a:gd name="connsiteY3" fmla="*/ 0 h 15103"/>
                  <a:gd name="connsiteX4" fmla="*/ 18124 w 15103"/>
                  <a:gd name="connsiteY4" fmla="*/ 9062 h 15103"/>
                  <a:gd name="connsiteX5" fmla="*/ 18124 w 15103"/>
                  <a:gd name="connsiteY5" fmla="*/ 9062 h 1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03" h="15103">
                    <a:moveTo>
                      <a:pt x="18124" y="9062"/>
                    </a:moveTo>
                    <a:cubicBezTo>
                      <a:pt x="18124" y="14348"/>
                      <a:pt x="14348" y="18124"/>
                      <a:pt x="9062" y="18124"/>
                    </a:cubicBezTo>
                    <a:cubicBezTo>
                      <a:pt x="4531" y="18124"/>
                      <a:pt x="0" y="14348"/>
                      <a:pt x="0" y="9062"/>
                    </a:cubicBezTo>
                    <a:cubicBezTo>
                      <a:pt x="0" y="4531"/>
                      <a:pt x="3776" y="0"/>
                      <a:pt x="9062" y="0"/>
                    </a:cubicBezTo>
                    <a:cubicBezTo>
                      <a:pt x="14348" y="0"/>
                      <a:pt x="18124" y="3776"/>
                      <a:pt x="18124" y="9062"/>
                    </a:cubicBezTo>
                    <a:lnTo>
                      <a:pt x="18124" y="9062"/>
                    </a:lnTo>
                    <a:close/>
                  </a:path>
                </a:pathLst>
              </a:custGeom>
              <a:solidFill>
                <a:srgbClr val="FFFFFF"/>
              </a:solidFill>
              <a:ln w="7475" cap="flat">
                <a:noFill/>
                <a:prstDash val="solid"/>
                <a:miter/>
              </a:ln>
            </p:spPr>
            <p:txBody>
              <a:bodyPr rtlCol="0" anchor="ctr"/>
              <a:lstStyle/>
              <a:p>
                <a:pPr defTabSz="932563">
                  <a:defRPr/>
                </a:pPr>
                <a:endParaRPr lang="en-US">
                  <a:solidFill>
                    <a:srgbClr val="000000"/>
                  </a:solidFill>
                  <a:latin typeface="Segoe UI"/>
                </a:endParaRPr>
              </a:p>
            </p:txBody>
          </p:sp>
          <p:sp>
            <p:nvSpPr>
              <p:cNvPr id="1464" name="Freeform: Shape 1463">
                <a:extLst>
                  <a:ext uri="{FF2B5EF4-FFF2-40B4-BE49-F238E27FC236}">
                    <a16:creationId xmlns:a16="http://schemas.microsoft.com/office/drawing/2014/main" id="{D9CCAB7F-F483-49D6-BDC4-9AFF15C17F4D}"/>
                  </a:ext>
                </a:extLst>
              </p:cNvPr>
              <p:cNvSpPr/>
              <p:nvPr/>
            </p:nvSpPr>
            <p:spPr>
              <a:xfrm flipH="1">
                <a:off x="5707732" y="2783793"/>
                <a:ext cx="16753" cy="16753"/>
              </a:xfrm>
              <a:custGeom>
                <a:avLst/>
                <a:gdLst>
                  <a:gd name="connsiteX0" fmla="*/ 18124 w 15103"/>
                  <a:gd name="connsiteY0" fmla="*/ 9062 h 15103"/>
                  <a:gd name="connsiteX1" fmla="*/ 9062 w 15103"/>
                  <a:gd name="connsiteY1" fmla="*/ 18124 h 15103"/>
                  <a:gd name="connsiteX2" fmla="*/ 0 w 15103"/>
                  <a:gd name="connsiteY2" fmla="*/ 9062 h 15103"/>
                  <a:gd name="connsiteX3" fmla="*/ 9062 w 15103"/>
                  <a:gd name="connsiteY3" fmla="*/ 0 h 15103"/>
                  <a:gd name="connsiteX4" fmla="*/ 18124 w 15103"/>
                  <a:gd name="connsiteY4" fmla="*/ 9062 h 15103"/>
                  <a:gd name="connsiteX5" fmla="*/ 18124 w 15103"/>
                  <a:gd name="connsiteY5" fmla="*/ 9062 h 1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03" h="15103">
                    <a:moveTo>
                      <a:pt x="18124" y="9062"/>
                    </a:moveTo>
                    <a:cubicBezTo>
                      <a:pt x="18124" y="14348"/>
                      <a:pt x="14348" y="18124"/>
                      <a:pt x="9062" y="18124"/>
                    </a:cubicBezTo>
                    <a:cubicBezTo>
                      <a:pt x="4531" y="18124"/>
                      <a:pt x="0" y="14348"/>
                      <a:pt x="0" y="9062"/>
                    </a:cubicBezTo>
                    <a:cubicBezTo>
                      <a:pt x="0" y="4531"/>
                      <a:pt x="3776" y="0"/>
                      <a:pt x="9062" y="0"/>
                    </a:cubicBezTo>
                    <a:cubicBezTo>
                      <a:pt x="14348" y="0"/>
                      <a:pt x="18124" y="3776"/>
                      <a:pt x="18124" y="9062"/>
                    </a:cubicBezTo>
                    <a:lnTo>
                      <a:pt x="18124" y="9062"/>
                    </a:lnTo>
                    <a:close/>
                  </a:path>
                </a:pathLst>
              </a:custGeom>
              <a:solidFill>
                <a:srgbClr val="FFFFFF"/>
              </a:solidFill>
              <a:ln w="7475" cap="flat">
                <a:noFill/>
                <a:prstDash val="solid"/>
                <a:miter/>
              </a:ln>
            </p:spPr>
            <p:txBody>
              <a:bodyPr rtlCol="0" anchor="ctr"/>
              <a:lstStyle/>
              <a:p>
                <a:pPr defTabSz="932563">
                  <a:defRPr/>
                </a:pPr>
                <a:endParaRPr lang="en-US">
                  <a:solidFill>
                    <a:srgbClr val="000000"/>
                  </a:solidFill>
                  <a:latin typeface="Segoe UI"/>
                </a:endParaRPr>
              </a:p>
            </p:txBody>
          </p:sp>
          <p:sp>
            <p:nvSpPr>
              <p:cNvPr id="1465" name="Freeform: Shape 1464">
                <a:extLst>
                  <a:ext uri="{FF2B5EF4-FFF2-40B4-BE49-F238E27FC236}">
                    <a16:creationId xmlns:a16="http://schemas.microsoft.com/office/drawing/2014/main" id="{0B7645D5-DFE8-4FC6-8971-802C21ECFA46}"/>
                  </a:ext>
                </a:extLst>
              </p:cNvPr>
              <p:cNvSpPr/>
              <p:nvPr/>
            </p:nvSpPr>
            <p:spPr>
              <a:xfrm flipH="1">
                <a:off x="5678413" y="2783793"/>
                <a:ext cx="16753" cy="16753"/>
              </a:xfrm>
              <a:custGeom>
                <a:avLst/>
                <a:gdLst>
                  <a:gd name="connsiteX0" fmla="*/ 18124 w 15103"/>
                  <a:gd name="connsiteY0" fmla="*/ 9062 h 15103"/>
                  <a:gd name="connsiteX1" fmla="*/ 9062 w 15103"/>
                  <a:gd name="connsiteY1" fmla="*/ 18124 h 15103"/>
                  <a:gd name="connsiteX2" fmla="*/ 0 w 15103"/>
                  <a:gd name="connsiteY2" fmla="*/ 9062 h 15103"/>
                  <a:gd name="connsiteX3" fmla="*/ 9062 w 15103"/>
                  <a:gd name="connsiteY3" fmla="*/ 0 h 15103"/>
                  <a:gd name="connsiteX4" fmla="*/ 18124 w 15103"/>
                  <a:gd name="connsiteY4" fmla="*/ 9062 h 15103"/>
                  <a:gd name="connsiteX5" fmla="*/ 18124 w 15103"/>
                  <a:gd name="connsiteY5" fmla="*/ 9062 h 1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03" h="15103">
                    <a:moveTo>
                      <a:pt x="18124" y="9062"/>
                    </a:moveTo>
                    <a:cubicBezTo>
                      <a:pt x="18124" y="14348"/>
                      <a:pt x="14348" y="18124"/>
                      <a:pt x="9062" y="18124"/>
                    </a:cubicBezTo>
                    <a:cubicBezTo>
                      <a:pt x="4531" y="18124"/>
                      <a:pt x="0" y="14348"/>
                      <a:pt x="0" y="9062"/>
                    </a:cubicBezTo>
                    <a:cubicBezTo>
                      <a:pt x="0" y="4531"/>
                      <a:pt x="3776" y="0"/>
                      <a:pt x="9062" y="0"/>
                    </a:cubicBezTo>
                    <a:cubicBezTo>
                      <a:pt x="14348" y="0"/>
                      <a:pt x="18124" y="3776"/>
                      <a:pt x="18124" y="9062"/>
                    </a:cubicBezTo>
                    <a:lnTo>
                      <a:pt x="18124" y="9062"/>
                    </a:lnTo>
                    <a:close/>
                  </a:path>
                </a:pathLst>
              </a:custGeom>
              <a:solidFill>
                <a:srgbClr val="0078D4"/>
              </a:solidFill>
              <a:ln w="7475" cap="flat">
                <a:noFill/>
                <a:prstDash val="solid"/>
                <a:miter/>
              </a:ln>
            </p:spPr>
            <p:txBody>
              <a:bodyPr rtlCol="0" anchor="ctr"/>
              <a:lstStyle/>
              <a:p>
                <a:pPr defTabSz="932563">
                  <a:defRPr/>
                </a:pPr>
                <a:endParaRPr lang="en-US">
                  <a:solidFill>
                    <a:srgbClr val="000000"/>
                  </a:solidFill>
                  <a:latin typeface="Segoe UI"/>
                </a:endParaRPr>
              </a:p>
            </p:txBody>
          </p:sp>
          <p:sp>
            <p:nvSpPr>
              <p:cNvPr id="1466" name="Freeform: Shape 1465">
                <a:extLst>
                  <a:ext uri="{FF2B5EF4-FFF2-40B4-BE49-F238E27FC236}">
                    <a16:creationId xmlns:a16="http://schemas.microsoft.com/office/drawing/2014/main" id="{160758E8-61D1-4697-B058-6C612225BFF0}"/>
                  </a:ext>
                </a:extLst>
              </p:cNvPr>
              <p:cNvSpPr/>
              <p:nvPr/>
            </p:nvSpPr>
            <p:spPr>
              <a:xfrm flipH="1">
                <a:off x="5788987" y="2669869"/>
                <a:ext cx="251304" cy="477477"/>
              </a:xfrm>
              <a:custGeom>
                <a:avLst/>
                <a:gdLst>
                  <a:gd name="connsiteX0" fmla="*/ 71741 w 226550"/>
                  <a:gd name="connsiteY0" fmla="*/ 0 h 430446"/>
                  <a:gd name="connsiteX1" fmla="*/ 71741 w 226550"/>
                  <a:gd name="connsiteY1" fmla="*/ 71741 h 430446"/>
                  <a:gd name="connsiteX2" fmla="*/ 0 w 226550"/>
                  <a:gd name="connsiteY2" fmla="*/ 71741 h 430446"/>
                  <a:gd name="connsiteX3" fmla="*/ 0 w 226550"/>
                  <a:gd name="connsiteY3" fmla="*/ 434977 h 430446"/>
                  <a:gd name="connsiteX4" fmla="*/ 71741 w 226550"/>
                  <a:gd name="connsiteY4" fmla="*/ 434977 h 430446"/>
                  <a:gd name="connsiteX5" fmla="*/ 129134 w 226550"/>
                  <a:gd name="connsiteY5" fmla="*/ 434977 h 430446"/>
                  <a:gd name="connsiteX6" fmla="*/ 229572 w 226550"/>
                  <a:gd name="connsiteY6" fmla="*/ 434977 h 430446"/>
                  <a:gd name="connsiteX7" fmla="*/ 229572 w 226550"/>
                  <a:gd name="connsiteY7" fmla="*/ 0 h 430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6550" h="430446">
                    <a:moveTo>
                      <a:pt x="71741" y="0"/>
                    </a:moveTo>
                    <a:lnTo>
                      <a:pt x="71741" y="71741"/>
                    </a:lnTo>
                    <a:lnTo>
                      <a:pt x="0" y="71741"/>
                    </a:lnTo>
                    <a:lnTo>
                      <a:pt x="0" y="434977"/>
                    </a:lnTo>
                    <a:lnTo>
                      <a:pt x="71741" y="434977"/>
                    </a:lnTo>
                    <a:lnTo>
                      <a:pt x="129134" y="434977"/>
                    </a:lnTo>
                    <a:lnTo>
                      <a:pt x="229572" y="434977"/>
                    </a:lnTo>
                    <a:lnTo>
                      <a:pt x="229572" y="0"/>
                    </a:lnTo>
                    <a:close/>
                  </a:path>
                </a:pathLst>
              </a:custGeom>
              <a:solidFill>
                <a:srgbClr val="50E6FF"/>
              </a:solidFill>
              <a:ln w="7475" cap="flat">
                <a:noFill/>
                <a:prstDash val="solid"/>
                <a:miter/>
              </a:ln>
            </p:spPr>
            <p:txBody>
              <a:bodyPr rtlCol="0" anchor="ctr"/>
              <a:lstStyle/>
              <a:p>
                <a:pPr defTabSz="932563">
                  <a:defRPr/>
                </a:pPr>
                <a:endParaRPr lang="en-US">
                  <a:solidFill>
                    <a:srgbClr val="000000"/>
                  </a:solidFill>
                  <a:latin typeface="Segoe UI"/>
                </a:endParaRPr>
              </a:p>
            </p:txBody>
          </p:sp>
          <p:sp>
            <p:nvSpPr>
              <p:cNvPr id="1467" name="Freeform: Shape 1466">
                <a:extLst>
                  <a:ext uri="{FF2B5EF4-FFF2-40B4-BE49-F238E27FC236}">
                    <a16:creationId xmlns:a16="http://schemas.microsoft.com/office/drawing/2014/main" id="{BC35008A-337F-46E0-959F-96E9A8D1574C}"/>
                  </a:ext>
                </a:extLst>
              </p:cNvPr>
              <p:cNvSpPr/>
              <p:nvPr/>
            </p:nvSpPr>
            <p:spPr>
              <a:xfrm flipH="1">
                <a:off x="5800715" y="2930388"/>
                <a:ext cx="209420" cy="33507"/>
              </a:xfrm>
              <a:custGeom>
                <a:avLst/>
                <a:gdLst>
                  <a:gd name="connsiteX0" fmla="*/ 188792 w 188792"/>
                  <a:gd name="connsiteY0" fmla="*/ 34738 h 30206"/>
                  <a:gd name="connsiteX1" fmla="*/ 0 w 188792"/>
                  <a:gd name="connsiteY1" fmla="*/ 34738 h 30206"/>
                  <a:gd name="connsiteX2" fmla="*/ 0 w 188792"/>
                  <a:gd name="connsiteY2" fmla="*/ 0 h 30206"/>
                  <a:gd name="connsiteX3" fmla="*/ 188792 w 188792"/>
                  <a:gd name="connsiteY3" fmla="*/ 0 h 30206"/>
                  <a:gd name="connsiteX4" fmla="*/ 188792 w 188792"/>
                  <a:gd name="connsiteY4" fmla="*/ 34738 h 302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792" h="30206">
                    <a:moveTo>
                      <a:pt x="188792" y="34738"/>
                    </a:moveTo>
                    <a:lnTo>
                      <a:pt x="0" y="34738"/>
                    </a:lnTo>
                    <a:lnTo>
                      <a:pt x="0" y="0"/>
                    </a:lnTo>
                    <a:lnTo>
                      <a:pt x="188792" y="0"/>
                    </a:lnTo>
                    <a:lnTo>
                      <a:pt x="188792" y="34738"/>
                    </a:lnTo>
                    <a:close/>
                  </a:path>
                </a:pathLst>
              </a:custGeom>
              <a:solidFill>
                <a:srgbClr val="000000"/>
              </a:solidFill>
              <a:ln w="7475" cap="flat">
                <a:noFill/>
                <a:prstDash val="solid"/>
                <a:miter/>
              </a:ln>
            </p:spPr>
            <p:txBody>
              <a:bodyPr rtlCol="0" anchor="ctr"/>
              <a:lstStyle/>
              <a:p>
                <a:pPr defTabSz="932563">
                  <a:defRPr/>
                </a:pPr>
                <a:endParaRPr lang="en-US">
                  <a:solidFill>
                    <a:srgbClr val="000000"/>
                  </a:solidFill>
                  <a:latin typeface="Segoe UI"/>
                </a:endParaRPr>
              </a:p>
            </p:txBody>
          </p:sp>
          <p:sp>
            <p:nvSpPr>
              <p:cNvPr id="1468" name="Freeform: Shape 1467">
                <a:extLst>
                  <a:ext uri="{FF2B5EF4-FFF2-40B4-BE49-F238E27FC236}">
                    <a16:creationId xmlns:a16="http://schemas.microsoft.com/office/drawing/2014/main" id="{93AAACDE-0F12-4780-821D-A170CBC1D261}"/>
                  </a:ext>
                </a:extLst>
              </p:cNvPr>
              <p:cNvSpPr/>
              <p:nvPr/>
            </p:nvSpPr>
            <p:spPr>
              <a:xfrm flipH="1">
                <a:off x="5800715" y="2982324"/>
                <a:ext cx="209420" cy="33507"/>
              </a:xfrm>
              <a:custGeom>
                <a:avLst/>
                <a:gdLst>
                  <a:gd name="connsiteX0" fmla="*/ 188792 w 188792"/>
                  <a:gd name="connsiteY0" fmla="*/ 35493 h 30206"/>
                  <a:gd name="connsiteX1" fmla="*/ 0 w 188792"/>
                  <a:gd name="connsiteY1" fmla="*/ 35493 h 30206"/>
                  <a:gd name="connsiteX2" fmla="*/ 0 w 188792"/>
                  <a:gd name="connsiteY2" fmla="*/ 0 h 30206"/>
                  <a:gd name="connsiteX3" fmla="*/ 188792 w 188792"/>
                  <a:gd name="connsiteY3" fmla="*/ 0 h 30206"/>
                  <a:gd name="connsiteX4" fmla="*/ 188792 w 188792"/>
                  <a:gd name="connsiteY4" fmla="*/ 35493 h 302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792" h="30206">
                    <a:moveTo>
                      <a:pt x="188792" y="35493"/>
                    </a:moveTo>
                    <a:lnTo>
                      <a:pt x="0" y="35493"/>
                    </a:lnTo>
                    <a:lnTo>
                      <a:pt x="0" y="0"/>
                    </a:lnTo>
                    <a:lnTo>
                      <a:pt x="188792" y="0"/>
                    </a:lnTo>
                    <a:lnTo>
                      <a:pt x="188792" y="35493"/>
                    </a:lnTo>
                    <a:close/>
                  </a:path>
                </a:pathLst>
              </a:custGeom>
              <a:solidFill>
                <a:srgbClr val="000000"/>
              </a:solidFill>
              <a:ln w="7475" cap="flat">
                <a:noFill/>
                <a:prstDash val="solid"/>
                <a:miter/>
              </a:ln>
            </p:spPr>
            <p:txBody>
              <a:bodyPr rtlCol="0" anchor="ctr"/>
              <a:lstStyle/>
              <a:p>
                <a:pPr defTabSz="932563">
                  <a:defRPr/>
                </a:pPr>
                <a:endParaRPr lang="en-US">
                  <a:solidFill>
                    <a:srgbClr val="000000"/>
                  </a:solidFill>
                  <a:latin typeface="Segoe UI"/>
                </a:endParaRPr>
              </a:p>
            </p:txBody>
          </p:sp>
          <p:sp>
            <p:nvSpPr>
              <p:cNvPr id="1469" name="Freeform: Shape 1468">
                <a:extLst>
                  <a:ext uri="{FF2B5EF4-FFF2-40B4-BE49-F238E27FC236}">
                    <a16:creationId xmlns:a16="http://schemas.microsoft.com/office/drawing/2014/main" id="{FCF8B8CF-558B-454B-884B-06A6F1AED084}"/>
                  </a:ext>
                </a:extLst>
              </p:cNvPr>
              <p:cNvSpPr/>
              <p:nvPr/>
            </p:nvSpPr>
            <p:spPr>
              <a:xfrm flipH="1">
                <a:off x="5800715" y="3034260"/>
                <a:ext cx="209420" cy="33507"/>
              </a:xfrm>
              <a:custGeom>
                <a:avLst/>
                <a:gdLst>
                  <a:gd name="connsiteX0" fmla="*/ 188792 w 188792"/>
                  <a:gd name="connsiteY0" fmla="*/ 35493 h 30206"/>
                  <a:gd name="connsiteX1" fmla="*/ 0 w 188792"/>
                  <a:gd name="connsiteY1" fmla="*/ 35493 h 30206"/>
                  <a:gd name="connsiteX2" fmla="*/ 0 w 188792"/>
                  <a:gd name="connsiteY2" fmla="*/ 0 h 30206"/>
                  <a:gd name="connsiteX3" fmla="*/ 188792 w 188792"/>
                  <a:gd name="connsiteY3" fmla="*/ 0 h 30206"/>
                  <a:gd name="connsiteX4" fmla="*/ 188792 w 188792"/>
                  <a:gd name="connsiteY4" fmla="*/ 35493 h 302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792" h="30206">
                    <a:moveTo>
                      <a:pt x="188792" y="35493"/>
                    </a:moveTo>
                    <a:lnTo>
                      <a:pt x="0" y="35493"/>
                    </a:lnTo>
                    <a:lnTo>
                      <a:pt x="0" y="0"/>
                    </a:lnTo>
                    <a:lnTo>
                      <a:pt x="188792" y="0"/>
                    </a:lnTo>
                    <a:lnTo>
                      <a:pt x="188792" y="35493"/>
                    </a:lnTo>
                    <a:close/>
                  </a:path>
                </a:pathLst>
              </a:custGeom>
              <a:solidFill>
                <a:srgbClr val="000000"/>
              </a:solidFill>
              <a:ln w="7475" cap="flat">
                <a:noFill/>
                <a:prstDash val="solid"/>
                <a:miter/>
              </a:ln>
            </p:spPr>
            <p:txBody>
              <a:bodyPr rtlCol="0" anchor="ctr"/>
              <a:lstStyle/>
              <a:p>
                <a:pPr defTabSz="932563">
                  <a:defRPr/>
                </a:pPr>
                <a:endParaRPr lang="en-US">
                  <a:solidFill>
                    <a:srgbClr val="000000"/>
                  </a:solidFill>
                  <a:latin typeface="Segoe UI"/>
                </a:endParaRPr>
              </a:p>
            </p:txBody>
          </p:sp>
          <p:sp>
            <p:nvSpPr>
              <p:cNvPr id="1470" name="Freeform: Shape 1469">
                <a:extLst>
                  <a:ext uri="{FF2B5EF4-FFF2-40B4-BE49-F238E27FC236}">
                    <a16:creationId xmlns:a16="http://schemas.microsoft.com/office/drawing/2014/main" id="{9FF587C3-261C-43B8-B26A-3CA4D154546E}"/>
                  </a:ext>
                </a:extLst>
              </p:cNvPr>
              <p:cNvSpPr/>
              <p:nvPr/>
            </p:nvSpPr>
            <p:spPr>
              <a:xfrm flipH="1">
                <a:off x="5800715" y="3086196"/>
                <a:ext cx="209420" cy="33507"/>
              </a:xfrm>
              <a:custGeom>
                <a:avLst/>
                <a:gdLst>
                  <a:gd name="connsiteX0" fmla="*/ 188792 w 188792"/>
                  <a:gd name="connsiteY0" fmla="*/ 35493 h 30206"/>
                  <a:gd name="connsiteX1" fmla="*/ 0 w 188792"/>
                  <a:gd name="connsiteY1" fmla="*/ 35493 h 30206"/>
                  <a:gd name="connsiteX2" fmla="*/ 0 w 188792"/>
                  <a:gd name="connsiteY2" fmla="*/ 0 h 30206"/>
                  <a:gd name="connsiteX3" fmla="*/ 188792 w 188792"/>
                  <a:gd name="connsiteY3" fmla="*/ 0 h 30206"/>
                  <a:gd name="connsiteX4" fmla="*/ 188792 w 188792"/>
                  <a:gd name="connsiteY4" fmla="*/ 35493 h 302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792" h="30206">
                    <a:moveTo>
                      <a:pt x="188792" y="35493"/>
                    </a:moveTo>
                    <a:lnTo>
                      <a:pt x="0" y="35493"/>
                    </a:lnTo>
                    <a:lnTo>
                      <a:pt x="0" y="0"/>
                    </a:lnTo>
                    <a:lnTo>
                      <a:pt x="188792" y="0"/>
                    </a:lnTo>
                    <a:lnTo>
                      <a:pt x="188792" y="35493"/>
                    </a:lnTo>
                    <a:close/>
                  </a:path>
                </a:pathLst>
              </a:custGeom>
              <a:solidFill>
                <a:srgbClr val="000000"/>
              </a:solidFill>
              <a:ln w="7475" cap="flat">
                <a:noFill/>
                <a:prstDash val="solid"/>
                <a:miter/>
              </a:ln>
            </p:spPr>
            <p:txBody>
              <a:bodyPr rtlCol="0" anchor="ctr"/>
              <a:lstStyle/>
              <a:p>
                <a:pPr defTabSz="932563">
                  <a:defRPr/>
                </a:pPr>
                <a:endParaRPr lang="en-US">
                  <a:solidFill>
                    <a:srgbClr val="000000"/>
                  </a:solidFill>
                  <a:latin typeface="Segoe UI"/>
                </a:endParaRPr>
              </a:p>
            </p:txBody>
          </p:sp>
          <p:sp>
            <p:nvSpPr>
              <p:cNvPr id="1471" name="Freeform: Shape 1470">
                <a:extLst>
                  <a:ext uri="{FF2B5EF4-FFF2-40B4-BE49-F238E27FC236}">
                    <a16:creationId xmlns:a16="http://schemas.microsoft.com/office/drawing/2014/main" id="{D99CF651-9E04-4D68-8CE2-1A224E91D1BE}"/>
                  </a:ext>
                </a:extLst>
              </p:cNvPr>
              <p:cNvSpPr/>
              <p:nvPr/>
            </p:nvSpPr>
            <p:spPr>
              <a:xfrm flipH="1">
                <a:off x="5980816" y="3096248"/>
                <a:ext cx="16753" cy="16753"/>
              </a:xfrm>
              <a:custGeom>
                <a:avLst/>
                <a:gdLst>
                  <a:gd name="connsiteX0" fmla="*/ 18124 w 15103"/>
                  <a:gd name="connsiteY0" fmla="*/ 9062 h 15103"/>
                  <a:gd name="connsiteX1" fmla="*/ 9062 w 15103"/>
                  <a:gd name="connsiteY1" fmla="*/ 18124 h 15103"/>
                  <a:gd name="connsiteX2" fmla="*/ 0 w 15103"/>
                  <a:gd name="connsiteY2" fmla="*/ 9062 h 15103"/>
                  <a:gd name="connsiteX3" fmla="*/ 9062 w 15103"/>
                  <a:gd name="connsiteY3" fmla="*/ 0 h 15103"/>
                  <a:gd name="connsiteX4" fmla="*/ 18124 w 15103"/>
                  <a:gd name="connsiteY4" fmla="*/ 9062 h 15103"/>
                  <a:gd name="connsiteX5" fmla="*/ 18124 w 15103"/>
                  <a:gd name="connsiteY5" fmla="*/ 9062 h 1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03" h="15103">
                    <a:moveTo>
                      <a:pt x="18124" y="9062"/>
                    </a:moveTo>
                    <a:cubicBezTo>
                      <a:pt x="18124" y="13593"/>
                      <a:pt x="14348" y="18124"/>
                      <a:pt x="9062" y="18124"/>
                    </a:cubicBezTo>
                    <a:cubicBezTo>
                      <a:pt x="4531" y="18124"/>
                      <a:pt x="0" y="14348"/>
                      <a:pt x="0" y="9062"/>
                    </a:cubicBezTo>
                    <a:cubicBezTo>
                      <a:pt x="0" y="3776"/>
                      <a:pt x="3776" y="0"/>
                      <a:pt x="9062" y="0"/>
                    </a:cubicBezTo>
                    <a:cubicBezTo>
                      <a:pt x="14348" y="0"/>
                      <a:pt x="18124" y="3776"/>
                      <a:pt x="18124" y="9062"/>
                    </a:cubicBezTo>
                    <a:lnTo>
                      <a:pt x="18124" y="9062"/>
                    </a:lnTo>
                    <a:close/>
                  </a:path>
                </a:pathLst>
              </a:custGeom>
              <a:solidFill>
                <a:srgbClr val="FFFFFF"/>
              </a:solidFill>
              <a:ln w="7475" cap="flat">
                <a:noFill/>
                <a:prstDash val="solid"/>
                <a:miter/>
              </a:ln>
            </p:spPr>
            <p:txBody>
              <a:bodyPr rtlCol="0" anchor="ctr"/>
              <a:lstStyle/>
              <a:p>
                <a:pPr defTabSz="932563">
                  <a:defRPr/>
                </a:pPr>
                <a:endParaRPr lang="en-US">
                  <a:solidFill>
                    <a:srgbClr val="000000"/>
                  </a:solidFill>
                  <a:latin typeface="Segoe UI"/>
                </a:endParaRPr>
              </a:p>
            </p:txBody>
          </p:sp>
          <p:sp>
            <p:nvSpPr>
              <p:cNvPr id="1472" name="Freeform: Shape 1471">
                <a:extLst>
                  <a:ext uri="{FF2B5EF4-FFF2-40B4-BE49-F238E27FC236}">
                    <a16:creationId xmlns:a16="http://schemas.microsoft.com/office/drawing/2014/main" id="{BD981BE2-3D24-4B9E-8DD2-D8B72A2EE9E6}"/>
                  </a:ext>
                </a:extLst>
              </p:cNvPr>
              <p:cNvSpPr/>
              <p:nvPr/>
            </p:nvSpPr>
            <p:spPr>
              <a:xfrm flipH="1">
                <a:off x="5951497" y="3096248"/>
                <a:ext cx="16753" cy="16753"/>
              </a:xfrm>
              <a:custGeom>
                <a:avLst/>
                <a:gdLst>
                  <a:gd name="connsiteX0" fmla="*/ 18124 w 15103"/>
                  <a:gd name="connsiteY0" fmla="*/ 9062 h 15103"/>
                  <a:gd name="connsiteX1" fmla="*/ 9062 w 15103"/>
                  <a:gd name="connsiteY1" fmla="*/ 18124 h 15103"/>
                  <a:gd name="connsiteX2" fmla="*/ 0 w 15103"/>
                  <a:gd name="connsiteY2" fmla="*/ 9062 h 15103"/>
                  <a:gd name="connsiteX3" fmla="*/ 9062 w 15103"/>
                  <a:gd name="connsiteY3" fmla="*/ 0 h 15103"/>
                  <a:gd name="connsiteX4" fmla="*/ 18124 w 15103"/>
                  <a:gd name="connsiteY4" fmla="*/ 9062 h 15103"/>
                  <a:gd name="connsiteX5" fmla="*/ 18124 w 15103"/>
                  <a:gd name="connsiteY5" fmla="*/ 9062 h 1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03" h="15103">
                    <a:moveTo>
                      <a:pt x="18124" y="9062"/>
                    </a:moveTo>
                    <a:cubicBezTo>
                      <a:pt x="18124" y="13593"/>
                      <a:pt x="14348" y="18124"/>
                      <a:pt x="9062" y="18124"/>
                    </a:cubicBezTo>
                    <a:cubicBezTo>
                      <a:pt x="4531" y="18124"/>
                      <a:pt x="0" y="14348"/>
                      <a:pt x="0" y="9062"/>
                    </a:cubicBezTo>
                    <a:cubicBezTo>
                      <a:pt x="0" y="3776"/>
                      <a:pt x="3776" y="0"/>
                      <a:pt x="9062" y="0"/>
                    </a:cubicBezTo>
                    <a:cubicBezTo>
                      <a:pt x="14348" y="0"/>
                      <a:pt x="18124" y="3776"/>
                      <a:pt x="18124" y="9062"/>
                    </a:cubicBezTo>
                    <a:lnTo>
                      <a:pt x="18124" y="9062"/>
                    </a:lnTo>
                    <a:close/>
                  </a:path>
                </a:pathLst>
              </a:custGeom>
              <a:solidFill>
                <a:srgbClr val="FFFFFF"/>
              </a:solidFill>
              <a:ln w="7475" cap="flat">
                <a:noFill/>
                <a:prstDash val="solid"/>
                <a:miter/>
              </a:ln>
            </p:spPr>
            <p:txBody>
              <a:bodyPr rtlCol="0" anchor="ctr"/>
              <a:lstStyle/>
              <a:p>
                <a:pPr defTabSz="932563">
                  <a:defRPr/>
                </a:pPr>
                <a:endParaRPr lang="en-US">
                  <a:solidFill>
                    <a:srgbClr val="000000"/>
                  </a:solidFill>
                  <a:latin typeface="Segoe UI"/>
                </a:endParaRPr>
              </a:p>
            </p:txBody>
          </p:sp>
          <p:sp>
            <p:nvSpPr>
              <p:cNvPr id="1473" name="Freeform: Shape 1472">
                <a:extLst>
                  <a:ext uri="{FF2B5EF4-FFF2-40B4-BE49-F238E27FC236}">
                    <a16:creationId xmlns:a16="http://schemas.microsoft.com/office/drawing/2014/main" id="{F01E489F-C893-4AA8-8D23-B751A33C6E80}"/>
                  </a:ext>
                </a:extLst>
              </p:cNvPr>
              <p:cNvSpPr/>
              <p:nvPr/>
            </p:nvSpPr>
            <p:spPr>
              <a:xfrm flipH="1">
                <a:off x="5922178" y="3096248"/>
                <a:ext cx="16753" cy="16753"/>
              </a:xfrm>
              <a:custGeom>
                <a:avLst/>
                <a:gdLst>
                  <a:gd name="connsiteX0" fmla="*/ 18124 w 15103"/>
                  <a:gd name="connsiteY0" fmla="*/ 9062 h 15103"/>
                  <a:gd name="connsiteX1" fmla="*/ 9062 w 15103"/>
                  <a:gd name="connsiteY1" fmla="*/ 18124 h 15103"/>
                  <a:gd name="connsiteX2" fmla="*/ 0 w 15103"/>
                  <a:gd name="connsiteY2" fmla="*/ 9062 h 15103"/>
                  <a:gd name="connsiteX3" fmla="*/ 9062 w 15103"/>
                  <a:gd name="connsiteY3" fmla="*/ 0 h 15103"/>
                  <a:gd name="connsiteX4" fmla="*/ 18124 w 15103"/>
                  <a:gd name="connsiteY4" fmla="*/ 9062 h 15103"/>
                  <a:gd name="connsiteX5" fmla="*/ 18124 w 15103"/>
                  <a:gd name="connsiteY5" fmla="*/ 9062 h 1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03" h="15103">
                    <a:moveTo>
                      <a:pt x="18124" y="9062"/>
                    </a:moveTo>
                    <a:cubicBezTo>
                      <a:pt x="18124" y="13593"/>
                      <a:pt x="14348" y="18124"/>
                      <a:pt x="9062" y="18124"/>
                    </a:cubicBezTo>
                    <a:cubicBezTo>
                      <a:pt x="3776" y="18124"/>
                      <a:pt x="0" y="14348"/>
                      <a:pt x="0" y="9062"/>
                    </a:cubicBezTo>
                    <a:cubicBezTo>
                      <a:pt x="0" y="3776"/>
                      <a:pt x="3776" y="0"/>
                      <a:pt x="9062" y="0"/>
                    </a:cubicBezTo>
                    <a:cubicBezTo>
                      <a:pt x="14348" y="0"/>
                      <a:pt x="18124" y="3776"/>
                      <a:pt x="18124" y="9062"/>
                    </a:cubicBezTo>
                    <a:lnTo>
                      <a:pt x="18124" y="9062"/>
                    </a:lnTo>
                    <a:close/>
                  </a:path>
                </a:pathLst>
              </a:custGeom>
              <a:solidFill>
                <a:srgbClr val="0078D4"/>
              </a:solidFill>
              <a:ln w="7475" cap="flat">
                <a:noFill/>
                <a:prstDash val="solid"/>
                <a:miter/>
              </a:ln>
            </p:spPr>
            <p:txBody>
              <a:bodyPr rtlCol="0" anchor="ctr"/>
              <a:lstStyle/>
              <a:p>
                <a:pPr defTabSz="932563">
                  <a:defRPr/>
                </a:pPr>
                <a:endParaRPr lang="en-US">
                  <a:solidFill>
                    <a:srgbClr val="000000"/>
                  </a:solidFill>
                  <a:latin typeface="Segoe UI"/>
                </a:endParaRPr>
              </a:p>
            </p:txBody>
          </p:sp>
          <p:sp>
            <p:nvSpPr>
              <p:cNvPr id="1474" name="Freeform: Shape 1473">
                <a:extLst>
                  <a:ext uri="{FF2B5EF4-FFF2-40B4-BE49-F238E27FC236}">
                    <a16:creationId xmlns:a16="http://schemas.microsoft.com/office/drawing/2014/main" id="{AA00E042-AD85-4E93-8B08-2556AE89B4DC}"/>
                  </a:ext>
                </a:extLst>
              </p:cNvPr>
              <p:cNvSpPr/>
              <p:nvPr/>
            </p:nvSpPr>
            <p:spPr>
              <a:xfrm flipH="1">
                <a:off x="5980816" y="3043474"/>
                <a:ext cx="16753" cy="16753"/>
              </a:xfrm>
              <a:custGeom>
                <a:avLst/>
                <a:gdLst>
                  <a:gd name="connsiteX0" fmla="*/ 18124 w 15103"/>
                  <a:gd name="connsiteY0" fmla="*/ 9062 h 15103"/>
                  <a:gd name="connsiteX1" fmla="*/ 9062 w 15103"/>
                  <a:gd name="connsiteY1" fmla="*/ 18124 h 15103"/>
                  <a:gd name="connsiteX2" fmla="*/ 0 w 15103"/>
                  <a:gd name="connsiteY2" fmla="*/ 9062 h 15103"/>
                  <a:gd name="connsiteX3" fmla="*/ 9062 w 15103"/>
                  <a:gd name="connsiteY3" fmla="*/ 0 h 15103"/>
                  <a:gd name="connsiteX4" fmla="*/ 18124 w 15103"/>
                  <a:gd name="connsiteY4" fmla="*/ 9062 h 15103"/>
                  <a:gd name="connsiteX5" fmla="*/ 18124 w 15103"/>
                  <a:gd name="connsiteY5" fmla="*/ 9062 h 1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03" h="15103">
                    <a:moveTo>
                      <a:pt x="18124" y="9062"/>
                    </a:moveTo>
                    <a:cubicBezTo>
                      <a:pt x="18124" y="14348"/>
                      <a:pt x="14348" y="18124"/>
                      <a:pt x="9062" y="18124"/>
                    </a:cubicBezTo>
                    <a:cubicBezTo>
                      <a:pt x="4531" y="18124"/>
                      <a:pt x="0" y="14348"/>
                      <a:pt x="0" y="9062"/>
                    </a:cubicBezTo>
                    <a:cubicBezTo>
                      <a:pt x="0" y="4531"/>
                      <a:pt x="3776" y="0"/>
                      <a:pt x="9062" y="0"/>
                    </a:cubicBezTo>
                    <a:cubicBezTo>
                      <a:pt x="14348" y="755"/>
                      <a:pt x="18124" y="4531"/>
                      <a:pt x="18124" y="9062"/>
                    </a:cubicBezTo>
                    <a:lnTo>
                      <a:pt x="18124" y="9062"/>
                    </a:lnTo>
                    <a:close/>
                  </a:path>
                </a:pathLst>
              </a:custGeom>
              <a:solidFill>
                <a:srgbClr val="FFFFFF"/>
              </a:solidFill>
              <a:ln w="7475" cap="flat">
                <a:noFill/>
                <a:prstDash val="solid"/>
                <a:miter/>
              </a:ln>
            </p:spPr>
            <p:txBody>
              <a:bodyPr rtlCol="0" anchor="ctr"/>
              <a:lstStyle/>
              <a:p>
                <a:pPr defTabSz="932563">
                  <a:defRPr/>
                </a:pPr>
                <a:endParaRPr lang="en-US">
                  <a:solidFill>
                    <a:srgbClr val="000000"/>
                  </a:solidFill>
                  <a:latin typeface="Segoe UI"/>
                </a:endParaRPr>
              </a:p>
            </p:txBody>
          </p:sp>
          <p:sp>
            <p:nvSpPr>
              <p:cNvPr id="1475" name="Freeform: Shape 1474">
                <a:extLst>
                  <a:ext uri="{FF2B5EF4-FFF2-40B4-BE49-F238E27FC236}">
                    <a16:creationId xmlns:a16="http://schemas.microsoft.com/office/drawing/2014/main" id="{E8AF04E4-163D-4CB5-B124-0382E06CD48B}"/>
                  </a:ext>
                </a:extLst>
              </p:cNvPr>
              <p:cNvSpPr/>
              <p:nvPr/>
            </p:nvSpPr>
            <p:spPr>
              <a:xfrm flipH="1">
                <a:off x="5951497" y="3043474"/>
                <a:ext cx="16753" cy="16753"/>
              </a:xfrm>
              <a:custGeom>
                <a:avLst/>
                <a:gdLst>
                  <a:gd name="connsiteX0" fmla="*/ 18124 w 15103"/>
                  <a:gd name="connsiteY0" fmla="*/ 9062 h 15103"/>
                  <a:gd name="connsiteX1" fmla="*/ 9062 w 15103"/>
                  <a:gd name="connsiteY1" fmla="*/ 18124 h 15103"/>
                  <a:gd name="connsiteX2" fmla="*/ 0 w 15103"/>
                  <a:gd name="connsiteY2" fmla="*/ 9062 h 15103"/>
                  <a:gd name="connsiteX3" fmla="*/ 9062 w 15103"/>
                  <a:gd name="connsiteY3" fmla="*/ 0 h 15103"/>
                  <a:gd name="connsiteX4" fmla="*/ 18124 w 15103"/>
                  <a:gd name="connsiteY4" fmla="*/ 9062 h 15103"/>
                  <a:gd name="connsiteX5" fmla="*/ 18124 w 15103"/>
                  <a:gd name="connsiteY5" fmla="*/ 9062 h 1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03" h="15103">
                    <a:moveTo>
                      <a:pt x="18124" y="9062"/>
                    </a:moveTo>
                    <a:cubicBezTo>
                      <a:pt x="18124" y="14348"/>
                      <a:pt x="14348" y="18124"/>
                      <a:pt x="9062" y="18124"/>
                    </a:cubicBezTo>
                    <a:cubicBezTo>
                      <a:pt x="4531" y="18124"/>
                      <a:pt x="0" y="14348"/>
                      <a:pt x="0" y="9062"/>
                    </a:cubicBezTo>
                    <a:cubicBezTo>
                      <a:pt x="0" y="4531"/>
                      <a:pt x="3776" y="0"/>
                      <a:pt x="9062" y="0"/>
                    </a:cubicBezTo>
                    <a:cubicBezTo>
                      <a:pt x="14348" y="755"/>
                      <a:pt x="18124" y="4531"/>
                      <a:pt x="18124" y="9062"/>
                    </a:cubicBezTo>
                    <a:lnTo>
                      <a:pt x="18124" y="9062"/>
                    </a:lnTo>
                    <a:close/>
                  </a:path>
                </a:pathLst>
              </a:custGeom>
              <a:solidFill>
                <a:srgbClr val="FFFFFF"/>
              </a:solidFill>
              <a:ln w="7475" cap="flat">
                <a:noFill/>
                <a:prstDash val="solid"/>
                <a:miter/>
              </a:ln>
            </p:spPr>
            <p:txBody>
              <a:bodyPr rtlCol="0" anchor="ctr"/>
              <a:lstStyle/>
              <a:p>
                <a:pPr defTabSz="932563">
                  <a:defRPr/>
                </a:pPr>
                <a:endParaRPr lang="en-US">
                  <a:solidFill>
                    <a:srgbClr val="000000"/>
                  </a:solidFill>
                  <a:latin typeface="Segoe UI"/>
                </a:endParaRPr>
              </a:p>
            </p:txBody>
          </p:sp>
          <p:sp>
            <p:nvSpPr>
              <p:cNvPr id="1476" name="Freeform: Shape 1475">
                <a:extLst>
                  <a:ext uri="{FF2B5EF4-FFF2-40B4-BE49-F238E27FC236}">
                    <a16:creationId xmlns:a16="http://schemas.microsoft.com/office/drawing/2014/main" id="{9E7A9FC2-15A4-4601-B3B3-86548421AE18}"/>
                  </a:ext>
                </a:extLst>
              </p:cNvPr>
              <p:cNvSpPr/>
              <p:nvPr/>
            </p:nvSpPr>
            <p:spPr>
              <a:xfrm flipH="1">
                <a:off x="5922178" y="3043474"/>
                <a:ext cx="16753" cy="16753"/>
              </a:xfrm>
              <a:custGeom>
                <a:avLst/>
                <a:gdLst>
                  <a:gd name="connsiteX0" fmla="*/ 18124 w 15103"/>
                  <a:gd name="connsiteY0" fmla="*/ 9062 h 15103"/>
                  <a:gd name="connsiteX1" fmla="*/ 9062 w 15103"/>
                  <a:gd name="connsiteY1" fmla="*/ 18124 h 15103"/>
                  <a:gd name="connsiteX2" fmla="*/ 0 w 15103"/>
                  <a:gd name="connsiteY2" fmla="*/ 9062 h 15103"/>
                  <a:gd name="connsiteX3" fmla="*/ 9062 w 15103"/>
                  <a:gd name="connsiteY3" fmla="*/ 0 h 15103"/>
                  <a:gd name="connsiteX4" fmla="*/ 18124 w 15103"/>
                  <a:gd name="connsiteY4" fmla="*/ 9062 h 15103"/>
                  <a:gd name="connsiteX5" fmla="*/ 18124 w 15103"/>
                  <a:gd name="connsiteY5" fmla="*/ 9062 h 1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03" h="15103">
                    <a:moveTo>
                      <a:pt x="18124" y="9062"/>
                    </a:moveTo>
                    <a:cubicBezTo>
                      <a:pt x="18124" y="14348"/>
                      <a:pt x="14348" y="18124"/>
                      <a:pt x="9062" y="18124"/>
                    </a:cubicBezTo>
                    <a:cubicBezTo>
                      <a:pt x="3776" y="18124"/>
                      <a:pt x="0" y="14348"/>
                      <a:pt x="0" y="9062"/>
                    </a:cubicBezTo>
                    <a:cubicBezTo>
                      <a:pt x="0" y="4531"/>
                      <a:pt x="3776" y="0"/>
                      <a:pt x="9062" y="0"/>
                    </a:cubicBezTo>
                    <a:cubicBezTo>
                      <a:pt x="14348" y="0"/>
                      <a:pt x="18124" y="4531"/>
                      <a:pt x="18124" y="9062"/>
                    </a:cubicBezTo>
                    <a:lnTo>
                      <a:pt x="18124" y="9062"/>
                    </a:lnTo>
                    <a:close/>
                  </a:path>
                </a:pathLst>
              </a:custGeom>
              <a:solidFill>
                <a:srgbClr val="0078D4"/>
              </a:solidFill>
              <a:ln w="7475" cap="flat">
                <a:noFill/>
                <a:prstDash val="solid"/>
                <a:miter/>
              </a:ln>
            </p:spPr>
            <p:txBody>
              <a:bodyPr rtlCol="0" anchor="ctr"/>
              <a:lstStyle/>
              <a:p>
                <a:pPr defTabSz="932563">
                  <a:defRPr/>
                </a:pPr>
                <a:endParaRPr lang="en-US">
                  <a:solidFill>
                    <a:srgbClr val="000000"/>
                  </a:solidFill>
                  <a:latin typeface="Segoe UI"/>
                </a:endParaRPr>
              </a:p>
            </p:txBody>
          </p:sp>
          <p:sp>
            <p:nvSpPr>
              <p:cNvPr id="1477" name="Freeform: Shape 1476">
                <a:extLst>
                  <a:ext uri="{FF2B5EF4-FFF2-40B4-BE49-F238E27FC236}">
                    <a16:creationId xmlns:a16="http://schemas.microsoft.com/office/drawing/2014/main" id="{79D4921A-B409-403F-8460-36C5B5A85D00}"/>
                  </a:ext>
                </a:extLst>
              </p:cNvPr>
              <p:cNvSpPr/>
              <p:nvPr/>
            </p:nvSpPr>
            <p:spPr>
              <a:xfrm flipH="1">
                <a:off x="5980816" y="2939601"/>
                <a:ext cx="16753" cy="16753"/>
              </a:xfrm>
              <a:custGeom>
                <a:avLst/>
                <a:gdLst>
                  <a:gd name="connsiteX0" fmla="*/ 18124 w 15103"/>
                  <a:gd name="connsiteY0" fmla="*/ 9062 h 15103"/>
                  <a:gd name="connsiteX1" fmla="*/ 9062 w 15103"/>
                  <a:gd name="connsiteY1" fmla="*/ 18124 h 15103"/>
                  <a:gd name="connsiteX2" fmla="*/ 0 w 15103"/>
                  <a:gd name="connsiteY2" fmla="*/ 9062 h 15103"/>
                  <a:gd name="connsiteX3" fmla="*/ 9062 w 15103"/>
                  <a:gd name="connsiteY3" fmla="*/ 0 h 15103"/>
                  <a:gd name="connsiteX4" fmla="*/ 18124 w 15103"/>
                  <a:gd name="connsiteY4" fmla="*/ 9062 h 15103"/>
                  <a:gd name="connsiteX5" fmla="*/ 18124 w 15103"/>
                  <a:gd name="connsiteY5" fmla="*/ 9062 h 1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03" h="15103">
                    <a:moveTo>
                      <a:pt x="18124" y="9062"/>
                    </a:moveTo>
                    <a:cubicBezTo>
                      <a:pt x="18124" y="14348"/>
                      <a:pt x="14348" y="18124"/>
                      <a:pt x="9062" y="18124"/>
                    </a:cubicBezTo>
                    <a:cubicBezTo>
                      <a:pt x="4531" y="18124"/>
                      <a:pt x="0" y="14348"/>
                      <a:pt x="0" y="9062"/>
                    </a:cubicBezTo>
                    <a:cubicBezTo>
                      <a:pt x="0" y="4531"/>
                      <a:pt x="3776" y="0"/>
                      <a:pt x="9062" y="0"/>
                    </a:cubicBezTo>
                    <a:cubicBezTo>
                      <a:pt x="14348" y="0"/>
                      <a:pt x="18124" y="4531"/>
                      <a:pt x="18124" y="9062"/>
                    </a:cubicBezTo>
                    <a:lnTo>
                      <a:pt x="18124" y="9062"/>
                    </a:lnTo>
                    <a:close/>
                  </a:path>
                </a:pathLst>
              </a:custGeom>
              <a:solidFill>
                <a:srgbClr val="FFFFFF"/>
              </a:solidFill>
              <a:ln w="7475" cap="flat">
                <a:noFill/>
                <a:prstDash val="solid"/>
                <a:miter/>
              </a:ln>
            </p:spPr>
            <p:txBody>
              <a:bodyPr rtlCol="0" anchor="ctr"/>
              <a:lstStyle/>
              <a:p>
                <a:pPr defTabSz="932563">
                  <a:defRPr/>
                </a:pPr>
                <a:endParaRPr lang="en-US">
                  <a:solidFill>
                    <a:srgbClr val="000000"/>
                  </a:solidFill>
                  <a:latin typeface="Segoe UI"/>
                </a:endParaRPr>
              </a:p>
            </p:txBody>
          </p:sp>
          <p:sp>
            <p:nvSpPr>
              <p:cNvPr id="1478" name="Freeform: Shape 1477">
                <a:extLst>
                  <a:ext uri="{FF2B5EF4-FFF2-40B4-BE49-F238E27FC236}">
                    <a16:creationId xmlns:a16="http://schemas.microsoft.com/office/drawing/2014/main" id="{25E1D294-8C99-402B-B744-60344C0CC7E1}"/>
                  </a:ext>
                </a:extLst>
              </p:cNvPr>
              <p:cNvSpPr/>
              <p:nvPr/>
            </p:nvSpPr>
            <p:spPr>
              <a:xfrm flipH="1">
                <a:off x="5951497" y="2939601"/>
                <a:ext cx="16753" cy="16753"/>
              </a:xfrm>
              <a:custGeom>
                <a:avLst/>
                <a:gdLst>
                  <a:gd name="connsiteX0" fmla="*/ 18124 w 15103"/>
                  <a:gd name="connsiteY0" fmla="*/ 9062 h 15103"/>
                  <a:gd name="connsiteX1" fmla="*/ 9062 w 15103"/>
                  <a:gd name="connsiteY1" fmla="*/ 18124 h 15103"/>
                  <a:gd name="connsiteX2" fmla="*/ 0 w 15103"/>
                  <a:gd name="connsiteY2" fmla="*/ 9062 h 15103"/>
                  <a:gd name="connsiteX3" fmla="*/ 9062 w 15103"/>
                  <a:gd name="connsiteY3" fmla="*/ 0 h 15103"/>
                  <a:gd name="connsiteX4" fmla="*/ 18124 w 15103"/>
                  <a:gd name="connsiteY4" fmla="*/ 9062 h 15103"/>
                  <a:gd name="connsiteX5" fmla="*/ 18124 w 15103"/>
                  <a:gd name="connsiteY5" fmla="*/ 9062 h 1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03" h="15103">
                    <a:moveTo>
                      <a:pt x="18124" y="9062"/>
                    </a:moveTo>
                    <a:cubicBezTo>
                      <a:pt x="18124" y="14348"/>
                      <a:pt x="14348" y="18124"/>
                      <a:pt x="9062" y="18124"/>
                    </a:cubicBezTo>
                    <a:cubicBezTo>
                      <a:pt x="4531" y="18124"/>
                      <a:pt x="0" y="14348"/>
                      <a:pt x="0" y="9062"/>
                    </a:cubicBezTo>
                    <a:cubicBezTo>
                      <a:pt x="0" y="4531"/>
                      <a:pt x="3776" y="0"/>
                      <a:pt x="9062" y="0"/>
                    </a:cubicBezTo>
                    <a:cubicBezTo>
                      <a:pt x="14348" y="0"/>
                      <a:pt x="18124" y="4531"/>
                      <a:pt x="18124" y="9062"/>
                    </a:cubicBezTo>
                    <a:lnTo>
                      <a:pt x="18124" y="9062"/>
                    </a:lnTo>
                    <a:close/>
                  </a:path>
                </a:pathLst>
              </a:custGeom>
              <a:solidFill>
                <a:srgbClr val="FFFFFF"/>
              </a:solidFill>
              <a:ln w="7475" cap="flat">
                <a:noFill/>
                <a:prstDash val="solid"/>
                <a:miter/>
              </a:ln>
            </p:spPr>
            <p:txBody>
              <a:bodyPr rtlCol="0" anchor="ctr"/>
              <a:lstStyle/>
              <a:p>
                <a:pPr defTabSz="932563">
                  <a:defRPr/>
                </a:pPr>
                <a:endParaRPr lang="en-US">
                  <a:solidFill>
                    <a:srgbClr val="000000"/>
                  </a:solidFill>
                  <a:latin typeface="Segoe UI"/>
                </a:endParaRPr>
              </a:p>
            </p:txBody>
          </p:sp>
          <p:sp>
            <p:nvSpPr>
              <p:cNvPr id="1479" name="Freeform: Shape 1478">
                <a:extLst>
                  <a:ext uri="{FF2B5EF4-FFF2-40B4-BE49-F238E27FC236}">
                    <a16:creationId xmlns:a16="http://schemas.microsoft.com/office/drawing/2014/main" id="{C5EBE685-C73E-4C58-BDBE-49133027BF09}"/>
                  </a:ext>
                </a:extLst>
              </p:cNvPr>
              <p:cNvSpPr/>
              <p:nvPr/>
            </p:nvSpPr>
            <p:spPr>
              <a:xfrm flipH="1">
                <a:off x="5922178" y="2939601"/>
                <a:ext cx="16753" cy="16753"/>
              </a:xfrm>
              <a:custGeom>
                <a:avLst/>
                <a:gdLst>
                  <a:gd name="connsiteX0" fmla="*/ 18124 w 15103"/>
                  <a:gd name="connsiteY0" fmla="*/ 9062 h 15103"/>
                  <a:gd name="connsiteX1" fmla="*/ 9062 w 15103"/>
                  <a:gd name="connsiteY1" fmla="*/ 18124 h 15103"/>
                  <a:gd name="connsiteX2" fmla="*/ 0 w 15103"/>
                  <a:gd name="connsiteY2" fmla="*/ 9062 h 15103"/>
                  <a:gd name="connsiteX3" fmla="*/ 9062 w 15103"/>
                  <a:gd name="connsiteY3" fmla="*/ 0 h 15103"/>
                  <a:gd name="connsiteX4" fmla="*/ 18124 w 15103"/>
                  <a:gd name="connsiteY4" fmla="*/ 9062 h 15103"/>
                  <a:gd name="connsiteX5" fmla="*/ 18124 w 15103"/>
                  <a:gd name="connsiteY5" fmla="*/ 9062 h 1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03" h="15103">
                    <a:moveTo>
                      <a:pt x="18124" y="9062"/>
                    </a:moveTo>
                    <a:cubicBezTo>
                      <a:pt x="18124" y="14348"/>
                      <a:pt x="14348" y="18124"/>
                      <a:pt x="9062" y="18124"/>
                    </a:cubicBezTo>
                    <a:cubicBezTo>
                      <a:pt x="3776" y="18124"/>
                      <a:pt x="0" y="14348"/>
                      <a:pt x="0" y="9062"/>
                    </a:cubicBezTo>
                    <a:cubicBezTo>
                      <a:pt x="0" y="4531"/>
                      <a:pt x="3776" y="0"/>
                      <a:pt x="9062" y="0"/>
                    </a:cubicBezTo>
                    <a:cubicBezTo>
                      <a:pt x="14348" y="0"/>
                      <a:pt x="18124" y="4531"/>
                      <a:pt x="18124" y="9062"/>
                    </a:cubicBezTo>
                    <a:lnTo>
                      <a:pt x="18124" y="9062"/>
                    </a:lnTo>
                    <a:close/>
                  </a:path>
                </a:pathLst>
              </a:custGeom>
              <a:solidFill>
                <a:srgbClr val="0078D4"/>
              </a:solidFill>
              <a:ln w="7475" cap="flat">
                <a:noFill/>
                <a:prstDash val="solid"/>
                <a:miter/>
              </a:ln>
            </p:spPr>
            <p:txBody>
              <a:bodyPr rtlCol="0" anchor="ctr"/>
              <a:lstStyle/>
              <a:p>
                <a:pPr defTabSz="932563">
                  <a:defRPr/>
                </a:pPr>
                <a:endParaRPr lang="en-US">
                  <a:solidFill>
                    <a:srgbClr val="000000"/>
                  </a:solidFill>
                  <a:latin typeface="Segoe UI"/>
                </a:endParaRPr>
              </a:p>
            </p:txBody>
          </p:sp>
          <p:sp>
            <p:nvSpPr>
              <p:cNvPr id="1480" name="Freeform: Shape 1479">
                <a:extLst>
                  <a:ext uri="{FF2B5EF4-FFF2-40B4-BE49-F238E27FC236}">
                    <a16:creationId xmlns:a16="http://schemas.microsoft.com/office/drawing/2014/main" id="{49938548-E78D-4A38-86D9-728222F1F63D}"/>
                  </a:ext>
                </a:extLst>
              </p:cNvPr>
              <p:cNvSpPr/>
              <p:nvPr/>
            </p:nvSpPr>
            <p:spPr>
              <a:xfrm flipH="1">
                <a:off x="5800715" y="2827353"/>
                <a:ext cx="209420" cy="33507"/>
              </a:xfrm>
              <a:custGeom>
                <a:avLst/>
                <a:gdLst>
                  <a:gd name="connsiteX0" fmla="*/ 188792 w 188792"/>
                  <a:gd name="connsiteY0" fmla="*/ 34738 h 30206"/>
                  <a:gd name="connsiteX1" fmla="*/ 0 w 188792"/>
                  <a:gd name="connsiteY1" fmla="*/ 34738 h 30206"/>
                  <a:gd name="connsiteX2" fmla="*/ 0 w 188792"/>
                  <a:gd name="connsiteY2" fmla="*/ 0 h 30206"/>
                  <a:gd name="connsiteX3" fmla="*/ 188792 w 188792"/>
                  <a:gd name="connsiteY3" fmla="*/ 0 h 30206"/>
                  <a:gd name="connsiteX4" fmla="*/ 188792 w 188792"/>
                  <a:gd name="connsiteY4" fmla="*/ 34738 h 302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792" h="30206">
                    <a:moveTo>
                      <a:pt x="188792" y="34738"/>
                    </a:moveTo>
                    <a:lnTo>
                      <a:pt x="0" y="34738"/>
                    </a:lnTo>
                    <a:lnTo>
                      <a:pt x="0" y="0"/>
                    </a:lnTo>
                    <a:lnTo>
                      <a:pt x="188792" y="0"/>
                    </a:lnTo>
                    <a:lnTo>
                      <a:pt x="188792" y="34738"/>
                    </a:lnTo>
                    <a:close/>
                  </a:path>
                </a:pathLst>
              </a:custGeom>
              <a:solidFill>
                <a:srgbClr val="000000"/>
              </a:solidFill>
              <a:ln w="7475" cap="flat">
                <a:noFill/>
                <a:prstDash val="solid"/>
                <a:miter/>
              </a:ln>
            </p:spPr>
            <p:txBody>
              <a:bodyPr rtlCol="0" anchor="ctr"/>
              <a:lstStyle/>
              <a:p>
                <a:pPr defTabSz="932563">
                  <a:defRPr/>
                </a:pPr>
                <a:endParaRPr lang="en-US">
                  <a:solidFill>
                    <a:srgbClr val="000000"/>
                  </a:solidFill>
                  <a:latin typeface="Segoe UI"/>
                </a:endParaRPr>
              </a:p>
            </p:txBody>
          </p:sp>
          <p:sp>
            <p:nvSpPr>
              <p:cNvPr id="1481" name="Freeform: Shape 1480">
                <a:extLst>
                  <a:ext uri="{FF2B5EF4-FFF2-40B4-BE49-F238E27FC236}">
                    <a16:creationId xmlns:a16="http://schemas.microsoft.com/office/drawing/2014/main" id="{69D4847A-4EAE-4A6C-A80C-EE6FDB2F1866}"/>
                  </a:ext>
                </a:extLst>
              </p:cNvPr>
              <p:cNvSpPr/>
              <p:nvPr/>
            </p:nvSpPr>
            <p:spPr>
              <a:xfrm flipH="1">
                <a:off x="5800715" y="2879289"/>
                <a:ext cx="209420" cy="33507"/>
              </a:xfrm>
              <a:custGeom>
                <a:avLst/>
                <a:gdLst>
                  <a:gd name="connsiteX0" fmla="*/ 188792 w 188792"/>
                  <a:gd name="connsiteY0" fmla="*/ 35493 h 30206"/>
                  <a:gd name="connsiteX1" fmla="*/ 0 w 188792"/>
                  <a:gd name="connsiteY1" fmla="*/ 35493 h 30206"/>
                  <a:gd name="connsiteX2" fmla="*/ 0 w 188792"/>
                  <a:gd name="connsiteY2" fmla="*/ 0 h 30206"/>
                  <a:gd name="connsiteX3" fmla="*/ 188792 w 188792"/>
                  <a:gd name="connsiteY3" fmla="*/ 0 h 30206"/>
                  <a:gd name="connsiteX4" fmla="*/ 188792 w 188792"/>
                  <a:gd name="connsiteY4" fmla="*/ 35493 h 302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792" h="30206">
                    <a:moveTo>
                      <a:pt x="188792" y="35493"/>
                    </a:moveTo>
                    <a:lnTo>
                      <a:pt x="0" y="35493"/>
                    </a:lnTo>
                    <a:lnTo>
                      <a:pt x="0" y="0"/>
                    </a:lnTo>
                    <a:lnTo>
                      <a:pt x="188792" y="0"/>
                    </a:lnTo>
                    <a:lnTo>
                      <a:pt x="188792" y="35493"/>
                    </a:lnTo>
                    <a:close/>
                  </a:path>
                </a:pathLst>
              </a:custGeom>
              <a:solidFill>
                <a:srgbClr val="000000"/>
              </a:solidFill>
              <a:ln w="7475" cap="flat">
                <a:noFill/>
                <a:prstDash val="solid"/>
                <a:miter/>
              </a:ln>
            </p:spPr>
            <p:txBody>
              <a:bodyPr rtlCol="0" anchor="ctr"/>
              <a:lstStyle/>
              <a:p>
                <a:pPr defTabSz="932563">
                  <a:defRPr/>
                </a:pPr>
                <a:endParaRPr lang="en-US">
                  <a:solidFill>
                    <a:srgbClr val="000000"/>
                  </a:solidFill>
                  <a:latin typeface="Segoe UI"/>
                </a:endParaRPr>
              </a:p>
            </p:txBody>
          </p:sp>
          <p:sp>
            <p:nvSpPr>
              <p:cNvPr id="1482" name="Freeform: Shape 1481">
                <a:extLst>
                  <a:ext uri="{FF2B5EF4-FFF2-40B4-BE49-F238E27FC236}">
                    <a16:creationId xmlns:a16="http://schemas.microsoft.com/office/drawing/2014/main" id="{B1D0E2A2-8F01-4205-BDFA-58B91BECB619}"/>
                  </a:ext>
                </a:extLst>
              </p:cNvPr>
              <p:cNvSpPr/>
              <p:nvPr/>
            </p:nvSpPr>
            <p:spPr>
              <a:xfrm flipH="1">
                <a:off x="5980816" y="2888503"/>
                <a:ext cx="16753" cy="16753"/>
              </a:xfrm>
              <a:custGeom>
                <a:avLst/>
                <a:gdLst>
                  <a:gd name="connsiteX0" fmla="*/ 18124 w 15103"/>
                  <a:gd name="connsiteY0" fmla="*/ 9062 h 15103"/>
                  <a:gd name="connsiteX1" fmla="*/ 9062 w 15103"/>
                  <a:gd name="connsiteY1" fmla="*/ 18124 h 15103"/>
                  <a:gd name="connsiteX2" fmla="*/ 0 w 15103"/>
                  <a:gd name="connsiteY2" fmla="*/ 9062 h 15103"/>
                  <a:gd name="connsiteX3" fmla="*/ 9062 w 15103"/>
                  <a:gd name="connsiteY3" fmla="*/ 0 h 15103"/>
                  <a:gd name="connsiteX4" fmla="*/ 18124 w 15103"/>
                  <a:gd name="connsiteY4" fmla="*/ 9062 h 15103"/>
                  <a:gd name="connsiteX5" fmla="*/ 18124 w 15103"/>
                  <a:gd name="connsiteY5" fmla="*/ 9062 h 1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03" h="15103">
                    <a:moveTo>
                      <a:pt x="18124" y="9062"/>
                    </a:moveTo>
                    <a:cubicBezTo>
                      <a:pt x="18124" y="13593"/>
                      <a:pt x="14348" y="18124"/>
                      <a:pt x="9062" y="18124"/>
                    </a:cubicBezTo>
                    <a:cubicBezTo>
                      <a:pt x="4531" y="18124"/>
                      <a:pt x="0" y="14348"/>
                      <a:pt x="0" y="9062"/>
                    </a:cubicBezTo>
                    <a:cubicBezTo>
                      <a:pt x="0" y="3776"/>
                      <a:pt x="3776" y="0"/>
                      <a:pt x="9062" y="0"/>
                    </a:cubicBezTo>
                    <a:cubicBezTo>
                      <a:pt x="14348" y="755"/>
                      <a:pt x="18124" y="4531"/>
                      <a:pt x="18124" y="9062"/>
                    </a:cubicBezTo>
                    <a:lnTo>
                      <a:pt x="18124" y="9062"/>
                    </a:lnTo>
                    <a:close/>
                  </a:path>
                </a:pathLst>
              </a:custGeom>
              <a:solidFill>
                <a:srgbClr val="FFFFFF"/>
              </a:solidFill>
              <a:ln w="7475" cap="flat">
                <a:noFill/>
                <a:prstDash val="solid"/>
                <a:miter/>
              </a:ln>
            </p:spPr>
            <p:txBody>
              <a:bodyPr rtlCol="0" anchor="ctr"/>
              <a:lstStyle/>
              <a:p>
                <a:pPr defTabSz="932563">
                  <a:defRPr/>
                </a:pPr>
                <a:endParaRPr lang="en-US">
                  <a:solidFill>
                    <a:srgbClr val="000000"/>
                  </a:solidFill>
                  <a:latin typeface="Segoe UI"/>
                </a:endParaRPr>
              </a:p>
            </p:txBody>
          </p:sp>
          <p:sp>
            <p:nvSpPr>
              <p:cNvPr id="1483" name="Freeform: Shape 1482">
                <a:extLst>
                  <a:ext uri="{FF2B5EF4-FFF2-40B4-BE49-F238E27FC236}">
                    <a16:creationId xmlns:a16="http://schemas.microsoft.com/office/drawing/2014/main" id="{E9304810-36CD-461A-81FA-D5DA37E18B72}"/>
                  </a:ext>
                </a:extLst>
              </p:cNvPr>
              <p:cNvSpPr/>
              <p:nvPr/>
            </p:nvSpPr>
            <p:spPr>
              <a:xfrm flipH="1">
                <a:off x="5951497" y="2888503"/>
                <a:ext cx="16753" cy="16753"/>
              </a:xfrm>
              <a:custGeom>
                <a:avLst/>
                <a:gdLst>
                  <a:gd name="connsiteX0" fmla="*/ 18124 w 15103"/>
                  <a:gd name="connsiteY0" fmla="*/ 9062 h 15103"/>
                  <a:gd name="connsiteX1" fmla="*/ 9062 w 15103"/>
                  <a:gd name="connsiteY1" fmla="*/ 18124 h 15103"/>
                  <a:gd name="connsiteX2" fmla="*/ 0 w 15103"/>
                  <a:gd name="connsiteY2" fmla="*/ 9062 h 15103"/>
                  <a:gd name="connsiteX3" fmla="*/ 9062 w 15103"/>
                  <a:gd name="connsiteY3" fmla="*/ 0 h 15103"/>
                  <a:gd name="connsiteX4" fmla="*/ 18124 w 15103"/>
                  <a:gd name="connsiteY4" fmla="*/ 9062 h 15103"/>
                  <a:gd name="connsiteX5" fmla="*/ 18124 w 15103"/>
                  <a:gd name="connsiteY5" fmla="*/ 9062 h 1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03" h="15103">
                    <a:moveTo>
                      <a:pt x="18124" y="9062"/>
                    </a:moveTo>
                    <a:cubicBezTo>
                      <a:pt x="18124" y="13593"/>
                      <a:pt x="14348" y="18124"/>
                      <a:pt x="9062" y="18124"/>
                    </a:cubicBezTo>
                    <a:cubicBezTo>
                      <a:pt x="4531" y="18124"/>
                      <a:pt x="0" y="14348"/>
                      <a:pt x="0" y="9062"/>
                    </a:cubicBezTo>
                    <a:cubicBezTo>
                      <a:pt x="0" y="3776"/>
                      <a:pt x="3776" y="0"/>
                      <a:pt x="9062" y="0"/>
                    </a:cubicBezTo>
                    <a:cubicBezTo>
                      <a:pt x="14348" y="755"/>
                      <a:pt x="18124" y="4531"/>
                      <a:pt x="18124" y="9062"/>
                    </a:cubicBezTo>
                    <a:lnTo>
                      <a:pt x="18124" y="9062"/>
                    </a:lnTo>
                    <a:close/>
                  </a:path>
                </a:pathLst>
              </a:custGeom>
              <a:solidFill>
                <a:srgbClr val="FFFFFF"/>
              </a:solidFill>
              <a:ln w="7475" cap="flat">
                <a:noFill/>
                <a:prstDash val="solid"/>
                <a:miter/>
              </a:ln>
            </p:spPr>
            <p:txBody>
              <a:bodyPr rtlCol="0" anchor="ctr"/>
              <a:lstStyle/>
              <a:p>
                <a:pPr defTabSz="932563">
                  <a:defRPr/>
                </a:pPr>
                <a:endParaRPr lang="en-US">
                  <a:solidFill>
                    <a:srgbClr val="000000"/>
                  </a:solidFill>
                  <a:latin typeface="Segoe UI"/>
                </a:endParaRPr>
              </a:p>
            </p:txBody>
          </p:sp>
          <p:sp>
            <p:nvSpPr>
              <p:cNvPr id="1484" name="Freeform: Shape 1483">
                <a:extLst>
                  <a:ext uri="{FF2B5EF4-FFF2-40B4-BE49-F238E27FC236}">
                    <a16:creationId xmlns:a16="http://schemas.microsoft.com/office/drawing/2014/main" id="{079A8D3F-DD0A-47E7-A61F-5612215081EC}"/>
                  </a:ext>
                </a:extLst>
              </p:cNvPr>
              <p:cNvSpPr/>
              <p:nvPr/>
            </p:nvSpPr>
            <p:spPr>
              <a:xfrm flipH="1">
                <a:off x="5922178" y="2888503"/>
                <a:ext cx="16753" cy="16753"/>
              </a:xfrm>
              <a:custGeom>
                <a:avLst/>
                <a:gdLst>
                  <a:gd name="connsiteX0" fmla="*/ 18124 w 15103"/>
                  <a:gd name="connsiteY0" fmla="*/ 9062 h 15103"/>
                  <a:gd name="connsiteX1" fmla="*/ 9062 w 15103"/>
                  <a:gd name="connsiteY1" fmla="*/ 18124 h 15103"/>
                  <a:gd name="connsiteX2" fmla="*/ 0 w 15103"/>
                  <a:gd name="connsiteY2" fmla="*/ 9062 h 15103"/>
                  <a:gd name="connsiteX3" fmla="*/ 9062 w 15103"/>
                  <a:gd name="connsiteY3" fmla="*/ 0 h 15103"/>
                  <a:gd name="connsiteX4" fmla="*/ 18124 w 15103"/>
                  <a:gd name="connsiteY4" fmla="*/ 9062 h 15103"/>
                  <a:gd name="connsiteX5" fmla="*/ 18124 w 15103"/>
                  <a:gd name="connsiteY5" fmla="*/ 9062 h 1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03" h="15103">
                    <a:moveTo>
                      <a:pt x="18124" y="9062"/>
                    </a:moveTo>
                    <a:cubicBezTo>
                      <a:pt x="18124" y="13593"/>
                      <a:pt x="14348" y="18124"/>
                      <a:pt x="9062" y="18124"/>
                    </a:cubicBezTo>
                    <a:cubicBezTo>
                      <a:pt x="3776" y="18124"/>
                      <a:pt x="0" y="14348"/>
                      <a:pt x="0" y="9062"/>
                    </a:cubicBezTo>
                    <a:cubicBezTo>
                      <a:pt x="0" y="3776"/>
                      <a:pt x="3776" y="0"/>
                      <a:pt x="9062" y="0"/>
                    </a:cubicBezTo>
                    <a:cubicBezTo>
                      <a:pt x="14348" y="0"/>
                      <a:pt x="18124" y="4531"/>
                      <a:pt x="18124" y="9062"/>
                    </a:cubicBezTo>
                    <a:lnTo>
                      <a:pt x="18124" y="9062"/>
                    </a:lnTo>
                    <a:close/>
                  </a:path>
                </a:pathLst>
              </a:custGeom>
              <a:solidFill>
                <a:srgbClr val="0078D4"/>
              </a:solidFill>
              <a:ln w="7475" cap="flat">
                <a:noFill/>
                <a:prstDash val="solid"/>
                <a:miter/>
              </a:ln>
            </p:spPr>
            <p:txBody>
              <a:bodyPr rtlCol="0" anchor="ctr"/>
              <a:lstStyle/>
              <a:p>
                <a:pPr defTabSz="932563">
                  <a:defRPr/>
                </a:pPr>
                <a:endParaRPr lang="en-US">
                  <a:solidFill>
                    <a:srgbClr val="000000"/>
                  </a:solidFill>
                  <a:latin typeface="Segoe UI"/>
                </a:endParaRPr>
              </a:p>
            </p:txBody>
          </p:sp>
          <p:sp>
            <p:nvSpPr>
              <p:cNvPr id="1485" name="Freeform: Shape 1484">
                <a:extLst>
                  <a:ext uri="{FF2B5EF4-FFF2-40B4-BE49-F238E27FC236}">
                    <a16:creationId xmlns:a16="http://schemas.microsoft.com/office/drawing/2014/main" id="{C8E56B32-FBB1-4A64-90E5-AB2859348303}"/>
                  </a:ext>
                </a:extLst>
              </p:cNvPr>
              <p:cNvSpPr/>
              <p:nvPr/>
            </p:nvSpPr>
            <p:spPr>
              <a:xfrm flipH="1">
                <a:off x="5980816" y="2836568"/>
                <a:ext cx="16753" cy="16753"/>
              </a:xfrm>
              <a:custGeom>
                <a:avLst/>
                <a:gdLst>
                  <a:gd name="connsiteX0" fmla="*/ 18124 w 15103"/>
                  <a:gd name="connsiteY0" fmla="*/ 9062 h 15103"/>
                  <a:gd name="connsiteX1" fmla="*/ 9062 w 15103"/>
                  <a:gd name="connsiteY1" fmla="*/ 18124 h 15103"/>
                  <a:gd name="connsiteX2" fmla="*/ 0 w 15103"/>
                  <a:gd name="connsiteY2" fmla="*/ 9062 h 15103"/>
                  <a:gd name="connsiteX3" fmla="*/ 9062 w 15103"/>
                  <a:gd name="connsiteY3" fmla="*/ 0 h 15103"/>
                  <a:gd name="connsiteX4" fmla="*/ 18124 w 15103"/>
                  <a:gd name="connsiteY4" fmla="*/ 9062 h 15103"/>
                  <a:gd name="connsiteX5" fmla="*/ 18124 w 15103"/>
                  <a:gd name="connsiteY5" fmla="*/ 9062 h 1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03" h="15103">
                    <a:moveTo>
                      <a:pt x="18124" y="9062"/>
                    </a:moveTo>
                    <a:cubicBezTo>
                      <a:pt x="18124" y="14348"/>
                      <a:pt x="14348" y="18124"/>
                      <a:pt x="9062" y="18124"/>
                    </a:cubicBezTo>
                    <a:cubicBezTo>
                      <a:pt x="4531" y="18124"/>
                      <a:pt x="0" y="14348"/>
                      <a:pt x="0" y="9062"/>
                    </a:cubicBezTo>
                    <a:cubicBezTo>
                      <a:pt x="0" y="4531"/>
                      <a:pt x="3776" y="0"/>
                      <a:pt x="9062" y="0"/>
                    </a:cubicBezTo>
                    <a:cubicBezTo>
                      <a:pt x="14348" y="0"/>
                      <a:pt x="18124" y="4531"/>
                      <a:pt x="18124" y="9062"/>
                    </a:cubicBezTo>
                    <a:lnTo>
                      <a:pt x="18124" y="9062"/>
                    </a:lnTo>
                    <a:close/>
                  </a:path>
                </a:pathLst>
              </a:custGeom>
              <a:solidFill>
                <a:srgbClr val="FFFFFF"/>
              </a:solidFill>
              <a:ln w="7475" cap="flat">
                <a:noFill/>
                <a:prstDash val="solid"/>
                <a:miter/>
              </a:ln>
            </p:spPr>
            <p:txBody>
              <a:bodyPr rtlCol="0" anchor="ctr"/>
              <a:lstStyle/>
              <a:p>
                <a:pPr defTabSz="932563">
                  <a:defRPr/>
                </a:pPr>
                <a:endParaRPr lang="en-US">
                  <a:solidFill>
                    <a:srgbClr val="000000"/>
                  </a:solidFill>
                  <a:latin typeface="Segoe UI"/>
                </a:endParaRPr>
              </a:p>
            </p:txBody>
          </p:sp>
          <p:sp>
            <p:nvSpPr>
              <p:cNvPr id="1486" name="Freeform: Shape 1485">
                <a:extLst>
                  <a:ext uri="{FF2B5EF4-FFF2-40B4-BE49-F238E27FC236}">
                    <a16:creationId xmlns:a16="http://schemas.microsoft.com/office/drawing/2014/main" id="{A9DCA600-9A50-4A17-B197-8252E7B7B9C2}"/>
                  </a:ext>
                </a:extLst>
              </p:cNvPr>
              <p:cNvSpPr/>
              <p:nvPr/>
            </p:nvSpPr>
            <p:spPr>
              <a:xfrm flipH="1">
                <a:off x="5951497" y="2836568"/>
                <a:ext cx="16753" cy="16753"/>
              </a:xfrm>
              <a:custGeom>
                <a:avLst/>
                <a:gdLst>
                  <a:gd name="connsiteX0" fmla="*/ 18124 w 15103"/>
                  <a:gd name="connsiteY0" fmla="*/ 9062 h 15103"/>
                  <a:gd name="connsiteX1" fmla="*/ 9062 w 15103"/>
                  <a:gd name="connsiteY1" fmla="*/ 18124 h 15103"/>
                  <a:gd name="connsiteX2" fmla="*/ 0 w 15103"/>
                  <a:gd name="connsiteY2" fmla="*/ 9062 h 15103"/>
                  <a:gd name="connsiteX3" fmla="*/ 9062 w 15103"/>
                  <a:gd name="connsiteY3" fmla="*/ 0 h 15103"/>
                  <a:gd name="connsiteX4" fmla="*/ 18124 w 15103"/>
                  <a:gd name="connsiteY4" fmla="*/ 9062 h 15103"/>
                  <a:gd name="connsiteX5" fmla="*/ 18124 w 15103"/>
                  <a:gd name="connsiteY5" fmla="*/ 9062 h 1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03" h="15103">
                    <a:moveTo>
                      <a:pt x="18124" y="9062"/>
                    </a:moveTo>
                    <a:cubicBezTo>
                      <a:pt x="18124" y="14348"/>
                      <a:pt x="14348" y="18124"/>
                      <a:pt x="9062" y="18124"/>
                    </a:cubicBezTo>
                    <a:cubicBezTo>
                      <a:pt x="4531" y="18124"/>
                      <a:pt x="0" y="14348"/>
                      <a:pt x="0" y="9062"/>
                    </a:cubicBezTo>
                    <a:cubicBezTo>
                      <a:pt x="0" y="4531"/>
                      <a:pt x="3776" y="0"/>
                      <a:pt x="9062" y="0"/>
                    </a:cubicBezTo>
                    <a:cubicBezTo>
                      <a:pt x="14348" y="0"/>
                      <a:pt x="18124" y="4531"/>
                      <a:pt x="18124" y="9062"/>
                    </a:cubicBezTo>
                    <a:lnTo>
                      <a:pt x="18124" y="9062"/>
                    </a:lnTo>
                    <a:close/>
                  </a:path>
                </a:pathLst>
              </a:custGeom>
              <a:solidFill>
                <a:srgbClr val="FFFFFF"/>
              </a:solidFill>
              <a:ln w="7475" cap="flat">
                <a:noFill/>
                <a:prstDash val="solid"/>
                <a:miter/>
              </a:ln>
            </p:spPr>
            <p:txBody>
              <a:bodyPr rtlCol="0" anchor="ctr"/>
              <a:lstStyle/>
              <a:p>
                <a:pPr defTabSz="932563">
                  <a:defRPr/>
                </a:pPr>
                <a:endParaRPr lang="en-US">
                  <a:solidFill>
                    <a:srgbClr val="000000"/>
                  </a:solidFill>
                  <a:latin typeface="Segoe UI"/>
                </a:endParaRPr>
              </a:p>
            </p:txBody>
          </p:sp>
          <p:sp>
            <p:nvSpPr>
              <p:cNvPr id="1487" name="Freeform: Shape 1486">
                <a:extLst>
                  <a:ext uri="{FF2B5EF4-FFF2-40B4-BE49-F238E27FC236}">
                    <a16:creationId xmlns:a16="http://schemas.microsoft.com/office/drawing/2014/main" id="{92E1A2C2-23EB-402A-9872-E802CD4D0B00}"/>
                  </a:ext>
                </a:extLst>
              </p:cNvPr>
              <p:cNvSpPr/>
              <p:nvPr/>
            </p:nvSpPr>
            <p:spPr>
              <a:xfrm flipH="1">
                <a:off x="5922178" y="2836568"/>
                <a:ext cx="16753" cy="16753"/>
              </a:xfrm>
              <a:custGeom>
                <a:avLst/>
                <a:gdLst>
                  <a:gd name="connsiteX0" fmla="*/ 18124 w 15103"/>
                  <a:gd name="connsiteY0" fmla="*/ 9062 h 15103"/>
                  <a:gd name="connsiteX1" fmla="*/ 9062 w 15103"/>
                  <a:gd name="connsiteY1" fmla="*/ 18124 h 15103"/>
                  <a:gd name="connsiteX2" fmla="*/ 0 w 15103"/>
                  <a:gd name="connsiteY2" fmla="*/ 9062 h 15103"/>
                  <a:gd name="connsiteX3" fmla="*/ 9062 w 15103"/>
                  <a:gd name="connsiteY3" fmla="*/ 0 h 15103"/>
                  <a:gd name="connsiteX4" fmla="*/ 18124 w 15103"/>
                  <a:gd name="connsiteY4" fmla="*/ 9062 h 15103"/>
                  <a:gd name="connsiteX5" fmla="*/ 18124 w 15103"/>
                  <a:gd name="connsiteY5" fmla="*/ 9062 h 1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03" h="15103">
                    <a:moveTo>
                      <a:pt x="18124" y="9062"/>
                    </a:moveTo>
                    <a:cubicBezTo>
                      <a:pt x="18124" y="14348"/>
                      <a:pt x="14348" y="18124"/>
                      <a:pt x="9062" y="18124"/>
                    </a:cubicBezTo>
                    <a:cubicBezTo>
                      <a:pt x="3776" y="18124"/>
                      <a:pt x="0" y="14348"/>
                      <a:pt x="0" y="9062"/>
                    </a:cubicBezTo>
                    <a:cubicBezTo>
                      <a:pt x="0" y="4531"/>
                      <a:pt x="3776" y="0"/>
                      <a:pt x="9062" y="0"/>
                    </a:cubicBezTo>
                    <a:cubicBezTo>
                      <a:pt x="14348" y="0"/>
                      <a:pt x="18124" y="4531"/>
                      <a:pt x="18124" y="9062"/>
                    </a:cubicBezTo>
                    <a:lnTo>
                      <a:pt x="18124" y="9062"/>
                    </a:lnTo>
                    <a:close/>
                  </a:path>
                </a:pathLst>
              </a:custGeom>
              <a:solidFill>
                <a:srgbClr val="0078D4"/>
              </a:solidFill>
              <a:ln w="7475" cap="flat">
                <a:noFill/>
                <a:prstDash val="solid"/>
                <a:miter/>
              </a:ln>
            </p:spPr>
            <p:txBody>
              <a:bodyPr rtlCol="0" anchor="ctr"/>
              <a:lstStyle/>
              <a:p>
                <a:pPr defTabSz="932563">
                  <a:defRPr/>
                </a:pPr>
                <a:endParaRPr lang="en-US">
                  <a:solidFill>
                    <a:srgbClr val="000000"/>
                  </a:solidFill>
                  <a:latin typeface="Segoe UI"/>
                </a:endParaRPr>
              </a:p>
            </p:txBody>
          </p:sp>
          <p:sp>
            <p:nvSpPr>
              <p:cNvPr id="1488" name="Freeform: Shape 1487">
                <a:extLst>
                  <a:ext uri="{FF2B5EF4-FFF2-40B4-BE49-F238E27FC236}">
                    <a16:creationId xmlns:a16="http://schemas.microsoft.com/office/drawing/2014/main" id="{CFF0981B-AC12-4DE5-98B9-4A34A214B091}"/>
                  </a:ext>
                </a:extLst>
              </p:cNvPr>
              <p:cNvSpPr/>
              <p:nvPr/>
            </p:nvSpPr>
            <p:spPr>
              <a:xfrm flipH="1">
                <a:off x="5799878" y="2775416"/>
                <a:ext cx="209420" cy="33507"/>
              </a:xfrm>
              <a:custGeom>
                <a:avLst/>
                <a:gdLst>
                  <a:gd name="connsiteX0" fmla="*/ 188792 w 188792"/>
                  <a:gd name="connsiteY0" fmla="*/ 34738 h 30206"/>
                  <a:gd name="connsiteX1" fmla="*/ 0 w 188792"/>
                  <a:gd name="connsiteY1" fmla="*/ 34738 h 30206"/>
                  <a:gd name="connsiteX2" fmla="*/ 0 w 188792"/>
                  <a:gd name="connsiteY2" fmla="*/ 0 h 30206"/>
                  <a:gd name="connsiteX3" fmla="*/ 188792 w 188792"/>
                  <a:gd name="connsiteY3" fmla="*/ 0 h 30206"/>
                  <a:gd name="connsiteX4" fmla="*/ 188792 w 188792"/>
                  <a:gd name="connsiteY4" fmla="*/ 34738 h 302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792" h="30206">
                    <a:moveTo>
                      <a:pt x="188792" y="34738"/>
                    </a:moveTo>
                    <a:lnTo>
                      <a:pt x="0" y="34738"/>
                    </a:lnTo>
                    <a:lnTo>
                      <a:pt x="0" y="0"/>
                    </a:lnTo>
                    <a:lnTo>
                      <a:pt x="188792" y="0"/>
                    </a:lnTo>
                    <a:lnTo>
                      <a:pt x="188792" y="34738"/>
                    </a:lnTo>
                    <a:close/>
                  </a:path>
                </a:pathLst>
              </a:custGeom>
              <a:solidFill>
                <a:srgbClr val="000000"/>
              </a:solidFill>
              <a:ln w="7475" cap="flat">
                <a:noFill/>
                <a:prstDash val="solid"/>
                <a:miter/>
              </a:ln>
            </p:spPr>
            <p:txBody>
              <a:bodyPr rtlCol="0" anchor="ctr"/>
              <a:lstStyle/>
              <a:p>
                <a:pPr defTabSz="932563">
                  <a:defRPr/>
                </a:pPr>
                <a:endParaRPr lang="en-US">
                  <a:solidFill>
                    <a:srgbClr val="000000"/>
                  </a:solidFill>
                  <a:latin typeface="Segoe UI"/>
                </a:endParaRPr>
              </a:p>
            </p:txBody>
          </p:sp>
        </p:grpSp>
        <p:sp>
          <p:nvSpPr>
            <p:cNvPr id="1432" name="Arc 1431">
              <a:extLst>
                <a:ext uri="{FF2B5EF4-FFF2-40B4-BE49-F238E27FC236}">
                  <a16:creationId xmlns:a16="http://schemas.microsoft.com/office/drawing/2014/main" id="{6DDC4AFF-5154-46CF-AE1C-E767194516CE}"/>
                </a:ext>
              </a:extLst>
            </p:cNvPr>
            <p:cNvSpPr/>
            <p:nvPr/>
          </p:nvSpPr>
          <p:spPr>
            <a:xfrm flipV="1">
              <a:off x="5131699" y="3084885"/>
              <a:ext cx="1961801" cy="319534"/>
            </a:xfrm>
            <a:prstGeom prst="arc">
              <a:avLst>
                <a:gd name="adj1" fmla="val 10774041"/>
                <a:gd name="adj2" fmla="val 21542200"/>
              </a:avLst>
            </a:prstGeom>
            <a:ln w="38100" cap="rnd">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63">
                <a:defRPr/>
              </a:pPr>
              <a:endParaRPr lang="en-US">
                <a:solidFill>
                  <a:srgbClr val="000000"/>
                </a:solidFill>
                <a:latin typeface="Segoe UI"/>
              </a:endParaRPr>
            </a:p>
          </p:txBody>
        </p:sp>
        <p:sp>
          <p:nvSpPr>
            <p:cNvPr id="1433" name="Bushes">
              <a:extLst>
                <a:ext uri="{FF2B5EF4-FFF2-40B4-BE49-F238E27FC236}">
                  <a16:creationId xmlns:a16="http://schemas.microsoft.com/office/drawing/2014/main" id="{F63E7131-83BD-441E-BB53-CA5E60E79A16}"/>
                </a:ext>
              </a:extLst>
            </p:cNvPr>
            <p:cNvSpPr/>
            <p:nvPr/>
          </p:nvSpPr>
          <p:spPr>
            <a:xfrm rot="14703504">
              <a:off x="6327832" y="3264567"/>
              <a:ext cx="228336" cy="194442"/>
            </a:xfrm>
            <a:custGeom>
              <a:avLst/>
              <a:gdLst>
                <a:gd name="connsiteX0" fmla="*/ 2987782 w 3031287"/>
                <a:gd name="connsiteY0" fmla="*/ 1422406 h 2581331"/>
                <a:gd name="connsiteX1" fmla="*/ 2805431 w 3031287"/>
                <a:gd name="connsiteY1" fmla="*/ 1076650 h 2581331"/>
                <a:gd name="connsiteX2" fmla="*/ 2852795 w 3031287"/>
                <a:gd name="connsiteY2" fmla="*/ 865880 h 2581331"/>
                <a:gd name="connsiteX3" fmla="*/ 2431256 w 3031287"/>
                <a:gd name="connsiteY3" fmla="*/ 463287 h 2581331"/>
                <a:gd name="connsiteX4" fmla="*/ 2220487 w 3031287"/>
                <a:gd name="connsiteY4" fmla="*/ 510651 h 2581331"/>
                <a:gd name="connsiteX5" fmla="*/ 1893676 w 3031287"/>
                <a:gd name="connsiteY5" fmla="*/ 356719 h 2581331"/>
                <a:gd name="connsiteX6" fmla="*/ 1626071 w 3031287"/>
                <a:gd name="connsiteY6" fmla="*/ 451446 h 2581331"/>
                <a:gd name="connsiteX7" fmla="*/ 1128750 w 3031287"/>
                <a:gd name="connsiteY7" fmla="*/ 44117 h 2581331"/>
                <a:gd name="connsiteX8" fmla="*/ 629061 w 3031287"/>
                <a:gd name="connsiteY8" fmla="*/ 550911 h 2581331"/>
                <a:gd name="connsiteX9" fmla="*/ 629061 w 3031287"/>
                <a:gd name="connsiteY9" fmla="*/ 569856 h 2581331"/>
                <a:gd name="connsiteX10" fmla="*/ 311723 w 3031287"/>
                <a:gd name="connsiteY10" fmla="*/ 884826 h 2581331"/>
                <a:gd name="connsiteX11" fmla="*/ 321196 w 3031287"/>
                <a:gd name="connsiteY11" fmla="*/ 979554 h 2581331"/>
                <a:gd name="connsiteX12" fmla="*/ 44117 w 3031287"/>
                <a:gd name="connsiteY12" fmla="*/ 1299260 h 2581331"/>
                <a:gd name="connsiteX13" fmla="*/ 179104 w 3031287"/>
                <a:gd name="connsiteY13" fmla="*/ 1557393 h 2581331"/>
                <a:gd name="connsiteX14" fmla="*/ 44117 w 3031287"/>
                <a:gd name="connsiteY14" fmla="*/ 1872363 h 2581331"/>
                <a:gd name="connsiteX15" fmla="*/ 494074 w 3031287"/>
                <a:gd name="connsiteY15" fmla="*/ 2312847 h 2581331"/>
                <a:gd name="connsiteX16" fmla="*/ 657479 w 3031287"/>
                <a:gd name="connsiteY16" fmla="*/ 2284428 h 2581331"/>
                <a:gd name="connsiteX17" fmla="*/ 676425 w 3031287"/>
                <a:gd name="connsiteY17" fmla="*/ 2350738 h 2581331"/>
                <a:gd name="connsiteX18" fmla="*/ 820885 w 3031287"/>
                <a:gd name="connsiteY18" fmla="*/ 2485725 h 2581331"/>
                <a:gd name="connsiteX19" fmla="*/ 1012708 w 3031287"/>
                <a:gd name="connsiteY19" fmla="*/ 2369683 h 2581331"/>
                <a:gd name="connsiteX20" fmla="*/ 1242423 w 3031287"/>
                <a:gd name="connsiteY20" fmla="*/ 2504671 h 2581331"/>
                <a:gd name="connsiteX21" fmla="*/ 1415301 w 3031287"/>
                <a:gd name="connsiteY21" fmla="*/ 2438361 h 2581331"/>
                <a:gd name="connsiteX22" fmla="*/ 1663962 w 3031287"/>
                <a:gd name="connsiteY22" fmla="*/ 2554403 h 2581331"/>
                <a:gd name="connsiteX23" fmla="*/ 1990772 w 3031287"/>
                <a:gd name="connsiteY23" fmla="*/ 2296269 h 2581331"/>
                <a:gd name="connsiteX24" fmla="*/ 2450202 w 3031287"/>
                <a:gd name="connsiteY24" fmla="*/ 2507039 h 2581331"/>
                <a:gd name="connsiteX25" fmla="*/ 2814904 w 3031287"/>
                <a:gd name="connsiteY25" fmla="*/ 2142337 h 2581331"/>
                <a:gd name="connsiteX26" fmla="*/ 2739122 w 3031287"/>
                <a:gd name="connsiteY26" fmla="*/ 1806053 h 2581331"/>
                <a:gd name="connsiteX27" fmla="*/ 2987782 w 3031287"/>
                <a:gd name="connsiteY27" fmla="*/ 1422406 h 2581331"/>
                <a:gd name="connsiteX28" fmla="*/ 2987782 w 3031287"/>
                <a:gd name="connsiteY28" fmla="*/ 1422406 h 2581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031287" h="2581331">
                  <a:moveTo>
                    <a:pt x="2987782" y="1422406"/>
                  </a:moveTo>
                  <a:cubicBezTo>
                    <a:pt x="2987782" y="1277946"/>
                    <a:pt x="2921472" y="1154800"/>
                    <a:pt x="2805431" y="1076650"/>
                  </a:cubicBezTo>
                  <a:cubicBezTo>
                    <a:pt x="2833849" y="1010340"/>
                    <a:pt x="2852795" y="941663"/>
                    <a:pt x="2852795" y="865880"/>
                  </a:cubicBezTo>
                  <a:cubicBezTo>
                    <a:pt x="2843322" y="645638"/>
                    <a:pt x="2651498" y="463287"/>
                    <a:pt x="2431256" y="463287"/>
                  </a:cubicBezTo>
                  <a:cubicBezTo>
                    <a:pt x="2355474" y="463287"/>
                    <a:pt x="2286796" y="482233"/>
                    <a:pt x="2220487" y="510651"/>
                  </a:cubicBezTo>
                  <a:cubicBezTo>
                    <a:pt x="2144705" y="425396"/>
                    <a:pt x="2028663" y="356719"/>
                    <a:pt x="1893676" y="356719"/>
                  </a:cubicBezTo>
                  <a:cubicBezTo>
                    <a:pt x="1787108" y="356719"/>
                    <a:pt x="1701853" y="394610"/>
                    <a:pt x="1626071" y="451446"/>
                  </a:cubicBezTo>
                  <a:cubicBezTo>
                    <a:pt x="1588179" y="226468"/>
                    <a:pt x="1377410" y="44117"/>
                    <a:pt x="1128750" y="44117"/>
                  </a:cubicBezTo>
                  <a:cubicBezTo>
                    <a:pt x="849303" y="44117"/>
                    <a:pt x="629061" y="273832"/>
                    <a:pt x="629061" y="550911"/>
                  </a:cubicBezTo>
                  <a:cubicBezTo>
                    <a:pt x="629061" y="560383"/>
                    <a:pt x="629061" y="569856"/>
                    <a:pt x="629061" y="569856"/>
                  </a:cubicBezTo>
                  <a:cubicBezTo>
                    <a:pt x="446710" y="569856"/>
                    <a:pt x="311723" y="714316"/>
                    <a:pt x="311723" y="884826"/>
                  </a:cubicBezTo>
                  <a:cubicBezTo>
                    <a:pt x="311723" y="922717"/>
                    <a:pt x="311723" y="951135"/>
                    <a:pt x="321196" y="979554"/>
                  </a:cubicBezTo>
                  <a:cubicBezTo>
                    <a:pt x="169631" y="1000867"/>
                    <a:pt x="44117" y="1135854"/>
                    <a:pt x="44117" y="1299260"/>
                  </a:cubicBezTo>
                  <a:cubicBezTo>
                    <a:pt x="44117" y="1403460"/>
                    <a:pt x="91481" y="1500556"/>
                    <a:pt x="179104" y="1557393"/>
                  </a:cubicBezTo>
                  <a:cubicBezTo>
                    <a:pt x="91481" y="1633175"/>
                    <a:pt x="44117" y="1749217"/>
                    <a:pt x="44117" y="1872363"/>
                  </a:cubicBezTo>
                  <a:cubicBezTo>
                    <a:pt x="44117" y="2111550"/>
                    <a:pt x="254886" y="2312847"/>
                    <a:pt x="494074" y="2312847"/>
                  </a:cubicBezTo>
                  <a:cubicBezTo>
                    <a:pt x="560383" y="2312847"/>
                    <a:pt x="657479" y="2284428"/>
                    <a:pt x="657479" y="2284428"/>
                  </a:cubicBezTo>
                  <a:cubicBezTo>
                    <a:pt x="666952" y="2293901"/>
                    <a:pt x="666952" y="2331792"/>
                    <a:pt x="676425" y="2350738"/>
                  </a:cubicBezTo>
                  <a:cubicBezTo>
                    <a:pt x="695370" y="2426520"/>
                    <a:pt x="742734" y="2466779"/>
                    <a:pt x="820885" y="2485725"/>
                  </a:cubicBezTo>
                  <a:cubicBezTo>
                    <a:pt x="906140" y="2504671"/>
                    <a:pt x="993763" y="2447834"/>
                    <a:pt x="1012708" y="2369683"/>
                  </a:cubicBezTo>
                  <a:cubicBezTo>
                    <a:pt x="1050599" y="2445466"/>
                    <a:pt x="1147695" y="2504671"/>
                    <a:pt x="1242423" y="2504671"/>
                  </a:cubicBezTo>
                  <a:cubicBezTo>
                    <a:pt x="1308733" y="2504671"/>
                    <a:pt x="1377410" y="2485725"/>
                    <a:pt x="1415301" y="2438361"/>
                  </a:cubicBezTo>
                  <a:cubicBezTo>
                    <a:pt x="1481611" y="2514143"/>
                    <a:pt x="1569234" y="2554403"/>
                    <a:pt x="1663962" y="2554403"/>
                  </a:cubicBezTo>
                  <a:cubicBezTo>
                    <a:pt x="1827367" y="2554403"/>
                    <a:pt x="1962354" y="2450202"/>
                    <a:pt x="1990772" y="2296269"/>
                  </a:cubicBezTo>
                  <a:cubicBezTo>
                    <a:pt x="2085500" y="2450202"/>
                    <a:pt x="2258378" y="2535457"/>
                    <a:pt x="2450202" y="2507039"/>
                  </a:cubicBezTo>
                  <a:cubicBezTo>
                    <a:pt x="2632553" y="2469148"/>
                    <a:pt x="2777013" y="2324688"/>
                    <a:pt x="2814904" y="2142337"/>
                  </a:cubicBezTo>
                  <a:cubicBezTo>
                    <a:pt x="2833849" y="2016823"/>
                    <a:pt x="2805431" y="1903149"/>
                    <a:pt x="2739122" y="1806053"/>
                  </a:cubicBezTo>
                  <a:cubicBezTo>
                    <a:pt x="2893054" y="1739744"/>
                    <a:pt x="2987782" y="1595284"/>
                    <a:pt x="2987782" y="1422406"/>
                  </a:cubicBezTo>
                  <a:lnTo>
                    <a:pt x="2987782" y="1422406"/>
                  </a:lnTo>
                  <a:close/>
                </a:path>
              </a:pathLst>
            </a:custGeom>
            <a:solidFill>
              <a:schemeClr val="tx2"/>
            </a:solidFill>
            <a:ln w="23659" cap="flat">
              <a:noFill/>
              <a:prstDash val="solid"/>
              <a:miter/>
            </a:ln>
          </p:spPr>
          <p:txBody>
            <a:bodyPr rtlCol="0" anchor="ctr"/>
            <a:lstStyle/>
            <a:p>
              <a:pPr defTabSz="932563">
                <a:defRPr/>
              </a:pPr>
              <a:endParaRPr lang="en-US">
                <a:solidFill>
                  <a:srgbClr val="000000"/>
                </a:solidFill>
                <a:latin typeface="Segoe UI"/>
              </a:endParaRPr>
            </a:p>
          </p:txBody>
        </p:sp>
        <p:sp>
          <p:nvSpPr>
            <p:cNvPr id="1434" name="Bushes">
              <a:extLst>
                <a:ext uri="{FF2B5EF4-FFF2-40B4-BE49-F238E27FC236}">
                  <a16:creationId xmlns:a16="http://schemas.microsoft.com/office/drawing/2014/main" id="{F09B0C88-C53F-4E7D-9241-B97A51852748}"/>
                </a:ext>
              </a:extLst>
            </p:cNvPr>
            <p:cNvSpPr/>
            <p:nvPr/>
          </p:nvSpPr>
          <p:spPr>
            <a:xfrm>
              <a:off x="5477897" y="3243086"/>
              <a:ext cx="228336" cy="194442"/>
            </a:xfrm>
            <a:custGeom>
              <a:avLst/>
              <a:gdLst>
                <a:gd name="connsiteX0" fmla="*/ 2987782 w 3031287"/>
                <a:gd name="connsiteY0" fmla="*/ 1422406 h 2581331"/>
                <a:gd name="connsiteX1" fmla="*/ 2805431 w 3031287"/>
                <a:gd name="connsiteY1" fmla="*/ 1076650 h 2581331"/>
                <a:gd name="connsiteX2" fmla="*/ 2852795 w 3031287"/>
                <a:gd name="connsiteY2" fmla="*/ 865880 h 2581331"/>
                <a:gd name="connsiteX3" fmla="*/ 2431256 w 3031287"/>
                <a:gd name="connsiteY3" fmla="*/ 463287 h 2581331"/>
                <a:gd name="connsiteX4" fmla="*/ 2220487 w 3031287"/>
                <a:gd name="connsiteY4" fmla="*/ 510651 h 2581331"/>
                <a:gd name="connsiteX5" fmla="*/ 1893676 w 3031287"/>
                <a:gd name="connsiteY5" fmla="*/ 356719 h 2581331"/>
                <a:gd name="connsiteX6" fmla="*/ 1626071 w 3031287"/>
                <a:gd name="connsiteY6" fmla="*/ 451446 h 2581331"/>
                <a:gd name="connsiteX7" fmla="*/ 1128750 w 3031287"/>
                <a:gd name="connsiteY7" fmla="*/ 44117 h 2581331"/>
                <a:gd name="connsiteX8" fmla="*/ 629061 w 3031287"/>
                <a:gd name="connsiteY8" fmla="*/ 550911 h 2581331"/>
                <a:gd name="connsiteX9" fmla="*/ 629061 w 3031287"/>
                <a:gd name="connsiteY9" fmla="*/ 569856 h 2581331"/>
                <a:gd name="connsiteX10" fmla="*/ 311723 w 3031287"/>
                <a:gd name="connsiteY10" fmla="*/ 884826 h 2581331"/>
                <a:gd name="connsiteX11" fmla="*/ 321196 w 3031287"/>
                <a:gd name="connsiteY11" fmla="*/ 979554 h 2581331"/>
                <a:gd name="connsiteX12" fmla="*/ 44117 w 3031287"/>
                <a:gd name="connsiteY12" fmla="*/ 1299260 h 2581331"/>
                <a:gd name="connsiteX13" fmla="*/ 179104 w 3031287"/>
                <a:gd name="connsiteY13" fmla="*/ 1557393 h 2581331"/>
                <a:gd name="connsiteX14" fmla="*/ 44117 w 3031287"/>
                <a:gd name="connsiteY14" fmla="*/ 1872363 h 2581331"/>
                <a:gd name="connsiteX15" fmla="*/ 494074 w 3031287"/>
                <a:gd name="connsiteY15" fmla="*/ 2312847 h 2581331"/>
                <a:gd name="connsiteX16" fmla="*/ 657479 w 3031287"/>
                <a:gd name="connsiteY16" fmla="*/ 2284428 h 2581331"/>
                <a:gd name="connsiteX17" fmla="*/ 676425 w 3031287"/>
                <a:gd name="connsiteY17" fmla="*/ 2350738 h 2581331"/>
                <a:gd name="connsiteX18" fmla="*/ 820885 w 3031287"/>
                <a:gd name="connsiteY18" fmla="*/ 2485725 h 2581331"/>
                <a:gd name="connsiteX19" fmla="*/ 1012708 w 3031287"/>
                <a:gd name="connsiteY19" fmla="*/ 2369683 h 2581331"/>
                <a:gd name="connsiteX20" fmla="*/ 1242423 w 3031287"/>
                <a:gd name="connsiteY20" fmla="*/ 2504671 h 2581331"/>
                <a:gd name="connsiteX21" fmla="*/ 1415301 w 3031287"/>
                <a:gd name="connsiteY21" fmla="*/ 2438361 h 2581331"/>
                <a:gd name="connsiteX22" fmla="*/ 1663962 w 3031287"/>
                <a:gd name="connsiteY22" fmla="*/ 2554403 h 2581331"/>
                <a:gd name="connsiteX23" fmla="*/ 1990772 w 3031287"/>
                <a:gd name="connsiteY23" fmla="*/ 2296269 h 2581331"/>
                <a:gd name="connsiteX24" fmla="*/ 2450202 w 3031287"/>
                <a:gd name="connsiteY24" fmla="*/ 2507039 h 2581331"/>
                <a:gd name="connsiteX25" fmla="*/ 2814904 w 3031287"/>
                <a:gd name="connsiteY25" fmla="*/ 2142337 h 2581331"/>
                <a:gd name="connsiteX26" fmla="*/ 2739122 w 3031287"/>
                <a:gd name="connsiteY26" fmla="*/ 1806053 h 2581331"/>
                <a:gd name="connsiteX27" fmla="*/ 2987782 w 3031287"/>
                <a:gd name="connsiteY27" fmla="*/ 1422406 h 2581331"/>
                <a:gd name="connsiteX28" fmla="*/ 2987782 w 3031287"/>
                <a:gd name="connsiteY28" fmla="*/ 1422406 h 2581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031287" h="2581331">
                  <a:moveTo>
                    <a:pt x="2987782" y="1422406"/>
                  </a:moveTo>
                  <a:cubicBezTo>
                    <a:pt x="2987782" y="1277946"/>
                    <a:pt x="2921472" y="1154800"/>
                    <a:pt x="2805431" y="1076650"/>
                  </a:cubicBezTo>
                  <a:cubicBezTo>
                    <a:pt x="2833849" y="1010340"/>
                    <a:pt x="2852795" y="941663"/>
                    <a:pt x="2852795" y="865880"/>
                  </a:cubicBezTo>
                  <a:cubicBezTo>
                    <a:pt x="2843322" y="645638"/>
                    <a:pt x="2651498" y="463287"/>
                    <a:pt x="2431256" y="463287"/>
                  </a:cubicBezTo>
                  <a:cubicBezTo>
                    <a:pt x="2355474" y="463287"/>
                    <a:pt x="2286796" y="482233"/>
                    <a:pt x="2220487" y="510651"/>
                  </a:cubicBezTo>
                  <a:cubicBezTo>
                    <a:pt x="2144705" y="425396"/>
                    <a:pt x="2028663" y="356719"/>
                    <a:pt x="1893676" y="356719"/>
                  </a:cubicBezTo>
                  <a:cubicBezTo>
                    <a:pt x="1787108" y="356719"/>
                    <a:pt x="1701853" y="394610"/>
                    <a:pt x="1626071" y="451446"/>
                  </a:cubicBezTo>
                  <a:cubicBezTo>
                    <a:pt x="1588179" y="226468"/>
                    <a:pt x="1377410" y="44117"/>
                    <a:pt x="1128750" y="44117"/>
                  </a:cubicBezTo>
                  <a:cubicBezTo>
                    <a:pt x="849303" y="44117"/>
                    <a:pt x="629061" y="273832"/>
                    <a:pt x="629061" y="550911"/>
                  </a:cubicBezTo>
                  <a:cubicBezTo>
                    <a:pt x="629061" y="560383"/>
                    <a:pt x="629061" y="569856"/>
                    <a:pt x="629061" y="569856"/>
                  </a:cubicBezTo>
                  <a:cubicBezTo>
                    <a:pt x="446710" y="569856"/>
                    <a:pt x="311723" y="714316"/>
                    <a:pt x="311723" y="884826"/>
                  </a:cubicBezTo>
                  <a:cubicBezTo>
                    <a:pt x="311723" y="922717"/>
                    <a:pt x="311723" y="951135"/>
                    <a:pt x="321196" y="979554"/>
                  </a:cubicBezTo>
                  <a:cubicBezTo>
                    <a:pt x="169631" y="1000867"/>
                    <a:pt x="44117" y="1135854"/>
                    <a:pt x="44117" y="1299260"/>
                  </a:cubicBezTo>
                  <a:cubicBezTo>
                    <a:pt x="44117" y="1403460"/>
                    <a:pt x="91481" y="1500556"/>
                    <a:pt x="179104" y="1557393"/>
                  </a:cubicBezTo>
                  <a:cubicBezTo>
                    <a:pt x="91481" y="1633175"/>
                    <a:pt x="44117" y="1749217"/>
                    <a:pt x="44117" y="1872363"/>
                  </a:cubicBezTo>
                  <a:cubicBezTo>
                    <a:pt x="44117" y="2111550"/>
                    <a:pt x="254886" y="2312847"/>
                    <a:pt x="494074" y="2312847"/>
                  </a:cubicBezTo>
                  <a:cubicBezTo>
                    <a:pt x="560383" y="2312847"/>
                    <a:pt x="657479" y="2284428"/>
                    <a:pt x="657479" y="2284428"/>
                  </a:cubicBezTo>
                  <a:cubicBezTo>
                    <a:pt x="666952" y="2293901"/>
                    <a:pt x="666952" y="2331792"/>
                    <a:pt x="676425" y="2350738"/>
                  </a:cubicBezTo>
                  <a:cubicBezTo>
                    <a:pt x="695370" y="2426520"/>
                    <a:pt x="742734" y="2466779"/>
                    <a:pt x="820885" y="2485725"/>
                  </a:cubicBezTo>
                  <a:cubicBezTo>
                    <a:pt x="906140" y="2504671"/>
                    <a:pt x="993763" y="2447834"/>
                    <a:pt x="1012708" y="2369683"/>
                  </a:cubicBezTo>
                  <a:cubicBezTo>
                    <a:pt x="1050599" y="2445466"/>
                    <a:pt x="1147695" y="2504671"/>
                    <a:pt x="1242423" y="2504671"/>
                  </a:cubicBezTo>
                  <a:cubicBezTo>
                    <a:pt x="1308733" y="2504671"/>
                    <a:pt x="1377410" y="2485725"/>
                    <a:pt x="1415301" y="2438361"/>
                  </a:cubicBezTo>
                  <a:cubicBezTo>
                    <a:pt x="1481611" y="2514143"/>
                    <a:pt x="1569234" y="2554403"/>
                    <a:pt x="1663962" y="2554403"/>
                  </a:cubicBezTo>
                  <a:cubicBezTo>
                    <a:pt x="1827367" y="2554403"/>
                    <a:pt x="1962354" y="2450202"/>
                    <a:pt x="1990772" y="2296269"/>
                  </a:cubicBezTo>
                  <a:cubicBezTo>
                    <a:pt x="2085500" y="2450202"/>
                    <a:pt x="2258378" y="2535457"/>
                    <a:pt x="2450202" y="2507039"/>
                  </a:cubicBezTo>
                  <a:cubicBezTo>
                    <a:pt x="2632553" y="2469148"/>
                    <a:pt x="2777013" y="2324688"/>
                    <a:pt x="2814904" y="2142337"/>
                  </a:cubicBezTo>
                  <a:cubicBezTo>
                    <a:pt x="2833849" y="2016823"/>
                    <a:pt x="2805431" y="1903149"/>
                    <a:pt x="2739122" y="1806053"/>
                  </a:cubicBezTo>
                  <a:cubicBezTo>
                    <a:pt x="2893054" y="1739744"/>
                    <a:pt x="2987782" y="1595284"/>
                    <a:pt x="2987782" y="1422406"/>
                  </a:cubicBezTo>
                  <a:lnTo>
                    <a:pt x="2987782" y="1422406"/>
                  </a:lnTo>
                  <a:close/>
                </a:path>
              </a:pathLst>
            </a:custGeom>
            <a:solidFill>
              <a:schemeClr val="tx2"/>
            </a:solidFill>
            <a:ln w="23659" cap="flat">
              <a:noFill/>
              <a:prstDash val="solid"/>
              <a:miter/>
            </a:ln>
          </p:spPr>
          <p:txBody>
            <a:bodyPr rtlCol="0" anchor="ctr"/>
            <a:lstStyle/>
            <a:p>
              <a:pPr defTabSz="932563">
                <a:defRPr/>
              </a:pPr>
              <a:endParaRPr lang="en-US">
                <a:solidFill>
                  <a:srgbClr val="000000"/>
                </a:solidFill>
                <a:latin typeface="Segoe UI"/>
              </a:endParaRPr>
            </a:p>
          </p:txBody>
        </p:sp>
        <p:sp>
          <p:nvSpPr>
            <p:cNvPr id="1435" name="Bushes">
              <a:extLst>
                <a:ext uri="{FF2B5EF4-FFF2-40B4-BE49-F238E27FC236}">
                  <a16:creationId xmlns:a16="http://schemas.microsoft.com/office/drawing/2014/main" id="{278F151C-7269-4E6B-A618-0E38F2290D07}"/>
                </a:ext>
              </a:extLst>
            </p:cNvPr>
            <p:cNvSpPr/>
            <p:nvPr/>
          </p:nvSpPr>
          <p:spPr>
            <a:xfrm>
              <a:off x="5715912" y="3200559"/>
              <a:ext cx="341778" cy="291045"/>
            </a:xfrm>
            <a:custGeom>
              <a:avLst/>
              <a:gdLst>
                <a:gd name="connsiteX0" fmla="*/ 2987782 w 3031287"/>
                <a:gd name="connsiteY0" fmla="*/ 1422406 h 2581331"/>
                <a:gd name="connsiteX1" fmla="*/ 2805431 w 3031287"/>
                <a:gd name="connsiteY1" fmla="*/ 1076650 h 2581331"/>
                <a:gd name="connsiteX2" fmla="*/ 2852795 w 3031287"/>
                <a:gd name="connsiteY2" fmla="*/ 865880 h 2581331"/>
                <a:gd name="connsiteX3" fmla="*/ 2431256 w 3031287"/>
                <a:gd name="connsiteY3" fmla="*/ 463287 h 2581331"/>
                <a:gd name="connsiteX4" fmla="*/ 2220487 w 3031287"/>
                <a:gd name="connsiteY4" fmla="*/ 510651 h 2581331"/>
                <a:gd name="connsiteX5" fmla="*/ 1893676 w 3031287"/>
                <a:gd name="connsiteY5" fmla="*/ 356719 h 2581331"/>
                <a:gd name="connsiteX6" fmla="*/ 1626071 w 3031287"/>
                <a:gd name="connsiteY6" fmla="*/ 451446 h 2581331"/>
                <a:gd name="connsiteX7" fmla="*/ 1128750 w 3031287"/>
                <a:gd name="connsiteY7" fmla="*/ 44117 h 2581331"/>
                <a:gd name="connsiteX8" fmla="*/ 629061 w 3031287"/>
                <a:gd name="connsiteY8" fmla="*/ 550911 h 2581331"/>
                <a:gd name="connsiteX9" fmla="*/ 629061 w 3031287"/>
                <a:gd name="connsiteY9" fmla="*/ 569856 h 2581331"/>
                <a:gd name="connsiteX10" fmla="*/ 311723 w 3031287"/>
                <a:gd name="connsiteY10" fmla="*/ 884826 h 2581331"/>
                <a:gd name="connsiteX11" fmla="*/ 321196 w 3031287"/>
                <a:gd name="connsiteY11" fmla="*/ 979554 h 2581331"/>
                <a:gd name="connsiteX12" fmla="*/ 44117 w 3031287"/>
                <a:gd name="connsiteY12" fmla="*/ 1299260 h 2581331"/>
                <a:gd name="connsiteX13" fmla="*/ 179104 w 3031287"/>
                <a:gd name="connsiteY13" fmla="*/ 1557393 h 2581331"/>
                <a:gd name="connsiteX14" fmla="*/ 44117 w 3031287"/>
                <a:gd name="connsiteY14" fmla="*/ 1872363 h 2581331"/>
                <a:gd name="connsiteX15" fmla="*/ 494074 w 3031287"/>
                <a:gd name="connsiteY15" fmla="*/ 2312847 h 2581331"/>
                <a:gd name="connsiteX16" fmla="*/ 657479 w 3031287"/>
                <a:gd name="connsiteY16" fmla="*/ 2284428 h 2581331"/>
                <a:gd name="connsiteX17" fmla="*/ 676425 w 3031287"/>
                <a:gd name="connsiteY17" fmla="*/ 2350738 h 2581331"/>
                <a:gd name="connsiteX18" fmla="*/ 820885 w 3031287"/>
                <a:gd name="connsiteY18" fmla="*/ 2485725 h 2581331"/>
                <a:gd name="connsiteX19" fmla="*/ 1012708 w 3031287"/>
                <a:gd name="connsiteY19" fmla="*/ 2369683 h 2581331"/>
                <a:gd name="connsiteX20" fmla="*/ 1242423 w 3031287"/>
                <a:gd name="connsiteY20" fmla="*/ 2504671 h 2581331"/>
                <a:gd name="connsiteX21" fmla="*/ 1415301 w 3031287"/>
                <a:gd name="connsiteY21" fmla="*/ 2438361 h 2581331"/>
                <a:gd name="connsiteX22" fmla="*/ 1663962 w 3031287"/>
                <a:gd name="connsiteY22" fmla="*/ 2554403 h 2581331"/>
                <a:gd name="connsiteX23" fmla="*/ 1990772 w 3031287"/>
                <a:gd name="connsiteY23" fmla="*/ 2296269 h 2581331"/>
                <a:gd name="connsiteX24" fmla="*/ 2450202 w 3031287"/>
                <a:gd name="connsiteY24" fmla="*/ 2507039 h 2581331"/>
                <a:gd name="connsiteX25" fmla="*/ 2814904 w 3031287"/>
                <a:gd name="connsiteY25" fmla="*/ 2142337 h 2581331"/>
                <a:gd name="connsiteX26" fmla="*/ 2739122 w 3031287"/>
                <a:gd name="connsiteY26" fmla="*/ 1806053 h 2581331"/>
                <a:gd name="connsiteX27" fmla="*/ 2987782 w 3031287"/>
                <a:gd name="connsiteY27" fmla="*/ 1422406 h 2581331"/>
                <a:gd name="connsiteX28" fmla="*/ 2987782 w 3031287"/>
                <a:gd name="connsiteY28" fmla="*/ 1422406 h 2581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031287" h="2581331">
                  <a:moveTo>
                    <a:pt x="2987782" y="1422406"/>
                  </a:moveTo>
                  <a:cubicBezTo>
                    <a:pt x="2987782" y="1277946"/>
                    <a:pt x="2921472" y="1154800"/>
                    <a:pt x="2805431" y="1076650"/>
                  </a:cubicBezTo>
                  <a:cubicBezTo>
                    <a:pt x="2833849" y="1010340"/>
                    <a:pt x="2852795" y="941663"/>
                    <a:pt x="2852795" y="865880"/>
                  </a:cubicBezTo>
                  <a:cubicBezTo>
                    <a:pt x="2843322" y="645638"/>
                    <a:pt x="2651498" y="463287"/>
                    <a:pt x="2431256" y="463287"/>
                  </a:cubicBezTo>
                  <a:cubicBezTo>
                    <a:pt x="2355474" y="463287"/>
                    <a:pt x="2286796" y="482233"/>
                    <a:pt x="2220487" y="510651"/>
                  </a:cubicBezTo>
                  <a:cubicBezTo>
                    <a:pt x="2144705" y="425396"/>
                    <a:pt x="2028663" y="356719"/>
                    <a:pt x="1893676" y="356719"/>
                  </a:cubicBezTo>
                  <a:cubicBezTo>
                    <a:pt x="1787108" y="356719"/>
                    <a:pt x="1701853" y="394610"/>
                    <a:pt x="1626071" y="451446"/>
                  </a:cubicBezTo>
                  <a:cubicBezTo>
                    <a:pt x="1588179" y="226468"/>
                    <a:pt x="1377410" y="44117"/>
                    <a:pt x="1128750" y="44117"/>
                  </a:cubicBezTo>
                  <a:cubicBezTo>
                    <a:pt x="849303" y="44117"/>
                    <a:pt x="629061" y="273832"/>
                    <a:pt x="629061" y="550911"/>
                  </a:cubicBezTo>
                  <a:cubicBezTo>
                    <a:pt x="629061" y="560383"/>
                    <a:pt x="629061" y="569856"/>
                    <a:pt x="629061" y="569856"/>
                  </a:cubicBezTo>
                  <a:cubicBezTo>
                    <a:pt x="446710" y="569856"/>
                    <a:pt x="311723" y="714316"/>
                    <a:pt x="311723" y="884826"/>
                  </a:cubicBezTo>
                  <a:cubicBezTo>
                    <a:pt x="311723" y="922717"/>
                    <a:pt x="311723" y="951135"/>
                    <a:pt x="321196" y="979554"/>
                  </a:cubicBezTo>
                  <a:cubicBezTo>
                    <a:pt x="169631" y="1000867"/>
                    <a:pt x="44117" y="1135854"/>
                    <a:pt x="44117" y="1299260"/>
                  </a:cubicBezTo>
                  <a:cubicBezTo>
                    <a:pt x="44117" y="1403460"/>
                    <a:pt x="91481" y="1500556"/>
                    <a:pt x="179104" y="1557393"/>
                  </a:cubicBezTo>
                  <a:cubicBezTo>
                    <a:pt x="91481" y="1633175"/>
                    <a:pt x="44117" y="1749217"/>
                    <a:pt x="44117" y="1872363"/>
                  </a:cubicBezTo>
                  <a:cubicBezTo>
                    <a:pt x="44117" y="2111550"/>
                    <a:pt x="254886" y="2312847"/>
                    <a:pt x="494074" y="2312847"/>
                  </a:cubicBezTo>
                  <a:cubicBezTo>
                    <a:pt x="560383" y="2312847"/>
                    <a:pt x="657479" y="2284428"/>
                    <a:pt x="657479" y="2284428"/>
                  </a:cubicBezTo>
                  <a:cubicBezTo>
                    <a:pt x="666952" y="2293901"/>
                    <a:pt x="666952" y="2331792"/>
                    <a:pt x="676425" y="2350738"/>
                  </a:cubicBezTo>
                  <a:cubicBezTo>
                    <a:pt x="695370" y="2426520"/>
                    <a:pt x="742734" y="2466779"/>
                    <a:pt x="820885" y="2485725"/>
                  </a:cubicBezTo>
                  <a:cubicBezTo>
                    <a:pt x="906140" y="2504671"/>
                    <a:pt x="993763" y="2447834"/>
                    <a:pt x="1012708" y="2369683"/>
                  </a:cubicBezTo>
                  <a:cubicBezTo>
                    <a:pt x="1050599" y="2445466"/>
                    <a:pt x="1147695" y="2504671"/>
                    <a:pt x="1242423" y="2504671"/>
                  </a:cubicBezTo>
                  <a:cubicBezTo>
                    <a:pt x="1308733" y="2504671"/>
                    <a:pt x="1377410" y="2485725"/>
                    <a:pt x="1415301" y="2438361"/>
                  </a:cubicBezTo>
                  <a:cubicBezTo>
                    <a:pt x="1481611" y="2514143"/>
                    <a:pt x="1569234" y="2554403"/>
                    <a:pt x="1663962" y="2554403"/>
                  </a:cubicBezTo>
                  <a:cubicBezTo>
                    <a:pt x="1827367" y="2554403"/>
                    <a:pt x="1962354" y="2450202"/>
                    <a:pt x="1990772" y="2296269"/>
                  </a:cubicBezTo>
                  <a:cubicBezTo>
                    <a:pt x="2085500" y="2450202"/>
                    <a:pt x="2258378" y="2535457"/>
                    <a:pt x="2450202" y="2507039"/>
                  </a:cubicBezTo>
                  <a:cubicBezTo>
                    <a:pt x="2632553" y="2469148"/>
                    <a:pt x="2777013" y="2324688"/>
                    <a:pt x="2814904" y="2142337"/>
                  </a:cubicBezTo>
                  <a:cubicBezTo>
                    <a:pt x="2833849" y="2016823"/>
                    <a:pt x="2805431" y="1903149"/>
                    <a:pt x="2739122" y="1806053"/>
                  </a:cubicBezTo>
                  <a:cubicBezTo>
                    <a:pt x="2893054" y="1739744"/>
                    <a:pt x="2987782" y="1595284"/>
                    <a:pt x="2987782" y="1422406"/>
                  </a:cubicBezTo>
                  <a:lnTo>
                    <a:pt x="2987782" y="1422406"/>
                  </a:lnTo>
                  <a:close/>
                </a:path>
              </a:pathLst>
            </a:custGeom>
            <a:solidFill>
              <a:schemeClr val="tx2"/>
            </a:solidFill>
            <a:ln w="23659" cap="flat">
              <a:noFill/>
              <a:prstDash val="solid"/>
              <a:miter/>
            </a:ln>
          </p:spPr>
          <p:txBody>
            <a:bodyPr rtlCol="0" anchor="ctr"/>
            <a:lstStyle/>
            <a:p>
              <a:pPr defTabSz="932563">
                <a:defRPr/>
              </a:pPr>
              <a:endParaRPr lang="en-US">
                <a:solidFill>
                  <a:srgbClr val="000000"/>
                </a:solidFill>
                <a:latin typeface="Segoe UI"/>
              </a:endParaRPr>
            </a:p>
          </p:txBody>
        </p:sp>
        <p:sp>
          <p:nvSpPr>
            <p:cNvPr id="1436" name="Bushes">
              <a:extLst>
                <a:ext uri="{FF2B5EF4-FFF2-40B4-BE49-F238E27FC236}">
                  <a16:creationId xmlns:a16="http://schemas.microsoft.com/office/drawing/2014/main" id="{4A09C1B1-EF17-40D7-982E-77C195ECB324}"/>
                </a:ext>
              </a:extLst>
            </p:cNvPr>
            <p:cNvSpPr/>
            <p:nvPr/>
          </p:nvSpPr>
          <p:spPr>
            <a:xfrm rot="21210361">
              <a:off x="6496140" y="3226065"/>
              <a:ext cx="281585" cy="239787"/>
            </a:xfrm>
            <a:custGeom>
              <a:avLst/>
              <a:gdLst>
                <a:gd name="connsiteX0" fmla="*/ 2987782 w 3031287"/>
                <a:gd name="connsiteY0" fmla="*/ 1422406 h 2581331"/>
                <a:gd name="connsiteX1" fmla="*/ 2805431 w 3031287"/>
                <a:gd name="connsiteY1" fmla="*/ 1076650 h 2581331"/>
                <a:gd name="connsiteX2" fmla="*/ 2852795 w 3031287"/>
                <a:gd name="connsiteY2" fmla="*/ 865880 h 2581331"/>
                <a:gd name="connsiteX3" fmla="*/ 2431256 w 3031287"/>
                <a:gd name="connsiteY3" fmla="*/ 463287 h 2581331"/>
                <a:gd name="connsiteX4" fmla="*/ 2220487 w 3031287"/>
                <a:gd name="connsiteY4" fmla="*/ 510651 h 2581331"/>
                <a:gd name="connsiteX5" fmla="*/ 1893676 w 3031287"/>
                <a:gd name="connsiteY5" fmla="*/ 356719 h 2581331"/>
                <a:gd name="connsiteX6" fmla="*/ 1626071 w 3031287"/>
                <a:gd name="connsiteY6" fmla="*/ 451446 h 2581331"/>
                <a:gd name="connsiteX7" fmla="*/ 1128750 w 3031287"/>
                <a:gd name="connsiteY7" fmla="*/ 44117 h 2581331"/>
                <a:gd name="connsiteX8" fmla="*/ 629061 w 3031287"/>
                <a:gd name="connsiteY8" fmla="*/ 550911 h 2581331"/>
                <a:gd name="connsiteX9" fmla="*/ 629061 w 3031287"/>
                <a:gd name="connsiteY9" fmla="*/ 569856 h 2581331"/>
                <a:gd name="connsiteX10" fmla="*/ 311723 w 3031287"/>
                <a:gd name="connsiteY10" fmla="*/ 884826 h 2581331"/>
                <a:gd name="connsiteX11" fmla="*/ 321196 w 3031287"/>
                <a:gd name="connsiteY11" fmla="*/ 979554 h 2581331"/>
                <a:gd name="connsiteX12" fmla="*/ 44117 w 3031287"/>
                <a:gd name="connsiteY12" fmla="*/ 1299260 h 2581331"/>
                <a:gd name="connsiteX13" fmla="*/ 179104 w 3031287"/>
                <a:gd name="connsiteY13" fmla="*/ 1557393 h 2581331"/>
                <a:gd name="connsiteX14" fmla="*/ 44117 w 3031287"/>
                <a:gd name="connsiteY14" fmla="*/ 1872363 h 2581331"/>
                <a:gd name="connsiteX15" fmla="*/ 494074 w 3031287"/>
                <a:gd name="connsiteY15" fmla="*/ 2312847 h 2581331"/>
                <a:gd name="connsiteX16" fmla="*/ 657479 w 3031287"/>
                <a:gd name="connsiteY16" fmla="*/ 2284428 h 2581331"/>
                <a:gd name="connsiteX17" fmla="*/ 676425 w 3031287"/>
                <a:gd name="connsiteY17" fmla="*/ 2350738 h 2581331"/>
                <a:gd name="connsiteX18" fmla="*/ 820885 w 3031287"/>
                <a:gd name="connsiteY18" fmla="*/ 2485725 h 2581331"/>
                <a:gd name="connsiteX19" fmla="*/ 1012708 w 3031287"/>
                <a:gd name="connsiteY19" fmla="*/ 2369683 h 2581331"/>
                <a:gd name="connsiteX20" fmla="*/ 1242423 w 3031287"/>
                <a:gd name="connsiteY20" fmla="*/ 2504671 h 2581331"/>
                <a:gd name="connsiteX21" fmla="*/ 1415301 w 3031287"/>
                <a:gd name="connsiteY21" fmla="*/ 2438361 h 2581331"/>
                <a:gd name="connsiteX22" fmla="*/ 1663962 w 3031287"/>
                <a:gd name="connsiteY22" fmla="*/ 2554403 h 2581331"/>
                <a:gd name="connsiteX23" fmla="*/ 1990772 w 3031287"/>
                <a:gd name="connsiteY23" fmla="*/ 2296269 h 2581331"/>
                <a:gd name="connsiteX24" fmla="*/ 2450202 w 3031287"/>
                <a:gd name="connsiteY24" fmla="*/ 2507039 h 2581331"/>
                <a:gd name="connsiteX25" fmla="*/ 2814904 w 3031287"/>
                <a:gd name="connsiteY25" fmla="*/ 2142337 h 2581331"/>
                <a:gd name="connsiteX26" fmla="*/ 2739122 w 3031287"/>
                <a:gd name="connsiteY26" fmla="*/ 1806053 h 2581331"/>
                <a:gd name="connsiteX27" fmla="*/ 2987782 w 3031287"/>
                <a:gd name="connsiteY27" fmla="*/ 1422406 h 2581331"/>
                <a:gd name="connsiteX28" fmla="*/ 2987782 w 3031287"/>
                <a:gd name="connsiteY28" fmla="*/ 1422406 h 2581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031287" h="2581331">
                  <a:moveTo>
                    <a:pt x="2987782" y="1422406"/>
                  </a:moveTo>
                  <a:cubicBezTo>
                    <a:pt x="2987782" y="1277946"/>
                    <a:pt x="2921472" y="1154800"/>
                    <a:pt x="2805431" y="1076650"/>
                  </a:cubicBezTo>
                  <a:cubicBezTo>
                    <a:pt x="2833849" y="1010340"/>
                    <a:pt x="2852795" y="941663"/>
                    <a:pt x="2852795" y="865880"/>
                  </a:cubicBezTo>
                  <a:cubicBezTo>
                    <a:pt x="2843322" y="645638"/>
                    <a:pt x="2651498" y="463287"/>
                    <a:pt x="2431256" y="463287"/>
                  </a:cubicBezTo>
                  <a:cubicBezTo>
                    <a:pt x="2355474" y="463287"/>
                    <a:pt x="2286796" y="482233"/>
                    <a:pt x="2220487" y="510651"/>
                  </a:cubicBezTo>
                  <a:cubicBezTo>
                    <a:pt x="2144705" y="425396"/>
                    <a:pt x="2028663" y="356719"/>
                    <a:pt x="1893676" y="356719"/>
                  </a:cubicBezTo>
                  <a:cubicBezTo>
                    <a:pt x="1787108" y="356719"/>
                    <a:pt x="1701853" y="394610"/>
                    <a:pt x="1626071" y="451446"/>
                  </a:cubicBezTo>
                  <a:cubicBezTo>
                    <a:pt x="1588179" y="226468"/>
                    <a:pt x="1377410" y="44117"/>
                    <a:pt x="1128750" y="44117"/>
                  </a:cubicBezTo>
                  <a:cubicBezTo>
                    <a:pt x="849303" y="44117"/>
                    <a:pt x="629061" y="273832"/>
                    <a:pt x="629061" y="550911"/>
                  </a:cubicBezTo>
                  <a:cubicBezTo>
                    <a:pt x="629061" y="560383"/>
                    <a:pt x="629061" y="569856"/>
                    <a:pt x="629061" y="569856"/>
                  </a:cubicBezTo>
                  <a:cubicBezTo>
                    <a:pt x="446710" y="569856"/>
                    <a:pt x="311723" y="714316"/>
                    <a:pt x="311723" y="884826"/>
                  </a:cubicBezTo>
                  <a:cubicBezTo>
                    <a:pt x="311723" y="922717"/>
                    <a:pt x="311723" y="951135"/>
                    <a:pt x="321196" y="979554"/>
                  </a:cubicBezTo>
                  <a:cubicBezTo>
                    <a:pt x="169631" y="1000867"/>
                    <a:pt x="44117" y="1135854"/>
                    <a:pt x="44117" y="1299260"/>
                  </a:cubicBezTo>
                  <a:cubicBezTo>
                    <a:pt x="44117" y="1403460"/>
                    <a:pt x="91481" y="1500556"/>
                    <a:pt x="179104" y="1557393"/>
                  </a:cubicBezTo>
                  <a:cubicBezTo>
                    <a:pt x="91481" y="1633175"/>
                    <a:pt x="44117" y="1749217"/>
                    <a:pt x="44117" y="1872363"/>
                  </a:cubicBezTo>
                  <a:cubicBezTo>
                    <a:pt x="44117" y="2111550"/>
                    <a:pt x="254886" y="2312847"/>
                    <a:pt x="494074" y="2312847"/>
                  </a:cubicBezTo>
                  <a:cubicBezTo>
                    <a:pt x="560383" y="2312847"/>
                    <a:pt x="657479" y="2284428"/>
                    <a:pt x="657479" y="2284428"/>
                  </a:cubicBezTo>
                  <a:cubicBezTo>
                    <a:pt x="666952" y="2293901"/>
                    <a:pt x="666952" y="2331792"/>
                    <a:pt x="676425" y="2350738"/>
                  </a:cubicBezTo>
                  <a:cubicBezTo>
                    <a:pt x="695370" y="2426520"/>
                    <a:pt x="742734" y="2466779"/>
                    <a:pt x="820885" y="2485725"/>
                  </a:cubicBezTo>
                  <a:cubicBezTo>
                    <a:pt x="906140" y="2504671"/>
                    <a:pt x="993763" y="2447834"/>
                    <a:pt x="1012708" y="2369683"/>
                  </a:cubicBezTo>
                  <a:cubicBezTo>
                    <a:pt x="1050599" y="2445466"/>
                    <a:pt x="1147695" y="2504671"/>
                    <a:pt x="1242423" y="2504671"/>
                  </a:cubicBezTo>
                  <a:cubicBezTo>
                    <a:pt x="1308733" y="2504671"/>
                    <a:pt x="1377410" y="2485725"/>
                    <a:pt x="1415301" y="2438361"/>
                  </a:cubicBezTo>
                  <a:cubicBezTo>
                    <a:pt x="1481611" y="2514143"/>
                    <a:pt x="1569234" y="2554403"/>
                    <a:pt x="1663962" y="2554403"/>
                  </a:cubicBezTo>
                  <a:cubicBezTo>
                    <a:pt x="1827367" y="2554403"/>
                    <a:pt x="1962354" y="2450202"/>
                    <a:pt x="1990772" y="2296269"/>
                  </a:cubicBezTo>
                  <a:cubicBezTo>
                    <a:pt x="2085500" y="2450202"/>
                    <a:pt x="2258378" y="2535457"/>
                    <a:pt x="2450202" y="2507039"/>
                  </a:cubicBezTo>
                  <a:cubicBezTo>
                    <a:pt x="2632553" y="2469148"/>
                    <a:pt x="2777013" y="2324688"/>
                    <a:pt x="2814904" y="2142337"/>
                  </a:cubicBezTo>
                  <a:cubicBezTo>
                    <a:pt x="2833849" y="2016823"/>
                    <a:pt x="2805431" y="1903149"/>
                    <a:pt x="2739122" y="1806053"/>
                  </a:cubicBezTo>
                  <a:cubicBezTo>
                    <a:pt x="2893054" y="1739744"/>
                    <a:pt x="2987782" y="1595284"/>
                    <a:pt x="2987782" y="1422406"/>
                  </a:cubicBezTo>
                  <a:lnTo>
                    <a:pt x="2987782" y="1422406"/>
                  </a:lnTo>
                  <a:close/>
                </a:path>
              </a:pathLst>
            </a:custGeom>
            <a:solidFill>
              <a:schemeClr val="tx2"/>
            </a:solidFill>
            <a:ln w="23659" cap="flat">
              <a:noFill/>
              <a:prstDash val="solid"/>
              <a:miter/>
            </a:ln>
          </p:spPr>
          <p:txBody>
            <a:bodyPr rtlCol="0" anchor="ctr"/>
            <a:lstStyle/>
            <a:p>
              <a:pPr defTabSz="932563">
                <a:defRPr/>
              </a:pPr>
              <a:endParaRPr lang="en-US">
                <a:solidFill>
                  <a:srgbClr val="000000"/>
                </a:solidFill>
                <a:latin typeface="Segoe UI"/>
              </a:endParaRPr>
            </a:p>
          </p:txBody>
        </p:sp>
        <p:sp>
          <p:nvSpPr>
            <p:cNvPr id="1437" name="Bushes">
              <a:extLst>
                <a:ext uri="{FF2B5EF4-FFF2-40B4-BE49-F238E27FC236}">
                  <a16:creationId xmlns:a16="http://schemas.microsoft.com/office/drawing/2014/main" id="{F4B9A09C-F8F7-44E0-A2DB-A92CE4C76523}"/>
                </a:ext>
              </a:extLst>
            </p:cNvPr>
            <p:cNvSpPr/>
            <p:nvPr/>
          </p:nvSpPr>
          <p:spPr>
            <a:xfrm>
              <a:off x="6775714" y="3071520"/>
              <a:ext cx="228336" cy="194442"/>
            </a:xfrm>
            <a:custGeom>
              <a:avLst/>
              <a:gdLst>
                <a:gd name="connsiteX0" fmla="*/ 2987782 w 3031287"/>
                <a:gd name="connsiteY0" fmla="*/ 1422406 h 2581331"/>
                <a:gd name="connsiteX1" fmla="*/ 2805431 w 3031287"/>
                <a:gd name="connsiteY1" fmla="*/ 1076650 h 2581331"/>
                <a:gd name="connsiteX2" fmla="*/ 2852795 w 3031287"/>
                <a:gd name="connsiteY2" fmla="*/ 865880 h 2581331"/>
                <a:gd name="connsiteX3" fmla="*/ 2431256 w 3031287"/>
                <a:gd name="connsiteY3" fmla="*/ 463287 h 2581331"/>
                <a:gd name="connsiteX4" fmla="*/ 2220487 w 3031287"/>
                <a:gd name="connsiteY4" fmla="*/ 510651 h 2581331"/>
                <a:gd name="connsiteX5" fmla="*/ 1893676 w 3031287"/>
                <a:gd name="connsiteY5" fmla="*/ 356719 h 2581331"/>
                <a:gd name="connsiteX6" fmla="*/ 1626071 w 3031287"/>
                <a:gd name="connsiteY6" fmla="*/ 451446 h 2581331"/>
                <a:gd name="connsiteX7" fmla="*/ 1128750 w 3031287"/>
                <a:gd name="connsiteY7" fmla="*/ 44117 h 2581331"/>
                <a:gd name="connsiteX8" fmla="*/ 629061 w 3031287"/>
                <a:gd name="connsiteY8" fmla="*/ 550911 h 2581331"/>
                <a:gd name="connsiteX9" fmla="*/ 629061 w 3031287"/>
                <a:gd name="connsiteY9" fmla="*/ 569856 h 2581331"/>
                <a:gd name="connsiteX10" fmla="*/ 311723 w 3031287"/>
                <a:gd name="connsiteY10" fmla="*/ 884826 h 2581331"/>
                <a:gd name="connsiteX11" fmla="*/ 321196 w 3031287"/>
                <a:gd name="connsiteY11" fmla="*/ 979554 h 2581331"/>
                <a:gd name="connsiteX12" fmla="*/ 44117 w 3031287"/>
                <a:gd name="connsiteY12" fmla="*/ 1299260 h 2581331"/>
                <a:gd name="connsiteX13" fmla="*/ 179104 w 3031287"/>
                <a:gd name="connsiteY13" fmla="*/ 1557393 h 2581331"/>
                <a:gd name="connsiteX14" fmla="*/ 44117 w 3031287"/>
                <a:gd name="connsiteY14" fmla="*/ 1872363 h 2581331"/>
                <a:gd name="connsiteX15" fmla="*/ 494074 w 3031287"/>
                <a:gd name="connsiteY15" fmla="*/ 2312847 h 2581331"/>
                <a:gd name="connsiteX16" fmla="*/ 657479 w 3031287"/>
                <a:gd name="connsiteY16" fmla="*/ 2284428 h 2581331"/>
                <a:gd name="connsiteX17" fmla="*/ 676425 w 3031287"/>
                <a:gd name="connsiteY17" fmla="*/ 2350738 h 2581331"/>
                <a:gd name="connsiteX18" fmla="*/ 820885 w 3031287"/>
                <a:gd name="connsiteY18" fmla="*/ 2485725 h 2581331"/>
                <a:gd name="connsiteX19" fmla="*/ 1012708 w 3031287"/>
                <a:gd name="connsiteY19" fmla="*/ 2369683 h 2581331"/>
                <a:gd name="connsiteX20" fmla="*/ 1242423 w 3031287"/>
                <a:gd name="connsiteY20" fmla="*/ 2504671 h 2581331"/>
                <a:gd name="connsiteX21" fmla="*/ 1415301 w 3031287"/>
                <a:gd name="connsiteY21" fmla="*/ 2438361 h 2581331"/>
                <a:gd name="connsiteX22" fmla="*/ 1663962 w 3031287"/>
                <a:gd name="connsiteY22" fmla="*/ 2554403 h 2581331"/>
                <a:gd name="connsiteX23" fmla="*/ 1990772 w 3031287"/>
                <a:gd name="connsiteY23" fmla="*/ 2296269 h 2581331"/>
                <a:gd name="connsiteX24" fmla="*/ 2450202 w 3031287"/>
                <a:gd name="connsiteY24" fmla="*/ 2507039 h 2581331"/>
                <a:gd name="connsiteX25" fmla="*/ 2814904 w 3031287"/>
                <a:gd name="connsiteY25" fmla="*/ 2142337 h 2581331"/>
                <a:gd name="connsiteX26" fmla="*/ 2739122 w 3031287"/>
                <a:gd name="connsiteY26" fmla="*/ 1806053 h 2581331"/>
                <a:gd name="connsiteX27" fmla="*/ 2987782 w 3031287"/>
                <a:gd name="connsiteY27" fmla="*/ 1422406 h 2581331"/>
                <a:gd name="connsiteX28" fmla="*/ 2987782 w 3031287"/>
                <a:gd name="connsiteY28" fmla="*/ 1422406 h 2581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031287" h="2581331">
                  <a:moveTo>
                    <a:pt x="2987782" y="1422406"/>
                  </a:moveTo>
                  <a:cubicBezTo>
                    <a:pt x="2987782" y="1277946"/>
                    <a:pt x="2921472" y="1154800"/>
                    <a:pt x="2805431" y="1076650"/>
                  </a:cubicBezTo>
                  <a:cubicBezTo>
                    <a:pt x="2833849" y="1010340"/>
                    <a:pt x="2852795" y="941663"/>
                    <a:pt x="2852795" y="865880"/>
                  </a:cubicBezTo>
                  <a:cubicBezTo>
                    <a:pt x="2843322" y="645638"/>
                    <a:pt x="2651498" y="463287"/>
                    <a:pt x="2431256" y="463287"/>
                  </a:cubicBezTo>
                  <a:cubicBezTo>
                    <a:pt x="2355474" y="463287"/>
                    <a:pt x="2286796" y="482233"/>
                    <a:pt x="2220487" y="510651"/>
                  </a:cubicBezTo>
                  <a:cubicBezTo>
                    <a:pt x="2144705" y="425396"/>
                    <a:pt x="2028663" y="356719"/>
                    <a:pt x="1893676" y="356719"/>
                  </a:cubicBezTo>
                  <a:cubicBezTo>
                    <a:pt x="1787108" y="356719"/>
                    <a:pt x="1701853" y="394610"/>
                    <a:pt x="1626071" y="451446"/>
                  </a:cubicBezTo>
                  <a:cubicBezTo>
                    <a:pt x="1588179" y="226468"/>
                    <a:pt x="1377410" y="44117"/>
                    <a:pt x="1128750" y="44117"/>
                  </a:cubicBezTo>
                  <a:cubicBezTo>
                    <a:pt x="849303" y="44117"/>
                    <a:pt x="629061" y="273832"/>
                    <a:pt x="629061" y="550911"/>
                  </a:cubicBezTo>
                  <a:cubicBezTo>
                    <a:pt x="629061" y="560383"/>
                    <a:pt x="629061" y="569856"/>
                    <a:pt x="629061" y="569856"/>
                  </a:cubicBezTo>
                  <a:cubicBezTo>
                    <a:pt x="446710" y="569856"/>
                    <a:pt x="311723" y="714316"/>
                    <a:pt x="311723" y="884826"/>
                  </a:cubicBezTo>
                  <a:cubicBezTo>
                    <a:pt x="311723" y="922717"/>
                    <a:pt x="311723" y="951135"/>
                    <a:pt x="321196" y="979554"/>
                  </a:cubicBezTo>
                  <a:cubicBezTo>
                    <a:pt x="169631" y="1000867"/>
                    <a:pt x="44117" y="1135854"/>
                    <a:pt x="44117" y="1299260"/>
                  </a:cubicBezTo>
                  <a:cubicBezTo>
                    <a:pt x="44117" y="1403460"/>
                    <a:pt x="91481" y="1500556"/>
                    <a:pt x="179104" y="1557393"/>
                  </a:cubicBezTo>
                  <a:cubicBezTo>
                    <a:pt x="91481" y="1633175"/>
                    <a:pt x="44117" y="1749217"/>
                    <a:pt x="44117" y="1872363"/>
                  </a:cubicBezTo>
                  <a:cubicBezTo>
                    <a:pt x="44117" y="2111550"/>
                    <a:pt x="254886" y="2312847"/>
                    <a:pt x="494074" y="2312847"/>
                  </a:cubicBezTo>
                  <a:cubicBezTo>
                    <a:pt x="560383" y="2312847"/>
                    <a:pt x="657479" y="2284428"/>
                    <a:pt x="657479" y="2284428"/>
                  </a:cubicBezTo>
                  <a:cubicBezTo>
                    <a:pt x="666952" y="2293901"/>
                    <a:pt x="666952" y="2331792"/>
                    <a:pt x="676425" y="2350738"/>
                  </a:cubicBezTo>
                  <a:cubicBezTo>
                    <a:pt x="695370" y="2426520"/>
                    <a:pt x="742734" y="2466779"/>
                    <a:pt x="820885" y="2485725"/>
                  </a:cubicBezTo>
                  <a:cubicBezTo>
                    <a:pt x="906140" y="2504671"/>
                    <a:pt x="993763" y="2447834"/>
                    <a:pt x="1012708" y="2369683"/>
                  </a:cubicBezTo>
                  <a:cubicBezTo>
                    <a:pt x="1050599" y="2445466"/>
                    <a:pt x="1147695" y="2504671"/>
                    <a:pt x="1242423" y="2504671"/>
                  </a:cubicBezTo>
                  <a:cubicBezTo>
                    <a:pt x="1308733" y="2504671"/>
                    <a:pt x="1377410" y="2485725"/>
                    <a:pt x="1415301" y="2438361"/>
                  </a:cubicBezTo>
                  <a:cubicBezTo>
                    <a:pt x="1481611" y="2514143"/>
                    <a:pt x="1569234" y="2554403"/>
                    <a:pt x="1663962" y="2554403"/>
                  </a:cubicBezTo>
                  <a:cubicBezTo>
                    <a:pt x="1827367" y="2554403"/>
                    <a:pt x="1962354" y="2450202"/>
                    <a:pt x="1990772" y="2296269"/>
                  </a:cubicBezTo>
                  <a:cubicBezTo>
                    <a:pt x="2085500" y="2450202"/>
                    <a:pt x="2258378" y="2535457"/>
                    <a:pt x="2450202" y="2507039"/>
                  </a:cubicBezTo>
                  <a:cubicBezTo>
                    <a:pt x="2632553" y="2469148"/>
                    <a:pt x="2777013" y="2324688"/>
                    <a:pt x="2814904" y="2142337"/>
                  </a:cubicBezTo>
                  <a:cubicBezTo>
                    <a:pt x="2833849" y="2016823"/>
                    <a:pt x="2805431" y="1903149"/>
                    <a:pt x="2739122" y="1806053"/>
                  </a:cubicBezTo>
                  <a:cubicBezTo>
                    <a:pt x="2893054" y="1739744"/>
                    <a:pt x="2987782" y="1595284"/>
                    <a:pt x="2987782" y="1422406"/>
                  </a:cubicBezTo>
                  <a:lnTo>
                    <a:pt x="2987782" y="1422406"/>
                  </a:lnTo>
                  <a:close/>
                </a:path>
              </a:pathLst>
            </a:custGeom>
            <a:solidFill>
              <a:schemeClr val="tx2"/>
            </a:solidFill>
            <a:ln w="23659" cap="flat">
              <a:noFill/>
              <a:prstDash val="solid"/>
              <a:miter/>
            </a:ln>
          </p:spPr>
          <p:txBody>
            <a:bodyPr rtlCol="0" anchor="ctr"/>
            <a:lstStyle/>
            <a:p>
              <a:pPr defTabSz="932563">
                <a:defRPr/>
              </a:pPr>
              <a:endParaRPr lang="en-US">
                <a:solidFill>
                  <a:srgbClr val="000000"/>
                </a:solidFill>
                <a:latin typeface="Segoe UI"/>
              </a:endParaRPr>
            </a:p>
          </p:txBody>
        </p:sp>
      </p:grpSp>
      <p:grpSp>
        <p:nvGrpSpPr>
          <p:cNvPr id="1540" name="Data center lights left">
            <a:extLst>
              <a:ext uri="{FF2B5EF4-FFF2-40B4-BE49-F238E27FC236}">
                <a16:creationId xmlns:a16="http://schemas.microsoft.com/office/drawing/2014/main" id="{D37CC3DA-DA1F-4F4D-BB6F-0A6244892698}"/>
              </a:ext>
            </a:extLst>
          </p:cNvPr>
          <p:cNvGrpSpPr/>
          <p:nvPr/>
        </p:nvGrpSpPr>
        <p:grpSpPr>
          <a:xfrm>
            <a:off x="5761859" y="3094351"/>
            <a:ext cx="320785" cy="224466"/>
            <a:chOff x="5676738" y="2783793"/>
            <a:chExt cx="320831" cy="224498"/>
          </a:xfrm>
        </p:grpSpPr>
        <p:sp>
          <p:nvSpPr>
            <p:cNvPr id="1541" name="Freeform: Shape 1540">
              <a:extLst>
                <a:ext uri="{FF2B5EF4-FFF2-40B4-BE49-F238E27FC236}">
                  <a16:creationId xmlns:a16="http://schemas.microsoft.com/office/drawing/2014/main" id="{6EB92550-F8DD-4C3F-B99B-3B947BC799A1}"/>
                </a:ext>
              </a:extLst>
            </p:cNvPr>
            <p:cNvSpPr/>
            <p:nvPr/>
          </p:nvSpPr>
          <p:spPr>
            <a:xfrm flipH="1">
              <a:off x="5736213" y="2886828"/>
              <a:ext cx="16753" cy="16753"/>
            </a:xfrm>
            <a:custGeom>
              <a:avLst/>
              <a:gdLst>
                <a:gd name="connsiteX0" fmla="*/ 18124 w 15103"/>
                <a:gd name="connsiteY0" fmla="*/ 9062 h 15103"/>
                <a:gd name="connsiteX1" fmla="*/ 9062 w 15103"/>
                <a:gd name="connsiteY1" fmla="*/ 18124 h 15103"/>
                <a:gd name="connsiteX2" fmla="*/ 0 w 15103"/>
                <a:gd name="connsiteY2" fmla="*/ 9062 h 15103"/>
                <a:gd name="connsiteX3" fmla="*/ 9062 w 15103"/>
                <a:gd name="connsiteY3" fmla="*/ 0 h 15103"/>
                <a:gd name="connsiteX4" fmla="*/ 18124 w 15103"/>
                <a:gd name="connsiteY4" fmla="*/ 9062 h 15103"/>
                <a:gd name="connsiteX5" fmla="*/ 18124 w 15103"/>
                <a:gd name="connsiteY5" fmla="*/ 9062 h 1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03" h="15103">
                  <a:moveTo>
                    <a:pt x="18124" y="9062"/>
                  </a:moveTo>
                  <a:cubicBezTo>
                    <a:pt x="18124" y="13593"/>
                    <a:pt x="14348" y="18124"/>
                    <a:pt x="9062" y="18124"/>
                  </a:cubicBezTo>
                  <a:cubicBezTo>
                    <a:pt x="4531" y="18124"/>
                    <a:pt x="0" y="14348"/>
                    <a:pt x="0" y="9062"/>
                  </a:cubicBezTo>
                  <a:cubicBezTo>
                    <a:pt x="0" y="3776"/>
                    <a:pt x="3776" y="0"/>
                    <a:pt x="9062" y="0"/>
                  </a:cubicBezTo>
                  <a:cubicBezTo>
                    <a:pt x="14348" y="755"/>
                    <a:pt x="18124" y="4531"/>
                    <a:pt x="18124" y="9062"/>
                  </a:cubicBezTo>
                  <a:lnTo>
                    <a:pt x="18124" y="9062"/>
                  </a:lnTo>
                  <a:close/>
                </a:path>
              </a:pathLst>
            </a:custGeom>
            <a:solidFill>
              <a:srgbClr val="FFFFFF"/>
            </a:solidFill>
            <a:ln w="7475" cap="flat">
              <a:noFill/>
              <a:prstDash val="solid"/>
              <a:miter/>
            </a:ln>
          </p:spPr>
          <p:txBody>
            <a:bodyPr rtlCol="0" anchor="ctr"/>
            <a:lstStyle/>
            <a:p>
              <a:pPr defTabSz="932563">
                <a:defRPr/>
              </a:pPr>
              <a:endParaRPr lang="en-US">
                <a:solidFill>
                  <a:srgbClr val="000000"/>
                </a:solidFill>
                <a:latin typeface="Segoe UI"/>
              </a:endParaRPr>
            </a:p>
          </p:txBody>
        </p:sp>
        <p:sp>
          <p:nvSpPr>
            <p:cNvPr id="1542" name="Freeform: Shape 1541">
              <a:extLst>
                <a:ext uri="{FF2B5EF4-FFF2-40B4-BE49-F238E27FC236}">
                  <a16:creationId xmlns:a16="http://schemas.microsoft.com/office/drawing/2014/main" id="{C696B0FF-80DD-42C4-B808-6411C20EEE9F}"/>
                </a:ext>
              </a:extLst>
            </p:cNvPr>
            <p:cNvSpPr/>
            <p:nvPr/>
          </p:nvSpPr>
          <p:spPr>
            <a:xfrm flipH="1">
              <a:off x="5706894" y="2886828"/>
              <a:ext cx="16753" cy="16753"/>
            </a:xfrm>
            <a:custGeom>
              <a:avLst/>
              <a:gdLst>
                <a:gd name="connsiteX0" fmla="*/ 18124 w 15103"/>
                <a:gd name="connsiteY0" fmla="*/ 9062 h 15103"/>
                <a:gd name="connsiteX1" fmla="*/ 9062 w 15103"/>
                <a:gd name="connsiteY1" fmla="*/ 18124 h 15103"/>
                <a:gd name="connsiteX2" fmla="*/ 0 w 15103"/>
                <a:gd name="connsiteY2" fmla="*/ 9062 h 15103"/>
                <a:gd name="connsiteX3" fmla="*/ 9062 w 15103"/>
                <a:gd name="connsiteY3" fmla="*/ 0 h 15103"/>
                <a:gd name="connsiteX4" fmla="*/ 18124 w 15103"/>
                <a:gd name="connsiteY4" fmla="*/ 9062 h 15103"/>
                <a:gd name="connsiteX5" fmla="*/ 18124 w 15103"/>
                <a:gd name="connsiteY5" fmla="*/ 9062 h 1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03" h="15103">
                  <a:moveTo>
                    <a:pt x="18124" y="9062"/>
                  </a:moveTo>
                  <a:cubicBezTo>
                    <a:pt x="18124" y="13593"/>
                    <a:pt x="14348" y="18124"/>
                    <a:pt x="9062" y="18124"/>
                  </a:cubicBezTo>
                  <a:cubicBezTo>
                    <a:pt x="4531" y="18124"/>
                    <a:pt x="0" y="14348"/>
                    <a:pt x="0" y="9062"/>
                  </a:cubicBezTo>
                  <a:cubicBezTo>
                    <a:pt x="0" y="3776"/>
                    <a:pt x="3776" y="0"/>
                    <a:pt x="9062" y="0"/>
                  </a:cubicBezTo>
                  <a:cubicBezTo>
                    <a:pt x="14348" y="755"/>
                    <a:pt x="18124" y="4531"/>
                    <a:pt x="18124" y="9062"/>
                  </a:cubicBezTo>
                  <a:lnTo>
                    <a:pt x="18124" y="9062"/>
                  </a:lnTo>
                  <a:close/>
                </a:path>
              </a:pathLst>
            </a:custGeom>
            <a:solidFill>
              <a:srgbClr val="FFFFFF"/>
            </a:solidFill>
            <a:ln w="7475" cap="flat">
              <a:noFill/>
              <a:prstDash val="solid"/>
              <a:miter/>
            </a:ln>
          </p:spPr>
          <p:txBody>
            <a:bodyPr rtlCol="0" anchor="ctr"/>
            <a:lstStyle/>
            <a:p>
              <a:pPr defTabSz="932563">
                <a:defRPr/>
              </a:pPr>
              <a:endParaRPr lang="en-US">
                <a:solidFill>
                  <a:srgbClr val="000000"/>
                </a:solidFill>
                <a:latin typeface="Segoe UI"/>
              </a:endParaRPr>
            </a:p>
          </p:txBody>
        </p:sp>
        <p:sp>
          <p:nvSpPr>
            <p:cNvPr id="1543" name="Freeform: Shape 1542">
              <a:extLst>
                <a:ext uri="{FF2B5EF4-FFF2-40B4-BE49-F238E27FC236}">
                  <a16:creationId xmlns:a16="http://schemas.microsoft.com/office/drawing/2014/main" id="{83008465-BB7D-4C42-A8C1-BD054077EB9E}"/>
                </a:ext>
              </a:extLst>
            </p:cNvPr>
            <p:cNvSpPr/>
            <p:nvPr/>
          </p:nvSpPr>
          <p:spPr>
            <a:xfrm flipH="1">
              <a:off x="5676738" y="2886828"/>
              <a:ext cx="16753" cy="16753"/>
            </a:xfrm>
            <a:custGeom>
              <a:avLst/>
              <a:gdLst>
                <a:gd name="connsiteX0" fmla="*/ 18124 w 15103"/>
                <a:gd name="connsiteY0" fmla="*/ 9062 h 15103"/>
                <a:gd name="connsiteX1" fmla="*/ 9062 w 15103"/>
                <a:gd name="connsiteY1" fmla="*/ 18124 h 15103"/>
                <a:gd name="connsiteX2" fmla="*/ 0 w 15103"/>
                <a:gd name="connsiteY2" fmla="*/ 9062 h 15103"/>
                <a:gd name="connsiteX3" fmla="*/ 9062 w 15103"/>
                <a:gd name="connsiteY3" fmla="*/ 0 h 15103"/>
                <a:gd name="connsiteX4" fmla="*/ 18124 w 15103"/>
                <a:gd name="connsiteY4" fmla="*/ 9062 h 15103"/>
                <a:gd name="connsiteX5" fmla="*/ 18124 w 15103"/>
                <a:gd name="connsiteY5" fmla="*/ 9062 h 1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03" h="15103">
                  <a:moveTo>
                    <a:pt x="18124" y="9062"/>
                  </a:moveTo>
                  <a:cubicBezTo>
                    <a:pt x="18124" y="13593"/>
                    <a:pt x="14348" y="18124"/>
                    <a:pt x="9062" y="18124"/>
                  </a:cubicBezTo>
                  <a:cubicBezTo>
                    <a:pt x="4531" y="18124"/>
                    <a:pt x="0" y="14348"/>
                    <a:pt x="0" y="9062"/>
                  </a:cubicBezTo>
                  <a:cubicBezTo>
                    <a:pt x="0" y="3776"/>
                    <a:pt x="3776" y="0"/>
                    <a:pt x="9062" y="0"/>
                  </a:cubicBezTo>
                  <a:cubicBezTo>
                    <a:pt x="13593" y="755"/>
                    <a:pt x="18124" y="4531"/>
                    <a:pt x="18124" y="9062"/>
                  </a:cubicBezTo>
                  <a:lnTo>
                    <a:pt x="18124" y="9062"/>
                  </a:lnTo>
                  <a:close/>
                </a:path>
              </a:pathLst>
            </a:custGeom>
            <a:solidFill>
              <a:srgbClr val="0078D4"/>
            </a:solidFill>
            <a:ln w="7475" cap="flat">
              <a:noFill/>
              <a:prstDash val="solid"/>
              <a:miter/>
            </a:ln>
          </p:spPr>
          <p:txBody>
            <a:bodyPr rtlCol="0" anchor="ctr"/>
            <a:lstStyle/>
            <a:p>
              <a:pPr defTabSz="932563">
                <a:defRPr/>
              </a:pPr>
              <a:endParaRPr lang="en-US">
                <a:solidFill>
                  <a:srgbClr val="000000"/>
                </a:solidFill>
                <a:latin typeface="Segoe UI"/>
              </a:endParaRPr>
            </a:p>
          </p:txBody>
        </p:sp>
        <p:sp>
          <p:nvSpPr>
            <p:cNvPr id="1544" name="Freeform: Shape 1543">
              <a:extLst>
                <a:ext uri="{FF2B5EF4-FFF2-40B4-BE49-F238E27FC236}">
                  <a16:creationId xmlns:a16="http://schemas.microsoft.com/office/drawing/2014/main" id="{E400C3C9-259B-4750-BBCB-53891DAF7A92}"/>
                </a:ext>
              </a:extLst>
            </p:cNvPr>
            <p:cNvSpPr/>
            <p:nvPr/>
          </p:nvSpPr>
          <p:spPr>
            <a:xfrm flipH="1">
              <a:off x="5980816" y="2991538"/>
              <a:ext cx="16753" cy="16753"/>
            </a:xfrm>
            <a:custGeom>
              <a:avLst/>
              <a:gdLst>
                <a:gd name="connsiteX0" fmla="*/ 18124 w 15103"/>
                <a:gd name="connsiteY0" fmla="*/ 9062 h 15103"/>
                <a:gd name="connsiteX1" fmla="*/ 9062 w 15103"/>
                <a:gd name="connsiteY1" fmla="*/ 18124 h 15103"/>
                <a:gd name="connsiteX2" fmla="*/ 0 w 15103"/>
                <a:gd name="connsiteY2" fmla="*/ 9062 h 15103"/>
                <a:gd name="connsiteX3" fmla="*/ 9062 w 15103"/>
                <a:gd name="connsiteY3" fmla="*/ 0 h 15103"/>
                <a:gd name="connsiteX4" fmla="*/ 18124 w 15103"/>
                <a:gd name="connsiteY4" fmla="*/ 9062 h 15103"/>
                <a:gd name="connsiteX5" fmla="*/ 18124 w 15103"/>
                <a:gd name="connsiteY5" fmla="*/ 9062 h 1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03" h="15103">
                  <a:moveTo>
                    <a:pt x="18124" y="9062"/>
                  </a:moveTo>
                  <a:cubicBezTo>
                    <a:pt x="18124" y="13593"/>
                    <a:pt x="14348" y="18124"/>
                    <a:pt x="9062" y="18124"/>
                  </a:cubicBezTo>
                  <a:cubicBezTo>
                    <a:pt x="4531" y="18124"/>
                    <a:pt x="0" y="14348"/>
                    <a:pt x="0" y="9062"/>
                  </a:cubicBezTo>
                  <a:cubicBezTo>
                    <a:pt x="0" y="3776"/>
                    <a:pt x="3776" y="0"/>
                    <a:pt x="9062" y="0"/>
                  </a:cubicBezTo>
                  <a:cubicBezTo>
                    <a:pt x="14348" y="755"/>
                    <a:pt x="18124" y="4531"/>
                    <a:pt x="18124" y="9062"/>
                  </a:cubicBezTo>
                  <a:lnTo>
                    <a:pt x="18124" y="9062"/>
                  </a:lnTo>
                  <a:close/>
                </a:path>
              </a:pathLst>
            </a:custGeom>
            <a:solidFill>
              <a:srgbClr val="FFFFFF"/>
            </a:solidFill>
            <a:ln w="7475" cap="flat">
              <a:noFill/>
              <a:prstDash val="solid"/>
              <a:miter/>
            </a:ln>
          </p:spPr>
          <p:txBody>
            <a:bodyPr rtlCol="0" anchor="ctr"/>
            <a:lstStyle/>
            <a:p>
              <a:pPr defTabSz="932563">
                <a:defRPr/>
              </a:pPr>
              <a:endParaRPr lang="en-US">
                <a:solidFill>
                  <a:srgbClr val="000000"/>
                </a:solidFill>
                <a:latin typeface="Segoe UI"/>
              </a:endParaRPr>
            </a:p>
          </p:txBody>
        </p:sp>
        <p:sp>
          <p:nvSpPr>
            <p:cNvPr id="1545" name="Freeform: Shape 1544">
              <a:extLst>
                <a:ext uri="{FF2B5EF4-FFF2-40B4-BE49-F238E27FC236}">
                  <a16:creationId xmlns:a16="http://schemas.microsoft.com/office/drawing/2014/main" id="{44B4A465-B30E-4ED6-8BD6-57F0FB276961}"/>
                </a:ext>
              </a:extLst>
            </p:cNvPr>
            <p:cNvSpPr/>
            <p:nvPr/>
          </p:nvSpPr>
          <p:spPr>
            <a:xfrm flipH="1">
              <a:off x="5951497" y="2991538"/>
              <a:ext cx="16753" cy="16753"/>
            </a:xfrm>
            <a:custGeom>
              <a:avLst/>
              <a:gdLst>
                <a:gd name="connsiteX0" fmla="*/ 18124 w 15103"/>
                <a:gd name="connsiteY0" fmla="*/ 9062 h 15103"/>
                <a:gd name="connsiteX1" fmla="*/ 9062 w 15103"/>
                <a:gd name="connsiteY1" fmla="*/ 18124 h 15103"/>
                <a:gd name="connsiteX2" fmla="*/ 0 w 15103"/>
                <a:gd name="connsiteY2" fmla="*/ 9062 h 15103"/>
                <a:gd name="connsiteX3" fmla="*/ 9062 w 15103"/>
                <a:gd name="connsiteY3" fmla="*/ 0 h 15103"/>
                <a:gd name="connsiteX4" fmla="*/ 18124 w 15103"/>
                <a:gd name="connsiteY4" fmla="*/ 9062 h 15103"/>
                <a:gd name="connsiteX5" fmla="*/ 18124 w 15103"/>
                <a:gd name="connsiteY5" fmla="*/ 9062 h 1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03" h="15103">
                  <a:moveTo>
                    <a:pt x="18124" y="9062"/>
                  </a:moveTo>
                  <a:cubicBezTo>
                    <a:pt x="18124" y="13593"/>
                    <a:pt x="14348" y="18124"/>
                    <a:pt x="9062" y="18124"/>
                  </a:cubicBezTo>
                  <a:cubicBezTo>
                    <a:pt x="4531" y="18124"/>
                    <a:pt x="0" y="14348"/>
                    <a:pt x="0" y="9062"/>
                  </a:cubicBezTo>
                  <a:cubicBezTo>
                    <a:pt x="0" y="3776"/>
                    <a:pt x="3776" y="0"/>
                    <a:pt x="9062" y="0"/>
                  </a:cubicBezTo>
                  <a:cubicBezTo>
                    <a:pt x="14348" y="755"/>
                    <a:pt x="18124" y="4531"/>
                    <a:pt x="18124" y="9062"/>
                  </a:cubicBezTo>
                  <a:lnTo>
                    <a:pt x="18124" y="9062"/>
                  </a:lnTo>
                  <a:close/>
                </a:path>
              </a:pathLst>
            </a:custGeom>
            <a:solidFill>
              <a:srgbClr val="FFFFFF"/>
            </a:solidFill>
            <a:ln w="7475" cap="flat">
              <a:noFill/>
              <a:prstDash val="solid"/>
              <a:miter/>
            </a:ln>
          </p:spPr>
          <p:txBody>
            <a:bodyPr rtlCol="0" anchor="ctr"/>
            <a:lstStyle/>
            <a:p>
              <a:pPr defTabSz="932563">
                <a:defRPr/>
              </a:pPr>
              <a:endParaRPr lang="en-US">
                <a:solidFill>
                  <a:srgbClr val="000000"/>
                </a:solidFill>
                <a:latin typeface="Segoe UI"/>
              </a:endParaRPr>
            </a:p>
          </p:txBody>
        </p:sp>
        <p:sp>
          <p:nvSpPr>
            <p:cNvPr id="1546" name="Freeform: Shape 1545">
              <a:extLst>
                <a:ext uri="{FF2B5EF4-FFF2-40B4-BE49-F238E27FC236}">
                  <a16:creationId xmlns:a16="http://schemas.microsoft.com/office/drawing/2014/main" id="{3B15674A-B028-4F7B-B5B3-93346CE58C31}"/>
                </a:ext>
              </a:extLst>
            </p:cNvPr>
            <p:cNvSpPr/>
            <p:nvPr/>
          </p:nvSpPr>
          <p:spPr>
            <a:xfrm flipH="1">
              <a:off x="5922178" y="2991538"/>
              <a:ext cx="16753" cy="16753"/>
            </a:xfrm>
            <a:custGeom>
              <a:avLst/>
              <a:gdLst>
                <a:gd name="connsiteX0" fmla="*/ 18124 w 15103"/>
                <a:gd name="connsiteY0" fmla="*/ 9062 h 15103"/>
                <a:gd name="connsiteX1" fmla="*/ 9062 w 15103"/>
                <a:gd name="connsiteY1" fmla="*/ 18124 h 15103"/>
                <a:gd name="connsiteX2" fmla="*/ 0 w 15103"/>
                <a:gd name="connsiteY2" fmla="*/ 9062 h 15103"/>
                <a:gd name="connsiteX3" fmla="*/ 9062 w 15103"/>
                <a:gd name="connsiteY3" fmla="*/ 0 h 15103"/>
                <a:gd name="connsiteX4" fmla="*/ 18124 w 15103"/>
                <a:gd name="connsiteY4" fmla="*/ 9062 h 15103"/>
                <a:gd name="connsiteX5" fmla="*/ 18124 w 15103"/>
                <a:gd name="connsiteY5" fmla="*/ 9062 h 1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03" h="15103">
                  <a:moveTo>
                    <a:pt x="18124" y="9062"/>
                  </a:moveTo>
                  <a:cubicBezTo>
                    <a:pt x="18124" y="13593"/>
                    <a:pt x="14348" y="18124"/>
                    <a:pt x="9062" y="18124"/>
                  </a:cubicBezTo>
                  <a:cubicBezTo>
                    <a:pt x="3776" y="18124"/>
                    <a:pt x="0" y="14348"/>
                    <a:pt x="0" y="9062"/>
                  </a:cubicBezTo>
                  <a:cubicBezTo>
                    <a:pt x="0" y="3776"/>
                    <a:pt x="3776" y="0"/>
                    <a:pt x="9062" y="0"/>
                  </a:cubicBezTo>
                  <a:cubicBezTo>
                    <a:pt x="14348" y="0"/>
                    <a:pt x="18124" y="4531"/>
                    <a:pt x="18124" y="9062"/>
                  </a:cubicBezTo>
                  <a:lnTo>
                    <a:pt x="18124" y="9062"/>
                  </a:lnTo>
                  <a:close/>
                </a:path>
              </a:pathLst>
            </a:custGeom>
            <a:solidFill>
              <a:srgbClr val="0078D4"/>
            </a:solidFill>
            <a:ln w="7475" cap="flat">
              <a:noFill/>
              <a:prstDash val="solid"/>
              <a:miter/>
            </a:ln>
          </p:spPr>
          <p:txBody>
            <a:bodyPr rtlCol="0" anchor="ctr"/>
            <a:lstStyle/>
            <a:p>
              <a:pPr defTabSz="932563">
                <a:defRPr/>
              </a:pPr>
              <a:endParaRPr lang="en-US">
                <a:solidFill>
                  <a:srgbClr val="000000"/>
                </a:solidFill>
                <a:latin typeface="Segoe UI"/>
              </a:endParaRPr>
            </a:p>
          </p:txBody>
        </p:sp>
        <p:sp>
          <p:nvSpPr>
            <p:cNvPr id="1547" name="Freeform: Shape 1546">
              <a:extLst>
                <a:ext uri="{FF2B5EF4-FFF2-40B4-BE49-F238E27FC236}">
                  <a16:creationId xmlns:a16="http://schemas.microsoft.com/office/drawing/2014/main" id="{42FD19C7-2DA2-4874-A8E7-FBBD5BEE3736}"/>
                </a:ext>
              </a:extLst>
            </p:cNvPr>
            <p:cNvSpPr/>
            <p:nvPr/>
          </p:nvSpPr>
          <p:spPr>
            <a:xfrm flipH="1">
              <a:off x="5978035" y="2783793"/>
              <a:ext cx="16753" cy="16753"/>
            </a:xfrm>
            <a:custGeom>
              <a:avLst/>
              <a:gdLst>
                <a:gd name="connsiteX0" fmla="*/ 18124 w 15103"/>
                <a:gd name="connsiteY0" fmla="*/ 9062 h 15103"/>
                <a:gd name="connsiteX1" fmla="*/ 9062 w 15103"/>
                <a:gd name="connsiteY1" fmla="*/ 18124 h 15103"/>
                <a:gd name="connsiteX2" fmla="*/ 0 w 15103"/>
                <a:gd name="connsiteY2" fmla="*/ 9062 h 15103"/>
                <a:gd name="connsiteX3" fmla="*/ 9062 w 15103"/>
                <a:gd name="connsiteY3" fmla="*/ 0 h 15103"/>
                <a:gd name="connsiteX4" fmla="*/ 18124 w 15103"/>
                <a:gd name="connsiteY4" fmla="*/ 9062 h 15103"/>
                <a:gd name="connsiteX5" fmla="*/ 18124 w 15103"/>
                <a:gd name="connsiteY5" fmla="*/ 9062 h 1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03" h="15103">
                  <a:moveTo>
                    <a:pt x="18124" y="9062"/>
                  </a:moveTo>
                  <a:cubicBezTo>
                    <a:pt x="18124" y="14348"/>
                    <a:pt x="14348" y="18124"/>
                    <a:pt x="9062" y="18124"/>
                  </a:cubicBezTo>
                  <a:cubicBezTo>
                    <a:pt x="4531" y="18124"/>
                    <a:pt x="0" y="14348"/>
                    <a:pt x="0" y="9062"/>
                  </a:cubicBezTo>
                  <a:cubicBezTo>
                    <a:pt x="0" y="4531"/>
                    <a:pt x="3776" y="0"/>
                    <a:pt x="9062" y="0"/>
                  </a:cubicBezTo>
                  <a:cubicBezTo>
                    <a:pt x="14348" y="0"/>
                    <a:pt x="18124" y="3776"/>
                    <a:pt x="18124" y="9062"/>
                  </a:cubicBezTo>
                  <a:lnTo>
                    <a:pt x="18124" y="9062"/>
                  </a:lnTo>
                  <a:close/>
                </a:path>
              </a:pathLst>
            </a:custGeom>
            <a:solidFill>
              <a:srgbClr val="FFFFFF"/>
            </a:solidFill>
            <a:ln w="7475" cap="flat">
              <a:noFill/>
              <a:prstDash val="solid"/>
              <a:miter/>
            </a:ln>
          </p:spPr>
          <p:txBody>
            <a:bodyPr rtlCol="0" anchor="ctr"/>
            <a:lstStyle/>
            <a:p>
              <a:pPr defTabSz="932563">
                <a:defRPr/>
              </a:pPr>
              <a:endParaRPr lang="en-US">
                <a:solidFill>
                  <a:srgbClr val="000000"/>
                </a:solidFill>
                <a:latin typeface="Segoe UI"/>
              </a:endParaRPr>
            </a:p>
          </p:txBody>
        </p:sp>
        <p:sp>
          <p:nvSpPr>
            <p:cNvPr id="1548" name="Freeform: Shape 1547">
              <a:extLst>
                <a:ext uri="{FF2B5EF4-FFF2-40B4-BE49-F238E27FC236}">
                  <a16:creationId xmlns:a16="http://schemas.microsoft.com/office/drawing/2014/main" id="{2F950E55-5461-4967-B8BB-E4041B2513B2}"/>
                </a:ext>
              </a:extLst>
            </p:cNvPr>
            <p:cNvSpPr/>
            <p:nvPr/>
          </p:nvSpPr>
          <p:spPr>
            <a:xfrm flipH="1">
              <a:off x="5948716" y="2783793"/>
              <a:ext cx="16753" cy="16753"/>
            </a:xfrm>
            <a:custGeom>
              <a:avLst/>
              <a:gdLst>
                <a:gd name="connsiteX0" fmla="*/ 18124 w 15103"/>
                <a:gd name="connsiteY0" fmla="*/ 9062 h 15103"/>
                <a:gd name="connsiteX1" fmla="*/ 9062 w 15103"/>
                <a:gd name="connsiteY1" fmla="*/ 18124 h 15103"/>
                <a:gd name="connsiteX2" fmla="*/ 0 w 15103"/>
                <a:gd name="connsiteY2" fmla="*/ 9062 h 15103"/>
                <a:gd name="connsiteX3" fmla="*/ 9062 w 15103"/>
                <a:gd name="connsiteY3" fmla="*/ 0 h 15103"/>
                <a:gd name="connsiteX4" fmla="*/ 18124 w 15103"/>
                <a:gd name="connsiteY4" fmla="*/ 9062 h 15103"/>
                <a:gd name="connsiteX5" fmla="*/ 18124 w 15103"/>
                <a:gd name="connsiteY5" fmla="*/ 9062 h 1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03" h="15103">
                  <a:moveTo>
                    <a:pt x="18124" y="9062"/>
                  </a:moveTo>
                  <a:cubicBezTo>
                    <a:pt x="18124" y="14348"/>
                    <a:pt x="14348" y="18124"/>
                    <a:pt x="9062" y="18124"/>
                  </a:cubicBezTo>
                  <a:cubicBezTo>
                    <a:pt x="4531" y="18124"/>
                    <a:pt x="0" y="14348"/>
                    <a:pt x="0" y="9062"/>
                  </a:cubicBezTo>
                  <a:cubicBezTo>
                    <a:pt x="0" y="4531"/>
                    <a:pt x="3776" y="0"/>
                    <a:pt x="9062" y="0"/>
                  </a:cubicBezTo>
                  <a:cubicBezTo>
                    <a:pt x="14348" y="0"/>
                    <a:pt x="18124" y="3776"/>
                    <a:pt x="18124" y="9062"/>
                  </a:cubicBezTo>
                  <a:lnTo>
                    <a:pt x="18124" y="9062"/>
                  </a:lnTo>
                  <a:close/>
                </a:path>
              </a:pathLst>
            </a:custGeom>
            <a:solidFill>
              <a:srgbClr val="FFFFFF"/>
            </a:solidFill>
            <a:ln w="7475" cap="flat">
              <a:noFill/>
              <a:prstDash val="solid"/>
              <a:miter/>
            </a:ln>
          </p:spPr>
          <p:txBody>
            <a:bodyPr rtlCol="0" anchor="ctr"/>
            <a:lstStyle/>
            <a:p>
              <a:pPr defTabSz="932563">
                <a:defRPr/>
              </a:pPr>
              <a:endParaRPr lang="en-US">
                <a:solidFill>
                  <a:srgbClr val="000000"/>
                </a:solidFill>
                <a:latin typeface="Segoe UI"/>
              </a:endParaRPr>
            </a:p>
          </p:txBody>
        </p:sp>
        <p:sp>
          <p:nvSpPr>
            <p:cNvPr id="1549" name="Freeform: Shape 1548">
              <a:extLst>
                <a:ext uri="{FF2B5EF4-FFF2-40B4-BE49-F238E27FC236}">
                  <a16:creationId xmlns:a16="http://schemas.microsoft.com/office/drawing/2014/main" id="{C5D459C3-F9EE-4376-8818-FB407423291B}"/>
                </a:ext>
              </a:extLst>
            </p:cNvPr>
            <p:cNvSpPr/>
            <p:nvPr/>
          </p:nvSpPr>
          <p:spPr>
            <a:xfrm flipH="1">
              <a:off x="5918560" y="2783793"/>
              <a:ext cx="16753" cy="16753"/>
            </a:xfrm>
            <a:custGeom>
              <a:avLst/>
              <a:gdLst>
                <a:gd name="connsiteX0" fmla="*/ 18124 w 15103"/>
                <a:gd name="connsiteY0" fmla="*/ 9062 h 15103"/>
                <a:gd name="connsiteX1" fmla="*/ 9062 w 15103"/>
                <a:gd name="connsiteY1" fmla="*/ 18124 h 15103"/>
                <a:gd name="connsiteX2" fmla="*/ 0 w 15103"/>
                <a:gd name="connsiteY2" fmla="*/ 9062 h 15103"/>
                <a:gd name="connsiteX3" fmla="*/ 9062 w 15103"/>
                <a:gd name="connsiteY3" fmla="*/ 0 h 15103"/>
                <a:gd name="connsiteX4" fmla="*/ 18124 w 15103"/>
                <a:gd name="connsiteY4" fmla="*/ 9062 h 15103"/>
                <a:gd name="connsiteX5" fmla="*/ 18124 w 15103"/>
                <a:gd name="connsiteY5" fmla="*/ 9062 h 1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03" h="15103">
                  <a:moveTo>
                    <a:pt x="18124" y="9062"/>
                  </a:moveTo>
                  <a:cubicBezTo>
                    <a:pt x="18124" y="14348"/>
                    <a:pt x="14348" y="18124"/>
                    <a:pt x="9062" y="18124"/>
                  </a:cubicBezTo>
                  <a:cubicBezTo>
                    <a:pt x="4531" y="18124"/>
                    <a:pt x="0" y="14348"/>
                    <a:pt x="0" y="9062"/>
                  </a:cubicBezTo>
                  <a:cubicBezTo>
                    <a:pt x="0" y="4531"/>
                    <a:pt x="3776" y="0"/>
                    <a:pt x="9062" y="0"/>
                  </a:cubicBezTo>
                  <a:cubicBezTo>
                    <a:pt x="13593" y="0"/>
                    <a:pt x="18124" y="3776"/>
                    <a:pt x="18124" y="9062"/>
                  </a:cubicBezTo>
                  <a:lnTo>
                    <a:pt x="18124" y="9062"/>
                  </a:lnTo>
                  <a:close/>
                </a:path>
              </a:pathLst>
            </a:custGeom>
            <a:solidFill>
              <a:srgbClr val="0078D4"/>
            </a:solidFill>
            <a:ln w="7475" cap="flat">
              <a:noFill/>
              <a:prstDash val="solid"/>
              <a:miter/>
            </a:ln>
          </p:spPr>
          <p:txBody>
            <a:bodyPr rtlCol="0" anchor="ctr"/>
            <a:lstStyle/>
            <a:p>
              <a:pPr defTabSz="932563">
                <a:defRPr/>
              </a:pPr>
              <a:endParaRPr lang="en-US">
                <a:solidFill>
                  <a:srgbClr val="000000"/>
                </a:solidFill>
                <a:latin typeface="Segoe UI"/>
              </a:endParaRPr>
            </a:p>
          </p:txBody>
        </p:sp>
      </p:grpSp>
      <p:grpSp>
        <p:nvGrpSpPr>
          <p:cNvPr id="1550" name="Data center light right">
            <a:extLst>
              <a:ext uri="{FF2B5EF4-FFF2-40B4-BE49-F238E27FC236}">
                <a16:creationId xmlns:a16="http://schemas.microsoft.com/office/drawing/2014/main" id="{D900F98C-2D6D-4C20-90CB-5F67BAEB08E3}"/>
              </a:ext>
            </a:extLst>
          </p:cNvPr>
          <p:cNvGrpSpPr/>
          <p:nvPr/>
        </p:nvGrpSpPr>
        <p:grpSpPr>
          <a:xfrm flipH="1">
            <a:off x="6206391" y="3093267"/>
            <a:ext cx="320785" cy="224466"/>
            <a:chOff x="5676738" y="2783793"/>
            <a:chExt cx="320831" cy="224498"/>
          </a:xfrm>
        </p:grpSpPr>
        <p:sp>
          <p:nvSpPr>
            <p:cNvPr id="1551" name="Freeform: Shape 1550">
              <a:extLst>
                <a:ext uri="{FF2B5EF4-FFF2-40B4-BE49-F238E27FC236}">
                  <a16:creationId xmlns:a16="http://schemas.microsoft.com/office/drawing/2014/main" id="{B895BACD-A1BC-4E0A-82F4-4EDA7F5B09BC}"/>
                </a:ext>
              </a:extLst>
            </p:cNvPr>
            <p:cNvSpPr/>
            <p:nvPr/>
          </p:nvSpPr>
          <p:spPr>
            <a:xfrm flipH="1">
              <a:off x="5736213" y="2886828"/>
              <a:ext cx="16753" cy="16753"/>
            </a:xfrm>
            <a:custGeom>
              <a:avLst/>
              <a:gdLst>
                <a:gd name="connsiteX0" fmla="*/ 18124 w 15103"/>
                <a:gd name="connsiteY0" fmla="*/ 9062 h 15103"/>
                <a:gd name="connsiteX1" fmla="*/ 9062 w 15103"/>
                <a:gd name="connsiteY1" fmla="*/ 18124 h 15103"/>
                <a:gd name="connsiteX2" fmla="*/ 0 w 15103"/>
                <a:gd name="connsiteY2" fmla="*/ 9062 h 15103"/>
                <a:gd name="connsiteX3" fmla="*/ 9062 w 15103"/>
                <a:gd name="connsiteY3" fmla="*/ 0 h 15103"/>
                <a:gd name="connsiteX4" fmla="*/ 18124 w 15103"/>
                <a:gd name="connsiteY4" fmla="*/ 9062 h 15103"/>
                <a:gd name="connsiteX5" fmla="*/ 18124 w 15103"/>
                <a:gd name="connsiteY5" fmla="*/ 9062 h 1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03" h="15103">
                  <a:moveTo>
                    <a:pt x="18124" y="9062"/>
                  </a:moveTo>
                  <a:cubicBezTo>
                    <a:pt x="18124" y="13593"/>
                    <a:pt x="14348" y="18124"/>
                    <a:pt x="9062" y="18124"/>
                  </a:cubicBezTo>
                  <a:cubicBezTo>
                    <a:pt x="4531" y="18124"/>
                    <a:pt x="0" y="14348"/>
                    <a:pt x="0" y="9062"/>
                  </a:cubicBezTo>
                  <a:cubicBezTo>
                    <a:pt x="0" y="3776"/>
                    <a:pt x="3776" y="0"/>
                    <a:pt x="9062" y="0"/>
                  </a:cubicBezTo>
                  <a:cubicBezTo>
                    <a:pt x="14348" y="755"/>
                    <a:pt x="18124" y="4531"/>
                    <a:pt x="18124" y="9062"/>
                  </a:cubicBezTo>
                  <a:lnTo>
                    <a:pt x="18124" y="9062"/>
                  </a:lnTo>
                  <a:close/>
                </a:path>
              </a:pathLst>
            </a:custGeom>
            <a:solidFill>
              <a:srgbClr val="FFFFFF"/>
            </a:solidFill>
            <a:ln w="7475" cap="flat">
              <a:noFill/>
              <a:prstDash val="solid"/>
              <a:miter/>
            </a:ln>
          </p:spPr>
          <p:txBody>
            <a:bodyPr rtlCol="0" anchor="ctr"/>
            <a:lstStyle/>
            <a:p>
              <a:pPr defTabSz="932563">
                <a:defRPr/>
              </a:pPr>
              <a:endParaRPr lang="en-US">
                <a:solidFill>
                  <a:srgbClr val="000000"/>
                </a:solidFill>
                <a:latin typeface="Segoe UI"/>
              </a:endParaRPr>
            </a:p>
          </p:txBody>
        </p:sp>
        <p:sp>
          <p:nvSpPr>
            <p:cNvPr id="1552" name="Freeform: Shape 1551">
              <a:extLst>
                <a:ext uri="{FF2B5EF4-FFF2-40B4-BE49-F238E27FC236}">
                  <a16:creationId xmlns:a16="http://schemas.microsoft.com/office/drawing/2014/main" id="{8393C41E-D241-44DF-8788-5394CF737A81}"/>
                </a:ext>
              </a:extLst>
            </p:cNvPr>
            <p:cNvSpPr/>
            <p:nvPr/>
          </p:nvSpPr>
          <p:spPr>
            <a:xfrm flipH="1">
              <a:off x="5706894" y="2886828"/>
              <a:ext cx="16753" cy="16753"/>
            </a:xfrm>
            <a:custGeom>
              <a:avLst/>
              <a:gdLst>
                <a:gd name="connsiteX0" fmla="*/ 18124 w 15103"/>
                <a:gd name="connsiteY0" fmla="*/ 9062 h 15103"/>
                <a:gd name="connsiteX1" fmla="*/ 9062 w 15103"/>
                <a:gd name="connsiteY1" fmla="*/ 18124 h 15103"/>
                <a:gd name="connsiteX2" fmla="*/ 0 w 15103"/>
                <a:gd name="connsiteY2" fmla="*/ 9062 h 15103"/>
                <a:gd name="connsiteX3" fmla="*/ 9062 w 15103"/>
                <a:gd name="connsiteY3" fmla="*/ 0 h 15103"/>
                <a:gd name="connsiteX4" fmla="*/ 18124 w 15103"/>
                <a:gd name="connsiteY4" fmla="*/ 9062 h 15103"/>
                <a:gd name="connsiteX5" fmla="*/ 18124 w 15103"/>
                <a:gd name="connsiteY5" fmla="*/ 9062 h 1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03" h="15103">
                  <a:moveTo>
                    <a:pt x="18124" y="9062"/>
                  </a:moveTo>
                  <a:cubicBezTo>
                    <a:pt x="18124" y="13593"/>
                    <a:pt x="14348" y="18124"/>
                    <a:pt x="9062" y="18124"/>
                  </a:cubicBezTo>
                  <a:cubicBezTo>
                    <a:pt x="4531" y="18124"/>
                    <a:pt x="0" y="14348"/>
                    <a:pt x="0" y="9062"/>
                  </a:cubicBezTo>
                  <a:cubicBezTo>
                    <a:pt x="0" y="3776"/>
                    <a:pt x="3776" y="0"/>
                    <a:pt x="9062" y="0"/>
                  </a:cubicBezTo>
                  <a:cubicBezTo>
                    <a:pt x="14348" y="755"/>
                    <a:pt x="18124" y="4531"/>
                    <a:pt x="18124" y="9062"/>
                  </a:cubicBezTo>
                  <a:lnTo>
                    <a:pt x="18124" y="9062"/>
                  </a:lnTo>
                  <a:close/>
                </a:path>
              </a:pathLst>
            </a:custGeom>
            <a:solidFill>
              <a:srgbClr val="FFFFFF"/>
            </a:solidFill>
            <a:ln w="7475" cap="flat">
              <a:noFill/>
              <a:prstDash val="solid"/>
              <a:miter/>
            </a:ln>
          </p:spPr>
          <p:txBody>
            <a:bodyPr rtlCol="0" anchor="ctr"/>
            <a:lstStyle/>
            <a:p>
              <a:pPr defTabSz="932563">
                <a:defRPr/>
              </a:pPr>
              <a:endParaRPr lang="en-US">
                <a:solidFill>
                  <a:srgbClr val="000000"/>
                </a:solidFill>
                <a:latin typeface="Segoe UI"/>
              </a:endParaRPr>
            </a:p>
          </p:txBody>
        </p:sp>
        <p:sp>
          <p:nvSpPr>
            <p:cNvPr id="1553" name="Freeform: Shape 1552">
              <a:extLst>
                <a:ext uri="{FF2B5EF4-FFF2-40B4-BE49-F238E27FC236}">
                  <a16:creationId xmlns:a16="http://schemas.microsoft.com/office/drawing/2014/main" id="{7E8BB5F5-A8DD-43DA-B811-009F08FE906A}"/>
                </a:ext>
              </a:extLst>
            </p:cNvPr>
            <p:cNvSpPr/>
            <p:nvPr/>
          </p:nvSpPr>
          <p:spPr>
            <a:xfrm flipH="1">
              <a:off x="5676738" y="2886828"/>
              <a:ext cx="16753" cy="16753"/>
            </a:xfrm>
            <a:custGeom>
              <a:avLst/>
              <a:gdLst>
                <a:gd name="connsiteX0" fmla="*/ 18124 w 15103"/>
                <a:gd name="connsiteY0" fmla="*/ 9062 h 15103"/>
                <a:gd name="connsiteX1" fmla="*/ 9062 w 15103"/>
                <a:gd name="connsiteY1" fmla="*/ 18124 h 15103"/>
                <a:gd name="connsiteX2" fmla="*/ 0 w 15103"/>
                <a:gd name="connsiteY2" fmla="*/ 9062 h 15103"/>
                <a:gd name="connsiteX3" fmla="*/ 9062 w 15103"/>
                <a:gd name="connsiteY3" fmla="*/ 0 h 15103"/>
                <a:gd name="connsiteX4" fmla="*/ 18124 w 15103"/>
                <a:gd name="connsiteY4" fmla="*/ 9062 h 15103"/>
                <a:gd name="connsiteX5" fmla="*/ 18124 w 15103"/>
                <a:gd name="connsiteY5" fmla="*/ 9062 h 1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03" h="15103">
                  <a:moveTo>
                    <a:pt x="18124" y="9062"/>
                  </a:moveTo>
                  <a:cubicBezTo>
                    <a:pt x="18124" y="13593"/>
                    <a:pt x="14348" y="18124"/>
                    <a:pt x="9062" y="18124"/>
                  </a:cubicBezTo>
                  <a:cubicBezTo>
                    <a:pt x="4531" y="18124"/>
                    <a:pt x="0" y="14348"/>
                    <a:pt x="0" y="9062"/>
                  </a:cubicBezTo>
                  <a:cubicBezTo>
                    <a:pt x="0" y="3776"/>
                    <a:pt x="3776" y="0"/>
                    <a:pt x="9062" y="0"/>
                  </a:cubicBezTo>
                  <a:cubicBezTo>
                    <a:pt x="13593" y="755"/>
                    <a:pt x="18124" y="4531"/>
                    <a:pt x="18124" y="9062"/>
                  </a:cubicBezTo>
                  <a:lnTo>
                    <a:pt x="18124" y="9062"/>
                  </a:lnTo>
                  <a:close/>
                </a:path>
              </a:pathLst>
            </a:custGeom>
            <a:solidFill>
              <a:srgbClr val="0078D4"/>
            </a:solidFill>
            <a:ln w="7475" cap="flat">
              <a:noFill/>
              <a:prstDash val="solid"/>
              <a:miter/>
            </a:ln>
          </p:spPr>
          <p:txBody>
            <a:bodyPr rtlCol="0" anchor="ctr"/>
            <a:lstStyle/>
            <a:p>
              <a:pPr defTabSz="932563">
                <a:defRPr/>
              </a:pPr>
              <a:endParaRPr lang="en-US">
                <a:solidFill>
                  <a:srgbClr val="000000"/>
                </a:solidFill>
                <a:latin typeface="Segoe UI"/>
              </a:endParaRPr>
            </a:p>
          </p:txBody>
        </p:sp>
        <p:sp>
          <p:nvSpPr>
            <p:cNvPr id="1554" name="Freeform: Shape 1553">
              <a:extLst>
                <a:ext uri="{FF2B5EF4-FFF2-40B4-BE49-F238E27FC236}">
                  <a16:creationId xmlns:a16="http://schemas.microsoft.com/office/drawing/2014/main" id="{6404DD10-6D11-474A-A8F4-E46BC7AF04FE}"/>
                </a:ext>
              </a:extLst>
            </p:cNvPr>
            <p:cNvSpPr/>
            <p:nvPr/>
          </p:nvSpPr>
          <p:spPr>
            <a:xfrm flipH="1">
              <a:off x="5980816" y="2991538"/>
              <a:ext cx="16753" cy="16753"/>
            </a:xfrm>
            <a:custGeom>
              <a:avLst/>
              <a:gdLst>
                <a:gd name="connsiteX0" fmla="*/ 18124 w 15103"/>
                <a:gd name="connsiteY0" fmla="*/ 9062 h 15103"/>
                <a:gd name="connsiteX1" fmla="*/ 9062 w 15103"/>
                <a:gd name="connsiteY1" fmla="*/ 18124 h 15103"/>
                <a:gd name="connsiteX2" fmla="*/ 0 w 15103"/>
                <a:gd name="connsiteY2" fmla="*/ 9062 h 15103"/>
                <a:gd name="connsiteX3" fmla="*/ 9062 w 15103"/>
                <a:gd name="connsiteY3" fmla="*/ 0 h 15103"/>
                <a:gd name="connsiteX4" fmla="*/ 18124 w 15103"/>
                <a:gd name="connsiteY4" fmla="*/ 9062 h 15103"/>
                <a:gd name="connsiteX5" fmla="*/ 18124 w 15103"/>
                <a:gd name="connsiteY5" fmla="*/ 9062 h 1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03" h="15103">
                  <a:moveTo>
                    <a:pt x="18124" y="9062"/>
                  </a:moveTo>
                  <a:cubicBezTo>
                    <a:pt x="18124" y="13593"/>
                    <a:pt x="14348" y="18124"/>
                    <a:pt x="9062" y="18124"/>
                  </a:cubicBezTo>
                  <a:cubicBezTo>
                    <a:pt x="4531" y="18124"/>
                    <a:pt x="0" y="14348"/>
                    <a:pt x="0" y="9062"/>
                  </a:cubicBezTo>
                  <a:cubicBezTo>
                    <a:pt x="0" y="3776"/>
                    <a:pt x="3776" y="0"/>
                    <a:pt x="9062" y="0"/>
                  </a:cubicBezTo>
                  <a:cubicBezTo>
                    <a:pt x="14348" y="755"/>
                    <a:pt x="18124" y="4531"/>
                    <a:pt x="18124" y="9062"/>
                  </a:cubicBezTo>
                  <a:lnTo>
                    <a:pt x="18124" y="9062"/>
                  </a:lnTo>
                  <a:close/>
                </a:path>
              </a:pathLst>
            </a:custGeom>
            <a:solidFill>
              <a:srgbClr val="FFFFFF"/>
            </a:solidFill>
            <a:ln w="7475" cap="flat">
              <a:noFill/>
              <a:prstDash val="solid"/>
              <a:miter/>
            </a:ln>
          </p:spPr>
          <p:txBody>
            <a:bodyPr rtlCol="0" anchor="ctr"/>
            <a:lstStyle/>
            <a:p>
              <a:pPr defTabSz="932563">
                <a:defRPr/>
              </a:pPr>
              <a:endParaRPr lang="en-US">
                <a:solidFill>
                  <a:srgbClr val="000000"/>
                </a:solidFill>
                <a:latin typeface="Segoe UI"/>
              </a:endParaRPr>
            </a:p>
          </p:txBody>
        </p:sp>
        <p:sp>
          <p:nvSpPr>
            <p:cNvPr id="1555" name="Freeform: Shape 1554">
              <a:extLst>
                <a:ext uri="{FF2B5EF4-FFF2-40B4-BE49-F238E27FC236}">
                  <a16:creationId xmlns:a16="http://schemas.microsoft.com/office/drawing/2014/main" id="{AB34FEF5-E301-4919-BA27-575B5E478D7F}"/>
                </a:ext>
              </a:extLst>
            </p:cNvPr>
            <p:cNvSpPr/>
            <p:nvPr/>
          </p:nvSpPr>
          <p:spPr>
            <a:xfrm flipH="1">
              <a:off x="5951497" y="2991538"/>
              <a:ext cx="16753" cy="16753"/>
            </a:xfrm>
            <a:custGeom>
              <a:avLst/>
              <a:gdLst>
                <a:gd name="connsiteX0" fmla="*/ 18124 w 15103"/>
                <a:gd name="connsiteY0" fmla="*/ 9062 h 15103"/>
                <a:gd name="connsiteX1" fmla="*/ 9062 w 15103"/>
                <a:gd name="connsiteY1" fmla="*/ 18124 h 15103"/>
                <a:gd name="connsiteX2" fmla="*/ 0 w 15103"/>
                <a:gd name="connsiteY2" fmla="*/ 9062 h 15103"/>
                <a:gd name="connsiteX3" fmla="*/ 9062 w 15103"/>
                <a:gd name="connsiteY3" fmla="*/ 0 h 15103"/>
                <a:gd name="connsiteX4" fmla="*/ 18124 w 15103"/>
                <a:gd name="connsiteY4" fmla="*/ 9062 h 15103"/>
                <a:gd name="connsiteX5" fmla="*/ 18124 w 15103"/>
                <a:gd name="connsiteY5" fmla="*/ 9062 h 1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03" h="15103">
                  <a:moveTo>
                    <a:pt x="18124" y="9062"/>
                  </a:moveTo>
                  <a:cubicBezTo>
                    <a:pt x="18124" y="13593"/>
                    <a:pt x="14348" y="18124"/>
                    <a:pt x="9062" y="18124"/>
                  </a:cubicBezTo>
                  <a:cubicBezTo>
                    <a:pt x="4531" y="18124"/>
                    <a:pt x="0" y="14348"/>
                    <a:pt x="0" y="9062"/>
                  </a:cubicBezTo>
                  <a:cubicBezTo>
                    <a:pt x="0" y="3776"/>
                    <a:pt x="3776" y="0"/>
                    <a:pt x="9062" y="0"/>
                  </a:cubicBezTo>
                  <a:cubicBezTo>
                    <a:pt x="14348" y="755"/>
                    <a:pt x="18124" y="4531"/>
                    <a:pt x="18124" y="9062"/>
                  </a:cubicBezTo>
                  <a:lnTo>
                    <a:pt x="18124" y="9062"/>
                  </a:lnTo>
                  <a:close/>
                </a:path>
              </a:pathLst>
            </a:custGeom>
            <a:solidFill>
              <a:srgbClr val="FFFFFF"/>
            </a:solidFill>
            <a:ln w="7475" cap="flat">
              <a:noFill/>
              <a:prstDash val="solid"/>
              <a:miter/>
            </a:ln>
          </p:spPr>
          <p:txBody>
            <a:bodyPr rtlCol="0" anchor="ctr"/>
            <a:lstStyle/>
            <a:p>
              <a:pPr defTabSz="932563">
                <a:defRPr/>
              </a:pPr>
              <a:endParaRPr lang="en-US">
                <a:solidFill>
                  <a:srgbClr val="000000"/>
                </a:solidFill>
                <a:latin typeface="Segoe UI"/>
              </a:endParaRPr>
            </a:p>
          </p:txBody>
        </p:sp>
        <p:sp>
          <p:nvSpPr>
            <p:cNvPr id="1556" name="Freeform: Shape 1555">
              <a:extLst>
                <a:ext uri="{FF2B5EF4-FFF2-40B4-BE49-F238E27FC236}">
                  <a16:creationId xmlns:a16="http://schemas.microsoft.com/office/drawing/2014/main" id="{CA689FEA-53D9-432E-8506-D162F5C4D5F9}"/>
                </a:ext>
              </a:extLst>
            </p:cNvPr>
            <p:cNvSpPr/>
            <p:nvPr/>
          </p:nvSpPr>
          <p:spPr>
            <a:xfrm flipH="1">
              <a:off x="5922178" y="2991538"/>
              <a:ext cx="16753" cy="16753"/>
            </a:xfrm>
            <a:custGeom>
              <a:avLst/>
              <a:gdLst>
                <a:gd name="connsiteX0" fmla="*/ 18124 w 15103"/>
                <a:gd name="connsiteY0" fmla="*/ 9062 h 15103"/>
                <a:gd name="connsiteX1" fmla="*/ 9062 w 15103"/>
                <a:gd name="connsiteY1" fmla="*/ 18124 h 15103"/>
                <a:gd name="connsiteX2" fmla="*/ 0 w 15103"/>
                <a:gd name="connsiteY2" fmla="*/ 9062 h 15103"/>
                <a:gd name="connsiteX3" fmla="*/ 9062 w 15103"/>
                <a:gd name="connsiteY3" fmla="*/ 0 h 15103"/>
                <a:gd name="connsiteX4" fmla="*/ 18124 w 15103"/>
                <a:gd name="connsiteY4" fmla="*/ 9062 h 15103"/>
                <a:gd name="connsiteX5" fmla="*/ 18124 w 15103"/>
                <a:gd name="connsiteY5" fmla="*/ 9062 h 1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03" h="15103">
                  <a:moveTo>
                    <a:pt x="18124" y="9062"/>
                  </a:moveTo>
                  <a:cubicBezTo>
                    <a:pt x="18124" y="13593"/>
                    <a:pt x="14348" y="18124"/>
                    <a:pt x="9062" y="18124"/>
                  </a:cubicBezTo>
                  <a:cubicBezTo>
                    <a:pt x="3776" y="18124"/>
                    <a:pt x="0" y="14348"/>
                    <a:pt x="0" y="9062"/>
                  </a:cubicBezTo>
                  <a:cubicBezTo>
                    <a:pt x="0" y="3776"/>
                    <a:pt x="3776" y="0"/>
                    <a:pt x="9062" y="0"/>
                  </a:cubicBezTo>
                  <a:cubicBezTo>
                    <a:pt x="14348" y="0"/>
                    <a:pt x="18124" y="4531"/>
                    <a:pt x="18124" y="9062"/>
                  </a:cubicBezTo>
                  <a:lnTo>
                    <a:pt x="18124" y="9062"/>
                  </a:lnTo>
                  <a:close/>
                </a:path>
              </a:pathLst>
            </a:custGeom>
            <a:solidFill>
              <a:srgbClr val="0078D4"/>
            </a:solidFill>
            <a:ln w="7475" cap="flat">
              <a:noFill/>
              <a:prstDash val="solid"/>
              <a:miter/>
            </a:ln>
          </p:spPr>
          <p:txBody>
            <a:bodyPr rtlCol="0" anchor="ctr"/>
            <a:lstStyle/>
            <a:p>
              <a:pPr defTabSz="932563">
                <a:defRPr/>
              </a:pPr>
              <a:endParaRPr lang="en-US">
                <a:solidFill>
                  <a:srgbClr val="000000"/>
                </a:solidFill>
                <a:latin typeface="Segoe UI"/>
              </a:endParaRPr>
            </a:p>
          </p:txBody>
        </p:sp>
        <p:sp>
          <p:nvSpPr>
            <p:cNvPr id="1557" name="Freeform: Shape 1556">
              <a:extLst>
                <a:ext uri="{FF2B5EF4-FFF2-40B4-BE49-F238E27FC236}">
                  <a16:creationId xmlns:a16="http://schemas.microsoft.com/office/drawing/2014/main" id="{6B793588-FA62-4522-BEAC-1E4F903E30D9}"/>
                </a:ext>
              </a:extLst>
            </p:cNvPr>
            <p:cNvSpPr/>
            <p:nvPr/>
          </p:nvSpPr>
          <p:spPr>
            <a:xfrm flipH="1">
              <a:off x="5978035" y="2783793"/>
              <a:ext cx="16753" cy="16753"/>
            </a:xfrm>
            <a:custGeom>
              <a:avLst/>
              <a:gdLst>
                <a:gd name="connsiteX0" fmla="*/ 18124 w 15103"/>
                <a:gd name="connsiteY0" fmla="*/ 9062 h 15103"/>
                <a:gd name="connsiteX1" fmla="*/ 9062 w 15103"/>
                <a:gd name="connsiteY1" fmla="*/ 18124 h 15103"/>
                <a:gd name="connsiteX2" fmla="*/ 0 w 15103"/>
                <a:gd name="connsiteY2" fmla="*/ 9062 h 15103"/>
                <a:gd name="connsiteX3" fmla="*/ 9062 w 15103"/>
                <a:gd name="connsiteY3" fmla="*/ 0 h 15103"/>
                <a:gd name="connsiteX4" fmla="*/ 18124 w 15103"/>
                <a:gd name="connsiteY4" fmla="*/ 9062 h 15103"/>
                <a:gd name="connsiteX5" fmla="*/ 18124 w 15103"/>
                <a:gd name="connsiteY5" fmla="*/ 9062 h 1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03" h="15103">
                  <a:moveTo>
                    <a:pt x="18124" y="9062"/>
                  </a:moveTo>
                  <a:cubicBezTo>
                    <a:pt x="18124" y="14348"/>
                    <a:pt x="14348" y="18124"/>
                    <a:pt x="9062" y="18124"/>
                  </a:cubicBezTo>
                  <a:cubicBezTo>
                    <a:pt x="4531" y="18124"/>
                    <a:pt x="0" y="14348"/>
                    <a:pt x="0" y="9062"/>
                  </a:cubicBezTo>
                  <a:cubicBezTo>
                    <a:pt x="0" y="4531"/>
                    <a:pt x="3776" y="0"/>
                    <a:pt x="9062" y="0"/>
                  </a:cubicBezTo>
                  <a:cubicBezTo>
                    <a:pt x="14348" y="0"/>
                    <a:pt x="18124" y="3776"/>
                    <a:pt x="18124" y="9062"/>
                  </a:cubicBezTo>
                  <a:lnTo>
                    <a:pt x="18124" y="9062"/>
                  </a:lnTo>
                  <a:close/>
                </a:path>
              </a:pathLst>
            </a:custGeom>
            <a:solidFill>
              <a:srgbClr val="FFFFFF"/>
            </a:solidFill>
            <a:ln w="7475" cap="flat">
              <a:noFill/>
              <a:prstDash val="solid"/>
              <a:miter/>
            </a:ln>
          </p:spPr>
          <p:txBody>
            <a:bodyPr rtlCol="0" anchor="ctr"/>
            <a:lstStyle/>
            <a:p>
              <a:pPr defTabSz="932563">
                <a:defRPr/>
              </a:pPr>
              <a:endParaRPr lang="en-US">
                <a:solidFill>
                  <a:srgbClr val="000000"/>
                </a:solidFill>
                <a:latin typeface="Segoe UI"/>
              </a:endParaRPr>
            </a:p>
          </p:txBody>
        </p:sp>
        <p:sp>
          <p:nvSpPr>
            <p:cNvPr id="1558" name="Freeform: Shape 1557">
              <a:extLst>
                <a:ext uri="{FF2B5EF4-FFF2-40B4-BE49-F238E27FC236}">
                  <a16:creationId xmlns:a16="http://schemas.microsoft.com/office/drawing/2014/main" id="{106CD23D-35B6-422B-8332-33FFE3769674}"/>
                </a:ext>
              </a:extLst>
            </p:cNvPr>
            <p:cNvSpPr/>
            <p:nvPr/>
          </p:nvSpPr>
          <p:spPr>
            <a:xfrm flipH="1">
              <a:off x="5948716" y="2783793"/>
              <a:ext cx="16753" cy="16753"/>
            </a:xfrm>
            <a:custGeom>
              <a:avLst/>
              <a:gdLst>
                <a:gd name="connsiteX0" fmla="*/ 18124 w 15103"/>
                <a:gd name="connsiteY0" fmla="*/ 9062 h 15103"/>
                <a:gd name="connsiteX1" fmla="*/ 9062 w 15103"/>
                <a:gd name="connsiteY1" fmla="*/ 18124 h 15103"/>
                <a:gd name="connsiteX2" fmla="*/ 0 w 15103"/>
                <a:gd name="connsiteY2" fmla="*/ 9062 h 15103"/>
                <a:gd name="connsiteX3" fmla="*/ 9062 w 15103"/>
                <a:gd name="connsiteY3" fmla="*/ 0 h 15103"/>
                <a:gd name="connsiteX4" fmla="*/ 18124 w 15103"/>
                <a:gd name="connsiteY4" fmla="*/ 9062 h 15103"/>
                <a:gd name="connsiteX5" fmla="*/ 18124 w 15103"/>
                <a:gd name="connsiteY5" fmla="*/ 9062 h 1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03" h="15103">
                  <a:moveTo>
                    <a:pt x="18124" y="9062"/>
                  </a:moveTo>
                  <a:cubicBezTo>
                    <a:pt x="18124" y="14348"/>
                    <a:pt x="14348" y="18124"/>
                    <a:pt x="9062" y="18124"/>
                  </a:cubicBezTo>
                  <a:cubicBezTo>
                    <a:pt x="4531" y="18124"/>
                    <a:pt x="0" y="14348"/>
                    <a:pt x="0" y="9062"/>
                  </a:cubicBezTo>
                  <a:cubicBezTo>
                    <a:pt x="0" y="4531"/>
                    <a:pt x="3776" y="0"/>
                    <a:pt x="9062" y="0"/>
                  </a:cubicBezTo>
                  <a:cubicBezTo>
                    <a:pt x="14348" y="0"/>
                    <a:pt x="18124" y="3776"/>
                    <a:pt x="18124" y="9062"/>
                  </a:cubicBezTo>
                  <a:lnTo>
                    <a:pt x="18124" y="9062"/>
                  </a:lnTo>
                  <a:close/>
                </a:path>
              </a:pathLst>
            </a:custGeom>
            <a:solidFill>
              <a:srgbClr val="FFFFFF"/>
            </a:solidFill>
            <a:ln w="7475" cap="flat">
              <a:noFill/>
              <a:prstDash val="solid"/>
              <a:miter/>
            </a:ln>
          </p:spPr>
          <p:txBody>
            <a:bodyPr rtlCol="0" anchor="ctr"/>
            <a:lstStyle/>
            <a:p>
              <a:pPr defTabSz="932563">
                <a:defRPr/>
              </a:pPr>
              <a:endParaRPr lang="en-US">
                <a:solidFill>
                  <a:srgbClr val="000000"/>
                </a:solidFill>
                <a:latin typeface="Segoe UI"/>
              </a:endParaRPr>
            </a:p>
          </p:txBody>
        </p:sp>
        <p:sp>
          <p:nvSpPr>
            <p:cNvPr id="1559" name="Freeform: Shape 1558">
              <a:extLst>
                <a:ext uri="{FF2B5EF4-FFF2-40B4-BE49-F238E27FC236}">
                  <a16:creationId xmlns:a16="http://schemas.microsoft.com/office/drawing/2014/main" id="{038C810E-432C-407D-AB75-BEDA103F4D00}"/>
                </a:ext>
              </a:extLst>
            </p:cNvPr>
            <p:cNvSpPr/>
            <p:nvPr/>
          </p:nvSpPr>
          <p:spPr>
            <a:xfrm flipH="1">
              <a:off x="5918560" y="2783793"/>
              <a:ext cx="16753" cy="16753"/>
            </a:xfrm>
            <a:custGeom>
              <a:avLst/>
              <a:gdLst>
                <a:gd name="connsiteX0" fmla="*/ 18124 w 15103"/>
                <a:gd name="connsiteY0" fmla="*/ 9062 h 15103"/>
                <a:gd name="connsiteX1" fmla="*/ 9062 w 15103"/>
                <a:gd name="connsiteY1" fmla="*/ 18124 h 15103"/>
                <a:gd name="connsiteX2" fmla="*/ 0 w 15103"/>
                <a:gd name="connsiteY2" fmla="*/ 9062 h 15103"/>
                <a:gd name="connsiteX3" fmla="*/ 9062 w 15103"/>
                <a:gd name="connsiteY3" fmla="*/ 0 h 15103"/>
                <a:gd name="connsiteX4" fmla="*/ 18124 w 15103"/>
                <a:gd name="connsiteY4" fmla="*/ 9062 h 15103"/>
                <a:gd name="connsiteX5" fmla="*/ 18124 w 15103"/>
                <a:gd name="connsiteY5" fmla="*/ 9062 h 1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03" h="15103">
                  <a:moveTo>
                    <a:pt x="18124" y="9062"/>
                  </a:moveTo>
                  <a:cubicBezTo>
                    <a:pt x="18124" y="14348"/>
                    <a:pt x="14348" y="18124"/>
                    <a:pt x="9062" y="18124"/>
                  </a:cubicBezTo>
                  <a:cubicBezTo>
                    <a:pt x="4531" y="18124"/>
                    <a:pt x="0" y="14348"/>
                    <a:pt x="0" y="9062"/>
                  </a:cubicBezTo>
                  <a:cubicBezTo>
                    <a:pt x="0" y="4531"/>
                    <a:pt x="3776" y="0"/>
                    <a:pt x="9062" y="0"/>
                  </a:cubicBezTo>
                  <a:cubicBezTo>
                    <a:pt x="13593" y="0"/>
                    <a:pt x="18124" y="3776"/>
                    <a:pt x="18124" y="9062"/>
                  </a:cubicBezTo>
                  <a:lnTo>
                    <a:pt x="18124" y="9062"/>
                  </a:lnTo>
                  <a:close/>
                </a:path>
              </a:pathLst>
            </a:custGeom>
            <a:solidFill>
              <a:srgbClr val="0078D4"/>
            </a:solidFill>
            <a:ln w="7475" cap="flat">
              <a:noFill/>
              <a:prstDash val="solid"/>
              <a:miter/>
            </a:ln>
          </p:spPr>
          <p:txBody>
            <a:bodyPr rtlCol="0" anchor="ctr"/>
            <a:lstStyle/>
            <a:p>
              <a:pPr defTabSz="932563">
                <a:defRPr/>
              </a:pPr>
              <a:endParaRPr lang="en-US">
                <a:solidFill>
                  <a:srgbClr val="000000"/>
                </a:solidFill>
                <a:latin typeface="Segoe UI"/>
              </a:endParaRPr>
            </a:p>
          </p:txBody>
        </p:sp>
      </p:grpSp>
      <p:grpSp>
        <p:nvGrpSpPr>
          <p:cNvPr id="1560" name="Lines 2">
            <a:extLst>
              <a:ext uri="{FF2B5EF4-FFF2-40B4-BE49-F238E27FC236}">
                <a16:creationId xmlns:a16="http://schemas.microsoft.com/office/drawing/2014/main" id="{4E8B6C7C-39C0-453C-8960-77DF23580679}"/>
              </a:ext>
            </a:extLst>
          </p:cNvPr>
          <p:cNvGrpSpPr/>
          <p:nvPr/>
        </p:nvGrpSpPr>
        <p:grpSpPr>
          <a:xfrm>
            <a:off x="5107690" y="3030416"/>
            <a:ext cx="2162912" cy="434115"/>
            <a:chOff x="5022477" y="2817709"/>
            <a:chExt cx="2163218" cy="434177"/>
          </a:xfrm>
        </p:grpSpPr>
        <p:sp>
          <p:nvSpPr>
            <p:cNvPr id="1561" name="Freeform: Shape 1560">
              <a:extLst>
                <a:ext uri="{FF2B5EF4-FFF2-40B4-BE49-F238E27FC236}">
                  <a16:creationId xmlns:a16="http://schemas.microsoft.com/office/drawing/2014/main" id="{B3808101-D0AD-4010-84A2-8852B094D5AD}"/>
                </a:ext>
              </a:extLst>
            </p:cNvPr>
            <p:cNvSpPr/>
            <p:nvPr/>
          </p:nvSpPr>
          <p:spPr bwMode="auto">
            <a:xfrm rot="20862357" flipH="1">
              <a:off x="5022477" y="2817709"/>
              <a:ext cx="88871" cy="216647"/>
            </a:xfrm>
            <a:custGeom>
              <a:avLst/>
              <a:gdLst>
                <a:gd name="connsiteX0" fmla="*/ 304674 w 304674"/>
                <a:gd name="connsiteY0" fmla="*/ 0 h 256233"/>
                <a:gd name="connsiteX1" fmla="*/ 244384 w 304674"/>
                <a:gd name="connsiteY1" fmla="*/ 115556 h 256233"/>
                <a:gd name="connsiteX2" fmla="*/ 219263 w 304674"/>
                <a:gd name="connsiteY2" fmla="*/ 256233 h 256233"/>
                <a:gd name="connsiteX0" fmla="*/ 306878 w 306878"/>
                <a:gd name="connsiteY0" fmla="*/ 0 h 228184"/>
                <a:gd name="connsiteX1" fmla="*/ 246588 w 306878"/>
                <a:gd name="connsiteY1" fmla="*/ 115556 h 228184"/>
                <a:gd name="connsiteX2" fmla="*/ 218662 w 306878"/>
                <a:gd name="connsiteY2" fmla="*/ 228184 h 228184"/>
                <a:gd name="connsiteX0" fmla="*/ 88871 w 88871"/>
                <a:gd name="connsiteY0" fmla="*/ 0 h 228184"/>
                <a:gd name="connsiteX1" fmla="*/ 28581 w 88871"/>
                <a:gd name="connsiteY1" fmla="*/ 115556 h 228184"/>
                <a:gd name="connsiteX2" fmla="*/ 655 w 88871"/>
                <a:gd name="connsiteY2" fmla="*/ 228184 h 228184"/>
              </a:gdLst>
              <a:ahLst/>
              <a:cxnLst>
                <a:cxn ang="0">
                  <a:pos x="connsiteX0" y="connsiteY0"/>
                </a:cxn>
                <a:cxn ang="0">
                  <a:pos x="connsiteX1" y="connsiteY1"/>
                </a:cxn>
                <a:cxn ang="0">
                  <a:pos x="connsiteX2" y="connsiteY2"/>
                </a:cxn>
              </a:cxnLst>
              <a:rect l="l" t="t" r="r" b="b"/>
              <a:pathLst>
                <a:path w="88871" h="228184">
                  <a:moveTo>
                    <a:pt x="88871" y="0"/>
                  </a:moveTo>
                  <a:cubicBezTo>
                    <a:pt x="65843" y="36425"/>
                    <a:pt x="43284" y="77525"/>
                    <a:pt x="28581" y="115556"/>
                  </a:cubicBezTo>
                  <a:cubicBezTo>
                    <a:pt x="13878" y="153587"/>
                    <a:pt x="-3620" y="211549"/>
                    <a:pt x="655" y="228184"/>
                  </a:cubicBezTo>
                </a:path>
              </a:pathLst>
            </a:custGeom>
            <a:ln w="38100" cap="rnd">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63">
                <a:defRPr/>
              </a:pPr>
              <a:endParaRPr lang="en-US">
                <a:solidFill>
                  <a:srgbClr val="000000"/>
                </a:solidFill>
                <a:latin typeface="Segoe UI"/>
              </a:endParaRPr>
            </a:p>
          </p:txBody>
        </p:sp>
        <p:cxnSp>
          <p:nvCxnSpPr>
            <p:cNvPr id="1562" name="Straight Connector 1561">
              <a:extLst>
                <a:ext uri="{FF2B5EF4-FFF2-40B4-BE49-F238E27FC236}">
                  <a16:creationId xmlns:a16="http://schemas.microsoft.com/office/drawing/2014/main" id="{6A6D66C8-F4A7-46A7-B379-587A1834E581}"/>
                </a:ext>
              </a:extLst>
            </p:cNvPr>
            <p:cNvCxnSpPr>
              <a:cxnSpLocks/>
            </p:cNvCxnSpPr>
            <p:nvPr/>
          </p:nvCxnSpPr>
          <p:spPr>
            <a:xfrm>
              <a:off x="7092920" y="3059488"/>
              <a:ext cx="0" cy="192398"/>
            </a:xfrm>
            <a:prstGeom prst="line">
              <a:avLst/>
            </a:prstGeom>
            <a:ln w="38100" cap="rnd">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563" name="Freeform: Shape 1562">
              <a:extLst>
                <a:ext uri="{FF2B5EF4-FFF2-40B4-BE49-F238E27FC236}">
                  <a16:creationId xmlns:a16="http://schemas.microsoft.com/office/drawing/2014/main" id="{3C00FA68-2DB8-4912-8596-3ACD5A24B81A}"/>
                </a:ext>
              </a:extLst>
            </p:cNvPr>
            <p:cNvSpPr/>
            <p:nvPr/>
          </p:nvSpPr>
          <p:spPr bwMode="auto">
            <a:xfrm>
              <a:off x="7092788" y="2834725"/>
              <a:ext cx="92907" cy="227383"/>
            </a:xfrm>
            <a:custGeom>
              <a:avLst/>
              <a:gdLst>
                <a:gd name="connsiteX0" fmla="*/ 304674 w 304674"/>
                <a:gd name="connsiteY0" fmla="*/ 0 h 256233"/>
                <a:gd name="connsiteX1" fmla="*/ 244384 w 304674"/>
                <a:gd name="connsiteY1" fmla="*/ 115556 h 256233"/>
                <a:gd name="connsiteX2" fmla="*/ 219263 w 304674"/>
                <a:gd name="connsiteY2" fmla="*/ 256233 h 256233"/>
                <a:gd name="connsiteX0" fmla="*/ 306878 w 306878"/>
                <a:gd name="connsiteY0" fmla="*/ 0 h 228184"/>
                <a:gd name="connsiteX1" fmla="*/ 246588 w 306878"/>
                <a:gd name="connsiteY1" fmla="*/ 115556 h 228184"/>
                <a:gd name="connsiteX2" fmla="*/ 218662 w 306878"/>
                <a:gd name="connsiteY2" fmla="*/ 228184 h 228184"/>
                <a:gd name="connsiteX0" fmla="*/ 88871 w 88871"/>
                <a:gd name="connsiteY0" fmla="*/ 0 h 228184"/>
                <a:gd name="connsiteX1" fmla="*/ 28581 w 88871"/>
                <a:gd name="connsiteY1" fmla="*/ 115556 h 228184"/>
                <a:gd name="connsiteX2" fmla="*/ 655 w 88871"/>
                <a:gd name="connsiteY2" fmla="*/ 228184 h 228184"/>
              </a:gdLst>
              <a:ahLst/>
              <a:cxnLst>
                <a:cxn ang="0">
                  <a:pos x="connsiteX0" y="connsiteY0"/>
                </a:cxn>
                <a:cxn ang="0">
                  <a:pos x="connsiteX1" y="connsiteY1"/>
                </a:cxn>
                <a:cxn ang="0">
                  <a:pos x="connsiteX2" y="connsiteY2"/>
                </a:cxn>
              </a:cxnLst>
              <a:rect l="l" t="t" r="r" b="b"/>
              <a:pathLst>
                <a:path w="88871" h="228184">
                  <a:moveTo>
                    <a:pt x="88871" y="0"/>
                  </a:moveTo>
                  <a:cubicBezTo>
                    <a:pt x="65843" y="36425"/>
                    <a:pt x="43284" y="77525"/>
                    <a:pt x="28581" y="115556"/>
                  </a:cubicBezTo>
                  <a:cubicBezTo>
                    <a:pt x="13878" y="153587"/>
                    <a:pt x="-3620" y="211549"/>
                    <a:pt x="655" y="228184"/>
                  </a:cubicBezTo>
                </a:path>
              </a:pathLst>
            </a:custGeom>
            <a:ln w="38100" cap="rnd">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63">
                <a:defRPr/>
              </a:pPr>
              <a:endParaRPr lang="en-US">
                <a:solidFill>
                  <a:srgbClr val="000000"/>
                </a:solidFill>
                <a:latin typeface="Segoe UI"/>
              </a:endParaRPr>
            </a:p>
          </p:txBody>
        </p:sp>
        <p:cxnSp>
          <p:nvCxnSpPr>
            <p:cNvPr id="1564" name="Straight Connector 1563">
              <a:extLst>
                <a:ext uri="{FF2B5EF4-FFF2-40B4-BE49-F238E27FC236}">
                  <a16:creationId xmlns:a16="http://schemas.microsoft.com/office/drawing/2014/main" id="{BA3FB5C1-F0AD-4580-9C02-30E4CF848C32}"/>
                </a:ext>
              </a:extLst>
            </p:cNvPr>
            <p:cNvCxnSpPr>
              <a:cxnSpLocks/>
              <a:stCxn id="1561" idx="2"/>
              <a:endCxn id="1432" idx="0"/>
            </p:cNvCxnSpPr>
            <p:nvPr/>
          </p:nvCxnSpPr>
          <p:spPr>
            <a:xfrm flipH="1">
              <a:off x="5132751" y="3022550"/>
              <a:ext cx="3" cy="214703"/>
            </a:xfrm>
            <a:prstGeom prst="line">
              <a:avLst/>
            </a:prstGeom>
            <a:ln w="38100" cap="rnd">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569" name="Oval 1568">
            <a:extLst>
              <a:ext uri="{FF2B5EF4-FFF2-40B4-BE49-F238E27FC236}">
                <a16:creationId xmlns:a16="http://schemas.microsoft.com/office/drawing/2014/main" id="{69DC95CF-EB75-486F-AA6D-E548B6267494}"/>
              </a:ext>
            </a:extLst>
          </p:cNvPr>
          <p:cNvSpPr/>
          <p:nvPr/>
        </p:nvSpPr>
        <p:spPr bwMode="auto">
          <a:xfrm>
            <a:off x="8422368" y="4947865"/>
            <a:ext cx="54856" cy="54856"/>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72" name="Oval 1571">
            <a:extLst>
              <a:ext uri="{FF2B5EF4-FFF2-40B4-BE49-F238E27FC236}">
                <a16:creationId xmlns:a16="http://schemas.microsoft.com/office/drawing/2014/main" id="{348AF09D-8DBA-4BF3-9D2B-B44BBEEA2AB5}"/>
              </a:ext>
            </a:extLst>
          </p:cNvPr>
          <p:cNvSpPr/>
          <p:nvPr/>
        </p:nvSpPr>
        <p:spPr bwMode="auto">
          <a:xfrm>
            <a:off x="4383904" y="4987971"/>
            <a:ext cx="54856" cy="54856"/>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73" name="Oval 1572">
            <a:extLst>
              <a:ext uri="{FF2B5EF4-FFF2-40B4-BE49-F238E27FC236}">
                <a16:creationId xmlns:a16="http://schemas.microsoft.com/office/drawing/2014/main" id="{640F1188-0BB1-4F0D-A49F-90EEE9D5FCB2}"/>
              </a:ext>
            </a:extLst>
          </p:cNvPr>
          <p:cNvSpPr/>
          <p:nvPr/>
        </p:nvSpPr>
        <p:spPr bwMode="auto">
          <a:xfrm>
            <a:off x="4253845" y="4975640"/>
            <a:ext cx="54856" cy="54856"/>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578" name="Group 1577">
            <a:extLst>
              <a:ext uri="{FF2B5EF4-FFF2-40B4-BE49-F238E27FC236}">
                <a16:creationId xmlns:a16="http://schemas.microsoft.com/office/drawing/2014/main" id="{5991EC8F-89C5-49A3-AE45-1BCB4EF9A281}"/>
              </a:ext>
            </a:extLst>
          </p:cNvPr>
          <p:cNvGrpSpPr/>
          <p:nvPr/>
        </p:nvGrpSpPr>
        <p:grpSpPr>
          <a:xfrm>
            <a:off x="1625748" y="3097598"/>
            <a:ext cx="1417611" cy="654197"/>
            <a:chOff x="1540040" y="3614851"/>
            <a:chExt cx="1417812" cy="654290"/>
          </a:xfrm>
        </p:grpSpPr>
        <p:grpSp>
          <p:nvGrpSpPr>
            <p:cNvPr id="1579" name="Graphic 653">
              <a:extLst>
                <a:ext uri="{FF2B5EF4-FFF2-40B4-BE49-F238E27FC236}">
                  <a16:creationId xmlns:a16="http://schemas.microsoft.com/office/drawing/2014/main" id="{68A8736B-4C15-40E2-BD8C-BEF33B1B933E}"/>
                </a:ext>
              </a:extLst>
            </p:cNvPr>
            <p:cNvGrpSpPr/>
            <p:nvPr/>
          </p:nvGrpSpPr>
          <p:grpSpPr>
            <a:xfrm>
              <a:off x="1540040" y="3614851"/>
              <a:ext cx="489653" cy="247086"/>
              <a:chOff x="1718244" y="3581870"/>
              <a:chExt cx="489653" cy="247086"/>
            </a:xfrm>
            <a:solidFill>
              <a:schemeClr val="accent1"/>
            </a:solidFill>
          </p:grpSpPr>
          <p:grpSp>
            <p:nvGrpSpPr>
              <p:cNvPr id="1592" name="Graphic 653">
                <a:extLst>
                  <a:ext uri="{FF2B5EF4-FFF2-40B4-BE49-F238E27FC236}">
                    <a16:creationId xmlns:a16="http://schemas.microsoft.com/office/drawing/2014/main" id="{AC7C97DE-CC59-4F02-834B-AF01E863051E}"/>
                  </a:ext>
                </a:extLst>
              </p:cNvPr>
              <p:cNvGrpSpPr/>
              <p:nvPr/>
            </p:nvGrpSpPr>
            <p:grpSpPr>
              <a:xfrm>
                <a:off x="1718244" y="3581870"/>
                <a:ext cx="105464" cy="241060"/>
                <a:chOff x="1718244" y="3581870"/>
                <a:chExt cx="105464" cy="241060"/>
              </a:xfrm>
              <a:solidFill>
                <a:schemeClr val="accent1"/>
              </a:solidFill>
            </p:grpSpPr>
            <p:sp>
              <p:nvSpPr>
                <p:cNvPr id="1606" name="Freeform: Shape 1605">
                  <a:extLst>
                    <a:ext uri="{FF2B5EF4-FFF2-40B4-BE49-F238E27FC236}">
                      <a16:creationId xmlns:a16="http://schemas.microsoft.com/office/drawing/2014/main" id="{7623F7E8-BB87-4371-9770-B2694523B036}"/>
                    </a:ext>
                  </a:extLst>
                </p:cNvPr>
                <p:cNvSpPr/>
                <p:nvPr/>
              </p:nvSpPr>
              <p:spPr>
                <a:xfrm>
                  <a:off x="1718244" y="3654188"/>
                  <a:ext cx="105464" cy="165729"/>
                </a:xfrm>
                <a:custGeom>
                  <a:avLst/>
                  <a:gdLst>
                    <a:gd name="connsiteX0" fmla="*/ 0 w 105463"/>
                    <a:gd name="connsiteY0" fmla="*/ 179288 h 165728"/>
                    <a:gd name="connsiteX1" fmla="*/ 111490 w 105463"/>
                    <a:gd name="connsiteY1" fmla="*/ 177782 h 165728"/>
                    <a:gd name="connsiteX2" fmla="*/ 102450 w 105463"/>
                    <a:gd name="connsiteY2" fmla="*/ 0 h 165728"/>
                    <a:gd name="connsiteX3" fmla="*/ 10546 w 105463"/>
                    <a:gd name="connsiteY3" fmla="*/ 0 h 165728"/>
                  </a:gdLst>
                  <a:ahLst/>
                  <a:cxnLst>
                    <a:cxn ang="0">
                      <a:pos x="connsiteX0" y="connsiteY0"/>
                    </a:cxn>
                    <a:cxn ang="0">
                      <a:pos x="connsiteX1" y="connsiteY1"/>
                    </a:cxn>
                    <a:cxn ang="0">
                      <a:pos x="connsiteX2" y="connsiteY2"/>
                    </a:cxn>
                    <a:cxn ang="0">
                      <a:pos x="connsiteX3" y="connsiteY3"/>
                    </a:cxn>
                  </a:cxnLst>
                  <a:rect l="l" t="t" r="r" b="b"/>
                  <a:pathLst>
                    <a:path w="105463" h="165728">
                      <a:moveTo>
                        <a:pt x="0" y="179288"/>
                      </a:moveTo>
                      <a:lnTo>
                        <a:pt x="111490" y="177782"/>
                      </a:lnTo>
                      <a:lnTo>
                        <a:pt x="102450" y="0"/>
                      </a:lnTo>
                      <a:lnTo>
                        <a:pt x="10546" y="0"/>
                      </a:lnTo>
                      <a:close/>
                    </a:path>
                  </a:pathLst>
                </a:custGeom>
                <a:solidFill>
                  <a:schemeClr val="tx2"/>
                </a:solidFill>
                <a:ln w="14968" cap="flat">
                  <a:noFill/>
                  <a:prstDash val="solid"/>
                  <a:miter/>
                </a:ln>
              </p:spPr>
              <p:txBody>
                <a:bodyPr rtlCol="0" anchor="ctr"/>
                <a:lstStyle/>
                <a:p>
                  <a:pPr defTabSz="932563">
                    <a:defRPr/>
                  </a:pPr>
                  <a:endParaRPr lang="en-US">
                    <a:solidFill>
                      <a:srgbClr val="000000"/>
                    </a:solidFill>
                    <a:latin typeface="Segoe UI"/>
                  </a:endParaRPr>
                </a:p>
              </p:txBody>
            </p:sp>
            <p:sp>
              <p:nvSpPr>
                <p:cNvPr id="1607" name="Freeform: Shape 1606">
                  <a:extLst>
                    <a:ext uri="{FF2B5EF4-FFF2-40B4-BE49-F238E27FC236}">
                      <a16:creationId xmlns:a16="http://schemas.microsoft.com/office/drawing/2014/main" id="{50F51B0E-23E6-4829-A7A2-35AA1F4382C1}"/>
                    </a:ext>
                  </a:extLst>
                </p:cNvPr>
                <p:cNvSpPr/>
                <p:nvPr/>
              </p:nvSpPr>
              <p:spPr>
                <a:xfrm>
                  <a:off x="1728790" y="3581870"/>
                  <a:ext cx="90397" cy="60265"/>
                </a:xfrm>
                <a:custGeom>
                  <a:avLst/>
                  <a:gdLst>
                    <a:gd name="connsiteX0" fmla="*/ 4520 w 90397"/>
                    <a:gd name="connsiteY0" fmla="*/ 0 h 60264"/>
                    <a:gd name="connsiteX1" fmla="*/ 0 w 90397"/>
                    <a:gd name="connsiteY1" fmla="*/ 72318 h 60264"/>
                    <a:gd name="connsiteX2" fmla="*/ 91904 w 90397"/>
                    <a:gd name="connsiteY2" fmla="*/ 72318 h 60264"/>
                    <a:gd name="connsiteX3" fmla="*/ 87384 w 90397"/>
                    <a:gd name="connsiteY3" fmla="*/ 0 h 60264"/>
                  </a:gdLst>
                  <a:ahLst/>
                  <a:cxnLst>
                    <a:cxn ang="0">
                      <a:pos x="connsiteX0" y="connsiteY0"/>
                    </a:cxn>
                    <a:cxn ang="0">
                      <a:pos x="connsiteX1" y="connsiteY1"/>
                    </a:cxn>
                    <a:cxn ang="0">
                      <a:pos x="connsiteX2" y="connsiteY2"/>
                    </a:cxn>
                    <a:cxn ang="0">
                      <a:pos x="connsiteX3" y="connsiteY3"/>
                    </a:cxn>
                  </a:cxnLst>
                  <a:rect l="l" t="t" r="r" b="b"/>
                  <a:pathLst>
                    <a:path w="90397" h="60264">
                      <a:moveTo>
                        <a:pt x="4520" y="0"/>
                      </a:moveTo>
                      <a:lnTo>
                        <a:pt x="0" y="72318"/>
                      </a:lnTo>
                      <a:lnTo>
                        <a:pt x="91904" y="72318"/>
                      </a:lnTo>
                      <a:lnTo>
                        <a:pt x="87384" y="0"/>
                      </a:lnTo>
                      <a:close/>
                    </a:path>
                  </a:pathLst>
                </a:custGeom>
                <a:solidFill>
                  <a:schemeClr val="accent5"/>
                </a:solidFill>
                <a:ln w="14968" cap="flat">
                  <a:noFill/>
                  <a:prstDash val="solid"/>
                  <a:miter/>
                </a:ln>
              </p:spPr>
              <p:txBody>
                <a:bodyPr rtlCol="0" anchor="ctr"/>
                <a:lstStyle/>
                <a:p>
                  <a:pPr defTabSz="932563">
                    <a:defRPr/>
                  </a:pPr>
                  <a:endParaRPr lang="en-US">
                    <a:solidFill>
                      <a:srgbClr val="000000"/>
                    </a:solidFill>
                    <a:latin typeface="Segoe UI"/>
                  </a:endParaRPr>
                </a:p>
              </p:txBody>
            </p:sp>
          </p:grpSp>
          <p:grpSp>
            <p:nvGrpSpPr>
              <p:cNvPr id="1593" name="Graphic 653">
                <a:extLst>
                  <a:ext uri="{FF2B5EF4-FFF2-40B4-BE49-F238E27FC236}">
                    <a16:creationId xmlns:a16="http://schemas.microsoft.com/office/drawing/2014/main" id="{AEF388DF-28AF-4A2F-998C-9C0E957A4AA4}"/>
                  </a:ext>
                </a:extLst>
              </p:cNvPr>
              <p:cNvGrpSpPr/>
              <p:nvPr/>
            </p:nvGrpSpPr>
            <p:grpSpPr>
              <a:xfrm>
                <a:off x="1911092" y="3587896"/>
                <a:ext cx="105464" cy="241060"/>
                <a:chOff x="1911092" y="3587896"/>
                <a:chExt cx="105464" cy="241060"/>
              </a:xfrm>
              <a:solidFill>
                <a:schemeClr val="accent1"/>
              </a:solidFill>
            </p:grpSpPr>
            <p:sp>
              <p:nvSpPr>
                <p:cNvPr id="1604" name="Freeform: Shape 1603">
                  <a:extLst>
                    <a:ext uri="{FF2B5EF4-FFF2-40B4-BE49-F238E27FC236}">
                      <a16:creationId xmlns:a16="http://schemas.microsoft.com/office/drawing/2014/main" id="{77AF220C-8302-43CD-99D0-58296D6F74AF}"/>
                    </a:ext>
                  </a:extLst>
                </p:cNvPr>
                <p:cNvSpPr/>
                <p:nvPr/>
              </p:nvSpPr>
              <p:spPr>
                <a:xfrm>
                  <a:off x="1911092" y="3661721"/>
                  <a:ext cx="105464" cy="165729"/>
                </a:xfrm>
                <a:custGeom>
                  <a:avLst/>
                  <a:gdLst>
                    <a:gd name="connsiteX0" fmla="*/ 0 w 105463"/>
                    <a:gd name="connsiteY0" fmla="*/ 177782 h 165728"/>
                    <a:gd name="connsiteX1" fmla="*/ 109984 w 105463"/>
                    <a:gd name="connsiteY1" fmla="*/ 177782 h 165728"/>
                    <a:gd name="connsiteX2" fmla="*/ 100944 w 105463"/>
                    <a:gd name="connsiteY2" fmla="*/ 0 h 165728"/>
                    <a:gd name="connsiteX3" fmla="*/ 9040 w 105463"/>
                    <a:gd name="connsiteY3" fmla="*/ 0 h 165728"/>
                  </a:gdLst>
                  <a:ahLst/>
                  <a:cxnLst>
                    <a:cxn ang="0">
                      <a:pos x="connsiteX0" y="connsiteY0"/>
                    </a:cxn>
                    <a:cxn ang="0">
                      <a:pos x="connsiteX1" y="connsiteY1"/>
                    </a:cxn>
                    <a:cxn ang="0">
                      <a:pos x="connsiteX2" y="connsiteY2"/>
                    </a:cxn>
                    <a:cxn ang="0">
                      <a:pos x="connsiteX3" y="connsiteY3"/>
                    </a:cxn>
                  </a:cxnLst>
                  <a:rect l="l" t="t" r="r" b="b"/>
                  <a:pathLst>
                    <a:path w="105463" h="165728">
                      <a:moveTo>
                        <a:pt x="0" y="177782"/>
                      </a:moveTo>
                      <a:lnTo>
                        <a:pt x="109984" y="177782"/>
                      </a:lnTo>
                      <a:lnTo>
                        <a:pt x="100944" y="0"/>
                      </a:lnTo>
                      <a:lnTo>
                        <a:pt x="9040" y="0"/>
                      </a:lnTo>
                      <a:close/>
                    </a:path>
                  </a:pathLst>
                </a:custGeom>
                <a:solidFill>
                  <a:schemeClr val="tx2"/>
                </a:solidFill>
                <a:ln w="14968" cap="flat">
                  <a:noFill/>
                  <a:prstDash val="solid"/>
                  <a:miter/>
                </a:ln>
              </p:spPr>
              <p:txBody>
                <a:bodyPr rtlCol="0" anchor="ctr"/>
                <a:lstStyle/>
                <a:p>
                  <a:pPr defTabSz="932563">
                    <a:defRPr/>
                  </a:pPr>
                  <a:endParaRPr lang="en-US">
                    <a:solidFill>
                      <a:srgbClr val="000000"/>
                    </a:solidFill>
                    <a:latin typeface="Segoe UI"/>
                  </a:endParaRPr>
                </a:p>
              </p:txBody>
            </p:sp>
            <p:sp>
              <p:nvSpPr>
                <p:cNvPr id="1605" name="Freeform: Shape 1604">
                  <a:extLst>
                    <a:ext uri="{FF2B5EF4-FFF2-40B4-BE49-F238E27FC236}">
                      <a16:creationId xmlns:a16="http://schemas.microsoft.com/office/drawing/2014/main" id="{6DFEF68B-70D2-441E-8B2F-A95E5A7C6532}"/>
                    </a:ext>
                  </a:extLst>
                </p:cNvPr>
                <p:cNvSpPr/>
                <p:nvPr/>
              </p:nvSpPr>
              <p:spPr>
                <a:xfrm>
                  <a:off x="1920132" y="3587896"/>
                  <a:ext cx="90397" cy="60265"/>
                </a:xfrm>
                <a:custGeom>
                  <a:avLst/>
                  <a:gdLst>
                    <a:gd name="connsiteX0" fmla="*/ 4520 w 90397"/>
                    <a:gd name="connsiteY0" fmla="*/ 0 h 60264"/>
                    <a:gd name="connsiteX1" fmla="*/ 0 w 90397"/>
                    <a:gd name="connsiteY1" fmla="*/ 73825 h 60264"/>
                    <a:gd name="connsiteX2" fmla="*/ 91904 w 90397"/>
                    <a:gd name="connsiteY2" fmla="*/ 73825 h 60264"/>
                    <a:gd name="connsiteX3" fmla="*/ 88891 w 90397"/>
                    <a:gd name="connsiteY3" fmla="*/ 0 h 60264"/>
                  </a:gdLst>
                  <a:ahLst/>
                  <a:cxnLst>
                    <a:cxn ang="0">
                      <a:pos x="connsiteX0" y="connsiteY0"/>
                    </a:cxn>
                    <a:cxn ang="0">
                      <a:pos x="connsiteX1" y="connsiteY1"/>
                    </a:cxn>
                    <a:cxn ang="0">
                      <a:pos x="connsiteX2" y="connsiteY2"/>
                    </a:cxn>
                    <a:cxn ang="0">
                      <a:pos x="connsiteX3" y="connsiteY3"/>
                    </a:cxn>
                  </a:cxnLst>
                  <a:rect l="l" t="t" r="r" b="b"/>
                  <a:pathLst>
                    <a:path w="90397" h="60264">
                      <a:moveTo>
                        <a:pt x="4520" y="0"/>
                      </a:moveTo>
                      <a:lnTo>
                        <a:pt x="0" y="73825"/>
                      </a:lnTo>
                      <a:lnTo>
                        <a:pt x="91904" y="73825"/>
                      </a:lnTo>
                      <a:lnTo>
                        <a:pt x="88891" y="0"/>
                      </a:lnTo>
                      <a:close/>
                    </a:path>
                  </a:pathLst>
                </a:custGeom>
                <a:solidFill>
                  <a:schemeClr val="accent5"/>
                </a:solidFill>
                <a:ln w="14968" cap="flat">
                  <a:noFill/>
                  <a:prstDash val="solid"/>
                  <a:miter/>
                </a:ln>
              </p:spPr>
              <p:txBody>
                <a:bodyPr rtlCol="0" anchor="ctr"/>
                <a:lstStyle/>
                <a:p>
                  <a:pPr defTabSz="932563">
                    <a:defRPr/>
                  </a:pPr>
                  <a:endParaRPr lang="en-US">
                    <a:solidFill>
                      <a:srgbClr val="000000"/>
                    </a:solidFill>
                    <a:latin typeface="Segoe UI"/>
                  </a:endParaRPr>
                </a:p>
              </p:txBody>
            </p:sp>
          </p:grpSp>
          <p:grpSp>
            <p:nvGrpSpPr>
              <p:cNvPr id="1594" name="Graphic 653">
                <a:extLst>
                  <a:ext uri="{FF2B5EF4-FFF2-40B4-BE49-F238E27FC236}">
                    <a16:creationId xmlns:a16="http://schemas.microsoft.com/office/drawing/2014/main" id="{F67B26B3-AD8A-4C1F-B854-363D5623EF3C}"/>
                  </a:ext>
                </a:extLst>
              </p:cNvPr>
              <p:cNvGrpSpPr/>
              <p:nvPr/>
            </p:nvGrpSpPr>
            <p:grpSpPr>
              <a:xfrm>
                <a:off x="2102433" y="3584883"/>
                <a:ext cx="105464" cy="241060"/>
                <a:chOff x="2102433" y="3584883"/>
                <a:chExt cx="105464" cy="241060"/>
              </a:xfrm>
              <a:solidFill>
                <a:schemeClr val="accent1"/>
              </a:solidFill>
            </p:grpSpPr>
            <p:sp>
              <p:nvSpPr>
                <p:cNvPr id="1602" name="Freeform: Shape 1601">
                  <a:extLst>
                    <a:ext uri="{FF2B5EF4-FFF2-40B4-BE49-F238E27FC236}">
                      <a16:creationId xmlns:a16="http://schemas.microsoft.com/office/drawing/2014/main" id="{3A9678B8-9F22-4EC4-BB11-D24D5872AE91}"/>
                    </a:ext>
                  </a:extLst>
                </p:cNvPr>
                <p:cNvSpPr/>
                <p:nvPr/>
              </p:nvSpPr>
              <p:spPr>
                <a:xfrm>
                  <a:off x="2102433" y="3657201"/>
                  <a:ext cx="105464" cy="165729"/>
                </a:xfrm>
                <a:custGeom>
                  <a:avLst/>
                  <a:gdLst>
                    <a:gd name="connsiteX0" fmla="*/ 0 w 105463"/>
                    <a:gd name="connsiteY0" fmla="*/ 179288 h 165728"/>
                    <a:gd name="connsiteX1" fmla="*/ 111490 w 105463"/>
                    <a:gd name="connsiteY1" fmla="*/ 177782 h 165728"/>
                    <a:gd name="connsiteX2" fmla="*/ 102450 w 105463"/>
                    <a:gd name="connsiteY2" fmla="*/ 0 h 165728"/>
                    <a:gd name="connsiteX3" fmla="*/ 10546 w 105463"/>
                    <a:gd name="connsiteY3" fmla="*/ 0 h 165728"/>
                  </a:gdLst>
                  <a:ahLst/>
                  <a:cxnLst>
                    <a:cxn ang="0">
                      <a:pos x="connsiteX0" y="connsiteY0"/>
                    </a:cxn>
                    <a:cxn ang="0">
                      <a:pos x="connsiteX1" y="connsiteY1"/>
                    </a:cxn>
                    <a:cxn ang="0">
                      <a:pos x="connsiteX2" y="connsiteY2"/>
                    </a:cxn>
                    <a:cxn ang="0">
                      <a:pos x="connsiteX3" y="connsiteY3"/>
                    </a:cxn>
                  </a:cxnLst>
                  <a:rect l="l" t="t" r="r" b="b"/>
                  <a:pathLst>
                    <a:path w="105463" h="165728">
                      <a:moveTo>
                        <a:pt x="0" y="179288"/>
                      </a:moveTo>
                      <a:lnTo>
                        <a:pt x="111490" y="177782"/>
                      </a:lnTo>
                      <a:lnTo>
                        <a:pt x="102450" y="0"/>
                      </a:lnTo>
                      <a:lnTo>
                        <a:pt x="10546" y="0"/>
                      </a:lnTo>
                      <a:close/>
                    </a:path>
                  </a:pathLst>
                </a:custGeom>
                <a:solidFill>
                  <a:schemeClr val="tx2"/>
                </a:solidFill>
                <a:ln w="14968" cap="flat">
                  <a:noFill/>
                  <a:prstDash val="solid"/>
                  <a:miter/>
                </a:ln>
              </p:spPr>
              <p:txBody>
                <a:bodyPr rtlCol="0" anchor="ctr"/>
                <a:lstStyle/>
                <a:p>
                  <a:pPr defTabSz="932563">
                    <a:defRPr/>
                  </a:pPr>
                  <a:endParaRPr lang="en-US">
                    <a:solidFill>
                      <a:srgbClr val="000000"/>
                    </a:solidFill>
                    <a:latin typeface="Segoe UI"/>
                  </a:endParaRPr>
                </a:p>
              </p:txBody>
            </p:sp>
            <p:sp>
              <p:nvSpPr>
                <p:cNvPr id="1603" name="Freeform: Shape 1602">
                  <a:extLst>
                    <a:ext uri="{FF2B5EF4-FFF2-40B4-BE49-F238E27FC236}">
                      <a16:creationId xmlns:a16="http://schemas.microsoft.com/office/drawing/2014/main" id="{82E1C54C-BC90-4DA0-B2A4-F08065E3D4FE}"/>
                    </a:ext>
                  </a:extLst>
                </p:cNvPr>
                <p:cNvSpPr/>
                <p:nvPr/>
              </p:nvSpPr>
              <p:spPr>
                <a:xfrm>
                  <a:off x="2112980" y="3584883"/>
                  <a:ext cx="90397" cy="60265"/>
                </a:xfrm>
                <a:custGeom>
                  <a:avLst/>
                  <a:gdLst>
                    <a:gd name="connsiteX0" fmla="*/ 4520 w 90397"/>
                    <a:gd name="connsiteY0" fmla="*/ 0 h 60264"/>
                    <a:gd name="connsiteX1" fmla="*/ 0 w 90397"/>
                    <a:gd name="connsiteY1" fmla="*/ 72318 h 60264"/>
                    <a:gd name="connsiteX2" fmla="*/ 91904 w 90397"/>
                    <a:gd name="connsiteY2" fmla="*/ 72318 h 60264"/>
                    <a:gd name="connsiteX3" fmla="*/ 87384 w 90397"/>
                    <a:gd name="connsiteY3" fmla="*/ 0 h 60264"/>
                  </a:gdLst>
                  <a:ahLst/>
                  <a:cxnLst>
                    <a:cxn ang="0">
                      <a:pos x="connsiteX0" y="connsiteY0"/>
                    </a:cxn>
                    <a:cxn ang="0">
                      <a:pos x="connsiteX1" y="connsiteY1"/>
                    </a:cxn>
                    <a:cxn ang="0">
                      <a:pos x="connsiteX2" y="connsiteY2"/>
                    </a:cxn>
                    <a:cxn ang="0">
                      <a:pos x="connsiteX3" y="connsiteY3"/>
                    </a:cxn>
                  </a:cxnLst>
                  <a:rect l="l" t="t" r="r" b="b"/>
                  <a:pathLst>
                    <a:path w="90397" h="60264">
                      <a:moveTo>
                        <a:pt x="4520" y="0"/>
                      </a:moveTo>
                      <a:lnTo>
                        <a:pt x="0" y="72318"/>
                      </a:lnTo>
                      <a:lnTo>
                        <a:pt x="91904" y="72318"/>
                      </a:lnTo>
                      <a:lnTo>
                        <a:pt x="87384" y="0"/>
                      </a:lnTo>
                      <a:close/>
                    </a:path>
                  </a:pathLst>
                </a:custGeom>
                <a:solidFill>
                  <a:schemeClr val="accent5"/>
                </a:solidFill>
                <a:ln w="14968" cap="flat">
                  <a:noFill/>
                  <a:prstDash val="solid"/>
                  <a:miter/>
                </a:ln>
              </p:spPr>
              <p:txBody>
                <a:bodyPr rtlCol="0" anchor="ctr"/>
                <a:lstStyle/>
                <a:p>
                  <a:pPr defTabSz="932563">
                    <a:defRPr/>
                  </a:pPr>
                  <a:endParaRPr lang="en-US">
                    <a:solidFill>
                      <a:srgbClr val="000000"/>
                    </a:solidFill>
                    <a:latin typeface="Segoe UI"/>
                  </a:endParaRPr>
                </a:p>
              </p:txBody>
            </p:sp>
          </p:grpSp>
          <p:sp>
            <p:nvSpPr>
              <p:cNvPr id="1595" name="Freeform: Shape 1594">
                <a:extLst>
                  <a:ext uri="{FF2B5EF4-FFF2-40B4-BE49-F238E27FC236}">
                    <a16:creationId xmlns:a16="http://schemas.microsoft.com/office/drawing/2014/main" id="{3E64CA8D-14B4-4BC5-A457-4BFCBAE2AD7A}"/>
                  </a:ext>
                </a:extLst>
              </p:cNvPr>
              <p:cNvSpPr/>
              <p:nvPr/>
            </p:nvSpPr>
            <p:spPr>
              <a:xfrm>
                <a:off x="1597714" y="3831970"/>
                <a:ext cx="572517" cy="301325"/>
              </a:xfrm>
              <a:custGeom>
                <a:avLst/>
                <a:gdLst>
                  <a:gd name="connsiteX0" fmla="*/ 0 w 572517"/>
                  <a:gd name="connsiteY0" fmla="*/ 0 h 301324"/>
                  <a:gd name="connsiteX1" fmla="*/ 0 w 572517"/>
                  <a:gd name="connsiteY1" fmla="*/ 316391 h 301324"/>
                  <a:gd name="connsiteX2" fmla="*/ 233527 w 572517"/>
                  <a:gd name="connsiteY2" fmla="*/ 316391 h 301324"/>
                  <a:gd name="connsiteX3" fmla="*/ 233527 w 572517"/>
                  <a:gd name="connsiteY3" fmla="*/ 212434 h 301324"/>
                  <a:gd name="connsiteX4" fmla="*/ 349537 w 572517"/>
                  <a:gd name="connsiteY4" fmla="*/ 212434 h 301324"/>
                  <a:gd name="connsiteX5" fmla="*/ 349537 w 572517"/>
                  <a:gd name="connsiteY5" fmla="*/ 316391 h 301324"/>
                  <a:gd name="connsiteX6" fmla="*/ 584570 w 572517"/>
                  <a:gd name="connsiteY6" fmla="*/ 316391 h 301324"/>
                  <a:gd name="connsiteX7" fmla="*/ 584570 w 572517"/>
                  <a:gd name="connsiteY7" fmla="*/ 0 h 301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2517" h="301324">
                    <a:moveTo>
                      <a:pt x="0" y="0"/>
                    </a:moveTo>
                    <a:lnTo>
                      <a:pt x="0" y="316391"/>
                    </a:lnTo>
                    <a:lnTo>
                      <a:pt x="233527" y="316391"/>
                    </a:lnTo>
                    <a:lnTo>
                      <a:pt x="233527" y="212434"/>
                    </a:lnTo>
                    <a:lnTo>
                      <a:pt x="349537" y="212434"/>
                    </a:lnTo>
                    <a:lnTo>
                      <a:pt x="349537" y="316391"/>
                    </a:lnTo>
                    <a:lnTo>
                      <a:pt x="584570" y="316391"/>
                    </a:lnTo>
                    <a:lnTo>
                      <a:pt x="584570" y="0"/>
                    </a:lnTo>
                    <a:close/>
                  </a:path>
                </a:pathLst>
              </a:custGeom>
              <a:solidFill>
                <a:schemeClr val="accent2"/>
              </a:solidFill>
              <a:ln w="14968" cap="flat">
                <a:noFill/>
                <a:prstDash val="solid"/>
                <a:miter/>
              </a:ln>
            </p:spPr>
            <p:txBody>
              <a:bodyPr rtlCol="0" anchor="ctr"/>
              <a:lstStyle/>
              <a:p>
                <a:pPr defTabSz="932563">
                  <a:defRPr/>
                </a:pPr>
                <a:endParaRPr lang="en-US">
                  <a:solidFill>
                    <a:srgbClr val="000000"/>
                  </a:solidFill>
                  <a:latin typeface="Segoe UI"/>
                </a:endParaRPr>
              </a:p>
            </p:txBody>
          </p:sp>
          <p:sp>
            <p:nvSpPr>
              <p:cNvPr id="1596" name="Freeform: Shape 1595">
                <a:extLst>
                  <a:ext uri="{FF2B5EF4-FFF2-40B4-BE49-F238E27FC236}">
                    <a16:creationId xmlns:a16="http://schemas.microsoft.com/office/drawing/2014/main" id="{35A9DE8E-7051-4519-AA4B-9F77335DB186}"/>
                  </a:ext>
                </a:extLst>
              </p:cNvPr>
              <p:cNvSpPr/>
              <p:nvPr/>
            </p:nvSpPr>
            <p:spPr>
              <a:xfrm>
                <a:off x="1686605" y="3919354"/>
                <a:ext cx="30132" cy="30132"/>
              </a:xfrm>
              <a:custGeom>
                <a:avLst/>
                <a:gdLst>
                  <a:gd name="connsiteX0" fmla="*/ 0 w 30132"/>
                  <a:gd name="connsiteY0" fmla="*/ 0 h 30132"/>
                  <a:gd name="connsiteX1" fmla="*/ 36159 w 30132"/>
                  <a:gd name="connsiteY1" fmla="*/ 0 h 30132"/>
                  <a:gd name="connsiteX2" fmla="*/ 36159 w 30132"/>
                  <a:gd name="connsiteY2" fmla="*/ 36159 h 30132"/>
                  <a:gd name="connsiteX3" fmla="*/ 0 w 30132"/>
                  <a:gd name="connsiteY3" fmla="*/ 36159 h 30132"/>
                </a:gdLst>
                <a:ahLst/>
                <a:cxnLst>
                  <a:cxn ang="0">
                    <a:pos x="connsiteX0" y="connsiteY0"/>
                  </a:cxn>
                  <a:cxn ang="0">
                    <a:pos x="connsiteX1" y="connsiteY1"/>
                  </a:cxn>
                  <a:cxn ang="0">
                    <a:pos x="connsiteX2" y="connsiteY2"/>
                  </a:cxn>
                  <a:cxn ang="0">
                    <a:pos x="connsiteX3" y="connsiteY3"/>
                  </a:cxn>
                </a:cxnLst>
                <a:rect l="l" t="t" r="r" b="b"/>
                <a:pathLst>
                  <a:path w="30132" h="30132">
                    <a:moveTo>
                      <a:pt x="0" y="0"/>
                    </a:moveTo>
                    <a:lnTo>
                      <a:pt x="36159" y="0"/>
                    </a:lnTo>
                    <a:lnTo>
                      <a:pt x="36159" y="36159"/>
                    </a:lnTo>
                    <a:lnTo>
                      <a:pt x="0" y="36159"/>
                    </a:lnTo>
                    <a:close/>
                  </a:path>
                </a:pathLst>
              </a:custGeom>
              <a:solidFill>
                <a:schemeClr val="tx1"/>
              </a:solidFill>
              <a:ln w="14968" cap="flat">
                <a:noFill/>
                <a:prstDash val="solid"/>
                <a:miter/>
              </a:ln>
            </p:spPr>
            <p:txBody>
              <a:bodyPr rtlCol="0" anchor="ctr"/>
              <a:lstStyle/>
              <a:p>
                <a:pPr defTabSz="932563">
                  <a:defRPr/>
                </a:pPr>
                <a:endParaRPr lang="en-US">
                  <a:solidFill>
                    <a:srgbClr val="000000"/>
                  </a:solidFill>
                  <a:latin typeface="Segoe UI"/>
                </a:endParaRPr>
              </a:p>
            </p:txBody>
          </p:sp>
          <p:sp>
            <p:nvSpPr>
              <p:cNvPr id="1597" name="Freeform: Shape 1596">
                <a:extLst>
                  <a:ext uri="{FF2B5EF4-FFF2-40B4-BE49-F238E27FC236}">
                    <a16:creationId xmlns:a16="http://schemas.microsoft.com/office/drawing/2014/main" id="{A4FC623E-DB34-4BCD-ABF0-52AAC4AD35E4}"/>
                  </a:ext>
                </a:extLst>
              </p:cNvPr>
              <p:cNvSpPr/>
              <p:nvPr/>
            </p:nvSpPr>
            <p:spPr>
              <a:xfrm>
                <a:off x="1783029" y="3919354"/>
                <a:ext cx="30132" cy="30132"/>
              </a:xfrm>
              <a:custGeom>
                <a:avLst/>
                <a:gdLst>
                  <a:gd name="connsiteX0" fmla="*/ 0 w 30132"/>
                  <a:gd name="connsiteY0" fmla="*/ 0 h 30132"/>
                  <a:gd name="connsiteX1" fmla="*/ 36159 w 30132"/>
                  <a:gd name="connsiteY1" fmla="*/ 0 h 30132"/>
                  <a:gd name="connsiteX2" fmla="*/ 36159 w 30132"/>
                  <a:gd name="connsiteY2" fmla="*/ 36159 h 30132"/>
                  <a:gd name="connsiteX3" fmla="*/ 0 w 30132"/>
                  <a:gd name="connsiteY3" fmla="*/ 36159 h 30132"/>
                </a:gdLst>
                <a:ahLst/>
                <a:cxnLst>
                  <a:cxn ang="0">
                    <a:pos x="connsiteX0" y="connsiteY0"/>
                  </a:cxn>
                  <a:cxn ang="0">
                    <a:pos x="connsiteX1" y="connsiteY1"/>
                  </a:cxn>
                  <a:cxn ang="0">
                    <a:pos x="connsiteX2" y="connsiteY2"/>
                  </a:cxn>
                  <a:cxn ang="0">
                    <a:pos x="connsiteX3" y="connsiteY3"/>
                  </a:cxn>
                </a:cxnLst>
                <a:rect l="l" t="t" r="r" b="b"/>
                <a:pathLst>
                  <a:path w="30132" h="30132">
                    <a:moveTo>
                      <a:pt x="0" y="0"/>
                    </a:moveTo>
                    <a:lnTo>
                      <a:pt x="36159" y="0"/>
                    </a:lnTo>
                    <a:lnTo>
                      <a:pt x="36159" y="36159"/>
                    </a:lnTo>
                    <a:lnTo>
                      <a:pt x="0" y="36159"/>
                    </a:lnTo>
                    <a:close/>
                  </a:path>
                </a:pathLst>
              </a:custGeom>
              <a:solidFill>
                <a:schemeClr val="tx1"/>
              </a:solidFill>
              <a:ln w="14968" cap="flat">
                <a:noFill/>
                <a:prstDash val="solid"/>
                <a:miter/>
              </a:ln>
            </p:spPr>
            <p:txBody>
              <a:bodyPr rtlCol="0" anchor="ctr"/>
              <a:lstStyle/>
              <a:p>
                <a:pPr defTabSz="932563">
                  <a:defRPr/>
                </a:pPr>
                <a:endParaRPr lang="en-US">
                  <a:solidFill>
                    <a:srgbClr val="000000"/>
                  </a:solidFill>
                  <a:latin typeface="Segoe UI"/>
                </a:endParaRPr>
              </a:p>
            </p:txBody>
          </p:sp>
          <p:sp>
            <p:nvSpPr>
              <p:cNvPr id="1598" name="Freeform: Shape 1597">
                <a:extLst>
                  <a:ext uri="{FF2B5EF4-FFF2-40B4-BE49-F238E27FC236}">
                    <a16:creationId xmlns:a16="http://schemas.microsoft.com/office/drawing/2014/main" id="{EC6F102E-74F3-435F-B725-F54165EFEB83}"/>
                  </a:ext>
                </a:extLst>
              </p:cNvPr>
              <p:cNvSpPr/>
              <p:nvPr/>
            </p:nvSpPr>
            <p:spPr>
              <a:xfrm>
                <a:off x="1880959" y="3919354"/>
                <a:ext cx="30132" cy="30132"/>
              </a:xfrm>
              <a:custGeom>
                <a:avLst/>
                <a:gdLst>
                  <a:gd name="connsiteX0" fmla="*/ 0 w 30132"/>
                  <a:gd name="connsiteY0" fmla="*/ 0 h 30132"/>
                  <a:gd name="connsiteX1" fmla="*/ 36159 w 30132"/>
                  <a:gd name="connsiteY1" fmla="*/ 0 h 30132"/>
                  <a:gd name="connsiteX2" fmla="*/ 36159 w 30132"/>
                  <a:gd name="connsiteY2" fmla="*/ 36159 h 30132"/>
                  <a:gd name="connsiteX3" fmla="*/ 0 w 30132"/>
                  <a:gd name="connsiteY3" fmla="*/ 36159 h 30132"/>
                </a:gdLst>
                <a:ahLst/>
                <a:cxnLst>
                  <a:cxn ang="0">
                    <a:pos x="connsiteX0" y="connsiteY0"/>
                  </a:cxn>
                  <a:cxn ang="0">
                    <a:pos x="connsiteX1" y="connsiteY1"/>
                  </a:cxn>
                  <a:cxn ang="0">
                    <a:pos x="connsiteX2" y="connsiteY2"/>
                  </a:cxn>
                  <a:cxn ang="0">
                    <a:pos x="connsiteX3" y="connsiteY3"/>
                  </a:cxn>
                </a:cxnLst>
                <a:rect l="l" t="t" r="r" b="b"/>
                <a:pathLst>
                  <a:path w="30132" h="30132">
                    <a:moveTo>
                      <a:pt x="0" y="0"/>
                    </a:moveTo>
                    <a:lnTo>
                      <a:pt x="36159" y="0"/>
                    </a:lnTo>
                    <a:lnTo>
                      <a:pt x="36159" y="36159"/>
                    </a:lnTo>
                    <a:lnTo>
                      <a:pt x="0" y="36159"/>
                    </a:lnTo>
                    <a:close/>
                  </a:path>
                </a:pathLst>
              </a:custGeom>
              <a:solidFill>
                <a:schemeClr val="tx1"/>
              </a:solidFill>
              <a:ln w="14968" cap="flat">
                <a:noFill/>
                <a:prstDash val="solid"/>
                <a:miter/>
              </a:ln>
            </p:spPr>
            <p:txBody>
              <a:bodyPr rtlCol="0" anchor="ctr"/>
              <a:lstStyle/>
              <a:p>
                <a:pPr defTabSz="932563">
                  <a:defRPr/>
                </a:pPr>
                <a:endParaRPr lang="en-US">
                  <a:solidFill>
                    <a:srgbClr val="000000"/>
                  </a:solidFill>
                  <a:latin typeface="Segoe UI"/>
                </a:endParaRPr>
              </a:p>
            </p:txBody>
          </p:sp>
          <p:sp>
            <p:nvSpPr>
              <p:cNvPr id="1599" name="Freeform: Shape 1598">
                <a:extLst>
                  <a:ext uri="{FF2B5EF4-FFF2-40B4-BE49-F238E27FC236}">
                    <a16:creationId xmlns:a16="http://schemas.microsoft.com/office/drawing/2014/main" id="{FF306F9C-698D-45AE-90FF-CBBDAC0587A5}"/>
                  </a:ext>
                </a:extLst>
              </p:cNvPr>
              <p:cNvSpPr/>
              <p:nvPr/>
            </p:nvSpPr>
            <p:spPr>
              <a:xfrm>
                <a:off x="1978890" y="3919354"/>
                <a:ext cx="30132" cy="30132"/>
              </a:xfrm>
              <a:custGeom>
                <a:avLst/>
                <a:gdLst>
                  <a:gd name="connsiteX0" fmla="*/ 0 w 30132"/>
                  <a:gd name="connsiteY0" fmla="*/ 0 h 30132"/>
                  <a:gd name="connsiteX1" fmla="*/ 36159 w 30132"/>
                  <a:gd name="connsiteY1" fmla="*/ 0 h 30132"/>
                  <a:gd name="connsiteX2" fmla="*/ 36159 w 30132"/>
                  <a:gd name="connsiteY2" fmla="*/ 36159 h 30132"/>
                  <a:gd name="connsiteX3" fmla="*/ 0 w 30132"/>
                  <a:gd name="connsiteY3" fmla="*/ 36159 h 30132"/>
                </a:gdLst>
                <a:ahLst/>
                <a:cxnLst>
                  <a:cxn ang="0">
                    <a:pos x="connsiteX0" y="connsiteY0"/>
                  </a:cxn>
                  <a:cxn ang="0">
                    <a:pos x="connsiteX1" y="connsiteY1"/>
                  </a:cxn>
                  <a:cxn ang="0">
                    <a:pos x="connsiteX2" y="connsiteY2"/>
                  </a:cxn>
                  <a:cxn ang="0">
                    <a:pos x="connsiteX3" y="connsiteY3"/>
                  </a:cxn>
                </a:cxnLst>
                <a:rect l="l" t="t" r="r" b="b"/>
                <a:pathLst>
                  <a:path w="30132" h="30132">
                    <a:moveTo>
                      <a:pt x="0" y="0"/>
                    </a:moveTo>
                    <a:lnTo>
                      <a:pt x="36159" y="0"/>
                    </a:lnTo>
                    <a:lnTo>
                      <a:pt x="36159" y="36159"/>
                    </a:lnTo>
                    <a:lnTo>
                      <a:pt x="0" y="36159"/>
                    </a:lnTo>
                    <a:close/>
                  </a:path>
                </a:pathLst>
              </a:custGeom>
              <a:solidFill>
                <a:schemeClr val="tx1"/>
              </a:solidFill>
              <a:ln w="14968" cap="flat">
                <a:noFill/>
                <a:prstDash val="solid"/>
                <a:miter/>
              </a:ln>
            </p:spPr>
            <p:txBody>
              <a:bodyPr rtlCol="0" anchor="ctr"/>
              <a:lstStyle/>
              <a:p>
                <a:pPr defTabSz="932563">
                  <a:defRPr/>
                </a:pPr>
                <a:endParaRPr lang="en-US">
                  <a:solidFill>
                    <a:srgbClr val="000000"/>
                  </a:solidFill>
                  <a:latin typeface="Segoe UI"/>
                </a:endParaRPr>
              </a:p>
            </p:txBody>
          </p:sp>
          <p:sp>
            <p:nvSpPr>
              <p:cNvPr id="1600" name="Freeform: Shape 1599">
                <a:extLst>
                  <a:ext uri="{FF2B5EF4-FFF2-40B4-BE49-F238E27FC236}">
                    <a16:creationId xmlns:a16="http://schemas.microsoft.com/office/drawing/2014/main" id="{916D1B07-EC73-42FA-BEEE-B781725D9B5A}"/>
                  </a:ext>
                </a:extLst>
              </p:cNvPr>
              <p:cNvSpPr/>
              <p:nvPr/>
            </p:nvSpPr>
            <p:spPr>
              <a:xfrm>
                <a:off x="2076821" y="3919354"/>
                <a:ext cx="30132" cy="30132"/>
              </a:xfrm>
              <a:custGeom>
                <a:avLst/>
                <a:gdLst>
                  <a:gd name="connsiteX0" fmla="*/ 0 w 30132"/>
                  <a:gd name="connsiteY0" fmla="*/ 0 h 30132"/>
                  <a:gd name="connsiteX1" fmla="*/ 36159 w 30132"/>
                  <a:gd name="connsiteY1" fmla="*/ 0 h 30132"/>
                  <a:gd name="connsiteX2" fmla="*/ 36159 w 30132"/>
                  <a:gd name="connsiteY2" fmla="*/ 36159 h 30132"/>
                  <a:gd name="connsiteX3" fmla="*/ 0 w 30132"/>
                  <a:gd name="connsiteY3" fmla="*/ 36159 h 30132"/>
                </a:gdLst>
                <a:ahLst/>
                <a:cxnLst>
                  <a:cxn ang="0">
                    <a:pos x="connsiteX0" y="connsiteY0"/>
                  </a:cxn>
                  <a:cxn ang="0">
                    <a:pos x="connsiteX1" y="connsiteY1"/>
                  </a:cxn>
                  <a:cxn ang="0">
                    <a:pos x="connsiteX2" y="connsiteY2"/>
                  </a:cxn>
                  <a:cxn ang="0">
                    <a:pos x="connsiteX3" y="connsiteY3"/>
                  </a:cxn>
                </a:cxnLst>
                <a:rect l="l" t="t" r="r" b="b"/>
                <a:pathLst>
                  <a:path w="30132" h="30132">
                    <a:moveTo>
                      <a:pt x="0" y="0"/>
                    </a:moveTo>
                    <a:lnTo>
                      <a:pt x="36159" y="0"/>
                    </a:lnTo>
                    <a:lnTo>
                      <a:pt x="36159" y="36159"/>
                    </a:lnTo>
                    <a:lnTo>
                      <a:pt x="0" y="36159"/>
                    </a:lnTo>
                    <a:close/>
                  </a:path>
                </a:pathLst>
              </a:custGeom>
              <a:solidFill>
                <a:schemeClr val="tx1"/>
              </a:solidFill>
              <a:ln w="14968" cap="flat">
                <a:noFill/>
                <a:prstDash val="solid"/>
                <a:miter/>
              </a:ln>
            </p:spPr>
            <p:txBody>
              <a:bodyPr rtlCol="0" anchor="ctr"/>
              <a:lstStyle/>
              <a:p>
                <a:pPr defTabSz="932563">
                  <a:defRPr/>
                </a:pPr>
                <a:endParaRPr lang="en-US">
                  <a:solidFill>
                    <a:srgbClr val="000000"/>
                  </a:solidFill>
                  <a:latin typeface="Segoe UI"/>
                </a:endParaRPr>
              </a:p>
            </p:txBody>
          </p:sp>
          <p:sp>
            <p:nvSpPr>
              <p:cNvPr id="1601" name="Freeform: Shape 1600">
                <a:extLst>
                  <a:ext uri="{FF2B5EF4-FFF2-40B4-BE49-F238E27FC236}">
                    <a16:creationId xmlns:a16="http://schemas.microsoft.com/office/drawing/2014/main" id="{6E107571-93F8-4C84-94C1-1AB17593F019}"/>
                  </a:ext>
                </a:extLst>
              </p:cNvPr>
              <p:cNvSpPr/>
              <p:nvPr/>
            </p:nvSpPr>
            <p:spPr>
              <a:xfrm>
                <a:off x="2180778" y="3830463"/>
                <a:ext cx="150662" cy="316391"/>
              </a:xfrm>
              <a:custGeom>
                <a:avLst/>
                <a:gdLst>
                  <a:gd name="connsiteX0" fmla="*/ 0 w 150662"/>
                  <a:gd name="connsiteY0" fmla="*/ 0 h 316390"/>
                  <a:gd name="connsiteX1" fmla="*/ 153676 w 150662"/>
                  <a:gd name="connsiteY1" fmla="*/ 0 h 316390"/>
                  <a:gd name="connsiteX2" fmla="*/ 153676 w 150662"/>
                  <a:gd name="connsiteY2" fmla="*/ 322418 h 316390"/>
                  <a:gd name="connsiteX3" fmla="*/ 0 w 150662"/>
                  <a:gd name="connsiteY3" fmla="*/ 322418 h 316390"/>
                </a:gdLst>
                <a:ahLst/>
                <a:cxnLst>
                  <a:cxn ang="0">
                    <a:pos x="connsiteX0" y="connsiteY0"/>
                  </a:cxn>
                  <a:cxn ang="0">
                    <a:pos x="connsiteX1" y="connsiteY1"/>
                  </a:cxn>
                  <a:cxn ang="0">
                    <a:pos x="connsiteX2" y="connsiteY2"/>
                  </a:cxn>
                  <a:cxn ang="0">
                    <a:pos x="connsiteX3" y="connsiteY3"/>
                  </a:cxn>
                </a:cxnLst>
                <a:rect l="l" t="t" r="r" b="b"/>
                <a:pathLst>
                  <a:path w="150662" h="316390">
                    <a:moveTo>
                      <a:pt x="0" y="0"/>
                    </a:moveTo>
                    <a:lnTo>
                      <a:pt x="153676" y="0"/>
                    </a:lnTo>
                    <a:lnTo>
                      <a:pt x="153676" y="322418"/>
                    </a:lnTo>
                    <a:lnTo>
                      <a:pt x="0" y="322418"/>
                    </a:lnTo>
                    <a:close/>
                  </a:path>
                </a:pathLst>
              </a:custGeom>
              <a:solidFill>
                <a:schemeClr val="tx1"/>
              </a:solidFill>
              <a:ln w="14968" cap="flat">
                <a:noFill/>
                <a:prstDash val="solid"/>
                <a:miter/>
              </a:ln>
            </p:spPr>
            <p:txBody>
              <a:bodyPr rtlCol="0" anchor="ctr"/>
              <a:lstStyle/>
              <a:p>
                <a:pPr defTabSz="932563">
                  <a:defRPr/>
                </a:pPr>
                <a:endParaRPr lang="en-US">
                  <a:solidFill>
                    <a:srgbClr val="000000"/>
                  </a:solidFill>
                  <a:latin typeface="Segoe UI"/>
                </a:endParaRPr>
              </a:p>
            </p:txBody>
          </p:sp>
        </p:grpSp>
        <p:sp>
          <p:nvSpPr>
            <p:cNvPr id="1580" name="Rectangle 189">
              <a:extLst>
                <a:ext uri="{FF2B5EF4-FFF2-40B4-BE49-F238E27FC236}">
                  <a16:creationId xmlns:a16="http://schemas.microsoft.com/office/drawing/2014/main" id="{DBB2B95D-8D6E-414D-9355-1B6583895189}"/>
                </a:ext>
              </a:extLst>
            </p:cNvPr>
            <p:cNvSpPr/>
            <p:nvPr/>
          </p:nvSpPr>
          <p:spPr bwMode="auto">
            <a:xfrm>
              <a:off x="2032803" y="4013812"/>
              <a:ext cx="820163" cy="255329"/>
            </a:xfrm>
            <a:custGeom>
              <a:avLst/>
              <a:gdLst>
                <a:gd name="connsiteX0" fmla="*/ 0 w 819908"/>
                <a:gd name="connsiteY0" fmla="*/ 0 h 170515"/>
                <a:gd name="connsiteX1" fmla="*/ 819908 w 819908"/>
                <a:gd name="connsiteY1" fmla="*/ 0 h 170515"/>
                <a:gd name="connsiteX2" fmla="*/ 819908 w 819908"/>
                <a:gd name="connsiteY2" fmla="*/ 170515 h 170515"/>
                <a:gd name="connsiteX3" fmla="*/ 0 w 819908"/>
                <a:gd name="connsiteY3" fmla="*/ 170515 h 170515"/>
                <a:gd name="connsiteX4" fmla="*/ 0 w 819908"/>
                <a:gd name="connsiteY4" fmla="*/ 0 h 170515"/>
                <a:gd name="connsiteX0" fmla="*/ 0 w 819908"/>
                <a:gd name="connsiteY0" fmla="*/ 0 h 170515"/>
                <a:gd name="connsiteX1" fmla="*/ 817258 w 819908"/>
                <a:gd name="connsiteY1" fmla="*/ 63610 h 170515"/>
                <a:gd name="connsiteX2" fmla="*/ 819908 w 819908"/>
                <a:gd name="connsiteY2" fmla="*/ 170515 h 170515"/>
                <a:gd name="connsiteX3" fmla="*/ 0 w 819908"/>
                <a:gd name="connsiteY3" fmla="*/ 170515 h 170515"/>
                <a:gd name="connsiteX4" fmla="*/ 0 w 819908"/>
                <a:gd name="connsiteY4" fmla="*/ 0 h 170515"/>
                <a:gd name="connsiteX0" fmla="*/ 0 w 827860"/>
                <a:gd name="connsiteY0" fmla="*/ 0 h 210272"/>
                <a:gd name="connsiteX1" fmla="*/ 817258 w 827860"/>
                <a:gd name="connsiteY1" fmla="*/ 63610 h 210272"/>
                <a:gd name="connsiteX2" fmla="*/ 827860 w 827860"/>
                <a:gd name="connsiteY2" fmla="*/ 210272 h 210272"/>
                <a:gd name="connsiteX3" fmla="*/ 0 w 827860"/>
                <a:gd name="connsiteY3" fmla="*/ 170515 h 210272"/>
                <a:gd name="connsiteX4" fmla="*/ 0 w 827860"/>
                <a:gd name="connsiteY4" fmla="*/ 0 h 210272"/>
                <a:gd name="connsiteX0" fmla="*/ 0 w 819908"/>
                <a:gd name="connsiteY0" fmla="*/ 0 h 255329"/>
                <a:gd name="connsiteX1" fmla="*/ 817258 w 819908"/>
                <a:gd name="connsiteY1" fmla="*/ 63610 h 255329"/>
                <a:gd name="connsiteX2" fmla="*/ 819908 w 819908"/>
                <a:gd name="connsiteY2" fmla="*/ 255329 h 255329"/>
                <a:gd name="connsiteX3" fmla="*/ 0 w 819908"/>
                <a:gd name="connsiteY3" fmla="*/ 170515 h 255329"/>
                <a:gd name="connsiteX4" fmla="*/ 0 w 819908"/>
                <a:gd name="connsiteY4" fmla="*/ 0 h 255329"/>
                <a:gd name="connsiteX0" fmla="*/ 0 w 820163"/>
                <a:gd name="connsiteY0" fmla="*/ 0 h 255329"/>
                <a:gd name="connsiteX1" fmla="*/ 819909 w 820163"/>
                <a:gd name="connsiteY1" fmla="*/ 92765 h 255329"/>
                <a:gd name="connsiteX2" fmla="*/ 819908 w 820163"/>
                <a:gd name="connsiteY2" fmla="*/ 255329 h 255329"/>
                <a:gd name="connsiteX3" fmla="*/ 0 w 820163"/>
                <a:gd name="connsiteY3" fmla="*/ 170515 h 255329"/>
                <a:gd name="connsiteX4" fmla="*/ 0 w 820163"/>
                <a:gd name="connsiteY4" fmla="*/ 0 h 255329"/>
                <a:gd name="connsiteX0" fmla="*/ 0 w 820163"/>
                <a:gd name="connsiteY0" fmla="*/ 0 h 255329"/>
                <a:gd name="connsiteX1" fmla="*/ 819909 w 820163"/>
                <a:gd name="connsiteY1" fmla="*/ 87464 h 255329"/>
                <a:gd name="connsiteX2" fmla="*/ 819908 w 820163"/>
                <a:gd name="connsiteY2" fmla="*/ 255329 h 255329"/>
                <a:gd name="connsiteX3" fmla="*/ 0 w 820163"/>
                <a:gd name="connsiteY3" fmla="*/ 170515 h 255329"/>
                <a:gd name="connsiteX4" fmla="*/ 0 w 820163"/>
                <a:gd name="connsiteY4" fmla="*/ 0 h 2553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0163" h="255329">
                  <a:moveTo>
                    <a:pt x="0" y="0"/>
                  </a:moveTo>
                  <a:lnTo>
                    <a:pt x="819909" y="87464"/>
                  </a:lnTo>
                  <a:cubicBezTo>
                    <a:pt x="820792" y="123099"/>
                    <a:pt x="819025" y="219694"/>
                    <a:pt x="819908" y="255329"/>
                  </a:cubicBezTo>
                  <a:lnTo>
                    <a:pt x="0" y="170515"/>
                  </a:lnTo>
                  <a:lnTo>
                    <a:pt x="0" y="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81" name="Rectangle 190">
              <a:extLst>
                <a:ext uri="{FF2B5EF4-FFF2-40B4-BE49-F238E27FC236}">
                  <a16:creationId xmlns:a16="http://schemas.microsoft.com/office/drawing/2014/main" id="{DDCC2843-3325-4954-9713-656387A20E44}"/>
                </a:ext>
              </a:extLst>
            </p:cNvPr>
            <p:cNvSpPr/>
            <p:nvPr/>
          </p:nvSpPr>
          <p:spPr bwMode="auto">
            <a:xfrm>
              <a:off x="2033622" y="4003757"/>
              <a:ext cx="814042" cy="96541"/>
            </a:xfrm>
            <a:custGeom>
              <a:avLst/>
              <a:gdLst>
                <a:gd name="connsiteX0" fmla="*/ 0 w 800788"/>
                <a:gd name="connsiteY0" fmla="*/ 0 h 149550"/>
                <a:gd name="connsiteX1" fmla="*/ 800788 w 800788"/>
                <a:gd name="connsiteY1" fmla="*/ 0 h 149550"/>
                <a:gd name="connsiteX2" fmla="*/ 800788 w 800788"/>
                <a:gd name="connsiteY2" fmla="*/ 149550 h 149550"/>
                <a:gd name="connsiteX3" fmla="*/ 0 w 800788"/>
                <a:gd name="connsiteY3" fmla="*/ 149550 h 149550"/>
                <a:gd name="connsiteX4" fmla="*/ 0 w 800788"/>
                <a:gd name="connsiteY4" fmla="*/ 0 h 149550"/>
                <a:gd name="connsiteX0" fmla="*/ 98066 w 800788"/>
                <a:gd name="connsiteY0" fmla="*/ 13252 h 149550"/>
                <a:gd name="connsiteX1" fmla="*/ 800788 w 800788"/>
                <a:gd name="connsiteY1" fmla="*/ 0 h 149550"/>
                <a:gd name="connsiteX2" fmla="*/ 800788 w 800788"/>
                <a:gd name="connsiteY2" fmla="*/ 149550 h 149550"/>
                <a:gd name="connsiteX3" fmla="*/ 0 w 800788"/>
                <a:gd name="connsiteY3" fmla="*/ 149550 h 149550"/>
                <a:gd name="connsiteX4" fmla="*/ 98066 w 800788"/>
                <a:gd name="connsiteY4" fmla="*/ 13252 h 149550"/>
                <a:gd name="connsiteX0" fmla="*/ 106018 w 808740"/>
                <a:gd name="connsiteY0" fmla="*/ 13252 h 149550"/>
                <a:gd name="connsiteX1" fmla="*/ 808740 w 808740"/>
                <a:gd name="connsiteY1" fmla="*/ 0 h 149550"/>
                <a:gd name="connsiteX2" fmla="*/ 808740 w 808740"/>
                <a:gd name="connsiteY2" fmla="*/ 149550 h 149550"/>
                <a:gd name="connsiteX3" fmla="*/ 0 w 808740"/>
                <a:gd name="connsiteY3" fmla="*/ 14378 h 149550"/>
                <a:gd name="connsiteX4" fmla="*/ 106018 w 808740"/>
                <a:gd name="connsiteY4" fmla="*/ 13252 h 149550"/>
                <a:gd name="connsiteX0" fmla="*/ 106018 w 808740"/>
                <a:gd name="connsiteY0" fmla="*/ 13252 h 72687"/>
                <a:gd name="connsiteX1" fmla="*/ 808740 w 808740"/>
                <a:gd name="connsiteY1" fmla="*/ 0 h 72687"/>
                <a:gd name="connsiteX2" fmla="*/ 747780 w 808740"/>
                <a:gd name="connsiteY2" fmla="*/ 72687 h 72687"/>
                <a:gd name="connsiteX3" fmla="*/ 0 w 808740"/>
                <a:gd name="connsiteY3" fmla="*/ 14378 h 72687"/>
                <a:gd name="connsiteX4" fmla="*/ 106018 w 808740"/>
                <a:gd name="connsiteY4" fmla="*/ 13252 h 72687"/>
                <a:gd name="connsiteX0" fmla="*/ 106018 w 808740"/>
                <a:gd name="connsiteY0" fmla="*/ 13252 h 117744"/>
                <a:gd name="connsiteX1" fmla="*/ 808740 w 808740"/>
                <a:gd name="connsiteY1" fmla="*/ 0 h 117744"/>
                <a:gd name="connsiteX2" fmla="*/ 803439 w 808740"/>
                <a:gd name="connsiteY2" fmla="*/ 117744 h 117744"/>
                <a:gd name="connsiteX3" fmla="*/ 0 w 808740"/>
                <a:gd name="connsiteY3" fmla="*/ 14378 h 117744"/>
                <a:gd name="connsiteX4" fmla="*/ 106018 w 808740"/>
                <a:gd name="connsiteY4" fmla="*/ 13252 h 117744"/>
                <a:gd name="connsiteX0" fmla="*/ 106018 w 803439"/>
                <a:gd name="connsiteY0" fmla="*/ 0 h 104492"/>
                <a:gd name="connsiteX1" fmla="*/ 803439 w 803439"/>
                <a:gd name="connsiteY1" fmla="*/ 47708 h 104492"/>
                <a:gd name="connsiteX2" fmla="*/ 803439 w 803439"/>
                <a:gd name="connsiteY2" fmla="*/ 104492 h 104492"/>
                <a:gd name="connsiteX3" fmla="*/ 0 w 803439"/>
                <a:gd name="connsiteY3" fmla="*/ 1126 h 104492"/>
                <a:gd name="connsiteX4" fmla="*/ 106018 w 803439"/>
                <a:gd name="connsiteY4" fmla="*/ 0 h 104492"/>
                <a:gd name="connsiteX0" fmla="*/ 113970 w 811391"/>
                <a:gd name="connsiteY0" fmla="*/ 0 h 104492"/>
                <a:gd name="connsiteX1" fmla="*/ 811391 w 811391"/>
                <a:gd name="connsiteY1" fmla="*/ 47708 h 104492"/>
                <a:gd name="connsiteX2" fmla="*/ 811391 w 811391"/>
                <a:gd name="connsiteY2" fmla="*/ 104492 h 104492"/>
                <a:gd name="connsiteX3" fmla="*/ 0 w 811391"/>
                <a:gd name="connsiteY3" fmla="*/ 3777 h 104492"/>
                <a:gd name="connsiteX4" fmla="*/ 113970 w 811391"/>
                <a:gd name="connsiteY4" fmla="*/ 0 h 104492"/>
                <a:gd name="connsiteX0" fmla="*/ 116621 w 814042"/>
                <a:gd name="connsiteY0" fmla="*/ 0 h 104492"/>
                <a:gd name="connsiteX1" fmla="*/ 814042 w 814042"/>
                <a:gd name="connsiteY1" fmla="*/ 47708 h 104492"/>
                <a:gd name="connsiteX2" fmla="*/ 814042 w 814042"/>
                <a:gd name="connsiteY2" fmla="*/ 104492 h 104492"/>
                <a:gd name="connsiteX3" fmla="*/ 0 w 814042"/>
                <a:gd name="connsiteY3" fmla="*/ 11728 h 104492"/>
                <a:gd name="connsiteX4" fmla="*/ 116621 w 814042"/>
                <a:gd name="connsiteY4" fmla="*/ 0 h 104492"/>
                <a:gd name="connsiteX0" fmla="*/ 116621 w 814042"/>
                <a:gd name="connsiteY0" fmla="*/ 0 h 104492"/>
                <a:gd name="connsiteX1" fmla="*/ 814042 w 814042"/>
                <a:gd name="connsiteY1" fmla="*/ 50359 h 104492"/>
                <a:gd name="connsiteX2" fmla="*/ 814042 w 814042"/>
                <a:gd name="connsiteY2" fmla="*/ 104492 h 104492"/>
                <a:gd name="connsiteX3" fmla="*/ 0 w 814042"/>
                <a:gd name="connsiteY3" fmla="*/ 11728 h 104492"/>
                <a:gd name="connsiteX4" fmla="*/ 116621 w 814042"/>
                <a:gd name="connsiteY4" fmla="*/ 0 h 104492"/>
                <a:gd name="connsiteX0" fmla="*/ 116621 w 814042"/>
                <a:gd name="connsiteY0" fmla="*/ 0 h 96541"/>
                <a:gd name="connsiteX1" fmla="*/ 814042 w 814042"/>
                <a:gd name="connsiteY1" fmla="*/ 50359 h 96541"/>
                <a:gd name="connsiteX2" fmla="*/ 814042 w 814042"/>
                <a:gd name="connsiteY2" fmla="*/ 96541 h 96541"/>
                <a:gd name="connsiteX3" fmla="*/ 0 w 814042"/>
                <a:gd name="connsiteY3" fmla="*/ 11728 h 96541"/>
                <a:gd name="connsiteX4" fmla="*/ 116621 w 814042"/>
                <a:gd name="connsiteY4" fmla="*/ 0 h 965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4042" h="96541">
                  <a:moveTo>
                    <a:pt x="116621" y="0"/>
                  </a:moveTo>
                  <a:lnTo>
                    <a:pt x="814042" y="50359"/>
                  </a:lnTo>
                  <a:lnTo>
                    <a:pt x="814042" y="96541"/>
                  </a:lnTo>
                  <a:lnTo>
                    <a:pt x="0" y="11728"/>
                  </a:lnTo>
                  <a:lnTo>
                    <a:pt x="116621" y="0"/>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582" name="Group 1581">
              <a:extLst>
                <a:ext uri="{FF2B5EF4-FFF2-40B4-BE49-F238E27FC236}">
                  <a16:creationId xmlns:a16="http://schemas.microsoft.com/office/drawing/2014/main" id="{2A5F52FE-16CD-48EF-8991-85BFBC14479F}"/>
                </a:ext>
              </a:extLst>
            </p:cNvPr>
            <p:cNvGrpSpPr/>
            <p:nvPr/>
          </p:nvGrpSpPr>
          <p:grpSpPr>
            <a:xfrm>
              <a:off x="2539877" y="3700484"/>
              <a:ext cx="417975" cy="553827"/>
              <a:chOff x="2599143" y="3810981"/>
              <a:chExt cx="342799" cy="454219"/>
            </a:xfrm>
          </p:grpSpPr>
          <p:grpSp>
            <p:nvGrpSpPr>
              <p:cNvPr id="1584" name="Graphic 176">
                <a:extLst>
                  <a:ext uri="{FF2B5EF4-FFF2-40B4-BE49-F238E27FC236}">
                    <a16:creationId xmlns:a16="http://schemas.microsoft.com/office/drawing/2014/main" id="{422150E8-DBBF-4B80-BE50-5CBCB9D20848}"/>
                  </a:ext>
                </a:extLst>
              </p:cNvPr>
              <p:cNvGrpSpPr/>
              <p:nvPr/>
            </p:nvGrpSpPr>
            <p:grpSpPr>
              <a:xfrm flipH="1">
                <a:off x="2599143" y="3810981"/>
                <a:ext cx="340943" cy="322889"/>
                <a:chOff x="2660264" y="3551443"/>
                <a:chExt cx="340943" cy="322889"/>
              </a:xfrm>
            </p:grpSpPr>
            <p:sp>
              <p:nvSpPr>
                <p:cNvPr id="1586" name="Freeform: Shape 1585">
                  <a:extLst>
                    <a:ext uri="{FF2B5EF4-FFF2-40B4-BE49-F238E27FC236}">
                      <a16:creationId xmlns:a16="http://schemas.microsoft.com/office/drawing/2014/main" id="{79FDCB83-BE13-4A0E-8DDE-4C8056AAF95E}"/>
                    </a:ext>
                  </a:extLst>
                </p:cNvPr>
                <p:cNvSpPr/>
                <p:nvPr/>
              </p:nvSpPr>
              <p:spPr>
                <a:xfrm rot="15715791">
                  <a:off x="2956686" y="3537388"/>
                  <a:ext cx="28111" cy="56221"/>
                </a:xfrm>
                <a:custGeom>
                  <a:avLst/>
                  <a:gdLst>
                    <a:gd name="connsiteX0" fmla="*/ 37949 w 28110"/>
                    <a:gd name="connsiteY0" fmla="*/ 60438 h 56221"/>
                    <a:gd name="connsiteX1" fmla="*/ 23894 w 28110"/>
                    <a:gd name="connsiteY1" fmla="*/ 60438 h 56221"/>
                    <a:gd name="connsiteX2" fmla="*/ 23894 w 28110"/>
                    <a:gd name="connsiteY2" fmla="*/ 33733 h 56221"/>
                    <a:gd name="connsiteX3" fmla="*/ 0 w 28110"/>
                    <a:gd name="connsiteY3" fmla="*/ 9839 h 56221"/>
                    <a:gd name="connsiteX4" fmla="*/ 9839 w 28110"/>
                    <a:gd name="connsiteY4" fmla="*/ 0 h 56221"/>
                    <a:gd name="connsiteX5" fmla="*/ 37949 w 28110"/>
                    <a:gd name="connsiteY5" fmla="*/ 28111 h 56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110" h="56221">
                      <a:moveTo>
                        <a:pt x="37949" y="60438"/>
                      </a:moveTo>
                      <a:lnTo>
                        <a:pt x="23894" y="60438"/>
                      </a:lnTo>
                      <a:lnTo>
                        <a:pt x="23894" y="33733"/>
                      </a:lnTo>
                      <a:lnTo>
                        <a:pt x="0" y="9839"/>
                      </a:lnTo>
                      <a:lnTo>
                        <a:pt x="9839" y="0"/>
                      </a:lnTo>
                      <a:lnTo>
                        <a:pt x="37949" y="28111"/>
                      </a:lnTo>
                      <a:close/>
                    </a:path>
                  </a:pathLst>
                </a:custGeom>
                <a:solidFill>
                  <a:schemeClr val="tx2"/>
                </a:solidFill>
                <a:ln w="13811" cap="flat">
                  <a:noFill/>
                  <a:prstDash val="solid"/>
                  <a:miter/>
                </a:ln>
              </p:spPr>
              <p:txBody>
                <a:bodyPr rtlCol="0" anchor="ctr"/>
                <a:lstStyle/>
                <a:p>
                  <a:pPr defTabSz="932563">
                    <a:defRPr/>
                  </a:pPr>
                  <a:endParaRPr lang="en-US">
                    <a:solidFill>
                      <a:srgbClr val="000000"/>
                    </a:solidFill>
                    <a:latin typeface="Segoe UI"/>
                  </a:endParaRPr>
                </a:p>
              </p:txBody>
            </p:sp>
            <p:sp>
              <p:nvSpPr>
                <p:cNvPr id="1587" name="Freeform: Shape 1586">
                  <a:extLst>
                    <a:ext uri="{FF2B5EF4-FFF2-40B4-BE49-F238E27FC236}">
                      <a16:creationId xmlns:a16="http://schemas.microsoft.com/office/drawing/2014/main" id="{E93F54F5-3713-4CEA-AC06-23FC91A3144A}"/>
                    </a:ext>
                  </a:extLst>
                </p:cNvPr>
                <p:cNvSpPr/>
                <p:nvPr/>
              </p:nvSpPr>
              <p:spPr>
                <a:xfrm rot="16387879">
                  <a:off x="2959041" y="3603736"/>
                  <a:ext cx="28111" cy="56221"/>
                </a:xfrm>
                <a:custGeom>
                  <a:avLst/>
                  <a:gdLst>
                    <a:gd name="connsiteX0" fmla="*/ 14055 w 28110"/>
                    <a:gd name="connsiteY0" fmla="*/ 60438 h 56221"/>
                    <a:gd name="connsiteX1" fmla="*/ 0 w 28110"/>
                    <a:gd name="connsiteY1" fmla="*/ 60438 h 56221"/>
                    <a:gd name="connsiteX2" fmla="*/ 0 w 28110"/>
                    <a:gd name="connsiteY2" fmla="*/ 28111 h 56221"/>
                    <a:gd name="connsiteX3" fmla="*/ 26705 w 28110"/>
                    <a:gd name="connsiteY3" fmla="*/ 0 h 56221"/>
                    <a:gd name="connsiteX4" fmla="*/ 36544 w 28110"/>
                    <a:gd name="connsiteY4" fmla="*/ 9839 h 56221"/>
                    <a:gd name="connsiteX5" fmla="*/ 14055 w 28110"/>
                    <a:gd name="connsiteY5" fmla="*/ 33733 h 56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110" h="56221">
                      <a:moveTo>
                        <a:pt x="14055" y="60438"/>
                      </a:moveTo>
                      <a:lnTo>
                        <a:pt x="0" y="60438"/>
                      </a:lnTo>
                      <a:lnTo>
                        <a:pt x="0" y="28111"/>
                      </a:lnTo>
                      <a:lnTo>
                        <a:pt x="26705" y="0"/>
                      </a:lnTo>
                      <a:lnTo>
                        <a:pt x="36544" y="9839"/>
                      </a:lnTo>
                      <a:lnTo>
                        <a:pt x="14055" y="33733"/>
                      </a:lnTo>
                      <a:close/>
                    </a:path>
                  </a:pathLst>
                </a:custGeom>
                <a:solidFill>
                  <a:schemeClr val="tx2"/>
                </a:solidFill>
                <a:ln w="13811" cap="flat">
                  <a:noFill/>
                  <a:prstDash val="solid"/>
                  <a:miter/>
                </a:ln>
              </p:spPr>
              <p:txBody>
                <a:bodyPr rtlCol="0" anchor="ctr"/>
                <a:lstStyle/>
                <a:p>
                  <a:pPr defTabSz="932563">
                    <a:defRPr/>
                  </a:pPr>
                  <a:endParaRPr lang="en-US">
                    <a:solidFill>
                      <a:srgbClr val="000000"/>
                    </a:solidFill>
                    <a:latin typeface="Segoe UI"/>
                  </a:endParaRPr>
                </a:p>
              </p:txBody>
            </p:sp>
            <p:sp>
              <p:nvSpPr>
                <p:cNvPr id="1588" name="Freeform: Shape 1587">
                  <a:extLst>
                    <a:ext uri="{FF2B5EF4-FFF2-40B4-BE49-F238E27FC236}">
                      <a16:creationId xmlns:a16="http://schemas.microsoft.com/office/drawing/2014/main" id="{F7A658B7-883D-4A26-8354-6669C0CB7B76}"/>
                    </a:ext>
                  </a:extLst>
                </p:cNvPr>
                <p:cNvSpPr/>
                <p:nvPr/>
              </p:nvSpPr>
              <p:spPr>
                <a:xfrm>
                  <a:off x="2660264" y="3691613"/>
                  <a:ext cx="98387" cy="182719"/>
                </a:xfrm>
                <a:custGeom>
                  <a:avLst/>
                  <a:gdLst>
                    <a:gd name="connsiteX0" fmla="*/ 49194 w 98387"/>
                    <a:gd name="connsiteY0" fmla="*/ 0 h 182719"/>
                    <a:gd name="connsiteX1" fmla="*/ 0 w 98387"/>
                    <a:gd name="connsiteY1" fmla="*/ 49194 h 182719"/>
                    <a:gd name="connsiteX2" fmla="*/ 0 w 98387"/>
                    <a:gd name="connsiteY2" fmla="*/ 188341 h 182719"/>
                    <a:gd name="connsiteX3" fmla="*/ 99793 w 98387"/>
                    <a:gd name="connsiteY3" fmla="*/ 188341 h 182719"/>
                    <a:gd name="connsiteX4" fmla="*/ 99793 w 98387"/>
                    <a:gd name="connsiteY4" fmla="*/ 49194 h 182719"/>
                    <a:gd name="connsiteX5" fmla="*/ 49194 w 98387"/>
                    <a:gd name="connsiteY5" fmla="*/ 0 h 182719"/>
                    <a:gd name="connsiteX6" fmla="*/ 49194 w 98387"/>
                    <a:gd name="connsiteY6" fmla="*/ 0 h 182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8387" h="182719">
                      <a:moveTo>
                        <a:pt x="49194" y="0"/>
                      </a:moveTo>
                      <a:cubicBezTo>
                        <a:pt x="21083" y="0"/>
                        <a:pt x="0" y="22489"/>
                        <a:pt x="0" y="49194"/>
                      </a:cubicBezTo>
                      <a:cubicBezTo>
                        <a:pt x="0" y="188341"/>
                        <a:pt x="0" y="188341"/>
                        <a:pt x="0" y="188341"/>
                      </a:cubicBezTo>
                      <a:cubicBezTo>
                        <a:pt x="99793" y="188341"/>
                        <a:pt x="99793" y="188341"/>
                        <a:pt x="99793" y="188341"/>
                      </a:cubicBezTo>
                      <a:cubicBezTo>
                        <a:pt x="99793" y="49194"/>
                        <a:pt x="99793" y="49194"/>
                        <a:pt x="99793" y="49194"/>
                      </a:cubicBezTo>
                      <a:cubicBezTo>
                        <a:pt x="99793" y="22489"/>
                        <a:pt x="77304" y="0"/>
                        <a:pt x="49194" y="0"/>
                      </a:cubicBezTo>
                      <a:lnTo>
                        <a:pt x="49194" y="0"/>
                      </a:lnTo>
                      <a:close/>
                    </a:path>
                  </a:pathLst>
                </a:custGeom>
                <a:solidFill>
                  <a:schemeClr val="tx1"/>
                </a:solidFill>
                <a:ln w="13811" cap="flat">
                  <a:noFill/>
                  <a:prstDash val="solid"/>
                  <a:miter/>
                </a:ln>
              </p:spPr>
              <p:txBody>
                <a:bodyPr rtlCol="0" anchor="ctr"/>
                <a:lstStyle/>
                <a:p>
                  <a:pPr defTabSz="932563">
                    <a:defRPr/>
                  </a:pPr>
                  <a:endParaRPr lang="en-US">
                    <a:solidFill>
                      <a:srgbClr val="000000"/>
                    </a:solidFill>
                    <a:latin typeface="Segoe UI"/>
                  </a:endParaRPr>
                </a:p>
              </p:txBody>
            </p:sp>
            <p:sp>
              <p:nvSpPr>
                <p:cNvPr id="1589" name="Freeform: Shape 1588">
                  <a:extLst>
                    <a:ext uri="{FF2B5EF4-FFF2-40B4-BE49-F238E27FC236}">
                      <a16:creationId xmlns:a16="http://schemas.microsoft.com/office/drawing/2014/main" id="{FB5AE6A7-CF61-4070-9EC5-EB546E543C89}"/>
                    </a:ext>
                  </a:extLst>
                </p:cNvPr>
                <p:cNvSpPr/>
                <p:nvPr/>
              </p:nvSpPr>
              <p:spPr>
                <a:xfrm>
                  <a:off x="2873905" y="3716913"/>
                  <a:ext cx="28111" cy="14055"/>
                </a:xfrm>
                <a:custGeom>
                  <a:avLst/>
                  <a:gdLst>
                    <a:gd name="connsiteX0" fmla="*/ 0 w 28110"/>
                    <a:gd name="connsiteY0" fmla="*/ 15461 h 14055"/>
                    <a:gd name="connsiteX1" fmla="*/ 36544 w 28110"/>
                    <a:gd name="connsiteY1" fmla="*/ 0 h 14055"/>
                  </a:gdLst>
                  <a:ahLst/>
                  <a:cxnLst>
                    <a:cxn ang="0">
                      <a:pos x="connsiteX0" y="connsiteY0"/>
                    </a:cxn>
                    <a:cxn ang="0">
                      <a:pos x="connsiteX1" y="connsiteY1"/>
                    </a:cxn>
                  </a:cxnLst>
                  <a:rect l="l" t="t" r="r" b="b"/>
                  <a:pathLst>
                    <a:path w="28110" h="14055">
                      <a:moveTo>
                        <a:pt x="0" y="15461"/>
                      </a:moveTo>
                      <a:cubicBezTo>
                        <a:pt x="36544" y="0"/>
                        <a:pt x="36544" y="0"/>
                        <a:pt x="36544" y="0"/>
                      </a:cubicBezTo>
                    </a:path>
                  </a:pathLst>
                </a:custGeom>
                <a:solidFill>
                  <a:schemeClr val="tx2"/>
                </a:solidFill>
                <a:ln w="13811" cap="flat">
                  <a:noFill/>
                  <a:prstDash val="solid"/>
                  <a:miter/>
                </a:ln>
              </p:spPr>
              <p:txBody>
                <a:bodyPr rtlCol="0" anchor="ctr"/>
                <a:lstStyle/>
                <a:p>
                  <a:pPr defTabSz="932563">
                    <a:defRPr/>
                  </a:pPr>
                  <a:endParaRPr lang="en-US">
                    <a:solidFill>
                      <a:srgbClr val="000000"/>
                    </a:solidFill>
                    <a:latin typeface="Segoe UI"/>
                  </a:endParaRPr>
                </a:p>
              </p:txBody>
            </p:sp>
            <p:sp>
              <p:nvSpPr>
                <p:cNvPr id="1590" name="Freeform: Shape 1589">
                  <a:extLst>
                    <a:ext uri="{FF2B5EF4-FFF2-40B4-BE49-F238E27FC236}">
                      <a16:creationId xmlns:a16="http://schemas.microsoft.com/office/drawing/2014/main" id="{2E61D0C9-BCEA-41EB-876E-DFF5FA2C26E0}"/>
                    </a:ext>
                  </a:extLst>
                </p:cNvPr>
                <p:cNvSpPr/>
                <p:nvPr/>
              </p:nvSpPr>
              <p:spPr>
                <a:xfrm>
                  <a:off x="2710863" y="3583387"/>
                  <a:ext cx="140554" cy="140553"/>
                </a:xfrm>
                <a:custGeom>
                  <a:avLst/>
                  <a:gdLst>
                    <a:gd name="connsiteX0" fmla="*/ 47788 w 140553"/>
                    <a:gd name="connsiteY0" fmla="*/ 146175 h 140553"/>
                    <a:gd name="connsiteX1" fmla="*/ 140554 w 140553"/>
                    <a:gd name="connsiteY1" fmla="*/ 50599 h 140553"/>
                    <a:gd name="connsiteX2" fmla="*/ 140554 w 140553"/>
                    <a:gd name="connsiteY2" fmla="*/ 8433 h 140553"/>
                    <a:gd name="connsiteX3" fmla="*/ 98387 w 140553"/>
                    <a:gd name="connsiteY3" fmla="*/ 8433 h 140553"/>
                    <a:gd name="connsiteX4" fmla="*/ 0 w 140553"/>
                    <a:gd name="connsiteY4" fmla="*/ 108226 h 1405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553" h="140553">
                      <a:moveTo>
                        <a:pt x="47788" y="146175"/>
                      </a:moveTo>
                      <a:cubicBezTo>
                        <a:pt x="140554" y="50599"/>
                        <a:pt x="140554" y="50599"/>
                        <a:pt x="140554" y="50599"/>
                      </a:cubicBezTo>
                      <a:cubicBezTo>
                        <a:pt x="151798" y="39355"/>
                        <a:pt x="151798" y="19677"/>
                        <a:pt x="140554" y="8433"/>
                      </a:cubicBezTo>
                      <a:cubicBezTo>
                        <a:pt x="129309" y="-2811"/>
                        <a:pt x="109632" y="-2811"/>
                        <a:pt x="98387" y="8433"/>
                      </a:cubicBezTo>
                      <a:cubicBezTo>
                        <a:pt x="0" y="108226"/>
                        <a:pt x="0" y="108226"/>
                        <a:pt x="0" y="108226"/>
                      </a:cubicBezTo>
                    </a:path>
                  </a:pathLst>
                </a:custGeom>
                <a:solidFill>
                  <a:schemeClr val="accent2"/>
                </a:solidFill>
                <a:ln w="13811" cap="flat">
                  <a:noFill/>
                  <a:prstDash val="solid"/>
                  <a:miter/>
                </a:ln>
              </p:spPr>
              <p:txBody>
                <a:bodyPr rtlCol="0" anchor="ctr"/>
                <a:lstStyle/>
                <a:p>
                  <a:pPr defTabSz="932563">
                    <a:defRPr/>
                  </a:pPr>
                  <a:endParaRPr lang="en-US">
                    <a:solidFill>
                      <a:srgbClr val="000000"/>
                    </a:solidFill>
                    <a:latin typeface="Segoe UI"/>
                  </a:endParaRPr>
                </a:p>
              </p:txBody>
            </p:sp>
            <p:sp>
              <p:nvSpPr>
                <p:cNvPr id="1591" name="Freeform: Shape 1590">
                  <a:extLst>
                    <a:ext uri="{FF2B5EF4-FFF2-40B4-BE49-F238E27FC236}">
                      <a16:creationId xmlns:a16="http://schemas.microsoft.com/office/drawing/2014/main" id="{9EA5E647-450E-4166-928D-E595D751D595}"/>
                    </a:ext>
                  </a:extLst>
                </p:cNvPr>
                <p:cNvSpPr/>
                <p:nvPr/>
              </p:nvSpPr>
              <p:spPr>
                <a:xfrm rot="17436368">
                  <a:off x="2847320" y="3518191"/>
                  <a:ext cx="84332" cy="154609"/>
                </a:xfrm>
                <a:custGeom>
                  <a:avLst/>
                  <a:gdLst>
                    <a:gd name="connsiteX0" fmla="*/ 0 w 84332"/>
                    <a:gd name="connsiteY0" fmla="*/ 42166 h 154608"/>
                    <a:gd name="connsiteX1" fmla="*/ 47788 w 84332"/>
                    <a:gd name="connsiteY1" fmla="*/ 147581 h 154608"/>
                    <a:gd name="connsiteX2" fmla="*/ 77304 w 84332"/>
                    <a:gd name="connsiteY2" fmla="*/ 156014 h 154608"/>
                    <a:gd name="connsiteX3" fmla="*/ 84332 w 84332"/>
                    <a:gd name="connsiteY3" fmla="*/ 130715 h 154608"/>
                    <a:gd name="connsiteX4" fmla="*/ 23894 w 84332"/>
                    <a:gd name="connsiteY4" fmla="*/ 0 h 154608"/>
                    <a:gd name="connsiteX5" fmla="*/ 0 w 84332"/>
                    <a:gd name="connsiteY5" fmla="*/ 42166 h 154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332" h="154608">
                      <a:moveTo>
                        <a:pt x="0" y="42166"/>
                      </a:moveTo>
                      <a:lnTo>
                        <a:pt x="47788" y="147581"/>
                      </a:lnTo>
                      <a:cubicBezTo>
                        <a:pt x="52005" y="158825"/>
                        <a:pt x="66060" y="163042"/>
                        <a:pt x="77304" y="156014"/>
                      </a:cubicBezTo>
                      <a:cubicBezTo>
                        <a:pt x="85738" y="150392"/>
                        <a:pt x="88549" y="139148"/>
                        <a:pt x="84332" y="130715"/>
                      </a:cubicBezTo>
                      <a:cubicBezTo>
                        <a:pt x="23894" y="0"/>
                        <a:pt x="23894" y="0"/>
                        <a:pt x="23894" y="0"/>
                      </a:cubicBezTo>
                      <a:lnTo>
                        <a:pt x="0" y="42166"/>
                      </a:lnTo>
                      <a:close/>
                    </a:path>
                  </a:pathLst>
                </a:custGeom>
                <a:solidFill>
                  <a:schemeClr val="accent2"/>
                </a:solidFill>
                <a:ln w="13811" cap="flat">
                  <a:noFill/>
                  <a:prstDash val="solid"/>
                  <a:miter/>
                </a:ln>
              </p:spPr>
              <p:txBody>
                <a:bodyPr rtlCol="0" anchor="ctr"/>
                <a:lstStyle/>
                <a:p>
                  <a:pPr defTabSz="932563">
                    <a:defRPr/>
                  </a:pPr>
                  <a:endParaRPr lang="en-US">
                    <a:solidFill>
                      <a:srgbClr val="000000"/>
                    </a:solidFill>
                    <a:latin typeface="Segoe UI"/>
                  </a:endParaRPr>
                </a:p>
              </p:txBody>
            </p:sp>
          </p:grpSp>
          <p:sp>
            <p:nvSpPr>
              <p:cNvPr id="1585" name="Freeform: Shape 1584">
                <a:extLst>
                  <a:ext uri="{FF2B5EF4-FFF2-40B4-BE49-F238E27FC236}">
                    <a16:creationId xmlns:a16="http://schemas.microsoft.com/office/drawing/2014/main" id="{03273DD1-27C5-4472-82C5-E9883E9F4081}"/>
                  </a:ext>
                </a:extLst>
              </p:cNvPr>
              <p:cNvSpPr/>
              <p:nvPr/>
            </p:nvSpPr>
            <p:spPr>
              <a:xfrm flipH="1">
                <a:off x="2840283" y="4007066"/>
                <a:ext cx="101659" cy="258134"/>
              </a:xfrm>
              <a:custGeom>
                <a:avLst/>
                <a:gdLst>
                  <a:gd name="connsiteX0" fmla="*/ 49194 w 98387"/>
                  <a:gd name="connsiteY0" fmla="*/ 0 h 182719"/>
                  <a:gd name="connsiteX1" fmla="*/ 0 w 98387"/>
                  <a:gd name="connsiteY1" fmla="*/ 49194 h 182719"/>
                  <a:gd name="connsiteX2" fmla="*/ 0 w 98387"/>
                  <a:gd name="connsiteY2" fmla="*/ 188341 h 182719"/>
                  <a:gd name="connsiteX3" fmla="*/ 99793 w 98387"/>
                  <a:gd name="connsiteY3" fmla="*/ 188341 h 182719"/>
                  <a:gd name="connsiteX4" fmla="*/ 99793 w 98387"/>
                  <a:gd name="connsiteY4" fmla="*/ 49194 h 182719"/>
                  <a:gd name="connsiteX5" fmla="*/ 49194 w 98387"/>
                  <a:gd name="connsiteY5" fmla="*/ 0 h 182719"/>
                  <a:gd name="connsiteX6" fmla="*/ 49194 w 98387"/>
                  <a:gd name="connsiteY6" fmla="*/ 0 h 182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8387" h="182719">
                    <a:moveTo>
                      <a:pt x="49194" y="0"/>
                    </a:moveTo>
                    <a:cubicBezTo>
                      <a:pt x="21083" y="0"/>
                      <a:pt x="0" y="22489"/>
                      <a:pt x="0" y="49194"/>
                    </a:cubicBezTo>
                    <a:cubicBezTo>
                      <a:pt x="0" y="188341"/>
                      <a:pt x="0" y="188341"/>
                      <a:pt x="0" y="188341"/>
                    </a:cubicBezTo>
                    <a:cubicBezTo>
                      <a:pt x="99793" y="188341"/>
                      <a:pt x="99793" y="188341"/>
                      <a:pt x="99793" y="188341"/>
                    </a:cubicBezTo>
                    <a:cubicBezTo>
                      <a:pt x="99793" y="49194"/>
                      <a:pt x="99793" y="49194"/>
                      <a:pt x="99793" y="49194"/>
                    </a:cubicBezTo>
                    <a:cubicBezTo>
                      <a:pt x="99793" y="22489"/>
                      <a:pt x="77304" y="0"/>
                      <a:pt x="49194" y="0"/>
                    </a:cubicBezTo>
                    <a:lnTo>
                      <a:pt x="49194" y="0"/>
                    </a:lnTo>
                    <a:close/>
                  </a:path>
                </a:pathLst>
              </a:custGeom>
              <a:solidFill>
                <a:schemeClr val="tx1"/>
              </a:solidFill>
              <a:ln w="13811" cap="flat">
                <a:noFill/>
                <a:prstDash val="solid"/>
                <a:miter/>
              </a:ln>
            </p:spPr>
            <p:txBody>
              <a:bodyPr rtlCol="0" anchor="ctr"/>
              <a:lstStyle/>
              <a:p>
                <a:pPr defTabSz="932563">
                  <a:defRPr/>
                </a:pPr>
                <a:endParaRPr lang="en-US">
                  <a:solidFill>
                    <a:srgbClr val="000000"/>
                  </a:solidFill>
                  <a:latin typeface="Segoe UI"/>
                </a:endParaRPr>
              </a:p>
            </p:txBody>
          </p:sp>
        </p:grpSp>
        <p:sp>
          <p:nvSpPr>
            <p:cNvPr id="1583" name="Freeform: Shape 1582">
              <a:extLst>
                <a:ext uri="{FF2B5EF4-FFF2-40B4-BE49-F238E27FC236}">
                  <a16:creationId xmlns:a16="http://schemas.microsoft.com/office/drawing/2014/main" id="{8B22F6E9-FD4F-4195-A6BE-097B16EA4EBE}"/>
                </a:ext>
              </a:extLst>
            </p:cNvPr>
            <p:cNvSpPr/>
            <p:nvPr/>
          </p:nvSpPr>
          <p:spPr>
            <a:xfrm flipH="1">
              <a:off x="2508625" y="4084585"/>
              <a:ext cx="123952" cy="158068"/>
            </a:xfrm>
            <a:custGeom>
              <a:avLst/>
              <a:gdLst>
                <a:gd name="connsiteX0" fmla="*/ 49194 w 98387"/>
                <a:gd name="connsiteY0" fmla="*/ 0 h 182719"/>
                <a:gd name="connsiteX1" fmla="*/ 0 w 98387"/>
                <a:gd name="connsiteY1" fmla="*/ 49194 h 182719"/>
                <a:gd name="connsiteX2" fmla="*/ 0 w 98387"/>
                <a:gd name="connsiteY2" fmla="*/ 188341 h 182719"/>
                <a:gd name="connsiteX3" fmla="*/ 99793 w 98387"/>
                <a:gd name="connsiteY3" fmla="*/ 188341 h 182719"/>
                <a:gd name="connsiteX4" fmla="*/ 99793 w 98387"/>
                <a:gd name="connsiteY4" fmla="*/ 49194 h 182719"/>
                <a:gd name="connsiteX5" fmla="*/ 49194 w 98387"/>
                <a:gd name="connsiteY5" fmla="*/ 0 h 182719"/>
                <a:gd name="connsiteX6" fmla="*/ 49194 w 98387"/>
                <a:gd name="connsiteY6" fmla="*/ 0 h 182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8387" h="182719">
                  <a:moveTo>
                    <a:pt x="49194" y="0"/>
                  </a:moveTo>
                  <a:cubicBezTo>
                    <a:pt x="21083" y="0"/>
                    <a:pt x="0" y="22489"/>
                    <a:pt x="0" y="49194"/>
                  </a:cubicBezTo>
                  <a:cubicBezTo>
                    <a:pt x="0" y="188341"/>
                    <a:pt x="0" y="188341"/>
                    <a:pt x="0" y="188341"/>
                  </a:cubicBezTo>
                  <a:cubicBezTo>
                    <a:pt x="99793" y="188341"/>
                    <a:pt x="99793" y="188341"/>
                    <a:pt x="99793" y="188341"/>
                  </a:cubicBezTo>
                  <a:cubicBezTo>
                    <a:pt x="99793" y="49194"/>
                    <a:pt x="99793" y="49194"/>
                    <a:pt x="99793" y="49194"/>
                  </a:cubicBezTo>
                  <a:cubicBezTo>
                    <a:pt x="99793" y="22489"/>
                    <a:pt x="77304" y="0"/>
                    <a:pt x="49194" y="0"/>
                  </a:cubicBezTo>
                  <a:lnTo>
                    <a:pt x="49194" y="0"/>
                  </a:lnTo>
                  <a:close/>
                </a:path>
              </a:pathLst>
            </a:custGeom>
            <a:solidFill>
              <a:schemeClr val="tx1"/>
            </a:solidFill>
            <a:ln w="13811" cap="flat">
              <a:noFill/>
              <a:prstDash val="solid"/>
              <a:miter/>
            </a:ln>
            <a:scene3d>
              <a:camera prst="isometricLeftDown">
                <a:rot lat="1200000" lon="1200000" rev="0"/>
              </a:camera>
              <a:lightRig rig="threePt" dir="t"/>
            </a:scene3d>
          </p:spPr>
          <p:txBody>
            <a:bodyPr rtlCol="0" anchor="ctr"/>
            <a:lstStyle/>
            <a:p>
              <a:pPr defTabSz="932563">
                <a:defRPr/>
              </a:pPr>
              <a:endParaRPr lang="en-US">
                <a:solidFill>
                  <a:srgbClr val="000000"/>
                </a:solidFill>
                <a:latin typeface="Segoe UI"/>
              </a:endParaRPr>
            </a:p>
          </p:txBody>
        </p:sp>
      </p:grpSp>
      <p:sp>
        <p:nvSpPr>
          <p:cNvPr id="1608" name="Freeform 7">
            <a:extLst>
              <a:ext uri="{FF2B5EF4-FFF2-40B4-BE49-F238E27FC236}">
                <a16:creationId xmlns:a16="http://schemas.microsoft.com/office/drawing/2014/main" id="{AD9A9262-012A-41E7-A1EA-AF2962284F3B}"/>
              </a:ext>
            </a:extLst>
          </p:cNvPr>
          <p:cNvSpPr>
            <a:spLocks/>
          </p:cNvSpPr>
          <p:nvPr/>
        </p:nvSpPr>
        <p:spPr bwMode="auto">
          <a:xfrm>
            <a:off x="1445965" y="4178665"/>
            <a:ext cx="691848" cy="425577"/>
          </a:xfrm>
          <a:custGeom>
            <a:avLst/>
            <a:gdLst>
              <a:gd name="T0" fmla="*/ 984 w 1109"/>
              <a:gd name="T1" fmla="*/ 426 h 682"/>
              <a:gd name="T2" fmla="*/ 982 w 1109"/>
              <a:gd name="T3" fmla="*/ 426 h 682"/>
              <a:gd name="T4" fmla="*/ 998 w 1109"/>
              <a:gd name="T5" fmla="*/ 341 h 682"/>
              <a:gd name="T6" fmla="*/ 776 w 1109"/>
              <a:gd name="T7" fmla="*/ 113 h 682"/>
              <a:gd name="T8" fmla="*/ 702 w 1109"/>
              <a:gd name="T9" fmla="*/ 127 h 682"/>
              <a:gd name="T10" fmla="*/ 443 w 1109"/>
              <a:gd name="T11" fmla="*/ 0 h 682"/>
              <a:gd name="T12" fmla="*/ 110 w 1109"/>
              <a:gd name="T13" fmla="*/ 341 h 682"/>
              <a:gd name="T14" fmla="*/ 121 w 1109"/>
              <a:gd name="T15" fmla="*/ 426 h 682"/>
              <a:gd name="T16" fmla="*/ 0 w 1109"/>
              <a:gd name="T17" fmla="*/ 554 h 682"/>
              <a:gd name="T18" fmla="*/ 124 w 1109"/>
              <a:gd name="T19" fmla="*/ 682 h 682"/>
              <a:gd name="T20" fmla="*/ 984 w 1109"/>
              <a:gd name="T21" fmla="*/ 682 h 682"/>
              <a:gd name="T22" fmla="*/ 1109 w 1109"/>
              <a:gd name="T23" fmla="*/ 554 h 682"/>
              <a:gd name="T24" fmla="*/ 984 w 1109"/>
              <a:gd name="T25" fmla="*/ 426 h 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09" h="682">
                <a:moveTo>
                  <a:pt x="984" y="426"/>
                </a:moveTo>
                <a:cubicBezTo>
                  <a:pt x="982" y="426"/>
                  <a:pt x="982" y="426"/>
                  <a:pt x="982" y="426"/>
                </a:cubicBezTo>
                <a:cubicBezTo>
                  <a:pt x="992" y="400"/>
                  <a:pt x="998" y="371"/>
                  <a:pt x="998" y="341"/>
                </a:cubicBezTo>
                <a:cubicBezTo>
                  <a:pt x="998" y="215"/>
                  <a:pt x="899" y="113"/>
                  <a:pt x="776" y="113"/>
                </a:cubicBezTo>
                <a:cubicBezTo>
                  <a:pt x="750" y="113"/>
                  <a:pt x="725" y="118"/>
                  <a:pt x="702" y="127"/>
                </a:cubicBezTo>
                <a:cubicBezTo>
                  <a:pt x="641" y="49"/>
                  <a:pt x="548" y="0"/>
                  <a:pt x="443" y="0"/>
                </a:cubicBezTo>
                <a:cubicBezTo>
                  <a:pt x="259" y="0"/>
                  <a:pt x="110" y="152"/>
                  <a:pt x="110" y="341"/>
                </a:cubicBezTo>
                <a:cubicBezTo>
                  <a:pt x="110" y="370"/>
                  <a:pt x="115" y="399"/>
                  <a:pt x="121" y="426"/>
                </a:cubicBezTo>
                <a:cubicBezTo>
                  <a:pt x="54" y="428"/>
                  <a:pt x="0" y="484"/>
                  <a:pt x="0" y="554"/>
                </a:cubicBezTo>
                <a:cubicBezTo>
                  <a:pt x="0" y="625"/>
                  <a:pt x="55" y="682"/>
                  <a:pt x="124" y="682"/>
                </a:cubicBezTo>
                <a:cubicBezTo>
                  <a:pt x="984" y="682"/>
                  <a:pt x="984" y="682"/>
                  <a:pt x="984" y="682"/>
                </a:cubicBezTo>
                <a:cubicBezTo>
                  <a:pt x="1053" y="682"/>
                  <a:pt x="1109" y="625"/>
                  <a:pt x="1109" y="554"/>
                </a:cubicBezTo>
                <a:cubicBezTo>
                  <a:pt x="1109" y="483"/>
                  <a:pt x="1053" y="426"/>
                  <a:pt x="984" y="426"/>
                </a:cubicBezTo>
                <a:close/>
              </a:path>
            </a:pathLst>
          </a:custGeom>
          <a:solidFill>
            <a:schemeClr val="bg1"/>
          </a:solidFill>
          <a:ln w="12700" cap="flat">
            <a:solidFill>
              <a:schemeClr val="tx2"/>
            </a:solidFill>
            <a:prstDash val="solid"/>
            <a:miter lim="800000"/>
            <a:headEnd/>
            <a:tailEnd/>
          </a:ln>
        </p:spPr>
        <p:txBody>
          <a:bodyPr vert="horz" wrap="square" lIns="62320" tIns="31159" rIns="62320" bIns="31159" numCol="1" anchor="t" anchorCtr="0" compatLnSpc="1">
            <a:prstTxWarp prst="textNoShape">
              <a:avLst/>
            </a:prstTxWarp>
          </a:bodyPr>
          <a:lstStyle/>
          <a:p>
            <a:pPr algn="ctr" defTabSz="623137">
              <a:defRPr/>
            </a:pPr>
            <a:endParaRPr lang="en-US" sz="1227" kern="0">
              <a:solidFill>
                <a:srgbClr val="353535"/>
              </a:solidFill>
              <a:latin typeface="Segoe UI Semilight"/>
            </a:endParaRPr>
          </a:p>
        </p:txBody>
      </p:sp>
      <p:grpSp>
        <p:nvGrpSpPr>
          <p:cNvPr id="1609" name="Operations">
            <a:extLst>
              <a:ext uri="{FF2B5EF4-FFF2-40B4-BE49-F238E27FC236}">
                <a16:creationId xmlns:a16="http://schemas.microsoft.com/office/drawing/2014/main" id="{778474CF-1A90-4C20-8843-471E733F8083}"/>
              </a:ext>
            </a:extLst>
          </p:cNvPr>
          <p:cNvGrpSpPr/>
          <p:nvPr/>
        </p:nvGrpSpPr>
        <p:grpSpPr>
          <a:xfrm>
            <a:off x="1651440" y="4276348"/>
            <a:ext cx="262807" cy="262807"/>
            <a:chOff x="10963469" y="3543859"/>
            <a:chExt cx="558644" cy="558644"/>
          </a:xfrm>
        </p:grpSpPr>
        <p:sp>
          <p:nvSpPr>
            <p:cNvPr id="1610" name="Freeform: Shape 1609">
              <a:extLst>
                <a:ext uri="{FF2B5EF4-FFF2-40B4-BE49-F238E27FC236}">
                  <a16:creationId xmlns:a16="http://schemas.microsoft.com/office/drawing/2014/main" id="{5CB75009-0CCF-4B03-B40A-02E6E2547F1D}"/>
                </a:ext>
              </a:extLst>
            </p:cNvPr>
            <p:cNvSpPr/>
            <p:nvPr/>
          </p:nvSpPr>
          <p:spPr>
            <a:xfrm>
              <a:off x="10963469" y="3543859"/>
              <a:ext cx="516482" cy="527023"/>
            </a:xfrm>
            <a:custGeom>
              <a:avLst/>
              <a:gdLst>
                <a:gd name="connsiteX0" fmla="*/ 452185 w 516482"/>
                <a:gd name="connsiteY0" fmla="*/ 269836 h 527022"/>
                <a:gd name="connsiteX1" fmla="*/ 452185 w 516482"/>
                <a:gd name="connsiteY1" fmla="*/ 264565 h 527022"/>
                <a:gd name="connsiteX2" fmla="*/ 452185 w 516482"/>
                <a:gd name="connsiteY2" fmla="*/ 259295 h 527022"/>
                <a:gd name="connsiteX3" fmla="*/ 452185 w 516482"/>
                <a:gd name="connsiteY3" fmla="*/ 255079 h 527022"/>
                <a:gd name="connsiteX4" fmla="*/ 517536 w 516482"/>
                <a:gd name="connsiteY4" fmla="*/ 212917 h 527022"/>
                <a:gd name="connsiteX5" fmla="*/ 477483 w 516482"/>
                <a:gd name="connsiteY5" fmla="*/ 112783 h 527022"/>
                <a:gd name="connsiteX6" fmla="*/ 402645 w 516482"/>
                <a:gd name="connsiteY6" fmla="*/ 130702 h 527022"/>
                <a:gd name="connsiteX7" fmla="*/ 388943 w 516482"/>
                <a:gd name="connsiteY7" fmla="*/ 116999 h 527022"/>
                <a:gd name="connsiteX8" fmla="*/ 405807 w 516482"/>
                <a:gd name="connsiteY8" fmla="*/ 39000 h 527022"/>
                <a:gd name="connsiteX9" fmla="*/ 308835 w 516482"/>
                <a:gd name="connsiteY9" fmla="*/ 0 h 527022"/>
                <a:gd name="connsiteX10" fmla="*/ 267728 w 516482"/>
                <a:gd name="connsiteY10" fmla="*/ 66405 h 527022"/>
                <a:gd name="connsiteX11" fmla="*/ 264565 w 516482"/>
                <a:gd name="connsiteY11" fmla="*/ 66405 h 527022"/>
                <a:gd name="connsiteX12" fmla="*/ 259295 w 516482"/>
                <a:gd name="connsiteY12" fmla="*/ 66405 h 527022"/>
                <a:gd name="connsiteX13" fmla="*/ 254025 w 516482"/>
                <a:gd name="connsiteY13" fmla="*/ 66405 h 527022"/>
                <a:gd name="connsiteX14" fmla="*/ 248755 w 516482"/>
                <a:gd name="connsiteY14" fmla="*/ 66405 h 527022"/>
                <a:gd name="connsiteX15" fmla="*/ 208701 w 516482"/>
                <a:gd name="connsiteY15" fmla="*/ 0 h 527022"/>
                <a:gd name="connsiteX16" fmla="*/ 110675 w 516482"/>
                <a:gd name="connsiteY16" fmla="*/ 40054 h 527022"/>
                <a:gd name="connsiteX17" fmla="*/ 128594 w 516482"/>
                <a:gd name="connsiteY17" fmla="*/ 118053 h 527022"/>
                <a:gd name="connsiteX18" fmla="*/ 114891 w 516482"/>
                <a:gd name="connsiteY18" fmla="*/ 131756 h 527022"/>
                <a:gd name="connsiteX19" fmla="*/ 40054 w 516482"/>
                <a:gd name="connsiteY19" fmla="*/ 113837 h 527022"/>
                <a:gd name="connsiteX20" fmla="*/ 0 w 516482"/>
                <a:gd name="connsiteY20" fmla="*/ 213971 h 527022"/>
                <a:gd name="connsiteX21" fmla="*/ 65351 w 516482"/>
                <a:gd name="connsiteY21" fmla="*/ 256133 h 527022"/>
                <a:gd name="connsiteX22" fmla="*/ 65351 w 516482"/>
                <a:gd name="connsiteY22" fmla="*/ 260349 h 527022"/>
                <a:gd name="connsiteX23" fmla="*/ 65351 w 516482"/>
                <a:gd name="connsiteY23" fmla="*/ 265619 h 527022"/>
                <a:gd name="connsiteX24" fmla="*/ 65351 w 516482"/>
                <a:gd name="connsiteY24" fmla="*/ 270890 h 527022"/>
                <a:gd name="connsiteX25" fmla="*/ 65351 w 516482"/>
                <a:gd name="connsiteY25" fmla="*/ 276160 h 527022"/>
                <a:gd name="connsiteX26" fmla="*/ 0 w 516482"/>
                <a:gd name="connsiteY26" fmla="*/ 316214 h 527022"/>
                <a:gd name="connsiteX27" fmla="*/ 40054 w 516482"/>
                <a:gd name="connsiteY27" fmla="*/ 417402 h 527022"/>
                <a:gd name="connsiteX28" fmla="*/ 114891 w 516482"/>
                <a:gd name="connsiteY28" fmla="*/ 398429 h 527022"/>
                <a:gd name="connsiteX29" fmla="*/ 128594 w 516482"/>
                <a:gd name="connsiteY29" fmla="*/ 412132 h 527022"/>
                <a:gd name="connsiteX30" fmla="*/ 110675 w 516482"/>
                <a:gd name="connsiteY30" fmla="*/ 490131 h 527022"/>
                <a:gd name="connsiteX31" fmla="*/ 208701 w 516482"/>
                <a:gd name="connsiteY31" fmla="*/ 531239 h 527022"/>
                <a:gd name="connsiteX32" fmla="*/ 248755 w 516482"/>
                <a:gd name="connsiteY32" fmla="*/ 463780 h 527022"/>
                <a:gd name="connsiteX33" fmla="*/ 254025 w 516482"/>
                <a:gd name="connsiteY33" fmla="*/ 463780 h 527022"/>
                <a:gd name="connsiteX34" fmla="*/ 259295 w 516482"/>
                <a:gd name="connsiteY34" fmla="*/ 463780 h 527022"/>
                <a:gd name="connsiteX35" fmla="*/ 264565 w 516482"/>
                <a:gd name="connsiteY35" fmla="*/ 463780 h 527022"/>
                <a:gd name="connsiteX36" fmla="*/ 267728 w 516482"/>
                <a:gd name="connsiteY36" fmla="*/ 463780 h 527022"/>
                <a:gd name="connsiteX37" fmla="*/ 308835 w 516482"/>
                <a:gd name="connsiteY37" fmla="*/ 531239 h 527022"/>
                <a:gd name="connsiteX38" fmla="*/ 405807 w 516482"/>
                <a:gd name="connsiteY38" fmla="*/ 490131 h 527022"/>
                <a:gd name="connsiteX39" fmla="*/ 388943 w 516482"/>
                <a:gd name="connsiteY39" fmla="*/ 412132 h 527022"/>
                <a:gd name="connsiteX40" fmla="*/ 402645 w 516482"/>
                <a:gd name="connsiteY40" fmla="*/ 398429 h 527022"/>
                <a:gd name="connsiteX41" fmla="*/ 477483 w 516482"/>
                <a:gd name="connsiteY41" fmla="*/ 417402 h 527022"/>
                <a:gd name="connsiteX42" fmla="*/ 517536 w 516482"/>
                <a:gd name="connsiteY42" fmla="*/ 316214 h 527022"/>
                <a:gd name="connsiteX43" fmla="*/ 452185 w 516482"/>
                <a:gd name="connsiteY43" fmla="*/ 275106 h 527022"/>
                <a:gd name="connsiteX44" fmla="*/ 452185 w 516482"/>
                <a:gd name="connsiteY44" fmla="*/ 269836 h 527022"/>
                <a:gd name="connsiteX45" fmla="*/ 259295 w 516482"/>
                <a:gd name="connsiteY45" fmla="*/ 413186 h 527022"/>
                <a:gd name="connsiteX46" fmla="*/ 111729 w 516482"/>
                <a:gd name="connsiteY46" fmla="*/ 265619 h 527022"/>
                <a:gd name="connsiteX47" fmla="*/ 259295 w 516482"/>
                <a:gd name="connsiteY47" fmla="*/ 118053 h 527022"/>
                <a:gd name="connsiteX48" fmla="*/ 406861 w 516482"/>
                <a:gd name="connsiteY48" fmla="*/ 265619 h 527022"/>
                <a:gd name="connsiteX49" fmla="*/ 259295 w 516482"/>
                <a:gd name="connsiteY49" fmla="*/ 413186 h 527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516482" h="527022">
                  <a:moveTo>
                    <a:pt x="452185" y="269836"/>
                  </a:moveTo>
                  <a:cubicBezTo>
                    <a:pt x="452185" y="268782"/>
                    <a:pt x="452185" y="265619"/>
                    <a:pt x="452185" y="264565"/>
                  </a:cubicBezTo>
                  <a:cubicBezTo>
                    <a:pt x="452185" y="263511"/>
                    <a:pt x="452185" y="262457"/>
                    <a:pt x="452185" y="259295"/>
                  </a:cubicBezTo>
                  <a:cubicBezTo>
                    <a:pt x="452185" y="258241"/>
                    <a:pt x="452185" y="257187"/>
                    <a:pt x="452185" y="255079"/>
                  </a:cubicBezTo>
                  <a:lnTo>
                    <a:pt x="517536" y="212917"/>
                  </a:lnTo>
                  <a:lnTo>
                    <a:pt x="477483" y="112783"/>
                  </a:lnTo>
                  <a:lnTo>
                    <a:pt x="402645" y="130702"/>
                  </a:lnTo>
                  <a:cubicBezTo>
                    <a:pt x="397375" y="125431"/>
                    <a:pt x="394213" y="122269"/>
                    <a:pt x="388943" y="116999"/>
                  </a:cubicBezTo>
                  <a:lnTo>
                    <a:pt x="405807" y="39000"/>
                  </a:lnTo>
                  <a:lnTo>
                    <a:pt x="308835" y="0"/>
                  </a:lnTo>
                  <a:lnTo>
                    <a:pt x="267728" y="66405"/>
                  </a:lnTo>
                  <a:cubicBezTo>
                    <a:pt x="266673" y="66405"/>
                    <a:pt x="265619" y="66405"/>
                    <a:pt x="264565" y="66405"/>
                  </a:cubicBezTo>
                  <a:cubicBezTo>
                    <a:pt x="262457" y="66405"/>
                    <a:pt x="261403" y="66405"/>
                    <a:pt x="259295" y="66405"/>
                  </a:cubicBezTo>
                  <a:cubicBezTo>
                    <a:pt x="257187" y="66405"/>
                    <a:pt x="256133" y="66405"/>
                    <a:pt x="254025" y="66405"/>
                  </a:cubicBezTo>
                  <a:cubicBezTo>
                    <a:pt x="251917" y="66405"/>
                    <a:pt x="251917" y="66405"/>
                    <a:pt x="248755" y="66405"/>
                  </a:cubicBezTo>
                  <a:lnTo>
                    <a:pt x="208701" y="0"/>
                  </a:lnTo>
                  <a:lnTo>
                    <a:pt x="110675" y="40054"/>
                  </a:lnTo>
                  <a:lnTo>
                    <a:pt x="128594" y="118053"/>
                  </a:lnTo>
                  <a:cubicBezTo>
                    <a:pt x="123323" y="123323"/>
                    <a:pt x="119107" y="126485"/>
                    <a:pt x="114891" y="131756"/>
                  </a:cubicBezTo>
                  <a:lnTo>
                    <a:pt x="40054" y="113837"/>
                  </a:lnTo>
                  <a:lnTo>
                    <a:pt x="0" y="213971"/>
                  </a:lnTo>
                  <a:lnTo>
                    <a:pt x="65351" y="256133"/>
                  </a:lnTo>
                  <a:cubicBezTo>
                    <a:pt x="65351" y="257187"/>
                    <a:pt x="65351" y="258241"/>
                    <a:pt x="65351" y="260349"/>
                  </a:cubicBezTo>
                  <a:cubicBezTo>
                    <a:pt x="65351" y="262457"/>
                    <a:pt x="65351" y="264565"/>
                    <a:pt x="65351" y="265619"/>
                  </a:cubicBezTo>
                  <a:cubicBezTo>
                    <a:pt x="65351" y="266673"/>
                    <a:pt x="65351" y="269836"/>
                    <a:pt x="65351" y="270890"/>
                  </a:cubicBezTo>
                  <a:cubicBezTo>
                    <a:pt x="65351" y="271944"/>
                    <a:pt x="65351" y="272998"/>
                    <a:pt x="65351" y="276160"/>
                  </a:cubicBezTo>
                  <a:lnTo>
                    <a:pt x="0" y="316214"/>
                  </a:lnTo>
                  <a:lnTo>
                    <a:pt x="40054" y="417402"/>
                  </a:lnTo>
                  <a:lnTo>
                    <a:pt x="114891" y="398429"/>
                  </a:lnTo>
                  <a:cubicBezTo>
                    <a:pt x="118053" y="403699"/>
                    <a:pt x="123323" y="407916"/>
                    <a:pt x="128594" y="412132"/>
                  </a:cubicBezTo>
                  <a:lnTo>
                    <a:pt x="110675" y="490131"/>
                  </a:lnTo>
                  <a:lnTo>
                    <a:pt x="208701" y="531239"/>
                  </a:lnTo>
                  <a:lnTo>
                    <a:pt x="248755" y="463780"/>
                  </a:lnTo>
                  <a:cubicBezTo>
                    <a:pt x="250863" y="463780"/>
                    <a:pt x="251917" y="463780"/>
                    <a:pt x="254025" y="463780"/>
                  </a:cubicBezTo>
                  <a:cubicBezTo>
                    <a:pt x="256133" y="463780"/>
                    <a:pt x="257187" y="463780"/>
                    <a:pt x="259295" y="463780"/>
                  </a:cubicBezTo>
                  <a:cubicBezTo>
                    <a:pt x="261403" y="463780"/>
                    <a:pt x="261403" y="463780"/>
                    <a:pt x="264565" y="463780"/>
                  </a:cubicBezTo>
                  <a:cubicBezTo>
                    <a:pt x="265619" y="463780"/>
                    <a:pt x="266673" y="463780"/>
                    <a:pt x="267728" y="463780"/>
                  </a:cubicBezTo>
                  <a:lnTo>
                    <a:pt x="308835" y="531239"/>
                  </a:lnTo>
                  <a:lnTo>
                    <a:pt x="405807" y="490131"/>
                  </a:lnTo>
                  <a:lnTo>
                    <a:pt x="388943" y="412132"/>
                  </a:lnTo>
                  <a:cubicBezTo>
                    <a:pt x="394213" y="407916"/>
                    <a:pt x="397375" y="403699"/>
                    <a:pt x="402645" y="398429"/>
                  </a:cubicBezTo>
                  <a:lnTo>
                    <a:pt x="477483" y="417402"/>
                  </a:lnTo>
                  <a:lnTo>
                    <a:pt x="517536" y="316214"/>
                  </a:lnTo>
                  <a:lnTo>
                    <a:pt x="452185" y="275106"/>
                  </a:lnTo>
                  <a:cubicBezTo>
                    <a:pt x="452185" y="272998"/>
                    <a:pt x="452185" y="271944"/>
                    <a:pt x="452185" y="269836"/>
                  </a:cubicBezTo>
                  <a:close/>
                  <a:moveTo>
                    <a:pt x="259295" y="413186"/>
                  </a:moveTo>
                  <a:cubicBezTo>
                    <a:pt x="178134" y="413186"/>
                    <a:pt x="111729" y="347835"/>
                    <a:pt x="111729" y="265619"/>
                  </a:cubicBezTo>
                  <a:cubicBezTo>
                    <a:pt x="111729" y="183404"/>
                    <a:pt x="177080" y="118053"/>
                    <a:pt x="259295" y="118053"/>
                  </a:cubicBezTo>
                  <a:cubicBezTo>
                    <a:pt x="341511" y="118053"/>
                    <a:pt x="406861" y="183404"/>
                    <a:pt x="406861" y="265619"/>
                  </a:cubicBezTo>
                  <a:cubicBezTo>
                    <a:pt x="406861" y="347835"/>
                    <a:pt x="340457" y="413186"/>
                    <a:pt x="259295" y="413186"/>
                  </a:cubicBezTo>
                  <a:close/>
                </a:path>
              </a:pathLst>
            </a:custGeom>
            <a:solidFill>
              <a:schemeClr val="accent5"/>
            </a:solidFill>
            <a:ln w="10424" cap="flat">
              <a:noFill/>
              <a:prstDash val="solid"/>
              <a:miter/>
            </a:ln>
          </p:spPr>
          <p:txBody>
            <a:bodyPr rtlCol="0" anchor="ctr"/>
            <a:lstStyle/>
            <a:p>
              <a:pPr defTabSz="932563">
                <a:defRPr/>
              </a:pPr>
              <a:endParaRPr lang="en-US">
                <a:solidFill>
                  <a:srgbClr val="000000"/>
                </a:solidFill>
                <a:latin typeface="Segoe UI"/>
              </a:endParaRPr>
            </a:p>
          </p:txBody>
        </p:sp>
        <p:sp>
          <p:nvSpPr>
            <p:cNvPr id="1611" name="Freeform: Shape 1610">
              <a:extLst>
                <a:ext uri="{FF2B5EF4-FFF2-40B4-BE49-F238E27FC236}">
                  <a16:creationId xmlns:a16="http://schemas.microsoft.com/office/drawing/2014/main" id="{DA7B6C3B-16E7-497A-A9EA-68A15DBF9275}"/>
                </a:ext>
              </a:extLst>
            </p:cNvPr>
            <p:cNvSpPr/>
            <p:nvPr/>
          </p:nvSpPr>
          <p:spPr>
            <a:xfrm>
              <a:off x="11122630" y="3707236"/>
              <a:ext cx="389997" cy="389997"/>
            </a:xfrm>
            <a:custGeom>
              <a:avLst/>
              <a:gdLst>
                <a:gd name="connsiteX0" fmla="*/ 394213 w 389996"/>
                <a:gd name="connsiteY0" fmla="*/ 334132 h 389996"/>
                <a:gd name="connsiteX1" fmla="*/ 394213 w 389996"/>
                <a:gd name="connsiteY1" fmla="*/ 334132 h 389996"/>
                <a:gd name="connsiteX2" fmla="*/ 397375 w 389996"/>
                <a:gd name="connsiteY2" fmla="*/ 352051 h 389996"/>
                <a:gd name="connsiteX3" fmla="*/ 393159 w 389996"/>
                <a:gd name="connsiteY3" fmla="*/ 368916 h 389996"/>
                <a:gd name="connsiteX4" fmla="*/ 383672 w 389996"/>
                <a:gd name="connsiteY4" fmla="*/ 383673 h 389996"/>
                <a:gd name="connsiteX5" fmla="*/ 368916 w 389996"/>
                <a:gd name="connsiteY5" fmla="*/ 393159 h 389996"/>
                <a:gd name="connsiteX6" fmla="*/ 352051 w 389996"/>
                <a:gd name="connsiteY6" fmla="*/ 397375 h 389996"/>
                <a:gd name="connsiteX7" fmla="*/ 334132 w 389996"/>
                <a:gd name="connsiteY7" fmla="*/ 393159 h 389996"/>
                <a:gd name="connsiteX8" fmla="*/ 319376 w 389996"/>
                <a:gd name="connsiteY8" fmla="*/ 383673 h 389996"/>
                <a:gd name="connsiteX9" fmla="*/ 128594 w 389996"/>
                <a:gd name="connsiteY9" fmla="*/ 193944 h 389996"/>
                <a:gd name="connsiteX10" fmla="*/ 113837 w 389996"/>
                <a:gd name="connsiteY10" fmla="*/ 197106 h 389996"/>
                <a:gd name="connsiteX11" fmla="*/ 99080 w 389996"/>
                <a:gd name="connsiteY11" fmla="*/ 198161 h 389996"/>
                <a:gd name="connsiteX12" fmla="*/ 59027 w 389996"/>
                <a:gd name="connsiteY12" fmla="*/ 190782 h 389996"/>
                <a:gd name="connsiteX13" fmla="*/ 28459 w 389996"/>
                <a:gd name="connsiteY13" fmla="*/ 169701 h 389996"/>
                <a:gd name="connsiteX14" fmla="*/ 7378 w 389996"/>
                <a:gd name="connsiteY14" fmla="*/ 138080 h 389996"/>
                <a:gd name="connsiteX15" fmla="*/ 0 w 389996"/>
                <a:gd name="connsiteY15" fmla="*/ 100134 h 389996"/>
                <a:gd name="connsiteX16" fmla="*/ 5270 w 389996"/>
                <a:gd name="connsiteY16" fmla="*/ 68513 h 389996"/>
                <a:gd name="connsiteX17" fmla="*/ 85378 w 389996"/>
                <a:gd name="connsiteY17" fmla="*/ 148620 h 389996"/>
                <a:gd name="connsiteX18" fmla="*/ 147566 w 389996"/>
                <a:gd name="connsiteY18" fmla="*/ 85378 h 389996"/>
                <a:gd name="connsiteX19" fmla="*/ 67459 w 389996"/>
                <a:gd name="connsiteY19" fmla="*/ 5270 h 389996"/>
                <a:gd name="connsiteX20" fmla="*/ 99080 w 389996"/>
                <a:gd name="connsiteY20" fmla="*/ 0 h 389996"/>
                <a:gd name="connsiteX21" fmla="*/ 138080 w 389996"/>
                <a:gd name="connsiteY21" fmla="*/ 8432 h 389996"/>
                <a:gd name="connsiteX22" fmla="*/ 169701 w 389996"/>
                <a:gd name="connsiteY22" fmla="*/ 29513 h 389996"/>
                <a:gd name="connsiteX23" fmla="*/ 190782 w 389996"/>
                <a:gd name="connsiteY23" fmla="*/ 60081 h 389996"/>
                <a:gd name="connsiteX24" fmla="*/ 198161 w 389996"/>
                <a:gd name="connsiteY24" fmla="*/ 99080 h 389996"/>
                <a:gd name="connsiteX25" fmla="*/ 197106 w 389996"/>
                <a:gd name="connsiteY25" fmla="*/ 113837 h 389996"/>
                <a:gd name="connsiteX26" fmla="*/ 193944 w 389996"/>
                <a:gd name="connsiteY26" fmla="*/ 128594 h 389996"/>
                <a:gd name="connsiteX27" fmla="*/ 384727 w 389996"/>
                <a:gd name="connsiteY27" fmla="*/ 318322 h 389996"/>
                <a:gd name="connsiteX28" fmla="*/ 394213 w 389996"/>
                <a:gd name="connsiteY28" fmla="*/ 334132 h 389996"/>
                <a:gd name="connsiteX29" fmla="*/ 394213 w 389996"/>
                <a:gd name="connsiteY29" fmla="*/ 334132 h 389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89996" h="389996">
                  <a:moveTo>
                    <a:pt x="394213" y="334132"/>
                  </a:moveTo>
                  <a:lnTo>
                    <a:pt x="394213" y="334132"/>
                  </a:lnTo>
                  <a:cubicBezTo>
                    <a:pt x="396321" y="339403"/>
                    <a:pt x="397375" y="345727"/>
                    <a:pt x="397375" y="352051"/>
                  </a:cubicBezTo>
                  <a:cubicBezTo>
                    <a:pt x="397375" y="358375"/>
                    <a:pt x="396321" y="363646"/>
                    <a:pt x="393159" y="368916"/>
                  </a:cubicBezTo>
                  <a:cubicBezTo>
                    <a:pt x="391051" y="375240"/>
                    <a:pt x="387889" y="379456"/>
                    <a:pt x="383672" y="383673"/>
                  </a:cubicBezTo>
                  <a:cubicBezTo>
                    <a:pt x="379456" y="387889"/>
                    <a:pt x="375240" y="391051"/>
                    <a:pt x="368916" y="393159"/>
                  </a:cubicBezTo>
                  <a:cubicBezTo>
                    <a:pt x="363646" y="396321"/>
                    <a:pt x="358375" y="397375"/>
                    <a:pt x="352051" y="397375"/>
                  </a:cubicBezTo>
                  <a:cubicBezTo>
                    <a:pt x="345727" y="397375"/>
                    <a:pt x="339403" y="396321"/>
                    <a:pt x="334132" y="393159"/>
                  </a:cubicBezTo>
                  <a:cubicBezTo>
                    <a:pt x="328862" y="391051"/>
                    <a:pt x="323592" y="387889"/>
                    <a:pt x="319376" y="383673"/>
                  </a:cubicBezTo>
                  <a:lnTo>
                    <a:pt x="128594" y="193944"/>
                  </a:lnTo>
                  <a:cubicBezTo>
                    <a:pt x="123323" y="194998"/>
                    <a:pt x="119107" y="196052"/>
                    <a:pt x="113837" y="197106"/>
                  </a:cubicBezTo>
                  <a:cubicBezTo>
                    <a:pt x="108567" y="198161"/>
                    <a:pt x="104350" y="198161"/>
                    <a:pt x="99080" y="198161"/>
                  </a:cubicBezTo>
                  <a:cubicBezTo>
                    <a:pt x="85378" y="198161"/>
                    <a:pt x="72729" y="196052"/>
                    <a:pt x="59027" y="190782"/>
                  </a:cubicBezTo>
                  <a:cubicBezTo>
                    <a:pt x="47432" y="185512"/>
                    <a:pt x="36892" y="178134"/>
                    <a:pt x="28459" y="169701"/>
                  </a:cubicBezTo>
                  <a:cubicBezTo>
                    <a:pt x="20027" y="160215"/>
                    <a:pt x="12649" y="150728"/>
                    <a:pt x="7378" y="138080"/>
                  </a:cubicBezTo>
                  <a:cubicBezTo>
                    <a:pt x="2108" y="126485"/>
                    <a:pt x="0" y="113837"/>
                    <a:pt x="0" y="100134"/>
                  </a:cubicBezTo>
                  <a:cubicBezTo>
                    <a:pt x="0" y="89594"/>
                    <a:pt x="1054" y="79053"/>
                    <a:pt x="5270" y="68513"/>
                  </a:cubicBezTo>
                  <a:lnTo>
                    <a:pt x="85378" y="148620"/>
                  </a:lnTo>
                  <a:lnTo>
                    <a:pt x="147566" y="85378"/>
                  </a:lnTo>
                  <a:lnTo>
                    <a:pt x="67459" y="5270"/>
                  </a:lnTo>
                  <a:cubicBezTo>
                    <a:pt x="77999" y="2108"/>
                    <a:pt x="88540" y="0"/>
                    <a:pt x="99080" y="0"/>
                  </a:cubicBezTo>
                  <a:cubicBezTo>
                    <a:pt x="112783" y="0"/>
                    <a:pt x="125431" y="3162"/>
                    <a:pt x="138080" y="8432"/>
                  </a:cubicBezTo>
                  <a:cubicBezTo>
                    <a:pt x="150728" y="13703"/>
                    <a:pt x="160215" y="20027"/>
                    <a:pt x="169701" y="29513"/>
                  </a:cubicBezTo>
                  <a:cubicBezTo>
                    <a:pt x="178134" y="37946"/>
                    <a:pt x="185512" y="48486"/>
                    <a:pt x="190782" y="60081"/>
                  </a:cubicBezTo>
                  <a:cubicBezTo>
                    <a:pt x="196052" y="72729"/>
                    <a:pt x="198161" y="85378"/>
                    <a:pt x="198161" y="99080"/>
                  </a:cubicBezTo>
                  <a:cubicBezTo>
                    <a:pt x="198161" y="104350"/>
                    <a:pt x="198161" y="108567"/>
                    <a:pt x="197106" y="113837"/>
                  </a:cubicBezTo>
                  <a:cubicBezTo>
                    <a:pt x="196052" y="119107"/>
                    <a:pt x="194998" y="123323"/>
                    <a:pt x="193944" y="128594"/>
                  </a:cubicBezTo>
                  <a:lnTo>
                    <a:pt x="384727" y="318322"/>
                  </a:lnTo>
                  <a:cubicBezTo>
                    <a:pt x="387889" y="323592"/>
                    <a:pt x="391051" y="328862"/>
                    <a:pt x="394213" y="334132"/>
                  </a:cubicBezTo>
                  <a:lnTo>
                    <a:pt x="394213" y="334132"/>
                  </a:lnTo>
                  <a:close/>
                </a:path>
              </a:pathLst>
            </a:custGeom>
            <a:solidFill>
              <a:schemeClr val="tx2"/>
            </a:solidFill>
            <a:ln w="10424" cap="flat">
              <a:noFill/>
              <a:prstDash val="solid"/>
              <a:miter/>
            </a:ln>
          </p:spPr>
          <p:txBody>
            <a:bodyPr rtlCol="0" anchor="ctr"/>
            <a:lstStyle/>
            <a:p>
              <a:pPr defTabSz="932563">
                <a:defRPr/>
              </a:pPr>
              <a:endParaRPr lang="en-US">
                <a:solidFill>
                  <a:srgbClr val="000000"/>
                </a:solidFill>
                <a:latin typeface="Segoe UI"/>
              </a:endParaRPr>
            </a:p>
          </p:txBody>
        </p:sp>
      </p:grpSp>
      <p:grpSp>
        <p:nvGrpSpPr>
          <p:cNvPr id="1620" name="Transportation">
            <a:extLst>
              <a:ext uri="{FF2B5EF4-FFF2-40B4-BE49-F238E27FC236}">
                <a16:creationId xmlns:a16="http://schemas.microsoft.com/office/drawing/2014/main" id="{5CC82D09-FEDA-4E3B-96CA-E5CBFC4CF0F7}"/>
              </a:ext>
            </a:extLst>
          </p:cNvPr>
          <p:cNvGrpSpPr/>
          <p:nvPr/>
        </p:nvGrpSpPr>
        <p:grpSpPr>
          <a:xfrm>
            <a:off x="3802080" y="3492843"/>
            <a:ext cx="1706856" cy="813034"/>
            <a:chOff x="3716682" y="4010152"/>
            <a:chExt cx="1707098" cy="813150"/>
          </a:xfrm>
        </p:grpSpPr>
        <p:grpSp>
          <p:nvGrpSpPr>
            <p:cNvPr id="1621" name="Group 4">
              <a:extLst>
                <a:ext uri="{FF2B5EF4-FFF2-40B4-BE49-F238E27FC236}">
                  <a16:creationId xmlns:a16="http://schemas.microsoft.com/office/drawing/2014/main" id="{560206FA-2022-46F8-9E31-EFD738D6636E}"/>
                </a:ext>
              </a:extLst>
            </p:cNvPr>
            <p:cNvGrpSpPr>
              <a:grpSpLocks noChangeAspect="1"/>
            </p:cNvGrpSpPr>
            <p:nvPr/>
          </p:nvGrpSpPr>
          <p:grpSpPr bwMode="auto">
            <a:xfrm>
              <a:off x="4769326" y="4211133"/>
              <a:ext cx="534864" cy="356576"/>
              <a:chOff x="689" y="861"/>
              <a:chExt cx="216" cy="144"/>
            </a:xfrm>
            <a:solidFill>
              <a:schemeClr val="tx2"/>
            </a:solidFill>
          </p:grpSpPr>
          <p:sp>
            <p:nvSpPr>
              <p:cNvPr id="1663" name="Freeform 5">
                <a:extLst>
                  <a:ext uri="{FF2B5EF4-FFF2-40B4-BE49-F238E27FC236}">
                    <a16:creationId xmlns:a16="http://schemas.microsoft.com/office/drawing/2014/main" id="{A4B574FA-529C-455A-B676-EA6C44346FAF}"/>
                  </a:ext>
                </a:extLst>
              </p:cNvPr>
              <p:cNvSpPr>
                <a:spLocks/>
              </p:cNvSpPr>
              <p:nvPr/>
            </p:nvSpPr>
            <p:spPr bwMode="auto">
              <a:xfrm>
                <a:off x="789" y="936"/>
                <a:ext cx="16" cy="69"/>
              </a:xfrm>
              <a:custGeom>
                <a:avLst/>
                <a:gdLst>
                  <a:gd name="T0" fmla="*/ 0 w 27"/>
                  <a:gd name="T1" fmla="*/ 112 h 112"/>
                  <a:gd name="T2" fmla="*/ 0 w 27"/>
                  <a:gd name="T3" fmla="*/ 112 h 112"/>
                  <a:gd name="T4" fmla="*/ 27 w 27"/>
                  <a:gd name="T5" fmla="*/ 112 h 112"/>
                  <a:gd name="T6" fmla="*/ 27 w 27"/>
                  <a:gd name="T7" fmla="*/ 0 h 112"/>
                  <a:gd name="T8" fmla="*/ 0 w 27"/>
                  <a:gd name="T9" fmla="*/ 0 h 112"/>
                  <a:gd name="T10" fmla="*/ 0 w 27"/>
                  <a:gd name="T11" fmla="*/ 112 h 112"/>
                </a:gdLst>
                <a:ahLst/>
                <a:cxnLst>
                  <a:cxn ang="0">
                    <a:pos x="T0" y="T1"/>
                  </a:cxn>
                  <a:cxn ang="0">
                    <a:pos x="T2" y="T3"/>
                  </a:cxn>
                  <a:cxn ang="0">
                    <a:pos x="T4" y="T5"/>
                  </a:cxn>
                  <a:cxn ang="0">
                    <a:pos x="T6" y="T7"/>
                  </a:cxn>
                  <a:cxn ang="0">
                    <a:pos x="T8" y="T9"/>
                  </a:cxn>
                  <a:cxn ang="0">
                    <a:pos x="T10" y="T11"/>
                  </a:cxn>
                </a:cxnLst>
                <a:rect l="0" t="0" r="r" b="b"/>
                <a:pathLst>
                  <a:path w="27" h="112">
                    <a:moveTo>
                      <a:pt x="0" y="112"/>
                    </a:moveTo>
                    <a:lnTo>
                      <a:pt x="0" y="112"/>
                    </a:lnTo>
                    <a:lnTo>
                      <a:pt x="27" y="112"/>
                    </a:lnTo>
                    <a:lnTo>
                      <a:pt x="27" y="0"/>
                    </a:lnTo>
                    <a:lnTo>
                      <a:pt x="0" y="0"/>
                    </a:lnTo>
                    <a:lnTo>
                      <a:pt x="0" y="112"/>
                    </a:ln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3C3C41"/>
                  </a:solidFill>
                  <a:latin typeface="Segoe UI"/>
                </a:endParaRPr>
              </a:p>
            </p:txBody>
          </p:sp>
          <p:sp>
            <p:nvSpPr>
              <p:cNvPr id="1664" name="Freeform 6">
                <a:extLst>
                  <a:ext uri="{FF2B5EF4-FFF2-40B4-BE49-F238E27FC236}">
                    <a16:creationId xmlns:a16="http://schemas.microsoft.com/office/drawing/2014/main" id="{EA6872F1-5CBF-4E0B-982F-E8D193976290}"/>
                  </a:ext>
                </a:extLst>
              </p:cNvPr>
              <p:cNvSpPr>
                <a:spLocks/>
              </p:cNvSpPr>
              <p:nvPr/>
            </p:nvSpPr>
            <p:spPr bwMode="auto">
              <a:xfrm>
                <a:off x="723" y="936"/>
                <a:ext cx="16" cy="69"/>
              </a:xfrm>
              <a:custGeom>
                <a:avLst/>
                <a:gdLst>
                  <a:gd name="T0" fmla="*/ 0 w 26"/>
                  <a:gd name="T1" fmla="*/ 112 h 112"/>
                  <a:gd name="T2" fmla="*/ 0 w 26"/>
                  <a:gd name="T3" fmla="*/ 112 h 112"/>
                  <a:gd name="T4" fmla="*/ 26 w 26"/>
                  <a:gd name="T5" fmla="*/ 112 h 112"/>
                  <a:gd name="T6" fmla="*/ 26 w 26"/>
                  <a:gd name="T7" fmla="*/ 0 h 112"/>
                  <a:gd name="T8" fmla="*/ 0 w 26"/>
                  <a:gd name="T9" fmla="*/ 0 h 112"/>
                  <a:gd name="T10" fmla="*/ 0 w 26"/>
                  <a:gd name="T11" fmla="*/ 112 h 112"/>
                </a:gdLst>
                <a:ahLst/>
                <a:cxnLst>
                  <a:cxn ang="0">
                    <a:pos x="T0" y="T1"/>
                  </a:cxn>
                  <a:cxn ang="0">
                    <a:pos x="T2" y="T3"/>
                  </a:cxn>
                  <a:cxn ang="0">
                    <a:pos x="T4" y="T5"/>
                  </a:cxn>
                  <a:cxn ang="0">
                    <a:pos x="T6" y="T7"/>
                  </a:cxn>
                  <a:cxn ang="0">
                    <a:pos x="T8" y="T9"/>
                  </a:cxn>
                  <a:cxn ang="0">
                    <a:pos x="T10" y="T11"/>
                  </a:cxn>
                </a:cxnLst>
                <a:rect l="0" t="0" r="r" b="b"/>
                <a:pathLst>
                  <a:path w="26" h="112">
                    <a:moveTo>
                      <a:pt x="0" y="112"/>
                    </a:moveTo>
                    <a:lnTo>
                      <a:pt x="0" y="112"/>
                    </a:lnTo>
                    <a:lnTo>
                      <a:pt x="26" y="112"/>
                    </a:lnTo>
                    <a:lnTo>
                      <a:pt x="26" y="0"/>
                    </a:lnTo>
                    <a:lnTo>
                      <a:pt x="0" y="0"/>
                    </a:lnTo>
                    <a:lnTo>
                      <a:pt x="0" y="112"/>
                    </a:ln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3C3C41"/>
                  </a:solidFill>
                  <a:latin typeface="Segoe UI"/>
                </a:endParaRPr>
              </a:p>
            </p:txBody>
          </p:sp>
          <p:sp>
            <p:nvSpPr>
              <p:cNvPr id="1665" name="Freeform 7">
                <a:extLst>
                  <a:ext uri="{FF2B5EF4-FFF2-40B4-BE49-F238E27FC236}">
                    <a16:creationId xmlns:a16="http://schemas.microsoft.com/office/drawing/2014/main" id="{10F71687-F75D-4E83-AAF8-AF808B6087CC}"/>
                  </a:ext>
                </a:extLst>
              </p:cNvPr>
              <p:cNvSpPr>
                <a:spLocks/>
              </p:cNvSpPr>
              <p:nvPr/>
            </p:nvSpPr>
            <p:spPr bwMode="auto">
              <a:xfrm>
                <a:off x="855" y="936"/>
                <a:ext cx="17" cy="69"/>
              </a:xfrm>
              <a:custGeom>
                <a:avLst/>
                <a:gdLst>
                  <a:gd name="T0" fmla="*/ 27 w 27"/>
                  <a:gd name="T1" fmla="*/ 0 h 112"/>
                  <a:gd name="T2" fmla="*/ 27 w 27"/>
                  <a:gd name="T3" fmla="*/ 0 h 112"/>
                  <a:gd name="T4" fmla="*/ 0 w 27"/>
                  <a:gd name="T5" fmla="*/ 0 h 112"/>
                  <a:gd name="T6" fmla="*/ 0 w 27"/>
                  <a:gd name="T7" fmla="*/ 112 h 112"/>
                  <a:gd name="T8" fmla="*/ 27 w 27"/>
                  <a:gd name="T9" fmla="*/ 112 h 112"/>
                  <a:gd name="T10" fmla="*/ 27 w 27"/>
                  <a:gd name="T11" fmla="*/ 0 h 112"/>
                </a:gdLst>
                <a:ahLst/>
                <a:cxnLst>
                  <a:cxn ang="0">
                    <a:pos x="T0" y="T1"/>
                  </a:cxn>
                  <a:cxn ang="0">
                    <a:pos x="T2" y="T3"/>
                  </a:cxn>
                  <a:cxn ang="0">
                    <a:pos x="T4" y="T5"/>
                  </a:cxn>
                  <a:cxn ang="0">
                    <a:pos x="T6" y="T7"/>
                  </a:cxn>
                  <a:cxn ang="0">
                    <a:pos x="T8" y="T9"/>
                  </a:cxn>
                  <a:cxn ang="0">
                    <a:pos x="T10" y="T11"/>
                  </a:cxn>
                </a:cxnLst>
                <a:rect l="0" t="0" r="r" b="b"/>
                <a:pathLst>
                  <a:path w="27" h="112">
                    <a:moveTo>
                      <a:pt x="27" y="0"/>
                    </a:moveTo>
                    <a:lnTo>
                      <a:pt x="27" y="0"/>
                    </a:lnTo>
                    <a:lnTo>
                      <a:pt x="0" y="0"/>
                    </a:lnTo>
                    <a:lnTo>
                      <a:pt x="0" y="112"/>
                    </a:lnTo>
                    <a:lnTo>
                      <a:pt x="27" y="112"/>
                    </a:lnTo>
                    <a:lnTo>
                      <a:pt x="27" y="0"/>
                    </a:ln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3C3C41"/>
                  </a:solidFill>
                  <a:latin typeface="Segoe UI"/>
                </a:endParaRPr>
              </a:p>
            </p:txBody>
          </p:sp>
          <p:sp>
            <p:nvSpPr>
              <p:cNvPr id="1666" name="Freeform 8">
                <a:extLst>
                  <a:ext uri="{FF2B5EF4-FFF2-40B4-BE49-F238E27FC236}">
                    <a16:creationId xmlns:a16="http://schemas.microsoft.com/office/drawing/2014/main" id="{DD74D767-CB1E-4FB8-A610-52F8B5C77F7C}"/>
                  </a:ext>
                </a:extLst>
              </p:cNvPr>
              <p:cNvSpPr>
                <a:spLocks/>
              </p:cNvSpPr>
              <p:nvPr/>
            </p:nvSpPr>
            <p:spPr bwMode="auto">
              <a:xfrm>
                <a:off x="689" y="861"/>
                <a:ext cx="216" cy="144"/>
              </a:xfrm>
              <a:custGeom>
                <a:avLst/>
                <a:gdLst>
                  <a:gd name="T0" fmla="*/ 0 w 347"/>
                  <a:gd name="T1" fmla="*/ 232 h 232"/>
                  <a:gd name="T2" fmla="*/ 0 w 347"/>
                  <a:gd name="T3" fmla="*/ 232 h 232"/>
                  <a:gd name="T4" fmla="*/ 27 w 347"/>
                  <a:gd name="T5" fmla="*/ 232 h 232"/>
                  <a:gd name="T6" fmla="*/ 27 w 347"/>
                  <a:gd name="T7" fmla="*/ 93 h 232"/>
                  <a:gd name="T8" fmla="*/ 107 w 347"/>
                  <a:gd name="T9" fmla="*/ 93 h 232"/>
                  <a:gd name="T10" fmla="*/ 107 w 347"/>
                  <a:gd name="T11" fmla="*/ 232 h 232"/>
                  <a:gd name="T12" fmla="*/ 134 w 347"/>
                  <a:gd name="T13" fmla="*/ 232 h 232"/>
                  <a:gd name="T14" fmla="*/ 134 w 347"/>
                  <a:gd name="T15" fmla="*/ 93 h 232"/>
                  <a:gd name="T16" fmla="*/ 214 w 347"/>
                  <a:gd name="T17" fmla="*/ 93 h 232"/>
                  <a:gd name="T18" fmla="*/ 214 w 347"/>
                  <a:gd name="T19" fmla="*/ 232 h 232"/>
                  <a:gd name="T20" fmla="*/ 240 w 347"/>
                  <a:gd name="T21" fmla="*/ 232 h 232"/>
                  <a:gd name="T22" fmla="*/ 240 w 347"/>
                  <a:gd name="T23" fmla="*/ 93 h 232"/>
                  <a:gd name="T24" fmla="*/ 320 w 347"/>
                  <a:gd name="T25" fmla="*/ 93 h 232"/>
                  <a:gd name="T26" fmla="*/ 320 w 347"/>
                  <a:gd name="T27" fmla="*/ 232 h 232"/>
                  <a:gd name="T28" fmla="*/ 347 w 347"/>
                  <a:gd name="T29" fmla="*/ 232 h 232"/>
                  <a:gd name="T30" fmla="*/ 347 w 347"/>
                  <a:gd name="T31" fmla="*/ 43 h 232"/>
                  <a:gd name="T32" fmla="*/ 174 w 347"/>
                  <a:gd name="T33" fmla="*/ 0 h 232"/>
                  <a:gd name="T34" fmla="*/ 0 w 347"/>
                  <a:gd name="T35" fmla="*/ 43 h 232"/>
                  <a:gd name="T36" fmla="*/ 0 w 347"/>
                  <a:gd name="T37" fmla="*/ 232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7" h="232">
                    <a:moveTo>
                      <a:pt x="0" y="232"/>
                    </a:moveTo>
                    <a:lnTo>
                      <a:pt x="0" y="232"/>
                    </a:lnTo>
                    <a:lnTo>
                      <a:pt x="27" y="232"/>
                    </a:lnTo>
                    <a:lnTo>
                      <a:pt x="27" y="93"/>
                    </a:lnTo>
                    <a:lnTo>
                      <a:pt x="107" y="93"/>
                    </a:lnTo>
                    <a:lnTo>
                      <a:pt x="107" y="232"/>
                    </a:lnTo>
                    <a:lnTo>
                      <a:pt x="134" y="232"/>
                    </a:lnTo>
                    <a:lnTo>
                      <a:pt x="134" y="93"/>
                    </a:lnTo>
                    <a:lnTo>
                      <a:pt x="214" y="93"/>
                    </a:lnTo>
                    <a:lnTo>
                      <a:pt x="214" y="232"/>
                    </a:lnTo>
                    <a:lnTo>
                      <a:pt x="240" y="232"/>
                    </a:lnTo>
                    <a:lnTo>
                      <a:pt x="240" y="93"/>
                    </a:lnTo>
                    <a:lnTo>
                      <a:pt x="320" y="93"/>
                    </a:lnTo>
                    <a:lnTo>
                      <a:pt x="320" y="232"/>
                    </a:lnTo>
                    <a:lnTo>
                      <a:pt x="347" y="232"/>
                    </a:lnTo>
                    <a:lnTo>
                      <a:pt x="347" y="43"/>
                    </a:lnTo>
                    <a:lnTo>
                      <a:pt x="174" y="0"/>
                    </a:lnTo>
                    <a:lnTo>
                      <a:pt x="0" y="43"/>
                    </a:lnTo>
                    <a:lnTo>
                      <a:pt x="0" y="232"/>
                    </a:ln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3C3C41"/>
                  </a:solidFill>
                  <a:latin typeface="Segoe UI"/>
                </a:endParaRPr>
              </a:p>
            </p:txBody>
          </p:sp>
        </p:grpSp>
        <p:grpSp>
          <p:nvGrpSpPr>
            <p:cNvPr id="1622" name="Group 1621">
              <a:extLst>
                <a:ext uri="{FF2B5EF4-FFF2-40B4-BE49-F238E27FC236}">
                  <a16:creationId xmlns:a16="http://schemas.microsoft.com/office/drawing/2014/main" id="{B33DD6E9-56D5-4D0B-9D35-3922AD9BDD79}"/>
                </a:ext>
              </a:extLst>
            </p:cNvPr>
            <p:cNvGrpSpPr/>
            <p:nvPr/>
          </p:nvGrpSpPr>
          <p:grpSpPr>
            <a:xfrm>
              <a:off x="3913319" y="4010152"/>
              <a:ext cx="536620" cy="521724"/>
              <a:chOff x="4002667" y="4062925"/>
              <a:chExt cx="536620" cy="521724"/>
            </a:xfrm>
          </p:grpSpPr>
          <p:sp>
            <p:nvSpPr>
              <p:cNvPr id="1656" name="Rectangle 1655">
                <a:extLst>
                  <a:ext uri="{FF2B5EF4-FFF2-40B4-BE49-F238E27FC236}">
                    <a16:creationId xmlns:a16="http://schemas.microsoft.com/office/drawing/2014/main" id="{6DCF1C3C-61D5-4DF2-BCE0-D5AC2A562DC6}"/>
                  </a:ext>
                </a:extLst>
              </p:cNvPr>
              <p:cNvSpPr/>
              <p:nvPr/>
            </p:nvSpPr>
            <p:spPr bwMode="auto">
              <a:xfrm>
                <a:off x="4043243" y="4062925"/>
                <a:ext cx="493749" cy="52102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57" name="Rectangle 1656">
                <a:extLst>
                  <a:ext uri="{FF2B5EF4-FFF2-40B4-BE49-F238E27FC236}">
                    <a16:creationId xmlns:a16="http://schemas.microsoft.com/office/drawing/2014/main" id="{7816AFB9-433B-4EF8-B1EB-09C2618FF8C0}"/>
                  </a:ext>
                </a:extLst>
              </p:cNvPr>
              <p:cNvSpPr/>
              <p:nvPr/>
            </p:nvSpPr>
            <p:spPr bwMode="auto">
              <a:xfrm>
                <a:off x="4370349" y="4426046"/>
                <a:ext cx="168938" cy="15860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58" name="Rectangle 1657">
                <a:extLst>
                  <a:ext uri="{FF2B5EF4-FFF2-40B4-BE49-F238E27FC236}">
                    <a16:creationId xmlns:a16="http://schemas.microsoft.com/office/drawing/2014/main" id="{B20DD328-0D4B-43DB-A6A0-AF35158A192E}"/>
                  </a:ext>
                </a:extLst>
              </p:cNvPr>
              <p:cNvSpPr/>
              <p:nvPr/>
            </p:nvSpPr>
            <p:spPr bwMode="auto">
              <a:xfrm>
                <a:off x="4184932" y="4426046"/>
                <a:ext cx="168938" cy="15860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59" name="Rectangle 1658">
                <a:extLst>
                  <a:ext uri="{FF2B5EF4-FFF2-40B4-BE49-F238E27FC236}">
                    <a16:creationId xmlns:a16="http://schemas.microsoft.com/office/drawing/2014/main" id="{09D49B3C-EABA-4386-8C9E-3F94205B8D6F}"/>
                  </a:ext>
                </a:extLst>
              </p:cNvPr>
              <p:cNvSpPr/>
              <p:nvPr/>
            </p:nvSpPr>
            <p:spPr bwMode="auto">
              <a:xfrm>
                <a:off x="4370349" y="4256803"/>
                <a:ext cx="168938" cy="15860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60" name="Rectangle 1659">
                <a:extLst>
                  <a:ext uri="{FF2B5EF4-FFF2-40B4-BE49-F238E27FC236}">
                    <a16:creationId xmlns:a16="http://schemas.microsoft.com/office/drawing/2014/main" id="{FFF456E2-90CB-4288-B2EF-7D4335AC85DA}"/>
                  </a:ext>
                </a:extLst>
              </p:cNvPr>
              <p:cNvSpPr/>
              <p:nvPr/>
            </p:nvSpPr>
            <p:spPr bwMode="auto">
              <a:xfrm>
                <a:off x="4184932" y="4256803"/>
                <a:ext cx="168938" cy="15860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61" name="Rectangle 1660">
                <a:extLst>
                  <a:ext uri="{FF2B5EF4-FFF2-40B4-BE49-F238E27FC236}">
                    <a16:creationId xmlns:a16="http://schemas.microsoft.com/office/drawing/2014/main" id="{A2E1DC31-F4BF-46C7-B2F4-E50D75B7643B}"/>
                  </a:ext>
                </a:extLst>
              </p:cNvPr>
              <p:cNvSpPr/>
              <p:nvPr/>
            </p:nvSpPr>
            <p:spPr bwMode="auto">
              <a:xfrm>
                <a:off x="4370349" y="4085890"/>
                <a:ext cx="168938" cy="15860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62" name="Rectangle 1661">
                <a:extLst>
                  <a:ext uri="{FF2B5EF4-FFF2-40B4-BE49-F238E27FC236}">
                    <a16:creationId xmlns:a16="http://schemas.microsoft.com/office/drawing/2014/main" id="{1E03799F-0F75-4651-A9A3-14299D58AC46}"/>
                  </a:ext>
                </a:extLst>
              </p:cNvPr>
              <p:cNvSpPr/>
              <p:nvPr/>
            </p:nvSpPr>
            <p:spPr bwMode="auto">
              <a:xfrm>
                <a:off x="4002667" y="4426046"/>
                <a:ext cx="168938" cy="15860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1623" name="Graphic 56">
              <a:extLst>
                <a:ext uri="{FF2B5EF4-FFF2-40B4-BE49-F238E27FC236}">
                  <a16:creationId xmlns:a16="http://schemas.microsoft.com/office/drawing/2014/main" id="{88C43491-CC38-4B70-9775-A011F1D1FC6C}"/>
                </a:ext>
              </a:extLst>
            </p:cNvPr>
            <p:cNvGrpSpPr/>
            <p:nvPr/>
          </p:nvGrpSpPr>
          <p:grpSpPr>
            <a:xfrm flipH="1">
              <a:off x="4427829" y="4566203"/>
              <a:ext cx="447816" cy="257051"/>
              <a:chOff x="9027932" y="2381633"/>
              <a:chExt cx="791527" cy="454343"/>
            </a:xfrm>
            <a:solidFill>
              <a:srgbClr val="50E6FF"/>
            </a:solidFill>
          </p:grpSpPr>
          <p:sp>
            <p:nvSpPr>
              <p:cNvPr id="1652" name="Freeform: Shape 1651">
                <a:extLst>
                  <a:ext uri="{FF2B5EF4-FFF2-40B4-BE49-F238E27FC236}">
                    <a16:creationId xmlns:a16="http://schemas.microsoft.com/office/drawing/2014/main" id="{B72F8E61-AECA-4714-BC7D-63899924EC70}"/>
                  </a:ext>
                </a:extLst>
              </p:cNvPr>
              <p:cNvSpPr/>
              <p:nvPr/>
            </p:nvSpPr>
            <p:spPr>
              <a:xfrm>
                <a:off x="9027932" y="2381633"/>
                <a:ext cx="581025" cy="400048"/>
              </a:xfrm>
              <a:custGeom>
                <a:avLst/>
                <a:gdLst>
                  <a:gd name="connsiteX0" fmla="*/ 0 w 581025"/>
                  <a:gd name="connsiteY0" fmla="*/ 0 h 400050"/>
                  <a:gd name="connsiteX1" fmla="*/ 0 w 581025"/>
                  <a:gd name="connsiteY1" fmla="*/ 406718 h 400050"/>
                  <a:gd name="connsiteX2" fmla="*/ 46673 w 581025"/>
                  <a:gd name="connsiteY2" fmla="*/ 406718 h 400050"/>
                  <a:gd name="connsiteX3" fmla="*/ 116205 w 581025"/>
                  <a:gd name="connsiteY3" fmla="*/ 341948 h 400050"/>
                  <a:gd name="connsiteX4" fmla="*/ 185738 w 581025"/>
                  <a:gd name="connsiteY4" fmla="*/ 406718 h 400050"/>
                  <a:gd name="connsiteX5" fmla="*/ 581025 w 581025"/>
                  <a:gd name="connsiteY5" fmla="*/ 406718 h 400050"/>
                  <a:gd name="connsiteX6" fmla="*/ 581025 w 581025"/>
                  <a:gd name="connsiteY6" fmla="*/ 0 h 400050"/>
                  <a:gd name="connsiteX7" fmla="*/ 0 w 581025"/>
                  <a:gd name="connsiteY7" fmla="*/ 0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81025" h="400050">
                    <a:moveTo>
                      <a:pt x="0" y="0"/>
                    </a:moveTo>
                    <a:lnTo>
                      <a:pt x="0" y="406718"/>
                    </a:lnTo>
                    <a:lnTo>
                      <a:pt x="46673" y="406718"/>
                    </a:lnTo>
                    <a:cubicBezTo>
                      <a:pt x="49530" y="370523"/>
                      <a:pt x="79058" y="341948"/>
                      <a:pt x="116205" y="341948"/>
                    </a:cubicBezTo>
                    <a:cubicBezTo>
                      <a:pt x="153353" y="341948"/>
                      <a:pt x="182880" y="370523"/>
                      <a:pt x="185738" y="406718"/>
                    </a:cubicBezTo>
                    <a:lnTo>
                      <a:pt x="581025" y="406718"/>
                    </a:lnTo>
                    <a:lnTo>
                      <a:pt x="581025" y="0"/>
                    </a:lnTo>
                    <a:lnTo>
                      <a:pt x="0" y="0"/>
                    </a:lnTo>
                    <a:close/>
                  </a:path>
                </a:pathLst>
              </a:custGeom>
              <a:solidFill>
                <a:schemeClr val="tx1"/>
              </a:solidFill>
              <a:ln w="9525" cap="flat">
                <a:noFill/>
                <a:prstDash val="solid"/>
                <a:miter/>
              </a:ln>
            </p:spPr>
            <p:txBody>
              <a:bodyPr rtlCol="0" anchor="ctr"/>
              <a:lstStyle/>
              <a:p>
                <a:pPr defTabSz="932563">
                  <a:defRPr/>
                </a:pPr>
                <a:endParaRPr lang="en-US">
                  <a:solidFill>
                    <a:srgbClr val="000000"/>
                  </a:solidFill>
                  <a:latin typeface="Segoe UI"/>
                </a:endParaRPr>
              </a:p>
            </p:txBody>
          </p:sp>
          <p:sp>
            <p:nvSpPr>
              <p:cNvPr id="1653" name="Freeform: Shape 1652">
                <a:extLst>
                  <a:ext uri="{FF2B5EF4-FFF2-40B4-BE49-F238E27FC236}">
                    <a16:creationId xmlns:a16="http://schemas.microsoft.com/office/drawing/2014/main" id="{AE4CB0C1-74D2-4C80-9B25-9A93E41ABFFF}"/>
                  </a:ext>
                </a:extLst>
              </p:cNvPr>
              <p:cNvSpPr/>
              <p:nvPr/>
            </p:nvSpPr>
            <p:spPr>
              <a:xfrm>
                <a:off x="9093654" y="2740724"/>
                <a:ext cx="95250" cy="95250"/>
              </a:xfrm>
              <a:custGeom>
                <a:avLst/>
                <a:gdLst>
                  <a:gd name="connsiteX0" fmla="*/ 100965 w 95250"/>
                  <a:gd name="connsiteY0" fmla="*/ 50483 h 95250"/>
                  <a:gd name="connsiteX1" fmla="*/ 50483 w 95250"/>
                  <a:gd name="connsiteY1" fmla="*/ 100965 h 95250"/>
                  <a:gd name="connsiteX2" fmla="*/ 0 w 95250"/>
                  <a:gd name="connsiteY2" fmla="*/ 50483 h 95250"/>
                  <a:gd name="connsiteX3" fmla="*/ 50483 w 95250"/>
                  <a:gd name="connsiteY3" fmla="*/ 0 h 95250"/>
                  <a:gd name="connsiteX4" fmla="*/ 100965 w 95250"/>
                  <a:gd name="connsiteY4" fmla="*/ 50483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100965" y="50483"/>
                    </a:moveTo>
                    <a:cubicBezTo>
                      <a:pt x="100965" y="78363"/>
                      <a:pt x="78363" y="100965"/>
                      <a:pt x="50483" y="100965"/>
                    </a:cubicBezTo>
                    <a:cubicBezTo>
                      <a:pt x="22602" y="100965"/>
                      <a:pt x="0" y="78363"/>
                      <a:pt x="0" y="50483"/>
                    </a:cubicBezTo>
                    <a:cubicBezTo>
                      <a:pt x="0" y="22602"/>
                      <a:pt x="22602" y="0"/>
                      <a:pt x="50483" y="0"/>
                    </a:cubicBezTo>
                    <a:cubicBezTo>
                      <a:pt x="78363" y="0"/>
                      <a:pt x="100965" y="22602"/>
                      <a:pt x="100965" y="50483"/>
                    </a:cubicBezTo>
                    <a:close/>
                  </a:path>
                </a:pathLst>
              </a:custGeom>
              <a:solidFill>
                <a:schemeClr val="tx2"/>
              </a:solidFill>
              <a:ln w="9525" cap="flat">
                <a:noFill/>
                <a:prstDash val="solid"/>
                <a:miter/>
              </a:ln>
            </p:spPr>
            <p:txBody>
              <a:bodyPr rtlCol="0" anchor="ctr"/>
              <a:lstStyle/>
              <a:p>
                <a:pPr defTabSz="932563">
                  <a:defRPr/>
                </a:pPr>
                <a:endParaRPr lang="en-US">
                  <a:solidFill>
                    <a:srgbClr val="000000"/>
                  </a:solidFill>
                  <a:latin typeface="Segoe UI"/>
                </a:endParaRPr>
              </a:p>
            </p:txBody>
          </p:sp>
          <p:sp>
            <p:nvSpPr>
              <p:cNvPr id="1654" name="Freeform: Shape 1653">
                <a:extLst>
                  <a:ext uri="{FF2B5EF4-FFF2-40B4-BE49-F238E27FC236}">
                    <a16:creationId xmlns:a16="http://schemas.microsoft.com/office/drawing/2014/main" id="{C2822E7B-898C-4D61-B4A0-3E8AD1BA4887}"/>
                  </a:ext>
                </a:extLst>
              </p:cNvPr>
              <p:cNvSpPr/>
              <p:nvPr/>
            </p:nvSpPr>
            <p:spPr>
              <a:xfrm>
                <a:off x="9609910" y="2457833"/>
                <a:ext cx="209549" cy="323850"/>
              </a:xfrm>
              <a:custGeom>
                <a:avLst/>
                <a:gdLst>
                  <a:gd name="connsiteX0" fmla="*/ 213360 w 209550"/>
                  <a:gd name="connsiteY0" fmla="*/ 172403 h 323850"/>
                  <a:gd name="connsiteX1" fmla="*/ 40958 w 209550"/>
                  <a:gd name="connsiteY1" fmla="*/ 0 h 323850"/>
                  <a:gd name="connsiteX2" fmla="*/ 0 w 209550"/>
                  <a:gd name="connsiteY2" fmla="*/ 0 h 323850"/>
                  <a:gd name="connsiteX3" fmla="*/ 0 w 209550"/>
                  <a:gd name="connsiteY3" fmla="*/ 330518 h 323850"/>
                  <a:gd name="connsiteX4" fmla="*/ 35243 w 209550"/>
                  <a:gd name="connsiteY4" fmla="*/ 330518 h 323850"/>
                  <a:gd name="connsiteX5" fmla="*/ 104775 w 209550"/>
                  <a:gd name="connsiteY5" fmla="*/ 263843 h 323850"/>
                  <a:gd name="connsiteX6" fmla="*/ 174308 w 209550"/>
                  <a:gd name="connsiteY6" fmla="*/ 330518 h 323850"/>
                  <a:gd name="connsiteX7" fmla="*/ 212408 w 209550"/>
                  <a:gd name="connsiteY7" fmla="*/ 330518 h 323850"/>
                  <a:gd name="connsiteX8" fmla="*/ 212408 w 209550"/>
                  <a:gd name="connsiteY8" fmla="*/ 172403 h 323850"/>
                  <a:gd name="connsiteX9" fmla="*/ 159068 w 209550"/>
                  <a:gd name="connsiteY9" fmla="*/ 136208 h 323850"/>
                  <a:gd name="connsiteX10" fmla="*/ 71438 w 209550"/>
                  <a:gd name="connsiteY10" fmla="*/ 136208 h 323850"/>
                  <a:gd name="connsiteX11" fmla="*/ 71438 w 209550"/>
                  <a:gd name="connsiteY11" fmla="*/ 45720 h 323850"/>
                  <a:gd name="connsiteX12" fmla="*/ 159068 w 209550"/>
                  <a:gd name="connsiteY12" fmla="*/ 133350 h 323850"/>
                  <a:gd name="connsiteX13" fmla="*/ 159068 w 209550"/>
                  <a:gd name="connsiteY13" fmla="*/ 136208 h 323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9550" h="323850">
                    <a:moveTo>
                      <a:pt x="213360" y="172403"/>
                    </a:moveTo>
                    <a:cubicBezTo>
                      <a:pt x="213360" y="77152"/>
                      <a:pt x="136208" y="0"/>
                      <a:pt x="40958" y="0"/>
                    </a:cubicBezTo>
                    <a:lnTo>
                      <a:pt x="0" y="0"/>
                    </a:lnTo>
                    <a:lnTo>
                      <a:pt x="0" y="330518"/>
                    </a:lnTo>
                    <a:lnTo>
                      <a:pt x="35243" y="330518"/>
                    </a:lnTo>
                    <a:cubicBezTo>
                      <a:pt x="37148" y="293370"/>
                      <a:pt x="67627" y="263843"/>
                      <a:pt x="104775" y="263843"/>
                    </a:cubicBezTo>
                    <a:cubicBezTo>
                      <a:pt x="141923" y="263843"/>
                      <a:pt x="172402" y="293370"/>
                      <a:pt x="174308" y="330518"/>
                    </a:cubicBezTo>
                    <a:lnTo>
                      <a:pt x="212408" y="330518"/>
                    </a:lnTo>
                    <a:lnTo>
                      <a:pt x="212408" y="172403"/>
                    </a:lnTo>
                    <a:close/>
                    <a:moveTo>
                      <a:pt x="159068" y="136208"/>
                    </a:moveTo>
                    <a:lnTo>
                      <a:pt x="71438" y="136208"/>
                    </a:lnTo>
                    <a:lnTo>
                      <a:pt x="71438" y="45720"/>
                    </a:lnTo>
                    <a:cubicBezTo>
                      <a:pt x="120015" y="45720"/>
                      <a:pt x="159068" y="84773"/>
                      <a:pt x="159068" y="133350"/>
                    </a:cubicBezTo>
                    <a:lnTo>
                      <a:pt x="159068" y="136208"/>
                    </a:lnTo>
                    <a:close/>
                  </a:path>
                </a:pathLst>
              </a:custGeom>
              <a:solidFill>
                <a:schemeClr val="tx1"/>
              </a:solidFill>
              <a:ln w="9525" cap="flat">
                <a:noFill/>
                <a:prstDash val="solid"/>
                <a:miter/>
              </a:ln>
            </p:spPr>
            <p:txBody>
              <a:bodyPr rtlCol="0" anchor="ctr"/>
              <a:lstStyle/>
              <a:p>
                <a:pPr defTabSz="932563">
                  <a:defRPr/>
                </a:pPr>
                <a:endParaRPr lang="en-US">
                  <a:solidFill>
                    <a:srgbClr val="000000"/>
                  </a:solidFill>
                  <a:latin typeface="Segoe UI"/>
                </a:endParaRPr>
              </a:p>
            </p:txBody>
          </p:sp>
          <p:sp>
            <p:nvSpPr>
              <p:cNvPr id="1655" name="Freeform: Shape 1654">
                <a:extLst>
                  <a:ext uri="{FF2B5EF4-FFF2-40B4-BE49-F238E27FC236}">
                    <a16:creationId xmlns:a16="http://schemas.microsoft.com/office/drawing/2014/main" id="{170A1BE7-FBD7-4DA7-8A3D-A46D368FA9DB}"/>
                  </a:ext>
                </a:extLst>
              </p:cNvPr>
              <p:cNvSpPr/>
              <p:nvPr/>
            </p:nvSpPr>
            <p:spPr>
              <a:xfrm>
                <a:off x="9665154" y="2740726"/>
                <a:ext cx="95250" cy="95250"/>
              </a:xfrm>
              <a:custGeom>
                <a:avLst/>
                <a:gdLst>
                  <a:gd name="connsiteX0" fmla="*/ 100965 w 95250"/>
                  <a:gd name="connsiteY0" fmla="*/ 50483 h 95250"/>
                  <a:gd name="connsiteX1" fmla="*/ 50482 w 95250"/>
                  <a:gd name="connsiteY1" fmla="*/ 100965 h 95250"/>
                  <a:gd name="connsiteX2" fmla="*/ 0 w 95250"/>
                  <a:gd name="connsiteY2" fmla="*/ 50483 h 95250"/>
                  <a:gd name="connsiteX3" fmla="*/ 50482 w 95250"/>
                  <a:gd name="connsiteY3" fmla="*/ 0 h 95250"/>
                  <a:gd name="connsiteX4" fmla="*/ 100965 w 95250"/>
                  <a:gd name="connsiteY4" fmla="*/ 50483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100965" y="50483"/>
                    </a:moveTo>
                    <a:cubicBezTo>
                      <a:pt x="100965" y="78363"/>
                      <a:pt x="78363" y="100965"/>
                      <a:pt x="50482" y="100965"/>
                    </a:cubicBezTo>
                    <a:cubicBezTo>
                      <a:pt x="22602" y="100965"/>
                      <a:pt x="0" y="78363"/>
                      <a:pt x="0" y="50483"/>
                    </a:cubicBezTo>
                    <a:cubicBezTo>
                      <a:pt x="0" y="22602"/>
                      <a:pt x="22602" y="0"/>
                      <a:pt x="50482" y="0"/>
                    </a:cubicBezTo>
                    <a:cubicBezTo>
                      <a:pt x="78363" y="0"/>
                      <a:pt x="100965" y="22602"/>
                      <a:pt x="100965" y="50483"/>
                    </a:cubicBezTo>
                    <a:close/>
                  </a:path>
                </a:pathLst>
              </a:custGeom>
              <a:solidFill>
                <a:schemeClr val="tx2"/>
              </a:solidFill>
              <a:ln w="9525" cap="flat">
                <a:noFill/>
                <a:prstDash val="solid"/>
                <a:miter/>
              </a:ln>
            </p:spPr>
            <p:txBody>
              <a:bodyPr rtlCol="0" anchor="ctr"/>
              <a:lstStyle/>
              <a:p>
                <a:pPr defTabSz="932563">
                  <a:defRPr/>
                </a:pPr>
                <a:endParaRPr lang="en-US">
                  <a:solidFill>
                    <a:srgbClr val="000000"/>
                  </a:solidFill>
                  <a:latin typeface="Segoe UI"/>
                </a:endParaRPr>
              </a:p>
            </p:txBody>
          </p:sp>
        </p:grpSp>
        <p:grpSp>
          <p:nvGrpSpPr>
            <p:cNvPr id="1624" name="Group 4">
              <a:extLst>
                <a:ext uri="{FF2B5EF4-FFF2-40B4-BE49-F238E27FC236}">
                  <a16:creationId xmlns:a16="http://schemas.microsoft.com/office/drawing/2014/main" id="{98AD21AB-EC72-41BE-BC73-687C21AA9B41}"/>
                </a:ext>
              </a:extLst>
            </p:cNvPr>
            <p:cNvGrpSpPr>
              <a:grpSpLocks noChangeAspect="1"/>
            </p:cNvGrpSpPr>
            <p:nvPr/>
          </p:nvGrpSpPr>
          <p:grpSpPr bwMode="auto">
            <a:xfrm flipH="1">
              <a:off x="4962606" y="4462311"/>
              <a:ext cx="461174" cy="360991"/>
              <a:chOff x="1527" y="2148"/>
              <a:chExt cx="290" cy="227"/>
            </a:xfrm>
            <a:solidFill>
              <a:schemeClr val="accent5"/>
            </a:solidFill>
          </p:grpSpPr>
          <p:sp>
            <p:nvSpPr>
              <p:cNvPr id="1637" name="Freeform 5">
                <a:extLst>
                  <a:ext uri="{FF2B5EF4-FFF2-40B4-BE49-F238E27FC236}">
                    <a16:creationId xmlns:a16="http://schemas.microsoft.com/office/drawing/2014/main" id="{FBEE03CC-3337-4435-BEBE-43038060A132}"/>
                  </a:ext>
                </a:extLst>
              </p:cNvPr>
              <p:cNvSpPr>
                <a:spLocks noEditPoints="1"/>
              </p:cNvSpPr>
              <p:nvPr/>
            </p:nvSpPr>
            <p:spPr bwMode="auto">
              <a:xfrm>
                <a:off x="1569" y="2218"/>
                <a:ext cx="248" cy="124"/>
              </a:xfrm>
              <a:custGeom>
                <a:avLst/>
                <a:gdLst>
                  <a:gd name="T0" fmla="*/ 373 w 400"/>
                  <a:gd name="T1" fmla="*/ 54 h 200"/>
                  <a:gd name="T2" fmla="*/ 373 w 400"/>
                  <a:gd name="T3" fmla="*/ 54 h 200"/>
                  <a:gd name="T4" fmla="*/ 373 w 400"/>
                  <a:gd name="T5" fmla="*/ 80 h 200"/>
                  <a:gd name="T6" fmla="*/ 280 w 400"/>
                  <a:gd name="T7" fmla="*/ 80 h 200"/>
                  <a:gd name="T8" fmla="*/ 280 w 400"/>
                  <a:gd name="T9" fmla="*/ 27 h 200"/>
                  <a:gd name="T10" fmla="*/ 347 w 400"/>
                  <a:gd name="T11" fmla="*/ 27 h 200"/>
                  <a:gd name="T12" fmla="*/ 373 w 400"/>
                  <a:gd name="T13" fmla="*/ 54 h 200"/>
                  <a:gd name="T14" fmla="*/ 254 w 400"/>
                  <a:gd name="T15" fmla="*/ 0 h 200"/>
                  <a:gd name="T16" fmla="*/ 254 w 400"/>
                  <a:gd name="T17" fmla="*/ 0 h 200"/>
                  <a:gd name="T18" fmla="*/ 254 w 400"/>
                  <a:gd name="T19" fmla="*/ 110 h 200"/>
                  <a:gd name="T20" fmla="*/ 254 w 400"/>
                  <a:gd name="T21" fmla="*/ 137 h 200"/>
                  <a:gd name="T22" fmla="*/ 227 w 400"/>
                  <a:gd name="T23" fmla="*/ 137 h 200"/>
                  <a:gd name="T24" fmla="*/ 0 w 400"/>
                  <a:gd name="T25" fmla="*/ 137 h 200"/>
                  <a:gd name="T26" fmla="*/ 0 w 400"/>
                  <a:gd name="T27" fmla="*/ 200 h 200"/>
                  <a:gd name="T28" fmla="*/ 19 w 400"/>
                  <a:gd name="T29" fmla="*/ 200 h 200"/>
                  <a:gd name="T30" fmla="*/ 23 w 400"/>
                  <a:gd name="T31" fmla="*/ 186 h 200"/>
                  <a:gd name="T32" fmla="*/ 38 w 400"/>
                  <a:gd name="T33" fmla="*/ 165 h 200"/>
                  <a:gd name="T34" fmla="*/ 59 w 400"/>
                  <a:gd name="T35" fmla="*/ 151 h 200"/>
                  <a:gd name="T36" fmla="*/ 85 w 400"/>
                  <a:gd name="T37" fmla="*/ 146 h 200"/>
                  <a:gd name="T38" fmla="*/ 111 w 400"/>
                  <a:gd name="T39" fmla="*/ 151 h 200"/>
                  <a:gd name="T40" fmla="*/ 132 w 400"/>
                  <a:gd name="T41" fmla="*/ 165 h 200"/>
                  <a:gd name="T42" fmla="*/ 146 w 400"/>
                  <a:gd name="T43" fmla="*/ 186 h 200"/>
                  <a:gd name="T44" fmla="*/ 150 w 400"/>
                  <a:gd name="T45" fmla="*/ 200 h 200"/>
                  <a:gd name="T46" fmla="*/ 256 w 400"/>
                  <a:gd name="T47" fmla="*/ 200 h 200"/>
                  <a:gd name="T48" fmla="*/ 260 w 400"/>
                  <a:gd name="T49" fmla="*/ 186 h 200"/>
                  <a:gd name="T50" fmla="*/ 275 w 400"/>
                  <a:gd name="T51" fmla="*/ 165 h 200"/>
                  <a:gd name="T52" fmla="*/ 295 w 400"/>
                  <a:gd name="T53" fmla="*/ 151 h 200"/>
                  <a:gd name="T54" fmla="*/ 322 w 400"/>
                  <a:gd name="T55" fmla="*/ 146 h 200"/>
                  <a:gd name="T56" fmla="*/ 348 w 400"/>
                  <a:gd name="T57" fmla="*/ 151 h 200"/>
                  <a:gd name="T58" fmla="*/ 369 w 400"/>
                  <a:gd name="T59" fmla="*/ 165 h 200"/>
                  <a:gd name="T60" fmla="*/ 383 w 400"/>
                  <a:gd name="T61" fmla="*/ 186 h 200"/>
                  <a:gd name="T62" fmla="*/ 387 w 400"/>
                  <a:gd name="T63" fmla="*/ 200 h 200"/>
                  <a:gd name="T64" fmla="*/ 400 w 400"/>
                  <a:gd name="T65" fmla="*/ 186 h 200"/>
                  <a:gd name="T66" fmla="*/ 400 w 400"/>
                  <a:gd name="T67" fmla="*/ 53 h 200"/>
                  <a:gd name="T68" fmla="*/ 347 w 400"/>
                  <a:gd name="T69" fmla="*/ 0 h 200"/>
                  <a:gd name="T70" fmla="*/ 254 w 400"/>
                  <a:gd name="T71" fmla="*/ 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00" h="200">
                    <a:moveTo>
                      <a:pt x="373" y="54"/>
                    </a:moveTo>
                    <a:lnTo>
                      <a:pt x="373" y="54"/>
                    </a:lnTo>
                    <a:lnTo>
                      <a:pt x="373" y="80"/>
                    </a:lnTo>
                    <a:lnTo>
                      <a:pt x="280" y="80"/>
                    </a:lnTo>
                    <a:lnTo>
                      <a:pt x="280" y="27"/>
                    </a:lnTo>
                    <a:lnTo>
                      <a:pt x="347" y="27"/>
                    </a:lnTo>
                    <a:cubicBezTo>
                      <a:pt x="361" y="27"/>
                      <a:pt x="373" y="39"/>
                      <a:pt x="373" y="54"/>
                    </a:cubicBezTo>
                    <a:close/>
                    <a:moveTo>
                      <a:pt x="254" y="0"/>
                    </a:moveTo>
                    <a:lnTo>
                      <a:pt x="254" y="0"/>
                    </a:lnTo>
                    <a:lnTo>
                      <a:pt x="254" y="110"/>
                    </a:lnTo>
                    <a:lnTo>
                      <a:pt x="254" y="137"/>
                    </a:lnTo>
                    <a:lnTo>
                      <a:pt x="227" y="137"/>
                    </a:lnTo>
                    <a:lnTo>
                      <a:pt x="0" y="137"/>
                    </a:lnTo>
                    <a:lnTo>
                      <a:pt x="0" y="200"/>
                    </a:lnTo>
                    <a:lnTo>
                      <a:pt x="19" y="200"/>
                    </a:lnTo>
                    <a:cubicBezTo>
                      <a:pt x="20" y="195"/>
                      <a:pt x="22" y="191"/>
                      <a:pt x="23" y="186"/>
                    </a:cubicBezTo>
                    <a:cubicBezTo>
                      <a:pt x="27" y="178"/>
                      <a:pt x="32" y="171"/>
                      <a:pt x="38" y="165"/>
                    </a:cubicBezTo>
                    <a:cubicBezTo>
                      <a:pt x="44" y="159"/>
                      <a:pt x="51" y="155"/>
                      <a:pt x="59" y="151"/>
                    </a:cubicBezTo>
                    <a:cubicBezTo>
                      <a:pt x="67" y="148"/>
                      <a:pt x="76" y="146"/>
                      <a:pt x="85" y="146"/>
                    </a:cubicBezTo>
                    <a:cubicBezTo>
                      <a:pt x="94" y="146"/>
                      <a:pt x="103" y="148"/>
                      <a:pt x="111" y="151"/>
                    </a:cubicBezTo>
                    <a:cubicBezTo>
                      <a:pt x="119" y="155"/>
                      <a:pt x="126" y="159"/>
                      <a:pt x="132" y="165"/>
                    </a:cubicBezTo>
                    <a:cubicBezTo>
                      <a:pt x="138" y="171"/>
                      <a:pt x="143" y="178"/>
                      <a:pt x="146" y="186"/>
                    </a:cubicBezTo>
                    <a:cubicBezTo>
                      <a:pt x="148" y="191"/>
                      <a:pt x="149" y="195"/>
                      <a:pt x="150" y="200"/>
                    </a:cubicBezTo>
                    <a:lnTo>
                      <a:pt x="256" y="200"/>
                    </a:lnTo>
                    <a:cubicBezTo>
                      <a:pt x="257" y="195"/>
                      <a:pt x="258" y="191"/>
                      <a:pt x="260" y="186"/>
                    </a:cubicBezTo>
                    <a:cubicBezTo>
                      <a:pt x="264" y="178"/>
                      <a:pt x="268" y="171"/>
                      <a:pt x="275" y="165"/>
                    </a:cubicBezTo>
                    <a:cubicBezTo>
                      <a:pt x="281" y="159"/>
                      <a:pt x="288" y="155"/>
                      <a:pt x="295" y="151"/>
                    </a:cubicBezTo>
                    <a:cubicBezTo>
                      <a:pt x="304" y="148"/>
                      <a:pt x="312" y="146"/>
                      <a:pt x="322" y="146"/>
                    </a:cubicBezTo>
                    <a:cubicBezTo>
                      <a:pt x="331" y="146"/>
                      <a:pt x="340" y="148"/>
                      <a:pt x="348" y="151"/>
                    </a:cubicBezTo>
                    <a:cubicBezTo>
                      <a:pt x="356" y="155"/>
                      <a:pt x="363" y="159"/>
                      <a:pt x="369" y="165"/>
                    </a:cubicBezTo>
                    <a:cubicBezTo>
                      <a:pt x="375" y="171"/>
                      <a:pt x="380" y="178"/>
                      <a:pt x="383" y="186"/>
                    </a:cubicBezTo>
                    <a:cubicBezTo>
                      <a:pt x="385" y="191"/>
                      <a:pt x="386" y="195"/>
                      <a:pt x="387" y="200"/>
                    </a:cubicBezTo>
                    <a:cubicBezTo>
                      <a:pt x="394" y="199"/>
                      <a:pt x="400" y="193"/>
                      <a:pt x="400" y="186"/>
                    </a:cubicBezTo>
                    <a:lnTo>
                      <a:pt x="400" y="53"/>
                    </a:lnTo>
                    <a:cubicBezTo>
                      <a:pt x="400" y="24"/>
                      <a:pt x="376" y="0"/>
                      <a:pt x="347" y="0"/>
                    </a:cubicBezTo>
                    <a:lnTo>
                      <a:pt x="254" y="0"/>
                    </a:lnTo>
                    <a:close/>
                  </a:path>
                </a:pathLst>
              </a:custGeom>
              <a:solidFill>
                <a:schemeClr val="tx1"/>
              </a:solidFill>
              <a:ln w="0">
                <a:noFill/>
                <a:prstDash val="solid"/>
                <a:round/>
                <a:headEnd/>
                <a:tailEnd/>
              </a:ln>
            </p:spPr>
            <p:txBody>
              <a:bodyPr vert="horz" wrap="square" lIns="91427" tIns="45713" rIns="91427" bIns="45713" numCol="1" anchor="t" anchorCtr="0" compatLnSpc="1">
                <a:prstTxWarp prst="textNoShape">
                  <a:avLst/>
                </a:prstTxWarp>
              </a:bodyPr>
              <a:lstStyle/>
              <a:p>
                <a:pPr defTabSz="932563">
                  <a:defRPr/>
                </a:pPr>
                <a:endParaRPr lang="en-US">
                  <a:solidFill>
                    <a:srgbClr val="000000"/>
                  </a:solidFill>
                  <a:latin typeface="Segoe UI"/>
                </a:endParaRPr>
              </a:p>
            </p:txBody>
          </p:sp>
          <p:sp>
            <p:nvSpPr>
              <p:cNvPr id="1638" name="Freeform 6">
                <a:extLst>
                  <a:ext uri="{FF2B5EF4-FFF2-40B4-BE49-F238E27FC236}">
                    <a16:creationId xmlns:a16="http://schemas.microsoft.com/office/drawing/2014/main" id="{D53BBB8B-3608-45B6-8500-C2955B8493DA}"/>
                  </a:ext>
                </a:extLst>
              </p:cNvPr>
              <p:cNvSpPr>
                <a:spLocks/>
              </p:cNvSpPr>
              <p:nvPr/>
            </p:nvSpPr>
            <p:spPr bwMode="auto">
              <a:xfrm>
                <a:off x="1527" y="2148"/>
                <a:ext cx="222" cy="138"/>
              </a:xfrm>
              <a:custGeom>
                <a:avLst/>
                <a:gdLst>
                  <a:gd name="T0" fmla="*/ 253 w 253"/>
                  <a:gd name="T1" fmla="*/ 190 h 190"/>
                  <a:gd name="T2" fmla="*/ 253 w 253"/>
                  <a:gd name="T3" fmla="*/ 190 h 190"/>
                  <a:gd name="T4" fmla="*/ 253 w 253"/>
                  <a:gd name="T5" fmla="*/ 80 h 190"/>
                  <a:gd name="T6" fmla="*/ 253 w 253"/>
                  <a:gd name="T7" fmla="*/ 0 h 190"/>
                  <a:gd name="T8" fmla="*/ 0 w 253"/>
                  <a:gd name="T9" fmla="*/ 0 h 190"/>
                  <a:gd name="T10" fmla="*/ 0 w 253"/>
                  <a:gd name="T11" fmla="*/ 190 h 190"/>
                  <a:gd name="T12" fmla="*/ 26 w 253"/>
                  <a:gd name="T13" fmla="*/ 190 h 190"/>
                  <a:gd name="T14" fmla="*/ 253 w 253"/>
                  <a:gd name="T15" fmla="*/ 190 h 190"/>
                  <a:gd name="connsiteX0" fmla="*/ 10098 w 10098"/>
                  <a:gd name="connsiteY0" fmla="*/ 10000 h 10000"/>
                  <a:gd name="connsiteX1" fmla="*/ 10098 w 10098"/>
                  <a:gd name="connsiteY1" fmla="*/ 10000 h 10000"/>
                  <a:gd name="connsiteX2" fmla="*/ 10098 w 10098"/>
                  <a:gd name="connsiteY2" fmla="*/ 4211 h 10000"/>
                  <a:gd name="connsiteX3" fmla="*/ 10098 w 10098"/>
                  <a:gd name="connsiteY3" fmla="*/ 0 h 10000"/>
                  <a:gd name="connsiteX4" fmla="*/ 98 w 10098"/>
                  <a:gd name="connsiteY4" fmla="*/ 0 h 10000"/>
                  <a:gd name="connsiteX5" fmla="*/ 0 w 10098"/>
                  <a:gd name="connsiteY5" fmla="*/ 7520 h 10000"/>
                  <a:gd name="connsiteX6" fmla="*/ 1126 w 10098"/>
                  <a:gd name="connsiteY6" fmla="*/ 10000 h 10000"/>
                  <a:gd name="connsiteX7" fmla="*/ 10098 w 10098"/>
                  <a:gd name="connsiteY7" fmla="*/ 10000 h 10000"/>
                  <a:gd name="connsiteX0" fmla="*/ 10098 w 10098"/>
                  <a:gd name="connsiteY0" fmla="*/ 10000 h 10000"/>
                  <a:gd name="connsiteX1" fmla="*/ 10098 w 10098"/>
                  <a:gd name="connsiteY1" fmla="*/ 10000 h 10000"/>
                  <a:gd name="connsiteX2" fmla="*/ 10098 w 10098"/>
                  <a:gd name="connsiteY2" fmla="*/ 3036 h 10000"/>
                  <a:gd name="connsiteX3" fmla="*/ 10098 w 10098"/>
                  <a:gd name="connsiteY3" fmla="*/ 0 h 10000"/>
                  <a:gd name="connsiteX4" fmla="*/ 98 w 10098"/>
                  <a:gd name="connsiteY4" fmla="*/ 0 h 10000"/>
                  <a:gd name="connsiteX5" fmla="*/ 0 w 10098"/>
                  <a:gd name="connsiteY5" fmla="*/ 7520 h 10000"/>
                  <a:gd name="connsiteX6" fmla="*/ 1126 w 10098"/>
                  <a:gd name="connsiteY6" fmla="*/ 10000 h 10000"/>
                  <a:gd name="connsiteX7" fmla="*/ 10098 w 10098"/>
                  <a:gd name="connsiteY7" fmla="*/ 10000 h 10000"/>
                  <a:gd name="connsiteX0" fmla="*/ 10098 w 10105"/>
                  <a:gd name="connsiteY0" fmla="*/ 10000 h 10000"/>
                  <a:gd name="connsiteX1" fmla="*/ 10098 w 10105"/>
                  <a:gd name="connsiteY1" fmla="*/ 10000 h 10000"/>
                  <a:gd name="connsiteX2" fmla="*/ 10105 w 10105"/>
                  <a:gd name="connsiteY2" fmla="*/ 7060 h 10000"/>
                  <a:gd name="connsiteX3" fmla="*/ 10098 w 10105"/>
                  <a:gd name="connsiteY3" fmla="*/ 3036 h 10000"/>
                  <a:gd name="connsiteX4" fmla="*/ 10098 w 10105"/>
                  <a:gd name="connsiteY4" fmla="*/ 0 h 10000"/>
                  <a:gd name="connsiteX5" fmla="*/ 98 w 10105"/>
                  <a:gd name="connsiteY5" fmla="*/ 0 h 10000"/>
                  <a:gd name="connsiteX6" fmla="*/ 0 w 10105"/>
                  <a:gd name="connsiteY6" fmla="*/ 7520 h 10000"/>
                  <a:gd name="connsiteX7" fmla="*/ 1126 w 10105"/>
                  <a:gd name="connsiteY7" fmla="*/ 10000 h 10000"/>
                  <a:gd name="connsiteX8" fmla="*/ 10098 w 10105"/>
                  <a:gd name="connsiteY8" fmla="*/ 10000 h 10000"/>
                  <a:gd name="connsiteX0" fmla="*/ 10098 w 10105"/>
                  <a:gd name="connsiteY0" fmla="*/ 10000 h 10000"/>
                  <a:gd name="connsiteX1" fmla="*/ 10098 w 10105"/>
                  <a:gd name="connsiteY1" fmla="*/ 10000 h 10000"/>
                  <a:gd name="connsiteX2" fmla="*/ 10105 w 10105"/>
                  <a:gd name="connsiteY2" fmla="*/ 4189 h 10000"/>
                  <a:gd name="connsiteX3" fmla="*/ 10098 w 10105"/>
                  <a:gd name="connsiteY3" fmla="*/ 3036 h 10000"/>
                  <a:gd name="connsiteX4" fmla="*/ 10098 w 10105"/>
                  <a:gd name="connsiteY4" fmla="*/ 0 h 10000"/>
                  <a:gd name="connsiteX5" fmla="*/ 98 w 10105"/>
                  <a:gd name="connsiteY5" fmla="*/ 0 h 10000"/>
                  <a:gd name="connsiteX6" fmla="*/ 0 w 10105"/>
                  <a:gd name="connsiteY6" fmla="*/ 7520 h 10000"/>
                  <a:gd name="connsiteX7" fmla="*/ 1126 w 10105"/>
                  <a:gd name="connsiteY7" fmla="*/ 10000 h 10000"/>
                  <a:gd name="connsiteX8" fmla="*/ 10098 w 10105"/>
                  <a:gd name="connsiteY8" fmla="*/ 10000 h 10000"/>
                  <a:gd name="connsiteX0" fmla="*/ 10038 w 10045"/>
                  <a:gd name="connsiteY0" fmla="*/ 10000 h 10000"/>
                  <a:gd name="connsiteX1" fmla="*/ 10038 w 10045"/>
                  <a:gd name="connsiteY1" fmla="*/ 10000 h 10000"/>
                  <a:gd name="connsiteX2" fmla="*/ 10045 w 10045"/>
                  <a:gd name="connsiteY2" fmla="*/ 4189 h 10000"/>
                  <a:gd name="connsiteX3" fmla="*/ 10038 w 10045"/>
                  <a:gd name="connsiteY3" fmla="*/ 3036 h 10000"/>
                  <a:gd name="connsiteX4" fmla="*/ 10038 w 10045"/>
                  <a:gd name="connsiteY4" fmla="*/ 0 h 10000"/>
                  <a:gd name="connsiteX5" fmla="*/ 38 w 10045"/>
                  <a:gd name="connsiteY5" fmla="*/ 0 h 10000"/>
                  <a:gd name="connsiteX6" fmla="*/ 0 w 10045"/>
                  <a:gd name="connsiteY6" fmla="*/ 7520 h 10000"/>
                  <a:gd name="connsiteX7" fmla="*/ 1066 w 10045"/>
                  <a:gd name="connsiteY7" fmla="*/ 10000 h 10000"/>
                  <a:gd name="connsiteX8" fmla="*/ 10038 w 10045"/>
                  <a:gd name="connsiteY8" fmla="*/ 10000 h 10000"/>
                  <a:gd name="connsiteX0" fmla="*/ 10038 w 10045"/>
                  <a:gd name="connsiteY0" fmla="*/ 10000 h 10000"/>
                  <a:gd name="connsiteX1" fmla="*/ 10038 w 10045"/>
                  <a:gd name="connsiteY1" fmla="*/ 10000 h 10000"/>
                  <a:gd name="connsiteX2" fmla="*/ 10045 w 10045"/>
                  <a:gd name="connsiteY2" fmla="*/ 4189 h 10000"/>
                  <a:gd name="connsiteX3" fmla="*/ 10038 w 10045"/>
                  <a:gd name="connsiteY3" fmla="*/ 3036 h 10000"/>
                  <a:gd name="connsiteX4" fmla="*/ 10038 w 10045"/>
                  <a:gd name="connsiteY4" fmla="*/ 0 h 10000"/>
                  <a:gd name="connsiteX5" fmla="*/ 38 w 10045"/>
                  <a:gd name="connsiteY5" fmla="*/ 0 h 10000"/>
                  <a:gd name="connsiteX6" fmla="*/ 0 w 10045"/>
                  <a:gd name="connsiteY6" fmla="*/ 7520 h 10000"/>
                  <a:gd name="connsiteX7" fmla="*/ 1066 w 10045"/>
                  <a:gd name="connsiteY7" fmla="*/ 10000 h 10000"/>
                  <a:gd name="connsiteX8" fmla="*/ 10038 w 10045"/>
                  <a:gd name="connsiteY8" fmla="*/ 10000 h 10000"/>
                  <a:gd name="connsiteX0" fmla="*/ 10008 w 10015"/>
                  <a:gd name="connsiteY0" fmla="*/ 10000 h 10000"/>
                  <a:gd name="connsiteX1" fmla="*/ 10008 w 10015"/>
                  <a:gd name="connsiteY1" fmla="*/ 10000 h 10000"/>
                  <a:gd name="connsiteX2" fmla="*/ 10015 w 10015"/>
                  <a:gd name="connsiteY2" fmla="*/ 4189 h 10000"/>
                  <a:gd name="connsiteX3" fmla="*/ 10008 w 10015"/>
                  <a:gd name="connsiteY3" fmla="*/ 3036 h 10000"/>
                  <a:gd name="connsiteX4" fmla="*/ 10008 w 10015"/>
                  <a:gd name="connsiteY4" fmla="*/ 0 h 10000"/>
                  <a:gd name="connsiteX5" fmla="*/ 8 w 10015"/>
                  <a:gd name="connsiteY5" fmla="*/ 0 h 10000"/>
                  <a:gd name="connsiteX6" fmla="*/ 30 w 10015"/>
                  <a:gd name="connsiteY6" fmla="*/ 7520 h 10000"/>
                  <a:gd name="connsiteX7" fmla="*/ 1036 w 10015"/>
                  <a:gd name="connsiteY7" fmla="*/ 10000 h 10000"/>
                  <a:gd name="connsiteX8" fmla="*/ 10008 w 10015"/>
                  <a:gd name="connsiteY8" fmla="*/ 10000 h 10000"/>
                  <a:gd name="connsiteX0" fmla="*/ 10038 w 10045"/>
                  <a:gd name="connsiteY0" fmla="*/ 10000 h 10000"/>
                  <a:gd name="connsiteX1" fmla="*/ 10038 w 10045"/>
                  <a:gd name="connsiteY1" fmla="*/ 10000 h 10000"/>
                  <a:gd name="connsiteX2" fmla="*/ 10045 w 10045"/>
                  <a:gd name="connsiteY2" fmla="*/ 4189 h 10000"/>
                  <a:gd name="connsiteX3" fmla="*/ 10038 w 10045"/>
                  <a:gd name="connsiteY3" fmla="*/ 3036 h 10000"/>
                  <a:gd name="connsiteX4" fmla="*/ 10038 w 10045"/>
                  <a:gd name="connsiteY4" fmla="*/ 0 h 10000"/>
                  <a:gd name="connsiteX5" fmla="*/ 38 w 10045"/>
                  <a:gd name="connsiteY5" fmla="*/ 0 h 10000"/>
                  <a:gd name="connsiteX6" fmla="*/ 0 w 10045"/>
                  <a:gd name="connsiteY6" fmla="*/ 7520 h 10000"/>
                  <a:gd name="connsiteX7" fmla="*/ 1066 w 10045"/>
                  <a:gd name="connsiteY7" fmla="*/ 10000 h 10000"/>
                  <a:gd name="connsiteX8" fmla="*/ 10038 w 10045"/>
                  <a:gd name="connsiteY8" fmla="*/ 10000 h 10000"/>
                  <a:gd name="connsiteX0" fmla="*/ 10038 w 10045"/>
                  <a:gd name="connsiteY0" fmla="*/ 10000 h 10000"/>
                  <a:gd name="connsiteX1" fmla="*/ 10038 w 10045"/>
                  <a:gd name="connsiteY1" fmla="*/ 10000 h 10000"/>
                  <a:gd name="connsiteX2" fmla="*/ 10045 w 10045"/>
                  <a:gd name="connsiteY2" fmla="*/ 3669 h 10000"/>
                  <a:gd name="connsiteX3" fmla="*/ 10038 w 10045"/>
                  <a:gd name="connsiteY3" fmla="*/ 3036 h 10000"/>
                  <a:gd name="connsiteX4" fmla="*/ 10038 w 10045"/>
                  <a:gd name="connsiteY4" fmla="*/ 0 h 10000"/>
                  <a:gd name="connsiteX5" fmla="*/ 38 w 10045"/>
                  <a:gd name="connsiteY5" fmla="*/ 0 h 10000"/>
                  <a:gd name="connsiteX6" fmla="*/ 0 w 10045"/>
                  <a:gd name="connsiteY6" fmla="*/ 7520 h 10000"/>
                  <a:gd name="connsiteX7" fmla="*/ 1066 w 10045"/>
                  <a:gd name="connsiteY7" fmla="*/ 10000 h 10000"/>
                  <a:gd name="connsiteX8" fmla="*/ 10038 w 10045"/>
                  <a:gd name="connsiteY8" fmla="*/ 10000 h 10000"/>
                  <a:gd name="connsiteX0" fmla="*/ 10038 w 12047"/>
                  <a:gd name="connsiteY0" fmla="*/ 10000 h 10000"/>
                  <a:gd name="connsiteX1" fmla="*/ 10038 w 12047"/>
                  <a:gd name="connsiteY1" fmla="*/ 10000 h 10000"/>
                  <a:gd name="connsiteX2" fmla="*/ 10045 w 12047"/>
                  <a:gd name="connsiteY2" fmla="*/ 3669 h 10000"/>
                  <a:gd name="connsiteX3" fmla="*/ 10038 w 12047"/>
                  <a:gd name="connsiteY3" fmla="*/ 3036 h 10000"/>
                  <a:gd name="connsiteX4" fmla="*/ 12047 w 12047"/>
                  <a:gd name="connsiteY4" fmla="*/ 40 h 10000"/>
                  <a:gd name="connsiteX5" fmla="*/ 38 w 12047"/>
                  <a:gd name="connsiteY5" fmla="*/ 0 h 10000"/>
                  <a:gd name="connsiteX6" fmla="*/ 0 w 12047"/>
                  <a:gd name="connsiteY6" fmla="*/ 7520 h 10000"/>
                  <a:gd name="connsiteX7" fmla="*/ 1066 w 12047"/>
                  <a:gd name="connsiteY7" fmla="*/ 10000 h 10000"/>
                  <a:gd name="connsiteX8" fmla="*/ 10038 w 12047"/>
                  <a:gd name="connsiteY8" fmla="*/ 10000 h 10000"/>
                  <a:gd name="connsiteX0" fmla="*/ 10038 w 12047"/>
                  <a:gd name="connsiteY0" fmla="*/ 10000 h 10000"/>
                  <a:gd name="connsiteX1" fmla="*/ 10038 w 12047"/>
                  <a:gd name="connsiteY1" fmla="*/ 10000 h 10000"/>
                  <a:gd name="connsiteX2" fmla="*/ 10045 w 12047"/>
                  <a:gd name="connsiteY2" fmla="*/ 3669 h 10000"/>
                  <a:gd name="connsiteX3" fmla="*/ 11992 w 12047"/>
                  <a:gd name="connsiteY3" fmla="*/ 2756 h 10000"/>
                  <a:gd name="connsiteX4" fmla="*/ 12047 w 12047"/>
                  <a:gd name="connsiteY4" fmla="*/ 40 h 10000"/>
                  <a:gd name="connsiteX5" fmla="*/ 38 w 12047"/>
                  <a:gd name="connsiteY5" fmla="*/ 0 h 10000"/>
                  <a:gd name="connsiteX6" fmla="*/ 0 w 12047"/>
                  <a:gd name="connsiteY6" fmla="*/ 7520 h 10000"/>
                  <a:gd name="connsiteX7" fmla="*/ 1066 w 12047"/>
                  <a:gd name="connsiteY7" fmla="*/ 10000 h 10000"/>
                  <a:gd name="connsiteX8" fmla="*/ 10038 w 12047"/>
                  <a:gd name="connsiteY8" fmla="*/ 10000 h 10000"/>
                  <a:gd name="connsiteX0" fmla="*/ 10038 w 12084"/>
                  <a:gd name="connsiteY0" fmla="*/ 10000 h 10000"/>
                  <a:gd name="connsiteX1" fmla="*/ 10038 w 12084"/>
                  <a:gd name="connsiteY1" fmla="*/ 10000 h 10000"/>
                  <a:gd name="connsiteX2" fmla="*/ 10045 w 12084"/>
                  <a:gd name="connsiteY2" fmla="*/ 3669 h 10000"/>
                  <a:gd name="connsiteX3" fmla="*/ 12082 w 12084"/>
                  <a:gd name="connsiteY3" fmla="*/ 2756 h 10000"/>
                  <a:gd name="connsiteX4" fmla="*/ 12047 w 12084"/>
                  <a:gd name="connsiteY4" fmla="*/ 40 h 10000"/>
                  <a:gd name="connsiteX5" fmla="*/ 38 w 12084"/>
                  <a:gd name="connsiteY5" fmla="*/ 0 h 10000"/>
                  <a:gd name="connsiteX6" fmla="*/ 0 w 12084"/>
                  <a:gd name="connsiteY6" fmla="*/ 7520 h 10000"/>
                  <a:gd name="connsiteX7" fmla="*/ 1066 w 12084"/>
                  <a:gd name="connsiteY7" fmla="*/ 10000 h 10000"/>
                  <a:gd name="connsiteX8" fmla="*/ 10038 w 12084"/>
                  <a:gd name="connsiteY8" fmla="*/ 10000 h 10000"/>
                  <a:gd name="connsiteX0" fmla="*/ 10038 w 12084"/>
                  <a:gd name="connsiteY0" fmla="*/ 10000 h 10000"/>
                  <a:gd name="connsiteX1" fmla="*/ 10038 w 12084"/>
                  <a:gd name="connsiteY1" fmla="*/ 10000 h 10000"/>
                  <a:gd name="connsiteX2" fmla="*/ 10045 w 12084"/>
                  <a:gd name="connsiteY2" fmla="*/ 3669 h 10000"/>
                  <a:gd name="connsiteX3" fmla="*/ 12082 w 12084"/>
                  <a:gd name="connsiteY3" fmla="*/ 2756 h 10000"/>
                  <a:gd name="connsiteX4" fmla="*/ 12047 w 12084"/>
                  <a:gd name="connsiteY4" fmla="*/ 40 h 10000"/>
                  <a:gd name="connsiteX5" fmla="*/ 38 w 12084"/>
                  <a:gd name="connsiteY5" fmla="*/ 0 h 10000"/>
                  <a:gd name="connsiteX6" fmla="*/ 0 w 12084"/>
                  <a:gd name="connsiteY6" fmla="*/ 7520 h 10000"/>
                  <a:gd name="connsiteX7" fmla="*/ 1066 w 12084"/>
                  <a:gd name="connsiteY7" fmla="*/ 10000 h 10000"/>
                  <a:gd name="connsiteX8" fmla="*/ 10038 w 12084"/>
                  <a:gd name="connsiteY8" fmla="*/ 10000 h 10000"/>
                  <a:gd name="connsiteX0" fmla="*/ 10038 w 12084"/>
                  <a:gd name="connsiteY0" fmla="*/ 10000 h 10000"/>
                  <a:gd name="connsiteX1" fmla="*/ 10038 w 12084"/>
                  <a:gd name="connsiteY1" fmla="*/ 10000 h 10000"/>
                  <a:gd name="connsiteX2" fmla="*/ 10045 w 12084"/>
                  <a:gd name="connsiteY2" fmla="*/ 3669 h 10000"/>
                  <a:gd name="connsiteX3" fmla="*/ 12082 w 12084"/>
                  <a:gd name="connsiteY3" fmla="*/ 2756 h 10000"/>
                  <a:gd name="connsiteX4" fmla="*/ 12047 w 12084"/>
                  <a:gd name="connsiteY4" fmla="*/ 40 h 10000"/>
                  <a:gd name="connsiteX5" fmla="*/ 38 w 12084"/>
                  <a:gd name="connsiteY5" fmla="*/ 0 h 10000"/>
                  <a:gd name="connsiteX6" fmla="*/ 0 w 12084"/>
                  <a:gd name="connsiteY6" fmla="*/ 7520 h 10000"/>
                  <a:gd name="connsiteX7" fmla="*/ 1066 w 12084"/>
                  <a:gd name="connsiteY7" fmla="*/ 10000 h 10000"/>
                  <a:gd name="connsiteX8" fmla="*/ 10038 w 12084"/>
                  <a:gd name="connsiteY8" fmla="*/ 10000 h 10000"/>
                  <a:gd name="connsiteX0" fmla="*/ 10038 w 12087"/>
                  <a:gd name="connsiteY0" fmla="*/ 10000 h 10000"/>
                  <a:gd name="connsiteX1" fmla="*/ 10038 w 12087"/>
                  <a:gd name="connsiteY1" fmla="*/ 10000 h 10000"/>
                  <a:gd name="connsiteX2" fmla="*/ 10045 w 12087"/>
                  <a:gd name="connsiteY2" fmla="*/ 3669 h 10000"/>
                  <a:gd name="connsiteX3" fmla="*/ 12082 w 12087"/>
                  <a:gd name="connsiteY3" fmla="*/ 2756 h 10000"/>
                  <a:gd name="connsiteX4" fmla="*/ 12047 w 12087"/>
                  <a:gd name="connsiteY4" fmla="*/ 40 h 10000"/>
                  <a:gd name="connsiteX5" fmla="*/ 38 w 12087"/>
                  <a:gd name="connsiteY5" fmla="*/ 0 h 10000"/>
                  <a:gd name="connsiteX6" fmla="*/ 0 w 12087"/>
                  <a:gd name="connsiteY6" fmla="*/ 7520 h 10000"/>
                  <a:gd name="connsiteX7" fmla="*/ 1066 w 12087"/>
                  <a:gd name="connsiteY7" fmla="*/ 10000 h 10000"/>
                  <a:gd name="connsiteX8" fmla="*/ 10038 w 12087"/>
                  <a:gd name="connsiteY8" fmla="*/ 10000 h 10000"/>
                  <a:gd name="connsiteX0" fmla="*/ 10038 w 12087"/>
                  <a:gd name="connsiteY0" fmla="*/ 10000 h 10000"/>
                  <a:gd name="connsiteX1" fmla="*/ 10038 w 12087"/>
                  <a:gd name="connsiteY1" fmla="*/ 10000 h 10000"/>
                  <a:gd name="connsiteX2" fmla="*/ 10045 w 12087"/>
                  <a:gd name="connsiteY2" fmla="*/ 3669 h 10000"/>
                  <a:gd name="connsiteX3" fmla="*/ 12082 w 12087"/>
                  <a:gd name="connsiteY3" fmla="*/ 2756 h 10000"/>
                  <a:gd name="connsiteX4" fmla="*/ 12047 w 12087"/>
                  <a:gd name="connsiteY4" fmla="*/ 40 h 10000"/>
                  <a:gd name="connsiteX5" fmla="*/ 38 w 12087"/>
                  <a:gd name="connsiteY5" fmla="*/ 0 h 10000"/>
                  <a:gd name="connsiteX6" fmla="*/ 0 w 12087"/>
                  <a:gd name="connsiteY6" fmla="*/ 7520 h 10000"/>
                  <a:gd name="connsiteX7" fmla="*/ 1066 w 12087"/>
                  <a:gd name="connsiteY7" fmla="*/ 10000 h 10000"/>
                  <a:gd name="connsiteX8" fmla="*/ 10038 w 12087"/>
                  <a:gd name="connsiteY8" fmla="*/ 10000 h 10000"/>
                  <a:gd name="connsiteX0" fmla="*/ 10038 w 12087"/>
                  <a:gd name="connsiteY0" fmla="*/ 10000 h 10000"/>
                  <a:gd name="connsiteX1" fmla="*/ 10038 w 12087"/>
                  <a:gd name="connsiteY1" fmla="*/ 10000 h 10000"/>
                  <a:gd name="connsiteX2" fmla="*/ 10045 w 12087"/>
                  <a:gd name="connsiteY2" fmla="*/ 3669 h 10000"/>
                  <a:gd name="connsiteX3" fmla="*/ 12082 w 12087"/>
                  <a:gd name="connsiteY3" fmla="*/ 3515 h 10000"/>
                  <a:gd name="connsiteX4" fmla="*/ 12047 w 12087"/>
                  <a:gd name="connsiteY4" fmla="*/ 40 h 10000"/>
                  <a:gd name="connsiteX5" fmla="*/ 38 w 12087"/>
                  <a:gd name="connsiteY5" fmla="*/ 0 h 10000"/>
                  <a:gd name="connsiteX6" fmla="*/ 0 w 12087"/>
                  <a:gd name="connsiteY6" fmla="*/ 7520 h 10000"/>
                  <a:gd name="connsiteX7" fmla="*/ 1066 w 12087"/>
                  <a:gd name="connsiteY7" fmla="*/ 10000 h 10000"/>
                  <a:gd name="connsiteX8" fmla="*/ 10038 w 12087"/>
                  <a:gd name="connsiteY8" fmla="*/ 10000 h 10000"/>
                  <a:gd name="connsiteX0" fmla="*/ 10038 w 12087"/>
                  <a:gd name="connsiteY0" fmla="*/ 10000 h 10000"/>
                  <a:gd name="connsiteX1" fmla="*/ 10038 w 12087"/>
                  <a:gd name="connsiteY1" fmla="*/ 10000 h 10000"/>
                  <a:gd name="connsiteX2" fmla="*/ 10045 w 12087"/>
                  <a:gd name="connsiteY2" fmla="*/ 3669 h 10000"/>
                  <a:gd name="connsiteX3" fmla="*/ 12082 w 12087"/>
                  <a:gd name="connsiteY3" fmla="*/ 3435 h 10000"/>
                  <a:gd name="connsiteX4" fmla="*/ 12047 w 12087"/>
                  <a:gd name="connsiteY4" fmla="*/ 40 h 10000"/>
                  <a:gd name="connsiteX5" fmla="*/ 38 w 12087"/>
                  <a:gd name="connsiteY5" fmla="*/ 0 h 10000"/>
                  <a:gd name="connsiteX6" fmla="*/ 0 w 12087"/>
                  <a:gd name="connsiteY6" fmla="*/ 7520 h 10000"/>
                  <a:gd name="connsiteX7" fmla="*/ 1066 w 12087"/>
                  <a:gd name="connsiteY7" fmla="*/ 10000 h 10000"/>
                  <a:gd name="connsiteX8" fmla="*/ 10038 w 12087"/>
                  <a:gd name="connsiteY8" fmla="*/ 10000 h 10000"/>
                  <a:gd name="connsiteX0" fmla="*/ 10038 w 12060"/>
                  <a:gd name="connsiteY0" fmla="*/ 10000 h 10000"/>
                  <a:gd name="connsiteX1" fmla="*/ 10038 w 12060"/>
                  <a:gd name="connsiteY1" fmla="*/ 10000 h 10000"/>
                  <a:gd name="connsiteX2" fmla="*/ 10045 w 12060"/>
                  <a:gd name="connsiteY2" fmla="*/ 3669 h 10000"/>
                  <a:gd name="connsiteX3" fmla="*/ 12052 w 12060"/>
                  <a:gd name="connsiteY3" fmla="*/ 3515 h 10000"/>
                  <a:gd name="connsiteX4" fmla="*/ 12047 w 12060"/>
                  <a:gd name="connsiteY4" fmla="*/ 40 h 10000"/>
                  <a:gd name="connsiteX5" fmla="*/ 38 w 12060"/>
                  <a:gd name="connsiteY5" fmla="*/ 0 h 10000"/>
                  <a:gd name="connsiteX6" fmla="*/ 0 w 12060"/>
                  <a:gd name="connsiteY6" fmla="*/ 7520 h 10000"/>
                  <a:gd name="connsiteX7" fmla="*/ 1066 w 12060"/>
                  <a:gd name="connsiteY7" fmla="*/ 10000 h 10000"/>
                  <a:gd name="connsiteX8" fmla="*/ 10038 w 12060"/>
                  <a:gd name="connsiteY8" fmla="*/ 10000 h 10000"/>
                  <a:gd name="connsiteX0" fmla="*/ 10038 w 12060"/>
                  <a:gd name="connsiteY0" fmla="*/ 10000 h 10000"/>
                  <a:gd name="connsiteX1" fmla="*/ 10038 w 12060"/>
                  <a:gd name="connsiteY1" fmla="*/ 10000 h 10000"/>
                  <a:gd name="connsiteX2" fmla="*/ 10045 w 12060"/>
                  <a:gd name="connsiteY2" fmla="*/ 3669 h 10000"/>
                  <a:gd name="connsiteX3" fmla="*/ 12052 w 12060"/>
                  <a:gd name="connsiteY3" fmla="*/ 3515 h 10000"/>
                  <a:gd name="connsiteX4" fmla="*/ 12047 w 12060"/>
                  <a:gd name="connsiteY4" fmla="*/ 40 h 10000"/>
                  <a:gd name="connsiteX5" fmla="*/ 38 w 12060"/>
                  <a:gd name="connsiteY5" fmla="*/ 0 h 10000"/>
                  <a:gd name="connsiteX6" fmla="*/ 0 w 12060"/>
                  <a:gd name="connsiteY6" fmla="*/ 7520 h 10000"/>
                  <a:gd name="connsiteX7" fmla="*/ 1066 w 12060"/>
                  <a:gd name="connsiteY7" fmla="*/ 10000 h 10000"/>
                  <a:gd name="connsiteX8" fmla="*/ 10038 w 12060"/>
                  <a:gd name="connsiteY8" fmla="*/ 10000 h 10000"/>
                  <a:gd name="connsiteX0" fmla="*/ 10038 w 12195"/>
                  <a:gd name="connsiteY0" fmla="*/ 10000 h 10000"/>
                  <a:gd name="connsiteX1" fmla="*/ 10038 w 12195"/>
                  <a:gd name="connsiteY1" fmla="*/ 10000 h 10000"/>
                  <a:gd name="connsiteX2" fmla="*/ 10045 w 12195"/>
                  <a:gd name="connsiteY2" fmla="*/ 3642 h 10000"/>
                  <a:gd name="connsiteX3" fmla="*/ 12052 w 12195"/>
                  <a:gd name="connsiteY3" fmla="*/ 3515 h 10000"/>
                  <a:gd name="connsiteX4" fmla="*/ 12047 w 12195"/>
                  <a:gd name="connsiteY4" fmla="*/ 40 h 10000"/>
                  <a:gd name="connsiteX5" fmla="*/ 38 w 12195"/>
                  <a:gd name="connsiteY5" fmla="*/ 0 h 10000"/>
                  <a:gd name="connsiteX6" fmla="*/ 0 w 12195"/>
                  <a:gd name="connsiteY6" fmla="*/ 7520 h 10000"/>
                  <a:gd name="connsiteX7" fmla="*/ 1066 w 12195"/>
                  <a:gd name="connsiteY7" fmla="*/ 10000 h 10000"/>
                  <a:gd name="connsiteX8" fmla="*/ 10038 w 12195"/>
                  <a:gd name="connsiteY8" fmla="*/ 10000 h 10000"/>
                  <a:gd name="connsiteX0" fmla="*/ 10038 w 12062"/>
                  <a:gd name="connsiteY0" fmla="*/ 10000 h 10000"/>
                  <a:gd name="connsiteX1" fmla="*/ 10038 w 12062"/>
                  <a:gd name="connsiteY1" fmla="*/ 10000 h 10000"/>
                  <a:gd name="connsiteX2" fmla="*/ 10045 w 12062"/>
                  <a:gd name="connsiteY2" fmla="*/ 3642 h 10000"/>
                  <a:gd name="connsiteX3" fmla="*/ 12052 w 12062"/>
                  <a:gd name="connsiteY3" fmla="*/ 3515 h 10000"/>
                  <a:gd name="connsiteX4" fmla="*/ 12047 w 12062"/>
                  <a:gd name="connsiteY4" fmla="*/ 40 h 10000"/>
                  <a:gd name="connsiteX5" fmla="*/ 38 w 12062"/>
                  <a:gd name="connsiteY5" fmla="*/ 0 h 10000"/>
                  <a:gd name="connsiteX6" fmla="*/ 0 w 12062"/>
                  <a:gd name="connsiteY6" fmla="*/ 7520 h 10000"/>
                  <a:gd name="connsiteX7" fmla="*/ 1066 w 12062"/>
                  <a:gd name="connsiteY7" fmla="*/ 10000 h 10000"/>
                  <a:gd name="connsiteX8" fmla="*/ 10038 w 12062"/>
                  <a:gd name="connsiteY8" fmla="*/ 10000 h 10000"/>
                  <a:gd name="connsiteX0" fmla="*/ 10038 w 12077"/>
                  <a:gd name="connsiteY0" fmla="*/ 10000 h 10000"/>
                  <a:gd name="connsiteX1" fmla="*/ 10038 w 12077"/>
                  <a:gd name="connsiteY1" fmla="*/ 10000 h 10000"/>
                  <a:gd name="connsiteX2" fmla="*/ 10045 w 12077"/>
                  <a:gd name="connsiteY2" fmla="*/ 3642 h 10000"/>
                  <a:gd name="connsiteX3" fmla="*/ 12052 w 12077"/>
                  <a:gd name="connsiteY3" fmla="*/ 3515 h 10000"/>
                  <a:gd name="connsiteX4" fmla="*/ 12047 w 12077"/>
                  <a:gd name="connsiteY4" fmla="*/ 40 h 10000"/>
                  <a:gd name="connsiteX5" fmla="*/ 38 w 12077"/>
                  <a:gd name="connsiteY5" fmla="*/ 0 h 10000"/>
                  <a:gd name="connsiteX6" fmla="*/ 0 w 12077"/>
                  <a:gd name="connsiteY6" fmla="*/ 7520 h 10000"/>
                  <a:gd name="connsiteX7" fmla="*/ 1066 w 12077"/>
                  <a:gd name="connsiteY7" fmla="*/ 10000 h 10000"/>
                  <a:gd name="connsiteX8" fmla="*/ 10038 w 12077"/>
                  <a:gd name="connsiteY8" fmla="*/ 10000 h 10000"/>
                  <a:gd name="connsiteX0" fmla="*/ 10038 w 12217"/>
                  <a:gd name="connsiteY0" fmla="*/ 10000 h 10000"/>
                  <a:gd name="connsiteX1" fmla="*/ 10038 w 12217"/>
                  <a:gd name="connsiteY1" fmla="*/ 10000 h 10000"/>
                  <a:gd name="connsiteX2" fmla="*/ 10045 w 12217"/>
                  <a:gd name="connsiteY2" fmla="*/ 3642 h 10000"/>
                  <a:gd name="connsiteX3" fmla="*/ 12052 w 12217"/>
                  <a:gd name="connsiteY3" fmla="*/ 3515 h 10000"/>
                  <a:gd name="connsiteX4" fmla="*/ 12047 w 12217"/>
                  <a:gd name="connsiteY4" fmla="*/ 40 h 10000"/>
                  <a:gd name="connsiteX5" fmla="*/ 9863 w 12217"/>
                  <a:gd name="connsiteY5" fmla="*/ 19 h 10000"/>
                  <a:gd name="connsiteX6" fmla="*/ 38 w 12217"/>
                  <a:gd name="connsiteY6" fmla="*/ 0 h 10000"/>
                  <a:gd name="connsiteX7" fmla="*/ 0 w 12217"/>
                  <a:gd name="connsiteY7" fmla="*/ 7520 h 10000"/>
                  <a:gd name="connsiteX8" fmla="*/ 1066 w 12217"/>
                  <a:gd name="connsiteY8" fmla="*/ 10000 h 10000"/>
                  <a:gd name="connsiteX9" fmla="*/ 10038 w 12217"/>
                  <a:gd name="connsiteY9" fmla="*/ 10000 h 10000"/>
                  <a:gd name="connsiteX0" fmla="*/ 10038 w 12217"/>
                  <a:gd name="connsiteY0" fmla="*/ 10000 h 10000"/>
                  <a:gd name="connsiteX1" fmla="*/ 10038 w 12217"/>
                  <a:gd name="connsiteY1" fmla="*/ 10000 h 10000"/>
                  <a:gd name="connsiteX2" fmla="*/ 10045 w 12217"/>
                  <a:gd name="connsiteY2" fmla="*/ 3642 h 10000"/>
                  <a:gd name="connsiteX3" fmla="*/ 12052 w 12217"/>
                  <a:gd name="connsiteY3" fmla="*/ 3515 h 10000"/>
                  <a:gd name="connsiteX4" fmla="*/ 12047 w 12217"/>
                  <a:gd name="connsiteY4" fmla="*/ 40 h 10000"/>
                  <a:gd name="connsiteX5" fmla="*/ 9863 w 12217"/>
                  <a:gd name="connsiteY5" fmla="*/ 19 h 10000"/>
                  <a:gd name="connsiteX6" fmla="*/ 9424 w 12217"/>
                  <a:gd name="connsiteY6" fmla="*/ 19 h 10000"/>
                  <a:gd name="connsiteX7" fmla="*/ 38 w 12217"/>
                  <a:gd name="connsiteY7" fmla="*/ 0 h 10000"/>
                  <a:gd name="connsiteX8" fmla="*/ 0 w 12217"/>
                  <a:gd name="connsiteY8" fmla="*/ 7520 h 10000"/>
                  <a:gd name="connsiteX9" fmla="*/ 1066 w 12217"/>
                  <a:gd name="connsiteY9" fmla="*/ 10000 h 10000"/>
                  <a:gd name="connsiteX10" fmla="*/ 10038 w 12217"/>
                  <a:gd name="connsiteY10" fmla="*/ 10000 h 10000"/>
                  <a:gd name="connsiteX0" fmla="*/ 10038 w 12217"/>
                  <a:gd name="connsiteY0" fmla="*/ 10000 h 10000"/>
                  <a:gd name="connsiteX1" fmla="*/ 10038 w 12217"/>
                  <a:gd name="connsiteY1" fmla="*/ 10000 h 10000"/>
                  <a:gd name="connsiteX2" fmla="*/ 10045 w 12217"/>
                  <a:gd name="connsiteY2" fmla="*/ 3642 h 10000"/>
                  <a:gd name="connsiteX3" fmla="*/ 12052 w 12217"/>
                  <a:gd name="connsiteY3" fmla="*/ 3515 h 10000"/>
                  <a:gd name="connsiteX4" fmla="*/ 12047 w 12217"/>
                  <a:gd name="connsiteY4" fmla="*/ 40 h 10000"/>
                  <a:gd name="connsiteX5" fmla="*/ 9863 w 12217"/>
                  <a:gd name="connsiteY5" fmla="*/ 19 h 10000"/>
                  <a:gd name="connsiteX6" fmla="*/ 8004 w 12217"/>
                  <a:gd name="connsiteY6" fmla="*/ 19 h 10000"/>
                  <a:gd name="connsiteX7" fmla="*/ 38 w 12217"/>
                  <a:gd name="connsiteY7" fmla="*/ 0 h 10000"/>
                  <a:gd name="connsiteX8" fmla="*/ 0 w 12217"/>
                  <a:gd name="connsiteY8" fmla="*/ 7520 h 10000"/>
                  <a:gd name="connsiteX9" fmla="*/ 1066 w 12217"/>
                  <a:gd name="connsiteY9" fmla="*/ 10000 h 10000"/>
                  <a:gd name="connsiteX10" fmla="*/ 10038 w 12217"/>
                  <a:gd name="connsiteY10" fmla="*/ 10000 h 10000"/>
                  <a:gd name="connsiteX0" fmla="*/ 10038 w 12282"/>
                  <a:gd name="connsiteY0" fmla="*/ 10708 h 10708"/>
                  <a:gd name="connsiteX1" fmla="*/ 10038 w 12282"/>
                  <a:gd name="connsiteY1" fmla="*/ 10708 h 10708"/>
                  <a:gd name="connsiteX2" fmla="*/ 10045 w 12282"/>
                  <a:gd name="connsiteY2" fmla="*/ 4350 h 10708"/>
                  <a:gd name="connsiteX3" fmla="*/ 12052 w 12282"/>
                  <a:gd name="connsiteY3" fmla="*/ 4223 h 10708"/>
                  <a:gd name="connsiteX4" fmla="*/ 11994 w 12282"/>
                  <a:gd name="connsiteY4" fmla="*/ 0 h 10708"/>
                  <a:gd name="connsiteX5" fmla="*/ 9863 w 12282"/>
                  <a:gd name="connsiteY5" fmla="*/ 727 h 10708"/>
                  <a:gd name="connsiteX6" fmla="*/ 8004 w 12282"/>
                  <a:gd name="connsiteY6" fmla="*/ 727 h 10708"/>
                  <a:gd name="connsiteX7" fmla="*/ 38 w 12282"/>
                  <a:gd name="connsiteY7" fmla="*/ 708 h 10708"/>
                  <a:gd name="connsiteX8" fmla="*/ 0 w 12282"/>
                  <a:gd name="connsiteY8" fmla="*/ 8228 h 10708"/>
                  <a:gd name="connsiteX9" fmla="*/ 1066 w 12282"/>
                  <a:gd name="connsiteY9" fmla="*/ 10708 h 10708"/>
                  <a:gd name="connsiteX10" fmla="*/ 10038 w 12282"/>
                  <a:gd name="connsiteY10" fmla="*/ 10708 h 10708"/>
                  <a:gd name="connsiteX0" fmla="*/ 10038 w 12185"/>
                  <a:gd name="connsiteY0" fmla="*/ 10708 h 10708"/>
                  <a:gd name="connsiteX1" fmla="*/ 10038 w 12185"/>
                  <a:gd name="connsiteY1" fmla="*/ 10708 h 10708"/>
                  <a:gd name="connsiteX2" fmla="*/ 10045 w 12185"/>
                  <a:gd name="connsiteY2" fmla="*/ 4350 h 10708"/>
                  <a:gd name="connsiteX3" fmla="*/ 12052 w 12185"/>
                  <a:gd name="connsiteY3" fmla="*/ 4223 h 10708"/>
                  <a:gd name="connsiteX4" fmla="*/ 11994 w 12185"/>
                  <a:gd name="connsiteY4" fmla="*/ 0 h 10708"/>
                  <a:gd name="connsiteX5" fmla="*/ 9863 w 12185"/>
                  <a:gd name="connsiteY5" fmla="*/ 727 h 10708"/>
                  <a:gd name="connsiteX6" fmla="*/ 8004 w 12185"/>
                  <a:gd name="connsiteY6" fmla="*/ 727 h 10708"/>
                  <a:gd name="connsiteX7" fmla="*/ 38 w 12185"/>
                  <a:gd name="connsiteY7" fmla="*/ 708 h 10708"/>
                  <a:gd name="connsiteX8" fmla="*/ 0 w 12185"/>
                  <a:gd name="connsiteY8" fmla="*/ 8228 h 10708"/>
                  <a:gd name="connsiteX9" fmla="*/ 1066 w 12185"/>
                  <a:gd name="connsiteY9" fmla="*/ 10708 h 10708"/>
                  <a:gd name="connsiteX10" fmla="*/ 10038 w 12185"/>
                  <a:gd name="connsiteY10" fmla="*/ 10708 h 10708"/>
                  <a:gd name="connsiteX0" fmla="*/ 10038 w 12058"/>
                  <a:gd name="connsiteY0" fmla="*/ 10708 h 10708"/>
                  <a:gd name="connsiteX1" fmla="*/ 10038 w 12058"/>
                  <a:gd name="connsiteY1" fmla="*/ 10708 h 10708"/>
                  <a:gd name="connsiteX2" fmla="*/ 10045 w 12058"/>
                  <a:gd name="connsiteY2" fmla="*/ 4350 h 10708"/>
                  <a:gd name="connsiteX3" fmla="*/ 12052 w 12058"/>
                  <a:gd name="connsiteY3" fmla="*/ 4223 h 10708"/>
                  <a:gd name="connsiteX4" fmla="*/ 11994 w 12058"/>
                  <a:gd name="connsiteY4" fmla="*/ 0 h 10708"/>
                  <a:gd name="connsiteX5" fmla="*/ 9863 w 12058"/>
                  <a:gd name="connsiteY5" fmla="*/ 727 h 10708"/>
                  <a:gd name="connsiteX6" fmla="*/ 8004 w 12058"/>
                  <a:gd name="connsiteY6" fmla="*/ 727 h 10708"/>
                  <a:gd name="connsiteX7" fmla="*/ 38 w 12058"/>
                  <a:gd name="connsiteY7" fmla="*/ 708 h 10708"/>
                  <a:gd name="connsiteX8" fmla="*/ 0 w 12058"/>
                  <a:gd name="connsiteY8" fmla="*/ 8228 h 10708"/>
                  <a:gd name="connsiteX9" fmla="*/ 1066 w 12058"/>
                  <a:gd name="connsiteY9" fmla="*/ 10708 h 10708"/>
                  <a:gd name="connsiteX10" fmla="*/ 10038 w 12058"/>
                  <a:gd name="connsiteY10" fmla="*/ 10708 h 10708"/>
                  <a:gd name="connsiteX0" fmla="*/ 10038 w 12058"/>
                  <a:gd name="connsiteY0" fmla="*/ 10729 h 10729"/>
                  <a:gd name="connsiteX1" fmla="*/ 10038 w 12058"/>
                  <a:gd name="connsiteY1" fmla="*/ 10729 h 10729"/>
                  <a:gd name="connsiteX2" fmla="*/ 10045 w 12058"/>
                  <a:gd name="connsiteY2" fmla="*/ 4371 h 10729"/>
                  <a:gd name="connsiteX3" fmla="*/ 12052 w 12058"/>
                  <a:gd name="connsiteY3" fmla="*/ 4244 h 10729"/>
                  <a:gd name="connsiteX4" fmla="*/ 11994 w 12058"/>
                  <a:gd name="connsiteY4" fmla="*/ 21 h 10729"/>
                  <a:gd name="connsiteX5" fmla="*/ 9793 w 12058"/>
                  <a:gd name="connsiteY5" fmla="*/ 0 h 10729"/>
                  <a:gd name="connsiteX6" fmla="*/ 8004 w 12058"/>
                  <a:gd name="connsiteY6" fmla="*/ 748 h 10729"/>
                  <a:gd name="connsiteX7" fmla="*/ 38 w 12058"/>
                  <a:gd name="connsiteY7" fmla="*/ 729 h 10729"/>
                  <a:gd name="connsiteX8" fmla="*/ 0 w 12058"/>
                  <a:gd name="connsiteY8" fmla="*/ 8249 h 10729"/>
                  <a:gd name="connsiteX9" fmla="*/ 1066 w 12058"/>
                  <a:gd name="connsiteY9" fmla="*/ 10729 h 10729"/>
                  <a:gd name="connsiteX10" fmla="*/ 10038 w 12058"/>
                  <a:gd name="connsiteY10" fmla="*/ 10729 h 10729"/>
                  <a:gd name="connsiteX0" fmla="*/ 10038 w 12058"/>
                  <a:gd name="connsiteY0" fmla="*/ 10729 h 10729"/>
                  <a:gd name="connsiteX1" fmla="*/ 10038 w 12058"/>
                  <a:gd name="connsiteY1" fmla="*/ 10729 h 10729"/>
                  <a:gd name="connsiteX2" fmla="*/ 10045 w 12058"/>
                  <a:gd name="connsiteY2" fmla="*/ 4371 h 10729"/>
                  <a:gd name="connsiteX3" fmla="*/ 12052 w 12058"/>
                  <a:gd name="connsiteY3" fmla="*/ 4244 h 10729"/>
                  <a:gd name="connsiteX4" fmla="*/ 11994 w 12058"/>
                  <a:gd name="connsiteY4" fmla="*/ 21 h 10729"/>
                  <a:gd name="connsiteX5" fmla="*/ 9793 w 12058"/>
                  <a:gd name="connsiteY5" fmla="*/ 0 h 10729"/>
                  <a:gd name="connsiteX6" fmla="*/ 8004 w 12058"/>
                  <a:gd name="connsiteY6" fmla="*/ 748 h 10729"/>
                  <a:gd name="connsiteX7" fmla="*/ 38 w 12058"/>
                  <a:gd name="connsiteY7" fmla="*/ 729 h 10729"/>
                  <a:gd name="connsiteX8" fmla="*/ 0 w 12058"/>
                  <a:gd name="connsiteY8" fmla="*/ 8249 h 10729"/>
                  <a:gd name="connsiteX9" fmla="*/ 1066 w 12058"/>
                  <a:gd name="connsiteY9" fmla="*/ 10729 h 10729"/>
                  <a:gd name="connsiteX10" fmla="*/ 10038 w 12058"/>
                  <a:gd name="connsiteY10" fmla="*/ 10729 h 10729"/>
                  <a:gd name="connsiteX0" fmla="*/ 10038 w 12026"/>
                  <a:gd name="connsiteY0" fmla="*/ 10729 h 10729"/>
                  <a:gd name="connsiteX1" fmla="*/ 10038 w 12026"/>
                  <a:gd name="connsiteY1" fmla="*/ 10729 h 10729"/>
                  <a:gd name="connsiteX2" fmla="*/ 10045 w 12026"/>
                  <a:gd name="connsiteY2" fmla="*/ 4371 h 10729"/>
                  <a:gd name="connsiteX3" fmla="*/ 12017 w 12026"/>
                  <a:gd name="connsiteY3" fmla="*/ 4337 h 10729"/>
                  <a:gd name="connsiteX4" fmla="*/ 11994 w 12026"/>
                  <a:gd name="connsiteY4" fmla="*/ 21 h 10729"/>
                  <a:gd name="connsiteX5" fmla="*/ 9793 w 12026"/>
                  <a:gd name="connsiteY5" fmla="*/ 0 h 10729"/>
                  <a:gd name="connsiteX6" fmla="*/ 8004 w 12026"/>
                  <a:gd name="connsiteY6" fmla="*/ 748 h 10729"/>
                  <a:gd name="connsiteX7" fmla="*/ 38 w 12026"/>
                  <a:gd name="connsiteY7" fmla="*/ 729 h 10729"/>
                  <a:gd name="connsiteX8" fmla="*/ 0 w 12026"/>
                  <a:gd name="connsiteY8" fmla="*/ 8249 h 10729"/>
                  <a:gd name="connsiteX9" fmla="*/ 1066 w 12026"/>
                  <a:gd name="connsiteY9" fmla="*/ 10729 h 10729"/>
                  <a:gd name="connsiteX10" fmla="*/ 10038 w 12026"/>
                  <a:gd name="connsiteY10" fmla="*/ 10729 h 10729"/>
                  <a:gd name="connsiteX0" fmla="*/ 10038 w 12026"/>
                  <a:gd name="connsiteY0" fmla="*/ 10729 h 10729"/>
                  <a:gd name="connsiteX1" fmla="*/ 10038 w 12026"/>
                  <a:gd name="connsiteY1" fmla="*/ 10729 h 10729"/>
                  <a:gd name="connsiteX2" fmla="*/ 10045 w 12026"/>
                  <a:gd name="connsiteY2" fmla="*/ 4371 h 10729"/>
                  <a:gd name="connsiteX3" fmla="*/ 12017 w 12026"/>
                  <a:gd name="connsiteY3" fmla="*/ 4337 h 10729"/>
                  <a:gd name="connsiteX4" fmla="*/ 11994 w 12026"/>
                  <a:gd name="connsiteY4" fmla="*/ 21 h 10729"/>
                  <a:gd name="connsiteX5" fmla="*/ 9793 w 12026"/>
                  <a:gd name="connsiteY5" fmla="*/ 0 h 10729"/>
                  <a:gd name="connsiteX6" fmla="*/ 8004 w 12026"/>
                  <a:gd name="connsiteY6" fmla="*/ 748 h 10729"/>
                  <a:gd name="connsiteX7" fmla="*/ 38 w 12026"/>
                  <a:gd name="connsiteY7" fmla="*/ 729 h 10729"/>
                  <a:gd name="connsiteX8" fmla="*/ 0 w 12026"/>
                  <a:gd name="connsiteY8" fmla="*/ 8249 h 10729"/>
                  <a:gd name="connsiteX9" fmla="*/ 1557 w 12026"/>
                  <a:gd name="connsiteY9" fmla="*/ 10729 h 10729"/>
                  <a:gd name="connsiteX10" fmla="*/ 10038 w 12026"/>
                  <a:gd name="connsiteY10" fmla="*/ 10729 h 10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026" h="10729">
                    <a:moveTo>
                      <a:pt x="10038" y="10729"/>
                    </a:moveTo>
                    <a:lnTo>
                      <a:pt x="10038" y="10729"/>
                    </a:lnTo>
                    <a:cubicBezTo>
                      <a:pt x="10040" y="9749"/>
                      <a:pt x="10043" y="5351"/>
                      <a:pt x="10045" y="4371"/>
                    </a:cubicBezTo>
                    <a:cubicBezTo>
                      <a:pt x="10002" y="4296"/>
                      <a:pt x="11990" y="4361"/>
                      <a:pt x="12017" y="4337"/>
                    </a:cubicBezTo>
                    <a:cubicBezTo>
                      <a:pt x="12044" y="4313"/>
                      <a:pt x="12008" y="581"/>
                      <a:pt x="11994" y="21"/>
                    </a:cubicBezTo>
                    <a:lnTo>
                      <a:pt x="9793" y="0"/>
                    </a:lnTo>
                    <a:lnTo>
                      <a:pt x="8004" y="748"/>
                    </a:lnTo>
                    <a:lnTo>
                      <a:pt x="38" y="729"/>
                    </a:lnTo>
                    <a:cubicBezTo>
                      <a:pt x="5" y="3236"/>
                      <a:pt x="33" y="5742"/>
                      <a:pt x="0" y="8249"/>
                    </a:cubicBezTo>
                    <a:lnTo>
                      <a:pt x="1557" y="10729"/>
                    </a:lnTo>
                    <a:lnTo>
                      <a:pt x="10038" y="10729"/>
                    </a:lnTo>
                    <a:close/>
                  </a:path>
                </a:pathLst>
              </a:custGeom>
              <a:solidFill>
                <a:schemeClr val="tx1"/>
              </a:solidFill>
              <a:ln w="0">
                <a:noFill/>
                <a:prstDash val="solid"/>
                <a:round/>
                <a:headEnd/>
                <a:tailEnd/>
              </a:ln>
            </p:spPr>
            <p:txBody>
              <a:bodyPr vert="horz" wrap="square" lIns="91427" tIns="45713" rIns="91427" bIns="45713" numCol="1" anchor="t" anchorCtr="0" compatLnSpc="1">
                <a:prstTxWarp prst="textNoShape">
                  <a:avLst/>
                </a:prstTxWarp>
              </a:bodyPr>
              <a:lstStyle/>
              <a:p>
                <a:pPr defTabSz="932563">
                  <a:defRPr/>
                </a:pPr>
                <a:endParaRPr lang="en-US">
                  <a:solidFill>
                    <a:srgbClr val="000000"/>
                  </a:solidFill>
                  <a:latin typeface="Segoe UI"/>
                </a:endParaRPr>
              </a:p>
            </p:txBody>
          </p:sp>
          <p:sp>
            <p:nvSpPr>
              <p:cNvPr id="1639" name="Freeform 7">
                <a:extLst>
                  <a:ext uri="{FF2B5EF4-FFF2-40B4-BE49-F238E27FC236}">
                    <a16:creationId xmlns:a16="http://schemas.microsoft.com/office/drawing/2014/main" id="{6CE74A2C-E70E-48A9-826D-0320E2A47A14}"/>
                  </a:ext>
                </a:extLst>
              </p:cNvPr>
              <p:cNvSpPr>
                <a:spLocks/>
              </p:cNvSpPr>
              <p:nvPr/>
            </p:nvSpPr>
            <p:spPr bwMode="auto">
              <a:xfrm>
                <a:off x="1773" y="2339"/>
                <a:ext cx="1" cy="0"/>
              </a:xfrm>
              <a:custGeom>
                <a:avLst/>
                <a:gdLst>
                  <a:gd name="T0" fmla="*/ 0 w 2"/>
                  <a:gd name="T1" fmla="*/ 0 w 2"/>
                  <a:gd name="T2" fmla="*/ 2 w 2"/>
                  <a:gd name="T3" fmla="*/ 1 w 2"/>
                  <a:gd name="T4" fmla="*/ 0 w 2"/>
                </a:gdLst>
                <a:ahLst/>
                <a:cxnLst>
                  <a:cxn ang="0">
                    <a:pos x="T0" y="0"/>
                  </a:cxn>
                  <a:cxn ang="0">
                    <a:pos x="T1" y="0"/>
                  </a:cxn>
                  <a:cxn ang="0">
                    <a:pos x="T2" y="0"/>
                  </a:cxn>
                  <a:cxn ang="0">
                    <a:pos x="T3" y="0"/>
                  </a:cxn>
                  <a:cxn ang="0">
                    <a:pos x="T4" y="0"/>
                  </a:cxn>
                </a:cxnLst>
                <a:rect l="0" t="0" r="r" b="b"/>
                <a:pathLst>
                  <a:path w="2">
                    <a:moveTo>
                      <a:pt x="0" y="0"/>
                    </a:moveTo>
                    <a:lnTo>
                      <a:pt x="0" y="0"/>
                    </a:lnTo>
                    <a:cubicBezTo>
                      <a:pt x="0" y="0"/>
                      <a:pt x="1" y="0"/>
                      <a:pt x="2" y="0"/>
                    </a:cubicBezTo>
                    <a:cubicBezTo>
                      <a:pt x="1" y="0"/>
                      <a:pt x="1" y="0"/>
                      <a:pt x="1" y="0"/>
                    </a:cubicBezTo>
                    <a:cubicBezTo>
                      <a:pt x="1" y="0"/>
                      <a:pt x="0" y="0"/>
                      <a:pt x="0"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32563">
                  <a:defRPr/>
                </a:pPr>
                <a:endParaRPr lang="en-US">
                  <a:solidFill>
                    <a:srgbClr val="000000"/>
                  </a:solidFill>
                  <a:latin typeface="Segoe UI"/>
                </a:endParaRPr>
              </a:p>
            </p:txBody>
          </p:sp>
          <p:sp>
            <p:nvSpPr>
              <p:cNvPr id="1640" name="Freeform 8">
                <a:extLst>
                  <a:ext uri="{FF2B5EF4-FFF2-40B4-BE49-F238E27FC236}">
                    <a16:creationId xmlns:a16="http://schemas.microsoft.com/office/drawing/2014/main" id="{A8CDCCA1-775C-4C82-8FE7-E2107D363C9E}"/>
                  </a:ext>
                </a:extLst>
              </p:cNvPr>
              <p:cNvSpPr>
                <a:spLocks/>
              </p:cNvSpPr>
              <p:nvPr/>
            </p:nvSpPr>
            <p:spPr bwMode="auto">
              <a:xfrm>
                <a:off x="1768" y="2338"/>
                <a:ext cx="2" cy="0"/>
              </a:xfrm>
              <a:custGeom>
                <a:avLst/>
                <a:gdLst>
                  <a:gd name="T0" fmla="*/ 0 w 4"/>
                  <a:gd name="T1" fmla="*/ 0 w 4"/>
                  <a:gd name="T2" fmla="*/ 2 w 4"/>
                  <a:gd name="T3" fmla="*/ 4 w 4"/>
                  <a:gd name="T4" fmla="*/ 2 w 4"/>
                  <a:gd name="T5" fmla="*/ 0 w 4"/>
                </a:gdLst>
                <a:ahLst/>
                <a:cxnLst>
                  <a:cxn ang="0">
                    <a:pos x="T0" y="0"/>
                  </a:cxn>
                  <a:cxn ang="0">
                    <a:pos x="T1" y="0"/>
                  </a:cxn>
                  <a:cxn ang="0">
                    <a:pos x="T2" y="0"/>
                  </a:cxn>
                  <a:cxn ang="0">
                    <a:pos x="T3" y="0"/>
                  </a:cxn>
                  <a:cxn ang="0">
                    <a:pos x="T4" y="0"/>
                  </a:cxn>
                  <a:cxn ang="0">
                    <a:pos x="T5" y="0"/>
                  </a:cxn>
                </a:cxnLst>
                <a:rect l="0" t="0" r="r" b="b"/>
                <a:pathLst>
                  <a:path w="4">
                    <a:moveTo>
                      <a:pt x="0" y="0"/>
                    </a:moveTo>
                    <a:lnTo>
                      <a:pt x="0" y="0"/>
                    </a:lnTo>
                    <a:cubicBezTo>
                      <a:pt x="0" y="0"/>
                      <a:pt x="1" y="0"/>
                      <a:pt x="2" y="0"/>
                    </a:cubicBezTo>
                    <a:cubicBezTo>
                      <a:pt x="2" y="0"/>
                      <a:pt x="3" y="0"/>
                      <a:pt x="4" y="0"/>
                    </a:cubicBezTo>
                    <a:cubicBezTo>
                      <a:pt x="3" y="0"/>
                      <a:pt x="2" y="0"/>
                      <a:pt x="2" y="0"/>
                    </a:cubicBezTo>
                    <a:cubicBezTo>
                      <a:pt x="1" y="0"/>
                      <a:pt x="0" y="0"/>
                      <a:pt x="0"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32563">
                  <a:defRPr/>
                </a:pPr>
                <a:endParaRPr lang="en-US">
                  <a:solidFill>
                    <a:srgbClr val="000000"/>
                  </a:solidFill>
                  <a:latin typeface="Segoe UI"/>
                </a:endParaRPr>
              </a:p>
            </p:txBody>
          </p:sp>
          <p:sp>
            <p:nvSpPr>
              <p:cNvPr id="1641" name="Freeform 9">
                <a:extLst>
                  <a:ext uri="{FF2B5EF4-FFF2-40B4-BE49-F238E27FC236}">
                    <a16:creationId xmlns:a16="http://schemas.microsoft.com/office/drawing/2014/main" id="{C452B57C-1507-4999-8BF2-C5C988B4F07A}"/>
                  </a:ext>
                </a:extLst>
              </p:cNvPr>
              <p:cNvSpPr>
                <a:spLocks/>
              </p:cNvSpPr>
              <p:nvPr/>
            </p:nvSpPr>
            <p:spPr bwMode="auto">
              <a:xfrm>
                <a:off x="1764" y="2339"/>
                <a:ext cx="1" cy="0"/>
              </a:xfrm>
              <a:custGeom>
                <a:avLst/>
                <a:gdLst>
                  <a:gd name="T0" fmla="*/ 0 w 2"/>
                  <a:gd name="T1" fmla="*/ 0 w 2"/>
                  <a:gd name="T2" fmla="*/ 2 w 2"/>
                  <a:gd name="T3" fmla="*/ 0 w 2"/>
                  <a:gd name="T4" fmla="*/ 0 w 2"/>
                </a:gdLst>
                <a:ahLst/>
                <a:cxnLst>
                  <a:cxn ang="0">
                    <a:pos x="T0" y="0"/>
                  </a:cxn>
                  <a:cxn ang="0">
                    <a:pos x="T1" y="0"/>
                  </a:cxn>
                  <a:cxn ang="0">
                    <a:pos x="T2" y="0"/>
                  </a:cxn>
                  <a:cxn ang="0">
                    <a:pos x="T3" y="0"/>
                  </a:cxn>
                  <a:cxn ang="0">
                    <a:pos x="T4" y="0"/>
                  </a:cxn>
                </a:cxnLst>
                <a:rect l="0" t="0" r="r" b="b"/>
                <a:pathLst>
                  <a:path w="2">
                    <a:moveTo>
                      <a:pt x="0" y="0"/>
                    </a:moveTo>
                    <a:lnTo>
                      <a:pt x="0" y="0"/>
                    </a:lnTo>
                    <a:cubicBezTo>
                      <a:pt x="0" y="0"/>
                      <a:pt x="1" y="0"/>
                      <a:pt x="2" y="0"/>
                    </a:cubicBezTo>
                    <a:cubicBezTo>
                      <a:pt x="1" y="0"/>
                      <a:pt x="1" y="0"/>
                      <a:pt x="0" y="0"/>
                    </a:cubicBezTo>
                    <a:cubicBezTo>
                      <a:pt x="0" y="0"/>
                      <a:pt x="0" y="0"/>
                      <a:pt x="0"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32563">
                  <a:defRPr/>
                </a:pPr>
                <a:endParaRPr lang="en-US">
                  <a:solidFill>
                    <a:srgbClr val="000000"/>
                  </a:solidFill>
                  <a:latin typeface="Segoe UI"/>
                </a:endParaRPr>
              </a:p>
            </p:txBody>
          </p:sp>
          <p:sp>
            <p:nvSpPr>
              <p:cNvPr id="1642" name="Freeform 10">
                <a:extLst>
                  <a:ext uri="{FF2B5EF4-FFF2-40B4-BE49-F238E27FC236}">
                    <a16:creationId xmlns:a16="http://schemas.microsoft.com/office/drawing/2014/main" id="{5908ED10-82DB-45DD-90F3-4EC40D71A635}"/>
                  </a:ext>
                </a:extLst>
              </p:cNvPr>
              <p:cNvSpPr>
                <a:spLocks noEditPoints="1"/>
              </p:cNvSpPr>
              <p:nvPr/>
            </p:nvSpPr>
            <p:spPr bwMode="auto">
              <a:xfrm>
                <a:off x="1744" y="2325"/>
                <a:ext cx="50" cy="50"/>
              </a:xfrm>
              <a:custGeom>
                <a:avLst/>
                <a:gdLst>
                  <a:gd name="T0" fmla="*/ 40 w 80"/>
                  <a:gd name="T1" fmla="*/ 61 h 80"/>
                  <a:gd name="T2" fmla="*/ 40 w 80"/>
                  <a:gd name="T3" fmla="*/ 61 h 80"/>
                  <a:gd name="T4" fmla="*/ 20 w 80"/>
                  <a:gd name="T5" fmla="*/ 41 h 80"/>
                  <a:gd name="T6" fmla="*/ 25 w 80"/>
                  <a:gd name="T7" fmla="*/ 27 h 80"/>
                  <a:gd name="T8" fmla="*/ 24 w 80"/>
                  <a:gd name="T9" fmla="*/ 27 h 80"/>
                  <a:gd name="T10" fmla="*/ 26 w 80"/>
                  <a:gd name="T11" fmla="*/ 25 h 80"/>
                  <a:gd name="T12" fmla="*/ 32 w 80"/>
                  <a:gd name="T13" fmla="*/ 21 h 80"/>
                  <a:gd name="T14" fmla="*/ 40 w 80"/>
                  <a:gd name="T15" fmla="*/ 20 h 80"/>
                  <a:gd name="T16" fmla="*/ 47 w 80"/>
                  <a:gd name="T17" fmla="*/ 21 h 80"/>
                  <a:gd name="T18" fmla="*/ 54 w 80"/>
                  <a:gd name="T19" fmla="*/ 25 h 80"/>
                  <a:gd name="T20" fmla="*/ 55 w 80"/>
                  <a:gd name="T21" fmla="*/ 27 h 80"/>
                  <a:gd name="T22" fmla="*/ 54 w 80"/>
                  <a:gd name="T23" fmla="*/ 27 h 80"/>
                  <a:gd name="T24" fmla="*/ 60 w 80"/>
                  <a:gd name="T25" fmla="*/ 41 h 80"/>
                  <a:gd name="T26" fmla="*/ 40 w 80"/>
                  <a:gd name="T27" fmla="*/ 61 h 80"/>
                  <a:gd name="T28" fmla="*/ 68 w 80"/>
                  <a:gd name="T29" fmla="*/ 11 h 80"/>
                  <a:gd name="T30" fmla="*/ 68 w 80"/>
                  <a:gd name="T31" fmla="*/ 11 h 80"/>
                  <a:gd name="T32" fmla="*/ 55 w 80"/>
                  <a:gd name="T33" fmla="*/ 3 h 80"/>
                  <a:gd name="T34" fmla="*/ 40 w 80"/>
                  <a:gd name="T35" fmla="*/ 0 h 80"/>
                  <a:gd name="T36" fmla="*/ 24 w 80"/>
                  <a:gd name="T37" fmla="*/ 3 h 80"/>
                  <a:gd name="T38" fmla="*/ 11 w 80"/>
                  <a:gd name="T39" fmla="*/ 11 h 80"/>
                  <a:gd name="T40" fmla="*/ 3 w 80"/>
                  <a:gd name="T41" fmla="*/ 24 h 80"/>
                  <a:gd name="T42" fmla="*/ 2 w 80"/>
                  <a:gd name="T43" fmla="*/ 27 h 80"/>
                  <a:gd name="T44" fmla="*/ 0 w 80"/>
                  <a:gd name="T45" fmla="*/ 40 h 80"/>
                  <a:gd name="T46" fmla="*/ 3 w 80"/>
                  <a:gd name="T47" fmla="*/ 55 h 80"/>
                  <a:gd name="T48" fmla="*/ 5 w 80"/>
                  <a:gd name="T49" fmla="*/ 58 h 80"/>
                  <a:gd name="T50" fmla="*/ 11 w 80"/>
                  <a:gd name="T51" fmla="*/ 68 h 80"/>
                  <a:gd name="T52" fmla="*/ 24 w 80"/>
                  <a:gd name="T53" fmla="*/ 76 h 80"/>
                  <a:gd name="T54" fmla="*/ 40 w 80"/>
                  <a:gd name="T55" fmla="*/ 80 h 80"/>
                  <a:gd name="T56" fmla="*/ 55 w 80"/>
                  <a:gd name="T57" fmla="*/ 76 h 80"/>
                  <a:gd name="T58" fmla="*/ 68 w 80"/>
                  <a:gd name="T59" fmla="*/ 68 h 80"/>
                  <a:gd name="T60" fmla="*/ 75 w 80"/>
                  <a:gd name="T61" fmla="*/ 58 h 80"/>
                  <a:gd name="T62" fmla="*/ 77 w 80"/>
                  <a:gd name="T63" fmla="*/ 55 h 80"/>
                  <a:gd name="T64" fmla="*/ 80 w 80"/>
                  <a:gd name="T65" fmla="*/ 40 h 80"/>
                  <a:gd name="T66" fmla="*/ 77 w 80"/>
                  <a:gd name="T67" fmla="*/ 27 h 80"/>
                  <a:gd name="T68" fmla="*/ 77 w 80"/>
                  <a:gd name="T69" fmla="*/ 24 h 80"/>
                  <a:gd name="T70" fmla="*/ 68 w 80"/>
                  <a:gd name="T71" fmla="*/ 11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0" h="80">
                    <a:moveTo>
                      <a:pt x="40" y="61"/>
                    </a:moveTo>
                    <a:lnTo>
                      <a:pt x="40" y="61"/>
                    </a:lnTo>
                    <a:cubicBezTo>
                      <a:pt x="29" y="61"/>
                      <a:pt x="20" y="52"/>
                      <a:pt x="20" y="41"/>
                    </a:cubicBezTo>
                    <a:cubicBezTo>
                      <a:pt x="20" y="35"/>
                      <a:pt x="22" y="31"/>
                      <a:pt x="25" y="27"/>
                    </a:cubicBezTo>
                    <a:lnTo>
                      <a:pt x="24" y="27"/>
                    </a:lnTo>
                    <a:cubicBezTo>
                      <a:pt x="25" y="26"/>
                      <a:pt x="25" y="26"/>
                      <a:pt x="26" y="25"/>
                    </a:cubicBezTo>
                    <a:cubicBezTo>
                      <a:pt x="27" y="24"/>
                      <a:pt x="29" y="22"/>
                      <a:pt x="32" y="21"/>
                    </a:cubicBezTo>
                    <a:cubicBezTo>
                      <a:pt x="34" y="20"/>
                      <a:pt x="37" y="20"/>
                      <a:pt x="40" y="20"/>
                    </a:cubicBezTo>
                    <a:cubicBezTo>
                      <a:pt x="42" y="20"/>
                      <a:pt x="45" y="20"/>
                      <a:pt x="47" y="21"/>
                    </a:cubicBezTo>
                    <a:cubicBezTo>
                      <a:pt x="50" y="22"/>
                      <a:pt x="52" y="24"/>
                      <a:pt x="54" y="25"/>
                    </a:cubicBezTo>
                    <a:cubicBezTo>
                      <a:pt x="54" y="26"/>
                      <a:pt x="54" y="26"/>
                      <a:pt x="55" y="27"/>
                    </a:cubicBezTo>
                    <a:lnTo>
                      <a:pt x="54" y="27"/>
                    </a:lnTo>
                    <a:cubicBezTo>
                      <a:pt x="58" y="31"/>
                      <a:pt x="60" y="35"/>
                      <a:pt x="60" y="41"/>
                    </a:cubicBezTo>
                    <a:cubicBezTo>
                      <a:pt x="60" y="52"/>
                      <a:pt x="51" y="61"/>
                      <a:pt x="40" y="61"/>
                    </a:cubicBezTo>
                    <a:close/>
                    <a:moveTo>
                      <a:pt x="68" y="11"/>
                    </a:moveTo>
                    <a:lnTo>
                      <a:pt x="68" y="11"/>
                    </a:lnTo>
                    <a:cubicBezTo>
                      <a:pt x="64" y="8"/>
                      <a:pt x="60" y="5"/>
                      <a:pt x="55" y="3"/>
                    </a:cubicBezTo>
                    <a:cubicBezTo>
                      <a:pt x="50" y="1"/>
                      <a:pt x="45" y="0"/>
                      <a:pt x="40" y="0"/>
                    </a:cubicBezTo>
                    <a:cubicBezTo>
                      <a:pt x="34" y="0"/>
                      <a:pt x="29" y="1"/>
                      <a:pt x="24" y="3"/>
                    </a:cubicBezTo>
                    <a:cubicBezTo>
                      <a:pt x="19" y="5"/>
                      <a:pt x="15" y="8"/>
                      <a:pt x="11" y="11"/>
                    </a:cubicBezTo>
                    <a:cubicBezTo>
                      <a:pt x="8" y="15"/>
                      <a:pt x="5" y="19"/>
                      <a:pt x="3" y="24"/>
                    </a:cubicBezTo>
                    <a:cubicBezTo>
                      <a:pt x="2" y="25"/>
                      <a:pt x="2" y="26"/>
                      <a:pt x="2" y="27"/>
                    </a:cubicBezTo>
                    <a:cubicBezTo>
                      <a:pt x="0" y="31"/>
                      <a:pt x="0" y="35"/>
                      <a:pt x="0" y="40"/>
                    </a:cubicBezTo>
                    <a:cubicBezTo>
                      <a:pt x="0" y="45"/>
                      <a:pt x="1" y="50"/>
                      <a:pt x="3" y="55"/>
                    </a:cubicBezTo>
                    <a:cubicBezTo>
                      <a:pt x="3" y="56"/>
                      <a:pt x="4" y="57"/>
                      <a:pt x="5" y="58"/>
                    </a:cubicBezTo>
                    <a:cubicBezTo>
                      <a:pt x="6" y="62"/>
                      <a:pt x="9" y="65"/>
                      <a:pt x="11" y="68"/>
                    </a:cubicBezTo>
                    <a:cubicBezTo>
                      <a:pt x="15" y="71"/>
                      <a:pt x="19" y="74"/>
                      <a:pt x="24" y="76"/>
                    </a:cubicBezTo>
                    <a:cubicBezTo>
                      <a:pt x="29" y="78"/>
                      <a:pt x="34" y="80"/>
                      <a:pt x="40" y="80"/>
                    </a:cubicBezTo>
                    <a:cubicBezTo>
                      <a:pt x="45" y="80"/>
                      <a:pt x="50" y="78"/>
                      <a:pt x="55" y="76"/>
                    </a:cubicBezTo>
                    <a:cubicBezTo>
                      <a:pt x="60" y="74"/>
                      <a:pt x="64" y="71"/>
                      <a:pt x="68" y="68"/>
                    </a:cubicBezTo>
                    <a:cubicBezTo>
                      <a:pt x="71" y="65"/>
                      <a:pt x="73" y="62"/>
                      <a:pt x="75" y="58"/>
                    </a:cubicBezTo>
                    <a:cubicBezTo>
                      <a:pt x="75" y="57"/>
                      <a:pt x="76" y="56"/>
                      <a:pt x="77" y="55"/>
                    </a:cubicBezTo>
                    <a:cubicBezTo>
                      <a:pt x="79" y="50"/>
                      <a:pt x="80" y="45"/>
                      <a:pt x="80" y="40"/>
                    </a:cubicBezTo>
                    <a:cubicBezTo>
                      <a:pt x="80" y="35"/>
                      <a:pt x="79" y="31"/>
                      <a:pt x="77" y="27"/>
                    </a:cubicBezTo>
                    <a:cubicBezTo>
                      <a:pt x="77" y="26"/>
                      <a:pt x="77" y="25"/>
                      <a:pt x="77" y="24"/>
                    </a:cubicBezTo>
                    <a:cubicBezTo>
                      <a:pt x="74" y="19"/>
                      <a:pt x="72" y="15"/>
                      <a:pt x="68" y="11"/>
                    </a:cubicBezTo>
                    <a:close/>
                  </a:path>
                </a:pathLst>
              </a:custGeom>
              <a:solidFill>
                <a:schemeClr val="tx2"/>
              </a:solidFill>
              <a:ln w="0">
                <a:noFill/>
                <a:prstDash val="solid"/>
                <a:round/>
                <a:headEnd/>
                <a:tailEnd/>
              </a:ln>
            </p:spPr>
            <p:txBody>
              <a:bodyPr vert="horz" wrap="square" lIns="91427" tIns="45713" rIns="91427" bIns="45713" numCol="1" anchor="t" anchorCtr="0" compatLnSpc="1">
                <a:prstTxWarp prst="textNoShape">
                  <a:avLst/>
                </a:prstTxWarp>
              </a:bodyPr>
              <a:lstStyle/>
              <a:p>
                <a:pPr defTabSz="932563">
                  <a:defRPr/>
                </a:pPr>
                <a:endParaRPr lang="en-US">
                  <a:solidFill>
                    <a:srgbClr val="000000"/>
                  </a:solidFill>
                  <a:latin typeface="Segoe UI"/>
                </a:endParaRPr>
              </a:p>
            </p:txBody>
          </p:sp>
          <p:sp>
            <p:nvSpPr>
              <p:cNvPr id="1643" name="Freeform 11">
                <a:extLst>
                  <a:ext uri="{FF2B5EF4-FFF2-40B4-BE49-F238E27FC236}">
                    <a16:creationId xmlns:a16="http://schemas.microsoft.com/office/drawing/2014/main" id="{17B29856-1E3C-4DD7-9FB9-00FEDF6DEAA2}"/>
                  </a:ext>
                </a:extLst>
              </p:cNvPr>
              <p:cNvSpPr>
                <a:spLocks/>
              </p:cNvSpPr>
              <p:nvPr/>
            </p:nvSpPr>
            <p:spPr bwMode="auto">
              <a:xfrm>
                <a:off x="1759" y="2337"/>
                <a:ext cx="19" cy="5"/>
              </a:xfrm>
              <a:custGeom>
                <a:avLst/>
                <a:gdLst>
                  <a:gd name="T0" fmla="*/ 2 w 31"/>
                  <a:gd name="T1" fmla="*/ 6 h 7"/>
                  <a:gd name="T2" fmla="*/ 2 w 31"/>
                  <a:gd name="T3" fmla="*/ 6 h 7"/>
                  <a:gd name="T4" fmla="*/ 3 w 31"/>
                  <a:gd name="T5" fmla="*/ 6 h 7"/>
                  <a:gd name="T6" fmla="*/ 8 w 31"/>
                  <a:gd name="T7" fmla="*/ 2 h 7"/>
                  <a:gd name="T8" fmla="*/ 8 w 31"/>
                  <a:gd name="T9" fmla="*/ 2 h 7"/>
                  <a:gd name="T10" fmla="*/ 10 w 31"/>
                  <a:gd name="T11" fmla="*/ 2 h 7"/>
                  <a:gd name="T12" fmla="*/ 14 w 31"/>
                  <a:gd name="T13" fmla="*/ 1 h 7"/>
                  <a:gd name="T14" fmla="*/ 16 w 31"/>
                  <a:gd name="T15" fmla="*/ 1 h 7"/>
                  <a:gd name="T16" fmla="*/ 18 w 31"/>
                  <a:gd name="T17" fmla="*/ 1 h 7"/>
                  <a:gd name="T18" fmla="*/ 22 w 31"/>
                  <a:gd name="T19" fmla="*/ 2 h 7"/>
                  <a:gd name="T20" fmla="*/ 23 w 31"/>
                  <a:gd name="T21" fmla="*/ 2 h 7"/>
                  <a:gd name="T22" fmla="*/ 24 w 31"/>
                  <a:gd name="T23" fmla="*/ 2 h 7"/>
                  <a:gd name="T24" fmla="*/ 28 w 31"/>
                  <a:gd name="T25" fmla="*/ 6 h 7"/>
                  <a:gd name="T26" fmla="*/ 29 w 31"/>
                  <a:gd name="T27" fmla="*/ 6 h 7"/>
                  <a:gd name="T28" fmla="*/ 29 w 31"/>
                  <a:gd name="T29" fmla="*/ 6 h 7"/>
                  <a:gd name="T30" fmla="*/ 30 w 31"/>
                  <a:gd name="T31" fmla="*/ 7 h 7"/>
                  <a:gd name="T32" fmla="*/ 31 w 31"/>
                  <a:gd name="T33" fmla="*/ 7 h 7"/>
                  <a:gd name="T34" fmla="*/ 30 w 31"/>
                  <a:gd name="T35" fmla="*/ 5 h 7"/>
                  <a:gd name="T36" fmla="*/ 23 w 31"/>
                  <a:gd name="T37" fmla="*/ 1 h 7"/>
                  <a:gd name="T38" fmla="*/ 16 w 31"/>
                  <a:gd name="T39" fmla="*/ 0 h 7"/>
                  <a:gd name="T40" fmla="*/ 8 w 31"/>
                  <a:gd name="T41" fmla="*/ 1 h 7"/>
                  <a:gd name="T42" fmla="*/ 2 w 31"/>
                  <a:gd name="T43" fmla="*/ 5 h 7"/>
                  <a:gd name="T44" fmla="*/ 0 w 31"/>
                  <a:gd name="T45" fmla="*/ 7 h 7"/>
                  <a:gd name="T46" fmla="*/ 1 w 31"/>
                  <a:gd name="T47" fmla="*/ 7 h 7"/>
                  <a:gd name="T48" fmla="*/ 2 w 31"/>
                  <a:gd name="T49" fmla="*/ 6 h 7"/>
                  <a:gd name="T50" fmla="*/ 2 w 31"/>
                  <a:gd name="T51" fmla="*/ 6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1" h="7">
                    <a:moveTo>
                      <a:pt x="2" y="6"/>
                    </a:moveTo>
                    <a:lnTo>
                      <a:pt x="2" y="6"/>
                    </a:lnTo>
                    <a:cubicBezTo>
                      <a:pt x="2" y="6"/>
                      <a:pt x="3" y="6"/>
                      <a:pt x="3" y="6"/>
                    </a:cubicBezTo>
                    <a:cubicBezTo>
                      <a:pt x="4" y="4"/>
                      <a:pt x="6" y="3"/>
                      <a:pt x="8" y="2"/>
                    </a:cubicBezTo>
                    <a:cubicBezTo>
                      <a:pt x="8" y="2"/>
                      <a:pt x="8" y="2"/>
                      <a:pt x="8" y="2"/>
                    </a:cubicBezTo>
                    <a:cubicBezTo>
                      <a:pt x="9" y="2"/>
                      <a:pt x="9" y="2"/>
                      <a:pt x="10" y="2"/>
                    </a:cubicBezTo>
                    <a:cubicBezTo>
                      <a:pt x="11" y="1"/>
                      <a:pt x="12" y="1"/>
                      <a:pt x="14" y="1"/>
                    </a:cubicBezTo>
                    <a:cubicBezTo>
                      <a:pt x="14" y="1"/>
                      <a:pt x="15" y="1"/>
                      <a:pt x="16" y="1"/>
                    </a:cubicBezTo>
                    <a:cubicBezTo>
                      <a:pt x="16" y="1"/>
                      <a:pt x="17" y="1"/>
                      <a:pt x="18" y="1"/>
                    </a:cubicBezTo>
                    <a:cubicBezTo>
                      <a:pt x="19" y="1"/>
                      <a:pt x="20" y="1"/>
                      <a:pt x="22" y="2"/>
                    </a:cubicBezTo>
                    <a:cubicBezTo>
                      <a:pt x="22" y="2"/>
                      <a:pt x="23" y="2"/>
                      <a:pt x="23" y="2"/>
                    </a:cubicBezTo>
                    <a:cubicBezTo>
                      <a:pt x="23" y="2"/>
                      <a:pt x="23" y="2"/>
                      <a:pt x="24" y="2"/>
                    </a:cubicBezTo>
                    <a:cubicBezTo>
                      <a:pt x="25" y="3"/>
                      <a:pt x="27" y="4"/>
                      <a:pt x="28" y="6"/>
                    </a:cubicBezTo>
                    <a:cubicBezTo>
                      <a:pt x="29" y="6"/>
                      <a:pt x="29" y="6"/>
                      <a:pt x="29" y="6"/>
                    </a:cubicBezTo>
                    <a:cubicBezTo>
                      <a:pt x="29" y="6"/>
                      <a:pt x="29" y="6"/>
                      <a:pt x="29" y="6"/>
                    </a:cubicBezTo>
                    <a:cubicBezTo>
                      <a:pt x="30" y="7"/>
                      <a:pt x="30" y="7"/>
                      <a:pt x="30" y="7"/>
                    </a:cubicBezTo>
                    <a:lnTo>
                      <a:pt x="31" y="7"/>
                    </a:lnTo>
                    <a:cubicBezTo>
                      <a:pt x="30" y="6"/>
                      <a:pt x="30" y="6"/>
                      <a:pt x="30" y="5"/>
                    </a:cubicBezTo>
                    <a:cubicBezTo>
                      <a:pt x="28" y="4"/>
                      <a:pt x="26" y="2"/>
                      <a:pt x="23" y="1"/>
                    </a:cubicBezTo>
                    <a:cubicBezTo>
                      <a:pt x="21" y="0"/>
                      <a:pt x="18" y="0"/>
                      <a:pt x="16" y="0"/>
                    </a:cubicBezTo>
                    <a:cubicBezTo>
                      <a:pt x="13" y="0"/>
                      <a:pt x="10" y="0"/>
                      <a:pt x="8" y="1"/>
                    </a:cubicBezTo>
                    <a:cubicBezTo>
                      <a:pt x="5" y="2"/>
                      <a:pt x="3" y="4"/>
                      <a:pt x="2" y="5"/>
                    </a:cubicBezTo>
                    <a:cubicBezTo>
                      <a:pt x="1" y="6"/>
                      <a:pt x="1" y="6"/>
                      <a:pt x="0" y="7"/>
                    </a:cubicBezTo>
                    <a:lnTo>
                      <a:pt x="1" y="7"/>
                    </a:lnTo>
                    <a:cubicBezTo>
                      <a:pt x="1" y="7"/>
                      <a:pt x="2" y="7"/>
                      <a:pt x="2" y="6"/>
                    </a:cubicBezTo>
                    <a:cubicBezTo>
                      <a:pt x="2" y="6"/>
                      <a:pt x="2" y="6"/>
                      <a:pt x="2" y="6"/>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32563">
                  <a:defRPr/>
                </a:pPr>
                <a:endParaRPr lang="en-US">
                  <a:solidFill>
                    <a:srgbClr val="000000"/>
                  </a:solidFill>
                  <a:latin typeface="Segoe UI"/>
                </a:endParaRPr>
              </a:p>
            </p:txBody>
          </p:sp>
          <p:sp>
            <p:nvSpPr>
              <p:cNvPr id="1644" name="Freeform 12">
                <a:extLst>
                  <a:ext uri="{FF2B5EF4-FFF2-40B4-BE49-F238E27FC236}">
                    <a16:creationId xmlns:a16="http://schemas.microsoft.com/office/drawing/2014/main" id="{AA8B617C-C528-4F7B-8915-E635D2BC9C22}"/>
                  </a:ext>
                </a:extLst>
              </p:cNvPr>
              <p:cNvSpPr>
                <a:spLocks noEditPoints="1"/>
              </p:cNvSpPr>
              <p:nvPr/>
            </p:nvSpPr>
            <p:spPr bwMode="auto">
              <a:xfrm>
                <a:off x="1597" y="2325"/>
                <a:ext cx="50" cy="50"/>
              </a:xfrm>
              <a:custGeom>
                <a:avLst/>
                <a:gdLst>
                  <a:gd name="T0" fmla="*/ 40 w 80"/>
                  <a:gd name="T1" fmla="*/ 60 h 80"/>
                  <a:gd name="T2" fmla="*/ 40 w 80"/>
                  <a:gd name="T3" fmla="*/ 60 h 80"/>
                  <a:gd name="T4" fmla="*/ 20 w 80"/>
                  <a:gd name="T5" fmla="*/ 40 h 80"/>
                  <a:gd name="T6" fmla="*/ 40 w 80"/>
                  <a:gd name="T7" fmla="*/ 20 h 80"/>
                  <a:gd name="T8" fmla="*/ 60 w 80"/>
                  <a:gd name="T9" fmla="*/ 40 h 80"/>
                  <a:gd name="T10" fmla="*/ 40 w 80"/>
                  <a:gd name="T11" fmla="*/ 60 h 80"/>
                  <a:gd name="T12" fmla="*/ 68 w 80"/>
                  <a:gd name="T13" fmla="*/ 11 h 80"/>
                  <a:gd name="T14" fmla="*/ 68 w 80"/>
                  <a:gd name="T15" fmla="*/ 11 h 80"/>
                  <a:gd name="T16" fmla="*/ 55 w 80"/>
                  <a:gd name="T17" fmla="*/ 3 h 80"/>
                  <a:gd name="T18" fmla="*/ 40 w 80"/>
                  <a:gd name="T19" fmla="*/ 0 h 80"/>
                  <a:gd name="T20" fmla="*/ 24 w 80"/>
                  <a:gd name="T21" fmla="*/ 3 h 80"/>
                  <a:gd name="T22" fmla="*/ 12 w 80"/>
                  <a:gd name="T23" fmla="*/ 11 h 80"/>
                  <a:gd name="T24" fmla="*/ 3 w 80"/>
                  <a:gd name="T25" fmla="*/ 24 h 80"/>
                  <a:gd name="T26" fmla="*/ 2 w 80"/>
                  <a:gd name="T27" fmla="*/ 27 h 80"/>
                  <a:gd name="T28" fmla="*/ 0 w 80"/>
                  <a:gd name="T29" fmla="*/ 40 h 80"/>
                  <a:gd name="T30" fmla="*/ 3 w 80"/>
                  <a:gd name="T31" fmla="*/ 55 h 80"/>
                  <a:gd name="T32" fmla="*/ 5 w 80"/>
                  <a:gd name="T33" fmla="*/ 58 h 80"/>
                  <a:gd name="T34" fmla="*/ 12 w 80"/>
                  <a:gd name="T35" fmla="*/ 68 h 80"/>
                  <a:gd name="T36" fmla="*/ 24 w 80"/>
                  <a:gd name="T37" fmla="*/ 76 h 80"/>
                  <a:gd name="T38" fmla="*/ 40 w 80"/>
                  <a:gd name="T39" fmla="*/ 80 h 80"/>
                  <a:gd name="T40" fmla="*/ 55 w 80"/>
                  <a:gd name="T41" fmla="*/ 76 h 80"/>
                  <a:gd name="T42" fmla="*/ 68 w 80"/>
                  <a:gd name="T43" fmla="*/ 68 h 80"/>
                  <a:gd name="T44" fmla="*/ 75 w 80"/>
                  <a:gd name="T45" fmla="*/ 58 h 80"/>
                  <a:gd name="T46" fmla="*/ 77 w 80"/>
                  <a:gd name="T47" fmla="*/ 55 h 80"/>
                  <a:gd name="T48" fmla="*/ 80 w 80"/>
                  <a:gd name="T49" fmla="*/ 40 h 80"/>
                  <a:gd name="T50" fmla="*/ 78 w 80"/>
                  <a:gd name="T51" fmla="*/ 27 h 80"/>
                  <a:gd name="T52" fmla="*/ 77 w 80"/>
                  <a:gd name="T53" fmla="*/ 24 h 80"/>
                  <a:gd name="T54" fmla="*/ 68 w 80"/>
                  <a:gd name="T55" fmla="*/ 11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0" h="80">
                    <a:moveTo>
                      <a:pt x="40" y="60"/>
                    </a:moveTo>
                    <a:lnTo>
                      <a:pt x="40" y="60"/>
                    </a:lnTo>
                    <a:cubicBezTo>
                      <a:pt x="29" y="60"/>
                      <a:pt x="20" y="51"/>
                      <a:pt x="20" y="40"/>
                    </a:cubicBezTo>
                    <a:cubicBezTo>
                      <a:pt x="20" y="28"/>
                      <a:pt x="29" y="20"/>
                      <a:pt x="40" y="20"/>
                    </a:cubicBezTo>
                    <a:cubicBezTo>
                      <a:pt x="51" y="20"/>
                      <a:pt x="60" y="28"/>
                      <a:pt x="60" y="40"/>
                    </a:cubicBezTo>
                    <a:cubicBezTo>
                      <a:pt x="60" y="51"/>
                      <a:pt x="51" y="60"/>
                      <a:pt x="40" y="60"/>
                    </a:cubicBezTo>
                    <a:close/>
                    <a:moveTo>
                      <a:pt x="68" y="11"/>
                    </a:moveTo>
                    <a:lnTo>
                      <a:pt x="68" y="11"/>
                    </a:lnTo>
                    <a:cubicBezTo>
                      <a:pt x="64" y="8"/>
                      <a:pt x="60" y="5"/>
                      <a:pt x="55" y="3"/>
                    </a:cubicBezTo>
                    <a:cubicBezTo>
                      <a:pt x="51" y="1"/>
                      <a:pt x="45" y="0"/>
                      <a:pt x="40" y="0"/>
                    </a:cubicBezTo>
                    <a:cubicBezTo>
                      <a:pt x="34" y="0"/>
                      <a:pt x="29" y="1"/>
                      <a:pt x="24" y="3"/>
                    </a:cubicBezTo>
                    <a:cubicBezTo>
                      <a:pt x="19" y="5"/>
                      <a:pt x="15" y="8"/>
                      <a:pt x="12" y="11"/>
                    </a:cubicBezTo>
                    <a:cubicBezTo>
                      <a:pt x="8" y="15"/>
                      <a:pt x="5" y="19"/>
                      <a:pt x="3" y="24"/>
                    </a:cubicBezTo>
                    <a:cubicBezTo>
                      <a:pt x="3" y="25"/>
                      <a:pt x="2" y="26"/>
                      <a:pt x="2" y="27"/>
                    </a:cubicBezTo>
                    <a:cubicBezTo>
                      <a:pt x="1" y="31"/>
                      <a:pt x="0" y="35"/>
                      <a:pt x="0" y="40"/>
                    </a:cubicBezTo>
                    <a:cubicBezTo>
                      <a:pt x="0" y="45"/>
                      <a:pt x="1" y="50"/>
                      <a:pt x="3" y="55"/>
                    </a:cubicBezTo>
                    <a:cubicBezTo>
                      <a:pt x="3" y="56"/>
                      <a:pt x="4" y="57"/>
                      <a:pt x="5" y="58"/>
                    </a:cubicBezTo>
                    <a:cubicBezTo>
                      <a:pt x="7" y="62"/>
                      <a:pt x="9" y="65"/>
                      <a:pt x="12" y="68"/>
                    </a:cubicBezTo>
                    <a:cubicBezTo>
                      <a:pt x="15" y="71"/>
                      <a:pt x="19" y="74"/>
                      <a:pt x="24" y="76"/>
                    </a:cubicBezTo>
                    <a:cubicBezTo>
                      <a:pt x="29" y="78"/>
                      <a:pt x="34" y="80"/>
                      <a:pt x="40" y="80"/>
                    </a:cubicBezTo>
                    <a:cubicBezTo>
                      <a:pt x="45" y="80"/>
                      <a:pt x="51" y="78"/>
                      <a:pt x="55" y="76"/>
                    </a:cubicBezTo>
                    <a:cubicBezTo>
                      <a:pt x="60" y="74"/>
                      <a:pt x="64" y="71"/>
                      <a:pt x="68" y="68"/>
                    </a:cubicBezTo>
                    <a:cubicBezTo>
                      <a:pt x="71" y="65"/>
                      <a:pt x="73" y="62"/>
                      <a:pt x="75" y="58"/>
                    </a:cubicBezTo>
                    <a:cubicBezTo>
                      <a:pt x="75" y="57"/>
                      <a:pt x="76" y="56"/>
                      <a:pt x="77" y="55"/>
                    </a:cubicBezTo>
                    <a:cubicBezTo>
                      <a:pt x="79" y="50"/>
                      <a:pt x="80" y="45"/>
                      <a:pt x="80" y="40"/>
                    </a:cubicBezTo>
                    <a:cubicBezTo>
                      <a:pt x="80" y="35"/>
                      <a:pt x="79" y="31"/>
                      <a:pt x="78" y="27"/>
                    </a:cubicBezTo>
                    <a:cubicBezTo>
                      <a:pt x="77" y="26"/>
                      <a:pt x="77" y="25"/>
                      <a:pt x="77" y="24"/>
                    </a:cubicBezTo>
                    <a:cubicBezTo>
                      <a:pt x="75" y="19"/>
                      <a:pt x="72" y="15"/>
                      <a:pt x="68" y="11"/>
                    </a:cubicBezTo>
                    <a:close/>
                  </a:path>
                </a:pathLst>
              </a:custGeom>
              <a:solidFill>
                <a:schemeClr val="tx2"/>
              </a:solidFill>
              <a:ln w="0">
                <a:noFill/>
                <a:prstDash val="solid"/>
                <a:round/>
                <a:headEnd/>
                <a:tailEnd/>
              </a:ln>
            </p:spPr>
            <p:txBody>
              <a:bodyPr vert="horz" wrap="square" lIns="91427" tIns="45713" rIns="91427" bIns="45713" numCol="1" anchor="t" anchorCtr="0" compatLnSpc="1">
                <a:prstTxWarp prst="textNoShape">
                  <a:avLst/>
                </a:prstTxWarp>
              </a:bodyPr>
              <a:lstStyle/>
              <a:p>
                <a:pPr defTabSz="932563">
                  <a:defRPr/>
                </a:pPr>
                <a:endParaRPr lang="en-US">
                  <a:solidFill>
                    <a:srgbClr val="000000"/>
                  </a:solidFill>
                  <a:latin typeface="Segoe UI"/>
                </a:endParaRPr>
              </a:p>
            </p:txBody>
          </p:sp>
          <p:sp>
            <p:nvSpPr>
              <p:cNvPr id="1645" name="Freeform 13">
                <a:extLst>
                  <a:ext uri="{FF2B5EF4-FFF2-40B4-BE49-F238E27FC236}">
                    <a16:creationId xmlns:a16="http://schemas.microsoft.com/office/drawing/2014/main" id="{D0CDBF86-9E88-4315-B9E3-A63685E84A28}"/>
                  </a:ext>
                </a:extLst>
              </p:cNvPr>
              <p:cNvSpPr>
                <a:spLocks/>
              </p:cNvSpPr>
              <p:nvPr/>
            </p:nvSpPr>
            <p:spPr bwMode="auto">
              <a:xfrm>
                <a:off x="1607" y="2335"/>
                <a:ext cx="29" cy="29"/>
              </a:xfrm>
              <a:custGeom>
                <a:avLst/>
                <a:gdLst>
                  <a:gd name="T0" fmla="*/ 20 w 40"/>
                  <a:gd name="T1" fmla="*/ 0 h 40"/>
                  <a:gd name="T2" fmla="*/ 20 w 40"/>
                  <a:gd name="T3" fmla="*/ 0 h 40"/>
                  <a:gd name="T4" fmla="*/ 0 w 40"/>
                  <a:gd name="T5" fmla="*/ 20 h 40"/>
                  <a:gd name="T6" fmla="*/ 20 w 40"/>
                  <a:gd name="T7" fmla="*/ 40 h 40"/>
                  <a:gd name="T8" fmla="*/ 40 w 40"/>
                  <a:gd name="T9" fmla="*/ 20 h 40"/>
                  <a:gd name="T10" fmla="*/ 20 w 40"/>
                  <a:gd name="T11" fmla="*/ 0 h 40"/>
                </a:gdLst>
                <a:ahLst/>
                <a:cxnLst>
                  <a:cxn ang="0">
                    <a:pos x="T0" y="T1"/>
                  </a:cxn>
                  <a:cxn ang="0">
                    <a:pos x="T2" y="T3"/>
                  </a:cxn>
                  <a:cxn ang="0">
                    <a:pos x="T4" y="T5"/>
                  </a:cxn>
                  <a:cxn ang="0">
                    <a:pos x="T6" y="T7"/>
                  </a:cxn>
                  <a:cxn ang="0">
                    <a:pos x="T8" y="T9"/>
                  </a:cxn>
                  <a:cxn ang="0">
                    <a:pos x="T10" y="T11"/>
                  </a:cxn>
                </a:cxnLst>
                <a:rect l="0" t="0" r="r" b="b"/>
                <a:pathLst>
                  <a:path w="40" h="40">
                    <a:moveTo>
                      <a:pt x="20" y="0"/>
                    </a:moveTo>
                    <a:lnTo>
                      <a:pt x="20" y="0"/>
                    </a:lnTo>
                    <a:cubicBezTo>
                      <a:pt x="9" y="0"/>
                      <a:pt x="0" y="8"/>
                      <a:pt x="0" y="20"/>
                    </a:cubicBezTo>
                    <a:cubicBezTo>
                      <a:pt x="0" y="31"/>
                      <a:pt x="9" y="40"/>
                      <a:pt x="20" y="40"/>
                    </a:cubicBezTo>
                    <a:cubicBezTo>
                      <a:pt x="31" y="40"/>
                      <a:pt x="40" y="31"/>
                      <a:pt x="40" y="20"/>
                    </a:cubicBezTo>
                    <a:cubicBezTo>
                      <a:pt x="40" y="8"/>
                      <a:pt x="31" y="0"/>
                      <a:pt x="20" y="0"/>
                    </a:cubicBezTo>
                    <a:close/>
                  </a:path>
                </a:pathLst>
              </a:custGeom>
              <a:solidFill>
                <a:schemeClr val="accent5"/>
              </a:solidFill>
              <a:ln w="0">
                <a:noFill/>
                <a:prstDash val="solid"/>
                <a:round/>
                <a:headEnd/>
                <a:tailEnd/>
              </a:ln>
            </p:spPr>
            <p:txBody>
              <a:bodyPr vert="horz" wrap="square" lIns="91427" tIns="45713" rIns="91427" bIns="45713" numCol="1" anchor="t" anchorCtr="0" compatLnSpc="1">
                <a:prstTxWarp prst="textNoShape">
                  <a:avLst/>
                </a:prstTxWarp>
              </a:bodyPr>
              <a:lstStyle/>
              <a:p>
                <a:pPr defTabSz="932563">
                  <a:defRPr/>
                </a:pPr>
                <a:endParaRPr lang="en-US">
                  <a:solidFill>
                    <a:srgbClr val="000000"/>
                  </a:solidFill>
                  <a:latin typeface="Segoe UI"/>
                </a:endParaRPr>
              </a:p>
            </p:txBody>
          </p:sp>
          <p:sp>
            <p:nvSpPr>
              <p:cNvPr id="1646" name="Freeform 14">
                <a:extLst>
                  <a:ext uri="{FF2B5EF4-FFF2-40B4-BE49-F238E27FC236}">
                    <a16:creationId xmlns:a16="http://schemas.microsoft.com/office/drawing/2014/main" id="{29042996-0933-4DD4-BE67-5B8954180120}"/>
                  </a:ext>
                </a:extLst>
              </p:cNvPr>
              <p:cNvSpPr>
                <a:spLocks noEditPoints="1"/>
              </p:cNvSpPr>
              <p:nvPr/>
            </p:nvSpPr>
            <p:spPr bwMode="auto">
              <a:xfrm>
                <a:off x="1755" y="2336"/>
                <a:ext cx="29" cy="29"/>
              </a:xfrm>
              <a:custGeom>
                <a:avLst/>
                <a:gdLst>
                  <a:gd name="T0" fmla="*/ 25 w 40"/>
                  <a:gd name="T1" fmla="*/ 21 h 40"/>
                  <a:gd name="T2" fmla="*/ 25 w 40"/>
                  <a:gd name="T3" fmla="*/ 21 h 40"/>
                  <a:gd name="T4" fmla="*/ 24 w 40"/>
                  <a:gd name="T5" fmla="*/ 23 h 40"/>
                  <a:gd name="T6" fmla="*/ 22 w 40"/>
                  <a:gd name="T7" fmla="*/ 24 h 40"/>
                  <a:gd name="T8" fmla="*/ 20 w 40"/>
                  <a:gd name="T9" fmla="*/ 24 h 40"/>
                  <a:gd name="T10" fmla="*/ 18 w 40"/>
                  <a:gd name="T11" fmla="*/ 24 h 40"/>
                  <a:gd name="T12" fmla="*/ 16 w 40"/>
                  <a:gd name="T13" fmla="*/ 23 h 40"/>
                  <a:gd name="T14" fmla="*/ 14 w 40"/>
                  <a:gd name="T15" fmla="*/ 21 h 40"/>
                  <a:gd name="T16" fmla="*/ 14 w 40"/>
                  <a:gd name="T17" fmla="*/ 19 h 40"/>
                  <a:gd name="T18" fmla="*/ 14 w 40"/>
                  <a:gd name="T19" fmla="*/ 16 h 40"/>
                  <a:gd name="T20" fmla="*/ 16 w 40"/>
                  <a:gd name="T21" fmla="*/ 15 h 40"/>
                  <a:gd name="T22" fmla="*/ 18 w 40"/>
                  <a:gd name="T23" fmla="*/ 13 h 40"/>
                  <a:gd name="T24" fmla="*/ 20 w 40"/>
                  <a:gd name="T25" fmla="*/ 13 h 40"/>
                  <a:gd name="T26" fmla="*/ 22 w 40"/>
                  <a:gd name="T27" fmla="*/ 13 h 40"/>
                  <a:gd name="T28" fmla="*/ 24 w 40"/>
                  <a:gd name="T29" fmla="*/ 14 h 40"/>
                  <a:gd name="T30" fmla="*/ 25 w 40"/>
                  <a:gd name="T31" fmla="*/ 16 h 40"/>
                  <a:gd name="T32" fmla="*/ 25 w 40"/>
                  <a:gd name="T33" fmla="*/ 19 h 40"/>
                  <a:gd name="T34" fmla="*/ 25 w 40"/>
                  <a:gd name="T35" fmla="*/ 21 h 40"/>
                  <a:gd name="T36" fmla="*/ 34 w 40"/>
                  <a:gd name="T37" fmla="*/ 6 h 40"/>
                  <a:gd name="T38" fmla="*/ 34 w 40"/>
                  <a:gd name="T39" fmla="*/ 6 h 40"/>
                  <a:gd name="T40" fmla="*/ 33 w 40"/>
                  <a:gd name="T41" fmla="*/ 5 h 40"/>
                  <a:gd name="T42" fmla="*/ 32 w 40"/>
                  <a:gd name="T43" fmla="*/ 5 h 40"/>
                  <a:gd name="T44" fmla="*/ 28 w 40"/>
                  <a:gd name="T45" fmla="*/ 1 h 40"/>
                  <a:gd name="T46" fmla="*/ 26 w 40"/>
                  <a:gd name="T47" fmla="*/ 1 h 40"/>
                  <a:gd name="T48" fmla="*/ 22 w 40"/>
                  <a:gd name="T49" fmla="*/ 0 h 40"/>
                  <a:gd name="T50" fmla="*/ 20 w 40"/>
                  <a:gd name="T51" fmla="*/ 0 h 40"/>
                  <a:gd name="T52" fmla="*/ 18 w 40"/>
                  <a:gd name="T53" fmla="*/ 0 h 40"/>
                  <a:gd name="T54" fmla="*/ 14 w 40"/>
                  <a:gd name="T55" fmla="*/ 1 h 40"/>
                  <a:gd name="T56" fmla="*/ 12 w 40"/>
                  <a:gd name="T57" fmla="*/ 1 h 40"/>
                  <a:gd name="T58" fmla="*/ 7 w 40"/>
                  <a:gd name="T59" fmla="*/ 5 h 40"/>
                  <a:gd name="T60" fmla="*/ 6 w 40"/>
                  <a:gd name="T61" fmla="*/ 5 h 40"/>
                  <a:gd name="T62" fmla="*/ 6 w 40"/>
                  <a:gd name="T63" fmla="*/ 6 h 40"/>
                  <a:gd name="T64" fmla="*/ 5 w 40"/>
                  <a:gd name="T65" fmla="*/ 6 h 40"/>
                  <a:gd name="T66" fmla="*/ 0 w 40"/>
                  <a:gd name="T67" fmla="*/ 20 h 40"/>
                  <a:gd name="T68" fmla="*/ 20 w 40"/>
                  <a:gd name="T69" fmla="*/ 40 h 40"/>
                  <a:gd name="T70" fmla="*/ 40 w 40"/>
                  <a:gd name="T71" fmla="*/ 20 h 40"/>
                  <a:gd name="T72" fmla="*/ 34 w 40"/>
                  <a:gd name="T73" fmla="*/ 6 h 40"/>
                  <a:gd name="T74" fmla="*/ 34 w 40"/>
                  <a:gd name="T75" fmla="*/ 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0" h="40">
                    <a:moveTo>
                      <a:pt x="25" y="21"/>
                    </a:moveTo>
                    <a:lnTo>
                      <a:pt x="25" y="21"/>
                    </a:lnTo>
                    <a:cubicBezTo>
                      <a:pt x="25" y="21"/>
                      <a:pt x="24" y="22"/>
                      <a:pt x="24" y="23"/>
                    </a:cubicBezTo>
                    <a:cubicBezTo>
                      <a:pt x="23" y="23"/>
                      <a:pt x="23" y="23"/>
                      <a:pt x="22" y="24"/>
                    </a:cubicBezTo>
                    <a:cubicBezTo>
                      <a:pt x="21" y="24"/>
                      <a:pt x="20" y="24"/>
                      <a:pt x="20" y="24"/>
                    </a:cubicBezTo>
                    <a:cubicBezTo>
                      <a:pt x="19" y="24"/>
                      <a:pt x="18" y="24"/>
                      <a:pt x="18" y="24"/>
                    </a:cubicBezTo>
                    <a:cubicBezTo>
                      <a:pt x="17" y="23"/>
                      <a:pt x="16" y="23"/>
                      <a:pt x="16" y="23"/>
                    </a:cubicBezTo>
                    <a:cubicBezTo>
                      <a:pt x="15" y="22"/>
                      <a:pt x="15" y="21"/>
                      <a:pt x="14" y="21"/>
                    </a:cubicBezTo>
                    <a:cubicBezTo>
                      <a:pt x="14" y="20"/>
                      <a:pt x="14" y="19"/>
                      <a:pt x="14" y="19"/>
                    </a:cubicBezTo>
                    <a:cubicBezTo>
                      <a:pt x="14" y="18"/>
                      <a:pt x="14" y="17"/>
                      <a:pt x="14" y="16"/>
                    </a:cubicBezTo>
                    <a:cubicBezTo>
                      <a:pt x="15" y="16"/>
                      <a:pt x="15" y="15"/>
                      <a:pt x="16" y="15"/>
                    </a:cubicBezTo>
                    <a:cubicBezTo>
                      <a:pt x="16" y="14"/>
                      <a:pt x="17" y="14"/>
                      <a:pt x="18" y="13"/>
                    </a:cubicBezTo>
                    <a:cubicBezTo>
                      <a:pt x="18" y="13"/>
                      <a:pt x="19" y="13"/>
                      <a:pt x="20" y="13"/>
                    </a:cubicBezTo>
                    <a:cubicBezTo>
                      <a:pt x="20" y="13"/>
                      <a:pt x="21" y="13"/>
                      <a:pt x="22" y="13"/>
                    </a:cubicBezTo>
                    <a:cubicBezTo>
                      <a:pt x="22" y="14"/>
                      <a:pt x="23" y="14"/>
                      <a:pt x="24" y="14"/>
                    </a:cubicBezTo>
                    <a:cubicBezTo>
                      <a:pt x="24" y="15"/>
                      <a:pt x="25" y="16"/>
                      <a:pt x="25" y="16"/>
                    </a:cubicBezTo>
                    <a:cubicBezTo>
                      <a:pt x="25" y="17"/>
                      <a:pt x="25" y="18"/>
                      <a:pt x="25" y="19"/>
                    </a:cubicBezTo>
                    <a:cubicBezTo>
                      <a:pt x="25" y="19"/>
                      <a:pt x="25" y="20"/>
                      <a:pt x="25" y="21"/>
                    </a:cubicBezTo>
                    <a:close/>
                    <a:moveTo>
                      <a:pt x="34" y="6"/>
                    </a:moveTo>
                    <a:lnTo>
                      <a:pt x="34" y="6"/>
                    </a:lnTo>
                    <a:cubicBezTo>
                      <a:pt x="33" y="6"/>
                      <a:pt x="33" y="6"/>
                      <a:pt x="33" y="5"/>
                    </a:cubicBezTo>
                    <a:cubicBezTo>
                      <a:pt x="33" y="5"/>
                      <a:pt x="33" y="5"/>
                      <a:pt x="32" y="5"/>
                    </a:cubicBezTo>
                    <a:cubicBezTo>
                      <a:pt x="31" y="3"/>
                      <a:pt x="29" y="2"/>
                      <a:pt x="28" y="1"/>
                    </a:cubicBezTo>
                    <a:cubicBezTo>
                      <a:pt x="27" y="1"/>
                      <a:pt x="26" y="1"/>
                      <a:pt x="26" y="1"/>
                    </a:cubicBezTo>
                    <a:cubicBezTo>
                      <a:pt x="24" y="0"/>
                      <a:pt x="23" y="0"/>
                      <a:pt x="22" y="0"/>
                    </a:cubicBezTo>
                    <a:cubicBezTo>
                      <a:pt x="21" y="0"/>
                      <a:pt x="20" y="0"/>
                      <a:pt x="20" y="0"/>
                    </a:cubicBezTo>
                    <a:cubicBezTo>
                      <a:pt x="19" y="0"/>
                      <a:pt x="18" y="0"/>
                      <a:pt x="18" y="0"/>
                    </a:cubicBezTo>
                    <a:cubicBezTo>
                      <a:pt x="16" y="0"/>
                      <a:pt x="15" y="0"/>
                      <a:pt x="14" y="1"/>
                    </a:cubicBezTo>
                    <a:cubicBezTo>
                      <a:pt x="13" y="1"/>
                      <a:pt x="12" y="1"/>
                      <a:pt x="12" y="1"/>
                    </a:cubicBezTo>
                    <a:cubicBezTo>
                      <a:pt x="10" y="2"/>
                      <a:pt x="8" y="3"/>
                      <a:pt x="7" y="5"/>
                    </a:cubicBezTo>
                    <a:cubicBezTo>
                      <a:pt x="7" y="5"/>
                      <a:pt x="6" y="5"/>
                      <a:pt x="6" y="5"/>
                    </a:cubicBezTo>
                    <a:cubicBezTo>
                      <a:pt x="6" y="6"/>
                      <a:pt x="6" y="6"/>
                      <a:pt x="6" y="6"/>
                    </a:cubicBezTo>
                    <a:lnTo>
                      <a:pt x="5" y="6"/>
                    </a:lnTo>
                    <a:cubicBezTo>
                      <a:pt x="2" y="10"/>
                      <a:pt x="0" y="14"/>
                      <a:pt x="0" y="20"/>
                    </a:cubicBezTo>
                    <a:cubicBezTo>
                      <a:pt x="0" y="31"/>
                      <a:pt x="9" y="40"/>
                      <a:pt x="20" y="40"/>
                    </a:cubicBezTo>
                    <a:cubicBezTo>
                      <a:pt x="31" y="40"/>
                      <a:pt x="40" y="31"/>
                      <a:pt x="40" y="20"/>
                    </a:cubicBezTo>
                    <a:cubicBezTo>
                      <a:pt x="40" y="14"/>
                      <a:pt x="38" y="10"/>
                      <a:pt x="34" y="6"/>
                    </a:cubicBezTo>
                    <a:lnTo>
                      <a:pt x="34" y="6"/>
                    </a:ln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32563">
                  <a:defRPr/>
                </a:pPr>
                <a:endParaRPr lang="en-US">
                  <a:solidFill>
                    <a:srgbClr val="000000"/>
                  </a:solidFill>
                  <a:latin typeface="Segoe UI"/>
                </a:endParaRPr>
              </a:p>
            </p:txBody>
          </p:sp>
          <p:sp>
            <p:nvSpPr>
              <p:cNvPr id="1647" name="Freeform 15">
                <a:extLst>
                  <a:ext uri="{FF2B5EF4-FFF2-40B4-BE49-F238E27FC236}">
                    <a16:creationId xmlns:a16="http://schemas.microsoft.com/office/drawing/2014/main" id="{85629872-672F-4ED2-AA64-576B2D500C98}"/>
                  </a:ext>
                </a:extLst>
              </p:cNvPr>
              <p:cNvSpPr>
                <a:spLocks/>
              </p:cNvSpPr>
              <p:nvPr/>
            </p:nvSpPr>
            <p:spPr bwMode="auto">
              <a:xfrm>
                <a:off x="1760" y="2341"/>
                <a:ext cx="0" cy="1"/>
              </a:xfrm>
              <a:custGeom>
                <a:avLst/>
                <a:gdLst>
                  <a:gd name="T0" fmla="*/ 1 w 1"/>
                  <a:gd name="T1" fmla="*/ 0 h 1"/>
                  <a:gd name="T2" fmla="*/ 1 w 1"/>
                  <a:gd name="T3" fmla="*/ 0 h 1"/>
                  <a:gd name="T4" fmla="*/ 0 w 1"/>
                  <a:gd name="T5" fmla="*/ 1 h 1"/>
                  <a:gd name="T6" fmla="*/ 1 w 1"/>
                  <a:gd name="T7" fmla="*/ 1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lnTo>
                      <a:pt x="1" y="0"/>
                    </a:lnTo>
                    <a:cubicBezTo>
                      <a:pt x="1" y="1"/>
                      <a:pt x="0" y="1"/>
                      <a:pt x="0" y="1"/>
                    </a:cubicBezTo>
                    <a:lnTo>
                      <a:pt x="1" y="1"/>
                    </a:lnTo>
                    <a:cubicBezTo>
                      <a:pt x="1" y="1"/>
                      <a:pt x="1" y="1"/>
                      <a:pt x="1"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32563">
                  <a:defRPr/>
                </a:pPr>
                <a:endParaRPr lang="en-US">
                  <a:solidFill>
                    <a:srgbClr val="000000"/>
                  </a:solidFill>
                  <a:latin typeface="Segoe UI"/>
                </a:endParaRPr>
              </a:p>
            </p:txBody>
          </p:sp>
          <p:sp>
            <p:nvSpPr>
              <p:cNvPr id="1648" name="Freeform 16">
                <a:extLst>
                  <a:ext uri="{FF2B5EF4-FFF2-40B4-BE49-F238E27FC236}">
                    <a16:creationId xmlns:a16="http://schemas.microsoft.com/office/drawing/2014/main" id="{9B8E11D6-2E64-43EC-B69B-491FB15EC6EB}"/>
                  </a:ext>
                </a:extLst>
              </p:cNvPr>
              <p:cNvSpPr>
                <a:spLocks/>
              </p:cNvSpPr>
              <p:nvPr/>
            </p:nvSpPr>
            <p:spPr bwMode="auto">
              <a:xfrm>
                <a:off x="1760" y="2341"/>
                <a:ext cx="1" cy="0"/>
              </a:xfrm>
              <a:custGeom>
                <a:avLst/>
                <a:gdLst>
                  <a:gd name="T0" fmla="*/ 0 w 1"/>
                  <a:gd name="T1" fmla="*/ 0 w 1"/>
                  <a:gd name="T2" fmla="*/ 1 w 1"/>
                  <a:gd name="T3" fmla="*/ 0 w 1"/>
                  <a:gd name="T4" fmla="*/ 0 w 1"/>
                </a:gdLst>
                <a:ahLst/>
                <a:cxnLst>
                  <a:cxn ang="0">
                    <a:pos x="T0" y="0"/>
                  </a:cxn>
                  <a:cxn ang="0">
                    <a:pos x="T1" y="0"/>
                  </a:cxn>
                  <a:cxn ang="0">
                    <a:pos x="T2" y="0"/>
                  </a:cxn>
                  <a:cxn ang="0">
                    <a:pos x="T3" y="0"/>
                  </a:cxn>
                  <a:cxn ang="0">
                    <a:pos x="T4" y="0"/>
                  </a:cxn>
                </a:cxnLst>
                <a:rect l="0" t="0" r="r" b="b"/>
                <a:pathLst>
                  <a:path w="1">
                    <a:moveTo>
                      <a:pt x="0" y="0"/>
                    </a:moveTo>
                    <a:lnTo>
                      <a:pt x="0" y="0"/>
                    </a:lnTo>
                    <a:cubicBezTo>
                      <a:pt x="0" y="0"/>
                      <a:pt x="1" y="0"/>
                      <a:pt x="1" y="0"/>
                    </a:cubicBezTo>
                    <a:cubicBezTo>
                      <a:pt x="1" y="0"/>
                      <a:pt x="0" y="0"/>
                      <a:pt x="0" y="0"/>
                    </a:cubicBezTo>
                    <a:cubicBezTo>
                      <a:pt x="0" y="0"/>
                      <a:pt x="0" y="0"/>
                      <a:pt x="0"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32563">
                  <a:defRPr/>
                </a:pPr>
                <a:endParaRPr lang="en-US">
                  <a:solidFill>
                    <a:srgbClr val="000000"/>
                  </a:solidFill>
                  <a:latin typeface="Segoe UI"/>
                </a:endParaRPr>
              </a:p>
            </p:txBody>
          </p:sp>
          <p:sp>
            <p:nvSpPr>
              <p:cNvPr id="1649" name="Freeform 17">
                <a:extLst>
                  <a:ext uri="{FF2B5EF4-FFF2-40B4-BE49-F238E27FC236}">
                    <a16:creationId xmlns:a16="http://schemas.microsoft.com/office/drawing/2014/main" id="{ABAE5910-144C-4494-9F7C-89749E2B0059}"/>
                  </a:ext>
                </a:extLst>
              </p:cNvPr>
              <p:cNvSpPr>
                <a:spLocks/>
              </p:cNvSpPr>
              <p:nvPr/>
            </p:nvSpPr>
            <p:spPr bwMode="auto">
              <a:xfrm>
                <a:off x="1777" y="2341"/>
                <a:ext cx="1" cy="1"/>
              </a:xfrm>
              <a:custGeom>
                <a:avLst/>
                <a:gdLst>
                  <a:gd name="T0" fmla="*/ 1 w 1"/>
                  <a:gd name="T1" fmla="*/ 1 h 1"/>
                  <a:gd name="T2" fmla="*/ 1 w 1"/>
                  <a:gd name="T3" fmla="*/ 1 h 1"/>
                  <a:gd name="T4" fmla="*/ 1 w 1"/>
                  <a:gd name="T5" fmla="*/ 1 h 1"/>
                  <a:gd name="T6" fmla="*/ 0 w 1"/>
                  <a:gd name="T7" fmla="*/ 0 h 1"/>
                  <a:gd name="T8" fmla="*/ 1 w 1"/>
                  <a:gd name="T9" fmla="*/ 1 h 1"/>
                </a:gdLst>
                <a:ahLst/>
                <a:cxnLst>
                  <a:cxn ang="0">
                    <a:pos x="T0" y="T1"/>
                  </a:cxn>
                  <a:cxn ang="0">
                    <a:pos x="T2" y="T3"/>
                  </a:cxn>
                  <a:cxn ang="0">
                    <a:pos x="T4" y="T5"/>
                  </a:cxn>
                  <a:cxn ang="0">
                    <a:pos x="T6" y="T7"/>
                  </a:cxn>
                  <a:cxn ang="0">
                    <a:pos x="T8" y="T9"/>
                  </a:cxn>
                </a:cxnLst>
                <a:rect l="0" t="0" r="r" b="b"/>
                <a:pathLst>
                  <a:path w="1" h="1">
                    <a:moveTo>
                      <a:pt x="1" y="1"/>
                    </a:moveTo>
                    <a:lnTo>
                      <a:pt x="1" y="1"/>
                    </a:lnTo>
                    <a:lnTo>
                      <a:pt x="1" y="1"/>
                    </a:lnTo>
                    <a:cubicBezTo>
                      <a:pt x="1" y="1"/>
                      <a:pt x="1" y="1"/>
                      <a:pt x="0" y="0"/>
                    </a:cubicBezTo>
                    <a:cubicBezTo>
                      <a:pt x="0" y="1"/>
                      <a:pt x="0" y="1"/>
                      <a:pt x="1" y="1"/>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32563">
                  <a:defRPr/>
                </a:pPr>
                <a:endParaRPr lang="en-US">
                  <a:solidFill>
                    <a:srgbClr val="000000"/>
                  </a:solidFill>
                  <a:latin typeface="Segoe UI"/>
                </a:endParaRPr>
              </a:p>
            </p:txBody>
          </p:sp>
          <p:sp>
            <p:nvSpPr>
              <p:cNvPr id="1650" name="Freeform 18">
                <a:extLst>
                  <a:ext uri="{FF2B5EF4-FFF2-40B4-BE49-F238E27FC236}">
                    <a16:creationId xmlns:a16="http://schemas.microsoft.com/office/drawing/2014/main" id="{69B79655-0F9B-4A57-A81A-549462F04818}"/>
                  </a:ext>
                </a:extLst>
              </p:cNvPr>
              <p:cNvSpPr>
                <a:spLocks/>
              </p:cNvSpPr>
              <p:nvPr/>
            </p:nvSpPr>
            <p:spPr bwMode="auto">
              <a:xfrm>
                <a:off x="1776" y="2341"/>
                <a:ext cx="1" cy="0"/>
              </a:xfrm>
              <a:custGeom>
                <a:avLst/>
                <a:gdLst>
                  <a:gd name="T0" fmla="*/ 0 w 1"/>
                  <a:gd name="T1" fmla="*/ 0 w 1"/>
                  <a:gd name="T2" fmla="*/ 1 w 1"/>
                  <a:gd name="T3" fmla="*/ 1 w 1"/>
                  <a:gd name="T4" fmla="*/ 0 w 1"/>
                </a:gdLst>
                <a:ahLst/>
                <a:cxnLst>
                  <a:cxn ang="0">
                    <a:pos x="T0" y="0"/>
                  </a:cxn>
                  <a:cxn ang="0">
                    <a:pos x="T1" y="0"/>
                  </a:cxn>
                  <a:cxn ang="0">
                    <a:pos x="T2" y="0"/>
                  </a:cxn>
                  <a:cxn ang="0">
                    <a:pos x="T3" y="0"/>
                  </a:cxn>
                  <a:cxn ang="0">
                    <a:pos x="T4" y="0"/>
                  </a:cxn>
                </a:cxnLst>
                <a:rect l="0" t="0" r="r" b="b"/>
                <a:pathLst>
                  <a:path w="1">
                    <a:moveTo>
                      <a:pt x="0" y="0"/>
                    </a:moveTo>
                    <a:lnTo>
                      <a:pt x="0" y="0"/>
                    </a:lnTo>
                    <a:cubicBezTo>
                      <a:pt x="1" y="0"/>
                      <a:pt x="1" y="0"/>
                      <a:pt x="1" y="0"/>
                    </a:cubicBezTo>
                    <a:cubicBezTo>
                      <a:pt x="1" y="0"/>
                      <a:pt x="1" y="0"/>
                      <a:pt x="1" y="0"/>
                    </a:cubicBezTo>
                    <a:cubicBezTo>
                      <a:pt x="1" y="0"/>
                      <a:pt x="1" y="0"/>
                      <a:pt x="0"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32563">
                  <a:defRPr/>
                </a:pPr>
                <a:endParaRPr lang="en-US">
                  <a:solidFill>
                    <a:srgbClr val="000000"/>
                  </a:solidFill>
                  <a:latin typeface="Segoe UI"/>
                </a:endParaRPr>
              </a:p>
            </p:txBody>
          </p:sp>
          <p:sp>
            <p:nvSpPr>
              <p:cNvPr id="1651" name="Freeform 19">
                <a:extLst>
                  <a:ext uri="{FF2B5EF4-FFF2-40B4-BE49-F238E27FC236}">
                    <a16:creationId xmlns:a16="http://schemas.microsoft.com/office/drawing/2014/main" id="{93E7397F-4504-4707-A063-86D2841CECB7}"/>
                  </a:ext>
                </a:extLst>
              </p:cNvPr>
              <p:cNvSpPr>
                <a:spLocks/>
              </p:cNvSpPr>
              <p:nvPr/>
            </p:nvSpPr>
            <p:spPr bwMode="auto">
              <a:xfrm>
                <a:off x="1764" y="2345"/>
                <a:ext cx="12" cy="11"/>
              </a:xfrm>
              <a:custGeom>
                <a:avLst/>
                <a:gdLst>
                  <a:gd name="T0" fmla="*/ 10 w 11"/>
                  <a:gd name="T1" fmla="*/ 1 h 11"/>
                  <a:gd name="T2" fmla="*/ 10 w 11"/>
                  <a:gd name="T3" fmla="*/ 1 h 11"/>
                  <a:gd name="T4" fmla="*/ 8 w 11"/>
                  <a:gd name="T5" fmla="*/ 0 h 11"/>
                  <a:gd name="T6" fmla="*/ 6 w 11"/>
                  <a:gd name="T7" fmla="*/ 0 h 11"/>
                  <a:gd name="T8" fmla="*/ 4 w 11"/>
                  <a:gd name="T9" fmla="*/ 0 h 11"/>
                  <a:gd name="T10" fmla="*/ 2 w 11"/>
                  <a:gd name="T11" fmla="*/ 2 h 11"/>
                  <a:gd name="T12" fmla="*/ 0 w 11"/>
                  <a:gd name="T13" fmla="*/ 3 h 11"/>
                  <a:gd name="T14" fmla="*/ 0 w 11"/>
                  <a:gd name="T15" fmla="*/ 6 h 11"/>
                  <a:gd name="T16" fmla="*/ 0 w 11"/>
                  <a:gd name="T17" fmla="*/ 8 h 11"/>
                  <a:gd name="T18" fmla="*/ 2 w 11"/>
                  <a:gd name="T19" fmla="*/ 10 h 11"/>
                  <a:gd name="T20" fmla="*/ 4 w 11"/>
                  <a:gd name="T21" fmla="*/ 11 h 11"/>
                  <a:gd name="T22" fmla="*/ 6 w 11"/>
                  <a:gd name="T23" fmla="*/ 11 h 11"/>
                  <a:gd name="T24" fmla="*/ 8 w 11"/>
                  <a:gd name="T25" fmla="*/ 11 h 11"/>
                  <a:gd name="T26" fmla="*/ 10 w 11"/>
                  <a:gd name="T27" fmla="*/ 10 h 11"/>
                  <a:gd name="T28" fmla="*/ 11 w 11"/>
                  <a:gd name="T29" fmla="*/ 8 h 11"/>
                  <a:gd name="T30" fmla="*/ 11 w 11"/>
                  <a:gd name="T31" fmla="*/ 6 h 11"/>
                  <a:gd name="T32" fmla="*/ 11 w 11"/>
                  <a:gd name="T33" fmla="*/ 3 h 11"/>
                  <a:gd name="T34" fmla="*/ 10 w 11"/>
                  <a:gd name="T35"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 h="11">
                    <a:moveTo>
                      <a:pt x="10" y="1"/>
                    </a:moveTo>
                    <a:lnTo>
                      <a:pt x="10" y="1"/>
                    </a:lnTo>
                    <a:cubicBezTo>
                      <a:pt x="9" y="1"/>
                      <a:pt x="9" y="1"/>
                      <a:pt x="8" y="0"/>
                    </a:cubicBezTo>
                    <a:cubicBezTo>
                      <a:pt x="7" y="0"/>
                      <a:pt x="6" y="0"/>
                      <a:pt x="6" y="0"/>
                    </a:cubicBezTo>
                    <a:cubicBezTo>
                      <a:pt x="5" y="0"/>
                      <a:pt x="4" y="0"/>
                      <a:pt x="4" y="0"/>
                    </a:cubicBezTo>
                    <a:cubicBezTo>
                      <a:pt x="3" y="1"/>
                      <a:pt x="2" y="1"/>
                      <a:pt x="2" y="2"/>
                    </a:cubicBezTo>
                    <a:cubicBezTo>
                      <a:pt x="1" y="2"/>
                      <a:pt x="1" y="3"/>
                      <a:pt x="0" y="3"/>
                    </a:cubicBezTo>
                    <a:cubicBezTo>
                      <a:pt x="0" y="4"/>
                      <a:pt x="0" y="5"/>
                      <a:pt x="0" y="6"/>
                    </a:cubicBezTo>
                    <a:cubicBezTo>
                      <a:pt x="0" y="6"/>
                      <a:pt x="0" y="7"/>
                      <a:pt x="0" y="8"/>
                    </a:cubicBezTo>
                    <a:cubicBezTo>
                      <a:pt x="1" y="8"/>
                      <a:pt x="1" y="9"/>
                      <a:pt x="2" y="10"/>
                    </a:cubicBezTo>
                    <a:cubicBezTo>
                      <a:pt x="2" y="10"/>
                      <a:pt x="3" y="10"/>
                      <a:pt x="4" y="11"/>
                    </a:cubicBezTo>
                    <a:cubicBezTo>
                      <a:pt x="4" y="11"/>
                      <a:pt x="5" y="11"/>
                      <a:pt x="6" y="11"/>
                    </a:cubicBezTo>
                    <a:cubicBezTo>
                      <a:pt x="6" y="11"/>
                      <a:pt x="7" y="11"/>
                      <a:pt x="8" y="11"/>
                    </a:cubicBezTo>
                    <a:cubicBezTo>
                      <a:pt x="9" y="10"/>
                      <a:pt x="9" y="10"/>
                      <a:pt x="10" y="10"/>
                    </a:cubicBezTo>
                    <a:cubicBezTo>
                      <a:pt x="10" y="9"/>
                      <a:pt x="11" y="8"/>
                      <a:pt x="11" y="8"/>
                    </a:cubicBezTo>
                    <a:cubicBezTo>
                      <a:pt x="11" y="7"/>
                      <a:pt x="11" y="6"/>
                      <a:pt x="11" y="6"/>
                    </a:cubicBezTo>
                    <a:cubicBezTo>
                      <a:pt x="11" y="5"/>
                      <a:pt x="11" y="4"/>
                      <a:pt x="11" y="3"/>
                    </a:cubicBezTo>
                    <a:cubicBezTo>
                      <a:pt x="11" y="3"/>
                      <a:pt x="10" y="2"/>
                      <a:pt x="10" y="1"/>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32563">
                  <a:defRPr/>
                </a:pPr>
                <a:endParaRPr lang="en-US">
                  <a:solidFill>
                    <a:srgbClr val="000000"/>
                  </a:solidFill>
                  <a:latin typeface="Segoe UI"/>
                </a:endParaRPr>
              </a:p>
            </p:txBody>
          </p:sp>
        </p:grpSp>
        <p:grpSp>
          <p:nvGrpSpPr>
            <p:cNvPr id="1625" name="Group 133">
              <a:extLst>
                <a:ext uri="{FF2B5EF4-FFF2-40B4-BE49-F238E27FC236}">
                  <a16:creationId xmlns:a16="http://schemas.microsoft.com/office/drawing/2014/main" id="{F8B79C80-4589-4B62-8C20-F4FD139DFEDA}"/>
                </a:ext>
              </a:extLst>
            </p:cNvPr>
            <p:cNvGrpSpPr>
              <a:grpSpLocks noChangeAspect="1"/>
            </p:cNvGrpSpPr>
            <p:nvPr/>
          </p:nvGrpSpPr>
          <p:grpSpPr bwMode="auto">
            <a:xfrm flipH="1">
              <a:off x="4067226" y="4615268"/>
              <a:ext cx="268995" cy="171179"/>
              <a:chOff x="6740" y="1489"/>
              <a:chExt cx="264" cy="168"/>
            </a:xfrm>
            <a:solidFill>
              <a:schemeClr val="tx2"/>
            </a:solidFill>
          </p:grpSpPr>
          <p:sp>
            <p:nvSpPr>
              <p:cNvPr id="1632" name="Freeform 134">
                <a:extLst>
                  <a:ext uri="{FF2B5EF4-FFF2-40B4-BE49-F238E27FC236}">
                    <a16:creationId xmlns:a16="http://schemas.microsoft.com/office/drawing/2014/main" id="{3C671625-3F26-40D1-89DF-188C38EC87C4}"/>
                  </a:ext>
                </a:extLst>
              </p:cNvPr>
              <p:cNvSpPr>
                <a:spLocks noEditPoints="1"/>
              </p:cNvSpPr>
              <p:nvPr/>
            </p:nvSpPr>
            <p:spPr bwMode="auto">
              <a:xfrm>
                <a:off x="6740" y="1489"/>
                <a:ext cx="264" cy="149"/>
              </a:xfrm>
              <a:custGeom>
                <a:avLst/>
                <a:gdLst>
                  <a:gd name="T0" fmla="*/ 186 w 426"/>
                  <a:gd name="T1" fmla="*/ 80 h 240"/>
                  <a:gd name="T2" fmla="*/ 186 w 426"/>
                  <a:gd name="T3" fmla="*/ 80 h 240"/>
                  <a:gd name="T4" fmla="*/ 186 w 426"/>
                  <a:gd name="T5" fmla="*/ 27 h 240"/>
                  <a:gd name="T6" fmla="*/ 242 w 426"/>
                  <a:gd name="T7" fmla="*/ 27 h 240"/>
                  <a:gd name="T8" fmla="*/ 251 w 426"/>
                  <a:gd name="T9" fmla="*/ 31 h 240"/>
                  <a:gd name="T10" fmla="*/ 301 w 426"/>
                  <a:gd name="T11" fmla="*/ 80 h 240"/>
                  <a:gd name="T12" fmla="*/ 186 w 426"/>
                  <a:gd name="T13" fmla="*/ 80 h 240"/>
                  <a:gd name="T14" fmla="*/ 159 w 426"/>
                  <a:gd name="T15" fmla="*/ 80 h 240"/>
                  <a:gd name="T16" fmla="*/ 159 w 426"/>
                  <a:gd name="T17" fmla="*/ 80 h 240"/>
                  <a:gd name="T18" fmla="*/ 64 w 426"/>
                  <a:gd name="T19" fmla="*/ 80 h 240"/>
                  <a:gd name="T20" fmla="*/ 84 w 426"/>
                  <a:gd name="T21" fmla="*/ 35 h 240"/>
                  <a:gd name="T22" fmla="*/ 90 w 426"/>
                  <a:gd name="T23" fmla="*/ 29 h 240"/>
                  <a:gd name="T24" fmla="*/ 97 w 426"/>
                  <a:gd name="T25" fmla="*/ 27 h 240"/>
                  <a:gd name="T26" fmla="*/ 159 w 426"/>
                  <a:gd name="T27" fmla="*/ 27 h 240"/>
                  <a:gd name="T28" fmla="*/ 159 w 426"/>
                  <a:gd name="T29" fmla="*/ 80 h 240"/>
                  <a:gd name="T30" fmla="*/ 420 w 426"/>
                  <a:gd name="T31" fmla="*/ 129 h 240"/>
                  <a:gd name="T32" fmla="*/ 420 w 426"/>
                  <a:gd name="T33" fmla="*/ 129 h 240"/>
                  <a:gd name="T34" fmla="*/ 403 w 426"/>
                  <a:gd name="T35" fmla="*/ 104 h 240"/>
                  <a:gd name="T36" fmla="*/ 377 w 426"/>
                  <a:gd name="T37" fmla="*/ 87 h 240"/>
                  <a:gd name="T38" fmla="*/ 346 w 426"/>
                  <a:gd name="T39" fmla="*/ 80 h 240"/>
                  <a:gd name="T40" fmla="*/ 338 w 426"/>
                  <a:gd name="T41" fmla="*/ 80 h 240"/>
                  <a:gd name="T42" fmla="*/ 270 w 426"/>
                  <a:gd name="T43" fmla="*/ 12 h 240"/>
                  <a:gd name="T44" fmla="*/ 257 w 426"/>
                  <a:gd name="T45" fmla="*/ 3 h 240"/>
                  <a:gd name="T46" fmla="*/ 242 w 426"/>
                  <a:gd name="T47" fmla="*/ 0 h 240"/>
                  <a:gd name="T48" fmla="*/ 53 w 426"/>
                  <a:gd name="T49" fmla="*/ 0 h 240"/>
                  <a:gd name="T50" fmla="*/ 53 w 426"/>
                  <a:gd name="T51" fmla="*/ 27 h 240"/>
                  <a:gd name="T52" fmla="*/ 59 w 426"/>
                  <a:gd name="T53" fmla="*/ 27 h 240"/>
                  <a:gd name="T54" fmla="*/ 6 w 426"/>
                  <a:gd name="T55" fmla="*/ 144 h 240"/>
                  <a:gd name="T56" fmla="*/ 0 w 426"/>
                  <a:gd name="T57" fmla="*/ 172 h 240"/>
                  <a:gd name="T58" fmla="*/ 0 w 426"/>
                  <a:gd name="T59" fmla="*/ 187 h 240"/>
                  <a:gd name="T60" fmla="*/ 2 w 426"/>
                  <a:gd name="T61" fmla="*/ 204 h 240"/>
                  <a:gd name="T62" fmla="*/ 8 w 426"/>
                  <a:gd name="T63" fmla="*/ 183 h 240"/>
                  <a:gd name="T64" fmla="*/ 24 w 426"/>
                  <a:gd name="T65" fmla="*/ 159 h 240"/>
                  <a:gd name="T66" fmla="*/ 49 w 426"/>
                  <a:gd name="T67" fmla="*/ 142 h 240"/>
                  <a:gd name="T68" fmla="*/ 79 w 426"/>
                  <a:gd name="T69" fmla="*/ 136 h 240"/>
                  <a:gd name="T70" fmla="*/ 110 w 426"/>
                  <a:gd name="T71" fmla="*/ 142 h 240"/>
                  <a:gd name="T72" fmla="*/ 135 w 426"/>
                  <a:gd name="T73" fmla="*/ 159 h 240"/>
                  <a:gd name="T74" fmla="*/ 151 w 426"/>
                  <a:gd name="T75" fmla="*/ 183 h 240"/>
                  <a:gd name="T76" fmla="*/ 157 w 426"/>
                  <a:gd name="T77" fmla="*/ 214 h 240"/>
                  <a:gd name="T78" fmla="*/ 153 w 426"/>
                  <a:gd name="T79" fmla="*/ 240 h 240"/>
                  <a:gd name="T80" fmla="*/ 246 w 426"/>
                  <a:gd name="T81" fmla="*/ 240 h 240"/>
                  <a:gd name="T82" fmla="*/ 242 w 426"/>
                  <a:gd name="T83" fmla="*/ 214 h 240"/>
                  <a:gd name="T84" fmla="*/ 248 w 426"/>
                  <a:gd name="T85" fmla="*/ 183 h 240"/>
                  <a:gd name="T86" fmla="*/ 264 w 426"/>
                  <a:gd name="T87" fmla="*/ 159 h 240"/>
                  <a:gd name="T88" fmla="*/ 289 w 426"/>
                  <a:gd name="T89" fmla="*/ 142 h 240"/>
                  <a:gd name="T90" fmla="*/ 319 w 426"/>
                  <a:gd name="T91" fmla="*/ 136 h 240"/>
                  <a:gd name="T92" fmla="*/ 350 w 426"/>
                  <a:gd name="T93" fmla="*/ 142 h 240"/>
                  <a:gd name="T94" fmla="*/ 375 w 426"/>
                  <a:gd name="T95" fmla="*/ 159 h 240"/>
                  <a:gd name="T96" fmla="*/ 391 w 426"/>
                  <a:gd name="T97" fmla="*/ 183 h 240"/>
                  <a:gd name="T98" fmla="*/ 397 w 426"/>
                  <a:gd name="T99" fmla="*/ 214 h 240"/>
                  <a:gd name="T100" fmla="*/ 393 w 426"/>
                  <a:gd name="T101" fmla="*/ 240 h 240"/>
                  <a:gd name="T102" fmla="*/ 399 w 426"/>
                  <a:gd name="T103" fmla="*/ 240 h 240"/>
                  <a:gd name="T104" fmla="*/ 410 w 426"/>
                  <a:gd name="T105" fmla="*/ 238 h 240"/>
                  <a:gd name="T106" fmla="*/ 418 w 426"/>
                  <a:gd name="T107" fmla="*/ 233 h 240"/>
                  <a:gd name="T108" fmla="*/ 424 w 426"/>
                  <a:gd name="T109" fmla="*/ 224 h 240"/>
                  <a:gd name="T110" fmla="*/ 426 w 426"/>
                  <a:gd name="T111" fmla="*/ 214 h 240"/>
                  <a:gd name="T112" fmla="*/ 426 w 426"/>
                  <a:gd name="T113" fmla="*/ 160 h 240"/>
                  <a:gd name="T114" fmla="*/ 420 w 426"/>
                  <a:gd name="T115" fmla="*/ 129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26" h="240">
                    <a:moveTo>
                      <a:pt x="186" y="80"/>
                    </a:moveTo>
                    <a:lnTo>
                      <a:pt x="186" y="80"/>
                    </a:lnTo>
                    <a:lnTo>
                      <a:pt x="186" y="27"/>
                    </a:lnTo>
                    <a:lnTo>
                      <a:pt x="242" y="27"/>
                    </a:lnTo>
                    <a:cubicBezTo>
                      <a:pt x="245" y="27"/>
                      <a:pt x="249" y="28"/>
                      <a:pt x="251" y="31"/>
                    </a:cubicBezTo>
                    <a:lnTo>
                      <a:pt x="301" y="80"/>
                    </a:lnTo>
                    <a:lnTo>
                      <a:pt x="186" y="80"/>
                    </a:lnTo>
                    <a:close/>
                    <a:moveTo>
                      <a:pt x="159" y="80"/>
                    </a:moveTo>
                    <a:lnTo>
                      <a:pt x="159" y="80"/>
                    </a:lnTo>
                    <a:lnTo>
                      <a:pt x="64" y="80"/>
                    </a:lnTo>
                    <a:lnTo>
                      <a:pt x="84" y="35"/>
                    </a:lnTo>
                    <a:cubicBezTo>
                      <a:pt x="86" y="32"/>
                      <a:pt x="87" y="31"/>
                      <a:pt x="90" y="29"/>
                    </a:cubicBezTo>
                    <a:cubicBezTo>
                      <a:pt x="92" y="28"/>
                      <a:pt x="94" y="27"/>
                      <a:pt x="97" y="27"/>
                    </a:cubicBezTo>
                    <a:lnTo>
                      <a:pt x="159" y="27"/>
                    </a:lnTo>
                    <a:lnTo>
                      <a:pt x="159" y="80"/>
                    </a:lnTo>
                    <a:close/>
                    <a:moveTo>
                      <a:pt x="420" y="129"/>
                    </a:moveTo>
                    <a:lnTo>
                      <a:pt x="420" y="129"/>
                    </a:lnTo>
                    <a:cubicBezTo>
                      <a:pt x="416" y="119"/>
                      <a:pt x="410" y="111"/>
                      <a:pt x="403" y="104"/>
                    </a:cubicBezTo>
                    <a:cubicBezTo>
                      <a:pt x="396" y="97"/>
                      <a:pt x="387" y="91"/>
                      <a:pt x="377" y="87"/>
                    </a:cubicBezTo>
                    <a:cubicBezTo>
                      <a:pt x="368" y="82"/>
                      <a:pt x="357" y="80"/>
                      <a:pt x="346" y="80"/>
                    </a:cubicBezTo>
                    <a:lnTo>
                      <a:pt x="338" y="80"/>
                    </a:lnTo>
                    <a:lnTo>
                      <a:pt x="270" y="12"/>
                    </a:lnTo>
                    <a:cubicBezTo>
                      <a:pt x="266" y="8"/>
                      <a:pt x="262" y="5"/>
                      <a:pt x="257" y="3"/>
                    </a:cubicBezTo>
                    <a:cubicBezTo>
                      <a:pt x="252" y="1"/>
                      <a:pt x="247" y="0"/>
                      <a:pt x="242" y="0"/>
                    </a:cubicBezTo>
                    <a:lnTo>
                      <a:pt x="53" y="0"/>
                    </a:lnTo>
                    <a:lnTo>
                      <a:pt x="53" y="27"/>
                    </a:lnTo>
                    <a:lnTo>
                      <a:pt x="59" y="27"/>
                    </a:lnTo>
                    <a:lnTo>
                      <a:pt x="6" y="144"/>
                    </a:lnTo>
                    <a:cubicBezTo>
                      <a:pt x="2" y="153"/>
                      <a:pt x="0" y="162"/>
                      <a:pt x="0" y="172"/>
                    </a:cubicBezTo>
                    <a:lnTo>
                      <a:pt x="0" y="187"/>
                    </a:lnTo>
                    <a:cubicBezTo>
                      <a:pt x="0" y="193"/>
                      <a:pt x="0" y="198"/>
                      <a:pt x="2" y="204"/>
                    </a:cubicBezTo>
                    <a:cubicBezTo>
                      <a:pt x="3" y="197"/>
                      <a:pt x="5" y="190"/>
                      <a:pt x="8" y="183"/>
                    </a:cubicBezTo>
                    <a:cubicBezTo>
                      <a:pt x="12" y="174"/>
                      <a:pt x="17" y="166"/>
                      <a:pt x="24" y="159"/>
                    </a:cubicBezTo>
                    <a:cubicBezTo>
                      <a:pt x="31" y="152"/>
                      <a:pt x="40" y="146"/>
                      <a:pt x="49" y="142"/>
                    </a:cubicBezTo>
                    <a:cubicBezTo>
                      <a:pt x="58" y="138"/>
                      <a:pt x="69" y="136"/>
                      <a:pt x="79" y="136"/>
                    </a:cubicBezTo>
                    <a:cubicBezTo>
                      <a:pt x="90" y="136"/>
                      <a:pt x="101" y="138"/>
                      <a:pt x="110" y="142"/>
                    </a:cubicBezTo>
                    <a:cubicBezTo>
                      <a:pt x="119" y="146"/>
                      <a:pt x="128" y="152"/>
                      <a:pt x="135" y="159"/>
                    </a:cubicBezTo>
                    <a:cubicBezTo>
                      <a:pt x="142" y="166"/>
                      <a:pt x="147" y="174"/>
                      <a:pt x="151" y="183"/>
                    </a:cubicBezTo>
                    <a:cubicBezTo>
                      <a:pt x="155" y="193"/>
                      <a:pt x="157" y="203"/>
                      <a:pt x="157" y="214"/>
                    </a:cubicBezTo>
                    <a:cubicBezTo>
                      <a:pt x="157" y="223"/>
                      <a:pt x="156" y="232"/>
                      <a:pt x="153" y="240"/>
                    </a:cubicBezTo>
                    <a:lnTo>
                      <a:pt x="246" y="240"/>
                    </a:lnTo>
                    <a:cubicBezTo>
                      <a:pt x="243" y="232"/>
                      <a:pt x="242" y="223"/>
                      <a:pt x="242" y="214"/>
                    </a:cubicBezTo>
                    <a:cubicBezTo>
                      <a:pt x="242" y="203"/>
                      <a:pt x="244" y="193"/>
                      <a:pt x="248" y="183"/>
                    </a:cubicBezTo>
                    <a:cubicBezTo>
                      <a:pt x="252" y="174"/>
                      <a:pt x="257" y="166"/>
                      <a:pt x="264" y="159"/>
                    </a:cubicBezTo>
                    <a:cubicBezTo>
                      <a:pt x="271" y="152"/>
                      <a:pt x="280" y="146"/>
                      <a:pt x="289" y="142"/>
                    </a:cubicBezTo>
                    <a:cubicBezTo>
                      <a:pt x="298" y="138"/>
                      <a:pt x="309" y="136"/>
                      <a:pt x="319" y="136"/>
                    </a:cubicBezTo>
                    <a:cubicBezTo>
                      <a:pt x="330" y="136"/>
                      <a:pt x="341" y="138"/>
                      <a:pt x="350" y="142"/>
                    </a:cubicBezTo>
                    <a:cubicBezTo>
                      <a:pt x="359" y="146"/>
                      <a:pt x="367" y="152"/>
                      <a:pt x="375" y="159"/>
                    </a:cubicBezTo>
                    <a:cubicBezTo>
                      <a:pt x="382" y="166"/>
                      <a:pt x="387" y="174"/>
                      <a:pt x="391" y="183"/>
                    </a:cubicBezTo>
                    <a:cubicBezTo>
                      <a:pt x="395" y="193"/>
                      <a:pt x="397" y="203"/>
                      <a:pt x="397" y="214"/>
                    </a:cubicBezTo>
                    <a:cubicBezTo>
                      <a:pt x="397" y="223"/>
                      <a:pt x="396" y="232"/>
                      <a:pt x="393" y="240"/>
                    </a:cubicBezTo>
                    <a:lnTo>
                      <a:pt x="399" y="240"/>
                    </a:lnTo>
                    <a:cubicBezTo>
                      <a:pt x="403" y="240"/>
                      <a:pt x="407" y="240"/>
                      <a:pt x="410" y="238"/>
                    </a:cubicBezTo>
                    <a:cubicBezTo>
                      <a:pt x="413" y="237"/>
                      <a:pt x="416" y="235"/>
                      <a:pt x="418" y="233"/>
                    </a:cubicBezTo>
                    <a:cubicBezTo>
                      <a:pt x="421" y="230"/>
                      <a:pt x="423" y="227"/>
                      <a:pt x="424" y="224"/>
                    </a:cubicBezTo>
                    <a:cubicBezTo>
                      <a:pt x="425" y="221"/>
                      <a:pt x="426" y="217"/>
                      <a:pt x="426" y="214"/>
                    </a:cubicBezTo>
                    <a:lnTo>
                      <a:pt x="426" y="160"/>
                    </a:lnTo>
                    <a:cubicBezTo>
                      <a:pt x="426" y="149"/>
                      <a:pt x="424" y="139"/>
                      <a:pt x="420" y="129"/>
                    </a:cubicBezTo>
                    <a:close/>
                  </a:path>
                </a:pathLst>
              </a:custGeom>
              <a:solidFill>
                <a:schemeClr val="tx1"/>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3C3C41"/>
                  </a:solidFill>
                  <a:latin typeface="Segoe UI"/>
                </a:endParaRPr>
              </a:p>
            </p:txBody>
          </p:sp>
          <p:sp>
            <p:nvSpPr>
              <p:cNvPr id="1633" name="Freeform 135">
                <a:extLst>
                  <a:ext uri="{FF2B5EF4-FFF2-40B4-BE49-F238E27FC236}">
                    <a16:creationId xmlns:a16="http://schemas.microsoft.com/office/drawing/2014/main" id="{95FAB929-5647-4BE7-B5EB-96BC62D3768A}"/>
                  </a:ext>
                </a:extLst>
              </p:cNvPr>
              <p:cNvSpPr>
                <a:spLocks noEditPoints="1"/>
              </p:cNvSpPr>
              <p:nvPr/>
            </p:nvSpPr>
            <p:spPr bwMode="auto">
              <a:xfrm>
                <a:off x="6754" y="1587"/>
                <a:ext cx="70" cy="70"/>
              </a:xfrm>
              <a:custGeom>
                <a:avLst/>
                <a:gdLst>
                  <a:gd name="T0" fmla="*/ 32 w 113"/>
                  <a:gd name="T1" fmla="*/ 45 h 112"/>
                  <a:gd name="T2" fmla="*/ 32 w 113"/>
                  <a:gd name="T3" fmla="*/ 45 h 112"/>
                  <a:gd name="T4" fmla="*/ 38 w 113"/>
                  <a:gd name="T5" fmla="*/ 37 h 112"/>
                  <a:gd name="T6" fmla="*/ 46 w 113"/>
                  <a:gd name="T7" fmla="*/ 31 h 112"/>
                  <a:gd name="T8" fmla="*/ 57 w 113"/>
                  <a:gd name="T9" fmla="*/ 29 h 112"/>
                  <a:gd name="T10" fmla="*/ 67 w 113"/>
                  <a:gd name="T11" fmla="*/ 31 h 112"/>
                  <a:gd name="T12" fmla="*/ 75 w 113"/>
                  <a:gd name="T13" fmla="*/ 37 h 112"/>
                  <a:gd name="T14" fmla="*/ 81 w 113"/>
                  <a:gd name="T15" fmla="*/ 45 h 112"/>
                  <a:gd name="T16" fmla="*/ 83 w 113"/>
                  <a:gd name="T17" fmla="*/ 56 h 112"/>
                  <a:gd name="T18" fmla="*/ 81 w 113"/>
                  <a:gd name="T19" fmla="*/ 66 h 112"/>
                  <a:gd name="T20" fmla="*/ 75 w 113"/>
                  <a:gd name="T21" fmla="*/ 75 h 112"/>
                  <a:gd name="T22" fmla="*/ 67 w 113"/>
                  <a:gd name="T23" fmla="*/ 80 h 112"/>
                  <a:gd name="T24" fmla="*/ 57 w 113"/>
                  <a:gd name="T25" fmla="*/ 82 h 112"/>
                  <a:gd name="T26" fmla="*/ 46 w 113"/>
                  <a:gd name="T27" fmla="*/ 80 h 112"/>
                  <a:gd name="T28" fmla="*/ 38 w 113"/>
                  <a:gd name="T29" fmla="*/ 75 h 112"/>
                  <a:gd name="T30" fmla="*/ 32 w 113"/>
                  <a:gd name="T31" fmla="*/ 66 h 112"/>
                  <a:gd name="T32" fmla="*/ 30 w 113"/>
                  <a:gd name="T33" fmla="*/ 56 h 112"/>
                  <a:gd name="T34" fmla="*/ 32 w 113"/>
                  <a:gd name="T35" fmla="*/ 45 h 112"/>
                  <a:gd name="T36" fmla="*/ 96 w 113"/>
                  <a:gd name="T37" fmla="*/ 16 h 112"/>
                  <a:gd name="T38" fmla="*/ 96 w 113"/>
                  <a:gd name="T39" fmla="*/ 16 h 112"/>
                  <a:gd name="T40" fmla="*/ 78 w 113"/>
                  <a:gd name="T41" fmla="*/ 4 h 112"/>
                  <a:gd name="T42" fmla="*/ 57 w 113"/>
                  <a:gd name="T43" fmla="*/ 0 h 112"/>
                  <a:gd name="T44" fmla="*/ 35 w 113"/>
                  <a:gd name="T45" fmla="*/ 4 h 112"/>
                  <a:gd name="T46" fmla="*/ 17 w 113"/>
                  <a:gd name="T47" fmla="*/ 16 h 112"/>
                  <a:gd name="T48" fmla="*/ 5 w 113"/>
                  <a:gd name="T49" fmla="*/ 34 h 112"/>
                  <a:gd name="T50" fmla="*/ 0 w 113"/>
                  <a:gd name="T51" fmla="*/ 56 h 112"/>
                  <a:gd name="T52" fmla="*/ 4 w 113"/>
                  <a:gd name="T53" fmla="*/ 76 h 112"/>
                  <a:gd name="T54" fmla="*/ 5 w 113"/>
                  <a:gd name="T55" fmla="*/ 78 h 112"/>
                  <a:gd name="T56" fmla="*/ 17 w 113"/>
                  <a:gd name="T57" fmla="*/ 95 h 112"/>
                  <a:gd name="T58" fmla="*/ 35 w 113"/>
                  <a:gd name="T59" fmla="*/ 108 h 112"/>
                  <a:gd name="T60" fmla="*/ 57 w 113"/>
                  <a:gd name="T61" fmla="*/ 112 h 112"/>
                  <a:gd name="T62" fmla="*/ 78 w 113"/>
                  <a:gd name="T63" fmla="*/ 108 h 112"/>
                  <a:gd name="T64" fmla="*/ 96 w 113"/>
                  <a:gd name="T65" fmla="*/ 95 h 112"/>
                  <a:gd name="T66" fmla="*/ 106 w 113"/>
                  <a:gd name="T67" fmla="*/ 82 h 112"/>
                  <a:gd name="T68" fmla="*/ 108 w 113"/>
                  <a:gd name="T69" fmla="*/ 78 h 112"/>
                  <a:gd name="T70" fmla="*/ 113 w 113"/>
                  <a:gd name="T71" fmla="*/ 56 h 112"/>
                  <a:gd name="T72" fmla="*/ 108 w 113"/>
                  <a:gd name="T73" fmla="*/ 34 h 112"/>
                  <a:gd name="T74" fmla="*/ 96 w 113"/>
                  <a:gd name="T75" fmla="*/ 1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3" h="112">
                    <a:moveTo>
                      <a:pt x="32" y="45"/>
                    </a:moveTo>
                    <a:lnTo>
                      <a:pt x="32" y="45"/>
                    </a:lnTo>
                    <a:cubicBezTo>
                      <a:pt x="33" y="42"/>
                      <a:pt x="35" y="39"/>
                      <a:pt x="38" y="37"/>
                    </a:cubicBezTo>
                    <a:cubicBezTo>
                      <a:pt x="40" y="34"/>
                      <a:pt x="43" y="33"/>
                      <a:pt x="46" y="31"/>
                    </a:cubicBezTo>
                    <a:cubicBezTo>
                      <a:pt x="49" y="30"/>
                      <a:pt x="53" y="29"/>
                      <a:pt x="57" y="29"/>
                    </a:cubicBezTo>
                    <a:cubicBezTo>
                      <a:pt x="60" y="29"/>
                      <a:pt x="64" y="30"/>
                      <a:pt x="67" y="31"/>
                    </a:cubicBezTo>
                    <a:cubicBezTo>
                      <a:pt x="70" y="33"/>
                      <a:pt x="73" y="34"/>
                      <a:pt x="75" y="37"/>
                    </a:cubicBezTo>
                    <a:cubicBezTo>
                      <a:pt x="78" y="39"/>
                      <a:pt x="80" y="42"/>
                      <a:pt x="81" y="45"/>
                    </a:cubicBezTo>
                    <a:cubicBezTo>
                      <a:pt x="82" y="49"/>
                      <a:pt x="83" y="52"/>
                      <a:pt x="83" y="56"/>
                    </a:cubicBezTo>
                    <a:cubicBezTo>
                      <a:pt x="83" y="59"/>
                      <a:pt x="82" y="63"/>
                      <a:pt x="81" y="66"/>
                    </a:cubicBezTo>
                    <a:cubicBezTo>
                      <a:pt x="80" y="69"/>
                      <a:pt x="78" y="72"/>
                      <a:pt x="75" y="75"/>
                    </a:cubicBezTo>
                    <a:cubicBezTo>
                      <a:pt x="73" y="77"/>
                      <a:pt x="70" y="79"/>
                      <a:pt x="67" y="80"/>
                    </a:cubicBezTo>
                    <a:cubicBezTo>
                      <a:pt x="64" y="82"/>
                      <a:pt x="60" y="82"/>
                      <a:pt x="57" y="82"/>
                    </a:cubicBezTo>
                    <a:cubicBezTo>
                      <a:pt x="53" y="82"/>
                      <a:pt x="49" y="82"/>
                      <a:pt x="46" y="80"/>
                    </a:cubicBezTo>
                    <a:cubicBezTo>
                      <a:pt x="43" y="79"/>
                      <a:pt x="40" y="77"/>
                      <a:pt x="38" y="75"/>
                    </a:cubicBezTo>
                    <a:cubicBezTo>
                      <a:pt x="35" y="72"/>
                      <a:pt x="33" y="69"/>
                      <a:pt x="32" y="66"/>
                    </a:cubicBezTo>
                    <a:cubicBezTo>
                      <a:pt x="31" y="63"/>
                      <a:pt x="30" y="59"/>
                      <a:pt x="30" y="56"/>
                    </a:cubicBezTo>
                    <a:cubicBezTo>
                      <a:pt x="30" y="52"/>
                      <a:pt x="31" y="49"/>
                      <a:pt x="32" y="45"/>
                    </a:cubicBezTo>
                    <a:close/>
                    <a:moveTo>
                      <a:pt x="96" y="16"/>
                    </a:moveTo>
                    <a:lnTo>
                      <a:pt x="96" y="16"/>
                    </a:lnTo>
                    <a:cubicBezTo>
                      <a:pt x="91" y="11"/>
                      <a:pt x="85" y="7"/>
                      <a:pt x="78" y="4"/>
                    </a:cubicBezTo>
                    <a:cubicBezTo>
                      <a:pt x="72" y="1"/>
                      <a:pt x="64" y="0"/>
                      <a:pt x="57" y="0"/>
                    </a:cubicBezTo>
                    <a:cubicBezTo>
                      <a:pt x="49" y="0"/>
                      <a:pt x="41" y="1"/>
                      <a:pt x="35" y="4"/>
                    </a:cubicBezTo>
                    <a:cubicBezTo>
                      <a:pt x="28" y="7"/>
                      <a:pt x="22" y="11"/>
                      <a:pt x="17" y="16"/>
                    </a:cubicBezTo>
                    <a:cubicBezTo>
                      <a:pt x="12" y="21"/>
                      <a:pt x="8" y="27"/>
                      <a:pt x="5" y="34"/>
                    </a:cubicBezTo>
                    <a:cubicBezTo>
                      <a:pt x="2" y="41"/>
                      <a:pt x="0" y="48"/>
                      <a:pt x="0" y="56"/>
                    </a:cubicBezTo>
                    <a:cubicBezTo>
                      <a:pt x="0" y="63"/>
                      <a:pt x="2" y="69"/>
                      <a:pt x="4" y="76"/>
                    </a:cubicBezTo>
                    <a:cubicBezTo>
                      <a:pt x="4" y="76"/>
                      <a:pt x="4" y="77"/>
                      <a:pt x="5" y="78"/>
                    </a:cubicBezTo>
                    <a:cubicBezTo>
                      <a:pt x="8" y="84"/>
                      <a:pt x="12" y="90"/>
                      <a:pt x="17" y="95"/>
                    </a:cubicBezTo>
                    <a:cubicBezTo>
                      <a:pt x="22" y="101"/>
                      <a:pt x="28" y="105"/>
                      <a:pt x="35" y="108"/>
                    </a:cubicBezTo>
                    <a:cubicBezTo>
                      <a:pt x="41" y="110"/>
                      <a:pt x="49" y="112"/>
                      <a:pt x="57" y="112"/>
                    </a:cubicBezTo>
                    <a:cubicBezTo>
                      <a:pt x="64" y="112"/>
                      <a:pt x="72" y="110"/>
                      <a:pt x="78" y="108"/>
                    </a:cubicBezTo>
                    <a:cubicBezTo>
                      <a:pt x="85" y="105"/>
                      <a:pt x="91" y="101"/>
                      <a:pt x="96" y="95"/>
                    </a:cubicBezTo>
                    <a:cubicBezTo>
                      <a:pt x="100" y="92"/>
                      <a:pt x="103" y="87"/>
                      <a:pt x="106" y="82"/>
                    </a:cubicBezTo>
                    <a:cubicBezTo>
                      <a:pt x="107" y="81"/>
                      <a:pt x="108" y="79"/>
                      <a:pt x="108" y="78"/>
                    </a:cubicBezTo>
                    <a:cubicBezTo>
                      <a:pt x="111" y="71"/>
                      <a:pt x="113" y="64"/>
                      <a:pt x="113" y="56"/>
                    </a:cubicBezTo>
                    <a:cubicBezTo>
                      <a:pt x="113" y="48"/>
                      <a:pt x="111" y="41"/>
                      <a:pt x="108" y="34"/>
                    </a:cubicBezTo>
                    <a:cubicBezTo>
                      <a:pt x="105" y="27"/>
                      <a:pt x="101" y="21"/>
                      <a:pt x="96" y="16"/>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3C3C41"/>
                  </a:solidFill>
                  <a:latin typeface="Segoe UI"/>
                </a:endParaRPr>
              </a:p>
            </p:txBody>
          </p:sp>
          <p:sp>
            <p:nvSpPr>
              <p:cNvPr id="1634" name="Freeform 136">
                <a:extLst>
                  <a:ext uri="{FF2B5EF4-FFF2-40B4-BE49-F238E27FC236}">
                    <a16:creationId xmlns:a16="http://schemas.microsoft.com/office/drawing/2014/main" id="{11D39407-FFCE-4F7B-81A6-EABDA4896667}"/>
                  </a:ext>
                </a:extLst>
              </p:cNvPr>
              <p:cNvSpPr>
                <a:spLocks noEditPoints="1"/>
              </p:cNvSpPr>
              <p:nvPr/>
            </p:nvSpPr>
            <p:spPr bwMode="auto">
              <a:xfrm>
                <a:off x="6903" y="1587"/>
                <a:ext cx="70" cy="70"/>
              </a:xfrm>
              <a:custGeom>
                <a:avLst/>
                <a:gdLst>
                  <a:gd name="T0" fmla="*/ 32 w 113"/>
                  <a:gd name="T1" fmla="*/ 45 h 112"/>
                  <a:gd name="T2" fmla="*/ 32 w 113"/>
                  <a:gd name="T3" fmla="*/ 45 h 112"/>
                  <a:gd name="T4" fmla="*/ 38 w 113"/>
                  <a:gd name="T5" fmla="*/ 37 h 112"/>
                  <a:gd name="T6" fmla="*/ 46 w 113"/>
                  <a:gd name="T7" fmla="*/ 31 h 112"/>
                  <a:gd name="T8" fmla="*/ 56 w 113"/>
                  <a:gd name="T9" fmla="*/ 29 h 112"/>
                  <a:gd name="T10" fmla="*/ 67 w 113"/>
                  <a:gd name="T11" fmla="*/ 31 h 112"/>
                  <a:gd name="T12" fmla="*/ 75 w 113"/>
                  <a:gd name="T13" fmla="*/ 37 h 112"/>
                  <a:gd name="T14" fmla="*/ 81 w 113"/>
                  <a:gd name="T15" fmla="*/ 45 h 112"/>
                  <a:gd name="T16" fmla="*/ 83 w 113"/>
                  <a:gd name="T17" fmla="*/ 56 h 112"/>
                  <a:gd name="T18" fmla="*/ 81 w 113"/>
                  <a:gd name="T19" fmla="*/ 66 h 112"/>
                  <a:gd name="T20" fmla="*/ 75 w 113"/>
                  <a:gd name="T21" fmla="*/ 75 h 112"/>
                  <a:gd name="T22" fmla="*/ 67 w 113"/>
                  <a:gd name="T23" fmla="*/ 80 h 112"/>
                  <a:gd name="T24" fmla="*/ 56 w 113"/>
                  <a:gd name="T25" fmla="*/ 82 h 112"/>
                  <a:gd name="T26" fmla="*/ 46 w 113"/>
                  <a:gd name="T27" fmla="*/ 80 h 112"/>
                  <a:gd name="T28" fmla="*/ 38 w 113"/>
                  <a:gd name="T29" fmla="*/ 75 h 112"/>
                  <a:gd name="T30" fmla="*/ 32 w 113"/>
                  <a:gd name="T31" fmla="*/ 66 h 112"/>
                  <a:gd name="T32" fmla="*/ 30 w 113"/>
                  <a:gd name="T33" fmla="*/ 56 h 112"/>
                  <a:gd name="T34" fmla="*/ 32 w 113"/>
                  <a:gd name="T35" fmla="*/ 45 h 112"/>
                  <a:gd name="T36" fmla="*/ 108 w 113"/>
                  <a:gd name="T37" fmla="*/ 34 h 112"/>
                  <a:gd name="T38" fmla="*/ 108 w 113"/>
                  <a:gd name="T39" fmla="*/ 34 h 112"/>
                  <a:gd name="T40" fmla="*/ 96 w 113"/>
                  <a:gd name="T41" fmla="*/ 16 h 112"/>
                  <a:gd name="T42" fmla="*/ 78 w 113"/>
                  <a:gd name="T43" fmla="*/ 4 h 112"/>
                  <a:gd name="T44" fmla="*/ 56 w 113"/>
                  <a:gd name="T45" fmla="*/ 0 h 112"/>
                  <a:gd name="T46" fmla="*/ 35 w 113"/>
                  <a:gd name="T47" fmla="*/ 4 h 112"/>
                  <a:gd name="T48" fmla="*/ 17 w 113"/>
                  <a:gd name="T49" fmla="*/ 16 h 112"/>
                  <a:gd name="T50" fmla="*/ 5 w 113"/>
                  <a:gd name="T51" fmla="*/ 34 h 112"/>
                  <a:gd name="T52" fmla="*/ 0 w 113"/>
                  <a:gd name="T53" fmla="*/ 56 h 112"/>
                  <a:gd name="T54" fmla="*/ 5 w 113"/>
                  <a:gd name="T55" fmla="*/ 78 h 112"/>
                  <a:gd name="T56" fmla="*/ 7 w 113"/>
                  <a:gd name="T57" fmla="*/ 82 h 112"/>
                  <a:gd name="T58" fmla="*/ 17 w 113"/>
                  <a:gd name="T59" fmla="*/ 95 h 112"/>
                  <a:gd name="T60" fmla="*/ 35 w 113"/>
                  <a:gd name="T61" fmla="*/ 108 h 112"/>
                  <a:gd name="T62" fmla="*/ 56 w 113"/>
                  <a:gd name="T63" fmla="*/ 112 h 112"/>
                  <a:gd name="T64" fmla="*/ 78 w 113"/>
                  <a:gd name="T65" fmla="*/ 108 h 112"/>
                  <a:gd name="T66" fmla="*/ 96 w 113"/>
                  <a:gd name="T67" fmla="*/ 95 h 112"/>
                  <a:gd name="T68" fmla="*/ 106 w 113"/>
                  <a:gd name="T69" fmla="*/ 82 h 112"/>
                  <a:gd name="T70" fmla="*/ 108 w 113"/>
                  <a:gd name="T71" fmla="*/ 78 h 112"/>
                  <a:gd name="T72" fmla="*/ 113 w 113"/>
                  <a:gd name="T73" fmla="*/ 56 h 112"/>
                  <a:gd name="T74" fmla="*/ 108 w 113"/>
                  <a:gd name="T75" fmla="*/ 34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3" h="112">
                    <a:moveTo>
                      <a:pt x="32" y="45"/>
                    </a:moveTo>
                    <a:lnTo>
                      <a:pt x="32" y="45"/>
                    </a:lnTo>
                    <a:cubicBezTo>
                      <a:pt x="33" y="42"/>
                      <a:pt x="35" y="39"/>
                      <a:pt x="38" y="37"/>
                    </a:cubicBezTo>
                    <a:cubicBezTo>
                      <a:pt x="40" y="34"/>
                      <a:pt x="43" y="33"/>
                      <a:pt x="46" y="31"/>
                    </a:cubicBezTo>
                    <a:cubicBezTo>
                      <a:pt x="49" y="30"/>
                      <a:pt x="53" y="29"/>
                      <a:pt x="56" y="29"/>
                    </a:cubicBezTo>
                    <a:cubicBezTo>
                      <a:pt x="60" y="29"/>
                      <a:pt x="64" y="30"/>
                      <a:pt x="67" y="31"/>
                    </a:cubicBezTo>
                    <a:cubicBezTo>
                      <a:pt x="70" y="33"/>
                      <a:pt x="73" y="34"/>
                      <a:pt x="75" y="37"/>
                    </a:cubicBezTo>
                    <a:cubicBezTo>
                      <a:pt x="78" y="39"/>
                      <a:pt x="80" y="42"/>
                      <a:pt x="81" y="45"/>
                    </a:cubicBezTo>
                    <a:cubicBezTo>
                      <a:pt x="82" y="49"/>
                      <a:pt x="83" y="52"/>
                      <a:pt x="83" y="56"/>
                    </a:cubicBezTo>
                    <a:cubicBezTo>
                      <a:pt x="83" y="59"/>
                      <a:pt x="82" y="63"/>
                      <a:pt x="81" y="66"/>
                    </a:cubicBezTo>
                    <a:cubicBezTo>
                      <a:pt x="80" y="69"/>
                      <a:pt x="78" y="72"/>
                      <a:pt x="75" y="75"/>
                    </a:cubicBezTo>
                    <a:cubicBezTo>
                      <a:pt x="73" y="77"/>
                      <a:pt x="70" y="79"/>
                      <a:pt x="67" y="80"/>
                    </a:cubicBezTo>
                    <a:cubicBezTo>
                      <a:pt x="64" y="82"/>
                      <a:pt x="60" y="82"/>
                      <a:pt x="56" y="82"/>
                    </a:cubicBezTo>
                    <a:cubicBezTo>
                      <a:pt x="53" y="82"/>
                      <a:pt x="49" y="82"/>
                      <a:pt x="46" y="80"/>
                    </a:cubicBezTo>
                    <a:cubicBezTo>
                      <a:pt x="43" y="79"/>
                      <a:pt x="40" y="77"/>
                      <a:pt x="38" y="75"/>
                    </a:cubicBezTo>
                    <a:cubicBezTo>
                      <a:pt x="35" y="72"/>
                      <a:pt x="33" y="69"/>
                      <a:pt x="32" y="66"/>
                    </a:cubicBezTo>
                    <a:cubicBezTo>
                      <a:pt x="31" y="63"/>
                      <a:pt x="30" y="59"/>
                      <a:pt x="30" y="56"/>
                    </a:cubicBezTo>
                    <a:cubicBezTo>
                      <a:pt x="30" y="52"/>
                      <a:pt x="31" y="49"/>
                      <a:pt x="32" y="45"/>
                    </a:cubicBezTo>
                    <a:close/>
                    <a:moveTo>
                      <a:pt x="108" y="34"/>
                    </a:moveTo>
                    <a:lnTo>
                      <a:pt x="108" y="34"/>
                    </a:lnTo>
                    <a:cubicBezTo>
                      <a:pt x="105" y="27"/>
                      <a:pt x="101" y="21"/>
                      <a:pt x="96" y="16"/>
                    </a:cubicBezTo>
                    <a:cubicBezTo>
                      <a:pt x="91" y="11"/>
                      <a:pt x="85" y="7"/>
                      <a:pt x="78" y="4"/>
                    </a:cubicBezTo>
                    <a:cubicBezTo>
                      <a:pt x="72" y="1"/>
                      <a:pt x="64" y="0"/>
                      <a:pt x="56" y="0"/>
                    </a:cubicBezTo>
                    <a:cubicBezTo>
                      <a:pt x="49" y="0"/>
                      <a:pt x="41" y="1"/>
                      <a:pt x="35" y="4"/>
                    </a:cubicBezTo>
                    <a:cubicBezTo>
                      <a:pt x="28" y="7"/>
                      <a:pt x="22" y="11"/>
                      <a:pt x="17" y="16"/>
                    </a:cubicBezTo>
                    <a:cubicBezTo>
                      <a:pt x="12" y="21"/>
                      <a:pt x="8" y="27"/>
                      <a:pt x="5" y="34"/>
                    </a:cubicBezTo>
                    <a:cubicBezTo>
                      <a:pt x="2" y="41"/>
                      <a:pt x="0" y="48"/>
                      <a:pt x="0" y="56"/>
                    </a:cubicBezTo>
                    <a:cubicBezTo>
                      <a:pt x="0" y="64"/>
                      <a:pt x="2" y="71"/>
                      <a:pt x="5" y="78"/>
                    </a:cubicBezTo>
                    <a:cubicBezTo>
                      <a:pt x="5" y="79"/>
                      <a:pt x="6" y="81"/>
                      <a:pt x="7" y="82"/>
                    </a:cubicBezTo>
                    <a:cubicBezTo>
                      <a:pt x="10" y="87"/>
                      <a:pt x="13" y="92"/>
                      <a:pt x="17" y="95"/>
                    </a:cubicBezTo>
                    <a:cubicBezTo>
                      <a:pt x="22" y="101"/>
                      <a:pt x="28" y="105"/>
                      <a:pt x="35" y="108"/>
                    </a:cubicBezTo>
                    <a:cubicBezTo>
                      <a:pt x="41" y="110"/>
                      <a:pt x="49" y="112"/>
                      <a:pt x="56" y="112"/>
                    </a:cubicBezTo>
                    <a:cubicBezTo>
                      <a:pt x="64" y="112"/>
                      <a:pt x="72" y="110"/>
                      <a:pt x="78" y="108"/>
                    </a:cubicBezTo>
                    <a:cubicBezTo>
                      <a:pt x="85" y="105"/>
                      <a:pt x="91" y="101"/>
                      <a:pt x="96" y="95"/>
                    </a:cubicBezTo>
                    <a:cubicBezTo>
                      <a:pt x="100" y="92"/>
                      <a:pt x="103" y="87"/>
                      <a:pt x="106" y="82"/>
                    </a:cubicBezTo>
                    <a:cubicBezTo>
                      <a:pt x="107" y="81"/>
                      <a:pt x="108" y="79"/>
                      <a:pt x="108" y="78"/>
                    </a:cubicBezTo>
                    <a:cubicBezTo>
                      <a:pt x="111" y="71"/>
                      <a:pt x="113" y="64"/>
                      <a:pt x="113" y="56"/>
                    </a:cubicBezTo>
                    <a:cubicBezTo>
                      <a:pt x="113" y="48"/>
                      <a:pt x="111" y="41"/>
                      <a:pt x="108" y="34"/>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3C3C41"/>
                  </a:solidFill>
                  <a:latin typeface="Segoe UI"/>
                </a:endParaRPr>
              </a:p>
            </p:txBody>
          </p:sp>
          <p:sp>
            <p:nvSpPr>
              <p:cNvPr id="1635" name="Freeform 137">
                <a:extLst>
                  <a:ext uri="{FF2B5EF4-FFF2-40B4-BE49-F238E27FC236}">
                    <a16:creationId xmlns:a16="http://schemas.microsoft.com/office/drawing/2014/main" id="{70A3485A-A408-4A05-B1EE-956A54EC1307}"/>
                  </a:ext>
                </a:extLst>
              </p:cNvPr>
              <p:cNvSpPr>
                <a:spLocks/>
              </p:cNvSpPr>
              <p:nvPr/>
            </p:nvSpPr>
            <p:spPr bwMode="auto">
              <a:xfrm>
                <a:off x="6773" y="1605"/>
                <a:ext cx="33" cy="33"/>
              </a:xfrm>
              <a:custGeom>
                <a:avLst/>
                <a:gdLst>
                  <a:gd name="T0" fmla="*/ 8 w 53"/>
                  <a:gd name="T1" fmla="*/ 46 h 53"/>
                  <a:gd name="T2" fmla="*/ 8 w 53"/>
                  <a:gd name="T3" fmla="*/ 46 h 53"/>
                  <a:gd name="T4" fmla="*/ 16 w 53"/>
                  <a:gd name="T5" fmla="*/ 51 h 53"/>
                  <a:gd name="T6" fmla="*/ 26 w 53"/>
                  <a:gd name="T7" fmla="*/ 53 h 53"/>
                  <a:gd name="T8" fmla="*/ 37 w 53"/>
                  <a:gd name="T9" fmla="*/ 51 h 53"/>
                  <a:gd name="T10" fmla="*/ 45 w 53"/>
                  <a:gd name="T11" fmla="*/ 46 h 53"/>
                  <a:gd name="T12" fmla="*/ 51 w 53"/>
                  <a:gd name="T13" fmla="*/ 37 h 53"/>
                  <a:gd name="T14" fmla="*/ 53 w 53"/>
                  <a:gd name="T15" fmla="*/ 27 h 53"/>
                  <a:gd name="T16" fmla="*/ 51 w 53"/>
                  <a:gd name="T17" fmla="*/ 16 h 53"/>
                  <a:gd name="T18" fmla="*/ 45 w 53"/>
                  <a:gd name="T19" fmla="*/ 8 h 53"/>
                  <a:gd name="T20" fmla="*/ 37 w 53"/>
                  <a:gd name="T21" fmla="*/ 2 h 53"/>
                  <a:gd name="T22" fmla="*/ 26 w 53"/>
                  <a:gd name="T23" fmla="*/ 0 h 53"/>
                  <a:gd name="T24" fmla="*/ 16 w 53"/>
                  <a:gd name="T25" fmla="*/ 2 h 53"/>
                  <a:gd name="T26" fmla="*/ 8 w 53"/>
                  <a:gd name="T27" fmla="*/ 8 h 53"/>
                  <a:gd name="T28" fmla="*/ 2 w 53"/>
                  <a:gd name="T29" fmla="*/ 16 h 53"/>
                  <a:gd name="T30" fmla="*/ 0 w 53"/>
                  <a:gd name="T31" fmla="*/ 27 h 53"/>
                  <a:gd name="T32" fmla="*/ 2 w 53"/>
                  <a:gd name="T33" fmla="*/ 37 h 53"/>
                  <a:gd name="T34" fmla="*/ 8 w 53"/>
                  <a:gd name="T35" fmla="*/ 46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3" h="53">
                    <a:moveTo>
                      <a:pt x="8" y="46"/>
                    </a:moveTo>
                    <a:lnTo>
                      <a:pt x="8" y="46"/>
                    </a:lnTo>
                    <a:cubicBezTo>
                      <a:pt x="10" y="48"/>
                      <a:pt x="13" y="50"/>
                      <a:pt x="16" y="51"/>
                    </a:cubicBezTo>
                    <a:cubicBezTo>
                      <a:pt x="19" y="53"/>
                      <a:pt x="23" y="53"/>
                      <a:pt x="26" y="53"/>
                    </a:cubicBezTo>
                    <a:cubicBezTo>
                      <a:pt x="30" y="53"/>
                      <a:pt x="34" y="53"/>
                      <a:pt x="37" y="51"/>
                    </a:cubicBezTo>
                    <a:cubicBezTo>
                      <a:pt x="40" y="50"/>
                      <a:pt x="43" y="48"/>
                      <a:pt x="45" y="46"/>
                    </a:cubicBezTo>
                    <a:cubicBezTo>
                      <a:pt x="48" y="43"/>
                      <a:pt x="50" y="40"/>
                      <a:pt x="51" y="37"/>
                    </a:cubicBezTo>
                    <a:cubicBezTo>
                      <a:pt x="52" y="34"/>
                      <a:pt x="53" y="30"/>
                      <a:pt x="53" y="27"/>
                    </a:cubicBezTo>
                    <a:cubicBezTo>
                      <a:pt x="53" y="23"/>
                      <a:pt x="52" y="20"/>
                      <a:pt x="51" y="16"/>
                    </a:cubicBezTo>
                    <a:cubicBezTo>
                      <a:pt x="50" y="13"/>
                      <a:pt x="48" y="10"/>
                      <a:pt x="45" y="8"/>
                    </a:cubicBezTo>
                    <a:cubicBezTo>
                      <a:pt x="43" y="5"/>
                      <a:pt x="40" y="4"/>
                      <a:pt x="37" y="2"/>
                    </a:cubicBezTo>
                    <a:cubicBezTo>
                      <a:pt x="34" y="1"/>
                      <a:pt x="30" y="0"/>
                      <a:pt x="26" y="0"/>
                    </a:cubicBezTo>
                    <a:cubicBezTo>
                      <a:pt x="23" y="0"/>
                      <a:pt x="19" y="1"/>
                      <a:pt x="16" y="2"/>
                    </a:cubicBezTo>
                    <a:cubicBezTo>
                      <a:pt x="13" y="4"/>
                      <a:pt x="10" y="5"/>
                      <a:pt x="8" y="8"/>
                    </a:cubicBezTo>
                    <a:cubicBezTo>
                      <a:pt x="5" y="10"/>
                      <a:pt x="3" y="13"/>
                      <a:pt x="2" y="16"/>
                    </a:cubicBezTo>
                    <a:cubicBezTo>
                      <a:pt x="1" y="20"/>
                      <a:pt x="0" y="23"/>
                      <a:pt x="0" y="27"/>
                    </a:cubicBezTo>
                    <a:cubicBezTo>
                      <a:pt x="0" y="30"/>
                      <a:pt x="1" y="34"/>
                      <a:pt x="2" y="37"/>
                    </a:cubicBezTo>
                    <a:cubicBezTo>
                      <a:pt x="3" y="40"/>
                      <a:pt x="5" y="43"/>
                      <a:pt x="8" y="46"/>
                    </a:cubicBezTo>
                    <a:close/>
                  </a:path>
                </a:pathLst>
              </a:custGeom>
              <a:solidFill>
                <a:schemeClr val="accent5"/>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3C3C41"/>
                  </a:solidFill>
                  <a:latin typeface="Segoe UI"/>
                </a:endParaRPr>
              </a:p>
            </p:txBody>
          </p:sp>
          <p:sp>
            <p:nvSpPr>
              <p:cNvPr id="1636" name="Freeform 138">
                <a:extLst>
                  <a:ext uri="{FF2B5EF4-FFF2-40B4-BE49-F238E27FC236}">
                    <a16:creationId xmlns:a16="http://schemas.microsoft.com/office/drawing/2014/main" id="{B8D573C2-73BD-4A0B-B61F-E61AC30C552D}"/>
                  </a:ext>
                </a:extLst>
              </p:cNvPr>
              <p:cNvSpPr>
                <a:spLocks/>
              </p:cNvSpPr>
              <p:nvPr/>
            </p:nvSpPr>
            <p:spPr bwMode="auto">
              <a:xfrm>
                <a:off x="6922" y="1605"/>
                <a:ext cx="33" cy="33"/>
              </a:xfrm>
              <a:custGeom>
                <a:avLst/>
                <a:gdLst>
                  <a:gd name="T0" fmla="*/ 8 w 53"/>
                  <a:gd name="T1" fmla="*/ 46 h 53"/>
                  <a:gd name="T2" fmla="*/ 8 w 53"/>
                  <a:gd name="T3" fmla="*/ 46 h 53"/>
                  <a:gd name="T4" fmla="*/ 16 w 53"/>
                  <a:gd name="T5" fmla="*/ 51 h 53"/>
                  <a:gd name="T6" fmla="*/ 27 w 53"/>
                  <a:gd name="T7" fmla="*/ 53 h 53"/>
                  <a:gd name="T8" fmla="*/ 37 w 53"/>
                  <a:gd name="T9" fmla="*/ 51 h 53"/>
                  <a:gd name="T10" fmla="*/ 45 w 53"/>
                  <a:gd name="T11" fmla="*/ 46 h 53"/>
                  <a:gd name="T12" fmla="*/ 51 w 53"/>
                  <a:gd name="T13" fmla="*/ 37 h 53"/>
                  <a:gd name="T14" fmla="*/ 53 w 53"/>
                  <a:gd name="T15" fmla="*/ 27 h 53"/>
                  <a:gd name="T16" fmla="*/ 51 w 53"/>
                  <a:gd name="T17" fmla="*/ 16 h 53"/>
                  <a:gd name="T18" fmla="*/ 45 w 53"/>
                  <a:gd name="T19" fmla="*/ 8 h 53"/>
                  <a:gd name="T20" fmla="*/ 37 w 53"/>
                  <a:gd name="T21" fmla="*/ 2 h 53"/>
                  <a:gd name="T22" fmla="*/ 27 w 53"/>
                  <a:gd name="T23" fmla="*/ 0 h 53"/>
                  <a:gd name="T24" fmla="*/ 16 w 53"/>
                  <a:gd name="T25" fmla="*/ 2 h 53"/>
                  <a:gd name="T26" fmla="*/ 8 w 53"/>
                  <a:gd name="T27" fmla="*/ 8 h 53"/>
                  <a:gd name="T28" fmla="*/ 2 w 53"/>
                  <a:gd name="T29" fmla="*/ 16 h 53"/>
                  <a:gd name="T30" fmla="*/ 0 w 53"/>
                  <a:gd name="T31" fmla="*/ 27 h 53"/>
                  <a:gd name="T32" fmla="*/ 2 w 53"/>
                  <a:gd name="T33" fmla="*/ 37 h 53"/>
                  <a:gd name="T34" fmla="*/ 8 w 53"/>
                  <a:gd name="T35" fmla="*/ 46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3" h="53">
                    <a:moveTo>
                      <a:pt x="8" y="46"/>
                    </a:moveTo>
                    <a:lnTo>
                      <a:pt x="8" y="46"/>
                    </a:lnTo>
                    <a:cubicBezTo>
                      <a:pt x="10" y="48"/>
                      <a:pt x="13" y="50"/>
                      <a:pt x="16" y="51"/>
                    </a:cubicBezTo>
                    <a:cubicBezTo>
                      <a:pt x="19" y="53"/>
                      <a:pt x="23" y="53"/>
                      <a:pt x="27" y="53"/>
                    </a:cubicBezTo>
                    <a:cubicBezTo>
                      <a:pt x="30" y="53"/>
                      <a:pt x="34" y="53"/>
                      <a:pt x="37" y="51"/>
                    </a:cubicBezTo>
                    <a:cubicBezTo>
                      <a:pt x="40" y="50"/>
                      <a:pt x="43" y="48"/>
                      <a:pt x="45" y="46"/>
                    </a:cubicBezTo>
                    <a:cubicBezTo>
                      <a:pt x="48" y="43"/>
                      <a:pt x="50" y="40"/>
                      <a:pt x="51" y="37"/>
                    </a:cubicBezTo>
                    <a:cubicBezTo>
                      <a:pt x="52" y="34"/>
                      <a:pt x="53" y="30"/>
                      <a:pt x="53" y="27"/>
                    </a:cubicBezTo>
                    <a:cubicBezTo>
                      <a:pt x="53" y="23"/>
                      <a:pt x="52" y="20"/>
                      <a:pt x="51" y="16"/>
                    </a:cubicBezTo>
                    <a:cubicBezTo>
                      <a:pt x="50" y="13"/>
                      <a:pt x="48" y="10"/>
                      <a:pt x="45" y="8"/>
                    </a:cubicBezTo>
                    <a:cubicBezTo>
                      <a:pt x="43" y="5"/>
                      <a:pt x="40" y="4"/>
                      <a:pt x="37" y="2"/>
                    </a:cubicBezTo>
                    <a:cubicBezTo>
                      <a:pt x="34" y="1"/>
                      <a:pt x="30" y="0"/>
                      <a:pt x="27" y="0"/>
                    </a:cubicBezTo>
                    <a:cubicBezTo>
                      <a:pt x="23" y="0"/>
                      <a:pt x="19" y="1"/>
                      <a:pt x="16" y="2"/>
                    </a:cubicBezTo>
                    <a:cubicBezTo>
                      <a:pt x="13" y="4"/>
                      <a:pt x="10" y="5"/>
                      <a:pt x="8" y="8"/>
                    </a:cubicBezTo>
                    <a:cubicBezTo>
                      <a:pt x="5" y="10"/>
                      <a:pt x="3" y="13"/>
                      <a:pt x="2" y="16"/>
                    </a:cubicBezTo>
                    <a:cubicBezTo>
                      <a:pt x="1" y="20"/>
                      <a:pt x="0" y="23"/>
                      <a:pt x="0" y="27"/>
                    </a:cubicBezTo>
                    <a:cubicBezTo>
                      <a:pt x="0" y="30"/>
                      <a:pt x="1" y="34"/>
                      <a:pt x="2" y="37"/>
                    </a:cubicBezTo>
                    <a:cubicBezTo>
                      <a:pt x="3" y="40"/>
                      <a:pt x="5" y="43"/>
                      <a:pt x="8" y="46"/>
                    </a:cubicBezTo>
                    <a:close/>
                  </a:path>
                </a:pathLst>
              </a:custGeom>
              <a:solidFill>
                <a:schemeClr val="accent5"/>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3C3C41"/>
                  </a:solidFill>
                  <a:latin typeface="Segoe UI"/>
                </a:endParaRPr>
              </a:p>
            </p:txBody>
          </p:sp>
        </p:grpSp>
        <p:grpSp>
          <p:nvGrpSpPr>
            <p:cNvPr id="1626" name="Group 133">
              <a:extLst>
                <a:ext uri="{FF2B5EF4-FFF2-40B4-BE49-F238E27FC236}">
                  <a16:creationId xmlns:a16="http://schemas.microsoft.com/office/drawing/2014/main" id="{E9E67F57-30D2-44CA-B30D-90309B114556}"/>
                </a:ext>
              </a:extLst>
            </p:cNvPr>
            <p:cNvGrpSpPr>
              <a:grpSpLocks noChangeAspect="1"/>
            </p:cNvGrpSpPr>
            <p:nvPr/>
          </p:nvGrpSpPr>
          <p:grpSpPr bwMode="auto">
            <a:xfrm flipH="1">
              <a:off x="3716682" y="4644303"/>
              <a:ext cx="268995" cy="171179"/>
              <a:chOff x="6740" y="1489"/>
              <a:chExt cx="264" cy="168"/>
            </a:xfrm>
            <a:solidFill>
              <a:schemeClr val="tx2"/>
            </a:solidFill>
          </p:grpSpPr>
          <p:sp>
            <p:nvSpPr>
              <p:cNvPr id="1627" name="Freeform 134">
                <a:extLst>
                  <a:ext uri="{FF2B5EF4-FFF2-40B4-BE49-F238E27FC236}">
                    <a16:creationId xmlns:a16="http://schemas.microsoft.com/office/drawing/2014/main" id="{44F6979F-221B-4573-9360-7FE8A5DE0163}"/>
                  </a:ext>
                </a:extLst>
              </p:cNvPr>
              <p:cNvSpPr>
                <a:spLocks noEditPoints="1"/>
              </p:cNvSpPr>
              <p:nvPr/>
            </p:nvSpPr>
            <p:spPr bwMode="auto">
              <a:xfrm>
                <a:off x="6740" y="1489"/>
                <a:ext cx="264" cy="149"/>
              </a:xfrm>
              <a:custGeom>
                <a:avLst/>
                <a:gdLst>
                  <a:gd name="T0" fmla="*/ 186 w 426"/>
                  <a:gd name="T1" fmla="*/ 80 h 240"/>
                  <a:gd name="T2" fmla="*/ 186 w 426"/>
                  <a:gd name="T3" fmla="*/ 80 h 240"/>
                  <a:gd name="T4" fmla="*/ 186 w 426"/>
                  <a:gd name="T5" fmla="*/ 27 h 240"/>
                  <a:gd name="T6" fmla="*/ 242 w 426"/>
                  <a:gd name="T7" fmla="*/ 27 h 240"/>
                  <a:gd name="T8" fmla="*/ 251 w 426"/>
                  <a:gd name="T9" fmla="*/ 31 h 240"/>
                  <a:gd name="T10" fmla="*/ 301 w 426"/>
                  <a:gd name="T11" fmla="*/ 80 h 240"/>
                  <a:gd name="T12" fmla="*/ 186 w 426"/>
                  <a:gd name="T13" fmla="*/ 80 h 240"/>
                  <a:gd name="T14" fmla="*/ 159 w 426"/>
                  <a:gd name="T15" fmla="*/ 80 h 240"/>
                  <a:gd name="T16" fmla="*/ 159 w 426"/>
                  <a:gd name="T17" fmla="*/ 80 h 240"/>
                  <a:gd name="T18" fmla="*/ 64 w 426"/>
                  <a:gd name="T19" fmla="*/ 80 h 240"/>
                  <a:gd name="T20" fmla="*/ 84 w 426"/>
                  <a:gd name="T21" fmla="*/ 35 h 240"/>
                  <a:gd name="T22" fmla="*/ 90 w 426"/>
                  <a:gd name="T23" fmla="*/ 29 h 240"/>
                  <a:gd name="T24" fmla="*/ 97 w 426"/>
                  <a:gd name="T25" fmla="*/ 27 h 240"/>
                  <a:gd name="T26" fmla="*/ 159 w 426"/>
                  <a:gd name="T27" fmla="*/ 27 h 240"/>
                  <a:gd name="T28" fmla="*/ 159 w 426"/>
                  <a:gd name="T29" fmla="*/ 80 h 240"/>
                  <a:gd name="T30" fmla="*/ 420 w 426"/>
                  <a:gd name="T31" fmla="*/ 129 h 240"/>
                  <a:gd name="T32" fmla="*/ 420 w 426"/>
                  <a:gd name="T33" fmla="*/ 129 h 240"/>
                  <a:gd name="T34" fmla="*/ 403 w 426"/>
                  <a:gd name="T35" fmla="*/ 104 h 240"/>
                  <a:gd name="T36" fmla="*/ 377 w 426"/>
                  <a:gd name="T37" fmla="*/ 87 h 240"/>
                  <a:gd name="T38" fmla="*/ 346 w 426"/>
                  <a:gd name="T39" fmla="*/ 80 h 240"/>
                  <a:gd name="T40" fmla="*/ 338 w 426"/>
                  <a:gd name="T41" fmla="*/ 80 h 240"/>
                  <a:gd name="T42" fmla="*/ 270 w 426"/>
                  <a:gd name="T43" fmla="*/ 12 h 240"/>
                  <a:gd name="T44" fmla="*/ 257 w 426"/>
                  <a:gd name="T45" fmla="*/ 3 h 240"/>
                  <a:gd name="T46" fmla="*/ 242 w 426"/>
                  <a:gd name="T47" fmla="*/ 0 h 240"/>
                  <a:gd name="T48" fmla="*/ 53 w 426"/>
                  <a:gd name="T49" fmla="*/ 0 h 240"/>
                  <a:gd name="T50" fmla="*/ 53 w 426"/>
                  <a:gd name="T51" fmla="*/ 27 h 240"/>
                  <a:gd name="T52" fmla="*/ 59 w 426"/>
                  <a:gd name="T53" fmla="*/ 27 h 240"/>
                  <a:gd name="T54" fmla="*/ 6 w 426"/>
                  <a:gd name="T55" fmla="*/ 144 h 240"/>
                  <a:gd name="T56" fmla="*/ 0 w 426"/>
                  <a:gd name="T57" fmla="*/ 172 h 240"/>
                  <a:gd name="T58" fmla="*/ 0 w 426"/>
                  <a:gd name="T59" fmla="*/ 187 h 240"/>
                  <a:gd name="T60" fmla="*/ 2 w 426"/>
                  <a:gd name="T61" fmla="*/ 204 h 240"/>
                  <a:gd name="T62" fmla="*/ 8 w 426"/>
                  <a:gd name="T63" fmla="*/ 183 h 240"/>
                  <a:gd name="T64" fmla="*/ 24 w 426"/>
                  <a:gd name="T65" fmla="*/ 159 h 240"/>
                  <a:gd name="T66" fmla="*/ 49 w 426"/>
                  <a:gd name="T67" fmla="*/ 142 h 240"/>
                  <a:gd name="T68" fmla="*/ 79 w 426"/>
                  <a:gd name="T69" fmla="*/ 136 h 240"/>
                  <a:gd name="T70" fmla="*/ 110 w 426"/>
                  <a:gd name="T71" fmla="*/ 142 h 240"/>
                  <a:gd name="T72" fmla="*/ 135 w 426"/>
                  <a:gd name="T73" fmla="*/ 159 h 240"/>
                  <a:gd name="T74" fmla="*/ 151 w 426"/>
                  <a:gd name="T75" fmla="*/ 183 h 240"/>
                  <a:gd name="T76" fmla="*/ 157 w 426"/>
                  <a:gd name="T77" fmla="*/ 214 h 240"/>
                  <a:gd name="T78" fmla="*/ 153 w 426"/>
                  <a:gd name="T79" fmla="*/ 240 h 240"/>
                  <a:gd name="T80" fmla="*/ 246 w 426"/>
                  <a:gd name="T81" fmla="*/ 240 h 240"/>
                  <a:gd name="T82" fmla="*/ 242 w 426"/>
                  <a:gd name="T83" fmla="*/ 214 h 240"/>
                  <a:gd name="T84" fmla="*/ 248 w 426"/>
                  <a:gd name="T85" fmla="*/ 183 h 240"/>
                  <a:gd name="T86" fmla="*/ 264 w 426"/>
                  <a:gd name="T87" fmla="*/ 159 h 240"/>
                  <a:gd name="T88" fmla="*/ 289 w 426"/>
                  <a:gd name="T89" fmla="*/ 142 h 240"/>
                  <a:gd name="T90" fmla="*/ 319 w 426"/>
                  <a:gd name="T91" fmla="*/ 136 h 240"/>
                  <a:gd name="T92" fmla="*/ 350 w 426"/>
                  <a:gd name="T93" fmla="*/ 142 h 240"/>
                  <a:gd name="T94" fmla="*/ 375 w 426"/>
                  <a:gd name="T95" fmla="*/ 159 h 240"/>
                  <a:gd name="T96" fmla="*/ 391 w 426"/>
                  <a:gd name="T97" fmla="*/ 183 h 240"/>
                  <a:gd name="T98" fmla="*/ 397 w 426"/>
                  <a:gd name="T99" fmla="*/ 214 h 240"/>
                  <a:gd name="T100" fmla="*/ 393 w 426"/>
                  <a:gd name="T101" fmla="*/ 240 h 240"/>
                  <a:gd name="T102" fmla="*/ 399 w 426"/>
                  <a:gd name="T103" fmla="*/ 240 h 240"/>
                  <a:gd name="T104" fmla="*/ 410 w 426"/>
                  <a:gd name="T105" fmla="*/ 238 h 240"/>
                  <a:gd name="T106" fmla="*/ 418 w 426"/>
                  <a:gd name="T107" fmla="*/ 233 h 240"/>
                  <a:gd name="T108" fmla="*/ 424 w 426"/>
                  <a:gd name="T109" fmla="*/ 224 h 240"/>
                  <a:gd name="T110" fmla="*/ 426 w 426"/>
                  <a:gd name="T111" fmla="*/ 214 h 240"/>
                  <a:gd name="T112" fmla="*/ 426 w 426"/>
                  <a:gd name="T113" fmla="*/ 160 h 240"/>
                  <a:gd name="T114" fmla="*/ 420 w 426"/>
                  <a:gd name="T115" fmla="*/ 129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26" h="240">
                    <a:moveTo>
                      <a:pt x="186" y="80"/>
                    </a:moveTo>
                    <a:lnTo>
                      <a:pt x="186" y="80"/>
                    </a:lnTo>
                    <a:lnTo>
                      <a:pt x="186" y="27"/>
                    </a:lnTo>
                    <a:lnTo>
                      <a:pt x="242" y="27"/>
                    </a:lnTo>
                    <a:cubicBezTo>
                      <a:pt x="245" y="27"/>
                      <a:pt x="249" y="28"/>
                      <a:pt x="251" y="31"/>
                    </a:cubicBezTo>
                    <a:lnTo>
                      <a:pt x="301" y="80"/>
                    </a:lnTo>
                    <a:lnTo>
                      <a:pt x="186" y="80"/>
                    </a:lnTo>
                    <a:close/>
                    <a:moveTo>
                      <a:pt x="159" y="80"/>
                    </a:moveTo>
                    <a:lnTo>
                      <a:pt x="159" y="80"/>
                    </a:lnTo>
                    <a:lnTo>
                      <a:pt x="64" y="80"/>
                    </a:lnTo>
                    <a:lnTo>
                      <a:pt x="84" y="35"/>
                    </a:lnTo>
                    <a:cubicBezTo>
                      <a:pt x="86" y="32"/>
                      <a:pt x="87" y="31"/>
                      <a:pt x="90" y="29"/>
                    </a:cubicBezTo>
                    <a:cubicBezTo>
                      <a:pt x="92" y="28"/>
                      <a:pt x="94" y="27"/>
                      <a:pt x="97" y="27"/>
                    </a:cubicBezTo>
                    <a:lnTo>
                      <a:pt x="159" y="27"/>
                    </a:lnTo>
                    <a:lnTo>
                      <a:pt x="159" y="80"/>
                    </a:lnTo>
                    <a:close/>
                    <a:moveTo>
                      <a:pt x="420" y="129"/>
                    </a:moveTo>
                    <a:lnTo>
                      <a:pt x="420" y="129"/>
                    </a:lnTo>
                    <a:cubicBezTo>
                      <a:pt x="416" y="119"/>
                      <a:pt x="410" y="111"/>
                      <a:pt x="403" y="104"/>
                    </a:cubicBezTo>
                    <a:cubicBezTo>
                      <a:pt x="396" y="97"/>
                      <a:pt x="387" y="91"/>
                      <a:pt x="377" y="87"/>
                    </a:cubicBezTo>
                    <a:cubicBezTo>
                      <a:pt x="368" y="82"/>
                      <a:pt x="357" y="80"/>
                      <a:pt x="346" y="80"/>
                    </a:cubicBezTo>
                    <a:lnTo>
                      <a:pt x="338" y="80"/>
                    </a:lnTo>
                    <a:lnTo>
                      <a:pt x="270" y="12"/>
                    </a:lnTo>
                    <a:cubicBezTo>
                      <a:pt x="266" y="8"/>
                      <a:pt x="262" y="5"/>
                      <a:pt x="257" y="3"/>
                    </a:cubicBezTo>
                    <a:cubicBezTo>
                      <a:pt x="252" y="1"/>
                      <a:pt x="247" y="0"/>
                      <a:pt x="242" y="0"/>
                    </a:cubicBezTo>
                    <a:lnTo>
                      <a:pt x="53" y="0"/>
                    </a:lnTo>
                    <a:lnTo>
                      <a:pt x="53" y="27"/>
                    </a:lnTo>
                    <a:lnTo>
                      <a:pt x="59" y="27"/>
                    </a:lnTo>
                    <a:lnTo>
                      <a:pt x="6" y="144"/>
                    </a:lnTo>
                    <a:cubicBezTo>
                      <a:pt x="2" y="153"/>
                      <a:pt x="0" y="162"/>
                      <a:pt x="0" y="172"/>
                    </a:cubicBezTo>
                    <a:lnTo>
                      <a:pt x="0" y="187"/>
                    </a:lnTo>
                    <a:cubicBezTo>
                      <a:pt x="0" y="193"/>
                      <a:pt x="0" y="198"/>
                      <a:pt x="2" y="204"/>
                    </a:cubicBezTo>
                    <a:cubicBezTo>
                      <a:pt x="3" y="197"/>
                      <a:pt x="5" y="190"/>
                      <a:pt x="8" y="183"/>
                    </a:cubicBezTo>
                    <a:cubicBezTo>
                      <a:pt x="12" y="174"/>
                      <a:pt x="17" y="166"/>
                      <a:pt x="24" y="159"/>
                    </a:cubicBezTo>
                    <a:cubicBezTo>
                      <a:pt x="31" y="152"/>
                      <a:pt x="40" y="146"/>
                      <a:pt x="49" y="142"/>
                    </a:cubicBezTo>
                    <a:cubicBezTo>
                      <a:pt x="58" y="138"/>
                      <a:pt x="69" y="136"/>
                      <a:pt x="79" y="136"/>
                    </a:cubicBezTo>
                    <a:cubicBezTo>
                      <a:pt x="90" y="136"/>
                      <a:pt x="101" y="138"/>
                      <a:pt x="110" y="142"/>
                    </a:cubicBezTo>
                    <a:cubicBezTo>
                      <a:pt x="119" y="146"/>
                      <a:pt x="128" y="152"/>
                      <a:pt x="135" y="159"/>
                    </a:cubicBezTo>
                    <a:cubicBezTo>
                      <a:pt x="142" y="166"/>
                      <a:pt x="147" y="174"/>
                      <a:pt x="151" y="183"/>
                    </a:cubicBezTo>
                    <a:cubicBezTo>
                      <a:pt x="155" y="193"/>
                      <a:pt x="157" y="203"/>
                      <a:pt x="157" y="214"/>
                    </a:cubicBezTo>
                    <a:cubicBezTo>
                      <a:pt x="157" y="223"/>
                      <a:pt x="156" y="232"/>
                      <a:pt x="153" y="240"/>
                    </a:cubicBezTo>
                    <a:lnTo>
                      <a:pt x="246" y="240"/>
                    </a:lnTo>
                    <a:cubicBezTo>
                      <a:pt x="243" y="232"/>
                      <a:pt x="242" y="223"/>
                      <a:pt x="242" y="214"/>
                    </a:cubicBezTo>
                    <a:cubicBezTo>
                      <a:pt x="242" y="203"/>
                      <a:pt x="244" y="193"/>
                      <a:pt x="248" y="183"/>
                    </a:cubicBezTo>
                    <a:cubicBezTo>
                      <a:pt x="252" y="174"/>
                      <a:pt x="257" y="166"/>
                      <a:pt x="264" y="159"/>
                    </a:cubicBezTo>
                    <a:cubicBezTo>
                      <a:pt x="271" y="152"/>
                      <a:pt x="280" y="146"/>
                      <a:pt x="289" y="142"/>
                    </a:cubicBezTo>
                    <a:cubicBezTo>
                      <a:pt x="298" y="138"/>
                      <a:pt x="309" y="136"/>
                      <a:pt x="319" y="136"/>
                    </a:cubicBezTo>
                    <a:cubicBezTo>
                      <a:pt x="330" y="136"/>
                      <a:pt x="341" y="138"/>
                      <a:pt x="350" y="142"/>
                    </a:cubicBezTo>
                    <a:cubicBezTo>
                      <a:pt x="359" y="146"/>
                      <a:pt x="367" y="152"/>
                      <a:pt x="375" y="159"/>
                    </a:cubicBezTo>
                    <a:cubicBezTo>
                      <a:pt x="382" y="166"/>
                      <a:pt x="387" y="174"/>
                      <a:pt x="391" y="183"/>
                    </a:cubicBezTo>
                    <a:cubicBezTo>
                      <a:pt x="395" y="193"/>
                      <a:pt x="397" y="203"/>
                      <a:pt x="397" y="214"/>
                    </a:cubicBezTo>
                    <a:cubicBezTo>
                      <a:pt x="397" y="223"/>
                      <a:pt x="396" y="232"/>
                      <a:pt x="393" y="240"/>
                    </a:cubicBezTo>
                    <a:lnTo>
                      <a:pt x="399" y="240"/>
                    </a:lnTo>
                    <a:cubicBezTo>
                      <a:pt x="403" y="240"/>
                      <a:pt x="407" y="240"/>
                      <a:pt x="410" y="238"/>
                    </a:cubicBezTo>
                    <a:cubicBezTo>
                      <a:pt x="413" y="237"/>
                      <a:pt x="416" y="235"/>
                      <a:pt x="418" y="233"/>
                    </a:cubicBezTo>
                    <a:cubicBezTo>
                      <a:pt x="421" y="230"/>
                      <a:pt x="423" y="227"/>
                      <a:pt x="424" y="224"/>
                    </a:cubicBezTo>
                    <a:cubicBezTo>
                      <a:pt x="425" y="221"/>
                      <a:pt x="426" y="217"/>
                      <a:pt x="426" y="214"/>
                    </a:cubicBezTo>
                    <a:lnTo>
                      <a:pt x="426" y="160"/>
                    </a:lnTo>
                    <a:cubicBezTo>
                      <a:pt x="426" y="149"/>
                      <a:pt x="424" y="139"/>
                      <a:pt x="420" y="129"/>
                    </a:cubicBezTo>
                    <a:close/>
                  </a:path>
                </a:pathLst>
              </a:custGeom>
              <a:solidFill>
                <a:schemeClr val="tx1"/>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3C3C41"/>
                  </a:solidFill>
                  <a:latin typeface="Segoe UI"/>
                </a:endParaRPr>
              </a:p>
            </p:txBody>
          </p:sp>
          <p:sp>
            <p:nvSpPr>
              <p:cNvPr id="1628" name="Freeform 135">
                <a:extLst>
                  <a:ext uri="{FF2B5EF4-FFF2-40B4-BE49-F238E27FC236}">
                    <a16:creationId xmlns:a16="http://schemas.microsoft.com/office/drawing/2014/main" id="{F363CFD5-8636-4B39-B90B-54CE4862F8AF}"/>
                  </a:ext>
                </a:extLst>
              </p:cNvPr>
              <p:cNvSpPr>
                <a:spLocks noEditPoints="1"/>
              </p:cNvSpPr>
              <p:nvPr/>
            </p:nvSpPr>
            <p:spPr bwMode="auto">
              <a:xfrm>
                <a:off x="6754" y="1587"/>
                <a:ext cx="70" cy="70"/>
              </a:xfrm>
              <a:custGeom>
                <a:avLst/>
                <a:gdLst>
                  <a:gd name="T0" fmla="*/ 32 w 113"/>
                  <a:gd name="T1" fmla="*/ 45 h 112"/>
                  <a:gd name="T2" fmla="*/ 32 w 113"/>
                  <a:gd name="T3" fmla="*/ 45 h 112"/>
                  <a:gd name="T4" fmla="*/ 38 w 113"/>
                  <a:gd name="T5" fmla="*/ 37 h 112"/>
                  <a:gd name="T6" fmla="*/ 46 w 113"/>
                  <a:gd name="T7" fmla="*/ 31 h 112"/>
                  <a:gd name="T8" fmla="*/ 57 w 113"/>
                  <a:gd name="T9" fmla="*/ 29 h 112"/>
                  <a:gd name="T10" fmla="*/ 67 w 113"/>
                  <a:gd name="T11" fmla="*/ 31 h 112"/>
                  <a:gd name="T12" fmla="*/ 75 w 113"/>
                  <a:gd name="T13" fmla="*/ 37 h 112"/>
                  <a:gd name="T14" fmla="*/ 81 w 113"/>
                  <a:gd name="T15" fmla="*/ 45 h 112"/>
                  <a:gd name="T16" fmla="*/ 83 w 113"/>
                  <a:gd name="T17" fmla="*/ 56 h 112"/>
                  <a:gd name="T18" fmla="*/ 81 w 113"/>
                  <a:gd name="T19" fmla="*/ 66 h 112"/>
                  <a:gd name="T20" fmla="*/ 75 w 113"/>
                  <a:gd name="T21" fmla="*/ 75 h 112"/>
                  <a:gd name="T22" fmla="*/ 67 w 113"/>
                  <a:gd name="T23" fmla="*/ 80 h 112"/>
                  <a:gd name="T24" fmla="*/ 57 w 113"/>
                  <a:gd name="T25" fmla="*/ 82 h 112"/>
                  <a:gd name="T26" fmla="*/ 46 w 113"/>
                  <a:gd name="T27" fmla="*/ 80 h 112"/>
                  <a:gd name="T28" fmla="*/ 38 w 113"/>
                  <a:gd name="T29" fmla="*/ 75 h 112"/>
                  <a:gd name="T30" fmla="*/ 32 w 113"/>
                  <a:gd name="T31" fmla="*/ 66 h 112"/>
                  <a:gd name="T32" fmla="*/ 30 w 113"/>
                  <a:gd name="T33" fmla="*/ 56 h 112"/>
                  <a:gd name="T34" fmla="*/ 32 w 113"/>
                  <a:gd name="T35" fmla="*/ 45 h 112"/>
                  <a:gd name="T36" fmla="*/ 96 w 113"/>
                  <a:gd name="T37" fmla="*/ 16 h 112"/>
                  <a:gd name="T38" fmla="*/ 96 w 113"/>
                  <a:gd name="T39" fmla="*/ 16 h 112"/>
                  <a:gd name="T40" fmla="*/ 78 w 113"/>
                  <a:gd name="T41" fmla="*/ 4 h 112"/>
                  <a:gd name="T42" fmla="*/ 57 w 113"/>
                  <a:gd name="T43" fmla="*/ 0 h 112"/>
                  <a:gd name="T44" fmla="*/ 35 w 113"/>
                  <a:gd name="T45" fmla="*/ 4 h 112"/>
                  <a:gd name="T46" fmla="*/ 17 w 113"/>
                  <a:gd name="T47" fmla="*/ 16 h 112"/>
                  <a:gd name="T48" fmla="*/ 5 w 113"/>
                  <a:gd name="T49" fmla="*/ 34 h 112"/>
                  <a:gd name="T50" fmla="*/ 0 w 113"/>
                  <a:gd name="T51" fmla="*/ 56 h 112"/>
                  <a:gd name="T52" fmla="*/ 4 w 113"/>
                  <a:gd name="T53" fmla="*/ 76 h 112"/>
                  <a:gd name="T54" fmla="*/ 5 w 113"/>
                  <a:gd name="T55" fmla="*/ 78 h 112"/>
                  <a:gd name="T56" fmla="*/ 17 w 113"/>
                  <a:gd name="T57" fmla="*/ 95 h 112"/>
                  <a:gd name="T58" fmla="*/ 35 w 113"/>
                  <a:gd name="T59" fmla="*/ 108 h 112"/>
                  <a:gd name="T60" fmla="*/ 57 w 113"/>
                  <a:gd name="T61" fmla="*/ 112 h 112"/>
                  <a:gd name="T62" fmla="*/ 78 w 113"/>
                  <a:gd name="T63" fmla="*/ 108 h 112"/>
                  <a:gd name="T64" fmla="*/ 96 w 113"/>
                  <a:gd name="T65" fmla="*/ 95 h 112"/>
                  <a:gd name="T66" fmla="*/ 106 w 113"/>
                  <a:gd name="T67" fmla="*/ 82 h 112"/>
                  <a:gd name="T68" fmla="*/ 108 w 113"/>
                  <a:gd name="T69" fmla="*/ 78 h 112"/>
                  <a:gd name="T70" fmla="*/ 113 w 113"/>
                  <a:gd name="T71" fmla="*/ 56 h 112"/>
                  <a:gd name="T72" fmla="*/ 108 w 113"/>
                  <a:gd name="T73" fmla="*/ 34 h 112"/>
                  <a:gd name="T74" fmla="*/ 96 w 113"/>
                  <a:gd name="T75" fmla="*/ 1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3" h="112">
                    <a:moveTo>
                      <a:pt x="32" y="45"/>
                    </a:moveTo>
                    <a:lnTo>
                      <a:pt x="32" y="45"/>
                    </a:lnTo>
                    <a:cubicBezTo>
                      <a:pt x="33" y="42"/>
                      <a:pt x="35" y="39"/>
                      <a:pt x="38" y="37"/>
                    </a:cubicBezTo>
                    <a:cubicBezTo>
                      <a:pt x="40" y="34"/>
                      <a:pt x="43" y="33"/>
                      <a:pt x="46" y="31"/>
                    </a:cubicBezTo>
                    <a:cubicBezTo>
                      <a:pt x="49" y="30"/>
                      <a:pt x="53" y="29"/>
                      <a:pt x="57" y="29"/>
                    </a:cubicBezTo>
                    <a:cubicBezTo>
                      <a:pt x="60" y="29"/>
                      <a:pt x="64" y="30"/>
                      <a:pt x="67" y="31"/>
                    </a:cubicBezTo>
                    <a:cubicBezTo>
                      <a:pt x="70" y="33"/>
                      <a:pt x="73" y="34"/>
                      <a:pt x="75" y="37"/>
                    </a:cubicBezTo>
                    <a:cubicBezTo>
                      <a:pt x="78" y="39"/>
                      <a:pt x="80" y="42"/>
                      <a:pt x="81" y="45"/>
                    </a:cubicBezTo>
                    <a:cubicBezTo>
                      <a:pt x="82" y="49"/>
                      <a:pt x="83" y="52"/>
                      <a:pt x="83" y="56"/>
                    </a:cubicBezTo>
                    <a:cubicBezTo>
                      <a:pt x="83" y="59"/>
                      <a:pt x="82" y="63"/>
                      <a:pt x="81" y="66"/>
                    </a:cubicBezTo>
                    <a:cubicBezTo>
                      <a:pt x="80" y="69"/>
                      <a:pt x="78" y="72"/>
                      <a:pt x="75" y="75"/>
                    </a:cubicBezTo>
                    <a:cubicBezTo>
                      <a:pt x="73" y="77"/>
                      <a:pt x="70" y="79"/>
                      <a:pt x="67" y="80"/>
                    </a:cubicBezTo>
                    <a:cubicBezTo>
                      <a:pt x="64" y="82"/>
                      <a:pt x="60" y="82"/>
                      <a:pt x="57" y="82"/>
                    </a:cubicBezTo>
                    <a:cubicBezTo>
                      <a:pt x="53" y="82"/>
                      <a:pt x="49" y="82"/>
                      <a:pt x="46" y="80"/>
                    </a:cubicBezTo>
                    <a:cubicBezTo>
                      <a:pt x="43" y="79"/>
                      <a:pt x="40" y="77"/>
                      <a:pt x="38" y="75"/>
                    </a:cubicBezTo>
                    <a:cubicBezTo>
                      <a:pt x="35" y="72"/>
                      <a:pt x="33" y="69"/>
                      <a:pt x="32" y="66"/>
                    </a:cubicBezTo>
                    <a:cubicBezTo>
                      <a:pt x="31" y="63"/>
                      <a:pt x="30" y="59"/>
                      <a:pt x="30" y="56"/>
                    </a:cubicBezTo>
                    <a:cubicBezTo>
                      <a:pt x="30" y="52"/>
                      <a:pt x="31" y="49"/>
                      <a:pt x="32" y="45"/>
                    </a:cubicBezTo>
                    <a:close/>
                    <a:moveTo>
                      <a:pt x="96" y="16"/>
                    </a:moveTo>
                    <a:lnTo>
                      <a:pt x="96" y="16"/>
                    </a:lnTo>
                    <a:cubicBezTo>
                      <a:pt x="91" y="11"/>
                      <a:pt x="85" y="7"/>
                      <a:pt x="78" y="4"/>
                    </a:cubicBezTo>
                    <a:cubicBezTo>
                      <a:pt x="72" y="1"/>
                      <a:pt x="64" y="0"/>
                      <a:pt x="57" y="0"/>
                    </a:cubicBezTo>
                    <a:cubicBezTo>
                      <a:pt x="49" y="0"/>
                      <a:pt x="41" y="1"/>
                      <a:pt x="35" y="4"/>
                    </a:cubicBezTo>
                    <a:cubicBezTo>
                      <a:pt x="28" y="7"/>
                      <a:pt x="22" y="11"/>
                      <a:pt x="17" y="16"/>
                    </a:cubicBezTo>
                    <a:cubicBezTo>
                      <a:pt x="12" y="21"/>
                      <a:pt x="8" y="27"/>
                      <a:pt x="5" y="34"/>
                    </a:cubicBezTo>
                    <a:cubicBezTo>
                      <a:pt x="2" y="41"/>
                      <a:pt x="0" y="48"/>
                      <a:pt x="0" y="56"/>
                    </a:cubicBezTo>
                    <a:cubicBezTo>
                      <a:pt x="0" y="63"/>
                      <a:pt x="2" y="69"/>
                      <a:pt x="4" y="76"/>
                    </a:cubicBezTo>
                    <a:cubicBezTo>
                      <a:pt x="4" y="76"/>
                      <a:pt x="4" y="77"/>
                      <a:pt x="5" y="78"/>
                    </a:cubicBezTo>
                    <a:cubicBezTo>
                      <a:pt x="8" y="84"/>
                      <a:pt x="12" y="90"/>
                      <a:pt x="17" y="95"/>
                    </a:cubicBezTo>
                    <a:cubicBezTo>
                      <a:pt x="22" y="101"/>
                      <a:pt x="28" y="105"/>
                      <a:pt x="35" y="108"/>
                    </a:cubicBezTo>
                    <a:cubicBezTo>
                      <a:pt x="41" y="110"/>
                      <a:pt x="49" y="112"/>
                      <a:pt x="57" y="112"/>
                    </a:cubicBezTo>
                    <a:cubicBezTo>
                      <a:pt x="64" y="112"/>
                      <a:pt x="72" y="110"/>
                      <a:pt x="78" y="108"/>
                    </a:cubicBezTo>
                    <a:cubicBezTo>
                      <a:pt x="85" y="105"/>
                      <a:pt x="91" y="101"/>
                      <a:pt x="96" y="95"/>
                    </a:cubicBezTo>
                    <a:cubicBezTo>
                      <a:pt x="100" y="92"/>
                      <a:pt x="103" y="87"/>
                      <a:pt x="106" y="82"/>
                    </a:cubicBezTo>
                    <a:cubicBezTo>
                      <a:pt x="107" y="81"/>
                      <a:pt x="108" y="79"/>
                      <a:pt x="108" y="78"/>
                    </a:cubicBezTo>
                    <a:cubicBezTo>
                      <a:pt x="111" y="71"/>
                      <a:pt x="113" y="64"/>
                      <a:pt x="113" y="56"/>
                    </a:cubicBezTo>
                    <a:cubicBezTo>
                      <a:pt x="113" y="48"/>
                      <a:pt x="111" y="41"/>
                      <a:pt x="108" y="34"/>
                    </a:cubicBezTo>
                    <a:cubicBezTo>
                      <a:pt x="105" y="27"/>
                      <a:pt x="101" y="21"/>
                      <a:pt x="96" y="16"/>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3C3C41"/>
                  </a:solidFill>
                  <a:latin typeface="Segoe UI"/>
                </a:endParaRPr>
              </a:p>
            </p:txBody>
          </p:sp>
          <p:sp>
            <p:nvSpPr>
              <p:cNvPr id="1629" name="Freeform 136">
                <a:extLst>
                  <a:ext uri="{FF2B5EF4-FFF2-40B4-BE49-F238E27FC236}">
                    <a16:creationId xmlns:a16="http://schemas.microsoft.com/office/drawing/2014/main" id="{6B4F6828-7ECF-4B66-983D-39D3D8B21A0D}"/>
                  </a:ext>
                </a:extLst>
              </p:cNvPr>
              <p:cNvSpPr>
                <a:spLocks noEditPoints="1"/>
              </p:cNvSpPr>
              <p:nvPr/>
            </p:nvSpPr>
            <p:spPr bwMode="auto">
              <a:xfrm>
                <a:off x="6903" y="1587"/>
                <a:ext cx="70" cy="70"/>
              </a:xfrm>
              <a:custGeom>
                <a:avLst/>
                <a:gdLst>
                  <a:gd name="T0" fmla="*/ 32 w 113"/>
                  <a:gd name="T1" fmla="*/ 45 h 112"/>
                  <a:gd name="T2" fmla="*/ 32 w 113"/>
                  <a:gd name="T3" fmla="*/ 45 h 112"/>
                  <a:gd name="T4" fmla="*/ 38 w 113"/>
                  <a:gd name="T5" fmla="*/ 37 h 112"/>
                  <a:gd name="T6" fmla="*/ 46 w 113"/>
                  <a:gd name="T7" fmla="*/ 31 h 112"/>
                  <a:gd name="T8" fmla="*/ 56 w 113"/>
                  <a:gd name="T9" fmla="*/ 29 h 112"/>
                  <a:gd name="T10" fmla="*/ 67 w 113"/>
                  <a:gd name="T11" fmla="*/ 31 h 112"/>
                  <a:gd name="T12" fmla="*/ 75 w 113"/>
                  <a:gd name="T13" fmla="*/ 37 h 112"/>
                  <a:gd name="T14" fmla="*/ 81 w 113"/>
                  <a:gd name="T15" fmla="*/ 45 h 112"/>
                  <a:gd name="T16" fmla="*/ 83 w 113"/>
                  <a:gd name="T17" fmla="*/ 56 h 112"/>
                  <a:gd name="T18" fmla="*/ 81 w 113"/>
                  <a:gd name="T19" fmla="*/ 66 h 112"/>
                  <a:gd name="T20" fmla="*/ 75 w 113"/>
                  <a:gd name="T21" fmla="*/ 75 h 112"/>
                  <a:gd name="T22" fmla="*/ 67 w 113"/>
                  <a:gd name="T23" fmla="*/ 80 h 112"/>
                  <a:gd name="T24" fmla="*/ 56 w 113"/>
                  <a:gd name="T25" fmla="*/ 82 h 112"/>
                  <a:gd name="T26" fmla="*/ 46 w 113"/>
                  <a:gd name="T27" fmla="*/ 80 h 112"/>
                  <a:gd name="T28" fmla="*/ 38 w 113"/>
                  <a:gd name="T29" fmla="*/ 75 h 112"/>
                  <a:gd name="T30" fmla="*/ 32 w 113"/>
                  <a:gd name="T31" fmla="*/ 66 h 112"/>
                  <a:gd name="T32" fmla="*/ 30 w 113"/>
                  <a:gd name="T33" fmla="*/ 56 h 112"/>
                  <a:gd name="T34" fmla="*/ 32 w 113"/>
                  <a:gd name="T35" fmla="*/ 45 h 112"/>
                  <a:gd name="T36" fmla="*/ 108 w 113"/>
                  <a:gd name="T37" fmla="*/ 34 h 112"/>
                  <a:gd name="T38" fmla="*/ 108 w 113"/>
                  <a:gd name="T39" fmla="*/ 34 h 112"/>
                  <a:gd name="T40" fmla="*/ 96 w 113"/>
                  <a:gd name="T41" fmla="*/ 16 h 112"/>
                  <a:gd name="T42" fmla="*/ 78 w 113"/>
                  <a:gd name="T43" fmla="*/ 4 h 112"/>
                  <a:gd name="T44" fmla="*/ 56 w 113"/>
                  <a:gd name="T45" fmla="*/ 0 h 112"/>
                  <a:gd name="T46" fmla="*/ 35 w 113"/>
                  <a:gd name="T47" fmla="*/ 4 h 112"/>
                  <a:gd name="T48" fmla="*/ 17 w 113"/>
                  <a:gd name="T49" fmla="*/ 16 h 112"/>
                  <a:gd name="T50" fmla="*/ 5 w 113"/>
                  <a:gd name="T51" fmla="*/ 34 h 112"/>
                  <a:gd name="T52" fmla="*/ 0 w 113"/>
                  <a:gd name="T53" fmla="*/ 56 h 112"/>
                  <a:gd name="T54" fmla="*/ 5 w 113"/>
                  <a:gd name="T55" fmla="*/ 78 h 112"/>
                  <a:gd name="T56" fmla="*/ 7 w 113"/>
                  <a:gd name="T57" fmla="*/ 82 h 112"/>
                  <a:gd name="T58" fmla="*/ 17 w 113"/>
                  <a:gd name="T59" fmla="*/ 95 h 112"/>
                  <a:gd name="T60" fmla="*/ 35 w 113"/>
                  <a:gd name="T61" fmla="*/ 108 h 112"/>
                  <a:gd name="T62" fmla="*/ 56 w 113"/>
                  <a:gd name="T63" fmla="*/ 112 h 112"/>
                  <a:gd name="T64" fmla="*/ 78 w 113"/>
                  <a:gd name="T65" fmla="*/ 108 h 112"/>
                  <a:gd name="T66" fmla="*/ 96 w 113"/>
                  <a:gd name="T67" fmla="*/ 95 h 112"/>
                  <a:gd name="T68" fmla="*/ 106 w 113"/>
                  <a:gd name="T69" fmla="*/ 82 h 112"/>
                  <a:gd name="T70" fmla="*/ 108 w 113"/>
                  <a:gd name="T71" fmla="*/ 78 h 112"/>
                  <a:gd name="T72" fmla="*/ 113 w 113"/>
                  <a:gd name="T73" fmla="*/ 56 h 112"/>
                  <a:gd name="T74" fmla="*/ 108 w 113"/>
                  <a:gd name="T75" fmla="*/ 34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3" h="112">
                    <a:moveTo>
                      <a:pt x="32" y="45"/>
                    </a:moveTo>
                    <a:lnTo>
                      <a:pt x="32" y="45"/>
                    </a:lnTo>
                    <a:cubicBezTo>
                      <a:pt x="33" y="42"/>
                      <a:pt x="35" y="39"/>
                      <a:pt x="38" y="37"/>
                    </a:cubicBezTo>
                    <a:cubicBezTo>
                      <a:pt x="40" y="34"/>
                      <a:pt x="43" y="33"/>
                      <a:pt x="46" y="31"/>
                    </a:cubicBezTo>
                    <a:cubicBezTo>
                      <a:pt x="49" y="30"/>
                      <a:pt x="53" y="29"/>
                      <a:pt x="56" y="29"/>
                    </a:cubicBezTo>
                    <a:cubicBezTo>
                      <a:pt x="60" y="29"/>
                      <a:pt x="64" y="30"/>
                      <a:pt x="67" y="31"/>
                    </a:cubicBezTo>
                    <a:cubicBezTo>
                      <a:pt x="70" y="33"/>
                      <a:pt x="73" y="34"/>
                      <a:pt x="75" y="37"/>
                    </a:cubicBezTo>
                    <a:cubicBezTo>
                      <a:pt x="78" y="39"/>
                      <a:pt x="80" y="42"/>
                      <a:pt x="81" y="45"/>
                    </a:cubicBezTo>
                    <a:cubicBezTo>
                      <a:pt x="82" y="49"/>
                      <a:pt x="83" y="52"/>
                      <a:pt x="83" y="56"/>
                    </a:cubicBezTo>
                    <a:cubicBezTo>
                      <a:pt x="83" y="59"/>
                      <a:pt x="82" y="63"/>
                      <a:pt x="81" y="66"/>
                    </a:cubicBezTo>
                    <a:cubicBezTo>
                      <a:pt x="80" y="69"/>
                      <a:pt x="78" y="72"/>
                      <a:pt x="75" y="75"/>
                    </a:cubicBezTo>
                    <a:cubicBezTo>
                      <a:pt x="73" y="77"/>
                      <a:pt x="70" y="79"/>
                      <a:pt x="67" y="80"/>
                    </a:cubicBezTo>
                    <a:cubicBezTo>
                      <a:pt x="64" y="82"/>
                      <a:pt x="60" y="82"/>
                      <a:pt x="56" y="82"/>
                    </a:cubicBezTo>
                    <a:cubicBezTo>
                      <a:pt x="53" y="82"/>
                      <a:pt x="49" y="82"/>
                      <a:pt x="46" y="80"/>
                    </a:cubicBezTo>
                    <a:cubicBezTo>
                      <a:pt x="43" y="79"/>
                      <a:pt x="40" y="77"/>
                      <a:pt x="38" y="75"/>
                    </a:cubicBezTo>
                    <a:cubicBezTo>
                      <a:pt x="35" y="72"/>
                      <a:pt x="33" y="69"/>
                      <a:pt x="32" y="66"/>
                    </a:cubicBezTo>
                    <a:cubicBezTo>
                      <a:pt x="31" y="63"/>
                      <a:pt x="30" y="59"/>
                      <a:pt x="30" y="56"/>
                    </a:cubicBezTo>
                    <a:cubicBezTo>
                      <a:pt x="30" y="52"/>
                      <a:pt x="31" y="49"/>
                      <a:pt x="32" y="45"/>
                    </a:cubicBezTo>
                    <a:close/>
                    <a:moveTo>
                      <a:pt x="108" y="34"/>
                    </a:moveTo>
                    <a:lnTo>
                      <a:pt x="108" y="34"/>
                    </a:lnTo>
                    <a:cubicBezTo>
                      <a:pt x="105" y="27"/>
                      <a:pt x="101" y="21"/>
                      <a:pt x="96" y="16"/>
                    </a:cubicBezTo>
                    <a:cubicBezTo>
                      <a:pt x="91" y="11"/>
                      <a:pt x="85" y="7"/>
                      <a:pt x="78" y="4"/>
                    </a:cubicBezTo>
                    <a:cubicBezTo>
                      <a:pt x="72" y="1"/>
                      <a:pt x="64" y="0"/>
                      <a:pt x="56" y="0"/>
                    </a:cubicBezTo>
                    <a:cubicBezTo>
                      <a:pt x="49" y="0"/>
                      <a:pt x="41" y="1"/>
                      <a:pt x="35" y="4"/>
                    </a:cubicBezTo>
                    <a:cubicBezTo>
                      <a:pt x="28" y="7"/>
                      <a:pt x="22" y="11"/>
                      <a:pt x="17" y="16"/>
                    </a:cubicBezTo>
                    <a:cubicBezTo>
                      <a:pt x="12" y="21"/>
                      <a:pt x="8" y="27"/>
                      <a:pt x="5" y="34"/>
                    </a:cubicBezTo>
                    <a:cubicBezTo>
                      <a:pt x="2" y="41"/>
                      <a:pt x="0" y="48"/>
                      <a:pt x="0" y="56"/>
                    </a:cubicBezTo>
                    <a:cubicBezTo>
                      <a:pt x="0" y="64"/>
                      <a:pt x="2" y="71"/>
                      <a:pt x="5" y="78"/>
                    </a:cubicBezTo>
                    <a:cubicBezTo>
                      <a:pt x="5" y="79"/>
                      <a:pt x="6" y="81"/>
                      <a:pt x="7" y="82"/>
                    </a:cubicBezTo>
                    <a:cubicBezTo>
                      <a:pt x="10" y="87"/>
                      <a:pt x="13" y="92"/>
                      <a:pt x="17" y="95"/>
                    </a:cubicBezTo>
                    <a:cubicBezTo>
                      <a:pt x="22" y="101"/>
                      <a:pt x="28" y="105"/>
                      <a:pt x="35" y="108"/>
                    </a:cubicBezTo>
                    <a:cubicBezTo>
                      <a:pt x="41" y="110"/>
                      <a:pt x="49" y="112"/>
                      <a:pt x="56" y="112"/>
                    </a:cubicBezTo>
                    <a:cubicBezTo>
                      <a:pt x="64" y="112"/>
                      <a:pt x="72" y="110"/>
                      <a:pt x="78" y="108"/>
                    </a:cubicBezTo>
                    <a:cubicBezTo>
                      <a:pt x="85" y="105"/>
                      <a:pt x="91" y="101"/>
                      <a:pt x="96" y="95"/>
                    </a:cubicBezTo>
                    <a:cubicBezTo>
                      <a:pt x="100" y="92"/>
                      <a:pt x="103" y="87"/>
                      <a:pt x="106" y="82"/>
                    </a:cubicBezTo>
                    <a:cubicBezTo>
                      <a:pt x="107" y="81"/>
                      <a:pt x="108" y="79"/>
                      <a:pt x="108" y="78"/>
                    </a:cubicBezTo>
                    <a:cubicBezTo>
                      <a:pt x="111" y="71"/>
                      <a:pt x="113" y="64"/>
                      <a:pt x="113" y="56"/>
                    </a:cubicBezTo>
                    <a:cubicBezTo>
                      <a:pt x="113" y="48"/>
                      <a:pt x="111" y="41"/>
                      <a:pt x="108" y="34"/>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3C3C41"/>
                  </a:solidFill>
                  <a:latin typeface="Segoe UI"/>
                </a:endParaRPr>
              </a:p>
            </p:txBody>
          </p:sp>
          <p:sp>
            <p:nvSpPr>
              <p:cNvPr id="1630" name="Freeform 137">
                <a:extLst>
                  <a:ext uri="{FF2B5EF4-FFF2-40B4-BE49-F238E27FC236}">
                    <a16:creationId xmlns:a16="http://schemas.microsoft.com/office/drawing/2014/main" id="{8F0629BE-5FFB-45D4-A064-32264F61057D}"/>
                  </a:ext>
                </a:extLst>
              </p:cNvPr>
              <p:cNvSpPr>
                <a:spLocks/>
              </p:cNvSpPr>
              <p:nvPr/>
            </p:nvSpPr>
            <p:spPr bwMode="auto">
              <a:xfrm>
                <a:off x="6773" y="1605"/>
                <a:ext cx="33" cy="33"/>
              </a:xfrm>
              <a:custGeom>
                <a:avLst/>
                <a:gdLst>
                  <a:gd name="T0" fmla="*/ 8 w 53"/>
                  <a:gd name="T1" fmla="*/ 46 h 53"/>
                  <a:gd name="T2" fmla="*/ 8 w 53"/>
                  <a:gd name="T3" fmla="*/ 46 h 53"/>
                  <a:gd name="T4" fmla="*/ 16 w 53"/>
                  <a:gd name="T5" fmla="*/ 51 h 53"/>
                  <a:gd name="T6" fmla="*/ 26 w 53"/>
                  <a:gd name="T7" fmla="*/ 53 h 53"/>
                  <a:gd name="T8" fmla="*/ 37 w 53"/>
                  <a:gd name="T9" fmla="*/ 51 h 53"/>
                  <a:gd name="T10" fmla="*/ 45 w 53"/>
                  <a:gd name="T11" fmla="*/ 46 h 53"/>
                  <a:gd name="T12" fmla="*/ 51 w 53"/>
                  <a:gd name="T13" fmla="*/ 37 h 53"/>
                  <a:gd name="T14" fmla="*/ 53 w 53"/>
                  <a:gd name="T15" fmla="*/ 27 h 53"/>
                  <a:gd name="T16" fmla="*/ 51 w 53"/>
                  <a:gd name="T17" fmla="*/ 16 h 53"/>
                  <a:gd name="T18" fmla="*/ 45 w 53"/>
                  <a:gd name="T19" fmla="*/ 8 h 53"/>
                  <a:gd name="T20" fmla="*/ 37 w 53"/>
                  <a:gd name="T21" fmla="*/ 2 h 53"/>
                  <a:gd name="T22" fmla="*/ 26 w 53"/>
                  <a:gd name="T23" fmla="*/ 0 h 53"/>
                  <a:gd name="T24" fmla="*/ 16 w 53"/>
                  <a:gd name="T25" fmla="*/ 2 h 53"/>
                  <a:gd name="T26" fmla="*/ 8 w 53"/>
                  <a:gd name="T27" fmla="*/ 8 h 53"/>
                  <a:gd name="T28" fmla="*/ 2 w 53"/>
                  <a:gd name="T29" fmla="*/ 16 h 53"/>
                  <a:gd name="T30" fmla="*/ 0 w 53"/>
                  <a:gd name="T31" fmla="*/ 27 h 53"/>
                  <a:gd name="T32" fmla="*/ 2 w 53"/>
                  <a:gd name="T33" fmla="*/ 37 h 53"/>
                  <a:gd name="T34" fmla="*/ 8 w 53"/>
                  <a:gd name="T35" fmla="*/ 46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3" h="53">
                    <a:moveTo>
                      <a:pt x="8" y="46"/>
                    </a:moveTo>
                    <a:lnTo>
                      <a:pt x="8" y="46"/>
                    </a:lnTo>
                    <a:cubicBezTo>
                      <a:pt x="10" y="48"/>
                      <a:pt x="13" y="50"/>
                      <a:pt x="16" y="51"/>
                    </a:cubicBezTo>
                    <a:cubicBezTo>
                      <a:pt x="19" y="53"/>
                      <a:pt x="23" y="53"/>
                      <a:pt x="26" y="53"/>
                    </a:cubicBezTo>
                    <a:cubicBezTo>
                      <a:pt x="30" y="53"/>
                      <a:pt x="34" y="53"/>
                      <a:pt x="37" y="51"/>
                    </a:cubicBezTo>
                    <a:cubicBezTo>
                      <a:pt x="40" y="50"/>
                      <a:pt x="43" y="48"/>
                      <a:pt x="45" y="46"/>
                    </a:cubicBezTo>
                    <a:cubicBezTo>
                      <a:pt x="48" y="43"/>
                      <a:pt x="50" y="40"/>
                      <a:pt x="51" y="37"/>
                    </a:cubicBezTo>
                    <a:cubicBezTo>
                      <a:pt x="52" y="34"/>
                      <a:pt x="53" y="30"/>
                      <a:pt x="53" y="27"/>
                    </a:cubicBezTo>
                    <a:cubicBezTo>
                      <a:pt x="53" y="23"/>
                      <a:pt x="52" y="20"/>
                      <a:pt x="51" y="16"/>
                    </a:cubicBezTo>
                    <a:cubicBezTo>
                      <a:pt x="50" y="13"/>
                      <a:pt x="48" y="10"/>
                      <a:pt x="45" y="8"/>
                    </a:cubicBezTo>
                    <a:cubicBezTo>
                      <a:pt x="43" y="5"/>
                      <a:pt x="40" y="4"/>
                      <a:pt x="37" y="2"/>
                    </a:cubicBezTo>
                    <a:cubicBezTo>
                      <a:pt x="34" y="1"/>
                      <a:pt x="30" y="0"/>
                      <a:pt x="26" y="0"/>
                    </a:cubicBezTo>
                    <a:cubicBezTo>
                      <a:pt x="23" y="0"/>
                      <a:pt x="19" y="1"/>
                      <a:pt x="16" y="2"/>
                    </a:cubicBezTo>
                    <a:cubicBezTo>
                      <a:pt x="13" y="4"/>
                      <a:pt x="10" y="5"/>
                      <a:pt x="8" y="8"/>
                    </a:cubicBezTo>
                    <a:cubicBezTo>
                      <a:pt x="5" y="10"/>
                      <a:pt x="3" y="13"/>
                      <a:pt x="2" y="16"/>
                    </a:cubicBezTo>
                    <a:cubicBezTo>
                      <a:pt x="1" y="20"/>
                      <a:pt x="0" y="23"/>
                      <a:pt x="0" y="27"/>
                    </a:cubicBezTo>
                    <a:cubicBezTo>
                      <a:pt x="0" y="30"/>
                      <a:pt x="1" y="34"/>
                      <a:pt x="2" y="37"/>
                    </a:cubicBezTo>
                    <a:cubicBezTo>
                      <a:pt x="3" y="40"/>
                      <a:pt x="5" y="43"/>
                      <a:pt x="8" y="46"/>
                    </a:cubicBezTo>
                    <a:close/>
                  </a:path>
                </a:pathLst>
              </a:custGeom>
              <a:solidFill>
                <a:schemeClr val="accent5"/>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3C3C41"/>
                  </a:solidFill>
                  <a:latin typeface="Segoe UI"/>
                </a:endParaRPr>
              </a:p>
            </p:txBody>
          </p:sp>
          <p:sp>
            <p:nvSpPr>
              <p:cNvPr id="1631" name="Freeform 138">
                <a:extLst>
                  <a:ext uri="{FF2B5EF4-FFF2-40B4-BE49-F238E27FC236}">
                    <a16:creationId xmlns:a16="http://schemas.microsoft.com/office/drawing/2014/main" id="{A5662D37-7AA2-494E-870E-1B8495986527}"/>
                  </a:ext>
                </a:extLst>
              </p:cNvPr>
              <p:cNvSpPr>
                <a:spLocks/>
              </p:cNvSpPr>
              <p:nvPr/>
            </p:nvSpPr>
            <p:spPr bwMode="auto">
              <a:xfrm>
                <a:off x="6922" y="1605"/>
                <a:ext cx="33" cy="33"/>
              </a:xfrm>
              <a:custGeom>
                <a:avLst/>
                <a:gdLst>
                  <a:gd name="T0" fmla="*/ 8 w 53"/>
                  <a:gd name="T1" fmla="*/ 46 h 53"/>
                  <a:gd name="T2" fmla="*/ 8 w 53"/>
                  <a:gd name="T3" fmla="*/ 46 h 53"/>
                  <a:gd name="T4" fmla="*/ 16 w 53"/>
                  <a:gd name="T5" fmla="*/ 51 h 53"/>
                  <a:gd name="T6" fmla="*/ 27 w 53"/>
                  <a:gd name="T7" fmla="*/ 53 h 53"/>
                  <a:gd name="T8" fmla="*/ 37 w 53"/>
                  <a:gd name="T9" fmla="*/ 51 h 53"/>
                  <a:gd name="T10" fmla="*/ 45 w 53"/>
                  <a:gd name="T11" fmla="*/ 46 h 53"/>
                  <a:gd name="T12" fmla="*/ 51 w 53"/>
                  <a:gd name="T13" fmla="*/ 37 h 53"/>
                  <a:gd name="T14" fmla="*/ 53 w 53"/>
                  <a:gd name="T15" fmla="*/ 27 h 53"/>
                  <a:gd name="T16" fmla="*/ 51 w 53"/>
                  <a:gd name="T17" fmla="*/ 16 h 53"/>
                  <a:gd name="T18" fmla="*/ 45 w 53"/>
                  <a:gd name="T19" fmla="*/ 8 h 53"/>
                  <a:gd name="T20" fmla="*/ 37 w 53"/>
                  <a:gd name="T21" fmla="*/ 2 h 53"/>
                  <a:gd name="T22" fmla="*/ 27 w 53"/>
                  <a:gd name="T23" fmla="*/ 0 h 53"/>
                  <a:gd name="T24" fmla="*/ 16 w 53"/>
                  <a:gd name="T25" fmla="*/ 2 h 53"/>
                  <a:gd name="T26" fmla="*/ 8 w 53"/>
                  <a:gd name="T27" fmla="*/ 8 h 53"/>
                  <a:gd name="T28" fmla="*/ 2 w 53"/>
                  <a:gd name="T29" fmla="*/ 16 h 53"/>
                  <a:gd name="T30" fmla="*/ 0 w 53"/>
                  <a:gd name="T31" fmla="*/ 27 h 53"/>
                  <a:gd name="T32" fmla="*/ 2 w 53"/>
                  <a:gd name="T33" fmla="*/ 37 h 53"/>
                  <a:gd name="T34" fmla="*/ 8 w 53"/>
                  <a:gd name="T35" fmla="*/ 46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3" h="53">
                    <a:moveTo>
                      <a:pt x="8" y="46"/>
                    </a:moveTo>
                    <a:lnTo>
                      <a:pt x="8" y="46"/>
                    </a:lnTo>
                    <a:cubicBezTo>
                      <a:pt x="10" y="48"/>
                      <a:pt x="13" y="50"/>
                      <a:pt x="16" y="51"/>
                    </a:cubicBezTo>
                    <a:cubicBezTo>
                      <a:pt x="19" y="53"/>
                      <a:pt x="23" y="53"/>
                      <a:pt x="27" y="53"/>
                    </a:cubicBezTo>
                    <a:cubicBezTo>
                      <a:pt x="30" y="53"/>
                      <a:pt x="34" y="53"/>
                      <a:pt x="37" y="51"/>
                    </a:cubicBezTo>
                    <a:cubicBezTo>
                      <a:pt x="40" y="50"/>
                      <a:pt x="43" y="48"/>
                      <a:pt x="45" y="46"/>
                    </a:cubicBezTo>
                    <a:cubicBezTo>
                      <a:pt x="48" y="43"/>
                      <a:pt x="50" y="40"/>
                      <a:pt x="51" y="37"/>
                    </a:cubicBezTo>
                    <a:cubicBezTo>
                      <a:pt x="52" y="34"/>
                      <a:pt x="53" y="30"/>
                      <a:pt x="53" y="27"/>
                    </a:cubicBezTo>
                    <a:cubicBezTo>
                      <a:pt x="53" y="23"/>
                      <a:pt x="52" y="20"/>
                      <a:pt x="51" y="16"/>
                    </a:cubicBezTo>
                    <a:cubicBezTo>
                      <a:pt x="50" y="13"/>
                      <a:pt x="48" y="10"/>
                      <a:pt x="45" y="8"/>
                    </a:cubicBezTo>
                    <a:cubicBezTo>
                      <a:pt x="43" y="5"/>
                      <a:pt x="40" y="4"/>
                      <a:pt x="37" y="2"/>
                    </a:cubicBezTo>
                    <a:cubicBezTo>
                      <a:pt x="34" y="1"/>
                      <a:pt x="30" y="0"/>
                      <a:pt x="27" y="0"/>
                    </a:cubicBezTo>
                    <a:cubicBezTo>
                      <a:pt x="23" y="0"/>
                      <a:pt x="19" y="1"/>
                      <a:pt x="16" y="2"/>
                    </a:cubicBezTo>
                    <a:cubicBezTo>
                      <a:pt x="13" y="4"/>
                      <a:pt x="10" y="5"/>
                      <a:pt x="8" y="8"/>
                    </a:cubicBezTo>
                    <a:cubicBezTo>
                      <a:pt x="5" y="10"/>
                      <a:pt x="3" y="13"/>
                      <a:pt x="2" y="16"/>
                    </a:cubicBezTo>
                    <a:cubicBezTo>
                      <a:pt x="1" y="20"/>
                      <a:pt x="0" y="23"/>
                      <a:pt x="0" y="27"/>
                    </a:cubicBezTo>
                    <a:cubicBezTo>
                      <a:pt x="0" y="30"/>
                      <a:pt x="1" y="34"/>
                      <a:pt x="2" y="37"/>
                    </a:cubicBezTo>
                    <a:cubicBezTo>
                      <a:pt x="3" y="40"/>
                      <a:pt x="5" y="43"/>
                      <a:pt x="8" y="46"/>
                    </a:cubicBezTo>
                    <a:close/>
                  </a:path>
                </a:pathLst>
              </a:custGeom>
              <a:solidFill>
                <a:schemeClr val="accent5"/>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3C3C41"/>
                  </a:solidFill>
                  <a:latin typeface="Segoe UI"/>
                </a:endParaRPr>
              </a:p>
            </p:txBody>
          </p:sp>
        </p:grpSp>
      </p:grpSp>
      <p:sp>
        <p:nvSpPr>
          <p:cNvPr id="1667" name="Freeform 7">
            <a:extLst>
              <a:ext uri="{FF2B5EF4-FFF2-40B4-BE49-F238E27FC236}">
                <a16:creationId xmlns:a16="http://schemas.microsoft.com/office/drawing/2014/main" id="{FEB72137-E825-441F-8049-76DAFDDE152B}"/>
              </a:ext>
            </a:extLst>
          </p:cNvPr>
          <p:cNvSpPr>
            <a:spLocks/>
          </p:cNvSpPr>
          <p:nvPr/>
        </p:nvSpPr>
        <p:spPr bwMode="auto">
          <a:xfrm>
            <a:off x="8102140" y="4744839"/>
            <a:ext cx="691848" cy="425577"/>
          </a:xfrm>
          <a:custGeom>
            <a:avLst/>
            <a:gdLst>
              <a:gd name="T0" fmla="*/ 984 w 1109"/>
              <a:gd name="T1" fmla="*/ 426 h 682"/>
              <a:gd name="T2" fmla="*/ 982 w 1109"/>
              <a:gd name="T3" fmla="*/ 426 h 682"/>
              <a:gd name="T4" fmla="*/ 998 w 1109"/>
              <a:gd name="T5" fmla="*/ 341 h 682"/>
              <a:gd name="T6" fmla="*/ 776 w 1109"/>
              <a:gd name="T7" fmla="*/ 113 h 682"/>
              <a:gd name="T8" fmla="*/ 702 w 1109"/>
              <a:gd name="T9" fmla="*/ 127 h 682"/>
              <a:gd name="T10" fmla="*/ 443 w 1109"/>
              <a:gd name="T11" fmla="*/ 0 h 682"/>
              <a:gd name="T12" fmla="*/ 110 w 1109"/>
              <a:gd name="T13" fmla="*/ 341 h 682"/>
              <a:gd name="T14" fmla="*/ 121 w 1109"/>
              <a:gd name="T15" fmla="*/ 426 h 682"/>
              <a:gd name="T16" fmla="*/ 0 w 1109"/>
              <a:gd name="T17" fmla="*/ 554 h 682"/>
              <a:gd name="T18" fmla="*/ 124 w 1109"/>
              <a:gd name="T19" fmla="*/ 682 h 682"/>
              <a:gd name="T20" fmla="*/ 984 w 1109"/>
              <a:gd name="T21" fmla="*/ 682 h 682"/>
              <a:gd name="T22" fmla="*/ 1109 w 1109"/>
              <a:gd name="T23" fmla="*/ 554 h 682"/>
              <a:gd name="T24" fmla="*/ 984 w 1109"/>
              <a:gd name="T25" fmla="*/ 426 h 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09" h="682">
                <a:moveTo>
                  <a:pt x="984" y="426"/>
                </a:moveTo>
                <a:cubicBezTo>
                  <a:pt x="982" y="426"/>
                  <a:pt x="982" y="426"/>
                  <a:pt x="982" y="426"/>
                </a:cubicBezTo>
                <a:cubicBezTo>
                  <a:pt x="992" y="400"/>
                  <a:pt x="998" y="371"/>
                  <a:pt x="998" y="341"/>
                </a:cubicBezTo>
                <a:cubicBezTo>
                  <a:pt x="998" y="215"/>
                  <a:pt x="899" y="113"/>
                  <a:pt x="776" y="113"/>
                </a:cubicBezTo>
                <a:cubicBezTo>
                  <a:pt x="750" y="113"/>
                  <a:pt x="725" y="118"/>
                  <a:pt x="702" y="127"/>
                </a:cubicBezTo>
                <a:cubicBezTo>
                  <a:pt x="641" y="49"/>
                  <a:pt x="548" y="0"/>
                  <a:pt x="443" y="0"/>
                </a:cubicBezTo>
                <a:cubicBezTo>
                  <a:pt x="259" y="0"/>
                  <a:pt x="110" y="152"/>
                  <a:pt x="110" y="341"/>
                </a:cubicBezTo>
                <a:cubicBezTo>
                  <a:pt x="110" y="370"/>
                  <a:pt x="115" y="399"/>
                  <a:pt x="121" y="426"/>
                </a:cubicBezTo>
                <a:cubicBezTo>
                  <a:pt x="54" y="428"/>
                  <a:pt x="0" y="484"/>
                  <a:pt x="0" y="554"/>
                </a:cubicBezTo>
                <a:cubicBezTo>
                  <a:pt x="0" y="625"/>
                  <a:pt x="55" y="682"/>
                  <a:pt x="124" y="682"/>
                </a:cubicBezTo>
                <a:cubicBezTo>
                  <a:pt x="984" y="682"/>
                  <a:pt x="984" y="682"/>
                  <a:pt x="984" y="682"/>
                </a:cubicBezTo>
                <a:cubicBezTo>
                  <a:pt x="1053" y="682"/>
                  <a:pt x="1109" y="625"/>
                  <a:pt x="1109" y="554"/>
                </a:cubicBezTo>
                <a:cubicBezTo>
                  <a:pt x="1109" y="483"/>
                  <a:pt x="1053" y="426"/>
                  <a:pt x="984" y="426"/>
                </a:cubicBezTo>
                <a:close/>
              </a:path>
            </a:pathLst>
          </a:custGeom>
          <a:solidFill>
            <a:schemeClr val="bg1"/>
          </a:solidFill>
          <a:ln w="12700" cap="flat">
            <a:solidFill>
              <a:schemeClr val="tx2"/>
            </a:solidFill>
            <a:prstDash val="solid"/>
            <a:miter lim="800000"/>
            <a:headEnd/>
            <a:tailEnd/>
          </a:ln>
        </p:spPr>
        <p:txBody>
          <a:bodyPr vert="horz" wrap="square" lIns="62320" tIns="31159" rIns="62320" bIns="31159" numCol="1" anchor="t" anchorCtr="0" compatLnSpc="1">
            <a:prstTxWarp prst="textNoShape">
              <a:avLst/>
            </a:prstTxWarp>
          </a:bodyPr>
          <a:lstStyle/>
          <a:p>
            <a:pPr algn="ctr" defTabSz="623137">
              <a:defRPr/>
            </a:pPr>
            <a:endParaRPr lang="en-US" sz="1227" kern="0">
              <a:solidFill>
                <a:srgbClr val="353535"/>
              </a:solidFill>
              <a:latin typeface="Segoe UI Semilight"/>
            </a:endParaRPr>
          </a:p>
        </p:txBody>
      </p:sp>
      <p:grpSp>
        <p:nvGrpSpPr>
          <p:cNvPr id="1680" name="Farm">
            <a:extLst>
              <a:ext uri="{FF2B5EF4-FFF2-40B4-BE49-F238E27FC236}">
                <a16:creationId xmlns:a16="http://schemas.microsoft.com/office/drawing/2014/main" id="{4411A828-5DCC-4519-823D-FC363A706497}"/>
              </a:ext>
            </a:extLst>
          </p:cNvPr>
          <p:cNvGrpSpPr/>
          <p:nvPr/>
        </p:nvGrpSpPr>
        <p:grpSpPr>
          <a:xfrm>
            <a:off x="6963380" y="3613461"/>
            <a:ext cx="1700202" cy="714118"/>
            <a:chOff x="6878430" y="4130787"/>
            <a:chExt cx="1700443" cy="714219"/>
          </a:xfrm>
        </p:grpSpPr>
        <p:grpSp>
          <p:nvGrpSpPr>
            <p:cNvPr id="1681" name="Group 1680">
              <a:extLst>
                <a:ext uri="{FF2B5EF4-FFF2-40B4-BE49-F238E27FC236}">
                  <a16:creationId xmlns:a16="http://schemas.microsoft.com/office/drawing/2014/main" id="{40C4FDD8-528B-4699-8E50-F4A6123C7681}"/>
                </a:ext>
              </a:extLst>
            </p:cNvPr>
            <p:cNvGrpSpPr/>
            <p:nvPr/>
          </p:nvGrpSpPr>
          <p:grpSpPr>
            <a:xfrm>
              <a:off x="7582578" y="4193575"/>
              <a:ext cx="194265" cy="374684"/>
              <a:chOff x="1432395" y="1223018"/>
              <a:chExt cx="149898" cy="289112"/>
            </a:xfrm>
            <a:solidFill>
              <a:schemeClr val="tx2"/>
            </a:solidFill>
          </p:grpSpPr>
          <p:sp>
            <p:nvSpPr>
              <p:cNvPr id="1810" name="Graphic 21">
                <a:extLst>
                  <a:ext uri="{FF2B5EF4-FFF2-40B4-BE49-F238E27FC236}">
                    <a16:creationId xmlns:a16="http://schemas.microsoft.com/office/drawing/2014/main" id="{C7A417EE-2E6D-4844-BFD3-736600C2878E}"/>
                  </a:ext>
                </a:extLst>
              </p:cNvPr>
              <p:cNvSpPr/>
              <p:nvPr/>
            </p:nvSpPr>
            <p:spPr>
              <a:xfrm>
                <a:off x="1432395" y="1223018"/>
                <a:ext cx="149898" cy="196418"/>
              </a:xfrm>
              <a:custGeom>
                <a:avLst/>
                <a:gdLst>
                  <a:gd name="connsiteX0" fmla="*/ 414624 w 421750"/>
                  <a:gd name="connsiteY0" fmla="*/ 345835 h 552638"/>
                  <a:gd name="connsiteX1" fmla="*/ 211554 w 421750"/>
                  <a:gd name="connsiteY1" fmla="*/ 548906 h 552638"/>
                  <a:gd name="connsiteX2" fmla="*/ 8483 w 421750"/>
                  <a:gd name="connsiteY2" fmla="*/ 345835 h 552638"/>
                  <a:gd name="connsiteX3" fmla="*/ 211554 w 421750"/>
                  <a:gd name="connsiteY3" fmla="*/ 8483 h 552638"/>
                  <a:gd name="connsiteX4" fmla="*/ 414624 w 421750"/>
                  <a:gd name="connsiteY4" fmla="*/ 345835 h 5526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1750" h="552638">
                    <a:moveTo>
                      <a:pt x="414624" y="345835"/>
                    </a:moveTo>
                    <a:cubicBezTo>
                      <a:pt x="414624" y="458011"/>
                      <a:pt x="323681" y="548906"/>
                      <a:pt x="211554" y="548906"/>
                    </a:cubicBezTo>
                    <a:cubicBezTo>
                      <a:pt x="99426" y="548906"/>
                      <a:pt x="8483" y="458011"/>
                      <a:pt x="8483" y="345835"/>
                    </a:cubicBezTo>
                    <a:cubicBezTo>
                      <a:pt x="8483" y="233659"/>
                      <a:pt x="99426" y="8483"/>
                      <a:pt x="211554" y="8483"/>
                    </a:cubicBezTo>
                    <a:cubicBezTo>
                      <a:pt x="323681" y="8483"/>
                      <a:pt x="414624" y="233708"/>
                      <a:pt x="414624" y="345835"/>
                    </a:cubicBezTo>
                    <a:close/>
                  </a:path>
                </a:pathLst>
              </a:custGeom>
              <a:grpFill/>
              <a:ln w="19050" cap="flat">
                <a:noFill/>
                <a:prstDash val="solid"/>
                <a:miter/>
              </a:ln>
            </p:spPr>
            <p:txBody>
              <a:bodyPr rtlCol="0" anchor="ctr"/>
              <a:lstStyle/>
              <a:p>
                <a:pPr defTabSz="914224">
                  <a:defRPr/>
                </a:pPr>
                <a:endParaRPr lang="en-US" kern="0">
                  <a:solidFill>
                    <a:srgbClr val="1A1A1A"/>
                  </a:solidFill>
                  <a:latin typeface="Segoe UI"/>
                </a:endParaRPr>
              </a:p>
            </p:txBody>
          </p:sp>
          <p:sp>
            <p:nvSpPr>
              <p:cNvPr id="1811" name="Rectangle 1810">
                <a:extLst>
                  <a:ext uri="{FF2B5EF4-FFF2-40B4-BE49-F238E27FC236}">
                    <a16:creationId xmlns:a16="http://schemas.microsoft.com/office/drawing/2014/main" id="{1A2788D8-21D8-43B3-B21B-6FB2A27EDA0D}"/>
                  </a:ext>
                </a:extLst>
              </p:cNvPr>
              <p:cNvSpPr/>
              <p:nvPr/>
            </p:nvSpPr>
            <p:spPr bwMode="auto">
              <a:xfrm>
                <a:off x="1498200" y="1394186"/>
                <a:ext cx="18288" cy="11794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1682" name="Group 1681">
              <a:extLst>
                <a:ext uri="{FF2B5EF4-FFF2-40B4-BE49-F238E27FC236}">
                  <a16:creationId xmlns:a16="http://schemas.microsoft.com/office/drawing/2014/main" id="{617F0372-7ECC-4CF4-8A3A-E6295897710B}"/>
                </a:ext>
              </a:extLst>
            </p:cNvPr>
            <p:cNvGrpSpPr/>
            <p:nvPr/>
          </p:nvGrpSpPr>
          <p:grpSpPr>
            <a:xfrm>
              <a:off x="7736678" y="4139200"/>
              <a:ext cx="218929" cy="422254"/>
              <a:chOff x="1432395" y="1223018"/>
              <a:chExt cx="149898" cy="289112"/>
            </a:xfrm>
            <a:solidFill>
              <a:schemeClr val="tx2"/>
            </a:solidFill>
          </p:grpSpPr>
          <p:sp>
            <p:nvSpPr>
              <p:cNvPr id="1808" name="Graphic 21">
                <a:extLst>
                  <a:ext uri="{FF2B5EF4-FFF2-40B4-BE49-F238E27FC236}">
                    <a16:creationId xmlns:a16="http://schemas.microsoft.com/office/drawing/2014/main" id="{171FDED9-3276-4081-BBDE-7298FDD3474C}"/>
                  </a:ext>
                </a:extLst>
              </p:cNvPr>
              <p:cNvSpPr/>
              <p:nvPr/>
            </p:nvSpPr>
            <p:spPr>
              <a:xfrm>
                <a:off x="1432395" y="1223018"/>
                <a:ext cx="149898" cy="196418"/>
              </a:xfrm>
              <a:custGeom>
                <a:avLst/>
                <a:gdLst>
                  <a:gd name="connsiteX0" fmla="*/ 414624 w 421750"/>
                  <a:gd name="connsiteY0" fmla="*/ 345835 h 552638"/>
                  <a:gd name="connsiteX1" fmla="*/ 211554 w 421750"/>
                  <a:gd name="connsiteY1" fmla="*/ 548906 h 552638"/>
                  <a:gd name="connsiteX2" fmla="*/ 8483 w 421750"/>
                  <a:gd name="connsiteY2" fmla="*/ 345835 h 552638"/>
                  <a:gd name="connsiteX3" fmla="*/ 211554 w 421750"/>
                  <a:gd name="connsiteY3" fmla="*/ 8483 h 552638"/>
                  <a:gd name="connsiteX4" fmla="*/ 414624 w 421750"/>
                  <a:gd name="connsiteY4" fmla="*/ 345835 h 5526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1750" h="552638">
                    <a:moveTo>
                      <a:pt x="414624" y="345835"/>
                    </a:moveTo>
                    <a:cubicBezTo>
                      <a:pt x="414624" y="458011"/>
                      <a:pt x="323681" y="548906"/>
                      <a:pt x="211554" y="548906"/>
                    </a:cubicBezTo>
                    <a:cubicBezTo>
                      <a:pt x="99426" y="548906"/>
                      <a:pt x="8483" y="458011"/>
                      <a:pt x="8483" y="345835"/>
                    </a:cubicBezTo>
                    <a:cubicBezTo>
                      <a:pt x="8483" y="233659"/>
                      <a:pt x="99426" y="8483"/>
                      <a:pt x="211554" y="8483"/>
                    </a:cubicBezTo>
                    <a:cubicBezTo>
                      <a:pt x="323681" y="8483"/>
                      <a:pt x="414624" y="233708"/>
                      <a:pt x="414624" y="345835"/>
                    </a:cubicBezTo>
                    <a:close/>
                  </a:path>
                </a:pathLst>
              </a:custGeom>
              <a:grpFill/>
              <a:ln w="19050" cap="flat">
                <a:noFill/>
                <a:prstDash val="solid"/>
                <a:miter/>
              </a:ln>
            </p:spPr>
            <p:txBody>
              <a:bodyPr rtlCol="0" anchor="ctr"/>
              <a:lstStyle/>
              <a:p>
                <a:pPr defTabSz="914224">
                  <a:defRPr/>
                </a:pPr>
                <a:endParaRPr lang="en-US" kern="0">
                  <a:solidFill>
                    <a:srgbClr val="1A1A1A"/>
                  </a:solidFill>
                  <a:latin typeface="Segoe UI"/>
                </a:endParaRPr>
              </a:p>
            </p:txBody>
          </p:sp>
          <p:sp>
            <p:nvSpPr>
              <p:cNvPr id="1809" name="Rectangle 1808">
                <a:extLst>
                  <a:ext uri="{FF2B5EF4-FFF2-40B4-BE49-F238E27FC236}">
                    <a16:creationId xmlns:a16="http://schemas.microsoft.com/office/drawing/2014/main" id="{D9A8BF45-F6CF-4412-A04F-A7A46A8A96A6}"/>
                  </a:ext>
                </a:extLst>
              </p:cNvPr>
              <p:cNvSpPr/>
              <p:nvPr/>
            </p:nvSpPr>
            <p:spPr bwMode="auto">
              <a:xfrm>
                <a:off x="1498200" y="1394186"/>
                <a:ext cx="18288" cy="11794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1683" name="Group 1682">
              <a:extLst>
                <a:ext uri="{FF2B5EF4-FFF2-40B4-BE49-F238E27FC236}">
                  <a16:creationId xmlns:a16="http://schemas.microsoft.com/office/drawing/2014/main" id="{733BDD72-658F-4070-8D0A-7A7E38E48E09}"/>
                </a:ext>
              </a:extLst>
            </p:cNvPr>
            <p:cNvGrpSpPr/>
            <p:nvPr/>
          </p:nvGrpSpPr>
          <p:grpSpPr>
            <a:xfrm>
              <a:off x="7953593" y="4239393"/>
              <a:ext cx="162830" cy="314054"/>
              <a:chOff x="1432395" y="1223018"/>
              <a:chExt cx="149898" cy="289112"/>
            </a:xfrm>
            <a:solidFill>
              <a:schemeClr val="tx2"/>
            </a:solidFill>
          </p:grpSpPr>
          <p:sp>
            <p:nvSpPr>
              <p:cNvPr id="1806" name="Graphic 21">
                <a:extLst>
                  <a:ext uri="{FF2B5EF4-FFF2-40B4-BE49-F238E27FC236}">
                    <a16:creationId xmlns:a16="http://schemas.microsoft.com/office/drawing/2014/main" id="{0223FDE5-7631-4249-9DF6-3B01B3976CDE}"/>
                  </a:ext>
                </a:extLst>
              </p:cNvPr>
              <p:cNvSpPr/>
              <p:nvPr/>
            </p:nvSpPr>
            <p:spPr>
              <a:xfrm>
                <a:off x="1432395" y="1223018"/>
                <a:ext cx="149898" cy="196418"/>
              </a:xfrm>
              <a:custGeom>
                <a:avLst/>
                <a:gdLst>
                  <a:gd name="connsiteX0" fmla="*/ 414624 w 421750"/>
                  <a:gd name="connsiteY0" fmla="*/ 345835 h 552638"/>
                  <a:gd name="connsiteX1" fmla="*/ 211554 w 421750"/>
                  <a:gd name="connsiteY1" fmla="*/ 548906 h 552638"/>
                  <a:gd name="connsiteX2" fmla="*/ 8483 w 421750"/>
                  <a:gd name="connsiteY2" fmla="*/ 345835 h 552638"/>
                  <a:gd name="connsiteX3" fmla="*/ 211554 w 421750"/>
                  <a:gd name="connsiteY3" fmla="*/ 8483 h 552638"/>
                  <a:gd name="connsiteX4" fmla="*/ 414624 w 421750"/>
                  <a:gd name="connsiteY4" fmla="*/ 345835 h 5526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1750" h="552638">
                    <a:moveTo>
                      <a:pt x="414624" y="345835"/>
                    </a:moveTo>
                    <a:cubicBezTo>
                      <a:pt x="414624" y="458011"/>
                      <a:pt x="323681" y="548906"/>
                      <a:pt x="211554" y="548906"/>
                    </a:cubicBezTo>
                    <a:cubicBezTo>
                      <a:pt x="99426" y="548906"/>
                      <a:pt x="8483" y="458011"/>
                      <a:pt x="8483" y="345835"/>
                    </a:cubicBezTo>
                    <a:cubicBezTo>
                      <a:pt x="8483" y="233659"/>
                      <a:pt x="99426" y="8483"/>
                      <a:pt x="211554" y="8483"/>
                    </a:cubicBezTo>
                    <a:cubicBezTo>
                      <a:pt x="323681" y="8483"/>
                      <a:pt x="414624" y="233708"/>
                      <a:pt x="414624" y="345835"/>
                    </a:cubicBezTo>
                    <a:close/>
                  </a:path>
                </a:pathLst>
              </a:custGeom>
              <a:grpFill/>
              <a:ln w="19050" cap="flat">
                <a:noFill/>
                <a:prstDash val="solid"/>
                <a:miter/>
              </a:ln>
            </p:spPr>
            <p:txBody>
              <a:bodyPr rtlCol="0" anchor="ctr"/>
              <a:lstStyle/>
              <a:p>
                <a:pPr defTabSz="914224">
                  <a:defRPr/>
                </a:pPr>
                <a:endParaRPr lang="en-US" kern="0">
                  <a:solidFill>
                    <a:srgbClr val="1A1A1A"/>
                  </a:solidFill>
                  <a:latin typeface="Segoe UI"/>
                </a:endParaRPr>
              </a:p>
            </p:txBody>
          </p:sp>
          <p:sp>
            <p:nvSpPr>
              <p:cNvPr id="1807" name="Rectangle 1806">
                <a:extLst>
                  <a:ext uri="{FF2B5EF4-FFF2-40B4-BE49-F238E27FC236}">
                    <a16:creationId xmlns:a16="http://schemas.microsoft.com/office/drawing/2014/main" id="{D99BD2CA-525C-4FFD-8274-B0C18E766D13}"/>
                  </a:ext>
                </a:extLst>
              </p:cNvPr>
              <p:cNvSpPr/>
              <p:nvPr/>
            </p:nvSpPr>
            <p:spPr bwMode="auto">
              <a:xfrm>
                <a:off x="1498200" y="1394186"/>
                <a:ext cx="18288" cy="11794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1684" name="Group 1683">
              <a:extLst>
                <a:ext uri="{FF2B5EF4-FFF2-40B4-BE49-F238E27FC236}">
                  <a16:creationId xmlns:a16="http://schemas.microsoft.com/office/drawing/2014/main" id="{894A1BCF-2305-4803-BD13-9442BD7100F9}"/>
                </a:ext>
              </a:extLst>
            </p:cNvPr>
            <p:cNvGrpSpPr/>
            <p:nvPr/>
          </p:nvGrpSpPr>
          <p:grpSpPr>
            <a:xfrm>
              <a:off x="8079474" y="4130787"/>
              <a:ext cx="218929" cy="422254"/>
              <a:chOff x="1432395" y="1223018"/>
              <a:chExt cx="149898" cy="289112"/>
            </a:xfrm>
            <a:solidFill>
              <a:schemeClr val="tx2"/>
            </a:solidFill>
          </p:grpSpPr>
          <p:sp>
            <p:nvSpPr>
              <p:cNvPr id="1804" name="Graphic 21">
                <a:extLst>
                  <a:ext uri="{FF2B5EF4-FFF2-40B4-BE49-F238E27FC236}">
                    <a16:creationId xmlns:a16="http://schemas.microsoft.com/office/drawing/2014/main" id="{2D96BF4A-73D2-4A02-BE27-804281D6266D}"/>
                  </a:ext>
                </a:extLst>
              </p:cNvPr>
              <p:cNvSpPr/>
              <p:nvPr/>
            </p:nvSpPr>
            <p:spPr>
              <a:xfrm>
                <a:off x="1432395" y="1223018"/>
                <a:ext cx="149898" cy="196418"/>
              </a:xfrm>
              <a:custGeom>
                <a:avLst/>
                <a:gdLst>
                  <a:gd name="connsiteX0" fmla="*/ 414624 w 421750"/>
                  <a:gd name="connsiteY0" fmla="*/ 345835 h 552638"/>
                  <a:gd name="connsiteX1" fmla="*/ 211554 w 421750"/>
                  <a:gd name="connsiteY1" fmla="*/ 548906 h 552638"/>
                  <a:gd name="connsiteX2" fmla="*/ 8483 w 421750"/>
                  <a:gd name="connsiteY2" fmla="*/ 345835 h 552638"/>
                  <a:gd name="connsiteX3" fmla="*/ 211554 w 421750"/>
                  <a:gd name="connsiteY3" fmla="*/ 8483 h 552638"/>
                  <a:gd name="connsiteX4" fmla="*/ 414624 w 421750"/>
                  <a:gd name="connsiteY4" fmla="*/ 345835 h 5526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1750" h="552638">
                    <a:moveTo>
                      <a:pt x="414624" y="345835"/>
                    </a:moveTo>
                    <a:cubicBezTo>
                      <a:pt x="414624" y="458011"/>
                      <a:pt x="323681" y="548906"/>
                      <a:pt x="211554" y="548906"/>
                    </a:cubicBezTo>
                    <a:cubicBezTo>
                      <a:pt x="99426" y="548906"/>
                      <a:pt x="8483" y="458011"/>
                      <a:pt x="8483" y="345835"/>
                    </a:cubicBezTo>
                    <a:cubicBezTo>
                      <a:pt x="8483" y="233659"/>
                      <a:pt x="99426" y="8483"/>
                      <a:pt x="211554" y="8483"/>
                    </a:cubicBezTo>
                    <a:cubicBezTo>
                      <a:pt x="323681" y="8483"/>
                      <a:pt x="414624" y="233708"/>
                      <a:pt x="414624" y="345835"/>
                    </a:cubicBezTo>
                    <a:close/>
                  </a:path>
                </a:pathLst>
              </a:custGeom>
              <a:grpFill/>
              <a:ln w="19050" cap="flat">
                <a:noFill/>
                <a:prstDash val="solid"/>
                <a:miter/>
              </a:ln>
            </p:spPr>
            <p:txBody>
              <a:bodyPr rtlCol="0" anchor="ctr"/>
              <a:lstStyle/>
              <a:p>
                <a:pPr defTabSz="914224">
                  <a:defRPr/>
                </a:pPr>
                <a:endParaRPr lang="en-US" kern="0">
                  <a:solidFill>
                    <a:srgbClr val="1A1A1A"/>
                  </a:solidFill>
                  <a:latin typeface="Segoe UI"/>
                </a:endParaRPr>
              </a:p>
            </p:txBody>
          </p:sp>
          <p:sp>
            <p:nvSpPr>
              <p:cNvPr id="1805" name="Rectangle 1804">
                <a:extLst>
                  <a:ext uri="{FF2B5EF4-FFF2-40B4-BE49-F238E27FC236}">
                    <a16:creationId xmlns:a16="http://schemas.microsoft.com/office/drawing/2014/main" id="{1B6CBAF8-A88E-4F83-81EE-07EA3E706FFE}"/>
                  </a:ext>
                </a:extLst>
              </p:cNvPr>
              <p:cNvSpPr/>
              <p:nvPr/>
            </p:nvSpPr>
            <p:spPr bwMode="auto">
              <a:xfrm>
                <a:off x="1498200" y="1394186"/>
                <a:ext cx="18288" cy="11794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1685" name="Graphic 2">
              <a:extLst>
                <a:ext uri="{FF2B5EF4-FFF2-40B4-BE49-F238E27FC236}">
                  <a16:creationId xmlns:a16="http://schemas.microsoft.com/office/drawing/2014/main" id="{CD77BF09-8C3C-486D-AA61-C8E0080A0731}"/>
                </a:ext>
              </a:extLst>
            </p:cNvPr>
            <p:cNvGrpSpPr/>
            <p:nvPr/>
          </p:nvGrpSpPr>
          <p:grpSpPr>
            <a:xfrm>
              <a:off x="7451315" y="4505225"/>
              <a:ext cx="200155" cy="306903"/>
              <a:chOff x="5557492" y="4674021"/>
              <a:chExt cx="454548" cy="696974"/>
            </a:xfrm>
            <a:solidFill>
              <a:schemeClr val="accent5"/>
            </a:solidFill>
          </p:grpSpPr>
          <p:sp>
            <p:nvSpPr>
              <p:cNvPr id="1793" name="Freeform: Shape 1792">
                <a:extLst>
                  <a:ext uri="{FF2B5EF4-FFF2-40B4-BE49-F238E27FC236}">
                    <a16:creationId xmlns:a16="http://schemas.microsoft.com/office/drawing/2014/main" id="{207397C4-C842-441D-9D91-C7193E3B94CD}"/>
                  </a:ext>
                </a:extLst>
              </p:cNvPr>
              <p:cNvSpPr/>
              <p:nvPr/>
            </p:nvSpPr>
            <p:spPr>
              <a:xfrm>
                <a:off x="5704463" y="4761900"/>
                <a:ext cx="136364" cy="90910"/>
              </a:xfrm>
              <a:custGeom>
                <a:avLst/>
                <a:gdLst>
                  <a:gd name="connsiteX0" fmla="*/ 72728 w 136364"/>
                  <a:gd name="connsiteY0" fmla="*/ 92425 h 90909"/>
                  <a:gd name="connsiteX1" fmla="*/ 0 w 136364"/>
                  <a:gd name="connsiteY1" fmla="*/ 21212 h 90909"/>
                  <a:gd name="connsiteX2" fmla="*/ 21212 w 136364"/>
                  <a:gd name="connsiteY2" fmla="*/ 0 h 90909"/>
                  <a:gd name="connsiteX3" fmla="*/ 72728 w 136364"/>
                  <a:gd name="connsiteY3" fmla="*/ 50000 h 90909"/>
                  <a:gd name="connsiteX4" fmla="*/ 122728 w 136364"/>
                  <a:gd name="connsiteY4" fmla="*/ 1515 h 90909"/>
                  <a:gd name="connsiteX5" fmla="*/ 143940 w 136364"/>
                  <a:gd name="connsiteY5" fmla="*/ 22727 h 90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364" h="90909">
                    <a:moveTo>
                      <a:pt x="72728" y="92425"/>
                    </a:moveTo>
                    <a:lnTo>
                      <a:pt x="0" y="21212"/>
                    </a:lnTo>
                    <a:lnTo>
                      <a:pt x="21212" y="0"/>
                    </a:lnTo>
                    <a:lnTo>
                      <a:pt x="72728" y="50000"/>
                    </a:lnTo>
                    <a:lnTo>
                      <a:pt x="122728" y="1515"/>
                    </a:lnTo>
                    <a:lnTo>
                      <a:pt x="143940" y="22727"/>
                    </a:lnTo>
                    <a:close/>
                  </a:path>
                </a:pathLst>
              </a:custGeom>
              <a:solidFill>
                <a:schemeClr val="tx1"/>
              </a:solidFill>
              <a:ln w="14923" cap="flat">
                <a:noFill/>
                <a:prstDash val="solid"/>
                <a:miter/>
              </a:ln>
            </p:spPr>
            <p:txBody>
              <a:bodyPr rtlCol="0" anchor="ctr"/>
              <a:lstStyle/>
              <a:p>
                <a:pPr defTabSz="932563">
                  <a:defRPr/>
                </a:pPr>
                <a:endParaRPr lang="en-US">
                  <a:solidFill>
                    <a:srgbClr val="000000"/>
                  </a:solidFill>
                  <a:latin typeface="Segoe UI"/>
                </a:endParaRPr>
              </a:p>
            </p:txBody>
          </p:sp>
          <p:sp>
            <p:nvSpPr>
              <p:cNvPr id="1794" name="Freeform: Shape 1793">
                <a:extLst>
                  <a:ext uri="{FF2B5EF4-FFF2-40B4-BE49-F238E27FC236}">
                    <a16:creationId xmlns:a16="http://schemas.microsoft.com/office/drawing/2014/main" id="{3D348AD9-D600-42AC-9585-576B1273F67D}"/>
                  </a:ext>
                </a:extLst>
              </p:cNvPr>
              <p:cNvSpPr/>
              <p:nvPr/>
            </p:nvSpPr>
            <p:spPr>
              <a:xfrm>
                <a:off x="5704463" y="4674021"/>
                <a:ext cx="136364" cy="106061"/>
              </a:xfrm>
              <a:custGeom>
                <a:avLst/>
                <a:gdLst>
                  <a:gd name="connsiteX0" fmla="*/ 122728 w 136364"/>
                  <a:gd name="connsiteY0" fmla="*/ 27273 h 106061"/>
                  <a:gd name="connsiteX1" fmla="*/ 87879 w 136364"/>
                  <a:gd name="connsiteY1" fmla="*/ 60606 h 106061"/>
                  <a:gd name="connsiteX2" fmla="*/ 87879 w 136364"/>
                  <a:gd name="connsiteY2" fmla="*/ 0 h 106061"/>
                  <a:gd name="connsiteX3" fmla="*/ 57576 w 136364"/>
                  <a:gd name="connsiteY3" fmla="*/ 0 h 106061"/>
                  <a:gd name="connsiteX4" fmla="*/ 57576 w 136364"/>
                  <a:gd name="connsiteY4" fmla="*/ 60606 h 106061"/>
                  <a:gd name="connsiteX5" fmla="*/ 21212 w 136364"/>
                  <a:gd name="connsiteY5" fmla="*/ 24243 h 106061"/>
                  <a:gd name="connsiteX6" fmla="*/ 0 w 136364"/>
                  <a:gd name="connsiteY6" fmla="*/ 46970 h 106061"/>
                  <a:gd name="connsiteX7" fmla="*/ 72728 w 136364"/>
                  <a:gd name="connsiteY7" fmla="*/ 116667 h 106061"/>
                  <a:gd name="connsiteX8" fmla="*/ 143940 w 136364"/>
                  <a:gd name="connsiteY8" fmla="*/ 48485 h 106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106061">
                    <a:moveTo>
                      <a:pt x="122728" y="27273"/>
                    </a:moveTo>
                    <a:lnTo>
                      <a:pt x="87879" y="60606"/>
                    </a:lnTo>
                    <a:lnTo>
                      <a:pt x="87879" y="0"/>
                    </a:lnTo>
                    <a:lnTo>
                      <a:pt x="57576" y="0"/>
                    </a:lnTo>
                    <a:lnTo>
                      <a:pt x="57576" y="60606"/>
                    </a:lnTo>
                    <a:lnTo>
                      <a:pt x="21212" y="24243"/>
                    </a:lnTo>
                    <a:lnTo>
                      <a:pt x="0" y="46970"/>
                    </a:lnTo>
                    <a:lnTo>
                      <a:pt x="72728" y="116667"/>
                    </a:lnTo>
                    <a:lnTo>
                      <a:pt x="143940" y="48485"/>
                    </a:lnTo>
                    <a:close/>
                  </a:path>
                </a:pathLst>
              </a:custGeom>
              <a:solidFill>
                <a:schemeClr val="tx1"/>
              </a:solidFill>
              <a:ln w="14923" cap="flat">
                <a:noFill/>
                <a:prstDash val="solid"/>
                <a:miter/>
              </a:ln>
            </p:spPr>
            <p:txBody>
              <a:bodyPr rtlCol="0" anchor="ctr"/>
              <a:lstStyle/>
              <a:p>
                <a:pPr defTabSz="932563">
                  <a:defRPr/>
                </a:pPr>
                <a:endParaRPr lang="en-US">
                  <a:solidFill>
                    <a:srgbClr val="000000"/>
                  </a:solidFill>
                  <a:latin typeface="Segoe UI"/>
                </a:endParaRPr>
              </a:p>
            </p:txBody>
          </p:sp>
          <p:sp>
            <p:nvSpPr>
              <p:cNvPr id="1795" name="Freeform: Shape 1794">
                <a:extLst>
                  <a:ext uri="{FF2B5EF4-FFF2-40B4-BE49-F238E27FC236}">
                    <a16:creationId xmlns:a16="http://schemas.microsoft.com/office/drawing/2014/main" id="{A23834DF-CFBB-426A-8AEF-727CFA1AFA60}"/>
                  </a:ext>
                </a:extLst>
              </p:cNvPr>
              <p:cNvSpPr/>
              <p:nvPr/>
            </p:nvSpPr>
            <p:spPr>
              <a:xfrm>
                <a:off x="5862039" y="4886144"/>
                <a:ext cx="136364" cy="90910"/>
              </a:xfrm>
              <a:custGeom>
                <a:avLst/>
                <a:gdLst>
                  <a:gd name="connsiteX0" fmla="*/ 71213 w 136364"/>
                  <a:gd name="connsiteY0" fmla="*/ 92425 h 90909"/>
                  <a:gd name="connsiteX1" fmla="*/ 0 w 136364"/>
                  <a:gd name="connsiteY1" fmla="*/ 21212 h 90909"/>
                  <a:gd name="connsiteX2" fmla="*/ 21212 w 136364"/>
                  <a:gd name="connsiteY2" fmla="*/ 0 h 90909"/>
                  <a:gd name="connsiteX3" fmla="*/ 71213 w 136364"/>
                  <a:gd name="connsiteY3" fmla="*/ 50000 h 90909"/>
                  <a:gd name="connsiteX4" fmla="*/ 121213 w 136364"/>
                  <a:gd name="connsiteY4" fmla="*/ 1515 h 90909"/>
                  <a:gd name="connsiteX5" fmla="*/ 142425 w 136364"/>
                  <a:gd name="connsiteY5" fmla="*/ 24243 h 90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364" h="90909">
                    <a:moveTo>
                      <a:pt x="71213" y="92425"/>
                    </a:moveTo>
                    <a:lnTo>
                      <a:pt x="0" y="21212"/>
                    </a:lnTo>
                    <a:lnTo>
                      <a:pt x="21212" y="0"/>
                    </a:lnTo>
                    <a:lnTo>
                      <a:pt x="71213" y="50000"/>
                    </a:lnTo>
                    <a:lnTo>
                      <a:pt x="121213" y="1515"/>
                    </a:lnTo>
                    <a:lnTo>
                      <a:pt x="142425" y="24243"/>
                    </a:lnTo>
                    <a:close/>
                  </a:path>
                </a:pathLst>
              </a:custGeom>
              <a:grpFill/>
              <a:ln w="14923" cap="flat">
                <a:noFill/>
                <a:prstDash val="solid"/>
                <a:miter/>
              </a:ln>
            </p:spPr>
            <p:txBody>
              <a:bodyPr rtlCol="0" anchor="ctr"/>
              <a:lstStyle/>
              <a:p>
                <a:pPr defTabSz="932563">
                  <a:defRPr/>
                </a:pPr>
                <a:endParaRPr lang="en-US">
                  <a:solidFill>
                    <a:srgbClr val="000000"/>
                  </a:solidFill>
                  <a:latin typeface="Segoe UI"/>
                </a:endParaRPr>
              </a:p>
            </p:txBody>
          </p:sp>
          <p:sp>
            <p:nvSpPr>
              <p:cNvPr id="1796" name="Freeform: Shape 1795">
                <a:extLst>
                  <a:ext uri="{FF2B5EF4-FFF2-40B4-BE49-F238E27FC236}">
                    <a16:creationId xmlns:a16="http://schemas.microsoft.com/office/drawing/2014/main" id="{696B3100-E3AD-4248-9F7A-8588E1AF4295}"/>
                  </a:ext>
                </a:extLst>
              </p:cNvPr>
              <p:cNvSpPr/>
              <p:nvPr/>
            </p:nvSpPr>
            <p:spPr>
              <a:xfrm>
                <a:off x="5862039" y="4799779"/>
                <a:ext cx="136364" cy="106061"/>
              </a:xfrm>
              <a:custGeom>
                <a:avLst/>
                <a:gdLst>
                  <a:gd name="connsiteX0" fmla="*/ 121213 w 136364"/>
                  <a:gd name="connsiteY0" fmla="*/ 25758 h 106061"/>
                  <a:gd name="connsiteX1" fmla="*/ 86364 w 136364"/>
                  <a:gd name="connsiteY1" fmla="*/ 59091 h 106061"/>
                  <a:gd name="connsiteX2" fmla="*/ 86364 w 136364"/>
                  <a:gd name="connsiteY2" fmla="*/ 0 h 106061"/>
                  <a:gd name="connsiteX3" fmla="*/ 56061 w 136364"/>
                  <a:gd name="connsiteY3" fmla="*/ 0 h 106061"/>
                  <a:gd name="connsiteX4" fmla="*/ 56061 w 136364"/>
                  <a:gd name="connsiteY4" fmla="*/ 59091 h 106061"/>
                  <a:gd name="connsiteX5" fmla="*/ 21212 w 136364"/>
                  <a:gd name="connsiteY5" fmla="*/ 24243 h 106061"/>
                  <a:gd name="connsiteX6" fmla="*/ 0 w 136364"/>
                  <a:gd name="connsiteY6" fmla="*/ 45455 h 106061"/>
                  <a:gd name="connsiteX7" fmla="*/ 71213 w 136364"/>
                  <a:gd name="connsiteY7" fmla="*/ 116667 h 106061"/>
                  <a:gd name="connsiteX8" fmla="*/ 142425 w 136364"/>
                  <a:gd name="connsiteY8" fmla="*/ 48485 h 106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106061">
                    <a:moveTo>
                      <a:pt x="121213" y="25758"/>
                    </a:moveTo>
                    <a:lnTo>
                      <a:pt x="86364" y="59091"/>
                    </a:lnTo>
                    <a:lnTo>
                      <a:pt x="86364" y="0"/>
                    </a:lnTo>
                    <a:lnTo>
                      <a:pt x="56061" y="0"/>
                    </a:lnTo>
                    <a:lnTo>
                      <a:pt x="56061" y="59091"/>
                    </a:lnTo>
                    <a:lnTo>
                      <a:pt x="21212" y="24243"/>
                    </a:lnTo>
                    <a:lnTo>
                      <a:pt x="0" y="45455"/>
                    </a:lnTo>
                    <a:lnTo>
                      <a:pt x="71213" y="116667"/>
                    </a:lnTo>
                    <a:lnTo>
                      <a:pt x="142425" y="48485"/>
                    </a:lnTo>
                    <a:close/>
                  </a:path>
                </a:pathLst>
              </a:custGeom>
              <a:grpFill/>
              <a:ln w="14923" cap="flat">
                <a:noFill/>
                <a:prstDash val="solid"/>
                <a:miter/>
              </a:ln>
            </p:spPr>
            <p:txBody>
              <a:bodyPr rtlCol="0" anchor="ctr"/>
              <a:lstStyle/>
              <a:p>
                <a:pPr defTabSz="932563">
                  <a:defRPr/>
                </a:pPr>
                <a:endParaRPr lang="en-US">
                  <a:solidFill>
                    <a:srgbClr val="000000"/>
                  </a:solidFill>
                  <a:latin typeface="Segoe UI"/>
                </a:endParaRPr>
              </a:p>
            </p:txBody>
          </p:sp>
          <p:sp>
            <p:nvSpPr>
              <p:cNvPr id="1797" name="Freeform: Shape 1796">
                <a:extLst>
                  <a:ext uri="{FF2B5EF4-FFF2-40B4-BE49-F238E27FC236}">
                    <a16:creationId xmlns:a16="http://schemas.microsoft.com/office/drawing/2014/main" id="{F5415EEA-25B2-4E30-A5C7-A5B7783F2549}"/>
                  </a:ext>
                </a:extLst>
              </p:cNvPr>
              <p:cNvSpPr/>
              <p:nvPr/>
            </p:nvSpPr>
            <p:spPr>
              <a:xfrm>
                <a:off x="5557492" y="4886144"/>
                <a:ext cx="136364" cy="90910"/>
              </a:xfrm>
              <a:custGeom>
                <a:avLst/>
                <a:gdLst>
                  <a:gd name="connsiteX0" fmla="*/ 72728 w 136364"/>
                  <a:gd name="connsiteY0" fmla="*/ 92425 h 90909"/>
                  <a:gd name="connsiteX1" fmla="*/ 0 w 136364"/>
                  <a:gd name="connsiteY1" fmla="*/ 21212 h 90909"/>
                  <a:gd name="connsiteX2" fmla="*/ 21212 w 136364"/>
                  <a:gd name="connsiteY2" fmla="*/ 0 h 90909"/>
                  <a:gd name="connsiteX3" fmla="*/ 72728 w 136364"/>
                  <a:gd name="connsiteY3" fmla="*/ 50000 h 90909"/>
                  <a:gd name="connsiteX4" fmla="*/ 122728 w 136364"/>
                  <a:gd name="connsiteY4" fmla="*/ 1515 h 90909"/>
                  <a:gd name="connsiteX5" fmla="*/ 143940 w 136364"/>
                  <a:gd name="connsiteY5" fmla="*/ 24243 h 90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364" h="90909">
                    <a:moveTo>
                      <a:pt x="72728" y="92425"/>
                    </a:moveTo>
                    <a:lnTo>
                      <a:pt x="0" y="21212"/>
                    </a:lnTo>
                    <a:lnTo>
                      <a:pt x="21212" y="0"/>
                    </a:lnTo>
                    <a:lnTo>
                      <a:pt x="72728" y="50000"/>
                    </a:lnTo>
                    <a:lnTo>
                      <a:pt x="122728" y="1515"/>
                    </a:lnTo>
                    <a:lnTo>
                      <a:pt x="143940" y="24243"/>
                    </a:lnTo>
                    <a:close/>
                  </a:path>
                </a:pathLst>
              </a:custGeom>
              <a:grpFill/>
              <a:ln w="14923" cap="flat">
                <a:noFill/>
                <a:prstDash val="solid"/>
                <a:miter/>
              </a:ln>
            </p:spPr>
            <p:txBody>
              <a:bodyPr rtlCol="0" anchor="ctr"/>
              <a:lstStyle/>
              <a:p>
                <a:pPr defTabSz="932563">
                  <a:defRPr/>
                </a:pPr>
                <a:endParaRPr lang="en-US">
                  <a:solidFill>
                    <a:srgbClr val="000000"/>
                  </a:solidFill>
                  <a:latin typeface="Segoe UI"/>
                </a:endParaRPr>
              </a:p>
            </p:txBody>
          </p:sp>
          <p:sp>
            <p:nvSpPr>
              <p:cNvPr id="1798" name="Freeform: Shape 1797">
                <a:extLst>
                  <a:ext uri="{FF2B5EF4-FFF2-40B4-BE49-F238E27FC236}">
                    <a16:creationId xmlns:a16="http://schemas.microsoft.com/office/drawing/2014/main" id="{94EBDB5E-17A0-477D-BE84-971EBF73B158}"/>
                  </a:ext>
                </a:extLst>
              </p:cNvPr>
              <p:cNvSpPr/>
              <p:nvPr/>
            </p:nvSpPr>
            <p:spPr>
              <a:xfrm>
                <a:off x="5557492" y="4799779"/>
                <a:ext cx="136364" cy="106061"/>
              </a:xfrm>
              <a:custGeom>
                <a:avLst/>
                <a:gdLst>
                  <a:gd name="connsiteX0" fmla="*/ 122728 w 136364"/>
                  <a:gd name="connsiteY0" fmla="*/ 25758 h 106061"/>
                  <a:gd name="connsiteX1" fmla="*/ 87879 w 136364"/>
                  <a:gd name="connsiteY1" fmla="*/ 59091 h 106061"/>
                  <a:gd name="connsiteX2" fmla="*/ 87879 w 136364"/>
                  <a:gd name="connsiteY2" fmla="*/ 0 h 106061"/>
                  <a:gd name="connsiteX3" fmla="*/ 57576 w 136364"/>
                  <a:gd name="connsiteY3" fmla="*/ 0 h 106061"/>
                  <a:gd name="connsiteX4" fmla="*/ 57576 w 136364"/>
                  <a:gd name="connsiteY4" fmla="*/ 59091 h 106061"/>
                  <a:gd name="connsiteX5" fmla="*/ 21212 w 136364"/>
                  <a:gd name="connsiteY5" fmla="*/ 24243 h 106061"/>
                  <a:gd name="connsiteX6" fmla="*/ 0 w 136364"/>
                  <a:gd name="connsiteY6" fmla="*/ 45455 h 106061"/>
                  <a:gd name="connsiteX7" fmla="*/ 72728 w 136364"/>
                  <a:gd name="connsiteY7" fmla="*/ 116667 h 106061"/>
                  <a:gd name="connsiteX8" fmla="*/ 143940 w 136364"/>
                  <a:gd name="connsiteY8" fmla="*/ 48485 h 106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106061">
                    <a:moveTo>
                      <a:pt x="122728" y="25758"/>
                    </a:moveTo>
                    <a:lnTo>
                      <a:pt x="87879" y="59091"/>
                    </a:lnTo>
                    <a:lnTo>
                      <a:pt x="87879" y="0"/>
                    </a:lnTo>
                    <a:lnTo>
                      <a:pt x="57576" y="0"/>
                    </a:lnTo>
                    <a:lnTo>
                      <a:pt x="57576" y="59091"/>
                    </a:lnTo>
                    <a:lnTo>
                      <a:pt x="21212" y="24243"/>
                    </a:lnTo>
                    <a:lnTo>
                      <a:pt x="0" y="45455"/>
                    </a:lnTo>
                    <a:lnTo>
                      <a:pt x="72728" y="116667"/>
                    </a:lnTo>
                    <a:lnTo>
                      <a:pt x="143940" y="48485"/>
                    </a:lnTo>
                    <a:close/>
                  </a:path>
                </a:pathLst>
              </a:custGeom>
              <a:grpFill/>
              <a:ln w="14923" cap="flat">
                <a:noFill/>
                <a:prstDash val="solid"/>
                <a:miter/>
              </a:ln>
            </p:spPr>
            <p:txBody>
              <a:bodyPr rtlCol="0" anchor="ctr"/>
              <a:lstStyle/>
              <a:p>
                <a:pPr defTabSz="932563">
                  <a:defRPr/>
                </a:pPr>
                <a:endParaRPr lang="en-US">
                  <a:solidFill>
                    <a:srgbClr val="000000"/>
                  </a:solidFill>
                  <a:latin typeface="Segoe UI"/>
                </a:endParaRPr>
              </a:p>
            </p:txBody>
          </p:sp>
          <p:sp>
            <p:nvSpPr>
              <p:cNvPr id="1799" name="Freeform: Shape 1798">
                <a:extLst>
                  <a:ext uri="{FF2B5EF4-FFF2-40B4-BE49-F238E27FC236}">
                    <a16:creationId xmlns:a16="http://schemas.microsoft.com/office/drawing/2014/main" id="{491548C5-2103-45DE-B19A-C7D261632CD4}"/>
                  </a:ext>
                </a:extLst>
              </p:cNvPr>
              <p:cNvSpPr/>
              <p:nvPr/>
            </p:nvSpPr>
            <p:spPr>
              <a:xfrm>
                <a:off x="5557492" y="4948265"/>
                <a:ext cx="136364" cy="151516"/>
              </a:xfrm>
              <a:custGeom>
                <a:avLst/>
                <a:gdLst>
                  <a:gd name="connsiteX0" fmla="*/ 143940 w 136364"/>
                  <a:gd name="connsiteY0" fmla="*/ 24243 h 151516"/>
                  <a:gd name="connsiteX1" fmla="*/ 122728 w 136364"/>
                  <a:gd name="connsiteY1" fmla="*/ 3030 h 151516"/>
                  <a:gd name="connsiteX2" fmla="*/ 72728 w 136364"/>
                  <a:gd name="connsiteY2" fmla="*/ 51515 h 151516"/>
                  <a:gd name="connsiteX3" fmla="*/ 21212 w 136364"/>
                  <a:gd name="connsiteY3" fmla="*/ 0 h 151516"/>
                  <a:gd name="connsiteX4" fmla="*/ 0 w 136364"/>
                  <a:gd name="connsiteY4" fmla="*/ 22727 h 151516"/>
                  <a:gd name="connsiteX5" fmla="*/ 57576 w 136364"/>
                  <a:gd name="connsiteY5" fmla="*/ 78788 h 151516"/>
                  <a:gd name="connsiteX6" fmla="*/ 57576 w 136364"/>
                  <a:gd name="connsiteY6" fmla="*/ 159092 h 151516"/>
                  <a:gd name="connsiteX7" fmla="*/ 87879 w 136364"/>
                  <a:gd name="connsiteY7" fmla="*/ 159092 h 151516"/>
                  <a:gd name="connsiteX8" fmla="*/ 87879 w 136364"/>
                  <a:gd name="connsiteY8" fmla="*/ 78788 h 151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151516">
                    <a:moveTo>
                      <a:pt x="143940" y="24243"/>
                    </a:moveTo>
                    <a:lnTo>
                      <a:pt x="122728" y="3030"/>
                    </a:lnTo>
                    <a:lnTo>
                      <a:pt x="72728" y="51515"/>
                    </a:lnTo>
                    <a:lnTo>
                      <a:pt x="21212" y="0"/>
                    </a:lnTo>
                    <a:lnTo>
                      <a:pt x="0" y="22727"/>
                    </a:lnTo>
                    <a:lnTo>
                      <a:pt x="57576" y="78788"/>
                    </a:lnTo>
                    <a:lnTo>
                      <a:pt x="57576" y="159092"/>
                    </a:lnTo>
                    <a:lnTo>
                      <a:pt x="87879" y="159092"/>
                    </a:lnTo>
                    <a:lnTo>
                      <a:pt x="87879" y="78788"/>
                    </a:lnTo>
                    <a:close/>
                  </a:path>
                </a:pathLst>
              </a:custGeom>
              <a:grpFill/>
              <a:ln w="14923" cap="flat">
                <a:noFill/>
                <a:prstDash val="solid"/>
                <a:miter/>
              </a:ln>
            </p:spPr>
            <p:txBody>
              <a:bodyPr rtlCol="0" anchor="ctr"/>
              <a:lstStyle/>
              <a:p>
                <a:pPr defTabSz="932563">
                  <a:defRPr/>
                </a:pPr>
                <a:endParaRPr lang="en-US">
                  <a:solidFill>
                    <a:srgbClr val="000000"/>
                  </a:solidFill>
                  <a:latin typeface="Segoe UI"/>
                </a:endParaRPr>
              </a:p>
            </p:txBody>
          </p:sp>
          <p:sp>
            <p:nvSpPr>
              <p:cNvPr id="1800" name="Freeform: Shape 1799">
                <a:extLst>
                  <a:ext uri="{FF2B5EF4-FFF2-40B4-BE49-F238E27FC236}">
                    <a16:creationId xmlns:a16="http://schemas.microsoft.com/office/drawing/2014/main" id="{03DA79BF-748D-4D88-9D76-C6F1248C440F}"/>
                  </a:ext>
                </a:extLst>
              </p:cNvPr>
              <p:cNvSpPr/>
              <p:nvPr/>
            </p:nvSpPr>
            <p:spPr>
              <a:xfrm>
                <a:off x="5704463" y="4824022"/>
                <a:ext cx="136364" cy="363639"/>
              </a:xfrm>
              <a:custGeom>
                <a:avLst/>
                <a:gdLst>
                  <a:gd name="connsiteX0" fmla="*/ 143940 w 136364"/>
                  <a:gd name="connsiteY0" fmla="*/ 24243 h 363638"/>
                  <a:gd name="connsiteX1" fmla="*/ 122728 w 136364"/>
                  <a:gd name="connsiteY1" fmla="*/ 1515 h 363638"/>
                  <a:gd name="connsiteX2" fmla="*/ 72728 w 136364"/>
                  <a:gd name="connsiteY2" fmla="*/ 50000 h 363638"/>
                  <a:gd name="connsiteX3" fmla="*/ 21212 w 136364"/>
                  <a:gd name="connsiteY3" fmla="*/ 0 h 363638"/>
                  <a:gd name="connsiteX4" fmla="*/ 0 w 136364"/>
                  <a:gd name="connsiteY4" fmla="*/ 21212 h 363638"/>
                  <a:gd name="connsiteX5" fmla="*/ 57576 w 136364"/>
                  <a:gd name="connsiteY5" fmla="*/ 77273 h 363638"/>
                  <a:gd name="connsiteX6" fmla="*/ 57576 w 136364"/>
                  <a:gd name="connsiteY6" fmla="*/ 375760 h 363638"/>
                  <a:gd name="connsiteX7" fmla="*/ 87879 w 136364"/>
                  <a:gd name="connsiteY7" fmla="*/ 375760 h 363638"/>
                  <a:gd name="connsiteX8" fmla="*/ 87879 w 136364"/>
                  <a:gd name="connsiteY8" fmla="*/ 77273 h 363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363638">
                    <a:moveTo>
                      <a:pt x="143940" y="24243"/>
                    </a:moveTo>
                    <a:lnTo>
                      <a:pt x="122728" y="1515"/>
                    </a:lnTo>
                    <a:lnTo>
                      <a:pt x="72728" y="50000"/>
                    </a:lnTo>
                    <a:lnTo>
                      <a:pt x="21212" y="0"/>
                    </a:lnTo>
                    <a:lnTo>
                      <a:pt x="0" y="21212"/>
                    </a:lnTo>
                    <a:lnTo>
                      <a:pt x="57576" y="77273"/>
                    </a:lnTo>
                    <a:lnTo>
                      <a:pt x="57576" y="375760"/>
                    </a:lnTo>
                    <a:lnTo>
                      <a:pt x="87879" y="375760"/>
                    </a:lnTo>
                    <a:lnTo>
                      <a:pt x="87879" y="77273"/>
                    </a:lnTo>
                    <a:close/>
                  </a:path>
                </a:pathLst>
              </a:custGeom>
              <a:solidFill>
                <a:schemeClr val="tx1"/>
              </a:solidFill>
              <a:ln w="14923" cap="flat">
                <a:noFill/>
                <a:prstDash val="solid"/>
                <a:miter/>
              </a:ln>
            </p:spPr>
            <p:txBody>
              <a:bodyPr rtlCol="0" anchor="ctr"/>
              <a:lstStyle/>
              <a:p>
                <a:pPr defTabSz="932563">
                  <a:defRPr/>
                </a:pPr>
                <a:endParaRPr lang="en-US">
                  <a:solidFill>
                    <a:srgbClr val="000000"/>
                  </a:solidFill>
                  <a:latin typeface="Segoe UI"/>
                </a:endParaRPr>
              </a:p>
            </p:txBody>
          </p:sp>
          <p:sp>
            <p:nvSpPr>
              <p:cNvPr id="1801" name="Freeform: Shape 1800">
                <a:extLst>
                  <a:ext uri="{FF2B5EF4-FFF2-40B4-BE49-F238E27FC236}">
                    <a16:creationId xmlns:a16="http://schemas.microsoft.com/office/drawing/2014/main" id="{3F04B98F-41B3-4E28-A6E2-11EC93F33F61}"/>
                  </a:ext>
                </a:extLst>
              </p:cNvPr>
              <p:cNvSpPr/>
              <p:nvPr/>
            </p:nvSpPr>
            <p:spPr>
              <a:xfrm>
                <a:off x="5862039" y="4949780"/>
                <a:ext cx="136364" cy="136364"/>
              </a:xfrm>
              <a:custGeom>
                <a:avLst/>
                <a:gdLst>
                  <a:gd name="connsiteX0" fmla="*/ 142425 w 136364"/>
                  <a:gd name="connsiteY0" fmla="*/ 22727 h 136364"/>
                  <a:gd name="connsiteX1" fmla="*/ 121213 w 136364"/>
                  <a:gd name="connsiteY1" fmla="*/ 1515 h 136364"/>
                  <a:gd name="connsiteX2" fmla="*/ 71213 w 136364"/>
                  <a:gd name="connsiteY2" fmla="*/ 48485 h 136364"/>
                  <a:gd name="connsiteX3" fmla="*/ 21212 w 136364"/>
                  <a:gd name="connsiteY3" fmla="*/ 0 h 136364"/>
                  <a:gd name="connsiteX4" fmla="*/ 0 w 136364"/>
                  <a:gd name="connsiteY4" fmla="*/ 21212 h 136364"/>
                  <a:gd name="connsiteX5" fmla="*/ 56061 w 136364"/>
                  <a:gd name="connsiteY5" fmla="*/ 77273 h 136364"/>
                  <a:gd name="connsiteX6" fmla="*/ 56061 w 136364"/>
                  <a:gd name="connsiteY6" fmla="*/ 150001 h 136364"/>
                  <a:gd name="connsiteX7" fmla="*/ 86364 w 136364"/>
                  <a:gd name="connsiteY7" fmla="*/ 150001 h 136364"/>
                  <a:gd name="connsiteX8" fmla="*/ 86364 w 136364"/>
                  <a:gd name="connsiteY8" fmla="*/ 77273 h 136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136364">
                    <a:moveTo>
                      <a:pt x="142425" y="22727"/>
                    </a:moveTo>
                    <a:lnTo>
                      <a:pt x="121213" y="1515"/>
                    </a:lnTo>
                    <a:lnTo>
                      <a:pt x="71213" y="48485"/>
                    </a:lnTo>
                    <a:lnTo>
                      <a:pt x="21212" y="0"/>
                    </a:lnTo>
                    <a:lnTo>
                      <a:pt x="0" y="21212"/>
                    </a:lnTo>
                    <a:lnTo>
                      <a:pt x="56061" y="77273"/>
                    </a:lnTo>
                    <a:lnTo>
                      <a:pt x="56061" y="150001"/>
                    </a:lnTo>
                    <a:lnTo>
                      <a:pt x="86364" y="150001"/>
                    </a:lnTo>
                    <a:lnTo>
                      <a:pt x="86364" y="77273"/>
                    </a:lnTo>
                    <a:close/>
                  </a:path>
                </a:pathLst>
              </a:custGeom>
              <a:grpFill/>
              <a:ln w="14923" cap="flat">
                <a:noFill/>
                <a:prstDash val="solid"/>
                <a:miter/>
              </a:ln>
            </p:spPr>
            <p:txBody>
              <a:bodyPr rtlCol="0" anchor="ctr"/>
              <a:lstStyle/>
              <a:p>
                <a:pPr defTabSz="932563">
                  <a:defRPr/>
                </a:pPr>
                <a:endParaRPr lang="en-US">
                  <a:solidFill>
                    <a:srgbClr val="000000"/>
                  </a:solidFill>
                  <a:latin typeface="Segoe UI"/>
                </a:endParaRPr>
              </a:p>
            </p:txBody>
          </p:sp>
          <p:sp>
            <p:nvSpPr>
              <p:cNvPr id="1802" name="Freeform: Shape 1801">
                <a:extLst>
                  <a:ext uri="{FF2B5EF4-FFF2-40B4-BE49-F238E27FC236}">
                    <a16:creationId xmlns:a16="http://schemas.microsoft.com/office/drawing/2014/main" id="{3AD8E5A7-55A8-47ED-A699-F7309BC5A96A}"/>
                  </a:ext>
                </a:extLst>
              </p:cNvPr>
              <p:cNvSpPr/>
              <p:nvPr/>
            </p:nvSpPr>
            <p:spPr>
              <a:xfrm>
                <a:off x="5561650" y="5004317"/>
                <a:ext cx="196971" cy="363639"/>
              </a:xfrm>
              <a:custGeom>
                <a:avLst/>
                <a:gdLst>
                  <a:gd name="connsiteX0" fmla="*/ 62509 w 196970"/>
                  <a:gd name="connsiteY0" fmla="*/ 253041 h 363638"/>
                  <a:gd name="connsiteX1" fmla="*/ 185237 w 196970"/>
                  <a:gd name="connsiteY1" fmla="*/ 368193 h 363638"/>
                  <a:gd name="connsiteX2" fmla="*/ 164025 w 196970"/>
                  <a:gd name="connsiteY2" fmla="*/ 203041 h 363638"/>
                  <a:gd name="connsiteX3" fmla="*/ 387 w 196970"/>
                  <a:gd name="connsiteY3" fmla="*/ 9 h 363638"/>
                  <a:gd name="connsiteX4" fmla="*/ 62509 w 196970"/>
                  <a:gd name="connsiteY4" fmla="*/ 253041 h 363638"/>
                  <a:gd name="connsiteX5" fmla="*/ 62509 w 196970"/>
                  <a:gd name="connsiteY5" fmla="*/ 253041 h 363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6970" h="363638">
                    <a:moveTo>
                      <a:pt x="62509" y="253041"/>
                    </a:moveTo>
                    <a:cubicBezTo>
                      <a:pt x="92812" y="313647"/>
                      <a:pt x="157964" y="380314"/>
                      <a:pt x="185237" y="368193"/>
                    </a:cubicBezTo>
                    <a:cubicBezTo>
                      <a:pt x="214025" y="353041"/>
                      <a:pt x="204934" y="280314"/>
                      <a:pt x="164025" y="203041"/>
                    </a:cubicBezTo>
                    <a:cubicBezTo>
                      <a:pt x="124630" y="125767"/>
                      <a:pt x="1902" y="9"/>
                      <a:pt x="387" y="9"/>
                    </a:cubicBezTo>
                    <a:cubicBezTo>
                      <a:pt x="-4158" y="-1506"/>
                      <a:pt x="32206" y="189404"/>
                      <a:pt x="62509" y="253041"/>
                    </a:cubicBezTo>
                    <a:lnTo>
                      <a:pt x="62509" y="253041"/>
                    </a:lnTo>
                    <a:close/>
                  </a:path>
                </a:pathLst>
              </a:custGeom>
              <a:solidFill>
                <a:schemeClr val="tx2"/>
              </a:solidFill>
              <a:ln w="14923" cap="flat">
                <a:noFill/>
                <a:prstDash val="solid"/>
                <a:miter/>
              </a:ln>
            </p:spPr>
            <p:txBody>
              <a:bodyPr rtlCol="0" anchor="ctr"/>
              <a:lstStyle/>
              <a:p>
                <a:pPr defTabSz="932563">
                  <a:defRPr/>
                </a:pPr>
                <a:endParaRPr lang="en-US">
                  <a:solidFill>
                    <a:srgbClr val="000000"/>
                  </a:solidFill>
                  <a:latin typeface="Segoe UI"/>
                </a:endParaRPr>
              </a:p>
            </p:txBody>
          </p:sp>
          <p:sp>
            <p:nvSpPr>
              <p:cNvPr id="1803" name="Freeform: Shape 1802">
                <a:extLst>
                  <a:ext uri="{FF2B5EF4-FFF2-40B4-BE49-F238E27FC236}">
                    <a16:creationId xmlns:a16="http://schemas.microsoft.com/office/drawing/2014/main" id="{C90FE63A-31F8-4858-99A9-DA495621E7A4}"/>
                  </a:ext>
                </a:extLst>
              </p:cNvPr>
              <p:cNvSpPr/>
              <p:nvPr/>
            </p:nvSpPr>
            <p:spPr>
              <a:xfrm>
                <a:off x="5794596" y="5004317"/>
                <a:ext cx="196971" cy="363639"/>
              </a:xfrm>
              <a:custGeom>
                <a:avLst/>
                <a:gdLst>
                  <a:gd name="connsiteX0" fmla="*/ 138656 w 196970"/>
                  <a:gd name="connsiteY0" fmla="*/ 253041 h 363638"/>
                  <a:gd name="connsiteX1" fmla="*/ 200778 w 196970"/>
                  <a:gd name="connsiteY1" fmla="*/ 9 h 363638"/>
                  <a:gd name="connsiteX2" fmla="*/ 37140 w 196970"/>
                  <a:gd name="connsiteY2" fmla="*/ 203040 h 363638"/>
                  <a:gd name="connsiteX3" fmla="*/ 15928 w 196970"/>
                  <a:gd name="connsiteY3" fmla="*/ 368193 h 363638"/>
                  <a:gd name="connsiteX4" fmla="*/ 138656 w 196970"/>
                  <a:gd name="connsiteY4" fmla="*/ 253041 h 363638"/>
                  <a:gd name="connsiteX5" fmla="*/ 138656 w 196970"/>
                  <a:gd name="connsiteY5" fmla="*/ 253041 h 363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6970" h="363638">
                    <a:moveTo>
                      <a:pt x="138656" y="253041"/>
                    </a:moveTo>
                    <a:cubicBezTo>
                      <a:pt x="170474" y="190919"/>
                      <a:pt x="205323" y="-1506"/>
                      <a:pt x="200778" y="9"/>
                    </a:cubicBezTo>
                    <a:cubicBezTo>
                      <a:pt x="199262" y="9"/>
                      <a:pt x="75019" y="125767"/>
                      <a:pt x="37140" y="203040"/>
                    </a:cubicBezTo>
                    <a:cubicBezTo>
                      <a:pt x="-739" y="280314"/>
                      <a:pt x="-12860" y="353041"/>
                      <a:pt x="15928" y="368193"/>
                    </a:cubicBezTo>
                    <a:cubicBezTo>
                      <a:pt x="43201" y="380314"/>
                      <a:pt x="108353" y="313647"/>
                      <a:pt x="138656" y="253041"/>
                    </a:cubicBezTo>
                    <a:lnTo>
                      <a:pt x="138656" y="253041"/>
                    </a:lnTo>
                    <a:close/>
                  </a:path>
                </a:pathLst>
              </a:custGeom>
              <a:solidFill>
                <a:schemeClr val="tx2"/>
              </a:solidFill>
              <a:ln w="14923" cap="flat">
                <a:noFill/>
                <a:prstDash val="solid"/>
                <a:miter/>
              </a:ln>
            </p:spPr>
            <p:txBody>
              <a:bodyPr rtlCol="0" anchor="ctr"/>
              <a:lstStyle/>
              <a:p>
                <a:pPr defTabSz="932563">
                  <a:defRPr/>
                </a:pPr>
                <a:endParaRPr lang="en-US">
                  <a:solidFill>
                    <a:srgbClr val="000000"/>
                  </a:solidFill>
                  <a:latin typeface="Segoe UI"/>
                </a:endParaRPr>
              </a:p>
            </p:txBody>
          </p:sp>
        </p:grpSp>
        <p:grpSp>
          <p:nvGrpSpPr>
            <p:cNvPr id="1686" name="Graphic 2">
              <a:extLst>
                <a:ext uri="{FF2B5EF4-FFF2-40B4-BE49-F238E27FC236}">
                  <a16:creationId xmlns:a16="http://schemas.microsoft.com/office/drawing/2014/main" id="{669CBD19-71DB-4CB6-A6A9-301F0DF23C06}"/>
                </a:ext>
              </a:extLst>
            </p:cNvPr>
            <p:cNvGrpSpPr/>
            <p:nvPr/>
          </p:nvGrpSpPr>
          <p:grpSpPr>
            <a:xfrm>
              <a:off x="8170065" y="4429030"/>
              <a:ext cx="200155" cy="306903"/>
              <a:chOff x="5557492" y="4674021"/>
              <a:chExt cx="454548" cy="696974"/>
            </a:xfrm>
            <a:solidFill>
              <a:schemeClr val="accent5"/>
            </a:solidFill>
          </p:grpSpPr>
          <p:sp>
            <p:nvSpPr>
              <p:cNvPr id="1782" name="Freeform: Shape 1781">
                <a:extLst>
                  <a:ext uri="{FF2B5EF4-FFF2-40B4-BE49-F238E27FC236}">
                    <a16:creationId xmlns:a16="http://schemas.microsoft.com/office/drawing/2014/main" id="{64155CAF-17CC-4901-8A8C-F401FE1044FD}"/>
                  </a:ext>
                </a:extLst>
              </p:cNvPr>
              <p:cNvSpPr/>
              <p:nvPr/>
            </p:nvSpPr>
            <p:spPr>
              <a:xfrm>
                <a:off x="5704463" y="4761900"/>
                <a:ext cx="136364" cy="90910"/>
              </a:xfrm>
              <a:custGeom>
                <a:avLst/>
                <a:gdLst>
                  <a:gd name="connsiteX0" fmla="*/ 72728 w 136364"/>
                  <a:gd name="connsiteY0" fmla="*/ 92425 h 90909"/>
                  <a:gd name="connsiteX1" fmla="*/ 0 w 136364"/>
                  <a:gd name="connsiteY1" fmla="*/ 21212 h 90909"/>
                  <a:gd name="connsiteX2" fmla="*/ 21212 w 136364"/>
                  <a:gd name="connsiteY2" fmla="*/ 0 h 90909"/>
                  <a:gd name="connsiteX3" fmla="*/ 72728 w 136364"/>
                  <a:gd name="connsiteY3" fmla="*/ 50000 h 90909"/>
                  <a:gd name="connsiteX4" fmla="*/ 122728 w 136364"/>
                  <a:gd name="connsiteY4" fmla="*/ 1515 h 90909"/>
                  <a:gd name="connsiteX5" fmla="*/ 143940 w 136364"/>
                  <a:gd name="connsiteY5" fmla="*/ 22727 h 90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364" h="90909">
                    <a:moveTo>
                      <a:pt x="72728" y="92425"/>
                    </a:moveTo>
                    <a:lnTo>
                      <a:pt x="0" y="21212"/>
                    </a:lnTo>
                    <a:lnTo>
                      <a:pt x="21212" y="0"/>
                    </a:lnTo>
                    <a:lnTo>
                      <a:pt x="72728" y="50000"/>
                    </a:lnTo>
                    <a:lnTo>
                      <a:pt x="122728" y="1515"/>
                    </a:lnTo>
                    <a:lnTo>
                      <a:pt x="143940" y="22727"/>
                    </a:lnTo>
                    <a:close/>
                  </a:path>
                </a:pathLst>
              </a:custGeom>
              <a:solidFill>
                <a:schemeClr val="tx1"/>
              </a:solidFill>
              <a:ln w="14923" cap="flat">
                <a:noFill/>
                <a:prstDash val="solid"/>
                <a:miter/>
              </a:ln>
            </p:spPr>
            <p:txBody>
              <a:bodyPr rtlCol="0" anchor="ctr"/>
              <a:lstStyle/>
              <a:p>
                <a:pPr defTabSz="932563">
                  <a:defRPr/>
                </a:pPr>
                <a:endParaRPr lang="en-US">
                  <a:solidFill>
                    <a:srgbClr val="000000"/>
                  </a:solidFill>
                  <a:latin typeface="Segoe UI"/>
                </a:endParaRPr>
              </a:p>
            </p:txBody>
          </p:sp>
          <p:sp>
            <p:nvSpPr>
              <p:cNvPr id="1783" name="Freeform: Shape 1782">
                <a:extLst>
                  <a:ext uri="{FF2B5EF4-FFF2-40B4-BE49-F238E27FC236}">
                    <a16:creationId xmlns:a16="http://schemas.microsoft.com/office/drawing/2014/main" id="{92EB1539-FCBD-45BF-A2FC-BF2D31ED0BE2}"/>
                  </a:ext>
                </a:extLst>
              </p:cNvPr>
              <p:cNvSpPr/>
              <p:nvPr/>
            </p:nvSpPr>
            <p:spPr>
              <a:xfrm>
                <a:off x="5704463" y="4674021"/>
                <a:ext cx="136364" cy="106061"/>
              </a:xfrm>
              <a:custGeom>
                <a:avLst/>
                <a:gdLst>
                  <a:gd name="connsiteX0" fmla="*/ 122728 w 136364"/>
                  <a:gd name="connsiteY0" fmla="*/ 27273 h 106061"/>
                  <a:gd name="connsiteX1" fmla="*/ 87879 w 136364"/>
                  <a:gd name="connsiteY1" fmla="*/ 60606 h 106061"/>
                  <a:gd name="connsiteX2" fmla="*/ 87879 w 136364"/>
                  <a:gd name="connsiteY2" fmla="*/ 0 h 106061"/>
                  <a:gd name="connsiteX3" fmla="*/ 57576 w 136364"/>
                  <a:gd name="connsiteY3" fmla="*/ 0 h 106061"/>
                  <a:gd name="connsiteX4" fmla="*/ 57576 w 136364"/>
                  <a:gd name="connsiteY4" fmla="*/ 60606 h 106061"/>
                  <a:gd name="connsiteX5" fmla="*/ 21212 w 136364"/>
                  <a:gd name="connsiteY5" fmla="*/ 24243 h 106061"/>
                  <a:gd name="connsiteX6" fmla="*/ 0 w 136364"/>
                  <a:gd name="connsiteY6" fmla="*/ 46970 h 106061"/>
                  <a:gd name="connsiteX7" fmla="*/ 72728 w 136364"/>
                  <a:gd name="connsiteY7" fmla="*/ 116667 h 106061"/>
                  <a:gd name="connsiteX8" fmla="*/ 143940 w 136364"/>
                  <a:gd name="connsiteY8" fmla="*/ 48485 h 106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106061">
                    <a:moveTo>
                      <a:pt x="122728" y="27273"/>
                    </a:moveTo>
                    <a:lnTo>
                      <a:pt x="87879" y="60606"/>
                    </a:lnTo>
                    <a:lnTo>
                      <a:pt x="87879" y="0"/>
                    </a:lnTo>
                    <a:lnTo>
                      <a:pt x="57576" y="0"/>
                    </a:lnTo>
                    <a:lnTo>
                      <a:pt x="57576" y="60606"/>
                    </a:lnTo>
                    <a:lnTo>
                      <a:pt x="21212" y="24243"/>
                    </a:lnTo>
                    <a:lnTo>
                      <a:pt x="0" y="46970"/>
                    </a:lnTo>
                    <a:lnTo>
                      <a:pt x="72728" y="116667"/>
                    </a:lnTo>
                    <a:lnTo>
                      <a:pt x="143940" y="48485"/>
                    </a:lnTo>
                    <a:close/>
                  </a:path>
                </a:pathLst>
              </a:custGeom>
              <a:solidFill>
                <a:schemeClr val="tx1"/>
              </a:solidFill>
              <a:ln w="14923" cap="flat">
                <a:noFill/>
                <a:prstDash val="solid"/>
                <a:miter/>
              </a:ln>
            </p:spPr>
            <p:txBody>
              <a:bodyPr rtlCol="0" anchor="ctr"/>
              <a:lstStyle/>
              <a:p>
                <a:pPr defTabSz="932563">
                  <a:defRPr/>
                </a:pPr>
                <a:endParaRPr lang="en-US">
                  <a:solidFill>
                    <a:srgbClr val="000000"/>
                  </a:solidFill>
                  <a:latin typeface="Segoe UI"/>
                </a:endParaRPr>
              </a:p>
            </p:txBody>
          </p:sp>
          <p:sp>
            <p:nvSpPr>
              <p:cNvPr id="1784" name="Freeform: Shape 1783">
                <a:extLst>
                  <a:ext uri="{FF2B5EF4-FFF2-40B4-BE49-F238E27FC236}">
                    <a16:creationId xmlns:a16="http://schemas.microsoft.com/office/drawing/2014/main" id="{1D239C25-AEAC-40EB-ACC1-B55452713BAB}"/>
                  </a:ext>
                </a:extLst>
              </p:cNvPr>
              <p:cNvSpPr/>
              <p:nvPr/>
            </p:nvSpPr>
            <p:spPr>
              <a:xfrm>
                <a:off x="5862039" y="4886144"/>
                <a:ext cx="136364" cy="90910"/>
              </a:xfrm>
              <a:custGeom>
                <a:avLst/>
                <a:gdLst>
                  <a:gd name="connsiteX0" fmla="*/ 71213 w 136364"/>
                  <a:gd name="connsiteY0" fmla="*/ 92425 h 90909"/>
                  <a:gd name="connsiteX1" fmla="*/ 0 w 136364"/>
                  <a:gd name="connsiteY1" fmla="*/ 21212 h 90909"/>
                  <a:gd name="connsiteX2" fmla="*/ 21212 w 136364"/>
                  <a:gd name="connsiteY2" fmla="*/ 0 h 90909"/>
                  <a:gd name="connsiteX3" fmla="*/ 71213 w 136364"/>
                  <a:gd name="connsiteY3" fmla="*/ 50000 h 90909"/>
                  <a:gd name="connsiteX4" fmla="*/ 121213 w 136364"/>
                  <a:gd name="connsiteY4" fmla="*/ 1515 h 90909"/>
                  <a:gd name="connsiteX5" fmla="*/ 142425 w 136364"/>
                  <a:gd name="connsiteY5" fmla="*/ 24243 h 90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364" h="90909">
                    <a:moveTo>
                      <a:pt x="71213" y="92425"/>
                    </a:moveTo>
                    <a:lnTo>
                      <a:pt x="0" y="21212"/>
                    </a:lnTo>
                    <a:lnTo>
                      <a:pt x="21212" y="0"/>
                    </a:lnTo>
                    <a:lnTo>
                      <a:pt x="71213" y="50000"/>
                    </a:lnTo>
                    <a:lnTo>
                      <a:pt x="121213" y="1515"/>
                    </a:lnTo>
                    <a:lnTo>
                      <a:pt x="142425" y="24243"/>
                    </a:lnTo>
                    <a:close/>
                  </a:path>
                </a:pathLst>
              </a:custGeom>
              <a:grpFill/>
              <a:ln w="14923" cap="flat">
                <a:noFill/>
                <a:prstDash val="solid"/>
                <a:miter/>
              </a:ln>
            </p:spPr>
            <p:txBody>
              <a:bodyPr rtlCol="0" anchor="ctr"/>
              <a:lstStyle/>
              <a:p>
                <a:pPr defTabSz="932563">
                  <a:defRPr/>
                </a:pPr>
                <a:endParaRPr lang="en-US">
                  <a:solidFill>
                    <a:srgbClr val="000000"/>
                  </a:solidFill>
                  <a:latin typeface="Segoe UI"/>
                </a:endParaRPr>
              </a:p>
            </p:txBody>
          </p:sp>
          <p:sp>
            <p:nvSpPr>
              <p:cNvPr id="1785" name="Freeform: Shape 1784">
                <a:extLst>
                  <a:ext uri="{FF2B5EF4-FFF2-40B4-BE49-F238E27FC236}">
                    <a16:creationId xmlns:a16="http://schemas.microsoft.com/office/drawing/2014/main" id="{122A981C-A125-4AF4-B752-3D3046C9E4CF}"/>
                  </a:ext>
                </a:extLst>
              </p:cNvPr>
              <p:cNvSpPr/>
              <p:nvPr/>
            </p:nvSpPr>
            <p:spPr>
              <a:xfrm>
                <a:off x="5862039" y="4799779"/>
                <a:ext cx="136364" cy="106061"/>
              </a:xfrm>
              <a:custGeom>
                <a:avLst/>
                <a:gdLst>
                  <a:gd name="connsiteX0" fmla="*/ 121213 w 136364"/>
                  <a:gd name="connsiteY0" fmla="*/ 25758 h 106061"/>
                  <a:gd name="connsiteX1" fmla="*/ 86364 w 136364"/>
                  <a:gd name="connsiteY1" fmla="*/ 59091 h 106061"/>
                  <a:gd name="connsiteX2" fmla="*/ 86364 w 136364"/>
                  <a:gd name="connsiteY2" fmla="*/ 0 h 106061"/>
                  <a:gd name="connsiteX3" fmla="*/ 56061 w 136364"/>
                  <a:gd name="connsiteY3" fmla="*/ 0 h 106061"/>
                  <a:gd name="connsiteX4" fmla="*/ 56061 w 136364"/>
                  <a:gd name="connsiteY4" fmla="*/ 59091 h 106061"/>
                  <a:gd name="connsiteX5" fmla="*/ 21212 w 136364"/>
                  <a:gd name="connsiteY5" fmla="*/ 24243 h 106061"/>
                  <a:gd name="connsiteX6" fmla="*/ 0 w 136364"/>
                  <a:gd name="connsiteY6" fmla="*/ 45455 h 106061"/>
                  <a:gd name="connsiteX7" fmla="*/ 71213 w 136364"/>
                  <a:gd name="connsiteY7" fmla="*/ 116667 h 106061"/>
                  <a:gd name="connsiteX8" fmla="*/ 142425 w 136364"/>
                  <a:gd name="connsiteY8" fmla="*/ 48485 h 106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106061">
                    <a:moveTo>
                      <a:pt x="121213" y="25758"/>
                    </a:moveTo>
                    <a:lnTo>
                      <a:pt x="86364" y="59091"/>
                    </a:lnTo>
                    <a:lnTo>
                      <a:pt x="86364" y="0"/>
                    </a:lnTo>
                    <a:lnTo>
                      <a:pt x="56061" y="0"/>
                    </a:lnTo>
                    <a:lnTo>
                      <a:pt x="56061" y="59091"/>
                    </a:lnTo>
                    <a:lnTo>
                      <a:pt x="21212" y="24243"/>
                    </a:lnTo>
                    <a:lnTo>
                      <a:pt x="0" y="45455"/>
                    </a:lnTo>
                    <a:lnTo>
                      <a:pt x="71213" y="116667"/>
                    </a:lnTo>
                    <a:lnTo>
                      <a:pt x="142425" y="48485"/>
                    </a:lnTo>
                    <a:close/>
                  </a:path>
                </a:pathLst>
              </a:custGeom>
              <a:grpFill/>
              <a:ln w="14923" cap="flat">
                <a:noFill/>
                <a:prstDash val="solid"/>
                <a:miter/>
              </a:ln>
            </p:spPr>
            <p:txBody>
              <a:bodyPr rtlCol="0" anchor="ctr"/>
              <a:lstStyle/>
              <a:p>
                <a:pPr defTabSz="932563">
                  <a:defRPr/>
                </a:pPr>
                <a:endParaRPr lang="en-US">
                  <a:solidFill>
                    <a:srgbClr val="000000"/>
                  </a:solidFill>
                  <a:latin typeface="Segoe UI"/>
                </a:endParaRPr>
              </a:p>
            </p:txBody>
          </p:sp>
          <p:sp>
            <p:nvSpPr>
              <p:cNvPr id="1786" name="Freeform: Shape 1785">
                <a:extLst>
                  <a:ext uri="{FF2B5EF4-FFF2-40B4-BE49-F238E27FC236}">
                    <a16:creationId xmlns:a16="http://schemas.microsoft.com/office/drawing/2014/main" id="{07E93AD9-F42B-4DA8-AE25-6F5766405828}"/>
                  </a:ext>
                </a:extLst>
              </p:cNvPr>
              <p:cNvSpPr/>
              <p:nvPr/>
            </p:nvSpPr>
            <p:spPr>
              <a:xfrm>
                <a:off x="5557492" y="4886144"/>
                <a:ext cx="136364" cy="90910"/>
              </a:xfrm>
              <a:custGeom>
                <a:avLst/>
                <a:gdLst>
                  <a:gd name="connsiteX0" fmla="*/ 72728 w 136364"/>
                  <a:gd name="connsiteY0" fmla="*/ 92425 h 90909"/>
                  <a:gd name="connsiteX1" fmla="*/ 0 w 136364"/>
                  <a:gd name="connsiteY1" fmla="*/ 21212 h 90909"/>
                  <a:gd name="connsiteX2" fmla="*/ 21212 w 136364"/>
                  <a:gd name="connsiteY2" fmla="*/ 0 h 90909"/>
                  <a:gd name="connsiteX3" fmla="*/ 72728 w 136364"/>
                  <a:gd name="connsiteY3" fmla="*/ 50000 h 90909"/>
                  <a:gd name="connsiteX4" fmla="*/ 122728 w 136364"/>
                  <a:gd name="connsiteY4" fmla="*/ 1515 h 90909"/>
                  <a:gd name="connsiteX5" fmla="*/ 143940 w 136364"/>
                  <a:gd name="connsiteY5" fmla="*/ 24243 h 90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364" h="90909">
                    <a:moveTo>
                      <a:pt x="72728" y="92425"/>
                    </a:moveTo>
                    <a:lnTo>
                      <a:pt x="0" y="21212"/>
                    </a:lnTo>
                    <a:lnTo>
                      <a:pt x="21212" y="0"/>
                    </a:lnTo>
                    <a:lnTo>
                      <a:pt x="72728" y="50000"/>
                    </a:lnTo>
                    <a:lnTo>
                      <a:pt x="122728" y="1515"/>
                    </a:lnTo>
                    <a:lnTo>
                      <a:pt x="143940" y="24243"/>
                    </a:lnTo>
                    <a:close/>
                  </a:path>
                </a:pathLst>
              </a:custGeom>
              <a:grpFill/>
              <a:ln w="14923" cap="flat">
                <a:noFill/>
                <a:prstDash val="solid"/>
                <a:miter/>
              </a:ln>
            </p:spPr>
            <p:txBody>
              <a:bodyPr rtlCol="0" anchor="ctr"/>
              <a:lstStyle/>
              <a:p>
                <a:pPr defTabSz="932563">
                  <a:defRPr/>
                </a:pPr>
                <a:endParaRPr lang="en-US">
                  <a:solidFill>
                    <a:srgbClr val="000000"/>
                  </a:solidFill>
                  <a:latin typeface="Segoe UI"/>
                </a:endParaRPr>
              </a:p>
            </p:txBody>
          </p:sp>
          <p:sp>
            <p:nvSpPr>
              <p:cNvPr id="1787" name="Freeform: Shape 1786">
                <a:extLst>
                  <a:ext uri="{FF2B5EF4-FFF2-40B4-BE49-F238E27FC236}">
                    <a16:creationId xmlns:a16="http://schemas.microsoft.com/office/drawing/2014/main" id="{5C0E45B6-8F67-4DB6-9F28-1C03CDABFBF7}"/>
                  </a:ext>
                </a:extLst>
              </p:cNvPr>
              <p:cNvSpPr/>
              <p:nvPr/>
            </p:nvSpPr>
            <p:spPr>
              <a:xfrm>
                <a:off x="5557492" y="4799779"/>
                <a:ext cx="136364" cy="106061"/>
              </a:xfrm>
              <a:custGeom>
                <a:avLst/>
                <a:gdLst>
                  <a:gd name="connsiteX0" fmla="*/ 122728 w 136364"/>
                  <a:gd name="connsiteY0" fmla="*/ 25758 h 106061"/>
                  <a:gd name="connsiteX1" fmla="*/ 87879 w 136364"/>
                  <a:gd name="connsiteY1" fmla="*/ 59091 h 106061"/>
                  <a:gd name="connsiteX2" fmla="*/ 87879 w 136364"/>
                  <a:gd name="connsiteY2" fmla="*/ 0 h 106061"/>
                  <a:gd name="connsiteX3" fmla="*/ 57576 w 136364"/>
                  <a:gd name="connsiteY3" fmla="*/ 0 h 106061"/>
                  <a:gd name="connsiteX4" fmla="*/ 57576 w 136364"/>
                  <a:gd name="connsiteY4" fmla="*/ 59091 h 106061"/>
                  <a:gd name="connsiteX5" fmla="*/ 21212 w 136364"/>
                  <a:gd name="connsiteY5" fmla="*/ 24243 h 106061"/>
                  <a:gd name="connsiteX6" fmla="*/ 0 w 136364"/>
                  <a:gd name="connsiteY6" fmla="*/ 45455 h 106061"/>
                  <a:gd name="connsiteX7" fmla="*/ 72728 w 136364"/>
                  <a:gd name="connsiteY7" fmla="*/ 116667 h 106061"/>
                  <a:gd name="connsiteX8" fmla="*/ 143940 w 136364"/>
                  <a:gd name="connsiteY8" fmla="*/ 48485 h 106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106061">
                    <a:moveTo>
                      <a:pt x="122728" y="25758"/>
                    </a:moveTo>
                    <a:lnTo>
                      <a:pt x="87879" y="59091"/>
                    </a:lnTo>
                    <a:lnTo>
                      <a:pt x="87879" y="0"/>
                    </a:lnTo>
                    <a:lnTo>
                      <a:pt x="57576" y="0"/>
                    </a:lnTo>
                    <a:lnTo>
                      <a:pt x="57576" y="59091"/>
                    </a:lnTo>
                    <a:lnTo>
                      <a:pt x="21212" y="24243"/>
                    </a:lnTo>
                    <a:lnTo>
                      <a:pt x="0" y="45455"/>
                    </a:lnTo>
                    <a:lnTo>
                      <a:pt x="72728" y="116667"/>
                    </a:lnTo>
                    <a:lnTo>
                      <a:pt x="143940" y="48485"/>
                    </a:lnTo>
                    <a:close/>
                  </a:path>
                </a:pathLst>
              </a:custGeom>
              <a:grpFill/>
              <a:ln w="14923" cap="flat">
                <a:noFill/>
                <a:prstDash val="solid"/>
                <a:miter/>
              </a:ln>
            </p:spPr>
            <p:txBody>
              <a:bodyPr rtlCol="0" anchor="ctr"/>
              <a:lstStyle/>
              <a:p>
                <a:pPr defTabSz="932563">
                  <a:defRPr/>
                </a:pPr>
                <a:endParaRPr lang="en-US">
                  <a:solidFill>
                    <a:srgbClr val="000000"/>
                  </a:solidFill>
                  <a:latin typeface="Segoe UI"/>
                </a:endParaRPr>
              </a:p>
            </p:txBody>
          </p:sp>
          <p:sp>
            <p:nvSpPr>
              <p:cNvPr id="1788" name="Freeform: Shape 1787">
                <a:extLst>
                  <a:ext uri="{FF2B5EF4-FFF2-40B4-BE49-F238E27FC236}">
                    <a16:creationId xmlns:a16="http://schemas.microsoft.com/office/drawing/2014/main" id="{D41AE9BA-EABA-4424-AA51-80B94B99E866}"/>
                  </a:ext>
                </a:extLst>
              </p:cNvPr>
              <p:cNvSpPr/>
              <p:nvPr/>
            </p:nvSpPr>
            <p:spPr>
              <a:xfrm>
                <a:off x="5557492" y="4948265"/>
                <a:ext cx="136364" cy="151516"/>
              </a:xfrm>
              <a:custGeom>
                <a:avLst/>
                <a:gdLst>
                  <a:gd name="connsiteX0" fmla="*/ 143940 w 136364"/>
                  <a:gd name="connsiteY0" fmla="*/ 24243 h 151516"/>
                  <a:gd name="connsiteX1" fmla="*/ 122728 w 136364"/>
                  <a:gd name="connsiteY1" fmla="*/ 3030 h 151516"/>
                  <a:gd name="connsiteX2" fmla="*/ 72728 w 136364"/>
                  <a:gd name="connsiteY2" fmla="*/ 51515 h 151516"/>
                  <a:gd name="connsiteX3" fmla="*/ 21212 w 136364"/>
                  <a:gd name="connsiteY3" fmla="*/ 0 h 151516"/>
                  <a:gd name="connsiteX4" fmla="*/ 0 w 136364"/>
                  <a:gd name="connsiteY4" fmla="*/ 22727 h 151516"/>
                  <a:gd name="connsiteX5" fmla="*/ 57576 w 136364"/>
                  <a:gd name="connsiteY5" fmla="*/ 78788 h 151516"/>
                  <a:gd name="connsiteX6" fmla="*/ 57576 w 136364"/>
                  <a:gd name="connsiteY6" fmla="*/ 159092 h 151516"/>
                  <a:gd name="connsiteX7" fmla="*/ 87879 w 136364"/>
                  <a:gd name="connsiteY7" fmla="*/ 159092 h 151516"/>
                  <a:gd name="connsiteX8" fmla="*/ 87879 w 136364"/>
                  <a:gd name="connsiteY8" fmla="*/ 78788 h 151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151516">
                    <a:moveTo>
                      <a:pt x="143940" y="24243"/>
                    </a:moveTo>
                    <a:lnTo>
                      <a:pt x="122728" y="3030"/>
                    </a:lnTo>
                    <a:lnTo>
                      <a:pt x="72728" y="51515"/>
                    </a:lnTo>
                    <a:lnTo>
                      <a:pt x="21212" y="0"/>
                    </a:lnTo>
                    <a:lnTo>
                      <a:pt x="0" y="22727"/>
                    </a:lnTo>
                    <a:lnTo>
                      <a:pt x="57576" y="78788"/>
                    </a:lnTo>
                    <a:lnTo>
                      <a:pt x="57576" y="159092"/>
                    </a:lnTo>
                    <a:lnTo>
                      <a:pt x="87879" y="159092"/>
                    </a:lnTo>
                    <a:lnTo>
                      <a:pt x="87879" y="78788"/>
                    </a:lnTo>
                    <a:close/>
                  </a:path>
                </a:pathLst>
              </a:custGeom>
              <a:grpFill/>
              <a:ln w="14923" cap="flat">
                <a:noFill/>
                <a:prstDash val="solid"/>
                <a:miter/>
              </a:ln>
            </p:spPr>
            <p:txBody>
              <a:bodyPr rtlCol="0" anchor="ctr"/>
              <a:lstStyle/>
              <a:p>
                <a:pPr defTabSz="932563">
                  <a:defRPr/>
                </a:pPr>
                <a:endParaRPr lang="en-US">
                  <a:solidFill>
                    <a:srgbClr val="000000"/>
                  </a:solidFill>
                  <a:latin typeface="Segoe UI"/>
                </a:endParaRPr>
              </a:p>
            </p:txBody>
          </p:sp>
          <p:sp>
            <p:nvSpPr>
              <p:cNvPr id="1789" name="Freeform: Shape 1788">
                <a:extLst>
                  <a:ext uri="{FF2B5EF4-FFF2-40B4-BE49-F238E27FC236}">
                    <a16:creationId xmlns:a16="http://schemas.microsoft.com/office/drawing/2014/main" id="{8C55EA1D-42DB-4D17-8A02-780489A08413}"/>
                  </a:ext>
                </a:extLst>
              </p:cNvPr>
              <p:cNvSpPr/>
              <p:nvPr/>
            </p:nvSpPr>
            <p:spPr>
              <a:xfrm>
                <a:off x="5704463" y="4824022"/>
                <a:ext cx="136364" cy="363639"/>
              </a:xfrm>
              <a:custGeom>
                <a:avLst/>
                <a:gdLst>
                  <a:gd name="connsiteX0" fmla="*/ 143940 w 136364"/>
                  <a:gd name="connsiteY0" fmla="*/ 24243 h 363638"/>
                  <a:gd name="connsiteX1" fmla="*/ 122728 w 136364"/>
                  <a:gd name="connsiteY1" fmla="*/ 1515 h 363638"/>
                  <a:gd name="connsiteX2" fmla="*/ 72728 w 136364"/>
                  <a:gd name="connsiteY2" fmla="*/ 50000 h 363638"/>
                  <a:gd name="connsiteX3" fmla="*/ 21212 w 136364"/>
                  <a:gd name="connsiteY3" fmla="*/ 0 h 363638"/>
                  <a:gd name="connsiteX4" fmla="*/ 0 w 136364"/>
                  <a:gd name="connsiteY4" fmla="*/ 21212 h 363638"/>
                  <a:gd name="connsiteX5" fmla="*/ 57576 w 136364"/>
                  <a:gd name="connsiteY5" fmla="*/ 77273 h 363638"/>
                  <a:gd name="connsiteX6" fmla="*/ 57576 w 136364"/>
                  <a:gd name="connsiteY6" fmla="*/ 375760 h 363638"/>
                  <a:gd name="connsiteX7" fmla="*/ 87879 w 136364"/>
                  <a:gd name="connsiteY7" fmla="*/ 375760 h 363638"/>
                  <a:gd name="connsiteX8" fmla="*/ 87879 w 136364"/>
                  <a:gd name="connsiteY8" fmla="*/ 77273 h 363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363638">
                    <a:moveTo>
                      <a:pt x="143940" y="24243"/>
                    </a:moveTo>
                    <a:lnTo>
                      <a:pt x="122728" y="1515"/>
                    </a:lnTo>
                    <a:lnTo>
                      <a:pt x="72728" y="50000"/>
                    </a:lnTo>
                    <a:lnTo>
                      <a:pt x="21212" y="0"/>
                    </a:lnTo>
                    <a:lnTo>
                      <a:pt x="0" y="21212"/>
                    </a:lnTo>
                    <a:lnTo>
                      <a:pt x="57576" y="77273"/>
                    </a:lnTo>
                    <a:lnTo>
                      <a:pt x="57576" y="375760"/>
                    </a:lnTo>
                    <a:lnTo>
                      <a:pt x="87879" y="375760"/>
                    </a:lnTo>
                    <a:lnTo>
                      <a:pt x="87879" y="77273"/>
                    </a:lnTo>
                    <a:close/>
                  </a:path>
                </a:pathLst>
              </a:custGeom>
              <a:solidFill>
                <a:schemeClr val="tx1"/>
              </a:solidFill>
              <a:ln w="14923" cap="flat">
                <a:noFill/>
                <a:prstDash val="solid"/>
                <a:miter/>
              </a:ln>
            </p:spPr>
            <p:txBody>
              <a:bodyPr rtlCol="0" anchor="ctr"/>
              <a:lstStyle/>
              <a:p>
                <a:pPr defTabSz="932563">
                  <a:defRPr/>
                </a:pPr>
                <a:endParaRPr lang="en-US">
                  <a:solidFill>
                    <a:srgbClr val="000000"/>
                  </a:solidFill>
                  <a:latin typeface="Segoe UI"/>
                </a:endParaRPr>
              </a:p>
            </p:txBody>
          </p:sp>
          <p:sp>
            <p:nvSpPr>
              <p:cNvPr id="1790" name="Freeform: Shape 1789">
                <a:extLst>
                  <a:ext uri="{FF2B5EF4-FFF2-40B4-BE49-F238E27FC236}">
                    <a16:creationId xmlns:a16="http://schemas.microsoft.com/office/drawing/2014/main" id="{E21E87F2-A54E-4919-8EAA-3E5795520F4A}"/>
                  </a:ext>
                </a:extLst>
              </p:cNvPr>
              <p:cNvSpPr/>
              <p:nvPr/>
            </p:nvSpPr>
            <p:spPr>
              <a:xfrm>
                <a:off x="5862039" y="4949780"/>
                <a:ext cx="136364" cy="136364"/>
              </a:xfrm>
              <a:custGeom>
                <a:avLst/>
                <a:gdLst>
                  <a:gd name="connsiteX0" fmla="*/ 142425 w 136364"/>
                  <a:gd name="connsiteY0" fmla="*/ 22727 h 136364"/>
                  <a:gd name="connsiteX1" fmla="*/ 121213 w 136364"/>
                  <a:gd name="connsiteY1" fmla="*/ 1515 h 136364"/>
                  <a:gd name="connsiteX2" fmla="*/ 71213 w 136364"/>
                  <a:gd name="connsiteY2" fmla="*/ 48485 h 136364"/>
                  <a:gd name="connsiteX3" fmla="*/ 21212 w 136364"/>
                  <a:gd name="connsiteY3" fmla="*/ 0 h 136364"/>
                  <a:gd name="connsiteX4" fmla="*/ 0 w 136364"/>
                  <a:gd name="connsiteY4" fmla="*/ 21212 h 136364"/>
                  <a:gd name="connsiteX5" fmla="*/ 56061 w 136364"/>
                  <a:gd name="connsiteY5" fmla="*/ 77273 h 136364"/>
                  <a:gd name="connsiteX6" fmla="*/ 56061 w 136364"/>
                  <a:gd name="connsiteY6" fmla="*/ 150001 h 136364"/>
                  <a:gd name="connsiteX7" fmla="*/ 86364 w 136364"/>
                  <a:gd name="connsiteY7" fmla="*/ 150001 h 136364"/>
                  <a:gd name="connsiteX8" fmla="*/ 86364 w 136364"/>
                  <a:gd name="connsiteY8" fmla="*/ 77273 h 136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136364">
                    <a:moveTo>
                      <a:pt x="142425" y="22727"/>
                    </a:moveTo>
                    <a:lnTo>
                      <a:pt x="121213" y="1515"/>
                    </a:lnTo>
                    <a:lnTo>
                      <a:pt x="71213" y="48485"/>
                    </a:lnTo>
                    <a:lnTo>
                      <a:pt x="21212" y="0"/>
                    </a:lnTo>
                    <a:lnTo>
                      <a:pt x="0" y="21212"/>
                    </a:lnTo>
                    <a:lnTo>
                      <a:pt x="56061" y="77273"/>
                    </a:lnTo>
                    <a:lnTo>
                      <a:pt x="56061" y="150001"/>
                    </a:lnTo>
                    <a:lnTo>
                      <a:pt x="86364" y="150001"/>
                    </a:lnTo>
                    <a:lnTo>
                      <a:pt x="86364" y="77273"/>
                    </a:lnTo>
                    <a:close/>
                  </a:path>
                </a:pathLst>
              </a:custGeom>
              <a:grpFill/>
              <a:ln w="14923" cap="flat">
                <a:noFill/>
                <a:prstDash val="solid"/>
                <a:miter/>
              </a:ln>
            </p:spPr>
            <p:txBody>
              <a:bodyPr rtlCol="0" anchor="ctr"/>
              <a:lstStyle/>
              <a:p>
                <a:pPr defTabSz="932563">
                  <a:defRPr/>
                </a:pPr>
                <a:endParaRPr lang="en-US">
                  <a:solidFill>
                    <a:srgbClr val="000000"/>
                  </a:solidFill>
                  <a:latin typeface="Segoe UI"/>
                </a:endParaRPr>
              </a:p>
            </p:txBody>
          </p:sp>
          <p:sp>
            <p:nvSpPr>
              <p:cNvPr id="1791" name="Freeform: Shape 1790">
                <a:extLst>
                  <a:ext uri="{FF2B5EF4-FFF2-40B4-BE49-F238E27FC236}">
                    <a16:creationId xmlns:a16="http://schemas.microsoft.com/office/drawing/2014/main" id="{9BAF7588-DAB6-49D1-B2A9-985784FE1D4A}"/>
                  </a:ext>
                </a:extLst>
              </p:cNvPr>
              <p:cNvSpPr/>
              <p:nvPr/>
            </p:nvSpPr>
            <p:spPr>
              <a:xfrm>
                <a:off x="5561650" y="5004317"/>
                <a:ext cx="196971" cy="363639"/>
              </a:xfrm>
              <a:custGeom>
                <a:avLst/>
                <a:gdLst>
                  <a:gd name="connsiteX0" fmla="*/ 62509 w 196970"/>
                  <a:gd name="connsiteY0" fmla="*/ 253041 h 363638"/>
                  <a:gd name="connsiteX1" fmla="*/ 185237 w 196970"/>
                  <a:gd name="connsiteY1" fmla="*/ 368193 h 363638"/>
                  <a:gd name="connsiteX2" fmla="*/ 164025 w 196970"/>
                  <a:gd name="connsiteY2" fmla="*/ 203041 h 363638"/>
                  <a:gd name="connsiteX3" fmla="*/ 387 w 196970"/>
                  <a:gd name="connsiteY3" fmla="*/ 9 h 363638"/>
                  <a:gd name="connsiteX4" fmla="*/ 62509 w 196970"/>
                  <a:gd name="connsiteY4" fmla="*/ 253041 h 363638"/>
                  <a:gd name="connsiteX5" fmla="*/ 62509 w 196970"/>
                  <a:gd name="connsiteY5" fmla="*/ 253041 h 363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6970" h="363638">
                    <a:moveTo>
                      <a:pt x="62509" y="253041"/>
                    </a:moveTo>
                    <a:cubicBezTo>
                      <a:pt x="92812" y="313647"/>
                      <a:pt x="157964" y="380314"/>
                      <a:pt x="185237" y="368193"/>
                    </a:cubicBezTo>
                    <a:cubicBezTo>
                      <a:pt x="214025" y="353041"/>
                      <a:pt x="204934" y="280314"/>
                      <a:pt x="164025" y="203041"/>
                    </a:cubicBezTo>
                    <a:cubicBezTo>
                      <a:pt x="124630" y="125767"/>
                      <a:pt x="1902" y="9"/>
                      <a:pt x="387" y="9"/>
                    </a:cubicBezTo>
                    <a:cubicBezTo>
                      <a:pt x="-4158" y="-1506"/>
                      <a:pt x="32206" y="189404"/>
                      <a:pt x="62509" y="253041"/>
                    </a:cubicBezTo>
                    <a:lnTo>
                      <a:pt x="62509" y="253041"/>
                    </a:lnTo>
                    <a:close/>
                  </a:path>
                </a:pathLst>
              </a:custGeom>
              <a:solidFill>
                <a:schemeClr val="tx2"/>
              </a:solidFill>
              <a:ln w="14923" cap="flat">
                <a:noFill/>
                <a:prstDash val="solid"/>
                <a:miter/>
              </a:ln>
            </p:spPr>
            <p:txBody>
              <a:bodyPr rtlCol="0" anchor="ctr"/>
              <a:lstStyle/>
              <a:p>
                <a:pPr defTabSz="932563">
                  <a:defRPr/>
                </a:pPr>
                <a:endParaRPr lang="en-US">
                  <a:solidFill>
                    <a:srgbClr val="000000"/>
                  </a:solidFill>
                  <a:latin typeface="Segoe UI"/>
                </a:endParaRPr>
              </a:p>
            </p:txBody>
          </p:sp>
          <p:sp>
            <p:nvSpPr>
              <p:cNvPr id="1792" name="Freeform: Shape 1791">
                <a:extLst>
                  <a:ext uri="{FF2B5EF4-FFF2-40B4-BE49-F238E27FC236}">
                    <a16:creationId xmlns:a16="http://schemas.microsoft.com/office/drawing/2014/main" id="{98BB59A4-8D52-4A4E-A74A-3C5C98789EA3}"/>
                  </a:ext>
                </a:extLst>
              </p:cNvPr>
              <p:cNvSpPr/>
              <p:nvPr/>
            </p:nvSpPr>
            <p:spPr>
              <a:xfrm>
                <a:off x="5794596" y="5004317"/>
                <a:ext cx="196971" cy="363639"/>
              </a:xfrm>
              <a:custGeom>
                <a:avLst/>
                <a:gdLst>
                  <a:gd name="connsiteX0" fmla="*/ 138656 w 196970"/>
                  <a:gd name="connsiteY0" fmla="*/ 253041 h 363638"/>
                  <a:gd name="connsiteX1" fmla="*/ 200778 w 196970"/>
                  <a:gd name="connsiteY1" fmla="*/ 9 h 363638"/>
                  <a:gd name="connsiteX2" fmla="*/ 37140 w 196970"/>
                  <a:gd name="connsiteY2" fmla="*/ 203040 h 363638"/>
                  <a:gd name="connsiteX3" fmla="*/ 15928 w 196970"/>
                  <a:gd name="connsiteY3" fmla="*/ 368193 h 363638"/>
                  <a:gd name="connsiteX4" fmla="*/ 138656 w 196970"/>
                  <a:gd name="connsiteY4" fmla="*/ 253041 h 363638"/>
                  <a:gd name="connsiteX5" fmla="*/ 138656 w 196970"/>
                  <a:gd name="connsiteY5" fmla="*/ 253041 h 363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6970" h="363638">
                    <a:moveTo>
                      <a:pt x="138656" y="253041"/>
                    </a:moveTo>
                    <a:cubicBezTo>
                      <a:pt x="170474" y="190919"/>
                      <a:pt x="205323" y="-1506"/>
                      <a:pt x="200778" y="9"/>
                    </a:cubicBezTo>
                    <a:cubicBezTo>
                      <a:pt x="199262" y="9"/>
                      <a:pt x="75019" y="125767"/>
                      <a:pt x="37140" y="203040"/>
                    </a:cubicBezTo>
                    <a:cubicBezTo>
                      <a:pt x="-739" y="280314"/>
                      <a:pt x="-12860" y="353041"/>
                      <a:pt x="15928" y="368193"/>
                    </a:cubicBezTo>
                    <a:cubicBezTo>
                      <a:pt x="43201" y="380314"/>
                      <a:pt x="108353" y="313647"/>
                      <a:pt x="138656" y="253041"/>
                    </a:cubicBezTo>
                    <a:lnTo>
                      <a:pt x="138656" y="253041"/>
                    </a:lnTo>
                    <a:close/>
                  </a:path>
                </a:pathLst>
              </a:custGeom>
              <a:solidFill>
                <a:schemeClr val="tx2"/>
              </a:solidFill>
              <a:ln w="14923" cap="flat">
                <a:noFill/>
                <a:prstDash val="solid"/>
                <a:miter/>
              </a:ln>
            </p:spPr>
            <p:txBody>
              <a:bodyPr rtlCol="0" anchor="ctr"/>
              <a:lstStyle/>
              <a:p>
                <a:pPr defTabSz="932563">
                  <a:defRPr/>
                </a:pPr>
                <a:endParaRPr lang="en-US">
                  <a:solidFill>
                    <a:srgbClr val="000000"/>
                  </a:solidFill>
                  <a:latin typeface="Segoe UI"/>
                </a:endParaRPr>
              </a:p>
            </p:txBody>
          </p:sp>
        </p:grpSp>
        <p:grpSp>
          <p:nvGrpSpPr>
            <p:cNvPr id="1687" name="Graphic 2">
              <a:extLst>
                <a:ext uri="{FF2B5EF4-FFF2-40B4-BE49-F238E27FC236}">
                  <a16:creationId xmlns:a16="http://schemas.microsoft.com/office/drawing/2014/main" id="{0807B418-748D-43EC-9D83-A07F960DC40A}"/>
                </a:ext>
              </a:extLst>
            </p:cNvPr>
            <p:cNvGrpSpPr/>
            <p:nvPr/>
          </p:nvGrpSpPr>
          <p:grpSpPr>
            <a:xfrm>
              <a:off x="7612025" y="4477447"/>
              <a:ext cx="200155" cy="306903"/>
              <a:chOff x="5557492" y="4674021"/>
              <a:chExt cx="454548" cy="696974"/>
            </a:xfrm>
            <a:solidFill>
              <a:schemeClr val="accent5"/>
            </a:solidFill>
          </p:grpSpPr>
          <p:sp>
            <p:nvSpPr>
              <p:cNvPr id="1771" name="Freeform: Shape 1770">
                <a:extLst>
                  <a:ext uri="{FF2B5EF4-FFF2-40B4-BE49-F238E27FC236}">
                    <a16:creationId xmlns:a16="http://schemas.microsoft.com/office/drawing/2014/main" id="{31AB8E3F-F365-4E4D-A565-8CD76C940D0A}"/>
                  </a:ext>
                </a:extLst>
              </p:cNvPr>
              <p:cNvSpPr/>
              <p:nvPr/>
            </p:nvSpPr>
            <p:spPr>
              <a:xfrm>
                <a:off x="5704463" y="4761900"/>
                <a:ext cx="136364" cy="90910"/>
              </a:xfrm>
              <a:custGeom>
                <a:avLst/>
                <a:gdLst>
                  <a:gd name="connsiteX0" fmla="*/ 72728 w 136364"/>
                  <a:gd name="connsiteY0" fmla="*/ 92425 h 90909"/>
                  <a:gd name="connsiteX1" fmla="*/ 0 w 136364"/>
                  <a:gd name="connsiteY1" fmla="*/ 21212 h 90909"/>
                  <a:gd name="connsiteX2" fmla="*/ 21212 w 136364"/>
                  <a:gd name="connsiteY2" fmla="*/ 0 h 90909"/>
                  <a:gd name="connsiteX3" fmla="*/ 72728 w 136364"/>
                  <a:gd name="connsiteY3" fmla="*/ 50000 h 90909"/>
                  <a:gd name="connsiteX4" fmla="*/ 122728 w 136364"/>
                  <a:gd name="connsiteY4" fmla="*/ 1515 h 90909"/>
                  <a:gd name="connsiteX5" fmla="*/ 143940 w 136364"/>
                  <a:gd name="connsiteY5" fmla="*/ 22727 h 90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364" h="90909">
                    <a:moveTo>
                      <a:pt x="72728" y="92425"/>
                    </a:moveTo>
                    <a:lnTo>
                      <a:pt x="0" y="21212"/>
                    </a:lnTo>
                    <a:lnTo>
                      <a:pt x="21212" y="0"/>
                    </a:lnTo>
                    <a:lnTo>
                      <a:pt x="72728" y="50000"/>
                    </a:lnTo>
                    <a:lnTo>
                      <a:pt x="122728" y="1515"/>
                    </a:lnTo>
                    <a:lnTo>
                      <a:pt x="143940" y="22727"/>
                    </a:lnTo>
                    <a:close/>
                  </a:path>
                </a:pathLst>
              </a:custGeom>
              <a:solidFill>
                <a:schemeClr val="tx1"/>
              </a:solidFill>
              <a:ln w="14923" cap="flat">
                <a:noFill/>
                <a:prstDash val="solid"/>
                <a:miter/>
              </a:ln>
            </p:spPr>
            <p:txBody>
              <a:bodyPr rtlCol="0" anchor="ctr"/>
              <a:lstStyle/>
              <a:p>
                <a:pPr defTabSz="932563">
                  <a:defRPr/>
                </a:pPr>
                <a:endParaRPr lang="en-US">
                  <a:solidFill>
                    <a:srgbClr val="000000"/>
                  </a:solidFill>
                  <a:latin typeface="Segoe UI"/>
                </a:endParaRPr>
              </a:p>
            </p:txBody>
          </p:sp>
          <p:sp>
            <p:nvSpPr>
              <p:cNvPr id="1772" name="Freeform: Shape 1771">
                <a:extLst>
                  <a:ext uri="{FF2B5EF4-FFF2-40B4-BE49-F238E27FC236}">
                    <a16:creationId xmlns:a16="http://schemas.microsoft.com/office/drawing/2014/main" id="{66FA4D85-C063-4B9F-B54B-F3201CACB779}"/>
                  </a:ext>
                </a:extLst>
              </p:cNvPr>
              <p:cNvSpPr/>
              <p:nvPr/>
            </p:nvSpPr>
            <p:spPr>
              <a:xfrm>
                <a:off x="5704463" y="4674021"/>
                <a:ext cx="136364" cy="106061"/>
              </a:xfrm>
              <a:custGeom>
                <a:avLst/>
                <a:gdLst>
                  <a:gd name="connsiteX0" fmla="*/ 122728 w 136364"/>
                  <a:gd name="connsiteY0" fmla="*/ 27273 h 106061"/>
                  <a:gd name="connsiteX1" fmla="*/ 87879 w 136364"/>
                  <a:gd name="connsiteY1" fmla="*/ 60606 h 106061"/>
                  <a:gd name="connsiteX2" fmla="*/ 87879 w 136364"/>
                  <a:gd name="connsiteY2" fmla="*/ 0 h 106061"/>
                  <a:gd name="connsiteX3" fmla="*/ 57576 w 136364"/>
                  <a:gd name="connsiteY3" fmla="*/ 0 h 106061"/>
                  <a:gd name="connsiteX4" fmla="*/ 57576 w 136364"/>
                  <a:gd name="connsiteY4" fmla="*/ 60606 h 106061"/>
                  <a:gd name="connsiteX5" fmla="*/ 21212 w 136364"/>
                  <a:gd name="connsiteY5" fmla="*/ 24243 h 106061"/>
                  <a:gd name="connsiteX6" fmla="*/ 0 w 136364"/>
                  <a:gd name="connsiteY6" fmla="*/ 46970 h 106061"/>
                  <a:gd name="connsiteX7" fmla="*/ 72728 w 136364"/>
                  <a:gd name="connsiteY7" fmla="*/ 116667 h 106061"/>
                  <a:gd name="connsiteX8" fmla="*/ 143940 w 136364"/>
                  <a:gd name="connsiteY8" fmla="*/ 48485 h 106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106061">
                    <a:moveTo>
                      <a:pt x="122728" y="27273"/>
                    </a:moveTo>
                    <a:lnTo>
                      <a:pt x="87879" y="60606"/>
                    </a:lnTo>
                    <a:lnTo>
                      <a:pt x="87879" y="0"/>
                    </a:lnTo>
                    <a:lnTo>
                      <a:pt x="57576" y="0"/>
                    </a:lnTo>
                    <a:lnTo>
                      <a:pt x="57576" y="60606"/>
                    </a:lnTo>
                    <a:lnTo>
                      <a:pt x="21212" y="24243"/>
                    </a:lnTo>
                    <a:lnTo>
                      <a:pt x="0" y="46970"/>
                    </a:lnTo>
                    <a:lnTo>
                      <a:pt x="72728" y="116667"/>
                    </a:lnTo>
                    <a:lnTo>
                      <a:pt x="143940" y="48485"/>
                    </a:lnTo>
                    <a:close/>
                  </a:path>
                </a:pathLst>
              </a:custGeom>
              <a:solidFill>
                <a:schemeClr val="tx1"/>
              </a:solidFill>
              <a:ln w="14923" cap="flat">
                <a:noFill/>
                <a:prstDash val="solid"/>
                <a:miter/>
              </a:ln>
            </p:spPr>
            <p:txBody>
              <a:bodyPr rtlCol="0" anchor="ctr"/>
              <a:lstStyle/>
              <a:p>
                <a:pPr defTabSz="932563">
                  <a:defRPr/>
                </a:pPr>
                <a:endParaRPr lang="en-US">
                  <a:solidFill>
                    <a:srgbClr val="000000"/>
                  </a:solidFill>
                  <a:latin typeface="Segoe UI"/>
                </a:endParaRPr>
              </a:p>
            </p:txBody>
          </p:sp>
          <p:sp>
            <p:nvSpPr>
              <p:cNvPr id="1773" name="Freeform: Shape 1772">
                <a:extLst>
                  <a:ext uri="{FF2B5EF4-FFF2-40B4-BE49-F238E27FC236}">
                    <a16:creationId xmlns:a16="http://schemas.microsoft.com/office/drawing/2014/main" id="{984BAA02-A211-45F7-A695-56F93A591FB9}"/>
                  </a:ext>
                </a:extLst>
              </p:cNvPr>
              <p:cNvSpPr/>
              <p:nvPr/>
            </p:nvSpPr>
            <p:spPr>
              <a:xfrm>
                <a:off x="5862039" y="4886144"/>
                <a:ext cx="136364" cy="90910"/>
              </a:xfrm>
              <a:custGeom>
                <a:avLst/>
                <a:gdLst>
                  <a:gd name="connsiteX0" fmla="*/ 71213 w 136364"/>
                  <a:gd name="connsiteY0" fmla="*/ 92425 h 90909"/>
                  <a:gd name="connsiteX1" fmla="*/ 0 w 136364"/>
                  <a:gd name="connsiteY1" fmla="*/ 21212 h 90909"/>
                  <a:gd name="connsiteX2" fmla="*/ 21212 w 136364"/>
                  <a:gd name="connsiteY2" fmla="*/ 0 h 90909"/>
                  <a:gd name="connsiteX3" fmla="*/ 71213 w 136364"/>
                  <a:gd name="connsiteY3" fmla="*/ 50000 h 90909"/>
                  <a:gd name="connsiteX4" fmla="*/ 121213 w 136364"/>
                  <a:gd name="connsiteY4" fmla="*/ 1515 h 90909"/>
                  <a:gd name="connsiteX5" fmla="*/ 142425 w 136364"/>
                  <a:gd name="connsiteY5" fmla="*/ 24243 h 90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364" h="90909">
                    <a:moveTo>
                      <a:pt x="71213" y="92425"/>
                    </a:moveTo>
                    <a:lnTo>
                      <a:pt x="0" y="21212"/>
                    </a:lnTo>
                    <a:lnTo>
                      <a:pt x="21212" y="0"/>
                    </a:lnTo>
                    <a:lnTo>
                      <a:pt x="71213" y="50000"/>
                    </a:lnTo>
                    <a:lnTo>
                      <a:pt x="121213" y="1515"/>
                    </a:lnTo>
                    <a:lnTo>
                      <a:pt x="142425" y="24243"/>
                    </a:lnTo>
                    <a:close/>
                  </a:path>
                </a:pathLst>
              </a:custGeom>
              <a:grpFill/>
              <a:ln w="14923" cap="flat">
                <a:noFill/>
                <a:prstDash val="solid"/>
                <a:miter/>
              </a:ln>
            </p:spPr>
            <p:txBody>
              <a:bodyPr rtlCol="0" anchor="ctr"/>
              <a:lstStyle/>
              <a:p>
                <a:pPr defTabSz="932563">
                  <a:defRPr/>
                </a:pPr>
                <a:endParaRPr lang="en-US">
                  <a:solidFill>
                    <a:srgbClr val="000000"/>
                  </a:solidFill>
                  <a:latin typeface="Segoe UI"/>
                </a:endParaRPr>
              </a:p>
            </p:txBody>
          </p:sp>
          <p:sp>
            <p:nvSpPr>
              <p:cNvPr id="1774" name="Freeform: Shape 1773">
                <a:extLst>
                  <a:ext uri="{FF2B5EF4-FFF2-40B4-BE49-F238E27FC236}">
                    <a16:creationId xmlns:a16="http://schemas.microsoft.com/office/drawing/2014/main" id="{554A4DFE-169E-488E-9D59-DE36E9356036}"/>
                  </a:ext>
                </a:extLst>
              </p:cNvPr>
              <p:cNvSpPr/>
              <p:nvPr/>
            </p:nvSpPr>
            <p:spPr>
              <a:xfrm>
                <a:off x="5862039" y="4799779"/>
                <a:ext cx="136364" cy="106061"/>
              </a:xfrm>
              <a:custGeom>
                <a:avLst/>
                <a:gdLst>
                  <a:gd name="connsiteX0" fmla="*/ 121213 w 136364"/>
                  <a:gd name="connsiteY0" fmla="*/ 25758 h 106061"/>
                  <a:gd name="connsiteX1" fmla="*/ 86364 w 136364"/>
                  <a:gd name="connsiteY1" fmla="*/ 59091 h 106061"/>
                  <a:gd name="connsiteX2" fmla="*/ 86364 w 136364"/>
                  <a:gd name="connsiteY2" fmla="*/ 0 h 106061"/>
                  <a:gd name="connsiteX3" fmla="*/ 56061 w 136364"/>
                  <a:gd name="connsiteY3" fmla="*/ 0 h 106061"/>
                  <a:gd name="connsiteX4" fmla="*/ 56061 w 136364"/>
                  <a:gd name="connsiteY4" fmla="*/ 59091 h 106061"/>
                  <a:gd name="connsiteX5" fmla="*/ 21212 w 136364"/>
                  <a:gd name="connsiteY5" fmla="*/ 24243 h 106061"/>
                  <a:gd name="connsiteX6" fmla="*/ 0 w 136364"/>
                  <a:gd name="connsiteY6" fmla="*/ 45455 h 106061"/>
                  <a:gd name="connsiteX7" fmla="*/ 71213 w 136364"/>
                  <a:gd name="connsiteY7" fmla="*/ 116667 h 106061"/>
                  <a:gd name="connsiteX8" fmla="*/ 142425 w 136364"/>
                  <a:gd name="connsiteY8" fmla="*/ 48485 h 106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106061">
                    <a:moveTo>
                      <a:pt x="121213" y="25758"/>
                    </a:moveTo>
                    <a:lnTo>
                      <a:pt x="86364" y="59091"/>
                    </a:lnTo>
                    <a:lnTo>
                      <a:pt x="86364" y="0"/>
                    </a:lnTo>
                    <a:lnTo>
                      <a:pt x="56061" y="0"/>
                    </a:lnTo>
                    <a:lnTo>
                      <a:pt x="56061" y="59091"/>
                    </a:lnTo>
                    <a:lnTo>
                      <a:pt x="21212" y="24243"/>
                    </a:lnTo>
                    <a:lnTo>
                      <a:pt x="0" y="45455"/>
                    </a:lnTo>
                    <a:lnTo>
                      <a:pt x="71213" y="116667"/>
                    </a:lnTo>
                    <a:lnTo>
                      <a:pt x="142425" y="48485"/>
                    </a:lnTo>
                    <a:close/>
                  </a:path>
                </a:pathLst>
              </a:custGeom>
              <a:grpFill/>
              <a:ln w="14923" cap="flat">
                <a:noFill/>
                <a:prstDash val="solid"/>
                <a:miter/>
              </a:ln>
            </p:spPr>
            <p:txBody>
              <a:bodyPr rtlCol="0" anchor="ctr"/>
              <a:lstStyle/>
              <a:p>
                <a:pPr defTabSz="932563">
                  <a:defRPr/>
                </a:pPr>
                <a:endParaRPr lang="en-US">
                  <a:solidFill>
                    <a:srgbClr val="000000"/>
                  </a:solidFill>
                  <a:latin typeface="Segoe UI"/>
                </a:endParaRPr>
              </a:p>
            </p:txBody>
          </p:sp>
          <p:sp>
            <p:nvSpPr>
              <p:cNvPr id="1775" name="Freeform: Shape 1774">
                <a:extLst>
                  <a:ext uri="{FF2B5EF4-FFF2-40B4-BE49-F238E27FC236}">
                    <a16:creationId xmlns:a16="http://schemas.microsoft.com/office/drawing/2014/main" id="{D5719580-22E6-42FE-8268-C8E6CD7C1607}"/>
                  </a:ext>
                </a:extLst>
              </p:cNvPr>
              <p:cNvSpPr/>
              <p:nvPr/>
            </p:nvSpPr>
            <p:spPr>
              <a:xfrm>
                <a:off x="5557492" y="4886144"/>
                <a:ext cx="136364" cy="90910"/>
              </a:xfrm>
              <a:custGeom>
                <a:avLst/>
                <a:gdLst>
                  <a:gd name="connsiteX0" fmla="*/ 72728 w 136364"/>
                  <a:gd name="connsiteY0" fmla="*/ 92425 h 90909"/>
                  <a:gd name="connsiteX1" fmla="*/ 0 w 136364"/>
                  <a:gd name="connsiteY1" fmla="*/ 21212 h 90909"/>
                  <a:gd name="connsiteX2" fmla="*/ 21212 w 136364"/>
                  <a:gd name="connsiteY2" fmla="*/ 0 h 90909"/>
                  <a:gd name="connsiteX3" fmla="*/ 72728 w 136364"/>
                  <a:gd name="connsiteY3" fmla="*/ 50000 h 90909"/>
                  <a:gd name="connsiteX4" fmla="*/ 122728 w 136364"/>
                  <a:gd name="connsiteY4" fmla="*/ 1515 h 90909"/>
                  <a:gd name="connsiteX5" fmla="*/ 143940 w 136364"/>
                  <a:gd name="connsiteY5" fmla="*/ 24243 h 90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364" h="90909">
                    <a:moveTo>
                      <a:pt x="72728" y="92425"/>
                    </a:moveTo>
                    <a:lnTo>
                      <a:pt x="0" y="21212"/>
                    </a:lnTo>
                    <a:lnTo>
                      <a:pt x="21212" y="0"/>
                    </a:lnTo>
                    <a:lnTo>
                      <a:pt x="72728" y="50000"/>
                    </a:lnTo>
                    <a:lnTo>
                      <a:pt x="122728" y="1515"/>
                    </a:lnTo>
                    <a:lnTo>
                      <a:pt x="143940" y="24243"/>
                    </a:lnTo>
                    <a:close/>
                  </a:path>
                </a:pathLst>
              </a:custGeom>
              <a:grpFill/>
              <a:ln w="14923" cap="flat">
                <a:noFill/>
                <a:prstDash val="solid"/>
                <a:miter/>
              </a:ln>
            </p:spPr>
            <p:txBody>
              <a:bodyPr rtlCol="0" anchor="ctr"/>
              <a:lstStyle/>
              <a:p>
                <a:pPr defTabSz="932563">
                  <a:defRPr/>
                </a:pPr>
                <a:endParaRPr lang="en-US">
                  <a:solidFill>
                    <a:srgbClr val="000000"/>
                  </a:solidFill>
                  <a:latin typeface="Segoe UI"/>
                </a:endParaRPr>
              </a:p>
            </p:txBody>
          </p:sp>
          <p:sp>
            <p:nvSpPr>
              <p:cNvPr id="1776" name="Freeform: Shape 1775">
                <a:extLst>
                  <a:ext uri="{FF2B5EF4-FFF2-40B4-BE49-F238E27FC236}">
                    <a16:creationId xmlns:a16="http://schemas.microsoft.com/office/drawing/2014/main" id="{1B95D683-B4BB-438D-98CF-78DE027A9825}"/>
                  </a:ext>
                </a:extLst>
              </p:cNvPr>
              <p:cNvSpPr/>
              <p:nvPr/>
            </p:nvSpPr>
            <p:spPr>
              <a:xfrm>
                <a:off x="5557492" y="4799779"/>
                <a:ext cx="136364" cy="106061"/>
              </a:xfrm>
              <a:custGeom>
                <a:avLst/>
                <a:gdLst>
                  <a:gd name="connsiteX0" fmla="*/ 122728 w 136364"/>
                  <a:gd name="connsiteY0" fmla="*/ 25758 h 106061"/>
                  <a:gd name="connsiteX1" fmla="*/ 87879 w 136364"/>
                  <a:gd name="connsiteY1" fmla="*/ 59091 h 106061"/>
                  <a:gd name="connsiteX2" fmla="*/ 87879 w 136364"/>
                  <a:gd name="connsiteY2" fmla="*/ 0 h 106061"/>
                  <a:gd name="connsiteX3" fmla="*/ 57576 w 136364"/>
                  <a:gd name="connsiteY3" fmla="*/ 0 h 106061"/>
                  <a:gd name="connsiteX4" fmla="*/ 57576 w 136364"/>
                  <a:gd name="connsiteY4" fmla="*/ 59091 h 106061"/>
                  <a:gd name="connsiteX5" fmla="*/ 21212 w 136364"/>
                  <a:gd name="connsiteY5" fmla="*/ 24243 h 106061"/>
                  <a:gd name="connsiteX6" fmla="*/ 0 w 136364"/>
                  <a:gd name="connsiteY6" fmla="*/ 45455 h 106061"/>
                  <a:gd name="connsiteX7" fmla="*/ 72728 w 136364"/>
                  <a:gd name="connsiteY7" fmla="*/ 116667 h 106061"/>
                  <a:gd name="connsiteX8" fmla="*/ 143940 w 136364"/>
                  <a:gd name="connsiteY8" fmla="*/ 48485 h 106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106061">
                    <a:moveTo>
                      <a:pt x="122728" y="25758"/>
                    </a:moveTo>
                    <a:lnTo>
                      <a:pt x="87879" y="59091"/>
                    </a:lnTo>
                    <a:lnTo>
                      <a:pt x="87879" y="0"/>
                    </a:lnTo>
                    <a:lnTo>
                      <a:pt x="57576" y="0"/>
                    </a:lnTo>
                    <a:lnTo>
                      <a:pt x="57576" y="59091"/>
                    </a:lnTo>
                    <a:lnTo>
                      <a:pt x="21212" y="24243"/>
                    </a:lnTo>
                    <a:lnTo>
                      <a:pt x="0" y="45455"/>
                    </a:lnTo>
                    <a:lnTo>
                      <a:pt x="72728" y="116667"/>
                    </a:lnTo>
                    <a:lnTo>
                      <a:pt x="143940" y="48485"/>
                    </a:lnTo>
                    <a:close/>
                  </a:path>
                </a:pathLst>
              </a:custGeom>
              <a:grpFill/>
              <a:ln w="14923" cap="flat">
                <a:noFill/>
                <a:prstDash val="solid"/>
                <a:miter/>
              </a:ln>
            </p:spPr>
            <p:txBody>
              <a:bodyPr rtlCol="0" anchor="ctr"/>
              <a:lstStyle/>
              <a:p>
                <a:pPr defTabSz="932563">
                  <a:defRPr/>
                </a:pPr>
                <a:endParaRPr lang="en-US">
                  <a:solidFill>
                    <a:srgbClr val="000000"/>
                  </a:solidFill>
                  <a:latin typeface="Segoe UI"/>
                </a:endParaRPr>
              </a:p>
            </p:txBody>
          </p:sp>
          <p:sp>
            <p:nvSpPr>
              <p:cNvPr id="1777" name="Freeform: Shape 1776">
                <a:extLst>
                  <a:ext uri="{FF2B5EF4-FFF2-40B4-BE49-F238E27FC236}">
                    <a16:creationId xmlns:a16="http://schemas.microsoft.com/office/drawing/2014/main" id="{5EE5D070-146C-4E7A-A5DD-CA0DFD9CA566}"/>
                  </a:ext>
                </a:extLst>
              </p:cNvPr>
              <p:cNvSpPr/>
              <p:nvPr/>
            </p:nvSpPr>
            <p:spPr>
              <a:xfrm>
                <a:off x="5557492" y="4948265"/>
                <a:ext cx="136364" cy="151516"/>
              </a:xfrm>
              <a:custGeom>
                <a:avLst/>
                <a:gdLst>
                  <a:gd name="connsiteX0" fmla="*/ 143940 w 136364"/>
                  <a:gd name="connsiteY0" fmla="*/ 24243 h 151516"/>
                  <a:gd name="connsiteX1" fmla="*/ 122728 w 136364"/>
                  <a:gd name="connsiteY1" fmla="*/ 3030 h 151516"/>
                  <a:gd name="connsiteX2" fmla="*/ 72728 w 136364"/>
                  <a:gd name="connsiteY2" fmla="*/ 51515 h 151516"/>
                  <a:gd name="connsiteX3" fmla="*/ 21212 w 136364"/>
                  <a:gd name="connsiteY3" fmla="*/ 0 h 151516"/>
                  <a:gd name="connsiteX4" fmla="*/ 0 w 136364"/>
                  <a:gd name="connsiteY4" fmla="*/ 22727 h 151516"/>
                  <a:gd name="connsiteX5" fmla="*/ 57576 w 136364"/>
                  <a:gd name="connsiteY5" fmla="*/ 78788 h 151516"/>
                  <a:gd name="connsiteX6" fmla="*/ 57576 w 136364"/>
                  <a:gd name="connsiteY6" fmla="*/ 159092 h 151516"/>
                  <a:gd name="connsiteX7" fmla="*/ 87879 w 136364"/>
                  <a:gd name="connsiteY7" fmla="*/ 159092 h 151516"/>
                  <a:gd name="connsiteX8" fmla="*/ 87879 w 136364"/>
                  <a:gd name="connsiteY8" fmla="*/ 78788 h 151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151516">
                    <a:moveTo>
                      <a:pt x="143940" y="24243"/>
                    </a:moveTo>
                    <a:lnTo>
                      <a:pt x="122728" y="3030"/>
                    </a:lnTo>
                    <a:lnTo>
                      <a:pt x="72728" y="51515"/>
                    </a:lnTo>
                    <a:lnTo>
                      <a:pt x="21212" y="0"/>
                    </a:lnTo>
                    <a:lnTo>
                      <a:pt x="0" y="22727"/>
                    </a:lnTo>
                    <a:lnTo>
                      <a:pt x="57576" y="78788"/>
                    </a:lnTo>
                    <a:lnTo>
                      <a:pt x="57576" y="159092"/>
                    </a:lnTo>
                    <a:lnTo>
                      <a:pt x="87879" y="159092"/>
                    </a:lnTo>
                    <a:lnTo>
                      <a:pt x="87879" y="78788"/>
                    </a:lnTo>
                    <a:close/>
                  </a:path>
                </a:pathLst>
              </a:custGeom>
              <a:grpFill/>
              <a:ln w="14923" cap="flat">
                <a:noFill/>
                <a:prstDash val="solid"/>
                <a:miter/>
              </a:ln>
            </p:spPr>
            <p:txBody>
              <a:bodyPr rtlCol="0" anchor="ctr"/>
              <a:lstStyle/>
              <a:p>
                <a:pPr defTabSz="932563">
                  <a:defRPr/>
                </a:pPr>
                <a:endParaRPr lang="en-US">
                  <a:solidFill>
                    <a:srgbClr val="000000"/>
                  </a:solidFill>
                  <a:latin typeface="Segoe UI"/>
                </a:endParaRPr>
              </a:p>
            </p:txBody>
          </p:sp>
          <p:sp>
            <p:nvSpPr>
              <p:cNvPr id="1778" name="Freeform: Shape 1777">
                <a:extLst>
                  <a:ext uri="{FF2B5EF4-FFF2-40B4-BE49-F238E27FC236}">
                    <a16:creationId xmlns:a16="http://schemas.microsoft.com/office/drawing/2014/main" id="{EEDF2C53-E3B7-4F8B-8245-FC556F53CB08}"/>
                  </a:ext>
                </a:extLst>
              </p:cNvPr>
              <p:cNvSpPr/>
              <p:nvPr/>
            </p:nvSpPr>
            <p:spPr>
              <a:xfrm>
                <a:off x="5704463" y="4824022"/>
                <a:ext cx="136364" cy="363639"/>
              </a:xfrm>
              <a:custGeom>
                <a:avLst/>
                <a:gdLst>
                  <a:gd name="connsiteX0" fmla="*/ 143940 w 136364"/>
                  <a:gd name="connsiteY0" fmla="*/ 24243 h 363638"/>
                  <a:gd name="connsiteX1" fmla="*/ 122728 w 136364"/>
                  <a:gd name="connsiteY1" fmla="*/ 1515 h 363638"/>
                  <a:gd name="connsiteX2" fmla="*/ 72728 w 136364"/>
                  <a:gd name="connsiteY2" fmla="*/ 50000 h 363638"/>
                  <a:gd name="connsiteX3" fmla="*/ 21212 w 136364"/>
                  <a:gd name="connsiteY3" fmla="*/ 0 h 363638"/>
                  <a:gd name="connsiteX4" fmla="*/ 0 w 136364"/>
                  <a:gd name="connsiteY4" fmla="*/ 21212 h 363638"/>
                  <a:gd name="connsiteX5" fmla="*/ 57576 w 136364"/>
                  <a:gd name="connsiteY5" fmla="*/ 77273 h 363638"/>
                  <a:gd name="connsiteX6" fmla="*/ 57576 w 136364"/>
                  <a:gd name="connsiteY6" fmla="*/ 375760 h 363638"/>
                  <a:gd name="connsiteX7" fmla="*/ 87879 w 136364"/>
                  <a:gd name="connsiteY7" fmla="*/ 375760 h 363638"/>
                  <a:gd name="connsiteX8" fmla="*/ 87879 w 136364"/>
                  <a:gd name="connsiteY8" fmla="*/ 77273 h 363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363638">
                    <a:moveTo>
                      <a:pt x="143940" y="24243"/>
                    </a:moveTo>
                    <a:lnTo>
                      <a:pt x="122728" y="1515"/>
                    </a:lnTo>
                    <a:lnTo>
                      <a:pt x="72728" y="50000"/>
                    </a:lnTo>
                    <a:lnTo>
                      <a:pt x="21212" y="0"/>
                    </a:lnTo>
                    <a:lnTo>
                      <a:pt x="0" y="21212"/>
                    </a:lnTo>
                    <a:lnTo>
                      <a:pt x="57576" y="77273"/>
                    </a:lnTo>
                    <a:lnTo>
                      <a:pt x="57576" y="375760"/>
                    </a:lnTo>
                    <a:lnTo>
                      <a:pt x="87879" y="375760"/>
                    </a:lnTo>
                    <a:lnTo>
                      <a:pt x="87879" y="77273"/>
                    </a:lnTo>
                    <a:close/>
                  </a:path>
                </a:pathLst>
              </a:custGeom>
              <a:solidFill>
                <a:schemeClr val="tx1"/>
              </a:solidFill>
              <a:ln w="14923" cap="flat">
                <a:noFill/>
                <a:prstDash val="solid"/>
                <a:miter/>
              </a:ln>
            </p:spPr>
            <p:txBody>
              <a:bodyPr rtlCol="0" anchor="ctr"/>
              <a:lstStyle/>
              <a:p>
                <a:pPr defTabSz="932563">
                  <a:defRPr/>
                </a:pPr>
                <a:endParaRPr lang="en-US">
                  <a:solidFill>
                    <a:srgbClr val="000000"/>
                  </a:solidFill>
                  <a:latin typeface="Segoe UI"/>
                </a:endParaRPr>
              </a:p>
            </p:txBody>
          </p:sp>
          <p:sp>
            <p:nvSpPr>
              <p:cNvPr id="1779" name="Freeform: Shape 1778">
                <a:extLst>
                  <a:ext uri="{FF2B5EF4-FFF2-40B4-BE49-F238E27FC236}">
                    <a16:creationId xmlns:a16="http://schemas.microsoft.com/office/drawing/2014/main" id="{A9DE9461-C451-436E-9C44-224E8C2A808E}"/>
                  </a:ext>
                </a:extLst>
              </p:cNvPr>
              <p:cNvSpPr/>
              <p:nvPr/>
            </p:nvSpPr>
            <p:spPr>
              <a:xfrm>
                <a:off x="5862039" y="4949780"/>
                <a:ext cx="136364" cy="136364"/>
              </a:xfrm>
              <a:custGeom>
                <a:avLst/>
                <a:gdLst>
                  <a:gd name="connsiteX0" fmla="*/ 142425 w 136364"/>
                  <a:gd name="connsiteY0" fmla="*/ 22727 h 136364"/>
                  <a:gd name="connsiteX1" fmla="*/ 121213 w 136364"/>
                  <a:gd name="connsiteY1" fmla="*/ 1515 h 136364"/>
                  <a:gd name="connsiteX2" fmla="*/ 71213 w 136364"/>
                  <a:gd name="connsiteY2" fmla="*/ 48485 h 136364"/>
                  <a:gd name="connsiteX3" fmla="*/ 21212 w 136364"/>
                  <a:gd name="connsiteY3" fmla="*/ 0 h 136364"/>
                  <a:gd name="connsiteX4" fmla="*/ 0 w 136364"/>
                  <a:gd name="connsiteY4" fmla="*/ 21212 h 136364"/>
                  <a:gd name="connsiteX5" fmla="*/ 56061 w 136364"/>
                  <a:gd name="connsiteY5" fmla="*/ 77273 h 136364"/>
                  <a:gd name="connsiteX6" fmla="*/ 56061 w 136364"/>
                  <a:gd name="connsiteY6" fmla="*/ 150001 h 136364"/>
                  <a:gd name="connsiteX7" fmla="*/ 86364 w 136364"/>
                  <a:gd name="connsiteY7" fmla="*/ 150001 h 136364"/>
                  <a:gd name="connsiteX8" fmla="*/ 86364 w 136364"/>
                  <a:gd name="connsiteY8" fmla="*/ 77273 h 136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136364">
                    <a:moveTo>
                      <a:pt x="142425" y="22727"/>
                    </a:moveTo>
                    <a:lnTo>
                      <a:pt x="121213" y="1515"/>
                    </a:lnTo>
                    <a:lnTo>
                      <a:pt x="71213" y="48485"/>
                    </a:lnTo>
                    <a:lnTo>
                      <a:pt x="21212" y="0"/>
                    </a:lnTo>
                    <a:lnTo>
                      <a:pt x="0" y="21212"/>
                    </a:lnTo>
                    <a:lnTo>
                      <a:pt x="56061" y="77273"/>
                    </a:lnTo>
                    <a:lnTo>
                      <a:pt x="56061" y="150001"/>
                    </a:lnTo>
                    <a:lnTo>
                      <a:pt x="86364" y="150001"/>
                    </a:lnTo>
                    <a:lnTo>
                      <a:pt x="86364" y="77273"/>
                    </a:lnTo>
                    <a:close/>
                  </a:path>
                </a:pathLst>
              </a:custGeom>
              <a:grpFill/>
              <a:ln w="14923" cap="flat">
                <a:noFill/>
                <a:prstDash val="solid"/>
                <a:miter/>
              </a:ln>
            </p:spPr>
            <p:txBody>
              <a:bodyPr rtlCol="0" anchor="ctr"/>
              <a:lstStyle/>
              <a:p>
                <a:pPr defTabSz="932563">
                  <a:defRPr/>
                </a:pPr>
                <a:endParaRPr lang="en-US">
                  <a:solidFill>
                    <a:srgbClr val="000000"/>
                  </a:solidFill>
                  <a:latin typeface="Segoe UI"/>
                </a:endParaRPr>
              </a:p>
            </p:txBody>
          </p:sp>
          <p:sp>
            <p:nvSpPr>
              <p:cNvPr id="1780" name="Freeform: Shape 1779">
                <a:extLst>
                  <a:ext uri="{FF2B5EF4-FFF2-40B4-BE49-F238E27FC236}">
                    <a16:creationId xmlns:a16="http://schemas.microsoft.com/office/drawing/2014/main" id="{F8A5D44B-D14A-4852-867E-65CAA7671541}"/>
                  </a:ext>
                </a:extLst>
              </p:cNvPr>
              <p:cNvSpPr/>
              <p:nvPr/>
            </p:nvSpPr>
            <p:spPr>
              <a:xfrm>
                <a:off x="5561650" y="5004317"/>
                <a:ext cx="196971" cy="363639"/>
              </a:xfrm>
              <a:custGeom>
                <a:avLst/>
                <a:gdLst>
                  <a:gd name="connsiteX0" fmla="*/ 62509 w 196970"/>
                  <a:gd name="connsiteY0" fmla="*/ 253041 h 363638"/>
                  <a:gd name="connsiteX1" fmla="*/ 185237 w 196970"/>
                  <a:gd name="connsiteY1" fmla="*/ 368193 h 363638"/>
                  <a:gd name="connsiteX2" fmla="*/ 164025 w 196970"/>
                  <a:gd name="connsiteY2" fmla="*/ 203041 h 363638"/>
                  <a:gd name="connsiteX3" fmla="*/ 387 w 196970"/>
                  <a:gd name="connsiteY3" fmla="*/ 9 h 363638"/>
                  <a:gd name="connsiteX4" fmla="*/ 62509 w 196970"/>
                  <a:gd name="connsiteY4" fmla="*/ 253041 h 363638"/>
                  <a:gd name="connsiteX5" fmla="*/ 62509 w 196970"/>
                  <a:gd name="connsiteY5" fmla="*/ 253041 h 363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6970" h="363638">
                    <a:moveTo>
                      <a:pt x="62509" y="253041"/>
                    </a:moveTo>
                    <a:cubicBezTo>
                      <a:pt x="92812" y="313647"/>
                      <a:pt x="157964" y="380314"/>
                      <a:pt x="185237" y="368193"/>
                    </a:cubicBezTo>
                    <a:cubicBezTo>
                      <a:pt x="214025" y="353041"/>
                      <a:pt x="204934" y="280314"/>
                      <a:pt x="164025" y="203041"/>
                    </a:cubicBezTo>
                    <a:cubicBezTo>
                      <a:pt x="124630" y="125767"/>
                      <a:pt x="1902" y="9"/>
                      <a:pt x="387" y="9"/>
                    </a:cubicBezTo>
                    <a:cubicBezTo>
                      <a:pt x="-4158" y="-1506"/>
                      <a:pt x="32206" y="189404"/>
                      <a:pt x="62509" y="253041"/>
                    </a:cubicBezTo>
                    <a:lnTo>
                      <a:pt x="62509" y="253041"/>
                    </a:lnTo>
                    <a:close/>
                  </a:path>
                </a:pathLst>
              </a:custGeom>
              <a:solidFill>
                <a:schemeClr val="tx2"/>
              </a:solidFill>
              <a:ln w="14923" cap="flat">
                <a:noFill/>
                <a:prstDash val="solid"/>
                <a:miter/>
              </a:ln>
            </p:spPr>
            <p:txBody>
              <a:bodyPr rtlCol="0" anchor="ctr"/>
              <a:lstStyle/>
              <a:p>
                <a:pPr defTabSz="932563">
                  <a:defRPr/>
                </a:pPr>
                <a:endParaRPr lang="en-US">
                  <a:solidFill>
                    <a:srgbClr val="000000"/>
                  </a:solidFill>
                  <a:latin typeface="Segoe UI"/>
                </a:endParaRPr>
              </a:p>
            </p:txBody>
          </p:sp>
          <p:sp>
            <p:nvSpPr>
              <p:cNvPr id="1781" name="Freeform: Shape 1780">
                <a:extLst>
                  <a:ext uri="{FF2B5EF4-FFF2-40B4-BE49-F238E27FC236}">
                    <a16:creationId xmlns:a16="http://schemas.microsoft.com/office/drawing/2014/main" id="{9974BDB4-9CAD-49AB-AF3D-255583C7BBFD}"/>
                  </a:ext>
                </a:extLst>
              </p:cNvPr>
              <p:cNvSpPr/>
              <p:nvPr/>
            </p:nvSpPr>
            <p:spPr>
              <a:xfrm>
                <a:off x="5794596" y="5004317"/>
                <a:ext cx="196971" cy="363639"/>
              </a:xfrm>
              <a:custGeom>
                <a:avLst/>
                <a:gdLst>
                  <a:gd name="connsiteX0" fmla="*/ 138656 w 196970"/>
                  <a:gd name="connsiteY0" fmla="*/ 253041 h 363638"/>
                  <a:gd name="connsiteX1" fmla="*/ 200778 w 196970"/>
                  <a:gd name="connsiteY1" fmla="*/ 9 h 363638"/>
                  <a:gd name="connsiteX2" fmla="*/ 37140 w 196970"/>
                  <a:gd name="connsiteY2" fmla="*/ 203040 h 363638"/>
                  <a:gd name="connsiteX3" fmla="*/ 15928 w 196970"/>
                  <a:gd name="connsiteY3" fmla="*/ 368193 h 363638"/>
                  <a:gd name="connsiteX4" fmla="*/ 138656 w 196970"/>
                  <a:gd name="connsiteY4" fmla="*/ 253041 h 363638"/>
                  <a:gd name="connsiteX5" fmla="*/ 138656 w 196970"/>
                  <a:gd name="connsiteY5" fmla="*/ 253041 h 363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6970" h="363638">
                    <a:moveTo>
                      <a:pt x="138656" y="253041"/>
                    </a:moveTo>
                    <a:cubicBezTo>
                      <a:pt x="170474" y="190919"/>
                      <a:pt x="205323" y="-1506"/>
                      <a:pt x="200778" y="9"/>
                    </a:cubicBezTo>
                    <a:cubicBezTo>
                      <a:pt x="199262" y="9"/>
                      <a:pt x="75019" y="125767"/>
                      <a:pt x="37140" y="203040"/>
                    </a:cubicBezTo>
                    <a:cubicBezTo>
                      <a:pt x="-739" y="280314"/>
                      <a:pt x="-12860" y="353041"/>
                      <a:pt x="15928" y="368193"/>
                    </a:cubicBezTo>
                    <a:cubicBezTo>
                      <a:pt x="43201" y="380314"/>
                      <a:pt x="108353" y="313647"/>
                      <a:pt x="138656" y="253041"/>
                    </a:cubicBezTo>
                    <a:lnTo>
                      <a:pt x="138656" y="253041"/>
                    </a:lnTo>
                    <a:close/>
                  </a:path>
                </a:pathLst>
              </a:custGeom>
              <a:solidFill>
                <a:schemeClr val="tx2"/>
              </a:solidFill>
              <a:ln w="14923" cap="flat">
                <a:noFill/>
                <a:prstDash val="solid"/>
                <a:miter/>
              </a:ln>
            </p:spPr>
            <p:txBody>
              <a:bodyPr rtlCol="0" anchor="ctr"/>
              <a:lstStyle/>
              <a:p>
                <a:pPr defTabSz="932563">
                  <a:defRPr/>
                </a:pPr>
                <a:endParaRPr lang="en-US">
                  <a:solidFill>
                    <a:srgbClr val="000000"/>
                  </a:solidFill>
                  <a:latin typeface="Segoe UI"/>
                </a:endParaRPr>
              </a:p>
            </p:txBody>
          </p:sp>
        </p:grpSp>
        <p:grpSp>
          <p:nvGrpSpPr>
            <p:cNvPr id="1688" name="Graphic 543">
              <a:extLst>
                <a:ext uri="{FF2B5EF4-FFF2-40B4-BE49-F238E27FC236}">
                  <a16:creationId xmlns:a16="http://schemas.microsoft.com/office/drawing/2014/main" id="{FE8214CC-A18B-495C-87EC-D13676EF9582}"/>
                </a:ext>
              </a:extLst>
            </p:cNvPr>
            <p:cNvGrpSpPr/>
            <p:nvPr/>
          </p:nvGrpSpPr>
          <p:grpSpPr>
            <a:xfrm flipH="1">
              <a:off x="6878430" y="4345785"/>
              <a:ext cx="340475" cy="268796"/>
              <a:chOff x="6560122" y="4207448"/>
              <a:chExt cx="524843" cy="414350"/>
            </a:xfrm>
          </p:grpSpPr>
          <p:sp>
            <p:nvSpPr>
              <p:cNvPr id="1764" name="Freeform: Shape 1763">
                <a:extLst>
                  <a:ext uri="{FF2B5EF4-FFF2-40B4-BE49-F238E27FC236}">
                    <a16:creationId xmlns:a16="http://schemas.microsoft.com/office/drawing/2014/main" id="{A898ABB9-B110-45FA-A7A1-AA2F9F8C6078}"/>
                  </a:ext>
                </a:extLst>
              </p:cNvPr>
              <p:cNvSpPr/>
              <p:nvPr/>
            </p:nvSpPr>
            <p:spPr>
              <a:xfrm>
                <a:off x="6869503" y="4207448"/>
                <a:ext cx="110493" cy="165740"/>
              </a:xfrm>
              <a:custGeom>
                <a:avLst/>
                <a:gdLst>
                  <a:gd name="connsiteX0" fmla="*/ 102206 w 110493"/>
                  <a:gd name="connsiteY0" fmla="*/ 185076 h 165740"/>
                  <a:gd name="connsiteX1" fmla="*/ 8287 w 110493"/>
                  <a:gd name="connsiteY1" fmla="*/ 185076 h 165740"/>
                  <a:gd name="connsiteX2" fmla="*/ 0 w 110493"/>
                  <a:gd name="connsiteY2" fmla="*/ 176789 h 165740"/>
                  <a:gd name="connsiteX3" fmla="*/ 0 w 110493"/>
                  <a:gd name="connsiteY3" fmla="*/ 8287 h 165740"/>
                  <a:gd name="connsiteX4" fmla="*/ 8287 w 110493"/>
                  <a:gd name="connsiteY4" fmla="*/ 0 h 165740"/>
                  <a:gd name="connsiteX5" fmla="*/ 102206 w 110493"/>
                  <a:gd name="connsiteY5" fmla="*/ 0 h 165740"/>
                  <a:gd name="connsiteX6" fmla="*/ 110493 w 110493"/>
                  <a:gd name="connsiteY6" fmla="*/ 8287 h 165740"/>
                  <a:gd name="connsiteX7" fmla="*/ 110493 w 110493"/>
                  <a:gd name="connsiteY7" fmla="*/ 179552 h 165740"/>
                  <a:gd name="connsiteX8" fmla="*/ 102206 w 110493"/>
                  <a:gd name="connsiteY8" fmla="*/ 185076 h 165740"/>
                  <a:gd name="connsiteX9" fmla="*/ 16574 w 110493"/>
                  <a:gd name="connsiteY9" fmla="*/ 171265 h 165740"/>
                  <a:gd name="connsiteX10" fmla="*/ 93919 w 110493"/>
                  <a:gd name="connsiteY10" fmla="*/ 171265 h 165740"/>
                  <a:gd name="connsiteX11" fmla="*/ 93919 w 110493"/>
                  <a:gd name="connsiteY11" fmla="*/ 16574 h 165740"/>
                  <a:gd name="connsiteX12" fmla="*/ 16574 w 110493"/>
                  <a:gd name="connsiteY12" fmla="*/ 16574 h 165740"/>
                  <a:gd name="connsiteX13" fmla="*/ 16574 w 110493"/>
                  <a:gd name="connsiteY13" fmla="*/ 171265 h 165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0493" h="165740">
                    <a:moveTo>
                      <a:pt x="102206" y="185076"/>
                    </a:moveTo>
                    <a:lnTo>
                      <a:pt x="8287" y="185076"/>
                    </a:lnTo>
                    <a:cubicBezTo>
                      <a:pt x="2762" y="185076"/>
                      <a:pt x="0" y="182314"/>
                      <a:pt x="0" y="176789"/>
                    </a:cubicBezTo>
                    <a:lnTo>
                      <a:pt x="0" y="8287"/>
                    </a:lnTo>
                    <a:cubicBezTo>
                      <a:pt x="0" y="2762"/>
                      <a:pt x="2762" y="0"/>
                      <a:pt x="8287" y="0"/>
                    </a:cubicBezTo>
                    <a:lnTo>
                      <a:pt x="102206" y="0"/>
                    </a:lnTo>
                    <a:cubicBezTo>
                      <a:pt x="107731" y="0"/>
                      <a:pt x="110493" y="2762"/>
                      <a:pt x="110493" y="8287"/>
                    </a:cubicBezTo>
                    <a:lnTo>
                      <a:pt x="110493" y="179552"/>
                    </a:lnTo>
                    <a:cubicBezTo>
                      <a:pt x="110493" y="182314"/>
                      <a:pt x="107731" y="185076"/>
                      <a:pt x="102206" y="185076"/>
                    </a:cubicBezTo>
                    <a:close/>
                    <a:moveTo>
                      <a:pt x="16574" y="171265"/>
                    </a:moveTo>
                    <a:lnTo>
                      <a:pt x="93919" y="171265"/>
                    </a:lnTo>
                    <a:lnTo>
                      <a:pt x="93919" y="16574"/>
                    </a:lnTo>
                    <a:lnTo>
                      <a:pt x="16574" y="16574"/>
                    </a:lnTo>
                    <a:lnTo>
                      <a:pt x="16574" y="171265"/>
                    </a:lnTo>
                    <a:close/>
                  </a:path>
                </a:pathLst>
              </a:custGeom>
              <a:solidFill>
                <a:schemeClr val="tx1"/>
              </a:solidFill>
              <a:ln w="27572" cap="flat">
                <a:noFill/>
                <a:prstDash val="solid"/>
                <a:miter/>
              </a:ln>
            </p:spPr>
            <p:txBody>
              <a:bodyPr rtlCol="0" anchor="ctr"/>
              <a:lstStyle/>
              <a:p>
                <a:pPr defTabSz="932563">
                  <a:defRPr/>
                </a:pPr>
                <a:endParaRPr lang="en-US">
                  <a:solidFill>
                    <a:srgbClr val="000000"/>
                  </a:solidFill>
                  <a:latin typeface="Segoe UI"/>
                </a:endParaRPr>
              </a:p>
            </p:txBody>
          </p:sp>
          <p:sp>
            <p:nvSpPr>
              <p:cNvPr id="1765" name="Freeform: Shape 1764">
                <a:extLst>
                  <a:ext uri="{FF2B5EF4-FFF2-40B4-BE49-F238E27FC236}">
                    <a16:creationId xmlns:a16="http://schemas.microsoft.com/office/drawing/2014/main" id="{814D9E0D-6F70-4839-8B7F-A43E9D6322B3}"/>
                  </a:ext>
                </a:extLst>
              </p:cNvPr>
              <p:cNvSpPr/>
              <p:nvPr/>
            </p:nvSpPr>
            <p:spPr>
              <a:xfrm>
                <a:off x="6875028" y="4414623"/>
                <a:ext cx="193363" cy="193363"/>
              </a:xfrm>
              <a:custGeom>
                <a:avLst/>
                <a:gdLst>
                  <a:gd name="connsiteX0" fmla="*/ 204413 w 193363"/>
                  <a:gd name="connsiteY0" fmla="*/ 102206 h 193363"/>
                  <a:gd name="connsiteX1" fmla="*/ 102206 w 193363"/>
                  <a:gd name="connsiteY1" fmla="*/ 0 h 193363"/>
                  <a:gd name="connsiteX2" fmla="*/ 0 w 193363"/>
                  <a:gd name="connsiteY2" fmla="*/ 102206 h 193363"/>
                  <a:gd name="connsiteX3" fmla="*/ 102206 w 193363"/>
                  <a:gd name="connsiteY3" fmla="*/ 204413 h 193363"/>
                  <a:gd name="connsiteX4" fmla="*/ 204413 w 193363"/>
                  <a:gd name="connsiteY4" fmla="*/ 102206 h 193363"/>
                  <a:gd name="connsiteX5" fmla="*/ 204413 w 193363"/>
                  <a:gd name="connsiteY5" fmla="*/ 102206 h 193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3363" h="193363">
                    <a:moveTo>
                      <a:pt x="204413" y="102206"/>
                    </a:moveTo>
                    <a:cubicBezTo>
                      <a:pt x="204413" y="46960"/>
                      <a:pt x="160215" y="0"/>
                      <a:pt x="102206" y="0"/>
                    </a:cubicBezTo>
                    <a:cubicBezTo>
                      <a:pt x="44197" y="0"/>
                      <a:pt x="0" y="44197"/>
                      <a:pt x="0" y="102206"/>
                    </a:cubicBezTo>
                    <a:cubicBezTo>
                      <a:pt x="0" y="160215"/>
                      <a:pt x="44197" y="204413"/>
                      <a:pt x="102206" y="204413"/>
                    </a:cubicBezTo>
                    <a:cubicBezTo>
                      <a:pt x="160215" y="204413"/>
                      <a:pt x="204413" y="160215"/>
                      <a:pt x="204413" y="102206"/>
                    </a:cubicBezTo>
                    <a:lnTo>
                      <a:pt x="204413" y="102206"/>
                    </a:lnTo>
                    <a:close/>
                  </a:path>
                </a:pathLst>
              </a:custGeom>
              <a:solidFill>
                <a:schemeClr val="tx2"/>
              </a:solidFill>
              <a:ln w="27572" cap="flat">
                <a:noFill/>
                <a:prstDash val="solid"/>
                <a:miter/>
              </a:ln>
            </p:spPr>
            <p:txBody>
              <a:bodyPr rtlCol="0" anchor="ctr"/>
              <a:lstStyle/>
              <a:p>
                <a:pPr defTabSz="932563">
                  <a:defRPr/>
                </a:pPr>
                <a:endParaRPr lang="en-US">
                  <a:solidFill>
                    <a:srgbClr val="000000"/>
                  </a:solidFill>
                  <a:latin typeface="Segoe UI"/>
                </a:endParaRPr>
              </a:p>
            </p:txBody>
          </p:sp>
          <p:sp>
            <p:nvSpPr>
              <p:cNvPr id="1766" name="Freeform: Shape 1765">
                <a:extLst>
                  <a:ext uri="{FF2B5EF4-FFF2-40B4-BE49-F238E27FC236}">
                    <a16:creationId xmlns:a16="http://schemas.microsoft.com/office/drawing/2014/main" id="{EA2EDB04-4BFC-4803-B582-0B6902670594}"/>
                  </a:ext>
                </a:extLst>
              </p:cNvPr>
              <p:cNvSpPr/>
              <p:nvPr/>
            </p:nvSpPr>
            <p:spPr>
              <a:xfrm>
                <a:off x="6568409" y="4480919"/>
                <a:ext cx="138117" cy="138117"/>
              </a:xfrm>
              <a:custGeom>
                <a:avLst/>
                <a:gdLst>
                  <a:gd name="connsiteX0" fmla="*/ 138117 w 138116"/>
                  <a:gd name="connsiteY0" fmla="*/ 69058 h 138116"/>
                  <a:gd name="connsiteX1" fmla="*/ 69058 w 138116"/>
                  <a:gd name="connsiteY1" fmla="*/ 0 h 138116"/>
                  <a:gd name="connsiteX2" fmla="*/ 0 w 138116"/>
                  <a:gd name="connsiteY2" fmla="*/ 69058 h 138116"/>
                  <a:gd name="connsiteX3" fmla="*/ 69058 w 138116"/>
                  <a:gd name="connsiteY3" fmla="*/ 138117 h 138116"/>
                  <a:gd name="connsiteX4" fmla="*/ 138117 w 138116"/>
                  <a:gd name="connsiteY4" fmla="*/ 69058 h 138116"/>
                  <a:gd name="connsiteX5" fmla="*/ 138117 w 138116"/>
                  <a:gd name="connsiteY5" fmla="*/ 69058 h 138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116" h="138116">
                    <a:moveTo>
                      <a:pt x="138117" y="69058"/>
                    </a:moveTo>
                    <a:cubicBezTo>
                      <a:pt x="138117" y="30386"/>
                      <a:pt x="107731" y="0"/>
                      <a:pt x="69058" y="0"/>
                    </a:cubicBezTo>
                    <a:cubicBezTo>
                      <a:pt x="30386" y="0"/>
                      <a:pt x="0" y="30386"/>
                      <a:pt x="0" y="69058"/>
                    </a:cubicBezTo>
                    <a:cubicBezTo>
                      <a:pt x="0" y="107731"/>
                      <a:pt x="30386" y="138117"/>
                      <a:pt x="69058" y="138117"/>
                    </a:cubicBezTo>
                    <a:cubicBezTo>
                      <a:pt x="107731" y="138117"/>
                      <a:pt x="138117" y="107731"/>
                      <a:pt x="138117" y="69058"/>
                    </a:cubicBezTo>
                    <a:lnTo>
                      <a:pt x="138117" y="69058"/>
                    </a:lnTo>
                    <a:close/>
                  </a:path>
                </a:pathLst>
              </a:custGeom>
              <a:solidFill>
                <a:schemeClr val="accent5"/>
              </a:solidFill>
              <a:ln w="27572" cap="flat">
                <a:noFill/>
                <a:prstDash val="solid"/>
                <a:miter/>
              </a:ln>
            </p:spPr>
            <p:txBody>
              <a:bodyPr rtlCol="0" anchor="ctr"/>
              <a:lstStyle/>
              <a:p>
                <a:pPr defTabSz="932563">
                  <a:defRPr/>
                </a:pPr>
                <a:endParaRPr lang="en-US">
                  <a:solidFill>
                    <a:srgbClr val="000000"/>
                  </a:solidFill>
                  <a:latin typeface="Segoe UI"/>
                </a:endParaRPr>
              </a:p>
            </p:txBody>
          </p:sp>
          <p:sp>
            <p:nvSpPr>
              <p:cNvPr id="1767" name="Freeform: Shape 1766">
                <a:extLst>
                  <a:ext uri="{FF2B5EF4-FFF2-40B4-BE49-F238E27FC236}">
                    <a16:creationId xmlns:a16="http://schemas.microsoft.com/office/drawing/2014/main" id="{16C5A3D7-97BD-4CED-A194-305DC777B142}"/>
                  </a:ext>
                </a:extLst>
              </p:cNvPr>
              <p:cNvSpPr/>
              <p:nvPr/>
            </p:nvSpPr>
            <p:spPr>
              <a:xfrm>
                <a:off x="6568409" y="4480919"/>
                <a:ext cx="138117" cy="138117"/>
              </a:xfrm>
              <a:custGeom>
                <a:avLst/>
                <a:gdLst>
                  <a:gd name="connsiteX0" fmla="*/ 138117 w 138116"/>
                  <a:gd name="connsiteY0" fmla="*/ 69058 h 138116"/>
                  <a:gd name="connsiteX1" fmla="*/ 69058 w 138116"/>
                  <a:gd name="connsiteY1" fmla="*/ 0 h 138116"/>
                  <a:gd name="connsiteX2" fmla="*/ 0 w 138116"/>
                  <a:gd name="connsiteY2" fmla="*/ 69058 h 138116"/>
                  <a:gd name="connsiteX3" fmla="*/ 69058 w 138116"/>
                  <a:gd name="connsiteY3" fmla="*/ 138117 h 138116"/>
                  <a:gd name="connsiteX4" fmla="*/ 138117 w 138116"/>
                  <a:gd name="connsiteY4" fmla="*/ 69058 h 138116"/>
                  <a:gd name="connsiteX5" fmla="*/ 138117 w 138116"/>
                  <a:gd name="connsiteY5" fmla="*/ 69058 h 138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116" h="138116">
                    <a:moveTo>
                      <a:pt x="138117" y="69058"/>
                    </a:moveTo>
                    <a:cubicBezTo>
                      <a:pt x="138117" y="30386"/>
                      <a:pt x="107731" y="0"/>
                      <a:pt x="69058" y="0"/>
                    </a:cubicBezTo>
                    <a:cubicBezTo>
                      <a:pt x="30386" y="0"/>
                      <a:pt x="0" y="30386"/>
                      <a:pt x="0" y="69058"/>
                    </a:cubicBezTo>
                    <a:cubicBezTo>
                      <a:pt x="0" y="107731"/>
                      <a:pt x="30386" y="138117"/>
                      <a:pt x="69058" y="138117"/>
                    </a:cubicBezTo>
                    <a:cubicBezTo>
                      <a:pt x="107731" y="138117"/>
                      <a:pt x="138117" y="107731"/>
                      <a:pt x="138117" y="69058"/>
                    </a:cubicBezTo>
                    <a:lnTo>
                      <a:pt x="138117" y="69058"/>
                    </a:lnTo>
                    <a:close/>
                  </a:path>
                </a:pathLst>
              </a:custGeom>
              <a:solidFill>
                <a:schemeClr val="tx2"/>
              </a:solidFill>
              <a:ln w="27572" cap="flat">
                <a:noFill/>
                <a:prstDash val="solid"/>
                <a:miter/>
              </a:ln>
            </p:spPr>
            <p:txBody>
              <a:bodyPr rtlCol="0" anchor="ctr"/>
              <a:lstStyle/>
              <a:p>
                <a:pPr defTabSz="932563">
                  <a:defRPr/>
                </a:pPr>
                <a:endParaRPr lang="en-US">
                  <a:solidFill>
                    <a:srgbClr val="000000"/>
                  </a:solidFill>
                  <a:latin typeface="Segoe UI"/>
                </a:endParaRPr>
              </a:p>
            </p:txBody>
          </p:sp>
          <p:sp>
            <p:nvSpPr>
              <p:cNvPr id="1768" name="Freeform: Shape 1767">
                <a:extLst>
                  <a:ext uri="{FF2B5EF4-FFF2-40B4-BE49-F238E27FC236}">
                    <a16:creationId xmlns:a16="http://schemas.microsoft.com/office/drawing/2014/main" id="{6A2A3730-9326-4048-B4D6-0551448160C3}"/>
                  </a:ext>
                </a:extLst>
              </p:cNvPr>
              <p:cNvSpPr/>
              <p:nvPr/>
            </p:nvSpPr>
            <p:spPr>
              <a:xfrm>
                <a:off x="6753485" y="4574838"/>
                <a:ext cx="55247" cy="27623"/>
              </a:xfrm>
              <a:custGeom>
                <a:avLst/>
                <a:gdLst>
                  <a:gd name="connsiteX0" fmla="*/ 0 w 55246"/>
                  <a:gd name="connsiteY0" fmla="*/ 0 h 27623"/>
                  <a:gd name="connsiteX1" fmla="*/ 69058 w 55246"/>
                  <a:gd name="connsiteY1" fmla="*/ 0 h 27623"/>
                  <a:gd name="connsiteX2" fmla="*/ 69058 w 55246"/>
                  <a:gd name="connsiteY2" fmla="*/ 27623 h 27623"/>
                  <a:gd name="connsiteX3" fmla="*/ 0 w 55246"/>
                  <a:gd name="connsiteY3" fmla="*/ 27623 h 27623"/>
                </a:gdLst>
                <a:ahLst/>
                <a:cxnLst>
                  <a:cxn ang="0">
                    <a:pos x="connsiteX0" y="connsiteY0"/>
                  </a:cxn>
                  <a:cxn ang="0">
                    <a:pos x="connsiteX1" y="connsiteY1"/>
                  </a:cxn>
                  <a:cxn ang="0">
                    <a:pos x="connsiteX2" y="connsiteY2"/>
                  </a:cxn>
                  <a:cxn ang="0">
                    <a:pos x="connsiteX3" y="connsiteY3"/>
                  </a:cxn>
                </a:cxnLst>
                <a:rect l="l" t="t" r="r" b="b"/>
                <a:pathLst>
                  <a:path w="55246" h="27623">
                    <a:moveTo>
                      <a:pt x="0" y="0"/>
                    </a:moveTo>
                    <a:lnTo>
                      <a:pt x="69058" y="0"/>
                    </a:lnTo>
                    <a:lnTo>
                      <a:pt x="69058" y="27623"/>
                    </a:lnTo>
                    <a:lnTo>
                      <a:pt x="0" y="27623"/>
                    </a:lnTo>
                    <a:close/>
                  </a:path>
                </a:pathLst>
              </a:custGeom>
              <a:solidFill>
                <a:schemeClr val="tx1"/>
              </a:solidFill>
              <a:ln w="27572" cap="flat">
                <a:noFill/>
                <a:prstDash val="solid"/>
                <a:miter/>
              </a:ln>
            </p:spPr>
            <p:txBody>
              <a:bodyPr rtlCol="0" anchor="ctr"/>
              <a:lstStyle/>
              <a:p>
                <a:pPr defTabSz="932563">
                  <a:defRPr/>
                </a:pPr>
                <a:endParaRPr lang="en-US">
                  <a:solidFill>
                    <a:srgbClr val="000000"/>
                  </a:solidFill>
                  <a:latin typeface="Segoe UI"/>
                </a:endParaRPr>
              </a:p>
            </p:txBody>
          </p:sp>
          <p:sp>
            <p:nvSpPr>
              <p:cNvPr id="1769" name="Freeform: Shape 1768">
                <a:extLst>
                  <a:ext uri="{FF2B5EF4-FFF2-40B4-BE49-F238E27FC236}">
                    <a16:creationId xmlns:a16="http://schemas.microsoft.com/office/drawing/2014/main" id="{13F8633D-DC18-4FEA-8110-4CEDC5F14393}"/>
                  </a:ext>
                </a:extLst>
              </p:cNvPr>
              <p:cNvSpPr/>
              <p:nvPr/>
            </p:nvSpPr>
            <p:spPr>
              <a:xfrm>
                <a:off x="6560122" y="4293080"/>
                <a:ext cx="193363" cy="248610"/>
              </a:xfrm>
              <a:custGeom>
                <a:avLst/>
                <a:gdLst>
                  <a:gd name="connsiteX0" fmla="*/ 212700 w 193363"/>
                  <a:gd name="connsiteY0" fmla="*/ 77345 h 248610"/>
                  <a:gd name="connsiteX1" fmla="*/ 204413 w 193363"/>
                  <a:gd name="connsiteY1" fmla="*/ 69058 h 248610"/>
                  <a:gd name="connsiteX2" fmla="*/ 146404 w 193363"/>
                  <a:gd name="connsiteY2" fmla="*/ 71821 h 248610"/>
                  <a:gd name="connsiteX3" fmla="*/ 146404 w 193363"/>
                  <a:gd name="connsiteY3" fmla="*/ 0 h 248610"/>
                  <a:gd name="connsiteX4" fmla="*/ 118780 w 193363"/>
                  <a:gd name="connsiteY4" fmla="*/ 0 h 248610"/>
                  <a:gd name="connsiteX5" fmla="*/ 118780 w 193363"/>
                  <a:gd name="connsiteY5" fmla="*/ 71821 h 248610"/>
                  <a:gd name="connsiteX6" fmla="*/ 99444 w 193363"/>
                  <a:gd name="connsiteY6" fmla="*/ 71821 h 248610"/>
                  <a:gd name="connsiteX7" fmla="*/ 96682 w 193363"/>
                  <a:gd name="connsiteY7" fmla="*/ 71821 h 248610"/>
                  <a:gd name="connsiteX8" fmla="*/ 11049 w 193363"/>
                  <a:gd name="connsiteY8" fmla="*/ 104969 h 248610"/>
                  <a:gd name="connsiteX9" fmla="*/ 5525 w 193363"/>
                  <a:gd name="connsiteY9" fmla="*/ 110493 h 248610"/>
                  <a:gd name="connsiteX10" fmla="*/ 0 w 193363"/>
                  <a:gd name="connsiteY10" fmla="*/ 162978 h 248610"/>
                  <a:gd name="connsiteX11" fmla="*/ 2762 w 193363"/>
                  <a:gd name="connsiteY11" fmla="*/ 168502 h 248610"/>
                  <a:gd name="connsiteX12" fmla="*/ 11049 w 193363"/>
                  <a:gd name="connsiteY12" fmla="*/ 171265 h 248610"/>
                  <a:gd name="connsiteX13" fmla="*/ 60771 w 193363"/>
                  <a:gd name="connsiteY13" fmla="*/ 157453 h 248610"/>
                  <a:gd name="connsiteX14" fmla="*/ 91157 w 193363"/>
                  <a:gd name="connsiteY14" fmla="*/ 157453 h 248610"/>
                  <a:gd name="connsiteX15" fmla="*/ 110493 w 193363"/>
                  <a:gd name="connsiteY15" fmla="*/ 171265 h 248610"/>
                  <a:gd name="connsiteX16" fmla="*/ 135354 w 193363"/>
                  <a:gd name="connsiteY16" fmla="*/ 190601 h 248610"/>
                  <a:gd name="connsiteX17" fmla="*/ 204413 w 193363"/>
                  <a:gd name="connsiteY17" fmla="*/ 256897 h 248610"/>
                  <a:gd name="connsiteX18" fmla="*/ 209937 w 193363"/>
                  <a:gd name="connsiteY18" fmla="*/ 259659 h 248610"/>
                  <a:gd name="connsiteX19" fmla="*/ 212700 w 193363"/>
                  <a:gd name="connsiteY19" fmla="*/ 259659 h 248610"/>
                  <a:gd name="connsiteX20" fmla="*/ 218224 w 193363"/>
                  <a:gd name="connsiteY20" fmla="*/ 251372 h 248610"/>
                  <a:gd name="connsiteX21" fmla="*/ 212700 w 193363"/>
                  <a:gd name="connsiteY21" fmla="*/ 77345 h 248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3363" h="248610">
                    <a:moveTo>
                      <a:pt x="212700" y="77345"/>
                    </a:moveTo>
                    <a:cubicBezTo>
                      <a:pt x="212700" y="71821"/>
                      <a:pt x="209937" y="69058"/>
                      <a:pt x="204413" y="69058"/>
                    </a:cubicBezTo>
                    <a:lnTo>
                      <a:pt x="146404" y="71821"/>
                    </a:lnTo>
                    <a:lnTo>
                      <a:pt x="146404" y="0"/>
                    </a:lnTo>
                    <a:lnTo>
                      <a:pt x="118780" y="0"/>
                    </a:lnTo>
                    <a:lnTo>
                      <a:pt x="118780" y="71821"/>
                    </a:lnTo>
                    <a:lnTo>
                      <a:pt x="99444" y="71821"/>
                    </a:lnTo>
                    <a:cubicBezTo>
                      <a:pt x="99444" y="71821"/>
                      <a:pt x="96682" y="71821"/>
                      <a:pt x="96682" y="71821"/>
                    </a:cubicBezTo>
                    <a:lnTo>
                      <a:pt x="11049" y="104969"/>
                    </a:lnTo>
                    <a:cubicBezTo>
                      <a:pt x="8287" y="104969"/>
                      <a:pt x="5525" y="107731"/>
                      <a:pt x="5525" y="110493"/>
                    </a:cubicBezTo>
                    <a:lnTo>
                      <a:pt x="0" y="162978"/>
                    </a:lnTo>
                    <a:cubicBezTo>
                      <a:pt x="0" y="165740"/>
                      <a:pt x="0" y="168502"/>
                      <a:pt x="2762" y="168502"/>
                    </a:cubicBezTo>
                    <a:cubicBezTo>
                      <a:pt x="5525" y="171265"/>
                      <a:pt x="8287" y="171265"/>
                      <a:pt x="11049" y="171265"/>
                    </a:cubicBezTo>
                    <a:lnTo>
                      <a:pt x="60771" y="157453"/>
                    </a:lnTo>
                    <a:lnTo>
                      <a:pt x="91157" y="157453"/>
                    </a:lnTo>
                    <a:lnTo>
                      <a:pt x="110493" y="171265"/>
                    </a:lnTo>
                    <a:lnTo>
                      <a:pt x="135354" y="190601"/>
                    </a:lnTo>
                    <a:lnTo>
                      <a:pt x="204413" y="256897"/>
                    </a:lnTo>
                    <a:cubicBezTo>
                      <a:pt x="207175" y="256897"/>
                      <a:pt x="207175" y="259659"/>
                      <a:pt x="209937" y="259659"/>
                    </a:cubicBezTo>
                    <a:cubicBezTo>
                      <a:pt x="209937" y="259659"/>
                      <a:pt x="212700" y="259659"/>
                      <a:pt x="212700" y="259659"/>
                    </a:cubicBezTo>
                    <a:cubicBezTo>
                      <a:pt x="215462" y="259659"/>
                      <a:pt x="218224" y="254135"/>
                      <a:pt x="218224" y="251372"/>
                    </a:cubicBezTo>
                    <a:lnTo>
                      <a:pt x="212700" y="77345"/>
                    </a:lnTo>
                    <a:close/>
                  </a:path>
                </a:pathLst>
              </a:custGeom>
              <a:solidFill>
                <a:schemeClr val="tx1"/>
              </a:solidFill>
              <a:ln w="27572" cap="flat">
                <a:noFill/>
                <a:prstDash val="solid"/>
                <a:miter/>
              </a:ln>
            </p:spPr>
            <p:txBody>
              <a:bodyPr rtlCol="0" anchor="ctr"/>
              <a:lstStyle/>
              <a:p>
                <a:pPr defTabSz="932563">
                  <a:defRPr/>
                </a:pPr>
                <a:endParaRPr lang="en-US">
                  <a:solidFill>
                    <a:srgbClr val="000000"/>
                  </a:solidFill>
                  <a:latin typeface="Segoe UI"/>
                </a:endParaRPr>
              </a:p>
            </p:txBody>
          </p:sp>
          <p:sp>
            <p:nvSpPr>
              <p:cNvPr id="1770" name="Freeform: Shape 1769">
                <a:extLst>
                  <a:ext uri="{FF2B5EF4-FFF2-40B4-BE49-F238E27FC236}">
                    <a16:creationId xmlns:a16="http://schemas.microsoft.com/office/drawing/2014/main" id="{F8868F2B-6B73-4E22-A5D0-793B38EA2DFF}"/>
                  </a:ext>
                </a:extLst>
              </p:cNvPr>
              <p:cNvSpPr/>
              <p:nvPr/>
            </p:nvSpPr>
            <p:spPr>
              <a:xfrm>
                <a:off x="6747961" y="4207448"/>
                <a:ext cx="248610" cy="331480"/>
              </a:xfrm>
              <a:custGeom>
                <a:avLst/>
                <a:gdLst>
                  <a:gd name="connsiteX0" fmla="*/ 276233 w 248609"/>
                  <a:gd name="connsiteY0" fmla="*/ 185076 h 331480"/>
                  <a:gd name="connsiteX1" fmla="*/ 276233 w 248609"/>
                  <a:gd name="connsiteY1" fmla="*/ 168502 h 331480"/>
                  <a:gd name="connsiteX2" fmla="*/ 232036 w 248609"/>
                  <a:gd name="connsiteY2" fmla="*/ 168502 h 331480"/>
                  <a:gd name="connsiteX3" fmla="*/ 232036 w 248609"/>
                  <a:gd name="connsiteY3" fmla="*/ 44197 h 331480"/>
                  <a:gd name="connsiteX4" fmla="*/ 243085 w 248609"/>
                  <a:gd name="connsiteY4" fmla="*/ 44197 h 331480"/>
                  <a:gd name="connsiteX5" fmla="*/ 243085 w 248609"/>
                  <a:gd name="connsiteY5" fmla="*/ 0 h 331480"/>
                  <a:gd name="connsiteX6" fmla="*/ 223749 w 248609"/>
                  <a:gd name="connsiteY6" fmla="*/ 0 h 331480"/>
                  <a:gd name="connsiteX7" fmla="*/ 223749 w 248609"/>
                  <a:gd name="connsiteY7" fmla="*/ 0 h 331480"/>
                  <a:gd name="connsiteX8" fmla="*/ 129830 w 248609"/>
                  <a:gd name="connsiteY8" fmla="*/ 0 h 331480"/>
                  <a:gd name="connsiteX9" fmla="*/ 129830 w 248609"/>
                  <a:gd name="connsiteY9" fmla="*/ 0 h 331480"/>
                  <a:gd name="connsiteX10" fmla="*/ 38673 w 248609"/>
                  <a:gd name="connsiteY10" fmla="*/ 0 h 331480"/>
                  <a:gd name="connsiteX11" fmla="*/ 38673 w 248609"/>
                  <a:gd name="connsiteY11" fmla="*/ 8287 h 331480"/>
                  <a:gd name="connsiteX12" fmla="*/ 0 w 248609"/>
                  <a:gd name="connsiteY12" fmla="*/ 179552 h 331480"/>
                  <a:gd name="connsiteX13" fmla="*/ 0 w 248609"/>
                  <a:gd name="connsiteY13" fmla="*/ 182314 h 331480"/>
                  <a:gd name="connsiteX14" fmla="*/ 5525 w 248609"/>
                  <a:gd name="connsiteY14" fmla="*/ 348054 h 331480"/>
                  <a:gd name="connsiteX15" fmla="*/ 13812 w 248609"/>
                  <a:gd name="connsiteY15" fmla="*/ 356341 h 331480"/>
                  <a:gd name="connsiteX16" fmla="*/ 71821 w 248609"/>
                  <a:gd name="connsiteY16" fmla="*/ 356341 h 331480"/>
                  <a:gd name="connsiteX17" fmla="*/ 80108 w 248609"/>
                  <a:gd name="connsiteY17" fmla="*/ 348054 h 331480"/>
                  <a:gd name="connsiteX18" fmla="*/ 80108 w 248609"/>
                  <a:gd name="connsiteY18" fmla="*/ 287283 h 331480"/>
                  <a:gd name="connsiteX19" fmla="*/ 140879 w 248609"/>
                  <a:gd name="connsiteY19" fmla="*/ 190601 h 331480"/>
                  <a:gd name="connsiteX20" fmla="*/ 140879 w 248609"/>
                  <a:gd name="connsiteY20" fmla="*/ 187839 h 331480"/>
                  <a:gd name="connsiteX21" fmla="*/ 140879 w 248609"/>
                  <a:gd name="connsiteY21" fmla="*/ 187839 h 331480"/>
                  <a:gd name="connsiteX22" fmla="*/ 276233 w 248609"/>
                  <a:gd name="connsiteY22" fmla="*/ 185076 h 331480"/>
                  <a:gd name="connsiteX23" fmla="*/ 138117 w 248609"/>
                  <a:gd name="connsiteY23" fmla="*/ 44197 h 331480"/>
                  <a:gd name="connsiteX24" fmla="*/ 215462 w 248609"/>
                  <a:gd name="connsiteY24" fmla="*/ 44197 h 331480"/>
                  <a:gd name="connsiteX25" fmla="*/ 215462 w 248609"/>
                  <a:gd name="connsiteY25" fmla="*/ 171265 h 331480"/>
                  <a:gd name="connsiteX26" fmla="*/ 138117 w 248609"/>
                  <a:gd name="connsiteY26" fmla="*/ 171265 h 331480"/>
                  <a:gd name="connsiteX27" fmla="*/ 138117 w 248609"/>
                  <a:gd name="connsiteY27" fmla="*/ 44197 h 331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48609" h="331480">
                    <a:moveTo>
                      <a:pt x="276233" y="185076"/>
                    </a:moveTo>
                    <a:lnTo>
                      <a:pt x="276233" y="168502"/>
                    </a:lnTo>
                    <a:lnTo>
                      <a:pt x="232036" y="168502"/>
                    </a:lnTo>
                    <a:lnTo>
                      <a:pt x="232036" y="44197"/>
                    </a:lnTo>
                    <a:lnTo>
                      <a:pt x="243085" y="44197"/>
                    </a:lnTo>
                    <a:lnTo>
                      <a:pt x="243085" y="0"/>
                    </a:lnTo>
                    <a:lnTo>
                      <a:pt x="223749" y="0"/>
                    </a:lnTo>
                    <a:cubicBezTo>
                      <a:pt x="223749" y="0"/>
                      <a:pt x="223749" y="0"/>
                      <a:pt x="223749" y="0"/>
                    </a:cubicBezTo>
                    <a:lnTo>
                      <a:pt x="129830" y="0"/>
                    </a:lnTo>
                    <a:cubicBezTo>
                      <a:pt x="129830" y="0"/>
                      <a:pt x="129830" y="0"/>
                      <a:pt x="129830" y="0"/>
                    </a:cubicBezTo>
                    <a:lnTo>
                      <a:pt x="38673" y="0"/>
                    </a:lnTo>
                    <a:lnTo>
                      <a:pt x="38673" y="8287"/>
                    </a:lnTo>
                    <a:lnTo>
                      <a:pt x="0" y="179552"/>
                    </a:lnTo>
                    <a:cubicBezTo>
                      <a:pt x="0" y="179552"/>
                      <a:pt x="0" y="179552"/>
                      <a:pt x="0" y="182314"/>
                    </a:cubicBezTo>
                    <a:lnTo>
                      <a:pt x="5525" y="348054"/>
                    </a:lnTo>
                    <a:cubicBezTo>
                      <a:pt x="5525" y="353579"/>
                      <a:pt x="8287" y="356341"/>
                      <a:pt x="13812" y="356341"/>
                    </a:cubicBezTo>
                    <a:lnTo>
                      <a:pt x="71821" y="356341"/>
                    </a:lnTo>
                    <a:cubicBezTo>
                      <a:pt x="77345" y="356341"/>
                      <a:pt x="80108" y="353579"/>
                      <a:pt x="80108" y="348054"/>
                    </a:cubicBezTo>
                    <a:lnTo>
                      <a:pt x="80108" y="287283"/>
                    </a:lnTo>
                    <a:lnTo>
                      <a:pt x="140879" y="190601"/>
                    </a:lnTo>
                    <a:cubicBezTo>
                      <a:pt x="140879" y="190601"/>
                      <a:pt x="140879" y="187839"/>
                      <a:pt x="140879" y="187839"/>
                    </a:cubicBezTo>
                    <a:lnTo>
                      <a:pt x="140879" y="187839"/>
                    </a:lnTo>
                    <a:lnTo>
                      <a:pt x="276233" y="185076"/>
                    </a:lnTo>
                    <a:close/>
                    <a:moveTo>
                      <a:pt x="138117" y="44197"/>
                    </a:moveTo>
                    <a:lnTo>
                      <a:pt x="215462" y="44197"/>
                    </a:lnTo>
                    <a:lnTo>
                      <a:pt x="215462" y="171265"/>
                    </a:lnTo>
                    <a:lnTo>
                      <a:pt x="138117" y="171265"/>
                    </a:lnTo>
                    <a:lnTo>
                      <a:pt x="138117" y="44197"/>
                    </a:lnTo>
                    <a:close/>
                  </a:path>
                </a:pathLst>
              </a:custGeom>
              <a:solidFill>
                <a:schemeClr val="tx1"/>
              </a:solidFill>
              <a:ln w="27572" cap="flat">
                <a:noFill/>
                <a:prstDash val="solid"/>
                <a:miter/>
              </a:ln>
            </p:spPr>
            <p:txBody>
              <a:bodyPr rtlCol="0" anchor="ctr"/>
              <a:lstStyle/>
              <a:p>
                <a:pPr defTabSz="932563">
                  <a:defRPr/>
                </a:pPr>
                <a:endParaRPr lang="en-US">
                  <a:solidFill>
                    <a:srgbClr val="000000"/>
                  </a:solidFill>
                  <a:latin typeface="Segoe UI"/>
                </a:endParaRPr>
              </a:p>
            </p:txBody>
          </p:sp>
        </p:grpSp>
        <p:grpSp>
          <p:nvGrpSpPr>
            <p:cNvPr id="1689" name="Graphic 2">
              <a:extLst>
                <a:ext uri="{FF2B5EF4-FFF2-40B4-BE49-F238E27FC236}">
                  <a16:creationId xmlns:a16="http://schemas.microsoft.com/office/drawing/2014/main" id="{3E1289C0-D1F5-4B94-B1D8-06FA940107EE}"/>
                </a:ext>
              </a:extLst>
            </p:cNvPr>
            <p:cNvGrpSpPr/>
            <p:nvPr/>
          </p:nvGrpSpPr>
          <p:grpSpPr>
            <a:xfrm>
              <a:off x="7253427" y="4514598"/>
              <a:ext cx="200155" cy="306903"/>
              <a:chOff x="5557492" y="4674021"/>
              <a:chExt cx="454548" cy="696974"/>
            </a:xfrm>
            <a:solidFill>
              <a:schemeClr val="accent5"/>
            </a:solidFill>
          </p:grpSpPr>
          <p:sp>
            <p:nvSpPr>
              <p:cNvPr id="1753" name="Freeform: Shape 1752">
                <a:extLst>
                  <a:ext uri="{FF2B5EF4-FFF2-40B4-BE49-F238E27FC236}">
                    <a16:creationId xmlns:a16="http://schemas.microsoft.com/office/drawing/2014/main" id="{32F93CAB-3B20-4BE5-9786-BCD35F6AE4FB}"/>
                  </a:ext>
                </a:extLst>
              </p:cNvPr>
              <p:cNvSpPr/>
              <p:nvPr/>
            </p:nvSpPr>
            <p:spPr>
              <a:xfrm>
                <a:off x="5704463" y="4761900"/>
                <a:ext cx="136364" cy="90910"/>
              </a:xfrm>
              <a:custGeom>
                <a:avLst/>
                <a:gdLst>
                  <a:gd name="connsiteX0" fmla="*/ 72728 w 136364"/>
                  <a:gd name="connsiteY0" fmla="*/ 92425 h 90909"/>
                  <a:gd name="connsiteX1" fmla="*/ 0 w 136364"/>
                  <a:gd name="connsiteY1" fmla="*/ 21212 h 90909"/>
                  <a:gd name="connsiteX2" fmla="*/ 21212 w 136364"/>
                  <a:gd name="connsiteY2" fmla="*/ 0 h 90909"/>
                  <a:gd name="connsiteX3" fmla="*/ 72728 w 136364"/>
                  <a:gd name="connsiteY3" fmla="*/ 50000 h 90909"/>
                  <a:gd name="connsiteX4" fmla="*/ 122728 w 136364"/>
                  <a:gd name="connsiteY4" fmla="*/ 1515 h 90909"/>
                  <a:gd name="connsiteX5" fmla="*/ 143940 w 136364"/>
                  <a:gd name="connsiteY5" fmla="*/ 22727 h 90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364" h="90909">
                    <a:moveTo>
                      <a:pt x="72728" y="92425"/>
                    </a:moveTo>
                    <a:lnTo>
                      <a:pt x="0" y="21212"/>
                    </a:lnTo>
                    <a:lnTo>
                      <a:pt x="21212" y="0"/>
                    </a:lnTo>
                    <a:lnTo>
                      <a:pt x="72728" y="50000"/>
                    </a:lnTo>
                    <a:lnTo>
                      <a:pt x="122728" y="1515"/>
                    </a:lnTo>
                    <a:lnTo>
                      <a:pt x="143940" y="22727"/>
                    </a:lnTo>
                    <a:close/>
                  </a:path>
                </a:pathLst>
              </a:custGeom>
              <a:solidFill>
                <a:schemeClr val="tx1"/>
              </a:solidFill>
              <a:ln w="14923" cap="flat">
                <a:noFill/>
                <a:prstDash val="solid"/>
                <a:miter/>
              </a:ln>
            </p:spPr>
            <p:txBody>
              <a:bodyPr rtlCol="0" anchor="ctr"/>
              <a:lstStyle/>
              <a:p>
                <a:pPr defTabSz="932563">
                  <a:defRPr/>
                </a:pPr>
                <a:endParaRPr lang="en-US">
                  <a:solidFill>
                    <a:srgbClr val="000000"/>
                  </a:solidFill>
                  <a:latin typeface="Segoe UI"/>
                </a:endParaRPr>
              </a:p>
            </p:txBody>
          </p:sp>
          <p:sp>
            <p:nvSpPr>
              <p:cNvPr id="1754" name="Freeform: Shape 1753">
                <a:extLst>
                  <a:ext uri="{FF2B5EF4-FFF2-40B4-BE49-F238E27FC236}">
                    <a16:creationId xmlns:a16="http://schemas.microsoft.com/office/drawing/2014/main" id="{3921011E-905D-4975-B493-76D68EEED931}"/>
                  </a:ext>
                </a:extLst>
              </p:cNvPr>
              <p:cNvSpPr/>
              <p:nvPr/>
            </p:nvSpPr>
            <p:spPr>
              <a:xfrm>
                <a:off x="5704463" y="4674021"/>
                <a:ext cx="136364" cy="106061"/>
              </a:xfrm>
              <a:custGeom>
                <a:avLst/>
                <a:gdLst>
                  <a:gd name="connsiteX0" fmla="*/ 122728 w 136364"/>
                  <a:gd name="connsiteY0" fmla="*/ 27273 h 106061"/>
                  <a:gd name="connsiteX1" fmla="*/ 87879 w 136364"/>
                  <a:gd name="connsiteY1" fmla="*/ 60606 h 106061"/>
                  <a:gd name="connsiteX2" fmla="*/ 87879 w 136364"/>
                  <a:gd name="connsiteY2" fmla="*/ 0 h 106061"/>
                  <a:gd name="connsiteX3" fmla="*/ 57576 w 136364"/>
                  <a:gd name="connsiteY3" fmla="*/ 0 h 106061"/>
                  <a:gd name="connsiteX4" fmla="*/ 57576 w 136364"/>
                  <a:gd name="connsiteY4" fmla="*/ 60606 h 106061"/>
                  <a:gd name="connsiteX5" fmla="*/ 21212 w 136364"/>
                  <a:gd name="connsiteY5" fmla="*/ 24243 h 106061"/>
                  <a:gd name="connsiteX6" fmla="*/ 0 w 136364"/>
                  <a:gd name="connsiteY6" fmla="*/ 46970 h 106061"/>
                  <a:gd name="connsiteX7" fmla="*/ 72728 w 136364"/>
                  <a:gd name="connsiteY7" fmla="*/ 116667 h 106061"/>
                  <a:gd name="connsiteX8" fmla="*/ 143940 w 136364"/>
                  <a:gd name="connsiteY8" fmla="*/ 48485 h 106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106061">
                    <a:moveTo>
                      <a:pt x="122728" y="27273"/>
                    </a:moveTo>
                    <a:lnTo>
                      <a:pt x="87879" y="60606"/>
                    </a:lnTo>
                    <a:lnTo>
                      <a:pt x="87879" y="0"/>
                    </a:lnTo>
                    <a:lnTo>
                      <a:pt x="57576" y="0"/>
                    </a:lnTo>
                    <a:lnTo>
                      <a:pt x="57576" y="60606"/>
                    </a:lnTo>
                    <a:lnTo>
                      <a:pt x="21212" y="24243"/>
                    </a:lnTo>
                    <a:lnTo>
                      <a:pt x="0" y="46970"/>
                    </a:lnTo>
                    <a:lnTo>
                      <a:pt x="72728" y="116667"/>
                    </a:lnTo>
                    <a:lnTo>
                      <a:pt x="143940" y="48485"/>
                    </a:lnTo>
                    <a:close/>
                  </a:path>
                </a:pathLst>
              </a:custGeom>
              <a:solidFill>
                <a:schemeClr val="tx1"/>
              </a:solidFill>
              <a:ln w="14923" cap="flat">
                <a:noFill/>
                <a:prstDash val="solid"/>
                <a:miter/>
              </a:ln>
            </p:spPr>
            <p:txBody>
              <a:bodyPr rtlCol="0" anchor="ctr"/>
              <a:lstStyle/>
              <a:p>
                <a:pPr defTabSz="932563">
                  <a:defRPr/>
                </a:pPr>
                <a:endParaRPr lang="en-US">
                  <a:solidFill>
                    <a:srgbClr val="000000"/>
                  </a:solidFill>
                  <a:latin typeface="Segoe UI"/>
                </a:endParaRPr>
              </a:p>
            </p:txBody>
          </p:sp>
          <p:sp>
            <p:nvSpPr>
              <p:cNvPr id="1755" name="Freeform: Shape 1754">
                <a:extLst>
                  <a:ext uri="{FF2B5EF4-FFF2-40B4-BE49-F238E27FC236}">
                    <a16:creationId xmlns:a16="http://schemas.microsoft.com/office/drawing/2014/main" id="{D7153990-D451-4FEE-89D4-8D8B41AF7755}"/>
                  </a:ext>
                </a:extLst>
              </p:cNvPr>
              <p:cNvSpPr/>
              <p:nvPr/>
            </p:nvSpPr>
            <p:spPr>
              <a:xfrm>
                <a:off x="5862039" y="4886144"/>
                <a:ext cx="136364" cy="90910"/>
              </a:xfrm>
              <a:custGeom>
                <a:avLst/>
                <a:gdLst>
                  <a:gd name="connsiteX0" fmla="*/ 71213 w 136364"/>
                  <a:gd name="connsiteY0" fmla="*/ 92425 h 90909"/>
                  <a:gd name="connsiteX1" fmla="*/ 0 w 136364"/>
                  <a:gd name="connsiteY1" fmla="*/ 21212 h 90909"/>
                  <a:gd name="connsiteX2" fmla="*/ 21212 w 136364"/>
                  <a:gd name="connsiteY2" fmla="*/ 0 h 90909"/>
                  <a:gd name="connsiteX3" fmla="*/ 71213 w 136364"/>
                  <a:gd name="connsiteY3" fmla="*/ 50000 h 90909"/>
                  <a:gd name="connsiteX4" fmla="*/ 121213 w 136364"/>
                  <a:gd name="connsiteY4" fmla="*/ 1515 h 90909"/>
                  <a:gd name="connsiteX5" fmla="*/ 142425 w 136364"/>
                  <a:gd name="connsiteY5" fmla="*/ 24243 h 90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364" h="90909">
                    <a:moveTo>
                      <a:pt x="71213" y="92425"/>
                    </a:moveTo>
                    <a:lnTo>
                      <a:pt x="0" y="21212"/>
                    </a:lnTo>
                    <a:lnTo>
                      <a:pt x="21212" y="0"/>
                    </a:lnTo>
                    <a:lnTo>
                      <a:pt x="71213" y="50000"/>
                    </a:lnTo>
                    <a:lnTo>
                      <a:pt x="121213" y="1515"/>
                    </a:lnTo>
                    <a:lnTo>
                      <a:pt x="142425" y="24243"/>
                    </a:lnTo>
                    <a:close/>
                  </a:path>
                </a:pathLst>
              </a:custGeom>
              <a:grpFill/>
              <a:ln w="14923" cap="flat">
                <a:noFill/>
                <a:prstDash val="solid"/>
                <a:miter/>
              </a:ln>
            </p:spPr>
            <p:txBody>
              <a:bodyPr rtlCol="0" anchor="ctr"/>
              <a:lstStyle/>
              <a:p>
                <a:pPr defTabSz="932563">
                  <a:defRPr/>
                </a:pPr>
                <a:endParaRPr lang="en-US">
                  <a:solidFill>
                    <a:srgbClr val="000000"/>
                  </a:solidFill>
                  <a:latin typeface="Segoe UI"/>
                </a:endParaRPr>
              </a:p>
            </p:txBody>
          </p:sp>
          <p:sp>
            <p:nvSpPr>
              <p:cNvPr id="1756" name="Freeform: Shape 1755">
                <a:extLst>
                  <a:ext uri="{FF2B5EF4-FFF2-40B4-BE49-F238E27FC236}">
                    <a16:creationId xmlns:a16="http://schemas.microsoft.com/office/drawing/2014/main" id="{18BA7B35-BF1F-4F32-AEB3-D30B75BE98CE}"/>
                  </a:ext>
                </a:extLst>
              </p:cNvPr>
              <p:cNvSpPr/>
              <p:nvPr/>
            </p:nvSpPr>
            <p:spPr>
              <a:xfrm>
                <a:off x="5862039" y="4799779"/>
                <a:ext cx="136364" cy="106061"/>
              </a:xfrm>
              <a:custGeom>
                <a:avLst/>
                <a:gdLst>
                  <a:gd name="connsiteX0" fmla="*/ 121213 w 136364"/>
                  <a:gd name="connsiteY0" fmla="*/ 25758 h 106061"/>
                  <a:gd name="connsiteX1" fmla="*/ 86364 w 136364"/>
                  <a:gd name="connsiteY1" fmla="*/ 59091 h 106061"/>
                  <a:gd name="connsiteX2" fmla="*/ 86364 w 136364"/>
                  <a:gd name="connsiteY2" fmla="*/ 0 h 106061"/>
                  <a:gd name="connsiteX3" fmla="*/ 56061 w 136364"/>
                  <a:gd name="connsiteY3" fmla="*/ 0 h 106061"/>
                  <a:gd name="connsiteX4" fmla="*/ 56061 w 136364"/>
                  <a:gd name="connsiteY4" fmla="*/ 59091 h 106061"/>
                  <a:gd name="connsiteX5" fmla="*/ 21212 w 136364"/>
                  <a:gd name="connsiteY5" fmla="*/ 24243 h 106061"/>
                  <a:gd name="connsiteX6" fmla="*/ 0 w 136364"/>
                  <a:gd name="connsiteY6" fmla="*/ 45455 h 106061"/>
                  <a:gd name="connsiteX7" fmla="*/ 71213 w 136364"/>
                  <a:gd name="connsiteY7" fmla="*/ 116667 h 106061"/>
                  <a:gd name="connsiteX8" fmla="*/ 142425 w 136364"/>
                  <a:gd name="connsiteY8" fmla="*/ 48485 h 106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106061">
                    <a:moveTo>
                      <a:pt x="121213" y="25758"/>
                    </a:moveTo>
                    <a:lnTo>
                      <a:pt x="86364" y="59091"/>
                    </a:lnTo>
                    <a:lnTo>
                      <a:pt x="86364" y="0"/>
                    </a:lnTo>
                    <a:lnTo>
                      <a:pt x="56061" y="0"/>
                    </a:lnTo>
                    <a:lnTo>
                      <a:pt x="56061" y="59091"/>
                    </a:lnTo>
                    <a:lnTo>
                      <a:pt x="21212" y="24243"/>
                    </a:lnTo>
                    <a:lnTo>
                      <a:pt x="0" y="45455"/>
                    </a:lnTo>
                    <a:lnTo>
                      <a:pt x="71213" y="116667"/>
                    </a:lnTo>
                    <a:lnTo>
                      <a:pt x="142425" y="48485"/>
                    </a:lnTo>
                    <a:close/>
                  </a:path>
                </a:pathLst>
              </a:custGeom>
              <a:grpFill/>
              <a:ln w="14923" cap="flat">
                <a:noFill/>
                <a:prstDash val="solid"/>
                <a:miter/>
              </a:ln>
            </p:spPr>
            <p:txBody>
              <a:bodyPr rtlCol="0" anchor="ctr"/>
              <a:lstStyle/>
              <a:p>
                <a:pPr defTabSz="932563">
                  <a:defRPr/>
                </a:pPr>
                <a:endParaRPr lang="en-US">
                  <a:solidFill>
                    <a:srgbClr val="000000"/>
                  </a:solidFill>
                  <a:latin typeface="Segoe UI"/>
                </a:endParaRPr>
              </a:p>
            </p:txBody>
          </p:sp>
          <p:sp>
            <p:nvSpPr>
              <p:cNvPr id="1757" name="Freeform: Shape 1756">
                <a:extLst>
                  <a:ext uri="{FF2B5EF4-FFF2-40B4-BE49-F238E27FC236}">
                    <a16:creationId xmlns:a16="http://schemas.microsoft.com/office/drawing/2014/main" id="{F33C115E-5901-4F2B-A86D-32C2BE7DE626}"/>
                  </a:ext>
                </a:extLst>
              </p:cNvPr>
              <p:cNvSpPr/>
              <p:nvPr/>
            </p:nvSpPr>
            <p:spPr>
              <a:xfrm>
                <a:off x="5557492" y="4886144"/>
                <a:ext cx="136364" cy="90910"/>
              </a:xfrm>
              <a:custGeom>
                <a:avLst/>
                <a:gdLst>
                  <a:gd name="connsiteX0" fmla="*/ 72728 w 136364"/>
                  <a:gd name="connsiteY0" fmla="*/ 92425 h 90909"/>
                  <a:gd name="connsiteX1" fmla="*/ 0 w 136364"/>
                  <a:gd name="connsiteY1" fmla="*/ 21212 h 90909"/>
                  <a:gd name="connsiteX2" fmla="*/ 21212 w 136364"/>
                  <a:gd name="connsiteY2" fmla="*/ 0 h 90909"/>
                  <a:gd name="connsiteX3" fmla="*/ 72728 w 136364"/>
                  <a:gd name="connsiteY3" fmla="*/ 50000 h 90909"/>
                  <a:gd name="connsiteX4" fmla="*/ 122728 w 136364"/>
                  <a:gd name="connsiteY4" fmla="*/ 1515 h 90909"/>
                  <a:gd name="connsiteX5" fmla="*/ 143940 w 136364"/>
                  <a:gd name="connsiteY5" fmla="*/ 24243 h 90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364" h="90909">
                    <a:moveTo>
                      <a:pt x="72728" y="92425"/>
                    </a:moveTo>
                    <a:lnTo>
                      <a:pt x="0" y="21212"/>
                    </a:lnTo>
                    <a:lnTo>
                      <a:pt x="21212" y="0"/>
                    </a:lnTo>
                    <a:lnTo>
                      <a:pt x="72728" y="50000"/>
                    </a:lnTo>
                    <a:lnTo>
                      <a:pt x="122728" y="1515"/>
                    </a:lnTo>
                    <a:lnTo>
                      <a:pt x="143940" y="24243"/>
                    </a:lnTo>
                    <a:close/>
                  </a:path>
                </a:pathLst>
              </a:custGeom>
              <a:grpFill/>
              <a:ln w="14923" cap="flat">
                <a:noFill/>
                <a:prstDash val="solid"/>
                <a:miter/>
              </a:ln>
            </p:spPr>
            <p:txBody>
              <a:bodyPr rtlCol="0" anchor="ctr"/>
              <a:lstStyle/>
              <a:p>
                <a:pPr defTabSz="932563">
                  <a:defRPr/>
                </a:pPr>
                <a:endParaRPr lang="en-US">
                  <a:solidFill>
                    <a:srgbClr val="000000"/>
                  </a:solidFill>
                  <a:latin typeface="Segoe UI"/>
                </a:endParaRPr>
              </a:p>
            </p:txBody>
          </p:sp>
          <p:sp>
            <p:nvSpPr>
              <p:cNvPr id="1758" name="Freeform: Shape 1757">
                <a:extLst>
                  <a:ext uri="{FF2B5EF4-FFF2-40B4-BE49-F238E27FC236}">
                    <a16:creationId xmlns:a16="http://schemas.microsoft.com/office/drawing/2014/main" id="{161233FE-6BA6-40C5-9A50-EC540FD01D74}"/>
                  </a:ext>
                </a:extLst>
              </p:cNvPr>
              <p:cNvSpPr/>
              <p:nvPr/>
            </p:nvSpPr>
            <p:spPr>
              <a:xfrm>
                <a:off x="5557492" y="4799779"/>
                <a:ext cx="136364" cy="106061"/>
              </a:xfrm>
              <a:custGeom>
                <a:avLst/>
                <a:gdLst>
                  <a:gd name="connsiteX0" fmla="*/ 122728 w 136364"/>
                  <a:gd name="connsiteY0" fmla="*/ 25758 h 106061"/>
                  <a:gd name="connsiteX1" fmla="*/ 87879 w 136364"/>
                  <a:gd name="connsiteY1" fmla="*/ 59091 h 106061"/>
                  <a:gd name="connsiteX2" fmla="*/ 87879 w 136364"/>
                  <a:gd name="connsiteY2" fmla="*/ 0 h 106061"/>
                  <a:gd name="connsiteX3" fmla="*/ 57576 w 136364"/>
                  <a:gd name="connsiteY3" fmla="*/ 0 h 106061"/>
                  <a:gd name="connsiteX4" fmla="*/ 57576 w 136364"/>
                  <a:gd name="connsiteY4" fmla="*/ 59091 h 106061"/>
                  <a:gd name="connsiteX5" fmla="*/ 21212 w 136364"/>
                  <a:gd name="connsiteY5" fmla="*/ 24243 h 106061"/>
                  <a:gd name="connsiteX6" fmla="*/ 0 w 136364"/>
                  <a:gd name="connsiteY6" fmla="*/ 45455 h 106061"/>
                  <a:gd name="connsiteX7" fmla="*/ 72728 w 136364"/>
                  <a:gd name="connsiteY7" fmla="*/ 116667 h 106061"/>
                  <a:gd name="connsiteX8" fmla="*/ 143940 w 136364"/>
                  <a:gd name="connsiteY8" fmla="*/ 48485 h 106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106061">
                    <a:moveTo>
                      <a:pt x="122728" y="25758"/>
                    </a:moveTo>
                    <a:lnTo>
                      <a:pt x="87879" y="59091"/>
                    </a:lnTo>
                    <a:lnTo>
                      <a:pt x="87879" y="0"/>
                    </a:lnTo>
                    <a:lnTo>
                      <a:pt x="57576" y="0"/>
                    </a:lnTo>
                    <a:lnTo>
                      <a:pt x="57576" y="59091"/>
                    </a:lnTo>
                    <a:lnTo>
                      <a:pt x="21212" y="24243"/>
                    </a:lnTo>
                    <a:lnTo>
                      <a:pt x="0" y="45455"/>
                    </a:lnTo>
                    <a:lnTo>
                      <a:pt x="72728" y="116667"/>
                    </a:lnTo>
                    <a:lnTo>
                      <a:pt x="143940" y="48485"/>
                    </a:lnTo>
                    <a:close/>
                  </a:path>
                </a:pathLst>
              </a:custGeom>
              <a:grpFill/>
              <a:ln w="14923" cap="flat">
                <a:noFill/>
                <a:prstDash val="solid"/>
                <a:miter/>
              </a:ln>
            </p:spPr>
            <p:txBody>
              <a:bodyPr rtlCol="0" anchor="ctr"/>
              <a:lstStyle/>
              <a:p>
                <a:pPr defTabSz="932563">
                  <a:defRPr/>
                </a:pPr>
                <a:endParaRPr lang="en-US">
                  <a:solidFill>
                    <a:srgbClr val="000000"/>
                  </a:solidFill>
                  <a:latin typeface="Segoe UI"/>
                </a:endParaRPr>
              </a:p>
            </p:txBody>
          </p:sp>
          <p:sp>
            <p:nvSpPr>
              <p:cNvPr id="1759" name="Freeform: Shape 1758">
                <a:extLst>
                  <a:ext uri="{FF2B5EF4-FFF2-40B4-BE49-F238E27FC236}">
                    <a16:creationId xmlns:a16="http://schemas.microsoft.com/office/drawing/2014/main" id="{71F0A121-C332-4A2D-9169-74C23910D822}"/>
                  </a:ext>
                </a:extLst>
              </p:cNvPr>
              <p:cNvSpPr/>
              <p:nvPr/>
            </p:nvSpPr>
            <p:spPr>
              <a:xfrm>
                <a:off x="5557492" y="4948265"/>
                <a:ext cx="136364" cy="151516"/>
              </a:xfrm>
              <a:custGeom>
                <a:avLst/>
                <a:gdLst>
                  <a:gd name="connsiteX0" fmla="*/ 143940 w 136364"/>
                  <a:gd name="connsiteY0" fmla="*/ 24243 h 151516"/>
                  <a:gd name="connsiteX1" fmla="*/ 122728 w 136364"/>
                  <a:gd name="connsiteY1" fmla="*/ 3030 h 151516"/>
                  <a:gd name="connsiteX2" fmla="*/ 72728 w 136364"/>
                  <a:gd name="connsiteY2" fmla="*/ 51515 h 151516"/>
                  <a:gd name="connsiteX3" fmla="*/ 21212 w 136364"/>
                  <a:gd name="connsiteY3" fmla="*/ 0 h 151516"/>
                  <a:gd name="connsiteX4" fmla="*/ 0 w 136364"/>
                  <a:gd name="connsiteY4" fmla="*/ 22727 h 151516"/>
                  <a:gd name="connsiteX5" fmla="*/ 57576 w 136364"/>
                  <a:gd name="connsiteY5" fmla="*/ 78788 h 151516"/>
                  <a:gd name="connsiteX6" fmla="*/ 57576 w 136364"/>
                  <a:gd name="connsiteY6" fmla="*/ 159092 h 151516"/>
                  <a:gd name="connsiteX7" fmla="*/ 87879 w 136364"/>
                  <a:gd name="connsiteY7" fmla="*/ 159092 h 151516"/>
                  <a:gd name="connsiteX8" fmla="*/ 87879 w 136364"/>
                  <a:gd name="connsiteY8" fmla="*/ 78788 h 151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151516">
                    <a:moveTo>
                      <a:pt x="143940" y="24243"/>
                    </a:moveTo>
                    <a:lnTo>
                      <a:pt x="122728" y="3030"/>
                    </a:lnTo>
                    <a:lnTo>
                      <a:pt x="72728" y="51515"/>
                    </a:lnTo>
                    <a:lnTo>
                      <a:pt x="21212" y="0"/>
                    </a:lnTo>
                    <a:lnTo>
                      <a:pt x="0" y="22727"/>
                    </a:lnTo>
                    <a:lnTo>
                      <a:pt x="57576" y="78788"/>
                    </a:lnTo>
                    <a:lnTo>
                      <a:pt x="57576" y="159092"/>
                    </a:lnTo>
                    <a:lnTo>
                      <a:pt x="87879" y="159092"/>
                    </a:lnTo>
                    <a:lnTo>
                      <a:pt x="87879" y="78788"/>
                    </a:lnTo>
                    <a:close/>
                  </a:path>
                </a:pathLst>
              </a:custGeom>
              <a:grpFill/>
              <a:ln w="14923" cap="flat">
                <a:noFill/>
                <a:prstDash val="solid"/>
                <a:miter/>
              </a:ln>
            </p:spPr>
            <p:txBody>
              <a:bodyPr rtlCol="0" anchor="ctr"/>
              <a:lstStyle/>
              <a:p>
                <a:pPr defTabSz="932563">
                  <a:defRPr/>
                </a:pPr>
                <a:endParaRPr lang="en-US">
                  <a:solidFill>
                    <a:srgbClr val="000000"/>
                  </a:solidFill>
                  <a:latin typeface="Segoe UI"/>
                </a:endParaRPr>
              </a:p>
            </p:txBody>
          </p:sp>
          <p:sp>
            <p:nvSpPr>
              <p:cNvPr id="1760" name="Freeform: Shape 1759">
                <a:extLst>
                  <a:ext uri="{FF2B5EF4-FFF2-40B4-BE49-F238E27FC236}">
                    <a16:creationId xmlns:a16="http://schemas.microsoft.com/office/drawing/2014/main" id="{1876293E-7C66-43B4-AA2A-3FD579DC5727}"/>
                  </a:ext>
                </a:extLst>
              </p:cNvPr>
              <p:cNvSpPr/>
              <p:nvPr/>
            </p:nvSpPr>
            <p:spPr>
              <a:xfrm>
                <a:off x="5704463" y="4824022"/>
                <a:ext cx="136364" cy="363639"/>
              </a:xfrm>
              <a:custGeom>
                <a:avLst/>
                <a:gdLst>
                  <a:gd name="connsiteX0" fmla="*/ 143940 w 136364"/>
                  <a:gd name="connsiteY0" fmla="*/ 24243 h 363638"/>
                  <a:gd name="connsiteX1" fmla="*/ 122728 w 136364"/>
                  <a:gd name="connsiteY1" fmla="*/ 1515 h 363638"/>
                  <a:gd name="connsiteX2" fmla="*/ 72728 w 136364"/>
                  <a:gd name="connsiteY2" fmla="*/ 50000 h 363638"/>
                  <a:gd name="connsiteX3" fmla="*/ 21212 w 136364"/>
                  <a:gd name="connsiteY3" fmla="*/ 0 h 363638"/>
                  <a:gd name="connsiteX4" fmla="*/ 0 w 136364"/>
                  <a:gd name="connsiteY4" fmla="*/ 21212 h 363638"/>
                  <a:gd name="connsiteX5" fmla="*/ 57576 w 136364"/>
                  <a:gd name="connsiteY5" fmla="*/ 77273 h 363638"/>
                  <a:gd name="connsiteX6" fmla="*/ 57576 w 136364"/>
                  <a:gd name="connsiteY6" fmla="*/ 375760 h 363638"/>
                  <a:gd name="connsiteX7" fmla="*/ 87879 w 136364"/>
                  <a:gd name="connsiteY7" fmla="*/ 375760 h 363638"/>
                  <a:gd name="connsiteX8" fmla="*/ 87879 w 136364"/>
                  <a:gd name="connsiteY8" fmla="*/ 77273 h 363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363638">
                    <a:moveTo>
                      <a:pt x="143940" y="24243"/>
                    </a:moveTo>
                    <a:lnTo>
                      <a:pt x="122728" y="1515"/>
                    </a:lnTo>
                    <a:lnTo>
                      <a:pt x="72728" y="50000"/>
                    </a:lnTo>
                    <a:lnTo>
                      <a:pt x="21212" y="0"/>
                    </a:lnTo>
                    <a:lnTo>
                      <a:pt x="0" y="21212"/>
                    </a:lnTo>
                    <a:lnTo>
                      <a:pt x="57576" y="77273"/>
                    </a:lnTo>
                    <a:lnTo>
                      <a:pt x="57576" y="375760"/>
                    </a:lnTo>
                    <a:lnTo>
                      <a:pt x="87879" y="375760"/>
                    </a:lnTo>
                    <a:lnTo>
                      <a:pt x="87879" y="77273"/>
                    </a:lnTo>
                    <a:close/>
                  </a:path>
                </a:pathLst>
              </a:custGeom>
              <a:solidFill>
                <a:schemeClr val="tx1"/>
              </a:solidFill>
              <a:ln w="14923" cap="flat">
                <a:noFill/>
                <a:prstDash val="solid"/>
                <a:miter/>
              </a:ln>
            </p:spPr>
            <p:txBody>
              <a:bodyPr rtlCol="0" anchor="ctr"/>
              <a:lstStyle/>
              <a:p>
                <a:pPr defTabSz="932563">
                  <a:defRPr/>
                </a:pPr>
                <a:endParaRPr lang="en-US">
                  <a:solidFill>
                    <a:srgbClr val="000000"/>
                  </a:solidFill>
                  <a:latin typeface="Segoe UI"/>
                </a:endParaRPr>
              </a:p>
            </p:txBody>
          </p:sp>
          <p:sp>
            <p:nvSpPr>
              <p:cNvPr id="1761" name="Freeform: Shape 1760">
                <a:extLst>
                  <a:ext uri="{FF2B5EF4-FFF2-40B4-BE49-F238E27FC236}">
                    <a16:creationId xmlns:a16="http://schemas.microsoft.com/office/drawing/2014/main" id="{23A75C04-3739-4146-AFB3-2F4ECE402924}"/>
                  </a:ext>
                </a:extLst>
              </p:cNvPr>
              <p:cNvSpPr/>
              <p:nvPr/>
            </p:nvSpPr>
            <p:spPr>
              <a:xfrm>
                <a:off x="5862039" y="4949780"/>
                <a:ext cx="136364" cy="136364"/>
              </a:xfrm>
              <a:custGeom>
                <a:avLst/>
                <a:gdLst>
                  <a:gd name="connsiteX0" fmla="*/ 142425 w 136364"/>
                  <a:gd name="connsiteY0" fmla="*/ 22727 h 136364"/>
                  <a:gd name="connsiteX1" fmla="*/ 121213 w 136364"/>
                  <a:gd name="connsiteY1" fmla="*/ 1515 h 136364"/>
                  <a:gd name="connsiteX2" fmla="*/ 71213 w 136364"/>
                  <a:gd name="connsiteY2" fmla="*/ 48485 h 136364"/>
                  <a:gd name="connsiteX3" fmla="*/ 21212 w 136364"/>
                  <a:gd name="connsiteY3" fmla="*/ 0 h 136364"/>
                  <a:gd name="connsiteX4" fmla="*/ 0 w 136364"/>
                  <a:gd name="connsiteY4" fmla="*/ 21212 h 136364"/>
                  <a:gd name="connsiteX5" fmla="*/ 56061 w 136364"/>
                  <a:gd name="connsiteY5" fmla="*/ 77273 h 136364"/>
                  <a:gd name="connsiteX6" fmla="*/ 56061 w 136364"/>
                  <a:gd name="connsiteY6" fmla="*/ 150001 h 136364"/>
                  <a:gd name="connsiteX7" fmla="*/ 86364 w 136364"/>
                  <a:gd name="connsiteY7" fmla="*/ 150001 h 136364"/>
                  <a:gd name="connsiteX8" fmla="*/ 86364 w 136364"/>
                  <a:gd name="connsiteY8" fmla="*/ 77273 h 136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136364">
                    <a:moveTo>
                      <a:pt x="142425" y="22727"/>
                    </a:moveTo>
                    <a:lnTo>
                      <a:pt x="121213" y="1515"/>
                    </a:lnTo>
                    <a:lnTo>
                      <a:pt x="71213" y="48485"/>
                    </a:lnTo>
                    <a:lnTo>
                      <a:pt x="21212" y="0"/>
                    </a:lnTo>
                    <a:lnTo>
                      <a:pt x="0" y="21212"/>
                    </a:lnTo>
                    <a:lnTo>
                      <a:pt x="56061" y="77273"/>
                    </a:lnTo>
                    <a:lnTo>
                      <a:pt x="56061" y="150001"/>
                    </a:lnTo>
                    <a:lnTo>
                      <a:pt x="86364" y="150001"/>
                    </a:lnTo>
                    <a:lnTo>
                      <a:pt x="86364" y="77273"/>
                    </a:lnTo>
                    <a:close/>
                  </a:path>
                </a:pathLst>
              </a:custGeom>
              <a:grpFill/>
              <a:ln w="14923" cap="flat">
                <a:noFill/>
                <a:prstDash val="solid"/>
                <a:miter/>
              </a:ln>
            </p:spPr>
            <p:txBody>
              <a:bodyPr rtlCol="0" anchor="ctr"/>
              <a:lstStyle/>
              <a:p>
                <a:pPr defTabSz="932563">
                  <a:defRPr/>
                </a:pPr>
                <a:endParaRPr lang="en-US">
                  <a:solidFill>
                    <a:srgbClr val="000000"/>
                  </a:solidFill>
                  <a:latin typeface="Segoe UI"/>
                </a:endParaRPr>
              </a:p>
            </p:txBody>
          </p:sp>
          <p:sp>
            <p:nvSpPr>
              <p:cNvPr id="1762" name="Freeform: Shape 1761">
                <a:extLst>
                  <a:ext uri="{FF2B5EF4-FFF2-40B4-BE49-F238E27FC236}">
                    <a16:creationId xmlns:a16="http://schemas.microsoft.com/office/drawing/2014/main" id="{256B3443-1C92-455F-BA4A-07C96C098804}"/>
                  </a:ext>
                </a:extLst>
              </p:cNvPr>
              <p:cNvSpPr/>
              <p:nvPr/>
            </p:nvSpPr>
            <p:spPr>
              <a:xfrm>
                <a:off x="5561650" y="5004317"/>
                <a:ext cx="196971" cy="363639"/>
              </a:xfrm>
              <a:custGeom>
                <a:avLst/>
                <a:gdLst>
                  <a:gd name="connsiteX0" fmla="*/ 62509 w 196970"/>
                  <a:gd name="connsiteY0" fmla="*/ 253041 h 363638"/>
                  <a:gd name="connsiteX1" fmla="*/ 185237 w 196970"/>
                  <a:gd name="connsiteY1" fmla="*/ 368193 h 363638"/>
                  <a:gd name="connsiteX2" fmla="*/ 164025 w 196970"/>
                  <a:gd name="connsiteY2" fmla="*/ 203041 h 363638"/>
                  <a:gd name="connsiteX3" fmla="*/ 387 w 196970"/>
                  <a:gd name="connsiteY3" fmla="*/ 9 h 363638"/>
                  <a:gd name="connsiteX4" fmla="*/ 62509 w 196970"/>
                  <a:gd name="connsiteY4" fmla="*/ 253041 h 363638"/>
                  <a:gd name="connsiteX5" fmla="*/ 62509 w 196970"/>
                  <a:gd name="connsiteY5" fmla="*/ 253041 h 363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6970" h="363638">
                    <a:moveTo>
                      <a:pt x="62509" y="253041"/>
                    </a:moveTo>
                    <a:cubicBezTo>
                      <a:pt x="92812" y="313647"/>
                      <a:pt x="157964" y="380314"/>
                      <a:pt x="185237" y="368193"/>
                    </a:cubicBezTo>
                    <a:cubicBezTo>
                      <a:pt x="214025" y="353041"/>
                      <a:pt x="204934" y="280314"/>
                      <a:pt x="164025" y="203041"/>
                    </a:cubicBezTo>
                    <a:cubicBezTo>
                      <a:pt x="124630" y="125767"/>
                      <a:pt x="1902" y="9"/>
                      <a:pt x="387" y="9"/>
                    </a:cubicBezTo>
                    <a:cubicBezTo>
                      <a:pt x="-4158" y="-1506"/>
                      <a:pt x="32206" y="189404"/>
                      <a:pt x="62509" y="253041"/>
                    </a:cubicBezTo>
                    <a:lnTo>
                      <a:pt x="62509" y="253041"/>
                    </a:lnTo>
                    <a:close/>
                  </a:path>
                </a:pathLst>
              </a:custGeom>
              <a:solidFill>
                <a:schemeClr val="tx2"/>
              </a:solidFill>
              <a:ln w="14923" cap="flat">
                <a:noFill/>
                <a:prstDash val="solid"/>
                <a:miter/>
              </a:ln>
            </p:spPr>
            <p:txBody>
              <a:bodyPr rtlCol="0" anchor="ctr"/>
              <a:lstStyle/>
              <a:p>
                <a:pPr defTabSz="932563">
                  <a:defRPr/>
                </a:pPr>
                <a:endParaRPr lang="en-US">
                  <a:solidFill>
                    <a:srgbClr val="000000"/>
                  </a:solidFill>
                  <a:latin typeface="Segoe UI"/>
                </a:endParaRPr>
              </a:p>
            </p:txBody>
          </p:sp>
          <p:sp>
            <p:nvSpPr>
              <p:cNvPr id="1763" name="Freeform: Shape 1762">
                <a:extLst>
                  <a:ext uri="{FF2B5EF4-FFF2-40B4-BE49-F238E27FC236}">
                    <a16:creationId xmlns:a16="http://schemas.microsoft.com/office/drawing/2014/main" id="{5BFE660A-B7D2-4B8E-849D-2406C599F80A}"/>
                  </a:ext>
                </a:extLst>
              </p:cNvPr>
              <p:cNvSpPr/>
              <p:nvPr/>
            </p:nvSpPr>
            <p:spPr>
              <a:xfrm>
                <a:off x="5794596" y="5004317"/>
                <a:ext cx="196971" cy="363639"/>
              </a:xfrm>
              <a:custGeom>
                <a:avLst/>
                <a:gdLst>
                  <a:gd name="connsiteX0" fmla="*/ 138656 w 196970"/>
                  <a:gd name="connsiteY0" fmla="*/ 253041 h 363638"/>
                  <a:gd name="connsiteX1" fmla="*/ 200778 w 196970"/>
                  <a:gd name="connsiteY1" fmla="*/ 9 h 363638"/>
                  <a:gd name="connsiteX2" fmla="*/ 37140 w 196970"/>
                  <a:gd name="connsiteY2" fmla="*/ 203040 h 363638"/>
                  <a:gd name="connsiteX3" fmla="*/ 15928 w 196970"/>
                  <a:gd name="connsiteY3" fmla="*/ 368193 h 363638"/>
                  <a:gd name="connsiteX4" fmla="*/ 138656 w 196970"/>
                  <a:gd name="connsiteY4" fmla="*/ 253041 h 363638"/>
                  <a:gd name="connsiteX5" fmla="*/ 138656 w 196970"/>
                  <a:gd name="connsiteY5" fmla="*/ 253041 h 363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6970" h="363638">
                    <a:moveTo>
                      <a:pt x="138656" y="253041"/>
                    </a:moveTo>
                    <a:cubicBezTo>
                      <a:pt x="170474" y="190919"/>
                      <a:pt x="205323" y="-1506"/>
                      <a:pt x="200778" y="9"/>
                    </a:cubicBezTo>
                    <a:cubicBezTo>
                      <a:pt x="199262" y="9"/>
                      <a:pt x="75019" y="125767"/>
                      <a:pt x="37140" y="203040"/>
                    </a:cubicBezTo>
                    <a:cubicBezTo>
                      <a:pt x="-739" y="280314"/>
                      <a:pt x="-12860" y="353041"/>
                      <a:pt x="15928" y="368193"/>
                    </a:cubicBezTo>
                    <a:cubicBezTo>
                      <a:pt x="43201" y="380314"/>
                      <a:pt x="108353" y="313647"/>
                      <a:pt x="138656" y="253041"/>
                    </a:cubicBezTo>
                    <a:lnTo>
                      <a:pt x="138656" y="253041"/>
                    </a:lnTo>
                    <a:close/>
                  </a:path>
                </a:pathLst>
              </a:custGeom>
              <a:solidFill>
                <a:schemeClr val="tx2"/>
              </a:solidFill>
              <a:ln w="14923" cap="flat">
                <a:noFill/>
                <a:prstDash val="solid"/>
                <a:miter/>
              </a:ln>
            </p:spPr>
            <p:txBody>
              <a:bodyPr rtlCol="0" anchor="ctr"/>
              <a:lstStyle/>
              <a:p>
                <a:pPr defTabSz="932563">
                  <a:defRPr/>
                </a:pPr>
                <a:endParaRPr lang="en-US">
                  <a:solidFill>
                    <a:srgbClr val="000000"/>
                  </a:solidFill>
                  <a:latin typeface="Segoe UI"/>
                </a:endParaRPr>
              </a:p>
            </p:txBody>
          </p:sp>
        </p:grpSp>
        <p:grpSp>
          <p:nvGrpSpPr>
            <p:cNvPr id="1690" name="Graphic 2">
              <a:extLst>
                <a:ext uri="{FF2B5EF4-FFF2-40B4-BE49-F238E27FC236}">
                  <a16:creationId xmlns:a16="http://schemas.microsoft.com/office/drawing/2014/main" id="{D217E7B7-B46B-4791-A069-E2473244255C}"/>
                </a:ext>
              </a:extLst>
            </p:cNvPr>
            <p:cNvGrpSpPr/>
            <p:nvPr/>
          </p:nvGrpSpPr>
          <p:grpSpPr>
            <a:xfrm>
              <a:off x="7857164" y="4457139"/>
              <a:ext cx="200155" cy="306903"/>
              <a:chOff x="5557492" y="4674021"/>
              <a:chExt cx="454548" cy="696974"/>
            </a:xfrm>
            <a:solidFill>
              <a:schemeClr val="accent5"/>
            </a:solidFill>
          </p:grpSpPr>
          <p:sp>
            <p:nvSpPr>
              <p:cNvPr id="1742" name="Freeform: Shape 1741">
                <a:extLst>
                  <a:ext uri="{FF2B5EF4-FFF2-40B4-BE49-F238E27FC236}">
                    <a16:creationId xmlns:a16="http://schemas.microsoft.com/office/drawing/2014/main" id="{7D634ED3-0DB8-4AA6-B24E-B08952209992}"/>
                  </a:ext>
                </a:extLst>
              </p:cNvPr>
              <p:cNvSpPr/>
              <p:nvPr/>
            </p:nvSpPr>
            <p:spPr>
              <a:xfrm>
                <a:off x="5704463" y="4761900"/>
                <a:ext cx="136364" cy="90910"/>
              </a:xfrm>
              <a:custGeom>
                <a:avLst/>
                <a:gdLst>
                  <a:gd name="connsiteX0" fmla="*/ 72728 w 136364"/>
                  <a:gd name="connsiteY0" fmla="*/ 92425 h 90909"/>
                  <a:gd name="connsiteX1" fmla="*/ 0 w 136364"/>
                  <a:gd name="connsiteY1" fmla="*/ 21212 h 90909"/>
                  <a:gd name="connsiteX2" fmla="*/ 21212 w 136364"/>
                  <a:gd name="connsiteY2" fmla="*/ 0 h 90909"/>
                  <a:gd name="connsiteX3" fmla="*/ 72728 w 136364"/>
                  <a:gd name="connsiteY3" fmla="*/ 50000 h 90909"/>
                  <a:gd name="connsiteX4" fmla="*/ 122728 w 136364"/>
                  <a:gd name="connsiteY4" fmla="*/ 1515 h 90909"/>
                  <a:gd name="connsiteX5" fmla="*/ 143940 w 136364"/>
                  <a:gd name="connsiteY5" fmla="*/ 22727 h 90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364" h="90909">
                    <a:moveTo>
                      <a:pt x="72728" y="92425"/>
                    </a:moveTo>
                    <a:lnTo>
                      <a:pt x="0" y="21212"/>
                    </a:lnTo>
                    <a:lnTo>
                      <a:pt x="21212" y="0"/>
                    </a:lnTo>
                    <a:lnTo>
                      <a:pt x="72728" y="50000"/>
                    </a:lnTo>
                    <a:lnTo>
                      <a:pt x="122728" y="1515"/>
                    </a:lnTo>
                    <a:lnTo>
                      <a:pt x="143940" y="22727"/>
                    </a:lnTo>
                    <a:close/>
                  </a:path>
                </a:pathLst>
              </a:custGeom>
              <a:solidFill>
                <a:schemeClr val="tx1"/>
              </a:solidFill>
              <a:ln w="14923" cap="flat">
                <a:noFill/>
                <a:prstDash val="solid"/>
                <a:miter/>
              </a:ln>
            </p:spPr>
            <p:txBody>
              <a:bodyPr rtlCol="0" anchor="ctr"/>
              <a:lstStyle/>
              <a:p>
                <a:pPr defTabSz="932563">
                  <a:defRPr/>
                </a:pPr>
                <a:endParaRPr lang="en-US">
                  <a:solidFill>
                    <a:srgbClr val="000000"/>
                  </a:solidFill>
                  <a:latin typeface="Segoe UI"/>
                </a:endParaRPr>
              </a:p>
            </p:txBody>
          </p:sp>
          <p:sp>
            <p:nvSpPr>
              <p:cNvPr id="1743" name="Freeform: Shape 1742">
                <a:extLst>
                  <a:ext uri="{FF2B5EF4-FFF2-40B4-BE49-F238E27FC236}">
                    <a16:creationId xmlns:a16="http://schemas.microsoft.com/office/drawing/2014/main" id="{EB0FCBAE-244D-433E-9A98-B96FA2337924}"/>
                  </a:ext>
                </a:extLst>
              </p:cNvPr>
              <p:cNvSpPr/>
              <p:nvPr/>
            </p:nvSpPr>
            <p:spPr>
              <a:xfrm>
                <a:off x="5704463" y="4674021"/>
                <a:ext cx="136364" cy="106061"/>
              </a:xfrm>
              <a:custGeom>
                <a:avLst/>
                <a:gdLst>
                  <a:gd name="connsiteX0" fmla="*/ 122728 w 136364"/>
                  <a:gd name="connsiteY0" fmla="*/ 27273 h 106061"/>
                  <a:gd name="connsiteX1" fmla="*/ 87879 w 136364"/>
                  <a:gd name="connsiteY1" fmla="*/ 60606 h 106061"/>
                  <a:gd name="connsiteX2" fmla="*/ 87879 w 136364"/>
                  <a:gd name="connsiteY2" fmla="*/ 0 h 106061"/>
                  <a:gd name="connsiteX3" fmla="*/ 57576 w 136364"/>
                  <a:gd name="connsiteY3" fmla="*/ 0 h 106061"/>
                  <a:gd name="connsiteX4" fmla="*/ 57576 w 136364"/>
                  <a:gd name="connsiteY4" fmla="*/ 60606 h 106061"/>
                  <a:gd name="connsiteX5" fmla="*/ 21212 w 136364"/>
                  <a:gd name="connsiteY5" fmla="*/ 24243 h 106061"/>
                  <a:gd name="connsiteX6" fmla="*/ 0 w 136364"/>
                  <a:gd name="connsiteY6" fmla="*/ 46970 h 106061"/>
                  <a:gd name="connsiteX7" fmla="*/ 72728 w 136364"/>
                  <a:gd name="connsiteY7" fmla="*/ 116667 h 106061"/>
                  <a:gd name="connsiteX8" fmla="*/ 143940 w 136364"/>
                  <a:gd name="connsiteY8" fmla="*/ 48485 h 106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106061">
                    <a:moveTo>
                      <a:pt x="122728" y="27273"/>
                    </a:moveTo>
                    <a:lnTo>
                      <a:pt x="87879" y="60606"/>
                    </a:lnTo>
                    <a:lnTo>
                      <a:pt x="87879" y="0"/>
                    </a:lnTo>
                    <a:lnTo>
                      <a:pt x="57576" y="0"/>
                    </a:lnTo>
                    <a:lnTo>
                      <a:pt x="57576" y="60606"/>
                    </a:lnTo>
                    <a:lnTo>
                      <a:pt x="21212" y="24243"/>
                    </a:lnTo>
                    <a:lnTo>
                      <a:pt x="0" y="46970"/>
                    </a:lnTo>
                    <a:lnTo>
                      <a:pt x="72728" y="116667"/>
                    </a:lnTo>
                    <a:lnTo>
                      <a:pt x="143940" y="48485"/>
                    </a:lnTo>
                    <a:close/>
                  </a:path>
                </a:pathLst>
              </a:custGeom>
              <a:solidFill>
                <a:schemeClr val="tx1"/>
              </a:solidFill>
              <a:ln w="14923" cap="flat">
                <a:noFill/>
                <a:prstDash val="solid"/>
                <a:miter/>
              </a:ln>
            </p:spPr>
            <p:txBody>
              <a:bodyPr rtlCol="0" anchor="ctr"/>
              <a:lstStyle/>
              <a:p>
                <a:pPr defTabSz="932563">
                  <a:defRPr/>
                </a:pPr>
                <a:endParaRPr lang="en-US">
                  <a:solidFill>
                    <a:srgbClr val="000000"/>
                  </a:solidFill>
                  <a:latin typeface="Segoe UI"/>
                </a:endParaRPr>
              </a:p>
            </p:txBody>
          </p:sp>
          <p:sp>
            <p:nvSpPr>
              <p:cNvPr id="1744" name="Freeform: Shape 1743">
                <a:extLst>
                  <a:ext uri="{FF2B5EF4-FFF2-40B4-BE49-F238E27FC236}">
                    <a16:creationId xmlns:a16="http://schemas.microsoft.com/office/drawing/2014/main" id="{CDADFD9B-79F5-4D46-96CC-8FC318B5C97C}"/>
                  </a:ext>
                </a:extLst>
              </p:cNvPr>
              <p:cNvSpPr/>
              <p:nvPr/>
            </p:nvSpPr>
            <p:spPr>
              <a:xfrm>
                <a:off x="5862039" y="4886144"/>
                <a:ext cx="136364" cy="90910"/>
              </a:xfrm>
              <a:custGeom>
                <a:avLst/>
                <a:gdLst>
                  <a:gd name="connsiteX0" fmla="*/ 71213 w 136364"/>
                  <a:gd name="connsiteY0" fmla="*/ 92425 h 90909"/>
                  <a:gd name="connsiteX1" fmla="*/ 0 w 136364"/>
                  <a:gd name="connsiteY1" fmla="*/ 21212 h 90909"/>
                  <a:gd name="connsiteX2" fmla="*/ 21212 w 136364"/>
                  <a:gd name="connsiteY2" fmla="*/ 0 h 90909"/>
                  <a:gd name="connsiteX3" fmla="*/ 71213 w 136364"/>
                  <a:gd name="connsiteY3" fmla="*/ 50000 h 90909"/>
                  <a:gd name="connsiteX4" fmla="*/ 121213 w 136364"/>
                  <a:gd name="connsiteY4" fmla="*/ 1515 h 90909"/>
                  <a:gd name="connsiteX5" fmla="*/ 142425 w 136364"/>
                  <a:gd name="connsiteY5" fmla="*/ 24243 h 90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364" h="90909">
                    <a:moveTo>
                      <a:pt x="71213" y="92425"/>
                    </a:moveTo>
                    <a:lnTo>
                      <a:pt x="0" y="21212"/>
                    </a:lnTo>
                    <a:lnTo>
                      <a:pt x="21212" y="0"/>
                    </a:lnTo>
                    <a:lnTo>
                      <a:pt x="71213" y="50000"/>
                    </a:lnTo>
                    <a:lnTo>
                      <a:pt x="121213" y="1515"/>
                    </a:lnTo>
                    <a:lnTo>
                      <a:pt x="142425" y="24243"/>
                    </a:lnTo>
                    <a:close/>
                  </a:path>
                </a:pathLst>
              </a:custGeom>
              <a:grpFill/>
              <a:ln w="14923" cap="flat">
                <a:noFill/>
                <a:prstDash val="solid"/>
                <a:miter/>
              </a:ln>
            </p:spPr>
            <p:txBody>
              <a:bodyPr rtlCol="0" anchor="ctr"/>
              <a:lstStyle/>
              <a:p>
                <a:pPr defTabSz="932563">
                  <a:defRPr/>
                </a:pPr>
                <a:endParaRPr lang="en-US">
                  <a:solidFill>
                    <a:srgbClr val="000000"/>
                  </a:solidFill>
                  <a:latin typeface="Segoe UI"/>
                </a:endParaRPr>
              </a:p>
            </p:txBody>
          </p:sp>
          <p:sp>
            <p:nvSpPr>
              <p:cNvPr id="1745" name="Freeform: Shape 1744">
                <a:extLst>
                  <a:ext uri="{FF2B5EF4-FFF2-40B4-BE49-F238E27FC236}">
                    <a16:creationId xmlns:a16="http://schemas.microsoft.com/office/drawing/2014/main" id="{E2D6C4E8-3BD9-4911-989F-614BD0AEF732}"/>
                  </a:ext>
                </a:extLst>
              </p:cNvPr>
              <p:cNvSpPr/>
              <p:nvPr/>
            </p:nvSpPr>
            <p:spPr>
              <a:xfrm>
                <a:off x="5862039" y="4799779"/>
                <a:ext cx="136364" cy="106061"/>
              </a:xfrm>
              <a:custGeom>
                <a:avLst/>
                <a:gdLst>
                  <a:gd name="connsiteX0" fmla="*/ 121213 w 136364"/>
                  <a:gd name="connsiteY0" fmla="*/ 25758 h 106061"/>
                  <a:gd name="connsiteX1" fmla="*/ 86364 w 136364"/>
                  <a:gd name="connsiteY1" fmla="*/ 59091 h 106061"/>
                  <a:gd name="connsiteX2" fmla="*/ 86364 w 136364"/>
                  <a:gd name="connsiteY2" fmla="*/ 0 h 106061"/>
                  <a:gd name="connsiteX3" fmla="*/ 56061 w 136364"/>
                  <a:gd name="connsiteY3" fmla="*/ 0 h 106061"/>
                  <a:gd name="connsiteX4" fmla="*/ 56061 w 136364"/>
                  <a:gd name="connsiteY4" fmla="*/ 59091 h 106061"/>
                  <a:gd name="connsiteX5" fmla="*/ 21212 w 136364"/>
                  <a:gd name="connsiteY5" fmla="*/ 24243 h 106061"/>
                  <a:gd name="connsiteX6" fmla="*/ 0 w 136364"/>
                  <a:gd name="connsiteY6" fmla="*/ 45455 h 106061"/>
                  <a:gd name="connsiteX7" fmla="*/ 71213 w 136364"/>
                  <a:gd name="connsiteY7" fmla="*/ 116667 h 106061"/>
                  <a:gd name="connsiteX8" fmla="*/ 142425 w 136364"/>
                  <a:gd name="connsiteY8" fmla="*/ 48485 h 106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106061">
                    <a:moveTo>
                      <a:pt x="121213" y="25758"/>
                    </a:moveTo>
                    <a:lnTo>
                      <a:pt x="86364" y="59091"/>
                    </a:lnTo>
                    <a:lnTo>
                      <a:pt x="86364" y="0"/>
                    </a:lnTo>
                    <a:lnTo>
                      <a:pt x="56061" y="0"/>
                    </a:lnTo>
                    <a:lnTo>
                      <a:pt x="56061" y="59091"/>
                    </a:lnTo>
                    <a:lnTo>
                      <a:pt x="21212" y="24243"/>
                    </a:lnTo>
                    <a:lnTo>
                      <a:pt x="0" y="45455"/>
                    </a:lnTo>
                    <a:lnTo>
                      <a:pt x="71213" y="116667"/>
                    </a:lnTo>
                    <a:lnTo>
                      <a:pt x="142425" y="48485"/>
                    </a:lnTo>
                    <a:close/>
                  </a:path>
                </a:pathLst>
              </a:custGeom>
              <a:grpFill/>
              <a:ln w="14923" cap="flat">
                <a:noFill/>
                <a:prstDash val="solid"/>
                <a:miter/>
              </a:ln>
            </p:spPr>
            <p:txBody>
              <a:bodyPr rtlCol="0" anchor="ctr"/>
              <a:lstStyle/>
              <a:p>
                <a:pPr defTabSz="932563">
                  <a:defRPr/>
                </a:pPr>
                <a:endParaRPr lang="en-US">
                  <a:solidFill>
                    <a:srgbClr val="000000"/>
                  </a:solidFill>
                  <a:latin typeface="Segoe UI"/>
                </a:endParaRPr>
              </a:p>
            </p:txBody>
          </p:sp>
          <p:sp>
            <p:nvSpPr>
              <p:cNvPr id="1746" name="Freeform: Shape 1745">
                <a:extLst>
                  <a:ext uri="{FF2B5EF4-FFF2-40B4-BE49-F238E27FC236}">
                    <a16:creationId xmlns:a16="http://schemas.microsoft.com/office/drawing/2014/main" id="{8CBD0031-33DB-4DD6-B63C-9DE305B623AB}"/>
                  </a:ext>
                </a:extLst>
              </p:cNvPr>
              <p:cNvSpPr/>
              <p:nvPr/>
            </p:nvSpPr>
            <p:spPr>
              <a:xfrm>
                <a:off x="5557492" y="4886144"/>
                <a:ext cx="136364" cy="90910"/>
              </a:xfrm>
              <a:custGeom>
                <a:avLst/>
                <a:gdLst>
                  <a:gd name="connsiteX0" fmla="*/ 72728 w 136364"/>
                  <a:gd name="connsiteY0" fmla="*/ 92425 h 90909"/>
                  <a:gd name="connsiteX1" fmla="*/ 0 w 136364"/>
                  <a:gd name="connsiteY1" fmla="*/ 21212 h 90909"/>
                  <a:gd name="connsiteX2" fmla="*/ 21212 w 136364"/>
                  <a:gd name="connsiteY2" fmla="*/ 0 h 90909"/>
                  <a:gd name="connsiteX3" fmla="*/ 72728 w 136364"/>
                  <a:gd name="connsiteY3" fmla="*/ 50000 h 90909"/>
                  <a:gd name="connsiteX4" fmla="*/ 122728 w 136364"/>
                  <a:gd name="connsiteY4" fmla="*/ 1515 h 90909"/>
                  <a:gd name="connsiteX5" fmla="*/ 143940 w 136364"/>
                  <a:gd name="connsiteY5" fmla="*/ 24243 h 90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364" h="90909">
                    <a:moveTo>
                      <a:pt x="72728" y="92425"/>
                    </a:moveTo>
                    <a:lnTo>
                      <a:pt x="0" y="21212"/>
                    </a:lnTo>
                    <a:lnTo>
                      <a:pt x="21212" y="0"/>
                    </a:lnTo>
                    <a:lnTo>
                      <a:pt x="72728" y="50000"/>
                    </a:lnTo>
                    <a:lnTo>
                      <a:pt x="122728" y="1515"/>
                    </a:lnTo>
                    <a:lnTo>
                      <a:pt x="143940" y="24243"/>
                    </a:lnTo>
                    <a:close/>
                  </a:path>
                </a:pathLst>
              </a:custGeom>
              <a:grpFill/>
              <a:ln w="14923" cap="flat">
                <a:noFill/>
                <a:prstDash val="solid"/>
                <a:miter/>
              </a:ln>
            </p:spPr>
            <p:txBody>
              <a:bodyPr rtlCol="0" anchor="ctr"/>
              <a:lstStyle/>
              <a:p>
                <a:pPr defTabSz="932563">
                  <a:defRPr/>
                </a:pPr>
                <a:endParaRPr lang="en-US">
                  <a:solidFill>
                    <a:srgbClr val="000000"/>
                  </a:solidFill>
                  <a:latin typeface="Segoe UI"/>
                </a:endParaRPr>
              </a:p>
            </p:txBody>
          </p:sp>
          <p:sp>
            <p:nvSpPr>
              <p:cNvPr id="1747" name="Freeform: Shape 1746">
                <a:extLst>
                  <a:ext uri="{FF2B5EF4-FFF2-40B4-BE49-F238E27FC236}">
                    <a16:creationId xmlns:a16="http://schemas.microsoft.com/office/drawing/2014/main" id="{A1332AA4-2DB8-4989-8554-7CCE390B2DF7}"/>
                  </a:ext>
                </a:extLst>
              </p:cNvPr>
              <p:cNvSpPr/>
              <p:nvPr/>
            </p:nvSpPr>
            <p:spPr>
              <a:xfrm>
                <a:off x="5557492" y="4799779"/>
                <a:ext cx="136364" cy="106061"/>
              </a:xfrm>
              <a:custGeom>
                <a:avLst/>
                <a:gdLst>
                  <a:gd name="connsiteX0" fmla="*/ 122728 w 136364"/>
                  <a:gd name="connsiteY0" fmla="*/ 25758 h 106061"/>
                  <a:gd name="connsiteX1" fmla="*/ 87879 w 136364"/>
                  <a:gd name="connsiteY1" fmla="*/ 59091 h 106061"/>
                  <a:gd name="connsiteX2" fmla="*/ 87879 w 136364"/>
                  <a:gd name="connsiteY2" fmla="*/ 0 h 106061"/>
                  <a:gd name="connsiteX3" fmla="*/ 57576 w 136364"/>
                  <a:gd name="connsiteY3" fmla="*/ 0 h 106061"/>
                  <a:gd name="connsiteX4" fmla="*/ 57576 w 136364"/>
                  <a:gd name="connsiteY4" fmla="*/ 59091 h 106061"/>
                  <a:gd name="connsiteX5" fmla="*/ 21212 w 136364"/>
                  <a:gd name="connsiteY5" fmla="*/ 24243 h 106061"/>
                  <a:gd name="connsiteX6" fmla="*/ 0 w 136364"/>
                  <a:gd name="connsiteY6" fmla="*/ 45455 h 106061"/>
                  <a:gd name="connsiteX7" fmla="*/ 72728 w 136364"/>
                  <a:gd name="connsiteY7" fmla="*/ 116667 h 106061"/>
                  <a:gd name="connsiteX8" fmla="*/ 143940 w 136364"/>
                  <a:gd name="connsiteY8" fmla="*/ 48485 h 106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106061">
                    <a:moveTo>
                      <a:pt x="122728" y="25758"/>
                    </a:moveTo>
                    <a:lnTo>
                      <a:pt x="87879" y="59091"/>
                    </a:lnTo>
                    <a:lnTo>
                      <a:pt x="87879" y="0"/>
                    </a:lnTo>
                    <a:lnTo>
                      <a:pt x="57576" y="0"/>
                    </a:lnTo>
                    <a:lnTo>
                      <a:pt x="57576" y="59091"/>
                    </a:lnTo>
                    <a:lnTo>
                      <a:pt x="21212" y="24243"/>
                    </a:lnTo>
                    <a:lnTo>
                      <a:pt x="0" y="45455"/>
                    </a:lnTo>
                    <a:lnTo>
                      <a:pt x="72728" y="116667"/>
                    </a:lnTo>
                    <a:lnTo>
                      <a:pt x="143940" y="48485"/>
                    </a:lnTo>
                    <a:close/>
                  </a:path>
                </a:pathLst>
              </a:custGeom>
              <a:grpFill/>
              <a:ln w="14923" cap="flat">
                <a:noFill/>
                <a:prstDash val="solid"/>
                <a:miter/>
              </a:ln>
            </p:spPr>
            <p:txBody>
              <a:bodyPr rtlCol="0" anchor="ctr"/>
              <a:lstStyle/>
              <a:p>
                <a:pPr defTabSz="932563">
                  <a:defRPr/>
                </a:pPr>
                <a:endParaRPr lang="en-US">
                  <a:solidFill>
                    <a:srgbClr val="000000"/>
                  </a:solidFill>
                  <a:latin typeface="Segoe UI"/>
                </a:endParaRPr>
              </a:p>
            </p:txBody>
          </p:sp>
          <p:sp>
            <p:nvSpPr>
              <p:cNvPr id="1748" name="Freeform: Shape 1747">
                <a:extLst>
                  <a:ext uri="{FF2B5EF4-FFF2-40B4-BE49-F238E27FC236}">
                    <a16:creationId xmlns:a16="http://schemas.microsoft.com/office/drawing/2014/main" id="{C8488D37-BF99-44B2-AC31-56CE628CED89}"/>
                  </a:ext>
                </a:extLst>
              </p:cNvPr>
              <p:cNvSpPr/>
              <p:nvPr/>
            </p:nvSpPr>
            <p:spPr>
              <a:xfrm>
                <a:off x="5557492" y="4948265"/>
                <a:ext cx="136364" cy="151516"/>
              </a:xfrm>
              <a:custGeom>
                <a:avLst/>
                <a:gdLst>
                  <a:gd name="connsiteX0" fmla="*/ 143940 w 136364"/>
                  <a:gd name="connsiteY0" fmla="*/ 24243 h 151516"/>
                  <a:gd name="connsiteX1" fmla="*/ 122728 w 136364"/>
                  <a:gd name="connsiteY1" fmla="*/ 3030 h 151516"/>
                  <a:gd name="connsiteX2" fmla="*/ 72728 w 136364"/>
                  <a:gd name="connsiteY2" fmla="*/ 51515 h 151516"/>
                  <a:gd name="connsiteX3" fmla="*/ 21212 w 136364"/>
                  <a:gd name="connsiteY3" fmla="*/ 0 h 151516"/>
                  <a:gd name="connsiteX4" fmla="*/ 0 w 136364"/>
                  <a:gd name="connsiteY4" fmla="*/ 22727 h 151516"/>
                  <a:gd name="connsiteX5" fmla="*/ 57576 w 136364"/>
                  <a:gd name="connsiteY5" fmla="*/ 78788 h 151516"/>
                  <a:gd name="connsiteX6" fmla="*/ 57576 w 136364"/>
                  <a:gd name="connsiteY6" fmla="*/ 159092 h 151516"/>
                  <a:gd name="connsiteX7" fmla="*/ 87879 w 136364"/>
                  <a:gd name="connsiteY7" fmla="*/ 159092 h 151516"/>
                  <a:gd name="connsiteX8" fmla="*/ 87879 w 136364"/>
                  <a:gd name="connsiteY8" fmla="*/ 78788 h 151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151516">
                    <a:moveTo>
                      <a:pt x="143940" y="24243"/>
                    </a:moveTo>
                    <a:lnTo>
                      <a:pt x="122728" y="3030"/>
                    </a:lnTo>
                    <a:lnTo>
                      <a:pt x="72728" y="51515"/>
                    </a:lnTo>
                    <a:lnTo>
                      <a:pt x="21212" y="0"/>
                    </a:lnTo>
                    <a:lnTo>
                      <a:pt x="0" y="22727"/>
                    </a:lnTo>
                    <a:lnTo>
                      <a:pt x="57576" y="78788"/>
                    </a:lnTo>
                    <a:lnTo>
                      <a:pt x="57576" y="159092"/>
                    </a:lnTo>
                    <a:lnTo>
                      <a:pt x="87879" y="159092"/>
                    </a:lnTo>
                    <a:lnTo>
                      <a:pt x="87879" y="78788"/>
                    </a:lnTo>
                    <a:close/>
                  </a:path>
                </a:pathLst>
              </a:custGeom>
              <a:grpFill/>
              <a:ln w="14923" cap="flat">
                <a:noFill/>
                <a:prstDash val="solid"/>
                <a:miter/>
              </a:ln>
            </p:spPr>
            <p:txBody>
              <a:bodyPr rtlCol="0" anchor="ctr"/>
              <a:lstStyle/>
              <a:p>
                <a:pPr defTabSz="932563">
                  <a:defRPr/>
                </a:pPr>
                <a:endParaRPr lang="en-US">
                  <a:solidFill>
                    <a:srgbClr val="000000"/>
                  </a:solidFill>
                  <a:latin typeface="Segoe UI"/>
                </a:endParaRPr>
              </a:p>
            </p:txBody>
          </p:sp>
          <p:sp>
            <p:nvSpPr>
              <p:cNvPr id="1749" name="Freeform: Shape 1748">
                <a:extLst>
                  <a:ext uri="{FF2B5EF4-FFF2-40B4-BE49-F238E27FC236}">
                    <a16:creationId xmlns:a16="http://schemas.microsoft.com/office/drawing/2014/main" id="{B448CE62-D867-479A-8CFB-DACA2E97B6E4}"/>
                  </a:ext>
                </a:extLst>
              </p:cNvPr>
              <p:cNvSpPr/>
              <p:nvPr/>
            </p:nvSpPr>
            <p:spPr>
              <a:xfrm>
                <a:off x="5704463" y="4824022"/>
                <a:ext cx="136364" cy="363639"/>
              </a:xfrm>
              <a:custGeom>
                <a:avLst/>
                <a:gdLst>
                  <a:gd name="connsiteX0" fmla="*/ 143940 w 136364"/>
                  <a:gd name="connsiteY0" fmla="*/ 24243 h 363638"/>
                  <a:gd name="connsiteX1" fmla="*/ 122728 w 136364"/>
                  <a:gd name="connsiteY1" fmla="*/ 1515 h 363638"/>
                  <a:gd name="connsiteX2" fmla="*/ 72728 w 136364"/>
                  <a:gd name="connsiteY2" fmla="*/ 50000 h 363638"/>
                  <a:gd name="connsiteX3" fmla="*/ 21212 w 136364"/>
                  <a:gd name="connsiteY3" fmla="*/ 0 h 363638"/>
                  <a:gd name="connsiteX4" fmla="*/ 0 w 136364"/>
                  <a:gd name="connsiteY4" fmla="*/ 21212 h 363638"/>
                  <a:gd name="connsiteX5" fmla="*/ 57576 w 136364"/>
                  <a:gd name="connsiteY5" fmla="*/ 77273 h 363638"/>
                  <a:gd name="connsiteX6" fmla="*/ 57576 w 136364"/>
                  <a:gd name="connsiteY6" fmla="*/ 375760 h 363638"/>
                  <a:gd name="connsiteX7" fmla="*/ 87879 w 136364"/>
                  <a:gd name="connsiteY7" fmla="*/ 375760 h 363638"/>
                  <a:gd name="connsiteX8" fmla="*/ 87879 w 136364"/>
                  <a:gd name="connsiteY8" fmla="*/ 77273 h 363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363638">
                    <a:moveTo>
                      <a:pt x="143940" y="24243"/>
                    </a:moveTo>
                    <a:lnTo>
                      <a:pt x="122728" y="1515"/>
                    </a:lnTo>
                    <a:lnTo>
                      <a:pt x="72728" y="50000"/>
                    </a:lnTo>
                    <a:lnTo>
                      <a:pt x="21212" y="0"/>
                    </a:lnTo>
                    <a:lnTo>
                      <a:pt x="0" y="21212"/>
                    </a:lnTo>
                    <a:lnTo>
                      <a:pt x="57576" y="77273"/>
                    </a:lnTo>
                    <a:lnTo>
                      <a:pt x="57576" y="375760"/>
                    </a:lnTo>
                    <a:lnTo>
                      <a:pt x="87879" y="375760"/>
                    </a:lnTo>
                    <a:lnTo>
                      <a:pt x="87879" y="77273"/>
                    </a:lnTo>
                    <a:close/>
                  </a:path>
                </a:pathLst>
              </a:custGeom>
              <a:solidFill>
                <a:schemeClr val="tx1"/>
              </a:solidFill>
              <a:ln w="14923" cap="flat">
                <a:noFill/>
                <a:prstDash val="solid"/>
                <a:miter/>
              </a:ln>
            </p:spPr>
            <p:txBody>
              <a:bodyPr rtlCol="0" anchor="ctr"/>
              <a:lstStyle/>
              <a:p>
                <a:pPr defTabSz="932563">
                  <a:defRPr/>
                </a:pPr>
                <a:endParaRPr lang="en-US">
                  <a:solidFill>
                    <a:srgbClr val="000000"/>
                  </a:solidFill>
                  <a:latin typeface="Segoe UI"/>
                </a:endParaRPr>
              </a:p>
            </p:txBody>
          </p:sp>
          <p:sp>
            <p:nvSpPr>
              <p:cNvPr id="1750" name="Freeform: Shape 1749">
                <a:extLst>
                  <a:ext uri="{FF2B5EF4-FFF2-40B4-BE49-F238E27FC236}">
                    <a16:creationId xmlns:a16="http://schemas.microsoft.com/office/drawing/2014/main" id="{51620ECF-B79E-4CEA-9876-AB856F0D814E}"/>
                  </a:ext>
                </a:extLst>
              </p:cNvPr>
              <p:cNvSpPr/>
              <p:nvPr/>
            </p:nvSpPr>
            <p:spPr>
              <a:xfrm>
                <a:off x="5862039" y="4949780"/>
                <a:ext cx="136364" cy="136364"/>
              </a:xfrm>
              <a:custGeom>
                <a:avLst/>
                <a:gdLst>
                  <a:gd name="connsiteX0" fmla="*/ 142425 w 136364"/>
                  <a:gd name="connsiteY0" fmla="*/ 22727 h 136364"/>
                  <a:gd name="connsiteX1" fmla="*/ 121213 w 136364"/>
                  <a:gd name="connsiteY1" fmla="*/ 1515 h 136364"/>
                  <a:gd name="connsiteX2" fmla="*/ 71213 w 136364"/>
                  <a:gd name="connsiteY2" fmla="*/ 48485 h 136364"/>
                  <a:gd name="connsiteX3" fmla="*/ 21212 w 136364"/>
                  <a:gd name="connsiteY3" fmla="*/ 0 h 136364"/>
                  <a:gd name="connsiteX4" fmla="*/ 0 w 136364"/>
                  <a:gd name="connsiteY4" fmla="*/ 21212 h 136364"/>
                  <a:gd name="connsiteX5" fmla="*/ 56061 w 136364"/>
                  <a:gd name="connsiteY5" fmla="*/ 77273 h 136364"/>
                  <a:gd name="connsiteX6" fmla="*/ 56061 w 136364"/>
                  <a:gd name="connsiteY6" fmla="*/ 150001 h 136364"/>
                  <a:gd name="connsiteX7" fmla="*/ 86364 w 136364"/>
                  <a:gd name="connsiteY7" fmla="*/ 150001 h 136364"/>
                  <a:gd name="connsiteX8" fmla="*/ 86364 w 136364"/>
                  <a:gd name="connsiteY8" fmla="*/ 77273 h 136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136364">
                    <a:moveTo>
                      <a:pt x="142425" y="22727"/>
                    </a:moveTo>
                    <a:lnTo>
                      <a:pt x="121213" y="1515"/>
                    </a:lnTo>
                    <a:lnTo>
                      <a:pt x="71213" y="48485"/>
                    </a:lnTo>
                    <a:lnTo>
                      <a:pt x="21212" y="0"/>
                    </a:lnTo>
                    <a:lnTo>
                      <a:pt x="0" y="21212"/>
                    </a:lnTo>
                    <a:lnTo>
                      <a:pt x="56061" y="77273"/>
                    </a:lnTo>
                    <a:lnTo>
                      <a:pt x="56061" y="150001"/>
                    </a:lnTo>
                    <a:lnTo>
                      <a:pt x="86364" y="150001"/>
                    </a:lnTo>
                    <a:lnTo>
                      <a:pt x="86364" y="77273"/>
                    </a:lnTo>
                    <a:close/>
                  </a:path>
                </a:pathLst>
              </a:custGeom>
              <a:grpFill/>
              <a:ln w="14923" cap="flat">
                <a:noFill/>
                <a:prstDash val="solid"/>
                <a:miter/>
              </a:ln>
            </p:spPr>
            <p:txBody>
              <a:bodyPr rtlCol="0" anchor="ctr"/>
              <a:lstStyle/>
              <a:p>
                <a:pPr defTabSz="932563">
                  <a:defRPr/>
                </a:pPr>
                <a:endParaRPr lang="en-US">
                  <a:solidFill>
                    <a:srgbClr val="000000"/>
                  </a:solidFill>
                  <a:latin typeface="Segoe UI"/>
                </a:endParaRPr>
              </a:p>
            </p:txBody>
          </p:sp>
          <p:sp>
            <p:nvSpPr>
              <p:cNvPr id="1751" name="Freeform: Shape 1750">
                <a:extLst>
                  <a:ext uri="{FF2B5EF4-FFF2-40B4-BE49-F238E27FC236}">
                    <a16:creationId xmlns:a16="http://schemas.microsoft.com/office/drawing/2014/main" id="{90360B77-ED73-4532-A4A7-CB64BFEEB6A6}"/>
                  </a:ext>
                </a:extLst>
              </p:cNvPr>
              <p:cNvSpPr/>
              <p:nvPr/>
            </p:nvSpPr>
            <p:spPr>
              <a:xfrm>
                <a:off x="5561650" y="5004317"/>
                <a:ext cx="196971" cy="363639"/>
              </a:xfrm>
              <a:custGeom>
                <a:avLst/>
                <a:gdLst>
                  <a:gd name="connsiteX0" fmla="*/ 62509 w 196970"/>
                  <a:gd name="connsiteY0" fmla="*/ 253041 h 363638"/>
                  <a:gd name="connsiteX1" fmla="*/ 185237 w 196970"/>
                  <a:gd name="connsiteY1" fmla="*/ 368193 h 363638"/>
                  <a:gd name="connsiteX2" fmla="*/ 164025 w 196970"/>
                  <a:gd name="connsiteY2" fmla="*/ 203041 h 363638"/>
                  <a:gd name="connsiteX3" fmla="*/ 387 w 196970"/>
                  <a:gd name="connsiteY3" fmla="*/ 9 h 363638"/>
                  <a:gd name="connsiteX4" fmla="*/ 62509 w 196970"/>
                  <a:gd name="connsiteY4" fmla="*/ 253041 h 363638"/>
                  <a:gd name="connsiteX5" fmla="*/ 62509 w 196970"/>
                  <a:gd name="connsiteY5" fmla="*/ 253041 h 363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6970" h="363638">
                    <a:moveTo>
                      <a:pt x="62509" y="253041"/>
                    </a:moveTo>
                    <a:cubicBezTo>
                      <a:pt x="92812" y="313647"/>
                      <a:pt x="157964" y="380314"/>
                      <a:pt x="185237" y="368193"/>
                    </a:cubicBezTo>
                    <a:cubicBezTo>
                      <a:pt x="214025" y="353041"/>
                      <a:pt x="204934" y="280314"/>
                      <a:pt x="164025" y="203041"/>
                    </a:cubicBezTo>
                    <a:cubicBezTo>
                      <a:pt x="124630" y="125767"/>
                      <a:pt x="1902" y="9"/>
                      <a:pt x="387" y="9"/>
                    </a:cubicBezTo>
                    <a:cubicBezTo>
                      <a:pt x="-4158" y="-1506"/>
                      <a:pt x="32206" y="189404"/>
                      <a:pt x="62509" y="253041"/>
                    </a:cubicBezTo>
                    <a:lnTo>
                      <a:pt x="62509" y="253041"/>
                    </a:lnTo>
                    <a:close/>
                  </a:path>
                </a:pathLst>
              </a:custGeom>
              <a:solidFill>
                <a:schemeClr val="tx2"/>
              </a:solidFill>
              <a:ln w="14923" cap="flat">
                <a:noFill/>
                <a:prstDash val="solid"/>
                <a:miter/>
              </a:ln>
            </p:spPr>
            <p:txBody>
              <a:bodyPr rtlCol="0" anchor="ctr"/>
              <a:lstStyle/>
              <a:p>
                <a:pPr defTabSz="932563">
                  <a:defRPr/>
                </a:pPr>
                <a:endParaRPr lang="en-US">
                  <a:solidFill>
                    <a:srgbClr val="000000"/>
                  </a:solidFill>
                  <a:latin typeface="Segoe UI"/>
                </a:endParaRPr>
              </a:p>
            </p:txBody>
          </p:sp>
          <p:sp>
            <p:nvSpPr>
              <p:cNvPr id="1752" name="Freeform: Shape 1751">
                <a:extLst>
                  <a:ext uri="{FF2B5EF4-FFF2-40B4-BE49-F238E27FC236}">
                    <a16:creationId xmlns:a16="http://schemas.microsoft.com/office/drawing/2014/main" id="{4E735FBC-E92C-47B6-9567-D118FF0E3EEE}"/>
                  </a:ext>
                </a:extLst>
              </p:cNvPr>
              <p:cNvSpPr/>
              <p:nvPr/>
            </p:nvSpPr>
            <p:spPr>
              <a:xfrm>
                <a:off x="5794596" y="5004317"/>
                <a:ext cx="196971" cy="363639"/>
              </a:xfrm>
              <a:custGeom>
                <a:avLst/>
                <a:gdLst>
                  <a:gd name="connsiteX0" fmla="*/ 138656 w 196970"/>
                  <a:gd name="connsiteY0" fmla="*/ 253041 h 363638"/>
                  <a:gd name="connsiteX1" fmla="*/ 200778 w 196970"/>
                  <a:gd name="connsiteY1" fmla="*/ 9 h 363638"/>
                  <a:gd name="connsiteX2" fmla="*/ 37140 w 196970"/>
                  <a:gd name="connsiteY2" fmla="*/ 203040 h 363638"/>
                  <a:gd name="connsiteX3" fmla="*/ 15928 w 196970"/>
                  <a:gd name="connsiteY3" fmla="*/ 368193 h 363638"/>
                  <a:gd name="connsiteX4" fmla="*/ 138656 w 196970"/>
                  <a:gd name="connsiteY4" fmla="*/ 253041 h 363638"/>
                  <a:gd name="connsiteX5" fmla="*/ 138656 w 196970"/>
                  <a:gd name="connsiteY5" fmla="*/ 253041 h 363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6970" h="363638">
                    <a:moveTo>
                      <a:pt x="138656" y="253041"/>
                    </a:moveTo>
                    <a:cubicBezTo>
                      <a:pt x="170474" y="190919"/>
                      <a:pt x="205323" y="-1506"/>
                      <a:pt x="200778" y="9"/>
                    </a:cubicBezTo>
                    <a:cubicBezTo>
                      <a:pt x="199262" y="9"/>
                      <a:pt x="75019" y="125767"/>
                      <a:pt x="37140" y="203040"/>
                    </a:cubicBezTo>
                    <a:cubicBezTo>
                      <a:pt x="-739" y="280314"/>
                      <a:pt x="-12860" y="353041"/>
                      <a:pt x="15928" y="368193"/>
                    </a:cubicBezTo>
                    <a:cubicBezTo>
                      <a:pt x="43201" y="380314"/>
                      <a:pt x="108353" y="313647"/>
                      <a:pt x="138656" y="253041"/>
                    </a:cubicBezTo>
                    <a:lnTo>
                      <a:pt x="138656" y="253041"/>
                    </a:lnTo>
                    <a:close/>
                  </a:path>
                </a:pathLst>
              </a:custGeom>
              <a:solidFill>
                <a:schemeClr val="tx2"/>
              </a:solidFill>
              <a:ln w="14923" cap="flat">
                <a:noFill/>
                <a:prstDash val="solid"/>
                <a:miter/>
              </a:ln>
            </p:spPr>
            <p:txBody>
              <a:bodyPr rtlCol="0" anchor="ctr"/>
              <a:lstStyle/>
              <a:p>
                <a:pPr defTabSz="932563">
                  <a:defRPr/>
                </a:pPr>
                <a:endParaRPr lang="en-US">
                  <a:solidFill>
                    <a:srgbClr val="000000"/>
                  </a:solidFill>
                  <a:latin typeface="Segoe UI"/>
                </a:endParaRPr>
              </a:p>
            </p:txBody>
          </p:sp>
        </p:grpSp>
        <p:grpSp>
          <p:nvGrpSpPr>
            <p:cNvPr id="1691" name="Graphic 2">
              <a:extLst>
                <a:ext uri="{FF2B5EF4-FFF2-40B4-BE49-F238E27FC236}">
                  <a16:creationId xmlns:a16="http://schemas.microsoft.com/office/drawing/2014/main" id="{DBF5AB5D-588A-46F8-B4F4-EB2990E7A2FC}"/>
                </a:ext>
              </a:extLst>
            </p:cNvPr>
            <p:cNvGrpSpPr/>
            <p:nvPr/>
          </p:nvGrpSpPr>
          <p:grpSpPr>
            <a:xfrm>
              <a:off x="7780839" y="4538103"/>
              <a:ext cx="200155" cy="306903"/>
              <a:chOff x="5557492" y="4674021"/>
              <a:chExt cx="454548" cy="696974"/>
            </a:xfrm>
            <a:solidFill>
              <a:schemeClr val="accent5"/>
            </a:solidFill>
          </p:grpSpPr>
          <p:sp>
            <p:nvSpPr>
              <p:cNvPr id="1731" name="Freeform: Shape 1730">
                <a:extLst>
                  <a:ext uri="{FF2B5EF4-FFF2-40B4-BE49-F238E27FC236}">
                    <a16:creationId xmlns:a16="http://schemas.microsoft.com/office/drawing/2014/main" id="{885FD7E2-C393-4FB1-8FB7-A7B92540B8CF}"/>
                  </a:ext>
                </a:extLst>
              </p:cNvPr>
              <p:cNvSpPr/>
              <p:nvPr/>
            </p:nvSpPr>
            <p:spPr>
              <a:xfrm>
                <a:off x="5704463" y="4761900"/>
                <a:ext cx="136364" cy="90910"/>
              </a:xfrm>
              <a:custGeom>
                <a:avLst/>
                <a:gdLst>
                  <a:gd name="connsiteX0" fmla="*/ 72728 w 136364"/>
                  <a:gd name="connsiteY0" fmla="*/ 92425 h 90909"/>
                  <a:gd name="connsiteX1" fmla="*/ 0 w 136364"/>
                  <a:gd name="connsiteY1" fmla="*/ 21212 h 90909"/>
                  <a:gd name="connsiteX2" fmla="*/ 21212 w 136364"/>
                  <a:gd name="connsiteY2" fmla="*/ 0 h 90909"/>
                  <a:gd name="connsiteX3" fmla="*/ 72728 w 136364"/>
                  <a:gd name="connsiteY3" fmla="*/ 50000 h 90909"/>
                  <a:gd name="connsiteX4" fmla="*/ 122728 w 136364"/>
                  <a:gd name="connsiteY4" fmla="*/ 1515 h 90909"/>
                  <a:gd name="connsiteX5" fmla="*/ 143940 w 136364"/>
                  <a:gd name="connsiteY5" fmla="*/ 22727 h 90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364" h="90909">
                    <a:moveTo>
                      <a:pt x="72728" y="92425"/>
                    </a:moveTo>
                    <a:lnTo>
                      <a:pt x="0" y="21212"/>
                    </a:lnTo>
                    <a:lnTo>
                      <a:pt x="21212" y="0"/>
                    </a:lnTo>
                    <a:lnTo>
                      <a:pt x="72728" y="50000"/>
                    </a:lnTo>
                    <a:lnTo>
                      <a:pt x="122728" y="1515"/>
                    </a:lnTo>
                    <a:lnTo>
                      <a:pt x="143940" y="22727"/>
                    </a:lnTo>
                    <a:close/>
                  </a:path>
                </a:pathLst>
              </a:custGeom>
              <a:solidFill>
                <a:schemeClr val="tx1"/>
              </a:solidFill>
              <a:ln w="14923" cap="flat">
                <a:noFill/>
                <a:prstDash val="solid"/>
                <a:miter/>
              </a:ln>
            </p:spPr>
            <p:txBody>
              <a:bodyPr rtlCol="0" anchor="ctr"/>
              <a:lstStyle/>
              <a:p>
                <a:pPr defTabSz="932563">
                  <a:defRPr/>
                </a:pPr>
                <a:endParaRPr lang="en-US">
                  <a:solidFill>
                    <a:srgbClr val="000000"/>
                  </a:solidFill>
                  <a:latin typeface="Segoe UI"/>
                </a:endParaRPr>
              </a:p>
            </p:txBody>
          </p:sp>
          <p:sp>
            <p:nvSpPr>
              <p:cNvPr id="1732" name="Freeform: Shape 1731">
                <a:extLst>
                  <a:ext uri="{FF2B5EF4-FFF2-40B4-BE49-F238E27FC236}">
                    <a16:creationId xmlns:a16="http://schemas.microsoft.com/office/drawing/2014/main" id="{CA7B8681-7825-4E8B-9C6A-ED635AA5A137}"/>
                  </a:ext>
                </a:extLst>
              </p:cNvPr>
              <p:cNvSpPr/>
              <p:nvPr/>
            </p:nvSpPr>
            <p:spPr>
              <a:xfrm>
                <a:off x="5704463" y="4674021"/>
                <a:ext cx="136364" cy="106061"/>
              </a:xfrm>
              <a:custGeom>
                <a:avLst/>
                <a:gdLst>
                  <a:gd name="connsiteX0" fmla="*/ 122728 w 136364"/>
                  <a:gd name="connsiteY0" fmla="*/ 27273 h 106061"/>
                  <a:gd name="connsiteX1" fmla="*/ 87879 w 136364"/>
                  <a:gd name="connsiteY1" fmla="*/ 60606 h 106061"/>
                  <a:gd name="connsiteX2" fmla="*/ 87879 w 136364"/>
                  <a:gd name="connsiteY2" fmla="*/ 0 h 106061"/>
                  <a:gd name="connsiteX3" fmla="*/ 57576 w 136364"/>
                  <a:gd name="connsiteY3" fmla="*/ 0 h 106061"/>
                  <a:gd name="connsiteX4" fmla="*/ 57576 w 136364"/>
                  <a:gd name="connsiteY4" fmla="*/ 60606 h 106061"/>
                  <a:gd name="connsiteX5" fmla="*/ 21212 w 136364"/>
                  <a:gd name="connsiteY5" fmla="*/ 24243 h 106061"/>
                  <a:gd name="connsiteX6" fmla="*/ 0 w 136364"/>
                  <a:gd name="connsiteY6" fmla="*/ 46970 h 106061"/>
                  <a:gd name="connsiteX7" fmla="*/ 72728 w 136364"/>
                  <a:gd name="connsiteY7" fmla="*/ 116667 h 106061"/>
                  <a:gd name="connsiteX8" fmla="*/ 143940 w 136364"/>
                  <a:gd name="connsiteY8" fmla="*/ 48485 h 106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106061">
                    <a:moveTo>
                      <a:pt x="122728" y="27273"/>
                    </a:moveTo>
                    <a:lnTo>
                      <a:pt x="87879" y="60606"/>
                    </a:lnTo>
                    <a:lnTo>
                      <a:pt x="87879" y="0"/>
                    </a:lnTo>
                    <a:lnTo>
                      <a:pt x="57576" y="0"/>
                    </a:lnTo>
                    <a:lnTo>
                      <a:pt x="57576" y="60606"/>
                    </a:lnTo>
                    <a:lnTo>
                      <a:pt x="21212" y="24243"/>
                    </a:lnTo>
                    <a:lnTo>
                      <a:pt x="0" y="46970"/>
                    </a:lnTo>
                    <a:lnTo>
                      <a:pt x="72728" y="116667"/>
                    </a:lnTo>
                    <a:lnTo>
                      <a:pt x="143940" y="48485"/>
                    </a:lnTo>
                    <a:close/>
                  </a:path>
                </a:pathLst>
              </a:custGeom>
              <a:solidFill>
                <a:schemeClr val="tx1"/>
              </a:solidFill>
              <a:ln w="14923" cap="flat">
                <a:noFill/>
                <a:prstDash val="solid"/>
                <a:miter/>
              </a:ln>
            </p:spPr>
            <p:txBody>
              <a:bodyPr rtlCol="0" anchor="ctr"/>
              <a:lstStyle/>
              <a:p>
                <a:pPr defTabSz="932563">
                  <a:defRPr/>
                </a:pPr>
                <a:endParaRPr lang="en-US">
                  <a:solidFill>
                    <a:srgbClr val="000000"/>
                  </a:solidFill>
                  <a:latin typeface="Segoe UI"/>
                </a:endParaRPr>
              </a:p>
            </p:txBody>
          </p:sp>
          <p:sp>
            <p:nvSpPr>
              <p:cNvPr id="1733" name="Freeform: Shape 1732">
                <a:extLst>
                  <a:ext uri="{FF2B5EF4-FFF2-40B4-BE49-F238E27FC236}">
                    <a16:creationId xmlns:a16="http://schemas.microsoft.com/office/drawing/2014/main" id="{119B16AA-1EFF-4C9C-9144-58F72EC5E122}"/>
                  </a:ext>
                </a:extLst>
              </p:cNvPr>
              <p:cNvSpPr/>
              <p:nvPr/>
            </p:nvSpPr>
            <p:spPr>
              <a:xfrm>
                <a:off x="5862039" y="4886144"/>
                <a:ext cx="136364" cy="90910"/>
              </a:xfrm>
              <a:custGeom>
                <a:avLst/>
                <a:gdLst>
                  <a:gd name="connsiteX0" fmla="*/ 71213 w 136364"/>
                  <a:gd name="connsiteY0" fmla="*/ 92425 h 90909"/>
                  <a:gd name="connsiteX1" fmla="*/ 0 w 136364"/>
                  <a:gd name="connsiteY1" fmla="*/ 21212 h 90909"/>
                  <a:gd name="connsiteX2" fmla="*/ 21212 w 136364"/>
                  <a:gd name="connsiteY2" fmla="*/ 0 h 90909"/>
                  <a:gd name="connsiteX3" fmla="*/ 71213 w 136364"/>
                  <a:gd name="connsiteY3" fmla="*/ 50000 h 90909"/>
                  <a:gd name="connsiteX4" fmla="*/ 121213 w 136364"/>
                  <a:gd name="connsiteY4" fmla="*/ 1515 h 90909"/>
                  <a:gd name="connsiteX5" fmla="*/ 142425 w 136364"/>
                  <a:gd name="connsiteY5" fmla="*/ 24243 h 90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364" h="90909">
                    <a:moveTo>
                      <a:pt x="71213" y="92425"/>
                    </a:moveTo>
                    <a:lnTo>
                      <a:pt x="0" y="21212"/>
                    </a:lnTo>
                    <a:lnTo>
                      <a:pt x="21212" y="0"/>
                    </a:lnTo>
                    <a:lnTo>
                      <a:pt x="71213" y="50000"/>
                    </a:lnTo>
                    <a:lnTo>
                      <a:pt x="121213" y="1515"/>
                    </a:lnTo>
                    <a:lnTo>
                      <a:pt x="142425" y="24243"/>
                    </a:lnTo>
                    <a:close/>
                  </a:path>
                </a:pathLst>
              </a:custGeom>
              <a:grpFill/>
              <a:ln w="14923" cap="flat">
                <a:noFill/>
                <a:prstDash val="solid"/>
                <a:miter/>
              </a:ln>
            </p:spPr>
            <p:txBody>
              <a:bodyPr rtlCol="0" anchor="ctr"/>
              <a:lstStyle/>
              <a:p>
                <a:pPr defTabSz="932563">
                  <a:defRPr/>
                </a:pPr>
                <a:endParaRPr lang="en-US">
                  <a:solidFill>
                    <a:srgbClr val="000000"/>
                  </a:solidFill>
                  <a:latin typeface="Segoe UI"/>
                </a:endParaRPr>
              </a:p>
            </p:txBody>
          </p:sp>
          <p:sp>
            <p:nvSpPr>
              <p:cNvPr id="1734" name="Freeform: Shape 1733">
                <a:extLst>
                  <a:ext uri="{FF2B5EF4-FFF2-40B4-BE49-F238E27FC236}">
                    <a16:creationId xmlns:a16="http://schemas.microsoft.com/office/drawing/2014/main" id="{A7860295-40DA-403E-8244-1047F153B227}"/>
                  </a:ext>
                </a:extLst>
              </p:cNvPr>
              <p:cNvSpPr/>
              <p:nvPr/>
            </p:nvSpPr>
            <p:spPr>
              <a:xfrm>
                <a:off x="5862039" y="4799779"/>
                <a:ext cx="136364" cy="106061"/>
              </a:xfrm>
              <a:custGeom>
                <a:avLst/>
                <a:gdLst>
                  <a:gd name="connsiteX0" fmla="*/ 121213 w 136364"/>
                  <a:gd name="connsiteY0" fmla="*/ 25758 h 106061"/>
                  <a:gd name="connsiteX1" fmla="*/ 86364 w 136364"/>
                  <a:gd name="connsiteY1" fmla="*/ 59091 h 106061"/>
                  <a:gd name="connsiteX2" fmla="*/ 86364 w 136364"/>
                  <a:gd name="connsiteY2" fmla="*/ 0 h 106061"/>
                  <a:gd name="connsiteX3" fmla="*/ 56061 w 136364"/>
                  <a:gd name="connsiteY3" fmla="*/ 0 h 106061"/>
                  <a:gd name="connsiteX4" fmla="*/ 56061 w 136364"/>
                  <a:gd name="connsiteY4" fmla="*/ 59091 h 106061"/>
                  <a:gd name="connsiteX5" fmla="*/ 21212 w 136364"/>
                  <a:gd name="connsiteY5" fmla="*/ 24243 h 106061"/>
                  <a:gd name="connsiteX6" fmla="*/ 0 w 136364"/>
                  <a:gd name="connsiteY6" fmla="*/ 45455 h 106061"/>
                  <a:gd name="connsiteX7" fmla="*/ 71213 w 136364"/>
                  <a:gd name="connsiteY7" fmla="*/ 116667 h 106061"/>
                  <a:gd name="connsiteX8" fmla="*/ 142425 w 136364"/>
                  <a:gd name="connsiteY8" fmla="*/ 48485 h 106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106061">
                    <a:moveTo>
                      <a:pt x="121213" y="25758"/>
                    </a:moveTo>
                    <a:lnTo>
                      <a:pt x="86364" y="59091"/>
                    </a:lnTo>
                    <a:lnTo>
                      <a:pt x="86364" y="0"/>
                    </a:lnTo>
                    <a:lnTo>
                      <a:pt x="56061" y="0"/>
                    </a:lnTo>
                    <a:lnTo>
                      <a:pt x="56061" y="59091"/>
                    </a:lnTo>
                    <a:lnTo>
                      <a:pt x="21212" y="24243"/>
                    </a:lnTo>
                    <a:lnTo>
                      <a:pt x="0" y="45455"/>
                    </a:lnTo>
                    <a:lnTo>
                      <a:pt x="71213" y="116667"/>
                    </a:lnTo>
                    <a:lnTo>
                      <a:pt x="142425" y="48485"/>
                    </a:lnTo>
                    <a:close/>
                  </a:path>
                </a:pathLst>
              </a:custGeom>
              <a:grpFill/>
              <a:ln w="14923" cap="flat">
                <a:noFill/>
                <a:prstDash val="solid"/>
                <a:miter/>
              </a:ln>
            </p:spPr>
            <p:txBody>
              <a:bodyPr rtlCol="0" anchor="ctr"/>
              <a:lstStyle/>
              <a:p>
                <a:pPr defTabSz="932563">
                  <a:defRPr/>
                </a:pPr>
                <a:endParaRPr lang="en-US">
                  <a:solidFill>
                    <a:srgbClr val="000000"/>
                  </a:solidFill>
                  <a:latin typeface="Segoe UI"/>
                </a:endParaRPr>
              </a:p>
            </p:txBody>
          </p:sp>
          <p:sp>
            <p:nvSpPr>
              <p:cNvPr id="1735" name="Freeform: Shape 1734">
                <a:extLst>
                  <a:ext uri="{FF2B5EF4-FFF2-40B4-BE49-F238E27FC236}">
                    <a16:creationId xmlns:a16="http://schemas.microsoft.com/office/drawing/2014/main" id="{72CD9C0C-E743-4F1D-9E43-B6E7590DAC05}"/>
                  </a:ext>
                </a:extLst>
              </p:cNvPr>
              <p:cNvSpPr/>
              <p:nvPr/>
            </p:nvSpPr>
            <p:spPr>
              <a:xfrm>
                <a:off x="5557492" y="4886144"/>
                <a:ext cx="136364" cy="90910"/>
              </a:xfrm>
              <a:custGeom>
                <a:avLst/>
                <a:gdLst>
                  <a:gd name="connsiteX0" fmla="*/ 72728 w 136364"/>
                  <a:gd name="connsiteY0" fmla="*/ 92425 h 90909"/>
                  <a:gd name="connsiteX1" fmla="*/ 0 w 136364"/>
                  <a:gd name="connsiteY1" fmla="*/ 21212 h 90909"/>
                  <a:gd name="connsiteX2" fmla="*/ 21212 w 136364"/>
                  <a:gd name="connsiteY2" fmla="*/ 0 h 90909"/>
                  <a:gd name="connsiteX3" fmla="*/ 72728 w 136364"/>
                  <a:gd name="connsiteY3" fmla="*/ 50000 h 90909"/>
                  <a:gd name="connsiteX4" fmla="*/ 122728 w 136364"/>
                  <a:gd name="connsiteY4" fmla="*/ 1515 h 90909"/>
                  <a:gd name="connsiteX5" fmla="*/ 143940 w 136364"/>
                  <a:gd name="connsiteY5" fmla="*/ 24243 h 90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364" h="90909">
                    <a:moveTo>
                      <a:pt x="72728" y="92425"/>
                    </a:moveTo>
                    <a:lnTo>
                      <a:pt x="0" y="21212"/>
                    </a:lnTo>
                    <a:lnTo>
                      <a:pt x="21212" y="0"/>
                    </a:lnTo>
                    <a:lnTo>
                      <a:pt x="72728" y="50000"/>
                    </a:lnTo>
                    <a:lnTo>
                      <a:pt x="122728" y="1515"/>
                    </a:lnTo>
                    <a:lnTo>
                      <a:pt x="143940" y="24243"/>
                    </a:lnTo>
                    <a:close/>
                  </a:path>
                </a:pathLst>
              </a:custGeom>
              <a:grpFill/>
              <a:ln w="14923" cap="flat">
                <a:noFill/>
                <a:prstDash val="solid"/>
                <a:miter/>
              </a:ln>
            </p:spPr>
            <p:txBody>
              <a:bodyPr rtlCol="0" anchor="ctr"/>
              <a:lstStyle/>
              <a:p>
                <a:pPr defTabSz="932563">
                  <a:defRPr/>
                </a:pPr>
                <a:endParaRPr lang="en-US">
                  <a:solidFill>
                    <a:srgbClr val="000000"/>
                  </a:solidFill>
                  <a:latin typeface="Segoe UI"/>
                </a:endParaRPr>
              </a:p>
            </p:txBody>
          </p:sp>
          <p:sp>
            <p:nvSpPr>
              <p:cNvPr id="1736" name="Freeform: Shape 1735">
                <a:extLst>
                  <a:ext uri="{FF2B5EF4-FFF2-40B4-BE49-F238E27FC236}">
                    <a16:creationId xmlns:a16="http://schemas.microsoft.com/office/drawing/2014/main" id="{20867D6C-68C5-4910-B32C-EFC7FEE22B3F}"/>
                  </a:ext>
                </a:extLst>
              </p:cNvPr>
              <p:cNvSpPr/>
              <p:nvPr/>
            </p:nvSpPr>
            <p:spPr>
              <a:xfrm>
                <a:off x="5557492" y="4799779"/>
                <a:ext cx="136364" cy="106061"/>
              </a:xfrm>
              <a:custGeom>
                <a:avLst/>
                <a:gdLst>
                  <a:gd name="connsiteX0" fmla="*/ 122728 w 136364"/>
                  <a:gd name="connsiteY0" fmla="*/ 25758 h 106061"/>
                  <a:gd name="connsiteX1" fmla="*/ 87879 w 136364"/>
                  <a:gd name="connsiteY1" fmla="*/ 59091 h 106061"/>
                  <a:gd name="connsiteX2" fmla="*/ 87879 w 136364"/>
                  <a:gd name="connsiteY2" fmla="*/ 0 h 106061"/>
                  <a:gd name="connsiteX3" fmla="*/ 57576 w 136364"/>
                  <a:gd name="connsiteY3" fmla="*/ 0 h 106061"/>
                  <a:gd name="connsiteX4" fmla="*/ 57576 w 136364"/>
                  <a:gd name="connsiteY4" fmla="*/ 59091 h 106061"/>
                  <a:gd name="connsiteX5" fmla="*/ 21212 w 136364"/>
                  <a:gd name="connsiteY5" fmla="*/ 24243 h 106061"/>
                  <a:gd name="connsiteX6" fmla="*/ 0 w 136364"/>
                  <a:gd name="connsiteY6" fmla="*/ 45455 h 106061"/>
                  <a:gd name="connsiteX7" fmla="*/ 72728 w 136364"/>
                  <a:gd name="connsiteY7" fmla="*/ 116667 h 106061"/>
                  <a:gd name="connsiteX8" fmla="*/ 143940 w 136364"/>
                  <a:gd name="connsiteY8" fmla="*/ 48485 h 106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106061">
                    <a:moveTo>
                      <a:pt x="122728" y="25758"/>
                    </a:moveTo>
                    <a:lnTo>
                      <a:pt x="87879" y="59091"/>
                    </a:lnTo>
                    <a:lnTo>
                      <a:pt x="87879" y="0"/>
                    </a:lnTo>
                    <a:lnTo>
                      <a:pt x="57576" y="0"/>
                    </a:lnTo>
                    <a:lnTo>
                      <a:pt x="57576" y="59091"/>
                    </a:lnTo>
                    <a:lnTo>
                      <a:pt x="21212" y="24243"/>
                    </a:lnTo>
                    <a:lnTo>
                      <a:pt x="0" y="45455"/>
                    </a:lnTo>
                    <a:lnTo>
                      <a:pt x="72728" y="116667"/>
                    </a:lnTo>
                    <a:lnTo>
                      <a:pt x="143940" y="48485"/>
                    </a:lnTo>
                    <a:close/>
                  </a:path>
                </a:pathLst>
              </a:custGeom>
              <a:grpFill/>
              <a:ln w="14923" cap="flat">
                <a:noFill/>
                <a:prstDash val="solid"/>
                <a:miter/>
              </a:ln>
            </p:spPr>
            <p:txBody>
              <a:bodyPr rtlCol="0" anchor="ctr"/>
              <a:lstStyle/>
              <a:p>
                <a:pPr defTabSz="932563">
                  <a:defRPr/>
                </a:pPr>
                <a:endParaRPr lang="en-US">
                  <a:solidFill>
                    <a:srgbClr val="000000"/>
                  </a:solidFill>
                  <a:latin typeface="Segoe UI"/>
                </a:endParaRPr>
              </a:p>
            </p:txBody>
          </p:sp>
          <p:sp>
            <p:nvSpPr>
              <p:cNvPr id="1737" name="Freeform: Shape 1736">
                <a:extLst>
                  <a:ext uri="{FF2B5EF4-FFF2-40B4-BE49-F238E27FC236}">
                    <a16:creationId xmlns:a16="http://schemas.microsoft.com/office/drawing/2014/main" id="{BA2B6511-74A2-434A-9A0F-9DCD1DD747B6}"/>
                  </a:ext>
                </a:extLst>
              </p:cNvPr>
              <p:cNvSpPr/>
              <p:nvPr/>
            </p:nvSpPr>
            <p:spPr>
              <a:xfrm>
                <a:off x="5557492" y="4948265"/>
                <a:ext cx="136364" cy="151516"/>
              </a:xfrm>
              <a:custGeom>
                <a:avLst/>
                <a:gdLst>
                  <a:gd name="connsiteX0" fmla="*/ 143940 w 136364"/>
                  <a:gd name="connsiteY0" fmla="*/ 24243 h 151516"/>
                  <a:gd name="connsiteX1" fmla="*/ 122728 w 136364"/>
                  <a:gd name="connsiteY1" fmla="*/ 3030 h 151516"/>
                  <a:gd name="connsiteX2" fmla="*/ 72728 w 136364"/>
                  <a:gd name="connsiteY2" fmla="*/ 51515 h 151516"/>
                  <a:gd name="connsiteX3" fmla="*/ 21212 w 136364"/>
                  <a:gd name="connsiteY3" fmla="*/ 0 h 151516"/>
                  <a:gd name="connsiteX4" fmla="*/ 0 w 136364"/>
                  <a:gd name="connsiteY4" fmla="*/ 22727 h 151516"/>
                  <a:gd name="connsiteX5" fmla="*/ 57576 w 136364"/>
                  <a:gd name="connsiteY5" fmla="*/ 78788 h 151516"/>
                  <a:gd name="connsiteX6" fmla="*/ 57576 w 136364"/>
                  <a:gd name="connsiteY6" fmla="*/ 159092 h 151516"/>
                  <a:gd name="connsiteX7" fmla="*/ 87879 w 136364"/>
                  <a:gd name="connsiteY7" fmla="*/ 159092 h 151516"/>
                  <a:gd name="connsiteX8" fmla="*/ 87879 w 136364"/>
                  <a:gd name="connsiteY8" fmla="*/ 78788 h 151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151516">
                    <a:moveTo>
                      <a:pt x="143940" y="24243"/>
                    </a:moveTo>
                    <a:lnTo>
                      <a:pt x="122728" y="3030"/>
                    </a:lnTo>
                    <a:lnTo>
                      <a:pt x="72728" y="51515"/>
                    </a:lnTo>
                    <a:lnTo>
                      <a:pt x="21212" y="0"/>
                    </a:lnTo>
                    <a:lnTo>
                      <a:pt x="0" y="22727"/>
                    </a:lnTo>
                    <a:lnTo>
                      <a:pt x="57576" y="78788"/>
                    </a:lnTo>
                    <a:lnTo>
                      <a:pt x="57576" y="159092"/>
                    </a:lnTo>
                    <a:lnTo>
                      <a:pt x="87879" y="159092"/>
                    </a:lnTo>
                    <a:lnTo>
                      <a:pt x="87879" y="78788"/>
                    </a:lnTo>
                    <a:close/>
                  </a:path>
                </a:pathLst>
              </a:custGeom>
              <a:grpFill/>
              <a:ln w="14923" cap="flat">
                <a:noFill/>
                <a:prstDash val="solid"/>
                <a:miter/>
              </a:ln>
            </p:spPr>
            <p:txBody>
              <a:bodyPr rtlCol="0" anchor="ctr"/>
              <a:lstStyle/>
              <a:p>
                <a:pPr defTabSz="932563">
                  <a:defRPr/>
                </a:pPr>
                <a:endParaRPr lang="en-US">
                  <a:solidFill>
                    <a:srgbClr val="000000"/>
                  </a:solidFill>
                  <a:latin typeface="Segoe UI"/>
                </a:endParaRPr>
              </a:p>
            </p:txBody>
          </p:sp>
          <p:sp>
            <p:nvSpPr>
              <p:cNvPr id="1738" name="Freeform: Shape 1737">
                <a:extLst>
                  <a:ext uri="{FF2B5EF4-FFF2-40B4-BE49-F238E27FC236}">
                    <a16:creationId xmlns:a16="http://schemas.microsoft.com/office/drawing/2014/main" id="{682562F9-3DA7-4126-8F88-4857450CAACD}"/>
                  </a:ext>
                </a:extLst>
              </p:cNvPr>
              <p:cNvSpPr/>
              <p:nvPr/>
            </p:nvSpPr>
            <p:spPr>
              <a:xfrm>
                <a:off x="5704463" y="4824022"/>
                <a:ext cx="136364" cy="363639"/>
              </a:xfrm>
              <a:custGeom>
                <a:avLst/>
                <a:gdLst>
                  <a:gd name="connsiteX0" fmla="*/ 143940 w 136364"/>
                  <a:gd name="connsiteY0" fmla="*/ 24243 h 363638"/>
                  <a:gd name="connsiteX1" fmla="*/ 122728 w 136364"/>
                  <a:gd name="connsiteY1" fmla="*/ 1515 h 363638"/>
                  <a:gd name="connsiteX2" fmla="*/ 72728 w 136364"/>
                  <a:gd name="connsiteY2" fmla="*/ 50000 h 363638"/>
                  <a:gd name="connsiteX3" fmla="*/ 21212 w 136364"/>
                  <a:gd name="connsiteY3" fmla="*/ 0 h 363638"/>
                  <a:gd name="connsiteX4" fmla="*/ 0 w 136364"/>
                  <a:gd name="connsiteY4" fmla="*/ 21212 h 363638"/>
                  <a:gd name="connsiteX5" fmla="*/ 57576 w 136364"/>
                  <a:gd name="connsiteY5" fmla="*/ 77273 h 363638"/>
                  <a:gd name="connsiteX6" fmla="*/ 57576 w 136364"/>
                  <a:gd name="connsiteY6" fmla="*/ 375760 h 363638"/>
                  <a:gd name="connsiteX7" fmla="*/ 87879 w 136364"/>
                  <a:gd name="connsiteY7" fmla="*/ 375760 h 363638"/>
                  <a:gd name="connsiteX8" fmla="*/ 87879 w 136364"/>
                  <a:gd name="connsiteY8" fmla="*/ 77273 h 363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363638">
                    <a:moveTo>
                      <a:pt x="143940" y="24243"/>
                    </a:moveTo>
                    <a:lnTo>
                      <a:pt x="122728" y="1515"/>
                    </a:lnTo>
                    <a:lnTo>
                      <a:pt x="72728" y="50000"/>
                    </a:lnTo>
                    <a:lnTo>
                      <a:pt x="21212" y="0"/>
                    </a:lnTo>
                    <a:lnTo>
                      <a:pt x="0" y="21212"/>
                    </a:lnTo>
                    <a:lnTo>
                      <a:pt x="57576" y="77273"/>
                    </a:lnTo>
                    <a:lnTo>
                      <a:pt x="57576" y="375760"/>
                    </a:lnTo>
                    <a:lnTo>
                      <a:pt x="87879" y="375760"/>
                    </a:lnTo>
                    <a:lnTo>
                      <a:pt x="87879" y="77273"/>
                    </a:lnTo>
                    <a:close/>
                  </a:path>
                </a:pathLst>
              </a:custGeom>
              <a:solidFill>
                <a:schemeClr val="tx1"/>
              </a:solidFill>
              <a:ln w="14923" cap="flat">
                <a:noFill/>
                <a:prstDash val="solid"/>
                <a:miter/>
              </a:ln>
            </p:spPr>
            <p:txBody>
              <a:bodyPr rtlCol="0" anchor="ctr"/>
              <a:lstStyle/>
              <a:p>
                <a:pPr defTabSz="932563">
                  <a:defRPr/>
                </a:pPr>
                <a:endParaRPr lang="en-US">
                  <a:solidFill>
                    <a:srgbClr val="000000"/>
                  </a:solidFill>
                  <a:latin typeface="Segoe UI"/>
                </a:endParaRPr>
              </a:p>
            </p:txBody>
          </p:sp>
          <p:sp>
            <p:nvSpPr>
              <p:cNvPr id="1739" name="Freeform: Shape 1738">
                <a:extLst>
                  <a:ext uri="{FF2B5EF4-FFF2-40B4-BE49-F238E27FC236}">
                    <a16:creationId xmlns:a16="http://schemas.microsoft.com/office/drawing/2014/main" id="{9368680F-2EB4-46B3-AB44-9613D9968FA7}"/>
                  </a:ext>
                </a:extLst>
              </p:cNvPr>
              <p:cNvSpPr/>
              <p:nvPr/>
            </p:nvSpPr>
            <p:spPr>
              <a:xfrm>
                <a:off x="5862039" y="4949780"/>
                <a:ext cx="136364" cy="136364"/>
              </a:xfrm>
              <a:custGeom>
                <a:avLst/>
                <a:gdLst>
                  <a:gd name="connsiteX0" fmla="*/ 142425 w 136364"/>
                  <a:gd name="connsiteY0" fmla="*/ 22727 h 136364"/>
                  <a:gd name="connsiteX1" fmla="*/ 121213 w 136364"/>
                  <a:gd name="connsiteY1" fmla="*/ 1515 h 136364"/>
                  <a:gd name="connsiteX2" fmla="*/ 71213 w 136364"/>
                  <a:gd name="connsiteY2" fmla="*/ 48485 h 136364"/>
                  <a:gd name="connsiteX3" fmla="*/ 21212 w 136364"/>
                  <a:gd name="connsiteY3" fmla="*/ 0 h 136364"/>
                  <a:gd name="connsiteX4" fmla="*/ 0 w 136364"/>
                  <a:gd name="connsiteY4" fmla="*/ 21212 h 136364"/>
                  <a:gd name="connsiteX5" fmla="*/ 56061 w 136364"/>
                  <a:gd name="connsiteY5" fmla="*/ 77273 h 136364"/>
                  <a:gd name="connsiteX6" fmla="*/ 56061 w 136364"/>
                  <a:gd name="connsiteY6" fmla="*/ 150001 h 136364"/>
                  <a:gd name="connsiteX7" fmla="*/ 86364 w 136364"/>
                  <a:gd name="connsiteY7" fmla="*/ 150001 h 136364"/>
                  <a:gd name="connsiteX8" fmla="*/ 86364 w 136364"/>
                  <a:gd name="connsiteY8" fmla="*/ 77273 h 136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136364">
                    <a:moveTo>
                      <a:pt x="142425" y="22727"/>
                    </a:moveTo>
                    <a:lnTo>
                      <a:pt x="121213" y="1515"/>
                    </a:lnTo>
                    <a:lnTo>
                      <a:pt x="71213" y="48485"/>
                    </a:lnTo>
                    <a:lnTo>
                      <a:pt x="21212" y="0"/>
                    </a:lnTo>
                    <a:lnTo>
                      <a:pt x="0" y="21212"/>
                    </a:lnTo>
                    <a:lnTo>
                      <a:pt x="56061" y="77273"/>
                    </a:lnTo>
                    <a:lnTo>
                      <a:pt x="56061" y="150001"/>
                    </a:lnTo>
                    <a:lnTo>
                      <a:pt x="86364" y="150001"/>
                    </a:lnTo>
                    <a:lnTo>
                      <a:pt x="86364" y="77273"/>
                    </a:lnTo>
                    <a:close/>
                  </a:path>
                </a:pathLst>
              </a:custGeom>
              <a:grpFill/>
              <a:ln w="14923" cap="flat">
                <a:noFill/>
                <a:prstDash val="solid"/>
                <a:miter/>
              </a:ln>
            </p:spPr>
            <p:txBody>
              <a:bodyPr rtlCol="0" anchor="ctr"/>
              <a:lstStyle/>
              <a:p>
                <a:pPr defTabSz="932563">
                  <a:defRPr/>
                </a:pPr>
                <a:endParaRPr lang="en-US">
                  <a:solidFill>
                    <a:srgbClr val="000000"/>
                  </a:solidFill>
                  <a:latin typeface="Segoe UI"/>
                </a:endParaRPr>
              </a:p>
            </p:txBody>
          </p:sp>
          <p:sp>
            <p:nvSpPr>
              <p:cNvPr id="1740" name="Freeform: Shape 1739">
                <a:extLst>
                  <a:ext uri="{FF2B5EF4-FFF2-40B4-BE49-F238E27FC236}">
                    <a16:creationId xmlns:a16="http://schemas.microsoft.com/office/drawing/2014/main" id="{5FD02131-59C4-4B1D-927F-1802664481C6}"/>
                  </a:ext>
                </a:extLst>
              </p:cNvPr>
              <p:cNvSpPr/>
              <p:nvPr/>
            </p:nvSpPr>
            <p:spPr>
              <a:xfrm>
                <a:off x="5561650" y="5004317"/>
                <a:ext cx="196971" cy="363639"/>
              </a:xfrm>
              <a:custGeom>
                <a:avLst/>
                <a:gdLst>
                  <a:gd name="connsiteX0" fmla="*/ 62509 w 196970"/>
                  <a:gd name="connsiteY0" fmla="*/ 253041 h 363638"/>
                  <a:gd name="connsiteX1" fmla="*/ 185237 w 196970"/>
                  <a:gd name="connsiteY1" fmla="*/ 368193 h 363638"/>
                  <a:gd name="connsiteX2" fmla="*/ 164025 w 196970"/>
                  <a:gd name="connsiteY2" fmla="*/ 203041 h 363638"/>
                  <a:gd name="connsiteX3" fmla="*/ 387 w 196970"/>
                  <a:gd name="connsiteY3" fmla="*/ 9 h 363638"/>
                  <a:gd name="connsiteX4" fmla="*/ 62509 w 196970"/>
                  <a:gd name="connsiteY4" fmla="*/ 253041 h 363638"/>
                  <a:gd name="connsiteX5" fmla="*/ 62509 w 196970"/>
                  <a:gd name="connsiteY5" fmla="*/ 253041 h 363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6970" h="363638">
                    <a:moveTo>
                      <a:pt x="62509" y="253041"/>
                    </a:moveTo>
                    <a:cubicBezTo>
                      <a:pt x="92812" y="313647"/>
                      <a:pt x="157964" y="380314"/>
                      <a:pt x="185237" y="368193"/>
                    </a:cubicBezTo>
                    <a:cubicBezTo>
                      <a:pt x="214025" y="353041"/>
                      <a:pt x="204934" y="280314"/>
                      <a:pt x="164025" y="203041"/>
                    </a:cubicBezTo>
                    <a:cubicBezTo>
                      <a:pt x="124630" y="125767"/>
                      <a:pt x="1902" y="9"/>
                      <a:pt x="387" y="9"/>
                    </a:cubicBezTo>
                    <a:cubicBezTo>
                      <a:pt x="-4158" y="-1506"/>
                      <a:pt x="32206" y="189404"/>
                      <a:pt x="62509" y="253041"/>
                    </a:cubicBezTo>
                    <a:lnTo>
                      <a:pt x="62509" y="253041"/>
                    </a:lnTo>
                    <a:close/>
                  </a:path>
                </a:pathLst>
              </a:custGeom>
              <a:solidFill>
                <a:schemeClr val="tx2"/>
              </a:solidFill>
              <a:ln w="14923" cap="flat">
                <a:noFill/>
                <a:prstDash val="solid"/>
                <a:miter/>
              </a:ln>
            </p:spPr>
            <p:txBody>
              <a:bodyPr rtlCol="0" anchor="ctr"/>
              <a:lstStyle/>
              <a:p>
                <a:pPr defTabSz="932563">
                  <a:defRPr/>
                </a:pPr>
                <a:endParaRPr lang="en-US">
                  <a:solidFill>
                    <a:srgbClr val="000000"/>
                  </a:solidFill>
                  <a:latin typeface="Segoe UI"/>
                </a:endParaRPr>
              </a:p>
            </p:txBody>
          </p:sp>
          <p:sp>
            <p:nvSpPr>
              <p:cNvPr id="1741" name="Freeform: Shape 1740">
                <a:extLst>
                  <a:ext uri="{FF2B5EF4-FFF2-40B4-BE49-F238E27FC236}">
                    <a16:creationId xmlns:a16="http://schemas.microsoft.com/office/drawing/2014/main" id="{8B6CF89A-B46A-47C6-8870-0ED08780E2D3}"/>
                  </a:ext>
                </a:extLst>
              </p:cNvPr>
              <p:cNvSpPr/>
              <p:nvPr/>
            </p:nvSpPr>
            <p:spPr>
              <a:xfrm>
                <a:off x="5794596" y="5004317"/>
                <a:ext cx="196971" cy="363639"/>
              </a:xfrm>
              <a:custGeom>
                <a:avLst/>
                <a:gdLst>
                  <a:gd name="connsiteX0" fmla="*/ 138656 w 196970"/>
                  <a:gd name="connsiteY0" fmla="*/ 253041 h 363638"/>
                  <a:gd name="connsiteX1" fmla="*/ 200778 w 196970"/>
                  <a:gd name="connsiteY1" fmla="*/ 9 h 363638"/>
                  <a:gd name="connsiteX2" fmla="*/ 37140 w 196970"/>
                  <a:gd name="connsiteY2" fmla="*/ 203040 h 363638"/>
                  <a:gd name="connsiteX3" fmla="*/ 15928 w 196970"/>
                  <a:gd name="connsiteY3" fmla="*/ 368193 h 363638"/>
                  <a:gd name="connsiteX4" fmla="*/ 138656 w 196970"/>
                  <a:gd name="connsiteY4" fmla="*/ 253041 h 363638"/>
                  <a:gd name="connsiteX5" fmla="*/ 138656 w 196970"/>
                  <a:gd name="connsiteY5" fmla="*/ 253041 h 363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6970" h="363638">
                    <a:moveTo>
                      <a:pt x="138656" y="253041"/>
                    </a:moveTo>
                    <a:cubicBezTo>
                      <a:pt x="170474" y="190919"/>
                      <a:pt x="205323" y="-1506"/>
                      <a:pt x="200778" y="9"/>
                    </a:cubicBezTo>
                    <a:cubicBezTo>
                      <a:pt x="199262" y="9"/>
                      <a:pt x="75019" y="125767"/>
                      <a:pt x="37140" y="203040"/>
                    </a:cubicBezTo>
                    <a:cubicBezTo>
                      <a:pt x="-739" y="280314"/>
                      <a:pt x="-12860" y="353041"/>
                      <a:pt x="15928" y="368193"/>
                    </a:cubicBezTo>
                    <a:cubicBezTo>
                      <a:pt x="43201" y="380314"/>
                      <a:pt x="108353" y="313647"/>
                      <a:pt x="138656" y="253041"/>
                    </a:cubicBezTo>
                    <a:lnTo>
                      <a:pt x="138656" y="253041"/>
                    </a:lnTo>
                    <a:close/>
                  </a:path>
                </a:pathLst>
              </a:custGeom>
              <a:solidFill>
                <a:schemeClr val="tx2"/>
              </a:solidFill>
              <a:ln w="14923" cap="flat">
                <a:noFill/>
                <a:prstDash val="solid"/>
                <a:miter/>
              </a:ln>
            </p:spPr>
            <p:txBody>
              <a:bodyPr rtlCol="0" anchor="ctr"/>
              <a:lstStyle/>
              <a:p>
                <a:pPr defTabSz="932563">
                  <a:defRPr/>
                </a:pPr>
                <a:endParaRPr lang="en-US">
                  <a:solidFill>
                    <a:srgbClr val="000000"/>
                  </a:solidFill>
                  <a:latin typeface="Segoe UI"/>
                </a:endParaRPr>
              </a:p>
            </p:txBody>
          </p:sp>
        </p:grpSp>
        <p:grpSp>
          <p:nvGrpSpPr>
            <p:cNvPr id="1692" name="Graphic 2">
              <a:extLst>
                <a:ext uri="{FF2B5EF4-FFF2-40B4-BE49-F238E27FC236}">
                  <a16:creationId xmlns:a16="http://schemas.microsoft.com/office/drawing/2014/main" id="{18A56034-1830-49AD-94A4-8F6440F61343}"/>
                </a:ext>
              </a:extLst>
            </p:cNvPr>
            <p:cNvGrpSpPr/>
            <p:nvPr/>
          </p:nvGrpSpPr>
          <p:grpSpPr>
            <a:xfrm>
              <a:off x="7997768" y="4493258"/>
              <a:ext cx="200155" cy="306903"/>
              <a:chOff x="5557492" y="4674021"/>
              <a:chExt cx="454548" cy="696974"/>
            </a:xfrm>
            <a:solidFill>
              <a:schemeClr val="accent5"/>
            </a:solidFill>
          </p:grpSpPr>
          <p:sp>
            <p:nvSpPr>
              <p:cNvPr id="1720" name="Freeform: Shape 1719">
                <a:extLst>
                  <a:ext uri="{FF2B5EF4-FFF2-40B4-BE49-F238E27FC236}">
                    <a16:creationId xmlns:a16="http://schemas.microsoft.com/office/drawing/2014/main" id="{F9D19D61-40FD-4CDA-8AFB-ABDCF74E92FC}"/>
                  </a:ext>
                </a:extLst>
              </p:cNvPr>
              <p:cNvSpPr/>
              <p:nvPr/>
            </p:nvSpPr>
            <p:spPr>
              <a:xfrm>
                <a:off x="5704463" y="4761900"/>
                <a:ext cx="136364" cy="90910"/>
              </a:xfrm>
              <a:custGeom>
                <a:avLst/>
                <a:gdLst>
                  <a:gd name="connsiteX0" fmla="*/ 72728 w 136364"/>
                  <a:gd name="connsiteY0" fmla="*/ 92425 h 90909"/>
                  <a:gd name="connsiteX1" fmla="*/ 0 w 136364"/>
                  <a:gd name="connsiteY1" fmla="*/ 21212 h 90909"/>
                  <a:gd name="connsiteX2" fmla="*/ 21212 w 136364"/>
                  <a:gd name="connsiteY2" fmla="*/ 0 h 90909"/>
                  <a:gd name="connsiteX3" fmla="*/ 72728 w 136364"/>
                  <a:gd name="connsiteY3" fmla="*/ 50000 h 90909"/>
                  <a:gd name="connsiteX4" fmla="*/ 122728 w 136364"/>
                  <a:gd name="connsiteY4" fmla="*/ 1515 h 90909"/>
                  <a:gd name="connsiteX5" fmla="*/ 143940 w 136364"/>
                  <a:gd name="connsiteY5" fmla="*/ 22727 h 90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364" h="90909">
                    <a:moveTo>
                      <a:pt x="72728" y="92425"/>
                    </a:moveTo>
                    <a:lnTo>
                      <a:pt x="0" y="21212"/>
                    </a:lnTo>
                    <a:lnTo>
                      <a:pt x="21212" y="0"/>
                    </a:lnTo>
                    <a:lnTo>
                      <a:pt x="72728" y="50000"/>
                    </a:lnTo>
                    <a:lnTo>
                      <a:pt x="122728" y="1515"/>
                    </a:lnTo>
                    <a:lnTo>
                      <a:pt x="143940" y="22727"/>
                    </a:lnTo>
                    <a:close/>
                  </a:path>
                </a:pathLst>
              </a:custGeom>
              <a:solidFill>
                <a:schemeClr val="tx1"/>
              </a:solidFill>
              <a:ln w="14923" cap="flat">
                <a:noFill/>
                <a:prstDash val="solid"/>
                <a:miter/>
              </a:ln>
            </p:spPr>
            <p:txBody>
              <a:bodyPr rtlCol="0" anchor="ctr"/>
              <a:lstStyle/>
              <a:p>
                <a:pPr defTabSz="932563">
                  <a:defRPr/>
                </a:pPr>
                <a:endParaRPr lang="en-US">
                  <a:solidFill>
                    <a:srgbClr val="000000"/>
                  </a:solidFill>
                  <a:latin typeface="Segoe UI"/>
                </a:endParaRPr>
              </a:p>
            </p:txBody>
          </p:sp>
          <p:sp>
            <p:nvSpPr>
              <p:cNvPr id="1721" name="Freeform: Shape 1720">
                <a:extLst>
                  <a:ext uri="{FF2B5EF4-FFF2-40B4-BE49-F238E27FC236}">
                    <a16:creationId xmlns:a16="http://schemas.microsoft.com/office/drawing/2014/main" id="{6A4ACAF6-45E7-4625-9634-8C3C3F26E2DE}"/>
                  </a:ext>
                </a:extLst>
              </p:cNvPr>
              <p:cNvSpPr/>
              <p:nvPr/>
            </p:nvSpPr>
            <p:spPr>
              <a:xfrm>
                <a:off x="5704463" y="4674021"/>
                <a:ext cx="136364" cy="106061"/>
              </a:xfrm>
              <a:custGeom>
                <a:avLst/>
                <a:gdLst>
                  <a:gd name="connsiteX0" fmla="*/ 122728 w 136364"/>
                  <a:gd name="connsiteY0" fmla="*/ 27273 h 106061"/>
                  <a:gd name="connsiteX1" fmla="*/ 87879 w 136364"/>
                  <a:gd name="connsiteY1" fmla="*/ 60606 h 106061"/>
                  <a:gd name="connsiteX2" fmla="*/ 87879 w 136364"/>
                  <a:gd name="connsiteY2" fmla="*/ 0 h 106061"/>
                  <a:gd name="connsiteX3" fmla="*/ 57576 w 136364"/>
                  <a:gd name="connsiteY3" fmla="*/ 0 h 106061"/>
                  <a:gd name="connsiteX4" fmla="*/ 57576 w 136364"/>
                  <a:gd name="connsiteY4" fmla="*/ 60606 h 106061"/>
                  <a:gd name="connsiteX5" fmla="*/ 21212 w 136364"/>
                  <a:gd name="connsiteY5" fmla="*/ 24243 h 106061"/>
                  <a:gd name="connsiteX6" fmla="*/ 0 w 136364"/>
                  <a:gd name="connsiteY6" fmla="*/ 46970 h 106061"/>
                  <a:gd name="connsiteX7" fmla="*/ 72728 w 136364"/>
                  <a:gd name="connsiteY7" fmla="*/ 116667 h 106061"/>
                  <a:gd name="connsiteX8" fmla="*/ 143940 w 136364"/>
                  <a:gd name="connsiteY8" fmla="*/ 48485 h 106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106061">
                    <a:moveTo>
                      <a:pt x="122728" y="27273"/>
                    </a:moveTo>
                    <a:lnTo>
                      <a:pt x="87879" y="60606"/>
                    </a:lnTo>
                    <a:lnTo>
                      <a:pt x="87879" y="0"/>
                    </a:lnTo>
                    <a:lnTo>
                      <a:pt x="57576" y="0"/>
                    </a:lnTo>
                    <a:lnTo>
                      <a:pt x="57576" y="60606"/>
                    </a:lnTo>
                    <a:lnTo>
                      <a:pt x="21212" y="24243"/>
                    </a:lnTo>
                    <a:lnTo>
                      <a:pt x="0" y="46970"/>
                    </a:lnTo>
                    <a:lnTo>
                      <a:pt x="72728" y="116667"/>
                    </a:lnTo>
                    <a:lnTo>
                      <a:pt x="143940" y="48485"/>
                    </a:lnTo>
                    <a:close/>
                  </a:path>
                </a:pathLst>
              </a:custGeom>
              <a:solidFill>
                <a:schemeClr val="tx1"/>
              </a:solidFill>
              <a:ln w="14923" cap="flat">
                <a:noFill/>
                <a:prstDash val="solid"/>
                <a:miter/>
              </a:ln>
            </p:spPr>
            <p:txBody>
              <a:bodyPr rtlCol="0" anchor="ctr"/>
              <a:lstStyle/>
              <a:p>
                <a:pPr defTabSz="932563">
                  <a:defRPr/>
                </a:pPr>
                <a:endParaRPr lang="en-US">
                  <a:solidFill>
                    <a:srgbClr val="000000"/>
                  </a:solidFill>
                  <a:latin typeface="Segoe UI"/>
                </a:endParaRPr>
              </a:p>
            </p:txBody>
          </p:sp>
          <p:sp>
            <p:nvSpPr>
              <p:cNvPr id="1722" name="Freeform: Shape 1721">
                <a:extLst>
                  <a:ext uri="{FF2B5EF4-FFF2-40B4-BE49-F238E27FC236}">
                    <a16:creationId xmlns:a16="http://schemas.microsoft.com/office/drawing/2014/main" id="{97602F4C-BAC8-4C29-B1DD-14C53722D6F6}"/>
                  </a:ext>
                </a:extLst>
              </p:cNvPr>
              <p:cNvSpPr/>
              <p:nvPr/>
            </p:nvSpPr>
            <p:spPr>
              <a:xfrm>
                <a:off x="5862039" y="4886144"/>
                <a:ext cx="136364" cy="90910"/>
              </a:xfrm>
              <a:custGeom>
                <a:avLst/>
                <a:gdLst>
                  <a:gd name="connsiteX0" fmla="*/ 71213 w 136364"/>
                  <a:gd name="connsiteY0" fmla="*/ 92425 h 90909"/>
                  <a:gd name="connsiteX1" fmla="*/ 0 w 136364"/>
                  <a:gd name="connsiteY1" fmla="*/ 21212 h 90909"/>
                  <a:gd name="connsiteX2" fmla="*/ 21212 w 136364"/>
                  <a:gd name="connsiteY2" fmla="*/ 0 h 90909"/>
                  <a:gd name="connsiteX3" fmla="*/ 71213 w 136364"/>
                  <a:gd name="connsiteY3" fmla="*/ 50000 h 90909"/>
                  <a:gd name="connsiteX4" fmla="*/ 121213 w 136364"/>
                  <a:gd name="connsiteY4" fmla="*/ 1515 h 90909"/>
                  <a:gd name="connsiteX5" fmla="*/ 142425 w 136364"/>
                  <a:gd name="connsiteY5" fmla="*/ 24243 h 90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364" h="90909">
                    <a:moveTo>
                      <a:pt x="71213" y="92425"/>
                    </a:moveTo>
                    <a:lnTo>
                      <a:pt x="0" y="21212"/>
                    </a:lnTo>
                    <a:lnTo>
                      <a:pt x="21212" y="0"/>
                    </a:lnTo>
                    <a:lnTo>
                      <a:pt x="71213" y="50000"/>
                    </a:lnTo>
                    <a:lnTo>
                      <a:pt x="121213" y="1515"/>
                    </a:lnTo>
                    <a:lnTo>
                      <a:pt x="142425" y="24243"/>
                    </a:lnTo>
                    <a:close/>
                  </a:path>
                </a:pathLst>
              </a:custGeom>
              <a:grpFill/>
              <a:ln w="14923" cap="flat">
                <a:noFill/>
                <a:prstDash val="solid"/>
                <a:miter/>
              </a:ln>
            </p:spPr>
            <p:txBody>
              <a:bodyPr rtlCol="0" anchor="ctr"/>
              <a:lstStyle/>
              <a:p>
                <a:pPr defTabSz="932563">
                  <a:defRPr/>
                </a:pPr>
                <a:endParaRPr lang="en-US">
                  <a:solidFill>
                    <a:srgbClr val="000000"/>
                  </a:solidFill>
                  <a:latin typeface="Segoe UI"/>
                </a:endParaRPr>
              </a:p>
            </p:txBody>
          </p:sp>
          <p:sp>
            <p:nvSpPr>
              <p:cNvPr id="1723" name="Freeform: Shape 1722">
                <a:extLst>
                  <a:ext uri="{FF2B5EF4-FFF2-40B4-BE49-F238E27FC236}">
                    <a16:creationId xmlns:a16="http://schemas.microsoft.com/office/drawing/2014/main" id="{8FC0802C-DB5B-4F07-9D93-D344858FB5A1}"/>
                  </a:ext>
                </a:extLst>
              </p:cNvPr>
              <p:cNvSpPr/>
              <p:nvPr/>
            </p:nvSpPr>
            <p:spPr>
              <a:xfrm>
                <a:off x="5862039" y="4799779"/>
                <a:ext cx="136364" cy="106061"/>
              </a:xfrm>
              <a:custGeom>
                <a:avLst/>
                <a:gdLst>
                  <a:gd name="connsiteX0" fmla="*/ 121213 w 136364"/>
                  <a:gd name="connsiteY0" fmla="*/ 25758 h 106061"/>
                  <a:gd name="connsiteX1" fmla="*/ 86364 w 136364"/>
                  <a:gd name="connsiteY1" fmla="*/ 59091 h 106061"/>
                  <a:gd name="connsiteX2" fmla="*/ 86364 w 136364"/>
                  <a:gd name="connsiteY2" fmla="*/ 0 h 106061"/>
                  <a:gd name="connsiteX3" fmla="*/ 56061 w 136364"/>
                  <a:gd name="connsiteY3" fmla="*/ 0 h 106061"/>
                  <a:gd name="connsiteX4" fmla="*/ 56061 w 136364"/>
                  <a:gd name="connsiteY4" fmla="*/ 59091 h 106061"/>
                  <a:gd name="connsiteX5" fmla="*/ 21212 w 136364"/>
                  <a:gd name="connsiteY5" fmla="*/ 24243 h 106061"/>
                  <a:gd name="connsiteX6" fmla="*/ 0 w 136364"/>
                  <a:gd name="connsiteY6" fmla="*/ 45455 h 106061"/>
                  <a:gd name="connsiteX7" fmla="*/ 71213 w 136364"/>
                  <a:gd name="connsiteY7" fmla="*/ 116667 h 106061"/>
                  <a:gd name="connsiteX8" fmla="*/ 142425 w 136364"/>
                  <a:gd name="connsiteY8" fmla="*/ 48485 h 106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106061">
                    <a:moveTo>
                      <a:pt x="121213" y="25758"/>
                    </a:moveTo>
                    <a:lnTo>
                      <a:pt x="86364" y="59091"/>
                    </a:lnTo>
                    <a:lnTo>
                      <a:pt x="86364" y="0"/>
                    </a:lnTo>
                    <a:lnTo>
                      <a:pt x="56061" y="0"/>
                    </a:lnTo>
                    <a:lnTo>
                      <a:pt x="56061" y="59091"/>
                    </a:lnTo>
                    <a:lnTo>
                      <a:pt x="21212" y="24243"/>
                    </a:lnTo>
                    <a:lnTo>
                      <a:pt x="0" y="45455"/>
                    </a:lnTo>
                    <a:lnTo>
                      <a:pt x="71213" y="116667"/>
                    </a:lnTo>
                    <a:lnTo>
                      <a:pt x="142425" y="48485"/>
                    </a:lnTo>
                    <a:close/>
                  </a:path>
                </a:pathLst>
              </a:custGeom>
              <a:grpFill/>
              <a:ln w="14923" cap="flat">
                <a:noFill/>
                <a:prstDash val="solid"/>
                <a:miter/>
              </a:ln>
            </p:spPr>
            <p:txBody>
              <a:bodyPr rtlCol="0" anchor="ctr"/>
              <a:lstStyle/>
              <a:p>
                <a:pPr defTabSz="932563">
                  <a:defRPr/>
                </a:pPr>
                <a:endParaRPr lang="en-US">
                  <a:solidFill>
                    <a:srgbClr val="000000"/>
                  </a:solidFill>
                  <a:latin typeface="Segoe UI"/>
                </a:endParaRPr>
              </a:p>
            </p:txBody>
          </p:sp>
          <p:sp>
            <p:nvSpPr>
              <p:cNvPr id="1724" name="Freeform: Shape 1723">
                <a:extLst>
                  <a:ext uri="{FF2B5EF4-FFF2-40B4-BE49-F238E27FC236}">
                    <a16:creationId xmlns:a16="http://schemas.microsoft.com/office/drawing/2014/main" id="{FEF2C433-EEEE-417F-9DC7-CEECC8D8F3F8}"/>
                  </a:ext>
                </a:extLst>
              </p:cNvPr>
              <p:cNvSpPr/>
              <p:nvPr/>
            </p:nvSpPr>
            <p:spPr>
              <a:xfrm>
                <a:off x="5557492" y="4886144"/>
                <a:ext cx="136364" cy="90910"/>
              </a:xfrm>
              <a:custGeom>
                <a:avLst/>
                <a:gdLst>
                  <a:gd name="connsiteX0" fmla="*/ 72728 w 136364"/>
                  <a:gd name="connsiteY0" fmla="*/ 92425 h 90909"/>
                  <a:gd name="connsiteX1" fmla="*/ 0 w 136364"/>
                  <a:gd name="connsiteY1" fmla="*/ 21212 h 90909"/>
                  <a:gd name="connsiteX2" fmla="*/ 21212 w 136364"/>
                  <a:gd name="connsiteY2" fmla="*/ 0 h 90909"/>
                  <a:gd name="connsiteX3" fmla="*/ 72728 w 136364"/>
                  <a:gd name="connsiteY3" fmla="*/ 50000 h 90909"/>
                  <a:gd name="connsiteX4" fmla="*/ 122728 w 136364"/>
                  <a:gd name="connsiteY4" fmla="*/ 1515 h 90909"/>
                  <a:gd name="connsiteX5" fmla="*/ 143940 w 136364"/>
                  <a:gd name="connsiteY5" fmla="*/ 24243 h 90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364" h="90909">
                    <a:moveTo>
                      <a:pt x="72728" y="92425"/>
                    </a:moveTo>
                    <a:lnTo>
                      <a:pt x="0" y="21212"/>
                    </a:lnTo>
                    <a:lnTo>
                      <a:pt x="21212" y="0"/>
                    </a:lnTo>
                    <a:lnTo>
                      <a:pt x="72728" y="50000"/>
                    </a:lnTo>
                    <a:lnTo>
                      <a:pt x="122728" y="1515"/>
                    </a:lnTo>
                    <a:lnTo>
                      <a:pt x="143940" y="24243"/>
                    </a:lnTo>
                    <a:close/>
                  </a:path>
                </a:pathLst>
              </a:custGeom>
              <a:grpFill/>
              <a:ln w="14923" cap="flat">
                <a:noFill/>
                <a:prstDash val="solid"/>
                <a:miter/>
              </a:ln>
            </p:spPr>
            <p:txBody>
              <a:bodyPr rtlCol="0" anchor="ctr"/>
              <a:lstStyle/>
              <a:p>
                <a:pPr defTabSz="932563">
                  <a:defRPr/>
                </a:pPr>
                <a:endParaRPr lang="en-US">
                  <a:solidFill>
                    <a:srgbClr val="000000"/>
                  </a:solidFill>
                  <a:latin typeface="Segoe UI"/>
                </a:endParaRPr>
              </a:p>
            </p:txBody>
          </p:sp>
          <p:sp>
            <p:nvSpPr>
              <p:cNvPr id="1725" name="Freeform: Shape 1724">
                <a:extLst>
                  <a:ext uri="{FF2B5EF4-FFF2-40B4-BE49-F238E27FC236}">
                    <a16:creationId xmlns:a16="http://schemas.microsoft.com/office/drawing/2014/main" id="{6606C810-8E60-46EC-8F5F-EB51AF1253BA}"/>
                  </a:ext>
                </a:extLst>
              </p:cNvPr>
              <p:cNvSpPr/>
              <p:nvPr/>
            </p:nvSpPr>
            <p:spPr>
              <a:xfrm>
                <a:off x="5557492" y="4799779"/>
                <a:ext cx="136364" cy="106061"/>
              </a:xfrm>
              <a:custGeom>
                <a:avLst/>
                <a:gdLst>
                  <a:gd name="connsiteX0" fmla="*/ 122728 w 136364"/>
                  <a:gd name="connsiteY0" fmla="*/ 25758 h 106061"/>
                  <a:gd name="connsiteX1" fmla="*/ 87879 w 136364"/>
                  <a:gd name="connsiteY1" fmla="*/ 59091 h 106061"/>
                  <a:gd name="connsiteX2" fmla="*/ 87879 w 136364"/>
                  <a:gd name="connsiteY2" fmla="*/ 0 h 106061"/>
                  <a:gd name="connsiteX3" fmla="*/ 57576 w 136364"/>
                  <a:gd name="connsiteY3" fmla="*/ 0 h 106061"/>
                  <a:gd name="connsiteX4" fmla="*/ 57576 w 136364"/>
                  <a:gd name="connsiteY4" fmla="*/ 59091 h 106061"/>
                  <a:gd name="connsiteX5" fmla="*/ 21212 w 136364"/>
                  <a:gd name="connsiteY5" fmla="*/ 24243 h 106061"/>
                  <a:gd name="connsiteX6" fmla="*/ 0 w 136364"/>
                  <a:gd name="connsiteY6" fmla="*/ 45455 h 106061"/>
                  <a:gd name="connsiteX7" fmla="*/ 72728 w 136364"/>
                  <a:gd name="connsiteY7" fmla="*/ 116667 h 106061"/>
                  <a:gd name="connsiteX8" fmla="*/ 143940 w 136364"/>
                  <a:gd name="connsiteY8" fmla="*/ 48485 h 106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106061">
                    <a:moveTo>
                      <a:pt x="122728" y="25758"/>
                    </a:moveTo>
                    <a:lnTo>
                      <a:pt x="87879" y="59091"/>
                    </a:lnTo>
                    <a:lnTo>
                      <a:pt x="87879" y="0"/>
                    </a:lnTo>
                    <a:lnTo>
                      <a:pt x="57576" y="0"/>
                    </a:lnTo>
                    <a:lnTo>
                      <a:pt x="57576" y="59091"/>
                    </a:lnTo>
                    <a:lnTo>
                      <a:pt x="21212" y="24243"/>
                    </a:lnTo>
                    <a:lnTo>
                      <a:pt x="0" y="45455"/>
                    </a:lnTo>
                    <a:lnTo>
                      <a:pt x="72728" y="116667"/>
                    </a:lnTo>
                    <a:lnTo>
                      <a:pt x="143940" y="48485"/>
                    </a:lnTo>
                    <a:close/>
                  </a:path>
                </a:pathLst>
              </a:custGeom>
              <a:grpFill/>
              <a:ln w="14923" cap="flat">
                <a:noFill/>
                <a:prstDash val="solid"/>
                <a:miter/>
              </a:ln>
            </p:spPr>
            <p:txBody>
              <a:bodyPr rtlCol="0" anchor="ctr"/>
              <a:lstStyle/>
              <a:p>
                <a:pPr defTabSz="932563">
                  <a:defRPr/>
                </a:pPr>
                <a:endParaRPr lang="en-US">
                  <a:solidFill>
                    <a:srgbClr val="000000"/>
                  </a:solidFill>
                  <a:latin typeface="Segoe UI"/>
                </a:endParaRPr>
              </a:p>
            </p:txBody>
          </p:sp>
          <p:sp>
            <p:nvSpPr>
              <p:cNvPr id="1726" name="Freeform: Shape 1725">
                <a:extLst>
                  <a:ext uri="{FF2B5EF4-FFF2-40B4-BE49-F238E27FC236}">
                    <a16:creationId xmlns:a16="http://schemas.microsoft.com/office/drawing/2014/main" id="{DA1343B1-DFD2-4661-B987-94A09E2A9E4D}"/>
                  </a:ext>
                </a:extLst>
              </p:cNvPr>
              <p:cNvSpPr/>
              <p:nvPr/>
            </p:nvSpPr>
            <p:spPr>
              <a:xfrm>
                <a:off x="5557492" y="4948265"/>
                <a:ext cx="136364" cy="151516"/>
              </a:xfrm>
              <a:custGeom>
                <a:avLst/>
                <a:gdLst>
                  <a:gd name="connsiteX0" fmla="*/ 143940 w 136364"/>
                  <a:gd name="connsiteY0" fmla="*/ 24243 h 151516"/>
                  <a:gd name="connsiteX1" fmla="*/ 122728 w 136364"/>
                  <a:gd name="connsiteY1" fmla="*/ 3030 h 151516"/>
                  <a:gd name="connsiteX2" fmla="*/ 72728 w 136364"/>
                  <a:gd name="connsiteY2" fmla="*/ 51515 h 151516"/>
                  <a:gd name="connsiteX3" fmla="*/ 21212 w 136364"/>
                  <a:gd name="connsiteY3" fmla="*/ 0 h 151516"/>
                  <a:gd name="connsiteX4" fmla="*/ 0 w 136364"/>
                  <a:gd name="connsiteY4" fmla="*/ 22727 h 151516"/>
                  <a:gd name="connsiteX5" fmla="*/ 57576 w 136364"/>
                  <a:gd name="connsiteY5" fmla="*/ 78788 h 151516"/>
                  <a:gd name="connsiteX6" fmla="*/ 57576 w 136364"/>
                  <a:gd name="connsiteY6" fmla="*/ 159092 h 151516"/>
                  <a:gd name="connsiteX7" fmla="*/ 87879 w 136364"/>
                  <a:gd name="connsiteY7" fmla="*/ 159092 h 151516"/>
                  <a:gd name="connsiteX8" fmla="*/ 87879 w 136364"/>
                  <a:gd name="connsiteY8" fmla="*/ 78788 h 151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151516">
                    <a:moveTo>
                      <a:pt x="143940" y="24243"/>
                    </a:moveTo>
                    <a:lnTo>
                      <a:pt x="122728" y="3030"/>
                    </a:lnTo>
                    <a:lnTo>
                      <a:pt x="72728" y="51515"/>
                    </a:lnTo>
                    <a:lnTo>
                      <a:pt x="21212" y="0"/>
                    </a:lnTo>
                    <a:lnTo>
                      <a:pt x="0" y="22727"/>
                    </a:lnTo>
                    <a:lnTo>
                      <a:pt x="57576" y="78788"/>
                    </a:lnTo>
                    <a:lnTo>
                      <a:pt x="57576" y="159092"/>
                    </a:lnTo>
                    <a:lnTo>
                      <a:pt x="87879" y="159092"/>
                    </a:lnTo>
                    <a:lnTo>
                      <a:pt x="87879" y="78788"/>
                    </a:lnTo>
                    <a:close/>
                  </a:path>
                </a:pathLst>
              </a:custGeom>
              <a:grpFill/>
              <a:ln w="14923" cap="flat">
                <a:noFill/>
                <a:prstDash val="solid"/>
                <a:miter/>
              </a:ln>
            </p:spPr>
            <p:txBody>
              <a:bodyPr rtlCol="0" anchor="ctr"/>
              <a:lstStyle/>
              <a:p>
                <a:pPr defTabSz="932563">
                  <a:defRPr/>
                </a:pPr>
                <a:endParaRPr lang="en-US">
                  <a:solidFill>
                    <a:srgbClr val="000000"/>
                  </a:solidFill>
                  <a:latin typeface="Segoe UI"/>
                </a:endParaRPr>
              </a:p>
            </p:txBody>
          </p:sp>
          <p:sp>
            <p:nvSpPr>
              <p:cNvPr id="1727" name="Freeform: Shape 1726">
                <a:extLst>
                  <a:ext uri="{FF2B5EF4-FFF2-40B4-BE49-F238E27FC236}">
                    <a16:creationId xmlns:a16="http://schemas.microsoft.com/office/drawing/2014/main" id="{827B9D41-2FB4-40A9-A7EF-67976CBE7EF5}"/>
                  </a:ext>
                </a:extLst>
              </p:cNvPr>
              <p:cNvSpPr/>
              <p:nvPr/>
            </p:nvSpPr>
            <p:spPr>
              <a:xfrm>
                <a:off x="5704463" y="4824022"/>
                <a:ext cx="136364" cy="363639"/>
              </a:xfrm>
              <a:custGeom>
                <a:avLst/>
                <a:gdLst>
                  <a:gd name="connsiteX0" fmla="*/ 143940 w 136364"/>
                  <a:gd name="connsiteY0" fmla="*/ 24243 h 363638"/>
                  <a:gd name="connsiteX1" fmla="*/ 122728 w 136364"/>
                  <a:gd name="connsiteY1" fmla="*/ 1515 h 363638"/>
                  <a:gd name="connsiteX2" fmla="*/ 72728 w 136364"/>
                  <a:gd name="connsiteY2" fmla="*/ 50000 h 363638"/>
                  <a:gd name="connsiteX3" fmla="*/ 21212 w 136364"/>
                  <a:gd name="connsiteY3" fmla="*/ 0 h 363638"/>
                  <a:gd name="connsiteX4" fmla="*/ 0 w 136364"/>
                  <a:gd name="connsiteY4" fmla="*/ 21212 h 363638"/>
                  <a:gd name="connsiteX5" fmla="*/ 57576 w 136364"/>
                  <a:gd name="connsiteY5" fmla="*/ 77273 h 363638"/>
                  <a:gd name="connsiteX6" fmla="*/ 57576 w 136364"/>
                  <a:gd name="connsiteY6" fmla="*/ 375760 h 363638"/>
                  <a:gd name="connsiteX7" fmla="*/ 87879 w 136364"/>
                  <a:gd name="connsiteY7" fmla="*/ 375760 h 363638"/>
                  <a:gd name="connsiteX8" fmla="*/ 87879 w 136364"/>
                  <a:gd name="connsiteY8" fmla="*/ 77273 h 363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363638">
                    <a:moveTo>
                      <a:pt x="143940" y="24243"/>
                    </a:moveTo>
                    <a:lnTo>
                      <a:pt x="122728" y="1515"/>
                    </a:lnTo>
                    <a:lnTo>
                      <a:pt x="72728" y="50000"/>
                    </a:lnTo>
                    <a:lnTo>
                      <a:pt x="21212" y="0"/>
                    </a:lnTo>
                    <a:lnTo>
                      <a:pt x="0" y="21212"/>
                    </a:lnTo>
                    <a:lnTo>
                      <a:pt x="57576" y="77273"/>
                    </a:lnTo>
                    <a:lnTo>
                      <a:pt x="57576" y="375760"/>
                    </a:lnTo>
                    <a:lnTo>
                      <a:pt x="87879" y="375760"/>
                    </a:lnTo>
                    <a:lnTo>
                      <a:pt x="87879" y="77273"/>
                    </a:lnTo>
                    <a:close/>
                  </a:path>
                </a:pathLst>
              </a:custGeom>
              <a:solidFill>
                <a:schemeClr val="tx1"/>
              </a:solidFill>
              <a:ln w="14923" cap="flat">
                <a:noFill/>
                <a:prstDash val="solid"/>
                <a:miter/>
              </a:ln>
            </p:spPr>
            <p:txBody>
              <a:bodyPr rtlCol="0" anchor="ctr"/>
              <a:lstStyle/>
              <a:p>
                <a:pPr defTabSz="932563">
                  <a:defRPr/>
                </a:pPr>
                <a:endParaRPr lang="en-US">
                  <a:solidFill>
                    <a:srgbClr val="000000"/>
                  </a:solidFill>
                  <a:latin typeface="Segoe UI"/>
                </a:endParaRPr>
              </a:p>
            </p:txBody>
          </p:sp>
          <p:sp>
            <p:nvSpPr>
              <p:cNvPr id="1728" name="Freeform: Shape 1727">
                <a:extLst>
                  <a:ext uri="{FF2B5EF4-FFF2-40B4-BE49-F238E27FC236}">
                    <a16:creationId xmlns:a16="http://schemas.microsoft.com/office/drawing/2014/main" id="{0A6CF2D2-1553-4984-BFE3-76A3E4814FEA}"/>
                  </a:ext>
                </a:extLst>
              </p:cNvPr>
              <p:cNvSpPr/>
              <p:nvPr/>
            </p:nvSpPr>
            <p:spPr>
              <a:xfrm>
                <a:off x="5862039" y="4949780"/>
                <a:ext cx="136364" cy="136364"/>
              </a:xfrm>
              <a:custGeom>
                <a:avLst/>
                <a:gdLst>
                  <a:gd name="connsiteX0" fmla="*/ 142425 w 136364"/>
                  <a:gd name="connsiteY0" fmla="*/ 22727 h 136364"/>
                  <a:gd name="connsiteX1" fmla="*/ 121213 w 136364"/>
                  <a:gd name="connsiteY1" fmla="*/ 1515 h 136364"/>
                  <a:gd name="connsiteX2" fmla="*/ 71213 w 136364"/>
                  <a:gd name="connsiteY2" fmla="*/ 48485 h 136364"/>
                  <a:gd name="connsiteX3" fmla="*/ 21212 w 136364"/>
                  <a:gd name="connsiteY3" fmla="*/ 0 h 136364"/>
                  <a:gd name="connsiteX4" fmla="*/ 0 w 136364"/>
                  <a:gd name="connsiteY4" fmla="*/ 21212 h 136364"/>
                  <a:gd name="connsiteX5" fmla="*/ 56061 w 136364"/>
                  <a:gd name="connsiteY5" fmla="*/ 77273 h 136364"/>
                  <a:gd name="connsiteX6" fmla="*/ 56061 w 136364"/>
                  <a:gd name="connsiteY6" fmla="*/ 150001 h 136364"/>
                  <a:gd name="connsiteX7" fmla="*/ 86364 w 136364"/>
                  <a:gd name="connsiteY7" fmla="*/ 150001 h 136364"/>
                  <a:gd name="connsiteX8" fmla="*/ 86364 w 136364"/>
                  <a:gd name="connsiteY8" fmla="*/ 77273 h 136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136364">
                    <a:moveTo>
                      <a:pt x="142425" y="22727"/>
                    </a:moveTo>
                    <a:lnTo>
                      <a:pt x="121213" y="1515"/>
                    </a:lnTo>
                    <a:lnTo>
                      <a:pt x="71213" y="48485"/>
                    </a:lnTo>
                    <a:lnTo>
                      <a:pt x="21212" y="0"/>
                    </a:lnTo>
                    <a:lnTo>
                      <a:pt x="0" y="21212"/>
                    </a:lnTo>
                    <a:lnTo>
                      <a:pt x="56061" y="77273"/>
                    </a:lnTo>
                    <a:lnTo>
                      <a:pt x="56061" y="150001"/>
                    </a:lnTo>
                    <a:lnTo>
                      <a:pt x="86364" y="150001"/>
                    </a:lnTo>
                    <a:lnTo>
                      <a:pt x="86364" y="77273"/>
                    </a:lnTo>
                    <a:close/>
                  </a:path>
                </a:pathLst>
              </a:custGeom>
              <a:grpFill/>
              <a:ln w="14923" cap="flat">
                <a:noFill/>
                <a:prstDash val="solid"/>
                <a:miter/>
              </a:ln>
            </p:spPr>
            <p:txBody>
              <a:bodyPr rtlCol="0" anchor="ctr"/>
              <a:lstStyle/>
              <a:p>
                <a:pPr defTabSz="932563">
                  <a:defRPr/>
                </a:pPr>
                <a:endParaRPr lang="en-US">
                  <a:solidFill>
                    <a:srgbClr val="000000"/>
                  </a:solidFill>
                  <a:latin typeface="Segoe UI"/>
                </a:endParaRPr>
              </a:p>
            </p:txBody>
          </p:sp>
          <p:sp>
            <p:nvSpPr>
              <p:cNvPr id="1729" name="Freeform: Shape 1728">
                <a:extLst>
                  <a:ext uri="{FF2B5EF4-FFF2-40B4-BE49-F238E27FC236}">
                    <a16:creationId xmlns:a16="http://schemas.microsoft.com/office/drawing/2014/main" id="{CA111690-A986-4AD6-B38E-8286B8AF7775}"/>
                  </a:ext>
                </a:extLst>
              </p:cNvPr>
              <p:cNvSpPr/>
              <p:nvPr/>
            </p:nvSpPr>
            <p:spPr>
              <a:xfrm>
                <a:off x="5561650" y="5004317"/>
                <a:ext cx="196971" cy="363639"/>
              </a:xfrm>
              <a:custGeom>
                <a:avLst/>
                <a:gdLst>
                  <a:gd name="connsiteX0" fmla="*/ 62509 w 196970"/>
                  <a:gd name="connsiteY0" fmla="*/ 253041 h 363638"/>
                  <a:gd name="connsiteX1" fmla="*/ 185237 w 196970"/>
                  <a:gd name="connsiteY1" fmla="*/ 368193 h 363638"/>
                  <a:gd name="connsiteX2" fmla="*/ 164025 w 196970"/>
                  <a:gd name="connsiteY2" fmla="*/ 203041 h 363638"/>
                  <a:gd name="connsiteX3" fmla="*/ 387 w 196970"/>
                  <a:gd name="connsiteY3" fmla="*/ 9 h 363638"/>
                  <a:gd name="connsiteX4" fmla="*/ 62509 w 196970"/>
                  <a:gd name="connsiteY4" fmla="*/ 253041 h 363638"/>
                  <a:gd name="connsiteX5" fmla="*/ 62509 w 196970"/>
                  <a:gd name="connsiteY5" fmla="*/ 253041 h 363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6970" h="363638">
                    <a:moveTo>
                      <a:pt x="62509" y="253041"/>
                    </a:moveTo>
                    <a:cubicBezTo>
                      <a:pt x="92812" y="313647"/>
                      <a:pt x="157964" y="380314"/>
                      <a:pt x="185237" y="368193"/>
                    </a:cubicBezTo>
                    <a:cubicBezTo>
                      <a:pt x="214025" y="353041"/>
                      <a:pt x="204934" y="280314"/>
                      <a:pt x="164025" y="203041"/>
                    </a:cubicBezTo>
                    <a:cubicBezTo>
                      <a:pt x="124630" y="125767"/>
                      <a:pt x="1902" y="9"/>
                      <a:pt x="387" y="9"/>
                    </a:cubicBezTo>
                    <a:cubicBezTo>
                      <a:pt x="-4158" y="-1506"/>
                      <a:pt x="32206" y="189404"/>
                      <a:pt x="62509" y="253041"/>
                    </a:cubicBezTo>
                    <a:lnTo>
                      <a:pt x="62509" y="253041"/>
                    </a:lnTo>
                    <a:close/>
                  </a:path>
                </a:pathLst>
              </a:custGeom>
              <a:solidFill>
                <a:schemeClr val="tx2"/>
              </a:solidFill>
              <a:ln w="14923" cap="flat">
                <a:noFill/>
                <a:prstDash val="solid"/>
                <a:miter/>
              </a:ln>
            </p:spPr>
            <p:txBody>
              <a:bodyPr rtlCol="0" anchor="ctr"/>
              <a:lstStyle/>
              <a:p>
                <a:pPr defTabSz="932563">
                  <a:defRPr/>
                </a:pPr>
                <a:endParaRPr lang="en-US">
                  <a:solidFill>
                    <a:srgbClr val="000000"/>
                  </a:solidFill>
                  <a:latin typeface="Segoe UI"/>
                </a:endParaRPr>
              </a:p>
            </p:txBody>
          </p:sp>
          <p:sp>
            <p:nvSpPr>
              <p:cNvPr id="1730" name="Freeform: Shape 1729">
                <a:extLst>
                  <a:ext uri="{FF2B5EF4-FFF2-40B4-BE49-F238E27FC236}">
                    <a16:creationId xmlns:a16="http://schemas.microsoft.com/office/drawing/2014/main" id="{BC25AC46-97F6-4515-99BE-0D2D59973AB0}"/>
                  </a:ext>
                </a:extLst>
              </p:cNvPr>
              <p:cNvSpPr/>
              <p:nvPr/>
            </p:nvSpPr>
            <p:spPr>
              <a:xfrm>
                <a:off x="5794596" y="5004317"/>
                <a:ext cx="196971" cy="363639"/>
              </a:xfrm>
              <a:custGeom>
                <a:avLst/>
                <a:gdLst>
                  <a:gd name="connsiteX0" fmla="*/ 138656 w 196970"/>
                  <a:gd name="connsiteY0" fmla="*/ 253041 h 363638"/>
                  <a:gd name="connsiteX1" fmla="*/ 200778 w 196970"/>
                  <a:gd name="connsiteY1" fmla="*/ 9 h 363638"/>
                  <a:gd name="connsiteX2" fmla="*/ 37140 w 196970"/>
                  <a:gd name="connsiteY2" fmla="*/ 203040 h 363638"/>
                  <a:gd name="connsiteX3" fmla="*/ 15928 w 196970"/>
                  <a:gd name="connsiteY3" fmla="*/ 368193 h 363638"/>
                  <a:gd name="connsiteX4" fmla="*/ 138656 w 196970"/>
                  <a:gd name="connsiteY4" fmla="*/ 253041 h 363638"/>
                  <a:gd name="connsiteX5" fmla="*/ 138656 w 196970"/>
                  <a:gd name="connsiteY5" fmla="*/ 253041 h 363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6970" h="363638">
                    <a:moveTo>
                      <a:pt x="138656" y="253041"/>
                    </a:moveTo>
                    <a:cubicBezTo>
                      <a:pt x="170474" y="190919"/>
                      <a:pt x="205323" y="-1506"/>
                      <a:pt x="200778" y="9"/>
                    </a:cubicBezTo>
                    <a:cubicBezTo>
                      <a:pt x="199262" y="9"/>
                      <a:pt x="75019" y="125767"/>
                      <a:pt x="37140" y="203040"/>
                    </a:cubicBezTo>
                    <a:cubicBezTo>
                      <a:pt x="-739" y="280314"/>
                      <a:pt x="-12860" y="353041"/>
                      <a:pt x="15928" y="368193"/>
                    </a:cubicBezTo>
                    <a:cubicBezTo>
                      <a:pt x="43201" y="380314"/>
                      <a:pt x="108353" y="313647"/>
                      <a:pt x="138656" y="253041"/>
                    </a:cubicBezTo>
                    <a:lnTo>
                      <a:pt x="138656" y="253041"/>
                    </a:lnTo>
                    <a:close/>
                  </a:path>
                </a:pathLst>
              </a:custGeom>
              <a:solidFill>
                <a:schemeClr val="tx2"/>
              </a:solidFill>
              <a:ln w="14923" cap="flat">
                <a:noFill/>
                <a:prstDash val="solid"/>
                <a:miter/>
              </a:ln>
            </p:spPr>
            <p:txBody>
              <a:bodyPr rtlCol="0" anchor="ctr"/>
              <a:lstStyle/>
              <a:p>
                <a:pPr defTabSz="932563">
                  <a:defRPr/>
                </a:pPr>
                <a:endParaRPr lang="en-US">
                  <a:solidFill>
                    <a:srgbClr val="000000"/>
                  </a:solidFill>
                  <a:latin typeface="Segoe UI"/>
                </a:endParaRPr>
              </a:p>
            </p:txBody>
          </p:sp>
        </p:grpSp>
        <p:grpSp>
          <p:nvGrpSpPr>
            <p:cNvPr id="1693" name="Graphic 2">
              <a:extLst>
                <a:ext uri="{FF2B5EF4-FFF2-40B4-BE49-F238E27FC236}">
                  <a16:creationId xmlns:a16="http://schemas.microsoft.com/office/drawing/2014/main" id="{DB3414E0-63D3-438E-8D38-FC4D7695BFD1}"/>
                </a:ext>
              </a:extLst>
            </p:cNvPr>
            <p:cNvGrpSpPr/>
            <p:nvPr/>
          </p:nvGrpSpPr>
          <p:grpSpPr>
            <a:xfrm>
              <a:off x="8171855" y="4530883"/>
              <a:ext cx="200155" cy="306903"/>
              <a:chOff x="5557492" y="4674021"/>
              <a:chExt cx="454548" cy="696974"/>
            </a:xfrm>
            <a:solidFill>
              <a:schemeClr val="accent5"/>
            </a:solidFill>
          </p:grpSpPr>
          <p:sp>
            <p:nvSpPr>
              <p:cNvPr id="1709" name="Freeform: Shape 1708">
                <a:extLst>
                  <a:ext uri="{FF2B5EF4-FFF2-40B4-BE49-F238E27FC236}">
                    <a16:creationId xmlns:a16="http://schemas.microsoft.com/office/drawing/2014/main" id="{5B71E8E0-2BFE-4695-88D7-5355C201517E}"/>
                  </a:ext>
                </a:extLst>
              </p:cNvPr>
              <p:cNvSpPr/>
              <p:nvPr/>
            </p:nvSpPr>
            <p:spPr>
              <a:xfrm>
                <a:off x="5704463" y="4761900"/>
                <a:ext cx="136364" cy="90910"/>
              </a:xfrm>
              <a:custGeom>
                <a:avLst/>
                <a:gdLst>
                  <a:gd name="connsiteX0" fmla="*/ 72728 w 136364"/>
                  <a:gd name="connsiteY0" fmla="*/ 92425 h 90909"/>
                  <a:gd name="connsiteX1" fmla="*/ 0 w 136364"/>
                  <a:gd name="connsiteY1" fmla="*/ 21212 h 90909"/>
                  <a:gd name="connsiteX2" fmla="*/ 21212 w 136364"/>
                  <a:gd name="connsiteY2" fmla="*/ 0 h 90909"/>
                  <a:gd name="connsiteX3" fmla="*/ 72728 w 136364"/>
                  <a:gd name="connsiteY3" fmla="*/ 50000 h 90909"/>
                  <a:gd name="connsiteX4" fmla="*/ 122728 w 136364"/>
                  <a:gd name="connsiteY4" fmla="*/ 1515 h 90909"/>
                  <a:gd name="connsiteX5" fmla="*/ 143940 w 136364"/>
                  <a:gd name="connsiteY5" fmla="*/ 22727 h 90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364" h="90909">
                    <a:moveTo>
                      <a:pt x="72728" y="92425"/>
                    </a:moveTo>
                    <a:lnTo>
                      <a:pt x="0" y="21212"/>
                    </a:lnTo>
                    <a:lnTo>
                      <a:pt x="21212" y="0"/>
                    </a:lnTo>
                    <a:lnTo>
                      <a:pt x="72728" y="50000"/>
                    </a:lnTo>
                    <a:lnTo>
                      <a:pt x="122728" y="1515"/>
                    </a:lnTo>
                    <a:lnTo>
                      <a:pt x="143940" y="22727"/>
                    </a:lnTo>
                    <a:close/>
                  </a:path>
                </a:pathLst>
              </a:custGeom>
              <a:solidFill>
                <a:schemeClr val="tx1"/>
              </a:solidFill>
              <a:ln w="14923" cap="flat">
                <a:noFill/>
                <a:prstDash val="solid"/>
                <a:miter/>
              </a:ln>
            </p:spPr>
            <p:txBody>
              <a:bodyPr rtlCol="0" anchor="ctr"/>
              <a:lstStyle/>
              <a:p>
                <a:pPr defTabSz="932563">
                  <a:defRPr/>
                </a:pPr>
                <a:endParaRPr lang="en-US">
                  <a:solidFill>
                    <a:srgbClr val="000000"/>
                  </a:solidFill>
                  <a:latin typeface="Segoe UI"/>
                </a:endParaRPr>
              </a:p>
            </p:txBody>
          </p:sp>
          <p:sp>
            <p:nvSpPr>
              <p:cNvPr id="1710" name="Freeform: Shape 1709">
                <a:extLst>
                  <a:ext uri="{FF2B5EF4-FFF2-40B4-BE49-F238E27FC236}">
                    <a16:creationId xmlns:a16="http://schemas.microsoft.com/office/drawing/2014/main" id="{CA71AA78-D6FE-4CC4-BB31-4F78218A59F5}"/>
                  </a:ext>
                </a:extLst>
              </p:cNvPr>
              <p:cNvSpPr/>
              <p:nvPr/>
            </p:nvSpPr>
            <p:spPr>
              <a:xfrm>
                <a:off x="5704463" y="4674021"/>
                <a:ext cx="136364" cy="106061"/>
              </a:xfrm>
              <a:custGeom>
                <a:avLst/>
                <a:gdLst>
                  <a:gd name="connsiteX0" fmla="*/ 122728 w 136364"/>
                  <a:gd name="connsiteY0" fmla="*/ 27273 h 106061"/>
                  <a:gd name="connsiteX1" fmla="*/ 87879 w 136364"/>
                  <a:gd name="connsiteY1" fmla="*/ 60606 h 106061"/>
                  <a:gd name="connsiteX2" fmla="*/ 87879 w 136364"/>
                  <a:gd name="connsiteY2" fmla="*/ 0 h 106061"/>
                  <a:gd name="connsiteX3" fmla="*/ 57576 w 136364"/>
                  <a:gd name="connsiteY3" fmla="*/ 0 h 106061"/>
                  <a:gd name="connsiteX4" fmla="*/ 57576 w 136364"/>
                  <a:gd name="connsiteY4" fmla="*/ 60606 h 106061"/>
                  <a:gd name="connsiteX5" fmla="*/ 21212 w 136364"/>
                  <a:gd name="connsiteY5" fmla="*/ 24243 h 106061"/>
                  <a:gd name="connsiteX6" fmla="*/ 0 w 136364"/>
                  <a:gd name="connsiteY6" fmla="*/ 46970 h 106061"/>
                  <a:gd name="connsiteX7" fmla="*/ 72728 w 136364"/>
                  <a:gd name="connsiteY7" fmla="*/ 116667 h 106061"/>
                  <a:gd name="connsiteX8" fmla="*/ 143940 w 136364"/>
                  <a:gd name="connsiteY8" fmla="*/ 48485 h 106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106061">
                    <a:moveTo>
                      <a:pt x="122728" y="27273"/>
                    </a:moveTo>
                    <a:lnTo>
                      <a:pt x="87879" y="60606"/>
                    </a:lnTo>
                    <a:lnTo>
                      <a:pt x="87879" y="0"/>
                    </a:lnTo>
                    <a:lnTo>
                      <a:pt x="57576" y="0"/>
                    </a:lnTo>
                    <a:lnTo>
                      <a:pt x="57576" y="60606"/>
                    </a:lnTo>
                    <a:lnTo>
                      <a:pt x="21212" y="24243"/>
                    </a:lnTo>
                    <a:lnTo>
                      <a:pt x="0" y="46970"/>
                    </a:lnTo>
                    <a:lnTo>
                      <a:pt x="72728" y="116667"/>
                    </a:lnTo>
                    <a:lnTo>
                      <a:pt x="143940" y="48485"/>
                    </a:lnTo>
                    <a:close/>
                  </a:path>
                </a:pathLst>
              </a:custGeom>
              <a:solidFill>
                <a:schemeClr val="tx1"/>
              </a:solidFill>
              <a:ln w="14923" cap="flat">
                <a:noFill/>
                <a:prstDash val="solid"/>
                <a:miter/>
              </a:ln>
            </p:spPr>
            <p:txBody>
              <a:bodyPr rtlCol="0" anchor="ctr"/>
              <a:lstStyle/>
              <a:p>
                <a:pPr defTabSz="932563">
                  <a:defRPr/>
                </a:pPr>
                <a:endParaRPr lang="en-US">
                  <a:solidFill>
                    <a:srgbClr val="000000"/>
                  </a:solidFill>
                  <a:latin typeface="Segoe UI"/>
                </a:endParaRPr>
              </a:p>
            </p:txBody>
          </p:sp>
          <p:sp>
            <p:nvSpPr>
              <p:cNvPr id="1711" name="Freeform: Shape 1710">
                <a:extLst>
                  <a:ext uri="{FF2B5EF4-FFF2-40B4-BE49-F238E27FC236}">
                    <a16:creationId xmlns:a16="http://schemas.microsoft.com/office/drawing/2014/main" id="{C7AF7242-4AFA-4D1D-884A-421C628653D9}"/>
                  </a:ext>
                </a:extLst>
              </p:cNvPr>
              <p:cNvSpPr/>
              <p:nvPr/>
            </p:nvSpPr>
            <p:spPr>
              <a:xfrm>
                <a:off x="5862039" y="4886144"/>
                <a:ext cx="136364" cy="90910"/>
              </a:xfrm>
              <a:custGeom>
                <a:avLst/>
                <a:gdLst>
                  <a:gd name="connsiteX0" fmla="*/ 71213 w 136364"/>
                  <a:gd name="connsiteY0" fmla="*/ 92425 h 90909"/>
                  <a:gd name="connsiteX1" fmla="*/ 0 w 136364"/>
                  <a:gd name="connsiteY1" fmla="*/ 21212 h 90909"/>
                  <a:gd name="connsiteX2" fmla="*/ 21212 w 136364"/>
                  <a:gd name="connsiteY2" fmla="*/ 0 h 90909"/>
                  <a:gd name="connsiteX3" fmla="*/ 71213 w 136364"/>
                  <a:gd name="connsiteY3" fmla="*/ 50000 h 90909"/>
                  <a:gd name="connsiteX4" fmla="*/ 121213 w 136364"/>
                  <a:gd name="connsiteY4" fmla="*/ 1515 h 90909"/>
                  <a:gd name="connsiteX5" fmla="*/ 142425 w 136364"/>
                  <a:gd name="connsiteY5" fmla="*/ 24243 h 90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364" h="90909">
                    <a:moveTo>
                      <a:pt x="71213" y="92425"/>
                    </a:moveTo>
                    <a:lnTo>
                      <a:pt x="0" y="21212"/>
                    </a:lnTo>
                    <a:lnTo>
                      <a:pt x="21212" y="0"/>
                    </a:lnTo>
                    <a:lnTo>
                      <a:pt x="71213" y="50000"/>
                    </a:lnTo>
                    <a:lnTo>
                      <a:pt x="121213" y="1515"/>
                    </a:lnTo>
                    <a:lnTo>
                      <a:pt x="142425" y="24243"/>
                    </a:lnTo>
                    <a:close/>
                  </a:path>
                </a:pathLst>
              </a:custGeom>
              <a:grpFill/>
              <a:ln w="14923" cap="flat">
                <a:noFill/>
                <a:prstDash val="solid"/>
                <a:miter/>
              </a:ln>
            </p:spPr>
            <p:txBody>
              <a:bodyPr rtlCol="0" anchor="ctr"/>
              <a:lstStyle/>
              <a:p>
                <a:pPr defTabSz="932563">
                  <a:defRPr/>
                </a:pPr>
                <a:endParaRPr lang="en-US">
                  <a:solidFill>
                    <a:srgbClr val="000000"/>
                  </a:solidFill>
                  <a:latin typeface="Segoe UI"/>
                </a:endParaRPr>
              </a:p>
            </p:txBody>
          </p:sp>
          <p:sp>
            <p:nvSpPr>
              <p:cNvPr id="1712" name="Freeform: Shape 1711">
                <a:extLst>
                  <a:ext uri="{FF2B5EF4-FFF2-40B4-BE49-F238E27FC236}">
                    <a16:creationId xmlns:a16="http://schemas.microsoft.com/office/drawing/2014/main" id="{5FACD552-F9F1-4D4C-89C0-E1DEF8BC322E}"/>
                  </a:ext>
                </a:extLst>
              </p:cNvPr>
              <p:cNvSpPr/>
              <p:nvPr/>
            </p:nvSpPr>
            <p:spPr>
              <a:xfrm>
                <a:off x="5862039" y="4799779"/>
                <a:ext cx="136364" cy="106061"/>
              </a:xfrm>
              <a:custGeom>
                <a:avLst/>
                <a:gdLst>
                  <a:gd name="connsiteX0" fmla="*/ 121213 w 136364"/>
                  <a:gd name="connsiteY0" fmla="*/ 25758 h 106061"/>
                  <a:gd name="connsiteX1" fmla="*/ 86364 w 136364"/>
                  <a:gd name="connsiteY1" fmla="*/ 59091 h 106061"/>
                  <a:gd name="connsiteX2" fmla="*/ 86364 w 136364"/>
                  <a:gd name="connsiteY2" fmla="*/ 0 h 106061"/>
                  <a:gd name="connsiteX3" fmla="*/ 56061 w 136364"/>
                  <a:gd name="connsiteY3" fmla="*/ 0 h 106061"/>
                  <a:gd name="connsiteX4" fmla="*/ 56061 w 136364"/>
                  <a:gd name="connsiteY4" fmla="*/ 59091 h 106061"/>
                  <a:gd name="connsiteX5" fmla="*/ 21212 w 136364"/>
                  <a:gd name="connsiteY5" fmla="*/ 24243 h 106061"/>
                  <a:gd name="connsiteX6" fmla="*/ 0 w 136364"/>
                  <a:gd name="connsiteY6" fmla="*/ 45455 h 106061"/>
                  <a:gd name="connsiteX7" fmla="*/ 71213 w 136364"/>
                  <a:gd name="connsiteY7" fmla="*/ 116667 h 106061"/>
                  <a:gd name="connsiteX8" fmla="*/ 142425 w 136364"/>
                  <a:gd name="connsiteY8" fmla="*/ 48485 h 106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106061">
                    <a:moveTo>
                      <a:pt x="121213" y="25758"/>
                    </a:moveTo>
                    <a:lnTo>
                      <a:pt x="86364" y="59091"/>
                    </a:lnTo>
                    <a:lnTo>
                      <a:pt x="86364" y="0"/>
                    </a:lnTo>
                    <a:lnTo>
                      <a:pt x="56061" y="0"/>
                    </a:lnTo>
                    <a:lnTo>
                      <a:pt x="56061" y="59091"/>
                    </a:lnTo>
                    <a:lnTo>
                      <a:pt x="21212" y="24243"/>
                    </a:lnTo>
                    <a:lnTo>
                      <a:pt x="0" y="45455"/>
                    </a:lnTo>
                    <a:lnTo>
                      <a:pt x="71213" y="116667"/>
                    </a:lnTo>
                    <a:lnTo>
                      <a:pt x="142425" y="48485"/>
                    </a:lnTo>
                    <a:close/>
                  </a:path>
                </a:pathLst>
              </a:custGeom>
              <a:grpFill/>
              <a:ln w="14923" cap="flat">
                <a:noFill/>
                <a:prstDash val="solid"/>
                <a:miter/>
              </a:ln>
            </p:spPr>
            <p:txBody>
              <a:bodyPr rtlCol="0" anchor="ctr"/>
              <a:lstStyle/>
              <a:p>
                <a:pPr defTabSz="932563">
                  <a:defRPr/>
                </a:pPr>
                <a:endParaRPr lang="en-US">
                  <a:solidFill>
                    <a:srgbClr val="000000"/>
                  </a:solidFill>
                  <a:latin typeface="Segoe UI"/>
                </a:endParaRPr>
              </a:p>
            </p:txBody>
          </p:sp>
          <p:sp>
            <p:nvSpPr>
              <p:cNvPr id="1713" name="Freeform: Shape 1712">
                <a:extLst>
                  <a:ext uri="{FF2B5EF4-FFF2-40B4-BE49-F238E27FC236}">
                    <a16:creationId xmlns:a16="http://schemas.microsoft.com/office/drawing/2014/main" id="{F169835C-096F-494A-8FDE-ED6E33A0F0E0}"/>
                  </a:ext>
                </a:extLst>
              </p:cNvPr>
              <p:cNvSpPr/>
              <p:nvPr/>
            </p:nvSpPr>
            <p:spPr>
              <a:xfrm>
                <a:off x="5557492" y="4886144"/>
                <a:ext cx="136364" cy="90910"/>
              </a:xfrm>
              <a:custGeom>
                <a:avLst/>
                <a:gdLst>
                  <a:gd name="connsiteX0" fmla="*/ 72728 w 136364"/>
                  <a:gd name="connsiteY0" fmla="*/ 92425 h 90909"/>
                  <a:gd name="connsiteX1" fmla="*/ 0 w 136364"/>
                  <a:gd name="connsiteY1" fmla="*/ 21212 h 90909"/>
                  <a:gd name="connsiteX2" fmla="*/ 21212 w 136364"/>
                  <a:gd name="connsiteY2" fmla="*/ 0 h 90909"/>
                  <a:gd name="connsiteX3" fmla="*/ 72728 w 136364"/>
                  <a:gd name="connsiteY3" fmla="*/ 50000 h 90909"/>
                  <a:gd name="connsiteX4" fmla="*/ 122728 w 136364"/>
                  <a:gd name="connsiteY4" fmla="*/ 1515 h 90909"/>
                  <a:gd name="connsiteX5" fmla="*/ 143940 w 136364"/>
                  <a:gd name="connsiteY5" fmla="*/ 24243 h 90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364" h="90909">
                    <a:moveTo>
                      <a:pt x="72728" y="92425"/>
                    </a:moveTo>
                    <a:lnTo>
                      <a:pt x="0" y="21212"/>
                    </a:lnTo>
                    <a:lnTo>
                      <a:pt x="21212" y="0"/>
                    </a:lnTo>
                    <a:lnTo>
                      <a:pt x="72728" y="50000"/>
                    </a:lnTo>
                    <a:lnTo>
                      <a:pt x="122728" y="1515"/>
                    </a:lnTo>
                    <a:lnTo>
                      <a:pt x="143940" y="24243"/>
                    </a:lnTo>
                    <a:close/>
                  </a:path>
                </a:pathLst>
              </a:custGeom>
              <a:grpFill/>
              <a:ln w="14923" cap="flat">
                <a:noFill/>
                <a:prstDash val="solid"/>
                <a:miter/>
              </a:ln>
            </p:spPr>
            <p:txBody>
              <a:bodyPr rtlCol="0" anchor="ctr"/>
              <a:lstStyle/>
              <a:p>
                <a:pPr defTabSz="932563">
                  <a:defRPr/>
                </a:pPr>
                <a:endParaRPr lang="en-US">
                  <a:solidFill>
                    <a:srgbClr val="000000"/>
                  </a:solidFill>
                  <a:latin typeface="Segoe UI"/>
                </a:endParaRPr>
              </a:p>
            </p:txBody>
          </p:sp>
          <p:sp>
            <p:nvSpPr>
              <p:cNvPr id="1714" name="Freeform: Shape 1713">
                <a:extLst>
                  <a:ext uri="{FF2B5EF4-FFF2-40B4-BE49-F238E27FC236}">
                    <a16:creationId xmlns:a16="http://schemas.microsoft.com/office/drawing/2014/main" id="{90271E1D-4C57-4068-B5CB-CD4974643935}"/>
                  </a:ext>
                </a:extLst>
              </p:cNvPr>
              <p:cNvSpPr/>
              <p:nvPr/>
            </p:nvSpPr>
            <p:spPr>
              <a:xfrm>
                <a:off x="5557492" y="4799779"/>
                <a:ext cx="136364" cy="106061"/>
              </a:xfrm>
              <a:custGeom>
                <a:avLst/>
                <a:gdLst>
                  <a:gd name="connsiteX0" fmla="*/ 122728 w 136364"/>
                  <a:gd name="connsiteY0" fmla="*/ 25758 h 106061"/>
                  <a:gd name="connsiteX1" fmla="*/ 87879 w 136364"/>
                  <a:gd name="connsiteY1" fmla="*/ 59091 h 106061"/>
                  <a:gd name="connsiteX2" fmla="*/ 87879 w 136364"/>
                  <a:gd name="connsiteY2" fmla="*/ 0 h 106061"/>
                  <a:gd name="connsiteX3" fmla="*/ 57576 w 136364"/>
                  <a:gd name="connsiteY3" fmla="*/ 0 h 106061"/>
                  <a:gd name="connsiteX4" fmla="*/ 57576 w 136364"/>
                  <a:gd name="connsiteY4" fmla="*/ 59091 h 106061"/>
                  <a:gd name="connsiteX5" fmla="*/ 21212 w 136364"/>
                  <a:gd name="connsiteY5" fmla="*/ 24243 h 106061"/>
                  <a:gd name="connsiteX6" fmla="*/ 0 w 136364"/>
                  <a:gd name="connsiteY6" fmla="*/ 45455 h 106061"/>
                  <a:gd name="connsiteX7" fmla="*/ 72728 w 136364"/>
                  <a:gd name="connsiteY7" fmla="*/ 116667 h 106061"/>
                  <a:gd name="connsiteX8" fmla="*/ 143940 w 136364"/>
                  <a:gd name="connsiteY8" fmla="*/ 48485 h 106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106061">
                    <a:moveTo>
                      <a:pt x="122728" y="25758"/>
                    </a:moveTo>
                    <a:lnTo>
                      <a:pt x="87879" y="59091"/>
                    </a:lnTo>
                    <a:lnTo>
                      <a:pt x="87879" y="0"/>
                    </a:lnTo>
                    <a:lnTo>
                      <a:pt x="57576" y="0"/>
                    </a:lnTo>
                    <a:lnTo>
                      <a:pt x="57576" y="59091"/>
                    </a:lnTo>
                    <a:lnTo>
                      <a:pt x="21212" y="24243"/>
                    </a:lnTo>
                    <a:lnTo>
                      <a:pt x="0" y="45455"/>
                    </a:lnTo>
                    <a:lnTo>
                      <a:pt x="72728" y="116667"/>
                    </a:lnTo>
                    <a:lnTo>
                      <a:pt x="143940" y="48485"/>
                    </a:lnTo>
                    <a:close/>
                  </a:path>
                </a:pathLst>
              </a:custGeom>
              <a:grpFill/>
              <a:ln w="14923" cap="flat">
                <a:noFill/>
                <a:prstDash val="solid"/>
                <a:miter/>
              </a:ln>
            </p:spPr>
            <p:txBody>
              <a:bodyPr rtlCol="0" anchor="ctr"/>
              <a:lstStyle/>
              <a:p>
                <a:pPr defTabSz="932563">
                  <a:defRPr/>
                </a:pPr>
                <a:endParaRPr lang="en-US">
                  <a:solidFill>
                    <a:srgbClr val="000000"/>
                  </a:solidFill>
                  <a:latin typeface="Segoe UI"/>
                </a:endParaRPr>
              </a:p>
            </p:txBody>
          </p:sp>
          <p:sp>
            <p:nvSpPr>
              <p:cNvPr id="1715" name="Freeform: Shape 1714">
                <a:extLst>
                  <a:ext uri="{FF2B5EF4-FFF2-40B4-BE49-F238E27FC236}">
                    <a16:creationId xmlns:a16="http://schemas.microsoft.com/office/drawing/2014/main" id="{84B7003C-CB89-4C5E-9F06-4393A6FE84F2}"/>
                  </a:ext>
                </a:extLst>
              </p:cNvPr>
              <p:cNvSpPr/>
              <p:nvPr/>
            </p:nvSpPr>
            <p:spPr>
              <a:xfrm>
                <a:off x="5557492" y="4948265"/>
                <a:ext cx="136364" cy="151516"/>
              </a:xfrm>
              <a:custGeom>
                <a:avLst/>
                <a:gdLst>
                  <a:gd name="connsiteX0" fmla="*/ 143940 w 136364"/>
                  <a:gd name="connsiteY0" fmla="*/ 24243 h 151516"/>
                  <a:gd name="connsiteX1" fmla="*/ 122728 w 136364"/>
                  <a:gd name="connsiteY1" fmla="*/ 3030 h 151516"/>
                  <a:gd name="connsiteX2" fmla="*/ 72728 w 136364"/>
                  <a:gd name="connsiteY2" fmla="*/ 51515 h 151516"/>
                  <a:gd name="connsiteX3" fmla="*/ 21212 w 136364"/>
                  <a:gd name="connsiteY3" fmla="*/ 0 h 151516"/>
                  <a:gd name="connsiteX4" fmla="*/ 0 w 136364"/>
                  <a:gd name="connsiteY4" fmla="*/ 22727 h 151516"/>
                  <a:gd name="connsiteX5" fmla="*/ 57576 w 136364"/>
                  <a:gd name="connsiteY5" fmla="*/ 78788 h 151516"/>
                  <a:gd name="connsiteX6" fmla="*/ 57576 w 136364"/>
                  <a:gd name="connsiteY6" fmla="*/ 159092 h 151516"/>
                  <a:gd name="connsiteX7" fmla="*/ 87879 w 136364"/>
                  <a:gd name="connsiteY7" fmla="*/ 159092 h 151516"/>
                  <a:gd name="connsiteX8" fmla="*/ 87879 w 136364"/>
                  <a:gd name="connsiteY8" fmla="*/ 78788 h 151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151516">
                    <a:moveTo>
                      <a:pt x="143940" y="24243"/>
                    </a:moveTo>
                    <a:lnTo>
                      <a:pt x="122728" y="3030"/>
                    </a:lnTo>
                    <a:lnTo>
                      <a:pt x="72728" y="51515"/>
                    </a:lnTo>
                    <a:lnTo>
                      <a:pt x="21212" y="0"/>
                    </a:lnTo>
                    <a:lnTo>
                      <a:pt x="0" y="22727"/>
                    </a:lnTo>
                    <a:lnTo>
                      <a:pt x="57576" y="78788"/>
                    </a:lnTo>
                    <a:lnTo>
                      <a:pt x="57576" y="159092"/>
                    </a:lnTo>
                    <a:lnTo>
                      <a:pt x="87879" y="159092"/>
                    </a:lnTo>
                    <a:lnTo>
                      <a:pt x="87879" y="78788"/>
                    </a:lnTo>
                    <a:close/>
                  </a:path>
                </a:pathLst>
              </a:custGeom>
              <a:grpFill/>
              <a:ln w="14923" cap="flat">
                <a:noFill/>
                <a:prstDash val="solid"/>
                <a:miter/>
              </a:ln>
            </p:spPr>
            <p:txBody>
              <a:bodyPr rtlCol="0" anchor="ctr"/>
              <a:lstStyle/>
              <a:p>
                <a:pPr defTabSz="932563">
                  <a:defRPr/>
                </a:pPr>
                <a:endParaRPr lang="en-US">
                  <a:solidFill>
                    <a:srgbClr val="000000"/>
                  </a:solidFill>
                  <a:latin typeface="Segoe UI"/>
                </a:endParaRPr>
              </a:p>
            </p:txBody>
          </p:sp>
          <p:sp>
            <p:nvSpPr>
              <p:cNvPr id="1716" name="Freeform: Shape 1715">
                <a:extLst>
                  <a:ext uri="{FF2B5EF4-FFF2-40B4-BE49-F238E27FC236}">
                    <a16:creationId xmlns:a16="http://schemas.microsoft.com/office/drawing/2014/main" id="{EB9FD328-29B7-4A3F-8022-0C1945EAC753}"/>
                  </a:ext>
                </a:extLst>
              </p:cNvPr>
              <p:cNvSpPr/>
              <p:nvPr/>
            </p:nvSpPr>
            <p:spPr>
              <a:xfrm>
                <a:off x="5704463" y="4824022"/>
                <a:ext cx="136364" cy="363639"/>
              </a:xfrm>
              <a:custGeom>
                <a:avLst/>
                <a:gdLst>
                  <a:gd name="connsiteX0" fmla="*/ 143940 w 136364"/>
                  <a:gd name="connsiteY0" fmla="*/ 24243 h 363638"/>
                  <a:gd name="connsiteX1" fmla="*/ 122728 w 136364"/>
                  <a:gd name="connsiteY1" fmla="*/ 1515 h 363638"/>
                  <a:gd name="connsiteX2" fmla="*/ 72728 w 136364"/>
                  <a:gd name="connsiteY2" fmla="*/ 50000 h 363638"/>
                  <a:gd name="connsiteX3" fmla="*/ 21212 w 136364"/>
                  <a:gd name="connsiteY3" fmla="*/ 0 h 363638"/>
                  <a:gd name="connsiteX4" fmla="*/ 0 w 136364"/>
                  <a:gd name="connsiteY4" fmla="*/ 21212 h 363638"/>
                  <a:gd name="connsiteX5" fmla="*/ 57576 w 136364"/>
                  <a:gd name="connsiteY5" fmla="*/ 77273 h 363638"/>
                  <a:gd name="connsiteX6" fmla="*/ 57576 w 136364"/>
                  <a:gd name="connsiteY6" fmla="*/ 375760 h 363638"/>
                  <a:gd name="connsiteX7" fmla="*/ 87879 w 136364"/>
                  <a:gd name="connsiteY7" fmla="*/ 375760 h 363638"/>
                  <a:gd name="connsiteX8" fmla="*/ 87879 w 136364"/>
                  <a:gd name="connsiteY8" fmla="*/ 77273 h 363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363638">
                    <a:moveTo>
                      <a:pt x="143940" y="24243"/>
                    </a:moveTo>
                    <a:lnTo>
                      <a:pt x="122728" y="1515"/>
                    </a:lnTo>
                    <a:lnTo>
                      <a:pt x="72728" y="50000"/>
                    </a:lnTo>
                    <a:lnTo>
                      <a:pt x="21212" y="0"/>
                    </a:lnTo>
                    <a:lnTo>
                      <a:pt x="0" y="21212"/>
                    </a:lnTo>
                    <a:lnTo>
                      <a:pt x="57576" y="77273"/>
                    </a:lnTo>
                    <a:lnTo>
                      <a:pt x="57576" y="375760"/>
                    </a:lnTo>
                    <a:lnTo>
                      <a:pt x="87879" y="375760"/>
                    </a:lnTo>
                    <a:lnTo>
                      <a:pt x="87879" y="77273"/>
                    </a:lnTo>
                    <a:close/>
                  </a:path>
                </a:pathLst>
              </a:custGeom>
              <a:solidFill>
                <a:schemeClr val="tx1"/>
              </a:solidFill>
              <a:ln w="14923" cap="flat">
                <a:noFill/>
                <a:prstDash val="solid"/>
                <a:miter/>
              </a:ln>
            </p:spPr>
            <p:txBody>
              <a:bodyPr rtlCol="0" anchor="ctr"/>
              <a:lstStyle/>
              <a:p>
                <a:pPr defTabSz="932563">
                  <a:defRPr/>
                </a:pPr>
                <a:endParaRPr lang="en-US">
                  <a:solidFill>
                    <a:srgbClr val="000000"/>
                  </a:solidFill>
                  <a:latin typeface="Segoe UI"/>
                </a:endParaRPr>
              </a:p>
            </p:txBody>
          </p:sp>
          <p:sp>
            <p:nvSpPr>
              <p:cNvPr id="1717" name="Freeform: Shape 1716">
                <a:extLst>
                  <a:ext uri="{FF2B5EF4-FFF2-40B4-BE49-F238E27FC236}">
                    <a16:creationId xmlns:a16="http://schemas.microsoft.com/office/drawing/2014/main" id="{A5BEDBD6-149F-4BAE-B107-1E0C00F03361}"/>
                  </a:ext>
                </a:extLst>
              </p:cNvPr>
              <p:cNvSpPr/>
              <p:nvPr/>
            </p:nvSpPr>
            <p:spPr>
              <a:xfrm>
                <a:off x="5862039" y="4949780"/>
                <a:ext cx="136364" cy="136364"/>
              </a:xfrm>
              <a:custGeom>
                <a:avLst/>
                <a:gdLst>
                  <a:gd name="connsiteX0" fmla="*/ 142425 w 136364"/>
                  <a:gd name="connsiteY0" fmla="*/ 22727 h 136364"/>
                  <a:gd name="connsiteX1" fmla="*/ 121213 w 136364"/>
                  <a:gd name="connsiteY1" fmla="*/ 1515 h 136364"/>
                  <a:gd name="connsiteX2" fmla="*/ 71213 w 136364"/>
                  <a:gd name="connsiteY2" fmla="*/ 48485 h 136364"/>
                  <a:gd name="connsiteX3" fmla="*/ 21212 w 136364"/>
                  <a:gd name="connsiteY3" fmla="*/ 0 h 136364"/>
                  <a:gd name="connsiteX4" fmla="*/ 0 w 136364"/>
                  <a:gd name="connsiteY4" fmla="*/ 21212 h 136364"/>
                  <a:gd name="connsiteX5" fmla="*/ 56061 w 136364"/>
                  <a:gd name="connsiteY5" fmla="*/ 77273 h 136364"/>
                  <a:gd name="connsiteX6" fmla="*/ 56061 w 136364"/>
                  <a:gd name="connsiteY6" fmla="*/ 150001 h 136364"/>
                  <a:gd name="connsiteX7" fmla="*/ 86364 w 136364"/>
                  <a:gd name="connsiteY7" fmla="*/ 150001 h 136364"/>
                  <a:gd name="connsiteX8" fmla="*/ 86364 w 136364"/>
                  <a:gd name="connsiteY8" fmla="*/ 77273 h 136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136364">
                    <a:moveTo>
                      <a:pt x="142425" y="22727"/>
                    </a:moveTo>
                    <a:lnTo>
                      <a:pt x="121213" y="1515"/>
                    </a:lnTo>
                    <a:lnTo>
                      <a:pt x="71213" y="48485"/>
                    </a:lnTo>
                    <a:lnTo>
                      <a:pt x="21212" y="0"/>
                    </a:lnTo>
                    <a:lnTo>
                      <a:pt x="0" y="21212"/>
                    </a:lnTo>
                    <a:lnTo>
                      <a:pt x="56061" y="77273"/>
                    </a:lnTo>
                    <a:lnTo>
                      <a:pt x="56061" y="150001"/>
                    </a:lnTo>
                    <a:lnTo>
                      <a:pt x="86364" y="150001"/>
                    </a:lnTo>
                    <a:lnTo>
                      <a:pt x="86364" y="77273"/>
                    </a:lnTo>
                    <a:close/>
                  </a:path>
                </a:pathLst>
              </a:custGeom>
              <a:grpFill/>
              <a:ln w="14923" cap="flat">
                <a:noFill/>
                <a:prstDash val="solid"/>
                <a:miter/>
              </a:ln>
            </p:spPr>
            <p:txBody>
              <a:bodyPr rtlCol="0" anchor="ctr"/>
              <a:lstStyle/>
              <a:p>
                <a:pPr defTabSz="932563">
                  <a:defRPr/>
                </a:pPr>
                <a:endParaRPr lang="en-US">
                  <a:solidFill>
                    <a:srgbClr val="000000"/>
                  </a:solidFill>
                  <a:latin typeface="Segoe UI"/>
                </a:endParaRPr>
              </a:p>
            </p:txBody>
          </p:sp>
          <p:sp>
            <p:nvSpPr>
              <p:cNvPr id="1718" name="Freeform: Shape 1717">
                <a:extLst>
                  <a:ext uri="{FF2B5EF4-FFF2-40B4-BE49-F238E27FC236}">
                    <a16:creationId xmlns:a16="http://schemas.microsoft.com/office/drawing/2014/main" id="{9E6EEE5A-7637-4085-B5C6-8A476DC7F650}"/>
                  </a:ext>
                </a:extLst>
              </p:cNvPr>
              <p:cNvSpPr/>
              <p:nvPr/>
            </p:nvSpPr>
            <p:spPr>
              <a:xfrm>
                <a:off x="5561650" y="5004317"/>
                <a:ext cx="196971" cy="363639"/>
              </a:xfrm>
              <a:custGeom>
                <a:avLst/>
                <a:gdLst>
                  <a:gd name="connsiteX0" fmla="*/ 62509 w 196970"/>
                  <a:gd name="connsiteY0" fmla="*/ 253041 h 363638"/>
                  <a:gd name="connsiteX1" fmla="*/ 185237 w 196970"/>
                  <a:gd name="connsiteY1" fmla="*/ 368193 h 363638"/>
                  <a:gd name="connsiteX2" fmla="*/ 164025 w 196970"/>
                  <a:gd name="connsiteY2" fmla="*/ 203041 h 363638"/>
                  <a:gd name="connsiteX3" fmla="*/ 387 w 196970"/>
                  <a:gd name="connsiteY3" fmla="*/ 9 h 363638"/>
                  <a:gd name="connsiteX4" fmla="*/ 62509 w 196970"/>
                  <a:gd name="connsiteY4" fmla="*/ 253041 h 363638"/>
                  <a:gd name="connsiteX5" fmla="*/ 62509 w 196970"/>
                  <a:gd name="connsiteY5" fmla="*/ 253041 h 363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6970" h="363638">
                    <a:moveTo>
                      <a:pt x="62509" y="253041"/>
                    </a:moveTo>
                    <a:cubicBezTo>
                      <a:pt x="92812" y="313647"/>
                      <a:pt x="157964" y="380314"/>
                      <a:pt x="185237" y="368193"/>
                    </a:cubicBezTo>
                    <a:cubicBezTo>
                      <a:pt x="214025" y="353041"/>
                      <a:pt x="204934" y="280314"/>
                      <a:pt x="164025" y="203041"/>
                    </a:cubicBezTo>
                    <a:cubicBezTo>
                      <a:pt x="124630" y="125767"/>
                      <a:pt x="1902" y="9"/>
                      <a:pt x="387" y="9"/>
                    </a:cubicBezTo>
                    <a:cubicBezTo>
                      <a:pt x="-4158" y="-1506"/>
                      <a:pt x="32206" y="189404"/>
                      <a:pt x="62509" y="253041"/>
                    </a:cubicBezTo>
                    <a:lnTo>
                      <a:pt x="62509" y="253041"/>
                    </a:lnTo>
                    <a:close/>
                  </a:path>
                </a:pathLst>
              </a:custGeom>
              <a:solidFill>
                <a:schemeClr val="tx2"/>
              </a:solidFill>
              <a:ln w="14923" cap="flat">
                <a:noFill/>
                <a:prstDash val="solid"/>
                <a:miter/>
              </a:ln>
            </p:spPr>
            <p:txBody>
              <a:bodyPr rtlCol="0" anchor="ctr"/>
              <a:lstStyle/>
              <a:p>
                <a:pPr defTabSz="932563">
                  <a:defRPr/>
                </a:pPr>
                <a:endParaRPr lang="en-US">
                  <a:solidFill>
                    <a:srgbClr val="000000"/>
                  </a:solidFill>
                  <a:latin typeface="Segoe UI"/>
                </a:endParaRPr>
              </a:p>
            </p:txBody>
          </p:sp>
          <p:sp>
            <p:nvSpPr>
              <p:cNvPr id="1719" name="Freeform: Shape 1718">
                <a:extLst>
                  <a:ext uri="{FF2B5EF4-FFF2-40B4-BE49-F238E27FC236}">
                    <a16:creationId xmlns:a16="http://schemas.microsoft.com/office/drawing/2014/main" id="{FA01FF20-8389-452E-918D-86CD2CD7B432}"/>
                  </a:ext>
                </a:extLst>
              </p:cNvPr>
              <p:cNvSpPr/>
              <p:nvPr/>
            </p:nvSpPr>
            <p:spPr>
              <a:xfrm>
                <a:off x="5794596" y="5004317"/>
                <a:ext cx="196971" cy="363639"/>
              </a:xfrm>
              <a:custGeom>
                <a:avLst/>
                <a:gdLst>
                  <a:gd name="connsiteX0" fmla="*/ 138656 w 196970"/>
                  <a:gd name="connsiteY0" fmla="*/ 253041 h 363638"/>
                  <a:gd name="connsiteX1" fmla="*/ 200778 w 196970"/>
                  <a:gd name="connsiteY1" fmla="*/ 9 h 363638"/>
                  <a:gd name="connsiteX2" fmla="*/ 37140 w 196970"/>
                  <a:gd name="connsiteY2" fmla="*/ 203040 h 363638"/>
                  <a:gd name="connsiteX3" fmla="*/ 15928 w 196970"/>
                  <a:gd name="connsiteY3" fmla="*/ 368193 h 363638"/>
                  <a:gd name="connsiteX4" fmla="*/ 138656 w 196970"/>
                  <a:gd name="connsiteY4" fmla="*/ 253041 h 363638"/>
                  <a:gd name="connsiteX5" fmla="*/ 138656 w 196970"/>
                  <a:gd name="connsiteY5" fmla="*/ 253041 h 363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6970" h="363638">
                    <a:moveTo>
                      <a:pt x="138656" y="253041"/>
                    </a:moveTo>
                    <a:cubicBezTo>
                      <a:pt x="170474" y="190919"/>
                      <a:pt x="205323" y="-1506"/>
                      <a:pt x="200778" y="9"/>
                    </a:cubicBezTo>
                    <a:cubicBezTo>
                      <a:pt x="199262" y="9"/>
                      <a:pt x="75019" y="125767"/>
                      <a:pt x="37140" y="203040"/>
                    </a:cubicBezTo>
                    <a:cubicBezTo>
                      <a:pt x="-739" y="280314"/>
                      <a:pt x="-12860" y="353041"/>
                      <a:pt x="15928" y="368193"/>
                    </a:cubicBezTo>
                    <a:cubicBezTo>
                      <a:pt x="43201" y="380314"/>
                      <a:pt x="108353" y="313647"/>
                      <a:pt x="138656" y="253041"/>
                    </a:cubicBezTo>
                    <a:lnTo>
                      <a:pt x="138656" y="253041"/>
                    </a:lnTo>
                    <a:close/>
                  </a:path>
                </a:pathLst>
              </a:custGeom>
              <a:solidFill>
                <a:schemeClr val="tx2"/>
              </a:solidFill>
              <a:ln w="14923" cap="flat">
                <a:noFill/>
                <a:prstDash val="solid"/>
                <a:miter/>
              </a:ln>
            </p:spPr>
            <p:txBody>
              <a:bodyPr rtlCol="0" anchor="ctr"/>
              <a:lstStyle/>
              <a:p>
                <a:pPr defTabSz="932563">
                  <a:defRPr/>
                </a:pPr>
                <a:endParaRPr lang="en-US">
                  <a:solidFill>
                    <a:srgbClr val="000000"/>
                  </a:solidFill>
                  <a:latin typeface="Segoe UI"/>
                </a:endParaRPr>
              </a:p>
            </p:txBody>
          </p:sp>
        </p:grpSp>
        <p:grpSp>
          <p:nvGrpSpPr>
            <p:cNvPr id="1694" name="Graphic 2">
              <a:extLst>
                <a:ext uri="{FF2B5EF4-FFF2-40B4-BE49-F238E27FC236}">
                  <a16:creationId xmlns:a16="http://schemas.microsoft.com/office/drawing/2014/main" id="{11FDD64C-A98F-4B48-BE3D-4CB44C6AF4F0}"/>
                </a:ext>
              </a:extLst>
            </p:cNvPr>
            <p:cNvGrpSpPr/>
            <p:nvPr/>
          </p:nvGrpSpPr>
          <p:grpSpPr>
            <a:xfrm>
              <a:off x="8378718" y="4476564"/>
              <a:ext cx="200155" cy="306903"/>
              <a:chOff x="5557492" y="4674021"/>
              <a:chExt cx="454548" cy="696974"/>
            </a:xfrm>
            <a:solidFill>
              <a:schemeClr val="accent5"/>
            </a:solidFill>
          </p:grpSpPr>
          <p:sp>
            <p:nvSpPr>
              <p:cNvPr id="1698" name="Freeform: Shape 1697">
                <a:extLst>
                  <a:ext uri="{FF2B5EF4-FFF2-40B4-BE49-F238E27FC236}">
                    <a16:creationId xmlns:a16="http://schemas.microsoft.com/office/drawing/2014/main" id="{3FB518BE-E57A-4301-A026-B351F5B22EF9}"/>
                  </a:ext>
                </a:extLst>
              </p:cNvPr>
              <p:cNvSpPr/>
              <p:nvPr/>
            </p:nvSpPr>
            <p:spPr>
              <a:xfrm>
                <a:off x="5704463" y="4761900"/>
                <a:ext cx="136364" cy="90910"/>
              </a:xfrm>
              <a:custGeom>
                <a:avLst/>
                <a:gdLst>
                  <a:gd name="connsiteX0" fmla="*/ 72728 w 136364"/>
                  <a:gd name="connsiteY0" fmla="*/ 92425 h 90909"/>
                  <a:gd name="connsiteX1" fmla="*/ 0 w 136364"/>
                  <a:gd name="connsiteY1" fmla="*/ 21212 h 90909"/>
                  <a:gd name="connsiteX2" fmla="*/ 21212 w 136364"/>
                  <a:gd name="connsiteY2" fmla="*/ 0 h 90909"/>
                  <a:gd name="connsiteX3" fmla="*/ 72728 w 136364"/>
                  <a:gd name="connsiteY3" fmla="*/ 50000 h 90909"/>
                  <a:gd name="connsiteX4" fmla="*/ 122728 w 136364"/>
                  <a:gd name="connsiteY4" fmla="*/ 1515 h 90909"/>
                  <a:gd name="connsiteX5" fmla="*/ 143940 w 136364"/>
                  <a:gd name="connsiteY5" fmla="*/ 22727 h 90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364" h="90909">
                    <a:moveTo>
                      <a:pt x="72728" y="92425"/>
                    </a:moveTo>
                    <a:lnTo>
                      <a:pt x="0" y="21212"/>
                    </a:lnTo>
                    <a:lnTo>
                      <a:pt x="21212" y="0"/>
                    </a:lnTo>
                    <a:lnTo>
                      <a:pt x="72728" y="50000"/>
                    </a:lnTo>
                    <a:lnTo>
                      <a:pt x="122728" y="1515"/>
                    </a:lnTo>
                    <a:lnTo>
                      <a:pt x="143940" y="22727"/>
                    </a:lnTo>
                    <a:close/>
                  </a:path>
                </a:pathLst>
              </a:custGeom>
              <a:solidFill>
                <a:schemeClr val="tx1"/>
              </a:solidFill>
              <a:ln w="14923" cap="flat">
                <a:noFill/>
                <a:prstDash val="solid"/>
                <a:miter/>
              </a:ln>
            </p:spPr>
            <p:txBody>
              <a:bodyPr rtlCol="0" anchor="ctr"/>
              <a:lstStyle/>
              <a:p>
                <a:pPr defTabSz="932563">
                  <a:defRPr/>
                </a:pPr>
                <a:endParaRPr lang="en-US">
                  <a:solidFill>
                    <a:srgbClr val="000000"/>
                  </a:solidFill>
                  <a:latin typeface="Segoe UI"/>
                </a:endParaRPr>
              </a:p>
            </p:txBody>
          </p:sp>
          <p:sp>
            <p:nvSpPr>
              <p:cNvPr id="1699" name="Freeform: Shape 1698">
                <a:extLst>
                  <a:ext uri="{FF2B5EF4-FFF2-40B4-BE49-F238E27FC236}">
                    <a16:creationId xmlns:a16="http://schemas.microsoft.com/office/drawing/2014/main" id="{E0BBA866-8F5D-4677-A773-6E596F0D0957}"/>
                  </a:ext>
                </a:extLst>
              </p:cNvPr>
              <p:cNvSpPr/>
              <p:nvPr/>
            </p:nvSpPr>
            <p:spPr>
              <a:xfrm>
                <a:off x="5704463" y="4674021"/>
                <a:ext cx="136364" cy="106061"/>
              </a:xfrm>
              <a:custGeom>
                <a:avLst/>
                <a:gdLst>
                  <a:gd name="connsiteX0" fmla="*/ 122728 w 136364"/>
                  <a:gd name="connsiteY0" fmla="*/ 27273 h 106061"/>
                  <a:gd name="connsiteX1" fmla="*/ 87879 w 136364"/>
                  <a:gd name="connsiteY1" fmla="*/ 60606 h 106061"/>
                  <a:gd name="connsiteX2" fmla="*/ 87879 w 136364"/>
                  <a:gd name="connsiteY2" fmla="*/ 0 h 106061"/>
                  <a:gd name="connsiteX3" fmla="*/ 57576 w 136364"/>
                  <a:gd name="connsiteY3" fmla="*/ 0 h 106061"/>
                  <a:gd name="connsiteX4" fmla="*/ 57576 w 136364"/>
                  <a:gd name="connsiteY4" fmla="*/ 60606 h 106061"/>
                  <a:gd name="connsiteX5" fmla="*/ 21212 w 136364"/>
                  <a:gd name="connsiteY5" fmla="*/ 24243 h 106061"/>
                  <a:gd name="connsiteX6" fmla="*/ 0 w 136364"/>
                  <a:gd name="connsiteY6" fmla="*/ 46970 h 106061"/>
                  <a:gd name="connsiteX7" fmla="*/ 72728 w 136364"/>
                  <a:gd name="connsiteY7" fmla="*/ 116667 h 106061"/>
                  <a:gd name="connsiteX8" fmla="*/ 143940 w 136364"/>
                  <a:gd name="connsiteY8" fmla="*/ 48485 h 106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106061">
                    <a:moveTo>
                      <a:pt x="122728" y="27273"/>
                    </a:moveTo>
                    <a:lnTo>
                      <a:pt x="87879" y="60606"/>
                    </a:lnTo>
                    <a:lnTo>
                      <a:pt x="87879" y="0"/>
                    </a:lnTo>
                    <a:lnTo>
                      <a:pt x="57576" y="0"/>
                    </a:lnTo>
                    <a:lnTo>
                      <a:pt x="57576" y="60606"/>
                    </a:lnTo>
                    <a:lnTo>
                      <a:pt x="21212" y="24243"/>
                    </a:lnTo>
                    <a:lnTo>
                      <a:pt x="0" y="46970"/>
                    </a:lnTo>
                    <a:lnTo>
                      <a:pt x="72728" y="116667"/>
                    </a:lnTo>
                    <a:lnTo>
                      <a:pt x="143940" y="48485"/>
                    </a:lnTo>
                    <a:close/>
                  </a:path>
                </a:pathLst>
              </a:custGeom>
              <a:solidFill>
                <a:schemeClr val="tx1"/>
              </a:solidFill>
              <a:ln w="14923" cap="flat">
                <a:noFill/>
                <a:prstDash val="solid"/>
                <a:miter/>
              </a:ln>
            </p:spPr>
            <p:txBody>
              <a:bodyPr rtlCol="0" anchor="ctr"/>
              <a:lstStyle/>
              <a:p>
                <a:pPr defTabSz="932563">
                  <a:defRPr/>
                </a:pPr>
                <a:endParaRPr lang="en-US">
                  <a:solidFill>
                    <a:srgbClr val="000000"/>
                  </a:solidFill>
                  <a:latin typeface="Segoe UI"/>
                </a:endParaRPr>
              </a:p>
            </p:txBody>
          </p:sp>
          <p:sp>
            <p:nvSpPr>
              <p:cNvPr id="1700" name="Freeform: Shape 1699">
                <a:extLst>
                  <a:ext uri="{FF2B5EF4-FFF2-40B4-BE49-F238E27FC236}">
                    <a16:creationId xmlns:a16="http://schemas.microsoft.com/office/drawing/2014/main" id="{11409C95-8F76-455E-B326-9FF4B4C11C45}"/>
                  </a:ext>
                </a:extLst>
              </p:cNvPr>
              <p:cNvSpPr/>
              <p:nvPr/>
            </p:nvSpPr>
            <p:spPr>
              <a:xfrm>
                <a:off x="5862039" y="4886144"/>
                <a:ext cx="136364" cy="90910"/>
              </a:xfrm>
              <a:custGeom>
                <a:avLst/>
                <a:gdLst>
                  <a:gd name="connsiteX0" fmla="*/ 71213 w 136364"/>
                  <a:gd name="connsiteY0" fmla="*/ 92425 h 90909"/>
                  <a:gd name="connsiteX1" fmla="*/ 0 w 136364"/>
                  <a:gd name="connsiteY1" fmla="*/ 21212 h 90909"/>
                  <a:gd name="connsiteX2" fmla="*/ 21212 w 136364"/>
                  <a:gd name="connsiteY2" fmla="*/ 0 h 90909"/>
                  <a:gd name="connsiteX3" fmla="*/ 71213 w 136364"/>
                  <a:gd name="connsiteY3" fmla="*/ 50000 h 90909"/>
                  <a:gd name="connsiteX4" fmla="*/ 121213 w 136364"/>
                  <a:gd name="connsiteY4" fmla="*/ 1515 h 90909"/>
                  <a:gd name="connsiteX5" fmla="*/ 142425 w 136364"/>
                  <a:gd name="connsiteY5" fmla="*/ 24243 h 90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364" h="90909">
                    <a:moveTo>
                      <a:pt x="71213" y="92425"/>
                    </a:moveTo>
                    <a:lnTo>
                      <a:pt x="0" y="21212"/>
                    </a:lnTo>
                    <a:lnTo>
                      <a:pt x="21212" y="0"/>
                    </a:lnTo>
                    <a:lnTo>
                      <a:pt x="71213" y="50000"/>
                    </a:lnTo>
                    <a:lnTo>
                      <a:pt x="121213" y="1515"/>
                    </a:lnTo>
                    <a:lnTo>
                      <a:pt x="142425" y="24243"/>
                    </a:lnTo>
                    <a:close/>
                  </a:path>
                </a:pathLst>
              </a:custGeom>
              <a:grpFill/>
              <a:ln w="14923" cap="flat">
                <a:noFill/>
                <a:prstDash val="solid"/>
                <a:miter/>
              </a:ln>
            </p:spPr>
            <p:txBody>
              <a:bodyPr rtlCol="0" anchor="ctr"/>
              <a:lstStyle/>
              <a:p>
                <a:pPr defTabSz="932563">
                  <a:defRPr/>
                </a:pPr>
                <a:endParaRPr lang="en-US">
                  <a:solidFill>
                    <a:srgbClr val="000000"/>
                  </a:solidFill>
                  <a:latin typeface="Segoe UI"/>
                </a:endParaRPr>
              </a:p>
            </p:txBody>
          </p:sp>
          <p:sp>
            <p:nvSpPr>
              <p:cNvPr id="1701" name="Freeform: Shape 1700">
                <a:extLst>
                  <a:ext uri="{FF2B5EF4-FFF2-40B4-BE49-F238E27FC236}">
                    <a16:creationId xmlns:a16="http://schemas.microsoft.com/office/drawing/2014/main" id="{5E2D1906-E8D6-4FF0-88DD-334364B8D850}"/>
                  </a:ext>
                </a:extLst>
              </p:cNvPr>
              <p:cNvSpPr/>
              <p:nvPr/>
            </p:nvSpPr>
            <p:spPr>
              <a:xfrm>
                <a:off x="5862039" y="4799779"/>
                <a:ext cx="136364" cy="106061"/>
              </a:xfrm>
              <a:custGeom>
                <a:avLst/>
                <a:gdLst>
                  <a:gd name="connsiteX0" fmla="*/ 121213 w 136364"/>
                  <a:gd name="connsiteY0" fmla="*/ 25758 h 106061"/>
                  <a:gd name="connsiteX1" fmla="*/ 86364 w 136364"/>
                  <a:gd name="connsiteY1" fmla="*/ 59091 h 106061"/>
                  <a:gd name="connsiteX2" fmla="*/ 86364 w 136364"/>
                  <a:gd name="connsiteY2" fmla="*/ 0 h 106061"/>
                  <a:gd name="connsiteX3" fmla="*/ 56061 w 136364"/>
                  <a:gd name="connsiteY3" fmla="*/ 0 h 106061"/>
                  <a:gd name="connsiteX4" fmla="*/ 56061 w 136364"/>
                  <a:gd name="connsiteY4" fmla="*/ 59091 h 106061"/>
                  <a:gd name="connsiteX5" fmla="*/ 21212 w 136364"/>
                  <a:gd name="connsiteY5" fmla="*/ 24243 h 106061"/>
                  <a:gd name="connsiteX6" fmla="*/ 0 w 136364"/>
                  <a:gd name="connsiteY6" fmla="*/ 45455 h 106061"/>
                  <a:gd name="connsiteX7" fmla="*/ 71213 w 136364"/>
                  <a:gd name="connsiteY7" fmla="*/ 116667 h 106061"/>
                  <a:gd name="connsiteX8" fmla="*/ 142425 w 136364"/>
                  <a:gd name="connsiteY8" fmla="*/ 48485 h 106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106061">
                    <a:moveTo>
                      <a:pt x="121213" y="25758"/>
                    </a:moveTo>
                    <a:lnTo>
                      <a:pt x="86364" y="59091"/>
                    </a:lnTo>
                    <a:lnTo>
                      <a:pt x="86364" y="0"/>
                    </a:lnTo>
                    <a:lnTo>
                      <a:pt x="56061" y="0"/>
                    </a:lnTo>
                    <a:lnTo>
                      <a:pt x="56061" y="59091"/>
                    </a:lnTo>
                    <a:lnTo>
                      <a:pt x="21212" y="24243"/>
                    </a:lnTo>
                    <a:lnTo>
                      <a:pt x="0" y="45455"/>
                    </a:lnTo>
                    <a:lnTo>
                      <a:pt x="71213" y="116667"/>
                    </a:lnTo>
                    <a:lnTo>
                      <a:pt x="142425" y="48485"/>
                    </a:lnTo>
                    <a:close/>
                  </a:path>
                </a:pathLst>
              </a:custGeom>
              <a:grpFill/>
              <a:ln w="14923" cap="flat">
                <a:noFill/>
                <a:prstDash val="solid"/>
                <a:miter/>
              </a:ln>
            </p:spPr>
            <p:txBody>
              <a:bodyPr rtlCol="0" anchor="ctr"/>
              <a:lstStyle/>
              <a:p>
                <a:pPr defTabSz="932563">
                  <a:defRPr/>
                </a:pPr>
                <a:endParaRPr lang="en-US">
                  <a:solidFill>
                    <a:srgbClr val="000000"/>
                  </a:solidFill>
                  <a:latin typeface="Segoe UI"/>
                </a:endParaRPr>
              </a:p>
            </p:txBody>
          </p:sp>
          <p:sp>
            <p:nvSpPr>
              <p:cNvPr id="1702" name="Freeform: Shape 1701">
                <a:extLst>
                  <a:ext uri="{FF2B5EF4-FFF2-40B4-BE49-F238E27FC236}">
                    <a16:creationId xmlns:a16="http://schemas.microsoft.com/office/drawing/2014/main" id="{B4AC2338-4968-497F-8F57-74E100634BC8}"/>
                  </a:ext>
                </a:extLst>
              </p:cNvPr>
              <p:cNvSpPr/>
              <p:nvPr/>
            </p:nvSpPr>
            <p:spPr>
              <a:xfrm>
                <a:off x="5557492" y="4886144"/>
                <a:ext cx="136364" cy="90910"/>
              </a:xfrm>
              <a:custGeom>
                <a:avLst/>
                <a:gdLst>
                  <a:gd name="connsiteX0" fmla="*/ 72728 w 136364"/>
                  <a:gd name="connsiteY0" fmla="*/ 92425 h 90909"/>
                  <a:gd name="connsiteX1" fmla="*/ 0 w 136364"/>
                  <a:gd name="connsiteY1" fmla="*/ 21212 h 90909"/>
                  <a:gd name="connsiteX2" fmla="*/ 21212 w 136364"/>
                  <a:gd name="connsiteY2" fmla="*/ 0 h 90909"/>
                  <a:gd name="connsiteX3" fmla="*/ 72728 w 136364"/>
                  <a:gd name="connsiteY3" fmla="*/ 50000 h 90909"/>
                  <a:gd name="connsiteX4" fmla="*/ 122728 w 136364"/>
                  <a:gd name="connsiteY4" fmla="*/ 1515 h 90909"/>
                  <a:gd name="connsiteX5" fmla="*/ 143940 w 136364"/>
                  <a:gd name="connsiteY5" fmla="*/ 24243 h 90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364" h="90909">
                    <a:moveTo>
                      <a:pt x="72728" y="92425"/>
                    </a:moveTo>
                    <a:lnTo>
                      <a:pt x="0" y="21212"/>
                    </a:lnTo>
                    <a:lnTo>
                      <a:pt x="21212" y="0"/>
                    </a:lnTo>
                    <a:lnTo>
                      <a:pt x="72728" y="50000"/>
                    </a:lnTo>
                    <a:lnTo>
                      <a:pt x="122728" y="1515"/>
                    </a:lnTo>
                    <a:lnTo>
                      <a:pt x="143940" y="24243"/>
                    </a:lnTo>
                    <a:close/>
                  </a:path>
                </a:pathLst>
              </a:custGeom>
              <a:grpFill/>
              <a:ln w="14923" cap="flat">
                <a:noFill/>
                <a:prstDash val="solid"/>
                <a:miter/>
              </a:ln>
            </p:spPr>
            <p:txBody>
              <a:bodyPr rtlCol="0" anchor="ctr"/>
              <a:lstStyle/>
              <a:p>
                <a:pPr defTabSz="932563">
                  <a:defRPr/>
                </a:pPr>
                <a:endParaRPr lang="en-US">
                  <a:solidFill>
                    <a:srgbClr val="000000"/>
                  </a:solidFill>
                  <a:latin typeface="Segoe UI"/>
                </a:endParaRPr>
              </a:p>
            </p:txBody>
          </p:sp>
          <p:sp>
            <p:nvSpPr>
              <p:cNvPr id="1703" name="Freeform: Shape 1702">
                <a:extLst>
                  <a:ext uri="{FF2B5EF4-FFF2-40B4-BE49-F238E27FC236}">
                    <a16:creationId xmlns:a16="http://schemas.microsoft.com/office/drawing/2014/main" id="{E6B49117-8D06-489E-B924-61E4D9F47F6F}"/>
                  </a:ext>
                </a:extLst>
              </p:cNvPr>
              <p:cNvSpPr/>
              <p:nvPr/>
            </p:nvSpPr>
            <p:spPr>
              <a:xfrm>
                <a:off x="5557492" y="4799779"/>
                <a:ext cx="136364" cy="106061"/>
              </a:xfrm>
              <a:custGeom>
                <a:avLst/>
                <a:gdLst>
                  <a:gd name="connsiteX0" fmla="*/ 122728 w 136364"/>
                  <a:gd name="connsiteY0" fmla="*/ 25758 h 106061"/>
                  <a:gd name="connsiteX1" fmla="*/ 87879 w 136364"/>
                  <a:gd name="connsiteY1" fmla="*/ 59091 h 106061"/>
                  <a:gd name="connsiteX2" fmla="*/ 87879 w 136364"/>
                  <a:gd name="connsiteY2" fmla="*/ 0 h 106061"/>
                  <a:gd name="connsiteX3" fmla="*/ 57576 w 136364"/>
                  <a:gd name="connsiteY3" fmla="*/ 0 h 106061"/>
                  <a:gd name="connsiteX4" fmla="*/ 57576 w 136364"/>
                  <a:gd name="connsiteY4" fmla="*/ 59091 h 106061"/>
                  <a:gd name="connsiteX5" fmla="*/ 21212 w 136364"/>
                  <a:gd name="connsiteY5" fmla="*/ 24243 h 106061"/>
                  <a:gd name="connsiteX6" fmla="*/ 0 w 136364"/>
                  <a:gd name="connsiteY6" fmla="*/ 45455 h 106061"/>
                  <a:gd name="connsiteX7" fmla="*/ 72728 w 136364"/>
                  <a:gd name="connsiteY7" fmla="*/ 116667 h 106061"/>
                  <a:gd name="connsiteX8" fmla="*/ 143940 w 136364"/>
                  <a:gd name="connsiteY8" fmla="*/ 48485 h 106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106061">
                    <a:moveTo>
                      <a:pt x="122728" y="25758"/>
                    </a:moveTo>
                    <a:lnTo>
                      <a:pt x="87879" y="59091"/>
                    </a:lnTo>
                    <a:lnTo>
                      <a:pt x="87879" y="0"/>
                    </a:lnTo>
                    <a:lnTo>
                      <a:pt x="57576" y="0"/>
                    </a:lnTo>
                    <a:lnTo>
                      <a:pt x="57576" y="59091"/>
                    </a:lnTo>
                    <a:lnTo>
                      <a:pt x="21212" y="24243"/>
                    </a:lnTo>
                    <a:lnTo>
                      <a:pt x="0" y="45455"/>
                    </a:lnTo>
                    <a:lnTo>
                      <a:pt x="72728" y="116667"/>
                    </a:lnTo>
                    <a:lnTo>
                      <a:pt x="143940" y="48485"/>
                    </a:lnTo>
                    <a:close/>
                  </a:path>
                </a:pathLst>
              </a:custGeom>
              <a:grpFill/>
              <a:ln w="14923" cap="flat">
                <a:noFill/>
                <a:prstDash val="solid"/>
                <a:miter/>
              </a:ln>
            </p:spPr>
            <p:txBody>
              <a:bodyPr rtlCol="0" anchor="ctr"/>
              <a:lstStyle/>
              <a:p>
                <a:pPr defTabSz="932563">
                  <a:defRPr/>
                </a:pPr>
                <a:endParaRPr lang="en-US">
                  <a:solidFill>
                    <a:srgbClr val="000000"/>
                  </a:solidFill>
                  <a:latin typeface="Segoe UI"/>
                </a:endParaRPr>
              </a:p>
            </p:txBody>
          </p:sp>
          <p:sp>
            <p:nvSpPr>
              <p:cNvPr id="1704" name="Freeform: Shape 1703">
                <a:extLst>
                  <a:ext uri="{FF2B5EF4-FFF2-40B4-BE49-F238E27FC236}">
                    <a16:creationId xmlns:a16="http://schemas.microsoft.com/office/drawing/2014/main" id="{1FA055F3-70D2-4587-B157-76CC0056C4C8}"/>
                  </a:ext>
                </a:extLst>
              </p:cNvPr>
              <p:cNvSpPr/>
              <p:nvPr/>
            </p:nvSpPr>
            <p:spPr>
              <a:xfrm>
                <a:off x="5557492" y="4948265"/>
                <a:ext cx="136364" cy="151516"/>
              </a:xfrm>
              <a:custGeom>
                <a:avLst/>
                <a:gdLst>
                  <a:gd name="connsiteX0" fmla="*/ 143940 w 136364"/>
                  <a:gd name="connsiteY0" fmla="*/ 24243 h 151516"/>
                  <a:gd name="connsiteX1" fmla="*/ 122728 w 136364"/>
                  <a:gd name="connsiteY1" fmla="*/ 3030 h 151516"/>
                  <a:gd name="connsiteX2" fmla="*/ 72728 w 136364"/>
                  <a:gd name="connsiteY2" fmla="*/ 51515 h 151516"/>
                  <a:gd name="connsiteX3" fmla="*/ 21212 w 136364"/>
                  <a:gd name="connsiteY3" fmla="*/ 0 h 151516"/>
                  <a:gd name="connsiteX4" fmla="*/ 0 w 136364"/>
                  <a:gd name="connsiteY4" fmla="*/ 22727 h 151516"/>
                  <a:gd name="connsiteX5" fmla="*/ 57576 w 136364"/>
                  <a:gd name="connsiteY5" fmla="*/ 78788 h 151516"/>
                  <a:gd name="connsiteX6" fmla="*/ 57576 w 136364"/>
                  <a:gd name="connsiteY6" fmla="*/ 159092 h 151516"/>
                  <a:gd name="connsiteX7" fmla="*/ 87879 w 136364"/>
                  <a:gd name="connsiteY7" fmla="*/ 159092 h 151516"/>
                  <a:gd name="connsiteX8" fmla="*/ 87879 w 136364"/>
                  <a:gd name="connsiteY8" fmla="*/ 78788 h 151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151516">
                    <a:moveTo>
                      <a:pt x="143940" y="24243"/>
                    </a:moveTo>
                    <a:lnTo>
                      <a:pt x="122728" y="3030"/>
                    </a:lnTo>
                    <a:lnTo>
                      <a:pt x="72728" y="51515"/>
                    </a:lnTo>
                    <a:lnTo>
                      <a:pt x="21212" y="0"/>
                    </a:lnTo>
                    <a:lnTo>
                      <a:pt x="0" y="22727"/>
                    </a:lnTo>
                    <a:lnTo>
                      <a:pt x="57576" y="78788"/>
                    </a:lnTo>
                    <a:lnTo>
                      <a:pt x="57576" y="159092"/>
                    </a:lnTo>
                    <a:lnTo>
                      <a:pt x="87879" y="159092"/>
                    </a:lnTo>
                    <a:lnTo>
                      <a:pt x="87879" y="78788"/>
                    </a:lnTo>
                    <a:close/>
                  </a:path>
                </a:pathLst>
              </a:custGeom>
              <a:grpFill/>
              <a:ln w="14923" cap="flat">
                <a:noFill/>
                <a:prstDash val="solid"/>
                <a:miter/>
              </a:ln>
            </p:spPr>
            <p:txBody>
              <a:bodyPr rtlCol="0" anchor="ctr"/>
              <a:lstStyle/>
              <a:p>
                <a:pPr defTabSz="932563">
                  <a:defRPr/>
                </a:pPr>
                <a:endParaRPr lang="en-US">
                  <a:solidFill>
                    <a:srgbClr val="000000"/>
                  </a:solidFill>
                  <a:latin typeface="Segoe UI"/>
                </a:endParaRPr>
              </a:p>
            </p:txBody>
          </p:sp>
          <p:sp>
            <p:nvSpPr>
              <p:cNvPr id="1705" name="Freeform: Shape 1704">
                <a:extLst>
                  <a:ext uri="{FF2B5EF4-FFF2-40B4-BE49-F238E27FC236}">
                    <a16:creationId xmlns:a16="http://schemas.microsoft.com/office/drawing/2014/main" id="{FA073CD7-2157-44CE-B2F2-A2F99B11A021}"/>
                  </a:ext>
                </a:extLst>
              </p:cNvPr>
              <p:cNvSpPr/>
              <p:nvPr/>
            </p:nvSpPr>
            <p:spPr>
              <a:xfrm>
                <a:off x="5704463" y="4824022"/>
                <a:ext cx="136364" cy="363639"/>
              </a:xfrm>
              <a:custGeom>
                <a:avLst/>
                <a:gdLst>
                  <a:gd name="connsiteX0" fmla="*/ 143940 w 136364"/>
                  <a:gd name="connsiteY0" fmla="*/ 24243 h 363638"/>
                  <a:gd name="connsiteX1" fmla="*/ 122728 w 136364"/>
                  <a:gd name="connsiteY1" fmla="*/ 1515 h 363638"/>
                  <a:gd name="connsiteX2" fmla="*/ 72728 w 136364"/>
                  <a:gd name="connsiteY2" fmla="*/ 50000 h 363638"/>
                  <a:gd name="connsiteX3" fmla="*/ 21212 w 136364"/>
                  <a:gd name="connsiteY3" fmla="*/ 0 h 363638"/>
                  <a:gd name="connsiteX4" fmla="*/ 0 w 136364"/>
                  <a:gd name="connsiteY4" fmla="*/ 21212 h 363638"/>
                  <a:gd name="connsiteX5" fmla="*/ 57576 w 136364"/>
                  <a:gd name="connsiteY5" fmla="*/ 77273 h 363638"/>
                  <a:gd name="connsiteX6" fmla="*/ 57576 w 136364"/>
                  <a:gd name="connsiteY6" fmla="*/ 375760 h 363638"/>
                  <a:gd name="connsiteX7" fmla="*/ 87879 w 136364"/>
                  <a:gd name="connsiteY7" fmla="*/ 375760 h 363638"/>
                  <a:gd name="connsiteX8" fmla="*/ 87879 w 136364"/>
                  <a:gd name="connsiteY8" fmla="*/ 77273 h 363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363638">
                    <a:moveTo>
                      <a:pt x="143940" y="24243"/>
                    </a:moveTo>
                    <a:lnTo>
                      <a:pt x="122728" y="1515"/>
                    </a:lnTo>
                    <a:lnTo>
                      <a:pt x="72728" y="50000"/>
                    </a:lnTo>
                    <a:lnTo>
                      <a:pt x="21212" y="0"/>
                    </a:lnTo>
                    <a:lnTo>
                      <a:pt x="0" y="21212"/>
                    </a:lnTo>
                    <a:lnTo>
                      <a:pt x="57576" y="77273"/>
                    </a:lnTo>
                    <a:lnTo>
                      <a:pt x="57576" y="375760"/>
                    </a:lnTo>
                    <a:lnTo>
                      <a:pt x="87879" y="375760"/>
                    </a:lnTo>
                    <a:lnTo>
                      <a:pt x="87879" y="77273"/>
                    </a:lnTo>
                    <a:close/>
                  </a:path>
                </a:pathLst>
              </a:custGeom>
              <a:solidFill>
                <a:schemeClr val="tx1"/>
              </a:solidFill>
              <a:ln w="14923" cap="flat">
                <a:noFill/>
                <a:prstDash val="solid"/>
                <a:miter/>
              </a:ln>
            </p:spPr>
            <p:txBody>
              <a:bodyPr rtlCol="0" anchor="ctr"/>
              <a:lstStyle/>
              <a:p>
                <a:pPr defTabSz="932563">
                  <a:defRPr/>
                </a:pPr>
                <a:endParaRPr lang="en-US">
                  <a:solidFill>
                    <a:srgbClr val="000000"/>
                  </a:solidFill>
                  <a:latin typeface="Segoe UI"/>
                </a:endParaRPr>
              </a:p>
            </p:txBody>
          </p:sp>
          <p:sp>
            <p:nvSpPr>
              <p:cNvPr id="1706" name="Freeform: Shape 1705">
                <a:extLst>
                  <a:ext uri="{FF2B5EF4-FFF2-40B4-BE49-F238E27FC236}">
                    <a16:creationId xmlns:a16="http://schemas.microsoft.com/office/drawing/2014/main" id="{E1C91002-3F03-49DF-9D10-ADD7B256E27C}"/>
                  </a:ext>
                </a:extLst>
              </p:cNvPr>
              <p:cNvSpPr/>
              <p:nvPr/>
            </p:nvSpPr>
            <p:spPr>
              <a:xfrm>
                <a:off x="5862039" y="4949780"/>
                <a:ext cx="136364" cy="136364"/>
              </a:xfrm>
              <a:custGeom>
                <a:avLst/>
                <a:gdLst>
                  <a:gd name="connsiteX0" fmla="*/ 142425 w 136364"/>
                  <a:gd name="connsiteY0" fmla="*/ 22727 h 136364"/>
                  <a:gd name="connsiteX1" fmla="*/ 121213 w 136364"/>
                  <a:gd name="connsiteY1" fmla="*/ 1515 h 136364"/>
                  <a:gd name="connsiteX2" fmla="*/ 71213 w 136364"/>
                  <a:gd name="connsiteY2" fmla="*/ 48485 h 136364"/>
                  <a:gd name="connsiteX3" fmla="*/ 21212 w 136364"/>
                  <a:gd name="connsiteY3" fmla="*/ 0 h 136364"/>
                  <a:gd name="connsiteX4" fmla="*/ 0 w 136364"/>
                  <a:gd name="connsiteY4" fmla="*/ 21212 h 136364"/>
                  <a:gd name="connsiteX5" fmla="*/ 56061 w 136364"/>
                  <a:gd name="connsiteY5" fmla="*/ 77273 h 136364"/>
                  <a:gd name="connsiteX6" fmla="*/ 56061 w 136364"/>
                  <a:gd name="connsiteY6" fmla="*/ 150001 h 136364"/>
                  <a:gd name="connsiteX7" fmla="*/ 86364 w 136364"/>
                  <a:gd name="connsiteY7" fmla="*/ 150001 h 136364"/>
                  <a:gd name="connsiteX8" fmla="*/ 86364 w 136364"/>
                  <a:gd name="connsiteY8" fmla="*/ 77273 h 136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136364">
                    <a:moveTo>
                      <a:pt x="142425" y="22727"/>
                    </a:moveTo>
                    <a:lnTo>
                      <a:pt x="121213" y="1515"/>
                    </a:lnTo>
                    <a:lnTo>
                      <a:pt x="71213" y="48485"/>
                    </a:lnTo>
                    <a:lnTo>
                      <a:pt x="21212" y="0"/>
                    </a:lnTo>
                    <a:lnTo>
                      <a:pt x="0" y="21212"/>
                    </a:lnTo>
                    <a:lnTo>
                      <a:pt x="56061" y="77273"/>
                    </a:lnTo>
                    <a:lnTo>
                      <a:pt x="56061" y="150001"/>
                    </a:lnTo>
                    <a:lnTo>
                      <a:pt x="86364" y="150001"/>
                    </a:lnTo>
                    <a:lnTo>
                      <a:pt x="86364" y="77273"/>
                    </a:lnTo>
                    <a:close/>
                  </a:path>
                </a:pathLst>
              </a:custGeom>
              <a:grpFill/>
              <a:ln w="14923" cap="flat">
                <a:noFill/>
                <a:prstDash val="solid"/>
                <a:miter/>
              </a:ln>
            </p:spPr>
            <p:txBody>
              <a:bodyPr rtlCol="0" anchor="ctr"/>
              <a:lstStyle/>
              <a:p>
                <a:pPr defTabSz="932563">
                  <a:defRPr/>
                </a:pPr>
                <a:endParaRPr lang="en-US">
                  <a:solidFill>
                    <a:srgbClr val="000000"/>
                  </a:solidFill>
                  <a:latin typeface="Segoe UI"/>
                </a:endParaRPr>
              </a:p>
            </p:txBody>
          </p:sp>
          <p:sp>
            <p:nvSpPr>
              <p:cNvPr id="1707" name="Freeform: Shape 1706">
                <a:extLst>
                  <a:ext uri="{FF2B5EF4-FFF2-40B4-BE49-F238E27FC236}">
                    <a16:creationId xmlns:a16="http://schemas.microsoft.com/office/drawing/2014/main" id="{EF904F1E-C0B7-4C23-B5A8-455BC1455453}"/>
                  </a:ext>
                </a:extLst>
              </p:cNvPr>
              <p:cNvSpPr/>
              <p:nvPr/>
            </p:nvSpPr>
            <p:spPr>
              <a:xfrm>
                <a:off x="5561650" y="5004317"/>
                <a:ext cx="196971" cy="363639"/>
              </a:xfrm>
              <a:custGeom>
                <a:avLst/>
                <a:gdLst>
                  <a:gd name="connsiteX0" fmla="*/ 62509 w 196970"/>
                  <a:gd name="connsiteY0" fmla="*/ 253041 h 363638"/>
                  <a:gd name="connsiteX1" fmla="*/ 185237 w 196970"/>
                  <a:gd name="connsiteY1" fmla="*/ 368193 h 363638"/>
                  <a:gd name="connsiteX2" fmla="*/ 164025 w 196970"/>
                  <a:gd name="connsiteY2" fmla="*/ 203041 h 363638"/>
                  <a:gd name="connsiteX3" fmla="*/ 387 w 196970"/>
                  <a:gd name="connsiteY3" fmla="*/ 9 h 363638"/>
                  <a:gd name="connsiteX4" fmla="*/ 62509 w 196970"/>
                  <a:gd name="connsiteY4" fmla="*/ 253041 h 363638"/>
                  <a:gd name="connsiteX5" fmla="*/ 62509 w 196970"/>
                  <a:gd name="connsiteY5" fmla="*/ 253041 h 363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6970" h="363638">
                    <a:moveTo>
                      <a:pt x="62509" y="253041"/>
                    </a:moveTo>
                    <a:cubicBezTo>
                      <a:pt x="92812" y="313647"/>
                      <a:pt x="157964" y="380314"/>
                      <a:pt x="185237" y="368193"/>
                    </a:cubicBezTo>
                    <a:cubicBezTo>
                      <a:pt x="214025" y="353041"/>
                      <a:pt x="204934" y="280314"/>
                      <a:pt x="164025" y="203041"/>
                    </a:cubicBezTo>
                    <a:cubicBezTo>
                      <a:pt x="124630" y="125767"/>
                      <a:pt x="1902" y="9"/>
                      <a:pt x="387" y="9"/>
                    </a:cubicBezTo>
                    <a:cubicBezTo>
                      <a:pt x="-4158" y="-1506"/>
                      <a:pt x="32206" y="189404"/>
                      <a:pt x="62509" y="253041"/>
                    </a:cubicBezTo>
                    <a:lnTo>
                      <a:pt x="62509" y="253041"/>
                    </a:lnTo>
                    <a:close/>
                  </a:path>
                </a:pathLst>
              </a:custGeom>
              <a:solidFill>
                <a:schemeClr val="tx2"/>
              </a:solidFill>
              <a:ln w="14923" cap="flat">
                <a:noFill/>
                <a:prstDash val="solid"/>
                <a:miter/>
              </a:ln>
            </p:spPr>
            <p:txBody>
              <a:bodyPr rtlCol="0" anchor="ctr"/>
              <a:lstStyle/>
              <a:p>
                <a:pPr defTabSz="932563">
                  <a:defRPr/>
                </a:pPr>
                <a:endParaRPr lang="en-US">
                  <a:solidFill>
                    <a:srgbClr val="000000"/>
                  </a:solidFill>
                  <a:latin typeface="Segoe UI"/>
                </a:endParaRPr>
              </a:p>
            </p:txBody>
          </p:sp>
          <p:sp>
            <p:nvSpPr>
              <p:cNvPr id="1708" name="Freeform: Shape 1707">
                <a:extLst>
                  <a:ext uri="{FF2B5EF4-FFF2-40B4-BE49-F238E27FC236}">
                    <a16:creationId xmlns:a16="http://schemas.microsoft.com/office/drawing/2014/main" id="{6958A5B3-3C1F-4FB6-BD58-BB4FD28E209F}"/>
                  </a:ext>
                </a:extLst>
              </p:cNvPr>
              <p:cNvSpPr/>
              <p:nvPr/>
            </p:nvSpPr>
            <p:spPr>
              <a:xfrm>
                <a:off x="5794596" y="5004317"/>
                <a:ext cx="196971" cy="363639"/>
              </a:xfrm>
              <a:custGeom>
                <a:avLst/>
                <a:gdLst>
                  <a:gd name="connsiteX0" fmla="*/ 138656 w 196970"/>
                  <a:gd name="connsiteY0" fmla="*/ 253041 h 363638"/>
                  <a:gd name="connsiteX1" fmla="*/ 200778 w 196970"/>
                  <a:gd name="connsiteY1" fmla="*/ 9 h 363638"/>
                  <a:gd name="connsiteX2" fmla="*/ 37140 w 196970"/>
                  <a:gd name="connsiteY2" fmla="*/ 203040 h 363638"/>
                  <a:gd name="connsiteX3" fmla="*/ 15928 w 196970"/>
                  <a:gd name="connsiteY3" fmla="*/ 368193 h 363638"/>
                  <a:gd name="connsiteX4" fmla="*/ 138656 w 196970"/>
                  <a:gd name="connsiteY4" fmla="*/ 253041 h 363638"/>
                  <a:gd name="connsiteX5" fmla="*/ 138656 w 196970"/>
                  <a:gd name="connsiteY5" fmla="*/ 253041 h 363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6970" h="363638">
                    <a:moveTo>
                      <a:pt x="138656" y="253041"/>
                    </a:moveTo>
                    <a:cubicBezTo>
                      <a:pt x="170474" y="190919"/>
                      <a:pt x="205323" y="-1506"/>
                      <a:pt x="200778" y="9"/>
                    </a:cubicBezTo>
                    <a:cubicBezTo>
                      <a:pt x="199262" y="9"/>
                      <a:pt x="75019" y="125767"/>
                      <a:pt x="37140" y="203040"/>
                    </a:cubicBezTo>
                    <a:cubicBezTo>
                      <a:pt x="-739" y="280314"/>
                      <a:pt x="-12860" y="353041"/>
                      <a:pt x="15928" y="368193"/>
                    </a:cubicBezTo>
                    <a:cubicBezTo>
                      <a:pt x="43201" y="380314"/>
                      <a:pt x="108353" y="313647"/>
                      <a:pt x="138656" y="253041"/>
                    </a:cubicBezTo>
                    <a:lnTo>
                      <a:pt x="138656" y="253041"/>
                    </a:lnTo>
                    <a:close/>
                  </a:path>
                </a:pathLst>
              </a:custGeom>
              <a:solidFill>
                <a:schemeClr val="tx2"/>
              </a:solidFill>
              <a:ln w="14923" cap="flat">
                <a:noFill/>
                <a:prstDash val="solid"/>
                <a:miter/>
              </a:ln>
            </p:spPr>
            <p:txBody>
              <a:bodyPr rtlCol="0" anchor="ctr"/>
              <a:lstStyle/>
              <a:p>
                <a:pPr defTabSz="932563">
                  <a:defRPr/>
                </a:pPr>
                <a:endParaRPr lang="en-US">
                  <a:solidFill>
                    <a:srgbClr val="000000"/>
                  </a:solidFill>
                  <a:latin typeface="Segoe UI"/>
                </a:endParaRPr>
              </a:p>
            </p:txBody>
          </p:sp>
        </p:grpSp>
        <p:grpSp>
          <p:nvGrpSpPr>
            <p:cNvPr id="1695" name="Group 1694">
              <a:extLst>
                <a:ext uri="{FF2B5EF4-FFF2-40B4-BE49-F238E27FC236}">
                  <a16:creationId xmlns:a16="http://schemas.microsoft.com/office/drawing/2014/main" id="{5E68696C-0F5D-40FD-A8D6-534A4EB41F11}"/>
                </a:ext>
              </a:extLst>
            </p:cNvPr>
            <p:cNvGrpSpPr/>
            <p:nvPr/>
          </p:nvGrpSpPr>
          <p:grpSpPr>
            <a:xfrm>
              <a:off x="7426331" y="4248611"/>
              <a:ext cx="160614" cy="309781"/>
              <a:chOff x="1432395" y="1223018"/>
              <a:chExt cx="149898" cy="289112"/>
            </a:xfrm>
            <a:solidFill>
              <a:schemeClr val="tx2"/>
            </a:solidFill>
          </p:grpSpPr>
          <p:sp>
            <p:nvSpPr>
              <p:cNvPr id="1696" name="Graphic 21">
                <a:extLst>
                  <a:ext uri="{FF2B5EF4-FFF2-40B4-BE49-F238E27FC236}">
                    <a16:creationId xmlns:a16="http://schemas.microsoft.com/office/drawing/2014/main" id="{54CB46D0-1998-4701-B998-090B22EF657F}"/>
                  </a:ext>
                </a:extLst>
              </p:cNvPr>
              <p:cNvSpPr/>
              <p:nvPr/>
            </p:nvSpPr>
            <p:spPr>
              <a:xfrm>
                <a:off x="1432395" y="1223018"/>
                <a:ext cx="149898" cy="196418"/>
              </a:xfrm>
              <a:custGeom>
                <a:avLst/>
                <a:gdLst>
                  <a:gd name="connsiteX0" fmla="*/ 414624 w 421750"/>
                  <a:gd name="connsiteY0" fmla="*/ 345835 h 552638"/>
                  <a:gd name="connsiteX1" fmla="*/ 211554 w 421750"/>
                  <a:gd name="connsiteY1" fmla="*/ 548906 h 552638"/>
                  <a:gd name="connsiteX2" fmla="*/ 8483 w 421750"/>
                  <a:gd name="connsiteY2" fmla="*/ 345835 h 552638"/>
                  <a:gd name="connsiteX3" fmla="*/ 211554 w 421750"/>
                  <a:gd name="connsiteY3" fmla="*/ 8483 h 552638"/>
                  <a:gd name="connsiteX4" fmla="*/ 414624 w 421750"/>
                  <a:gd name="connsiteY4" fmla="*/ 345835 h 5526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1750" h="552638">
                    <a:moveTo>
                      <a:pt x="414624" y="345835"/>
                    </a:moveTo>
                    <a:cubicBezTo>
                      <a:pt x="414624" y="458011"/>
                      <a:pt x="323681" y="548906"/>
                      <a:pt x="211554" y="548906"/>
                    </a:cubicBezTo>
                    <a:cubicBezTo>
                      <a:pt x="99426" y="548906"/>
                      <a:pt x="8483" y="458011"/>
                      <a:pt x="8483" y="345835"/>
                    </a:cubicBezTo>
                    <a:cubicBezTo>
                      <a:pt x="8483" y="233659"/>
                      <a:pt x="99426" y="8483"/>
                      <a:pt x="211554" y="8483"/>
                    </a:cubicBezTo>
                    <a:cubicBezTo>
                      <a:pt x="323681" y="8483"/>
                      <a:pt x="414624" y="233708"/>
                      <a:pt x="414624" y="345835"/>
                    </a:cubicBezTo>
                    <a:close/>
                  </a:path>
                </a:pathLst>
              </a:custGeom>
              <a:grpFill/>
              <a:ln w="19050" cap="flat">
                <a:noFill/>
                <a:prstDash val="solid"/>
                <a:miter/>
              </a:ln>
            </p:spPr>
            <p:txBody>
              <a:bodyPr rtlCol="0" anchor="ctr"/>
              <a:lstStyle/>
              <a:p>
                <a:pPr defTabSz="914224">
                  <a:defRPr/>
                </a:pPr>
                <a:endParaRPr lang="en-US" kern="0">
                  <a:solidFill>
                    <a:srgbClr val="1A1A1A"/>
                  </a:solidFill>
                  <a:latin typeface="Segoe UI"/>
                </a:endParaRPr>
              </a:p>
            </p:txBody>
          </p:sp>
          <p:sp>
            <p:nvSpPr>
              <p:cNvPr id="1697" name="Rectangle 1696">
                <a:extLst>
                  <a:ext uri="{FF2B5EF4-FFF2-40B4-BE49-F238E27FC236}">
                    <a16:creationId xmlns:a16="http://schemas.microsoft.com/office/drawing/2014/main" id="{38B35D02-66D9-4FCE-AAED-82C1D520E289}"/>
                  </a:ext>
                </a:extLst>
              </p:cNvPr>
              <p:cNvSpPr/>
              <p:nvPr/>
            </p:nvSpPr>
            <p:spPr bwMode="auto">
              <a:xfrm>
                <a:off x="1498200" y="1394186"/>
                <a:ext cx="18288" cy="11794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sp>
        <p:nvSpPr>
          <p:cNvPr id="1828" name="Freeform 7">
            <a:extLst>
              <a:ext uri="{FF2B5EF4-FFF2-40B4-BE49-F238E27FC236}">
                <a16:creationId xmlns:a16="http://schemas.microsoft.com/office/drawing/2014/main" id="{23C1A42D-AED6-47AB-9ACD-D80A1EAECE4A}"/>
              </a:ext>
            </a:extLst>
          </p:cNvPr>
          <p:cNvSpPr>
            <a:spLocks/>
          </p:cNvSpPr>
          <p:nvPr/>
        </p:nvSpPr>
        <p:spPr bwMode="auto">
          <a:xfrm>
            <a:off x="10673989" y="2332736"/>
            <a:ext cx="691848" cy="425577"/>
          </a:xfrm>
          <a:custGeom>
            <a:avLst/>
            <a:gdLst>
              <a:gd name="T0" fmla="*/ 984 w 1109"/>
              <a:gd name="T1" fmla="*/ 426 h 682"/>
              <a:gd name="T2" fmla="*/ 982 w 1109"/>
              <a:gd name="T3" fmla="*/ 426 h 682"/>
              <a:gd name="T4" fmla="*/ 998 w 1109"/>
              <a:gd name="T5" fmla="*/ 341 h 682"/>
              <a:gd name="T6" fmla="*/ 776 w 1109"/>
              <a:gd name="T7" fmla="*/ 113 h 682"/>
              <a:gd name="T8" fmla="*/ 702 w 1109"/>
              <a:gd name="T9" fmla="*/ 127 h 682"/>
              <a:gd name="T10" fmla="*/ 443 w 1109"/>
              <a:gd name="T11" fmla="*/ 0 h 682"/>
              <a:gd name="T12" fmla="*/ 110 w 1109"/>
              <a:gd name="T13" fmla="*/ 341 h 682"/>
              <a:gd name="T14" fmla="*/ 121 w 1109"/>
              <a:gd name="T15" fmla="*/ 426 h 682"/>
              <a:gd name="T16" fmla="*/ 0 w 1109"/>
              <a:gd name="T17" fmla="*/ 554 h 682"/>
              <a:gd name="T18" fmla="*/ 124 w 1109"/>
              <a:gd name="T19" fmla="*/ 682 h 682"/>
              <a:gd name="T20" fmla="*/ 984 w 1109"/>
              <a:gd name="T21" fmla="*/ 682 h 682"/>
              <a:gd name="T22" fmla="*/ 1109 w 1109"/>
              <a:gd name="T23" fmla="*/ 554 h 682"/>
              <a:gd name="T24" fmla="*/ 984 w 1109"/>
              <a:gd name="T25" fmla="*/ 426 h 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09" h="682">
                <a:moveTo>
                  <a:pt x="984" y="426"/>
                </a:moveTo>
                <a:cubicBezTo>
                  <a:pt x="982" y="426"/>
                  <a:pt x="982" y="426"/>
                  <a:pt x="982" y="426"/>
                </a:cubicBezTo>
                <a:cubicBezTo>
                  <a:pt x="992" y="400"/>
                  <a:pt x="998" y="371"/>
                  <a:pt x="998" y="341"/>
                </a:cubicBezTo>
                <a:cubicBezTo>
                  <a:pt x="998" y="215"/>
                  <a:pt x="899" y="113"/>
                  <a:pt x="776" y="113"/>
                </a:cubicBezTo>
                <a:cubicBezTo>
                  <a:pt x="750" y="113"/>
                  <a:pt x="725" y="118"/>
                  <a:pt x="702" y="127"/>
                </a:cubicBezTo>
                <a:cubicBezTo>
                  <a:pt x="641" y="49"/>
                  <a:pt x="548" y="0"/>
                  <a:pt x="443" y="0"/>
                </a:cubicBezTo>
                <a:cubicBezTo>
                  <a:pt x="259" y="0"/>
                  <a:pt x="110" y="152"/>
                  <a:pt x="110" y="341"/>
                </a:cubicBezTo>
                <a:cubicBezTo>
                  <a:pt x="110" y="370"/>
                  <a:pt x="115" y="399"/>
                  <a:pt x="121" y="426"/>
                </a:cubicBezTo>
                <a:cubicBezTo>
                  <a:pt x="54" y="428"/>
                  <a:pt x="0" y="484"/>
                  <a:pt x="0" y="554"/>
                </a:cubicBezTo>
                <a:cubicBezTo>
                  <a:pt x="0" y="625"/>
                  <a:pt x="55" y="682"/>
                  <a:pt x="124" y="682"/>
                </a:cubicBezTo>
                <a:cubicBezTo>
                  <a:pt x="984" y="682"/>
                  <a:pt x="984" y="682"/>
                  <a:pt x="984" y="682"/>
                </a:cubicBezTo>
                <a:cubicBezTo>
                  <a:pt x="1053" y="682"/>
                  <a:pt x="1109" y="625"/>
                  <a:pt x="1109" y="554"/>
                </a:cubicBezTo>
                <a:cubicBezTo>
                  <a:pt x="1109" y="483"/>
                  <a:pt x="1053" y="426"/>
                  <a:pt x="984" y="426"/>
                </a:cubicBezTo>
                <a:close/>
              </a:path>
            </a:pathLst>
          </a:custGeom>
          <a:solidFill>
            <a:schemeClr val="bg1"/>
          </a:solidFill>
          <a:ln w="12700" cap="flat">
            <a:solidFill>
              <a:schemeClr val="tx2"/>
            </a:solidFill>
            <a:prstDash val="solid"/>
            <a:miter lim="800000"/>
            <a:headEnd/>
            <a:tailEnd/>
          </a:ln>
        </p:spPr>
        <p:txBody>
          <a:bodyPr vert="horz" wrap="square" lIns="62320" tIns="31159" rIns="62320" bIns="31159" numCol="1" anchor="t" anchorCtr="0" compatLnSpc="1">
            <a:prstTxWarp prst="textNoShape">
              <a:avLst/>
            </a:prstTxWarp>
          </a:bodyPr>
          <a:lstStyle/>
          <a:p>
            <a:pPr algn="ctr" defTabSz="623137">
              <a:defRPr/>
            </a:pPr>
            <a:endParaRPr lang="en-US" sz="1227" kern="0">
              <a:solidFill>
                <a:srgbClr val="353535"/>
              </a:solidFill>
              <a:latin typeface="Segoe UI Semilight"/>
            </a:endParaRPr>
          </a:p>
        </p:txBody>
      </p:sp>
      <p:grpSp>
        <p:nvGrpSpPr>
          <p:cNvPr id="1829" name="Energy">
            <a:extLst>
              <a:ext uri="{FF2B5EF4-FFF2-40B4-BE49-F238E27FC236}">
                <a16:creationId xmlns:a16="http://schemas.microsoft.com/office/drawing/2014/main" id="{F474643A-1FBA-4D21-9369-75DBFDDE542A}"/>
              </a:ext>
            </a:extLst>
          </p:cNvPr>
          <p:cNvGrpSpPr/>
          <p:nvPr/>
        </p:nvGrpSpPr>
        <p:grpSpPr>
          <a:xfrm>
            <a:off x="10956330" y="2459387"/>
            <a:ext cx="148722" cy="279598"/>
            <a:chOff x="5794153" y="2355249"/>
            <a:chExt cx="310191" cy="583160"/>
          </a:xfrm>
        </p:grpSpPr>
        <p:sp>
          <p:nvSpPr>
            <p:cNvPr id="1830" name="Freeform: Shape 1829">
              <a:extLst>
                <a:ext uri="{FF2B5EF4-FFF2-40B4-BE49-F238E27FC236}">
                  <a16:creationId xmlns:a16="http://schemas.microsoft.com/office/drawing/2014/main" id="{D7D19524-D5DE-49B4-8069-A842CF6469FD}"/>
                </a:ext>
              </a:extLst>
            </p:cNvPr>
            <p:cNvSpPr/>
            <p:nvPr/>
          </p:nvSpPr>
          <p:spPr>
            <a:xfrm>
              <a:off x="5794153" y="2355249"/>
              <a:ext cx="310191" cy="297784"/>
            </a:xfrm>
            <a:custGeom>
              <a:avLst/>
              <a:gdLst>
                <a:gd name="connsiteX0" fmla="*/ 312673 w 310191"/>
                <a:gd name="connsiteY0" fmla="*/ 0 h 297783"/>
                <a:gd name="connsiteX1" fmla="*/ 89335 w 310191"/>
                <a:gd name="connsiteY1" fmla="*/ 0 h 297783"/>
                <a:gd name="connsiteX2" fmla="*/ 0 w 310191"/>
                <a:gd name="connsiteY2" fmla="*/ 303988 h 297783"/>
                <a:gd name="connsiteX3" fmla="*/ 114150 w 310191"/>
                <a:gd name="connsiteY3" fmla="*/ 303988 h 297783"/>
              </a:gdLst>
              <a:ahLst/>
              <a:cxnLst>
                <a:cxn ang="0">
                  <a:pos x="connsiteX0" y="connsiteY0"/>
                </a:cxn>
                <a:cxn ang="0">
                  <a:pos x="connsiteX1" y="connsiteY1"/>
                </a:cxn>
                <a:cxn ang="0">
                  <a:pos x="connsiteX2" y="connsiteY2"/>
                </a:cxn>
                <a:cxn ang="0">
                  <a:pos x="connsiteX3" y="connsiteY3"/>
                </a:cxn>
              </a:cxnLst>
              <a:rect l="l" t="t" r="r" b="b"/>
              <a:pathLst>
                <a:path w="310191" h="297783">
                  <a:moveTo>
                    <a:pt x="312673" y="0"/>
                  </a:moveTo>
                  <a:lnTo>
                    <a:pt x="89335" y="0"/>
                  </a:lnTo>
                  <a:lnTo>
                    <a:pt x="0" y="303988"/>
                  </a:lnTo>
                  <a:lnTo>
                    <a:pt x="114150" y="303988"/>
                  </a:lnTo>
                  <a:close/>
                </a:path>
              </a:pathLst>
            </a:custGeom>
            <a:solidFill>
              <a:schemeClr val="tx2"/>
            </a:solidFill>
            <a:ln w="12192" cap="flat">
              <a:noFill/>
              <a:prstDash val="solid"/>
              <a:miter/>
            </a:ln>
          </p:spPr>
          <p:txBody>
            <a:bodyPr rtlCol="0" anchor="ctr"/>
            <a:lstStyle/>
            <a:p>
              <a:pPr defTabSz="932563">
                <a:defRPr/>
              </a:pPr>
              <a:endParaRPr lang="en-US">
                <a:solidFill>
                  <a:srgbClr val="000000"/>
                </a:solidFill>
                <a:latin typeface="Segoe UI"/>
              </a:endParaRPr>
            </a:p>
          </p:txBody>
        </p:sp>
        <p:sp>
          <p:nvSpPr>
            <p:cNvPr id="1831" name="Freeform: Shape 1830">
              <a:extLst>
                <a:ext uri="{FF2B5EF4-FFF2-40B4-BE49-F238E27FC236}">
                  <a16:creationId xmlns:a16="http://schemas.microsoft.com/office/drawing/2014/main" id="{AB16C426-D623-4C59-9800-7C6056FEA978}"/>
                </a:ext>
              </a:extLst>
            </p:cNvPr>
            <p:cNvSpPr/>
            <p:nvPr/>
          </p:nvSpPr>
          <p:spPr>
            <a:xfrm>
              <a:off x="5825172" y="2625736"/>
              <a:ext cx="235745" cy="310191"/>
            </a:xfrm>
            <a:custGeom>
              <a:avLst/>
              <a:gdLst>
                <a:gd name="connsiteX0" fmla="*/ 84372 w 235745"/>
                <a:gd name="connsiteY0" fmla="*/ 32260 h 310191"/>
                <a:gd name="connsiteX1" fmla="*/ 0 w 235745"/>
                <a:gd name="connsiteY1" fmla="*/ 313914 h 310191"/>
                <a:gd name="connsiteX2" fmla="*/ 241949 w 235745"/>
                <a:gd name="connsiteY2" fmla="*/ 0 h 310191"/>
                <a:gd name="connsiteX3" fmla="*/ 104224 w 235745"/>
                <a:gd name="connsiteY3" fmla="*/ 0 h 310191"/>
              </a:gdLst>
              <a:ahLst/>
              <a:cxnLst>
                <a:cxn ang="0">
                  <a:pos x="connsiteX0" y="connsiteY0"/>
                </a:cxn>
                <a:cxn ang="0">
                  <a:pos x="connsiteX1" y="connsiteY1"/>
                </a:cxn>
                <a:cxn ang="0">
                  <a:pos x="connsiteX2" y="connsiteY2"/>
                </a:cxn>
                <a:cxn ang="0">
                  <a:pos x="connsiteX3" y="connsiteY3"/>
                </a:cxn>
              </a:cxnLst>
              <a:rect l="l" t="t" r="r" b="b"/>
              <a:pathLst>
                <a:path w="235745" h="310191">
                  <a:moveTo>
                    <a:pt x="84372" y="32260"/>
                  </a:moveTo>
                  <a:lnTo>
                    <a:pt x="0" y="313914"/>
                  </a:lnTo>
                  <a:lnTo>
                    <a:pt x="241949" y="0"/>
                  </a:lnTo>
                  <a:lnTo>
                    <a:pt x="104224" y="0"/>
                  </a:lnTo>
                  <a:close/>
                </a:path>
              </a:pathLst>
            </a:custGeom>
            <a:solidFill>
              <a:schemeClr val="accent5"/>
            </a:solidFill>
            <a:ln w="12192" cap="flat">
              <a:noFill/>
              <a:prstDash val="solid"/>
              <a:miter/>
            </a:ln>
          </p:spPr>
          <p:txBody>
            <a:bodyPr rtlCol="0" anchor="ctr"/>
            <a:lstStyle/>
            <a:p>
              <a:pPr defTabSz="932563">
                <a:defRPr/>
              </a:pPr>
              <a:endParaRPr lang="en-US">
                <a:solidFill>
                  <a:srgbClr val="000000"/>
                </a:solidFill>
                <a:latin typeface="Segoe UI"/>
              </a:endParaRPr>
            </a:p>
          </p:txBody>
        </p:sp>
      </p:grpSp>
      <p:sp>
        <p:nvSpPr>
          <p:cNvPr id="1832" name="Freeform 7">
            <a:extLst>
              <a:ext uri="{FF2B5EF4-FFF2-40B4-BE49-F238E27FC236}">
                <a16:creationId xmlns:a16="http://schemas.microsoft.com/office/drawing/2014/main" id="{4606D7A4-BDCE-46DF-ACD3-B06382D808C4}"/>
              </a:ext>
            </a:extLst>
          </p:cNvPr>
          <p:cNvSpPr>
            <a:spLocks/>
          </p:cNvSpPr>
          <p:nvPr/>
        </p:nvSpPr>
        <p:spPr bwMode="auto">
          <a:xfrm>
            <a:off x="8102140" y="1425262"/>
            <a:ext cx="691848" cy="425577"/>
          </a:xfrm>
          <a:custGeom>
            <a:avLst/>
            <a:gdLst>
              <a:gd name="T0" fmla="*/ 984 w 1109"/>
              <a:gd name="T1" fmla="*/ 426 h 682"/>
              <a:gd name="T2" fmla="*/ 982 w 1109"/>
              <a:gd name="T3" fmla="*/ 426 h 682"/>
              <a:gd name="T4" fmla="*/ 998 w 1109"/>
              <a:gd name="T5" fmla="*/ 341 h 682"/>
              <a:gd name="T6" fmla="*/ 776 w 1109"/>
              <a:gd name="T7" fmla="*/ 113 h 682"/>
              <a:gd name="T8" fmla="*/ 702 w 1109"/>
              <a:gd name="T9" fmla="*/ 127 h 682"/>
              <a:gd name="T10" fmla="*/ 443 w 1109"/>
              <a:gd name="T11" fmla="*/ 0 h 682"/>
              <a:gd name="T12" fmla="*/ 110 w 1109"/>
              <a:gd name="T13" fmla="*/ 341 h 682"/>
              <a:gd name="T14" fmla="*/ 121 w 1109"/>
              <a:gd name="T15" fmla="*/ 426 h 682"/>
              <a:gd name="T16" fmla="*/ 0 w 1109"/>
              <a:gd name="T17" fmla="*/ 554 h 682"/>
              <a:gd name="T18" fmla="*/ 124 w 1109"/>
              <a:gd name="T19" fmla="*/ 682 h 682"/>
              <a:gd name="T20" fmla="*/ 984 w 1109"/>
              <a:gd name="T21" fmla="*/ 682 h 682"/>
              <a:gd name="T22" fmla="*/ 1109 w 1109"/>
              <a:gd name="T23" fmla="*/ 554 h 682"/>
              <a:gd name="T24" fmla="*/ 984 w 1109"/>
              <a:gd name="T25" fmla="*/ 426 h 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09" h="682">
                <a:moveTo>
                  <a:pt x="984" y="426"/>
                </a:moveTo>
                <a:cubicBezTo>
                  <a:pt x="982" y="426"/>
                  <a:pt x="982" y="426"/>
                  <a:pt x="982" y="426"/>
                </a:cubicBezTo>
                <a:cubicBezTo>
                  <a:pt x="992" y="400"/>
                  <a:pt x="998" y="371"/>
                  <a:pt x="998" y="341"/>
                </a:cubicBezTo>
                <a:cubicBezTo>
                  <a:pt x="998" y="215"/>
                  <a:pt x="899" y="113"/>
                  <a:pt x="776" y="113"/>
                </a:cubicBezTo>
                <a:cubicBezTo>
                  <a:pt x="750" y="113"/>
                  <a:pt x="725" y="118"/>
                  <a:pt x="702" y="127"/>
                </a:cubicBezTo>
                <a:cubicBezTo>
                  <a:pt x="641" y="49"/>
                  <a:pt x="548" y="0"/>
                  <a:pt x="443" y="0"/>
                </a:cubicBezTo>
                <a:cubicBezTo>
                  <a:pt x="259" y="0"/>
                  <a:pt x="110" y="152"/>
                  <a:pt x="110" y="341"/>
                </a:cubicBezTo>
                <a:cubicBezTo>
                  <a:pt x="110" y="370"/>
                  <a:pt x="115" y="399"/>
                  <a:pt x="121" y="426"/>
                </a:cubicBezTo>
                <a:cubicBezTo>
                  <a:pt x="54" y="428"/>
                  <a:pt x="0" y="484"/>
                  <a:pt x="0" y="554"/>
                </a:cubicBezTo>
                <a:cubicBezTo>
                  <a:pt x="0" y="625"/>
                  <a:pt x="55" y="682"/>
                  <a:pt x="124" y="682"/>
                </a:cubicBezTo>
                <a:cubicBezTo>
                  <a:pt x="984" y="682"/>
                  <a:pt x="984" y="682"/>
                  <a:pt x="984" y="682"/>
                </a:cubicBezTo>
                <a:cubicBezTo>
                  <a:pt x="1053" y="682"/>
                  <a:pt x="1109" y="625"/>
                  <a:pt x="1109" y="554"/>
                </a:cubicBezTo>
                <a:cubicBezTo>
                  <a:pt x="1109" y="483"/>
                  <a:pt x="1053" y="426"/>
                  <a:pt x="984" y="426"/>
                </a:cubicBezTo>
                <a:close/>
              </a:path>
            </a:pathLst>
          </a:custGeom>
          <a:solidFill>
            <a:schemeClr val="bg1"/>
          </a:solidFill>
          <a:ln w="12700" cap="flat">
            <a:solidFill>
              <a:schemeClr val="tx2"/>
            </a:solidFill>
            <a:prstDash val="solid"/>
            <a:miter lim="800000"/>
            <a:headEnd/>
            <a:tailEnd/>
          </a:ln>
        </p:spPr>
        <p:txBody>
          <a:bodyPr vert="horz" wrap="square" lIns="62320" tIns="31159" rIns="62320" bIns="31159" numCol="1" anchor="t" anchorCtr="0" compatLnSpc="1">
            <a:prstTxWarp prst="textNoShape">
              <a:avLst/>
            </a:prstTxWarp>
          </a:bodyPr>
          <a:lstStyle/>
          <a:p>
            <a:pPr algn="ctr" defTabSz="623137">
              <a:defRPr/>
            </a:pPr>
            <a:endParaRPr lang="en-US" sz="1227" kern="0">
              <a:solidFill>
                <a:srgbClr val="353535"/>
              </a:solidFill>
              <a:latin typeface="Segoe UI Semilight"/>
            </a:endParaRPr>
          </a:p>
        </p:txBody>
      </p:sp>
      <p:grpSp>
        <p:nvGrpSpPr>
          <p:cNvPr id="1833" name="City">
            <a:extLst>
              <a:ext uri="{FF2B5EF4-FFF2-40B4-BE49-F238E27FC236}">
                <a16:creationId xmlns:a16="http://schemas.microsoft.com/office/drawing/2014/main" id="{DA6B4FA2-6189-4801-9791-3975D1D508A3}"/>
              </a:ext>
            </a:extLst>
          </p:cNvPr>
          <p:cNvGrpSpPr>
            <a:grpSpLocks noChangeAspect="1"/>
          </p:cNvGrpSpPr>
          <p:nvPr/>
        </p:nvGrpSpPr>
        <p:grpSpPr bwMode="auto">
          <a:xfrm>
            <a:off x="8332993" y="1540623"/>
            <a:ext cx="246630" cy="246630"/>
            <a:chOff x="4908" y="666"/>
            <a:chExt cx="188" cy="188"/>
          </a:xfrm>
        </p:grpSpPr>
        <p:sp>
          <p:nvSpPr>
            <p:cNvPr id="1834" name="AutoShape 3">
              <a:extLst>
                <a:ext uri="{FF2B5EF4-FFF2-40B4-BE49-F238E27FC236}">
                  <a16:creationId xmlns:a16="http://schemas.microsoft.com/office/drawing/2014/main" id="{314E05EF-F522-467C-B0DD-2943EB0EA93B}"/>
                </a:ext>
              </a:extLst>
            </p:cNvPr>
            <p:cNvSpPr>
              <a:spLocks noChangeAspect="1" noChangeArrowheads="1" noTextEdit="1"/>
            </p:cNvSpPr>
            <p:nvPr/>
          </p:nvSpPr>
          <p:spPr bwMode="auto">
            <a:xfrm>
              <a:off x="4908" y="666"/>
              <a:ext cx="188"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000000"/>
                </a:solidFill>
                <a:latin typeface="Segoe UI"/>
              </a:endParaRPr>
            </a:p>
          </p:txBody>
        </p:sp>
        <p:sp>
          <p:nvSpPr>
            <p:cNvPr id="1835" name="Rectangle 6">
              <a:extLst>
                <a:ext uri="{FF2B5EF4-FFF2-40B4-BE49-F238E27FC236}">
                  <a16:creationId xmlns:a16="http://schemas.microsoft.com/office/drawing/2014/main" id="{C62437E0-17C0-4825-8ACC-40FFA9B721B2}"/>
                </a:ext>
              </a:extLst>
            </p:cNvPr>
            <p:cNvSpPr>
              <a:spLocks noChangeArrowheads="1"/>
            </p:cNvSpPr>
            <p:nvPr/>
          </p:nvSpPr>
          <p:spPr bwMode="auto">
            <a:xfrm>
              <a:off x="4908" y="666"/>
              <a:ext cx="94" cy="188"/>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000000"/>
                </a:solidFill>
                <a:latin typeface="Segoe UI"/>
              </a:endParaRPr>
            </a:p>
          </p:txBody>
        </p:sp>
        <p:sp>
          <p:nvSpPr>
            <p:cNvPr id="1836" name="Rectangle 7">
              <a:extLst>
                <a:ext uri="{FF2B5EF4-FFF2-40B4-BE49-F238E27FC236}">
                  <a16:creationId xmlns:a16="http://schemas.microsoft.com/office/drawing/2014/main" id="{9BB14EC6-A3AB-4F51-A77D-C2D9B5813345}"/>
                </a:ext>
              </a:extLst>
            </p:cNvPr>
            <p:cNvSpPr>
              <a:spLocks noChangeArrowheads="1"/>
            </p:cNvSpPr>
            <p:nvPr/>
          </p:nvSpPr>
          <p:spPr bwMode="auto">
            <a:xfrm>
              <a:off x="5002" y="760"/>
              <a:ext cx="94" cy="94"/>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000000"/>
                </a:solidFill>
                <a:latin typeface="Segoe UI"/>
              </a:endParaRPr>
            </a:p>
          </p:txBody>
        </p:sp>
        <p:sp>
          <p:nvSpPr>
            <p:cNvPr id="1837" name="Rectangle 8">
              <a:extLst>
                <a:ext uri="{FF2B5EF4-FFF2-40B4-BE49-F238E27FC236}">
                  <a16:creationId xmlns:a16="http://schemas.microsoft.com/office/drawing/2014/main" id="{C1AC7C33-348B-44A5-8CCA-C65228F15C0A}"/>
                </a:ext>
              </a:extLst>
            </p:cNvPr>
            <p:cNvSpPr>
              <a:spLocks noChangeArrowheads="1"/>
            </p:cNvSpPr>
            <p:nvPr/>
          </p:nvSpPr>
          <p:spPr bwMode="auto">
            <a:xfrm>
              <a:off x="4932" y="695"/>
              <a:ext cx="17" cy="1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000000"/>
                </a:solidFill>
                <a:latin typeface="Segoe UI"/>
              </a:endParaRPr>
            </a:p>
          </p:txBody>
        </p:sp>
        <p:sp>
          <p:nvSpPr>
            <p:cNvPr id="1838" name="Rectangle 9">
              <a:extLst>
                <a:ext uri="{FF2B5EF4-FFF2-40B4-BE49-F238E27FC236}">
                  <a16:creationId xmlns:a16="http://schemas.microsoft.com/office/drawing/2014/main" id="{79A920A1-0771-4BE6-8B1D-1CE72DAB5C45}"/>
                </a:ext>
              </a:extLst>
            </p:cNvPr>
            <p:cNvSpPr>
              <a:spLocks noChangeArrowheads="1"/>
            </p:cNvSpPr>
            <p:nvPr/>
          </p:nvSpPr>
          <p:spPr bwMode="auto">
            <a:xfrm>
              <a:off x="4961" y="695"/>
              <a:ext cx="18" cy="1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000000"/>
                </a:solidFill>
                <a:latin typeface="Segoe UI"/>
              </a:endParaRPr>
            </a:p>
          </p:txBody>
        </p:sp>
        <p:sp>
          <p:nvSpPr>
            <p:cNvPr id="1839" name="Rectangle 10">
              <a:extLst>
                <a:ext uri="{FF2B5EF4-FFF2-40B4-BE49-F238E27FC236}">
                  <a16:creationId xmlns:a16="http://schemas.microsoft.com/office/drawing/2014/main" id="{E1DAC078-D74D-4AB1-AEA4-E9B64DA17714}"/>
                </a:ext>
              </a:extLst>
            </p:cNvPr>
            <p:cNvSpPr>
              <a:spLocks noChangeArrowheads="1"/>
            </p:cNvSpPr>
            <p:nvPr/>
          </p:nvSpPr>
          <p:spPr bwMode="auto">
            <a:xfrm>
              <a:off x="4932" y="725"/>
              <a:ext cx="17" cy="17"/>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000000"/>
                </a:solidFill>
                <a:latin typeface="Segoe UI"/>
              </a:endParaRPr>
            </a:p>
          </p:txBody>
        </p:sp>
        <p:sp>
          <p:nvSpPr>
            <p:cNvPr id="1840" name="Rectangle 11">
              <a:extLst>
                <a:ext uri="{FF2B5EF4-FFF2-40B4-BE49-F238E27FC236}">
                  <a16:creationId xmlns:a16="http://schemas.microsoft.com/office/drawing/2014/main" id="{E516AF8E-2C0F-40C4-863F-FDDD641DCF42}"/>
                </a:ext>
              </a:extLst>
            </p:cNvPr>
            <p:cNvSpPr>
              <a:spLocks noChangeArrowheads="1"/>
            </p:cNvSpPr>
            <p:nvPr/>
          </p:nvSpPr>
          <p:spPr bwMode="auto">
            <a:xfrm>
              <a:off x="4961" y="725"/>
              <a:ext cx="18" cy="17"/>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000000"/>
                </a:solidFill>
                <a:latin typeface="Segoe UI"/>
              </a:endParaRPr>
            </a:p>
          </p:txBody>
        </p:sp>
        <p:sp>
          <p:nvSpPr>
            <p:cNvPr id="1841" name="Rectangle 12">
              <a:extLst>
                <a:ext uri="{FF2B5EF4-FFF2-40B4-BE49-F238E27FC236}">
                  <a16:creationId xmlns:a16="http://schemas.microsoft.com/office/drawing/2014/main" id="{897509B1-DB42-480C-9B53-24130707BD60}"/>
                </a:ext>
              </a:extLst>
            </p:cNvPr>
            <p:cNvSpPr>
              <a:spLocks noChangeArrowheads="1"/>
            </p:cNvSpPr>
            <p:nvPr/>
          </p:nvSpPr>
          <p:spPr bwMode="auto">
            <a:xfrm>
              <a:off x="4932" y="754"/>
              <a:ext cx="17" cy="1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000000"/>
                </a:solidFill>
                <a:latin typeface="Segoe UI"/>
              </a:endParaRPr>
            </a:p>
          </p:txBody>
        </p:sp>
        <p:sp>
          <p:nvSpPr>
            <p:cNvPr id="1842" name="Rectangle 13">
              <a:extLst>
                <a:ext uri="{FF2B5EF4-FFF2-40B4-BE49-F238E27FC236}">
                  <a16:creationId xmlns:a16="http://schemas.microsoft.com/office/drawing/2014/main" id="{4D53C98B-DB39-4F83-8C2A-CDA0D8F7267F}"/>
                </a:ext>
              </a:extLst>
            </p:cNvPr>
            <p:cNvSpPr>
              <a:spLocks noChangeArrowheads="1"/>
            </p:cNvSpPr>
            <p:nvPr/>
          </p:nvSpPr>
          <p:spPr bwMode="auto">
            <a:xfrm>
              <a:off x="4961" y="754"/>
              <a:ext cx="18" cy="1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000000"/>
                </a:solidFill>
                <a:latin typeface="Segoe UI"/>
              </a:endParaRPr>
            </a:p>
          </p:txBody>
        </p:sp>
        <p:sp>
          <p:nvSpPr>
            <p:cNvPr id="1843" name="Rectangle 14">
              <a:extLst>
                <a:ext uri="{FF2B5EF4-FFF2-40B4-BE49-F238E27FC236}">
                  <a16:creationId xmlns:a16="http://schemas.microsoft.com/office/drawing/2014/main" id="{2F3087DE-EB86-4A9A-8564-340F18544B9C}"/>
                </a:ext>
              </a:extLst>
            </p:cNvPr>
            <p:cNvSpPr>
              <a:spLocks noChangeArrowheads="1"/>
            </p:cNvSpPr>
            <p:nvPr/>
          </p:nvSpPr>
          <p:spPr bwMode="auto">
            <a:xfrm>
              <a:off x="4932" y="783"/>
              <a:ext cx="17" cy="1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000000"/>
                </a:solidFill>
                <a:latin typeface="Segoe UI"/>
              </a:endParaRPr>
            </a:p>
          </p:txBody>
        </p:sp>
        <p:sp>
          <p:nvSpPr>
            <p:cNvPr id="1844" name="Rectangle 15">
              <a:extLst>
                <a:ext uri="{FF2B5EF4-FFF2-40B4-BE49-F238E27FC236}">
                  <a16:creationId xmlns:a16="http://schemas.microsoft.com/office/drawing/2014/main" id="{03D5BDCF-22D3-412B-B516-F88AA20C55C7}"/>
                </a:ext>
              </a:extLst>
            </p:cNvPr>
            <p:cNvSpPr>
              <a:spLocks noChangeArrowheads="1"/>
            </p:cNvSpPr>
            <p:nvPr/>
          </p:nvSpPr>
          <p:spPr bwMode="auto">
            <a:xfrm>
              <a:off x="4961" y="783"/>
              <a:ext cx="18" cy="1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000000"/>
                </a:solidFill>
                <a:latin typeface="Segoe UI"/>
              </a:endParaRPr>
            </a:p>
          </p:txBody>
        </p:sp>
        <p:sp>
          <p:nvSpPr>
            <p:cNvPr id="1845" name="Rectangle 16">
              <a:extLst>
                <a:ext uri="{FF2B5EF4-FFF2-40B4-BE49-F238E27FC236}">
                  <a16:creationId xmlns:a16="http://schemas.microsoft.com/office/drawing/2014/main" id="{629DB79C-FB6B-441D-886E-08AB93F0033A}"/>
                </a:ext>
              </a:extLst>
            </p:cNvPr>
            <p:cNvSpPr>
              <a:spLocks noChangeArrowheads="1"/>
            </p:cNvSpPr>
            <p:nvPr/>
          </p:nvSpPr>
          <p:spPr bwMode="auto">
            <a:xfrm>
              <a:off x="4943" y="830"/>
              <a:ext cx="24" cy="2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000000"/>
                </a:solidFill>
                <a:latin typeface="Segoe UI"/>
              </a:endParaRPr>
            </a:p>
          </p:txBody>
        </p:sp>
        <p:sp>
          <p:nvSpPr>
            <p:cNvPr id="1846" name="Rectangle 17">
              <a:extLst>
                <a:ext uri="{FF2B5EF4-FFF2-40B4-BE49-F238E27FC236}">
                  <a16:creationId xmlns:a16="http://schemas.microsoft.com/office/drawing/2014/main" id="{42069366-5446-4556-8320-1BC571D2A427}"/>
                </a:ext>
              </a:extLst>
            </p:cNvPr>
            <p:cNvSpPr>
              <a:spLocks noChangeArrowheads="1"/>
            </p:cNvSpPr>
            <p:nvPr/>
          </p:nvSpPr>
          <p:spPr bwMode="auto">
            <a:xfrm>
              <a:off x="5026" y="783"/>
              <a:ext cx="17" cy="18"/>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000000"/>
                </a:solidFill>
                <a:latin typeface="Segoe UI"/>
              </a:endParaRPr>
            </a:p>
          </p:txBody>
        </p:sp>
        <p:sp>
          <p:nvSpPr>
            <p:cNvPr id="1847" name="Rectangle 18">
              <a:extLst>
                <a:ext uri="{FF2B5EF4-FFF2-40B4-BE49-F238E27FC236}">
                  <a16:creationId xmlns:a16="http://schemas.microsoft.com/office/drawing/2014/main" id="{EDCB15FA-8C7E-40EF-AC4A-B7D8A4983624}"/>
                </a:ext>
              </a:extLst>
            </p:cNvPr>
            <p:cNvSpPr>
              <a:spLocks noChangeArrowheads="1"/>
            </p:cNvSpPr>
            <p:nvPr/>
          </p:nvSpPr>
          <p:spPr bwMode="auto">
            <a:xfrm>
              <a:off x="5055" y="783"/>
              <a:ext cx="18" cy="18"/>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000000"/>
                </a:solidFill>
                <a:latin typeface="Segoe UI"/>
              </a:endParaRPr>
            </a:p>
          </p:txBody>
        </p:sp>
        <p:sp>
          <p:nvSpPr>
            <p:cNvPr id="1848" name="Rectangle 19">
              <a:extLst>
                <a:ext uri="{FF2B5EF4-FFF2-40B4-BE49-F238E27FC236}">
                  <a16:creationId xmlns:a16="http://schemas.microsoft.com/office/drawing/2014/main" id="{EDCA33A1-A6AC-418D-BF93-C9165AD0C1C9}"/>
                </a:ext>
              </a:extLst>
            </p:cNvPr>
            <p:cNvSpPr>
              <a:spLocks noChangeArrowheads="1"/>
            </p:cNvSpPr>
            <p:nvPr/>
          </p:nvSpPr>
          <p:spPr bwMode="auto">
            <a:xfrm>
              <a:off x="5037" y="830"/>
              <a:ext cx="24" cy="2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000000"/>
                </a:solidFill>
                <a:latin typeface="Segoe UI"/>
              </a:endParaRPr>
            </a:p>
          </p:txBody>
        </p:sp>
        <p:sp>
          <p:nvSpPr>
            <p:cNvPr id="1849" name="Oval 20">
              <a:extLst>
                <a:ext uri="{FF2B5EF4-FFF2-40B4-BE49-F238E27FC236}">
                  <a16:creationId xmlns:a16="http://schemas.microsoft.com/office/drawing/2014/main" id="{C6893811-1D97-4A36-814A-2D51BCAEB453}"/>
                </a:ext>
              </a:extLst>
            </p:cNvPr>
            <p:cNvSpPr>
              <a:spLocks noChangeArrowheads="1"/>
            </p:cNvSpPr>
            <p:nvPr/>
          </p:nvSpPr>
          <p:spPr bwMode="auto">
            <a:xfrm>
              <a:off x="5026" y="695"/>
              <a:ext cx="35" cy="36"/>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000000"/>
                </a:solidFill>
                <a:latin typeface="Segoe UI"/>
              </a:endParaRPr>
            </a:p>
          </p:txBody>
        </p:sp>
        <p:sp>
          <p:nvSpPr>
            <p:cNvPr id="1850" name="Freeform 21">
              <a:extLst>
                <a:ext uri="{FF2B5EF4-FFF2-40B4-BE49-F238E27FC236}">
                  <a16:creationId xmlns:a16="http://schemas.microsoft.com/office/drawing/2014/main" id="{CAA4B05B-B224-471A-A15B-2117F2020B6B}"/>
                </a:ext>
              </a:extLst>
            </p:cNvPr>
            <p:cNvSpPr>
              <a:spLocks/>
            </p:cNvSpPr>
            <p:nvPr/>
          </p:nvSpPr>
          <p:spPr bwMode="auto">
            <a:xfrm>
              <a:off x="5020" y="717"/>
              <a:ext cx="58" cy="14"/>
            </a:xfrm>
            <a:custGeom>
              <a:avLst/>
              <a:gdLst>
                <a:gd name="T0" fmla="*/ 378 w 426"/>
                <a:gd name="T1" fmla="*/ 96 h 96"/>
                <a:gd name="T2" fmla="*/ 48 w 426"/>
                <a:gd name="T3" fmla="*/ 96 h 96"/>
                <a:gd name="T4" fmla="*/ 0 w 426"/>
                <a:gd name="T5" fmla="*/ 48 h 96"/>
                <a:gd name="T6" fmla="*/ 0 w 426"/>
                <a:gd name="T7" fmla="*/ 48 h 96"/>
                <a:gd name="T8" fmla="*/ 48 w 426"/>
                <a:gd name="T9" fmla="*/ 0 h 96"/>
                <a:gd name="T10" fmla="*/ 378 w 426"/>
                <a:gd name="T11" fmla="*/ 0 h 96"/>
                <a:gd name="T12" fmla="*/ 426 w 426"/>
                <a:gd name="T13" fmla="*/ 48 h 96"/>
                <a:gd name="T14" fmla="*/ 426 w 426"/>
                <a:gd name="T15" fmla="*/ 48 h 96"/>
                <a:gd name="T16" fmla="*/ 378 w 426"/>
                <a:gd name="T1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96">
                  <a:moveTo>
                    <a:pt x="378" y="96"/>
                  </a:moveTo>
                  <a:cubicBezTo>
                    <a:pt x="48" y="96"/>
                    <a:pt x="48" y="96"/>
                    <a:pt x="48" y="96"/>
                  </a:cubicBezTo>
                  <a:cubicBezTo>
                    <a:pt x="21" y="96"/>
                    <a:pt x="0" y="75"/>
                    <a:pt x="0" y="48"/>
                  </a:cubicBezTo>
                  <a:cubicBezTo>
                    <a:pt x="0" y="48"/>
                    <a:pt x="0" y="48"/>
                    <a:pt x="0" y="48"/>
                  </a:cubicBezTo>
                  <a:cubicBezTo>
                    <a:pt x="0" y="21"/>
                    <a:pt x="21" y="0"/>
                    <a:pt x="48" y="0"/>
                  </a:cubicBezTo>
                  <a:cubicBezTo>
                    <a:pt x="378" y="0"/>
                    <a:pt x="378" y="0"/>
                    <a:pt x="378" y="0"/>
                  </a:cubicBezTo>
                  <a:cubicBezTo>
                    <a:pt x="405" y="0"/>
                    <a:pt x="426" y="21"/>
                    <a:pt x="426" y="48"/>
                  </a:cubicBezTo>
                  <a:cubicBezTo>
                    <a:pt x="426" y="48"/>
                    <a:pt x="426" y="48"/>
                    <a:pt x="426" y="48"/>
                  </a:cubicBezTo>
                  <a:cubicBezTo>
                    <a:pt x="426" y="75"/>
                    <a:pt x="405" y="96"/>
                    <a:pt x="378" y="96"/>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000000"/>
                </a:solidFill>
                <a:latin typeface="Segoe UI"/>
              </a:endParaRPr>
            </a:p>
          </p:txBody>
        </p:sp>
        <p:sp>
          <p:nvSpPr>
            <p:cNvPr id="1851" name="Oval 22">
              <a:extLst>
                <a:ext uri="{FF2B5EF4-FFF2-40B4-BE49-F238E27FC236}">
                  <a16:creationId xmlns:a16="http://schemas.microsoft.com/office/drawing/2014/main" id="{6719C41B-EA2F-4A5C-83E6-4F64EE857880}"/>
                </a:ext>
              </a:extLst>
            </p:cNvPr>
            <p:cNvSpPr>
              <a:spLocks noChangeArrowheads="1"/>
            </p:cNvSpPr>
            <p:nvPr/>
          </p:nvSpPr>
          <p:spPr bwMode="auto">
            <a:xfrm>
              <a:off x="5049" y="701"/>
              <a:ext cx="24" cy="24"/>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000000"/>
                </a:solidFill>
                <a:latin typeface="Segoe UI"/>
              </a:endParaRPr>
            </a:p>
          </p:txBody>
        </p:sp>
      </p:grpSp>
      <p:sp>
        <p:nvSpPr>
          <p:cNvPr id="1852" name="Black rectangle">
            <a:extLst>
              <a:ext uri="{FF2B5EF4-FFF2-40B4-BE49-F238E27FC236}">
                <a16:creationId xmlns:a16="http://schemas.microsoft.com/office/drawing/2014/main" id="{88FBD6EC-F899-4B93-BA14-D07B0E9E8EC9}"/>
              </a:ext>
            </a:extLst>
          </p:cNvPr>
          <p:cNvSpPr/>
          <p:nvPr/>
        </p:nvSpPr>
        <p:spPr bwMode="auto">
          <a:xfrm>
            <a:off x="6003647" y="2103347"/>
            <a:ext cx="691849" cy="35604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853" name="Health">
            <a:extLst>
              <a:ext uri="{FF2B5EF4-FFF2-40B4-BE49-F238E27FC236}">
                <a16:creationId xmlns:a16="http://schemas.microsoft.com/office/drawing/2014/main" id="{97548CD9-2E44-42F7-B9FB-42BE3A70EEA2}"/>
              </a:ext>
            </a:extLst>
          </p:cNvPr>
          <p:cNvGrpSpPr/>
          <p:nvPr/>
        </p:nvGrpSpPr>
        <p:grpSpPr>
          <a:xfrm>
            <a:off x="5421158" y="2049441"/>
            <a:ext cx="1392343" cy="712596"/>
            <a:chOff x="5335989" y="2561118"/>
            <a:chExt cx="1392540" cy="712697"/>
          </a:xfrm>
        </p:grpSpPr>
        <p:sp>
          <p:nvSpPr>
            <p:cNvPr id="1854" name="Freeform: Shape 1853">
              <a:extLst>
                <a:ext uri="{FF2B5EF4-FFF2-40B4-BE49-F238E27FC236}">
                  <a16:creationId xmlns:a16="http://schemas.microsoft.com/office/drawing/2014/main" id="{AE854DA3-D8C2-442E-9F02-DB88DC652BBB}"/>
                </a:ext>
              </a:extLst>
            </p:cNvPr>
            <p:cNvSpPr/>
            <p:nvPr/>
          </p:nvSpPr>
          <p:spPr>
            <a:xfrm>
              <a:off x="5335989" y="3019783"/>
              <a:ext cx="185444" cy="254032"/>
            </a:xfrm>
            <a:custGeom>
              <a:avLst/>
              <a:gdLst>
                <a:gd name="connsiteX0" fmla="*/ 1687643 w 1728781"/>
                <a:gd name="connsiteY0" fmla="*/ 269096 h 2368193"/>
                <a:gd name="connsiteX1" fmla="*/ 1604757 w 1728781"/>
                <a:gd name="connsiteY1" fmla="*/ 183841 h 2368193"/>
                <a:gd name="connsiteX2" fmla="*/ 1427142 w 1728781"/>
                <a:gd name="connsiteY2" fmla="*/ 354351 h 2368193"/>
                <a:gd name="connsiteX3" fmla="*/ 1427142 w 1728781"/>
                <a:gd name="connsiteY3" fmla="*/ 82008 h 2368193"/>
                <a:gd name="connsiteX4" fmla="*/ 1308733 w 1728781"/>
                <a:gd name="connsiteY4" fmla="*/ 82008 h 2368193"/>
                <a:gd name="connsiteX5" fmla="*/ 1308733 w 1728781"/>
                <a:gd name="connsiteY5" fmla="*/ 465656 h 2368193"/>
                <a:gd name="connsiteX6" fmla="*/ 804307 w 1728781"/>
                <a:gd name="connsiteY6" fmla="*/ 948767 h 2368193"/>
                <a:gd name="connsiteX7" fmla="*/ 804307 w 1728781"/>
                <a:gd name="connsiteY7" fmla="*/ 368560 h 2368193"/>
                <a:gd name="connsiteX8" fmla="*/ 685898 w 1728781"/>
                <a:gd name="connsiteY8" fmla="*/ 368560 h 2368193"/>
                <a:gd name="connsiteX9" fmla="*/ 685898 w 1728781"/>
                <a:gd name="connsiteY9" fmla="*/ 723789 h 2368193"/>
                <a:gd name="connsiteX10" fmla="*/ 477497 w 1728781"/>
                <a:gd name="connsiteY10" fmla="*/ 534333 h 2368193"/>
                <a:gd name="connsiteX11" fmla="*/ 477497 w 1728781"/>
                <a:gd name="connsiteY11" fmla="*/ 44117 h 2368193"/>
                <a:gd name="connsiteX12" fmla="*/ 359087 w 1728781"/>
                <a:gd name="connsiteY12" fmla="*/ 44117 h 2368193"/>
                <a:gd name="connsiteX13" fmla="*/ 359087 w 1728781"/>
                <a:gd name="connsiteY13" fmla="*/ 425396 h 2368193"/>
                <a:gd name="connsiteX14" fmla="*/ 122268 w 1728781"/>
                <a:gd name="connsiteY14" fmla="*/ 209891 h 2368193"/>
                <a:gd name="connsiteX15" fmla="*/ 44117 w 1728781"/>
                <a:gd name="connsiteY15" fmla="*/ 297514 h 2368193"/>
                <a:gd name="connsiteX16" fmla="*/ 685898 w 1728781"/>
                <a:gd name="connsiteY16" fmla="*/ 884826 h 2368193"/>
                <a:gd name="connsiteX17" fmla="*/ 685898 w 1728781"/>
                <a:gd name="connsiteY17" fmla="*/ 2331792 h 2368193"/>
                <a:gd name="connsiteX18" fmla="*/ 804307 w 1728781"/>
                <a:gd name="connsiteY18" fmla="*/ 2331792 h 2368193"/>
                <a:gd name="connsiteX19" fmla="*/ 804307 w 1728781"/>
                <a:gd name="connsiteY19" fmla="*/ 1112173 h 236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728781" h="2368193">
                  <a:moveTo>
                    <a:pt x="1687643" y="269096"/>
                  </a:moveTo>
                  <a:lnTo>
                    <a:pt x="1604757" y="183841"/>
                  </a:lnTo>
                  <a:lnTo>
                    <a:pt x="1427142" y="354351"/>
                  </a:lnTo>
                  <a:lnTo>
                    <a:pt x="1427142" y="82008"/>
                  </a:lnTo>
                  <a:lnTo>
                    <a:pt x="1308733" y="82008"/>
                  </a:lnTo>
                  <a:lnTo>
                    <a:pt x="1308733" y="465656"/>
                  </a:lnTo>
                  <a:lnTo>
                    <a:pt x="804307" y="948767"/>
                  </a:lnTo>
                  <a:lnTo>
                    <a:pt x="804307" y="368560"/>
                  </a:lnTo>
                  <a:lnTo>
                    <a:pt x="685898" y="368560"/>
                  </a:lnTo>
                  <a:lnTo>
                    <a:pt x="685898" y="723789"/>
                  </a:lnTo>
                  <a:lnTo>
                    <a:pt x="477497" y="534333"/>
                  </a:lnTo>
                  <a:lnTo>
                    <a:pt x="477497" y="44117"/>
                  </a:lnTo>
                  <a:lnTo>
                    <a:pt x="359087" y="44117"/>
                  </a:lnTo>
                  <a:lnTo>
                    <a:pt x="359087" y="425396"/>
                  </a:lnTo>
                  <a:lnTo>
                    <a:pt x="122268" y="209891"/>
                  </a:lnTo>
                  <a:lnTo>
                    <a:pt x="44117" y="297514"/>
                  </a:lnTo>
                  <a:lnTo>
                    <a:pt x="685898" y="884826"/>
                  </a:lnTo>
                  <a:lnTo>
                    <a:pt x="685898" y="2331792"/>
                  </a:lnTo>
                  <a:lnTo>
                    <a:pt x="804307" y="2331792"/>
                  </a:lnTo>
                  <a:lnTo>
                    <a:pt x="804307" y="1112173"/>
                  </a:lnTo>
                  <a:close/>
                </a:path>
              </a:pathLst>
            </a:custGeom>
            <a:solidFill>
              <a:schemeClr val="tx1"/>
            </a:solidFill>
            <a:ln w="23659" cap="flat">
              <a:noFill/>
              <a:prstDash val="solid"/>
              <a:miter/>
            </a:ln>
          </p:spPr>
          <p:txBody>
            <a:bodyPr rtlCol="0" anchor="ctr"/>
            <a:lstStyle/>
            <a:p>
              <a:pPr defTabSz="932563">
                <a:defRPr/>
              </a:pPr>
              <a:endParaRPr lang="en-US">
                <a:solidFill>
                  <a:srgbClr val="000000"/>
                </a:solidFill>
                <a:latin typeface="Segoe UI"/>
              </a:endParaRPr>
            </a:p>
          </p:txBody>
        </p:sp>
        <p:sp>
          <p:nvSpPr>
            <p:cNvPr id="1855" name="Freeform: Shape 1854">
              <a:extLst>
                <a:ext uri="{FF2B5EF4-FFF2-40B4-BE49-F238E27FC236}">
                  <a16:creationId xmlns:a16="http://schemas.microsoft.com/office/drawing/2014/main" id="{DC9406E0-F3E7-4916-AD4A-1C1258D1A915}"/>
                </a:ext>
              </a:extLst>
            </p:cNvPr>
            <p:cNvSpPr/>
            <p:nvPr/>
          </p:nvSpPr>
          <p:spPr>
            <a:xfrm>
              <a:off x="5684935" y="2869407"/>
              <a:ext cx="127768" cy="175024"/>
            </a:xfrm>
            <a:custGeom>
              <a:avLst/>
              <a:gdLst>
                <a:gd name="connsiteX0" fmla="*/ 1687643 w 1728781"/>
                <a:gd name="connsiteY0" fmla="*/ 269096 h 2368193"/>
                <a:gd name="connsiteX1" fmla="*/ 1604757 w 1728781"/>
                <a:gd name="connsiteY1" fmla="*/ 183841 h 2368193"/>
                <a:gd name="connsiteX2" fmla="*/ 1427142 w 1728781"/>
                <a:gd name="connsiteY2" fmla="*/ 354351 h 2368193"/>
                <a:gd name="connsiteX3" fmla="*/ 1427142 w 1728781"/>
                <a:gd name="connsiteY3" fmla="*/ 82008 h 2368193"/>
                <a:gd name="connsiteX4" fmla="*/ 1308733 w 1728781"/>
                <a:gd name="connsiteY4" fmla="*/ 82008 h 2368193"/>
                <a:gd name="connsiteX5" fmla="*/ 1308733 w 1728781"/>
                <a:gd name="connsiteY5" fmla="*/ 465656 h 2368193"/>
                <a:gd name="connsiteX6" fmla="*/ 804307 w 1728781"/>
                <a:gd name="connsiteY6" fmla="*/ 948767 h 2368193"/>
                <a:gd name="connsiteX7" fmla="*/ 804307 w 1728781"/>
                <a:gd name="connsiteY7" fmla="*/ 368560 h 2368193"/>
                <a:gd name="connsiteX8" fmla="*/ 685898 w 1728781"/>
                <a:gd name="connsiteY8" fmla="*/ 368560 h 2368193"/>
                <a:gd name="connsiteX9" fmla="*/ 685898 w 1728781"/>
                <a:gd name="connsiteY9" fmla="*/ 723789 h 2368193"/>
                <a:gd name="connsiteX10" fmla="*/ 477497 w 1728781"/>
                <a:gd name="connsiteY10" fmla="*/ 534333 h 2368193"/>
                <a:gd name="connsiteX11" fmla="*/ 477497 w 1728781"/>
                <a:gd name="connsiteY11" fmla="*/ 44117 h 2368193"/>
                <a:gd name="connsiteX12" fmla="*/ 359087 w 1728781"/>
                <a:gd name="connsiteY12" fmla="*/ 44117 h 2368193"/>
                <a:gd name="connsiteX13" fmla="*/ 359087 w 1728781"/>
                <a:gd name="connsiteY13" fmla="*/ 425396 h 2368193"/>
                <a:gd name="connsiteX14" fmla="*/ 122268 w 1728781"/>
                <a:gd name="connsiteY14" fmla="*/ 209891 h 2368193"/>
                <a:gd name="connsiteX15" fmla="*/ 44117 w 1728781"/>
                <a:gd name="connsiteY15" fmla="*/ 297514 h 2368193"/>
                <a:gd name="connsiteX16" fmla="*/ 685898 w 1728781"/>
                <a:gd name="connsiteY16" fmla="*/ 884826 h 2368193"/>
                <a:gd name="connsiteX17" fmla="*/ 685898 w 1728781"/>
                <a:gd name="connsiteY17" fmla="*/ 2331792 h 2368193"/>
                <a:gd name="connsiteX18" fmla="*/ 804307 w 1728781"/>
                <a:gd name="connsiteY18" fmla="*/ 2331792 h 2368193"/>
                <a:gd name="connsiteX19" fmla="*/ 804307 w 1728781"/>
                <a:gd name="connsiteY19" fmla="*/ 1112173 h 236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728781" h="2368193">
                  <a:moveTo>
                    <a:pt x="1687643" y="269096"/>
                  </a:moveTo>
                  <a:lnTo>
                    <a:pt x="1604757" y="183841"/>
                  </a:lnTo>
                  <a:lnTo>
                    <a:pt x="1427142" y="354351"/>
                  </a:lnTo>
                  <a:lnTo>
                    <a:pt x="1427142" y="82008"/>
                  </a:lnTo>
                  <a:lnTo>
                    <a:pt x="1308733" y="82008"/>
                  </a:lnTo>
                  <a:lnTo>
                    <a:pt x="1308733" y="465656"/>
                  </a:lnTo>
                  <a:lnTo>
                    <a:pt x="804307" y="948767"/>
                  </a:lnTo>
                  <a:lnTo>
                    <a:pt x="804307" y="368560"/>
                  </a:lnTo>
                  <a:lnTo>
                    <a:pt x="685898" y="368560"/>
                  </a:lnTo>
                  <a:lnTo>
                    <a:pt x="685898" y="723789"/>
                  </a:lnTo>
                  <a:lnTo>
                    <a:pt x="477497" y="534333"/>
                  </a:lnTo>
                  <a:lnTo>
                    <a:pt x="477497" y="44117"/>
                  </a:lnTo>
                  <a:lnTo>
                    <a:pt x="359087" y="44117"/>
                  </a:lnTo>
                  <a:lnTo>
                    <a:pt x="359087" y="425396"/>
                  </a:lnTo>
                  <a:lnTo>
                    <a:pt x="122268" y="209891"/>
                  </a:lnTo>
                  <a:lnTo>
                    <a:pt x="44117" y="297514"/>
                  </a:lnTo>
                  <a:lnTo>
                    <a:pt x="685898" y="884826"/>
                  </a:lnTo>
                  <a:lnTo>
                    <a:pt x="685898" y="2331792"/>
                  </a:lnTo>
                  <a:lnTo>
                    <a:pt x="804307" y="2331792"/>
                  </a:lnTo>
                  <a:lnTo>
                    <a:pt x="804307" y="1112173"/>
                  </a:lnTo>
                  <a:close/>
                </a:path>
              </a:pathLst>
            </a:custGeom>
            <a:solidFill>
              <a:schemeClr val="tx1"/>
            </a:solidFill>
            <a:ln w="23659" cap="flat">
              <a:noFill/>
              <a:prstDash val="solid"/>
              <a:miter/>
            </a:ln>
          </p:spPr>
          <p:txBody>
            <a:bodyPr rtlCol="0" anchor="ctr"/>
            <a:lstStyle/>
            <a:p>
              <a:pPr defTabSz="932563">
                <a:defRPr/>
              </a:pPr>
              <a:endParaRPr lang="en-US">
                <a:solidFill>
                  <a:srgbClr val="000000"/>
                </a:solidFill>
                <a:latin typeface="Segoe UI"/>
              </a:endParaRPr>
            </a:p>
          </p:txBody>
        </p:sp>
        <p:grpSp>
          <p:nvGrpSpPr>
            <p:cNvPr id="1856" name="Group 1855">
              <a:extLst>
                <a:ext uri="{FF2B5EF4-FFF2-40B4-BE49-F238E27FC236}">
                  <a16:creationId xmlns:a16="http://schemas.microsoft.com/office/drawing/2014/main" id="{64CF7BB4-4E67-4AF0-9D65-7869CAAFD7AF}"/>
                </a:ext>
              </a:extLst>
            </p:cNvPr>
            <p:cNvGrpSpPr/>
            <p:nvPr/>
          </p:nvGrpSpPr>
          <p:grpSpPr>
            <a:xfrm>
              <a:off x="6401840" y="2648989"/>
              <a:ext cx="326689" cy="392008"/>
              <a:chOff x="6184632" y="1739663"/>
              <a:chExt cx="347121" cy="416529"/>
            </a:xfrm>
          </p:grpSpPr>
          <p:grpSp>
            <p:nvGrpSpPr>
              <p:cNvPr id="1866" name="Graphic 167">
                <a:extLst>
                  <a:ext uri="{FF2B5EF4-FFF2-40B4-BE49-F238E27FC236}">
                    <a16:creationId xmlns:a16="http://schemas.microsoft.com/office/drawing/2014/main" id="{243C81C3-A125-46F0-86B5-FF01CD66C121}"/>
                  </a:ext>
                </a:extLst>
              </p:cNvPr>
              <p:cNvGrpSpPr/>
              <p:nvPr/>
            </p:nvGrpSpPr>
            <p:grpSpPr>
              <a:xfrm>
                <a:off x="6209520" y="1739663"/>
                <a:ext cx="157187" cy="117228"/>
                <a:chOff x="6209520" y="1739663"/>
                <a:chExt cx="157187" cy="117228"/>
              </a:xfrm>
              <a:solidFill>
                <a:schemeClr val="tx2"/>
              </a:solidFill>
            </p:grpSpPr>
            <p:sp>
              <p:nvSpPr>
                <p:cNvPr id="1869" name="Freeform: Shape 1868">
                  <a:extLst>
                    <a:ext uri="{FF2B5EF4-FFF2-40B4-BE49-F238E27FC236}">
                      <a16:creationId xmlns:a16="http://schemas.microsoft.com/office/drawing/2014/main" id="{EE1C7259-8E4B-41BC-B7CC-646B15C6D656}"/>
                    </a:ext>
                  </a:extLst>
                </p:cNvPr>
                <p:cNvSpPr/>
                <p:nvPr/>
              </p:nvSpPr>
              <p:spPr>
                <a:xfrm>
                  <a:off x="6209520" y="1804495"/>
                  <a:ext cx="157187" cy="52396"/>
                </a:xfrm>
                <a:custGeom>
                  <a:avLst/>
                  <a:gdLst>
                    <a:gd name="connsiteX0" fmla="*/ 170286 w 157186"/>
                    <a:gd name="connsiteY0" fmla="*/ 52396 h 52395"/>
                    <a:gd name="connsiteX1" fmla="*/ 170286 w 157186"/>
                    <a:gd name="connsiteY1" fmla="*/ 0 h 52395"/>
                    <a:gd name="connsiteX2" fmla="*/ 0 w 157186"/>
                    <a:gd name="connsiteY2" fmla="*/ 0 h 52395"/>
                    <a:gd name="connsiteX3" fmla="*/ 0 w 157186"/>
                    <a:gd name="connsiteY3" fmla="*/ 52396 h 52395"/>
                  </a:gdLst>
                  <a:ahLst/>
                  <a:cxnLst>
                    <a:cxn ang="0">
                      <a:pos x="connsiteX0" y="connsiteY0"/>
                    </a:cxn>
                    <a:cxn ang="0">
                      <a:pos x="connsiteX1" y="connsiteY1"/>
                    </a:cxn>
                    <a:cxn ang="0">
                      <a:pos x="connsiteX2" y="connsiteY2"/>
                    </a:cxn>
                    <a:cxn ang="0">
                      <a:pos x="connsiteX3" y="connsiteY3"/>
                    </a:cxn>
                  </a:cxnLst>
                  <a:rect l="l" t="t" r="r" b="b"/>
                  <a:pathLst>
                    <a:path w="157186" h="52395">
                      <a:moveTo>
                        <a:pt x="170286" y="52396"/>
                      </a:moveTo>
                      <a:cubicBezTo>
                        <a:pt x="170286" y="0"/>
                        <a:pt x="170286" y="0"/>
                        <a:pt x="170286" y="0"/>
                      </a:cubicBezTo>
                      <a:cubicBezTo>
                        <a:pt x="0" y="0"/>
                        <a:pt x="0" y="0"/>
                        <a:pt x="0" y="0"/>
                      </a:cubicBezTo>
                      <a:cubicBezTo>
                        <a:pt x="0" y="52396"/>
                        <a:pt x="0" y="52396"/>
                        <a:pt x="0" y="52396"/>
                      </a:cubicBezTo>
                    </a:path>
                  </a:pathLst>
                </a:custGeom>
                <a:grpFill/>
                <a:ln w="13053" cap="flat">
                  <a:noFill/>
                  <a:prstDash val="solid"/>
                  <a:miter/>
                </a:ln>
              </p:spPr>
              <p:txBody>
                <a:bodyPr rtlCol="0" anchor="ctr"/>
                <a:lstStyle/>
                <a:p>
                  <a:pPr defTabSz="932563">
                    <a:defRPr/>
                  </a:pPr>
                  <a:endParaRPr lang="en-US">
                    <a:solidFill>
                      <a:srgbClr val="000000"/>
                    </a:solidFill>
                    <a:latin typeface="Segoe UI"/>
                  </a:endParaRPr>
                </a:p>
              </p:txBody>
            </p:sp>
            <p:sp>
              <p:nvSpPr>
                <p:cNvPr id="1870" name="Freeform: Shape 1869">
                  <a:extLst>
                    <a:ext uri="{FF2B5EF4-FFF2-40B4-BE49-F238E27FC236}">
                      <a16:creationId xmlns:a16="http://schemas.microsoft.com/office/drawing/2014/main" id="{12449531-9BF2-48F5-B70E-54BDC2852824}"/>
                    </a:ext>
                  </a:extLst>
                </p:cNvPr>
                <p:cNvSpPr/>
                <p:nvPr/>
              </p:nvSpPr>
              <p:spPr>
                <a:xfrm>
                  <a:off x="6265845" y="1739663"/>
                  <a:ext cx="52396" cy="52396"/>
                </a:xfrm>
                <a:custGeom>
                  <a:avLst/>
                  <a:gdLst>
                    <a:gd name="connsiteX0" fmla="*/ 56325 w 52395"/>
                    <a:gd name="connsiteY0" fmla="*/ 55015 h 52395"/>
                    <a:gd name="connsiteX1" fmla="*/ 56325 w 52395"/>
                    <a:gd name="connsiteY1" fmla="*/ 0 h 52395"/>
                    <a:gd name="connsiteX2" fmla="*/ 0 w 52395"/>
                    <a:gd name="connsiteY2" fmla="*/ 0 h 52395"/>
                    <a:gd name="connsiteX3" fmla="*/ 0 w 52395"/>
                    <a:gd name="connsiteY3" fmla="*/ 55015 h 52395"/>
                  </a:gdLst>
                  <a:ahLst/>
                  <a:cxnLst>
                    <a:cxn ang="0">
                      <a:pos x="connsiteX0" y="connsiteY0"/>
                    </a:cxn>
                    <a:cxn ang="0">
                      <a:pos x="connsiteX1" y="connsiteY1"/>
                    </a:cxn>
                    <a:cxn ang="0">
                      <a:pos x="connsiteX2" y="connsiteY2"/>
                    </a:cxn>
                    <a:cxn ang="0">
                      <a:pos x="connsiteX3" y="connsiteY3"/>
                    </a:cxn>
                  </a:cxnLst>
                  <a:rect l="l" t="t" r="r" b="b"/>
                  <a:pathLst>
                    <a:path w="52395" h="52395">
                      <a:moveTo>
                        <a:pt x="56325" y="55015"/>
                      </a:moveTo>
                      <a:cubicBezTo>
                        <a:pt x="56325" y="0"/>
                        <a:pt x="56325" y="0"/>
                        <a:pt x="56325" y="0"/>
                      </a:cubicBezTo>
                      <a:cubicBezTo>
                        <a:pt x="0" y="0"/>
                        <a:pt x="0" y="0"/>
                        <a:pt x="0" y="0"/>
                      </a:cubicBezTo>
                      <a:cubicBezTo>
                        <a:pt x="0" y="55015"/>
                        <a:pt x="0" y="55015"/>
                        <a:pt x="0" y="55015"/>
                      </a:cubicBezTo>
                    </a:path>
                  </a:pathLst>
                </a:custGeom>
                <a:grpFill/>
                <a:ln w="13053" cap="flat">
                  <a:noFill/>
                  <a:prstDash val="solid"/>
                  <a:miter/>
                </a:ln>
              </p:spPr>
              <p:txBody>
                <a:bodyPr rtlCol="0" anchor="ctr"/>
                <a:lstStyle/>
                <a:p>
                  <a:pPr defTabSz="932563">
                    <a:defRPr/>
                  </a:pPr>
                  <a:endParaRPr lang="en-US">
                    <a:solidFill>
                      <a:srgbClr val="000000"/>
                    </a:solidFill>
                    <a:latin typeface="Segoe UI"/>
                  </a:endParaRPr>
                </a:p>
              </p:txBody>
            </p:sp>
          </p:grpSp>
          <p:sp>
            <p:nvSpPr>
              <p:cNvPr id="1867" name="Freeform: Shape 1866">
                <a:extLst>
                  <a:ext uri="{FF2B5EF4-FFF2-40B4-BE49-F238E27FC236}">
                    <a16:creationId xmlns:a16="http://schemas.microsoft.com/office/drawing/2014/main" id="{3F4772A0-12EE-41DB-9271-D38B6C199B0F}"/>
                  </a:ext>
                </a:extLst>
              </p:cNvPr>
              <p:cNvSpPr/>
              <p:nvPr/>
            </p:nvSpPr>
            <p:spPr>
              <a:xfrm>
                <a:off x="6184632" y="1866706"/>
                <a:ext cx="209582" cy="288176"/>
              </a:xfrm>
              <a:custGeom>
                <a:avLst/>
                <a:gdLst>
                  <a:gd name="connsiteX0" fmla="*/ 0 w 209582"/>
                  <a:gd name="connsiteY0" fmla="*/ 0 h 288175"/>
                  <a:gd name="connsiteX1" fmla="*/ 0 w 209582"/>
                  <a:gd name="connsiteY1" fmla="*/ 294725 h 288175"/>
                  <a:gd name="connsiteX2" fmla="*/ 82523 w 209582"/>
                  <a:gd name="connsiteY2" fmla="*/ 294725 h 288175"/>
                  <a:gd name="connsiteX3" fmla="*/ 82523 w 209582"/>
                  <a:gd name="connsiteY3" fmla="*/ 213512 h 288175"/>
                  <a:gd name="connsiteX4" fmla="*/ 138848 w 209582"/>
                  <a:gd name="connsiteY4" fmla="*/ 213512 h 288175"/>
                  <a:gd name="connsiteX5" fmla="*/ 138848 w 209582"/>
                  <a:gd name="connsiteY5" fmla="*/ 294725 h 288175"/>
                  <a:gd name="connsiteX6" fmla="*/ 217442 w 209582"/>
                  <a:gd name="connsiteY6" fmla="*/ 294725 h 288175"/>
                  <a:gd name="connsiteX7" fmla="*/ 217442 w 209582"/>
                  <a:gd name="connsiteY7" fmla="*/ 56325 h 288175"/>
                  <a:gd name="connsiteX8" fmla="*/ 217442 w 209582"/>
                  <a:gd name="connsiteY8" fmla="*/ 32747 h 288175"/>
                  <a:gd name="connsiteX9" fmla="*/ 217442 w 209582"/>
                  <a:gd name="connsiteY9" fmla="*/ 0 h 288175"/>
                  <a:gd name="connsiteX10" fmla="*/ 0 w 209582"/>
                  <a:gd name="connsiteY10" fmla="*/ 0 h 288175"/>
                  <a:gd name="connsiteX11" fmla="*/ 73354 w 209582"/>
                  <a:gd name="connsiteY11" fmla="*/ 64185 h 288175"/>
                  <a:gd name="connsiteX12" fmla="*/ 44536 w 209582"/>
                  <a:gd name="connsiteY12" fmla="*/ 64185 h 288175"/>
                  <a:gd name="connsiteX13" fmla="*/ 44536 w 209582"/>
                  <a:gd name="connsiteY13" fmla="*/ 35367 h 288175"/>
                  <a:gd name="connsiteX14" fmla="*/ 73354 w 209582"/>
                  <a:gd name="connsiteY14" fmla="*/ 35367 h 288175"/>
                  <a:gd name="connsiteX15" fmla="*/ 73354 w 209582"/>
                  <a:gd name="connsiteY15" fmla="*/ 64185 h 288175"/>
                  <a:gd name="connsiteX16" fmla="*/ 165046 w 209582"/>
                  <a:gd name="connsiteY16" fmla="*/ 103481 h 288175"/>
                  <a:gd name="connsiteX17" fmla="*/ 136228 w 209582"/>
                  <a:gd name="connsiteY17" fmla="*/ 103481 h 288175"/>
                  <a:gd name="connsiteX18" fmla="*/ 136228 w 209582"/>
                  <a:gd name="connsiteY18" fmla="*/ 74664 h 288175"/>
                  <a:gd name="connsiteX19" fmla="*/ 165046 w 209582"/>
                  <a:gd name="connsiteY19" fmla="*/ 74664 h 288175"/>
                  <a:gd name="connsiteX20" fmla="*/ 165046 w 209582"/>
                  <a:gd name="connsiteY20" fmla="*/ 103481 h 28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09582" h="288175">
                    <a:moveTo>
                      <a:pt x="0" y="0"/>
                    </a:moveTo>
                    <a:cubicBezTo>
                      <a:pt x="0" y="294725"/>
                      <a:pt x="0" y="294725"/>
                      <a:pt x="0" y="294725"/>
                    </a:cubicBezTo>
                    <a:cubicBezTo>
                      <a:pt x="82523" y="294725"/>
                      <a:pt x="82523" y="294725"/>
                      <a:pt x="82523" y="294725"/>
                    </a:cubicBezTo>
                    <a:cubicBezTo>
                      <a:pt x="82523" y="213512"/>
                      <a:pt x="82523" y="213512"/>
                      <a:pt x="82523" y="213512"/>
                    </a:cubicBezTo>
                    <a:cubicBezTo>
                      <a:pt x="138848" y="213512"/>
                      <a:pt x="138848" y="213512"/>
                      <a:pt x="138848" y="213512"/>
                    </a:cubicBezTo>
                    <a:cubicBezTo>
                      <a:pt x="138848" y="294725"/>
                      <a:pt x="138848" y="294725"/>
                      <a:pt x="138848" y="294725"/>
                    </a:cubicBezTo>
                    <a:cubicBezTo>
                      <a:pt x="217442" y="294725"/>
                      <a:pt x="217442" y="294725"/>
                      <a:pt x="217442" y="294725"/>
                    </a:cubicBezTo>
                    <a:cubicBezTo>
                      <a:pt x="217442" y="56325"/>
                      <a:pt x="217442" y="56325"/>
                      <a:pt x="217442" y="56325"/>
                    </a:cubicBezTo>
                    <a:lnTo>
                      <a:pt x="217442" y="32747"/>
                    </a:lnTo>
                    <a:cubicBezTo>
                      <a:pt x="217442" y="0"/>
                      <a:pt x="217442" y="0"/>
                      <a:pt x="217442" y="0"/>
                    </a:cubicBezTo>
                    <a:cubicBezTo>
                      <a:pt x="0" y="0"/>
                      <a:pt x="0" y="0"/>
                      <a:pt x="0" y="0"/>
                    </a:cubicBezTo>
                    <a:close/>
                    <a:moveTo>
                      <a:pt x="73354" y="64185"/>
                    </a:moveTo>
                    <a:lnTo>
                      <a:pt x="44536" y="64185"/>
                    </a:lnTo>
                    <a:lnTo>
                      <a:pt x="44536" y="35367"/>
                    </a:lnTo>
                    <a:lnTo>
                      <a:pt x="73354" y="35367"/>
                    </a:lnTo>
                    <a:lnTo>
                      <a:pt x="73354" y="64185"/>
                    </a:lnTo>
                    <a:close/>
                    <a:moveTo>
                      <a:pt x="165046" y="103481"/>
                    </a:moveTo>
                    <a:lnTo>
                      <a:pt x="136228" y="103481"/>
                    </a:lnTo>
                    <a:lnTo>
                      <a:pt x="136228" y="74664"/>
                    </a:lnTo>
                    <a:lnTo>
                      <a:pt x="165046" y="74664"/>
                    </a:lnTo>
                    <a:lnTo>
                      <a:pt x="165046" y="103481"/>
                    </a:lnTo>
                    <a:close/>
                  </a:path>
                </a:pathLst>
              </a:custGeom>
              <a:solidFill>
                <a:schemeClr val="accent2"/>
              </a:solidFill>
              <a:ln w="13053" cap="flat">
                <a:noFill/>
                <a:prstDash val="solid"/>
                <a:miter/>
              </a:ln>
            </p:spPr>
            <p:txBody>
              <a:bodyPr rtlCol="0" anchor="ctr"/>
              <a:lstStyle/>
              <a:p>
                <a:pPr defTabSz="932563">
                  <a:defRPr/>
                </a:pPr>
                <a:endParaRPr lang="en-US">
                  <a:solidFill>
                    <a:srgbClr val="000000"/>
                  </a:solidFill>
                  <a:latin typeface="Segoe UI"/>
                </a:endParaRPr>
              </a:p>
            </p:txBody>
          </p:sp>
          <p:sp>
            <p:nvSpPr>
              <p:cNvPr id="1868" name="Freeform: Shape 1867">
                <a:extLst>
                  <a:ext uri="{FF2B5EF4-FFF2-40B4-BE49-F238E27FC236}">
                    <a16:creationId xmlns:a16="http://schemas.microsoft.com/office/drawing/2014/main" id="{0BAACCFC-06DF-4163-A0C4-EA74E30B031B}"/>
                  </a:ext>
                </a:extLst>
              </p:cNvPr>
              <p:cNvSpPr/>
              <p:nvPr/>
            </p:nvSpPr>
            <p:spPr>
              <a:xfrm>
                <a:off x="6400764" y="1881115"/>
                <a:ext cx="130989" cy="275077"/>
              </a:xfrm>
              <a:custGeom>
                <a:avLst/>
                <a:gdLst>
                  <a:gd name="connsiteX0" fmla="*/ 0 w 130988"/>
                  <a:gd name="connsiteY0" fmla="*/ 0 h 275076"/>
                  <a:gd name="connsiteX1" fmla="*/ 0 w 130988"/>
                  <a:gd name="connsiteY1" fmla="*/ 281626 h 275076"/>
                  <a:gd name="connsiteX2" fmla="*/ 141468 w 130988"/>
                  <a:gd name="connsiteY2" fmla="*/ 281626 h 275076"/>
                  <a:gd name="connsiteX3" fmla="*/ 141468 w 130988"/>
                  <a:gd name="connsiteY3" fmla="*/ 140158 h 275076"/>
                  <a:gd name="connsiteX4" fmla="*/ 0 w 130988"/>
                  <a:gd name="connsiteY4" fmla="*/ 0 h 275076"/>
                  <a:gd name="connsiteX5" fmla="*/ 89072 w 130988"/>
                  <a:gd name="connsiteY5" fmla="*/ 210892 h 275076"/>
                  <a:gd name="connsiteX6" fmla="*/ 11789 w 130988"/>
                  <a:gd name="connsiteY6" fmla="*/ 210892 h 275076"/>
                  <a:gd name="connsiteX7" fmla="*/ 11789 w 130988"/>
                  <a:gd name="connsiteY7" fmla="*/ 197793 h 275076"/>
                  <a:gd name="connsiteX8" fmla="*/ 89072 w 130988"/>
                  <a:gd name="connsiteY8" fmla="*/ 197793 h 275076"/>
                  <a:gd name="connsiteX9" fmla="*/ 89072 w 130988"/>
                  <a:gd name="connsiteY9" fmla="*/ 210892 h 275076"/>
                  <a:gd name="connsiteX10" fmla="*/ 89072 w 130988"/>
                  <a:gd name="connsiteY10" fmla="*/ 151947 h 275076"/>
                  <a:gd name="connsiteX11" fmla="*/ 11789 w 130988"/>
                  <a:gd name="connsiteY11" fmla="*/ 151947 h 275076"/>
                  <a:gd name="connsiteX12" fmla="*/ 11789 w 130988"/>
                  <a:gd name="connsiteY12" fmla="*/ 138848 h 275076"/>
                  <a:gd name="connsiteX13" fmla="*/ 89072 w 130988"/>
                  <a:gd name="connsiteY13" fmla="*/ 138848 h 275076"/>
                  <a:gd name="connsiteX14" fmla="*/ 89072 w 130988"/>
                  <a:gd name="connsiteY14" fmla="*/ 151947 h 275076"/>
                  <a:gd name="connsiteX15" fmla="*/ 89072 w 130988"/>
                  <a:gd name="connsiteY15" fmla="*/ 93002 h 275076"/>
                  <a:gd name="connsiteX16" fmla="*/ 11789 w 130988"/>
                  <a:gd name="connsiteY16" fmla="*/ 93002 h 275076"/>
                  <a:gd name="connsiteX17" fmla="*/ 11789 w 130988"/>
                  <a:gd name="connsiteY17" fmla="*/ 79903 h 275076"/>
                  <a:gd name="connsiteX18" fmla="*/ 89072 w 130988"/>
                  <a:gd name="connsiteY18" fmla="*/ 79903 h 275076"/>
                  <a:gd name="connsiteX19" fmla="*/ 89072 w 130988"/>
                  <a:gd name="connsiteY19" fmla="*/ 93002 h 275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30988" h="275076">
                    <a:moveTo>
                      <a:pt x="0" y="0"/>
                    </a:moveTo>
                    <a:lnTo>
                      <a:pt x="0" y="281626"/>
                    </a:lnTo>
                    <a:lnTo>
                      <a:pt x="141468" y="281626"/>
                    </a:lnTo>
                    <a:lnTo>
                      <a:pt x="141468" y="140158"/>
                    </a:lnTo>
                    <a:cubicBezTo>
                      <a:pt x="141468" y="62875"/>
                      <a:pt x="77283" y="0"/>
                      <a:pt x="0" y="0"/>
                    </a:cubicBezTo>
                    <a:close/>
                    <a:moveTo>
                      <a:pt x="89072" y="210892"/>
                    </a:moveTo>
                    <a:lnTo>
                      <a:pt x="11789" y="210892"/>
                    </a:lnTo>
                    <a:lnTo>
                      <a:pt x="11789" y="197793"/>
                    </a:lnTo>
                    <a:lnTo>
                      <a:pt x="89072" y="197793"/>
                    </a:lnTo>
                    <a:lnTo>
                      <a:pt x="89072" y="210892"/>
                    </a:lnTo>
                    <a:close/>
                    <a:moveTo>
                      <a:pt x="89072" y="151947"/>
                    </a:moveTo>
                    <a:lnTo>
                      <a:pt x="11789" y="151947"/>
                    </a:lnTo>
                    <a:lnTo>
                      <a:pt x="11789" y="138848"/>
                    </a:lnTo>
                    <a:lnTo>
                      <a:pt x="89072" y="138848"/>
                    </a:lnTo>
                    <a:lnTo>
                      <a:pt x="89072" y="151947"/>
                    </a:lnTo>
                    <a:close/>
                    <a:moveTo>
                      <a:pt x="89072" y="93002"/>
                    </a:moveTo>
                    <a:lnTo>
                      <a:pt x="11789" y="93002"/>
                    </a:lnTo>
                    <a:lnTo>
                      <a:pt x="11789" y="79903"/>
                    </a:lnTo>
                    <a:lnTo>
                      <a:pt x="89072" y="79903"/>
                    </a:lnTo>
                    <a:lnTo>
                      <a:pt x="89072" y="93002"/>
                    </a:lnTo>
                    <a:close/>
                  </a:path>
                </a:pathLst>
              </a:custGeom>
              <a:solidFill>
                <a:schemeClr val="bg1">
                  <a:lumMod val="75000"/>
                </a:schemeClr>
              </a:solidFill>
              <a:ln w="13053" cap="flat">
                <a:noFill/>
                <a:prstDash val="solid"/>
                <a:miter/>
              </a:ln>
            </p:spPr>
            <p:txBody>
              <a:bodyPr rtlCol="0" anchor="ctr"/>
              <a:lstStyle/>
              <a:p>
                <a:pPr defTabSz="932563">
                  <a:defRPr/>
                </a:pPr>
                <a:endParaRPr lang="en-US">
                  <a:solidFill>
                    <a:srgbClr val="000000"/>
                  </a:solidFill>
                  <a:latin typeface="Segoe UI"/>
                </a:endParaRPr>
              </a:p>
            </p:txBody>
          </p:sp>
        </p:grpSp>
        <p:grpSp>
          <p:nvGrpSpPr>
            <p:cNvPr id="1857" name="Group 1856">
              <a:extLst>
                <a:ext uri="{FF2B5EF4-FFF2-40B4-BE49-F238E27FC236}">
                  <a16:creationId xmlns:a16="http://schemas.microsoft.com/office/drawing/2014/main" id="{F70D479B-4037-4FB3-82BF-4EA9F5ED91A9}"/>
                </a:ext>
              </a:extLst>
            </p:cNvPr>
            <p:cNvGrpSpPr/>
            <p:nvPr/>
          </p:nvGrpSpPr>
          <p:grpSpPr>
            <a:xfrm>
              <a:off x="5915213" y="2561118"/>
              <a:ext cx="451370" cy="482652"/>
              <a:chOff x="5053306" y="1491539"/>
              <a:chExt cx="653224" cy="698497"/>
            </a:xfrm>
          </p:grpSpPr>
          <p:grpSp>
            <p:nvGrpSpPr>
              <p:cNvPr id="1858" name="Group 11">
                <a:extLst>
                  <a:ext uri="{FF2B5EF4-FFF2-40B4-BE49-F238E27FC236}">
                    <a16:creationId xmlns:a16="http://schemas.microsoft.com/office/drawing/2014/main" id="{B3F18FDA-0877-4D90-B9D3-707ADCDCA5D5}"/>
                  </a:ext>
                </a:extLst>
              </p:cNvPr>
              <p:cNvGrpSpPr>
                <a:grpSpLocks noChangeAspect="1"/>
              </p:cNvGrpSpPr>
              <p:nvPr/>
            </p:nvGrpSpPr>
            <p:grpSpPr bwMode="auto">
              <a:xfrm>
                <a:off x="5053306" y="1491539"/>
                <a:ext cx="653224" cy="698497"/>
                <a:chOff x="1574" y="821"/>
                <a:chExt cx="202" cy="216"/>
              </a:xfrm>
              <a:solidFill>
                <a:schemeClr val="tx2"/>
              </a:solidFill>
            </p:grpSpPr>
            <p:sp>
              <p:nvSpPr>
                <p:cNvPr id="1861" name="Freeform 12">
                  <a:extLst>
                    <a:ext uri="{FF2B5EF4-FFF2-40B4-BE49-F238E27FC236}">
                      <a16:creationId xmlns:a16="http://schemas.microsoft.com/office/drawing/2014/main" id="{09C6DBEC-3957-424F-929D-D85110F1FA20}"/>
                    </a:ext>
                  </a:extLst>
                </p:cNvPr>
                <p:cNvSpPr>
                  <a:spLocks noEditPoints="1"/>
                </p:cNvSpPr>
                <p:nvPr/>
              </p:nvSpPr>
              <p:spPr bwMode="auto">
                <a:xfrm>
                  <a:off x="1574" y="860"/>
                  <a:ext cx="101" cy="177"/>
                </a:xfrm>
                <a:custGeom>
                  <a:avLst/>
                  <a:gdLst>
                    <a:gd name="T0" fmla="*/ 54 w 163"/>
                    <a:gd name="T1" fmla="*/ 54 h 285"/>
                    <a:gd name="T2" fmla="*/ 54 w 163"/>
                    <a:gd name="T3" fmla="*/ 54 h 285"/>
                    <a:gd name="T4" fmla="*/ 27 w 163"/>
                    <a:gd name="T5" fmla="*/ 54 h 285"/>
                    <a:gd name="T6" fmla="*/ 27 w 163"/>
                    <a:gd name="T7" fmla="*/ 27 h 285"/>
                    <a:gd name="T8" fmla="*/ 54 w 163"/>
                    <a:gd name="T9" fmla="*/ 27 h 285"/>
                    <a:gd name="T10" fmla="*/ 54 w 163"/>
                    <a:gd name="T11" fmla="*/ 54 h 285"/>
                    <a:gd name="T12" fmla="*/ 54 w 163"/>
                    <a:gd name="T13" fmla="*/ 108 h 285"/>
                    <a:gd name="T14" fmla="*/ 54 w 163"/>
                    <a:gd name="T15" fmla="*/ 108 h 285"/>
                    <a:gd name="T16" fmla="*/ 27 w 163"/>
                    <a:gd name="T17" fmla="*/ 108 h 285"/>
                    <a:gd name="T18" fmla="*/ 27 w 163"/>
                    <a:gd name="T19" fmla="*/ 81 h 285"/>
                    <a:gd name="T20" fmla="*/ 54 w 163"/>
                    <a:gd name="T21" fmla="*/ 81 h 285"/>
                    <a:gd name="T22" fmla="*/ 54 w 163"/>
                    <a:gd name="T23" fmla="*/ 108 h 285"/>
                    <a:gd name="T24" fmla="*/ 54 w 163"/>
                    <a:gd name="T25" fmla="*/ 163 h 285"/>
                    <a:gd name="T26" fmla="*/ 54 w 163"/>
                    <a:gd name="T27" fmla="*/ 163 h 285"/>
                    <a:gd name="T28" fmla="*/ 27 w 163"/>
                    <a:gd name="T29" fmla="*/ 163 h 285"/>
                    <a:gd name="T30" fmla="*/ 27 w 163"/>
                    <a:gd name="T31" fmla="*/ 135 h 285"/>
                    <a:gd name="T32" fmla="*/ 54 w 163"/>
                    <a:gd name="T33" fmla="*/ 135 h 285"/>
                    <a:gd name="T34" fmla="*/ 54 w 163"/>
                    <a:gd name="T35" fmla="*/ 163 h 285"/>
                    <a:gd name="T36" fmla="*/ 54 w 163"/>
                    <a:gd name="T37" fmla="*/ 217 h 285"/>
                    <a:gd name="T38" fmla="*/ 54 w 163"/>
                    <a:gd name="T39" fmla="*/ 217 h 285"/>
                    <a:gd name="T40" fmla="*/ 27 w 163"/>
                    <a:gd name="T41" fmla="*/ 217 h 285"/>
                    <a:gd name="T42" fmla="*/ 27 w 163"/>
                    <a:gd name="T43" fmla="*/ 190 h 285"/>
                    <a:gd name="T44" fmla="*/ 54 w 163"/>
                    <a:gd name="T45" fmla="*/ 190 h 285"/>
                    <a:gd name="T46" fmla="*/ 54 w 163"/>
                    <a:gd name="T47" fmla="*/ 217 h 285"/>
                    <a:gd name="T48" fmla="*/ 54 w 163"/>
                    <a:gd name="T49" fmla="*/ 271 h 285"/>
                    <a:gd name="T50" fmla="*/ 54 w 163"/>
                    <a:gd name="T51" fmla="*/ 271 h 285"/>
                    <a:gd name="T52" fmla="*/ 27 w 163"/>
                    <a:gd name="T53" fmla="*/ 271 h 285"/>
                    <a:gd name="T54" fmla="*/ 27 w 163"/>
                    <a:gd name="T55" fmla="*/ 244 h 285"/>
                    <a:gd name="T56" fmla="*/ 54 w 163"/>
                    <a:gd name="T57" fmla="*/ 244 h 285"/>
                    <a:gd name="T58" fmla="*/ 54 w 163"/>
                    <a:gd name="T59" fmla="*/ 271 h 285"/>
                    <a:gd name="T60" fmla="*/ 81 w 163"/>
                    <a:gd name="T61" fmla="*/ 27 h 285"/>
                    <a:gd name="T62" fmla="*/ 81 w 163"/>
                    <a:gd name="T63" fmla="*/ 27 h 285"/>
                    <a:gd name="T64" fmla="*/ 163 w 163"/>
                    <a:gd name="T65" fmla="*/ 27 h 285"/>
                    <a:gd name="T66" fmla="*/ 163 w 163"/>
                    <a:gd name="T67" fmla="*/ 0 h 285"/>
                    <a:gd name="T68" fmla="*/ 0 w 163"/>
                    <a:gd name="T69" fmla="*/ 0 h 285"/>
                    <a:gd name="T70" fmla="*/ 0 w 163"/>
                    <a:gd name="T71" fmla="*/ 285 h 285"/>
                    <a:gd name="T72" fmla="*/ 81 w 163"/>
                    <a:gd name="T73" fmla="*/ 285 h 285"/>
                    <a:gd name="T74" fmla="*/ 81 w 163"/>
                    <a:gd name="T75" fmla="*/ 27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3" h="285">
                      <a:moveTo>
                        <a:pt x="54" y="54"/>
                      </a:moveTo>
                      <a:lnTo>
                        <a:pt x="54" y="54"/>
                      </a:lnTo>
                      <a:lnTo>
                        <a:pt x="27" y="54"/>
                      </a:lnTo>
                      <a:lnTo>
                        <a:pt x="27" y="27"/>
                      </a:lnTo>
                      <a:lnTo>
                        <a:pt x="54" y="27"/>
                      </a:lnTo>
                      <a:lnTo>
                        <a:pt x="54" y="54"/>
                      </a:lnTo>
                      <a:close/>
                      <a:moveTo>
                        <a:pt x="54" y="108"/>
                      </a:moveTo>
                      <a:lnTo>
                        <a:pt x="54" y="108"/>
                      </a:lnTo>
                      <a:lnTo>
                        <a:pt x="27" y="108"/>
                      </a:lnTo>
                      <a:lnTo>
                        <a:pt x="27" y="81"/>
                      </a:lnTo>
                      <a:lnTo>
                        <a:pt x="54" y="81"/>
                      </a:lnTo>
                      <a:lnTo>
                        <a:pt x="54" y="108"/>
                      </a:lnTo>
                      <a:close/>
                      <a:moveTo>
                        <a:pt x="54" y="163"/>
                      </a:moveTo>
                      <a:lnTo>
                        <a:pt x="54" y="163"/>
                      </a:lnTo>
                      <a:lnTo>
                        <a:pt x="27" y="163"/>
                      </a:lnTo>
                      <a:lnTo>
                        <a:pt x="27" y="135"/>
                      </a:lnTo>
                      <a:lnTo>
                        <a:pt x="54" y="135"/>
                      </a:lnTo>
                      <a:lnTo>
                        <a:pt x="54" y="163"/>
                      </a:lnTo>
                      <a:close/>
                      <a:moveTo>
                        <a:pt x="54" y="217"/>
                      </a:moveTo>
                      <a:lnTo>
                        <a:pt x="54" y="217"/>
                      </a:lnTo>
                      <a:lnTo>
                        <a:pt x="27" y="217"/>
                      </a:lnTo>
                      <a:lnTo>
                        <a:pt x="27" y="190"/>
                      </a:lnTo>
                      <a:lnTo>
                        <a:pt x="54" y="190"/>
                      </a:lnTo>
                      <a:lnTo>
                        <a:pt x="54" y="217"/>
                      </a:lnTo>
                      <a:close/>
                      <a:moveTo>
                        <a:pt x="54" y="271"/>
                      </a:moveTo>
                      <a:lnTo>
                        <a:pt x="54" y="271"/>
                      </a:lnTo>
                      <a:lnTo>
                        <a:pt x="27" y="271"/>
                      </a:lnTo>
                      <a:lnTo>
                        <a:pt x="27" y="244"/>
                      </a:lnTo>
                      <a:lnTo>
                        <a:pt x="54" y="244"/>
                      </a:lnTo>
                      <a:lnTo>
                        <a:pt x="54" y="271"/>
                      </a:lnTo>
                      <a:close/>
                      <a:moveTo>
                        <a:pt x="81" y="27"/>
                      </a:moveTo>
                      <a:lnTo>
                        <a:pt x="81" y="27"/>
                      </a:lnTo>
                      <a:lnTo>
                        <a:pt x="163" y="27"/>
                      </a:lnTo>
                      <a:lnTo>
                        <a:pt x="163" y="0"/>
                      </a:lnTo>
                      <a:lnTo>
                        <a:pt x="0" y="0"/>
                      </a:lnTo>
                      <a:lnTo>
                        <a:pt x="0" y="285"/>
                      </a:lnTo>
                      <a:lnTo>
                        <a:pt x="81" y="285"/>
                      </a:lnTo>
                      <a:lnTo>
                        <a:pt x="81" y="27"/>
                      </a:ln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3C3C41"/>
                    </a:solidFill>
                    <a:latin typeface="Segoe UI"/>
                  </a:endParaRPr>
                </a:p>
              </p:txBody>
            </p:sp>
            <p:sp>
              <p:nvSpPr>
                <p:cNvPr id="1862" name="Freeform 13">
                  <a:extLst>
                    <a:ext uri="{FF2B5EF4-FFF2-40B4-BE49-F238E27FC236}">
                      <a16:creationId xmlns:a16="http://schemas.microsoft.com/office/drawing/2014/main" id="{44ACF606-A372-4314-9867-3D5965896A7D}"/>
                    </a:ext>
                  </a:extLst>
                </p:cNvPr>
                <p:cNvSpPr>
                  <a:spLocks noEditPoints="1"/>
                </p:cNvSpPr>
                <p:nvPr/>
              </p:nvSpPr>
              <p:spPr bwMode="auto">
                <a:xfrm>
                  <a:off x="1641" y="894"/>
                  <a:ext cx="85" cy="143"/>
                </a:xfrm>
                <a:custGeom>
                  <a:avLst/>
                  <a:gdLst>
                    <a:gd name="T0" fmla="*/ 82 w 136"/>
                    <a:gd name="T1" fmla="*/ 81 h 231"/>
                    <a:gd name="T2" fmla="*/ 82 w 136"/>
                    <a:gd name="T3" fmla="*/ 81 h 231"/>
                    <a:gd name="T4" fmla="*/ 109 w 136"/>
                    <a:gd name="T5" fmla="*/ 81 h 231"/>
                    <a:gd name="T6" fmla="*/ 109 w 136"/>
                    <a:gd name="T7" fmla="*/ 109 h 231"/>
                    <a:gd name="T8" fmla="*/ 82 w 136"/>
                    <a:gd name="T9" fmla="*/ 109 h 231"/>
                    <a:gd name="T10" fmla="*/ 82 w 136"/>
                    <a:gd name="T11" fmla="*/ 81 h 231"/>
                    <a:gd name="T12" fmla="*/ 55 w 136"/>
                    <a:gd name="T13" fmla="*/ 54 h 231"/>
                    <a:gd name="T14" fmla="*/ 55 w 136"/>
                    <a:gd name="T15" fmla="*/ 54 h 231"/>
                    <a:gd name="T16" fmla="*/ 28 w 136"/>
                    <a:gd name="T17" fmla="*/ 54 h 231"/>
                    <a:gd name="T18" fmla="*/ 28 w 136"/>
                    <a:gd name="T19" fmla="*/ 27 h 231"/>
                    <a:gd name="T20" fmla="*/ 55 w 136"/>
                    <a:gd name="T21" fmla="*/ 27 h 231"/>
                    <a:gd name="T22" fmla="*/ 55 w 136"/>
                    <a:gd name="T23" fmla="*/ 54 h 231"/>
                    <a:gd name="T24" fmla="*/ 55 w 136"/>
                    <a:gd name="T25" fmla="*/ 109 h 231"/>
                    <a:gd name="T26" fmla="*/ 55 w 136"/>
                    <a:gd name="T27" fmla="*/ 109 h 231"/>
                    <a:gd name="T28" fmla="*/ 28 w 136"/>
                    <a:gd name="T29" fmla="*/ 109 h 231"/>
                    <a:gd name="T30" fmla="*/ 28 w 136"/>
                    <a:gd name="T31" fmla="*/ 81 h 231"/>
                    <a:gd name="T32" fmla="*/ 55 w 136"/>
                    <a:gd name="T33" fmla="*/ 81 h 231"/>
                    <a:gd name="T34" fmla="*/ 55 w 136"/>
                    <a:gd name="T35" fmla="*/ 109 h 231"/>
                    <a:gd name="T36" fmla="*/ 82 w 136"/>
                    <a:gd name="T37" fmla="*/ 27 h 231"/>
                    <a:gd name="T38" fmla="*/ 82 w 136"/>
                    <a:gd name="T39" fmla="*/ 27 h 231"/>
                    <a:gd name="T40" fmla="*/ 109 w 136"/>
                    <a:gd name="T41" fmla="*/ 27 h 231"/>
                    <a:gd name="T42" fmla="*/ 109 w 136"/>
                    <a:gd name="T43" fmla="*/ 54 h 231"/>
                    <a:gd name="T44" fmla="*/ 82 w 136"/>
                    <a:gd name="T45" fmla="*/ 54 h 231"/>
                    <a:gd name="T46" fmla="*/ 82 w 136"/>
                    <a:gd name="T47" fmla="*/ 27 h 231"/>
                    <a:gd name="T48" fmla="*/ 136 w 136"/>
                    <a:gd name="T49" fmla="*/ 231 h 231"/>
                    <a:gd name="T50" fmla="*/ 136 w 136"/>
                    <a:gd name="T51" fmla="*/ 231 h 231"/>
                    <a:gd name="T52" fmla="*/ 136 w 136"/>
                    <a:gd name="T53" fmla="*/ 0 h 231"/>
                    <a:gd name="T54" fmla="*/ 0 w 136"/>
                    <a:gd name="T55" fmla="*/ 0 h 231"/>
                    <a:gd name="T56" fmla="*/ 0 w 136"/>
                    <a:gd name="T57" fmla="*/ 231 h 231"/>
                    <a:gd name="T58" fmla="*/ 28 w 136"/>
                    <a:gd name="T59" fmla="*/ 231 h 231"/>
                    <a:gd name="T60" fmla="*/ 28 w 136"/>
                    <a:gd name="T61" fmla="*/ 136 h 231"/>
                    <a:gd name="T62" fmla="*/ 109 w 136"/>
                    <a:gd name="T63" fmla="*/ 136 h 231"/>
                    <a:gd name="T64" fmla="*/ 109 w 136"/>
                    <a:gd name="T65" fmla="*/ 231 h 231"/>
                    <a:gd name="T66" fmla="*/ 136 w 136"/>
                    <a:gd name="T67" fmla="*/ 231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36" h="231">
                      <a:moveTo>
                        <a:pt x="82" y="81"/>
                      </a:moveTo>
                      <a:lnTo>
                        <a:pt x="82" y="81"/>
                      </a:lnTo>
                      <a:lnTo>
                        <a:pt x="109" y="81"/>
                      </a:lnTo>
                      <a:lnTo>
                        <a:pt x="109" y="109"/>
                      </a:lnTo>
                      <a:lnTo>
                        <a:pt x="82" y="109"/>
                      </a:lnTo>
                      <a:lnTo>
                        <a:pt x="82" y="81"/>
                      </a:lnTo>
                      <a:close/>
                      <a:moveTo>
                        <a:pt x="55" y="54"/>
                      </a:moveTo>
                      <a:lnTo>
                        <a:pt x="55" y="54"/>
                      </a:lnTo>
                      <a:lnTo>
                        <a:pt x="28" y="54"/>
                      </a:lnTo>
                      <a:lnTo>
                        <a:pt x="28" y="27"/>
                      </a:lnTo>
                      <a:lnTo>
                        <a:pt x="55" y="27"/>
                      </a:lnTo>
                      <a:lnTo>
                        <a:pt x="55" y="54"/>
                      </a:lnTo>
                      <a:close/>
                      <a:moveTo>
                        <a:pt x="55" y="109"/>
                      </a:moveTo>
                      <a:lnTo>
                        <a:pt x="55" y="109"/>
                      </a:lnTo>
                      <a:lnTo>
                        <a:pt x="28" y="109"/>
                      </a:lnTo>
                      <a:lnTo>
                        <a:pt x="28" y="81"/>
                      </a:lnTo>
                      <a:lnTo>
                        <a:pt x="55" y="81"/>
                      </a:lnTo>
                      <a:lnTo>
                        <a:pt x="55" y="109"/>
                      </a:lnTo>
                      <a:close/>
                      <a:moveTo>
                        <a:pt x="82" y="27"/>
                      </a:moveTo>
                      <a:lnTo>
                        <a:pt x="82" y="27"/>
                      </a:lnTo>
                      <a:lnTo>
                        <a:pt x="109" y="27"/>
                      </a:lnTo>
                      <a:lnTo>
                        <a:pt x="109" y="54"/>
                      </a:lnTo>
                      <a:lnTo>
                        <a:pt x="82" y="54"/>
                      </a:lnTo>
                      <a:lnTo>
                        <a:pt x="82" y="27"/>
                      </a:lnTo>
                      <a:close/>
                      <a:moveTo>
                        <a:pt x="136" y="231"/>
                      </a:moveTo>
                      <a:lnTo>
                        <a:pt x="136" y="231"/>
                      </a:lnTo>
                      <a:lnTo>
                        <a:pt x="136" y="0"/>
                      </a:lnTo>
                      <a:lnTo>
                        <a:pt x="0" y="0"/>
                      </a:lnTo>
                      <a:lnTo>
                        <a:pt x="0" y="231"/>
                      </a:lnTo>
                      <a:lnTo>
                        <a:pt x="28" y="231"/>
                      </a:lnTo>
                      <a:lnTo>
                        <a:pt x="28" y="136"/>
                      </a:lnTo>
                      <a:lnTo>
                        <a:pt x="109" y="136"/>
                      </a:lnTo>
                      <a:lnTo>
                        <a:pt x="109" y="231"/>
                      </a:lnTo>
                      <a:lnTo>
                        <a:pt x="136" y="231"/>
                      </a:lnTo>
                      <a:close/>
                    </a:path>
                  </a:pathLst>
                </a:custGeom>
                <a:solidFill>
                  <a:schemeClr val="tx1"/>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3C3C41"/>
                    </a:solidFill>
                    <a:latin typeface="Segoe UI"/>
                  </a:endParaRPr>
                </a:p>
              </p:txBody>
            </p:sp>
            <p:sp>
              <p:nvSpPr>
                <p:cNvPr id="1863" name="Freeform 14">
                  <a:extLst>
                    <a:ext uri="{FF2B5EF4-FFF2-40B4-BE49-F238E27FC236}">
                      <a16:creationId xmlns:a16="http://schemas.microsoft.com/office/drawing/2014/main" id="{B31A2D6D-9B97-46AA-AECB-FA479A39EB6B}"/>
                    </a:ext>
                  </a:extLst>
                </p:cNvPr>
                <p:cNvSpPr>
                  <a:spLocks/>
                </p:cNvSpPr>
                <p:nvPr/>
              </p:nvSpPr>
              <p:spPr bwMode="auto">
                <a:xfrm>
                  <a:off x="1675" y="995"/>
                  <a:ext cx="17" cy="42"/>
                </a:xfrm>
                <a:custGeom>
                  <a:avLst/>
                  <a:gdLst>
                    <a:gd name="T0" fmla="*/ 27 w 27"/>
                    <a:gd name="T1" fmla="*/ 0 h 68"/>
                    <a:gd name="T2" fmla="*/ 27 w 27"/>
                    <a:gd name="T3" fmla="*/ 0 h 68"/>
                    <a:gd name="T4" fmla="*/ 0 w 27"/>
                    <a:gd name="T5" fmla="*/ 0 h 68"/>
                    <a:gd name="T6" fmla="*/ 0 w 27"/>
                    <a:gd name="T7" fmla="*/ 68 h 68"/>
                    <a:gd name="T8" fmla="*/ 27 w 27"/>
                    <a:gd name="T9" fmla="*/ 68 h 68"/>
                    <a:gd name="T10" fmla="*/ 27 w 27"/>
                    <a:gd name="T11" fmla="*/ 0 h 68"/>
                  </a:gdLst>
                  <a:ahLst/>
                  <a:cxnLst>
                    <a:cxn ang="0">
                      <a:pos x="T0" y="T1"/>
                    </a:cxn>
                    <a:cxn ang="0">
                      <a:pos x="T2" y="T3"/>
                    </a:cxn>
                    <a:cxn ang="0">
                      <a:pos x="T4" y="T5"/>
                    </a:cxn>
                    <a:cxn ang="0">
                      <a:pos x="T6" y="T7"/>
                    </a:cxn>
                    <a:cxn ang="0">
                      <a:pos x="T8" y="T9"/>
                    </a:cxn>
                    <a:cxn ang="0">
                      <a:pos x="T10" y="T11"/>
                    </a:cxn>
                  </a:cxnLst>
                  <a:rect l="0" t="0" r="r" b="b"/>
                  <a:pathLst>
                    <a:path w="27" h="68">
                      <a:moveTo>
                        <a:pt x="27" y="0"/>
                      </a:moveTo>
                      <a:lnTo>
                        <a:pt x="27" y="0"/>
                      </a:lnTo>
                      <a:lnTo>
                        <a:pt x="0" y="0"/>
                      </a:lnTo>
                      <a:lnTo>
                        <a:pt x="0" y="68"/>
                      </a:lnTo>
                      <a:lnTo>
                        <a:pt x="27" y="68"/>
                      </a:lnTo>
                      <a:lnTo>
                        <a:pt x="27" y="0"/>
                      </a:lnTo>
                      <a:close/>
                    </a:path>
                  </a:pathLst>
                </a:custGeom>
                <a:solidFill>
                  <a:schemeClr val="accent5"/>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3C3C41"/>
                    </a:solidFill>
                    <a:latin typeface="Segoe UI"/>
                  </a:endParaRPr>
                </a:p>
              </p:txBody>
            </p:sp>
            <p:sp>
              <p:nvSpPr>
                <p:cNvPr id="1864" name="Freeform 15">
                  <a:extLst>
                    <a:ext uri="{FF2B5EF4-FFF2-40B4-BE49-F238E27FC236}">
                      <a16:creationId xmlns:a16="http://schemas.microsoft.com/office/drawing/2014/main" id="{F711F996-1BC2-4AA5-9F99-B4EA5BB57C66}"/>
                    </a:ext>
                  </a:extLst>
                </p:cNvPr>
                <p:cNvSpPr>
                  <a:spLocks/>
                </p:cNvSpPr>
                <p:nvPr/>
              </p:nvSpPr>
              <p:spPr bwMode="auto">
                <a:xfrm>
                  <a:off x="1726" y="821"/>
                  <a:ext cx="50" cy="216"/>
                </a:xfrm>
                <a:custGeom>
                  <a:avLst/>
                  <a:gdLst>
                    <a:gd name="T0" fmla="*/ 82 w 82"/>
                    <a:gd name="T1" fmla="*/ 348 h 348"/>
                    <a:gd name="T2" fmla="*/ 82 w 82"/>
                    <a:gd name="T3" fmla="*/ 348 h 348"/>
                    <a:gd name="T4" fmla="*/ 82 w 82"/>
                    <a:gd name="T5" fmla="*/ 82 h 348"/>
                    <a:gd name="T6" fmla="*/ 0 w 82"/>
                    <a:gd name="T7" fmla="*/ 0 h 348"/>
                    <a:gd name="T8" fmla="*/ 0 w 82"/>
                    <a:gd name="T9" fmla="*/ 90 h 348"/>
                    <a:gd name="T10" fmla="*/ 27 w 82"/>
                    <a:gd name="T11" fmla="*/ 90 h 348"/>
                    <a:gd name="T12" fmla="*/ 27 w 82"/>
                    <a:gd name="T13" fmla="*/ 348 h 348"/>
                    <a:gd name="T14" fmla="*/ 82 w 82"/>
                    <a:gd name="T15" fmla="*/ 348 h 3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348">
                      <a:moveTo>
                        <a:pt x="82" y="348"/>
                      </a:moveTo>
                      <a:lnTo>
                        <a:pt x="82" y="348"/>
                      </a:lnTo>
                      <a:lnTo>
                        <a:pt x="82" y="82"/>
                      </a:lnTo>
                      <a:lnTo>
                        <a:pt x="0" y="0"/>
                      </a:lnTo>
                      <a:lnTo>
                        <a:pt x="0" y="90"/>
                      </a:lnTo>
                      <a:lnTo>
                        <a:pt x="27" y="90"/>
                      </a:lnTo>
                      <a:lnTo>
                        <a:pt x="27" y="348"/>
                      </a:lnTo>
                      <a:lnTo>
                        <a:pt x="82" y="348"/>
                      </a:lnTo>
                      <a:close/>
                    </a:path>
                  </a:pathLst>
                </a:custGeom>
                <a:solidFill>
                  <a:schemeClr val="accent5"/>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3C3C41"/>
                    </a:solidFill>
                    <a:latin typeface="Segoe UI"/>
                  </a:endParaRPr>
                </a:p>
              </p:txBody>
            </p:sp>
            <p:sp>
              <p:nvSpPr>
                <p:cNvPr id="1865" name="Freeform 16">
                  <a:extLst>
                    <a:ext uri="{FF2B5EF4-FFF2-40B4-BE49-F238E27FC236}">
                      <a16:creationId xmlns:a16="http://schemas.microsoft.com/office/drawing/2014/main" id="{AE2AC6B3-1DBC-4349-895A-EEC620D461DF}"/>
                    </a:ext>
                  </a:extLst>
                </p:cNvPr>
                <p:cNvSpPr>
                  <a:spLocks/>
                </p:cNvSpPr>
                <p:nvPr/>
              </p:nvSpPr>
              <p:spPr bwMode="auto">
                <a:xfrm>
                  <a:off x="1591" y="910"/>
                  <a:ext cx="17" cy="17"/>
                </a:xfrm>
                <a:custGeom>
                  <a:avLst/>
                  <a:gdLst>
                    <a:gd name="T0" fmla="*/ 0 w 27"/>
                    <a:gd name="T1" fmla="*/ 27 h 27"/>
                    <a:gd name="T2" fmla="*/ 0 w 27"/>
                    <a:gd name="T3" fmla="*/ 27 h 27"/>
                    <a:gd name="T4" fmla="*/ 27 w 27"/>
                    <a:gd name="T5" fmla="*/ 27 h 27"/>
                    <a:gd name="T6" fmla="*/ 27 w 27"/>
                    <a:gd name="T7" fmla="*/ 0 h 27"/>
                    <a:gd name="T8" fmla="*/ 0 w 27"/>
                    <a:gd name="T9" fmla="*/ 0 h 27"/>
                    <a:gd name="T10" fmla="*/ 0 w 27"/>
                    <a:gd name="T11" fmla="*/ 27 h 27"/>
                  </a:gdLst>
                  <a:ahLst/>
                  <a:cxnLst>
                    <a:cxn ang="0">
                      <a:pos x="T0" y="T1"/>
                    </a:cxn>
                    <a:cxn ang="0">
                      <a:pos x="T2" y="T3"/>
                    </a:cxn>
                    <a:cxn ang="0">
                      <a:pos x="T4" y="T5"/>
                    </a:cxn>
                    <a:cxn ang="0">
                      <a:pos x="T6" y="T7"/>
                    </a:cxn>
                    <a:cxn ang="0">
                      <a:pos x="T8" y="T9"/>
                    </a:cxn>
                    <a:cxn ang="0">
                      <a:pos x="T10" y="T11"/>
                    </a:cxn>
                  </a:cxnLst>
                  <a:rect l="0" t="0" r="r" b="b"/>
                  <a:pathLst>
                    <a:path w="27" h="27">
                      <a:moveTo>
                        <a:pt x="0" y="27"/>
                      </a:moveTo>
                      <a:lnTo>
                        <a:pt x="0" y="27"/>
                      </a:lnTo>
                      <a:lnTo>
                        <a:pt x="27" y="27"/>
                      </a:lnTo>
                      <a:lnTo>
                        <a:pt x="27" y="0"/>
                      </a:lnTo>
                      <a:lnTo>
                        <a:pt x="0" y="0"/>
                      </a:lnTo>
                      <a:lnTo>
                        <a:pt x="0" y="27"/>
                      </a:lnTo>
                      <a:close/>
                    </a:path>
                  </a:pathLst>
                </a:custGeom>
                <a:solidFill>
                  <a:schemeClr val="accent5"/>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3C3C41"/>
                    </a:solidFill>
                    <a:latin typeface="Segoe UI"/>
                  </a:endParaRPr>
                </a:p>
              </p:txBody>
            </p:sp>
          </p:grpSp>
          <p:sp>
            <p:nvSpPr>
              <p:cNvPr id="1859" name="Rectangle 1858">
                <a:extLst>
                  <a:ext uri="{FF2B5EF4-FFF2-40B4-BE49-F238E27FC236}">
                    <a16:creationId xmlns:a16="http://schemas.microsoft.com/office/drawing/2014/main" id="{F4526C5F-0961-4720-89BA-5A559569E0E7}"/>
                  </a:ext>
                </a:extLst>
              </p:cNvPr>
              <p:cNvSpPr/>
              <p:nvPr/>
            </p:nvSpPr>
            <p:spPr bwMode="auto">
              <a:xfrm>
                <a:off x="5297765" y="1774946"/>
                <a:ext cx="196052" cy="18489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860" name="Graphic 1859">
                <a:extLst>
                  <a:ext uri="{FF2B5EF4-FFF2-40B4-BE49-F238E27FC236}">
                    <a16:creationId xmlns:a16="http://schemas.microsoft.com/office/drawing/2014/main" id="{11759407-44CC-4C58-B672-D09307808996}"/>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5325805" y="1795622"/>
                <a:ext cx="163198" cy="163198"/>
              </a:xfrm>
              <a:prstGeom prst="rect">
                <a:avLst/>
              </a:prstGeom>
            </p:spPr>
          </p:pic>
        </p:grpSp>
      </p:grpSp>
      <p:sp>
        <p:nvSpPr>
          <p:cNvPr id="1871" name="Freeform 7">
            <a:extLst>
              <a:ext uri="{FF2B5EF4-FFF2-40B4-BE49-F238E27FC236}">
                <a16:creationId xmlns:a16="http://schemas.microsoft.com/office/drawing/2014/main" id="{88F53FA4-F35C-428B-A816-6FDA1C0115E1}"/>
              </a:ext>
            </a:extLst>
          </p:cNvPr>
          <p:cNvSpPr>
            <a:spLocks/>
          </p:cNvSpPr>
          <p:nvPr/>
        </p:nvSpPr>
        <p:spPr bwMode="auto">
          <a:xfrm>
            <a:off x="5826425" y="1274247"/>
            <a:ext cx="691848" cy="425577"/>
          </a:xfrm>
          <a:custGeom>
            <a:avLst/>
            <a:gdLst>
              <a:gd name="T0" fmla="*/ 984 w 1109"/>
              <a:gd name="T1" fmla="*/ 426 h 682"/>
              <a:gd name="T2" fmla="*/ 982 w 1109"/>
              <a:gd name="T3" fmla="*/ 426 h 682"/>
              <a:gd name="T4" fmla="*/ 998 w 1109"/>
              <a:gd name="T5" fmla="*/ 341 h 682"/>
              <a:gd name="T6" fmla="*/ 776 w 1109"/>
              <a:gd name="T7" fmla="*/ 113 h 682"/>
              <a:gd name="T8" fmla="*/ 702 w 1109"/>
              <a:gd name="T9" fmla="*/ 127 h 682"/>
              <a:gd name="T10" fmla="*/ 443 w 1109"/>
              <a:gd name="T11" fmla="*/ 0 h 682"/>
              <a:gd name="T12" fmla="*/ 110 w 1109"/>
              <a:gd name="T13" fmla="*/ 341 h 682"/>
              <a:gd name="T14" fmla="*/ 121 w 1109"/>
              <a:gd name="T15" fmla="*/ 426 h 682"/>
              <a:gd name="T16" fmla="*/ 0 w 1109"/>
              <a:gd name="T17" fmla="*/ 554 h 682"/>
              <a:gd name="T18" fmla="*/ 124 w 1109"/>
              <a:gd name="T19" fmla="*/ 682 h 682"/>
              <a:gd name="T20" fmla="*/ 984 w 1109"/>
              <a:gd name="T21" fmla="*/ 682 h 682"/>
              <a:gd name="T22" fmla="*/ 1109 w 1109"/>
              <a:gd name="T23" fmla="*/ 554 h 682"/>
              <a:gd name="T24" fmla="*/ 984 w 1109"/>
              <a:gd name="T25" fmla="*/ 426 h 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09" h="682">
                <a:moveTo>
                  <a:pt x="984" y="426"/>
                </a:moveTo>
                <a:cubicBezTo>
                  <a:pt x="982" y="426"/>
                  <a:pt x="982" y="426"/>
                  <a:pt x="982" y="426"/>
                </a:cubicBezTo>
                <a:cubicBezTo>
                  <a:pt x="992" y="400"/>
                  <a:pt x="998" y="371"/>
                  <a:pt x="998" y="341"/>
                </a:cubicBezTo>
                <a:cubicBezTo>
                  <a:pt x="998" y="215"/>
                  <a:pt x="899" y="113"/>
                  <a:pt x="776" y="113"/>
                </a:cubicBezTo>
                <a:cubicBezTo>
                  <a:pt x="750" y="113"/>
                  <a:pt x="725" y="118"/>
                  <a:pt x="702" y="127"/>
                </a:cubicBezTo>
                <a:cubicBezTo>
                  <a:pt x="641" y="49"/>
                  <a:pt x="548" y="0"/>
                  <a:pt x="443" y="0"/>
                </a:cubicBezTo>
                <a:cubicBezTo>
                  <a:pt x="259" y="0"/>
                  <a:pt x="110" y="152"/>
                  <a:pt x="110" y="341"/>
                </a:cubicBezTo>
                <a:cubicBezTo>
                  <a:pt x="110" y="370"/>
                  <a:pt x="115" y="399"/>
                  <a:pt x="121" y="426"/>
                </a:cubicBezTo>
                <a:cubicBezTo>
                  <a:pt x="54" y="428"/>
                  <a:pt x="0" y="484"/>
                  <a:pt x="0" y="554"/>
                </a:cubicBezTo>
                <a:cubicBezTo>
                  <a:pt x="0" y="625"/>
                  <a:pt x="55" y="682"/>
                  <a:pt x="124" y="682"/>
                </a:cubicBezTo>
                <a:cubicBezTo>
                  <a:pt x="984" y="682"/>
                  <a:pt x="984" y="682"/>
                  <a:pt x="984" y="682"/>
                </a:cubicBezTo>
                <a:cubicBezTo>
                  <a:pt x="1053" y="682"/>
                  <a:pt x="1109" y="625"/>
                  <a:pt x="1109" y="554"/>
                </a:cubicBezTo>
                <a:cubicBezTo>
                  <a:pt x="1109" y="483"/>
                  <a:pt x="1053" y="426"/>
                  <a:pt x="984" y="426"/>
                </a:cubicBezTo>
                <a:close/>
              </a:path>
            </a:pathLst>
          </a:custGeom>
          <a:solidFill>
            <a:schemeClr val="bg1"/>
          </a:solidFill>
          <a:ln w="12700" cap="flat">
            <a:solidFill>
              <a:schemeClr val="tx2"/>
            </a:solidFill>
            <a:prstDash val="solid"/>
            <a:miter lim="800000"/>
            <a:headEnd/>
            <a:tailEnd/>
          </a:ln>
        </p:spPr>
        <p:txBody>
          <a:bodyPr vert="horz" wrap="square" lIns="62320" tIns="31159" rIns="62320" bIns="31159" numCol="1" anchor="t" anchorCtr="0" compatLnSpc="1">
            <a:prstTxWarp prst="textNoShape">
              <a:avLst/>
            </a:prstTxWarp>
          </a:bodyPr>
          <a:lstStyle/>
          <a:p>
            <a:pPr algn="ctr" defTabSz="623137">
              <a:defRPr/>
            </a:pPr>
            <a:endParaRPr lang="en-US" sz="1227" kern="0">
              <a:solidFill>
                <a:srgbClr val="353535"/>
              </a:solidFill>
              <a:latin typeface="Segoe UI Semilight"/>
            </a:endParaRPr>
          </a:p>
        </p:txBody>
      </p:sp>
      <p:pic>
        <p:nvPicPr>
          <p:cNvPr id="1872" name="Heart">
            <a:extLst>
              <a:ext uri="{FF2B5EF4-FFF2-40B4-BE49-F238E27FC236}">
                <a16:creationId xmlns:a16="http://schemas.microsoft.com/office/drawing/2014/main" id="{677714D9-7013-43F3-94B5-1FF88E479AA0}"/>
              </a:ext>
            </a:extLst>
          </p:cNvPr>
          <p:cNvPicPr>
            <a:picLocks noChangeAspect="1"/>
          </p:cNvPicPr>
          <p:nvPr/>
        </p:nvPicPr>
        <p:blipFill>
          <a:blip r:embed="rId17"/>
          <a:stretch>
            <a:fillRect/>
          </a:stretch>
        </p:blipFill>
        <p:spPr>
          <a:xfrm>
            <a:off x="6049944" y="1413809"/>
            <a:ext cx="244810" cy="222149"/>
          </a:xfrm>
          <a:prstGeom prst="rect">
            <a:avLst/>
          </a:prstGeom>
        </p:spPr>
      </p:pic>
      <p:sp>
        <p:nvSpPr>
          <p:cNvPr id="1873" name="Freeform: Shape 1872">
            <a:extLst>
              <a:ext uri="{FF2B5EF4-FFF2-40B4-BE49-F238E27FC236}">
                <a16:creationId xmlns:a16="http://schemas.microsoft.com/office/drawing/2014/main" id="{44498538-4214-419D-AEEA-0016165520B9}"/>
              </a:ext>
            </a:extLst>
          </p:cNvPr>
          <p:cNvSpPr/>
          <p:nvPr/>
        </p:nvSpPr>
        <p:spPr>
          <a:xfrm>
            <a:off x="6588834" y="2356772"/>
            <a:ext cx="350878" cy="298794"/>
          </a:xfrm>
          <a:custGeom>
            <a:avLst/>
            <a:gdLst>
              <a:gd name="connsiteX0" fmla="*/ 2987782 w 3031287"/>
              <a:gd name="connsiteY0" fmla="*/ 1422406 h 2581331"/>
              <a:gd name="connsiteX1" fmla="*/ 2805431 w 3031287"/>
              <a:gd name="connsiteY1" fmla="*/ 1076650 h 2581331"/>
              <a:gd name="connsiteX2" fmla="*/ 2852795 w 3031287"/>
              <a:gd name="connsiteY2" fmla="*/ 865880 h 2581331"/>
              <a:gd name="connsiteX3" fmla="*/ 2431256 w 3031287"/>
              <a:gd name="connsiteY3" fmla="*/ 463287 h 2581331"/>
              <a:gd name="connsiteX4" fmla="*/ 2220487 w 3031287"/>
              <a:gd name="connsiteY4" fmla="*/ 510651 h 2581331"/>
              <a:gd name="connsiteX5" fmla="*/ 1893676 w 3031287"/>
              <a:gd name="connsiteY5" fmla="*/ 356719 h 2581331"/>
              <a:gd name="connsiteX6" fmla="*/ 1626071 w 3031287"/>
              <a:gd name="connsiteY6" fmla="*/ 451446 h 2581331"/>
              <a:gd name="connsiteX7" fmla="*/ 1128750 w 3031287"/>
              <a:gd name="connsiteY7" fmla="*/ 44117 h 2581331"/>
              <a:gd name="connsiteX8" fmla="*/ 629061 w 3031287"/>
              <a:gd name="connsiteY8" fmla="*/ 550911 h 2581331"/>
              <a:gd name="connsiteX9" fmla="*/ 629061 w 3031287"/>
              <a:gd name="connsiteY9" fmla="*/ 569856 h 2581331"/>
              <a:gd name="connsiteX10" fmla="*/ 311723 w 3031287"/>
              <a:gd name="connsiteY10" fmla="*/ 884826 h 2581331"/>
              <a:gd name="connsiteX11" fmla="*/ 321196 w 3031287"/>
              <a:gd name="connsiteY11" fmla="*/ 979554 h 2581331"/>
              <a:gd name="connsiteX12" fmla="*/ 44117 w 3031287"/>
              <a:gd name="connsiteY12" fmla="*/ 1299260 h 2581331"/>
              <a:gd name="connsiteX13" fmla="*/ 179104 w 3031287"/>
              <a:gd name="connsiteY13" fmla="*/ 1557393 h 2581331"/>
              <a:gd name="connsiteX14" fmla="*/ 44117 w 3031287"/>
              <a:gd name="connsiteY14" fmla="*/ 1872363 h 2581331"/>
              <a:gd name="connsiteX15" fmla="*/ 494074 w 3031287"/>
              <a:gd name="connsiteY15" fmla="*/ 2312847 h 2581331"/>
              <a:gd name="connsiteX16" fmla="*/ 657479 w 3031287"/>
              <a:gd name="connsiteY16" fmla="*/ 2284428 h 2581331"/>
              <a:gd name="connsiteX17" fmla="*/ 676425 w 3031287"/>
              <a:gd name="connsiteY17" fmla="*/ 2350738 h 2581331"/>
              <a:gd name="connsiteX18" fmla="*/ 820885 w 3031287"/>
              <a:gd name="connsiteY18" fmla="*/ 2485725 h 2581331"/>
              <a:gd name="connsiteX19" fmla="*/ 1012708 w 3031287"/>
              <a:gd name="connsiteY19" fmla="*/ 2369683 h 2581331"/>
              <a:gd name="connsiteX20" fmla="*/ 1242423 w 3031287"/>
              <a:gd name="connsiteY20" fmla="*/ 2504671 h 2581331"/>
              <a:gd name="connsiteX21" fmla="*/ 1415301 w 3031287"/>
              <a:gd name="connsiteY21" fmla="*/ 2438361 h 2581331"/>
              <a:gd name="connsiteX22" fmla="*/ 1663962 w 3031287"/>
              <a:gd name="connsiteY22" fmla="*/ 2554403 h 2581331"/>
              <a:gd name="connsiteX23" fmla="*/ 1990772 w 3031287"/>
              <a:gd name="connsiteY23" fmla="*/ 2296269 h 2581331"/>
              <a:gd name="connsiteX24" fmla="*/ 2450202 w 3031287"/>
              <a:gd name="connsiteY24" fmla="*/ 2507039 h 2581331"/>
              <a:gd name="connsiteX25" fmla="*/ 2814904 w 3031287"/>
              <a:gd name="connsiteY25" fmla="*/ 2142337 h 2581331"/>
              <a:gd name="connsiteX26" fmla="*/ 2739122 w 3031287"/>
              <a:gd name="connsiteY26" fmla="*/ 1806053 h 2581331"/>
              <a:gd name="connsiteX27" fmla="*/ 2987782 w 3031287"/>
              <a:gd name="connsiteY27" fmla="*/ 1422406 h 2581331"/>
              <a:gd name="connsiteX28" fmla="*/ 2987782 w 3031287"/>
              <a:gd name="connsiteY28" fmla="*/ 1422406 h 2581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031287" h="2581331">
                <a:moveTo>
                  <a:pt x="2987782" y="1422406"/>
                </a:moveTo>
                <a:cubicBezTo>
                  <a:pt x="2987782" y="1277946"/>
                  <a:pt x="2921472" y="1154800"/>
                  <a:pt x="2805431" y="1076650"/>
                </a:cubicBezTo>
                <a:cubicBezTo>
                  <a:pt x="2833849" y="1010340"/>
                  <a:pt x="2852795" y="941663"/>
                  <a:pt x="2852795" y="865880"/>
                </a:cubicBezTo>
                <a:cubicBezTo>
                  <a:pt x="2843322" y="645638"/>
                  <a:pt x="2651498" y="463287"/>
                  <a:pt x="2431256" y="463287"/>
                </a:cubicBezTo>
                <a:cubicBezTo>
                  <a:pt x="2355474" y="463287"/>
                  <a:pt x="2286796" y="482233"/>
                  <a:pt x="2220487" y="510651"/>
                </a:cubicBezTo>
                <a:cubicBezTo>
                  <a:pt x="2144705" y="425396"/>
                  <a:pt x="2028663" y="356719"/>
                  <a:pt x="1893676" y="356719"/>
                </a:cubicBezTo>
                <a:cubicBezTo>
                  <a:pt x="1787108" y="356719"/>
                  <a:pt x="1701853" y="394610"/>
                  <a:pt x="1626071" y="451446"/>
                </a:cubicBezTo>
                <a:cubicBezTo>
                  <a:pt x="1588179" y="226468"/>
                  <a:pt x="1377410" y="44117"/>
                  <a:pt x="1128750" y="44117"/>
                </a:cubicBezTo>
                <a:cubicBezTo>
                  <a:pt x="849303" y="44117"/>
                  <a:pt x="629061" y="273832"/>
                  <a:pt x="629061" y="550911"/>
                </a:cubicBezTo>
                <a:cubicBezTo>
                  <a:pt x="629061" y="560383"/>
                  <a:pt x="629061" y="569856"/>
                  <a:pt x="629061" y="569856"/>
                </a:cubicBezTo>
                <a:cubicBezTo>
                  <a:pt x="446710" y="569856"/>
                  <a:pt x="311723" y="714316"/>
                  <a:pt x="311723" y="884826"/>
                </a:cubicBezTo>
                <a:cubicBezTo>
                  <a:pt x="311723" y="922717"/>
                  <a:pt x="311723" y="951135"/>
                  <a:pt x="321196" y="979554"/>
                </a:cubicBezTo>
                <a:cubicBezTo>
                  <a:pt x="169631" y="1000867"/>
                  <a:pt x="44117" y="1135854"/>
                  <a:pt x="44117" y="1299260"/>
                </a:cubicBezTo>
                <a:cubicBezTo>
                  <a:pt x="44117" y="1403460"/>
                  <a:pt x="91481" y="1500556"/>
                  <a:pt x="179104" y="1557393"/>
                </a:cubicBezTo>
                <a:cubicBezTo>
                  <a:pt x="91481" y="1633175"/>
                  <a:pt x="44117" y="1749217"/>
                  <a:pt x="44117" y="1872363"/>
                </a:cubicBezTo>
                <a:cubicBezTo>
                  <a:pt x="44117" y="2111550"/>
                  <a:pt x="254886" y="2312847"/>
                  <a:pt x="494074" y="2312847"/>
                </a:cubicBezTo>
                <a:cubicBezTo>
                  <a:pt x="560383" y="2312847"/>
                  <a:pt x="657479" y="2284428"/>
                  <a:pt x="657479" y="2284428"/>
                </a:cubicBezTo>
                <a:cubicBezTo>
                  <a:pt x="666952" y="2293901"/>
                  <a:pt x="666952" y="2331792"/>
                  <a:pt x="676425" y="2350738"/>
                </a:cubicBezTo>
                <a:cubicBezTo>
                  <a:pt x="695370" y="2426520"/>
                  <a:pt x="742734" y="2466779"/>
                  <a:pt x="820885" y="2485725"/>
                </a:cubicBezTo>
                <a:cubicBezTo>
                  <a:pt x="906140" y="2504671"/>
                  <a:pt x="993763" y="2447834"/>
                  <a:pt x="1012708" y="2369683"/>
                </a:cubicBezTo>
                <a:cubicBezTo>
                  <a:pt x="1050599" y="2445466"/>
                  <a:pt x="1147695" y="2504671"/>
                  <a:pt x="1242423" y="2504671"/>
                </a:cubicBezTo>
                <a:cubicBezTo>
                  <a:pt x="1308733" y="2504671"/>
                  <a:pt x="1377410" y="2485725"/>
                  <a:pt x="1415301" y="2438361"/>
                </a:cubicBezTo>
                <a:cubicBezTo>
                  <a:pt x="1481611" y="2514143"/>
                  <a:pt x="1569234" y="2554403"/>
                  <a:pt x="1663962" y="2554403"/>
                </a:cubicBezTo>
                <a:cubicBezTo>
                  <a:pt x="1827367" y="2554403"/>
                  <a:pt x="1962354" y="2450202"/>
                  <a:pt x="1990772" y="2296269"/>
                </a:cubicBezTo>
                <a:cubicBezTo>
                  <a:pt x="2085500" y="2450202"/>
                  <a:pt x="2258378" y="2535457"/>
                  <a:pt x="2450202" y="2507039"/>
                </a:cubicBezTo>
                <a:cubicBezTo>
                  <a:pt x="2632553" y="2469148"/>
                  <a:pt x="2777013" y="2324688"/>
                  <a:pt x="2814904" y="2142337"/>
                </a:cubicBezTo>
                <a:cubicBezTo>
                  <a:pt x="2833849" y="2016823"/>
                  <a:pt x="2805431" y="1903149"/>
                  <a:pt x="2739122" y="1806053"/>
                </a:cubicBezTo>
                <a:cubicBezTo>
                  <a:pt x="2893054" y="1739744"/>
                  <a:pt x="2987782" y="1595284"/>
                  <a:pt x="2987782" y="1422406"/>
                </a:cubicBezTo>
                <a:lnTo>
                  <a:pt x="2987782" y="1422406"/>
                </a:lnTo>
                <a:close/>
              </a:path>
            </a:pathLst>
          </a:custGeom>
          <a:solidFill>
            <a:schemeClr val="tx2"/>
          </a:solidFill>
          <a:ln w="23659" cap="flat">
            <a:noFill/>
            <a:prstDash val="solid"/>
            <a:miter/>
          </a:ln>
        </p:spPr>
        <p:txBody>
          <a:bodyPr rtlCol="0" anchor="ctr"/>
          <a:lstStyle/>
          <a:p>
            <a:pPr defTabSz="932563">
              <a:defRPr/>
            </a:pPr>
            <a:endParaRPr lang="en-US">
              <a:solidFill>
                <a:srgbClr val="000000"/>
              </a:solidFill>
              <a:latin typeface="Segoe UI"/>
            </a:endParaRPr>
          </a:p>
        </p:txBody>
      </p:sp>
      <p:sp>
        <p:nvSpPr>
          <p:cNvPr id="1874" name="Freeform: Shape 1873">
            <a:extLst>
              <a:ext uri="{FF2B5EF4-FFF2-40B4-BE49-F238E27FC236}">
                <a16:creationId xmlns:a16="http://schemas.microsoft.com/office/drawing/2014/main" id="{64A36EDF-EC7A-4A12-8095-F6E406AFDE1A}"/>
              </a:ext>
            </a:extLst>
          </p:cNvPr>
          <p:cNvSpPr/>
          <p:nvPr/>
        </p:nvSpPr>
        <p:spPr>
          <a:xfrm>
            <a:off x="6666410" y="2479853"/>
            <a:ext cx="200110" cy="274124"/>
          </a:xfrm>
          <a:custGeom>
            <a:avLst/>
            <a:gdLst>
              <a:gd name="connsiteX0" fmla="*/ 1687643 w 1728781"/>
              <a:gd name="connsiteY0" fmla="*/ 269096 h 2368193"/>
              <a:gd name="connsiteX1" fmla="*/ 1604757 w 1728781"/>
              <a:gd name="connsiteY1" fmla="*/ 183841 h 2368193"/>
              <a:gd name="connsiteX2" fmla="*/ 1427142 w 1728781"/>
              <a:gd name="connsiteY2" fmla="*/ 354351 h 2368193"/>
              <a:gd name="connsiteX3" fmla="*/ 1427142 w 1728781"/>
              <a:gd name="connsiteY3" fmla="*/ 82008 h 2368193"/>
              <a:gd name="connsiteX4" fmla="*/ 1308733 w 1728781"/>
              <a:gd name="connsiteY4" fmla="*/ 82008 h 2368193"/>
              <a:gd name="connsiteX5" fmla="*/ 1308733 w 1728781"/>
              <a:gd name="connsiteY5" fmla="*/ 465656 h 2368193"/>
              <a:gd name="connsiteX6" fmla="*/ 804307 w 1728781"/>
              <a:gd name="connsiteY6" fmla="*/ 948767 h 2368193"/>
              <a:gd name="connsiteX7" fmla="*/ 804307 w 1728781"/>
              <a:gd name="connsiteY7" fmla="*/ 368560 h 2368193"/>
              <a:gd name="connsiteX8" fmla="*/ 685898 w 1728781"/>
              <a:gd name="connsiteY8" fmla="*/ 368560 h 2368193"/>
              <a:gd name="connsiteX9" fmla="*/ 685898 w 1728781"/>
              <a:gd name="connsiteY9" fmla="*/ 723789 h 2368193"/>
              <a:gd name="connsiteX10" fmla="*/ 477497 w 1728781"/>
              <a:gd name="connsiteY10" fmla="*/ 534333 h 2368193"/>
              <a:gd name="connsiteX11" fmla="*/ 477497 w 1728781"/>
              <a:gd name="connsiteY11" fmla="*/ 44117 h 2368193"/>
              <a:gd name="connsiteX12" fmla="*/ 359087 w 1728781"/>
              <a:gd name="connsiteY12" fmla="*/ 44117 h 2368193"/>
              <a:gd name="connsiteX13" fmla="*/ 359087 w 1728781"/>
              <a:gd name="connsiteY13" fmla="*/ 425396 h 2368193"/>
              <a:gd name="connsiteX14" fmla="*/ 122268 w 1728781"/>
              <a:gd name="connsiteY14" fmla="*/ 209891 h 2368193"/>
              <a:gd name="connsiteX15" fmla="*/ 44117 w 1728781"/>
              <a:gd name="connsiteY15" fmla="*/ 297514 h 2368193"/>
              <a:gd name="connsiteX16" fmla="*/ 685898 w 1728781"/>
              <a:gd name="connsiteY16" fmla="*/ 884826 h 2368193"/>
              <a:gd name="connsiteX17" fmla="*/ 685898 w 1728781"/>
              <a:gd name="connsiteY17" fmla="*/ 2331792 h 2368193"/>
              <a:gd name="connsiteX18" fmla="*/ 804307 w 1728781"/>
              <a:gd name="connsiteY18" fmla="*/ 2331792 h 2368193"/>
              <a:gd name="connsiteX19" fmla="*/ 804307 w 1728781"/>
              <a:gd name="connsiteY19" fmla="*/ 1112173 h 236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728781" h="2368193">
                <a:moveTo>
                  <a:pt x="1687643" y="269096"/>
                </a:moveTo>
                <a:lnTo>
                  <a:pt x="1604757" y="183841"/>
                </a:lnTo>
                <a:lnTo>
                  <a:pt x="1427142" y="354351"/>
                </a:lnTo>
                <a:lnTo>
                  <a:pt x="1427142" y="82008"/>
                </a:lnTo>
                <a:lnTo>
                  <a:pt x="1308733" y="82008"/>
                </a:lnTo>
                <a:lnTo>
                  <a:pt x="1308733" y="465656"/>
                </a:lnTo>
                <a:lnTo>
                  <a:pt x="804307" y="948767"/>
                </a:lnTo>
                <a:lnTo>
                  <a:pt x="804307" y="368560"/>
                </a:lnTo>
                <a:lnTo>
                  <a:pt x="685898" y="368560"/>
                </a:lnTo>
                <a:lnTo>
                  <a:pt x="685898" y="723789"/>
                </a:lnTo>
                <a:lnTo>
                  <a:pt x="477497" y="534333"/>
                </a:lnTo>
                <a:lnTo>
                  <a:pt x="477497" y="44117"/>
                </a:lnTo>
                <a:lnTo>
                  <a:pt x="359087" y="44117"/>
                </a:lnTo>
                <a:lnTo>
                  <a:pt x="359087" y="425396"/>
                </a:lnTo>
                <a:lnTo>
                  <a:pt x="122268" y="209891"/>
                </a:lnTo>
                <a:lnTo>
                  <a:pt x="44117" y="297514"/>
                </a:lnTo>
                <a:lnTo>
                  <a:pt x="685898" y="884826"/>
                </a:lnTo>
                <a:lnTo>
                  <a:pt x="685898" y="2331792"/>
                </a:lnTo>
                <a:lnTo>
                  <a:pt x="804307" y="2331792"/>
                </a:lnTo>
                <a:lnTo>
                  <a:pt x="804307" y="1112173"/>
                </a:lnTo>
                <a:close/>
              </a:path>
            </a:pathLst>
          </a:custGeom>
          <a:solidFill>
            <a:schemeClr val="tx1"/>
          </a:solidFill>
          <a:ln w="23659" cap="flat">
            <a:noFill/>
            <a:prstDash val="solid"/>
            <a:miter/>
          </a:ln>
        </p:spPr>
        <p:txBody>
          <a:bodyPr rtlCol="0" anchor="ctr"/>
          <a:lstStyle/>
          <a:p>
            <a:pPr defTabSz="932563">
              <a:defRPr/>
            </a:pPr>
            <a:endParaRPr lang="en-US">
              <a:solidFill>
                <a:srgbClr val="000000"/>
              </a:solidFill>
              <a:latin typeface="Segoe UI"/>
            </a:endParaRPr>
          </a:p>
        </p:txBody>
      </p:sp>
      <p:pic>
        <p:nvPicPr>
          <p:cNvPr id="1875" name="Price Tag">
            <a:extLst>
              <a:ext uri="{FF2B5EF4-FFF2-40B4-BE49-F238E27FC236}">
                <a16:creationId xmlns:a16="http://schemas.microsoft.com/office/drawing/2014/main" id="{19163EF1-3DC3-4585-B244-C816A53BABE5}"/>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4658391" y="2672958"/>
            <a:ext cx="143294" cy="103763"/>
          </a:xfrm>
          <a:prstGeom prst="rect">
            <a:avLst/>
          </a:prstGeom>
          <a:scene3d>
            <a:camera prst="orthographicFront">
              <a:rot lat="1800000" lon="1800000" rev="0"/>
            </a:camera>
            <a:lightRig rig="threePt" dir="t"/>
          </a:scene3d>
        </p:spPr>
      </p:pic>
      <p:grpSp>
        <p:nvGrpSpPr>
          <p:cNvPr id="1876" name="Umbrella">
            <a:extLst>
              <a:ext uri="{FF2B5EF4-FFF2-40B4-BE49-F238E27FC236}">
                <a16:creationId xmlns:a16="http://schemas.microsoft.com/office/drawing/2014/main" id="{F8897C21-DC12-4206-B82C-12DA78E493DE}"/>
              </a:ext>
            </a:extLst>
          </p:cNvPr>
          <p:cNvGrpSpPr/>
          <p:nvPr/>
        </p:nvGrpSpPr>
        <p:grpSpPr>
          <a:xfrm rot="1012201">
            <a:off x="4235320" y="3032789"/>
            <a:ext cx="99848" cy="95039"/>
            <a:chOff x="10650537" y="5483226"/>
            <a:chExt cx="560388" cy="533400"/>
          </a:xfrm>
          <a:scene3d>
            <a:camera prst="orthographicFront">
              <a:rot lat="1200000" lon="1200000" rev="0"/>
            </a:camera>
            <a:lightRig rig="threePt" dir="t"/>
          </a:scene3d>
        </p:grpSpPr>
        <p:sp>
          <p:nvSpPr>
            <p:cNvPr id="1877" name="Freeform 5">
              <a:extLst>
                <a:ext uri="{FF2B5EF4-FFF2-40B4-BE49-F238E27FC236}">
                  <a16:creationId xmlns:a16="http://schemas.microsoft.com/office/drawing/2014/main" id="{BCD015A6-20BD-4398-B57F-552A009E4F93}"/>
                </a:ext>
              </a:extLst>
            </p:cNvPr>
            <p:cNvSpPr>
              <a:spLocks/>
            </p:cNvSpPr>
            <p:nvPr/>
          </p:nvSpPr>
          <p:spPr bwMode="auto">
            <a:xfrm>
              <a:off x="10806113" y="5684838"/>
              <a:ext cx="127000" cy="331788"/>
            </a:xfrm>
            <a:custGeom>
              <a:avLst/>
              <a:gdLst>
                <a:gd name="T0" fmla="*/ 0 w 25"/>
                <a:gd name="T1" fmla="*/ 46 h 66"/>
                <a:gd name="T2" fmla="*/ 0 w 25"/>
                <a:gd name="T3" fmla="*/ 53 h 66"/>
                <a:gd name="T4" fmla="*/ 13 w 25"/>
                <a:gd name="T5" fmla="*/ 66 h 66"/>
                <a:gd name="T6" fmla="*/ 25 w 25"/>
                <a:gd name="T7" fmla="*/ 53 h 66"/>
                <a:gd name="T8" fmla="*/ 25 w 25"/>
                <a:gd name="T9" fmla="*/ 0 h 66"/>
              </a:gdLst>
              <a:ahLst/>
              <a:cxnLst>
                <a:cxn ang="0">
                  <a:pos x="T0" y="T1"/>
                </a:cxn>
                <a:cxn ang="0">
                  <a:pos x="T2" y="T3"/>
                </a:cxn>
                <a:cxn ang="0">
                  <a:pos x="T4" y="T5"/>
                </a:cxn>
                <a:cxn ang="0">
                  <a:pos x="T6" y="T7"/>
                </a:cxn>
                <a:cxn ang="0">
                  <a:pos x="T8" y="T9"/>
                </a:cxn>
              </a:cxnLst>
              <a:rect l="0" t="0" r="r" b="b"/>
              <a:pathLst>
                <a:path w="25" h="66">
                  <a:moveTo>
                    <a:pt x="0" y="46"/>
                  </a:moveTo>
                  <a:cubicBezTo>
                    <a:pt x="0" y="53"/>
                    <a:pt x="0" y="53"/>
                    <a:pt x="0" y="53"/>
                  </a:cubicBezTo>
                  <a:cubicBezTo>
                    <a:pt x="0" y="60"/>
                    <a:pt x="6" y="66"/>
                    <a:pt x="13" y="66"/>
                  </a:cubicBezTo>
                  <a:cubicBezTo>
                    <a:pt x="19" y="66"/>
                    <a:pt x="25" y="60"/>
                    <a:pt x="25" y="53"/>
                  </a:cubicBezTo>
                  <a:cubicBezTo>
                    <a:pt x="25" y="0"/>
                    <a:pt x="25" y="0"/>
                    <a:pt x="25" y="0"/>
                  </a:cubicBezTo>
                </a:path>
              </a:pathLst>
            </a:custGeom>
            <a:noFill/>
            <a:ln w="63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000000"/>
                </a:solidFill>
                <a:latin typeface="Segoe UI"/>
              </a:endParaRPr>
            </a:p>
          </p:txBody>
        </p:sp>
        <p:sp>
          <p:nvSpPr>
            <p:cNvPr id="1878" name="Freeform 6">
              <a:extLst>
                <a:ext uri="{FF2B5EF4-FFF2-40B4-BE49-F238E27FC236}">
                  <a16:creationId xmlns:a16="http://schemas.microsoft.com/office/drawing/2014/main" id="{9EBA72AD-399A-4273-919C-A7741DE5A068}"/>
                </a:ext>
              </a:extLst>
            </p:cNvPr>
            <p:cNvSpPr>
              <a:spLocks/>
            </p:cNvSpPr>
            <p:nvPr/>
          </p:nvSpPr>
          <p:spPr bwMode="auto">
            <a:xfrm>
              <a:off x="10650537" y="5483226"/>
              <a:ext cx="560388" cy="296863"/>
            </a:xfrm>
            <a:custGeom>
              <a:avLst/>
              <a:gdLst>
                <a:gd name="T0" fmla="*/ 0 w 111"/>
                <a:gd name="T1" fmla="*/ 59 h 59"/>
                <a:gd name="T2" fmla="*/ 18 w 111"/>
                <a:gd name="T3" fmla="*/ 40 h 59"/>
                <a:gd name="T4" fmla="*/ 37 w 111"/>
                <a:gd name="T5" fmla="*/ 59 h 59"/>
                <a:gd name="T6" fmla="*/ 55 w 111"/>
                <a:gd name="T7" fmla="*/ 40 h 59"/>
                <a:gd name="T8" fmla="*/ 74 w 111"/>
                <a:gd name="T9" fmla="*/ 59 h 59"/>
                <a:gd name="T10" fmla="*/ 92 w 111"/>
                <a:gd name="T11" fmla="*/ 40 h 59"/>
                <a:gd name="T12" fmla="*/ 111 w 111"/>
                <a:gd name="T13" fmla="*/ 59 h 59"/>
                <a:gd name="T14" fmla="*/ 111 w 111"/>
                <a:gd name="T15" fmla="*/ 57 h 59"/>
                <a:gd name="T16" fmla="*/ 55 w 111"/>
                <a:gd name="T17" fmla="*/ 0 h 59"/>
                <a:gd name="T18" fmla="*/ 0 w 111"/>
                <a:gd name="T19" fmla="*/ 5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1" h="59">
                  <a:moveTo>
                    <a:pt x="0" y="59"/>
                  </a:moveTo>
                  <a:cubicBezTo>
                    <a:pt x="0" y="48"/>
                    <a:pt x="8" y="40"/>
                    <a:pt x="18" y="40"/>
                  </a:cubicBezTo>
                  <a:cubicBezTo>
                    <a:pt x="28" y="40"/>
                    <a:pt x="37" y="48"/>
                    <a:pt x="37" y="59"/>
                  </a:cubicBezTo>
                  <a:cubicBezTo>
                    <a:pt x="37" y="48"/>
                    <a:pt x="45" y="40"/>
                    <a:pt x="55" y="40"/>
                  </a:cubicBezTo>
                  <a:cubicBezTo>
                    <a:pt x="66" y="40"/>
                    <a:pt x="74" y="48"/>
                    <a:pt x="74" y="59"/>
                  </a:cubicBezTo>
                  <a:cubicBezTo>
                    <a:pt x="74" y="48"/>
                    <a:pt x="82" y="40"/>
                    <a:pt x="92" y="40"/>
                  </a:cubicBezTo>
                  <a:cubicBezTo>
                    <a:pt x="103" y="40"/>
                    <a:pt x="111" y="48"/>
                    <a:pt x="111" y="59"/>
                  </a:cubicBezTo>
                  <a:cubicBezTo>
                    <a:pt x="111" y="57"/>
                    <a:pt x="111" y="57"/>
                    <a:pt x="111" y="57"/>
                  </a:cubicBezTo>
                  <a:cubicBezTo>
                    <a:pt x="111" y="26"/>
                    <a:pt x="86" y="0"/>
                    <a:pt x="55" y="0"/>
                  </a:cubicBezTo>
                  <a:cubicBezTo>
                    <a:pt x="24" y="0"/>
                    <a:pt x="0" y="26"/>
                    <a:pt x="0" y="57"/>
                  </a:cubicBezTo>
                </a:path>
              </a:pathLst>
            </a:custGeom>
            <a:solidFill>
              <a:schemeClr val="accent1"/>
            </a:solidFill>
            <a:ln w="6350">
              <a:solidFill>
                <a:schemeClr val="bg1"/>
              </a:solidFill>
            </a:ln>
          </p:spPr>
          <p:txBody>
            <a:bodyPr vert="horz" wrap="square" lIns="91427" tIns="45713" rIns="91427" bIns="45713" numCol="1" anchor="t" anchorCtr="0" compatLnSpc="1">
              <a:prstTxWarp prst="textNoShape">
                <a:avLst/>
              </a:prstTxWarp>
            </a:bodyPr>
            <a:lstStyle/>
            <a:p>
              <a:pPr defTabSz="932563">
                <a:defRPr/>
              </a:pPr>
              <a:endParaRPr lang="en-US">
                <a:solidFill>
                  <a:srgbClr val="000000"/>
                </a:solidFill>
                <a:latin typeface="Segoe UI"/>
              </a:endParaRPr>
            </a:p>
          </p:txBody>
        </p:sp>
      </p:grpSp>
      <p:grpSp>
        <p:nvGrpSpPr>
          <p:cNvPr id="1668" name="Agriculture">
            <a:extLst>
              <a:ext uri="{FF2B5EF4-FFF2-40B4-BE49-F238E27FC236}">
                <a16:creationId xmlns:a16="http://schemas.microsoft.com/office/drawing/2014/main" id="{65F06AE8-9BA1-48F5-B639-6C41A9B72BB5}"/>
              </a:ext>
            </a:extLst>
          </p:cNvPr>
          <p:cNvGrpSpPr/>
          <p:nvPr/>
        </p:nvGrpSpPr>
        <p:grpSpPr>
          <a:xfrm>
            <a:off x="8353655" y="4812869"/>
            <a:ext cx="188817" cy="289520"/>
            <a:chOff x="5557492" y="4674021"/>
            <a:chExt cx="454548" cy="696974"/>
          </a:xfrm>
          <a:solidFill>
            <a:schemeClr val="accent5"/>
          </a:solidFill>
        </p:grpSpPr>
        <p:sp>
          <p:nvSpPr>
            <p:cNvPr id="1669" name="Freeform: Shape 1668">
              <a:extLst>
                <a:ext uri="{FF2B5EF4-FFF2-40B4-BE49-F238E27FC236}">
                  <a16:creationId xmlns:a16="http://schemas.microsoft.com/office/drawing/2014/main" id="{C382225A-D4AE-4A8C-B315-C1BA4C1BE784}"/>
                </a:ext>
              </a:extLst>
            </p:cNvPr>
            <p:cNvSpPr/>
            <p:nvPr/>
          </p:nvSpPr>
          <p:spPr>
            <a:xfrm>
              <a:off x="5704463" y="4761900"/>
              <a:ext cx="136364" cy="90910"/>
            </a:xfrm>
            <a:custGeom>
              <a:avLst/>
              <a:gdLst>
                <a:gd name="connsiteX0" fmla="*/ 72728 w 136364"/>
                <a:gd name="connsiteY0" fmla="*/ 92425 h 90909"/>
                <a:gd name="connsiteX1" fmla="*/ 0 w 136364"/>
                <a:gd name="connsiteY1" fmla="*/ 21212 h 90909"/>
                <a:gd name="connsiteX2" fmla="*/ 21212 w 136364"/>
                <a:gd name="connsiteY2" fmla="*/ 0 h 90909"/>
                <a:gd name="connsiteX3" fmla="*/ 72728 w 136364"/>
                <a:gd name="connsiteY3" fmla="*/ 50000 h 90909"/>
                <a:gd name="connsiteX4" fmla="*/ 122728 w 136364"/>
                <a:gd name="connsiteY4" fmla="*/ 1515 h 90909"/>
                <a:gd name="connsiteX5" fmla="*/ 143940 w 136364"/>
                <a:gd name="connsiteY5" fmla="*/ 22727 h 90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364" h="90909">
                  <a:moveTo>
                    <a:pt x="72728" y="92425"/>
                  </a:moveTo>
                  <a:lnTo>
                    <a:pt x="0" y="21212"/>
                  </a:lnTo>
                  <a:lnTo>
                    <a:pt x="21212" y="0"/>
                  </a:lnTo>
                  <a:lnTo>
                    <a:pt x="72728" y="50000"/>
                  </a:lnTo>
                  <a:lnTo>
                    <a:pt x="122728" y="1515"/>
                  </a:lnTo>
                  <a:lnTo>
                    <a:pt x="143940" y="22727"/>
                  </a:lnTo>
                  <a:close/>
                </a:path>
              </a:pathLst>
            </a:custGeom>
            <a:solidFill>
              <a:schemeClr val="tx2"/>
            </a:solidFill>
            <a:ln w="14923" cap="flat">
              <a:noFill/>
              <a:prstDash val="solid"/>
              <a:miter/>
            </a:ln>
          </p:spPr>
          <p:txBody>
            <a:bodyPr rtlCol="0" anchor="ctr"/>
            <a:lstStyle/>
            <a:p>
              <a:pPr defTabSz="932563">
                <a:defRPr/>
              </a:pPr>
              <a:endParaRPr lang="en-US">
                <a:solidFill>
                  <a:srgbClr val="000000"/>
                </a:solidFill>
                <a:latin typeface="Segoe UI"/>
              </a:endParaRPr>
            </a:p>
          </p:txBody>
        </p:sp>
        <p:sp>
          <p:nvSpPr>
            <p:cNvPr id="1670" name="Freeform: Shape 1669">
              <a:extLst>
                <a:ext uri="{FF2B5EF4-FFF2-40B4-BE49-F238E27FC236}">
                  <a16:creationId xmlns:a16="http://schemas.microsoft.com/office/drawing/2014/main" id="{841545E4-98F7-423E-8F71-65F06CCB45E6}"/>
                </a:ext>
              </a:extLst>
            </p:cNvPr>
            <p:cNvSpPr/>
            <p:nvPr/>
          </p:nvSpPr>
          <p:spPr>
            <a:xfrm>
              <a:off x="5704463" y="4674021"/>
              <a:ext cx="136364" cy="106061"/>
            </a:xfrm>
            <a:custGeom>
              <a:avLst/>
              <a:gdLst>
                <a:gd name="connsiteX0" fmla="*/ 122728 w 136364"/>
                <a:gd name="connsiteY0" fmla="*/ 27273 h 106061"/>
                <a:gd name="connsiteX1" fmla="*/ 87879 w 136364"/>
                <a:gd name="connsiteY1" fmla="*/ 60606 h 106061"/>
                <a:gd name="connsiteX2" fmla="*/ 87879 w 136364"/>
                <a:gd name="connsiteY2" fmla="*/ 0 h 106061"/>
                <a:gd name="connsiteX3" fmla="*/ 57576 w 136364"/>
                <a:gd name="connsiteY3" fmla="*/ 0 h 106061"/>
                <a:gd name="connsiteX4" fmla="*/ 57576 w 136364"/>
                <a:gd name="connsiteY4" fmla="*/ 60606 h 106061"/>
                <a:gd name="connsiteX5" fmla="*/ 21212 w 136364"/>
                <a:gd name="connsiteY5" fmla="*/ 24243 h 106061"/>
                <a:gd name="connsiteX6" fmla="*/ 0 w 136364"/>
                <a:gd name="connsiteY6" fmla="*/ 46970 h 106061"/>
                <a:gd name="connsiteX7" fmla="*/ 72728 w 136364"/>
                <a:gd name="connsiteY7" fmla="*/ 116667 h 106061"/>
                <a:gd name="connsiteX8" fmla="*/ 143940 w 136364"/>
                <a:gd name="connsiteY8" fmla="*/ 48485 h 106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106061">
                  <a:moveTo>
                    <a:pt x="122728" y="27273"/>
                  </a:moveTo>
                  <a:lnTo>
                    <a:pt x="87879" y="60606"/>
                  </a:lnTo>
                  <a:lnTo>
                    <a:pt x="87879" y="0"/>
                  </a:lnTo>
                  <a:lnTo>
                    <a:pt x="57576" y="0"/>
                  </a:lnTo>
                  <a:lnTo>
                    <a:pt x="57576" y="60606"/>
                  </a:lnTo>
                  <a:lnTo>
                    <a:pt x="21212" y="24243"/>
                  </a:lnTo>
                  <a:lnTo>
                    <a:pt x="0" y="46970"/>
                  </a:lnTo>
                  <a:lnTo>
                    <a:pt x="72728" y="116667"/>
                  </a:lnTo>
                  <a:lnTo>
                    <a:pt x="143940" y="48485"/>
                  </a:lnTo>
                  <a:close/>
                </a:path>
              </a:pathLst>
            </a:custGeom>
            <a:solidFill>
              <a:schemeClr val="tx2"/>
            </a:solidFill>
            <a:ln w="14923" cap="flat">
              <a:noFill/>
              <a:prstDash val="solid"/>
              <a:miter/>
            </a:ln>
          </p:spPr>
          <p:txBody>
            <a:bodyPr rtlCol="0" anchor="ctr"/>
            <a:lstStyle/>
            <a:p>
              <a:pPr defTabSz="932563">
                <a:defRPr/>
              </a:pPr>
              <a:endParaRPr lang="en-US">
                <a:solidFill>
                  <a:srgbClr val="000000"/>
                </a:solidFill>
                <a:latin typeface="Segoe UI"/>
              </a:endParaRPr>
            </a:p>
          </p:txBody>
        </p:sp>
        <p:sp>
          <p:nvSpPr>
            <p:cNvPr id="1671" name="Freeform: Shape 1670">
              <a:extLst>
                <a:ext uri="{FF2B5EF4-FFF2-40B4-BE49-F238E27FC236}">
                  <a16:creationId xmlns:a16="http://schemas.microsoft.com/office/drawing/2014/main" id="{4CC4F051-0F8B-42BD-B6DF-540AC4BCE3A6}"/>
                </a:ext>
              </a:extLst>
            </p:cNvPr>
            <p:cNvSpPr/>
            <p:nvPr/>
          </p:nvSpPr>
          <p:spPr>
            <a:xfrm>
              <a:off x="5862039" y="4886144"/>
              <a:ext cx="136364" cy="90910"/>
            </a:xfrm>
            <a:custGeom>
              <a:avLst/>
              <a:gdLst>
                <a:gd name="connsiteX0" fmla="*/ 71213 w 136364"/>
                <a:gd name="connsiteY0" fmla="*/ 92425 h 90909"/>
                <a:gd name="connsiteX1" fmla="*/ 0 w 136364"/>
                <a:gd name="connsiteY1" fmla="*/ 21212 h 90909"/>
                <a:gd name="connsiteX2" fmla="*/ 21212 w 136364"/>
                <a:gd name="connsiteY2" fmla="*/ 0 h 90909"/>
                <a:gd name="connsiteX3" fmla="*/ 71213 w 136364"/>
                <a:gd name="connsiteY3" fmla="*/ 50000 h 90909"/>
                <a:gd name="connsiteX4" fmla="*/ 121213 w 136364"/>
                <a:gd name="connsiteY4" fmla="*/ 1515 h 90909"/>
                <a:gd name="connsiteX5" fmla="*/ 142425 w 136364"/>
                <a:gd name="connsiteY5" fmla="*/ 24243 h 90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364" h="90909">
                  <a:moveTo>
                    <a:pt x="71213" y="92425"/>
                  </a:moveTo>
                  <a:lnTo>
                    <a:pt x="0" y="21212"/>
                  </a:lnTo>
                  <a:lnTo>
                    <a:pt x="21212" y="0"/>
                  </a:lnTo>
                  <a:lnTo>
                    <a:pt x="71213" y="50000"/>
                  </a:lnTo>
                  <a:lnTo>
                    <a:pt x="121213" y="1515"/>
                  </a:lnTo>
                  <a:lnTo>
                    <a:pt x="142425" y="24243"/>
                  </a:lnTo>
                  <a:close/>
                </a:path>
              </a:pathLst>
            </a:custGeom>
            <a:grpFill/>
            <a:ln w="14923" cap="flat">
              <a:noFill/>
              <a:prstDash val="solid"/>
              <a:miter/>
            </a:ln>
          </p:spPr>
          <p:txBody>
            <a:bodyPr rtlCol="0" anchor="ctr"/>
            <a:lstStyle/>
            <a:p>
              <a:pPr defTabSz="932563">
                <a:defRPr/>
              </a:pPr>
              <a:endParaRPr lang="en-US">
                <a:solidFill>
                  <a:srgbClr val="000000"/>
                </a:solidFill>
                <a:latin typeface="Segoe UI"/>
              </a:endParaRPr>
            </a:p>
          </p:txBody>
        </p:sp>
        <p:sp>
          <p:nvSpPr>
            <p:cNvPr id="1672" name="Freeform: Shape 1671">
              <a:extLst>
                <a:ext uri="{FF2B5EF4-FFF2-40B4-BE49-F238E27FC236}">
                  <a16:creationId xmlns:a16="http://schemas.microsoft.com/office/drawing/2014/main" id="{591815B5-86CC-4C90-A7ED-A7B57F7148DA}"/>
                </a:ext>
              </a:extLst>
            </p:cNvPr>
            <p:cNvSpPr/>
            <p:nvPr/>
          </p:nvSpPr>
          <p:spPr>
            <a:xfrm>
              <a:off x="5862039" y="4799779"/>
              <a:ext cx="136364" cy="106061"/>
            </a:xfrm>
            <a:custGeom>
              <a:avLst/>
              <a:gdLst>
                <a:gd name="connsiteX0" fmla="*/ 121213 w 136364"/>
                <a:gd name="connsiteY0" fmla="*/ 25758 h 106061"/>
                <a:gd name="connsiteX1" fmla="*/ 86364 w 136364"/>
                <a:gd name="connsiteY1" fmla="*/ 59091 h 106061"/>
                <a:gd name="connsiteX2" fmla="*/ 86364 w 136364"/>
                <a:gd name="connsiteY2" fmla="*/ 0 h 106061"/>
                <a:gd name="connsiteX3" fmla="*/ 56061 w 136364"/>
                <a:gd name="connsiteY3" fmla="*/ 0 h 106061"/>
                <a:gd name="connsiteX4" fmla="*/ 56061 w 136364"/>
                <a:gd name="connsiteY4" fmla="*/ 59091 h 106061"/>
                <a:gd name="connsiteX5" fmla="*/ 21212 w 136364"/>
                <a:gd name="connsiteY5" fmla="*/ 24243 h 106061"/>
                <a:gd name="connsiteX6" fmla="*/ 0 w 136364"/>
                <a:gd name="connsiteY6" fmla="*/ 45455 h 106061"/>
                <a:gd name="connsiteX7" fmla="*/ 71213 w 136364"/>
                <a:gd name="connsiteY7" fmla="*/ 116667 h 106061"/>
                <a:gd name="connsiteX8" fmla="*/ 142425 w 136364"/>
                <a:gd name="connsiteY8" fmla="*/ 48485 h 106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106061">
                  <a:moveTo>
                    <a:pt x="121213" y="25758"/>
                  </a:moveTo>
                  <a:lnTo>
                    <a:pt x="86364" y="59091"/>
                  </a:lnTo>
                  <a:lnTo>
                    <a:pt x="86364" y="0"/>
                  </a:lnTo>
                  <a:lnTo>
                    <a:pt x="56061" y="0"/>
                  </a:lnTo>
                  <a:lnTo>
                    <a:pt x="56061" y="59091"/>
                  </a:lnTo>
                  <a:lnTo>
                    <a:pt x="21212" y="24243"/>
                  </a:lnTo>
                  <a:lnTo>
                    <a:pt x="0" y="45455"/>
                  </a:lnTo>
                  <a:lnTo>
                    <a:pt x="71213" y="116667"/>
                  </a:lnTo>
                  <a:lnTo>
                    <a:pt x="142425" y="48485"/>
                  </a:lnTo>
                  <a:close/>
                </a:path>
              </a:pathLst>
            </a:custGeom>
            <a:grpFill/>
            <a:ln w="14923" cap="flat">
              <a:noFill/>
              <a:prstDash val="solid"/>
              <a:miter/>
            </a:ln>
          </p:spPr>
          <p:txBody>
            <a:bodyPr rtlCol="0" anchor="ctr"/>
            <a:lstStyle/>
            <a:p>
              <a:pPr defTabSz="932563">
                <a:defRPr/>
              </a:pPr>
              <a:endParaRPr lang="en-US">
                <a:solidFill>
                  <a:srgbClr val="000000"/>
                </a:solidFill>
                <a:latin typeface="Segoe UI"/>
              </a:endParaRPr>
            </a:p>
          </p:txBody>
        </p:sp>
        <p:sp>
          <p:nvSpPr>
            <p:cNvPr id="1673" name="Freeform: Shape 1672">
              <a:extLst>
                <a:ext uri="{FF2B5EF4-FFF2-40B4-BE49-F238E27FC236}">
                  <a16:creationId xmlns:a16="http://schemas.microsoft.com/office/drawing/2014/main" id="{6FF3321D-CD61-4828-A1CC-D8B5F3DBACE6}"/>
                </a:ext>
              </a:extLst>
            </p:cNvPr>
            <p:cNvSpPr/>
            <p:nvPr/>
          </p:nvSpPr>
          <p:spPr>
            <a:xfrm>
              <a:off x="5557492" y="4886144"/>
              <a:ext cx="136364" cy="90910"/>
            </a:xfrm>
            <a:custGeom>
              <a:avLst/>
              <a:gdLst>
                <a:gd name="connsiteX0" fmla="*/ 72728 w 136364"/>
                <a:gd name="connsiteY0" fmla="*/ 92425 h 90909"/>
                <a:gd name="connsiteX1" fmla="*/ 0 w 136364"/>
                <a:gd name="connsiteY1" fmla="*/ 21212 h 90909"/>
                <a:gd name="connsiteX2" fmla="*/ 21212 w 136364"/>
                <a:gd name="connsiteY2" fmla="*/ 0 h 90909"/>
                <a:gd name="connsiteX3" fmla="*/ 72728 w 136364"/>
                <a:gd name="connsiteY3" fmla="*/ 50000 h 90909"/>
                <a:gd name="connsiteX4" fmla="*/ 122728 w 136364"/>
                <a:gd name="connsiteY4" fmla="*/ 1515 h 90909"/>
                <a:gd name="connsiteX5" fmla="*/ 143940 w 136364"/>
                <a:gd name="connsiteY5" fmla="*/ 24243 h 90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364" h="90909">
                  <a:moveTo>
                    <a:pt x="72728" y="92425"/>
                  </a:moveTo>
                  <a:lnTo>
                    <a:pt x="0" y="21212"/>
                  </a:lnTo>
                  <a:lnTo>
                    <a:pt x="21212" y="0"/>
                  </a:lnTo>
                  <a:lnTo>
                    <a:pt x="72728" y="50000"/>
                  </a:lnTo>
                  <a:lnTo>
                    <a:pt x="122728" y="1515"/>
                  </a:lnTo>
                  <a:lnTo>
                    <a:pt x="143940" y="24243"/>
                  </a:lnTo>
                  <a:close/>
                </a:path>
              </a:pathLst>
            </a:custGeom>
            <a:grpFill/>
            <a:ln w="14923" cap="flat">
              <a:noFill/>
              <a:prstDash val="solid"/>
              <a:miter/>
            </a:ln>
          </p:spPr>
          <p:txBody>
            <a:bodyPr rtlCol="0" anchor="ctr"/>
            <a:lstStyle/>
            <a:p>
              <a:pPr defTabSz="932563">
                <a:defRPr/>
              </a:pPr>
              <a:endParaRPr lang="en-US">
                <a:solidFill>
                  <a:srgbClr val="000000"/>
                </a:solidFill>
                <a:latin typeface="Segoe UI"/>
              </a:endParaRPr>
            </a:p>
          </p:txBody>
        </p:sp>
        <p:sp>
          <p:nvSpPr>
            <p:cNvPr id="1674" name="Freeform: Shape 1673">
              <a:extLst>
                <a:ext uri="{FF2B5EF4-FFF2-40B4-BE49-F238E27FC236}">
                  <a16:creationId xmlns:a16="http://schemas.microsoft.com/office/drawing/2014/main" id="{CB14987D-7410-491F-95F1-08D3A5A20829}"/>
                </a:ext>
              </a:extLst>
            </p:cNvPr>
            <p:cNvSpPr/>
            <p:nvPr/>
          </p:nvSpPr>
          <p:spPr>
            <a:xfrm>
              <a:off x="5557492" y="4799779"/>
              <a:ext cx="136364" cy="106061"/>
            </a:xfrm>
            <a:custGeom>
              <a:avLst/>
              <a:gdLst>
                <a:gd name="connsiteX0" fmla="*/ 122728 w 136364"/>
                <a:gd name="connsiteY0" fmla="*/ 25758 h 106061"/>
                <a:gd name="connsiteX1" fmla="*/ 87879 w 136364"/>
                <a:gd name="connsiteY1" fmla="*/ 59091 h 106061"/>
                <a:gd name="connsiteX2" fmla="*/ 87879 w 136364"/>
                <a:gd name="connsiteY2" fmla="*/ 0 h 106061"/>
                <a:gd name="connsiteX3" fmla="*/ 57576 w 136364"/>
                <a:gd name="connsiteY3" fmla="*/ 0 h 106061"/>
                <a:gd name="connsiteX4" fmla="*/ 57576 w 136364"/>
                <a:gd name="connsiteY4" fmla="*/ 59091 h 106061"/>
                <a:gd name="connsiteX5" fmla="*/ 21212 w 136364"/>
                <a:gd name="connsiteY5" fmla="*/ 24243 h 106061"/>
                <a:gd name="connsiteX6" fmla="*/ 0 w 136364"/>
                <a:gd name="connsiteY6" fmla="*/ 45455 h 106061"/>
                <a:gd name="connsiteX7" fmla="*/ 72728 w 136364"/>
                <a:gd name="connsiteY7" fmla="*/ 116667 h 106061"/>
                <a:gd name="connsiteX8" fmla="*/ 143940 w 136364"/>
                <a:gd name="connsiteY8" fmla="*/ 48485 h 106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106061">
                  <a:moveTo>
                    <a:pt x="122728" y="25758"/>
                  </a:moveTo>
                  <a:lnTo>
                    <a:pt x="87879" y="59091"/>
                  </a:lnTo>
                  <a:lnTo>
                    <a:pt x="87879" y="0"/>
                  </a:lnTo>
                  <a:lnTo>
                    <a:pt x="57576" y="0"/>
                  </a:lnTo>
                  <a:lnTo>
                    <a:pt x="57576" y="59091"/>
                  </a:lnTo>
                  <a:lnTo>
                    <a:pt x="21212" y="24243"/>
                  </a:lnTo>
                  <a:lnTo>
                    <a:pt x="0" y="45455"/>
                  </a:lnTo>
                  <a:lnTo>
                    <a:pt x="72728" y="116667"/>
                  </a:lnTo>
                  <a:lnTo>
                    <a:pt x="143940" y="48485"/>
                  </a:lnTo>
                  <a:close/>
                </a:path>
              </a:pathLst>
            </a:custGeom>
            <a:grpFill/>
            <a:ln w="14923" cap="flat">
              <a:noFill/>
              <a:prstDash val="solid"/>
              <a:miter/>
            </a:ln>
          </p:spPr>
          <p:txBody>
            <a:bodyPr rtlCol="0" anchor="ctr"/>
            <a:lstStyle/>
            <a:p>
              <a:pPr defTabSz="932563">
                <a:defRPr/>
              </a:pPr>
              <a:endParaRPr lang="en-US">
                <a:solidFill>
                  <a:srgbClr val="000000"/>
                </a:solidFill>
                <a:latin typeface="Segoe UI"/>
              </a:endParaRPr>
            </a:p>
          </p:txBody>
        </p:sp>
        <p:sp>
          <p:nvSpPr>
            <p:cNvPr id="1675" name="Freeform: Shape 1674">
              <a:extLst>
                <a:ext uri="{FF2B5EF4-FFF2-40B4-BE49-F238E27FC236}">
                  <a16:creationId xmlns:a16="http://schemas.microsoft.com/office/drawing/2014/main" id="{47B8040C-1D88-427C-912F-8B7A2558E400}"/>
                </a:ext>
              </a:extLst>
            </p:cNvPr>
            <p:cNvSpPr/>
            <p:nvPr/>
          </p:nvSpPr>
          <p:spPr>
            <a:xfrm>
              <a:off x="5557492" y="4948265"/>
              <a:ext cx="136364" cy="151516"/>
            </a:xfrm>
            <a:custGeom>
              <a:avLst/>
              <a:gdLst>
                <a:gd name="connsiteX0" fmla="*/ 143940 w 136364"/>
                <a:gd name="connsiteY0" fmla="*/ 24243 h 151516"/>
                <a:gd name="connsiteX1" fmla="*/ 122728 w 136364"/>
                <a:gd name="connsiteY1" fmla="*/ 3030 h 151516"/>
                <a:gd name="connsiteX2" fmla="*/ 72728 w 136364"/>
                <a:gd name="connsiteY2" fmla="*/ 51515 h 151516"/>
                <a:gd name="connsiteX3" fmla="*/ 21212 w 136364"/>
                <a:gd name="connsiteY3" fmla="*/ 0 h 151516"/>
                <a:gd name="connsiteX4" fmla="*/ 0 w 136364"/>
                <a:gd name="connsiteY4" fmla="*/ 22727 h 151516"/>
                <a:gd name="connsiteX5" fmla="*/ 57576 w 136364"/>
                <a:gd name="connsiteY5" fmla="*/ 78788 h 151516"/>
                <a:gd name="connsiteX6" fmla="*/ 57576 w 136364"/>
                <a:gd name="connsiteY6" fmla="*/ 159092 h 151516"/>
                <a:gd name="connsiteX7" fmla="*/ 87879 w 136364"/>
                <a:gd name="connsiteY7" fmla="*/ 159092 h 151516"/>
                <a:gd name="connsiteX8" fmla="*/ 87879 w 136364"/>
                <a:gd name="connsiteY8" fmla="*/ 78788 h 151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151516">
                  <a:moveTo>
                    <a:pt x="143940" y="24243"/>
                  </a:moveTo>
                  <a:lnTo>
                    <a:pt x="122728" y="3030"/>
                  </a:lnTo>
                  <a:lnTo>
                    <a:pt x="72728" y="51515"/>
                  </a:lnTo>
                  <a:lnTo>
                    <a:pt x="21212" y="0"/>
                  </a:lnTo>
                  <a:lnTo>
                    <a:pt x="0" y="22727"/>
                  </a:lnTo>
                  <a:lnTo>
                    <a:pt x="57576" y="78788"/>
                  </a:lnTo>
                  <a:lnTo>
                    <a:pt x="57576" y="159092"/>
                  </a:lnTo>
                  <a:lnTo>
                    <a:pt x="87879" y="159092"/>
                  </a:lnTo>
                  <a:lnTo>
                    <a:pt x="87879" y="78788"/>
                  </a:lnTo>
                  <a:close/>
                </a:path>
              </a:pathLst>
            </a:custGeom>
            <a:grpFill/>
            <a:ln w="14923" cap="flat">
              <a:noFill/>
              <a:prstDash val="solid"/>
              <a:miter/>
            </a:ln>
          </p:spPr>
          <p:txBody>
            <a:bodyPr rtlCol="0" anchor="ctr"/>
            <a:lstStyle/>
            <a:p>
              <a:pPr defTabSz="932563">
                <a:defRPr/>
              </a:pPr>
              <a:endParaRPr lang="en-US">
                <a:solidFill>
                  <a:srgbClr val="000000"/>
                </a:solidFill>
                <a:latin typeface="Segoe UI"/>
              </a:endParaRPr>
            </a:p>
          </p:txBody>
        </p:sp>
        <p:sp>
          <p:nvSpPr>
            <p:cNvPr id="1676" name="Freeform: Shape 1675">
              <a:extLst>
                <a:ext uri="{FF2B5EF4-FFF2-40B4-BE49-F238E27FC236}">
                  <a16:creationId xmlns:a16="http://schemas.microsoft.com/office/drawing/2014/main" id="{63441B52-E892-4905-B98E-FE3B2479A317}"/>
                </a:ext>
              </a:extLst>
            </p:cNvPr>
            <p:cNvSpPr/>
            <p:nvPr/>
          </p:nvSpPr>
          <p:spPr>
            <a:xfrm>
              <a:off x="5704463" y="4824022"/>
              <a:ext cx="136364" cy="363639"/>
            </a:xfrm>
            <a:custGeom>
              <a:avLst/>
              <a:gdLst>
                <a:gd name="connsiteX0" fmla="*/ 143940 w 136364"/>
                <a:gd name="connsiteY0" fmla="*/ 24243 h 363638"/>
                <a:gd name="connsiteX1" fmla="*/ 122728 w 136364"/>
                <a:gd name="connsiteY1" fmla="*/ 1515 h 363638"/>
                <a:gd name="connsiteX2" fmla="*/ 72728 w 136364"/>
                <a:gd name="connsiteY2" fmla="*/ 50000 h 363638"/>
                <a:gd name="connsiteX3" fmla="*/ 21212 w 136364"/>
                <a:gd name="connsiteY3" fmla="*/ 0 h 363638"/>
                <a:gd name="connsiteX4" fmla="*/ 0 w 136364"/>
                <a:gd name="connsiteY4" fmla="*/ 21212 h 363638"/>
                <a:gd name="connsiteX5" fmla="*/ 57576 w 136364"/>
                <a:gd name="connsiteY5" fmla="*/ 77273 h 363638"/>
                <a:gd name="connsiteX6" fmla="*/ 57576 w 136364"/>
                <a:gd name="connsiteY6" fmla="*/ 375760 h 363638"/>
                <a:gd name="connsiteX7" fmla="*/ 87879 w 136364"/>
                <a:gd name="connsiteY7" fmla="*/ 375760 h 363638"/>
                <a:gd name="connsiteX8" fmla="*/ 87879 w 136364"/>
                <a:gd name="connsiteY8" fmla="*/ 77273 h 363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363638">
                  <a:moveTo>
                    <a:pt x="143940" y="24243"/>
                  </a:moveTo>
                  <a:lnTo>
                    <a:pt x="122728" y="1515"/>
                  </a:lnTo>
                  <a:lnTo>
                    <a:pt x="72728" y="50000"/>
                  </a:lnTo>
                  <a:lnTo>
                    <a:pt x="21212" y="0"/>
                  </a:lnTo>
                  <a:lnTo>
                    <a:pt x="0" y="21212"/>
                  </a:lnTo>
                  <a:lnTo>
                    <a:pt x="57576" y="77273"/>
                  </a:lnTo>
                  <a:lnTo>
                    <a:pt x="57576" y="375760"/>
                  </a:lnTo>
                  <a:lnTo>
                    <a:pt x="87879" y="375760"/>
                  </a:lnTo>
                  <a:lnTo>
                    <a:pt x="87879" y="77273"/>
                  </a:lnTo>
                  <a:close/>
                </a:path>
              </a:pathLst>
            </a:custGeom>
            <a:solidFill>
              <a:schemeClr val="tx2"/>
            </a:solidFill>
            <a:ln w="14923" cap="flat">
              <a:noFill/>
              <a:prstDash val="solid"/>
              <a:miter/>
            </a:ln>
          </p:spPr>
          <p:txBody>
            <a:bodyPr rtlCol="0" anchor="ctr"/>
            <a:lstStyle/>
            <a:p>
              <a:pPr defTabSz="932563">
                <a:defRPr/>
              </a:pPr>
              <a:endParaRPr lang="en-US">
                <a:solidFill>
                  <a:srgbClr val="000000"/>
                </a:solidFill>
                <a:latin typeface="Segoe UI"/>
              </a:endParaRPr>
            </a:p>
          </p:txBody>
        </p:sp>
        <p:sp>
          <p:nvSpPr>
            <p:cNvPr id="1677" name="Freeform: Shape 1676">
              <a:extLst>
                <a:ext uri="{FF2B5EF4-FFF2-40B4-BE49-F238E27FC236}">
                  <a16:creationId xmlns:a16="http://schemas.microsoft.com/office/drawing/2014/main" id="{351307DF-A869-43AB-848B-136AA7A6BC74}"/>
                </a:ext>
              </a:extLst>
            </p:cNvPr>
            <p:cNvSpPr/>
            <p:nvPr/>
          </p:nvSpPr>
          <p:spPr>
            <a:xfrm>
              <a:off x="5862039" y="4949780"/>
              <a:ext cx="136364" cy="136364"/>
            </a:xfrm>
            <a:custGeom>
              <a:avLst/>
              <a:gdLst>
                <a:gd name="connsiteX0" fmla="*/ 142425 w 136364"/>
                <a:gd name="connsiteY0" fmla="*/ 22727 h 136364"/>
                <a:gd name="connsiteX1" fmla="*/ 121213 w 136364"/>
                <a:gd name="connsiteY1" fmla="*/ 1515 h 136364"/>
                <a:gd name="connsiteX2" fmla="*/ 71213 w 136364"/>
                <a:gd name="connsiteY2" fmla="*/ 48485 h 136364"/>
                <a:gd name="connsiteX3" fmla="*/ 21212 w 136364"/>
                <a:gd name="connsiteY3" fmla="*/ 0 h 136364"/>
                <a:gd name="connsiteX4" fmla="*/ 0 w 136364"/>
                <a:gd name="connsiteY4" fmla="*/ 21212 h 136364"/>
                <a:gd name="connsiteX5" fmla="*/ 56061 w 136364"/>
                <a:gd name="connsiteY5" fmla="*/ 77273 h 136364"/>
                <a:gd name="connsiteX6" fmla="*/ 56061 w 136364"/>
                <a:gd name="connsiteY6" fmla="*/ 150001 h 136364"/>
                <a:gd name="connsiteX7" fmla="*/ 86364 w 136364"/>
                <a:gd name="connsiteY7" fmla="*/ 150001 h 136364"/>
                <a:gd name="connsiteX8" fmla="*/ 86364 w 136364"/>
                <a:gd name="connsiteY8" fmla="*/ 77273 h 136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136364">
                  <a:moveTo>
                    <a:pt x="142425" y="22727"/>
                  </a:moveTo>
                  <a:lnTo>
                    <a:pt x="121213" y="1515"/>
                  </a:lnTo>
                  <a:lnTo>
                    <a:pt x="71213" y="48485"/>
                  </a:lnTo>
                  <a:lnTo>
                    <a:pt x="21212" y="0"/>
                  </a:lnTo>
                  <a:lnTo>
                    <a:pt x="0" y="21212"/>
                  </a:lnTo>
                  <a:lnTo>
                    <a:pt x="56061" y="77273"/>
                  </a:lnTo>
                  <a:lnTo>
                    <a:pt x="56061" y="150001"/>
                  </a:lnTo>
                  <a:lnTo>
                    <a:pt x="86364" y="150001"/>
                  </a:lnTo>
                  <a:lnTo>
                    <a:pt x="86364" y="77273"/>
                  </a:lnTo>
                  <a:close/>
                </a:path>
              </a:pathLst>
            </a:custGeom>
            <a:grpFill/>
            <a:ln w="14923" cap="flat">
              <a:noFill/>
              <a:prstDash val="solid"/>
              <a:miter/>
            </a:ln>
          </p:spPr>
          <p:txBody>
            <a:bodyPr rtlCol="0" anchor="ctr"/>
            <a:lstStyle/>
            <a:p>
              <a:pPr defTabSz="932563">
                <a:defRPr/>
              </a:pPr>
              <a:endParaRPr lang="en-US">
                <a:solidFill>
                  <a:srgbClr val="000000"/>
                </a:solidFill>
                <a:latin typeface="Segoe UI"/>
              </a:endParaRPr>
            </a:p>
          </p:txBody>
        </p:sp>
        <p:sp>
          <p:nvSpPr>
            <p:cNvPr id="1678" name="Freeform: Shape 1677">
              <a:extLst>
                <a:ext uri="{FF2B5EF4-FFF2-40B4-BE49-F238E27FC236}">
                  <a16:creationId xmlns:a16="http://schemas.microsoft.com/office/drawing/2014/main" id="{CCBA7A90-91A3-4F68-AAB6-FBB56141262A}"/>
                </a:ext>
              </a:extLst>
            </p:cNvPr>
            <p:cNvSpPr/>
            <p:nvPr/>
          </p:nvSpPr>
          <p:spPr>
            <a:xfrm>
              <a:off x="5561650" y="5004317"/>
              <a:ext cx="196971" cy="363639"/>
            </a:xfrm>
            <a:custGeom>
              <a:avLst/>
              <a:gdLst>
                <a:gd name="connsiteX0" fmla="*/ 62509 w 196970"/>
                <a:gd name="connsiteY0" fmla="*/ 253041 h 363638"/>
                <a:gd name="connsiteX1" fmla="*/ 185237 w 196970"/>
                <a:gd name="connsiteY1" fmla="*/ 368193 h 363638"/>
                <a:gd name="connsiteX2" fmla="*/ 164025 w 196970"/>
                <a:gd name="connsiteY2" fmla="*/ 203041 h 363638"/>
                <a:gd name="connsiteX3" fmla="*/ 387 w 196970"/>
                <a:gd name="connsiteY3" fmla="*/ 9 h 363638"/>
                <a:gd name="connsiteX4" fmla="*/ 62509 w 196970"/>
                <a:gd name="connsiteY4" fmla="*/ 253041 h 363638"/>
                <a:gd name="connsiteX5" fmla="*/ 62509 w 196970"/>
                <a:gd name="connsiteY5" fmla="*/ 253041 h 363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6970" h="363638">
                  <a:moveTo>
                    <a:pt x="62509" y="253041"/>
                  </a:moveTo>
                  <a:cubicBezTo>
                    <a:pt x="92812" y="313647"/>
                    <a:pt x="157964" y="380314"/>
                    <a:pt x="185237" y="368193"/>
                  </a:cubicBezTo>
                  <a:cubicBezTo>
                    <a:pt x="214025" y="353041"/>
                    <a:pt x="204934" y="280314"/>
                    <a:pt x="164025" y="203041"/>
                  </a:cubicBezTo>
                  <a:cubicBezTo>
                    <a:pt x="124630" y="125767"/>
                    <a:pt x="1902" y="9"/>
                    <a:pt x="387" y="9"/>
                  </a:cubicBezTo>
                  <a:cubicBezTo>
                    <a:pt x="-4158" y="-1506"/>
                    <a:pt x="32206" y="189404"/>
                    <a:pt x="62509" y="253041"/>
                  </a:cubicBezTo>
                  <a:lnTo>
                    <a:pt x="62509" y="253041"/>
                  </a:lnTo>
                  <a:close/>
                </a:path>
              </a:pathLst>
            </a:custGeom>
            <a:solidFill>
              <a:schemeClr val="tx2"/>
            </a:solidFill>
            <a:ln w="14923" cap="flat">
              <a:noFill/>
              <a:prstDash val="solid"/>
              <a:miter/>
            </a:ln>
          </p:spPr>
          <p:txBody>
            <a:bodyPr rtlCol="0" anchor="ctr"/>
            <a:lstStyle/>
            <a:p>
              <a:pPr defTabSz="932563">
                <a:defRPr/>
              </a:pPr>
              <a:endParaRPr lang="en-US">
                <a:solidFill>
                  <a:srgbClr val="000000"/>
                </a:solidFill>
                <a:latin typeface="Segoe UI"/>
              </a:endParaRPr>
            </a:p>
          </p:txBody>
        </p:sp>
        <p:sp>
          <p:nvSpPr>
            <p:cNvPr id="1679" name="Freeform: Shape 1678">
              <a:extLst>
                <a:ext uri="{FF2B5EF4-FFF2-40B4-BE49-F238E27FC236}">
                  <a16:creationId xmlns:a16="http://schemas.microsoft.com/office/drawing/2014/main" id="{1714D59A-8148-4DBE-B262-70DBD73BCC4D}"/>
                </a:ext>
              </a:extLst>
            </p:cNvPr>
            <p:cNvSpPr/>
            <p:nvPr/>
          </p:nvSpPr>
          <p:spPr>
            <a:xfrm>
              <a:off x="5794596" y="5004317"/>
              <a:ext cx="196971" cy="363639"/>
            </a:xfrm>
            <a:custGeom>
              <a:avLst/>
              <a:gdLst>
                <a:gd name="connsiteX0" fmla="*/ 138656 w 196970"/>
                <a:gd name="connsiteY0" fmla="*/ 253041 h 363638"/>
                <a:gd name="connsiteX1" fmla="*/ 200778 w 196970"/>
                <a:gd name="connsiteY1" fmla="*/ 9 h 363638"/>
                <a:gd name="connsiteX2" fmla="*/ 37140 w 196970"/>
                <a:gd name="connsiteY2" fmla="*/ 203040 h 363638"/>
                <a:gd name="connsiteX3" fmla="*/ 15928 w 196970"/>
                <a:gd name="connsiteY3" fmla="*/ 368193 h 363638"/>
                <a:gd name="connsiteX4" fmla="*/ 138656 w 196970"/>
                <a:gd name="connsiteY4" fmla="*/ 253041 h 363638"/>
                <a:gd name="connsiteX5" fmla="*/ 138656 w 196970"/>
                <a:gd name="connsiteY5" fmla="*/ 253041 h 363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6970" h="363638">
                  <a:moveTo>
                    <a:pt x="138656" y="253041"/>
                  </a:moveTo>
                  <a:cubicBezTo>
                    <a:pt x="170474" y="190919"/>
                    <a:pt x="205323" y="-1506"/>
                    <a:pt x="200778" y="9"/>
                  </a:cubicBezTo>
                  <a:cubicBezTo>
                    <a:pt x="199262" y="9"/>
                    <a:pt x="75019" y="125767"/>
                    <a:pt x="37140" y="203040"/>
                  </a:cubicBezTo>
                  <a:cubicBezTo>
                    <a:pt x="-739" y="280314"/>
                    <a:pt x="-12860" y="353041"/>
                    <a:pt x="15928" y="368193"/>
                  </a:cubicBezTo>
                  <a:cubicBezTo>
                    <a:pt x="43201" y="380314"/>
                    <a:pt x="108353" y="313647"/>
                    <a:pt x="138656" y="253041"/>
                  </a:cubicBezTo>
                  <a:lnTo>
                    <a:pt x="138656" y="253041"/>
                  </a:lnTo>
                  <a:close/>
                </a:path>
              </a:pathLst>
            </a:custGeom>
            <a:solidFill>
              <a:schemeClr val="tx2"/>
            </a:solidFill>
            <a:ln w="14923" cap="flat">
              <a:noFill/>
              <a:prstDash val="solid"/>
              <a:miter/>
            </a:ln>
          </p:spPr>
          <p:txBody>
            <a:bodyPr rtlCol="0" anchor="ctr"/>
            <a:lstStyle/>
            <a:p>
              <a:pPr defTabSz="932563">
                <a:defRPr/>
              </a:pPr>
              <a:endParaRPr lang="en-US">
                <a:solidFill>
                  <a:srgbClr val="000000"/>
                </a:solidFill>
                <a:latin typeface="Segoe UI"/>
              </a:endParaRPr>
            </a:p>
          </p:txBody>
        </p:sp>
      </p:grpSp>
      <p:sp>
        <p:nvSpPr>
          <p:cNvPr id="1612" name="Freeform 7">
            <a:extLst>
              <a:ext uri="{FF2B5EF4-FFF2-40B4-BE49-F238E27FC236}">
                <a16:creationId xmlns:a16="http://schemas.microsoft.com/office/drawing/2014/main" id="{AED682F6-BE81-4E2C-8D34-98B5BA1F3994}"/>
              </a:ext>
            </a:extLst>
          </p:cNvPr>
          <p:cNvSpPr>
            <a:spLocks/>
          </p:cNvSpPr>
          <p:nvPr/>
        </p:nvSpPr>
        <p:spPr bwMode="auto">
          <a:xfrm>
            <a:off x="4083693" y="4855377"/>
            <a:ext cx="691848" cy="425577"/>
          </a:xfrm>
          <a:custGeom>
            <a:avLst/>
            <a:gdLst>
              <a:gd name="T0" fmla="*/ 984 w 1109"/>
              <a:gd name="T1" fmla="*/ 426 h 682"/>
              <a:gd name="T2" fmla="*/ 982 w 1109"/>
              <a:gd name="T3" fmla="*/ 426 h 682"/>
              <a:gd name="T4" fmla="*/ 998 w 1109"/>
              <a:gd name="T5" fmla="*/ 341 h 682"/>
              <a:gd name="T6" fmla="*/ 776 w 1109"/>
              <a:gd name="T7" fmla="*/ 113 h 682"/>
              <a:gd name="T8" fmla="*/ 702 w 1109"/>
              <a:gd name="T9" fmla="*/ 127 h 682"/>
              <a:gd name="T10" fmla="*/ 443 w 1109"/>
              <a:gd name="T11" fmla="*/ 0 h 682"/>
              <a:gd name="T12" fmla="*/ 110 w 1109"/>
              <a:gd name="T13" fmla="*/ 341 h 682"/>
              <a:gd name="T14" fmla="*/ 121 w 1109"/>
              <a:gd name="T15" fmla="*/ 426 h 682"/>
              <a:gd name="T16" fmla="*/ 0 w 1109"/>
              <a:gd name="T17" fmla="*/ 554 h 682"/>
              <a:gd name="T18" fmla="*/ 124 w 1109"/>
              <a:gd name="T19" fmla="*/ 682 h 682"/>
              <a:gd name="T20" fmla="*/ 984 w 1109"/>
              <a:gd name="T21" fmla="*/ 682 h 682"/>
              <a:gd name="T22" fmla="*/ 1109 w 1109"/>
              <a:gd name="T23" fmla="*/ 554 h 682"/>
              <a:gd name="T24" fmla="*/ 984 w 1109"/>
              <a:gd name="T25" fmla="*/ 426 h 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09" h="682">
                <a:moveTo>
                  <a:pt x="984" y="426"/>
                </a:moveTo>
                <a:cubicBezTo>
                  <a:pt x="982" y="426"/>
                  <a:pt x="982" y="426"/>
                  <a:pt x="982" y="426"/>
                </a:cubicBezTo>
                <a:cubicBezTo>
                  <a:pt x="992" y="400"/>
                  <a:pt x="998" y="371"/>
                  <a:pt x="998" y="341"/>
                </a:cubicBezTo>
                <a:cubicBezTo>
                  <a:pt x="998" y="215"/>
                  <a:pt x="899" y="113"/>
                  <a:pt x="776" y="113"/>
                </a:cubicBezTo>
                <a:cubicBezTo>
                  <a:pt x="750" y="113"/>
                  <a:pt x="725" y="118"/>
                  <a:pt x="702" y="127"/>
                </a:cubicBezTo>
                <a:cubicBezTo>
                  <a:pt x="641" y="49"/>
                  <a:pt x="548" y="0"/>
                  <a:pt x="443" y="0"/>
                </a:cubicBezTo>
                <a:cubicBezTo>
                  <a:pt x="259" y="0"/>
                  <a:pt x="110" y="152"/>
                  <a:pt x="110" y="341"/>
                </a:cubicBezTo>
                <a:cubicBezTo>
                  <a:pt x="110" y="370"/>
                  <a:pt x="115" y="399"/>
                  <a:pt x="121" y="426"/>
                </a:cubicBezTo>
                <a:cubicBezTo>
                  <a:pt x="54" y="428"/>
                  <a:pt x="0" y="484"/>
                  <a:pt x="0" y="554"/>
                </a:cubicBezTo>
                <a:cubicBezTo>
                  <a:pt x="0" y="625"/>
                  <a:pt x="55" y="682"/>
                  <a:pt x="124" y="682"/>
                </a:cubicBezTo>
                <a:cubicBezTo>
                  <a:pt x="984" y="682"/>
                  <a:pt x="984" y="682"/>
                  <a:pt x="984" y="682"/>
                </a:cubicBezTo>
                <a:cubicBezTo>
                  <a:pt x="1053" y="682"/>
                  <a:pt x="1109" y="625"/>
                  <a:pt x="1109" y="554"/>
                </a:cubicBezTo>
                <a:cubicBezTo>
                  <a:pt x="1109" y="483"/>
                  <a:pt x="1053" y="426"/>
                  <a:pt x="984" y="426"/>
                </a:cubicBezTo>
                <a:close/>
              </a:path>
            </a:pathLst>
          </a:custGeom>
          <a:solidFill>
            <a:schemeClr val="bg1"/>
          </a:solidFill>
          <a:ln w="12700" cap="flat">
            <a:solidFill>
              <a:schemeClr val="tx2"/>
            </a:solidFill>
            <a:prstDash val="solid"/>
            <a:miter lim="800000"/>
            <a:headEnd/>
            <a:tailEnd/>
          </a:ln>
        </p:spPr>
        <p:txBody>
          <a:bodyPr vert="horz" wrap="square" lIns="62320" tIns="31159" rIns="62320" bIns="31159" numCol="1" anchor="t" anchorCtr="0" compatLnSpc="1">
            <a:prstTxWarp prst="textNoShape">
              <a:avLst/>
            </a:prstTxWarp>
          </a:bodyPr>
          <a:lstStyle/>
          <a:p>
            <a:pPr algn="ctr" defTabSz="623137">
              <a:defRPr/>
            </a:pPr>
            <a:endParaRPr lang="en-US" sz="1227" kern="0">
              <a:solidFill>
                <a:srgbClr val="353535"/>
              </a:solidFill>
              <a:latin typeface="Segoe UI Semilight"/>
            </a:endParaRPr>
          </a:p>
        </p:txBody>
      </p:sp>
      <p:grpSp>
        <p:nvGrpSpPr>
          <p:cNvPr id="1613" name="Transportation">
            <a:extLst>
              <a:ext uri="{FF2B5EF4-FFF2-40B4-BE49-F238E27FC236}">
                <a16:creationId xmlns:a16="http://schemas.microsoft.com/office/drawing/2014/main" id="{30FC32CA-A6F9-4C61-8C10-D51735854FF7}"/>
              </a:ext>
            </a:extLst>
          </p:cNvPr>
          <p:cNvGrpSpPr/>
          <p:nvPr/>
        </p:nvGrpSpPr>
        <p:grpSpPr>
          <a:xfrm flipH="1">
            <a:off x="4261153" y="5016768"/>
            <a:ext cx="305767" cy="175513"/>
            <a:chOff x="9027932" y="2355248"/>
            <a:chExt cx="791527" cy="454343"/>
          </a:xfrm>
          <a:solidFill>
            <a:srgbClr val="50E6FF"/>
          </a:solidFill>
        </p:grpSpPr>
        <p:sp>
          <p:nvSpPr>
            <p:cNvPr id="1614" name="Freeform: Shape 1613">
              <a:extLst>
                <a:ext uri="{FF2B5EF4-FFF2-40B4-BE49-F238E27FC236}">
                  <a16:creationId xmlns:a16="http://schemas.microsoft.com/office/drawing/2014/main" id="{75D523AC-70D0-482B-A4F8-559914D68590}"/>
                </a:ext>
              </a:extLst>
            </p:cNvPr>
            <p:cNvSpPr/>
            <p:nvPr/>
          </p:nvSpPr>
          <p:spPr>
            <a:xfrm>
              <a:off x="9027932" y="2355248"/>
              <a:ext cx="581025" cy="400050"/>
            </a:xfrm>
            <a:custGeom>
              <a:avLst/>
              <a:gdLst>
                <a:gd name="connsiteX0" fmla="*/ 0 w 581025"/>
                <a:gd name="connsiteY0" fmla="*/ 0 h 400050"/>
                <a:gd name="connsiteX1" fmla="*/ 0 w 581025"/>
                <a:gd name="connsiteY1" fmla="*/ 406718 h 400050"/>
                <a:gd name="connsiteX2" fmla="*/ 46673 w 581025"/>
                <a:gd name="connsiteY2" fmla="*/ 406718 h 400050"/>
                <a:gd name="connsiteX3" fmla="*/ 116205 w 581025"/>
                <a:gd name="connsiteY3" fmla="*/ 341948 h 400050"/>
                <a:gd name="connsiteX4" fmla="*/ 185738 w 581025"/>
                <a:gd name="connsiteY4" fmla="*/ 406718 h 400050"/>
                <a:gd name="connsiteX5" fmla="*/ 581025 w 581025"/>
                <a:gd name="connsiteY5" fmla="*/ 406718 h 400050"/>
                <a:gd name="connsiteX6" fmla="*/ 581025 w 581025"/>
                <a:gd name="connsiteY6" fmla="*/ 0 h 400050"/>
                <a:gd name="connsiteX7" fmla="*/ 0 w 581025"/>
                <a:gd name="connsiteY7" fmla="*/ 0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81025" h="400050">
                  <a:moveTo>
                    <a:pt x="0" y="0"/>
                  </a:moveTo>
                  <a:lnTo>
                    <a:pt x="0" y="406718"/>
                  </a:lnTo>
                  <a:lnTo>
                    <a:pt x="46673" y="406718"/>
                  </a:lnTo>
                  <a:cubicBezTo>
                    <a:pt x="49530" y="370523"/>
                    <a:pt x="79058" y="341948"/>
                    <a:pt x="116205" y="341948"/>
                  </a:cubicBezTo>
                  <a:cubicBezTo>
                    <a:pt x="153353" y="341948"/>
                    <a:pt x="182880" y="370523"/>
                    <a:pt x="185738" y="406718"/>
                  </a:cubicBezTo>
                  <a:lnTo>
                    <a:pt x="581025" y="406718"/>
                  </a:lnTo>
                  <a:lnTo>
                    <a:pt x="581025" y="0"/>
                  </a:lnTo>
                  <a:lnTo>
                    <a:pt x="0" y="0"/>
                  </a:lnTo>
                  <a:close/>
                </a:path>
              </a:pathLst>
            </a:custGeom>
            <a:solidFill>
              <a:schemeClr val="tx2"/>
            </a:solidFill>
            <a:ln w="9525" cap="flat">
              <a:noFill/>
              <a:prstDash val="solid"/>
              <a:miter/>
            </a:ln>
          </p:spPr>
          <p:txBody>
            <a:bodyPr rtlCol="0" anchor="ctr"/>
            <a:lstStyle/>
            <a:p>
              <a:pPr defTabSz="932563">
                <a:defRPr/>
              </a:pPr>
              <a:endParaRPr lang="en-US">
                <a:solidFill>
                  <a:srgbClr val="000000"/>
                </a:solidFill>
                <a:latin typeface="Segoe UI"/>
              </a:endParaRPr>
            </a:p>
          </p:txBody>
        </p:sp>
        <p:sp>
          <p:nvSpPr>
            <p:cNvPr id="1615" name="Freeform: Shape 1614">
              <a:extLst>
                <a:ext uri="{FF2B5EF4-FFF2-40B4-BE49-F238E27FC236}">
                  <a16:creationId xmlns:a16="http://schemas.microsoft.com/office/drawing/2014/main" id="{87455E72-76EC-43A8-A4AE-45315684AD9E}"/>
                </a:ext>
              </a:extLst>
            </p:cNvPr>
            <p:cNvSpPr/>
            <p:nvPr/>
          </p:nvSpPr>
          <p:spPr>
            <a:xfrm>
              <a:off x="9093655" y="2714341"/>
              <a:ext cx="95250" cy="95250"/>
            </a:xfrm>
            <a:custGeom>
              <a:avLst/>
              <a:gdLst>
                <a:gd name="connsiteX0" fmla="*/ 100965 w 95250"/>
                <a:gd name="connsiteY0" fmla="*/ 50483 h 95250"/>
                <a:gd name="connsiteX1" fmla="*/ 50483 w 95250"/>
                <a:gd name="connsiteY1" fmla="*/ 100965 h 95250"/>
                <a:gd name="connsiteX2" fmla="*/ 0 w 95250"/>
                <a:gd name="connsiteY2" fmla="*/ 50483 h 95250"/>
                <a:gd name="connsiteX3" fmla="*/ 50483 w 95250"/>
                <a:gd name="connsiteY3" fmla="*/ 0 h 95250"/>
                <a:gd name="connsiteX4" fmla="*/ 100965 w 95250"/>
                <a:gd name="connsiteY4" fmla="*/ 50483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100965" y="50483"/>
                  </a:moveTo>
                  <a:cubicBezTo>
                    <a:pt x="100965" y="78363"/>
                    <a:pt x="78363" y="100965"/>
                    <a:pt x="50483" y="100965"/>
                  </a:cubicBezTo>
                  <a:cubicBezTo>
                    <a:pt x="22602" y="100965"/>
                    <a:pt x="0" y="78363"/>
                    <a:pt x="0" y="50483"/>
                  </a:cubicBezTo>
                  <a:cubicBezTo>
                    <a:pt x="0" y="22602"/>
                    <a:pt x="22602" y="0"/>
                    <a:pt x="50483" y="0"/>
                  </a:cubicBezTo>
                  <a:cubicBezTo>
                    <a:pt x="78363" y="0"/>
                    <a:pt x="100965" y="22602"/>
                    <a:pt x="100965" y="50483"/>
                  </a:cubicBezTo>
                  <a:close/>
                </a:path>
              </a:pathLst>
            </a:custGeom>
            <a:solidFill>
              <a:schemeClr val="tx2"/>
            </a:solidFill>
            <a:ln w="9525" cap="flat">
              <a:noFill/>
              <a:prstDash val="solid"/>
              <a:miter/>
            </a:ln>
          </p:spPr>
          <p:txBody>
            <a:bodyPr rtlCol="0" anchor="ctr"/>
            <a:lstStyle/>
            <a:p>
              <a:pPr defTabSz="932563">
                <a:defRPr/>
              </a:pPr>
              <a:endParaRPr lang="en-US">
                <a:solidFill>
                  <a:srgbClr val="000000"/>
                </a:solidFill>
                <a:latin typeface="Segoe UI"/>
              </a:endParaRPr>
            </a:p>
          </p:txBody>
        </p:sp>
        <p:grpSp>
          <p:nvGrpSpPr>
            <p:cNvPr id="1616" name="Graphic 56">
              <a:extLst>
                <a:ext uri="{FF2B5EF4-FFF2-40B4-BE49-F238E27FC236}">
                  <a16:creationId xmlns:a16="http://schemas.microsoft.com/office/drawing/2014/main" id="{314860B6-0489-4170-9855-C350AD7EA7CB}"/>
                </a:ext>
              </a:extLst>
            </p:cNvPr>
            <p:cNvGrpSpPr/>
            <p:nvPr/>
          </p:nvGrpSpPr>
          <p:grpSpPr>
            <a:xfrm>
              <a:off x="9609909" y="2431448"/>
              <a:ext cx="209550" cy="329565"/>
              <a:chOff x="9609909" y="2431448"/>
              <a:chExt cx="209550" cy="329565"/>
            </a:xfrm>
            <a:solidFill>
              <a:srgbClr val="50E6FF"/>
            </a:solidFill>
          </p:grpSpPr>
          <p:sp>
            <p:nvSpPr>
              <p:cNvPr id="1618" name="Freeform: Shape 1617">
                <a:extLst>
                  <a:ext uri="{FF2B5EF4-FFF2-40B4-BE49-F238E27FC236}">
                    <a16:creationId xmlns:a16="http://schemas.microsoft.com/office/drawing/2014/main" id="{5742E388-4FE6-49D8-A38F-C36ED25A1260}"/>
                  </a:ext>
                </a:extLst>
              </p:cNvPr>
              <p:cNvSpPr/>
              <p:nvPr/>
            </p:nvSpPr>
            <p:spPr>
              <a:xfrm>
                <a:off x="9665155" y="2713388"/>
                <a:ext cx="95250" cy="47625"/>
              </a:xfrm>
              <a:custGeom>
                <a:avLst/>
                <a:gdLst>
                  <a:gd name="connsiteX0" fmla="*/ 50482 w 95250"/>
                  <a:gd name="connsiteY0" fmla="*/ 0 h 47625"/>
                  <a:gd name="connsiteX1" fmla="*/ 0 w 95250"/>
                  <a:gd name="connsiteY1" fmla="*/ 47625 h 47625"/>
                  <a:gd name="connsiteX2" fmla="*/ 100965 w 95250"/>
                  <a:gd name="connsiteY2" fmla="*/ 47625 h 47625"/>
                  <a:gd name="connsiteX3" fmla="*/ 50482 w 95250"/>
                  <a:gd name="connsiteY3" fmla="*/ 0 h 47625"/>
                </a:gdLst>
                <a:ahLst/>
                <a:cxnLst>
                  <a:cxn ang="0">
                    <a:pos x="connsiteX0" y="connsiteY0"/>
                  </a:cxn>
                  <a:cxn ang="0">
                    <a:pos x="connsiteX1" y="connsiteY1"/>
                  </a:cxn>
                  <a:cxn ang="0">
                    <a:pos x="connsiteX2" y="connsiteY2"/>
                  </a:cxn>
                  <a:cxn ang="0">
                    <a:pos x="connsiteX3" y="connsiteY3"/>
                  </a:cxn>
                </a:cxnLst>
                <a:rect l="l" t="t" r="r" b="b"/>
                <a:pathLst>
                  <a:path w="95250" h="47625">
                    <a:moveTo>
                      <a:pt x="50482" y="0"/>
                    </a:moveTo>
                    <a:cubicBezTo>
                      <a:pt x="23813" y="0"/>
                      <a:pt x="1905" y="20955"/>
                      <a:pt x="0" y="47625"/>
                    </a:cubicBezTo>
                    <a:lnTo>
                      <a:pt x="100965" y="47625"/>
                    </a:lnTo>
                    <a:cubicBezTo>
                      <a:pt x="99060" y="20955"/>
                      <a:pt x="77152" y="0"/>
                      <a:pt x="50482" y="0"/>
                    </a:cubicBezTo>
                    <a:close/>
                  </a:path>
                </a:pathLst>
              </a:custGeom>
              <a:solidFill>
                <a:schemeClr val="accent5"/>
              </a:solidFill>
              <a:ln w="9525" cap="flat">
                <a:noFill/>
                <a:prstDash val="solid"/>
                <a:miter/>
              </a:ln>
            </p:spPr>
            <p:txBody>
              <a:bodyPr rtlCol="0" anchor="ctr"/>
              <a:lstStyle/>
              <a:p>
                <a:pPr defTabSz="932563">
                  <a:defRPr/>
                </a:pPr>
                <a:endParaRPr lang="en-US">
                  <a:solidFill>
                    <a:srgbClr val="000000"/>
                  </a:solidFill>
                  <a:latin typeface="Segoe UI"/>
                </a:endParaRPr>
              </a:p>
            </p:txBody>
          </p:sp>
          <p:sp>
            <p:nvSpPr>
              <p:cNvPr id="1619" name="Freeform: Shape 1618">
                <a:extLst>
                  <a:ext uri="{FF2B5EF4-FFF2-40B4-BE49-F238E27FC236}">
                    <a16:creationId xmlns:a16="http://schemas.microsoft.com/office/drawing/2014/main" id="{640EC8F5-F0B9-4A72-A743-D162ABC0C9A7}"/>
                  </a:ext>
                </a:extLst>
              </p:cNvPr>
              <p:cNvSpPr/>
              <p:nvPr/>
            </p:nvSpPr>
            <p:spPr>
              <a:xfrm>
                <a:off x="9609909" y="2431448"/>
                <a:ext cx="209550" cy="323850"/>
              </a:xfrm>
              <a:custGeom>
                <a:avLst/>
                <a:gdLst>
                  <a:gd name="connsiteX0" fmla="*/ 213360 w 209550"/>
                  <a:gd name="connsiteY0" fmla="*/ 172403 h 323850"/>
                  <a:gd name="connsiteX1" fmla="*/ 40958 w 209550"/>
                  <a:gd name="connsiteY1" fmla="*/ 0 h 323850"/>
                  <a:gd name="connsiteX2" fmla="*/ 0 w 209550"/>
                  <a:gd name="connsiteY2" fmla="*/ 0 h 323850"/>
                  <a:gd name="connsiteX3" fmla="*/ 0 w 209550"/>
                  <a:gd name="connsiteY3" fmla="*/ 330518 h 323850"/>
                  <a:gd name="connsiteX4" fmla="*/ 35243 w 209550"/>
                  <a:gd name="connsiteY4" fmla="*/ 330518 h 323850"/>
                  <a:gd name="connsiteX5" fmla="*/ 104775 w 209550"/>
                  <a:gd name="connsiteY5" fmla="*/ 263843 h 323850"/>
                  <a:gd name="connsiteX6" fmla="*/ 174308 w 209550"/>
                  <a:gd name="connsiteY6" fmla="*/ 330518 h 323850"/>
                  <a:gd name="connsiteX7" fmla="*/ 212408 w 209550"/>
                  <a:gd name="connsiteY7" fmla="*/ 330518 h 323850"/>
                  <a:gd name="connsiteX8" fmla="*/ 212408 w 209550"/>
                  <a:gd name="connsiteY8" fmla="*/ 172403 h 323850"/>
                  <a:gd name="connsiteX9" fmla="*/ 159068 w 209550"/>
                  <a:gd name="connsiteY9" fmla="*/ 136208 h 323850"/>
                  <a:gd name="connsiteX10" fmla="*/ 71438 w 209550"/>
                  <a:gd name="connsiteY10" fmla="*/ 136208 h 323850"/>
                  <a:gd name="connsiteX11" fmla="*/ 71438 w 209550"/>
                  <a:gd name="connsiteY11" fmla="*/ 45720 h 323850"/>
                  <a:gd name="connsiteX12" fmla="*/ 159068 w 209550"/>
                  <a:gd name="connsiteY12" fmla="*/ 133350 h 323850"/>
                  <a:gd name="connsiteX13" fmla="*/ 159068 w 209550"/>
                  <a:gd name="connsiteY13" fmla="*/ 136208 h 323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9550" h="323850">
                    <a:moveTo>
                      <a:pt x="213360" y="172403"/>
                    </a:moveTo>
                    <a:cubicBezTo>
                      <a:pt x="213360" y="77152"/>
                      <a:pt x="136208" y="0"/>
                      <a:pt x="40958" y="0"/>
                    </a:cubicBezTo>
                    <a:lnTo>
                      <a:pt x="0" y="0"/>
                    </a:lnTo>
                    <a:lnTo>
                      <a:pt x="0" y="330518"/>
                    </a:lnTo>
                    <a:lnTo>
                      <a:pt x="35243" y="330518"/>
                    </a:lnTo>
                    <a:cubicBezTo>
                      <a:pt x="37148" y="293370"/>
                      <a:pt x="67627" y="263843"/>
                      <a:pt x="104775" y="263843"/>
                    </a:cubicBezTo>
                    <a:cubicBezTo>
                      <a:pt x="141923" y="263843"/>
                      <a:pt x="172402" y="293370"/>
                      <a:pt x="174308" y="330518"/>
                    </a:cubicBezTo>
                    <a:lnTo>
                      <a:pt x="212408" y="330518"/>
                    </a:lnTo>
                    <a:lnTo>
                      <a:pt x="212408" y="172403"/>
                    </a:lnTo>
                    <a:close/>
                    <a:moveTo>
                      <a:pt x="159068" y="136208"/>
                    </a:moveTo>
                    <a:lnTo>
                      <a:pt x="71438" y="136208"/>
                    </a:lnTo>
                    <a:lnTo>
                      <a:pt x="71438" y="45720"/>
                    </a:lnTo>
                    <a:cubicBezTo>
                      <a:pt x="120015" y="45720"/>
                      <a:pt x="159068" y="84773"/>
                      <a:pt x="159068" y="133350"/>
                    </a:cubicBezTo>
                    <a:lnTo>
                      <a:pt x="159068" y="136208"/>
                    </a:lnTo>
                    <a:close/>
                  </a:path>
                </a:pathLst>
              </a:custGeom>
              <a:solidFill>
                <a:schemeClr val="accent5"/>
              </a:solidFill>
              <a:ln w="9525" cap="flat">
                <a:noFill/>
                <a:prstDash val="solid"/>
                <a:miter/>
              </a:ln>
            </p:spPr>
            <p:txBody>
              <a:bodyPr rtlCol="0" anchor="ctr"/>
              <a:lstStyle/>
              <a:p>
                <a:pPr defTabSz="932563">
                  <a:defRPr/>
                </a:pPr>
                <a:endParaRPr lang="en-US">
                  <a:solidFill>
                    <a:srgbClr val="000000"/>
                  </a:solidFill>
                  <a:latin typeface="Segoe UI"/>
                </a:endParaRPr>
              </a:p>
            </p:txBody>
          </p:sp>
        </p:grpSp>
        <p:sp>
          <p:nvSpPr>
            <p:cNvPr id="1617" name="Freeform: Shape 1616">
              <a:extLst>
                <a:ext uri="{FF2B5EF4-FFF2-40B4-BE49-F238E27FC236}">
                  <a16:creationId xmlns:a16="http://schemas.microsoft.com/office/drawing/2014/main" id="{764CF257-9649-4920-AEF0-BA9020C45411}"/>
                </a:ext>
              </a:extLst>
            </p:cNvPr>
            <p:cNvSpPr/>
            <p:nvPr/>
          </p:nvSpPr>
          <p:spPr>
            <a:xfrm>
              <a:off x="9665155" y="2714341"/>
              <a:ext cx="95250" cy="95250"/>
            </a:xfrm>
            <a:custGeom>
              <a:avLst/>
              <a:gdLst>
                <a:gd name="connsiteX0" fmla="*/ 100965 w 95250"/>
                <a:gd name="connsiteY0" fmla="*/ 50483 h 95250"/>
                <a:gd name="connsiteX1" fmla="*/ 50482 w 95250"/>
                <a:gd name="connsiteY1" fmla="*/ 100965 h 95250"/>
                <a:gd name="connsiteX2" fmla="*/ 0 w 95250"/>
                <a:gd name="connsiteY2" fmla="*/ 50483 h 95250"/>
                <a:gd name="connsiteX3" fmla="*/ 50482 w 95250"/>
                <a:gd name="connsiteY3" fmla="*/ 0 h 95250"/>
                <a:gd name="connsiteX4" fmla="*/ 100965 w 95250"/>
                <a:gd name="connsiteY4" fmla="*/ 50483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100965" y="50483"/>
                  </a:moveTo>
                  <a:cubicBezTo>
                    <a:pt x="100965" y="78363"/>
                    <a:pt x="78363" y="100965"/>
                    <a:pt x="50482" y="100965"/>
                  </a:cubicBezTo>
                  <a:cubicBezTo>
                    <a:pt x="22602" y="100965"/>
                    <a:pt x="0" y="78363"/>
                    <a:pt x="0" y="50483"/>
                  </a:cubicBezTo>
                  <a:cubicBezTo>
                    <a:pt x="0" y="22602"/>
                    <a:pt x="22602" y="0"/>
                    <a:pt x="50482" y="0"/>
                  </a:cubicBezTo>
                  <a:cubicBezTo>
                    <a:pt x="78363" y="0"/>
                    <a:pt x="100965" y="22602"/>
                    <a:pt x="100965" y="50483"/>
                  </a:cubicBezTo>
                  <a:close/>
                </a:path>
              </a:pathLst>
            </a:custGeom>
            <a:solidFill>
              <a:schemeClr val="tx2"/>
            </a:solidFill>
            <a:ln w="9525" cap="flat">
              <a:noFill/>
              <a:prstDash val="solid"/>
              <a:miter/>
            </a:ln>
          </p:spPr>
          <p:txBody>
            <a:bodyPr rtlCol="0" anchor="ctr"/>
            <a:lstStyle/>
            <a:p>
              <a:pPr defTabSz="932563">
                <a:defRPr/>
              </a:pPr>
              <a:endParaRPr lang="en-US">
                <a:solidFill>
                  <a:srgbClr val="000000"/>
                </a:solidFill>
                <a:latin typeface="Segoe UI"/>
              </a:endParaRPr>
            </a:p>
          </p:txBody>
        </p:sp>
      </p:grpSp>
      <p:cxnSp>
        <p:nvCxnSpPr>
          <p:cNvPr id="641" name="Straight Connector 640">
            <a:extLst>
              <a:ext uri="{FF2B5EF4-FFF2-40B4-BE49-F238E27FC236}">
                <a16:creationId xmlns:a16="http://schemas.microsoft.com/office/drawing/2014/main" id="{FC63E165-7D32-47FB-9EA8-0079315B19CA}"/>
              </a:ext>
            </a:extLst>
          </p:cNvPr>
          <p:cNvCxnSpPr>
            <a:cxnSpLocks/>
          </p:cNvCxnSpPr>
          <p:nvPr/>
        </p:nvCxnSpPr>
        <p:spPr>
          <a:xfrm>
            <a:off x="465956" y="1368952"/>
            <a:ext cx="1820603" cy="0"/>
          </a:xfrm>
          <a:prstGeom prst="line">
            <a:avLst/>
          </a:prstGeom>
          <a:ln w="53975">
            <a:gradFill>
              <a:gsLst>
                <a:gs pos="0">
                  <a:schemeClr val="accent5"/>
                </a:gs>
                <a:gs pos="100000">
                  <a:schemeClr val="tx2"/>
                </a:gs>
              </a:gsLst>
              <a:lin ang="1800000" scaled="0"/>
            </a:gradFill>
            <a:headEnd type="none"/>
            <a:tailEnd type="none"/>
          </a:ln>
        </p:spPr>
        <p:style>
          <a:lnRef idx="1">
            <a:schemeClr val="accent1"/>
          </a:lnRef>
          <a:fillRef idx="0">
            <a:schemeClr val="accent1"/>
          </a:fillRef>
          <a:effectRef idx="0">
            <a:schemeClr val="accent1"/>
          </a:effectRef>
          <a:fontRef idx="minor">
            <a:schemeClr val="tx1"/>
          </a:fontRef>
        </p:style>
      </p:cxnSp>
      <p:pic>
        <p:nvPicPr>
          <p:cNvPr id="647" name="Picture 646">
            <a:extLst>
              <a:ext uri="{FF2B5EF4-FFF2-40B4-BE49-F238E27FC236}">
                <a16:creationId xmlns:a16="http://schemas.microsoft.com/office/drawing/2014/main" id="{F2A12982-B930-477F-958E-DC75CE4AEE92}"/>
              </a:ext>
            </a:extLst>
          </p:cNvPr>
          <p:cNvPicPr>
            <a:picLocks noChangeAspect="1"/>
          </p:cNvPicPr>
          <p:nvPr/>
        </p:nvPicPr>
        <p:blipFill>
          <a:blip r:embed="rId20"/>
          <a:stretch>
            <a:fillRect/>
          </a:stretch>
        </p:blipFill>
        <p:spPr>
          <a:xfrm>
            <a:off x="2039865" y="4085915"/>
            <a:ext cx="142961" cy="198832"/>
          </a:xfrm>
          <a:prstGeom prst="rect">
            <a:avLst/>
          </a:prstGeom>
        </p:spPr>
      </p:pic>
      <p:pic>
        <p:nvPicPr>
          <p:cNvPr id="648" name="Picture 647">
            <a:extLst>
              <a:ext uri="{FF2B5EF4-FFF2-40B4-BE49-F238E27FC236}">
                <a16:creationId xmlns:a16="http://schemas.microsoft.com/office/drawing/2014/main" id="{1B175DA8-D387-4491-A157-36C5D8FBDAE9}"/>
              </a:ext>
            </a:extLst>
          </p:cNvPr>
          <p:cNvPicPr>
            <a:picLocks noChangeAspect="1"/>
          </p:cNvPicPr>
          <p:nvPr/>
        </p:nvPicPr>
        <p:blipFill>
          <a:blip r:embed="rId20"/>
          <a:stretch>
            <a:fillRect/>
          </a:stretch>
        </p:blipFill>
        <p:spPr>
          <a:xfrm>
            <a:off x="4725062" y="4737938"/>
            <a:ext cx="142961" cy="198832"/>
          </a:xfrm>
          <a:prstGeom prst="rect">
            <a:avLst/>
          </a:prstGeom>
        </p:spPr>
      </p:pic>
      <p:pic>
        <p:nvPicPr>
          <p:cNvPr id="649" name="Picture 648">
            <a:extLst>
              <a:ext uri="{FF2B5EF4-FFF2-40B4-BE49-F238E27FC236}">
                <a16:creationId xmlns:a16="http://schemas.microsoft.com/office/drawing/2014/main" id="{98DBC6EB-24EC-4F78-B2A9-82F909189352}"/>
              </a:ext>
            </a:extLst>
          </p:cNvPr>
          <p:cNvPicPr>
            <a:picLocks noChangeAspect="1"/>
          </p:cNvPicPr>
          <p:nvPr/>
        </p:nvPicPr>
        <p:blipFill>
          <a:blip r:embed="rId20"/>
          <a:stretch>
            <a:fillRect/>
          </a:stretch>
        </p:blipFill>
        <p:spPr>
          <a:xfrm>
            <a:off x="8686659" y="4603578"/>
            <a:ext cx="142961" cy="198832"/>
          </a:xfrm>
          <a:prstGeom prst="rect">
            <a:avLst/>
          </a:prstGeom>
        </p:spPr>
      </p:pic>
      <p:pic>
        <p:nvPicPr>
          <p:cNvPr id="650" name="Picture 649">
            <a:extLst>
              <a:ext uri="{FF2B5EF4-FFF2-40B4-BE49-F238E27FC236}">
                <a16:creationId xmlns:a16="http://schemas.microsoft.com/office/drawing/2014/main" id="{82C2446D-60EC-4675-B76B-77EB6CAE4B93}"/>
              </a:ext>
            </a:extLst>
          </p:cNvPr>
          <p:cNvPicPr>
            <a:picLocks noChangeAspect="1"/>
          </p:cNvPicPr>
          <p:nvPr/>
        </p:nvPicPr>
        <p:blipFill>
          <a:blip r:embed="rId20"/>
          <a:stretch>
            <a:fillRect/>
          </a:stretch>
        </p:blipFill>
        <p:spPr>
          <a:xfrm>
            <a:off x="11263549" y="2195402"/>
            <a:ext cx="142961" cy="198832"/>
          </a:xfrm>
          <a:prstGeom prst="rect">
            <a:avLst/>
          </a:prstGeom>
        </p:spPr>
      </p:pic>
      <p:pic>
        <p:nvPicPr>
          <p:cNvPr id="651" name="Picture 650">
            <a:extLst>
              <a:ext uri="{FF2B5EF4-FFF2-40B4-BE49-F238E27FC236}">
                <a16:creationId xmlns:a16="http://schemas.microsoft.com/office/drawing/2014/main" id="{1142B7A5-DC30-40DC-8404-CD10FDB4A47D}"/>
              </a:ext>
            </a:extLst>
          </p:cNvPr>
          <p:cNvPicPr>
            <a:picLocks noChangeAspect="1"/>
          </p:cNvPicPr>
          <p:nvPr/>
        </p:nvPicPr>
        <p:blipFill>
          <a:blip r:embed="rId20"/>
          <a:stretch>
            <a:fillRect/>
          </a:stretch>
        </p:blipFill>
        <p:spPr>
          <a:xfrm>
            <a:off x="8697043" y="1296501"/>
            <a:ext cx="142961" cy="198832"/>
          </a:xfrm>
          <a:prstGeom prst="rect">
            <a:avLst/>
          </a:prstGeom>
        </p:spPr>
      </p:pic>
      <p:pic>
        <p:nvPicPr>
          <p:cNvPr id="652" name="Picture 651">
            <a:extLst>
              <a:ext uri="{FF2B5EF4-FFF2-40B4-BE49-F238E27FC236}">
                <a16:creationId xmlns:a16="http://schemas.microsoft.com/office/drawing/2014/main" id="{4411FF98-BCE3-45CE-93A1-8BC2C2DBE685}"/>
              </a:ext>
            </a:extLst>
          </p:cNvPr>
          <p:cNvPicPr>
            <a:picLocks noChangeAspect="1"/>
          </p:cNvPicPr>
          <p:nvPr/>
        </p:nvPicPr>
        <p:blipFill>
          <a:blip r:embed="rId20"/>
          <a:stretch>
            <a:fillRect/>
          </a:stretch>
        </p:blipFill>
        <p:spPr>
          <a:xfrm>
            <a:off x="6446794" y="1152052"/>
            <a:ext cx="142961" cy="198832"/>
          </a:xfrm>
          <a:prstGeom prst="rect">
            <a:avLst/>
          </a:prstGeom>
        </p:spPr>
      </p:pic>
      <p:pic>
        <p:nvPicPr>
          <p:cNvPr id="653" name="Picture 652">
            <a:extLst>
              <a:ext uri="{FF2B5EF4-FFF2-40B4-BE49-F238E27FC236}">
                <a16:creationId xmlns:a16="http://schemas.microsoft.com/office/drawing/2014/main" id="{C397C60E-83E0-4D3D-92EE-496F5972BB8C}"/>
              </a:ext>
            </a:extLst>
          </p:cNvPr>
          <p:cNvPicPr>
            <a:picLocks noChangeAspect="1"/>
          </p:cNvPicPr>
          <p:nvPr/>
        </p:nvPicPr>
        <p:blipFill>
          <a:blip r:embed="rId20"/>
          <a:stretch>
            <a:fillRect/>
          </a:stretch>
        </p:blipFill>
        <p:spPr>
          <a:xfrm>
            <a:off x="3651970" y="1416911"/>
            <a:ext cx="142961" cy="198832"/>
          </a:xfrm>
          <a:prstGeom prst="rect">
            <a:avLst/>
          </a:prstGeom>
        </p:spPr>
      </p:pic>
      <p:sp>
        <p:nvSpPr>
          <p:cNvPr id="953" name="Freeform 7">
            <a:extLst>
              <a:ext uri="{FF2B5EF4-FFF2-40B4-BE49-F238E27FC236}">
                <a16:creationId xmlns:a16="http://schemas.microsoft.com/office/drawing/2014/main" id="{FE91B59B-0663-4D8B-86C1-FDC0547ACAC3}"/>
              </a:ext>
            </a:extLst>
          </p:cNvPr>
          <p:cNvSpPr>
            <a:spLocks/>
          </p:cNvSpPr>
          <p:nvPr/>
        </p:nvSpPr>
        <p:spPr bwMode="auto">
          <a:xfrm>
            <a:off x="3089355" y="1587043"/>
            <a:ext cx="691848" cy="425577"/>
          </a:xfrm>
          <a:custGeom>
            <a:avLst/>
            <a:gdLst>
              <a:gd name="T0" fmla="*/ 984 w 1109"/>
              <a:gd name="T1" fmla="*/ 426 h 682"/>
              <a:gd name="T2" fmla="*/ 982 w 1109"/>
              <a:gd name="T3" fmla="*/ 426 h 682"/>
              <a:gd name="T4" fmla="*/ 998 w 1109"/>
              <a:gd name="T5" fmla="*/ 341 h 682"/>
              <a:gd name="T6" fmla="*/ 776 w 1109"/>
              <a:gd name="T7" fmla="*/ 113 h 682"/>
              <a:gd name="T8" fmla="*/ 702 w 1109"/>
              <a:gd name="T9" fmla="*/ 127 h 682"/>
              <a:gd name="T10" fmla="*/ 443 w 1109"/>
              <a:gd name="T11" fmla="*/ 0 h 682"/>
              <a:gd name="T12" fmla="*/ 110 w 1109"/>
              <a:gd name="T13" fmla="*/ 341 h 682"/>
              <a:gd name="T14" fmla="*/ 121 w 1109"/>
              <a:gd name="T15" fmla="*/ 426 h 682"/>
              <a:gd name="T16" fmla="*/ 0 w 1109"/>
              <a:gd name="T17" fmla="*/ 554 h 682"/>
              <a:gd name="T18" fmla="*/ 124 w 1109"/>
              <a:gd name="T19" fmla="*/ 682 h 682"/>
              <a:gd name="T20" fmla="*/ 984 w 1109"/>
              <a:gd name="T21" fmla="*/ 682 h 682"/>
              <a:gd name="T22" fmla="*/ 1109 w 1109"/>
              <a:gd name="T23" fmla="*/ 554 h 682"/>
              <a:gd name="T24" fmla="*/ 984 w 1109"/>
              <a:gd name="T25" fmla="*/ 426 h 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09" h="682">
                <a:moveTo>
                  <a:pt x="984" y="426"/>
                </a:moveTo>
                <a:cubicBezTo>
                  <a:pt x="982" y="426"/>
                  <a:pt x="982" y="426"/>
                  <a:pt x="982" y="426"/>
                </a:cubicBezTo>
                <a:cubicBezTo>
                  <a:pt x="992" y="400"/>
                  <a:pt x="998" y="371"/>
                  <a:pt x="998" y="341"/>
                </a:cubicBezTo>
                <a:cubicBezTo>
                  <a:pt x="998" y="215"/>
                  <a:pt x="899" y="113"/>
                  <a:pt x="776" y="113"/>
                </a:cubicBezTo>
                <a:cubicBezTo>
                  <a:pt x="750" y="113"/>
                  <a:pt x="725" y="118"/>
                  <a:pt x="702" y="127"/>
                </a:cubicBezTo>
                <a:cubicBezTo>
                  <a:pt x="641" y="49"/>
                  <a:pt x="548" y="0"/>
                  <a:pt x="443" y="0"/>
                </a:cubicBezTo>
                <a:cubicBezTo>
                  <a:pt x="259" y="0"/>
                  <a:pt x="110" y="152"/>
                  <a:pt x="110" y="341"/>
                </a:cubicBezTo>
                <a:cubicBezTo>
                  <a:pt x="110" y="370"/>
                  <a:pt x="115" y="399"/>
                  <a:pt x="121" y="426"/>
                </a:cubicBezTo>
                <a:cubicBezTo>
                  <a:pt x="54" y="428"/>
                  <a:pt x="0" y="484"/>
                  <a:pt x="0" y="554"/>
                </a:cubicBezTo>
                <a:cubicBezTo>
                  <a:pt x="0" y="625"/>
                  <a:pt x="55" y="682"/>
                  <a:pt x="124" y="682"/>
                </a:cubicBezTo>
                <a:cubicBezTo>
                  <a:pt x="984" y="682"/>
                  <a:pt x="984" y="682"/>
                  <a:pt x="984" y="682"/>
                </a:cubicBezTo>
                <a:cubicBezTo>
                  <a:pt x="1053" y="682"/>
                  <a:pt x="1109" y="625"/>
                  <a:pt x="1109" y="554"/>
                </a:cubicBezTo>
                <a:cubicBezTo>
                  <a:pt x="1109" y="483"/>
                  <a:pt x="1053" y="426"/>
                  <a:pt x="984" y="426"/>
                </a:cubicBezTo>
                <a:close/>
              </a:path>
            </a:pathLst>
          </a:custGeom>
          <a:solidFill>
            <a:schemeClr val="bg1"/>
          </a:solidFill>
          <a:ln w="12700" cap="flat">
            <a:solidFill>
              <a:schemeClr val="tx2"/>
            </a:solidFill>
            <a:prstDash val="solid"/>
            <a:miter lim="800000"/>
            <a:headEnd/>
            <a:tailEnd/>
          </a:ln>
        </p:spPr>
        <p:txBody>
          <a:bodyPr vert="horz" wrap="square" lIns="62320" tIns="31159" rIns="62320" bIns="31159" numCol="1" anchor="t" anchorCtr="0" compatLnSpc="1">
            <a:prstTxWarp prst="textNoShape">
              <a:avLst/>
            </a:prstTxWarp>
          </a:bodyPr>
          <a:lstStyle/>
          <a:p>
            <a:pPr algn="ctr" defTabSz="623137">
              <a:defRPr/>
            </a:pPr>
            <a:endParaRPr lang="en-US" sz="1227" kern="0">
              <a:solidFill>
                <a:srgbClr val="353535"/>
              </a:solidFill>
              <a:latin typeface="Segoe UI Semilight"/>
            </a:endParaRPr>
          </a:p>
        </p:txBody>
      </p:sp>
      <p:sp>
        <p:nvSpPr>
          <p:cNvPr id="954" name="Freeform 7">
            <a:extLst>
              <a:ext uri="{FF2B5EF4-FFF2-40B4-BE49-F238E27FC236}">
                <a16:creationId xmlns:a16="http://schemas.microsoft.com/office/drawing/2014/main" id="{8C384FE7-0239-46D1-BECC-E2F9D601B6B8}"/>
              </a:ext>
            </a:extLst>
          </p:cNvPr>
          <p:cNvSpPr>
            <a:spLocks/>
          </p:cNvSpPr>
          <p:nvPr/>
        </p:nvSpPr>
        <p:spPr bwMode="auto">
          <a:xfrm>
            <a:off x="1445965" y="4177506"/>
            <a:ext cx="691848" cy="425577"/>
          </a:xfrm>
          <a:custGeom>
            <a:avLst/>
            <a:gdLst>
              <a:gd name="T0" fmla="*/ 984 w 1109"/>
              <a:gd name="T1" fmla="*/ 426 h 682"/>
              <a:gd name="T2" fmla="*/ 982 w 1109"/>
              <a:gd name="T3" fmla="*/ 426 h 682"/>
              <a:gd name="T4" fmla="*/ 998 w 1109"/>
              <a:gd name="T5" fmla="*/ 341 h 682"/>
              <a:gd name="T6" fmla="*/ 776 w 1109"/>
              <a:gd name="T7" fmla="*/ 113 h 682"/>
              <a:gd name="T8" fmla="*/ 702 w 1109"/>
              <a:gd name="T9" fmla="*/ 127 h 682"/>
              <a:gd name="T10" fmla="*/ 443 w 1109"/>
              <a:gd name="T11" fmla="*/ 0 h 682"/>
              <a:gd name="T12" fmla="*/ 110 w 1109"/>
              <a:gd name="T13" fmla="*/ 341 h 682"/>
              <a:gd name="T14" fmla="*/ 121 w 1109"/>
              <a:gd name="T15" fmla="*/ 426 h 682"/>
              <a:gd name="T16" fmla="*/ 0 w 1109"/>
              <a:gd name="T17" fmla="*/ 554 h 682"/>
              <a:gd name="T18" fmla="*/ 124 w 1109"/>
              <a:gd name="T19" fmla="*/ 682 h 682"/>
              <a:gd name="T20" fmla="*/ 984 w 1109"/>
              <a:gd name="T21" fmla="*/ 682 h 682"/>
              <a:gd name="T22" fmla="*/ 1109 w 1109"/>
              <a:gd name="T23" fmla="*/ 554 h 682"/>
              <a:gd name="T24" fmla="*/ 984 w 1109"/>
              <a:gd name="T25" fmla="*/ 426 h 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09" h="682">
                <a:moveTo>
                  <a:pt x="984" y="426"/>
                </a:moveTo>
                <a:cubicBezTo>
                  <a:pt x="982" y="426"/>
                  <a:pt x="982" y="426"/>
                  <a:pt x="982" y="426"/>
                </a:cubicBezTo>
                <a:cubicBezTo>
                  <a:pt x="992" y="400"/>
                  <a:pt x="998" y="371"/>
                  <a:pt x="998" y="341"/>
                </a:cubicBezTo>
                <a:cubicBezTo>
                  <a:pt x="998" y="215"/>
                  <a:pt x="899" y="113"/>
                  <a:pt x="776" y="113"/>
                </a:cubicBezTo>
                <a:cubicBezTo>
                  <a:pt x="750" y="113"/>
                  <a:pt x="725" y="118"/>
                  <a:pt x="702" y="127"/>
                </a:cubicBezTo>
                <a:cubicBezTo>
                  <a:pt x="641" y="49"/>
                  <a:pt x="548" y="0"/>
                  <a:pt x="443" y="0"/>
                </a:cubicBezTo>
                <a:cubicBezTo>
                  <a:pt x="259" y="0"/>
                  <a:pt x="110" y="152"/>
                  <a:pt x="110" y="341"/>
                </a:cubicBezTo>
                <a:cubicBezTo>
                  <a:pt x="110" y="370"/>
                  <a:pt x="115" y="399"/>
                  <a:pt x="121" y="426"/>
                </a:cubicBezTo>
                <a:cubicBezTo>
                  <a:pt x="54" y="428"/>
                  <a:pt x="0" y="484"/>
                  <a:pt x="0" y="554"/>
                </a:cubicBezTo>
                <a:cubicBezTo>
                  <a:pt x="0" y="625"/>
                  <a:pt x="55" y="682"/>
                  <a:pt x="124" y="682"/>
                </a:cubicBezTo>
                <a:cubicBezTo>
                  <a:pt x="984" y="682"/>
                  <a:pt x="984" y="682"/>
                  <a:pt x="984" y="682"/>
                </a:cubicBezTo>
                <a:cubicBezTo>
                  <a:pt x="1053" y="682"/>
                  <a:pt x="1109" y="625"/>
                  <a:pt x="1109" y="554"/>
                </a:cubicBezTo>
                <a:cubicBezTo>
                  <a:pt x="1109" y="483"/>
                  <a:pt x="1053" y="426"/>
                  <a:pt x="984" y="426"/>
                </a:cubicBezTo>
                <a:close/>
              </a:path>
            </a:pathLst>
          </a:custGeom>
          <a:solidFill>
            <a:schemeClr val="bg1"/>
          </a:solidFill>
          <a:ln w="12700" cap="flat">
            <a:solidFill>
              <a:schemeClr val="tx2"/>
            </a:solidFill>
            <a:prstDash val="solid"/>
            <a:miter lim="800000"/>
            <a:headEnd/>
            <a:tailEnd/>
          </a:ln>
        </p:spPr>
        <p:txBody>
          <a:bodyPr vert="horz" wrap="square" lIns="62320" tIns="31159" rIns="62320" bIns="31159" numCol="1" anchor="t" anchorCtr="0" compatLnSpc="1">
            <a:prstTxWarp prst="textNoShape">
              <a:avLst/>
            </a:prstTxWarp>
          </a:bodyPr>
          <a:lstStyle/>
          <a:p>
            <a:pPr algn="ctr" defTabSz="623137">
              <a:defRPr/>
            </a:pPr>
            <a:endParaRPr lang="en-US" sz="1227" kern="0">
              <a:solidFill>
                <a:srgbClr val="353535"/>
              </a:solidFill>
              <a:latin typeface="Segoe UI Semilight"/>
            </a:endParaRPr>
          </a:p>
        </p:txBody>
      </p:sp>
      <p:sp>
        <p:nvSpPr>
          <p:cNvPr id="955" name="Freeform 7">
            <a:extLst>
              <a:ext uri="{FF2B5EF4-FFF2-40B4-BE49-F238E27FC236}">
                <a16:creationId xmlns:a16="http://schemas.microsoft.com/office/drawing/2014/main" id="{32DE6547-A211-4625-A22E-43628D6DB3E6}"/>
              </a:ext>
            </a:extLst>
          </p:cNvPr>
          <p:cNvSpPr>
            <a:spLocks/>
          </p:cNvSpPr>
          <p:nvPr/>
        </p:nvSpPr>
        <p:spPr bwMode="auto">
          <a:xfrm>
            <a:off x="8102140" y="4743682"/>
            <a:ext cx="691848" cy="425577"/>
          </a:xfrm>
          <a:custGeom>
            <a:avLst/>
            <a:gdLst>
              <a:gd name="T0" fmla="*/ 984 w 1109"/>
              <a:gd name="T1" fmla="*/ 426 h 682"/>
              <a:gd name="T2" fmla="*/ 982 w 1109"/>
              <a:gd name="T3" fmla="*/ 426 h 682"/>
              <a:gd name="T4" fmla="*/ 998 w 1109"/>
              <a:gd name="T5" fmla="*/ 341 h 682"/>
              <a:gd name="T6" fmla="*/ 776 w 1109"/>
              <a:gd name="T7" fmla="*/ 113 h 682"/>
              <a:gd name="T8" fmla="*/ 702 w 1109"/>
              <a:gd name="T9" fmla="*/ 127 h 682"/>
              <a:gd name="T10" fmla="*/ 443 w 1109"/>
              <a:gd name="T11" fmla="*/ 0 h 682"/>
              <a:gd name="T12" fmla="*/ 110 w 1109"/>
              <a:gd name="T13" fmla="*/ 341 h 682"/>
              <a:gd name="T14" fmla="*/ 121 w 1109"/>
              <a:gd name="T15" fmla="*/ 426 h 682"/>
              <a:gd name="T16" fmla="*/ 0 w 1109"/>
              <a:gd name="T17" fmla="*/ 554 h 682"/>
              <a:gd name="T18" fmla="*/ 124 w 1109"/>
              <a:gd name="T19" fmla="*/ 682 h 682"/>
              <a:gd name="T20" fmla="*/ 984 w 1109"/>
              <a:gd name="T21" fmla="*/ 682 h 682"/>
              <a:gd name="T22" fmla="*/ 1109 w 1109"/>
              <a:gd name="T23" fmla="*/ 554 h 682"/>
              <a:gd name="T24" fmla="*/ 984 w 1109"/>
              <a:gd name="T25" fmla="*/ 426 h 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09" h="682">
                <a:moveTo>
                  <a:pt x="984" y="426"/>
                </a:moveTo>
                <a:cubicBezTo>
                  <a:pt x="982" y="426"/>
                  <a:pt x="982" y="426"/>
                  <a:pt x="982" y="426"/>
                </a:cubicBezTo>
                <a:cubicBezTo>
                  <a:pt x="992" y="400"/>
                  <a:pt x="998" y="371"/>
                  <a:pt x="998" y="341"/>
                </a:cubicBezTo>
                <a:cubicBezTo>
                  <a:pt x="998" y="215"/>
                  <a:pt x="899" y="113"/>
                  <a:pt x="776" y="113"/>
                </a:cubicBezTo>
                <a:cubicBezTo>
                  <a:pt x="750" y="113"/>
                  <a:pt x="725" y="118"/>
                  <a:pt x="702" y="127"/>
                </a:cubicBezTo>
                <a:cubicBezTo>
                  <a:pt x="641" y="49"/>
                  <a:pt x="548" y="0"/>
                  <a:pt x="443" y="0"/>
                </a:cubicBezTo>
                <a:cubicBezTo>
                  <a:pt x="259" y="0"/>
                  <a:pt x="110" y="152"/>
                  <a:pt x="110" y="341"/>
                </a:cubicBezTo>
                <a:cubicBezTo>
                  <a:pt x="110" y="370"/>
                  <a:pt x="115" y="399"/>
                  <a:pt x="121" y="426"/>
                </a:cubicBezTo>
                <a:cubicBezTo>
                  <a:pt x="54" y="428"/>
                  <a:pt x="0" y="484"/>
                  <a:pt x="0" y="554"/>
                </a:cubicBezTo>
                <a:cubicBezTo>
                  <a:pt x="0" y="625"/>
                  <a:pt x="55" y="682"/>
                  <a:pt x="124" y="682"/>
                </a:cubicBezTo>
                <a:cubicBezTo>
                  <a:pt x="984" y="682"/>
                  <a:pt x="984" y="682"/>
                  <a:pt x="984" y="682"/>
                </a:cubicBezTo>
                <a:cubicBezTo>
                  <a:pt x="1053" y="682"/>
                  <a:pt x="1109" y="625"/>
                  <a:pt x="1109" y="554"/>
                </a:cubicBezTo>
                <a:cubicBezTo>
                  <a:pt x="1109" y="483"/>
                  <a:pt x="1053" y="426"/>
                  <a:pt x="984" y="426"/>
                </a:cubicBezTo>
                <a:close/>
              </a:path>
            </a:pathLst>
          </a:custGeom>
          <a:solidFill>
            <a:schemeClr val="bg1"/>
          </a:solidFill>
          <a:ln w="12700" cap="flat">
            <a:solidFill>
              <a:schemeClr val="tx2"/>
            </a:solidFill>
            <a:prstDash val="solid"/>
            <a:miter lim="800000"/>
            <a:headEnd/>
            <a:tailEnd/>
          </a:ln>
        </p:spPr>
        <p:txBody>
          <a:bodyPr vert="horz" wrap="square" lIns="62320" tIns="31159" rIns="62320" bIns="31159" numCol="1" anchor="t" anchorCtr="0" compatLnSpc="1">
            <a:prstTxWarp prst="textNoShape">
              <a:avLst/>
            </a:prstTxWarp>
          </a:bodyPr>
          <a:lstStyle/>
          <a:p>
            <a:pPr algn="ctr" defTabSz="623137">
              <a:defRPr/>
            </a:pPr>
            <a:endParaRPr lang="en-US" sz="1227" kern="0">
              <a:solidFill>
                <a:srgbClr val="353535"/>
              </a:solidFill>
              <a:latin typeface="Segoe UI Semilight"/>
            </a:endParaRPr>
          </a:p>
        </p:txBody>
      </p:sp>
      <p:sp>
        <p:nvSpPr>
          <p:cNvPr id="956" name="Freeform 7">
            <a:extLst>
              <a:ext uri="{FF2B5EF4-FFF2-40B4-BE49-F238E27FC236}">
                <a16:creationId xmlns:a16="http://schemas.microsoft.com/office/drawing/2014/main" id="{4B90EF6A-49CE-40AD-96E1-95A329F78863}"/>
              </a:ext>
            </a:extLst>
          </p:cNvPr>
          <p:cNvSpPr>
            <a:spLocks/>
          </p:cNvSpPr>
          <p:nvPr/>
        </p:nvSpPr>
        <p:spPr bwMode="auto">
          <a:xfrm>
            <a:off x="10673989" y="2331578"/>
            <a:ext cx="691848" cy="425577"/>
          </a:xfrm>
          <a:custGeom>
            <a:avLst/>
            <a:gdLst>
              <a:gd name="T0" fmla="*/ 984 w 1109"/>
              <a:gd name="T1" fmla="*/ 426 h 682"/>
              <a:gd name="T2" fmla="*/ 982 w 1109"/>
              <a:gd name="T3" fmla="*/ 426 h 682"/>
              <a:gd name="T4" fmla="*/ 998 w 1109"/>
              <a:gd name="T5" fmla="*/ 341 h 682"/>
              <a:gd name="T6" fmla="*/ 776 w 1109"/>
              <a:gd name="T7" fmla="*/ 113 h 682"/>
              <a:gd name="T8" fmla="*/ 702 w 1109"/>
              <a:gd name="T9" fmla="*/ 127 h 682"/>
              <a:gd name="T10" fmla="*/ 443 w 1109"/>
              <a:gd name="T11" fmla="*/ 0 h 682"/>
              <a:gd name="T12" fmla="*/ 110 w 1109"/>
              <a:gd name="T13" fmla="*/ 341 h 682"/>
              <a:gd name="T14" fmla="*/ 121 w 1109"/>
              <a:gd name="T15" fmla="*/ 426 h 682"/>
              <a:gd name="T16" fmla="*/ 0 w 1109"/>
              <a:gd name="T17" fmla="*/ 554 h 682"/>
              <a:gd name="T18" fmla="*/ 124 w 1109"/>
              <a:gd name="T19" fmla="*/ 682 h 682"/>
              <a:gd name="T20" fmla="*/ 984 w 1109"/>
              <a:gd name="T21" fmla="*/ 682 h 682"/>
              <a:gd name="T22" fmla="*/ 1109 w 1109"/>
              <a:gd name="T23" fmla="*/ 554 h 682"/>
              <a:gd name="T24" fmla="*/ 984 w 1109"/>
              <a:gd name="T25" fmla="*/ 426 h 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09" h="682">
                <a:moveTo>
                  <a:pt x="984" y="426"/>
                </a:moveTo>
                <a:cubicBezTo>
                  <a:pt x="982" y="426"/>
                  <a:pt x="982" y="426"/>
                  <a:pt x="982" y="426"/>
                </a:cubicBezTo>
                <a:cubicBezTo>
                  <a:pt x="992" y="400"/>
                  <a:pt x="998" y="371"/>
                  <a:pt x="998" y="341"/>
                </a:cubicBezTo>
                <a:cubicBezTo>
                  <a:pt x="998" y="215"/>
                  <a:pt x="899" y="113"/>
                  <a:pt x="776" y="113"/>
                </a:cubicBezTo>
                <a:cubicBezTo>
                  <a:pt x="750" y="113"/>
                  <a:pt x="725" y="118"/>
                  <a:pt x="702" y="127"/>
                </a:cubicBezTo>
                <a:cubicBezTo>
                  <a:pt x="641" y="49"/>
                  <a:pt x="548" y="0"/>
                  <a:pt x="443" y="0"/>
                </a:cubicBezTo>
                <a:cubicBezTo>
                  <a:pt x="259" y="0"/>
                  <a:pt x="110" y="152"/>
                  <a:pt x="110" y="341"/>
                </a:cubicBezTo>
                <a:cubicBezTo>
                  <a:pt x="110" y="370"/>
                  <a:pt x="115" y="399"/>
                  <a:pt x="121" y="426"/>
                </a:cubicBezTo>
                <a:cubicBezTo>
                  <a:pt x="54" y="428"/>
                  <a:pt x="0" y="484"/>
                  <a:pt x="0" y="554"/>
                </a:cubicBezTo>
                <a:cubicBezTo>
                  <a:pt x="0" y="625"/>
                  <a:pt x="55" y="682"/>
                  <a:pt x="124" y="682"/>
                </a:cubicBezTo>
                <a:cubicBezTo>
                  <a:pt x="984" y="682"/>
                  <a:pt x="984" y="682"/>
                  <a:pt x="984" y="682"/>
                </a:cubicBezTo>
                <a:cubicBezTo>
                  <a:pt x="1053" y="682"/>
                  <a:pt x="1109" y="625"/>
                  <a:pt x="1109" y="554"/>
                </a:cubicBezTo>
                <a:cubicBezTo>
                  <a:pt x="1109" y="483"/>
                  <a:pt x="1053" y="426"/>
                  <a:pt x="984" y="426"/>
                </a:cubicBezTo>
                <a:close/>
              </a:path>
            </a:pathLst>
          </a:custGeom>
          <a:solidFill>
            <a:schemeClr val="bg1"/>
          </a:solidFill>
          <a:ln w="12700" cap="flat">
            <a:solidFill>
              <a:schemeClr val="tx2"/>
            </a:solidFill>
            <a:prstDash val="solid"/>
            <a:miter lim="800000"/>
            <a:headEnd/>
            <a:tailEnd/>
          </a:ln>
        </p:spPr>
        <p:txBody>
          <a:bodyPr vert="horz" wrap="square" lIns="62320" tIns="31159" rIns="62320" bIns="31159" numCol="1" anchor="t" anchorCtr="0" compatLnSpc="1">
            <a:prstTxWarp prst="textNoShape">
              <a:avLst/>
            </a:prstTxWarp>
          </a:bodyPr>
          <a:lstStyle/>
          <a:p>
            <a:pPr algn="ctr" defTabSz="623137">
              <a:defRPr/>
            </a:pPr>
            <a:endParaRPr lang="en-US" sz="1227" kern="0">
              <a:solidFill>
                <a:srgbClr val="353535"/>
              </a:solidFill>
              <a:latin typeface="Segoe UI Semilight"/>
            </a:endParaRPr>
          </a:p>
        </p:txBody>
      </p:sp>
      <p:sp>
        <p:nvSpPr>
          <p:cNvPr id="957" name="Freeform 7">
            <a:extLst>
              <a:ext uri="{FF2B5EF4-FFF2-40B4-BE49-F238E27FC236}">
                <a16:creationId xmlns:a16="http://schemas.microsoft.com/office/drawing/2014/main" id="{6C893002-5A70-4846-98F4-F2995E9F78B5}"/>
              </a:ext>
            </a:extLst>
          </p:cNvPr>
          <p:cNvSpPr>
            <a:spLocks/>
          </p:cNvSpPr>
          <p:nvPr/>
        </p:nvSpPr>
        <p:spPr bwMode="auto">
          <a:xfrm>
            <a:off x="8102140" y="1424104"/>
            <a:ext cx="691848" cy="425577"/>
          </a:xfrm>
          <a:custGeom>
            <a:avLst/>
            <a:gdLst>
              <a:gd name="T0" fmla="*/ 984 w 1109"/>
              <a:gd name="T1" fmla="*/ 426 h 682"/>
              <a:gd name="T2" fmla="*/ 982 w 1109"/>
              <a:gd name="T3" fmla="*/ 426 h 682"/>
              <a:gd name="T4" fmla="*/ 998 w 1109"/>
              <a:gd name="T5" fmla="*/ 341 h 682"/>
              <a:gd name="T6" fmla="*/ 776 w 1109"/>
              <a:gd name="T7" fmla="*/ 113 h 682"/>
              <a:gd name="T8" fmla="*/ 702 w 1109"/>
              <a:gd name="T9" fmla="*/ 127 h 682"/>
              <a:gd name="T10" fmla="*/ 443 w 1109"/>
              <a:gd name="T11" fmla="*/ 0 h 682"/>
              <a:gd name="T12" fmla="*/ 110 w 1109"/>
              <a:gd name="T13" fmla="*/ 341 h 682"/>
              <a:gd name="T14" fmla="*/ 121 w 1109"/>
              <a:gd name="T15" fmla="*/ 426 h 682"/>
              <a:gd name="T16" fmla="*/ 0 w 1109"/>
              <a:gd name="T17" fmla="*/ 554 h 682"/>
              <a:gd name="T18" fmla="*/ 124 w 1109"/>
              <a:gd name="T19" fmla="*/ 682 h 682"/>
              <a:gd name="T20" fmla="*/ 984 w 1109"/>
              <a:gd name="T21" fmla="*/ 682 h 682"/>
              <a:gd name="T22" fmla="*/ 1109 w 1109"/>
              <a:gd name="T23" fmla="*/ 554 h 682"/>
              <a:gd name="T24" fmla="*/ 984 w 1109"/>
              <a:gd name="T25" fmla="*/ 426 h 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09" h="682">
                <a:moveTo>
                  <a:pt x="984" y="426"/>
                </a:moveTo>
                <a:cubicBezTo>
                  <a:pt x="982" y="426"/>
                  <a:pt x="982" y="426"/>
                  <a:pt x="982" y="426"/>
                </a:cubicBezTo>
                <a:cubicBezTo>
                  <a:pt x="992" y="400"/>
                  <a:pt x="998" y="371"/>
                  <a:pt x="998" y="341"/>
                </a:cubicBezTo>
                <a:cubicBezTo>
                  <a:pt x="998" y="215"/>
                  <a:pt x="899" y="113"/>
                  <a:pt x="776" y="113"/>
                </a:cubicBezTo>
                <a:cubicBezTo>
                  <a:pt x="750" y="113"/>
                  <a:pt x="725" y="118"/>
                  <a:pt x="702" y="127"/>
                </a:cubicBezTo>
                <a:cubicBezTo>
                  <a:pt x="641" y="49"/>
                  <a:pt x="548" y="0"/>
                  <a:pt x="443" y="0"/>
                </a:cubicBezTo>
                <a:cubicBezTo>
                  <a:pt x="259" y="0"/>
                  <a:pt x="110" y="152"/>
                  <a:pt x="110" y="341"/>
                </a:cubicBezTo>
                <a:cubicBezTo>
                  <a:pt x="110" y="370"/>
                  <a:pt x="115" y="399"/>
                  <a:pt x="121" y="426"/>
                </a:cubicBezTo>
                <a:cubicBezTo>
                  <a:pt x="54" y="428"/>
                  <a:pt x="0" y="484"/>
                  <a:pt x="0" y="554"/>
                </a:cubicBezTo>
                <a:cubicBezTo>
                  <a:pt x="0" y="625"/>
                  <a:pt x="55" y="682"/>
                  <a:pt x="124" y="682"/>
                </a:cubicBezTo>
                <a:cubicBezTo>
                  <a:pt x="984" y="682"/>
                  <a:pt x="984" y="682"/>
                  <a:pt x="984" y="682"/>
                </a:cubicBezTo>
                <a:cubicBezTo>
                  <a:pt x="1053" y="682"/>
                  <a:pt x="1109" y="625"/>
                  <a:pt x="1109" y="554"/>
                </a:cubicBezTo>
                <a:cubicBezTo>
                  <a:pt x="1109" y="483"/>
                  <a:pt x="1053" y="426"/>
                  <a:pt x="984" y="426"/>
                </a:cubicBezTo>
                <a:close/>
              </a:path>
            </a:pathLst>
          </a:custGeom>
          <a:solidFill>
            <a:schemeClr val="bg1"/>
          </a:solidFill>
          <a:ln w="12700" cap="flat">
            <a:solidFill>
              <a:schemeClr val="tx2"/>
            </a:solidFill>
            <a:prstDash val="solid"/>
            <a:miter lim="800000"/>
            <a:headEnd/>
            <a:tailEnd/>
          </a:ln>
        </p:spPr>
        <p:txBody>
          <a:bodyPr vert="horz" wrap="square" lIns="62320" tIns="31159" rIns="62320" bIns="31159" numCol="1" anchor="t" anchorCtr="0" compatLnSpc="1">
            <a:prstTxWarp prst="textNoShape">
              <a:avLst/>
            </a:prstTxWarp>
          </a:bodyPr>
          <a:lstStyle/>
          <a:p>
            <a:pPr algn="ctr" defTabSz="623137">
              <a:defRPr/>
            </a:pPr>
            <a:endParaRPr lang="en-US" sz="1227" kern="0">
              <a:solidFill>
                <a:srgbClr val="353535"/>
              </a:solidFill>
              <a:latin typeface="Segoe UI Semilight"/>
            </a:endParaRPr>
          </a:p>
        </p:txBody>
      </p:sp>
      <p:sp>
        <p:nvSpPr>
          <p:cNvPr id="958" name="Freeform 7">
            <a:extLst>
              <a:ext uri="{FF2B5EF4-FFF2-40B4-BE49-F238E27FC236}">
                <a16:creationId xmlns:a16="http://schemas.microsoft.com/office/drawing/2014/main" id="{6ED71799-7A7B-497D-B18D-99B9E047490E}"/>
              </a:ext>
            </a:extLst>
          </p:cNvPr>
          <p:cNvSpPr>
            <a:spLocks/>
          </p:cNvSpPr>
          <p:nvPr/>
        </p:nvSpPr>
        <p:spPr bwMode="auto">
          <a:xfrm>
            <a:off x="5826425" y="1273090"/>
            <a:ext cx="691848" cy="425577"/>
          </a:xfrm>
          <a:custGeom>
            <a:avLst/>
            <a:gdLst>
              <a:gd name="T0" fmla="*/ 984 w 1109"/>
              <a:gd name="T1" fmla="*/ 426 h 682"/>
              <a:gd name="T2" fmla="*/ 982 w 1109"/>
              <a:gd name="T3" fmla="*/ 426 h 682"/>
              <a:gd name="T4" fmla="*/ 998 w 1109"/>
              <a:gd name="T5" fmla="*/ 341 h 682"/>
              <a:gd name="T6" fmla="*/ 776 w 1109"/>
              <a:gd name="T7" fmla="*/ 113 h 682"/>
              <a:gd name="T8" fmla="*/ 702 w 1109"/>
              <a:gd name="T9" fmla="*/ 127 h 682"/>
              <a:gd name="T10" fmla="*/ 443 w 1109"/>
              <a:gd name="T11" fmla="*/ 0 h 682"/>
              <a:gd name="T12" fmla="*/ 110 w 1109"/>
              <a:gd name="T13" fmla="*/ 341 h 682"/>
              <a:gd name="T14" fmla="*/ 121 w 1109"/>
              <a:gd name="T15" fmla="*/ 426 h 682"/>
              <a:gd name="T16" fmla="*/ 0 w 1109"/>
              <a:gd name="T17" fmla="*/ 554 h 682"/>
              <a:gd name="T18" fmla="*/ 124 w 1109"/>
              <a:gd name="T19" fmla="*/ 682 h 682"/>
              <a:gd name="T20" fmla="*/ 984 w 1109"/>
              <a:gd name="T21" fmla="*/ 682 h 682"/>
              <a:gd name="T22" fmla="*/ 1109 w 1109"/>
              <a:gd name="T23" fmla="*/ 554 h 682"/>
              <a:gd name="T24" fmla="*/ 984 w 1109"/>
              <a:gd name="T25" fmla="*/ 426 h 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09" h="682">
                <a:moveTo>
                  <a:pt x="984" y="426"/>
                </a:moveTo>
                <a:cubicBezTo>
                  <a:pt x="982" y="426"/>
                  <a:pt x="982" y="426"/>
                  <a:pt x="982" y="426"/>
                </a:cubicBezTo>
                <a:cubicBezTo>
                  <a:pt x="992" y="400"/>
                  <a:pt x="998" y="371"/>
                  <a:pt x="998" y="341"/>
                </a:cubicBezTo>
                <a:cubicBezTo>
                  <a:pt x="998" y="215"/>
                  <a:pt x="899" y="113"/>
                  <a:pt x="776" y="113"/>
                </a:cubicBezTo>
                <a:cubicBezTo>
                  <a:pt x="750" y="113"/>
                  <a:pt x="725" y="118"/>
                  <a:pt x="702" y="127"/>
                </a:cubicBezTo>
                <a:cubicBezTo>
                  <a:pt x="641" y="49"/>
                  <a:pt x="548" y="0"/>
                  <a:pt x="443" y="0"/>
                </a:cubicBezTo>
                <a:cubicBezTo>
                  <a:pt x="259" y="0"/>
                  <a:pt x="110" y="152"/>
                  <a:pt x="110" y="341"/>
                </a:cubicBezTo>
                <a:cubicBezTo>
                  <a:pt x="110" y="370"/>
                  <a:pt x="115" y="399"/>
                  <a:pt x="121" y="426"/>
                </a:cubicBezTo>
                <a:cubicBezTo>
                  <a:pt x="54" y="428"/>
                  <a:pt x="0" y="484"/>
                  <a:pt x="0" y="554"/>
                </a:cubicBezTo>
                <a:cubicBezTo>
                  <a:pt x="0" y="625"/>
                  <a:pt x="55" y="682"/>
                  <a:pt x="124" y="682"/>
                </a:cubicBezTo>
                <a:cubicBezTo>
                  <a:pt x="984" y="682"/>
                  <a:pt x="984" y="682"/>
                  <a:pt x="984" y="682"/>
                </a:cubicBezTo>
                <a:cubicBezTo>
                  <a:pt x="1053" y="682"/>
                  <a:pt x="1109" y="625"/>
                  <a:pt x="1109" y="554"/>
                </a:cubicBezTo>
                <a:cubicBezTo>
                  <a:pt x="1109" y="483"/>
                  <a:pt x="1053" y="426"/>
                  <a:pt x="984" y="426"/>
                </a:cubicBezTo>
                <a:close/>
              </a:path>
            </a:pathLst>
          </a:custGeom>
          <a:solidFill>
            <a:schemeClr val="bg1"/>
          </a:solidFill>
          <a:ln w="12700" cap="flat">
            <a:solidFill>
              <a:schemeClr val="tx2"/>
            </a:solidFill>
            <a:prstDash val="solid"/>
            <a:miter lim="800000"/>
            <a:headEnd/>
            <a:tailEnd/>
          </a:ln>
        </p:spPr>
        <p:txBody>
          <a:bodyPr vert="horz" wrap="square" lIns="62320" tIns="31159" rIns="62320" bIns="31159" numCol="1" anchor="t" anchorCtr="0" compatLnSpc="1">
            <a:prstTxWarp prst="textNoShape">
              <a:avLst/>
            </a:prstTxWarp>
          </a:bodyPr>
          <a:lstStyle/>
          <a:p>
            <a:pPr algn="ctr" defTabSz="623137">
              <a:defRPr/>
            </a:pPr>
            <a:endParaRPr lang="en-US" sz="1227" kern="0">
              <a:solidFill>
                <a:srgbClr val="353535"/>
              </a:solidFill>
              <a:latin typeface="Segoe UI Semilight"/>
            </a:endParaRPr>
          </a:p>
        </p:txBody>
      </p:sp>
      <p:sp>
        <p:nvSpPr>
          <p:cNvPr id="959" name="Freeform 7">
            <a:extLst>
              <a:ext uri="{FF2B5EF4-FFF2-40B4-BE49-F238E27FC236}">
                <a16:creationId xmlns:a16="http://schemas.microsoft.com/office/drawing/2014/main" id="{718878FE-D573-499F-8B83-7118BAAD6E55}"/>
              </a:ext>
            </a:extLst>
          </p:cNvPr>
          <p:cNvSpPr>
            <a:spLocks/>
          </p:cNvSpPr>
          <p:nvPr/>
        </p:nvSpPr>
        <p:spPr bwMode="auto">
          <a:xfrm>
            <a:off x="4083693" y="4854219"/>
            <a:ext cx="691848" cy="425577"/>
          </a:xfrm>
          <a:custGeom>
            <a:avLst/>
            <a:gdLst>
              <a:gd name="T0" fmla="*/ 984 w 1109"/>
              <a:gd name="T1" fmla="*/ 426 h 682"/>
              <a:gd name="T2" fmla="*/ 982 w 1109"/>
              <a:gd name="T3" fmla="*/ 426 h 682"/>
              <a:gd name="T4" fmla="*/ 998 w 1109"/>
              <a:gd name="T5" fmla="*/ 341 h 682"/>
              <a:gd name="T6" fmla="*/ 776 w 1109"/>
              <a:gd name="T7" fmla="*/ 113 h 682"/>
              <a:gd name="T8" fmla="*/ 702 w 1109"/>
              <a:gd name="T9" fmla="*/ 127 h 682"/>
              <a:gd name="T10" fmla="*/ 443 w 1109"/>
              <a:gd name="T11" fmla="*/ 0 h 682"/>
              <a:gd name="T12" fmla="*/ 110 w 1109"/>
              <a:gd name="T13" fmla="*/ 341 h 682"/>
              <a:gd name="T14" fmla="*/ 121 w 1109"/>
              <a:gd name="T15" fmla="*/ 426 h 682"/>
              <a:gd name="T16" fmla="*/ 0 w 1109"/>
              <a:gd name="T17" fmla="*/ 554 h 682"/>
              <a:gd name="T18" fmla="*/ 124 w 1109"/>
              <a:gd name="T19" fmla="*/ 682 h 682"/>
              <a:gd name="T20" fmla="*/ 984 w 1109"/>
              <a:gd name="T21" fmla="*/ 682 h 682"/>
              <a:gd name="T22" fmla="*/ 1109 w 1109"/>
              <a:gd name="T23" fmla="*/ 554 h 682"/>
              <a:gd name="T24" fmla="*/ 984 w 1109"/>
              <a:gd name="T25" fmla="*/ 426 h 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09" h="682">
                <a:moveTo>
                  <a:pt x="984" y="426"/>
                </a:moveTo>
                <a:cubicBezTo>
                  <a:pt x="982" y="426"/>
                  <a:pt x="982" y="426"/>
                  <a:pt x="982" y="426"/>
                </a:cubicBezTo>
                <a:cubicBezTo>
                  <a:pt x="992" y="400"/>
                  <a:pt x="998" y="371"/>
                  <a:pt x="998" y="341"/>
                </a:cubicBezTo>
                <a:cubicBezTo>
                  <a:pt x="998" y="215"/>
                  <a:pt x="899" y="113"/>
                  <a:pt x="776" y="113"/>
                </a:cubicBezTo>
                <a:cubicBezTo>
                  <a:pt x="750" y="113"/>
                  <a:pt x="725" y="118"/>
                  <a:pt x="702" y="127"/>
                </a:cubicBezTo>
                <a:cubicBezTo>
                  <a:pt x="641" y="49"/>
                  <a:pt x="548" y="0"/>
                  <a:pt x="443" y="0"/>
                </a:cubicBezTo>
                <a:cubicBezTo>
                  <a:pt x="259" y="0"/>
                  <a:pt x="110" y="152"/>
                  <a:pt x="110" y="341"/>
                </a:cubicBezTo>
                <a:cubicBezTo>
                  <a:pt x="110" y="370"/>
                  <a:pt x="115" y="399"/>
                  <a:pt x="121" y="426"/>
                </a:cubicBezTo>
                <a:cubicBezTo>
                  <a:pt x="54" y="428"/>
                  <a:pt x="0" y="484"/>
                  <a:pt x="0" y="554"/>
                </a:cubicBezTo>
                <a:cubicBezTo>
                  <a:pt x="0" y="625"/>
                  <a:pt x="55" y="682"/>
                  <a:pt x="124" y="682"/>
                </a:cubicBezTo>
                <a:cubicBezTo>
                  <a:pt x="984" y="682"/>
                  <a:pt x="984" y="682"/>
                  <a:pt x="984" y="682"/>
                </a:cubicBezTo>
                <a:cubicBezTo>
                  <a:pt x="1053" y="682"/>
                  <a:pt x="1109" y="625"/>
                  <a:pt x="1109" y="554"/>
                </a:cubicBezTo>
                <a:cubicBezTo>
                  <a:pt x="1109" y="483"/>
                  <a:pt x="1053" y="426"/>
                  <a:pt x="984" y="426"/>
                </a:cubicBezTo>
                <a:close/>
              </a:path>
            </a:pathLst>
          </a:custGeom>
          <a:solidFill>
            <a:schemeClr val="bg1"/>
          </a:solidFill>
          <a:ln w="12700" cap="flat">
            <a:solidFill>
              <a:schemeClr val="tx2"/>
            </a:solidFill>
            <a:prstDash val="solid"/>
            <a:miter lim="800000"/>
            <a:headEnd/>
            <a:tailEnd/>
          </a:ln>
        </p:spPr>
        <p:txBody>
          <a:bodyPr vert="horz" wrap="square" lIns="62320" tIns="31159" rIns="62320" bIns="31159" numCol="1" anchor="t" anchorCtr="0" compatLnSpc="1">
            <a:prstTxWarp prst="textNoShape">
              <a:avLst/>
            </a:prstTxWarp>
          </a:bodyPr>
          <a:lstStyle/>
          <a:p>
            <a:pPr algn="ctr" defTabSz="623137">
              <a:defRPr/>
            </a:pPr>
            <a:endParaRPr lang="en-US" sz="1227" kern="0">
              <a:solidFill>
                <a:srgbClr val="353535"/>
              </a:solidFill>
              <a:latin typeface="Segoe UI Semilight"/>
            </a:endParaRPr>
          </a:p>
        </p:txBody>
      </p:sp>
      <p:grpSp>
        <p:nvGrpSpPr>
          <p:cNvPr id="701" name="Group 700">
            <a:extLst>
              <a:ext uri="{FF2B5EF4-FFF2-40B4-BE49-F238E27FC236}">
                <a16:creationId xmlns:a16="http://schemas.microsoft.com/office/drawing/2014/main" id="{BA8DFEF1-FE89-4494-8DCF-2A43F4A2EDD7}"/>
              </a:ext>
            </a:extLst>
          </p:cNvPr>
          <p:cNvGrpSpPr/>
          <p:nvPr/>
        </p:nvGrpSpPr>
        <p:grpSpPr>
          <a:xfrm>
            <a:off x="1593722" y="4316599"/>
            <a:ext cx="429808" cy="198346"/>
            <a:chOff x="1540040" y="3614851"/>
            <a:chExt cx="1417812" cy="654290"/>
          </a:xfrm>
        </p:grpSpPr>
        <p:grpSp>
          <p:nvGrpSpPr>
            <p:cNvPr id="702" name="Graphic 653">
              <a:extLst>
                <a:ext uri="{FF2B5EF4-FFF2-40B4-BE49-F238E27FC236}">
                  <a16:creationId xmlns:a16="http://schemas.microsoft.com/office/drawing/2014/main" id="{F3240AB7-6687-460A-BCA7-BF227798AA61}"/>
                </a:ext>
              </a:extLst>
            </p:cNvPr>
            <p:cNvGrpSpPr/>
            <p:nvPr/>
          </p:nvGrpSpPr>
          <p:grpSpPr>
            <a:xfrm>
              <a:off x="1540040" y="3614851"/>
              <a:ext cx="489653" cy="247086"/>
              <a:chOff x="1718244" y="3581870"/>
              <a:chExt cx="489653" cy="247086"/>
            </a:xfrm>
            <a:solidFill>
              <a:schemeClr val="accent1"/>
            </a:solidFill>
          </p:grpSpPr>
          <p:grpSp>
            <p:nvGrpSpPr>
              <p:cNvPr id="731" name="Graphic 653">
                <a:extLst>
                  <a:ext uri="{FF2B5EF4-FFF2-40B4-BE49-F238E27FC236}">
                    <a16:creationId xmlns:a16="http://schemas.microsoft.com/office/drawing/2014/main" id="{5899634D-8581-4B8D-BD6E-CE820C81AC24}"/>
                  </a:ext>
                </a:extLst>
              </p:cNvPr>
              <p:cNvGrpSpPr/>
              <p:nvPr/>
            </p:nvGrpSpPr>
            <p:grpSpPr>
              <a:xfrm>
                <a:off x="1718244" y="3581870"/>
                <a:ext cx="105464" cy="241060"/>
                <a:chOff x="1718244" y="3581870"/>
                <a:chExt cx="105464" cy="241060"/>
              </a:xfrm>
              <a:solidFill>
                <a:schemeClr val="accent1"/>
              </a:solidFill>
            </p:grpSpPr>
            <p:sp>
              <p:nvSpPr>
                <p:cNvPr id="756" name="Freeform: Shape 755">
                  <a:extLst>
                    <a:ext uri="{FF2B5EF4-FFF2-40B4-BE49-F238E27FC236}">
                      <a16:creationId xmlns:a16="http://schemas.microsoft.com/office/drawing/2014/main" id="{0EBFD71F-431C-4B74-AAA8-044C9534D46B}"/>
                    </a:ext>
                  </a:extLst>
                </p:cNvPr>
                <p:cNvSpPr/>
                <p:nvPr/>
              </p:nvSpPr>
              <p:spPr>
                <a:xfrm>
                  <a:off x="1718244" y="3654188"/>
                  <a:ext cx="105464" cy="165729"/>
                </a:xfrm>
                <a:custGeom>
                  <a:avLst/>
                  <a:gdLst>
                    <a:gd name="connsiteX0" fmla="*/ 0 w 105463"/>
                    <a:gd name="connsiteY0" fmla="*/ 179288 h 165728"/>
                    <a:gd name="connsiteX1" fmla="*/ 111490 w 105463"/>
                    <a:gd name="connsiteY1" fmla="*/ 177782 h 165728"/>
                    <a:gd name="connsiteX2" fmla="*/ 102450 w 105463"/>
                    <a:gd name="connsiteY2" fmla="*/ 0 h 165728"/>
                    <a:gd name="connsiteX3" fmla="*/ 10546 w 105463"/>
                    <a:gd name="connsiteY3" fmla="*/ 0 h 165728"/>
                  </a:gdLst>
                  <a:ahLst/>
                  <a:cxnLst>
                    <a:cxn ang="0">
                      <a:pos x="connsiteX0" y="connsiteY0"/>
                    </a:cxn>
                    <a:cxn ang="0">
                      <a:pos x="connsiteX1" y="connsiteY1"/>
                    </a:cxn>
                    <a:cxn ang="0">
                      <a:pos x="connsiteX2" y="connsiteY2"/>
                    </a:cxn>
                    <a:cxn ang="0">
                      <a:pos x="connsiteX3" y="connsiteY3"/>
                    </a:cxn>
                  </a:cxnLst>
                  <a:rect l="l" t="t" r="r" b="b"/>
                  <a:pathLst>
                    <a:path w="105463" h="165728">
                      <a:moveTo>
                        <a:pt x="0" y="179288"/>
                      </a:moveTo>
                      <a:lnTo>
                        <a:pt x="111490" y="177782"/>
                      </a:lnTo>
                      <a:lnTo>
                        <a:pt x="102450" y="0"/>
                      </a:lnTo>
                      <a:lnTo>
                        <a:pt x="10546" y="0"/>
                      </a:lnTo>
                      <a:close/>
                    </a:path>
                  </a:pathLst>
                </a:custGeom>
                <a:pattFill prst="pct10">
                  <a:fgClr>
                    <a:schemeClr val="bg1"/>
                  </a:fgClr>
                  <a:bgClr>
                    <a:schemeClr val="tx2"/>
                  </a:bgClr>
                </a:pattFill>
                <a:ln w="14968" cap="flat">
                  <a:noFill/>
                  <a:prstDash val="solid"/>
                  <a:miter/>
                </a:ln>
              </p:spPr>
              <p:txBody>
                <a:bodyPr rtlCol="0" anchor="ctr"/>
                <a:lstStyle/>
                <a:p>
                  <a:pPr defTabSz="932563">
                    <a:defRPr/>
                  </a:pPr>
                  <a:endParaRPr lang="en-US">
                    <a:solidFill>
                      <a:srgbClr val="000000"/>
                    </a:solidFill>
                    <a:latin typeface="Segoe UI"/>
                  </a:endParaRPr>
                </a:p>
              </p:txBody>
            </p:sp>
            <p:sp>
              <p:nvSpPr>
                <p:cNvPr id="768" name="Freeform: Shape 767">
                  <a:extLst>
                    <a:ext uri="{FF2B5EF4-FFF2-40B4-BE49-F238E27FC236}">
                      <a16:creationId xmlns:a16="http://schemas.microsoft.com/office/drawing/2014/main" id="{C5B2616E-2F6A-4112-8A60-0EE546F442AB}"/>
                    </a:ext>
                  </a:extLst>
                </p:cNvPr>
                <p:cNvSpPr/>
                <p:nvPr/>
              </p:nvSpPr>
              <p:spPr>
                <a:xfrm>
                  <a:off x="1728790" y="3581870"/>
                  <a:ext cx="90397" cy="60265"/>
                </a:xfrm>
                <a:custGeom>
                  <a:avLst/>
                  <a:gdLst>
                    <a:gd name="connsiteX0" fmla="*/ 4520 w 90397"/>
                    <a:gd name="connsiteY0" fmla="*/ 0 h 60264"/>
                    <a:gd name="connsiteX1" fmla="*/ 0 w 90397"/>
                    <a:gd name="connsiteY1" fmla="*/ 72318 h 60264"/>
                    <a:gd name="connsiteX2" fmla="*/ 91904 w 90397"/>
                    <a:gd name="connsiteY2" fmla="*/ 72318 h 60264"/>
                    <a:gd name="connsiteX3" fmla="*/ 87384 w 90397"/>
                    <a:gd name="connsiteY3" fmla="*/ 0 h 60264"/>
                  </a:gdLst>
                  <a:ahLst/>
                  <a:cxnLst>
                    <a:cxn ang="0">
                      <a:pos x="connsiteX0" y="connsiteY0"/>
                    </a:cxn>
                    <a:cxn ang="0">
                      <a:pos x="connsiteX1" y="connsiteY1"/>
                    </a:cxn>
                    <a:cxn ang="0">
                      <a:pos x="connsiteX2" y="connsiteY2"/>
                    </a:cxn>
                    <a:cxn ang="0">
                      <a:pos x="connsiteX3" y="connsiteY3"/>
                    </a:cxn>
                  </a:cxnLst>
                  <a:rect l="l" t="t" r="r" b="b"/>
                  <a:pathLst>
                    <a:path w="90397" h="60264">
                      <a:moveTo>
                        <a:pt x="4520" y="0"/>
                      </a:moveTo>
                      <a:lnTo>
                        <a:pt x="0" y="72318"/>
                      </a:lnTo>
                      <a:lnTo>
                        <a:pt x="91904" y="72318"/>
                      </a:lnTo>
                      <a:lnTo>
                        <a:pt x="87384" y="0"/>
                      </a:lnTo>
                      <a:close/>
                    </a:path>
                  </a:pathLst>
                </a:custGeom>
                <a:pattFill prst="pct10">
                  <a:fgClr>
                    <a:schemeClr val="bg1"/>
                  </a:fgClr>
                  <a:bgClr>
                    <a:schemeClr val="accent5"/>
                  </a:bgClr>
                </a:pattFill>
                <a:ln w="14968" cap="flat">
                  <a:noFill/>
                  <a:prstDash val="solid"/>
                  <a:miter/>
                </a:ln>
              </p:spPr>
              <p:txBody>
                <a:bodyPr rtlCol="0" anchor="ctr"/>
                <a:lstStyle/>
                <a:p>
                  <a:pPr defTabSz="932563">
                    <a:defRPr/>
                  </a:pPr>
                  <a:endParaRPr lang="en-US">
                    <a:solidFill>
                      <a:srgbClr val="000000"/>
                    </a:solidFill>
                    <a:latin typeface="Segoe UI"/>
                  </a:endParaRPr>
                </a:p>
              </p:txBody>
            </p:sp>
          </p:grpSp>
          <p:grpSp>
            <p:nvGrpSpPr>
              <p:cNvPr id="732" name="Graphic 653">
                <a:extLst>
                  <a:ext uri="{FF2B5EF4-FFF2-40B4-BE49-F238E27FC236}">
                    <a16:creationId xmlns:a16="http://schemas.microsoft.com/office/drawing/2014/main" id="{F9B52FB0-4654-4CDC-AB1B-3302C3DCEB07}"/>
                  </a:ext>
                </a:extLst>
              </p:cNvPr>
              <p:cNvGrpSpPr/>
              <p:nvPr/>
            </p:nvGrpSpPr>
            <p:grpSpPr>
              <a:xfrm>
                <a:off x="1911092" y="3587896"/>
                <a:ext cx="105464" cy="241060"/>
                <a:chOff x="1911092" y="3587896"/>
                <a:chExt cx="105464" cy="241060"/>
              </a:xfrm>
              <a:solidFill>
                <a:schemeClr val="accent1"/>
              </a:solidFill>
            </p:grpSpPr>
            <p:sp>
              <p:nvSpPr>
                <p:cNvPr id="750" name="Freeform: Shape 749">
                  <a:extLst>
                    <a:ext uri="{FF2B5EF4-FFF2-40B4-BE49-F238E27FC236}">
                      <a16:creationId xmlns:a16="http://schemas.microsoft.com/office/drawing/2014/main" id="{C1DF8473-BB35-42FA-91EE-08C1DF51D9BB}"/>
                    </a:ext>
                  </a:extLst>
                </p:cNvPr>
                <p:cNvSpPr/>
                <p:nvPr/>
              </p:nvSpPr>
              <p:spPr>
                <a:xfrm>
                  <a:off x="1911092" y="3661721"/>
                  <a:ext cx="105464" cy="165729"/>
                </a:xfrm>
                <a:custGeom>
                  <a:avLst/>
                  <a:gdLst>
                    <a:gd name="connsiteX0" fmla="*/ 0 w 105463"/>
                    <a:gd name="connsiteY0" fmla="*/ 177782 h 165728"/>
                    <a:gd name="connsiteX1" fmla="*/ 109984 w 105463"/>
                    <a:gd name="connsiteY1" fmla="*/ 177782 h 165728"/>
                    <a:gd name="connsiteX2" fmla="*/ 100944 w 105463"/>
                    <a:gd name="connsiteY2" fmla="*/ 0 h 165728"/>
                    <a:gd name="connsiteX3" fmla="*/ 9040 w 105463"/>
                    <a:gd name="connsiteY3" fmla="*/ 0 h 165728"/>
                  </a:gdLst>
                  <a:ahLst/>
                  <a:cxnLst>
                    <a:cxn ang="0">
                      <a:pos x="connsiteX0" y="connsiteY0"/>
                    </a:cxn>
                    <a:cxn ang="0">
                      <a:pos x="connsiteX1" y="connsiteY1"/>
                    </a:cxn>
                    <a:cxn ang="0">
                      <a:pos x="connsiteX2" y="connsiteY2"/>
                    </a:cxn>
                    <a:cxn ang="0">
                      <a:pos x="connsiteX3" y="connsiteY3"/>
                    </a:cxn>
                  </a:cxnLst>
                  <a:rect l="l" t="t" r="r" b="b"/>
                  <a:pathLst>
                    <a:path w="105463" h="165728">
                      <a:moveTo>
                        <a:pt x="0" y="177782"/>
                      </a:moveTo>
                      <a:lnTo>
                        <a:pt x="109984" y="177782"/>
                      </a:lnTo>
                      <a:lnTo>
                        <a:pt x="100944" y="0"/>
                      </a:lnTo>
                      <a:lnTo>
                        <a:pt x="9040" y="0"/>
                      </a:lnTo>
                      <a:close/>
                    </a:path>
                  </a:pathLst>
                </a:custGeom>
                <a:pattFill prst="pct10">
                  <a:fgClr>
                    <a:schemeClr val="bg1"/>
                  </a:fgClr>
                  <a:bgClr>
                    <a:schemeClr val="tx2"/>
                  </a:bgClr>
                </a:pattFill>
                <a:ln w="14968" cap="flat">
                  <a:noFill/>
                  <a:prstDash val="solid"/>
                  <a:miter/>
                </a:ln>
              </p:spPr>
              <p:txBody>
                <a:bodyPr rtlCol="0" anchor="ctr"/>
                <a:lstStyle/>
                <a:p>
                  <a:pPr defTabSz="932563">
                    <a:defRPr/>
                  </a:pPr>
                  <a:endParaRPr lang="en-US">
                    <a:solidFill>
                      <a:srgbClr val="000000"/>
                    </a:solidFill>
                    <a:latin typeface="Segoe UI"/>
                  </a:endParaRPr>
                </a:p>
              </p:txBody>
            </p:sp>
            <p:sp>
              <p:nvSpPr>
                <p:cNvPr id="751" name="Freeform: Shape 750">
                  <a:extLst>
                    <a:ext uri="{FF2B5EF4-FFF2-40B4-BE49-F238E27FC236}">
                      <a16:creationId xmlns:a16="http://schemas.microsoft.com/office/drawing/2014/main" id="{9544B66B-FF9F-49B0-9A0B-25EDBB74C756}"/>
                    </a:ext>
                  </a:extLst>
                </p:cNvPr>
                <p:cNvSpPr/>
                <p:nvPr/>
              </p:nvSpPr>
              <p:spPr>
                <a:xfrm>
                  <a:off x="1920132" y="3587896"/>
                  <a:ext cx="90397" cy="60265"/>
                </a:xfrm>
                <a:custGeom>
                  <a:avLst/>
                  <a:gdLst>
                    <a:gd name="connsiteX0" fmla="*/ 4520 w 90397"/>
                    <a:gd name="connsiteY0" fmla="*/ 0 h 60264"/>
                    <a:gd name="connsiteX1" fmla="*/ 0 w 90397"/>
                    <a:gd name="connsiteY1" fmla="*/ 73825 h 60264"/>
                    <a:gd name="connsiteX2" fmla="*/ 91904 w 90397"/>
                    <a:gd name="connsiteY2" fmla="*/ 73825 h 60264"/>
                    <a:gd name="connsiteX3" fmla="*/ 88891 w 90397"/>
                    <a:gd name="connsiteY3" fmla="*/ 0 h 60264"/>
                  </a:gdLst>
                  <a:ahLst/>
                  <a:cxnLst>
                    <a:cxn ang="0">
                      <a:pos x="connsiteX0" y="connsiteY0"/>
                    </a:cxn>
                    <a:cxn ang="0">
                      <a:pos x="connsiteX1" y="connsiteY1"/>
                    </a:cxn>
                    <a:cxn ang="0">
                      <a:pos x="connsiteX2" y="connsiteY2"/>
                    </a:cxn>
                    <a:cxn ang="0">
                      <a:pos x="connsiteX3" y="connsiteY3"/>
                    </a:cxn>
                  </a:cxnLst>
                  <a:rect l="l" t="t" r="r" b="b"/>
                  <a:pathLst>
                    <a:path w="90397" h="60264">
                      <a:moveTo>
                        <a:pt x="4520" y="0"/>
                      </a:moveTo>
                      <a:lnTo>
                        <a:pt x="0" y="73825"/>
                      </a:lnTo>
                      <a:lnTo>
                        <a:pt x="91904" y="73825"/>
                      </a:lnTo>
                      <a:lnTo>
                        <a:pt x="88891" y="0"/>
                      </a:lnTo>
                      <a:close/>
                    </a:path>
                  </a:pathLst>
                </a:custGeom>
                <a:pattFill prst="pct10">
                  <a:fgClr>
                    <a:schemeClr val="bg1"/>
                  </a:fgClr>
                  <a:bgClr>
                    <a:schemeClr val="accent5"/>
                  </a:bgClr>
                </a:pattFill>
                <a:ln w="14968" cap="flat">
                  <a:noFill/>
                  <a:prstDash val="solid"/>
                  <a:miter/>
                </a:ln>
              </p:spPr>
              <p:txBody>
                <a:bodyPr rtlCol="0" anchor="ctr"/>
                <a:lstStyle/>
                <a:p>
                  <a:pPr defTabSz="932563">
                    <a:defRPr/>
                  </a:pPr>
                  <a:endParaRPr lang="en-US">
                    <a:solidFill>
                      <a:srgbClr val="000000"/>
                    </a:solidFill>
                    <a:latin typeface="Segoe UI"/>
                  </a:endParaRPr>
                </a:p>
              </p:txBody>
            </p:sp>
          </p:grpSp>
          <p:grpSp>
            <p:nvGrpSpPr>
              <p:cNvPr id="733" name="Graphic 653">
                <a:extLst>
                  <a:ext uri="{FF2B5EF4-FFF2-40B4-BE49-F238E27FC236}">
                    <a16:creationId xmlns:a16="http://schemas.microsoft.com/office/drawing/2014/main" id="{6862C226-439C-43D3-B3E2-410256E566D6}"/>
                  </a:ext>
                </a:extLst>
              </p:cNvPr>
              <p:cNvGrpSpPr/>
              <p:nvPr/>
            </p:nvGrpSpPr>
            <p:grpSpPr>
              <a:xfrm>
                <a:off x="2102433" y="3584883"/>
                <a:ext cx="105464" cy="241060"/>
                <a:chOff x="2102433" y="3584883"/>
                <a:chExt cx="105464" cy="241060"/>
              </a:xfrm>
              <a:solidFill>
                <a:schemeClr val="accent1"/>
              </a:solidFill>
            </p:grpSpPr>
            <p:sp>
              <p:nvSpPr>
                <p:cNvPr id="748" name="Freeform: Shape 747">
                  <a:extLst>
                    <a:ext uri="{FF2B5EF4-FFF2-40B4-BE49-F238E27FC236}">
                      <a16:creationId xmlns:a16="http://schemas.microsoft.com/office/drawing/2014/main" id="{5D5182CE-B354-4D40-8B4C-10D678D81011}"/>
                    </a:ext>
                  </a:extLst>
                </p:cNvPr>
                <p:cNvSpPr/>
                <p:nvPr/>
              </p:nvSpPr>
              <p:spPr>
                <a:xfrm>
                  <a:off x="2102433" y="3657201"/>
                  <a:ext cx="105464" cy="165729"/>
                </a:xfrm>
                <a:custGeom>
                  <a:avLst/>
                  <a:gdLst>
                    <a:gd name="connsiteX0" fmla="*/ 0 w 105463"/>
                    <a:gd name="connsiteY0" fmla="*/ 179288 h 165728"/>
                    <a:gd name="connsiteX1" fmla="*/ 111490 w 105463"/>
                    <a:gd name="connsiteY1" fmla="*/ 177782 h 165728"/>
                    <a:gd name="connsiteX2" fmla="*/ 102450 w 105463"/>
                    <a:gd name="connsiteY2" fmla="*/ 0 h 165728"/>
                    <a:gd name="connsiteX3" fmla="*/ 10546 w 105463"/>
                    <a:gd name="connsiteY3" fmla="*/ 0 h 165728"/>
                  </a:gdLst>
                  <a:ahLst/>
                  <a:cxnLst>
                    <a:cxn ang="0">
                      <a:pos x="connsiteX0" y="connsiteY0"/>
                    </a:cxn>
                    <a:cxn ang="0">
                      <a:pos x="connsiteX1" y="connsiteY1"/>
                    </a:cxn>
                    <a:cxn ang="0">
                      <a:pos x="connsiteX2" y="connsiteY2"/>
                    </a:cxn>
                    <a:cxn ang="0">
                      <a:pos x="connsiteX3" y="connsiteY3"/>
                    </a:cxn>
                  </a:cxnLst>
                  <a:rect l="l" t="t" r="r" b="b"/>
                  <a:pathLst>
                    <a:path w="105463" h="165728">
                      <a:moveTo>
                        <a:pt x="0" y="179288"/>
                      </a:moveTo>
                      <a:lnTo>
                        <a:pt x="111490" y="177782"/>
                      </a:lnTo>
                      <a:lnTo>
                        <a:pt x="102450" y="0"/>
                      </a:lnTo>
                      <a:lnTo>
                        <a:pt x="10546" y="0"/>
                      </a:lnTo>
                      <a:close/>
                    </a:path>
                  </a:pathLst>
                </a:custGeom>
                <a:pattFill prst="pct10">
                  <a:fgClr>
                    <a:schemeClr val="bg1"/>
                  </a:fgClr>
                  <a:bgClr>
                    <a:schemeClr val="tx2"/>
                  </a:bgClr>
                </a:pattFill>
                <a:ln w="14968" cap="flat">
                  <a:noFill/>
                  <a:prstDash val="solid"/>
                  <a:miter/>
                </a:ln>
              </p:spPr>
              <p:txBody>
                <a:bodyPr rtlCol="0" anchor="ctr"/>
                <a:lstStyle/>
                <a:p>
                  <a:pPr defTabSz="932563">
                    <a:defRPr/>
                  </a:pPr>
                  <a:endParaRPr lang="en-US">
                    <a:solidFill>
                      <a:srgbClr val="000000"/>
                    </a:solidFill>
                    <a:latin typeface="Segoe UI"/>
                  </a:endParaRPr>
                </a:p>
              </p:txBody>
            </p:sp>
            <p:sp>
              <p:nvSpPr>
                <p:cNvPr id="749" name="Freeform: Shape 748">
                  <a:extLst>
                    <a:ext uri="{FF2B5EF4-FFF2-40B4-BE49-F238E27FC236}">
                      <a16:creationId xmlns:a16="http://schemas.microsoft.com/office/drawing/2014/main" id="{77FD9D95-FC53-44E1-9E33-B4B4727EA229}"/>
                    </a:ext>
                  </a:extLst>
                </p:cNvPr>
                <p:cNvSpPr/>
                <p:nvPr/>
              </p:nvSpPr>
              <p:spPr>
                <a:xfrm>
                  <a:off x="2112980" y="3584883"/>
                  <a:ext cx="90397" cy="60265"/>
                </a:xfrm>
                <a:custGeom>
                  <a:avLst/>
                  <a:gdLst>
                    <a:gd name="connsiteX0" fmla="*/ 4520 w 90397"/>
                    <a:gd name="connsiteY0" fmla="*/ 0 h 60264"/>
                    <a:gd name="connsiteX1" fmla="*/ 0 w 90397"/>
                    <a:gd name="connsiteY1" fmla="*/ 72318 h 60264"/>
                    <a:gd name="connsiteX2" fmla="*/ 91904 w 90397"/>
                    <a:gd name="connsiteY2" fmla="*/ 72318 h 60264"/>
                    <a:gd name="connsiteX3" fmla="*/ 87384 w 90397"/>
                    <a:gd name="connsiteY3" fmla="*/ 0 h 60264"/>
                  </a:gdLst>
                  <a:ahLst/>
                  <a:cxnLst>
                    <a:cxn ang="0">
                      <a:pos x="connsiteX0" y="connsiteY0"/>
                    </a:cxn>
                    <a:cxn ang="0">
                      <a:pos x="connsiteX1" y="connsiteY1"/>
                    </a:cxn>
                    <a:cxn ang="0">
                      <a:pos x="connsiteX2" y="connsiteY2"/>
                    </a:cxn>
                    <a:cxn ang="0">
                      <a:pos x="connsiteX3" y="connsiteY3"/>
                    </a:cxn>
                  </a:cxnLst>
                  <a:rect l="l" t="t" r="r" b="b"/>
                  <a:pathLst>
                    <a:path w="90397" h="60264">
                      <a:moveTo>
                        <a:pt x="4520" y="0"/>
                      </a:moveTo>
                      <a:lnTo>
                        <a:pt x="0" y="72318"/>
                      </a:lnTo>
                      <a:lnTo>
                        <a:pt x="91904" y="72318"/>
                      </a:lnTo>
                      <a:lnTo>
                        <a:pt x="87384" y="0"/>
                      </a:lnTo>
                      <a:close/>
                    </a:path>
                  </a:pathLst>
                </a:custGeom>
                <a:pattFill prst="pct10">
                  <a:fgClr>
                    <a:schemeClr val="bg1"/>
                  </a:fgClr>
                  <a:bgClr>
                    <a:schemeClr val="accent5"/>
                  </a:bgClr>
                </a:pattFill>
                <a:ln w="14968" cap="flat">
                  <a:noFill/>
                  <a:prstDash val="solid"/>
                  <a:miter/>
                </a:ln>
              </p:spPr>
              <p:txBody>
                <a:bodyPr rtlCol="0" anchor="ctr"/>
                <a:lstStyle/>
                <a:p>
                  <a:pPr defTabSz="932563">
                    <a:defRPr/>
                  </a:pPr>
                  <a:endParaRPr lang="en-US">
                    <a:solidFill>
                      <a:srgbClr val="000000"/>
                    </a:solidFill>
                    <a:latin typeface="Segoe UI"/>
                  </a:endParaRPr>
                </a:p>
              </p:txBody>
            </p:sp>
          </p:grpSp>
          <p:sp>
            <p:nvSpPr>
              <p:cNvPr id="734" name="Freeform: Shape 733">
                <a:extLst>
                  <a:ext uri="{FF2B5EF4-FFF2-40B4-BE49-F238E27FC236}">
                    <a16:creationId xmlns:a16="http://schemas.microsoft.com/office/drawing/2014/main" id="{1750F557-FD25-47DA-8D94-E06AC99B454A}"/>
                  </a:ext>
                </a:extLst>
              </p:cNvPr>
              <p:cNvSpPr/>
              <p:nvPr/>
            </p:nvSpPr>
            <p:spPr>
              <a:xfrm>
                <a:off x="1597714" y="3831970"/>
                <a:ext cx="572517" cy="301325"/>
              </a:xfrm>
              <a:custGeom>
                <a:avLst/>
                <a:gdLst>
                  <a:gd name="connsiteX0" fmla="*/ 0 w 572517"/>
                  <a:gd name="connsiteY0" fmla="*/ 0 h 301324"/>
                  <a:gd name="connsiteX1" fmla="*/ 0 w 572517"/>
                  <a:gd name="connsiteY1" fmla="*/ 316391 h 301324"/>
                  <a:gd name="connsiteX2" fmla="*/ 233527 w 572517"/>
                  <a:gd name="connsiteY2" fmla="*/ 316391 h 301324"/>
                  <a:gd name="connsiteX3" fmla="*/ 233527 w 572517"/>
                  <a:gd name="connsiteY3" fmla="*/ 212434 h 301324"/>
                  <a:gd name="connsiteX4" fmla="*/ 349537 w 572517"/>
                  <a:gd name="connsiteY4" fmla="*/ 212434 h 301324"/>
                  <a:gd name="connsiteX5" fmla="*/ 349537 w 572517"/>
                  <a:gd name="connsiteY5" fmla="*/ 316391 h 301324"/>
                  <a:gd name="connsiteX6" fmla="*/ 584570 w 572517"/>
                  <a:gd name="connsiteY6" fmla="*/ 316391 h 301324"/>
                  <a:gd name="connsiteX7" fmla="*/ 584570 w 572517"/>
                  <a:gd name="connsiteY7" fmla="*/ 0 h 301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2517" h="301324">
                    <a:moveTo>
                      <a:pt x="0" y="0"/>
                    </a:moveTo>
                    <a:lnTo>
                      <a:pt x="0" y="316391"/>
                    </a:lnTo>
                    <a:lnTo>
                      <a:pt x="233527" y="316391"/>
                    </a:lnTo>
                    <a:lnTo>
                      <a:pt x="233527" y="212434"/>
                    </a:lnTo>
                    <a:lnTo>
                      <a:pt x="349537" y="212434"/>
                    </a:lnTo>
                    <a:lnTo>
                      <a:pt x="349537" y="316391"/>
                    </a:lnTo>
                    <a:lnTo>
                      <a:pt x="584570" y="316391"/>
                    </a:lnTo>
                    <a:lnTo>
                      <a:pt x="584570" y="0"/>
                    </a:lnTo>
                    <a:close/>
                  </a:path>
                </a:pathLst>
              </a:custGeom>
              <a:pattFill prst="pct10">
                <a:fgClr>
                  <a:schemeClr val="bg1"/>
                </a:fgClr>
                <a:bgClr>
                  <a:srgbClr val="75757A"/>
                </a:bgClr>
              </a:pattFill>
              <a:ln w="14968" cap="flat">
                <a:noFill/>
                <a:prstDash val="solid"/>
                <a:miter/>
              </a:ln>
            </p:spPr>
            <p:txBody>
              <a:bodyPr rtlCol="0" anchor="ctr"/>
              <a:lstStyle/>
              <a:p>
                <a:pPr defTabSz="932563">
                  <a:defRPr/>
                </a:pPr>
                <a:endParaRPr lang="en-US">
                  <a:solidFill>
                    <a:srgbClr val="000000"/>
                  </a:solidFill>
                  <a:latin typeface="Segoe UI"/>
                </a:endParaRPr>
              </a:p>
            </p:txBody>
          </p:sp>
          <p:sp>
            <p:nvSpPr>
              <p:cNvPr id="735" name="Freeform: Shape 734">
                <a:extLst>
                  <a:ext uri="{FF2B5EF4-FFF2-40B4-BE49-F238E27FC236}">
                    <a16:creationId xmlns:a16="http://schemas.microsoft.com/office/drawing/2014/main" id="{41261B02-46B5-4280-BF76-2768F2110902}"/>
                  </a:ext>
                </a:extLst>
              </p:cNvPr>
              <p:cNvSpPr/>
              <p:nvPr/>
            </p:nvSpPr>
            <p:spPr>
              <a:xfrm>
                <a:off x="1686605" y="3919354"/>
                <a:ext cx="30132" cy="30132"/>
              </a:xfrm>
              <a:custGeom>
                <a:avLst/>
                <a:gdLst>
                  <a:gd name="connsiteX0" fmla="*/ 0 w 30132"/>
                  <a:gd name="connsiteY0" fmla="*/ 0 h 30132"/>
                  <a:gd name="connsiteX1" fmla="*/ 36159 w 30132"/>
                  <a:gd name="connsiteY1" fmla="*/ 0 h 30132"/>
                  <a:gd name="connsiteX2" fmla="*/ 36159 w 30132"/>
                  <a:gd name="connsiteY2" fmla="*/ 36159 h 30132"/>
                  <a:gd name="connsiteX3" fmla="*/ 0 w 30132"/>
                  <a:gd name="connsiteY3" fmla="*/ 36159 h 30132"/>
                </a:gdLst>
                <a:ahLst/>
                <a:cxnLst>
                  <a:cxn ang="0">
                    <a:pos x="connsiteX0" y="connsiteY0"/>
                  </a:cxn>
                  <a:cxn ang="0">
                    <a:pos x="connsiteX1" y="connsiteY1"/>
                  </a:cxn>
                  <a:cxn ang="0">
                    <a:pos x="connsiteX2" y="connsiteY2"/>
                  </a:cxn>
                  <a:cxn ang="0">
                    <a:pos x="connsiteX3" y="connsiteY3"/>
                  </a:cxn>
                </a:cxnLst>
                <a:rect l="l" t="t" r="r" b="b"/>
                <a:pathLst>
                  <a:path w="30132" h="30132">
                    <a:moveTo>
                      <a:pt x="0" y="0"/>
                    </a:moveTo>
                    <a:lnTo>
                      <a:pt x="36159" y="0"/>
                    </a:lnTo>
                    <a:lnTo>
                      <a:pt x="36159" y="36159"/>
                    </a:lnTo>
                    <a:lnTo>
                      <a:pt x="0" y="36159"/>
                    </a:lnTo>
                    <a:close/>
                  </a:path>
                </a:pathLst>
              </a:custGeom>
              <a:solidFill>
                <a:schemeClr val="tx1"/>
              </a:solidFill>
              <a:ln w="14968" cap="flat">
                <a:noFill/>
                <a:prstDash val="solid"/>
                <a:miter/>
              </a:ln>
            </p:spPr>
            <p:txBody>
              <a:bodyPr rtlCol="0" anchor="ctr"/>
              <a:lstStyle/>
              <a:p>
                <a:pPr defTabSz="932563">
                  <a:defRPr/>
                </a:pPr>
                <a:endParaRPr lang="en-US">
                  <a:solidFill>
                    <a:srgbClr val="000000"/>
                  </a:solidFill>
                  <a:latin typeface="Segoe UI"/>
                </a:endParaRPr>
              </a:p>
            </p:txBody>
          </p:sp>
          <p:sp>
            <p:nvSpPr>
              <p:cNvPr id="736" name="Freeform: Shape 735">
                <a:extLst>
                  <a:ext uri="{FF2B5EF4-FFF2-40B4-BE49-F238E27FC236}">
                    <a16:creationId xmlns:a16="http://schemas.microsoft.com/office/drawing/2014/main" id="{B2275C4F-22A2-432A-B767-0734C9D9EEB8}"/>
                  </a:ext>
                </a:extLst>
              </p:cNvPr>
              <p:cNvSpPr/>
              <p:nvPr/>
            </p:nvSpPr>
            <p:spPr>
              <a:xfrm>
                <a:off x="1783029" y="3919354"/>
                <a:ext cx="30132" cy="30132"/>
              </a:xfrm>
              <a:custGeom>
                <a:avLst/>
                <a:gdLst>
                  <a:gd name="connsiteX0" fmla="*/ 0 w 30132"/>
                  <a:gd name="connsiteY0" fmla="*/ 0 h 30132"/>
                  <a:gd name="connsiteX1" fmla="*/ 36159 w 30132"/>
                  <a:gd name="connsiteY1" fmla="*/ 0 h 30132"/>
                  <a:gd name="connsiteX2" fmla="*/ 36159 w 30132"/>
                  <a:gd name="connsiteY2" fmla="*/ 36159 h 30132"/>
                  <a:gd name="connsiteX3" fmla="*/ 0 w 30132"/>
                  <a:gd name="connsiteY3" fmla="*/ 36159 h 30132"/>
                </a:gdLst>
                <a:ahLst/>
                <a:cxnLst>
                  <a:cxn ang="0">
                    <a:pos x="connsiteX0" y="connsiteY0"/>
                  </a:cxn>
                  <a:cxn ang="0">
                    <a:pos x="connsiteX1" y="connsiteY1"/>
                  </a:cxn>
                  <a:cxn ang="0">
                    <a:pos x="connsiteX2" y="connsiteY2"/>
                  </a:cxn>
                  <a:cxn ang="0">
                    <a:pos x="connsiteX3" y="connsiteY3"/>
                  </a:cxn>
                </a:cxnLst>
                <a:rect l="l" t="t" r="r" b="b"/>
                <a:pathLst>
                  <a:path w="30132" h="30132">
                    <a:moveTo>
                      <a:pt x="0" y="0"/>
                    </a:moveTo>
                    <a:lnTo>
                      <a:pt x="36159" y="0"/>
                    </a:lnTo>
                    <a:lnTo>
                      <a:pt x="36159" y="36159"/>
                    </a:lnTo>
                    <a:lnTo>
                      <a:pt x="0" y="36159"/>
                    </a:lnTo>
                    <a:close/>
                  </a:path>
                </a:pathLst>
              </a:custGeom>
              <a:solidFill>
                <a:schemeClr val="tx1"/>
              </a:solidFill>
              <a:ln w="14968" cap="flat">
                <a:noFill/>
                <a:prstDash val="solid"/>
                <a:miter/>
              </a:ln>
            </p:spPr>
            <p:txBody>
              <a:bodyPr rtlCol="0" anchor="ctr"/>
              <a:lstStyle/>
              <a:p>
                <a:pPr defTabSz="932563">
                  <a:defRPr/>
                </a:pPr>
                <a:endParaRPr lang="en-US">
                  <a:solidFill>
                    <a:srgbClr val="000000"/>
                  </a:solidFill>
                  <a:latin typeface="Segoe UI"/>
                </a:endParaRPr>
              </a:p>
            </p:txBody>
          </p:sp>
          <p:sp>
            <p:nvSpPr>
              <p:cNvPr id="738" name="Freeform: Shape 737">
                <a:extLst>
                  <a:ext uri="{FF2B5EF4-FFF2-40B4-BE49-F238E27FC236}">
                    <a16:creationId xmlns:a16="http://schemas.microsoft.com/office/drawing/2014/main" id="{9F1E22F2-7E0B-449D-B6D8-6CE0002AB2E6}"/>
                  </a:ext>
                </a:extLst>
              </p:cNvPr>
              <p:cNvSpPr/>
              <p:nvPr/>
            </p:nvSpPr>
            <p:spPr>
              <a:xfrm>
                <a:off x="1880959" y="3919354"/>
                <a:ext cx="30132" cy="30132"/>
              </a:xfrm>
              <a:custGeom>
                <a:avLst/>
                <a:gdLst>
                  <a:gd name="connsiteX0" fmla="*/ 0 w 30132"/>
                  <a:gd name="connsiteY0" fmla="*/ 0 h 30132"/>
                  <a:gd name="connsiteX1" fmla="*/ 36159 w 30132"/>
                  <a:gd name="connsiteY1" fmla="*/ 0 h 30132"/>
                  <a:gd name="connsiteX2" fmla="*/ 36159 w 30132"/>
                  <a:gd name="connsiteY2" fmla="*/ 36159 h 30132"/>
                  <a:gd name="connsiteX3" fmla="*/ 0 w 30132"/>
                  <a:gd name="connsiteY3" fmla="*/ 36159 h 30132"/>
                </a:gdLst>
                <a:ahLst/>
                <a:cxnLst>
                  <a:cxn ang="0">
                    <a:pos x="connsiteX0" y="connsiteY0"/>
                  </a:cxn>
                  <a:cxn ang="0">
                    <a:pos x="connsiteX1" y="connsiteY1"/>
                  </a:cxn>
                  <a:cxn ang="0">
                    <a:pos x="connsiteX2" y="connsiteY2"/>
                  </a:cxn>
                  <a:cxn ang="0">
                    <a:pos x="connsiteX3" y="connsiteY3"/>
                  </a:cxn>
                </a:cxnLst>
                <a:rect l="l" t="t" r="r" b="b"/>
                <a:pathLst>
                  <a:path w="30132" h="30132">
                    <a:moveTo>
                      <a:pt x="0" y="0"/>
                    </a:moveTo>
                    <a:lnTo>
                      <a:pt x="36159" y="0"/>
                    </a:lnTo>
                    <a:lnTo>
                      <a:pt x="36159" y="36159"/>
                    </a:lnTo>
                    <a:lnTo>
                      <a:pt x="0" y="36159"/>
                    </a:lnTo>
                    <a:close/>
                  </a:path>
                </a:pathLst>
              </a:custGeom>
              <a:solidFill>
                <a:schemeClr val="tx1"/>
              </a:solidFill>
              <a:ln w="14968" cap="flat">
                <a:noFill/>
                <a:prstDash val="solid"/>
                <a:miter/>
              </a:ln>
            </p:spPr>
            <p:txBody>
              <a:bodyPr rtlCol="0" anchor="ctr"/>
              <a:lstStyle/>
              <a:p>
                <a:pPr defTabSz="932563">
                  <a:defRPr/>
                </a:pPr>
                <a:endParaRPr lang="en-US">
                  <a:solidFill>
                    <a:srgbClr val="000000"/>
                  </a:solidFill>
                  <a:latin typeface="Segoe UI"/>
                </a:endParaRPr>
              </a:p>
            </p:txBody>
          </p:sp>
          <p:sp>
            <p:nvSpPr>
              <p:cNvPr id="743" name="Freeform: Shape 742">
                <a:extLst>
                  <a:ext uri="{FF2B5EF4-FFF2-40B4-BE49-F238E27FC236}">
                    <a16:creationId xmlns:a16="http://schemas.microsoft.com/office/drawing/2014/main" id="{170DF04E-40FC-4271-8308-C7587E6A6146}"/>
                  </a:ext>
                </a:extLst>
              </p:cNvPr>
              <p:cNvSpPr/>
              <p:nvPr/>
            </p:nvSpPr>
            <p:spPr>
              <a:xfrm>
                <a:off x="1978890" y="3919354"/>
                <a:ext cx="30132" cy="30132"/>
              </a:xfrm>
              <a:custGeom>
                <a:avLst/>
                <a:gdLst>
                  <a:gd name="connsiteX0" fmla="*/ 0 w 30132"/>
                  <a:gd name="connsiteY0" fmla="*/ 0 h 30132"/>
                  <a:gd name="connsiteX1" fmla="*/ 36159 w 30132"/>
                  <a:gd name="connsiteY1" fmla="*/ 0 h 30132"/>
                  <a:gd name="connsiteX2" fmla="*/ 36159 w 30132"/>
                  <a:gd name="connsiteY2" fmla="*/ 36159 h 30132"/>
                  <a:gd name="connsiteX3" fmla="*/ 0 w 30132"/>
                  <a:gd name="connsiteY3" fmla="*/ 36159 h 30132"/>
                </a:gdLst>
                <a:ahLst/>
                <a:cxnLst>
                  <a:cxn ang="0">
                    <a:pos x="connsiteX0" y="connsiteY0"/>
                  </a:cxn>
                  <a:cxn ang="0">
                    <a:pos x="connsiteX1" y="connsiteY1"/>
                  </a:cxn>
                  <a:cxn ang="0">
                    <a:pos x="connsiteX2" y="connsiteY2"/>
                  </a:cxn>
                  <a:cxn ang="0">
                    <a:pos x="connsiteX3" y="connsiteY3"/>
                  </a:cxn>
                </a:cxnLst>
                <a:rect l="l" t="t" r="r" b="b"/>
                <a:pathLst>
                  <a:path w="30132" h="30132">
                    <a:moveTo>
                      <a:pt x="0" y="0"/>
                    </a:moveTo>
                    <a:lnTo>
                      <a:pt x="36159" y="0"/>
                    </a:lnTo>
                    <a:lnTo>
                      <a:pt x="36159" y="36159"/>
                    </a:lnTo>
                    <a:lnTo>
                      <a:pt x="0" y="36159"/>
                    </a:lnTo>
                    <a:close/>
                  </a:path>
                </a:pathLst>
              </a:custGeom>
              <a:solidFill>
                <a:schemeClr val="tx1"/>
              </a:solidFill>
              <a:ln w="14968" cap="flat">
                <a:noFill/>
                <a:prstDash val="solid"/>
                <a:miter/>
              </a:ln>
            </p:spPr>
            <p:txBody>
              <a:bodyPr rtlCol="0" anchor="ctr"/>
              <a:lstStyle/>
              <a:p>
                <a:pPr defTabSz="932563">
                  <a:defRPr/>
                </a:pPr>
                <a:endParaRPr lang="en-US">
                  <a:solidFill>
                    <a:srgbClr val="000000"/>
                  </a:solidFill>
                  <a:latin typeface="Segoe UI"/>
                </a:endParaRPr>
              </a:p>
            </p:txBody>
          </p:sp>
          <p:sp>
            <p:nvSpPr>
              <p:cNvPr id="746" name="Freeform: Shape 745">
                <a:extLst>
                  <a:ext uri="{FF2B5EF4-FFF2-40B4-BE49-F238E27FC236}">
                    <a16:creationId xmlns:a16="http://schemas.microsoft.com/office/drawing/2014/main" id="{807A7B74-5B2B-4040-93CF-BD39E3FC1FBB}"/>
                  </a:ext>
                </a:extLst>
              </p:cNvPr>
              <p:cNvSpPr/>
              <p:nvPr/>
            </p:nvSpPr>
            <p:spPr>
              <a:xfrm>
                <a:off x="2076821" y="3919354"/>
                <a:ext cx="30132" cy="30132"/>
              </a:xfrm>
              <a:custGeom>
                <a:avLst/>
                <a:gdLst>
                  <a:gd name="connsiteX0" fmla="*/ 0 w 30132"/>
                  <a:gd name="connsiteY0" fmla="*/ 0 h 30132"/>
                  <a:gd name="connsiteX1" fmla="*/ 36159 w 30132"/>
                  <a:gd name="connsiteY1" fmla="*/ 0 h 30132"/>
                  <a:gd name="connsiteX2" fmla="*/ 36159 w 30132"/>
                  <a:gd name="connsiteY2" fmla="*/ 36159 h 30132"/>
                  <a:gd name="connsiteX3" fmla="*/ 0 w 30132"/>
                  <a:gd name="connsiteY3" fmla="*/ 36159 h 30132"/>
                </a:gdLst>
                <a:ahLst/>
                <a:cxnLst>
                  <a:cxn ang="0">
                    <a:pos x="connsiteX0" y="connsiteY0"/>
                  </a:cxn>
                  <a:cxn ang="0">
                    <a:pos x="connsiteX1" y="connsiteY1"/>
                  </a:cxn>
                  <a:cxn ang="0">
                    <a:pos x="connsiteX2" y="connsiteY2"/>
                  </a:cxn>
                  <a:cxn ang="0">
                    <a:pos x="connsiteX3" y="connsiteY3"/>
                  </a:cxn>
                </a:cxnLst>
                <a:rect l="l" t="t" r="r" b="b"/>
                <a:pathLst>
                  <a:path w="30132" h="30132">
                    <a:moveTo>
                      <a:pt x="0" y="0"/>
                    </a:moveTo>
                    <a:lnTo>
                      <a:pt x="36159" y="0"/>
                    </a:lnTo>
                    <a:lnTo>
                      <a:pt x="36159" y="36159"/>
                    </a:lnTo>
                    <a:lnTo>
                      <a:pt x="0" y="36159"/>
                    </a:lnTo>
                    <a:close/>
                  </a:path>
                </a:pathLst>
              </a:custGeom>
              <a:solidFill>
                <a:schemeClr val="tx1"/>
              </a:solidFill>
              <a:ln w="14968" cap="flat">
                <a:noFill/>
                <a:prstDash val="solid"/>
                <a:miter/>
              </a:ln>
            </p:spPr>
            <p:txBody>
              <a:bodyPr rtlCol="0" anchor="ctr"/>
              <a:lstStyle/>
              <a:p>
                <a:pPr defTabSz="932563">
                  <a:defRPr/>
                </a:pPr>
                <a:endParaRPr lang="en-US">
                  <a:solidFill>
                    <a:srgbClr val="000000"/>
                  </a:solidFill>
                  <a:latin typeface="Segoe UI"/>
                </a:endParaRPr>
              </a:p>
            </p:txBody>
          </p:sp>
          <p:sp>
            <p:nvSpPr>
              <p:cNvPr id="747" name="Freeform: Shape 746">
                <a:extLst>
                  <a:ext uri="{FF2B5EF4-FFF2-40B4-BE49-F238E27FC236}">
                    <a16:creationId xmlns:a16="http://schemas.microsoft.com/office/drawing/2014/main" id="{2FF9C21D-67F9-429A-89A4-5149A27EA110}"/>
                  </a:ext>
                </a:extLst>
              </p:cNvPr>
              <p:cNvSpPr/>
              <p:nvPr/>
            </p:nvSpPr>
            <p:spPr>
              <a:xfrm>
                <a:off x="2180778" y="3830463"/>
                <a:ext cx="150662" cy="316391"/>
              </a:xfrm>
              <a:custGeom>
                <a:avLst/>
                <a:gdLst>
                  <a:gd name="connsiteX0" fmla="*/ 0 w 150662"/>
                  <a:gd name="connsiteY0" fmla="*/ 0 h 316390"/>
                  <a:gd name="connsiteX1" fmla="*/ 153676 w 150662"/>
                  <a:gd name="connsiteY1" fmla="*/ 0 h 316390"/>
                  <a:gd name="connsiteX2" fmla="*/ 153676 w 150662"/>
                  <a:gd name="connsiteY2" fmla="*/ 322418 h 316390"/>
                  <a:gd name="connsiteX3" fmla="*/ 0 w 150662"/>
                  <a:gd name="connsiteY3" fmla="*/ 322418 h 316390"/>
                </a:gdLst>
                <a:ahLst/>
                <a:cxnLst>
                  <a:cxn ang="0">
                    <a:pos x="connsiteX0" y="connsiteY0"/>
                  </a:cxn>
                  <a:cxn ang="0">
                    <a:pos x="connsiteX1" y="connsiteY1"/>
                  </a:cxn>
                  <a:cxn ang="0">
                    <a:pos x="connsiteX2" y="connsiteY2"/>
                  </a:cxn>
                  <a:cxn ang="0">
                    <a:pos x="connsiteX3" y="connsiteY3"/>
                  </a:cxn>
                </a:cxnLst>
                <a:rect l="l" t="t" r="r" b="b"/>
                <a:pathLst>
                  <a:path w="150662" h="316390">
                    <a:moveTo>
                      <a:pt x="0" y="0"/>
                    </a:moveTo>
                    <a:lnTo>
                      <a:pt x="153676" y="0"/>
                    </a:lnTo>
                    <a:lnTo>
                      <a:pt x="153676" y="322418"/>
                    </a:lnTo>
                    <a:lnTo>
                      <a:pt x="0" y="322418"/>
                    </a:lnTo>
                    <a:close/>
                  </a:path>
                </a:pathLst>
              </a:custGeom>
              <a:pattFill prst="pct10">
                <a:fgClr>
                  <a:schemeClr val="bg1"/>
                </a:fgClr>
                <a:bgClr>
                  <a:schemeClr val="tx1"/>
                </a:bgClr>
              </a:pattFill>
              <a:ln w="14968" cap="flat">
                <a:noFill/>
                <a:prstDash val="solid"/>
                <a:miter/>
              </a:ln>
            </p:spPr>
            <p:txBody>
              <a:bodyPr rtlCol="0" anchor="ctr"/>
              <a:lstStyle/>
              <a:p>
                <a:pPr defTabSz="932563">
                  <a:defRPr/>
                </a:pPr>
                <a:endParaRPr lang="en-US">
                  <a:solidFill>
                    <a:srgbClr val="000000"/>
                  </a:solidFill>
                  <a:latin typeface="Segoe UI"/>
                </a:endParaRPr>
              </a:p>
            </p:txBody>
          </p:sp>
        </p:grpSp>
        <p:sp>
          <p:nvSpPr>
            <p:cNvPr id="703" name="Rectangle 189">
              <a:extLst>
                <a:ext uri="{FF2B5EF4-FFF2-40B4-BE49-F238E27FC236}">
                  <a16:creationId xmlns:a16="http://schemas.microsoft.com/office/drawing/2014/main" id="{C261BA9A-EE26-46FA-8D84-E505F658749D}"/>
                </a:ext>
              </a:extLst>
            </p:cNvPr>
            <p:cNvSpPr/>
            <p:nvPr/>
          </p:nvSpPr>
          <p:spPr bwMode="auto">
            <a:xfrm>
              <a:off x="2032803" y="4013812"/>
              <a:ext cx="820163" cy="255329"/>
            </a:xfrm>
            <a:custGeom>
              <a:avLst/>
              <a:gdLst>
                <a:gd name="connsiteX0" fmla="*/ 0 w 819908"/>
                <a:gd name="connsiteY0" fmla="*/ 0 h 170515"/>
                <a:gd name="connsiteX1" fmla="*/ 819908 w 819908"/>
                <a:gd name="connsiteY1" fmla="*/ 0 h 170515"/>
                <a:gd name="connsiteX2" fmla="*/ 819908 w 819908"/>
                <a:gd name="connsiteY2" fmla="*/ 170515 h 170515"/>
                <a:gd name="connsiteX3" fmla="*/ 0 w 819908"/>
                <a:gd name="connsiteY3" fmla="*/ 170515 h 170515"/>
                <a:gd name="connsiteX4" fmla="*/ 0 w 819908"/>
                <a:gd name="connsiteY4" fmla="*/ 0 h 170515"/>
                <a:gd name="connsiteX0" fmla="*/ 0 w 819908"/>
                <a:gd name="connsiteY0" fmla="*/ 0 h 170515"/>
                <a:gd name="connsiteX1" fmla="*/ 817258 w 819908"/>
                <a:gd name="connsiteY1" fmla="*/ 63610 h 170515"/>
                <a:gd name="connsiteX2" fmla="*/ 819908 w 819908"/>
                <a:gd name="connsiteY2" fmla="*/ 170515 h 170515"/>
                <a:gd name="connsiteX3" fmla="*/ 0 w 819908"/>
                <a:gd name="connsiteY3" fmla="*/ 170515 h 170515"/>
                <a:gd name="connsiteX4" fmla="*/ 0 w 819908"/>
                <a:gd name="connsiteY4" fmla="*/ 0 h 170515"/>
                <a:gd name="connsiteX0" fmla="*/ 0 w 827860"/>
                <a:gd name="connsiteY0" fmla="*/ 0 h 210272"/>
                <a:gd name="connsiteX1" fmla="*/ 817258 w 827860"/>
                <a:gd name="connsiteY1" fmla="*/ 63610 h 210272"/>
                <a:gd name="connsiteX2" fmla="*/ 827860 w 827860"/>
                <a:gd name="connsiteY2" fmla="*/ 210272 h 210272"/>
                <a:gd name="connsiteX3" fmla="*/ 0 w 827860"/>
                <a:gd name="connsiteY3" fmla="*/ 170515 h 210272"/>
                <a:gd name="connsiteX4" fmla="*/ 0 w 827860"/>
                <a:gd name="connsiteY4" fmla="*/ 0 h 210272"/>
                <a:gd name="connsiteX0" fmla="*/ 0 w 819908"/>
                <a:gd name="connsiteY0" fmla="*/ 0 h 255329"/>
                <a:gd name="connsiteX1" fmla="*/ 817258 w 819908"/>
                <a:gd name="connsiteY1" fmla="*/ 63610 h 255329"/>
                <a:gd name="connsiteX2" fmla="*/ 819908 w 819908"/>
                <a:gd name="connsiteY2" fmla="*/ 255329 h 255329"/>
                <a:gd name="connsiteX3" fmla="*/ 0 w 819908"/>
                <a:gd name="connsiteY3" fmla="*/ 170515 h 255329"/>
                <a:gd name="connsiteX4" fmla="*/ 0 w 819908"/>
                <a:gd name="connsiteY4" fmla="*/ 0 h 255329"/>
                <a:gd name="connsiteX0" fmla="*/ 0 w 820163"/>
                <a:gd name="connsiteY0" fmla="*/ 0 h 255329"/>
                <a:gd name="connsiteX1" fmla="*/ 819909 w 820163"/>
                <a:gd name="connsiteY1" fmla="*/ 92765 h 255329"/>
                <a:gd name="connsiteX2" fmla="*/ 819908 w 820163"/>
                <a:gd name="connsiteY2" fmla="*/ 255329 h 255329"/>
                <a:gd name="connsiteX3" fmla="*/ 0 w 820163"/>
                <a:gd name="connsiteY3" fmla="*/ 170515 h 255329"/>
                <a:gd name="connsiteX4" fmla="*/ 0 w 820163"/>
                <a:gd name="connsiteY4" fmla="*/ 0 h 255329"/>
                <a:gd name="connsiteX0" fmla="*/ 0 w 820163"/>
                <a:gd name="connsiteY0" fmla="*/ 0 h 255329"/>
                <a:gd name="connsiteX1" fmla="*/ 819909 w 820163"/>
                <a:gd name="connsiteY1" fmla="*/ 87464 h 255329"/>
                <a:gd name="connsiteX2" fmla="*/ 819908 w 820163"/>
                <a:gd name="connsiteY2" fmla="*/ 255329 h 255329"/>
                <a:gd name="connsiteX3" fmla="*/ 0 w 820163"/>
                <a:gd name="connsiteY3" fmla="*/ 170515 h 255329"/>
                <a:gd name="connsiteX4" fmla="*/ 0 w 820163"/>
                <a:gd name="connsiteY4" fmla="*/ 0 h 2553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0163" h="255329">
                  <a:moveTo>
                    <a:pt x="0" y="0"/>
                  </a:moveTo>
                  <a:lnTo>
                    <a:pt x="819909" y="87464"/>
                  </a:lnTo>
                  <a:cubicBezTo>
                    <a:pt x="820792" y="123099"/>
                    <a:pt x="819025" y="219694"/>
                    <a:pt x="819908" y="255329"/>
                  </a:cubicBezTo>
                  <a:lnTo>
                    <a:pt x="0" y="170515"/>
                  </a:lnTo>
                  <a:lnTo>
                    <a:pt x="0" y="0"/>
                  </a:lnTo>
                  <a:close/>
                </a:path>
              </a:pathLst>
            </a:custGeom>
            <a:pattFill prst="pct10">
              <a:fgClr>
                <a:schemeClr val="bg1"/>
              </a:fgClr>
              <a:bgClr>
                <a:srgbClr val="75757A"/>
              </a:bgClr>
            </a:pattFill>
            <a:ln w="14968" cap="flat">
              <a:noFill/>
              <a:prstDash val="solid"/>
              <a:miter/>
            </a:ln>
          </p:spPr>
          <p:txBody>
            <a:bodyPr rtlCol="0" anchor="ctr"/>
            <a:lstStyle/>
            <a:p>
              <a:pPr defTabSz="932563">
                <a:defRPr/>
              </a:pPr>
              <a:endParaRPr lang="en-US" err="1">
                <a:solidFill>
                  <a:srgbClr val="000000"/>
                </a:solidFill>
                <a:latin typeface="Segoe UI"/>
              </a:endParaRPr>
            </a:p>
          </p:txBody>
        </p:sp>
        <p:sp>
          <p:nvSpPr>
            <p:cNvPr id="704" name="Rectangle 190">
              <a:extLst>
                <a:ext uri="{FF2B5EF4-FFF2-40B4-BE49-F238E27FC236}">
                  <a16:creationId xmlns:a16="http://schemas.microsoft.com/office/drawing/2014/main" id="{4B433063-F758-4E93-A64E-6E781929BFDA}"/>
                </a:ext>
              </a:extLst>
            </p:cNvPr>
            <p:cNvSpPr/>
            <p:nvPr/>
          </p:nvSpPr>
          <p:spPr bwMode="auto">
            <a:xfrm>
              <a:off x="2033622" y="4003757"/>
              <a:ext cx="814042" cy="96541"/>
            </a:xfrm>
            <a:custGeom>
              <a:avLst/>
              <a:gdLst>
                <a:gd name="connsiteX0" fmla="*/ 0 w 800788"/>
                <a:gd name="connsiteY0" fmla="*/ 0 h 149550"/>
                <a:gd name="connsiteX1" fmla="*/ 800788 w 800788"/>
                <a:gd name="connsiteY1" fmla="*/ 0 h 149550"/>
                <a:gd name="connsiteX2" fmla="*/ 800788 w 800788"/>
                <a:gd name="connsiteY2" fmla="*/ 149550 h 149550"/>
                <a:gd name="connsiteX3" fmla="*/ 0 w 800788"/>
                <a:gd name="connsiteY3" fmla="*/ 149550 h 149550"/>
                <a:gd name="connsiteX4" fmla="*/ 0 w 800788"/>
                <a:gd name="connsiteY4" fmla="*/ 0 h 149550"/>
                <a:gd name="connsiteX0" fmla="*/ 98066 w 800788"/>
                <a:gd name="connsiteY0" fmla="*/ 13252 h 149550"/>
                <a:gd name="connsiteX1" fmla="*/ 800788 w 800788"/>
                <a:gd name="connsiteY1" fmla="*/ 0 h 149550"/>
                <a:gd name="connsiteX2" fmla="*/ 800788 w 800788"/>
                <a:gd name="connsiteY2" fmla="*/ 149550 h 149550"/>
                <a:gd name="connsiteX3" fmla="*/ 0 w 800788"/>
                <a:gd name="connsiteY3" fmla="*/ 149550 h 149550"/>
                <a:gd name="connsiteX4" fmla="*/ 98066 w 800788"/>
                <a:gd name="connsiteY4" fmla="*/ 13252 h 149550"/>
                <a:gd name="connsiteX0" fmla="*/ 106018 w 808740"/>
                <a:gd name="connsiteY0" fmla="*/ 13252 h 149550"/>
                <a:gd name="connsiteX1" fmla="*/ 808740 w 808740"/>
                <a:gd name="connsiteY1" fmla="*/ 0 h 149550"/>
                <a:gd name="connsiteX2" fmla="*/ 808740 w 808740"/>
                <a:gd name="connsiteY2" fmla="*/ 149550 h 149550"/>
                <a:gd name="connsiteX3" fmla="*/ 0 w 808740"/>
                <a:gd name="connsiteY3" fmla="*/ 14378 h 149550"/>
                <a:gd name="connsiteX4" fmla="*/ 106018 w 808740"/>
                <a:gd name="connsiteY4" fmla="*/ 13252 h 149550"/>
                <a:gd name="connsiteX0" fmla="*/ 106018 w 808740"/>
                <a:gd name="connsiteY0" fmla="*/ 13252 h 72687"/>
                <a:gd name="connsiteX1" fmla="*/ 808740 w 808740"/>
                <a:gd name="connsiteY1" fmla="*/ 0 h 72687"/>
                <a:gd name="connsiteX2" fmla="*/ 747780 w 808740"/>
                <a:gd name="connsiteY2" fmla="*/ 72687 h 72687"/>
                <a:gd name="connsiteX3" fmla="*/ 0 w 808740"/>
                <a:gd name="connsiteY3" fmla="*/ 14378 h 72687"/>
                <a:gd name="connsiteX4" fmla="*/ 106018 w 808740"/>
                <a:gd name="connsiteY4" fmla="*/ 13252 h 72687"/>
                <a:gd name="connsiteX0" fmla="*/ 106018 w 808740"/>
                <a:gd name="connsiteY0" fmla="*/ 13252 h 117744"/>
                <a:gd name="connsiteX1" fmla="*/ 808740 w 808740"/>
                <a:gd name="connsiteY1" fmla="*/ 0 h 117744"/>
                <a:gd name="connsiteX2" fmla="*/ 803439 w 808740"/>
                <a:gd name="connsiteY2" fmla="*/ 117744 h 117744"/>
                <a:gd name="connsiteX3" fmla="*/ 0 w 808740"/>
                <a:gd name="connsiteY3" fmla="*/ 14378 h 117744"/>
                <a:gd name="connsiteX4" fmla="*/ 106018 w 808740"/>
                <a:gd name="connsiteY4" fmla="*/ 13252 h 117744"/>
                <a:gd name="connsiteX0" fmla="*/ 106018 w 803439"/>
                <a:gd name="connsiteY0" fmla="*/ 0 h 104492"/>
                <a:gd name="connsiteX1" fmla="*/ 803439 w 803439"/>
                <a:gd name="connsiteY1" fmla="*/ 47708 h 104492"/>
                <a:gd name="connsiteX2" fmla="*/ 803439 w 803439"/>
                <a:gd name="connsiteY2" fmla="*/ 104492 h 104492"/>
                <a:gd name="connsiteX3" fmla="*/ 0 w 803439"/>
                <a:gd name="connsiteY3" fmla="*/ 1126 h 104492"/>
                <a:gd name="connsiteX4" fmla="*/ 106018 w 803439"/>
                <a:gd name="connsiteY4" fmla="*/ 0 h 104492"/>
                <a:gd name="connsiteX0" fmla="*/ 113970 w 811391"/>
                <a:gd name="connsiteY0" fmla="*/ 0 h 104492"/>
                <a:gd name="connsiteX1" fmla="*/ 811391 w 811391"/>
                <a:gd name="connsiteY1" fmla="*/ 47708 h 104492"/>
                <a:gd name="connsiteX2" fmla="*/ 811391 w 811391"/>
                <a:gd name="connsiteY2" fmla="*/ 104492 h 104492"/>
                <a:gd name="connsiteX3" fmla="*/ 0 w 811391"/>
                <a:gd name="connsiteY3" fmla="*/ 3777 h 104492"/>
                <a:gd name="connsiteX4" fmla="*/ 113970 w 811391"/>
                <a:gd name="connsiteY4" fmla="*/ 0 h 104492"/>
                <a:gd name="connsiteX0" fmla="*/ 116621 w 814042"/>
                <a:gd name="connsiteY0" fmla="*/ 0 h 104492"/>
                <a:gd name="connsiteX1" fmla="*/ 814042 w 814042"/>
                <a:gd name="connsiteY1" fmla="*/ 47708 h 104492"/>
                <a:gd name="connsiteX2" fmla="*/ 814042 w 814042"/>
                <a:gd name="connsiteY2" fmla="*/ 104492 h 104492"/>
                <a:gd name="connsiteX3" fmla="*/ 0 w 814042"/>
                <a:gd name="connsiteY3" fmla="*/ 11728 h 104492"/>
                <a:gd name="connsiteX4" fmla="*/ 116621 w 814042"/>
                <a:gd name="connsiteY4" fmla="*/ 0 h 104492"/>
                <a:gd name="connsiteX0" fmla="*/ 116621 w 814042"/>
                <a:gd name="connsiteY0" fmla="*/ 0 h 104492"/>
                <a:gd name="connsiteX1" fmla="*/ 814042 w 814042"/>
                <a:gd name="connsiteY1" fmla="*/ 50359 h 104492"/>
                <a:gd name="connsiteX2" fmla="*/ 814042 w 814042"/>
                <a:gd name="connsiteY2" fmla="*/ 104492 h 104492"/>
                <a:gd name="connsiteX3" fmla="*/ 0 w 814042"/>
                <a:gd name="connsiteY3" fmla="*/ 11728 h 104492"/>
                <a:gd name="connsiteX4" fmla="*/ 116621 w 814042"/>
                <a:gd name="connsiteY4" fmla="*/ 0 h 104492"/>
                <a:gd name="connsiteX0" fmla="*/ 116621 w 814042"/>
                <a:gd name="connsiteY0" fmla="*/ 0 h 96541"/>
                <a:gd name="connsiteX1" fmla="*/ 814042 w 814042"/>
                <a:gd name="connsiteY1" fmla="*/ 50359 h 96541"/>
                <a:gd name="connsiteX2" fmla="*/ 814042 w 814042"/>
                <a:gd name="connsiteY2" fmla="*/ 96541 h 96541"/>
                <a:gd name="connsiteX3" fmla="*/ 0 w 814042"/>
                <a:gd name="connsiteY3" fmla="*/ 11728 h 96541"/>
                <a:gd name="connsiteX4" fmla="*/ 116621 w 814042"/>
                <a:gd name="connsiteY4" fmla="*/ 0 h 965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4042" h="96541">
                  <a:moveTo>
                    <a:pt x="116621" y="0"/>
                  </a:moveTo>
                  <a:lnTo>
                    <a:pt x="814042" y="50359"/>
                  </a:lnTo>
                  <a:lnTo>
                    <a:pt x="814042" y="96541"/>
                  </a:lnTo>
                  <a:lnTo>
                    <a:pt x="0" y="11728"/>
                  </a:lnTo>
                  <a:lnTo>
                    <a:pt x="116621" y="0"/>
                  </a:lnTo>
                  <a:close/>
                </a:path>
              </a:pathLst>
            </a:custGeom>
            <a:pattFill prst="pct10">
              <a:fgClr>
                <a:schemeClr val="bg1"/>
              </a:fgClr>
              <a:bgClr>
                <a:schemeClr val="tx1"/>
              </a:bgClr>
            </a:pattFill>
            <a:ln w="14968" cap="flat">
              <a:noFill/>
              <a:prstDash val="solid"/>
              <a:miter/>
            </a:ln>
          </p:spPr>
          <p:txBody>
            <a:bodyPr rtlCol="0" anchor="ctr"/>
            <a:lstStyle/>
            <a:p>
              <a:pPr defTabSz="932563">
                <a:defRPr/>
              </a:pPr>
              <a:endParaRPr lang="en-US" err="1">
                <a:solidFill>
                  <a:srgbClr val="000000"/>
                </a:solidFill>
                <a:latin typeface="Segoe UI"/>
              </a:endParaRPr>
            </a:p>
          </p:txBody>
        </p:sp>
        <p:grpSp>
          <p:nvGrpSpPr>
            <p:cNvPr id="721" name="Group 720">
              <a:extLst>
                <a:ext uri="{FF2B5EF4-FFF2-40B4-BE49-F238E27FC236}">
                  <a16:creationId xmlns:a16="http://schemas.microsoft.com/office/drawing/2014/main" id="{26AE8CB9-0A61-4556-B7B5-B031D8941BAC}"/>
                </a:ext>
              </a:extLst>
            </p:cNvPr>
            <p:cNvGrpSpPr/>
            <p:nvPr/>
          </p:nvGrpSpPr>
          <p:grpSpPr>
            <a:xfrm>
              <a:off x="2539877" y="3700484"/>
              <a:ext cx="417975" cy="553827"/>
              <a:chOff x="2599143" y="3810981"/>
              <a:chExt cx="342799" cy="454219"/>
            </a:xfrm>
          </p:grpSpPr>
          <p:grpSp>
            <p:nvGrpSpPr>
              <p:cNvPr id="723" name="Graphic 176">
                <a:extLst>
                  <a:ext uri="{FF2B5EF4-FFF2-40B4-BE49-F238E27FC236}">
                    <a16:creationId xmlns:a16="http://schemas.microsoft.com/office/drawing/2014/main" id="{BFB87E50-0C9D-49FD-90E1-4C2A29345EA9}"/>
                  </a:ext>
                </a:extLst>
              </p:cNvPr>
              <p:cNvGrpSpPr/>
              <p:nvPr/>
            </p:nvGrpSpPr>
            <p:grpSpPr>
              <a:xfrm flipH="1">
                <a:off x="2599143" y="3810981"/>
                <a:ext cx="340943" cy="322889"/>
                <a:chOff x="2660264" y="3551443"/>
                <a:chExt cx="340943" cy="322889"/>
              </a:xfrm>
            </p:grpSpPr>
            <p:sp>
              <p:nvSpPr>
                <p:cNvPr id="725" name="Freeform: Shape 724">
                  <a:extLst>
                    <a:ext uri="{FF2B5EF4-FFF2-40B4-BE49-F238E27FC236}">
                      <a16:creationId xmlns:a16="http://schemas.microsoft.com/office/drawing/2014/main" id="{DE004CE3-8845-4B0E-BBF3-3557BF69D33F}"/>
                    </a:ext>
                  </a:extLst>
                </p:cNvPr>
                <p:cNvSpPr/>
                <p:nvPr/>
              </p:nvSpPr>
              <p:spPr>
                <a:xfrm rot="15715791">
                  <a:off x="2956686" y="3537388"/>
                  <a:ext cx="28111" cy="56221"/>
                </a:xfrm>
                <a:custGeom>
                  <a:avLst/>
                  <a:gdLst>
                    <a:gd name="connsiteX0" fmla="*/ 37949 w 28110"/>
                    <a:gd name="connsiteY0" fmla="*/ 60438 h 56221"/>
                    <a:gd name="connsiteX1" fmla="*/ 23894 w 28110"/>
                    <a:gd name="connsiteY1" fmla="*/ 60438 h 56221"/>
                    <a:gd name="connsiteX2" fmla="*/ 23894 w 28110"/>
                    <a:gd name="connsiteY2" fmla="*/ 33733 h 56221"/>
                    <a:gd name="connsiteX3" fmla="*/ 0 w 28110"/>
                    <a:gd name="connsiteY3" fmla="*/ 9839 h 56221"/>
                    <a:gd name="connsiteX4" fmla="*/ 9839 w 28110"/>
                    <a:gd name="connsiteY4" fmla="*/ 0 h 56221"/>
                    <a:gd name="connsiteX5" fmla="*/ 37949 w 28110"/>
                    <a:gd name="connsiteY5" fmla="*/ 28111 h 56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110" h="56221">
                      <a:moveTo>
                        <a:pt x="37949" y="60438"/>
                      </a:moveTo>
                      <a:lnTo>
                        <a:pt x="23894" y="60438"/>
                      </a:lnTo>
                      <a:lnTo>
                        <a:pt x="23894" y="33733"/>
                      </a:lnTo>
                      <a:lnTo>
                        <a:pt x="0" y="9839"/>
                      </a:lnTo>
                      <a:lnTo>
                        <a:pt x="9839" y="0"/>
                      </a:lnTo>
                      <a:lnTo>
                        <a:pt x="37949" y="28111"/>
                      </a:lnTo>
                      <a:close/>
                    </a:path>
                  </a:pathLst>
                </a:custGeom>
                <a:solidFill>
                  <a:schemeClr val="tx2"/>
                </a:solidFill>
                <a:ln w="13811" cap="flat">
                  <a:noFill/>
                  <a:prstDash val="solid"/>
                  <a:miter/>
                </a:ln>
              </p:spPr>
              <p:txBody>
                <a:bodyPr rtlCol="0" anchor="ctr"/>
                <a:lstStyle/>
                <a:p>
                  <a:pPr defTabSz="932563">
                    <a:defRPr/>
                  </a:pPr>
                  <a:endParaRPr lang="en-US">
                    <a:solidFill>
                      <a:srgbClr val="000000"/>
                    </a:solidFill>
                    <a:latin typeface="Segoe UI"/>
                  </a:endParaRPr>
                </a:p>
              </p:txBody>
            </p:sp>
            <p:sp>
              <p:nvSpPr>
                <p:cNvPr id="726" name="Freeform: Shape 725">
                  <a:extLst>
                    <a:ext uri="{FF2B5EF4-FFF2-40B4-BE49-F238E27FC236}">
                      <a16:creationId xmlns:a16="http://schemas.microsoft.com/office/drawing/2014/main" id="{97FEED3E-CA0F-40BF-BF9B-DF6956DEF18D}"/>
                    </a:ext>
                  </a:extLst>
                </p:cNvPr>
                <p:cNvSpPr/>
                <p:nvPr/>
              </p:nvSpPr>
              <p:spPr>
                <a:xfrm rot="16387879">
                  <a:off x="2959041" y="3603736"/>
                  <a:ext cx="28111" cy="56221"/>
                </a:xfrm>
                <a:custGeom>
                  <a:avLst/>
                  <a:gdLst>
                    <a:gd name="connsiteX0" fmla="*/ 14055 w 28110"/>
                    <a:gd name="connsiteY0" fmla="*/ 60438 h 56221"/>
                    <a:gd name="connsiteX1" fmla="*/ 0 w 28110"/>
                    <a:gd name="connsiteY1" fmla="*/ 60438 h 56221"/>
                    <a:gd name="connsiteX2" fmla="*/ 0 w 28110"/>
                    <a:gd name="connsiteY2" fmla="*/ 28111 h 56221"/>
                    <a:gd name="connsiteX3" fmla="*/ 26705 w 28110"/>
                    <a:gd name="connsiteY3" fmla="*/ 0 h 56221"/>
                    <a:gd name="connsiteX4" fmla="*/ 36544 w 28110"/>
                    <a:gd name="connsiteY4" fmla="*/ 9839 h 56221"/>
                    <a:gd name="connsiteX5" fmla="*/ 14055 w 28110"/>
                    <a:gd name="connsiteY5" fmla="*/ 33733 h 56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110" h="56221">
                      <a:moveTo>
                        <a:pt x="14055" y="60438"/>
                      </a:moveTo>
                      <a:lnTo>
                        <a:pt x="0" y="60438"/>
                      </a:lnTo>
                      <a:lnTo>
                        <a:pt x="0" y="28111"/>
                      </a:lnTo>
                      <a:lnTo>
                        <a:pt x="26705" y="0"/>
                      </a:lnTo>
                      <a:lnTo>
                        <a:pt x="36544" y="9839"/>
                      </a:lnTo>
                      <a:lnTo>
                        <a:pt x="14055" y="33733"/>
                      </a:lnTo>
                      <a:close/>
                    </a:path>
                  </a:pathLst>
                </a:custGeom>
                <a:solidFill>
                  <a:schemeClr val="tx2"/>
                </a:solidFill>
                <a:ln w="13811" cap="flat">
                  <a:noFill/>
                  <a:prstDash val="solid"/>
                  <a:miter/>
                </a:ln>
              </p:spPr>
              <p:txBody>
                <a:bodyPr rtlCol="0" anchor="ctr"/>
                <a:lstStyle/>
                <a:p>
                  <a:pPr defTabSz="932563">
                    <a:defRPr/>
                  </a:pPr>
                  <a:endParaRPr lang="en-US">
                    <a:solidFill>
                      <a:srgbClr val="000000"/>
                    </a:solidFill>
                    <a:latin typeface="Segoe UI"/>
                  </a:endParaRPr>
                </a:p>
              </p:txBody>
            </p:sp>
            <p:sp>
              <p:nvSpPr>
                <p:cNvPr id="727" name="Freeform: Shape 726">
                  <a:extLst>
                    <a:ext uri="{FF2B5EF4-FFF2-40B4-BE49-F238E27FC236}">
                      <a16:creationId xmlns:a16="http://schemas.microsoft.com/office/drawing/2014/main" id="{3EF3CDA1-5674-4A34-9913-F46859395E87}"/>
                    </a:ext>
                  </a:extLst>
                </p:cNvPr>
                <p:cNvSpPr/>
                <p:nvPr/>
              </p:nvSpPr>
              <p:spPr>
                <a:xfrm>
                  <a:off x="2660264" y="3691613"/>
                  <a:ext cx="98387" cy="182719"/>
                </a:xfrm>
                <a:custGeom>
                  <a:avLst/>
                  <a:gdLst>
                    <a:gd name="connsiteX0" fmla="*/ 49194 w 98387"/>
                    <a:gd name="connsiteY0" fmla="*/ 0 h 182719"/>
                    <a:gd name="connsiteX1" fmla="*/ 0 w 98387"/>
                    <a:gd name="connsiteY1" fmla="*/ 49194 h 182719"/>
                    <a:gd name="connsiteX2" fmla="*/ 0 w 98387"/>
                    <a:gd name="connsiteY2" fmla="*/ 188341 h 182719"/>
                    <a:gd name="connsiteX3" fmla="*/ 99793 w 98387"/>
                    <a:gd name="connsiteY3" fmla="*/ 188341 h 182719"/>
                    <a:gd name="connsiteX4" fmla="*/ 99793 w 98387"/>
                    <a:gd name="connsiteY4" fmla="*/ 49194 h 182719"/>
                    <a:gd name="connsiteX5" fmla="*/ 49194 w 98387"/>
                    <a:gd name="connsiteY5" fmla="*/ 0 h 182719"/>
                    <a:gd name="connsiteX6" fmla="*/ 49194 w 98387"/>
                    <a:gd name="connsiteY6" fmla="*/ 0 h 182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8387" h="182719">
                      <a:moveTo>
                        <a:pt x="49194" y="0"/>
                      </a:moveTo>
                      <a:cubicBezTo>
                        <a:pt x="21083" y="0"/>
                        <a:pt x="0" y="22489"/>
                        <a:pt x="0" y="49194"/>
                      </a:cubicBezTo>
                      <a:cubicBezTo>
                        <a:pt x="0" y="188341"/>
                        <a:pt x="0" y="188341"/>
                        <a:pt x="0" y="188341"/>
                      </a:cubicBezTo>
                      <a:cubicBezTo>
                        <a:pt x="99793" y="188341"/>
                        <a:pt x="99793" y="188341"/>
                        <a:pt x="99793" y="188341"/>
                      </a:cubicBezTo>
                      <a:cubicBezTo>
                        <a:pt x="99793" y="49194"/>
                        <a:pt x="99793" y="49194"/>
                        <a:pt x="99793" y="49194"/>
                      </a:cubicBezTo>
                      <a:cubicBezTo>
                        <a:pt x="99793" y="22489"/>
                        <a:pt x="77304" y="0"/>
                        <a:pt x="49194" y="0"/>
                      </a:cubicBezTo>
                      <a:lnTo>
                        <a:pt x="49194" y="0"/>
                      </a:lnTo>
                      <a:close/>
                    </a:path>
                  </a:pathLst>
                </a:custGeom>
                <a:pattFill prst="pct5">
                  <a:fgClr>
                    <a:schemeClr val="bg1"/>
                  </a:fgClr>
                  <a:bgClr>
                    <a:schemeClr val="tx1"/>
                  </a:bgClr>
                </a:pattFill>
                <a:ln w="14968" cap="flat">
                  <a:noFill/>
                  <a:prstDash val="solid"/>
                  <a:miter/>
                </a:ln>
              </p:spPr>
              <p:txBody>
                <a:bodyPr rtlCol="0" anchor="ctr"/>
                <a:lstStyle/>
                <a:p>
                  <a:pPr defTabSz="932563">
                    <a:defRPr/>
                  </a:pPr>
                  <a:endParaRPr lang="en-US">
                    <a:solidFill>
                      <a:srgbClr val="000000"/>
                    </a:solidFill>
                    <a:latin typeface="Segoe UI"/>
                  </a:endParaRPr>
                </a:p>
              </p:txBody>
            </p:sp>
            <p:sp>
              <p:nvSpPr>
                <p:cNvPr id="728" name="Freeform: Shape 727">
                  <a:extLst>
                    <a:ext uri="{FF2B5EF4-FFF2-40B4-BE49-F238E27FC236}">
                      <a16:creationId xmlns:a16="http://schemas.microsoft.com/office/drawing/2014/main" id="{B3BF24C5-E342-44A7-943E-0F5736740C28}"/>
                    </a:ext>
                  </a:extLst>
                </p:cNvPr>
                <p:cNvSpPr/>
                <p:nvPr/>
              </p:nvSpPr>
              <p:spPr>
                <a:xfrm>
                  <a:off x="2873905" y="3716913"/>
                  <a:ext cx="28111" cy="14055"/>
                </a:xfrm>
                <a:custGeom>
                  <a:avLst/>
                  <a:gdLst>
                    <a:gd name="connsiteX0" fmla="*/ 0 w 28110"/>
                    <a:gd name="connsiteY0" fmla="*/ 15461 h 14055"/>
                    <a:gd name="connsiteX1" fmla="*/ 36544 w 28110"/>
                    <a:gd name="connsiteY1" fmla="*/ 0 h 14055"/>
                  </a:gdLst>
                  <a:ahLst/>
                  <a:cxnLst>
                    <a:cxn ang="0">
                      <a:pos x="connsiteX0" y="connsiteY0"/>
                    </a:cxn>
                    <a:cxn ang="0">
                      <a:pos x="connsiteX1" y="connsiteY1"/>
                    </a:cxn>
                  </a:cxnLst>
                  <a:rect l="l" t="t" r="r" b="b"/>
                  <a:pathLst>
                    <a:path w="28110" h="14055">
                      <a:moveTo>
                        <a:pt x="0" y="15461"/>
                      </a:moveTo>
                      <a:cubicBezTo>
                        <a:pt x="36544" y="0"/>
                        <a:pt x="36544" y="0"/>
                        <a:pt x="36544" y="0"/>
                      </a:cubicBezTo>
                    </a:path>
                  </a:pathLst>
                </a:custGeom>
                <a:solidFill>
                  <a:schemeClr val="tx2"/>
                </a:solidFill>
                <a:ln w="13811" cap="flat">
                  <a:noFill/>
                  <a:prstDash val="solid"/>
                  <a:miter/>
                </a:ln>
              </p:spPr>
              <p:txBody>
                <a:bodyPr rtlCol="0" anchor="ctr"/>
                <a:lstStyle/>
                <a:p>
                  <a:pPr defTabSz="932563">
                    <a:defRPr/>
                  </a:pPr>
                  <a:endParaRPr lang="en-US">
                    <a:solidFill>
                      <a:srgbClr val="000000"/>
                    </a:solidFill>
                    <a:latin typeface="Segoe UI"/>
                  </a:endParaRPr>
                </a:p>
              </p:txBody>
            </p:sp>
            <p:sp>
              <p:nvSpPr>
                <p:cNvPr id="729" name="Freeform: Shape 728">
                  <a:extLst>
                    <a:ext uri="{FF2B5EF4-FFF2-40B4-BE49-F238E27FC236}">
                      <a16:creationId xmlns:a16="http://schemas.microsoft.com/office/drawing/2014/main" id="{B000402B-A516-402A-8948-7C1C544A40DA}"/>
                    </a:ext>
                  </a:extLst>
                </p:cNvPr>
                <p:cNvSpPr/>
                <p:nvPr/>
              </p:nvSpPr>
              <p:spPr>
                <a:xfrm>
                  <a:off x="2710863" y="3583387"/>
                  <a:ext cx="140554" cy="140553"/>
                </a:xfrm>
                <a:custGeom>
                  <a:avLst/>
                  <a:gdLst>
                    <a:gd name="connsiteX0" fmla="*/ 47788 w 140553"/>
                    <a:gd name="connsiteY0" fmla="*/ 146175 h 140553"/>
                    <a:gd name="connsiteX1" fmla="*/ 140554 w 140553"/>
                    <a:gd name="connsiteY1" fmla="*/ 50599 h 140553"/>
                    <a:gd name="connsiteX2" fmla="*/ 140554 w 140553"/>
                    <a:gd name="connsiteY2" fmla="*/ 8433 h 140553"/>
                    <a:gd name="connsiteX3" fmla="*/ 98387 w 140553"/>
                    <a:gd name="connsiteY3" fmla="*/ 8433 h 140553"/>
                    <a:gd name="connsiteX4" fmla="*/ 0 w 140553"/>
                    <a:gd name="connsiteY4" fmla="*/ 108226 h 1405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553" h="140553">
                      <a:moveTo>
                        <a:pt x="47788" y="146175"/>
                      </a:moveTo>
                      <a:cubicBezTo>
                        <a:pt x="140554" y="50599"/>
                        <a:pt x="140554" y="50599"/>
                        <a:pt x="140554" y="50599"/>
                      </a:cubicBezTo>
                      <a:cubicBezTo>
                        <a:pt x="151798" y="39355"/>
                        <a:pt x="151798" y="19677"/>
                        <a:pt x="140554" y="8433"/>
                      </a:cubicBezTo>
                      <a:cubicBezTo>
                        <a:pt x="129309" y="-2811"/>
                        <a:pt x="109632" y="-2811"/>
                        <a:pt x="98387" y="8433"/>
                      </a:cubicBezTo>
                      <a:cubicBezTo>
                        <a:pt x="0" y="108226"/>
                        <a:pt x="0" y="108226"/>
                        <a:pt x="0" y="108226"/>
                      </a:cubicBezTo>
                    </a:path>
                  </a:pathLst>
                </a:custGeom>
                <a:pattFill prst="pct10">
                  <a:fgClr>
                    <a:schemeClr val="bg1"/>
                  </a:fgClr>
                  <a:bgClr>
                    <a:srgbClr val="75757A"/>
                  </a:bgClr>
                </a:pattFill>
                <a:ln w="14968" cap="flat">
                  <a:noFill/>
                  <a:prstDash val="solid"/>
                  <a:miter/>
                </a:ln>
              </p:spPr>
              <p:txBody>
                <a:bodyPr rtlCol="0" anchor="ctr"/>
                <a:lstStyle/>
                <a:p>
                  <a:pPr defTabSz="932563">
                    <a:defRPr/>
                  </a:pPr>
                  <a:endParaRPr lang="en-US">
                    <a:solidFill>
                      <a:srgbClr val="000000"/>
                    </a:solidFill>
                    <a:latin typeface="Segoe UI"/>
                  </a:endParaRPr>
                </a:p>
              </p:txBody>
            </p:sp>
            <p:sp>
              <p:nvSpPr>
                <p:cNvPr id="730" name="Freeform: Shape 729">
                  <a:extLst>
                    <a:ext uri="{FF2B5EF4-FFF2-40B4-BE49-F238E27FC236}">
                      <a16:creationId xmlns:a16="http://schemas.microsoft.com/office/drawing/2014/main" id="{14F96B19-849B-4BE5-B52B-94F00568E03C}"/>
                    </a:ext>
                  </a:extLst>
                </p:cNvPr>
                <p:cNvSpPr/>
                <p:nvPr/>
              </p:nvSpPr>
              <p:spPr>
                <a:xfrm rot="17436368">
                  <a:off x="2847320" y="3518191"/>
                  <a:ext cx="84332" cy="154609"/>
                </a:xfrm>
                <a:custGeom>
                  <a:avLst/>
                  <a:gdLst>
                    <a:gd name="connsiteX0" fmla="*/ 0 w 84332"/>
                    <a:gd name="connsiteY0" fmla="*/ 42166 h 154608"/>
                    <a:gd name="connsiteX1" fmla="*/ 47788 w 84332"/>
                    <a:gd name="connsiteY1" fmla="*/ 147581 h 154608"/>
                    <a:gd name="connsiteX2" fmla="*/ 77304 w 84332"/>
                    <a:gd name="connsiteY2" fmla="*/ 156014 h 154608"/>
                    <a:gd name="connsiteX3" fmla="*/ 84332 w 84332"/>
                    <a:gd name="connsiteY3" fmla="*/ 130715 h 154608"/>
                    <a:gd name="connsiteX4" fmla="*/ 23894 w 84332"/>
                    <a:gd name="connsiteY4" fmla="*/ 0 h 154608"/>
                    <a:gd name="connsiteX5" fmla="*/ 0 w 84332"/>
                    <a:gd name="connsiteY5" fmla="*/ 42166 h 154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332" h="154608">
                      <a:moveTo>
                        <a:pt x="0" y="42166"/>
                      </a:moveTo>
                      <a:lnTo>
                        <a:pt x="47788" y="147581"/>
                      </a:lnTo>
                      <a:cubicBezTo>
                        <a:pt x="52005" y="158825"/>
                        <a:pt x="66060" y="163042"/>
                        <a:pt x="77304" y="156014"/>
                      </a:cubicBezTo>
                      <a:cubicBezTo>
                        <a:pt x="85738" y="150392"/>
                        <a:pt x="88549" y="139148"/>
                        <a:pt x="84332" y="130715"/>
                      </a:cubicBezTo>
                      <a:cubicBezTo>
                        <a:pt x="23894" y="0"/>
                        <a:pt x="23894" y="0"/>
                        <a:pt x="23894" y="0"/>
                      </a:cubicBezTo>
                      <a:lnTo>
                        <a:pt x="0" y="42166"/>
                      </a:lnTo>
                      <a:close/>
                    </a:path>
                  </a:pathLst>
                </a:custGeom>
                <a:pattFill prst="pct10">
                  <a:fgClr>
                    <a:schemeClr val="bg1"/>
                  </a:fgClr>
                  <a:bgClr>
                    <a:srgbClr val="75757A"/>
                  </a:bgClr>
                </a:pattFill>
                <a:ln w="14968" cap="flat">
                  <a:noFill/>
                  <a:prstDash val="solid"/>
                  <a:miter/>
                </a:ln>
              </p:spPr>
              <p:txBody>
                <a:bodyPr rtlCol="0" anchor="ctr"/>
                <a:lstStyle/>
                <a:p>
                  <a:pPr defTabSz="932563">
                    <a:defRPr/>
                  </a:pPr>
                  <a:endParaRPr lang="en-US">
                    <a:solidFill>
                      <a:srgbClr val="000000"/>
                    </a:solidFill>
                    <a:latin typeface="Segoe UI"/>
                  </a:endParaRPr>
                </a:p>
              </p:txBody>
            </p:sp>
          </p:grpSp>
          <p:sp>
            <p:nvSpPr>
              <p:cNvPr id="724" name="Freeform: Shape 723">
                <a:extLst>
                  <a:ext uri="{FF2B5EF4-FFF2-40B4-BE49-F238E27FC236}">
                    <a16:creationId xmlns:a16="http://schemas.microsoft.com/office/drawing/2014/main" id="{BD2EE62D-5E44-465B-B224-02E57D3F911F}"/>
                  </a:ext>
                </a:extLst>
              </p:cNvPr>
              <p:cNvSpPr/>
              <p:nvPr/>
            </p:nvSpPr>
            <p:spPr>
              <a:xfrm flipH="1">
                <a:off x="2840283" y="4007066"/>
                <a:ext cx="101659" cy="258134"/>
              </a:xfrm>
              <a:custGeom>
                <a:avLst/>
                <a:gdLst>
                  <a:gd name="connsiteX0" fmla="*/ 49194 w 98387"/>
                  <a:gd name="connsiteY0" fmla="*/ 0 h 182719"/>
                  <a:gd name="connsiteX1" fmla="*/ 0 w 98387"/>
                  <a:gd name="connsiteY1" fmla="*/ 49194 h 182719"/>
                  <a:gd name="connsiteX2" fmla="*/ 0 w 98387"/>
                  <a:gd name="connsiteY2" fmla="*/ 188341 h 182719"/>
                  <a:gd name="connsiteX3" fmla="*/ 99793 w 98387"/>
                  <a:gd name="connsiteY3" fmla="*/ 188341 h 182719"/>
                  <a:gd name="connsiteX4" fmla="*/ 99793 w 98387"/>
                  <a:gd name="connsiteY4" fmla="*/ 49194 h 182719"/>
                  <a:gd name="connsiteX5" fmla="*/ 49194 w 98387"/>
                  <a:gd name="connsiteY5" fmla="*/ 0 h 182719"/>
                  <a:gd name="connsiteX6" fmla="*/ 49194 w 98387"/>
                  <a:gd name="connsiteY6" fmla="*/ 0 h 182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8387" h="182719">
                    <a:moveTo>
                      <a:pt x="49194" y="0"/>
                    </a:moveTo>
                    <a:cubicBezTo>
                      <a:pt x="21083" y="0"/>
                      <a:pt x="0" y="22489"/>
                      <a:pt x="0" y="49194"/>
                    </a:cubicBezTo>
                    <a:cubicBezTo>
                      <a:pt x="0" y="188341"/>
                      <a:pt x="0" y="188341"/>
                      <a:pt x="0" y="188341"/>
                    </a:cubicBezTo>
                    <a:cubicBezTo>
                      <a:pt x="99793" y="188341"/>
                      <a:pt x="99793" y="188341"/>
                      <a:pt x="99793" y="188341"/>
                    </a:cubicBezTo>
                    <a:cubicBezTo>
                      <a:pt x="99793" y="49194"/>
                      <a:pt x="99793" y="49194"/>
                      <a:pt x="99793" y="49194"/>
                    </a:cubicBezTo>
                    <a:cubicBezTo>
                      <a:pt x="99793" y="22489"/>
                      <a:pt x="77304" y="0"/>
                      <a:pt x="49194" y="0"/>
                    </a:cubicBezTo>
                    <a:lnTo>
                      <a:pt x="49194" y="0"/>
                    </a:lnTo>
                    <a:close/>
                  </a:path>
                </a:pathLst>
              </a:custGeom>
              <a:pattFill prst="pct10">
                <a:fgClr>
                  <a:schemeClr val="bg1"/>
                </a:fgClr>
                <a:bgClr>
                  <a:schemeClr val="tx1"/>
                </a:bgClr>
              </a:pattFill>
              <a:ln w="14968" cap="flat">
                <a:noFill/>
                <a:prstDash val="solid"/>
                <a:miter/>
              </a:ln>
            </p:spPr>
            <p:txBody>
              <a:bodyPr rtlCol="0" anchor="ctr"/>
              <a:lstStyle/>
              <a:p>
                <a:pPr defTabSz="932563">
                  <a:defRPr/>
                </a:pPr>
                <a:endParaRPr lang="en-US">
                  <a:solidFill>
                    <a:srgbClr val="000000"/>
                  </a:solidFill>
                  <a:latin typeface="Segoe UI"/>
                </a:endParaRPr>
              </a:p>
            </p:txBody>
          </p:sp>
        </p:grpSp>
        <p:sp>
          <p:nvSpPr>
            <p:cNvPr id="722" name="Freeform: Shape 721">
              <a:extLst>
                <a:ext uri="{FF2B5EF4-FFF2-40B4-BE49-F238E27FC236}">
                  <a16:creationId xmlns:a16="http://schemas.microsoft.com/office/drawing/2014/main" id="{04FF978A-0A6B-43B6-929C-04AAEF6EECD2}"/>
                </a:ext>
              </a:extLst>
            </p:cNvPr>
            <p:cNvSpPr/>
            <p:nvPr/>
          </p:nvSpPr>
          <p:spPr>
            <a:xfrm flipH="1">
              <a:off x="2508625" y="4084585"/>
              <a:ext cx="123952" cy="158068"/>
            </a:xfrm>
            <a:custGeom>
              <a:avLst/>
              <a:gdLst>
                <a:gd name="connsiteX0" fmla="*/ 49194 w 98387"/>
                <a:gd name="connsiteY0" fmla="*/ 0 h 182719"/>
                <a:gd name="connsiteX1" fmla="*/ 0 w 98387"/>
                <a:gd name="connsiteY1" fmla="*/ 49194 h 182719"/>
                <a:gd name="connsiteX2" fmla="*/ 0 w 98387"/>
                <a:gd name="connsiteY2" fmla="*/ 188341 h 182719"/>
                <a:gd name="connsiteX3" fmla="*/ 99793 w 98387"/>
                <a:gd name="connsiteY3" fmla="*/ 188341 h 182719"/>
                <a:gd name="connsiteX4" fmla="*/ 99793 w 98387"/>
                <a:gd name="connsiteY4" fmla="*/ 49194 h 182719"/>
                <a:gd name="connsiteX5" fmla="*/ 49194 w 98387"/>
                <a:gd name="connsiteY5" fmla="*/ 0 h 182719"/>
                <a:gd name="connsiteX6" fmla="*/ 49194 w 98387"/>
                <a:gd name="connsiteY6" fmla="*/ 0 h 182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8387" h="182719">
                  <a:moveTo>
                    <a:pt x="49194" y="0"/>
                  </a:moveTo>
                  <a:cubicBezTo>
                    <a:pt x="21083" y="0"/>
                    <a:pt x="0" y="22489"/>
                    <a:pt x="0" y="49194"/>
                  </a:cubicBezTo>
                  <a:cubicBezTo>
                    <a:pt x="0" y="188341"/>
                    <a:pt x="0" y="188341"/>
                    <a:pt x="0" y="188341"/>
                  </a:cubicBezTo>
                  <a:cubicBezTo>
                    <a:pt x="99793" y="188341"/>
                    <a:pt x="99793" y="188341"/>
                    <a:pt x="99793" y="188341"/>
                  </a:cubicBezTo>
                  <a:cubicBezTo>
                    <a:pt x="99793" y="49194"/>
                    <a:pt x="99793" y="49194"/>
                    <a:pt x="99793" y="49194"/>
                  </a:cubicBezTo>
                  <a:cubicBezTo>
                    <a:pt x="99793" y="22489"/>
                    <a:pt x="77304" y="0"/>
                    <a:pt x="49194" y="0"/>
                  </a:cubicBezTo>
                  <a:lnTo>
                    <a:pt x="49194" y="0"/>
                  </a:lnTo>
                  <a:close/>
                </a:path>
              </a:pathLst>
            </a:custGeom>
            <a:solidFill>
              <a:schemeClr val="tx1"/>
            </a:solidFill>
            <a:ln w="13811" cap="flat">
              <a:noFill/>
              <a:prstDash val="solid"/>
              <a:miter/>
            </a:ln>
            <a:scene3d>
              <a:camera prst="isometricLeftDown">
                <a:rot lat="1200000" lon="1200000" rev="0"/>
              </a:camera>
              <a:lightRig rig="threePt" dir="t"/>
            </a:scene3d>
          </p:spPr>
          <p:txBody>
            <a:bodyPr rtlCol="0" anchor="ctr"/>
            <a:lstStyle/>
            <a:p>
              <a:pPr defTabSz="932563">
                <a:defRPr/>
              </a:pPr>
              <a:endParaRPr lang="en-US">
                <a:solidFill>
                  <a:srgbClr val="000000"/>
                </a:solidFill>
                <a:latin typeface="Segoe UI"/>
              </a:endParaRPr>
            </a:p>
          </p:txBody>
        </p:sp>
      </p:grpSp>
      <p:grpSp>
        <p:nvGrpSpPr>
          <p:cNvPr id="791" name="Group 790">
            <a:extLst>
              <a:ext uri="{FF2B5EF4-FFF2-40B4-BE49-F238E27FC236}">
                <a16:creationId xmlns:a16="http://schemas.microsoft.com/office/drawing/2014/main" id="{2E166AD4-3806-4CCD-980E-D8B3EA5B5A0F}"/>
              </a:ext>
            </a:extLst>
          </p:cNvPr>
          <p:cNvGrpSpPr/>
          <p:nvPr/>
        </p:nvGrpSpPr>
        <p:grpSpPr>
          <a:xfrm>
            <a:off x="3208110" y="1680702"/>
            <a:ext cx="352143" cy="305829"/>
            <a:chOff x="3239827" y="1334190"/>
            <a:chExt cx="975381" cy="788404"/>
          </a:xfrm>
        </p:grpSpPr>
        <p:sp>
          <p:nvSpPr>
            <p:cNvPr id="795" name="Graphic 38">
              <a:extLst>
                <a:ext uri="{FF2B5EF4-FFF2-40B4-BE49-F238E27FC236}">
                  <a16:creationId xmlns:a16="http://schemas.microsoft.com/office/drawing/2014/main" id="{A818024E-0A8C-4A3B-9501-9889296F9A4C}"/>
                </a:ext>
              </a:extLst>
            </p:cNvPr>
            <p:cNvSpPr/>
            <p:nvPr/>
          </p:nvSpPr>
          <p:spPr>
            <a:xfrm>
              <a:off x="3882031" y="1334190"/>
              <a:ext cx="333177" cy="666354"/>
            </a:xfrm>
            <a:custGeom>
              <a:avLst/>
              <a:gdLst>
                <a:gd name="connsiteX0" fmla="*/ 333177 w 333177"/>
                <a:gd name="connsiteY0" fmla="*/ 116612 h 666354"/>
                <a:gd name="connsiteX1" fmla="*/ 249883 w 333177"/>
                <a:gd name="connsiteY1" fmla="*/ 59231 h 666354"/>
                <a:gd name="connsiteX2" fmla="*/ 166589 w 333177"/>
                <a:gd name="connsiteY2" fmla="*/ 0 h 666354"/>
                <a:gd name="connsiteX3" fmla="*/ 83294 w 333177"/>
                <a:gd name="connsiteY3" fmla="*/ 59231 h 666354"/>
                <a:gd name="connsiteX4" fmla="*/ 0 w 333177"/>
                <a:gd name="connsiteY4" fmla="*/ 116612 h 666354"/>
                <a:gd name="connsiteX5" fmla="*/ 0 w 333177"/>
                <a:gd name="connsiteY5" fmla="*/ 116612 h 666354"/>
                <a:gd name="connsiteX6" fmla="*/ 0 w 333177"/>
                <a:gd name="connsiteY6" fmla="*/ 677460 h 666354"/>
                <a:gd name="connsiteX7" fmla="*/ 142526 w 333177"/>
                <a:gd name="connsiteY7" fmla="*/ 677460 h 666354"/>
                <a:gd name="connsiteX8" fmla="*/ 142526 w 333177"/>
                <a:gd name="connsiteY8" fmla="*/ 540487 h 666354"/>
                <a:gd name="connsiteX9" fmla="*/ 185098 w 333177"/>
                <a:gd name="connsiteY9" fmla="*/ 540487 h 666354"/>
                <a:gd name="connsiteX10" fmla="*/ 185098 w 333177"/>
                <a:gd name="connsiteY10" fmla="*/ 677460 h 666354"/>
                <a:gd name="connsiteX11" fmla="*/ 335028 w 333177"/>
                <a:gd name="connsiteY11" fmla="*/ 677460 h 666354"/>
                <a:gd name="connsiteX12" fmla="*/ 333177 w 333177"/>
                <a:gd name="connsiteY12" fmla="*/ 116612 h 666354"/>
                <a:gd name="connsiteX13" fmla="*/ 333177 w 333177"/>
                <a:gd name="connsiteY13" fmla="*/ 116612 h 666354"/>
                <a:gd name="connsiteX14" fmla="*/ 124016 w 333177"/>
                <a:gd name="connsiteY14" fmla="*/ 451640 h 666354"/>
                <a:gd name="connsiteX15" fmla="*/ 124016 w 333177"/>
                <a:gd name="connsiteY15" fmla="*/ 464597 h 666354"/>
                <a:gd name="connsiteX16" fmla="*/ 98102 w 333177"/>
                <a:gd name="connsiteY16" fmla="*/ 464597 h 666354"/>
                <a:gd name="connsiteX17" fmla="*/ 98102 w 333177"/>
                <a:gd name="connsiteY17" fmla="*/ 438683 h 666354"/>
                <a:gd name="connsiteX18" fmla="*/ 124016 w 333177"/>
                <a:gd name="connsiteY18" fmla="*/ 438683 h 666354"/>
                <a:gd name="connsiteX19" fmla="*/ 124016 w 333177"/>
                <a:gd name="connsiteY19" fmla="*/ 451640 h 666354"/>
                <a:gd name="connsiteX20" fmla="*/ 124016 w 333177"/>
                <a:gd name="connsiteY20" fmla="*/ 340581 h 666354"/>
                <a:gd name="connsiteX21" fmla="*/ 124016 w 333177"/>
                <a:gd name="connsiteY21" fmla="*/ 353538 h 666354"/>
                <a:gd name="connsiteX22" fmla="*/ 98102 w 333177"/>
                <a:gd name="connsiteY22" fmla="*/ 353538 h 666354"/>
                <a:gd name="connsiteX23" fmla="*/ 98102 w 333177"/>
                <a:gd name="connsiteY23" fmla="*/ 325773 h 666354"/>
                <a:gd name="connsiteX24" fmla="*/ 124016 w 333177"/>
                <a:gd name="connsiteY24" fmla="*/ 325773 h 666354"/>
                <a:gd name="connsiteX25" fmla="*/ 124016 w 333177"/>
                <a:gd name="connsiteY25" fmla="*/ 340581 h 666354"/>
                <a:gd name="connsiteX26" fmla="*/ 124016 w 333177"/>
                <a:gd name="connsiteY26" fmla="*/ 227671 h 666354"/>
                <a:gd name="connsiteX27" fmla="*/ 124016 w 333177"/>
                <a:gd name="connsiteY27" fmla="*/ 240628 h 666354"/>
                <a:gd name="connsiteX28" fmla="*/ 98102 w 333177"/>
                <a:gd name="connsiteY28" fmla="*/ 240628 h 666354"/>
                <a:gd name="connsiteX29" fmla="*/ 98102 w 333177"/>
                <a:gd name="connsiteY29" fmla="*/ 214714 h 666354"/>
                <a:gd name="connsiteX30" fmla="*/ 124016 w 333177"/>
                <a:gd name="connsiteY30" fmla="*/ 214714 h 666354"/>
                <a:gd name="connsiteX31" fmla="*/ 124016 w 333177"/>
                <a:gd name="connsiteY31" fmla="*/ 227671 h 666354"/>
                <a:gd name="connsiteX32" fmla="*/ 235075 w 333177"/>
                <a:gd name="connsiteY32" fmla="*/ 451640 h 666354"/>
                <a:gd name="connsiteX33" fmla="*/ 235075 w 333177"/>
                <a:gd name="connsiteY33" fmla="*/ 464597 h 666354"/>
                <a:gd name="connsiteX34" fmla="*/ 209161 w 333177"/>
                <a:gd name="connsiteY34" fmla="*/ 464597 h 666354"/>
                <a:gd name="connsiteX35" fmla="*/ 209161 w 333177"/>
                <a:gd name="connsiteY35" fmla="*/ 438683 h 666354"/>
                <a:gd name="connsiteX36" fmla="*/ 235075 w 333177"/>
                <a:gd name="connsiteY36" fmla="*/ 438683 h 666354"/>
                <a:gd name="connsiteX37" fmla="*/ 235075 w 333177"/>
                <a:gd name="connsiteY37" fmla="*/ 451640 h 666354"/>
                <a:gd name="connsiteX38" fmla="*/ 235075 w 333177"/>
                <a:gd name="connsiteY38" fmla="*/ 340581 h 666354"/>
                <a:gd name="connsiteX39" fmla="*/ 235075 w 333177"/>
                <a:gd name="connsiteY39" fmla="*/ 353538 h 666354"/>
                <a:gd name="connsiteX40" fmla="*/ 209161 w 333177"/>
                <a:gd name="connsiteY40" fmla="*/ 353538 h 666354"/>
                <a:gd name="connsiteX41" fmla="*/ 209161 w 333177"/>
                <a:gd name="connsiteY41" fmla="*/ 325773 h 666354"/>
                <a:gd name="connsiteX42" fmla="*/ 235075 w 333177"/>
                <a:gd name="connsiteY42" fmla="*/ 325773 h 666354"/>
                <a:gd name="connsiteX43" fmla="*/ 235075 w 333177"/>
                <a:gd name="connsiteY43" fmla="*/ 340581 h 666354"/>
                <a:gd name="connsiteX44" fmla="*/ 235075 w 333177"/>
                <a:gd name="connsiteY44" fmla="*/ 227671 h 666354"/>
                <a:gd name="connsiteX45" fmla="*/ 235075 w 333177"/>
                <a:gd name="connsiteY45" fmla="*/ 240628 h 666354"/>
                <a:gd name="connsiteX46" fmla="*/ 209161 w 333177"/>
                <a:gd name="connsiteY46" fmla="*/ 240628 h 666354"/>
                <a:gd name="connsiteX47" fmla="*/ 209161 w 333177"/>
                <a:gd name="connsiteY47" fmla="*/ 214714 h 666354"/>
                <a:gd name="connsiteX48" fmla="*/ 235075 w 333177"/>
                <a:gd name="connsiteY48" fmla="*/ 214714 h 666354"/>
                <a:gd name="connsiteX49" fmla="*/ 235075 w 333177"/>
                <a:gd name="connsiteY49" fmla="*/ 227671 h 666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333177" h="666354">
                  <a:moveTo>
                    <a:pt x="333177" y="116612"/>
                  </a:moveTo>
                  <a:lnTo>
                    <a:pt x="249883" y="59231"/>
                  </a:lnTo>
                  <a:lnTo>
                    <a:pt x="166589" y="0"/>
                  </a:lnTo>
                  <a:lnTo>
                    <a:pt x="83294" y="59231"/>
                  </a:lnTo>
                  <a:lnTo>
                    <a:pt x="0" y="116612"/>
                  </a:lnTo>
                  <a:lnTo>
                    <a:pt x="0" y="116612"/>
                  </a:lnTo>
                  <a:lnTo>
                    <a:pt x="0" y="677460"/>
                  </a:lnTo>
                  <a:lnTo>
                    <a:pt x="142526" y="677460"/>
                  </a:lnTo>
                  <a:lnTo>
                    <a:pt x="142526" y="540487"/>
                  </a:lnTo>
                  <a:lnTo>
                    <a:pt x="185098" y="540487"/>
                  </a:lnTo>
                  <a:lnTo>
                    <a:pt x="185098" y="677460"/>
                  </a:lnTo>
                  <a:lnTo>
                    <a:pt x="335028" y="677460"/>
                  </a:lnTo>
                  <a:lnTo>
                    <a:pt x="333177" y="116612"/>
                  </a:lnTo>
                  <a:lnTo>
                    <a:pt x="333177" y="116612"/>
                  </a:lnTo>
                  <a:close/>
                  <a:moveTo>
                    <a:pt x="124016" y="451640"/>
                  </a:moveTo>
                  <a:lnTo>
                    <a:pt x="124016" y="464597"/>
                  </a:lnTo>
                  <a:lnTo>
                    <a:pt x="98102" y="464597"/>
                  </a:lnTo>
                  <a:lnTo>
                    <a:pt x="98102" y="438683"/>
                  </a:lnTo>
                  <a:lnTo>
                    <a:pt x="124016" y="438683"/>
                  </a:lnTo>
                  <a:lnTo>
                    <a:pt x="124016" y="451640"/>
                  </a:lnTo>
                  <a:close/>
                  <a:moveTo>
                    <a:pt x="124016" y="340581"/>
                  </a:moveTo>
                  <a:lnTo>
                    <a:pt x="124016" y="353538"/>
                  </a:lnTo>
                  <a:lnTo>
                    <a:pt x="98102" y="353538"/>
                  </a:lnTo>
                  <a:lnTo>
                    <a:pt x="98102" y="325773"/>
                  </a:lnTo>
                  <a:lnTo>
                    <a:pt x="124016" y="325773"/>
                  </a:lnTo>
                  <a:lnTo>
                    <a:pt x="124016" y="340581"/>
                  </a:lnTo>
                  <a:close/>
                  <a:moveTo>
                    <a:pt x="124016" y="227671"/>
                  </a:moveTo>
                  <a:lnTo>
                    <a:pt x="124016" y="240628"/>
                  </a:lnTo>
                  <a:lnTo>
                    <a:pt x="98102" y="240628"/>
                  </a:lnTo>
                  <a:lnTo>
                    <a:pt x="98102" y="214714"/>
                  </a:lnTo>
                  <a:lnTo>
                    <a:pt x="124016" y="214714"/>
                  </a:lnTo>
                  <a:lnTo>
                    <a:pt x="124016" y="227671"/>
                  </a:lnTo>
                  <a:close/>
                  <a:moveTo>
                    <a:pt x="235075" y="451640"/>
                  </a:moveTo>
                  <a:lnTo>
                    <a:pt x="235075" y="464597"/>
                  </a:lnTo>
                  <a:lnTo>
                    <a:pt x="209161" y="464597"/>
                  </a:lnTo>
                  <a:lnTo>
                    <a:pt x="209161" y="438683"/>
                  </a:lnTo>
                  <a:lnTo>
                    <a:pt x="235075" y="438683"/>
                  </a:lnTo>
                  <a:lnTo>
                    <a:pt x="235075" y="451640"/>
                  </a:lnTo>
                  <a:close/>
                  <a:moveTo>
                    <a:pt x="235075" y="340581"/>
                  </a:moveTo>
                  <a:lnTo>
                    <a:pt x="235075" y="353538"/>
                  </a:lnTo>
                  <a:lnTo>
                    <a:pt x="209161" y="353538"/>
                  </a:lnTo>
                  <a:lnTo>
                    <a:pt x="209161" y="325773"/>
                  </a:lnTo>
                  <a:lnTo>
                    <a:pt x="235075" y="325773"/>
                  </a:lnTo>
                  <a:lnTo>
                    <a:pt x="235075" y="340581"/>
                  </a:lnTo>
                  <a:close/>
                  <a:moveTo>
                    <a:pt x="235075" y="227671"/>
                  </a:moveTo>
                  <a:lnTo>
                    <a:pt x="235075" y="240628"/>
                  </a:lnTo>
                  <a:lnTo>
                    <a:pt x="209161" y="240628"/>
                  </a:lnTo>
                  <a:lnTo>
                    <a:pt x="209161" y="214714"/>
                  </a:lnTo>
                  <a:lnTo>
                    <a:pt x="235075" y="214714"/>
                  </a:lnTo>
                  <a:lnTo>
                    <a:pt x="235075" y="227671"/>
                  </a:lnTo>
                  <a:close/>
                </a:path>
              </a:pathLst>
            </a:custGeom>
            <a:pattFill prst="pct10">
              <a:fgClr>
                <a:schemeClr val="bg1"/>
              </a:fgClr>
              <a:bgClr>
                <a:srgbClr val="75757A"/>
              </a:bgClr>
            </a:pattFill>
            <a:ln w="14968" cap="flat">
              <a:noFill/>
              <a:prstDash val="solid"/>
              <a:miter/>
            </a:ln>
          </p:spPr>
          <p:txBody>
            <a:bodyPr rtlCol="0" anchor="ctr"/>
            <a:lstStyle/>
            <a:p>
              <a:pPr defTabSz="932563">
                <a:defRPr/>
              </a:pPr>
              <a:endParaRPr lang="en-US">
                <a:solidFill>
                  <a:srgbClr val="000000"/>
                </a:solidFill>
                <a:latin typeface="Segoe UI"/>
              </a:endParaRPr>
            </a:p>
          </p:txBody>
        </p:sp>
        <p:sp>
          <p:nvSpPr>
            <p:cNvPr id="796" name="Rectangle 795">
              <a:extLst>
                <a:ext uri="{FF2B5EF4-FFF2-40B4-BE49-F238E27FC236}">
                  <a16:creationId xmlns:a16="http://schemas.microsoft.com/office/drawing/2014/main" id="{A7EC51D3-3610-4509-9F87-748F7F32A11E}"/>
                </a:ext>
              </a:extLst>
            </p:cNvPr>
            <p:cNvSpPr/>
            <p:nvPr/>
          </p:nvSpPr>
          <p:spPr bwMode="auto">
            <a:xfrm>
              <a:off x="3263270" y="1998154"/>
              <a:ext cx="240635" cy="108881"/>
            </a:xfrm>
            <a:prstGeom prst="rect">
              <a:avLst/>
            </a:prstGeom>
            <a:pattFill prst="pct10">
              <a:fgClr>
                <a:schemeClr val="bg1"/>
              </a:fgClr>
              <a:bgClr>
                <a:schemeClr val="tx1"/>
              </a:bgClr>
            </a:patt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797" name="Group 796">
              <a:extLst>
                <a:ext uri="{FF2B5EF4-FFF2-40B4-BE49-F238E27FC236}">
                  <a16:creationId xmlns:a16="http://schemas.microsoft.com/office/drawing/2014/main" id="{F2D4007C-5AC7-4A91-A510-004025EB6DFA}"/>
                </a:ext>
              </a:extLst>
            </p:cNvPr>
            <p:cNvGrpSpPr/>
            <p:nvPr/>
          </p:nvGrpSpPr>
          <p:grpSpPr>
            <a:xfrm>
              <a:off x="3614782" y="1581435"/>
              <a:ext cx="329560" cy="464197"/>
              <a:chOff x="3868389" y="3385937"/>
              <a:chExt cx="293037" cy="412753"/>
            </a:xfrm>
          </p:grpSpPr>
          <p:sp>
            <p:nvSpPr>
              <p:cNvPr id="830" name="Rectangle 829">
                <a:extLst>
                  <a:ext uri="{FF2B5EF4-FFF2-40B4-BE49-F238E27FC236}">
                    <a16:creationId xmlns:a16="http://schemas.microsoft.com/office/drawing/2014/main" id="{3BE20953-8E27-476F-8171-D385BFEA784E}"/>
                  </a:ext>
                </a:extLst>
              </p:cNvPr>
              <p:cNvSpPr/>
              <p:nvPr/>
            </p:nvSpPr>
            <p:spPr bwMode="auto">
              <a:xfrm>
                <a:off x="3884211" y="3398656"/>
                <a:ext cx="273940" cy="388170"/>
              </a:xfrm>
              <a:prstGeom prst="rect">
                <a:avLst/>
              </a:prstGeom>
              <a:pattFill prst="pct5">
                <a:fgClr>
                  <a:schemeClr val="bg1"/>
                </a:fgClr>
                <a:bgClr>
                  <a:schemeClr val="accent5"/>
                </a:bgClr>
              </a:pattFill>
              <a:ln w="14968" cap="flat">
                <a:noFill/>
                <a:prstDash val="solid"/>
                <a:miter/>
              </a:ln>
            </p:spPr>
            <p:txBody>
              <a:bodyPr rtlCol="0" anchor="ctr"/>
              <a:lstStyle/>
              <a:p>
                <a:pPr defTabSz="932563">
                  <a:defRPr/>
                </a:pPr>
                <a:endParaRPr lang="en-US" err="1">
                  <a:solidFill>
                    <a:srgbClr val="000000"/>
                  </a:solidFill>
                  <a:latin typeface="Segoe UI"/>
                </a:endParaRPr>
              </a:p>
            </p:txBody>
          </p:sp>
          <p:grpSp>
            <p:nvGrpSpPr>
              <p:cNvPr id="831" name="Group 21">
                <a:extLst>
                  <a:ext uri="{FF2B5EF4-FFF2-40B4-BE49-F238E27FC236}">
                    <a16:creationId xmlns:a16="http://schemas.microsoft.com/office/drawing/2014/main" id="{FB97248B-C0D7-41A8-8D92-32CFD57232A2}"/>
                  </a:ext>
                </a:extLst>
              </p:cNvPr>
              <p:cNvGrpSpPr>
                <a:grpSpLocks noChangeAspect="1"/>
              </p:cNvGrpSpPr>
              <p:nvPr/>
            </p:nvGrpSpPr>
            <p:grpSpPr bwMode="auto">
              <a:xfrm>
                <a:off x="3868389" y="3385937"/>
                <a:ext cx="293037" cy="412753"/>
                <a:chOff x="2437" y="818"/>
                <a:chExt cx="164" cy="231"/>
              </a:xfrm>
              <a:solidFill>
                <a:schemeClr val="tx1"/>
              </a:solidFill>
            </p:grpSpPr>
            <p:sp>
              <p:nvSpPr>
                <p:cNvPr id="832" name="Freeform 22">
                  <a:extLst>
                    <a:ext uri="{FF2B5EF4-FFF2-40B4-BE49-F238E27FC236}">
                      <a16:creationId xmlns:a16="http://schemas.microsoft.com/office/drawing/2014/main" id="{197C0FDD-23E8-403B-B5C2-D19DB5BF2155}"/>
                    </a:ext>
                  </a:extLst>
                </p:cNvPr>
                <p:cNvSpPr>
                  <a:spLocks/>
                </p:cNvSpPr>
                <p:nvPr/>
              </p:nvSpPr>
              <p:spPr bwMode="auto">
                <a:xfrm>
                  <a:off x="2539" y="949"/>
                  <a:ext cx="49" cy="40"/>
                </a:xfrm>
                <a:custGeom>
                  <a:avLst/>
                  <a:gdLst>
                    <a:gd name="T0" fmla="*/ 0 w 52"/>
                    <a:gd name="T1" fmla="*/ 53 h 53"/>
                    <a:gd name="T2" fmla="*/ 0 w 52"/>
                    <a:gd name="T3" fmla="*/ 53 h 53"/>
                    <a:gd name="T4" fmla="*/ 52 w 52"/>
                    <a:gd name="T5" fmla="*/ 53 h 53"/>
                    <a:gd name="T6" fmla="*/ 52 w 52"/>
                    <a:gd name="T7" fmla="*/ 0 h 53"/>
                    <a:gd name="T8" fmla="*/ 0 w 52"/>
                    <a:gd name="T9" fmla="*/ 0 h 53"/>
                    <a:gd name="T10" fmla="*/ 0 w 52"/>
                    <a:gd name="T11" fmla="*/ 53 h 53"/>
                  </a:gdLst>
                  <a:ahLst/>
                  <a:cxnLst>
                    <a:cxn ang="0">
                      <a:pos x="T0" y="T1"/>
                    </a:cxn>
                    <a:cxn ang="0">
                      <a:pos x="T2" y="T3"/>
                    </a:cxn>
                    <a:cxn ang="0">
                      <a:pos x="T4" y="T5"/>
                    </a:cxn>
                    <a:cxn ang="0">
                      <a:pos x="T6" y="T7"/>
                    </a:cxn>
                    <a:cxn ang="0">
                      <a:pos x="T8" y="T9"/>
                    </a:cxn>
                    <a:cxn ang="0">
                      <a:pos x="T10" y="T11"/>
                    </a:cxn>
                  </a:cxnLst>
                  <a:rect l="0" t="0" r="r" b="b"/>
                  <a:pathLst>
                    <a:path w="52" h="53">
                      <a:moveTo>
                        <a:pt x="0" y="53"/>
                      </a:moveTo>
                      <a:lnTo>
                        <a:pt x="0" y="53"/>
                      </a:lnTo>
                      <a:lnTo>
                        <a:pt x="52" y="53"/>
                      </a:lnTo>
                      <a:lnTo>
                        <a:pt x="52" y="0"/>
                      </a:lnTo>
                      <a:lnTo>
                        <a:pt x="0" y="0"/>
                      </a:lnTo>
                      <a:lnTo>
                        <a:pt x="0" y="53"/>
                      </a:lnTo>
                      <a:close/>
                    </a:path>
                  </a:pathLst>
                </a:custGeom>
                <a:solidFill>
                  <a:schemeClr val="bg1"/>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3C3C41"/>
                    </a:solidFill>
                    <a:latin typeface="Segoe UI"/>
                  </a:endParaRPr>
                </a:p>
              </p:txBody>
            </p:sp>
            <p:sp>
              <p:nvSpPr>
                <p:cNvPr id="833" name="Freeform 23">
                  <a:extLst>
                    <a:ext uri="{FF2B5EF4-FFF2-40B4-BE49-F238E27FC236}">
                      <a16:creationId xmlns:a16="http://schemas.microsoft.com/office/drawing/2014/main" id="{F90AF89D-B5E6-40EF-9215-12AD6E98F4C9}"/>
                    </a:ext>
                  </a:extLst>
                </p:cNvPr>
                <p:cNvSpPr>
                  <a:spLocks noEditPoints="1"/>
                </p:cNvSpPr>
                <p:nvPr/>
              </p:nvSpPr>
              <p:spPr bwMode="auto">
                <a:xfrm>
                  <a:off x="2437" y="818"/>
                  <a:ext cx="164" cy="231"/>
                </a:xfrm>
                <a:custGeom>
                  <a:avLst/>
                  <a:gdLst>
                    <a:gd name="T0" fmla="*/ 239 w 265"/>
                    <a:gd name="T1" fmla="*/ 106 h 372"/>
                    <a:gd name="T2" fmla="*/ 239 w 265"/>
                    <a:gd name="T3" fmla="*/ 106 h 372"/>
                    <a:gd name="T4" fmla="*/ 186 w 265"/>
                    <a:gd name="T5" fmla="*/ 106 h 372"/>
                    <a:gd name="T6" fmla="*/ 186 w 265"/>
                    <a:gd name="T7" fmla="*/ 53 h 372"/>
                    <a:gd name="T8" fmla="*/ 239 w 265"/>
                    <a:gd name="T9" fmla="*/ 53 h 372"/>
                    <a:gd name="T10" fmla="*/ 239 w 265"/>
                    <a:gd name="T11" fmla="*/ 106 h 372"/>
                    <a:gd name="T12" fmla="*/ 239 w 265"/>
                    <a:gd name="T13" fmla="*/ 186 h 372"/>
                    <a:gd name="T14" fmla="*/ 239 w 265"/>
                    <a:gd name="T15" fmla="*/ 186 h 372"/>
                    <a:gd name="T16" fmla="*/ 186 w 265"/>
                    <a:gd name="T17" fmla="*/ 186 h 372"/>
                    <a:gd name="T18" fmla="*/ 186 w 265"/>
                    <a:gd name="T19" fmla="*/ 133 h 372"/>
                    <a:gd name="T20" fmla="*/ 239 w 265"/>
                    <a:gd name="T21" fmla="*/ 133 h 372"/>
                    <a:gd name="T22" fmla="*/ 239 w 265"/>
                    <a:gd name="T23" fmla="*/ 186 h 372"/>
                    <a:gd name="T24" fmla="*/ 238 w 265"/>
                    <a:gd name="T25" fmla="*/ 266 h 372"/>
                    <a:gd name="T26" fmla="*/ 238 w 265"/>
                    <a:gd name="T27" fmla="*/ 266 h 372"/>
                    <a:gd name="T28" fmla="*/ 186 w 265"/>
                    <a:gd name="T29" fmla="*/ 266 h 372"/>
                    <a:gd name="T30" fmla="*/ 186 w 265"/>
                    <a:gd name="T31" fmla="*/ 213 h 372"/>
                    <a:gd name="T32" fmla="*/ 238 w 265"/>
                    <a:gd name="T33" fmla="*/ 213 h 372"/>
                    <a:gd name="T34" fmla="*/ 238 w 265"/>
                    <a:gd name="T35" fmla="*/ 266 h 372"/>
                    <a:gd name="T36" fmla="*/ 159 w 265"/>
                    <a:gd name="T37" fmla="*/ 106 h 372"/>
                    <a:gd name="T38" fmla="*/ 159 w 265"/>
                    <a:gd name="T39" fmla="*/ 106 h 372"/>
                    <a:gd name="T40" fmla="*/ 106 w 265"/>
                    <a:gd name="T41" fmla="*/ 106 h 372"/>
                    <a:gd name="T42" fmla="*/ 106 w 265"/>
                    <a:gd name="T43" fmla="*/ 53 h 372"/>
                    <a:gd name="T44" fmla="*/ 159 w 265"/>
                    <a:gd name="T45" fmla="*/ 53 h 372"/>
                    <a:gd name="T46" fmla="*/ 159 w 265"/>
                    <a:gd name="T47" fmla="*/ 106 h 372"/>
                    <a:gd name="T48" fmla="*/ 159 w 265"/>
                    <a:gd name="T49" fmla="*/ 186 h 372"/>
                    <a:gd name="T50" fmla="*/ 159 w 265"/>
                    <a:gd name="T51" fmla="*/ 186 h 372"/>
                    <a:gd name="T52" fmla="*/ 106 w 265"/>
                    <a:gd name="T53" fmla="*/ 186 h 372"/>
                    <a:gd name="T54" fmla="*/ 106 w 265"/>
                    <a:gd name="T55" fmla="*/ 133 h 372"/>
                    <a:gd name="T56" fmla="*/ 159 w 265"/>
                    <a:gd name="T57" fmla="*/ 133 h 372"/>
                    <a:gd name="T58" fmla="*/ 159 w 265"/>
                    <a:gd name="T59" fmla="*/ 186 h 372"/>
                    <a:gd name="T60" fmla="*/ 159 w 265"/>
                    <a:gd name="T61" fmla="*/ 266 h 372"/>
                    <a:gd name="T62" fmla="*/ 159 w 265"/>
                    <a:gd name="T63" fmla="*/ 266 h 372"/>
                    <a:gd name="T64" fmla="*/ 106 w 265"/>
                    <a:gd name="T65" fmla="*/ 266 h 372"/>
                    <a:gd name="T66" fmla="*/ 106 w 265"/>
                    <a:gd name="T67" fmla="*/ 213 h 372"/>
                    <a:gd name="T68" fmla="*/ 159 w 265"/>
                    <a:gd name="T69" fmla="*/ 213 h 372"/>
                    <a:gd name="T70" fmla="*/ 159 w 265"/>
                    <a:gd name="T71" fmla="*/ 266 h 372"/>
                    <a:gd name="T72" fmla="*/ 159 w 265"/>
                    <a:gd name="T73" fmla="*/ 346 h 372"/>
                    <a:gd name="T74" fmla="*/ 159 w 265"/>
                    <a:gd name="T75" fmla="*/ 346 h 372"/>
                    <a:gd name="T76" fmla="*/ 106 w 265"/>
                    <a:gd name="T77" fmla="*/ 346 h 372"/>
                    <a:gd name="T78" fmla="*/ 106 w 265"/>
                    <a:gd name="T79" fmla="*/ 293 h 372"/>
                    <a:gd name="T80" fmla="*/ 159 w 265"/>
                    <a:gd name="T81" fmla="*/ 293 h 372"/>
                    <a:gd name="T82" fmla="*/ 159 w 265"/>
                    <a:gd name="T83" fmla="*/ 346 h 372"/>
                    <a:gd name="T84" fmla="*/ 79 w 265"/>
                    <a:gd name="T85" fmla="*/ 186 h 372"/>
                    <a:gd name="T86" fmla="*/ 79 w 265"/>
                    <a:gd name="T87" fmla="*/ 186 h 372"/>
                    <a:gd name="T88" fmla="*/ 26 w 265"/>
                    <a:gd name="T89" fmla="*/ 186 h 372"/>
                    <a:gd name="T90" fmla="*/ 26 w 265"/>
                    <a:gd name="T91" fmla="*/ 133 h 372"/>
                    <a:gd name="T92" fmla="*/ 79 w 265"/>
                    <a:gd name="T93" fmla="*/ 133 h 372"/>
                    <a:gd name="T94" fmla="*/ 79 w 265"/>
                    <a:gd name="T95" fmla="*/ 186 h 372"/>
                    <a:gd name="T96" fmla="*/ 79 w 265"/>
                    <a:gd name="T97" fmla="*/ 266 h 372"/>
                    <a:gd name="T98" fmla="*/ 79 w 265"/>
                    <a:gd name="T99" fmla="*/ 266 h 372"/>
                    <a:gd name="T100" fmla="*/ 26 w 265"/>
                    <a:gd name="T101" fmla="*/ 266 h 372"/>
                    <a:gd name="T102" fmla="*/ 26 w 265"/>
                    <a:gd name="T103" fmla="*/ 213 h 372"/>
                    <a:gd name="T104" fmla="*/ 79 w 265"/>
                    <a:gd name="T105" fmla="*/ 213 h 372"/>
                    <a:gd name="T106" fmla="*/ 79 w 265"/>
                    <a:gd name="T107" fmla="*/ 266 h 372"/>
                    <a:gd name="T108" fmla="*/ 0 w 265"/>
                    <a:gd name="T109" fmla="*/ 372 h 372"/>
                    <a:gd name="T110" fmla="*/ 0 w 265"/>
                    <a:gd name="T111" fmla="*/ 372 h 372"/>
                    <a:gd name="T112" fmla="*/ 265 w 265"/>
                    <a:gd name="T113" fmla="*/ 372 h 372"/>
                    <a:gd name="T114" fmla="*/ 265 w 265"/>
                    <a:gd name="T115" fmla="*/ 0 h 372"/>
                    <a:gd name="T116" fmla="*/ 0 w 265"/>
                    <a:gd name="T117" fmla="*/ 0 h 372"/>
                    <a:gd name="T118" fmla="*/ 0 w 265"/>
                    <a:gd name="T119" fmla="*/ 372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65" h="372">
                      <a:moveTo>
                        <a:pt x="239" y="106"/>
                      </a:moveTo>
                      <a:lnTo>
                        <a:pt x="239" y="106"/>
                      </a:lnTo>
                      <a:lnTo>
                        <a:pt x="186" y="106"/>
                      </a:lnTo>
                      <a:lnTo>
                        <a:pt x="186" y="53"/>
                      </a:lnTo>
                      <a:lnTo>
                        <a:pt x="239" y="53"/>
                      </a:lnTo>
                      <a:lnTo>
                        <a:pt x="239" y="106"/>
                      </a:lnTo>
                      <a:close/>
                      <a:moveTo>
                        <a:pt x="239" y="186"/>
                      </a:moveTo>
                      <a:lnTo>
                        <a:pt x="239" y="186"/>
                      </a:lnTo>
                      <a:lnTo>
                        <a:pt x="186" y="186"/>
                      </a:lnTo>
                      <a:lnTo>
                        <a:pt x="186" y="133"/>
                      </a:lnTo>
                      <a:lnTo>
                        <a:pt x="239" y="133"/>
                      </a:lnTo>
                      <a:lnTo>
                        <a:pt x="239" y="186"/>
                      </a:lnTo>
                      <a:close/>
                      <a:moveTo>
                        <a:pt x="238" y="266"/>
                      </a:moveTo>
                      <a:lnTo>
                        <a:pt x="238" y="266"/>
                      </a:lnTo>
                      <a:lnTo>
                        <a:pt x="186" y="266"/>
                      </a:lnTo>
                      <a:lnTo>
                        <a:pt x="186" y="213"/>
                      </a:lnTo>
                      <a:lnTo>
                        <a:pt x="238" y="213"/>
                      </a:lnTo>
                      <a:lnTo>
                        <a:pt x="238" y="266"/>
                      </a:lnTo>
                      <a:close/>
                      <a:moveTo>
                        <a:pt x="159" y="106"/>
                      </a:moveTo>
                      <a:lnTo>
                        <a:pt x="159" y="106"/>
                      </a:lnTo>
                      <a:lnTo>
                        <a:pt x="106" y="106"/>
                      </a:lnTo>
                      <a:lnTo>
                        <a:pt x="106" y="53"/>
                      </a:lnTo>
                      <a:lnTo>
                        <a:pt x="159" y="53"/>
                      </a:lnTo>
                      <a:lnTo>
                        <a:pt x="159" y="106"/>
                      </a:lnTo>
                      <a:close/>
                      <a:moveTo>
                        <a:pt x="159" y="186"/>
                      </a:moveTo>
                      <a:lnTo>
                        <a:pt x="159" y="186"/>
                      </a:lnTo>
                      <a:lnTo>
                        <a:pt x="106" y="186"/>
                      </a:lnTo>
                      <a:lnTo>
                        <a:pt x="106" y="133"/>
                      </a:lnTo>
                      <a:lnTo>
                        <a:pt x="159" y="133"/>
                      </a:lnTo>
                      <a:lnTo>
                        <a:pt x="159" y="186"/>
                      </a:lnTo>
                      <a:close/>
                      <a:moveTo>
                        <a:pt x="159" y="266"/>
                      </a:moveTo>
                      <a:lnTo>
                        <a:pt x="159" y="266"/>
                      </a:lnTo>
                      <a:lnTo>
                        <a:pt x="106" y="266"/>
                      </a:lnTo>
                      <a:lnTo>
                        <a:pt x="106" y="213"/>
                      </a:lnTo>
                      <a:lnTo>
                        <a:pt x="159" y="213"/>
                      </a:lnTo>
                      <a:lnTo>
                        <a:pt x="159" y="266"/>
                      </a:lnTo>
                      <a:close/>
                      <a:moveTo>
                        <a:pt x="159" y="346"/>
                      </a:moveTo>
                      <a:lnTo>
                        <a:pt x="159" y="346"/>
                      </a:lnTo>
                      <a:lnTo>
                        <a:pt x="106" y="346"/>
                      </a:lnTo>
                      <a:lnTo>
                        <a:pt x="106" y="293"/>
                      </a:lnTo>
                      <a:lnTo>
                        <a:pt x="159" y="293"/>
                      </a:lnTo>
                      <a:lnTo>
                        <a:pt x="159" y="346"/>
                      </a:lnTo>
                      <a:close/>
                      <a:moveTo>
                        <a:pt x="79" y="186"/>
                      </a:moveTo>
                      <a:lnTo>
                        <a:pt x="79" y="186"/>
                      </a:lnTo>
                      <a:lnTo>
                        <a:pt x="26" y="186"/>
                      </a:lnTo>
                      <a:lnTo>
                        <a:pt x="26" y="133"/>
                      </a:lnTo>
                      <a:lnTo>
                        <a:pt x="79" y="133"/>
                      </a:lnTo>
                      <a:lnTo>
                        <a:pt x="79" y="186"/>
                      </a:lnTo>
                      <a:close/>
                      <a:moveTo>
                        <a:pt x="79" y="266"/>
                      </a:moveTo>
                      <a:lnTo>
                        <a:pt x="79" y="266"/>
                      </a:lnTo>
                      <a:lnTo>
                        <a:pt x="26" y="266"/>
                      </a:lnTo>
                      <a:lnTo>
                        <a:pt x="26" y="213"/>
                      </a:lnTo>
                      <a:lnTo>
                        <a:pt x="79" y="213"/>
                      </a:lnTo>
                      <a:lnTo>
                        <a:pt x="79" y="266"/>
                      </a:lnTo>
                      <a:close/>
                      <a:moveTo>
                        <a:pt x="0" y="372"/>
                      </a:moveTo>
                      <a:lnTo>
                        <a:pt x="0" y="372"/>
                      </a:lnTo>
                      <a:lnTo>
                        <a:pt x="265" y="372"/>
                      </a:lnTo>
                      <a:lnTo>
                        <a:pt x="265" y="0"/>
                      </a:lnTo>
                      <a:lnTo>
                        <a:pt x="0" y="0"/>
                      </a:lnTo>
                      <a:lnTo>
                        <a:pt x="0" y="372"/>
                      </a:lnTo>
                      <a:close/>
                    </a:path>
                  </a:pathLst>
                </a:custGeom>
                <a:pattFill prst="pct10">
                  <a:fgClr>
                    <a:schemeClr val="bg1"/>
                  </a:fgClr>
                  <a:bgClr>
                    <a:schemeClr val="tx2"/>
                  </a:bgClr>
                </a:pattFill>
                <a:ln w="14968" cap="flat">
                  <a:noFill/>
                  <a:prstDash val="solid"/>
                  <a:miter/>
                </a:ln>
              </p:spPr>
              <p:txBody>
                <a:bodyPr rtlCol="0" anchor="ctr"/>
                <a:lstStyle/>
                <a:p>
                  <a:pPr defTabSz="932563">
                    <a:defRPr/>
                  </a:pPr>
                  <a:endParaRPr lang="en-US">
                    <a:solidFill>
                      <a:srgbClr val="000000"/>
                    </a:solidFill>
                    <a:latin typeface="Segoe UI"/>
                  </a:endParaRPr>
                </a:p>
              </p:txBody>
            </p:sp>
          </p:grpSp>
        </p:grpSp>
        <p:sp>
          <p:nvSpPr>
            <p:cNvPr id="798" name="Graphic 40">
              <a:extLst>
                <a:ext uri="{FF2B5EF4-FFF2-40B4-BE49-F238E27FC236}">
                  <a16:creationId xmlns:a16="http://schemas.microsoft.com/office/drawing/2014/main" id="{744D9744-5E23-4DD0-93AD-2B3C1A853218}"/>
                </a:ext>
              </a:extLst>
            </p:cNvPr>
            <p:cNvSpPr/>
            <p:nvPr/>
          </p:nvSpPr>
          <p:spPr>
            <a:xfrm>
              <a:off x="3498503" y="1759337"/>
              <a:ext cx="184715" cy="307859"/>
            </a:xfrm>
            <a:custGeom>
              <a:avLst/>
              <a:gdLst>
                <a:gd name="connsiteX0" fmla="*/ 0 w 184715"/>
                <a:gd name="connsiteY0" fmla="*/ 0 h 307859"/>
                <a:gd name="connsiteX1" fmla="*/ 0 w 184715"/>
                <a:gd name="connsiteY1" fmla="*/ 310938 h 307859"/>
                <a:gd name="connsiteX2" fmla="*/ 79017 w 184715"/>
                <a:gd name="connsiteY2" fmla="*/ 310938 h 307859"/>
                <a:gd name="connsiteX3" fmla="*/ 79017 w 184715"/>
                <a:gd name="connsiteY3" fmla="*/ 234999 h 307859"/>
                <a:gd name="connsiteX4" fmla="*/ 102619 w 184715"/>
                <a:gd name="connsiteY4" fmla="*/ 234999 h 307859"/>
                <a:gd name="connsiteX5" fmla="*/ 102619 w 184715"/>
                <a:gd name="connsiteY5" fmla="*/ 310938 h 307859"/>
                <a:gd name="connsiteX6" fmla="*/ 185741 w 184715"/>
                <a:gd name="connsiteY6" fmla="*/ 310938 h 307859"/>
                <a:gd name="connsiteX7" fmla="*/ 185741 w 184715"/>
                <a:gd name="connsiteY7" fmla="*/ 0 h 307859"/>
                <a:gd name="connsiteX8" fmla="*/ 0 w 184715"/>
                <a:gd name="connsiteY8" fmla="*/ 0 h 307859"/>
                <a:gd name="connsiteX9" fmla="*/ 68755 w 184715"/>
                <a:gd name="connsiteY9" fmla="*/ 186768 h 307859"/>
                <a:gd name="connsiteX10" fmla="*/ 68755 w 184715"/>
                <a:gd name="connsiteY10" fmla="*/ 193951 h 307859"/>
                <a:gd name="connsiteX11" fmla="*/ 54388 w 184715"/>
                <a:gd name="connsiteY11" fmla="*/ 193951 h 307859"/>
                <a:gd name="connsiteX12" fmla="*/ 54388 w 184715"/>
                <a:gd name="connsiteY12" fmla="*/ 179584 h 307859"/>
                <a:gd name="connsiteX13" fmla="*/ 68755 w 184715"/>
                <a:gd name="connsiteY13" fmla="*/ 179584 h 307859"/>
                <a:gd name="connsiteX14" fmla="*/ 68755 w 184715"/>
                <a:gd name="connsiteY14" fmla="*/ 186768 h 307859"/>
                <a:gd name="connsiteX15" fmla="*/ 68755 w 184715"/>
                <a:gd name="connsiteY15" fmla="*/ 125196 h 307859"/>
                <a:gd name="connsiteX16" fmla="*/ 68755 w 184715"/>
                <a:gd name="connsiteY16" fmla="*/ 132379 h 307859"/>
                <a:gd name="connsiteX17" fmla="*/ 54388 w 184715"/>
                <a:gd name="connsiteY17" fmla="*/ 132379 h 307859"/>
                <a:gd name="connsiteX18" fmla="*/ 54388 w 184715"/>
                <a:gd name="connsiteY18" fmla="*/ 116986 h 307859"/>
                <a:gd name="connsiteX19" fmla="*/ 68755 w 184715"/>
                <a:gd name="connsiteY19" fmla="*/ 116986 h 307859"/>
                <a:gd name="connsiteX20" fmla="*/ 68755 w 184715"/>
                <a:gd name="connsiteY20" fmla="*/ 125196 h 307859"/>
                <a:gd name="connsiteX21" fmla="*/ 68755 w 184715"/>
                <a:gd name="connsiteY21" fmla="*/ 61572 h 307859"/>
                <a:gd name="connsiteX22" fmla="*/ 68755 w 184715"/>
                <a:gd name="connsiteY22" fmla="*/ 68755 h 307859"/>
                <a:gd name="connsiteX23" fmla="*/ 54388 w 184715"/>
                <a:gd name="connsiteY23" fmla="*/ 68755 h 307859"/>
                <a:gd name="connsiteX24" fmla="*/ 54388 w 184715"/>
                <a:gd name="connsiteY24" fmla="*/ 54388 h 307859"/>
                <a:gd name="connsiteX25" fmla="*/ 68755 w 184715"/>
                <a:gd name="connsiteY25" fmla="*/ 54388 h 307859"/>
                <a:gd name="connsiteX26" fmla="*/ 68755 w 184715"/>
                <a:gd name="connsiteY26" fmla="*/ 61572 h 307859"/>
                <a:gd name="connsiteX27" fmla="*/ 130327 w 184715"/>
                <a:gd name="connsiteY27" fmla="*/ 186768 h 307859"/>
                <a:gd name="connsiteX28" fmla="*/ 130327 w 184715"/>
                <a:gd name="connsiteY28" fmla="*/ 193951 h 307859"/>
                <a:gd name="connsiteX29" fmla="*/ 115960 w 184715"/>
                <a:gd name="connsiteY29" fmla="*/ 193951 h 307859"/>
                <a:gd name="connsiteX30" fmla="*/ 115960 w 184715"/>
                <a:gd name="connsiteY30" fmla="*/ 179584 h 307859"/>
                <a:gd name="connsiteX31" fmla="*/ 130327 w 184715"/>
                <a:gd name="connsiteY31" fmla="*/ 179584 h 307859"/>
                <a:gd name="connsiteX32" fmla="*/ 130327 w 184715"/>
                <a:gd name="connsiteY32" fmla="*/ 186768 h 307859"/>
                <a:gd name="connsiteX33" fmla="*/ 130327 w 184715"/>
                <a:gd name="connsiteY33" fmla="*/ 125196 h 307859"/>
                <a:gd name="connsiteX34" fmla="*/ 130327 w 184715"/>
                <a:gd name="connsiteY34" fmla="*/ 132379 h 307859"/>
                <a:gd name="connsiteX35" fmla="*/ 115960 w 184715"/>
                <a:gd name="connsiteY35" fmla="*/ 132379 h 307859"/>
                <a:gd name="connsiteX36" fmla="*/ 115960 w 184715"/>
                <a:gd name="connsiteY36" fmla="*/ 116986 h 307859"/>
                <a:gd name="connsiteX37" fmla="*/ 130327 w 184715"/>
                <a:gd name="connsiteY37" fmla="*/ 116986 h 307859"/>
                <a:gd name="connsiteX38" fmla="*/ 130327 w 184715"/>
                <a:gd name="connsiteY38" fmla="*/ 125196 h 307859"/>
                <a:gd name="connsiteX39" fmla="*/ 130327 w 184715"/>
                <a:gd name="connsiteY39" fmla="*/ 61572 h 307859"/>
                <a:gd name="connsiteX40" fmla="*/ 130327 w 184715"/>
                <a:gd name="connsiteY40" fmla="*/ 68755 h 307859"/>
                <a:gd name="connsiteX41" fmla="*/ 115960 w 184715"/>
                <a:gd name="connsiteY41" fmla="*/ 68755 h 307859"/>
                <a:gd name="connsiteX42" fmla="*/ 115960 w 184715"/>
                <a:gd name="connsiteY42" fmla="*/ 54388 h 307859"/>
                <a:gd name="connsiteX43" fmla="*/ 130327 w 184715"/>
                <a:gd name="connsiteY43" fmla="*/ 54388 h 307859"/>
                <a:gd name="connsiteX44" fmla="*/ 130327 w 184715"/>
                <a:gd name="connsiteY44" fmla="*/ 61572 h 307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84715" h="307859">
                  <a:moveTo>
                    <a:pt x="0" y="0"/>
                  </a:moveTo>
                  <a:lnTo>
                    <a:pt x="0" y="310938"/>
                  </a:lnTo>
                  <a:lnTo>
                    <a:pt x="79017" y="310938"/>
                  </a:lnTo>
                  <a:lnTo>
                    <a:pt x="79017" y="234999"/>
                  </a:lnTo>
                  <a:lnTo>
                    <a:pt x="102619" y="234999"/>
                  </a:lnTo>
                  <a:lnTo>
                    <a:pt x="102619" y="310938"/>
                  </a:lnTo>
                  <a:lnTo>
                    <a:pt x="185741" y="310938"/>
                  </a:lnTo>
                  <a:lnTo>
                    <a:pt x="185741" y="0"/>
                  </a:lnTo>
                  <a:lnTo>
                    <a:pt x="0" y="0"/>
                  </a:lnTo>
                  <a:close/>
                  <a:moveTo>
                    <a:pt x="68755" y="186768"/>
                  </a:moveTo>
                  <a:lnTo>
                    <a:pt x="68755" y="193951"/>
                  </a:lnTo>
                  <a:lnTo>
                    <a:pt x="54388" y="193951"/>
                  </a:lnTo>
                  <a:lnTo>
                    <a:pt x="54388" y="179584"/>
                  </a:lnTo>
                  <a:lnTo>
                    <a:pt x="68755" y="179584"/>
                  </a:lnTo>
                  <a:lnTo>
                    <a:pt x="68755" y="186768"/>
                  </a:lnTo>
                  <a:close/>
                  <a:moveTo>
                    <a:pt x="68755" y="125196"/>
                  </a:moveTo>
                  <a:lnTo>
                    <a:pt x="68755" y="132379"/>
                  </a:lnTo>
                  <a:lnTo>
                    <a:pt x="54388" y="132379"/>
                  </a:lnTo>
                  <a:lnTo>
                    <a:pt x="54388" y="116986"/>
                  </a:lnTo>
                  <a:lnTo>
                    <a:pt x="68755" y="116986"/>
                  </a:lnTo>
                  <a:lnTo>
                    <a:pt x="68755" y="125196"/>
                  </a:lnTo>
                  <a:close/>
                  <a:moveTo>
                    <a:pt x="68755" y="61572"/>
                  </a:moveTo>
                  <a:lnTo>
                    <a:pt x="68755" y="68755"/>
                  </a:lnTo>
                  <a:lnTo>
                    <a:pt x="54388" y="68755"/>
                  </a:lnTo>
                  <a:lnTo>
                    <a:pt x="54388" y="54388"/>
                  </a:lnTo>
                  <a:lnTo>
                    <a:pt x="68755" y="54388"/>
                  </a:lnTo>
                  <a:lnTo>
                    <a:pt x="68755" y="61572"/>
                  </a:lnTo>
                  <a:close/>
                  <a:moveTo>
                    <a:pt x="130327" y="186768"/>
                  </a:moveTo>
                  <a:lnTo>
                    <a:pt x="130327" y="193951"/>
                  </a:lnTo>
                  <a:lnTo>
                    <a:pt x="115960" y="193951"/>
                  </a:lnTo>
                  <a:lnTo>
                    <a:pt x="115960" y="179584"/>
                  </a:lnTo>
                  <a:lnTo>
                    <a:pt x="130327" y="179584"/>
                  </a:lnTo>
                  <a:lnTo>
                    <a:pt x="130327" y="186768"/>
                  </a:lnTo>
                  <a:close/>
                  <a:moveTo>
                    <a:pt x="130327" y="125196"/>
                  </a:moveTo>
                  <a:lnTo>
                    <a:pt x="130327" y="132379"/>
                  </a:lnTo>
                  <a:lnTo>
                    <a:pt x="115960" y="132379"/>
                  </a:lnTo>
                  <a:lnTo>
                    <a:pt x="115960" y="116986"/>
                  </a:lnTo>
                  <a:lnTo>
                    <a:pt x="130327" y="116986"/>
                  </a:lnTo>
                  <a:lnTo>
                    <a:pt x="130327" y="125196"/>
                  </a:lnTo>
                  <a:close/>
                  <a:moveTo>
                    <a:pt x="130327" y="61572"/>
                  </a:moveTo>
                  <a:lnTo>
                    <a:pt x="130327" y="68755"/>
                  </a:lnTo>
                  <a:lnTo>
                    <a:pt x="115960" y="68755"/>
                  </a:lnTo>
                  <a:lnTo>
                    <a:pt x="115960" y="54388"/>
                  </a:lnTo>
                  <a:lnTo>
                    <a:pt x="130327" y="54388"/>
                  </a:lnTo>
                  <a:lnTo>
                    <a:pt x="130327" y="61572"/>
                  </a:lnTo>
                  <a:close/>
                </a:path>
              </a:pathLst>
            </a:custGeom>
            <a:pattFill prst="pct10">
              <a:fgClr>
                <a:schemeClr val="bg1"/>
              </a:fgClr>
              <a:bgClr>
                <a:schemeClr val="bg1">
                  <a:lumMod val="75000"/>
                </a:schemeClr>
              </a:bgClr>
            </a:pattFill>
            <a:ln w="10054" cap="flat">
              <a:noFill/>
              <a:prstDash val="solid"/>
              <a:miter/>
            </a:ln>
          </p:spPr>
          <p:txBody>
            <a:bodyPr rtlCol="0" anchor="ctr"/>
            <a:lstStyle/>
            <a:p>
              <a:pPr defTabSz="932563">
                <a:defRPr/>
              </a:pPr>
              <a:endParaRPr lang="en-US">
                <a:solidFill>
                  <a:srgbClr val="000000"/>
                </a:solidFill>
                <a:latin typeface="Segoe UI"/>
              </a:endParaRPr>
            </a:p>
          </p:txBody>
        </p:sp>
        <p:grpSp>
          <p:nvGrpSpPr>
            <p:cNvPr id="799" name="Group 188">
              <a:extLst>
                <a:ext uri="{FF2B5EF4-FFF2-40B4-BE49-F238E27FC236}">
                  <a16:creationId xmlns:a16="http://schemas.microsoft.com/office/drawing/2014/main" id="{743A4B44-7A16-4E26-9955-0D39E04A8C6C}"/>
                </a:ext>
              </a:extLst>
            </p:cNvPr>
            <p:cNvGrpSpPr>
              <a:grpSpLocks noChangeAspect="1"/>
            </p:cNvGrpSpPr>
            <p:nvPr/>
          </p:nvGrpSpPr>
          <p:grpSpPr bwMode="auto">
            <a:xfrm>
              <a:off x="3239827" y="1827479"/>
              <a:ext cx="286471" cy="295115"/>
              <a:chOff x="4156" y="2737"/>
              <a:chExt cx="232" cy="239"/>
            </a:xfrm>
            <a:solidFill>
              <a:schemeClr val="tx2"/>
            </a:solidFill>
          </p:grpSpPr>
          <p:sp>
            <p:nvSpPr>
              <p:cNvPr id="800" name="Freeform 189">
                <a:extLst>
                  <a:ext uri="{FF2B5EF4-FFF2-40B4-BE49-F238E27FC236}">
                    <a16:creationId xmlns:a16="http://schemas.microsoft.com/office/drawing/2014/main" id="{959B9D37-4989-4FD4-A3BA-7080AF7F2A38}"/>
                  </a:ext>
                </a:extLst>
              </p:cNvPr>
              <p:cNvSpPr>
                <a:spLocks noEditPoints="1"/>
              </p:cNvSpPr>
              <p:nvPr/>
            </p:nvSpPr>
            <p:spPr bwMode="auto">
              <a:xfrm>
                <a:off x="4165" y="2852"/>
                <a:ext cx="215" cy="124"/>
              </a:xfrm>
              <a:custGeom>
                <a:avLst/>
                <a:gdLst>
                  <a:gd name="T0" fmla="*/ 41 w 346"/>
                  <a:gd name="T1" fmla="*/ 173 h 200"/>
                  <a:gd name="T2" fmla="*/ 41 w 346"/>
                  <a:gd name="T3" fmla="*/ 173 h 200"/>
                  <a:gd name="T4" fmla="*/ 40 w 346"/>
                  <a:gd name="T5" fmla="*/ 67 h 200"/>
                  <a:gd name="T6" fmla="*/ 306 w 346"/>
                  <a:gd name="T7" fmla="*/ 67 h 200"/>
                  <a:gd name="T8" fmla="*/ 307 w 346"/>
                  <a:gd name="T9" fmla="*/ 173 h 200"/>
                  <a:gd name="T10" fmla="*/ 41 w 346"/>
                  <a:gd name="T11" fmla="*/ 173 h 200"/>
                  <a:gd name="T12" fmla="*/ 306 w 346"/>
                  <a:gd name="T13" fmla="*/ 0 h 200"/>
                  <a:gd name="T14" fmla="*/ 306 w 346"/>
                  <a:gd name="T15" fmla="*/ 0 h 200"/>
                  <a:gd name="T16" fmla="*/ 279 w 346"/>
                  <a:gd name="T17" fmla="*/ 27 h 200"/>
                  <a:gd name="T18" fmla="*/ 253 w 346"/>
                  <a:gd name="T19" fmla="*/ 0 h 200"/>
                  <a:gd name="T20" fmla="*/ 226 w 346"/>
                  <a:gd name="T21" fmla="*/ 27 h 200"/>
                  <a:gd name="T22" fmla="*/ 199 w 346"/>
                  <a:gd name="T23" fmla="*/ 0 h 200"/>
                  <a:gd name="T24" fmla="*/ 173 w 346"/>
                  <a:gd name="T25" fmla="*/ 27 h 200"/>
                  <a:gd name="T26" fmla="*/ 146 w 346"/>
                  <a:gd name="T27" fmla="*/ 0 h 200"/>
                  <a:gd name="T28" fmla="*/ 120 w 346"/>
                  <a:gd name="T29" fmla="*/ 27 h 200"/>
                  <a:gd name="T30" fmla="*/ 93 w 346"/>
                  <a:gd name="T31" fmla="*/ 0 h 200"/>
                  <a:gd name="T32" fmla="*/ 66 w 346"/>
                  <a:gd name="T33" fmla="*/ 27 h 200"/>
                  <a:gd name="T34" fmla="*/ 40 w 346"/>
                  <a:gd name="T35" fmla="*/ 0 h 200"/>
                  <a:gd name="T36" fmla="*/ 13 w 346"/>
                  <a:gd name="T37" fmla="*/ 27 h 200"/>
                  <a:gd name="T38" fmla="*/ 0 w 346"/>
                  <a:gd name="T39" fmla="*/ 23 h 200"/>
                  <a:gd name="T40" fmla="*/ 0 w 346"/>
                  <a:gd name="T41" fmla="*/ 200 h 200"/>
                  <a:gd name="T42" fmla="*/ 346 w 346"/>
                  <a:gd name="T43" fmla="*/ 200 h 200"/>
                  <a:gd name="T44" fmla="*/ 346 w 346"/>
                  <a:gd name="T45" fmla="*/ 23 h 200"/>
                  <a:gd name="T46" fmla="*/ 333 w 346"/>
                  <a:gd name="T47" fmla="*/ 27 h 200"/>
                  <a:gd name="T48" fmla="*/ 306 w 346"/>
                  <a:gd name="T49" fmla="*/ 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46" h="200">
                    <a:moveTo>
                      <a:pt x="41" y="173"/>
                    </a:moveTo>
                    <a:lnTo>
                      <a:pt x="41" y="173"/>
                    </a:lnTo>
                    <a:lnTo>
                      <a:pt x="40" y="67"/>
                    </a:lnTo>
                    <a:lnTo>
                      <a:pt x="306" y="67"/>
                    </a:lnTo>
                    <a:lnTo>
                      <a:pt x="307" y="173"/>
                    </a:lnTo>
                    <a:lnTo>
                      <a:pt x="41" y="173"/>
                    </a:lnTo>
                    <a:close/>
                    <a:moveTo>
                      <a:pt x="306" y="0"/>
                    </a:moveTo>
                    <a:lnTo>
                      <a:pt x="306" y="0"/>
                    </a:lnTo>
                    <a:cubicBezTo>
                      <a:pt x="306" y="15"/>
                      <a:pt x="294" y="27"/>
                      <a:pt x="279" y="27"/>
                    </a:cubicBezTo>
                    <a:cubicBezTo>
                      <a:pt x="265" y="27"/>
                      <a:pt x="253" y="15"/>
                      <a:pt x="253" y="0"/>
                    </a:cubicBezTo>
                    <a:cubicBezTo>
                      <a:pt x="253" y="15"/>
                      <a:pt x="241" y="27"/>
                      <a:pt x="226" y="27"/>
                    </a:cubicBezTo>
                    <a:cubicBezTo>
                      <a:pt x="211" y="27"/>
                      <a:pt x="200" y="15"/>
                      <a:pt x="199" y="0"/>
                    </a:cubicBezTo>
                    <a:cubicBezTo>
                      <a:pt x="199" y="15"/>
                      <a:pt x="187" y="27"/>
                      <a:pt x="173" y="27"/>
                    </a:cubicBezTo>
                    <a:cubicBezTo>
                      <a:pt x="158" y="27"/>
                      <a:pt x="146" y="15"/>
                      <a:pt x="146" y="0"/>
                    </a:cubicBezTo>
                    <a:cubicBezTo>
                      <a:pt x="146" y="15"/>
                      <a:pt x="134" y="27"/>
                      <a:pt x="120" y="27"/>
                    </a:cubicBezTo>
                    <a:cubicBezTo>
                      <a:pt x="105" y="27"/>
                      <a:pt x="93" y="15"/>
                      <a:pt x="93" y="0"/>
                    </a:cubicBezTo>
                    <a:cubicBezTo>
                      <a:pt x="93" y="15"/>
                      <a:pt x="81" y="27"/>
                      <a:pt x="66" y="27"/>
                    </a:cubicBezTo>
                    <a:cubicBezTo>
                      <a:pt x="52" y="27"/>
                      <a:pt x="40" y="15"/>
                      <a:pt x="40" y="0"/>
                    </a:cubicBezTo>
                    <a:cubicBezTo>
                      <a:pt x="39" y="15"/>
                      <a:pt x="28" y="27"/>
                      <a:pt x="13" y="27"/>
                    </a:cubicBezTo>
                    <a:cubicBezTo>
                      <a:pt x="8" y="27"/>
                      <a:pt x="4" y="25"/>
                      <a:pt x="0" y="23"/>
                    </a:cubicBezTo>
                    <a:lnTo>
                      <a:pt x="0" y="200"/>
                    </a:lnTo>
                    <a:lnTo>
                      <a:pt x="346" y="200"/>
                    </a:lnTo>
                    <a:lnTo>
                      <a:pt x="346" y="23"/>
                    </a:lnTo>
                    <a:cubicBezTo>
                      <a:pt x="342" y="25"/>
                      <a:pt x="338" y="27"/>
                      <a:pt x="333" y="27"/>
                    </a:cubicBezTo>
                    <a:cubicBezTo>
                      <a:pt x="318" y="27"/>
                      <a:pt x="306" y="15"/>
                      <a:pt x="306" y="0"/>
                    </a:cubicBezTo>
                    <a:close/>
                  </a:path>
                </a:pathLst>
              </a:custGeom>
              <a:pattFill prst="pct10">
                <a:fgClr>
                  <a:schemeClr val="bg1"/>
                </a:fgClr>
                <a:bgClr>
                  <a:schemeClr val="tx2"/>
                </a:bgClr>
              </a:pattFill>
              <a:ln w="14968" cap="flat">
                <a:noFill/>
                <a:prstDash val="solid"/>
                <a:miter/>
              </a:ln>
            </p:spPr>
            <p:txBody>
              <a:bodyPr rtlCol="0" anchor="ctr"/>
              <a:lstStyle/>
              <a:p>
                <a:pPr defTabSz="932563">
                  <a:defRPr/>
                </a:pPr>
                <a:endParaRPr lang="en-US">
                  <a:solidFill>
                    <a:srgbClr val="000000"/>
                  </a:solidFill>
                  <a:latin typeface="Segoe UI"/>
                </a:endParaRPr>
              </a:p>
            </p:txBody>
          </p:sp>
          <p:sp>
            <p:nvSpPr>
              <p:cNvPr id="801" name="Freeform 190">
                <a:extLst>
                  <a:ext uri="{FF2B5EF4-FFF2-40B4-BE49-F238E27FC236}">
                    <a16:creationId xmlns:a16="http://schemas.microsoft.com/office/drawing/2014/main" id="{7B632EB8-2281-4525-A760-117C4939669F}"/>
                  </a:ext>
                </a:extLst>
              </p:cNvPr>
              <p:cNvSpPr>
                <a:spLocks/>
              </p:cNvSpPr>
              <p:nvPr/>
            </p:nvSpPr>
            <p:spPr bwMode="auto">
              <a:xfrm>
                <a:off x="4156" y="2836"/>
                <a:ext cx="34" cy="33"/>
              </a:xfrm>
              <a:custGeom>
                <a:avLst/>
                <a:gdLst>
                  <a:gd name="T0" fmla="*/ 54 w 54"/>
                  <a:gd name="T1" fmla="*/ 0 h 53"/>
                  <a:gd name="T2" fmla="*/ 54 w 54"/>
                  <a:gd name="T3" fmla="*/ 0 h 53"/>
                  <a:gd name="T4" fmla="*/ 54 w 54"/>
                  <a:gd name="T5" fmla="*/ 26 h 53"/>
                  <a:gd name="T6" fmla="*/ 54 w 54"/>
                  <a:gd name="T7" fmla="*/ 26 h 53"/>
                  <a:gd name="T8" fmla="*/ 27 w 54"/>
                  <a:gd name="T9" fmla="*/ 53 h 53"/>
                  <a:gd name="T10" fmla="*/ 14 w 54"/>
                  <a:gd name="T11" fmla="*/ 49 h 53"/>
                  <a:gd name="T12" fmla="*/ 0 w 54"/>
                  <a:gd name="T13" fmla="*/ 26 h 53"/>
                  <a:gd name="T14" fmla="*/ 0 w 54"/>
                  <a:gd name="T15" fmla="*/ 0 h 53"/>
                  <a:gd name="T16" fmla="*/ 54 w 54"/>
                  <a:gd name="T17"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53">
                    <a:moveTo>
                      <a:pt x="54" y="0"/>
                    </a:moveTo>
                    <a:lnTo>
                      <a:pt x="54" y="0"/>
                    </a:lnTo>
                    <a:lnTo>
                      <a:pt x="54" y="26"/>
                    </a:lnTo>
                    <a:lnTo>
                      <a:pt x="54" y="26"/>
                    </a:lnTo>
                    <a:cubicBezTo>
                      <a:pt x="53" y="41"/>
                      <a:pt x="42" y="53"/>
                      <a:pt x="27" y="53"/>
                    </a:cubicBezTo>
                    <a:cubicBezTo>
                      <a:pt x="22" y="53"/>
                      <a:pt x="18" y="51"/>
                      <a:pt x="14" y="49"/>
                    </a:cubicBezTo>
                    <a:cubicBezTo>
                      <a:pt x="6" y="45"/>
                      <a:pt x="0" y="36"/>
                      <a:pt x="0" y="26"/>
                    </a:cubicBezTo>
                    <a:lnTo>
                      <a:pt x="0" y="0"/>
                    </a:lnTo>
                    <a:lnTo>
                      <a:pt x="54" y="0"/>
                    </a:lnTo>
                    <a:close/>
                  </a:path>
                </a:pathLst>
              </a:custGeom>
              <a:pattFill prst="pct5">
                <a:fgClr>
                  <a:schemeClr val="bg1"/>
                </a:fgClr>
                <a:bgClr>
                  <a:schemeClr val="accent5"/>
                </a:bgClr>
              </a:pattFill>
              <a:ln w="14968" cap="flat">
                <a:noFill/>
                <a:prstDash val="solid"/>
                <a:miter/>
              </a:ln>
            </p:spPr>
            <p:txBody>
              <a:bodyPr rtlCol="0" anchor="ctr"/>
              <a:lstStyle/>
              <a:p>
                <a:pPr defTabSz="932563">
                  <a:defRPr/>
                </a:pPr>
                <a:endParaRPr lang="en-US">
                  <a:solidFill>
                    <a:srgbClr val="000000"/>
                  </a:solidFill>
                  <a:latin typeface="Segoe UI"/>
                </a:endParaRPr>
              </a:p>
            </p:txBody>
          </p:sp>
          <p:sp>
            <p:nvSpPr>
              <p:cNvPr id="802" name="Freeform 191">
                <a:extLst>
                  <a:ext uri="{FF2B5EF4-FFF2-40B4-BE49-F238E27FC236}">
                    <a16:creationId xmlns:a16="http://schemas.microsoft.com/office/drawing/2014/main" id="{596CD2DD-AB47-4140-8943-558ECBA40EC8}"/>
                  </a:ext>
                </a:extLst>
              </p:cNvPr>
              <p:cNvSpPr>
                <a:spLocks/>
              </p:cNvSpPr>
              <p:nvPr/>
            </p:nvSpPr>
            <p:spPr bwMode="auto">
              <a:xfrm>
                <a:off x="4190" y="2836"/>
                <a:ext cx="33" cy="33"/>
              </a:xfrm>
              <a:custGeom>
                <a:avLst/>
                <a:gdLst>
                  <a:gd name="T0" fmla="*/ 53 w 53"/>
                  <a:gd name="T1" fmla="*/ 0 h 53"/>
                  <a:gd name="T2" fmla="*/ 53 w 53"/>
                  <a:gd name="T3" fmla="*/ 0 h 53"/>
                  <a:gd name="T4" fmla="*/ 53 w 53"/>
                  <a:gd name="T5" fmla="*/ 26 h 53"/>
                  <a:gd name="T6" fmla="*/ 53 w 53"/>
                  <a:gd name="T7" fmla="*/ 26 h 53"/>
                  <a:gd name="T8" fmla="*/ 26 w 53"/>
                  <a:gd name="T9" fmla="*/ 53 h 53"/>
                  <a:gd name="T10" fmla="*/ 0 w 53"/>
                  <a:gd name="T11" fmla="*/ 26 h 53"/>
                  <a:gd name="T12" fmla="*/ 0 w 53"/>
                  <a:gd name="T13" fmla="*/ 26 h 53"/>
                  <a:gd name="T14" fmla="*/ 0 w 53"/>
                  <a:gd name="T15" fmla="*/ 0 h 53"/>
                  <a:gd name="T16" fmla="*/ 53 w 53"/>
                  <a:gd name="T17"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53">
                    <a:moveTo>
                      <a:pt x="53" y="0"/>
                    </a:moveTo>
                    <a:lnTo>
                      <a:pt x="53" y="0"/>
                    </a:lnTo>
                    <a:lnTo>
                      <a:pt x="53" y="26"/>
                    </a:lnTo>
                    <a:lnTo>
                      <a:pt x="53" y="26"/>
                    </a:lnTo>
                    <a:cubicBezTo>
                      <a:pt x="53" y="41"/>
                      <a:pt x="41" y="53"/>
                      <a:pt x="26" y="53"/>
                    </a:cubicBezTo>
                    <a:cubicBezTo>
                      <a:pt x="12" y="53"/>
                      <a:pt x="0" y="41"/>
                      <a:pt x="0" y="26"/>
                    </a:cubicBezTo>
                    <a:lnTo>
                      <a:pt x="0" y="26"/>
                    </a:lnTo>
                    <a:lnTo>
                      <a:pt x="0" y="0"/>
                    </a:lnTo>
                    <a:lnTo>
                      <a:pt x="53" y="0"/>
                    </a:lnTo>
                    <a:close/>
                  </a:path>
                </a:pathLst>
              </a:custGeom>
              <a:pattFill prst="pct5">
                <a:fgClr>
                  <a:schemeClr val="bg1"/>
                </a:fgClr>
                <a:bgClr>
                  <a:schemeClr val="accent5"/>
                </a:bgClr>
              </a:pattFill>
              <a:ln w="14968" cap="flat">
                <a:noFill/>
                <a:prstDash val="solid"/>
                <a:miter/>
              </a:ln>
            </p:spPr>
            <p:txBody>
              <a:bodyPr rtlCol="0" anchor="ctr"/>
              <a:lstStyle/>
              <a:p>
                <a:pPr defTabSz="932563">
                  <a:defRPr/>
                </a:pPr>
                <a:endParaRPr lang="en-US">
                  <a:solidFill>
                    <a:srgbClr val="000000"/>
                  </a:solidFill>
                  <a:latin typeface="Segoe UI"/>
                </a:endParaRPr>
              </a:p>
            </p:txBody>
          </p:sp>
          <p:sp>
            <p:nvSpPr>
              <p:cNvPr id="803" name="Freeform 192">
                <a:extLst>
                  <a:ext uri="{FF2B5EF4-FFF2-40B4-BE49-F238E27FC236}">
                    <a16:creationId xmlns:a16="http://schemas.microsoft.com/office/drawing/2014/main" id="{D022237A-4148-43F1-856B-F91E838057AA}"/>
                  </a:ext>
                </a:extLst>
              </p:cNvPr>
              <p:cNvSpPr>
                <a:spLocks/>
              </p:cNvSpPr>
              <p:nvPr/>
            </p:nvSpPr>
            <p:spPr bwMode="auto">
              <a:xfrm>
                <a:off x="4190" y="2836"/>
                <a:ext cx="0" cy="16"/>
              </a:xfrm>
              <a:custGeom>
                <a:avLst/>
                <a:gdLst>
                  <a:gd name="T0" fmla="*/ 0 h 26"/>
                  <a:gd name="T1" fmla="*/ 0 h 26"/>
                  <a:gd name="T2" fmla="*/ 0 h 26"/>
                  <a:gd name="T3" fmla="*/ 26 h 26"/>
                  <a:gd name="T4" fmla="*/ 26 h 26"/>
                  <a:gd name="T5" fmla="*/ 0 h 26"/>
                </a:gdLst>
                <a:ahLst/>
                <a:cxnLst>
                  <a:cxn ang="0">
                    <a:pos x="0" y="T0"/>
                  </a:cxn>
                  <a:cxn ang="0">
                    <a:pos x="0" y="T1"/>
                  </a:cxn>
                  <a:cxn ang="0">
                    <a:pos x="0" y="T2"/>
                  </a:cxn>
                  <a:cxn ang="0">
                    <a:pos x="0" y="T3"/>
                  </a:cxn>
                  <a:cxn ang="0">
                    <a:pos x="0" y="T4"/>
                  </a:cxn>
                  <a:cxn ang="0">
                    <a:pos x="0" y="T5"/>
                  </a:cxn>
                </a:cxnLst>
                <a:rect l="0" t="0" r="r" b="b"/>
                <a:pathLst>
                  <a:path h="26">
                    <a:moveTo>
                      <a:pt x="0" y="0"/>
                    </a:moveTo>
                    <a:lnTo>
                      <a:pt x="0" y="0"/>
                    </a:lnTo>
                    <a:lnTo>
                      <a:pt x="0" y="0"/>
                    </a:lnTo>
                    <a:lnTo>
                      <a:pt x="0" y="26"/>
                    </a:lnTo>
                    <a:lnTo>
                      <a:pt x="0" y="26"/>
                    </a:lnTo>
                    <a:lnTo>
                      <a:pt x="0" y="0"/>
                    </a:lnTo>
                    <a:close/>
                  </a:path>
                </a:pathLst>
              </a:custGeom>
              <a:grpFill/>
              <a:ln w="0">
                <a:noFill/>
                <a:prstDash val="solid"/>
                <a:round/>
                <a:headEnd/>
                <a:tailEnd/>
              </a:ln>
            </p:spPr>
            <p:txBody>
              <a:bodyPr vert="horz" wrap="square" lIns="109712" tIns="54856" rIns="109712" bIns="54856" numCol="1" anchor="t" anchorCtr="0" compatLnSpc="1">
                <a:prstTxWarp prst="textNoShape">
                  <a:avLst/>
                </a:prstTxWarp>
              </a:bodyPr>
              <a:lstStyle/>
              <a:p>
                <a:pPr defTabSz="932563">
                  <a:defRPr/>
                </a:pPr>
                <a:endParaRPr lang="en-US">
                  <a:solidFill>
                    <a:srgbClr val="3C3C41"/>
                  </a:solidFill>
                  <a:latin typeface="Segoe UI"/>
                </a:endParaRPr>
              </a:p>
            </p:txBody>
          </p:sp>
          <p:sp>
            <p:nvSpPr>
              <p:cNvPr id="804" name="Freeform 193">
                <a:extLst>
                  <a:ext uri="{FF2B5EF4-FFF2-40B4-BE49-F238E27FC236}">
                    <a16:creationId xmlns:a16="http://schemas.microsoft.com/office/drawing/2014/main" id="{06080782-BA32-49B0-962B-B0BA5ADDAC17}"/>
                  </a:ext>
                </a:extLst>
              </p:cNvPr>
              <p:cNvSpPr>
                <a:spLocks/>
              </p:cNvSpPr>
              <p:nvPr/>
            </p:nvSpPr>
            <p:spPr bwMode="auto">
              <a:xfrm>
                <a:off x="4190" y="2852"/>
                <a:ext cx="0" cy="0"/>
              </a:xfrm>
              <a:custGeom>
                <a:avLst/>
                <a:gdLst/>
                <a:ahLst/>
                <a:cxnLst>
                  <a:cxn ang="0">
                    <a:pos x="0" y="0"/>
                  </a:cxn>
                  <a:cxn ang="0">
                    <a:pos x="0" y="0"/>
                  </a:cxn>
                  <a:cxn ang="0">
                    <a:pos x="0" y="0"/>
                  </a:cxn>
                  <a:cxn ang="0">
                    <a:pos x="0" y="0"/>
                  </a:cxn>
                  <a:cxn ang="0">
                    <a:pos x="0" y="0"/>
                  </a:cxn>
                </a:cxnLst>
                <a:rect l="0" t="0" r="r" b="b"/>
                <a:pathLst>
                  <a:path>
                    <a:moveTo>
                      <a:pt x="0" y="0"/>
                    </a:moveTo>
                    <a:lnTo>
                      <a:pt x="0" y="0"/>
                    </a:lnTo>
                    <a:cubicBezTo>
                      <a:pt x="0" y="0"/>
                      <a:pt x="0" y="0"/>
                      <a:pt x="0" y="0"/>
                    </a:cubicBezTo>
                    <a:cubicBezTo>
                      <a:pt x="0" y="0"/>
                      <a:pt x="0" y="0"/>
                      <a:pt x="0" y="0"/>
                    </a:cubicBezTo>
                    <a:lnTo>
                      <a:pt x="0" y="0"/>
                    </a:lnTo>
                    <a:close/>
                  </a:path>
                </a:pathLst>
              </a:custGeom>
              <a:grpFill/>
              <a:ln w="0">
                <a:noFill/>
                <a:prstDash val="solid"/>
                <a:round/>
                <a:headEnd/>
                <a:tailEnd/>
              </a:ln>
            </p:spPr>
            <p:txBody>
              <a:bodyPr vert="horz" wrap="square" lIns="109712" tIns="54856" rIns="109712" bIns="54856" numCol="1" anchor="t" anchorCtr="0" compatLnSpc="1">
                <a:prstTxWarp prst="textNoShape">
                  <a:avLst/>
                </a:prstTxWarp>
              </a:bodyPr>
              <a:lstStyle/>
              <a:p>
                <a:pPr defTabSz="932563">
                  <a:defRPr/>
                </a:pPr>
                <a:endParaRPr lang="en-US">
                  <a:solidFill>
                    <a:srgbClr val="3C3C41"/>
                  </a:solidFill>
                  <a:latin typeface="Segoe UI"/>
                </a:endParaRPr>
              </a:p>
            </p:txBody>
          </p:sp>
          <p:sp>
            <p:nvSpPr>
              <p:cNvPr id="805" name="Freeform 194">
                <a:extLst>
                  <a:ext uri="{FF2B5EF4-FFF2-40B4-BE49-F238E27FC236}">
                    <a16:creationId xmlns:a16="http://schemas.microsoft.com/office/drawing/2014/main" id="{A8687366-860D-41D7-98E3-E5373837E8E1}"/>
                  </a:ext>
                </a:extLst>
              </p:cNvPr>
              <p:cNvSpPr>
                <a:spLocks/>
              </p:cNvSpPr>
              <p:nvPr/>
            </p:nvSpPr>
            <p:spPr bwMode="auto">
              <a:xfrm>
                <a:off x="4223" y="2836"/>
                <a:ext cx="32" cy="33"/>
              </a:xfrm>
              <a:custGeom>
                <a:avLst/>
                <a:gdLst>
                  <a:gd name="T0" fmla="*/ 53 w 53"/>
                  <a:gd name="T1" fmla="*/ 0 h 53"/>
                  <a:gd name="T2" fmla="*/ 53 w 53"/>
                  <a:gd name="T3" fmla="*/ 0 h 53"/>
                  <a:gd name="T4" fmla="*/ 53 w 53"/>
                  <a:gd name="T5" fmla="*/ 26 h 53"/>
                  <a:gd name="T6" fmla="*/ 53 w 53"/>
                  <a:gd name="T7" fmla="*/ 26 h 53"/>
                  <a:gd name="T8" fmla="*/ 26 w 53"/>
                  <a:gd name="T9" fmla="*/ 53 h 53"/>
                  <a:gd name="T10" fmla="*/ 0 w 53"/>
                  <a:gd name="T11" fmla="*/ 26 h 53"/>
                  <a:gd name="T12" fmla="*/ 0 w 53"/>
                  <a:gd name="T13" fmla="*/ 26 h 53"/>
                  <a:gd name="T14" fmla="*/ 0 w 53"/>
                  <a:gd name="T15" fmla="*/ 0 h 53"/>
                  <a:gd name="T16" fmla="*/ 53 w 53"/>
                  <a:gd name="T17"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53">
                    <a:moveTo>
                      <a:pt x="53" y="0"/>
                    </a:moveTo>
                    <a:lnTo>
                      <a:pt x="53" y="0"/>
                    </a:lnTo>
                    <a:lnTo>
                      <a:pt x="53" y="26"/>
                    </a:lnTo>
                    <a:lnTo>
                      <a:pt x="53" y="26"/>
                    </a:lnTo>
                    <a:cubicBezTo>
                      <a:pt x="53" y="41"/>
                      <a:pt x="41" y="53"/>
                      <a:pt x="26" y="53"/>
                    </a:cubicBezTo>
                    <a:cubicBezTo>
                      <a:pt x="12" y="53"/>
                      <a:pt x="0" y="41"/>
                      <a:pt x="0" y="26"/>
                    </a:cubicBezTo>
                    <a:cubicBezTo>
                      <a:pt x="0" y="26"/>
                      <a:pt x="0" y="26"/>
                      <a:pt x="0" y="26"/>
                    </a:cubicBezTo>
                    <a:lnTo>
                      <a:pt x="0" y="0"/>
                    </a:lnTo>
                    <a:lnTo>
                      <a:pt x="53" y="0"/>
                    </a:lnTo>
                    <a:close/>
                  </a:path>
                </a:pathLst>
              </a:custGeom>
              <a:pattFill prst="pct5">
                <a:fgClr>
                  <a:schemeClr val="bg1"/>
                </a:fgClr>
                <a:bgClr>
                  <a:schemeClr val="accent5"/>
                </a:bgClr>
              </a:pattFill>
              <a:ln w="14968" cap="flat">
                <a:noFill/>
                <a:prstDash val="solid"/>
                <a:miter/>
              </a:ln>
            </p:spPr>
            <p:txBody>
              <a:bodyPr rtlCol="0" anchor="ctr"/>
              <a:lstStyle/>
              <a:p>
                <a:pPr defTabSz="932563">
                  <a:defRPr/>
                </a:pPr>
                <a:endParaRPr lang="en-US">
                  <a:solidFill>
                    <a:srgbClr val="000000"/>
                  </a:solidFill>
                  <a:latin typeface="Segoe UI"/>
                </a:endParaRPr>
              </a:p>
            </p:txBody>
          </p:sp>
          <p:sp>
            <p:nvSpPr>
              <p:cNvPr id="806" name="Freeform 195">
                <a:extLst>
                  <a:ext uri="{FF2B5EF4-FFF2-40B4-BE49-F238E27FC236}">
                    <a16:creationId xmlns:a16="http://schemas.microsoft.com/office/drawing/2014/main" id="{E0362CA3-6FDF-4AFF-980E-421A01D1DA59}"/>
                  </a:ext>
                </a:extLst>
              </p:cNvPr>
              <p:cNvSpPr>
                <a:spLocks/>
              </p:cNvSpPr>
              <p:nvPr/>
            </p:nvSpPr>
            <p:spPr bwMode="auto">
              <a:xfrm>
                <a:off x="4223" y="2836"/>
                <a:ext cx="0" cy="16"/>
              </a:xfrm>
              <a:custGeom>
                <a:avLst/>
                <a:gdLst>
                  <a:gd name="T0" fmla="*/ 26 h 26"/>
                  <a:gd name="T1" fmla="*/ 26 h 26"/>
                  <a:gd name="T2" fmla="*/ 0 h 26"/>
                  <a:gd name="T3" fmla="*/ 0 h 26"/>
                  <a:gd name="T4" fmla="*/ 26 h 26"/>
                  <a:gd name="T5" fmla="*/ 26 h 26"/>
                </a:gdLst>
                <a:ahLst/>
                <a:cxnLst>
                  <a:cxn ang="0">
                    <a:pos x="0" y="T0"/>
                  </a:cxn>
                  <a:cxn ang="0">
                    <a:pos x="0" y="T1"/>
                  </a:cxn>
                  <a:cxn ang="0">
                    <a:pos x="0" y="T2"/>
                  </a:cxn>
                  <a:cxn ang="0">
                    <a:pos x="0" y="T3"/>
                  </a:cxn>
                  <a:cxn ang="0">
                    <a:pos x="0" y="T4"/>
                  </a:cxn>
                  <a:cxn ang="0">
                    <a:pos x="0" y="T5"/>
                  </a:cxn>
                </a:cxnLst>
                <a:rect l="0" t="0" r="r" b="b"/>
                <a:pathLst>
                  <a:path h="26">
                    <a:moveTo>
                      <a:pt x="0" y="26"/>
                    </a:moveTo>
                    <a:lnTo>
                      <a:pt x="0" y="26"/>
                    </a:lnTo>
                    <a:lnTo>
                      <a:pt x="0" y="0"/>
                    </a:lnTo>
                    <a:lnTo>
                      <a:pt x="0" y="0"/>
                    </a:lnTo>
                    <a:lnTo>
                      <a:pt x="0" y="26"/>
                    </a:lnTo>
                    <a:lnTo>
                      <a:pt x="0" y="26"/>
                    </a:lnTo>
                    <a:close/>
                  </a:path>
                </a:pathLst>
              </a:custGeom>
              <a:grpFill/>
              <a:ln w="0">
                <a:noFill/>
                <a:prstDash val="solid"/>
                <a:round/>
                <a:headEnd/>
                <a:tailEnd/>
              </a:ln>
            </p:spPr>
            <p:txBody>
              <a:bodyPr vert="horz" wrap="square" lIns="109712" tIns="54856" rIns="109712" bIns="54856" numCol="1" anchor="t" anchorCtr="0" compatLnSpc="1">
                <a:prstTxWarp prst="textNoShape">
                  <a:avLst/>
                </a:prstTxWarp>
              </a:bodyPr>
              <a:lstStyle/>
              <a:p>
                <a:pPr defTabSz="932563">
                  <a:defRPr/>
                </a:pPr>
                <a:endParaRPr lang="en-US">
                  <a:solidFill>
                    <a:srgbClr val="3C3C41"/>
                  </a:solidFill>
                  <a:latin typeface="Segoe UI"/>
                </a:endParaRPr>
              </a:p>
            </p:txBody>
          </p:sp>
          <p:sp>
            <p:nvSpPr>
              <p:cNvPr id="807" name="Freeform 196">
                <a:extLst>
                  <a:ext uri="{FF2B5EF4-FFF2-40B4-BE49-F238E27FC236}">
                    <a16:creationId xmlns:a16="http://schemas.microsoft.com/office/drawing/2014/main" id="{01752F36-E5E1-423D-8F6F-227AAF3A2B1F}"/>
                  </a:ext>
                </a:extLst>
              </p:cNvPr>
              <p:cNvSpPr>
                <a:spLocks/>
              </p:cNvSpPr>
              <p:nvPr/>
            </p:nvSpPr>
            <p:spPr bwMode="auto">
              <a:xfrm>
                <a:off x="4223" y="2852"/>
                <a:ext cx="0" cy="0"/>
              </a:xfrm>
              <a:custGeom>
                <a:avLst/>
                <a:gdLst/>
                <a:ahLst/>
                <a:cxnLst>
                  <a:cxn ang="0">
                    <a:pos x="0" y="0"/>
                  </a:cxn>
                  <a:cxn ang="0">
                    <a:pos x="0" y="0"/>
                  </a:cxn>
                  <a:cxn ang="0">
                    <a:pos x="0" y="0"/>
                  </a:cxn>
                  <a:cxn ang="0">
                    <a:pos x="0" y="0"/>
                  </a:cxn>
                  <a:cxn ang="0">
                    <a:pos x="0" y="0"/>
                  </a:cxn>
                </a:cxnLst>
                <a:rect l="0" t="0" r="r" b="b"/>
                <a:pathLst>
                  <a:path>
                    <a:moveTo>
                      <a:pt x="0" y="0"/>
                    </a:moveTo>
                    <a:lnTo>
                      <a:pt x="0" y="0"/>
                    </a:lnTo>
                    <a:cubicBezTo>
                      <a:pt x="0" y="0"/>
                      <a:pt x="0" y="0"/>
                      <a:pt x="0" y="0"/>
                    </a:cubicBezTo>
                    <a:cubicBezTo>
                      <a:pt x="0" y="0"/>
                      <a:pt x="0" y="0"/>
                      <a:pt x="0" y="0"/>
                    </a:cubicBezTo>
                    <a:lnTo>
                      <a:pt x="0" y="0"/>
                    </a:lnTo>
                    <a:close/>
                  </a:path>
                </a:pathLst>
              </a:custGeom>
              <a:grpFill/>
              <a:ln w="0">
                <a:noFill/>
                <a:prstDash val="solid"/>
                <a:round/>
                <a:headEnd/>
                <a:tailEnd/>
              </a:ln>
            </p:spPr>
            <p:txBody>
              <a:bodyPr vert="horz" wrap="square" lIns="109712" tIns="54856" rIns="109712" bIns="54856" numCol="1" anchor="t" anchorCtr="0" compatLnSpc="1">
                <a:prstTxWarp prst="textNoShape">
                  <a:avLst/>
                </a:prstTxWarp>
              </a:bodyPr>
              <a:lstStyle/>
              <a:p>
                <a:pPr defTabSz="932563">
                  <a:defRPr/>
                </a:pPr>
                <a:endParaRPr lang="en-US">
                  <a:solidFill>
                    <a:srgbClr val="3C3C41"/>
                  </a:solidFill>
                  <a:latin typeface="Segoe UI"/>
                </a:endParaRPr>
              </a:p>
            </p:txBody>
          </p:sp>
          <p:sp>
            <p:nvSpPr>
              <p:cNvPr id="808" name="Freeform 197">
                <a:extLst>
                  <a:ext uri="{FF2B5EF4-FFF2-40B4-BE49-F238E27FC236}">
                    <a16:creationId xmlns:a16="http://schemas.microsoft.com/office/drawing/2014/main" id="{8289BD86-7535-4165-AE2C-D5F7E40CE3A8}"/>
                  </a:ext>
                </a:extLst>
              </p:cNvPr>
              <p:cNvSpPr>
                <a:spLocks/>
              </p:cNvSpPr>
              <p:nvPr/>
            </p:nvSpPr>
            <p:spPr bwMode="auto">
              <a:xfrm>
                <a:off x="4255" y="2836"/>
                <a:ext cx="33" cy="33"/>
              </a:xfrm>
              <a:custGeom>
                <a:avLst/>
                <a:gdLst>
                  <a:gd name="T0" fmla="*/ 53 w 53"/>
                  <a:gd name="T1" fmla="*/ 26 h 53"/>
                  <a:gd name="T2" fmla="*/ 53 w 53"/>
                  <a:gd name="T3" fmla="*/ 26 h 53"/>
                  <a:gd name="T4" fmla="*/ 27 w 53"/>
                  <a:gd name="T5" fmla="*/ 53 h 53"/>
                  <a:gd name="T6" fmla="*/ 0 w 53"/>
                  <a:gd name="T7" fmla="*/ 26 h 53"/>
                  <a:gd name="T8" fmla="*/ 0 w 53"/>
                  <a:gd name="T9" fmla="*/ 26 h 53"/>
                  <a:gd name="T10" fmla="*/ 0 w 53"/>
                  <a:gd name="T11" fmla="*/ 0 h 53"/>
                  <a:gd name="T12" fmla="*/ 53 w 53"/>
                  <a:gd name="T13" fmla="*/ 0 h 53"/>
                  <a:gd name="T14" fmla="*/ 53 w 53"/>
                  <a:gd name="T15" fmla="*/ 26 h 53"/>
                  <a:gd name="T16" fmla="*/ 53 w 53"/>
                  <a:gd name="T17" fmla="*/ 26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53">
                    <a:moveTo>
                      <a:pt x="53" y="26"/>
                    </a:moveTo>
                    <a:lnTo>
                      <a:pt x="53" y="26"/>
                    </a:lnTo>
                    <a:cubicBezTo>
                      <a:pt x="53" y="41"/>
                      <a:pt x="41" y="53"/>
                      <a:pt x="27" y="53"/>
                    </a:cubicBezTo>
                    <a:cubicBezTo>
                      <a:pt x="12" y="53"/>
                      <a:pt x="0" y="41"/>
                      <a:pt x="0" y="26"/>
                    </a:cubicBezTo>
                    <a:lnTo>
                      <a:pt x="0" y="26"/>
                    </a:lnTo>
                    <a:lnTo>
                      <a:pt x="0" y="0"/>
                    </a:lnTo>
                    <a:lnTo>
                      <a:pt x="53" y="0"/>
                    </a:lnTo>
                    <a:lnTo>
                      <a:pt x="53" y="26"/>
                    </a:lnTo>
                    <a:cubicBezTo>
                      <a:pt x="53" y="26"/>
                      <a:pt x="53" y="26"/>
                      <a:pt x="53" y="26"/>
                    </a:cubicBezTo>
                    <a:close/>
                  </a:path>
                </a:pathLst>
              </a:custGeom>
              <a:pattFill prst="pct5">
                <a:fgClr>
                  <a:schemeClr val="bg1"/>
                </a:fgClr>
                <a:bgClr>
                  <a:schemeClr val="accent5"/>
                </a:bgClr>
              </a:pattFill>
              <a:ln w="14968" cap="flat">
                <a:noFill/>
                <a:prstDash val="solid"/>
                <a:miter/>
              </a:ln>
            </p:spPr>
            <p:txBody>
              <a:bodyPr rtlCol="0" anchor="ctr"/>
              <a:lstStyle/>
              <a:p>
                <a:pPr defTabSz="932563">
                  <a:defRPr/>
                </a:pPr>
                <a:endParaRPr lang="en-US">
                  <a:solidFill>
                    <a:srgbClr val="000000"/>
                  </a:solidFill>
                  <a:latin typeface="Segoe UI"/>
                </a:endParaRPr>
              </a:p>
            </p:txBody>
          </p:sp>
          <p:sp>
            <p:nvSpPr>
              <p:cNvPr id="809" name="Freeform 198">
                <a:extLst>
                  <a:ext uri="{FF2B5EF4-FFF2-40B4-BE49-F238E27FC236}">
                    <a16:creationId xmlns:a16="http://schemas.microsoft.com/office/drawing/2014/main" id="{C1A224F7-2CD8-4708-B1F5-6661E07FE4FF}"/>
                  </a:ext>
                </a:extLst>
              </p:cNvPr>
              <p:cNvSpPr>
                <a:spLocks/>
              </p:cNvSpPr>
              <p:nvPr/>
            </p:nvSpPr>
            <p:spPr bwMode="auto">
              <a:xfrm>
                <a:off x="4255" y="2836"/>
                <a:ext cx="0" cy="16"/>
              </a:xfrm>
              <a:custGeom>
                <a:avLst/>
                <a:gdLst>
                  <a:gd name="T0" fmla="*/ 26 h 26"/>
                  <a:gd name="T1" fmla="*/ 26 h 26"/>
                  <a:gd name="T2" fmla="*/ 0 h 26"/>
                  <a:gd name="T3" fmla="*/ 0 h 26"/>
                  <a:gd name="T4" fmla="*/ 26 h 26"/>
                  <a:gd name="T5" fmla="*/ 26 h 26"/>
                </a:gdLst>
                <a:ahLst/>
                <a:cxnLst>
                  <a:cxn ang="0">
                    <a:pos x="0" y="T0"/>
                  </a:cxn>
                  <a:cxn ang="0">
                    <a:pos x="0" y="T1"/>
                  </a:cxn>
                  <a:cxn ang="0">
                    <a:pos x="0" y="T2"/>
                  </a:cxn>
                  <a:cxn ang="0">
                    <a:pos x="0" y="T3"/>
                  </a:cxn>
                  <a:cxn ang="0">
                    <a:pos x="0" y="T4"/>
                  </a:cxn>
                  <a:cxn ang="0">
                    <a:pos x="0" y="T5"/>
                  </a:cxn>
                </a:cxnLst>
                <a:rect l="0" t="0" r="r" b="b"/>
                <a:pathLst>
                  <a:path h="26">
                    <a:moveTo>
                      <a:pt x="0" y="26"/>
                    </a:moveTo>
                    <a:lnTo>
                      <a:pt x="0" y="26"/>
                    </a:lnTo>
                    <a:lnTo>
                      <a:pt x="0" y="0"/>
                    </a:lnTo>
                    <a:lnTo>
                      <a:pt x="0" y="0"/>
                    </a:lnTo>
                    <a:lnTo>
                      <a:pt x="0" y="26"/>
                    </a:lnTo>
                    <a:lnTo>
                      <a:pt x="0" y="26"/>
                    </a:lnTo>
                    <a:close/>
                  </a:path>
                </a:pathLst>
              </a:custGeom>
              <a:grpFill/>
              <a:ln w="0">
                <a:noFill/>
                <a:prstDash val="solid"/>
                <a:round/>
                <a:headEnd/>
                <a:tailEnd/>
              </a:ln>
            </p:spPr>
            <p:txBody>
              <a:bodyPr vert="horz" wrap="square" lIns="109712" tIns="54856" rIns="109712" bIns="54856" numCol="1" anchor="t" anchorCtr="0" compatLnSpc="1">
                <a:prstTxWarp prst="textNoShape">
                  <a:avLst/>
                </a:prstTxWarp>
              </a:bodyPr>
              <a:lstStyle/>
              <a:p>
                <a:pPr defTabSz="932563">
                  <a:defRPr/>
                </a:pPr>
                <a:endParaRPr lang="en-US">
                  <a:solidFill>
                    <a:srgbClr val="3C3C41"/>
                  </a:solidFill>
                  <a:latin typeface="Segoe UI"/>
                </a:endParaRPr>
              </a:p>
            </p:txBody>
          </p:sp>
          <p:sp>
            <p:nvSpPr>
              <p:cNvPr id="810" name="Freeform 199">
                <a:extLst>
                  <a:ext uri="{FF2B5EF4-FFF2-40B4-BE49-F238E27FC236}">
                    <a16:creationId xmlns:a16="http://schemas.microsoft.com/office/drawing/2014/main" id="{CFCF425A-B25A-4ED6-8EF5-2D77B49471BD}"/>
                  </a:ext>
                </a:extLst>
              </p:cNvPr>
              <p:cNvSpPr>
                <a:spLocks/>
              </p:cNvSpPr>
              <p:nvPr/>
            </p:nvSpPr>
            <p:spPr bwMode="auto">
              <a:xfrm>
                <a:off x="4255" y="2852"/>
                <a:ext cx="0" cy="0"/>
              </a:xfrm>
              <a:custGeom>
                <a:avLst/>
                <a:gdLst/>
                <a:ahLst/>
                <a:cxnLst>
                  <a:cxn ang="0">
                    <a:pos x="0" y="0"/>
                  </a:cxn>
                  <a:cxn ang="0">
                    <a:pos x="0" y="0"/>
                  </a:cxn>
                  <a:cxn ang="0">
                    <a:pos x="0" y="0"/>
                  </a:cxn>
                  <a:cxn ang="0">
                    <a:pos x="0" y="0"/>
                  </a:cxn>
                  <a:cxn ang="0">
                    <a:pos x="0" y="0"/>
                  </a:cxn>
                </a:cxnLst>
                <a:rect l="0" t="0" r="r" b="b"/>
                <a:pathLst>
                  <a:path>
                    <a:moveTo>
                      <a:pt x="0" y="0"/>
                    </a:moveTo>
                    <a:lnTo>
                      <a:pt x="0" y="0"/>
                    </a:lnTo>
                    <a:cubicBezTo>
                      <a:pt x="0" y="0"/>
                      <a:pt x="0" y="0"/>
                      <a:pt x="0" y="0"/>
                    </a:cubicBezTo>
                    <a:cubicBezTo>
                      <a:pt x="0" y="0"/>
                      <a:pt x="0" y="0"/>
                      <a:pt x="0" y="0"/>
                    </a:cubicBezTo>
                    <a:lnTo>
                      <a:pt x="0" y="0"/>
                    </a:lnTo>
                    <a:close/>
                  </a:path>
                </a:pathLst>
              </a:custGeom>
              <a:grpFill/>
              <a:ln w="0">
                <a:noFill/>
                <a:prstDash val="solid"/>
                <a:round/>
                <a:headEnd/>
                <a:tailEnd/>
              </a:ln>
            </p:spPr>
            <p:txBody>
              <a:bodyPr vert="horz" wrap="square" lIns="109712" tIns="54856" rIns="109712" bIns="54856" numCol="1" anchor="t" anchorCtr="0" compatLnSpc="1">
                <a:prstTxWarp prst="textNoShape">
                  <a:avLst/>
                </a:prstTxWarp>
              </a:bodyPr>
              <a:lstStyle/>
              <a:p>
                <a:pPr defTabSz="932563">
                  <a:defRPr/>
                </a:pPr>
                <a:endParaRPr lang="en-US">
                  <a:solidFill>
                    <a:srgbClr val="3C3C41"/>
                  </a:solidFill>
                  <a:latin typeface="Segoe UI"/>
                </a:endParaRPr>
              </a:p>
            </p:txBody>
          </p:sp>
          <p:sp>
            <p:nvSpPr>
              <p:cNvPr id="811" name="Freeform 200">
                <a:extLst>
                  <a:ext uri="{FF2B5EF4-FFF2-40B4-BE49-F238E27FC236}">
                    <a16:creationId xmlns:a16="http://schemas.microsoft.com/office/drawing/2014/main" id="{B6873C8E-A047-473B-8819-BB2FA474416C}"/>
                  </a:ext>
                </a:extLst>
              </p:cNvPr>
              <p:cNvSpPr>
                <a:spLocks/>
              </p:cNvSpPr>
              <p:nvPr/>
            </p:nvSpPr>
            <p:spPr bwMode="auto">
              <a:xfrm>
                <a:off x="4289" y="2836"/>
                <a:ext cx="33" cy="33"/>
              </a:xfrm>
              <a:custGeom>
                <a:avLst/>
                <a:gdLst>
                  <a:gd name="T0" fmla="*/ 53 w 53"/>
                  <a:gd name="T1" fmla="*/ 0 h 53"/>
                  <a:gd name="T2" fmla="*/ 53 w 53"/>
                  <a:gd name="T3" fmla="*/ 0 h 53"/>
                  <a:gd name="T4" fmla="*/ 53 w 53"/>
                  <a:gd name="T5" fmla="*/ 26 h 53"/>
                  <a:gd name="T6" fmla="*/ 53 w 53"/>
                  <a:gd name="T7" fmla="*/ 26 h 53"/>
                  <a:gd name="T8" fmla="*/ 26 w 53"/>
                  <a:gd name="T9" fmla="*/ 53 h 53"/>
                  <a:gd name="T10" fmla="*/ 0 w 53"/>
                  <a:gd name="T11" fmla="*/ 26 h 53"/>
                  <a:gd name="T12" fmla="*/ 0 w 53"/>
                  <a:gd name="T13" fmla="*/ 26 h 53"/>
                  <a:gd name="T14" fmla="*/ 0 w 53"/>
                  <a:gd name="T15" fmla="*/ 0 h 53"/>
                  <a:gd name="T16" fmla="*/ 53 w 53"/>
                  <a:gd name="T17"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53">
                    <a:moveTo>
                      <a:pt x="53" y="0"/>
                    </a:moveTo>
                    <a:lnTo>
                      <a:pt x="53" y="0"/>
                    </a:lnTo>
                    <a:lnTo>
                      <a:pt x="53" y="26"/>
                    </a:lnTo>
                    <a:lnTo>
                      <a:pt x="53" y="26"/>
                    </a:lnTo>
                    <a:cubicBezTo>
                      <a:pt x="53" y="41"/>
                      <a:pt x="41" y="53"/>
                      <a:pt x="26" y="53"/>
                    </a:cubicBezTo>
                    <a:cubicBezTo>
                      <a:pt x="12" y="53"/>
                      <a:pt x="0" y="41"/>
                      <a:pt x="0" y="26"/>
                    </a:cubicBezTo>
                    <a:lnTo>
                      <a:pt x="0" y="26"/>
                    </a:lnTo>
                    <a:lnTo>
                      <a:pt x="0" y="0"/>
                    </a:lnTo>
                    <a:lnTo>
                      <a:pt x="53" y="0"/>
                    </a:lnTo>
                    <a:close/>
                  </a:path>
                </a:pathLst>
              </a:custGeom>
              <a:pattFill prst="pct5">
                <a:fgClr>
                  <a:schemeClr val="bg1"/>
                </a:fgClr>
                <a:bgClr>
                  <a:schemeClr val="accent5"/>
                </a:bgClr>
              </a:pattFill>
              <a:ln w="14968" cap="flat">
                <a:noFill/>
                <a:prstDash val="solid"/>
                <a:miter/>
              </a:ln>
            </p:spPr>
            <p:txBody>
              <a:bodyPr rtlCol="0" anchor="ctr"/>
              <a:lstStyle/>
              <a:p>
                <a:pPr defTabSz="932563">
                  <a:defRPr/>
                </a:pPr>
                <a:endParaRPr lang="en-US">
                  <a:solidFill>
                    <a:srgbClr val="000000"/>
                  </a:solidFill>
                  <a:latin typeface="Segoe UI"/>
                </a:endParaRPr>
              </a:p>
            </p:txBody>
          </p:sp>
          <p:sp>
            <p:nvSpPr>
              <p:cNvPr id="812" name="Freeform 201">
                <a:extLst>
                  <a:ext uri="{FF2B5EF4-FFF2-40B4-BE49-F238E27FC236}">
                    <a16:creationId xmlns:a16="http://schemas.microsoft.com/office/drawing/2014/main" id="{FB0A504E-C52B-4826-86D6-A63187D65EFB}"/>
                  </a:ext>
                </a:extLst>
              </p:cNvPr>
              <p:cNvSpPr>
                <a:spLocks/>
              </p:cNvSpPr>
              <p:nvPr/>
            </p:nvSpPr>
            <p:spPr bwMode="auto">
              <a:xfrm>
                <a:off x="4288" y="2836"/>
                <a:ext cx="0" cy="16"/>
              </a:xfrm>
              <a:custGeom>
                <a:avLst/>
                <a:gdLst>
                  <a:gd name="T0" fmla="*/ 26 h 26"/>
                  <a:gd name="T1" fmla="*/ 26 h 26"/>
                  <a:gd name="T2" fmla="*/ 0 h 26"/>
                  <a:gd name="T3" fmla="*/ 0 h 26"/>
                  <a:gd name="T4" fmla="*/ 26 h 26"/>
                  <a:gd name="T5" fmla="*/ 26 h 26"/>
                </a:gdLst>
                <a:ahLst/>
                <a:cxnLst>
                  <a:cxn ang="0">
                    <a:pos x="0" y="T0"/>
                  </a:cxn>
                  <a:cxn ang="0">
                    <a:pos x="0" y="T1"/>
                  </a:cxn>
                  <a:cxn ang="0">
                    <a:pos x="0" y="T2"/>
                  </a:cxn>
                  <a:cxn ang="0">
                    <a:pos x="0" y="T3"/>
                  </a:cxn>
                  <a:cxn ang="0">
                    <a:pos x="0" y="T4"/>
                  </a:cxn>
                  <a:cxn ang="0">
                    <a:pos x="0" y="T5"/>
                  </a:cxn>
                </a:cxnLst>
                <a:rect l="0" t="0" r="r" b="b"/>
                <a:pathLst>
                  <a:path h="26">
                    <a:moveTo>
                      <a:pt x="0" y="26"/>
                    </a:moveTo>
                    <a:lnTo>
                      <a:pt x="0" y="26"/>
                    </a:lnTo>
                    <a:lnTo>
                      <a:pt x="0" y="0"/>
                    </a:lnTo>
                    <a:lnTo>
                      <a:pt x="0" y="0"/>
                    </a:lnTo>
                    <a:lnTo>
                      <a:pt x="0" y="26"/>
                    </a:lnTo>
                    <a:lnTo>
                      <a:pt x="0" y="26"/>
                    </a:lnTo>
                    <a:close/>
                  </a:path>
                </a:pathLst>
              </a:custGeom>
              <a:grpFill/>
              <a:ln w="0">
                <a:noFill/>
                <a:prstDash val="solid"/>
                <a:round/>
                <a:headEnd/>
                <a:tailEnd/>
              </a:ln>
            </p:spPr>
            <p:txBody>
              <a:bodyPr vert="horz" wrap="square" lIns="109712" tIns="54856" rIns="109712" bIns="54856" numCol="1" anchor="t" anchorCtr="0" compatLnSpc="1">
                <a:prstTxWarp prst="textNoShape">
                  <a:avLst/>
                </a:prstTxWarp>
              </a:bodyPr>
              <a:lstStyle/>
              <a:p>
                <a:pPr defTabSz="932563">
                  <a:defRPr/>
                </a:pPr>
                <a:endParaRPr lang="en-US">
                  <a:solidFill>
                    <a:srgbClr val="3C3C41"/>
                  </a:solidFill>
                  <a:latin typeface="Segoe UI"/>
                </a:endParaRPr>
              </a:p>
            </p:txBody>
          </p:sp>
          <p:sp>
            <p:nvSpPr>
              <p:cNvPr id="813" name="Freeform 202">
                <a:extLst>
                  <a:ext uri="{FF2B5EF4-FFF2-40B4-BE49-F238E27FC236}">
                    <a16:creationId xmlns:a16="http://schemas.microsoft.com/office/drawing/2014/main" id="{2E92F1C8-9596-4FAB-9617-BB4AF5DA3C6F}"/>
                  </a:ext>
                </a:extLst>
              </p:cNvPr>
              <p:cNvSpPr>
                <a:spLocks/>
              </p:cNvSpPr>
              <p:nvPr/>
            </p:nvSpPr>
            <p:spPr bwMode="auto">
              <a:xfrm>
                <a:off x="4288" y="2852"/>
                <a:ext cx="0" cy="0"/>
              </a:xfrm>
              <a:custGeom>
                <a:avLst/>
                <a:gdLst/>
                <a:ahLst/>
                <a:cxnLst>
                  <a:cxn ang="0">
                    <a:pos x="0" y="0"/>
                  </a:cxn>
                  <a:cxn ang="0">
                    <a:pos x="0" y="0"/>
                  </a:cxn>
                  <a:cxn ang="0">
                    <a:pos x="0" y="0"/>
                  </a:cxn>
                  <a:cxn ang="0">
                    <a:pos x="0" y="0"/>
                  </a:cxn>
                  <a:cxn ang="0">
                    <a:pos x="0" y="0"/>
                  </a:cxn>
                </a:cxnLst>
                <a:rect l="0" t="0" r="r" b="b"/>
                <a:pathLst>
                  <a:path>
                    <a:moveTo>
                      <a:pt x="0" y="0"/>
                    </a:moveTo>
                    <a:lnTo>
                      <a:pt x="0" y="0"/>
                    </a:lnTo>
                    <a:cubicBezTo>
                      <a:pt x="0" y="0"/>
                      <a:pt x="0" y="0"/>
                      <a:pt x="0" y="0"/>
                    </a:cubicBezTo>
                    <a:cubicBezTo>
                      <a:pt x="0" y="0"/>
                      <a:pt x="0" y="0"/>
                      <a:pt x="0" y="0"/>
                    </a:cubicBezTo>
                    <a:lnTo>
                      <a:pt x="0" y="0"/>
                    </a:lnTo>
                    <a:close/>
                  </a:path>
                </a:pathLst>
              </a:custGeom>
              <a:grpFill/>
              <a:ln w="0">
                <a:noFill/>
                <a:prstDash val="solid"/>
                <a:round/>
                <a:headEnd/>
                <a:tailEnd/>
              </a:ln>
            </p:spPr>
            <p:txBody>
              <a:bodyPr vert="horz" wrap="square" lIns="109712" tIns="54856" rIns="109712" bIns="54856" numCol="1" anchor="t" anchorCtr="0" compatLnSpc="1">
                <a:prstTxWarp prst="textNoShape">
                  <a:avLst/>
                </a:prstTxWarp>
              </a:bodyPr>
              <a:lstStyle/>
              <a:p>
                <a:pPr defTabSz="932563">
                  <a:defRPr/>
                </a:pPr>
                <a:endParaRPr lang="en-US">
                  <a:solidFill>
                    <a:srgbClr val="3C3C41"/>
                  </a:solidFill>
                  <a:latin typeface="Segoe UI"/>
                </a:endParaRPr>
              </a:p>
            </p:txBody>
          </p:sp>
          <p:sp>
            <p:nvSpPr>
              <p:cNvPr id="814" name="Freeform 203">
                <a:extLst>
                  <a:ext uri="{FF2B5EF4-FFF2-40B4-BE49-F238E27FC236}">
                    <a16:creationId xmlns:a16="http://schemas.microsoft.com/office/drawing/2014/main" id="{4E2C96D9-6999-4896-9A0B-7521D4CB1516}"/>
                  </a:ext>
                </a:extLst>
              </p:cNvPr>
              <p:cNvSpPr>
                <a:spLocks/>
              </p:cNvSpPr>
              <p:nvPr/>
            </p:nvSpPr>
            <p:spPr bwMode="auto">
              <a:xfrm>
                <a:off x="4322" y="2836"/>
                <a:ext cx="33" cy="33"/>
              </a:xfrm>
              <a:custGeom>
                <a:avLst/>
                <a:gdLst>
                  <a:gd name="T0" fmla="*/ 53 w 53"/>
                  <a:gd name="T1" fmla="*/ 0 h 53"/>
                  <a:gd name="T2" fmla="*/ 53 w 53"/>
                  <a:gd name="T3" fmla="*/ 0 h 53"/>
                  <a:gd name="T4" fmla="*/ 53 w 53"/>
                  <a:gd name="T5" fmla="*/ 26 h 53"/>
                  <a:gd name="T6" fmla="*/ 53 w 53"/>
                  <a:gd name="T7" fmla="*/ 26 h 53"/>
                  <a:gd name="T8" fmla="*/ 26 w 53"/>
                  <a:gd name="T9" fmla="*/ 53 h 53"/>
                  <a:gd name="T10" fmla="*/ 0 w 53"/>
                  <a:gd name="T11" fmla="*/ 26 h 53"/>
                  <a:gd name="T12" fmla="*/ 0 w 53"/>
                  <a:gd name="T13" fmla="*/ 26 h 53"/>
                  <a:gd name="T14" fmla="*/ 0 w 53"/>
                  <a:gd name="T15" fmla="*/ 0 h 53"/>
                  <a:gd name="T16" fmla="*/ 53 w 53"/>
                  <a:gd name="T17"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53">
                    <a:moveTo>
                      <a:pt x="53" y="0"/>
                    </a:moveTo>
                    <a:lnTo>
                      <a:pt x="53" y="0"/>
                    </a:lnTo>
                    <a:lnTo>
                      <a:pt x="53" y="26"/>
                    </a:lnTo>
                    <a:lnTo>
                      <a:pt x="53" y="26"/>
                    </a:lnTo>
                    <a:cubicBezTo>
                      <a:pt x="53" y="41"/>
                      <a:pt x="41" y="53"/>
                      <a:pt x="26" y="53"/>
                    </a:cubicBezTo>
                    <a:cubicBezTo>
                      <a:pt x="12" y="53"/>
                      <a:pt x="0" y="41"/>
                      <a:pt x="0" y="26"/>
                    </a:cubicBezTo>
                    <a:lnTo>
                      <a:pt x="0" y="26"/>
                    </a:lnTo>
                    <a:lnTo>
                      <a:pt x="0" y="0"/>
                    </a:lnTo>
                    <a:lnTo>
                      <a:pt x="53" y="0"/>
                    </a:lnTo>
                    <a:close/>
                  </a:path>
                </a:pathLst>
              </a:custGeom>
              <a:pattFill prst="pct5">
                <a:fgClr>
                  <a:schemeClr val="bg1"/>
                </a:fgClr>
                <a:bgClr>
                  <a:schemeClr val="accent5"/>
                </a:bgClr>
              </a:pattFill>
              <a:ln w="14968" cap="flat">
                <a:noFill/>
                <a:prstDash val="solid"/>
                <a:miter/>
              </a:ln>
            </p:spPr>
            <p:txBody>
              <a:bodyPr rtlCol="0" anchor="ctr"/>
              <a:lstStyle/>
              <a:p>
                <a:pPr defTabSz="932563">
                  <a:defRPr/>
                </a:pPr>
                <a:endParaRPr lang="en-US">
                  <a:solidFill>
                    <a:srgbClr val="000000"/>
                  </a:solidFill>
                  <a:latin typeface="Segoe UI"/>
                </a:endParaRPr>
              </a:p>
            </p:txBody>
          </p:sp>
          <p:sp>
            <p:nvSpPr>
              <p:cNvPr id="815" name="Freeform 204">
                <a:extLst>
                  <a:ext uri="{FF2B5EF4-FFF2-40B4-BE49-F238E27FC236}">
                    <a16:creationId xmlns:a16="http://schemas.microsoft.com/office/drawing/2014/main" id="{E22BBE43-4CC2-457C-9A28-C4B04162B8DA}"/>
                  </a:ext>
                </a:extLst>
              </p:cNvPr>
              <p:cNvSpPr>
                <a:spLocks/>
              </p:cNvSpPr>
              <p:nvPr/>
            </p:nvSpPr>
            <p:spPr bwMode="auto">
              <a:xfrm>
                <a:off x="4322" y="2836"/>
                <a:ext cx="0" cy="16"/>
              </a:xfrm>
              <a:custGeom>
                <a:avLst/>
                <a:gdLst>
                  <a:gd name="T0" fmla="*/ 26 h 26"/>
                  <a:gd name="T1" fmla="*/ 26 h 26"/>
                  <a:gd name="T2" fmla="*/ 0 h 26"/>
                  <a:gd name="T3" fmla="*/ 0 h 26"/>
                  <a:gd name="T4" fmla="*/ 26 h 26"/>
                  <a:gd name="T5" fmla="*/ 26 h 26"/>
                </a:gdLst>
                <a:ahLst/>
                <a:cxnLst>
                  <a:cxn ang="0">
                    <a:pos x="0" y="T0"/>
                  </a:cxn>
                  <a:cxn ang="0">
                    <a:pos x="0" y="T1"/>
                  </a:cxn>
                  <a:cxn ang="0">
                    <a:pos x="0" y="T2"/>
                  </a:cxn>
                  <a:cxn ang="0">
                    <a:pos x="0" y="T3"/>
                  </a:cxn>
                  <a:cxn ang="0">
                    <a:pos x="0" y="T4"/>
                  </a:cxn>
                  <a:cxn ang="0">
                    <a:pos x="0" y="T5"/>
                  </a:cxn>
                </a:cxnLst>
                <a:rect l="0" t="0" r="r" b="b"/>
                <a:pathLst>
                  <a:path h="26">
                    <a:moveTo>
                      <a:pt x="0" y="26"/>
                    </a:moveTo>
                    <a:lnTo>
                      <a:pt x="0" y="26"/>
                    </a:lnTo>
                    <a:lnTo>
                      <a:pt x="0" y="0"/>
                    </a:lnTo>
                    <a:lnTo>
                      <a:pt x="0" y="0"/>
                    </a:lnTo>
                    <a:lnTo>
                      <a:pt x="0" y="26"/>
                    </a:lnTo>
                    <a:lnTo>
                      <a:pt x="0" y="26"/>
                    </a:lnTo>
                    <a:close/>
                  </a:path>
                </a:pathLst>
              </a:custGeom>
              <a:grpFill/>
              <a:ln w="0">
                <a:noFill/>
                <a:prstDash val="solid"/>
                <a:round/>
                <a:headEnd/>
                <a:tailEnd/>
              </a:ln>
            </p:spPr>
            <p:txBody>
              <a:bodyPr vert="horz" wrap="square" lIns="109712" tIns="54856" rIns="109712" bIns="54856" numCol="1" anchor="t" anchorCtr="0" compatLnSpc="1">
                <a:prstTxWarp prst="textNoShape">
                  <a:avLst/>
                </a:prstTxWarp>
              </a:bodyPr>
              <a:lstStyle/>
              <a:p>
                <a:pPr defTabSz="932563">
                  <a:defRPr/>
                </a:pPr>
                <a:endParaRPr lang="en-US">
                  <a:solidFill>
                    <a:srgbClr val="3C3C41"/>
                  </a:solidFill>
                  <a:latin typeface="Segoe UI"/>
                </a:endParaRPr>
              </a:p>
            </p:txBody>
          </p:sp>
          <p:sp>
            <p:nvSpPr>
              <p:cNvPr id="816" name="Freeform 205">
                <a:extLst>
                  <a:ext uri="{FF2B5EF4-FFF2-40B4-BE49-F238E27FC236}">
                    <a16:creationId xmlns:a16="http://schemas.microsoft.com/office/drawing/2014/main" id="{5A3C1EF7-4CD0-4506-8BDE-19C211D1EC55}"/>
                  </a:ext>
                </a:extLst>
              </p:cNvPr>
              <p:cNvSpPr>
                <a:spLocks/>
              </p:cNvSpPr>
              <p:nvPr/>
            </p:nvSpPr>
            <p:spPr bwMode="auto">
              <a:xfrm>
                <a:off x="4322" y="2852"/>
                <a:ext cx="0" cy="0"/>
              </a:xfrm>
              <a:custGeom>
                <a:avLst/>
                <a:gdLst/>
                <a:ahLst/>
                <a:cxnLst>
                  <a:cxn ang="0">
                    <a:pos x="0" y="0"/>
                  </a:cxn>
                  <a:cxn ang="0">
                    <a:pos x="0" y="0"/>
                  </a:cxn>
                  <a:cxn ang="0">
                    <a:pos x="0" y="0"/>
                  </a:cxn>
                  <a:cxn ang="0">
                    <a:pos x="0" y="0"/>
                  </a:cxn>
                  <a:cxn ang="0">
                    <a:pos x="0" y="0"/>
                  </a:cxn>
                </a:cxnLst>
                <a:rect l="0" t="0" r="r" b="b"/>
                <a:pathLst>
                  <a:path>
                    <a:moveTo>
                      <a:pt x="0" y="0"/>
                    </a:moveTo>
                    <a:lnTo>
                      <a:pt x="0" y="0"/>
                    </a:lnTo>
                    <a:cubicBezTo>
                      <a:pt x="0" y="0"/>
                      <a:pt x="0" y="0"/>
                      <a:pt x="0" y="0"/>
                    </a:cubicBezTo>
                    <a:cubicBezTo>
                      <a:pt x="0" y="0"/>
                      <a:pt x="0" y="0"/>
                      <a:pt x="0" y="0"/>
                    </a:cubicBezTo>
                    <a:lnTo>
                      <a:pt x="0" y="0"/>
                    </a:lnTo>
                    <a:close/>
                  </a:path>
                </a:pathLst>
              </a:custGeom>
              <a:grpFill/>
              <a:ln w="0">
                <a:noFill/>
                <a:prstDash val="solid"/>
                <a:round/>
                <a:headEnd/>
                <a:tailEnd/>
              </a:ln>
            </p:spPr>
            <p:txBody>
              <a:bodyPr vert="horz" wrap="square" lIns="109712" tIns="54856" rIns="109712" bIns="54856" numCol="1" anchor="t" anchorCtr="0" compatLnSpc="1">
                <a:prstTxWarp prst="textNoShape">
                  <a:avLst/>
                </a:prstTxWarp>
              </a:bodyPr>
              <a:lstStyle/>
              <a:p>
                <a:pPr defTabSz="932563">
                  <a:defRPr/>
                </a:pPr>
                <a:endParaRPr lang="en-US">
                  <a:solidFill>
                    <a:srgbClr val="3C3C41"/>
                  </a:solidFill>
                  <a:latin typeface="Segoe UI"/>
                </a:endParaRPr>
              </a:p>
            </p:txBody>
          </p:sp>
          <p:sp>
            <p:nvSpPr>
              <p:cNvPr id="817" name="Freeform 206">
                <a:extLst>
                  <a:ext uri="{FF2B5EF4-FFF2-40B4-BE49-F238E27FC236}">
                    <a16:creationId xmlns:a16="http://schemas.microsoft.com/office/drawing/2014/main" id="{C3F1821C-8250-42E9-A584-620EAEEFB944}"/>
                  </a:ext>
                </a:extLst>
              </p:cNvPr>
              <p:cNvSpPr>
                <a:spLocks/>
              </p:cNvSpPr>
              <p:nvPr/>
            </p:nvSpPr>
            <p:spPr bwMode="auto">
              <a:xfrm>
                <a:off x="4355" y="2836"/>
                <a:ext cx="33" cy="33"/>
              </a:xfrm>
              <a:custGeom>
                <a:avLst/>
                <a:gdLst>
                  <a:gd name="T0" fmla="*/ 53 w 53"/>
                  <a:gd name="T1" fmla="*/ 26 h 53"/>
                  <a:gd name="T2" fmla="*/ 53 w 53"/>
                  <a:gd name="T3" fmla="*/ 26 h 53"/>
                  <a:gd name="T4" fmla="*/ 40 w 53"/>
                  <a:gd name="T5" fmla="*/ 49 h 53"/>
                  <a:gd name="T6" fmla="*/ 27 w 53"/>
                  <a:gd name="T7" fmla="*/ 53 h 53"/>
                  <a:gd name="T8" fmla="*/ 0 w 53"/>
                  <a:gd name="T9" fmla="*/ 26 h 53"/>
                  <a:gd name="T10" fmla="*/ 0 w 53"/>
                  <a:gd name="T11" fmla="*/ 26 h 53"/>
                  <a:gd name="T12" fmla="*/ 0 w 53"/>
                  <a:gd name="T13" fmla="*/ 0 h 53"/>
                  <a:gd name="T14" fmla="*/ 53 w 53"/>
                  <a:gd name="T15" fmla="*/ 0 h 53"/>
                  <a:gd name="T16" fmla="*/ 53 w 53"/>
                  <a:gd name="T17" fmla="*/ 26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53">
                    <a:moveTo>
                      <a:pt x="53" y="26"/>
                    </a:moveTo>
                    <a:lnTo>
                      <a:pt x="53" y="26"/>
                    </a:lnTo>
                    <a:cubicBezTo>
                      <a:pt x="53" y="36"/>
                      <a:pt x="48" y="45"/>
                      <a:pt x="40" y="49"/>
                    </a:cubicBezTo>
                    <a:cubicBezTo>
                      <a:pt x="36" y="51"/>
                      <a:pt x="31" y="53"/>
                      <a:pt x="27" y="53"/>
                    </a:cubicBezTo>
                    <a:cubicBezTo>
                      <a:pt x="12" y="53"/>
                      <a:pt x="0" y="41"/>
                      <a:pt x="0" y="26"/>
                    </a:cubicBezTo>
                    <a:lnTo>
                      <a:pt x="0" y="26"/>
                    </a:lnTo>
                    <a:lnTo>
                      <a:pt x="0" y="0"/>
                    </a:lnTo>
                    <a:lnTo>
                      <a:pt x="53" y="0"/>
                    </a:lnTo>
                    <a:lnTo>
                      <a:pt x="53" y="26"/>
                    </a:lnTo>
                    <a:close/>
                  </a:path>
                </a:pathLst>
              </a:custGeom>
              <a:pattFill prst="pct5">
                <a:fgClr>
                  <a:schemeClr val="bg1"/>
                </a:fgClr>
                <a:bgClr>
                  <a:schemeClr val="accent5"/>
                </a:bgClr>
              </a:pattFill>
              <a:ln w="14968" cap="flat">
                <a:noFill/>
                <a:prstDash val="solid"/>
                <a:miter/>
              </a:ln>
            </p:spPr>
            <p:txBody>
              <a:bodyPr rtlCol="0" anchor="ctr"/>
              <a:lstStyle/>
              <a:p>
                <a:pPr defTabSz="932563">
                  <a:defRPr/>
                </a:pPr>
                <a:endParaRPr lang="en-US">
                  <a:solidFill>
                    <a:srgbClr val="000000"/>
                  </a:solidFill>
                  <a:latin typeface="Segoe UI"/>
                </a:endParaRPr>
              </a:p>
            </p:txBody>
          </p:sp>
          <p:sp>
            <p:nvSpPr>
              <p:cNvPr id="827" name="Freeform 207">
                <a:extLst>
                  <a:ext uri="{FF2B5EF4-FFF2-40B4-BE49-F238E27FC236}">
                    <a16:creationId xmlns:a16="http://schemas.microsoft.com/office/drawing/2014/main" id="{D39AB5D6-58FE-4D49-A533-BEE679C3FD69}"/>
                  </a:ext>
                </a:extLst>
              </p:cNvPr>
              <p:cNvSpPr>
                <a:spLocks/>
              </p:cNvSpPr>
              <p:nvPr/>
            </p:nvSpPr>
            <p:spPr bwMode="auto">
              <a:xfrm>
                <a:off x="4355" y="2836"/>
                <a:ext cx="0" cy="16"/>
              </a:xfrm>
              <a:custGeom>
                <a:avLst/>
                <a:gdLst>
                  <a:gd name="T0" fmla="*/ 26 h 26"/>
                  <a:gd name="T1" fmla="*/ 26 h 26"/>
                  <a:gd name="T2" fmla="*/ 26 h 26"/>
                  <a:gd name="T3" fmla="*/ 0 h 26"/>
                  <a:gd name="T4" fmla="*/ 0 h 26"/>
                  <a:gd name="T5" fmla="*/ 26 h 26"/>
                </a:gdLst>
                <a:ahLst/>
                <a:cxnLst>
                  <a:cxn ang="0">
                    <a:pos x="0" y="T0"/>
                  </a:cxn>
                  <a:cxn ang="0">
                    <a:pos x="0" y="T1"/>
                  </a:cxn>
                  <a:cxn ang="0">
                    <a:pos x="0" y="T2"/>
                  </a:cxn>
                  <a:cxn ang="0">
                    <a:pos x="0" y="T3"/>
                  </a:cxn>
                  <a:cxn ang="0">
                    <a:pos x="0" y="T4"/>
                  </a:cxn>
                  <a:cxn ang="0">
                    <a:pos x="0" y="T5"/>
                  </a:cxn>
                </a:cxnLst>
                <a:rect l="0" t="0" r="r" b="b"/>
                <a:pathLst>
                  <a:path h="26">
                    <a:moveTo>
                      <a:pt x="0" y="26"/>
                    </a:moveTo>
                    <a:lnTo>
                      <a:pt x="0" y="26"/>
                    </a:lnTo>
                    <a:lnTo>
                      <a:pt x="0" y="26"/>
                    </a:lnTo>
                    <a:lnTo>
                      <a:pt x="0" y="0"/>
                    </a:lnTo>
                    <a:lnTo>
                      <a:pt x="0" y="0"/>
                    </a:lnTo>
                    <a:lnTo>
                      <a:pt x="0" y="26"/>
                    </a:lnTo>
                    <a:close/>
                  </a:path>
                </a:pathLst>
              </a:custGeom>
              <a:grpFill/>
              <a:ln w="0">
                <a:noFill/>
                <a:prstDash val="solid"/>
                <a:round/>
                <a:headEnd/>
                <a:tailEnd/>
              </a:ln>
            </p:spPr>
            <p:txBody>
              <a:bodyPr vert="horz" wrap="square" lIns="109712" tIns="54856" rIns="109712" bIns="54856" numCol="1" anchor="t" anchorCtr="0" compatLnSpc="1">
                <a:prstTxWarp prst="textNoShape">
                  <a:avLst/>
                </a:prstTxWarp>
              </a:bodyPr>
              <a:lstStyle/>
              <a:p>
                <a:pPr defTabSz="932563">
                  <a:defRPr/>
                </a:pPr>
                <a:endParaRPr lang="en-US">
                  <a:solidFill>
                    <a:srgbClr val="3C3C41"/>
                  </a:solidFill>
                  <a:latin typeface="Segoe UI"/>
                </a:endParaRPr>
              </a:p>
            </p:txBody>
          </p:sp>
          <p:sp>
            <p:nvSpPr>
              <p:cNvPr id="828" name="Freeform 208">
                <a:extLst>
                  <a:ext uri="{FF2B5EF4-FFF2-40B4-BE49-F238E27FC236}">
                    <a16:creationId xmlns:a16="http://schemas.microsoft.com/office/drawing/2014/main" id="{B316ECD5-2190-454F-87D0-AED4438845AB}"/>
                  </a:ext>
                </a:extLst>
              </p:cNvPr>
              <p:cNvSpPr>
                <a:spLocks/>
              </p:cNvSpPr>
              <p:nvPr/>
            </p:nvSpPr>
            <p:spPr bwMode="auto">
              <a:xfrm>
                <a:off x="4355" y="2852"/>
                <a:ext cx="0" cy="0"/>
              </a:xfrm>
              <a:custGeom>
                <a:avLst/>
                <a:gdLst/>
                <a:ahLst/>
                <a:cxnLst>
                  <a:cxn ang="0">
                    <a:pos x="0" y="0"/>
                  </a:cxn>
                  <a:cxn ang="0">
                    <a:pos x="0" y="0"/>
                  </a:cxn>
                  <a:cxn ang="0">
                    <a:pos x="0" y="0"/>
                  </a:cxn>
                  <a:cxn ang="0">
                    <a:pos x="0" y="0"/>
                  </a:cxn>
                  <a:cxn ang="0">
                    <a:pos x="0" y="0"/>
                  </a:cxn>
                </a:cxnLst>
                <a:rect l="0" t="0" r="r" b="b"/>
                <a:pathLst>
                  <a:path>
                    <a:moveTo>
                      <a:pt x="0" y="0"/>
                    </a:moveTo>
                    <a:lnTo>
                      <a:pt x="0" y="0"/>
                    </a:lnTo>
                    <a:cubicBezTo>
                      <a:pt x="0" y="0"/>
                      <a:pt x="0" y="0"/>
                      <a:pt x="0" y="0"/>
                    </a:cubicBezTo>
                    <a:lnTo>
                      <a:pt x="0" y="0"/>
                    </a:lnTo>
                    <a:cubicBezTo>
                      <a:pt x="0" y="0"/>
                      <a:pt x="0" y="0"/>
                      <a:pt x="0" y="0"/>
                    </a:cubicBezTo>
                    <a:close/>
                  </a:path>
                </a:pathLst>
              </a:custGeom>
              <a:grpFill/>
              <a:ln w="0">
                <a:noFill/>
                <a:prstDash val="solid"/>
                <a:round/>
                <a:headEnd/>
                <a:tailEnd/>
              </a:ln>
            </p:spPr>
            <p:txBody>
              <a:bodyPr vert="horz" wrap="square" lIns="109712" tIns="54856" rIns="109712" bIns="54856" numCol="1" anchor="t" anchorCtr="0" compatLnSpc="1">
                <a:prstTxWarp prst="textNoShape">
                  <a:avLst/>
                </a:prstTxWarp>
              </a:bodyPr>
              <a:lstStyle/>
              <a:p>
                <a:pPr defTabSz="932563">
                  <a:defRPr/>
                </a:pPr>
                <a:endParaRPr lang="en-US">
                  <a:solidFill>
                    <a:srgbClr val="3C3C41"/>
                  </a:solidFill>
                  <a:latin typeface="Segoe UI"/>
                </a:endParaRPr>
              </a:p>
            </p:txBody>
          </p:sp>
          <p:sp>
            <p:nvSpPr>
              <p:cNvPr id="829" name="Freeform 209">
                <a:extLst>
                  <a:ext uri="{FF2B5EF4-FFF2-40B4-BE49-F238E27FC236}">
                    <a16:creationId xmlns:a16="http://schemas.microsoft.com/office/drawing/2014/main" id="{5A7F810F-7728-4463-AECC-B3A291EB630E}"/>
                  </a:ext>
                </a:extLst>
              </p:cNvPr>
              <p:cNvSpPr>
                <a:spLocks/>
              </p:cNvSpPr>
              <p:nvPr/>
            </p:nvSpPr>
            <p:spPr bwMode="auto">
              <a:xfrm>
                <a:off x="4156" y="2737"/>
                <a:ext cx="232" cy="99"/>
              </a:xfrm>
              <a:custGeom>
                <a:avLst/>
                <a:gdLst>
                  <a:gd name="T0" fmla="*/ 373 w 373"/>
                  <a:gd name="T1" fmla="*/ 160 h 160"/>
                  <a:gd name="T2" fmla="*/ 373 w 373"/>
                  <a:gd name="T3" fmla="*/ 160 h 160"/>
                  <a:gd name="T4" fmla="*/ 0 w 373"/>
                  <a:gd name="T5" fmla="*/ 160 h 160"/>
                  <a:gd name="T6" fmla="*/ 54 w 373"/>
                  <a:gd name="T7" fmla="*/ 80 h 160"/>
                  <a:gd name="T8" fmla="*/ 174 w 373"/>
                  <a:gd name="T9" fmla="*/ 80 h 160"/>
                  <a:gd name="T10" fmla="*/ 174 w 373"/>
                  <a:gd name="T11" fmla="*/ 66 h 160"/>
                  <a:gd name="T12" fmla="*/ 80 w 373"/>
                  <a:gd name="T13" fmla="*/ 66 h 160"/>
                  <a:gd name="T14" fmla="*/ 80 w 373"/>
                  <a:gd name="T15" fmla="*/ 0 h 160"/>
                  <a:gd name="T16" fmla="*/ 293 w 373"/>
                  <a:gd name="T17" fmla="*/ 0 h 160"/>
                  <a:gd name="T18" fmla="*/ 293 w 373"/>
                  <a:gd name="T19" fmla="*/ 66 h 160"/>
                  <a:gd name="T20" fmla="*/ 200 w 373"/>
                  <a:gd name="T21" fmla="*/ 66 h 160"/>
                  <a:gd name="T22" fmla="*/ 200 w 373"/>
                  <a:gd name="T23" fmla="*/ 80 h 160"/>
                  <a:gd name="T24" fmla="*/ 320 w 373"/>
                  <a:gd name="T25" fmla="*/ 80 h 160"/>
                  <a:gd name="T26" fmla="*/ 373 w 373"/>
                  <a:gd name="T27" fmla="*/ 16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3" h="160">
                    <a:moveTo>
                      <a:pt x="373" y="160"/>
                    </a:moveTo>
                    <a:lnTo>
                      <a:pt x="373" y="160"/>
                    </a:lnTo>
                    <a:lnTo>
                      <a:pt x="0" y="160"/>
                    </a:lnTo>
                    <a:lnTo>
                      <a:pt x="54" y="80"/>
                    </a:lnTo>
                    <a:lnTo>
                      <a:pt x="174" y="80"/>
                    </a:lnTo>
                    <a:lnTo>
                      <a:pt x="174" y="66"/>
                    </a:lnTo>
                    <a:lnTo>
                      <a:pt x="80" y="66"/>
                    </a:lnTo>
                    <a:lnTo>
                      <a:pt x="80" y="0"/>
                    </a:lnTo>
                    <a:lnTo>
                      <a:pt x="293" y="0"/>
                    </a:lnTo>
                    <a:lnTo>
                      <a:pt x="293" y="66"/>
                    </a:lnTo>
                    <a:lnTo>
                      <a:pt x="200" y="66"/>
                    </a:lnTo>
                    <a:lnTo>
                      <a:pt x="200" y="80"/>
                    </a:lnTo>
                    <a:lnTo>
                      <a:pt x="320" y="80"/>
                    </a:lnTo>
                    <a:lnTo>
                      <a:pt x="373" y="160"/>
                    </a:lnTo>
                    <a:close/>
                  </a:path>
                </a:pathLst>
              </a:custGeom>
              <a:pattFill prst="pct10">
                <a:fgClr>
                  <a:schemeClr val="bg1"/>
                </a:fgClr>
                <a:bgClr>
                  <a:schemeClr val="accent5"/>
                </a:bgClr>
              </a:pattFill>
              <a:ln w="14968" cap="flat">
                <a:noFill/>
                <a:prstDash val="solid"/>
                <a:miter/>
              </a:ln>
            </p:spPr>
            <p:txBody>
              <a:bodyPr rtlCol="0" anchor="ctr"/>
              <a:lstStyle/>
              <a:p>
                <a:pPr defTabSz="932563">
                  <a:defRPr/>
                </a:pPr>
                <a:endParaRPr lang="en-US">
                  <a:solidFill>
                    <a:srgbClr val="000000"/>
                  </a:solidFill>
                  <a:latin typeface="Segoe UI"/>
                </a:endParaRPr>
              </a:p>
            </p:txBody>
          </p:sp>
        </p:grpSp>
      </p:grpSp>
      <p:grpSp>
        <p:nvGrpSpPr>
          <p:cNvPr id="834" name="Group 833">
            <a:extLst>
              <a:ext uri="{FF2B5EF4-FFF2-40B4-BE49-F238E27FC236}">
                <a16:creationId xmlns:a16="http://schemas.microsoft.com/office/drawing/2014/main" id="{D66D8E52-88D3-4213-8EC0-EB5F03673422}"/>
              </a:ext>
            </a:extLst>
          </p:cNvPr>
          <p:cNvGrpSpPr/>
          <p:nvPr/>
        </p:nvGrpSpPr>
        <p:grpSpPr>
          <a:xfrm>
            <a:off x="8216980" y="1547882"/>
            <a:ext cx="465632" cy="233864"/>
            <a:chOff x="7802015" y="2439897"/>
            <a:chExt cx="1153304" cy="579247"/>
          </a:xfrm>
        </p:grpSpPr>
        <p:grpSp>
          <p:nvGrpSpPr>
            <p:cNvPr id="835" name="Graphic 476">
              <a:extLst>
                <a:ext uri="{FF2B5EF4-FFF2-40B4-BE49-F238E27FC236}">
                  <a16:creationId xmlns:a16="http://schemas.microsoft.com/office/drawing/2014/main" id="{2C80227F-F97A-467C-BBAC-66AFAC55CA2F}"/>
                </a:ext>
              </a:extLst>
            </p:cNvPr>
            <p:cNvGrpSpPr/>
            <p:nvPr/>
          </p:nvGrpSpPr>
          <p:grpSpPr>
            <a:xfrm>
              <a:off x="7802015" y="2453636"/>
              <a:ext cx="530166" cy="527055"/>
              <a:chOff x="7213683" y="2039797"/>
              <a:chExt cx="622779" cy="619125"/>
            </a:xfrm>
          </p:grpSpPr>
          <p:sp>
            <p:nvSpPr>
              <p:cNvPr id="854" name="Freeform: Shape 853">
                <a:extLst>
                  <a:ext uri="{FF2B5EF4-FFF2-40B4-BE49-F238E27FC236}">
                    <a16:creationId xmlns:a16="http://schemas.microsoft.com/office/drawing/2014/main" id="{9FD0A281-5553-44C0-8B99-925C08EE9DC2}"/>
                  </a:ext>
                </a:extLst>
              </p:cNvPr>
              <p:cNvSpPr/>
              <p:nvPr/>
            </p:nvSpPr>
            <p:spPr>
              <a:xfrm>
                <a:off x="7213683" y="2341740"/>
                <a:ext cx="314325" cy="314325"/>
              </a:xfrm>
              <a:custGeom>
                <a:avLst/>
                <a:gdLst>
                  <a:gd name="connsiteX0" fmla="*/ 0 w 314325"/>
                  <a:gd name="connsiteY0" fmla="*/ 0 h 314325"/>
                  <a:gd name="connsiteX1" fmla="*/ 0 w 314325"/>
                  <a:gd name="connsiteY1" fmla="*/ 317183 h 314325"/>
                  <a:gd name="connsiteX2" fmla="*/ 315278 w 314325"/>
                  <a:gd name="connsiteY2" fmla="*/ 317183 h 314325"/>
                  <a:gd name="connsiteX3" fmla="*/ 315278 w 314325"/>
                  <a:gd name="connsiteY3" fmla="*/ 0 h 314325"/>
                  <a:gd name="connsiteX4" fmla="*/ 0 w 314325"/>
                  <a:gd name="connsiteY4" fmla="*/ 0 h 314325"/>
                  <a:gd name="connsiteX5" fmla="*/ 102870 w 314325"/>
                  <a:gd name="connsiteY5" fmla="*/ 227647 h 314325"/>
                  <a:gd name="connsiteX6" fmla="*/ 86678 w 314325"/>
                  <a:gd name="connsiteY6" fmla="*/ 227647 h 314325"/>
                  <a:gd name="connsiteX7" fmla="*/ 86678 w 314325"/>
                  <a:gd name="connsiteY7" fmla="*/ 211455 h 314325"/>
                  <a:gd name="connsiteX8" fmla="*/ 102870 w 314325"/>
                  <a:gd name="connsiteY8" fmla="*/ 211455 h 314325"/>
                  <a:gd name="connsiteX9" fmla="*/ 102870 w 314325"/>
                  <a:gd name="connsiteY9" fmla="*/ 227647 h 314325"/>
                  <a:gd name="connsiteX10" fmla="*/ 102870 w 314325"/>
                  <a:gd name="connsiteY10" fmla="*/ 112395 h 314325"/>
                  <a:gd name="connsiteX11" fmla="*/ 86678 w 314325"/>
                  <a:gd name="connsiteY11" fmla="*/ 112395 h 314325"/>
                  <a:gd name="connsiteX12" fmla="*/ 86678 w 314325"/>
                  <a:gd name="connsiteY12" fmla="*/ 96202 h 314325"/>
                  <a:gd name="connsiteX13" fmla="*/ 102870 w 314325"/>
                  <a:gd name="connsiteY13" fmla="*/ 96202 h 314325"/>
                  <a:gd name="connsiteX14" fmla="*/ 102870 w 314325"/>
                  <a:gd name="connsiteY14" fmla="*/ 112395 h 314325"/>
                  <a:gd name="connsiteX15" fmla="*/ 221933 w 314325"/>
                  <a:gd name="connsiteY15" fmla="*/ 227647 h 314325"/>
                  <a:gd name="connsiteX16" fmla="*/ 205740 w 314325"/>
                  <a:gd name="connsiteY16" fmla="*/ 227647 h 314325"/>
                  <a:gd name="connsiteX17" fmla="*/ 205740 w 314325"/>
                  <a:gd name="connsiteY17" fmla="*/ 211455 h 314325"/>
                  <a:gd name="connsiteX18" fmla="*/ 221933 w 314325"/>
                  <a:gd name="connsiteY18" fmla="*/ 211455 h 314325"/>
                  <a:gd name="connsiteX19" fmla="*/ 221933 w 314325"/>
                  <a:gd name="connsiteY19" fmla="*/ 227647 h 314325"/>
                  <a:gd name="connsiteX20" fmla="*/ 221933 w 314325"/>
                  <a:gd name="connsiteY20" fmla="*/ 112395 h 314325"/>
                  <a:gd name="connsiteX21" fmla="*/ 205740 w 314325"/>
                  <a:gd name="connsiteY21" fmla="*/ 112395 h 314325"/>
                  <a:gd name="connsiteX22" fmla="*/ 205740 w 314325"/>
                  <a:gd name="connsiteY22" fmla="*/ 96202 h 314325"/>
                  <a:gd name="connsiteX23" fmla="*/ 221933 w 314325"/>
                  <a:gd name="connsiteY23" fmla="*/ 96202 h 314325"/>
                  <a:gd name="connsiteX24" fmla="*/ 221933 w 314325"/>
                  <a:gd name="connsiteY24" fmla="*/ 112395 h 31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14325" h="314325">
                    <a:moveTo>
                      <a:pt x="0" y="0"/>
                    </a:moveTo>
                    <a:lnTo>
                      <a:pt x="0" y="317183"/>
                    </a:lnTo>
                    <a:cubicBezTo>
                      <a:pt x="0" y="317183"/>
                      <a:pt x="0" y="317183"/>
                      <a:pt x="315278" y="317183"/>
                    </a:cubicBezTo>
                    <a:cubicBezTo>
                      <a:pt x="315278" y="317183"/>
                      <a:pt x="315278" y="317183"/>
                      <a:pt x="315278" y="0"/>
                    </a:cubicBezTo>
                    <a:cubicBezTo>
                      <a:pt x="315278" y="0"/>
                      <a:pt x="315278" y="0"/>
                      <a:pt x="0" y="0"/>
                    </a:cubicBezTo>
                    <a:close/>
                    <a:moveTo>
                      <a:pt x="102870" y="227647"/>
                    </a:moveTo>
                    <a:cubicBezTo>
                      <a:pt x="102870" y="227647"/>
                      <a:pt x="102870" y="227647"/>
                      <a:pt x="86678" y="227647"/>
                    </a:cubicBezTo>
                    <a:cubicBezTo>
                      <a:pt x="86678" y="227647"/>
                      <a:pt x="86678" y="227647"/>
                      <a:pt x="86678" y="211455"/>
                    </a:cubicBezTo>
                    <a:cubicBezTo>
                      <a:pt x="86678" y="211455"/>
                      <a:pt x="86678" y="211455"/>
                      <a:pt x="102870" y="211455"/>
                    </a:cubicBezTo>
                    <a:lnTo>
                      <a:pt x="102870" y="227647"/>
                    </a:lnTo>
                    <a:close/>
                    <a:moveTo>
                      <a:pt x="102870" y="112395"/>
                    </a:moveTo>
                    <a:cubicBezTo>
                      <a:pt x="102870" y="112395"/>
                      <a:pt x="102870" y="112395"/>
                      <a:pt x="86678" y="112395"/>
                    </a:cubicBezTo>
                    <a:cubicBezTo>
                      <a:pt x="86678" y="112395"/>
                      <a:pt x="86678" y="112395"/>
                      <a:pt x="86678" y="96202"/>
                    </a:cubicBezTo>
                    <a:cubicBezTo>
                      <a:pt x="86678" y="96202"/>
                      <a:pt x="86678" y="96202"/>
                      <a:pt x="102870" y="96202"/>
                    </a:cubicBezTo>
                    <a:lnTo>
                      <a:pt x="102870" y="112395"/>
                    </a:lnTo>
                    <a:close/>
                    <a:moveTo>
                      <a:pt x="221933" y="227647"/>
                    </a:moveTo>
                    <a:cubicBezTo>
                      <a:pt x="221933" y="227647"/>
                      <a:pt x="221933" y="227647"/>
                      <a:pt x="205740" y="227647"/>
                    </a:cubicBezTo>
                    <a:cubicBezTo>
                      <a:pt x="205740" y="227647"/>
                      <a:pt x="205740" y="227647"/>
                      <a:pt x="205740" y="211455"/>
                    </a:cubicBezTo>
                    <a:cubicBezTo>
                      <a:pt x="205740" y="211455"/>
                      <a:pt x="205740" y="211455"/>
                      <a:pt x="221933" y="211455"/>
                    </a:cubicBezTo>
                    <a:lnTo>
                      <a:pt x="221933" y="227647"/>
                    </a:lnTo>
                    <a:close/>
                    <a:moveTo>
                      <a:pt x="221933" y="112395"/>
                    </a:moveTo>
                    <a:cubicBezTo>
                      <a:pt x="221933" y="112395"/>
                      <a:pt x="221933" y="112395"/>
                      <a:pt x="205740" y="112395"/>
                    </a:cubicBezTo>
                    <a:cubicBezTo>
                      <a:pt x="205740" y="112395"/>
                      <a:pt x="205740" y="112395"/>
                      <a:pt x="205740" y="96202"/>
                    </a:cubicBezTo>
                    <a:cubicBezTo>
                      <a:pt x="205740" y="96202"/>
                      <a:pt x="205740" y="96202"/>
                      <a:pt x="221933" y="96202"/>
                    </a:cubicBezTo>
                    <a:lnTo>
                      <a:pt x="221933" y="112395"/>
                    </a:lnTo>
                    <a:close/>
                  </a:path>
                </a:pathLst>
              </a:custGeom>
              <a:pattFill prst="pct10">
                <a:fgClr>
                  <a:schemeClr val="bg1"/>
                </a:fgClr>
                <a:bgClr>
                  <a:schemeClr val="tx2"/>
                </a:bgClr>
              </a:pattFill>
              <a:ln w="9525" cap="flat">
                <a:noFill/>
                <a:prstDash val="solid"/>
                <a:miter/>
              </a:ln>
            </p:spPr>
            <p:txBody>
              <a:bodyPr rtlCol="0" anchor="ctr"/>
              <a:lstStyle/>
              <a:p>
                <a:pPr defTabSz="932563">
                  <a:defRPr/>
                </a:pPr>
                <a:endParaRPr lang="en-US">
                  <a:solidFill>
                    <a:srgbClr val="000000"/>
                  </a:solidFill>
                  <a:latin typeface="Segoe UI"/>
                </a:endParaRPr>
              </a:p>
            </p:txBody>
          </p:sp>
          <p:sp>
            <p:nvSpPr>
              <p:cNvPr id="855" name="Freeform: Shape 854">
                <a:extLst>
                  <a:ext uri="{FF2B5EF4-FFF2-40B4-BE49-F238E27FC236}">
                    <a16:creationId xmlns:a16="http://schemas.microsoft.com/office/drawing/2014/main" id="{7318F880-DA57-449C-B973-545C006DC960}"/>
                  </a:ext>
                </a:extLst>
              </p:cNvPr>
              <p:cNvSpPr/>
              <p:nvPr/>
            </p:nvSpPr>
            <p:spPr>
              <a:xfrm>
                <a:off x="7522137" y="2039797"/>
                <a:ext cx="314325" cy="619125"/>
              </a:xfrm>
              <a:custGeom>
                <a:avLst/>
                <a:gdLst>
                  <a:gd name="connsiteX0" fmla="*/ 160973 w 314325"/>
                  <a:gd name="connsiteY0" fmla="*/ 0 h 619125"/>
                  <a:gd name="connsiteX1" fmla="*/ 0 w 314325"/>
                  <a:gd name="connsiteY1" fmla="*/ 144780 h 619125"/>
                  <a:gd name="connsiteX2" fmla="*/ 0 w 314325"/>
                  <a:gd name="connsiteY2" fmla="*/ 620078 h 619125"/>
                  <a:gd name="connsiteX3" fmla="*/ 67627 w 314325"/>
                  <a:gd name="connsiteY3" fmla="*/ 620078 h 619125"/>
                  <a:gd name="connsiteX4" fmla="*/ 67627 w 314325"/>
                  <a:gd name="connsiteY4" fmla="*/ 462915 h 619125"/>
                  <a:gd name="connsiteX5" fmla="*/ 157163 w 314325"/>
                  <a:gd name="connsiteY5" fmla="*/ 462915 h 619125"/>
                  <a:gd name="connsiteX6" fmla="*/ 246698 w 314325"/>
                  <a:gd name="connsiteY6" fmla="*/ 462915 h 619125"/>
                  <a:gd name="connsiteX7" fmla="*/ 246698 w 314325"/>
                  <a:gd name="connsiteY7" fmla="*/ 620078 h 619125"/>
                  <a:gd name="connsiteX8" fmla="*/ 317182 w 314325"/>
                  <a:gd name="connsiteY8" fmla="*/ 620078 h 619125"/>
                  <a:gd name="connsiteX9" fmla="*/ 317182 w 314325"/>
                  <a:gd name="connsiteY9" fmla="*/ 144780 h 619125"/>
                  <a:gd name="connsiteX10" fmla="*/ 160973 w 314325"/>
                  <a:gd name="connsiteY10" fmla="*/ 0 h 619125"/>
                  <a:gd name="connsiteX11" fmla="*/ 157163 w 314325"/>
                  <a:gd name="connsiteY11" fmla="*/ 391478 h 619125"/>
                  <a:gd name="connsiteX12" fmla="*/ 138113 w 314325"/>
                  <a:gd name="connsiteY12" fmla="*/ 368618 h 619125"/>
                  <a:gd name="connsiteX13" fmla="*/ 157163 w 314325"/>
                  <a:gd name="connsiteY13" fmla="*/ 349568 h 619125"/>
                  <a:gd name="connsiteX14" fmla="*/ 176213 w 314325"/>
                  <a:gd name="connsiteY14" fmla="*/ 368618 h 619125"/>
                  <a:gd name="connsiteX15" fmla="*/ 157163 w 314325"/>
                  <a:gd name="connsiteY15" fmla="*/ 391478 h 619125"/>
                  <a:gd name="connsiteX16" fmla="*/ 247650 w 314325"/>
                  <a:gd name="connsiteY16" fmla="*/ 269558 h 619125"/>
                  <a:gd name="connsiteX17" fmla="*/ 67627 w 314325"/>
                  <a:gd name="connsiteY17" fmla="*/ 269558 h 619125"/>
                  <a:gd name="connsiteX18" fmla="*/ 67627 w 314325"/>
                  <a:gd name="connsiteY18" fmla="*/ 185738 h 619125"/>
                  <a:gd name="connsiteX19" fmla="*/ 247650 w 314325"/>
                  <a:gd name="connsiteY19" fmla="*/ 185738 h 619125"/>
                  <a:gd name="connsiteX20" fmla="*/ 247650 w 314325"/>
                  <a:gd name="connsiteY20" fmla="*/ 269558 h 619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14325" h="619125">
                    <a:moveTo>
                      <a:pt x="160973" y="0"/>
                    </a:moveTo>
                    <a:cubicBezTo>
                      <a:pt x="0" y="144780"/>
                      <a:pt x="0" y="144780"/>
                      <a:pt x="0" y="144780"/>
                    </a:cubicBezTo>
                    <a:cubicBezTo>
                      <a:pt x="0" y="620078"/>
                      <a:pt x="0" y="620078"/>
                      <a:pt x="0" y="620078"/>
                    </a:cubicBezTo>
                    <a:cubicBezTo>
                      <a:pt x="24765" y="620078"/>
                      <a:pt x="46672" y="620078"/>
                      <a:pt x="67627" y="620078"/>
                    </a:cubicBezTo>
                    <a:cubicBezTo>
                      <a:pt x="67627" y="620078"/>
                      <a:pt x="67627" y="620078"/>
                      <a:pt x="67627" y="462915"/>
                    </a:cubicBezTo>
                    <a:cubicBezTo>
                      <a:pt x="67627" y="462915"/>
                      <a:pt x="67627" y="462915"/>
                      <a:pt x="157163" y="462915"/>
                    </a:cubicBezTo>
                    <a:cubicBezTo>
                      <a:pt x="157163" y="462915"/>
                      <a:pt x="157163" y="462915"/>
                      <a:pt x="246698" y="462915"/>
                    </a:cubicBezTo>
                    <a:cubicBezTo>
                      <a:pt x="246698" y="462915"/>
                      <a:pt x="246698" y="462915"/>
                      <a:pt x="246698" y="620078"/>
                    </a:cubicBezTo>
                    <a:cubicBezTo>
                      <a:pt x="317182" y="620078"/>
                      <a:pt x="317182" y="620078"/>
                      <a:pt x="317182" y="620078"/>
                    </a:cubicBezTo>
                    <a:cubicBezTo>
                      <a:pt x="317182" y="144780"/>
                      <a:pt x="317182" y="144780"/>
                      <a:pt x="317182" y="144780"/>
                    </a:cubicBezTo>
                    <a:lnTo>
                      <a:pt x="160973" y="0"/>
                    </a:lnTo>
                    <a:close/>
                    <a:moveTo>
                      <a:pt x="157163" y="391478"/>
                    </a:moveTo>
                    <a:cubicBezTo>
                      <a:pt x="147638" y="391478"/>
                      <a:pt x="138113" y="381953"/>
                      <a:pt x="138113" y="368618"/>
                    </a:cubicBezTo>
                    <a:cubicBezTo>
                      <a:pt x="138113" y="359093"/>
                      <a:pt x="147638" y="349568"/>
                      <a:pt x="157163" y="349568"/>
                    </a:cubicBezTo>
                    <a:cubicBezTo>
                      <a:pt x="169545" y="349568"/>
                      <a:pt x="176213" y="359093"/>
                      <a:pt x="176213" y="368618"/>
                    </a:cubicBezTo>
                    <a:cubicBezTo>
                      <a:pt x="176213" y="381953"/>
                      <a:pt x="170498" y="391478"/>
                      <a:pt x="157163" y="391478"/>
                    </a:cubicBezTo>
                    <a:close/>
                    <a:moveTo>
                      <a:pt x="247650" y="269558"/>
                    </a:moveTo>
                    <a:cubicBezTo>
                      <a:pt x="247650" y="269558"/>
                      <a:pt x="247650" y="269558"/>
                      <a:pt x="67627" y="269558"/>
                    </a:cubicBezTo>
                    <a:cubicBezTo>
                      <a:pt x="67627" y="269558"/>
                      <a:pt x="67627" y="269558"/>
                      <a:pt x="67627" y="185738"/>
                    </a:cubicBezTo>
                    <a:cubicBezTo>
                      <a:pt x="67627" y="185738"/>
                      <a:pt x="67627" y="185738"/>
                      <a:pt x="247650" y="185738"/>
                    </a:cubicBezTo>
                    <a:lnTo>
                      <a:pt x="247650" y="269558"/>
                    </a:lnTo>
                    <a:close/>
                  </a:path>
                </a:pathLst>
              </a:custGeom>
              <a:pattFill prst="pct10">
                <a:fgClr>
                  <a:schemeClr val="bg1"/>
                </a:fgClr>
                <a:bgClr>
                  <a:schemeClr val="tx2"/>
                </a:bgClr>
              </a:pattFill>
              <a:ln w="9525" cap="flat">
                <a:noFill/>
                <a:prstDash val="solid"/>
                <a:miter/>
              </a:ln>
            </p:spPr>
            <p:txBody>
              <a:bodyPr rtlCol="0" anchor="ctr"/>
              <a:lstStyle/>
              <a:p>
                <a:pPr defTabSz="932563">
                  <a:defRPr/>
                </a:pPr>
                <a:endParaRPr lang="en-US">
                  <a:solidFill>
                    <a:srgbClr val="000000"/>
                  </a:solidFill>
                  <a:latin typeface="Segoe UI"/>
                </a:endParaRPr>
              </a:p>
            </p:txBody>
          </p:sp>
        </p:grpSp>
        <p:grpSp>
          <p:nvGrpSpPr>
            <p:cNvPr id="836" name="Group 4">
              <a:extLst>
                <a:ext uri="{FF2B5EF4-FFF2-40B4-BE49-F238E27FC236}">
                  <a16:creationId xmlns:a16="http://schemas.microsoft.com/office/drawing/2014/main" id="{8B22A834-4FBC-49F7-B80D-C3BD9E5F6775}"/>
                </a:ext>
              </a:extLst>
            </p:cNvPr>
            <p:cNvGrpSpPr>
              <a:grpSpLocks noChangeAspect="1"/>
            </p:cNvGrpSpPr>
            <p:nvPr/>
          </p:nvGrpSpPr>
          <p:grpSpPr bwMode="auto">
            <a:xfrm>
              <a:off x="8314684" y="2439897"/>
              <a:ext cx="283883" cy="564745"/>
              <a:chOff x="4969" y="1167"/>
              <a:chExt cx="94" cy="187"/>
            </a:xfrm>
          </p:grpSpPr>
          <p:sp>
            <p:nvSpPr>
              <p:cNvPr id="844" name="Rectangle 6">
                <a:extLst>
                  <a:ext uri="{FF2B5EF4-FFF2-40B4-BE49-F238E27FC236}">
                    <a16:creationId xmlns:a16="http://schemas.microsoft.com/office/drawing/2014/main" id="{16CFF743-3FF7-4452-B631-3A2435F35BB0}"/>
                  </a:ext>
                </a:extLst>
              </p:cNvPr>
              <p:cNvSpPr>
                <a:spLocks noChangeArrowheads="1"/>
              </p:cNvSpPr>
              <p:nvPr/>
            </p:nvSpPr>
            <p:spPr bwMode="auto">
              <a:xfrm>
                <a:off x="4969" y="1167"/>
                <a:ext cx="94" cy="187"/>
              </a:xfrm>
              <a:prstGeom prst="rect">
                <a:avLst/>
              </a:prstGeom>
              <a:pattFill prst="pct10">
                <a:fgClr>
                  <a:schemeClr val="bg1"/>
                </a:fgClr>
                <a:bgClr>
                  <a:schemeClr val="accent2"/>
                </a:bgClr>
              </a:pattFill>
              <a:ln w="13053" cap="flat">
                <a:noFill/>
                <a:prstDash val="solid"/>
                <a:miter/>
              </a:ln>
            </p:spPr>
            <p:txBody>
              <a:bodyPr rtlCol="0" anchor="ctr"/>
              <a:lstStyle/>
              <a:p>
                <a:pPr defTabSz="932563">
                  <a:defRPr/>
                </a:pPr>
                <a:endParaRPr lang="en-US">
                  <a:solidFill>
                    <a:srgbClr val="000000"/>
                  </a:solidFill>
                  <a:latin typeface="Segoe UI"/>
                </a:endParaRPr>
              </a:p>
            </p:txBody>
          </p:sp>
          <p:sp>
            <p:nvSpPr>
              <p:cNvPr id="845" name="Rectangle 8">
                <a:extLst>
                  <a:ext uri="{FF2B5EF4-FFF2-40B4-BE49-F238E27FC236}">
                    <a16:creationId xmlns:a16="http://schemas.microsoft.com/office/drawing/2014/main" id="{57501F73-0C6B-4C0F-A47B-832F099755C9}"/>
                  </a:ext>
                </a:extLst>
              </p:cNvPr>
              <p:cNvSpPr>
                <a:spLocks noChangeArrowheads="1"/>
              </p:cNvSpPr>
              <p:nvPr/>
            </p:nvSpPr>
            <p:spPr bwMode="auto">
              <a:xfrm>
                <a:off x="4992" y="1196"/>
                <a:ext cx="18" cy="1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000000"/>
                  </a:solidFill>
                  <a:latin typeface="Segoe UI"/>
                </a:endParaRPr>
              </a:p>
            </p:txBody>
          </p:sp>
          <p:sp>
            <p:nvSpPr>
              <p:cNvPr id="846" name="Rectangle 9">
                <a:extLst>
                  <a:ext uri="{FF2B5EF4-FFF2-40B4-BE49-F238E27FC236}">
                    <a16:creationId xmlns:a16="http://schemas.microsoft.com/office/drawing/2014/main" id="{E860AC4E-10ED-4F88-902C-EF1806EE68E8}"/>
                  </a:ext>
                </a:extLst>
              </p:cNvPr>
              <p:cNvSpPr>
                <a:spLocks noChangeArrowheads="1"/>
              </p:cNvSpPr>
              <p:nvPr/>
            </p:nvSpPr>
            <p:spPr bwMode="auto">
              <a:xfrm>
                <a:off x="5022" y="1196"/>
                <a:ext cx="17" cy="1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000000"/>
                  </a:solidFill>
                  <a:latin typeface="Segoe UI"/>
                </a:endParaRPr>
              </a:p>
            </p:txBody>
          </p:sp>
          <p:sp>
            <p:nvSpPr>
              <p:cNvPr id="847" name="Rectangle 10">
                <a:extLst>
                  <a:ext uri="{FF2B5EF4-FFF2-40B4-BE49-F238E27FC236}">
                    <a16:creationId xmlns:a16="http://schemas.microsoft.com/office/drawing/2014/main" id="{E2AFBB2E-8011-40BA-A4C5-9724A13EC4C6}"/>
                  </a:ext>
                </a:extLst>
              </p:cNvPr>
              <p:cNvSpPr>
                <a:spLocks noChangeArrowheads="1"/>
              </p:cNvSpPr>
              <p:nvPr/>
            </p:nvSpPr>
            <p:spPr bwMode="auto">
              <a:xfrm>
                <a:off x="4992" y="1225"/>
                <a:ext cx="18" cy="1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000000"/>
                  </a:solidFill>
                  <a:latin typeface="Segoe UI"/>
                </a:endParaRPr>
              </a:p>
            </p:txBody>
          </p:sp>
          <p:sp>
            <p:nvSpPr>
              <p:cNvPr id="848" name="Rectangle 11">
                <a:extLst>
                  <a:ext uri="{FF2B5EF4-FFF2-40B4-BE49-F238E27FC236}">
                    <a16:creationId xmlns:a16="http://schemas.microsoft.com/office/drawing/2014/main" id="{4AFF51A2-B8E7-4113-9082-A0055D95D47F}"/>
                  </a:ext>
                </a:extLst>
              </p:cNvPr>
              <p:cNvSpPr>
                <a:spLocks noChangeArrowheads="1"/>
              </p:cNvSpPr>
              <p:nvPr/>
            </p:nvSpPr>
            <p:spPr bwMode="auto">
              <a:xfrm>
                <a:off x="5022" y="1225"/>
                <a:ext cx="17" cy="1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000000"/>
                  </a:solidFill>
                  <a:latin typeface="Segoe UI"/>
                </a:endParaRPr>
              </a:p>
            </p:txBody>
          </p:sp>
          <p:sp>
            <p:nvSpPr>
              <p:cNvPr id="849" name="Rectangle 12">
                <a:extLst>
                  <a:ext uri="{FF2B5EF4-FFF2-40B4-BE49-F238E27FC236}">
                    <a16:creationId xmlns:a16="http://schemas.microsoft.com/office/drawing/2014/main" id="{39CB917F-6679-44EC-8D8C-19D414005907}"/>
                  </a:ext>
                </a:extLst>
              </p:cNvPr>
              <p:cNvSpPr>
                <a:spLocks noChangeArrowheads="1"/>
              </p:cNvSpPr>
              <p:nvPr/>
            </p:nvSpPr>
            <p:spPr bwMode="auto">
              <a:xfrm>
                <a:off x="4992" y="1255"/>
                <a:ext cx="18" cy="1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000000"/>
                  </a:solidFill>
                  <a:latin typeface="Segoe UI"/>
                </a:endParaRPr>
              </a:p>
            </p:txBody>
          </p:sp>
          <p:sp>
            <p:nvSpPr>
              <p:cNvPr id="850" name="Rectangle 13">
                <a:extLst>
                  <a:ext uri="{FF2B5EF4-FFF2-40B4-BE49-F238E27FC236}">
                    <a16:creationId xmlns:a16="http://schemas.microsoft.com/office/drawing/2014/main" id="{D75D2080-8F11-4106-B576-CD88EFEDA779}"/>
                  </a:ext>
                </a:extLst>
              </p:cNvPr>
              <p:cNvSpPr>
                <a:spLocks noChangeArrowheads="1"/>
              </p:cNvSpPr>
              <p:nvPr/>
            </p:nvSpPr>
            <p:spPr bwMode="auto">
              <a:xfrm>
                <a:off x="5022" y="1255"/>
                <a:ext cx="17" cy="1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000000"/>
                  </a:solidFill>
                  <a:latin typeface="Segoe UI"/>
                </a:endParaRPr>
              </a:p>
            </p:txBody>
          </p:sp>
          <p:sp>
            <p:nvSpPr>
              <p:cNvPr id="851" name="Rectangle 14">
                <a:extLst>
                  <a:ext uri="{FF2B5EF4-FFF2-40B4-BE49-F238E27FC236}">
                    <a16:creationId xmlns:a16="http://schemas.microsoft.com/office/drawing/2014/main" id="{684BE4D2-C91C-4F47-A3F7-A3B54E0AAB2F}"/>
                  </a:ext>
                </a:extLst>
              </p:cNvPr>
              <p:cNvSpPr>
                <a:spLocks noChangeArrowheads="1"/>
              </p:cNvSpPr>
              <p:nvPr/>
            </p:nvSpPr>
            <p:spPr bwMode="auto">
              <a:xfrm>
                <a:off x="4992" y="1284"/>
                <a:ext cx="18" cy="17"/>
              </a:xfrm>
              <a:prstGeom prst="rect">
                <a:avLst/>
              </a:prstGeom>
              <a:pattFill prst="pct10">
                <a:fgClr>
                  <a:schemeClr val="bg1"/>
                </a:fgClr>
                <a:bgClr>
                  <a:schemeClr val="accent5"/>
                </a:bgClr>
              </a:patt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000000"/>
                  </a:solidFill>
                  <a:latin typeface="Segoe UI"/>
                </a:endParaRPr>
              </a:p>
            </p:txBody>
          </p:sp>
          <p:sp>
            <p:nvSpPr>
              <p:cNvPr id="852" name="Rectangle 15">
                <a:extLst>
                  <a:ext uri="{FF2B5EF4-FFF2-40B4-BE49-F238E27FC236}">
                    <a16:creationId xmlns:a16="http://schemas.microsoft.com/office/drawing/2014/main" id="{EBE8DA4B-DB22-4C33-97AA-71AAFCC2F1F0}"/>
                  </a:ext>
                </a:extLst>
              </p:cNvPr>
              <p:cNvSpPr>
                <a:spLocks noChangeArrowheads="1"/>
              </p:cNvSpPr>
              <p:nvPr/>
            </p:nvSpPr>
            <p:spPr bwMode="auto">
              <a:xfrm>
                <a:off x="5022" y="1284"/>
                <a:ext cx="17" cy="17"/>
              </a:xfrm>
              <a:prstGeom prst="rect">
                <a:avLst/>
              </a:prstGeom>
              <a:pattFill prst="pct10">
                <a:fgClr>
                  <a:schemeClr val="bg1"/>
                </a:fgClr>
                <a:bgClr>
                  <a:schemeClr val="accent5"/>
                </a:bgClr>
              </a:patt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000000"/>
                  </a:solidFill>
                  <a:latin typeface="Segoe UI"/>
                </a:endParaRPr>
              </a:p>
            </p:txBody>
          </p:sp>
          <p:sp>
            <p:nvSpPr>
              <p:cNvPr id="853" name="Rectangle 16">
                <a:extLst>
                  <a:ext uri="{FF2B5EF4-FFF2-40B4-BE49-F238E27FC236}">
                    <a16:creationId xmlns:a16="http://schemas.microsoft.com/office/drawing/2014/main" id="{28A767A1-DB74-47E2-A2CB-733EA5F9CC14}"/>
                  </a:ext>
                </a:extLst>
              </p:cNvPr>
              <p:cNvSpPr>
                <a:spLocks noChangeArrowheads="1"/>
              </p:cNvSpPr>
              <p:nvPr/>
            </p:nvSpPr>
            <p:spPr bwMode="auto">
              <a:xfrm>
                <a:off x="5004" y="1311"/>
                <a:ext cx="24" cy="4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000000"/>
                  </a:solidFill>
                  <a:latin typeface="Segoe UI"/>
                </a:endParaRPr>
              </a:p>
            </p:txBody>
          </p:sp>
        </p:grpSp>
        <p:grpSp>
          <p:nvGrpSpPr>
            <p:cNvPr id="837" name="Graphic 272">
              <a:extLst>
                <a:ext uri="{FF2B5EF4-FFF2-40B4-BE49-F238E27FC236}">
                  <a16:creationId xmlns:a16="http://schemas.microsoft.com/office/drawing/2014/main" id="{970F30AA-1E2B-4E15-9C2D-78131C43247A}"/>
                </a:ext>
              </a:extLst>
            </p:cNvPr>
            <p:cNvGrpSpPr/>
            <p:nvPr/>
          </p:nvGrpSpPr>
          <p:grpSpPr>
            <a:xfrm>
              <a:off x="8562569" y="2603292"/>
              <a:ext cx="392750" cy="415852"/>
              <a:chOff x="7192138" y="2346248"/>
              <a:chExt cx="417313" cy="441861"/>
            </a:xfrm>
            <a:solidFill>
              <a:schemeClr val="accent1"/>
            </a:solidFill>
          </p:grpSpPr>
          <p:sp>
            <p:nvSpPr>
              <p:cNvPr id="838" name="Freeform: Shape 837">
                <a:extLst>
                  <a:ext uri="{FF2B5EF4-FFF2-40B4-BE49-F238E27FC236}">
                    <a16:creationId xmlns:a16="http://schemas.microsoft.com/office/drawing/2014/main" id="{EF7F868F-54DD-4A4C-8C21-7A1E34002F5F}"/>
                  </a:ext>
                </a:extLst>
              </p:cNvPr>
              <p:cNvSpPr/>
              <p:nvPr/>
            </p:nvSpPr>
            <p:spPr>
              <a:xfrm>
                <a:off x="7192138" y="2346248"/>
                <a:ext cx="417313" cy="441861"/>
              </a:xfrm>
              <a:custGeom>
                <a:avLst/>
                <a:gdLst>
                  <a:gd name="connsiteX0" fmla="*/ 428360 w 417313"/>
                  <a:gd name="connsiteY0" fmla="*/ 143605 h 441861"/>
                  <a:gd name="connsiteX1" fmla="*/ 428360 w 417313"/>
                  <a:gd name="connsiteY1" fmla="*/ 101874 h 441861"/>
                  <a:gd name="connsiteX2" fmla="*/ 428360 w 417313"/>
                  <a:gd name="connsiteY2" fmla="*/ 101874 h 441861"/>
                  <a:gd name="connsiteX3" fmla="*/ 321577 w 417313"/>
                  <a:gd name="connsiteY3" fmla="*/ 50323 h 441861"/>
                  <a:gd name="connsiteX4" fmla="*/ 214794 w 417313"/>
                  <a:gd name="connsiteY4" fmla="*/ 0 h 441861"/>
                  <a:gd name="connsiteX5" fmla="*/ 106783 w 417313"/>
                  <a:gd name="connsiteY5" fmla="*/ 50323 h 441861"/>
                  <a:gd name="connsiteX6" fmla="*/ 0 w 417313"/>
                  <a:gd name="connsiteY6" fmla="*/ 101874 h 441861"/>
                  <a:gd name="connsiteX7" fmla="*/ 1227 w 417313"/>
                  <a:gd name="connsiteY7" fmla="*/ 101874 h 441861"/>
                  <a:gd name="connsiteX8" fmla="*/ 0 w 417313"/>
                  <a:gd name="connsiteY8" fmla="*/ 101874 h 441861"/>
                  <a:gd name="connsiteX9" fmla="*/ 0 w 417313"/>
                  <a:gd name="connsiteY9" fmla="*/ 143605 h 441861"/>
                  <a:gd name="connsiteX10" fmla="*/ 25775 w 417313"/>
                  <a:gd name="connsiteY10" fmla="*/ 143605 h 441861"/>
                  <a:gd name="connsiteX11" fmla="*/ 25775 w 417313"/>
                  <a:gd name="connsiteY11" fmla="*/ 401357 h 441861"/>
                  <a:gd name="connsiteX12" fmla="*/ 0 w 417313"/>
                  <a:gd name="connsiteY12" fmla="*/ 401357 h 441861"/>
                  <a:gd name="connsiteX13" fmla="*/ 0 w 417313"/>
                  <a:gd name="connsiteY13" fmla="*/ 443088 h 441861"/>
                  <a:gd name="connsiteX14" fmla="*/ 428360 w 417313"/>
                  <a:gd name="connsiteY14" fmla="*/ 443088 h 441861"/>
                  <a:gd name="connsiteX15" fmla="*/ 428360 w 417313"/>
                  <a:gd name="connsiteY15" fmla="*/ 401357 h 441861"/>
                  <a:gd name="connsiteX16" fmla="*/ 402584 w 417313"/>
                  <a:gd name="connsiteY16" fmla="*/ 401357 h 441861"/>
                  <a:gd name="connsiteX17" fmla="*/ 402584 w 417313"/>
                  <a:gd name="connsiteY17" fmla="*/ 143605 h 441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17313" h="441861">
                    <a:moveTo>
                      <a:pt x="428360" y="143605"/>
                    </a:moveTo>
                    <a:lnTo>
                      <a:pt x="428360" y="101874"/>
                    </a:lnTo>
                    <a:lnTo>
                      <a:pt x="428360" y="101874"/>
                    </a:lnTo>
                    <a:lnTo>
                      <a:pt x="321577" y="50323"/>
                    </a:lnTo>
                    <a:lnTo>
                      <a:pt x="214794" y="0"/>
                    </a:lnTo>
                    <a:lnTo>
                      <a:pt x="106783" y="50323"/>
                    </a:lnTo>
                    <a:lnTo>
                      <a:pt x="0" y="101874"/>
                    </a:lnTo>
                    <a:lnTo>
                      <a:pt x="1227" y="101874"/>
                    </a:lnTo>
                    <a:lnTo>
                      <a:pt x="0" y="101874"/>
                    </a:lnTo>
                    <a:lnTo>
                      <a:pt x="0" y="143605"/>
                    </a:lnTo>
                    <a:lnTo>
                      <a:pt x="25775" y="143605"/>
                    </a:lnTo>
                    <a:lnTo>
                      <a:pt x="25775" y="401357"/>
                    </a:lnTo>
                    <a:lnTo>
                      <a:pt x="0" y="401357"/>
                    </a:lnTo>
                    <a:lnTo>
                      <a:pt x="0" y="443088"/>
                    </a:lnTo>
                    <a:lnTo>
                      <a:pt x="428360" y="443088"/>
                    </a:lnTo>
                    <a:lnTo>
                      <a:pt x="428360" y="401357"/>
                    </a:lnTo>
                    <a:lnTo>
                      <a:pt x="402584" y="401357"/>
                    </a:lnTo>
                    <a:lnTo>
                      <a:pt x="402584" y="143605"/>
                    </a:lnTo>
                    <a:close/>
                  </a:path>
                </a:pathLst>
              </a:custGeom>
              <a:pattFill prst="pct5">
                <a:fgClr>
                  <a:schemeClr val="bg1"/>
                </a:fgClr>
                <a:bgClr>
                  <a:schemeClr val="tx2"/>
                </a:bgClr>
              </a:pattFill>
            </p:spPr>
            <p:txBody>
              <a:bodyPr rtlCol="0" anchor="ctr"/>
              <a:lstStyle/>
              <a:p>
                <a:pPr defTabSz="932563">
                  <a:defRPr/>
                </a:pPr>
                <a:endParaRPr lang="en-US">
                  <a:solidFill>
                    <a:srgbClr val="000000"/>
                  </a:solidFill>
                  <a:latin typeface="Segoe UI"/>
                </a:endParaRPr>
              </a:p>
            </p:txBody>
          </p:sp>
          <p:sp>
            <p:nvSpPr>
              <p:cNvPr id="839" name="Freeform: Shape 838">
                <a:extLst>
                  <a:ext uri="{FF2B5EF4-FFF2-40B4-BE49-F238E27FC236}">
                    <a16:creationId xmlns:a16="http://schemas.microsoft.com/office/drawing/2014/main" id="{F52CC2D1-1D89-4912-8755-E48062143314}"/>
                  </a:ext>
                </a:extLst>
              </p:cNvPr>
              <p:cNvSpPr/>
              <p:nvPr/>
            </p:nvSpPr>
            <p:spPr>
              <a:xfrm>
                <a:off x="7255962" y="2508264"/>
                <a:ext cx="36822" cy="196383"/>
              </a:xfrm>
              <a:custGeom>
                <a:avLst/>
                <a:gdLst>
                  <a:gd name="connsiteX0" fmla="*/ 0 w 36821"/>
                  <a:gd name="connsiteY0" fmla="*/ 0 h 196382"/>
                  <a:gd name="connsiteX1" fmla="*/ 40504 w 36821"/>
                  <a:gd name="connsiteY1" fmla="*/ 0 h 196382"/>
                  <a:gd name="connsiteX2" fmla="*/ 40504 w 36821"/>
                  <a:gd name="connsiteY2" fmla="*/ 203747 h 196382"/>
                  <a:gd name="connsiteX3" fmla="*/ 0 w 36821"/>
                  <a:gd name="connsiteY3" fmla="*/ 203747 h 196382"/>
                </a:gdLst>
                <a:ahLst/>
                <a:cxnLst>
                  <a:cxn ang="0">
                    <a:pos x="connsiteX0" y="connsiteY0"/>
                  </a:cxn>
                  <a:cxn ang="0">
                    <a:pos x="connsiteX1" y="connsiteY1"/>
                  </a:cxn>
                  <a:cxn ang="0">
                    <a:pos x="connsiteX2" y="connsiteY2"/>
                  </a:cxn>
                  <a:cxn ang="0">
                    <a:pos x="connsiteX3" y="connsiteY3"/>
                  </a:cxn>
                </a:cxnLst>
                <a:rect l="l" t="t" r="r" b="b"/>
                <a:pathLst>
                  <a:path w="36821" h="196382">
                    <a:moveTo>
                      <a:pt x="0" y="0"/>
                    </a:moveTo>
                    <a:lnTo>
                      <a:pt x="40504" y="0"/>
                    </a:lnTo>
                    <a:lnTo>
                      <a:pt x="40504" y="203747"/>
                    </a:lnTo>
                    <a:lnTo>
                      <a:pt x="0" y="203747"/>
                    </a:lnTo>
                    <a:close/>
                  </a:path>
                </a:pathLst>
              </a:custGeom>
              <a:pattFill prst="pct10">
                <a:fgClr>
                  <a:schemeClr val="bg1"/>
                </a:fgClr>
                <a:bgClr>
                  <a:schemeClr val="accent5"/>
                </a:bgClr>
              </a:pattFill>
              <a:ln w="12246" cap="flat">
                <a:noFill/>
                <a:prstDash val="solid"/>
                <a:miter/>
              </a:ln>
            </p:spPr>
            <p:txBody>
              <a:bodyPr rtlCol="0" anchor="ctr"/>
              <a:lstStyle/>
              <a:p>
                <a:pPr defTabSz="932563">
                  <a:defRPr/>
                </a:pPr>
                <a:endParaRPr lang="en-US">
                  <a:solidFill>
                    <a:srgbClr val="000000"/>
                  </a:solidFill>
                  <a:latin typeface="Segoe UI"/>
                </a:endParaRPr>
              </a:p>
            </p:txBody>
          </p:sp>
          <p:sp>
            <p:nvSpPr>
              <p:cNvPr id="840" name="Freeform: Shape 839">
                <a:extLst>
                  <a:ext uri="{FF2B5EF4-FFF2-40B4-BE49-F238E27FC236}">
                    <a16:creationId xmlns:a16="http://schemas.microsoft.com/office/drawing/2014/main" id="{FD95DCF2-A9C4-4043-8C72-867B4A5B2BB0}"/>
                  </a:ext>
                </a:extLst>
              </p:cNvPr>
              <p:cNvSpPr/>
              <p:nvPr/>
            </p:nvSpPr>
            <p:spPr>
              <a:xfrm>
                <a:off x="7321014" y="2508264"/>
                <a:ext cx="36822" cy="196383"/>
              </a:xfrm>
              <a:custGeom>
                <a:avLst/>
                <a:gdLst>
                  <a:gd name="connsiteX0" fmla="*/ 0 w 36821"/>
                  <a:gd name="connsiteY0" fmla="*/ 0 h 196382"/>
                  <a:gd name="connsiteX1" fmla="*/ 40504 w 36821"/>
                  <a:gd name="connsiteY1" fmla="*/ 0 h 196382"/>
                  <a:gd name="connsiteX2" fmla="*/ 40504 w 36821"/>
                  <a:gd name="connsiteY2" fmla="*/ 203747 h 196382"/>
                  <a:gd name="connsiteX3" fmla="*/ 0 w 36821"/>
                  <a:gd name="connsiteY3" fmla="*/ 203747 h 196382"/>
                </a:gdLst>
                <a:ahLst/>
                <a:cxnLst>
                  <a:cxn ang="0">
                    <a:pos x="connsiteX0" y="connsiteY0"/>
                  </a:cxn>
                  <a:cxn ang="0">
                    <a:pos x="connsiteX1" y="connsiteY1"/>
                  </a:cxn>
                  <a:cxn ang="0">
                    <a:pos x="connsiteX2" y="connsiteY2"/>
                  </a:cxn>
                  <a:cxn ang="0">
                    <a:pos x="connsiteX3" y="connsiteY3"/>
                  </a:cxn>
                </a:cxnLst>
                <a:rect l="l" t="t" r="r" b="b"/>
                <a:pathLst>
                  <a:path w="36821" h="196382">
                    <a:moveTo>
                      <a:pt x="0" y="0"/>
                    </a:moveTo>
                    <a:lnTo>
                      <a:pt x="40504" y="0"/>
                    </a:lnTo>
                    <a:lnTo>
                      <a:pt x="40504" y="203747"/>
                    </a:lnTo>
                    <a:lnTo>
                      <a:pt x="0" y="203747"/>
                    </a:lnTo>
                    <a:close/>
                  </a:path>
                </a:pathLst>
              </a:custGeom>
              <a:pattFill prst="pct10">
                <a:fgClr>
                  <a:schemeClr val="bg1"/>
                </a:fgClr>
                <a:bgClr>
                  <a:schemeClr val="accent5"/>
                </a:bgClr>
              </a:pattFill>
              <a:ln w="12246" cap="flat">
                <a:noFill/>
                <a:prstDash val="solid"/>
                <a:miter/>
              </a:ln>
            </p:spPr>
            <p:txBody>
              <a:bodyPr rtlCol="0" anchor="ctr"/>
              <a:lstStyle/>
              <a:p>
                <a:pPr defTabSz="932563">
                  <a:defRPr/>
                </a:pPr>
                <a:endParaRPr lang="en-US">
                  <a:solidFill>
                    <a:srgbClr val="000000"/>
                  </a:solidFill>
                  <a:latin typeface="Segoe UI"/>
                </a:endParaRPr>
              </a:p>
            </p:txBody>
          </p:sp>
          <p:sp>
            <p:nvSpPr>
              <p:cNvPr id="841" name="Freeform: Shape 840">
                <a:extLst>
                  <a:ext uri="{FF2B5EF4-FFF2-40B4-BE49-F238E27FC236}">
                    <a16:creationId xmlns:a16="http://schemas.microsoft.com/office/drawing/2014/main" id="{9195348B-047F-4E78-B100-58EBE57D4019}"/>
                  </a:ext>
                </a:extLst>
              </p:cNvPr>
              <p:cNvSpPr/>
              <p:nvPr/>
            </p:nvSpPr>
            <p:spPr>
              <a:xfrm>
                <a:off x="7386066" y="2508264"/>
                <a:ext cx="36822" cy="196383"/>
              </a:xfrm>
              <a:custGeom>
                <a:avLst/>
                <a:gdLst>
                  <a:gd name="connsiteX0" fmla="*/ 0 w 36821"/>
                  <a:gd name="connsiteY0" fmla="*/ 0 h 196382"/>
                  <a:gd name="connsiteX1" fmla="*/ 40504 w 36821"/>
                  <a:gd name="connsiteY1" fmla="*/ 0 h 196382"/>
                  <a:gd name="connsiteX2" fmla="*/ 40504 w 36821"/>
                  <a:gd name="connsiteY2" fmla="*/ 203747 h 196382"/>
                  <a:gd name="connsiteX3" fmla="*/ 0 w 36821"/>
                  <a:gd name="connsiteY3" fmla="*/ 203747 h 196382"/>
                </a:gdLst>
                <a:ahLst/>
                <a:cxnLst>
                  <a:cxn ang="0">
                    <a:pos x="connsiteX0" y="connsiteY0"/>
                  </a:cxn>
                  <a:cxn ang="0">
                    <a:pos x="connsiteX1" y="connsiteY1"/>
                  </a:cxn>
                  <a:cxn ang="0">
                    <a:pos x="connsiteX2" y="connsiteY2"/>
                  </a:cxn>
                  <a:cxn ang="0">
                    <a:pos x="connsiteX3" y="connsiteY3"/>
                  </a:cxn>
                </a:cxnLst>
                <a:rect l="l" t="t" r="r" b="b"/>
                <a:pathLst>
                  <a:path w="36821" h="196382">
                    <a:moveTo>
                      <a:pt x="0" y="0"/>
                    </a:moveTo>
                    <a:lnTo>
                      <a:pt x="40504" y="0"/>
                    </a:lnTo>
                    <a:lnTo>
                      <a:pt x="40504" y="203747"/>
                    </a:lnTo>
                    <a:lnTo>
                      <a:pt x="0" y="203747"/>
                    </a:lnTo>
                    <a:close/>
                  </a:path>
                </a:pathLst>
              </a:custGeom>
              <a:pattFill prst="pct10">
                <a:fgClr>
                  <a:schemeClr val="bg1"/>
                </a:fgClr>
                <a:bgClr>
                  <a:schemeClr val="accent5"/>
                </a:bgClr>
              </a:pattFill>
              <a:ln w="12246" cap="flat">
                <a:noFill/>
                <a:prstDash val="solid"/>
                <a:miter/>
              </a:ln>
            </p:spPr>
            <p:txBody>
              <a:bodyPr rtlCol="0" anchor="ctr"/>
              <a:lstStyle/>
              <a:p>
                <a:pPr defTabSz="932563">
                  <a:defRPr/>
                </a:pPr>
                <a:endParaRPr lang="en-US">
                  <a:solidFill>
                    <a:srgbClr val="000000"/>
                  </a:solidFill>
                  <a:latin typeface="Segoe UI"/>
                </a:endParaRPr>
              </a:p>
            </p:txBody>
          </p:sp>
          <p:sp>
            <p:nvSpPr>
              <p:cNvPr id="842" name="Freeform: Shape 841">
                <a:extLst>
                  <a:ext uri="{FF2B5EF4-FFF2-40B4-BE49-F238E27FC236}">
                    <a16:creationId xmlns:a16="http://schemas.microsoft.com/office/drawing/2014/main" id="{DC423929-FEA4-42C6-8967-B4CD1E2C2010}"/>
                  </a:ext>
                </a:extLst>
              </p:cNvPr>
              <p:cNvSpPr/>
              <p:nvPr/>
            </p:nvSpPr>
            <p:spPr>
              <a:xfrm>
                <a:off x="7451118" y="2508264"/>
                <a:ext cx="36822" cy="196383"/>
              </a:xfrm>
              <a:custGeom>
                <a:avLst/>
                <a:gdLst>
                  <a:gd name="connsiteX0" fmla="*/ 0 w 36821"/>
                  <a:gd name="connsiteY0" fmla="*/ 0 h 196382"/>
                  <a:gd name="connsiteX1" fmla="*/ 40504 w 36821"/>
                  <a:gd name="connsiteY1" fmla="*/ 0 h 196382"/>
                  <a:gd name="connsiteX2" fmla="*/ 40504 w 36821"/>
                  <a:gd name="connsiteY2" fmla="*/ 203747 h 196382"/>
                  <a:gd name="connsiteX3" fmla="*/ 0 w 36821"/>
                  <a:gd name="connsiteY3" fmla="*/ 203747 h 196382"/>
                </a:gdLst>
                <a:ahLst/>
                <a:cxnLst>
                  <a:cxn ang="0">
                    <a:pos x="connsiteX0" y="connsiteY0"/>
                  </a:cxn>
                  <a:cxn ang="0">
                    <a:pos x="connsiteX1" y="connsiteY1"/>
                  </a:cxn>
                  <a:cxn ang="0">
                    <a:pos x="connsiteX2" y="connsiteY2"/>
                  </a:cxn>
                  <a:cxn ang="0">
                    <a:pos x="connsiteX3" y="connsiteY3"/>
                  </a:cxn>
                </a:cxnLst>
                <a:rect l="l" t="t" r="r" b="b"/>
                <a:pathLst>
                  <a:path w="36821" h="196382">
                    <a:moveTo>
                      <a:pt x="0" y="0"/>
                    </a:moveTo>
                    <a:lnTo>
                      <a:pt x="40504" y="0"/>
                    </a:lnTo>
                    <a:lnTo>
                      <a:pt x="40504" y="203747"/>
                    </a:lnTo>
                    <a:lnTo>
                      <a:pt x="0" y="203747"/>
                    </a:lnTo>
                    <a:close/>
                  </a:path>
                </a:pathLst>
              </a:custGeom>
              <a:pattFill prst="pct10">
                <a:fgClr>
                  <a:schemeClr val="bg1"/>
                </a:fgClr>
                <a:bgClr>
                  <a:schemeClr val="accent5"/>
                </a:bgClr>
              </a:pattFill>
              <a:ln w="12246" cap="flat">
                <a:noFill/>
                <a:prstDash val="solid"/>
                <a:miter/>
              </a:ln>
            </p:spPr>
            <p:txBody>
              <a:bodyPr rtlCol="0" anchor="ctr"/>
              <a:lstStyle/>
              <a:p>
                <a:pPr defTabSz="932563">
                  <a:defRPr/>
                </a:pPr>
                <a:endParaRPr lang="en-US">
                  <a:solidFill>
                    <a:srgbClr val="000000"/>
                  </a:solidFill>
                  <a:latin typeface="Segoe UI"/>
                </a:endParaRPr>
              </a:p>
            </p:txBody>
          </p:sp>
          <p:sp>
            <p:nvSpPr>
              <p:cNvPr id="843" name="Freeform: Shape 842">
                <a:extLst>
                  <a:ext uri="{FF2B5EF4-FFF2-40B4-BE49-F238E27FC236}">
                    <a16:creationId xmlns:a16="http://schemas.microsoft.com/office/drawing/2014/main" id="{7827A84B-5839-480E-83B4-C219E8D0EF1E}"/>
                  </a:ext>
                </a:extLst>
              </p:cNvPr>
              <p:cNvSpPr/>
              <p:nvPr/>
            </p:nvSpPr>
            <p:spPr>
              <a:xfrm>
                <a:off x="7516169" y="2508264"/>
                <a:ext cx="36822" cy="196383"/>
              </a:xfrm>
              <a:custGeom>
                <a:avLst/>
                <a:gdLst>
                  <a:gd name="connsiteX0" fmla="*/ 0 w 36821"/>
                  <a:gd name="connsiteY0" fmla="*/ 0 h 196382"/>
                  <a:gd name="connsiteX1" fmla="*/ 40504 w 36821"/>
                  <a:gd name="connsiteY1" fmla="*/ 0 h 196382"/>
                  <a:gd name="connsiteX2" fmla="*/ 40504 w 36821"/>
                  <a:gd name="connsiteY2" fmla="*/ 203747 h 196382"/>
                  <a:gd name="connsiteX3" fmla="*/ 0 w 36821"/>
                  <a:gd name="connsiteY3" fmla="*/ 203747 h 196382"/>
                </a:gdLst>
                <a:ahLst/>
                <a:cxnLst>
                  <a:cxn ang="0">
                    <a:pos x="connsiteX0" y="connsiteY0"/>
                  </a:cxn>
                  <a:cxn ang="0">
                    <a:pos x="connsiteX1" y="connsiteY1"/>
                  </a:cxn>
                  <a:cxn ang="0">
                    <a:pos x="connsiteX2" y="connsiteY2"/>
                  </a:cxn>
                  <a:cxn ang="0">
                    <a:pos x="connsiteX3" y="connsiteY3"/>
                  </a:cxn>
                </a:cxnLst>
                <a:rect l="l" t="t" r="r" b="b"/>
                <a:pathLst>
                  <a:path w="36821" h="196382">
                    <a:moveTo>
                      <a:pt x="0" y="0"/>
                    </a:moveTo>
                    <a:lnTo>
                      <a:pt x="40504" y="0"/>
                    </a:lnTo>
                    <a:lnTo>
                      <a:pt x="40504" y="203747"/>
                    </a:lnTo>
                    <a:lnTo>
                      <a:pt x="0" y="203747"/>
                    </a:lnTo>
                    <a:close/>
                  </a:path>
                </a:pathLst>
              </a:custGeom>
              <a:pattFill prst="pct10">
                <a:fgClr>
                  <a:schemeClr val="bg1"/>
                </a:fgClr>
                <a:bgClr>
                  <a:schemeClr val="accent5"/>
                </a:bgClr>
              </a:pattFill>
              <a:ln w="12246" cap="flat">
                <a:noFill/>
                <a:prstDash val="solid"/>
                <a:miter/>
              </a:ln>
            </p:spPr>
            <p:txBody>
              <a:bodyPr rtlCol="0" anchor="ctr"/>
              <a:lstStyle/>
              <a:p>
                <a:pPr defTabSz="932563">
                  <a:defRPr/>
                </a:pPr>
                <a:endParaRPr lang="en-US">
                  <a:solidFill>
                    <a:srgbClr val="000000"/>
                  </a:solidFill>
                  <a:latin typeface="Segoe UI"/>
                </a:endParaRPr>
              </a:p>
            </p:txBody>
          </p:sp>
        </p:grpSp>
      </p:grpSp>
      <p:grpSp>
        <p:nvGrpSpPr>
          <p:cNvPr id="856" name="Group 855">
            <a:extLst>
              <a:ext uri="{FF2B5EF4-FFF2-40B4-BE49-F238E27FC236}">
                <a16:creationId xmlns:a16="http://schemas.microsoft.com/office/drawing/2014/main" id="{648AA778-9CE4-4780-BD8E-FA9772CACAF7}"/>
              </a:ext>
            </a:extLst>
          </p:cNvPr>
          <p:cNvGrpSpPr/>
          <p:nvPr/>
        </p:nvGrpSpPr>
        <p:grpSpPr>
          <a:xfrm>
            <a:off x="6031453" y="1358247"/>
            <a:ext cx="269194" cy="287852"/>
            <a:chOff x="5053306" y="1491539"/>
            <a:chExt cx="653224" cy="698497"/>
          </a:xfrm>
        </p:grpSpPr>
        <p:grpSp>
          <p:nvGrpSpPr>
            <p:cNvPr id="857" name="Group 11">
              <a:extLst>
                <a:ext uri="{FF2B5EF4-FFF2-40B4-BE49-F238E27FC236}">
                  <a16:creationId xmlns:a16="http://schemas.microsoft.com/office/drawing/2014/main" id="{E825BEC2-F1C1-48AE-BD9B-09BDC61F9646}"/>
                </a:ext>
              </a:extLst>
            </p:cNvPr>
            <p:cNvGrpSpPr>
              <a:grpSpLocks noChangeAspect="1"/>
            </p:cNvGrpSpPr>
            <p:nvPr/>
          </p:nvGrpSpPr>
          <p:grpSpPr bwMode="auto">
            <a:xfrm>
              <a:off x="5053306" y="1491539"/>
              <a:ext cx="653224" cy="698497"/>
              <a:chOff x="1574" y="821"/>
              <a:chExt cx="202" cy="216"/>
            </a:xfrm>
            <a:solidFill>
              <a:schemeClr val="tx2"/>
            </a:solidFill>
          </p:grpSpPr>
          <p:sp>
            <p:nvSpPr>
              <p:cNvPr id="860" name="Freeform 12">
                <a:extLst>
                  <a:ext uri="{FF2B5EF4-FFF2-40B4-BE49-F238E27FC236}">
                    <a16:creationId xmlns:a16="http://schemas.microsoft.com/office/drawing/2014/main" id="{F3B8413E-34B0-4CC5-843E-1D851FCB85AB}"/>
                  </a:ext>
                </a:extLst>
              </p:cNvPr>
              <p:cNvSpPr>
                <a:spLocks noEditPoints="1"/>
              </p:cNvSpPr>
              <p:nvPr/>
            </p:nvSpPr>
            <p:spPr bwMode="auto">
              <a:xfrm>
                <a:off x="1574" y="860"/>
                <a:ext cx="101" cy="177"/>
              </a:xfrm>
              <a:custGeom>
                <a:avLst/>
                <a:gdLst>
                  <a:gd name="T0" fmla="*/ 54 w 163"/>
                  <a:gd name="T1" fmla="*/ 54 h 285"/>
                  <a:gd name="T2" fmla="*/ 54 w 163"/>
                  <a:gd name="T3" fmla="*/ 54 h 285"/>
                  <a:gd name="T4" fmla="*/ 27 w 163"/>
                  <a:gd name="T5" fmla="*/ 54 h 285"/>
                  <a:gd name="T6" fmla="*/ 27 w 163"/>
                  <a:gd name="T7" fmla="*/ 27 h 285"/>
                  <a:gd name="T8" fmla="*/ 54 w 163"/>
                  <a:gd name="T9" fmla="*/ 27 h 285"/>
                  <a:gd name="T10" fmla="*/ 54 w 163"/>
                  <a:gd name="T11" fmla="*/ 54 h 285"/>
                  <a:gd name="T12" fmla="*/ 54 w 163"/>
                  <a:gd name="T13" fmla="*/ 108 h 285"/>
                  <a:gd name="T14" fmla="*/ 54 w 163"/>
                  <a:gd name="T15" fmla="*/ 108 h 285"/>
                  <a:gd name="T16" fmla="*/ 27 w 163"/>
                  <a:gd name="T17" fmla="*/ 108 h 285"/>
                  <a:gd name="T18" fmla="*/ 27 w 163"/>
                  <a:gd name="T19" fmla="*/ 81 h 285"/>
                  <a:gd name="T20" fmla="*/ 54 w 163"/>
                  <a:gd name="T21" fmla="*/ 81 h 285"/>
                  <a:gd name="T22" fmla="*/ 54 w 163"/>
                  <a:gd name="T23" fmla="*/ 108 h 285"/>
                  <a:gd name="T24" fmla="*/ 54 w 163"/>
                  <a:gd name="T25" fmla="*/ 163 h 285"/>
                  <a:gd name="T26" fmla="*/ 54 w 163"/>
                  <a:gd name="T27" fmla="*/ 163 h 285"/>
                  <a:gd name="T28" fmla="*/ 27 w 163"/>
                  <a:gd name="T29" fmla="*/ 163 h 285"/>
                  <a:gd name="T30" fmla="*/ 27 w 163"/>
                  <a:gd name="T31" fmla="*/ 135 h 285"/>
                  <a:gd name="T32" fmla="*/ 54 w 163"/>
                  <a:gd name="T33" fmla="*/ 135 h 285"/>
                  <a:gd name="T34" fmla="*/ 54 w 163"/>
                  <a:gd name="T35" fmla="*/ 163 h 285"/>
                  <a:gd name="T36" fmla="*/ 54 w 163"/>
                  <a:gd name="T37" fmla="*/ 217 h 285"/>
                  <a:gd name="T38" fmla="*/ 54 w 163"/>
                  <a:gd name="T39" fmla="*/ 217 h 285"/>
                  <a:gd name="T40" fmla="*/ 27 w 163"/>
                  <a:gd name="T41" fmla="*/ 217 h 285"/>
                  <a:gd name="T42" fmla="*/ 27 w 163"/>
                  <a:gd name="T43" fmla="*/ 190 h 285"/>
                  <a:gd name="T44" fmla="*/ 54 w 163"/>
                  <a:gd name="T45" fmla="*/ 190 h 285"/>
                  <a:gd name="T46" fmla="*/ 54 w 163"/>
                  <a:gd name="T47" fmla="*/ 217 h 285"/>
                  <a:gd name="T48" fmla="*/ 54 w 163"/>
                  <a:gd name="T49" fmla="*/ 271 h 285"/>
                  <a:gd name="T50" fmla="*/ 54 w 163"/>
                  <a:gd name="T51" fmla="*/ 271 h 285"/>
                  <a:gd name="T52" fmla="*/ 27 w 163"/>
                  <a:gd name="T53" fmla="*/ 271 h 285"/>
                  <a:gd name="T54" fmla="*/ 27 w 163"/>
                  <a:gd name="T55" fmla="*/ 244 h 285"/>
                  <a:gd name="T56" fmla="*/ 54 w 163"/>
                  <a:gd name="T57" fmla="*/ 244 h 285"/>
                  <a:gd name="T58" fmla="*/ 54 w 163"/>
                  <a:gd name="T59" fmla="*/ 271 h 285"/>
                  <a:gd name="T60" fmla="*/ 81 w 163"/>
                  <a:gd name="T61" fmla="*/ 27 h 285"/>
                  <a:gd name="T62" fmla="*/ 81 w 163"/>
                  <a:gd name="T63" fmla="*/ 27 h 285"/>
                  <a:gd name="T64" fmla="*/ 163 w 163"/>
                  <a:gd name="T65" fmla="*/ 27 h 285"/>
                  <a:gd name="T66" fmla="*/ 163 w 163"/>
                  <a:gd name="T67" fmla="*/ 0 h 285"/>
                  <a:gd name="T68" fmla="*/ 0 w 163"/>
                  <a:gd name="T69" fmla="*/ 0 h 285"/>
                  <a:gd name="T70" fmla="*/ 0 w 163"/>
                  <a:gd name="T71" fmla="*/ 285 h 285"/>
                  <a:gd name="T72" fmla="*/ 81 w 163"/>
                  <a:gd name="T73" fmla="*/ 285 h 285"/>
                  <a:gd name="T74" fmla="*/ 81 w 163"/>
                  <a:gd name="T75" fmla="*/ 27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3" h="285">
                    <a:moveTo>
                      <a:pt x="54" y="54"/>
                    </a:moveTo>
                    <a:lnTo>
                      <a:pt x="54" y="54"/>
                    </a:lnTo>
                    <a:lnTo>
                      <a:pt x="27" y="54"/>
                    </a:lnTo>
                    <a:lnTo>
                      <a:pt x="27" y="27"/>
                    </a:lnTo>
                    <a:lnTo>
                      <a:pt x="54" y="27"/>
                    </a:lnTo>
                    <a:lnTo>
                      <a:pt x="54" y="54"/>
                    </a:lnTo>
                    <a:close/>
                    <a:moveTo>
                      <a:pt x="54" y="108"/>
                    </a:moveTo>
                    <a:lnTo>
                      <a:pt x="54" y="108"/>
                    </a:lnTo>
                    <a:lnTo>
                      <a:pt x="27" y="108"/>
                    </a:lnTo>
                    <a:lnTo>
                      <a:pt x="27" y="81"/>
                    </a:lnTo>
                    <a:lnTo>
                      <a:pt x="54" y="81"/>
                    </a:lnTo>
                    <a:lnTo>
                      <a:pt x="54" y="108"/>
                    </a:lnTo>
                    <a:close/>
                    <a:moveTo>
                      <a:pt x="54" y="163"/>
                    </a:moveTo>
                    <a:lnTo>
                      <a:pt x="54" y="163"/>
                    </a:lnTo>
                    <a:lnTo>
                      <a:pt x="27" y="163"/>
                    </a:lnTo>
                    <a:lnTo>
                      <a:pt x="27" y="135"/>
                    </a:lnTo>
                    <a:lnTo>
                      <a:pt x="54" y="135"/>
                    </a:lnTo>
                    <a:lnTo>
                      <a:pt x="54" y="163"/>
                    </a:lnTo>
                    <a:close/>
                    <a:moveTo>
                      <a:pt x="54" y="217"/>
                    </a:moveTo>
                    <a:lnTo>
                      <a:pt x="54" y="217"/>
                    </a:lnTo>
                    <a:lnTo>
                      <a:pt x="27" y="217"/>
                    </a:lnTo>
                    <a:lnTo>
                      <a:pt x="27" y="190"/>
                    </a:lnTo>
                    <a:lnTo>
                      <a:pt x="54" y="190"/>
                    </a:lnTo>
                    <a:lnTo>
                      <a:pt x="54" y="217"/>
                    </a:lnTo>
                    <a:close/>
                    <a:moveTo>
                      <a:pt x="54" y="271"/>
                    </a:moveTo>
                    <a:lnTo>
                      <a:pt x="54" y="271"/>
                    </a:lnTo>
                    <a:lnTo>
                      <a:pt x="27" y="271"/>
                    </a:lnTo>
                    <a:lnTo>
                      <a:pt x="27" y="244"/>
                    </a:lnTo>
                    <a:lnTo>
                      <a:pt x="54" y="244"/>
                    </a:lnTo>
                    <a:lnTo>
                      <a:pt x="54" y="271"/>
                    </a:lnTo>
                    <a:close/>
                    <a:moveTo>
                      <a:pt x="81" y="27"/>
                    </a:moveTo>
                    <a:lnTo>
                      <a:pt x="81" y="27"/>
                    </a:lnTo>
                    <a:lnTo>
                      <a:pt x="163" y="27"/>
                    </a:lnTo>
                    <a:lnTo>
                      <a:pt x="163" y="0"/>
                    </a:lnTo>
                    <a:lnTo>
                      <a:pt x="0" y="0"/>
                    </a:lnTo>
                    <a:lnTo>
                      <a:pt x="0" y="285"/>
                    </a:lnTo>
                    <a:lnTo>
                      <a:pt x="81" y="285"/>
                    </a:lnTo>
                    <a:lnTo>
                      <a:pt x="81" y="27"/>
                    </a:lnTo>
                    <a:close/>
                  </a:path>
                </a:pathLst>
              </a:custGeom>
              <a:pattFill prst="pct10">
                <a:fgClr>
                  <a:schemeClr val="bg1"/>
                </a:fgClr>
                <a:bgClr>
                  <a:schemeClr val="tx2"/>
                </a:bgClr>
              </a:pattFill>
              <a:ln w="14968" cap="flat">
                <a:noFill/>
                <a:prstDash val="solid"/>
                <a:miter/>
              </a:ln>
            </p:spPr>
            <p:txBody>
              <a:bodyPr rtlCol="0" anchor="ctr"/>
              <a:lstStyle/>
              <a:p>
                <a:pPr defTabSz="932563">
                  <a:defRPr/>
                </a:pPr>
                <a:endParaRPr lang="en-US">
                  <a:solidFill>
                    <a:srgbClr val="000000"/>
                  </a:solidFill>
                  <a:latin typeface="Segoe UI"/>
                </a:endParaRPr>
              </a:p>
            </p:txBody>
          </p:sp>
          <p:sp>
            <p:nvSpPr>
              <p:cNvPr id="861" name="Freeform 13">
                <a:extLst>
                  <a:ext uri="{FF2B5EF4-FFF2-40B4-BE49-F238E27FC236}">
                    <a16:creationId xmlns:a16="http://schemas.microsoft.com/office/drawing/2014/main" id="{7E8D1FA7-CAC8-4D66-B16B-B0AE1A620A19}"/>
                  </a:ext>
                </a:extLst>
              </p:cNvPr>
              <p:cNvSpPr>
                <a:spLocks noEditPoints="1"/>
              </p:cNvSpPr>
              <p:nvPr/>
            </p:nvSpPr>
            <p:spPr bwMode="auto">
              <a:xfrm>
                <a:off x="1641" y="894"/>
                <a:ext cx="85" cy="143"/>
              </a:xfrm>
              <a:custGeom>
                <a:avLst/>
                <a:gdLst>
                  <a:gd name="T0" fmla="*/ 82 w 136"/>
                  <a:gd name="T1" fmla="*/ 81 h 231"/>
                  <a:gd name="T2" fmla="*/ 82 w 136"/>
                  <a:gd name="T3" fmla="*/ 81 h 231"/>
                  <a:gd name="T4" fmla="*/ 109 w 136"/>
                  <a:gd name="T5" fmla="*/ 81 h 231"/>
                  <a:gd name="T6" fmla="*/ 109 w 136"/>
                  <a:gd name="T7" fmla="*/ 109 h 231"/>
                  <a:gd name="T8" fmla="*/ 82 w 136"/>
                  <a:gd name="T9" fmla="*/ 109 h 231"/>
                  <a:gd name="T10" fmla="*/ 82 w 136"/>
                  <a:gd name="T11" fmla="*/ 81 h 231"/>
                  <a:gd name="T12" fmla="*/ 55 w 136"/>
                  <a:gd name="T13" fmla="*/ 54 h 231"/>
                  <a:gd name="T14" fmla="*/ 55 w 136"/>
                  <a:gd name="T15" fmla="*/ 54 h 231"/>
                  <a:gd name="T16" fmla="*/ 28 w 136"/>
                  <a:gd name="T17" fmla="*/ 54 h 231"/>
                  <a:gd name="T18" fmla="*/ 28 w 136"/>
                  <a:gd name="T19" fmla="*/ 27 h 231"/>
                  <a:gd name="T20" fmla="*/ 55 w 136"/>
                  <a:gd name="T21" fmla="*/ 27 h 231"/>
                  <a:gd name="T22" fmla="*/ 55 w 136"/>
                  <a:gd name="T23" fmla="*/ 54 h 231"/>
                  <a:gd name="T24" fmla="*/ 55 w 136"/>
                  <a:gd name="T25" fmla="*/ 109 h 231"/>
                  <a:gd name="T26" fmla="*/ 55 w 136"/>
                  <a:gd name="T27" fmla="*/ 109 h 231"/>
                  <a:gd name="T28" fmla="*/ 28 w 136"/>
                  <a:gd name="T29" fmla="*/ 109 h 231"/>
                  <a:gd name="T30" fmla="*/ 28 w 136"/>
                  <a:gd name="T31" fmla="*/ 81 h 231"/>
                  <a:gd name="T32" fmla="*/ 55 w 136"/>
                  <a:gd name="T33" fmla="*/ 81 h 231"/>
                  <a:gd name="T34" fmla="*/ 55 w 136"/>
                  <a:gd name="T35" fmla="*/ 109 h 231"/>
                  <a:gd name="T36" fmla="*/ 82 w 136"/>
                  <a:gd name="T37" fmla="*/ 27 h 231"/>
                  <a:gd name="T38" fmla="*/ 82 w 136"/>
                  <a:gd name="T39" fmla="*/ 27 h 231"/>
                  <a:gd name="T40" fmla="*/ 109 w 136"/>
                  <a:gd name="T41" fmla="*/ 27 h 231"/>
                  <a:gd name="T42" fmla="*/ 109 w 136"/>
                  <a:gd name="T43" fmla="*/ 54 h 231"/>
                  <a:gd name="T44" fmla="*/ 82 w 136"/>
                  <a:gd name="T45" fmla="*/ 54 h 231"/>
                  <a:gd name="T46" fmla="*/ 82 w 136"/>
                  <a:gd name="T47" fmla="*/ 27 h 231"/>
                  <a:gd name="T48" fmla="*/ 136 w 136"/>
                  <a:gd name="T49" fmla="*/ 231 h 231"/>
                  <a:gd name="T50" fmla="*/ 136 w 136"/>
                  <a:gd name="T51" fmla="*/ 231 h 231"/>
                  <a:gd name="T52" fmla="*/ 136 w 136"/>
                  <a:gd name="T53" fmla="*/ 0 h 231"/>
                  <a:gd name="T54" fmla="*/ 0 w 136"/>
                  <a:gd name="T55" fmla="*/ 0 h 231"/>
                  <a:gd name="T56" fmla="*/ 0 w 136"/>
                  <a:gd name="T57" fmla="*/ 231 h 231"/>
                  <a:gd name="T58" fmla="*/ 28 w 136"/>
                  <a:gd name="T59" fmla="*/ 231 h 231"/>
                  <a:gd name="T60" fmla="*/ 28 w 136"/>
                  <a:gd name="T61" fmla="*/ 136 h 231"/>
                  <a:gd name="T62" fmla="*/ 109 w 136"/>
                  <a:gd name="T63" fmla="*/ 136 h 231"/>
                  <a:gd name="T64" fmla="*/ 109 w 136"/>
                  <a:gd name="T65" fmla="*/ 231 h 231"/>
                  <a:gd name="T66" fmla="*/ 136 w 136"/>
                  <a:gd name="T67" fmla="*/ 231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36" h="231">
                    <a:moveTo>
                      <a:pt x="82" y="81"/>
                    </a:moveTo>
                    <a:lnTo>
                      <a:pt x="82" y="81"/>
                    </a:lnTo>
                    <a:lnTo>
                      <a:pt x="109" y="81"/>
                    </a:lnTo>
                    <a:lnTo>
                      <a:pt x="109" y="109"/>
                    </a:lnTo>
                    <a:lnTo>
                      <a:pt x="82" y="109"/>
                    </a:lnTo>
                    <a:lnTo>
                      <a:pt x="82" y="81"/>
                    </a:lnTo>
                    <a:close/>
                    <a:moveTo>
                      <a:pt x="55" y="54"/>
                    </a:moveTo>
                    <a:lnTo>
                      <a:pt x="55" y="54"/>
                    </a:lnTo>
                    <a:lnTo>
                      <a:pt x="28" y="54"/>
                    </a:lnTo>
                    <a:lnTo>
                      <a:pt x="28" y="27"/>
                    </a:lnTo>
                    <a:lnTo>
                      <a:pt x="55" y="27"/>
                    </a:lnTo>
                    <a:lnTo>
                      <a:pt x="55" y="54"/>
                    </a:lnTo>
                    <a:close/>
                    <a:moveTo>
                      <a:pt x="55" y="109"/>
                    </a:moveTo>
                    <a:lnTo>
                      <a:pt x="55" y="109"/>
                    </a:lnTo>
                    <a:lnTo>
                      <a:pt x="28" y="109"/>
                    </a:lnTo>
                    <a:lnTo>
                      <a:pt x="28" y="81"/>
                    </a:lnTo>
                    <a:lnTo>
                      <a:pt x="55" y="81"/>
                    </a:lnTo>
                    <a:lnTo>
                      <a:pt x="55" y="109"/>
                    </a:lnTo>
                    <a:close/>
                    <a:moveTo>
                      <a:pt x="82" y="27"/>
                    </a:moveTo>
                    <a:lnTo>
                      <a:pt x="82" y="27"/>
                    </a:lnTo>
                    <a:lnTo>
                      <a:pt x="109" y="27"/>
                    </a:lnTo>
                    <a:lnTo>
                      <a:pt x="109" y="54"/>
                    </a:lnTo>
                    <a:lnTo>
                      <a:pt x="82" y="54"/>
                    </a:lnTo>
                    <a:lnTo>
                      <a:pt x="82" y="27"/>
                    </a:lnTo>
                    <a:close/>
                    <a:moveTo>
                      <a:pt x="136" y="231"/>
                    </a:moveTo>
                    <a:lnTo>
                      <a:pt x="136" y="231"/>
                    </a:lnTo>
                    <a:lnTo>
                      <a:pt x="136" y="0"/>
                    </a:lnTo>
                    <a:lnTo>
                      <a:pt x="0" y="0"/>
                    </a:lnTo>
                    <a:lnTo>
                      <a:pt x="0" y="231"/>
                    </a:lnTo>
                    <a:lnTo>
                      <a:pt x="28" y="231"/>
                    </a:lnTo>
                    <a:lnTo>
                      <a:pt x="28" y="136"/>
                    </a:lnTo>
                    <a:lnTo>
                      <a:pt x="109" y="136"/>
                    </a:lnTo>
                    <a:lnTo>
                      <a:pt x="109" y="231"/>
                    </a:lnTo>
                    <a:lnTo>
                      <a:pt x="136" y="231"/>
                    </a:lnTo>
                    <a:close/>
                  </a:path>
                </a:pathLst>
              </a:custGeom>
              <a:pattFill prst="pct10">
                <a:fgClr>
                  <a:schemeClr val="bg1"/>
                </a:fgClr>
                <a:bgClr>
                  <a:schemeClr val="tx1"/>
                </a:bgClr>
              </a:patt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cs typeface="Segoe UI" pitchFamily="34" charset="0"/>
                </a:endParaRPr>
              </a:p>
            </p:txBody>
          </p:sp>
          <p:sp>
            <p:nvSpPr>
              <p:cNvPr id="862" name="Freeform 14">
                <a:extLst>
                  <a:ext uri="{FF2B5EF4-FFF2-40B4-BE49-F238E27FC236}">
                    <a16:creationId xmlns:a16="http://schemas.microsoft.com/office/drawing/2014/main" id="{44A64976-90DD-4FE6-A4B7-F5355C2538D0}"/>
                  </a:ext>
                </a:extLst>
              </p:cNvPr>
              <p:cNvSpPr>
                <a:spLocks/>
              </p:cNvSpPr>
              <p:nvPr/>
            </p:nvSpPr>
            <p:spPr bwMode="auto">
              <a:xfrm>
                <a:off x="1675" y="995"/>
                <a:ext cx="17" cy="42"/>
              </a:xfrm>
              <a:custGeom>
                <a:avLst/>
                <a:gdLst>
                  <a:gd name="T0" fmla="*/ 27 w 27"/>
                  <a:gd name="T1" fmla="*/ 0 h 68"/>
                  <a:gd name="T2" fmla="*/ 27 w 27"/>
                  <a:gd name="T3" fmla="*/ 0 h 68"/>
                  <a:gd name="T4" fmla="*/ 0 w 27"/>
                  <a:gd name="T5" fmla="*/ 0 h 68"/>
                  <a:gd name="T6" fmla="*/ 0 w 27"/>
                  <a:gd name="T7" fmla="*/ 68 h 68"/>
                  <a:gd name="T8" fmla="*/ 27 w 27"/>
                  <a:gd name="T9" fmla="*/ 68 h 68"/>
                  <a:gd name="T10" fmla="*/ 27 w 27"/>
                  <a:gd name="T11" fmla="*/ 0 h 68"/>
                </a:gdLst>
                <a:ahLst/>
                <a:cxnLst>
                  <a:cxn ang="0">
                    <a:pos x="T0" y="T1"/>
                  </a:cxn>
                  <a:cxn ang="0">
                    <a:pos x="T2" y="T3"/>
                  </a:cxn>
                  <a:cxn ang="0">
                    <a:pos x="T4" y="T5"/>
                  </a:cxn>
                  <a:cxn ang="0">
                    <a:pos x="T6" y="T7"/>
                  </a:cxn>
                  <a:cxn ang="0">
                    <a:pos x="T8" y="T9"/>
                  </a:cxn>
                  <a:cxn ang="0">
                    <a:pos x="T10" y="T11"/>
                  </a:cxn>
                </a:cxnLst>
                <a:rect l="0" t="0" r="r" b="b"/>
                <a:pathLst>
                  <a:path w="27" h="68">
                    <a:moveTo>
                      <a:pt x="27" y="0"/>
                    </a:moveTo>
                    <a:lnTo>
                      <a:pt x="27" y="0"/>
                    </a:lnTo>
                    <a:lnTo>
                      <a:pt x="0" y="0"/>
                    </a:lnTo>
                    <a:lnTo>
                      <a:pt x="0" y="68"/>
                    </a:lnTo>
                    <a:lnTo>
                      <a:pt x="27" y="68"/>
                    </a:lnTo>
                    <a:lnTo>
                      <a:pt x="27" y="0"/>
                    </a:lnTo>
                    <a:close/>
                  </a:path>
                </a:pathLst>
              </a:custGeom>
              <a:pattFill prst="pct10">
                <a:fgClr>
                  <a:schemeClr val="bg1"/>
                </a:fgClr>
                <a:bgClr>
                  <a:schemeClr val="accent5"/>
                </a:bgClr>
              </a:pattFill>
              <a:ln w="14968" cap="flat">
                <a:noFill/>
                <a:prstDash val="solid"/>
                <a:miter/>
              </a:ln>
            </p:spPr>
            <p:txBody>
              <a:bodyPr rtlCol="0" anchor="ctr"/>
              <a:lstStyle/>
              <a:p>
                <a:pPr defTabSz="932563">
                  <a:defRPr/>
                </a:pPr>
                <a:endParaRPr lang="en-US">
                  <a:solidFill>
                    <a:srgbClr val="000000"/>
                  </a:solidFill>
                  <a:latin typeface="Segoe UI"/>
                </a:endParaRPr>
              </a:p>
            </p:txBody>
          </p:sp>
          <p:sp>
            <p:nvSpPr>
              <p:cNvPr id="863" name="Freeform 15">
                <a:extLst>
                  <a:ext uri="{FF2B5EF4-FFF2-40B4-BE49-F238E27FC236}">
                    <a16:creationId xmlns:a16="http://schemas.microsoft.com/office/drawing/2014/main" id="{5067E461-A5B1-416A-BBC8-553C7E9F9BC0}"/>
                  </a:ext>
                </a:extLst>
              </p:cNvPr>
              <p:cNvSpPr>
                <a:spLocks/>
              </p:cNvSpPr>
              <p:nvPr/>
            </p:nvSpPr>
            <p:spPr bwMode="auto">
              <a:xfrm>
                <a:off x="1726" y="821"/>
                <a:ext cx="50" cy="216"/>
              </a:xfrm>
              <a:custGeom>
                <a:avLst/>
                <a:gdLst>
                  <a:gd name="T0" fmla="*/ 82 w 82"/>
                  <a:gd name="T1" fmla="*/ 348 h 348"/>
                  <a:gd name="T2" fmla="*/ 82 w 82"/>
                  <a:gd name="T3" fmla="*/ 348 h 348"/>
                  <a:gd name="T4" fmla="*/ 82 w 82"/>
                  <a:gd name="T5" fmla="*/ 82 h 348"/>
                  <a:gd name="T6" fmla="*/ 0 w 82"/>
                  <a:gd name="T7" fmla="*/ 0 h 348"/>
                  <a:gd name="T8" fmla="*/ 0 w 82"/>
                  <a:gd name="T9" fmla="*/ 90 h 348"/>
                  <a:gd name="T10" fmla="*/ 27 w 82"/>
                  <a:gd name="T11" fmla="*/ 90 h 348"/>
                  <a:gd name="T12" fmla="*/ 27 w 82"/>
                  <a:gd name="T13" fmla="*/ 348 h 348"/>
                  <a:gd name="T14" fmla="*/ 82 w 82"/>
                  <a:gd name="T15" fmla="*/ 348 h 3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348">
                    <a:moveTo>
                      <a:pt x="82" y="348"/>
                    </a:moveTo>
                    <a:lnTo>
                      <a:pt x="82" y="348"/>
                    </a:lnTo>
                    <a:lnTo>
                      <a:pt x="82" y="82"/>
                    </a:lnTo>
                    <a:lnTo>
                      <a:pt x="0" y="0"/>
                    </a:lnTo>
                    <a:lnTo>
                      <a:pt x="0" y="90"/>
                    </a:lnTo>
                    <a:lnTo>
                      <a:pt x="27" y="90"/>
                    </a:lnTo>
                    <a:lnTo>
                      <a:pt x="27" y="348"/>
                    </a:lnTo>
                    <a:lnTo>
                      <a:pt x="82" y="348"/>
                    </a:lnTo>
                    <a:close/>
                  </a:path>
                </a:pathLst>
              </a:custGeom>
              <a:pattFill prst="pct10">
                <a:fgClr>
                  <a:schemeClr val="bg1"/>
                </a:fgClr>
                <a:bgClr>
                  <a:schemeClr val="accent5"/>
                </a:bgClr>
              </a:pattFill>
              <a:ln w="14968" cap="flat">
                <a:noFill/>
                <a:prstDash val="solid"/>
                <a:miter/>
              </a:ln>
            </p:spPr>
            <p:txBody>
              <a:bodyPr rtlCol="0" anchor="ctr"/>
              <a:lstStyle/>
              <a:p>
                <a:pPr defTabSz="932563">
                  <a:defRPr/>
                </a:pPr>
                <a:endParaRPr lang="en-US">
                  <a:solidFill>
                    <a:srgbClr val="000000"/>
                  </a:solidFill>
                  <a:latin typeface="Segoe UI"/>
                </a:endParaRPr>
              </a:p>
            </p:txBody>
          </p:sp>
          <p:sp>
            <p:nvSpPr>
              <p:cNvPr id="864" name="Freeform 16">
                <a:extLst>
                  <a:ext uri="{FF2B5EF4-FFF2-40B4-BE49-F238E27FC236}">
                    <a16:creationId xmlns:a16="http://schemas.microsoft.com/office/drawing/2014/main" id="{8BEB3223-32EA-45BE-939A-8DD4631DF4D4}"/>
                  </a:ext>
                </a:extLst>
              </p:cNvPr>
              <p:cNvSpPr>
                <a:spLocks/>
              </p:cNvSpPr>
              <p:nvPr/>
            </p:nvSpPr>
            <p:spPr bwMode="auto">
              <a:xfrm>
                <a:off x="1591" y="910"/>
                <a:ext cx="17" cy="17"/>
              </a:xfrm>
              <a:custGeom>
                <a:avLst/>
                <a:gdLst>
                  <a:gd name="T0" fmla="*/ 0 w 27"/>
                  <a:gd name="T1" fmla="*/ 27 h 27"/>
                  <a:gd name="T2" fmla="*/ 0 w 27"/>
                  <a:gd name="T3" fmla="*/ 27 h 27"/>
                  <a:gd name="T4" fmla="*/ 27 w 27"/>
                  <a:gd name="T5" fmla="*/ 27 h 27"/>
                  <a:gd name="T6" fmla="*/ 27 w 27"/>
                  <a:gd name="T7" fmla="*/ 0 h 27"/>
                  <a:gd name="T8" fmla="*/ 0 w 27"/>
                  <a:gd name="T9" fmla="*/ 0 h 27"/>
                  <a:gd name="T10" fmla="*/ 0 w 27"/>
                  <a:gd name="T11" fmla="*/ 27 h 27"/>
                </a:gdLst>
                <a:ahLst/>
                <a:cxnLst>
                  <a:cxn ang="0">
                    <a:pos x="T0" y="T1"/>
                  </a:cxn>
                  <a:cxn ang="0">
                    <a:pos x="T2" y="T3"/>
                  </a:cxn>
                  <a:cxn ang="0">
                    <a:pos x="T4" y="T5"/>
                  </a:cxn>
                  <a:cxn ang="0">
                    <a:pos x="T6" y="T7"/>
                  </a:cxn>
                  <a:cxn ang="0">
                    <a:pos x="T8" y="T9"/>
                  </a:cxn>
                  <a:cxn ang="0">
                    <a:pos x="T10" y="T11"/>
                  </a:cxn>
                </a:cxnLst>
                <a:rect l="0" t="0" r="r" b="b"/>
                <a:pathLst>
                  <a:path w="27" h="27">
                    <a:moveTo>
                      <a:pt x="0" y="27"/>
                    </a:moveTo>
                    <a:lnTo>
                      <a:pt x="0" y="27"/>
                    </a:lnTo>
                    <a:lnTo>
                      <a:pt x="27" y="27"/>
                    </a:lnTo>
                    <a:lnTo>
                      <a:pt x="27" y="0"/>
                    </a:lnTo>
                    <a:lnTo>
                      <a:pt x="0" y="0"/>
                    </a:lnTo>
                    <a:lnTo>
                      <a:pt x="0" y="27"/>
                    </a:lnTo>
                    <a:close/>
                  </a:path>
                </a:pathLst>
              </a:custGeom>
              <a:pattFill prst="pct10">
                <a:fgClr>
                  <a:schemeClr val="bg1"/>
                </a:fgClr>
                <a:bgClr>
                  <a:schemeClr val="accent5"/>
                </a:bgClr>
              </a:pattFill>
              <a:ln w="14968" cap="flat">
                <a:noFill/>
                <a:prstDash val="solid"/>
                <a:miter/>
              </a:ln>
            </p:spPr>
            <p:txBody>
              <a:bodyPr rtlCol="0" anchor="ctr"/>
              <a:lstStyle/>
              <a:p>
                <a:pPr defTabSz="932563">
                  <a:defRPr/>
                </a:pPr>
                <a:endParaRPr lang="en-US">
                  <a:solidFill>
                    <a:srgbClr val="000000"/>
                  </a:solidFill>
                  <a:latin typeface="Segoe UI"/>
                </a:endParaRPr>
              </a:p>
            </p:txBody>
          </p:sp>
        </p:grpSp>
        <p:sp>
          <p:nvSpPr>
            <p:cNvPr id="858" name="Rectangle 857">
              <a:extLst>
                <a:ext uri="{FF2B5EF4-FFF2-40B4-BE49-F238E27FC236}">
                  <a16:creationId xmlns:a16="http://schemas.microsoft.com/office/drawing/2014/main" id="{FE1B6D4D-44E2-4281-8481-BA6AEC5614E8}"/>
                </a:ext>
              </a:extLst>
            </p:cNvPr>
            <p:cNvSpPr/>
            <p:nvPr/>
          </p:nvSpPr>
          <p:spPr bwMode="auto">
            <a:xfrm>
              <a:off x="5297765" y="1774945"/>
              <a:ext cx="196053" cy="184889"/>
            </a:xfrm>
            <a:prstGeom prst="rect">
              <a:avLst/>
            </a:prstGeom>
            <a:pattFill prst="pct10">
              <a:fgClr>
                <a:schemeClr val="bg1"/>
              </a:fgClr>
              <a:bgClr>
                <a:schemeClr val="tx1"/>
              </a:bgClr>
            </a:patt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cs typeface="Segoe UI" pitchFamily="34" charset="0"/>
              </a:endParaRPr>
            </a:p>
          </p:txBody>
        </p:sp>
        <p:pic>
          <p:nvPicPr>
            <p:cNvPr id="859" name="Graphic 858">
              <a:extLst>
                <a:ext uri="{FF2B5EF4-FFF2-40B4-BE49-F238E27FC236}">
                  <a16:creationId xmlns:a16="http://schemas.microsoft.com/office/drawing/2014/main" id="{9833856C-DF09-4BB5-A13A-E304EE86EA8E}"/>
                </a:ext>
              </a:extLst>
            </p:cNvPr>
            <p:cNvPicPr>
              <a:picLocks noChangeAspect="1"/>
            </p:cNvPicPr>
            <p:nvPr/>
          </p:nvPicPr>
          <p:blipFill>
            <a:blip r:embed="rId15">
              <a:extLst>
                <a:ext uri="{96DAC541-7B7A-43D3-8B79-37D633B846F1}">
                  <asvg:svgBlip xmlns:asvg="http://schemas.microsoft.com/office/drawing/2016/SVG/main" r:embed="rId21"/>
                </a:ext>
              </a:extLst>
            </a:blip>
            <a:stretch>
              <a:fillRect/>
            </a:stretch>
          </p:blipFill>
          <p:spPr>
            <a:xfrm>
              <a:off x="5325805" y="1795622"/>
              <a:ext cx="163198" cy="163198"/>
            </a:xfrm>
            <a:prstGeom prst="rect">
              <a:avLst/>
            </a:prstGeom>
            <a:effectLst/>
          </p:spPr>
        </p:pic>
      </p:grpSp>
      <p:grpSp>
        <p:nvGrpSpPr>
          <p:cNvPr id="866" name="Group 865">
            <a:extLst>
              <a:ext uri="{FF2B5EF4-FFF2-40B4-BE49-F238E27FC236}">
                <a16:creationId xmlns:a16="http://schemas.microsoft.com/office/drawing/2014/main" id="{96D49CDD-4ED9-4B80-B4D0-1C33FBDF01D0}"/>
              </a:ext>
            </a:extLst>
          </p:cNvPr>
          <p:cNvGrpSpPr/>
          <p:nvPr/>
        </p:nvGrpSpPr>
        <p:grpSpPr>
          <a:xfrm>
            <a:off x="10762487" y="2425848"/>
            <a:ext cx="463646" cy="441329"/>
            <a:chOff x="9750328" y="2744165"/>
            <a:chExt cx="1468223" cy="1397554"/>
          </a:xfrm>
        </p:grpSpPr>
        <p:sp>
          <p:nvSpPr>
            <p:cNvPr id="867" name="Graphic 145">
              <a:extLst>
                <a:ext uri="{FF2B5EF4-FFF2-40B4-BE49-F238E27FC236}">
                  <a16:creationId xmlns:a16="http://schemas.microsoft.com/office/drawing/2014/main" id="{2ACECAA2-B051-41D1-9096-EBBD8AC29658}"/>
                </a:ext>
              </a:extLst>
            </p:cNvPr>
            <p:cNvSpPr/>
            <p:nvPr/>
          </p:nvSpPr>
          <p:spPr>
            <a:xfrm>
              <a:off x="9949726" y="2744165"/>
              <a:ext cx="364204" cy="599867"/>
            </a:xfrm>
            <a:custGeom>
              <a:avLst/>
              <a:gdLst>
                <a:gd name="connsiteX0" fmla="*/ 357777 w 364204"/>
                <a:gd name="connsiteY0" fmla="*/ 610579 h 599867"/>
                <a:gd name="connsiteX1" fmla="*/ 312787 w 364204"/>
                <a:gd name="connsiteY1" fmla="*/ 477751 h 599867"/>
                <a:gd name="connsiteX2" fmla="*/ 66414 w 364204"/>
                <a:gd name="connsiteY2" fmla="*/ 477751 h 599867"/>
                <a:gd name="connsiteX3" fmla="*/ 21424 w 364204"/>
                <a:gd name="connsiteY3" fmla="*/ 610579 h 599867"/>
                <a:gd name="connsiteX4" fmla="*/ 0 w 364204"/>
                <a:gd name="connsiteY4" fmla="*/ 602010 h 599867"/>
                <a:gd name="connsiteX5" fmla="*/ 44990 w 364204"/>
                <a:gd name="connsiteY5" fmla="*/ 467039 h 599867"/>
                <a:gd name="connsiteX6" fmla="*/ 49275 w 364204"/>
                <a:gd name="connsiteY6" fmla="*/ 454185 h 599867"/>
                <a:gd name="connsiteX7" fmla="*/ 96407 w 364204"/>
                <a:gd name="connsiteY7" fmla="*/ 312788 h 599867"/>
                <a:gd name="connsiteX8" fmla="*/ 98549 w 364204"/>
                <a:gd name="connsiteY8" fmla="*/ 306361 h 599867"/>
                <a:gd name="connsiteX9" fmla="*/ 156394 w 364204"/>
                <a:gd name="connsiteY9" fmla="*/ 137113 h 599867"/>
                <a:gd name="connsiteX10" fmla="*/ 119973 w 364204"/>
                <a:gd name="connsiteY10" fmla="*/ 72841 h 599867"/>
                <a:gd name="connsiteX11" fmla="*/ 190672 w 364204"/>
                <a:gd name="connsiteY11" fmla="*/ 0 h 599867"/>
                <a:gd name="connsiteX12" fmla="*/ 263512 w 364204"/>
                <a:gd name="connsiteY12" fmla="*/ 72841 h 599867"/>
                <a:gd name="connsiteX13" fmla="*/ 224950 w 364204"/>
                <a:gd name="connsiteY13" fmla="*/ 137113 h 599867"/>
                <a:gd name="connsiteX14" fmla="*/ 280652 w 364204"/>
                <a:gd name="connsiteY14" fmla="*/ 306361 h 599867"/>
                <a:gd name="connsiteX15" fmla="*/ 284936 w 364204"/>
                <a:gd name="connsiteY15" fmla="*/ 319215 h 599867"/>
                <a:gd name="connsiteX16" fmla="*/ 329926 w 364204"/>
                <a:gd name="connsiteY16" fmla="*/ 454185 h 599867"/>
                <a:gd name="connsiteX17" fmla="*/ 334211 w 364204"/>
                <a:gd name="connsiteY17" fmla="*/ 467039 h 599867"/>
                <a:gd name="connsiteX18" fmla="*/ 379201 w 364204"/>
                <a:gd name="connsiteY18" fmla="*/ 602010 h 599867"/>
                <a:gd name="connsiteX19" fmla="*/ 357777 w 364204"/>
                <a:gd name="connsiteY19" fmla="*/ 610579 h 599867"/>
                <a:gd name="connsiteX20" fmla="*/ 74983 w 364204"/>
                <a:gd name="connsiteY20" fmla="*/ 454185 h 599867"/>
                <a:gd name="connsiteX21" fmla="*/ 306360 w 364204"/>
                <a:gd name="connsiteY21" fmla="*/ 454185 h 599867"/>
                <a:gd name="connsiteX22" fmla="*/ 263512 w 364204"/>
                <a:gd name="connsiteY22" fmla="*/ 329927 h 599867"/>
                <a:gd name="connsiteX23" fmla="*/ 115688 w 364204"/>
                <a:gd name="connsiteY23" fmla="*/ 329927 h 599867"/>
                <a:gd name="connsiteX24" fmla="*/ 74983 w 364204"/>
                <a:gd name="connsiteY24" fmla="*/ 454185 h 599867"/>
                <a:gd name="connsiteX25" fmla="*/ 124258 w 364204"/>
                <a:gd name="connsiteY25" fmla="*/ 306361 h 599867"/>
                <a:gd name="connsiteX26" fmla="*/ 254943 w 364204"/>
                <a:gd name="connsiteY26" fmla="*/ 306361 h 599867"/>
                <a:gd name="connsiteX27" fmla="*/ 201384 w 364204"/>
                <a:gd name="connsiteY27" fmla="*/ 143540 h 599867"/>
                <a:gd name="connsiteX28" fmla="*/ 179960 w 364204"/>
                <a:gd name="connsiteY28" fmla="*/ 143540 h 599867"/>
                <a:gd name="connsiteX29" fmla="*/ 124258 w 364204"/>
                <a:gd name="connsiteY29" fmla="*/ 306361 h 599867"/>
                <a:gd name="connsiteX30" fmla="*/ 184245 w 364204"/>
                <a:gd name="connsiteY30" fmla="*/ 119973 h 599867"/>
                <a:gd name="connsiteX31" fmla="*/ 192814 w 364204"/>
                <a:gd name="connsiteY31" fmla="*/ 119973 h 599867"/>
                <a:gd name="connsiteX32" fmla="*/ 239946 w 364204"/>
                <a:gd name="connsiteY32" fmla="*/ 70699 h 599867"/>
                <a:gd name="connsiteX33" fmla="*/ 192814 w 364204"/>
                <a:gd name="connsiteY33" fmla="*/ 21424 h 599867"/>
                <a:gd name="connsiteX34" fmla="*/ 145682 w 364204"/>
                <a:gd name="connsiteY34" fmla="*/ 70699 h 599867"/>
                <a:gd name="connsiteX35" fmla="*/ 169248 w 364204"/>
                <a:gd name="connsiteY35" fmla="*/ 113546 h 599867"/>
                <a:gd name="connsiteX36" fmla="*/ 184245 w 364204"/>
                <a:gd name="connsiteY36" fmla="*/ 119973 h 599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64204" h="599867">
                  <a:moveTo>
                    <a:pt x="357777" y="610579"/>
                  </a:moveTo>
                  <a:lnTo>
                    <a:pt x="312787" y="477751"/>
                  </a:lnTo>
                  <a:lnTo>
                    <a:pt x="66414" y="477751"/>
                  </a:lnTo>
                  <a:lnTo>
                    <a:pt x="21424" y="610579"/>
                  </a:lnTo>
                  <a:lnTo>
                    <a:pt x="0" y="602010"/>
                  </a:lnTo>
                  <a:lnTo>
                    <a:pt x="44990" y="467039"/>
                  </a:lnTo>
                  <a:lnTo>
                    <a:pt x="49275" y="454185"/>
                  </a:lnTo>
                  <a:lnTo>
                    <a:pt x="96407" y="312788"/>
                  </a:lnTo>
                  <a:lnTo>
                    <a:pt x="98549" y="306361"/>
                  </a:lnTo>
                  <a:lnTo>
                    <a:pt x="156394" y="137113"/>
                  </a:lnTo>
                  <a:cubicBezTo>
                    <a:pt x="134970" y="124258"/>
                    <a:pt x="119973" y="100692"/>
                    <a:pt x="119973" y="72841"/>
                  </a:cubicBezTo>
                  <a:cubicBezTo>
                    <a:pt x="119973" y="32136"/>
                    <a:pt x="149966" y="0"/>
                    <a:pt x="190672" y="0"/>
                  </a:cubicBezTo>
                  <a:cubicBezTo>
                    <a:pt x="231377" y="0"/>
                    <a:pt x="263512" y="32136"/>
                    <a:pt x="263512" y="72841"/>
                  </a:cubicBezTo>
                  <a:cubicBezTo>
                    <a:pt x="263512" y="100692"/>
                    <a:pt x="248516" y="126401"/>
                    <a:pt x="224950" y="137113"/>
                  </a:cubicBezTo>
                  <a:lnTo>
                    <a:pt x="280652" y="306361"/>
                  </a:lnTo>
                  <a:lnTo>
                    <a:pt x="284936" y="319215"/>
                  </a:lnTo>
                  <a:lnTo>
                    <a:pt x="329926" y="454185"/>
                  </a:lnTo>
                  <a:lnTo>
                    <a:pt x="334211" y="467039"/>
                  </a:lnTo>
                  <a:lnTo>
                    <a:pt x="379201" y="602010"/>
                  </a:lnTo>
                  <a:lnTo>
                    <a:pt x="357777" y="610579"/>
                  </a:lnTo>
                  <a:close/>
                  <a:moveTo>
                    <a:pt x="74983" y="454185"/>
                  </a:moveTo>
                  <a:lnTo>
                    <a:pt x="306360" y="454185"/>
                  </a:lnTo>
                  <a:lnTo>
                    <a:pt x="263512" y="329927"/>
                  </a:lnTo>
                  <a:lnTo>
                    <a:pt x="115688" y="329927"/>
                  </a:lnTo>
                  <a:lnTo>
                    <a:pt x="74983" y="454185"/>
                  </a:lnTo>
                  <a:close/>
                  <a:moveTo>
                    <a:pt x="124258" y="306361"/>
                  </a:moveTo>
                  <a:lnTo>
                    <a:pt x="254943" y="306361"/>
                  </a:lnTo>
                  <a:lnTo>
                    <a:pt x="201384" y="143540"/>
                  </a:lnTo>
                  <a:cubicBezTo>
                    <a:pt x="194956" y="143540"/>
                    <a:pt x="186387" y="143540"/>
                    <a:pt x="179960" y="143540"/>
                  </a:cubicBezTo>
                  <a:lnTo>
                    <a:pt x="124258" y="306361"/>
                  </a:lnTo>
                  <a:close/>
                  <a:moveTo>
                    <a:pt x="184245" y="119973"/>
                  </a:moveTo>
                  <a:cubicBezTo>
                    <a:pt x="186387" y="119973"/>
                    <a:pt x="188529" y="119973"/>
                    <a:pt x="192814" y="119973"/>
                  </a:cubicBezTo>
                  <a:cubicBezTo>
                    <a:pt x="220665" y="119973"/>
                    <a:pt x="239946" y="98550"/>
                    <a:pt x="239946" y="70699"/>
                  </a:cubicBezTo>
                  <a:cubicBezTo>
                    <a:pt x="239946" y="42848"/>
                    <a:pt x="218523" y="21424"/>
                    <a:pt x="192814" y="21424"/>
                  </a:cubicBezTo>
                  <a:cubicBezTo>
                    <a:pt x="164963" y="21424"/>
                    <a:pt x="145682" y="42848"/>
                    <a:pt x="145682" y="70699"/>
                  </a:cubicBezTo>
                  <a:cubicBezTo>
                    <a:pt x="145682" y="89980"/>
                    <a:pt x="154251" y="104977"/>
                    <a:pt x="169248" y="113546"/>
                  </a:cubicBezTo>
                  <a:lnTo>
                    <a:pt x="184245" y="119973"/>
                  </a:lnTo>
                  <a:close/>
                </a:path>
              </a:pathLst>
            </a:custGeom>
            <a:pattFill prst="pct10">
              <a:fgClr>
                <a:schemeClr val="bg1"/>
              </a:fgClr>
              <a:bgClr>
                <a:schemeClr val="tx2"/>
              </a:bgClr>
            </a:pattFill>
            <a:ln w="21167" cap="flat">
              <a:noFill/>
              <a:prstDash val="solid"/>
              <a:miter/>
            </a:ln>
          </p:spPr>
          <p:txBody>
            <a:bodyPr rtlCol="0" anchor="ctr"/>
            <a:lstStyle/>
            <a:p>
              <a:pPr defTabSz="932563">
                <a:defRPr/>
              </a:pPr>
              <a:endParaRPr lang="en-US">
                <a:solidFill>
                  <a:srgbClr val="000000"/>
                </a:solidFill>
                <a:latin typeface="Segoe UI"/>
              </a:endParaRPr>
            </a:p>
          </p:txBody>
        </p:sp>
        <p:sp>
          <p:nvSpPr>
            <p:cNvPr id="868" name="Arc 867">
              <a:extLst>
                <a:ext uri="{FF2B5EF4-FFF2-40B4-BE49-F238E27FC236}">
                  <a16:creationId xmlns:a16="http://schemas.microsoft.com/office/drawing/2014/main" id="{36BAEF56-155E-4C2B-BCB8-E8B542AF2573}"/>
                </a:ext>
              </a:extLst>
            </p:cNvPr>
            <p:cNvSpPr/>
            <p:nvPr/>
          </p:nvSpPr>
          <p:spPr>
            <a:xfrm>
              <a:off x="9750328" y="3173474"/>
              <a:ext cx="1468223" cy="968245"/>
            </a:xfrm>
            <a:prstGeom prst="arc">
              <a:avLst>
                <a:gd name="adj1" fmla="val 11062348"/>
                <a:gd name="adj2" fmla="val 175971"/>
              </a:avLst>
            </a:prstGeom>
            <a:pattFill prst="pct10">
              <a:fgClr>
                <a:schemeClr val="bg1"/>
              </a:fgClr>
              <a:bgClr>
                <a:schemeClr val="accent2"/>
              </a:bgClr>
            </a:pattFill>
            <a:ln>
              <a:no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63">
                <a:defRPr/>
              </a:pPr>
              <a:endParaRPr lang="en-US">
                <a:solidFill>
                  <a:srgbClr val="000000"/>
                </a:solidFill>
                <a:latin typeface="Segoe UI"/>
              </a:endParaRPr>
            </a:p>
          </p:txBody>
        </p:sp>
        <p:sp>
          <p:nvSpPr>
            <p:cNvPr id="869" name="Freeform: Shape 868">
              <a:extLst>
                <a:ext uri="{FF2B5EF4-FFF2-40B4-BE49-F238E27FC236}">
                  <a16:creationId xmlns:a16="http://schemas.microsoft.com/office/drawing/2014/main" id="{FF58EC62-2938-4DF1-8140-6C17DE39EE6A}"/>
                </a:ext>
              </a:extLst>
            </p:cNvPr>
            <p:cNvSpPr/>
            <p:nvPr/>
          </p:nvSpPr>
          <p:spPr>
            <a:xfrm>
              <a:off x="10442311" y="3057235"/>
              <a:ext cx="19628" cy="309501"/>
            </a:xfrm>
            <a:custGeom>
              <a:avLst/>
              <a:gdLst>
                <a:gd name="connsiteX0" fmla="*/ 0 w 35099"/>
                <a:gd name="connsiteY0" fmla="*/ 243 h 553456"/>
                <a:gd name="connsiteX1" fmla="*/ 38610 w 35099"/>
                <a:gd name="connsiteY1" fmla="*/ 0 h 553456"/>
                <a:gd name="connsiteX2" fmla="*/ 43829 w 35099"/>
                <a:gd name="connsiteY2" fmla="*/ 570934 h 553456"/>
                <a:gd name="connsiteX3" fmla="*/ 5220 w 35099"/>
                <a:gd name="connsiteY3" fmla="*/ 571177 h 553456"/>
              </a:gdLst>
              <a:ahLst/>
              <a:cxnLst>
                <a:cxn ang="0">
                  <a:pos x="connsiteX0" y="connsiteY0"/>
                </a:cxn>
                <a:cxn ang="0">
                  <a:pos x="connsiteX1" y="connsiteY1"/>
                </a:cxn>
                <a:cxn ang="0">
                  <a:pos x="connsiteX2" y="connsiteY2"/>
                </a:cxn>
                <a:cxn ang="0">
                  <a:pos x="connsiteX3" y="connsiteY3"/>
                </a:cxn>
              </a:cxnLst>
              <a:rect l="l" t="t" r="r" b="b"/>
              <a:pathLst>
                <a:path w="35099" h="553456">
                  <a:moveTo>
                    <a:pt x="0" y="243"/>
                  </a:moveTo>
                  <a:lnTo>
                    <a:pt x="38610" y="0"/>
                  </a:lnTo>
                  <a:lnTo>
                    <a:pt x="43829" y="570934"/>
                  </a:lnTo>
                  <a:lnTo>
                    <a:pt x="5220" y="571177"/>
                  </a:lnTo>
                  <a:close/>
                </a:path>
              </a:pathLst>
            </a:custGeom>
            <a:pattFill prst="pct10">
              <a:fgClr>
                <a:schemeClr val="bg1"/>
              </a:fgClr>
              <a:bgClr>
                <a:schemeClr val="tx1"/>
              </a:bgClr>
            </a:pattFill>
            <a:ln w="35069" cap="flat">
              <a:noFill/>
              <a:prstDash val="solid"/>
              <a:miter/>
            </a:ln>
          </p:spPr>
          <p:txBody>
            <a:bodyPr rtlCol="0" anchor="ctr"/>
            <a:lstStyle/>
            <a:p>
              <a:pPr defTabSz="932563">
                <a:defRPr/>
              </a:pPr>
              <a:endParaRPr lang="en-US">
                <a:solidFill>
                  <a:srgbClr val="000000"/>
                </a:solidFill>
                <a:latin typeface="Segoe UI"/>
              </a:endParaRPr>
            </a:p>
          </p:txBody>
        </p:sp>
        <p:sp>
          <p:nvSpPr>
            <p:cNvPr id="870" name="Graphic 144">
              <a:extLst>
                <a:ext uri="{FF2B5EF4-FFF2-40B4-BE49-F238E27FC236}">
                  <a16:creationId xmlns:a16="http://schemas.microsoft.com/office/drawing/2014/main" id="{509424BC-AF6D-4E1B-8E29-55E953E900BE}"/>
                </a:ext>
              </a:extLst>
            </p:cNvPr>
            <p:cNvSpPr/>
            <p:nvPr/>
          </p:nvSpPr>
          <p:spPr>
            <a:xfrm>
              <a:off x="10231806" y="2786370"/>
              <a:ext cx="429029" cy="375400"/>
            </a:xfrm>
            <a:custGeom>
              <a:avLst/>
              <a:gdLst>
                <a:gd name="connsiteX0" fmla="*/ 434392 w 429028"/>
                <a:gd name="connsiteY0" fmla="*/ 375400 h 375400"/>
                <a:gd name="connsiteX1" fmla="*/ 364674 w 429028"/>
                <a:gd name="connsiteY1" fmla="*/ 312833 h 375400"/>
                <a:gd name="connsiteX2" fmla="*/ 257417 w 429028"/>
                <a:gd name="connsiteY2" fmla="*/ 246691 h 375400"/>
                <a:gd name="connsiteX3" fmla="*/ 239541 w 429028"/>
                <a:gd name="connsiteY3" fmla="*/ 225240 h 375400"/>
                <a:gd name="connsiteX4" fmla="*/ 239541 w 429028"/>
                <a:gd name="connsiteY4" fmla="*/ 110832 h 375400"/>
                <a:gd name="connsiteX5" fmla="*/ 218090 w 429028"/>
                <a:gd name="connsiteY5" fmla="*/ 0 h 375400"/>
                <a:gd name="connsiteX6" fmla="*/ 198426 w 429028"/>
                <a:gd name="connsiteY6" fmla="*/ 110832 h 375400"/>
                <a:gd name="connsiteX7" fmla="*/ 198426 w 429028"/>
                <a:gd name="connsiteY7" fmla="*/ 227028 h 375400"/>
                <a:gd name="connsiteX8" fmla="*/ 185912 w 429028"/>
                <a:gd name="connsiteY8" fmla="*/ 244904 h 375400"/>
                <a:gd name="connsiteX9" fmla="*/ 75080 w 429028"/>
                <a:gd name="connsiteY9" fmla="*/ 312833 h 375400"/>
                <a:gd name="connsiteX10" fmla="*/ 0 w 429028"/>
                <a:gd name="connsiteY10" fmla="*/ 378975 h 375400"/>
                <a:gd name="connsiteX11" fmla="*/ 96531 w 429028"/>
                <a:gd name="connsiteY11" fmla="*/ 337860 h 375400"/>
                <a:gd name="connsiteX12" fmla="*/ 202001 w 429028"/>
                <a:gd name="connsiteY12" fmla="*/ 273506 h 375400"/>
                <a:gd name="connsiteX13" fmla="*/ 218090 w 429028"/>
                <a:gd name="connsiteY13" fmla="*/ 277081 h 375400"/>
                <a:gd name="connsiteX14" fmla="*/ 234178 w 429028"/>
                <a:gd name="connsiteY14" fmla="*/ 273506 h 375400"/>
                <a:gd name="connsiteX15" fmla="*/ 339648 w 429028"/>
                <a:gd name="connsiteY15" fmla="*/ 337860 h 375400"/>
                <a:gd name="connsiteX16" fmla="*/ 439755 w 429028"/>
                <a:gd name="connsiteY16" fmla="*/ 380763 h 375400"/>
                <a:gd name="connsiteX17" fmla="*/ 439755 w 429028"/>
                <a:gd name="connsiteY17" fmla="*/ 380763 h 375400"/>
                <a:gd name="connsiteX18" fmla="*/ 434392 w 429028"/>
                <a:gd name="connsiteY18" fmla="*/ 375400 h 37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29028" h="375400">
                  <a:moveTo>
                    <a:pt x="434392" y="375400"/>
                  </a:moveTo>
                  <a:lnTo>
                    <a:pt x="364674" y="312833"/>
                  </a:lnTo>
                  <a:lnTo>
                    <a:pt x="257417" y="246691"/>
                  </a:lnTo>
                  <a:cubicBezTo>
                    <a:pt x="257417" y="237753"/>
                    <a:pt x="250267" y="228815"/>
                    <a:pt x="239541" y="225240"/>
                  </a:cubicBezTo>
                  <a:lnTo>
                    <a:pt x="239541" y="110832"/>
                  </a:lnTo>
                  <a:lnTo>
                    <a:pt x="218090" y="0"/>
                  </a:lnTo>
                  <a:lnTo>
                    <a:pt x="198426" y="110832"/>
                  </a:lnTo>
                  <a:lnTo>
                    <a:pt x="198426" y="227028"/>
                  </a:lnTo>
                  <a:cubicBezTo>
                    <a:pt x="191275" y="230603"/>
                    <a:pt x="187700" y="237753"/>
                    <a:pt x="185912" y="244904"/>
                  </a:cubicBezTo>
                  <a:lnTo>
                    <a:pt x="75080" y="312833"/>
                  </a:lnTo>
                  <a:lnTo>
                    <a:pt x="0" y="378975"/>
                  </a:lnTo>
                  <a:lnTo>
                    <a:pt x="96531" y="337860"/>
                  </a:lnTo>
                  <a:lnTo>
                    <a:pt x="202001" y="273506"/>
                  </a:lnTo>
                  <a:cubicBezTo>
                    <a:pt x="205576" y="275293"/>
                    <a:pt x="212727" y="277081"/>
                    <a:pt x="218090" y="277081"/>
                  </a:cubicBezTo>
                  <a:cubicBezTo>
                    <a:pt x="223453" y="277081"/>
                    <a:pt x="228815" y="275293"/>
                    <a:pt x="234178" y="273506"/>
                  </a:cubicBezTo>
                  <a:lnTo>
                    <a:pt x="339648" y="337860"/>
                  </a:lnTo>
                  <a:lnTo>
                    <a:pt x="439755" y="380763"/>
                  </a:lnTo>
                  <a:lnTo>
                    <a:pt x="439755" y="380763"/>
                  </a:lnTo>
                  <a:lnTo>
                    <a:pt x="434392" y="375400"/>
                  </a:lnTo>
                  <a:close/>
                </a:path>
              </a:pathLst>
            </a:custGeom>
            <a:pattFill prst="pct10">
              <a:fgClr>
                <a:schemeClr val="bg1"/>
              </a:fgClr>
              <a:bgClr>
                <a:schemeClr val="tx1"/>
              </a:bgClr>
            </a:pattFill>
            <a:ln w="17526" cap="flat">
              <a:noFill/>
              <a:prstDash val="solid"/>
              <a:miter/>
            </a:ln>
          </p:spPr>
          <p:txBody>
            <a:bodyPr rtlCol="0" anchor="ctr"/>
            <a:lstStyle/>
            <a:p>
              <a:pPr defTabSz="932563">
                <a:defRPr/>
              </a:pPr>
              <a:endParaRPr lang="en-US">
                <a:solidFill>
                  <a:srgbClr val="000000"/>
                </a:solidFill>
                <a:latin typeface="Segoe UI"/>
              </a:endParaRPr>
            </a:p>
          </p:txBody>
        </p:sp>
        <p:sp>
          <p:nvSpPr>
            <p:cNvPr id="871" name="Freeform: Shape 870">
              <a:extLst>
                <a:ext uri="{FF2B5EF4-FFF2-40B4-BE49-F238E27FC236}">
                  <a16:creationId xmlns:a16="http://schemas.microsoft.com/office/drawing/2014/main" id="{671AF4BA-0387-4861-9191-EEDE37ACA639}"/>
                </a:ext>
              </a:extLst>
            </p:cNvPr>
            <p:cNvSpPr/>
            <p:nvPr/>
          </p:nvSpPr>
          <p:spPr>
            <a:xfrm>
              <a:off x="10827518" y="3340677"/>
              <a:ext cx="19628" cy="309501"/>
            </a:xfrm>
            <a:custGeom>
              <a:avLst/>
              <a:gdLst>
                <a:gd name="connsiteX0" fmla="*/ 0 w 35099"/>
                <a:gd name="connsiteY0" fmla="*/ 243 h 553456"/>
                <a:gd name="connsiteX1" fmla="*/ 38610 w 35099"/>
                <a:gd name="connsiteY1" fmla="*/ 0 h 553456"/>
                <a:gd name="connsiteX2" fmla="*/ 43829 w 35099"/>
                <a:gd name="connsiteY2" fmla="*/ 570934 h 553456"/>
                <a:gd name="connsiteX3" fmla="*/ 5220 w 35099"/>
                <a:gd name="connsiteY3" fmla="*/ 571177 h 553456"/>
              </a:gdLst>
              <a:ahLst/>
              <a:cxnLst>
                <a:cxn ang="0">
                  <a:pos x="connsiteX0" y="connsiteY0"/>
                </a:cxn>
                <a:cxn ang="0">
                  <a:pos x="connsiteX1" y="connsiteY1"/>
                </a:cxn>
                <a:cxn ang="0">
                  <a:pos x="connsiteX2" y="connsiteY2"/>
                </a:cxn>
                <a:cxn ang="0">
                  <a:pos x="connsiteX3" y="connsiteY3"/>
                </a:cxn>
              </a:cxnLst>
              <a:rect l="l" t="t" r="r" b="b"/>
              <a:pathLst>
                <a:path w="35099" h="553456">
                  <a:moveTo>
                    <a:pt x="0" y="243"/>
                  </a:moveTo>
                  <a:lnTo>
                    <a:pt x="38610" y="0"/>
                  </a:lnTo>
                  <a:lnTo>
                    <a:pt x="43829" y="570934"/>
                  </a:lnTo>
                  <a:lnTo>
                    <a:pt x="5220" y="571177"/>
                  </a:lnTo>
                  <a:close/>
                </a:path>
              </a:pathLst>
            </a:custGeom>
            <a:pattFill prst="pct10">
              <a:fgClr>
                <a:schemeClr val="bg1"/>
              </a:fgClr>
              <a:bgClr>
                <a:schemeClr val="tx1"/>
              </a:bgClr>
            </a:pattFill>
            <a:ln w="35069" cap="flat">
              <a:noFill/>
              <a:prstDash val="solid"/>
              <a:miter/>
            </a:ln>
          </p:spPr>
          <p:txBody>
            <a:bodyPr rtlCol="0" anchor="ctr"/>
            <a:lstStyle/>
            <a:p>
              <a:pPr defTabSz="932563">
                <a:defRPr/>
              </a:pPr>
              <a:endParaRPr lang="en-US">
                <a:solidFill>
                  <a:srgbClr val="000000"/>
                </a:solidFill>
                <a:latin typeface="Segoe UI"/>
              </a:endParaRPr>
            </a:p>
          </p:txBody>
        </p:sp>
        <p:sp>
          <p:nvSpPr>
            <p:cNvPr id="872" name="Graphic 148">
              <a:extLst>
                <a:ext uri="{FF2B5EF4-FFF2-40B4-BE49-F238E27FC236}">
                  <a16:creationId xmlns:a16="http://schemas.microsoft.com/office/drawing/2014/main" id="{384BE83B-C91A-4B65-86A5-5589B28885D0}"/>
                </a:ext>
              </a:extLst>
            </p:cNvPr>
            <p:cNvSpPr/>
            <p:nvPr/>
          </p:nvSpPr>
          <p:spPr>
            <a:xfrm>
              <a:off x="10622451" y="3068454"/>
              <a:ext cx="429029" cy="375400"/>
            </a:xfrm>
            <a:custGeom>
              <a:avLst/>
              <a:gdLst>
                <a:gd name="connsiteX0" fmla="*/ 434392 w 429028"/>
                <a:gd name="connsiteY0" fmla="*/ 375400 h 375400"/>
                <a:gd name="connsiteX1" fmla="*/ 364674 w 429028"/>
                <a:gd name="connsiteY1" fmla="*/ 312833 h 375400"/>
                <a:gd name="connsiteX2" fmla="*/ 257417 w 429028"/>
                <a:gd name="connsiteY2" fmla="*/ 246691 h 375400"/>
                <a:gd name="connsiteX3" fmla="*/ 239541 w 429028"/>
                <a:gd name="connsiteY3" fmla="*/ 225240 h 375400"/>
                <a:gd name="connsiteX4" fmla="*/ 239541 w 429028"/>
                <a:gd name="connsiteY4" fmla="*/ 110832 h 375400"/>
                <a:gd name="connsiteX5" fmla="*/ 218090 w 429028"/>
                <a:gd name="connsiteY5" fmla="*/ 0 h 375400"/>
                <a:gd name="connsiteX6" fmla="*/ 198426 w 429028"/>
                <a:gd name="connsiteY6" fmla="*/ 110832 h 375400"/>
                <a:gd name="connsiteX7" fmla="*/ 198426 w 429028"/>
                <a:gd name="connsiteY7" fmla="*/ 227028 h 375400"/>
                <a:gd name="connsiteX8" fmla="*/ 185912 w 429028"/>
                <a:gd name="connsiteY8" fmla="*/ 244904 h 375400"/>
                <a:gd name="connsiteX9" fmla="*/ 75080 w 429028"/>
                <a:gd name="connsiteY9" fmla="*/ 312833 h 375400"/>
                <a:gd name="connsiteX10" fmla="*/ 0 w 429028"/>
                <a:gd name="connsiteY10" fmla="*/ 378975 h 375400"/>
                <a:gd name="connsiteX11" fmla="*/ 96531 w 429028"/>
                <a:gd name="connsiteY11" fmla="*/ 337860 h 375400"/>
                <a:gd name="connsiteX12" fmla="*/ 202001 w 429028"/>
                <a:gd name="connsiteY12" fmla="*/ 273506 h 375400"/>
                <a:gd name="connsiteX13" fmla="*/ 218090 w 429028"/>
                <a:gd name="connsiteY13" fmla="*/ 277081 h 375400"/>
                <a:gd name="connsiteX14" fmla="*/ 234178 w 429028"/>
                <a:gd name="connsiteY14" fmla="*/ 273506 h 375400"/>
                <a:gd name="connsiteX15" fmla="*/ 339648 w 429028"/>
                <a:gd name="connsiteY15" fmla="*/ 337860 h 375400"/>
                <a:gd name="connsiteX16" fmla="*/ 439755 w 429028"/>
                <a:gd name="connsiteY16" fmla="*/ 380763 h 375400"/>
                <a:gd name="connsiteX17" fmla="*/ 439755 w 429028"/>
                <a:gd name="connsiteY17" fmla="*/ 380763 h 375400"/>
                <a:gd name="connsiteX18" fmla="*/ 434392 w 429028"/>
                <a:gd name="connsiteY18" fmla="*/ 375400 h 37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29028" h="375400">
                  <a:moveTo>
                    <a:pt x="434392" y="375400"/>
                  </a:moveTo>
                  <a:lnTo>
                    <a:pt x="364674" y="312833"/>
                  </a:lnTo>
                  <a:lnTo>
                    <a:pt x="257417" y="246691"/>
                  </a:lnTo>
                  <a:cubicBezTo>
                    <a:pt x="257417" y="237753"/>
                    <a:pt x="250267" y="228815"/>
                    <a:pt x="239541" y="225240"/>
                  </a:cubicBezTo>
                  <a:lnTo>
                    <a:pt x="239541" y="110832"/>
                  </a:lnTo>
                  <a:lnTo>
                    <a:pt x="218090" y="0"/>
                  </a:lnTo>
                  <a:lnTo>
                    <a:pt x="198426" y="110832"/>
                  </a:lnTo>
                  <a:lnTo>
                    <a:pt x="198426" y="227028"/>
                  </a:lnTo>
                  <a:cubicBezTo>
                    <a:pt x="191275" y="230603"/>
                    <a:pt x="187700" y="237753"/>
                    <a:pt x="185912" y="244904"/>
                  </a:cubicBezTo>
                  <a:lnTo>
                    <a:pt x="75080" y="312833"/>
                  </a:lnTo>
                  <a:lnTo>
                    <a:pt x="0" y="378975"/>
                  </a:lnTo>
                  <a:lnTo>
                    <a:pt x="96531" y="337860"/>
                  </a:lnTo>
                  <a:lnTo>
                    <a:pt x="202001" y="273506"/>
                  </a:lnTo>
                  <a:cubicBezTo>
                    <a:pt x="205576" y="275293"/>
                    <a:pt x="212727" y="277081"/>
                    <a:pt x="218090" y="277081"/>
                  </a:cubicBezTo>
                  <a:cubicBezTo>
                    <a:pt x="223453" y="277081"/>
                    <a:pt x="228815" y="275293"/>
                    <a:pt x="234178" y="273506"/>
                  </a:cubicBezTo>
                  <a:lnTo>
                    <a:pt x="339648" y="337860"/>
                  </a:lnTo>
                  <a:lnTo>
                    <a:pt x="439755" y="380763"/>
                  </a:lnTo>
                  <a:lnTo>
                    <a:pt x="439755" y="380763"/>
                  </a:lnTo>
                  <a:lnTo>
                    <a:pt x="434392" y="375400"/>
                  </a:lnTo>
                  <a:close/>
                </a:path>
              </a:pathLst>
            </a:custGeom>
            <a:pattFill prst="pct10">
              <a:fgClr>
                <a:schemeClr val="bg1"/>
              </a:fgClr>
              <a:bgClr>
                <a:schemeClr val="tx1"/>
              </a:bgClr>
            </a:pattFill>
            <a:ln w="17526" cap="flat">
              <a:noFill/>
              <a:prstDash val="solid"/>
              <a:miter/>
            </a:ln>
          </p:spPr>
          <p:txBody>
            <a:bodyPr rtlCol="0" anchor="ctr"/>
            <a:lstStyle/>
            <a:p>
              <a:pPr defTabSz="932563">
                <a:defRPr/>
              </a:pPr>
              <a:endParaRPr lang="en-US">
                <a:solidFill>
                  <a:srgbClr val="000000"/>
                </a:solidFill>
                <a:latin typeface="Segoe UI"/>
              </a:endParaRPr>
            </a:p>
          </p:txBody>
        </p:sp>
      </p:grpSp>
      <p:grpSp>
        <p:nvGrpSpPr>
          <p:cNvPr id="873" name="Group 872">
            <a:extLst>
              <a:ext uri="{FF2B5EF4-FFF2-40B4-BE49-F238E27FC236}">
                <a16:creationId xmlns:a16="http://schemas.microsoft.com/office/drawing/2014/main" id="{6567EF1A-F8C8-4813-8E0A-B14F59FF5EA8}"/>
              </a:ext>
            </a:extLst>
          </p:cNvPr>
          <p:cNvGrpSpPr/>
          <p:nvPr/>
        </p:nvGrpSpPr>
        <p:grpSpPr>
          <a:xfrm>
            <a:off x="8247960" y="4840897"/>
            <a:ext cx="383607" cy="314219"/>
            <a:chOff x="6785055" y="4453979"/>
            <a:chExt cx="697763" cy="571551"/>
          </a:xfrm>
        </p:grpSpPr>
        <p:sp>
          <p:nvSpPr>
            <p:cNvPr id="874" name="Freeform: Shape 873">
              <a:extLst>
                <a:ext uri="{FF2B5EF4-FFF2-40B4-BE49-F238E27FC236}">
                  <a16:creationId xmlns:a16="http://schemas.microsoft.com/office/drawing/2014/main" id="{F8D7C8B1-BEDD-4372-BACB-5DF724D7729B}"/>
                </a:ext>
              </a:extLst>
            </p:cNvPr>
            <p:cNvSpPr/>
            <p:nvPr/>
          </p:nvSpPr>
          <p:spPr>
            <a:xfrm flipH="1">
              <a:off x="6842398" y="4551153"/>
              <a:ext cx="71679" cy="107518"/>
            </a:xfrm>
            <a:custGeom>
              <a:avLst/>
              <a:gdLst>
                <a:gd name="connsiteX0" fmla="*/ 102206 w 110493"/>
                <a:gd name="connsiteY0" fmla="*/ 185076 h 165740"/>
                <a:gd name="connsiteX1" fmla="*/ 8287 w 110493"/>
                <a:gd name="connsiteY1" fmla="*/ 185076 h 165740"/>
                <a:gd name="connsiteX2" fmla="*/ 0 w 110493"/>
                <a:gd name="connsiteY2" fmla="*/ 176789 h 165740"/>
                <a:gd name="connsiteX3" fmla="*/ 0 w 110493"/>
                <a:gd name="connsiteY3" fmla="*/ 8287 h 165740"/>
                <a:gd name="connsiteX4" fmla="*/ 8287 w 110493"/>
                <a:gd name="connsiteY4" fmla="*/ 0 h 165740"/>
                <a:gd name="connsiteX5" fmla="*/ 102206 w 110493"/>
                <a:gd name="connsiteY5" fmla="*/ 0 h 165740"/>
                <a:gd name="connsiteX6" fmla="*/ 110493 w 110493"/>
                <a:gd name="connsiteY6" fmla="*/ 8287 h 165740"/>
                <a:gd name="connsiteX7" fmla="*/ 110493 w 110493"/>
                <a:gd name="connsiteY7" fmla="*/ 179552 h 165740"/>
                <a:gd name="connsiteX8" fmla="*/ 102206 w 110493"/>
                <a:gd name="connsiteY8" fmla="*/ 185076 h 165740"/>
                <a:gd name="connsiteX9" fmla="*/ 16574 w 110493"/>
                <a:gd name="connsiteY9" fmla="*/ 171265 h 165740"/>
                <a:gd name="connsiteX10" fmla="*/ 93919 w 110493"/>
                <a:gd name="connsiteY10" fmla="*/ 171265 h 165740"/>
                <a:gd name="connsiteX11" fmla="*/ 93919 w 110493"/>
                <a:gd name="connsiteY11" fmla="*/ 16574 h 165740"/>
                <a:gd name="connsiteX12" fmla="*/ 16574 w 110493"/>
                <a:gd name="connsiteY12" fmla="*/ 16574 h 165740"/>
                <a:gd name="connsiteX13" fmla="*/ 16574 w 110493"/>
                <a:gd name="connsiteY13" fmla="*/ 171265 h 165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0493" h="165740">
                  <a:moveTo>
                    <a:pt x="102206" y="185076"/>
                  </a:moveTo>
                  <a:lnTo>
                    <a:pt x="8287" y="185076"/>
                  </a:lnTo>
                  <a:cubicBezTo>
                    <a:pt x="2762" y="185076"/>
                    <a:pt x="0" y="182314"/>
                    <a:pt x="0" y="176789"/>
                  </a:cubicBezTo>
                  <a:lnTo>
                    <a:pt x="0" y="8287"/>
                  </a:lnTo>
                  <a:cubicBezTo>
                    <a:pt x="0" y="2762"/>
                    <a:pt x="2762" y="0"/>
                    <a:pt x="8287" y="0"/>
                  </a:cubicBezTo>
                  <a:lnTo>
                    <a:pt x="102206" y="0"/>
                  </a:lnTo>
                  <a:cubicBezTo>
                    <a:pt x="107731" y="0"/>
                    <a:pt x="110493" y="2762"/>
                    <a:pt x="110493" y="8287"/>
                  </a:cubicBezTo>
                  <a:lnTo>
                    <a:pt x="110493" y="179552"/>
                  </a:lnTo>
                  <a:cubicBezTo>
                    <a:pt x="110493" y="182314"/>
                    <a:pt x="107731" y="185076"/>
                    <a:pt x="102206" y="185076"/>
                  </a:cubicBezTo>
                  <a:close/>
                  <a:moveTo>
                    <a:pt x="16574" y="171265"/>
                  </a:moveTo>
                  <a:lnTo>
                    <a:pt x="93919" y="171265"/>
                  </a:lnTo>
                  <a:lnTo>
                    <a:pt x="93919" y="16574"/>
                  </a:lnTo>
                  <a:lnTo>
                    <a:pt x="16574" y="16574"/>
                  </a:lnTo>
                  <a:lnTo>
                    <a:pt x="16574" y="171265"/>
                  </a:lnTo>
                  <a:close/>
                </a:path>
              </a:pathLst>
            </a:custGeom>
            <a:solidFill>
              <a:schemeClr val="tx1"/>
            </a:solidFill>
            <a:ln w="27572" cap="flat">
              <a:noFill/>
              <a:prstDash val="solid"/>
              <a:miter/>
            </a:ln>
          </p:spPr>
          <p:txBody>
            <a:bodyPr rtlCol="0" anchor="ctr"/>
            <a:lstStyle/>
            <a:p>
              <a:pPr defTabSz="932563">
                <a:defRPr/>
              </a:pPr>
              <a:endParaRPr lang="en-US">
                <a:solidFill>
                  <a:srgbClr val="000000"/>
                </a:solidFill>
                <a:latin typeface="Segoe UI"/>
              </a:endParaRPr>
            </a:p>
          </p:txBody>
        </p:sp>
        <p:sp>
          <p:nvSpPr>
            <p:cNvPr id="875" name="Freeform: Shape 874">
              <a:extLst>
                <a:ext uri="{FF2B5EF4-FFF2-40B4-BE49-F238E27FC236}">
                  <a16:creationId xmlns:a16="http://schemas.microsoft.com/office/drawing/2014/main" id="{528283A5-DD89-43BB-9B46-B83F7EAF8103}"/>
                </a:ext>
              </a:extLst>
            </p:cNvPr>
            <p:cNvSpPr/>
            <p:nvPr/>
          </p:nvSpPr>
          <p:spPr>
            <a:xfrm flipH="1">
              <a:off x="6785055" y="4685551"/>
              <a:ext cx="125438" cy="125438"/>
            </a:xfrm>
            <a:custGeom>
              <a:avLst/>
              <a:gdLst>
                <a:gd name="connsiteX0" fmla="*/ 204413 w 193363"/>
                <a:gd name="connsiteY0" fmla="*/ 102206 h 193363"/>
                <a:gd name="connsiteX1" fmla="*/ 102206 w 193363"/>
                <a:gd name="connsiteY1" fmla="*/ 0 h 193363"/>
                <a:gd name="connsiteX2" fmla="*/ 0 w 193363"/>
                <a:gd name="connsiteY2" fmla="*/ 102206 h 193363"/>
                <a:gd name="connsiteX3" fmla="*/ 102206 w 193363"/>
                <a:gd name="connsiteY3" fmla="*/ 204413 h 193363"/>
                <a:gd name="connsiteX4" fmla="*/ 204413 w 193363"/>
                <a:gd name="connsiteY4" fmla="*/ 102206 h 193363"/>
                <a:gd name="connsiteX5" fmla="*/ 204413 w 193363"/>
                <a:gd name="connsiteY5" fmla="*/ 102206 h 193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3363" h="193363">
                  <a:moveTo>
                    <a:pt x="204413" y="102206"/>
                  </a:moveTo>
                  <a:cubicBezTo>
                    <a:pt x="204413" y="46960"/>
                    <a:pt x="160215" y="0"/>
                    <a:pt x="102206" y="0"/>
                  </a:cubicBezTo>
                  <a:cubicBezTo>
                    <a:pt x="44197" y="0"/>
                    <a:pt x="0" y="44197"/>
                    <a:pt x="0" y="102206"/>
                  </a:cubicBezTo>
                  <a:cubicBezTo>
                    <a:pt x="0" y="160215"/>
                    <a:pt x="44197" y="204413"/>
                    <a:pt x="102206" y="204413"/>
                  </a:cubicBezTo>
                  <a:cubicBezTo>
                    <a:pt x="160215" y="204413"/>
                    <a:pt x="204413" y="160215"/>
                    <a:pt x="204413" y="102206"/>
                  </a:cubicBezTo>
                  <a:lnTo>
                    <a:pt x="204413" y="102206"/>
                  </a:lnTo>
                  <a:close/>
                </a:path>
              </a:pathLst>
            </a:custGeom>
            <a:pattFill prst="pct10">
              <a:fgClr>
                <a:schemeClr val="bg1"/>
              </a:fgClr>
              <a:bgClr>
                <a:schemeClr val="tx2"/>
              </a:bgClr>
            </a:pattFill>
            <a:ln w="19050" cap="flat">
              <a:noFill/>
              <a:prstDash val="solid"/>
              <a:miter/>
            </a:ln>
          </p:spPr>
          <p:txBody>
            <a:bodyPr rtlCol="0" anchor="ctr"/>
            <a:lstStyle/>
            <a:p>
              <a:pPr defTabSz="914224">
                <a:defRPr/>
              </a:pPr>
              <a:endParaRPr lang="en-US" kern="0">
                <a:solidFill>
                  <a:srgbClr val="1A1A1A"/>
                </a:solidFill>
                <a:latin typeface="Segoe UI"/>
              </a:endParaRPr>
            </a:p>
          </p:txBody>
        </p:sp>
        <p:sp>
          <p:nvSpPr>
            <p:cNvPr id="876" name="Freeform: Shape 875">
              <a:extLst>
                <a:ext uri="{FF2B5EF4-FFF2-40B4-BE49-F238E27FC236}">
                  <a16:creationId xmlns:a16="http://schemas.microsoft.com/office/drawing/2014/main" id="{2B5E9388-6C4C-46AD-B076-9C6B9FECA024}"/>
                </a:ext>
              </a:extLst>
            </p:cNvPr>
            <p:cNvSpPr/>
            <p:nvPr/>
          </p:nvSpPr>
          <p:spPr>
            <a:xfrm flipH="1">
              <a:off x="7019803" y="4728558"/>
              <a:ext cx="89599" cy="89599"/>
            </a:xfrm>
            <a:custGeom>
              <a:avLst/>
              <a:gdLst>
                <a:gd name="connsiteX0" fmla="*/ 138117 w 138116"/>
                <a:gd name="connsiteY0" fmla="*/ 69058 h 138116"/>
                <a:gd name="connsiteX1" fmla="*/ 69058 w 138116"/>
                <a:gd name="connsiteY1" fmla="*/ 0 h 138116"/>
                <a:gd name="connsiteX2" fmla="*/ 0 w 138116"/>
                <a:gd name="connsiteY2" fmla="*/ 69058 h 138116"/>
                <a:gd name="connsiteX3" fmla="*/ 69058 w 138116"/>
                <a:gd name="connsiteY3" fmla="*/ 138117 h 138116"/>
                <a:gd name="connsiteX4" fmla="*/ 138117 w 138116"/>
                <a:gd name="connsiteY4" fmla="*/ 69058 h 138116"/>
                <a:gd name="connsiteX5" fmla="*/ 138117 w 138116"/>
                <a:gd name="connsiteY5" fmla="*/ 69058 h 138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116" h="138116">
                  <a:moveTo>
                    <a:pt x="138117" y="69058"/>
                  </a:moveTo>
                  <a:cubicBezTo>
                    <a:pt x="138117" y="30386"/>
                    <a:pt x="107731" y="0"/>
                    <a:pt x="69058" y="0"/>
                  </a:cubicBezTo>
                  <a:cubicBezTo>
                    <a:pt x="30386" y="0"/>
                    <a:pt x="0" y="30386"/>
                    <a:pt x="0" y="69058"/>
                  </a:cubicBezTo>
                  <a:cubicBezTo>
                    <a:pt x="0" y="107731"/>
                    <a:pt x="30386" y="138117"/>
                    <a:pt x="69058" y="138117"/>
                  </a:cubicBezTo>
                  <a:cubicBezTo>
                    <a:pt x="107731" y="138117"/>
                    <a:pt x="138117" y="107731"/>
                    <a:pt x="138117" y="69058"/>
                  </a:cubicBezTo>
                  <a:lnTo>
                    <a:pt x="138117" y="69058"/>
                  </a:lnTo>
                  <a:close/>
                </a:path>
              </a:pathLst>
            </a:custGeom>
            <a:solidFill>
              <a:schemeClr val="accent5"/>
            </a:solidFill>
            <a:ln w="27572" cap="flat">
              <a:noFill/>
              <a:prstDash val="solid"/>
              <a:miter/>
            </a:ln>
          </p:spPr>
          <p:txBody>
            <a:bodyPr rtlCol="0" anchor="ctr"/>
            <a:lstStyle/>
            <a:p>
              <a:pPr defTabSz="932563">
                <a:defRPr/>
              </a:pPr>
              <a:endParaRPr lang="en-US">
                <a:solidFill>
                  <a:srgbClr val="000000"/>
                </a:solidFill>
                <a:latin typeface="Segoe UI"/>
              </a:endParaRPr>
            </a:p>
          </p:txBody>
        </p:sp>
        <p:sp>
          <p:nvSpPr>
            <p:cNvPr id="877" name="Freeform: Shape 876">
              <a:extLst>
                <a:ext uri="{FF2B5EF4-FFF2-40B4-BE49-F238E27FC236}">
                  <a16:creationId xmlns:a16="http://schemas.microsoft.com/office/drawing/2014/main" id="{C9D52D03-F6BF-473D-B4BD-498A285641F1}"/>
                </a:ext>
              </a:extLst>
            </p:cNvPr>
            <p:cNvSpPr/>
            <p:nvPr/>
          </p:nvSpPr>
          <p:spPr>
            <a:xfrm flipH="1">
              <a:off x="7019803" y="4728558"/>
              <a:ext cx="89599" cy="89599"/>
            </a:xfrm>
            <a:custGeom>
              <a:avLst/>
              <a:gdLst>
                <a:gd name="connsiteX0" fmla="*/ 138117 w 138116"/>
                <a:gd name="connsiteY0" fmla="*/ 69058 h 138116"/>
                <a:gd name="connsiteX1" fmla="*/ 69058 w 138116"/>
                <a:gd name="connsiteY1" fmla="*/ 0 h 138116"/>
                <a:gd name="connsiteX2" fmla="*/ 0 w 138116"/>
                <a:gd name="connsiteY2" fmla="*/ 69058 h 138116"/>
                <a:gd name="connsiteX3" fmla="*/ 69058 w 138116"/>
                <a:gd name="connsiteY3" fmla="*/ 138117 h 138116"/>
                <a:gd name="connsiteX4" fmla="*/ 138117 w 138116"/>
                <a:gd name="connsiteY4" fmla="*/ 69058 h 138116"/>
                <a:gd name="connsiteX5" fmla="*/ 138117 w 138116"/>
                <a:gd name="connsiteY5" fmla="*/ 69058 h 138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116" h="138116">
                  <a:moveTo>
                    <a:pt x="138117" y="69058"/>
                  </a:moveTo>
                  <a:cubicBezTo>
                    <a:pt x="138117" y="30386"/>
                    <a:pt x="107731" y="0"/>
                    <a:pt x="69058" y="0"/>
                  </a:cubicBezTo>
                  <a:cubicBezTo>
                    <a:pt x="30386" y="0"/>
                    <a:pt x="0" y="30386"/>
                    <a:pt x="0" y="69058"/>
                  </a:cubicBezTo>
                  <a:cubicBezTo>
                    <a:pt x="0" y="107731"/>
                    <a:pt x="30386" y="138117"/>
                    <a:pt x="69058" y="138117"/>
                  </a:cubicBezTo>
                  <a:cubicBezTo>
                    <a:pt x="107731" y="138117"/>
                    <a:pt x="138117" y="107731"/>
                    <a:pt x="138117" y="69058"/>
                  </a:cubicBezTo>
                  <a:lnTo>
                    <a:pt x="138117" y="69058"/>
                  </a:lnTo>
                  <a:close/>
                </a:path>
              </a:pathLst>
            </a:custGeom>
            <a:pattFill prst="pct10">
              <a:fgClr>
                <a:schemeClr val="bg1"/>
              </a:fgClr>
              <a:bgClr>
                <a:schemeClr val="tx2"/>
              </a:bgClr>
            </a:pattFill>
            <a:ln w="19050" cap="flat">
              <a:noFill/>
              <a:prstDash val="solid"/>
              <a:miter/>
            </a:ln>
          </p:spPr>
          <p:txBody>
            <a:bodyPr rtlCol="0" anchor="ctr"/>
            <a:lstStyle/>
            <a:p>
              <a:pPr defTabSz="914224">
                <a:defRPr/>
              </a:pPr>
              <a:endParaRPr lang="en-US" kern="0">
                <a:solidFill>
                  <a:srgbClr val="1A1A1A"/>
                </a:solidFill>
                <a:latin typeface="Segoe UI"/>
              </a:endParaRPr>
            </a:p>
          </p:txBody>
        </p:sp>
        <p:sp>
          <p:nvSpPr>
            <p:cNvPr id="878" name="Freeform: Shape 877">
              <a:extLst>
                <a:ext uri="{FF2B5EF4-FFF2-40B4-BE49-F238E27FC236}">
                  <a16:creationId xmlns:a16="http://schemas.microsoft.com/office/drawing/2014/main" id="{64D2B811-3CF3-4D73-A50D-8981FFB69205}"/>
                </a:ext>
              </a:extLst>
            </p:cNvPr>
            <p:cNvSpPr/>
            <p:nvPr/>
          </p:nvSpPr>
          <p:spPr>
            <a:xfrm flipH="1">
              <a:off x="6953500" y="4789485"/>
              <a:ext cx="35840" cy="17920"/>
            </a:xfrm>
            <a:custGeom>
              <a:avLst/>
              <a:gdLst>
                <a:gd name="connsiteX0" fmla="*/ 0 w 55246"/>
                <a:gd name="connsiteY0" fmla="*/ 0 h 27623"/>
                <a:gd name="connsiteX1" fmla="*/ 69058 w 55246"/>
                <a:gd name="connsiteY1" fmla="*/ 0 h 27623"/>
                <a:gd name="connsiteX2" fmla="*/ 69058 w 55246"/>
                <a:gd name="connsiteY2" fmla="*/ 27623 h 27623"/>
                <a:gd name="connsiteX3" fmla="*/ 0 w 55246"/>
                <a:gd name="connsiteY3" fmla="*/ 27623 h 27623"/>
              </a:gdLst>
              <a:ahLst/>
              <a:cxnLst>
                <a:cxn ang="0">
                  <a:pos x="connsiteX0" y="connsiteY0"/>
                </a:cxn>
                <a:cxn ang="0">
                  <a:pos x="connsiteX1" y="connsiteY1"/>
                </a:cxn>
                <a:cxn ang="0">
                  <a:pos x="connsiteX2" y="connsiteY2"/>
                </a:cxn>
                <a:cxn ang="0">
                  <a:pos x="connsiteX3" y="connsiteY3"/>
                </a:cxn>
              </a:cxnLst>
              <a:rect l="l" t="t" r="r" b="b"/>
              <a:pathLst>
                <a:path w="55246" h="27623">
                  <a:moveTo>
                    <a:pt x="0" y="0"/>
                  </a:moveTo>
                  <a:lnTo>
                    <a:pt x="69058" y="0"/>
                  </a:lnTo>
                  <a:lnTo>
                    <a:pt x="69058" y="27623"/>
                  </a:lnTo>
                  <a:lnTo>
                    <a:pt x="0" y="27623"/>
                  </a:lnTo>
                  <a:close/>
                </a:path>
              </a:pathLst>
            </a:custGeom>
            <a:pattFill prst="pct10">
              <a:fgClr>
                <a:schemeClr val="bg1"/>
              </a:fgClr>
              <a:bgClr>
                <a:schemeClr val="tx1"/>
              </a:bgClr>
            </a:pattFill>
            <a:ln w="27572" cap="flat">
              <a:noFill/>
              <a:prstDash val="solid"/>
              <a:miter/>
            </a:ln>
          </p:spPr>
          <p:txBody>
            <a:bodyPr rtlCol="0" anchor="ctr"/>
            <a:lstStyle/>
            <a:p>
              <a:pPr defTabSz="932563">
                <a:defRPr/>
              </a:pPr>
              <a:endParaRPr lang="en-US">
                <a:solidFill>
                  <a:srgbClr val="000000"/>
                </a:solidFill>
                <a:latin typeface="Segoe UI"/>
              </a:endParaRPr>
            </a:p>
          </p:txBody>
        </p:sp>
        <p:sp>
          <p:nvSpPr>
            <p:cNvPr id="879" name="Freeform: Shape 878">
              <a:extLst>
                <a:ext uri="{FF2B5EF4-FFF2-40B4-BE49-F238E27FC236}">
                  <a16:creationId xmlns:a16="http://schemas.microsoft.com/office/drawing/2014/main" id="{6FEB58CD-4616-48D9-99F4-F6E1D4ABAFA5}"/>
                </a:ext>
              </a:extLst>
            </p:cNvPr>
            <p:cNvSpPr/>
            <p:nvPr/>
          </p:nvSpPr>
          <p:spPr>
            <a:xfrm flipH="1">
              <a:off x="6989340" y="4606704"/>
              <a:ext cx="125438" cy="161278"/>
            </a:xfrm>
            <a:custGeom>
              <a:avLst/>
              <a:gdLst>
                <a:gd name="connsiteX0" fmla="*/ 212700 w 193363"/>
                <a:gd name="connsiteY0" fmla="*/ 77345 h 248610"/>
                <a:gd name="connsiteX1" fmla="*/ 204413 w 193363"/>
                <a:gd name="connsiteY1" fmla="*/ 69058 h 248610"/>
                <a:gd name="connsiteX2" fmla="*/ 146404 w 193363"/>
                <a:gd name="connsiteY2" fmla="*/ 71821 h 248610"/>
                <a:gd name="connsiteX3" fmla="*/ 146404 w 193363"/>
                <a:gd name="connsiteY3" fmla="*/ 0 h 248610"/>
                <a:gd name="connsiteX4" fmla="*/ 118780 w 193363"/>
                <a:gd name="connsiteY4" fmla="*/ 0 h 248610"/>
                <a:gd name="connsiteX5" fmla="*/ 118780 w 193363"/>
                <a:gd name="connsiteY5" fmla="*/ 71821 h 248610"/>
                <a:gd name="connsiteX6" fmla="*/ 99444 w 193363"/>
                <a:gd name="connsiteY6" fmla="*/ 71821 h 248610"/>
                <a:gd name="connsiteX7" fmla="*/ 96682 w 193363"/>
                <a:gd name="connsiteY7" fmla="*/ 71821 h 248610"/>
                <a:gd name="connsiteX8" fmla="*/ 11049 w 193363"/>
                <a:gd name="connsiteY8" fmla="*/ 104969 h 248610"/>
                <a:gd name="connsiteX9" fmla="*/ 5525 w 193363"/>
                <a:gd name="connsiteY9" fmla="*/ 110493 h 248610"/>
                <a:gd name="connsiteX10" fmla="*/ 0 w 193363"/>
                <a:gd name="connsiteY10" fmla="*/ 162978 h 248610"/>
                <a:gd name="connsiteX11" fmla="*/ 2762 w 193363"/>
                <a:gd name="connsiteY11" fmla="*/ 168502 h 248610"/>
                <a:gd name="connsiteX12" fmla="*/ 11049 w 193363"/>
                <a:gd name="connsiteY12" fmla="*/ 171265 h 248610"/>
                <a:gd name="connsiteX13" fmla="*/ 60771 w 193363"/>
                <a:gd name="connsiteY13" fmla="*/ 157453 h 248610"/>
                <a:gd name="connsiteX14" fmla="*/ 91157 w 193363"/>
                <a:gd name="connsiteY14" fmla="*/ 157453 h 248610"/>
                <a:gd name="connsiteX15" fmla="*/ 110493 w 193363"/>
                <a:gd name="connsiteY15" fmla="*/ 171265 h 248610"/>
                <a:gd name="connsiteX16" fmla="*/ 135354 w 193363"/>
                <a:gd name="connsiteY16" fmla="*/ 190601 h 248610"/>
                <a:gd name="connsiteX17" fmla="*/ 204413 w 193363"/>
                <a:gd name="connsiteY17" fmla="*/ 256897 h 248610"/>
                <a:gd name="connsiteX18" fmla="*/ 209937 w 193363"/>
                <a:gd name="connsiteY18" fmla="*/ 259659 h 248610"/>
                <a:gd name="connsiteX19" fmla="*/ 212700 w 193363"/>
                <a:gd name="connsiteY19" fmla="*/ 259659 h 248610"/>
                <a:gd name="connsiteX20" fmla="*/ 218224 w 193363"/>
                <a:gd name="connsiteY20" fmla="*/ 251372 h 248610"/>
                <a:gd name="connsiteX21" fmla="*/ 212700 w 193363"/>
                <a:gd name="connsiteY21" fmla="*/ 77345 h 248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3363" h="248610">
                  <a:moveTo>
                    <a:pt x="212700" y="77345"/>
                  </a:moveTo>
                  <a:cubicBezTo>
                    <a:pt x="212700" y="71821"/>
                    <a:pt x="209937" y="69058"/>
                    <a:pt x="204413" y="69058"/>
                  </a:cubicBezTo>
                  <a:lnTo>
                    <a:pt x="146404" y="71821"/>
                  </a:lnTo>
                  <a:lnTo>
                    <a:pt x="146404" y="0"/>
                  </a:lnTo>
                  <a:lnTo>
                    <a:pt x="118780" y="0"/>
                  </a:lnTo>
                  <a:lnTo>
                    <a:pt x="118780" y="71821"/>
                  </a:lnTo>
                  <a:lnTo>
                    <a:pt x="99444" y="71821"/>
                  </a:lnTo>
                  <a:cubicBezTo>
                    <a:pt x="99444" y="71821"/>
                    <a:pt x="96682" y="71821"/>
                    <a:pt x="96682" y="71821"/>
                  </a:cubicBezTo>
                  <a:lnTo>
                    <a:pt x="11049" y="104969"/>
                  </a:lnTo>
                  <a:cubicBezTo>
                    <a:pt x="8287" y="104969"/>
                    <a:pt x="5525" y="107731"/>
                    <a:pt x="5525" y="110493"/>
                  </a:cubicBezTo>
                  <a:lnTo>
                    <a:pt x="0" y="162978"/>
                  </a:lnTo>
                  <a:cubicBezTo>
                    <a:pt x="0" y="165740"/>
                    <a:pt x="0" y="168502"/>
                    <a:pt x="2762" y="168502"/>
                  </a:cubicBezTo>
                  <a:cubicBezTo>
                    <a:pt x="5525" y="171265"/>
                    <a:pt x="8287" y="171265"/>
                    <a:pt x="11049" y="171265"/>
                  </a:cubicBezTo>
                  <a:lnTo>
                    <a:pt x="60771" y="157453"/>
                  </a:lnTo>
                  <a:lnTo>
                    <a:pt x="91157" y="157453"/>
                  </a:lnTo>
                  <a:lnTo>
                    <a:pt x="110493" y="171265"/>
                  </a:lnTo>
                  <a:lnTo>
                    <a:pt x="135354" y="190601"/>
                  </a:lnTo>
                  <a:lnTo>
                    <a:pt x="204413" y="256897"/>
                  </a:lnTo>
                  <a:cubicBezTo>
                    <a:pt x="207175" y="256897"/>
                    <a:pt x="207175" y="259659"/>
                    <a:pt x="209937" y="259659"/>
                  </a:cubicBezTo>
                  <a:cubicBezTo>
                    <a:pt x="209937" y="259659"/>
                    <a:pt x="212700" y="259659"/>
                    <a:pt x="212700" y="259659"/>
                  </a:cubicBezTo>
                  <a:cubicBezTo>
                    <a:pt x="215462" y="259659"/>
                    <a:pt x="218224" y="254135"/>
                    <a:pt x="218224" y="251372"/>
                  </a:cubicBezTo>
                  <a:lnTo>
                    <a:pt x="212700" y="77345"/>
                  </a:lnTo>
                  <a:close/>
                </a:path>
              </a:pathLst>
            </a:custGeom>
            <a:pattFill prst="pct10">
              <a:fgClr>
                <a:schemeClr val="bg1"/>
              </a:fgClr>
              <a:bgClr>
                <a:schemeClr val="tx1"/>
              </a:bgClr>
            </a:pattFill>
            <a:ln w="27572" cap="flat">
              <a:noFill/>
              <a:prstDash val="solid"/>
              <a:miter/>
            </a:ln>
          </p:spPr>
          <p:txBody>
            <a:bodyPr rtlCol="0" anchor="ctr"/>
            <a:lstStyle/>
            <a:p>
              <a:pPr defTabSz="932563">
                <a:defRPr/>
              </a:pPr>
              <a:endParaRPr lang="en-US">
                <a:solidFill>
                  <a:srgbClr val="000000"/>
                </a:solidFill>
                <a:latin typeface="Segoe UI"/>
              </a:endParaRPr>
            </a:p>
          </p:txBody>
        </p:sp>
        <p:sp>
          <p:nvSpPr>
            <p:cNvPr id="880" name="Freeform: Shape 879">
              <a:extLst>
                <a:ext uri="{FF2B5EF4-FFF2-40B4-BE49-F238E27FC236}">
                  <a16:creationId xmlns:a16="http://schemas.microsoft.com/office/drawing/2014/main" id="{053089EC-CDF4-4404-BECB-3C11A8A178E2}"/>
                </a:ext>
              </a:extLst>
            </p:cNvPr>
            <p:cNvSpPr/>
            <p:nvPr/>
          </p:nvSpPr>
          <p:spPr>
            <a:xfrm flipH="1">
              <a:off x="6831646" y="4551153"/>
              <a:ext cx="161278" cy="215037"/>
            </a:xfrm>
            <a:custGeom>
              <a:avLst/>
              <a:gdLst>
                <a:gd name="connsiteX0" fmla="*/ 276233 w 248609"/>
                <a:gd name="connsiteY0" fmla="*/ 185076 h 331480"/>
                <a:gd name="connsiteX1" fmla="*/ 276233 w 248609"/>
                <a:gd name="connsiteY1" fmla="*/ 168502 h 331480"/>
                <a:gd name="connsiteX2" fmla="*/ 232036 w 248609"/>
                <a:gd name="connsiteY2" fmla="*/ 168502 h 331480"/>
                <a:gd name="connsiteX3" fmla="*/ 232036 w 248609"/>
                <a:gd name="connsiteY3" fmla="*/ 44197 h 331480"/>
                <a:gd name="connsiteX4" fmla="*/ 243085 w 248609"/>
                <a:gd name="connsiteY4" fmla="*/ 44197 h 331480"/>
                <a:gd name="connsiteX5" fmla="*/ 243085 w 248609"/>
                <a:gd name="connsiteY5" fmla="*/ 0 h 331480"/>
                <a:gd name="connsiteX6" fmla="*/ 223749 w 248609"/>
                <a:gd name="connsiteY6" fmla="*/ 0 h 331480"/>
                <a:gd name="connsiteX7" fmla="*/ 223749 w 248609"/>
                <a:gd name="connsiteY7" fmla="*/ 0 h 331480"/>
                <a:gd name="connsiteX8" fmla="*/ 129830 w 248609"/>
                <a:gd name="connsiteY8" fmla="*/ 0 h 331480"/>
                <a:gd name="connsiteX9" fmla="*/ 129830 w 248609"/>
                <a:gd name="connsiteY9" fmla="*/ 0 h 331480"/>
                <a:gd name="connsiteX10" fmla="*/ 38673 w 248609"/>
                <a:gd name="connsiteY10" fmla="*/ 0 h 331480"/>
                <a:gd name="connsiteX11" fmla="*/ 38673 w 248609"/>
                <a:gd name="connsiteY11" fmla="*/ 8287 h 331480"/>
                <a:gd name="connsiteX12" fmla="*/ 0 w 248609"/>
                <a:gd name="connsiteY12" fmla="*/ 179552 h 331480"/>
                <a:gd name="connsiteX13" fmla="*/ 0 w 248609"/>
                <a:gd name="connsiteY13" fmla="*/ 182314 h 331480"/>
                <a:gd name="connsiteX14" fmla="*/ 5525 w 248609"/>
                <a:gd name="connsiteY14" fmla="*/ 348054 h 331480"/>
                <a:gd name="connsiteX15" fmla="*/ 13812 w 248609"/>
                <a:gd name="connsiteY15" fmla="*/ 356341 h 331480"/>
                <a:gd name="connsiteX16" fmla="*/ 71821 w 248609"/>
                <a:gd name="connsiteY16" fmla="*/ 356341 h 331480"/>
                <a:gd name="connsiteX17" fmla="*/ 80108 w 248609"/>
                <a:gd name="connsiteY17" fmla="*/ 348054 h 331480"/>
                <a:gd name="connsiteX18" fmla="*/ 80108 w 248609"/>
                <a:gd name="connsiteY18" fmla="*/ 287283 h 331480"/>
                <a:gd name="connsiteX19" fmla="*/ 140879 w 248609"/>
                <a:gd name="connsiteY19" fmla="*/ 190601 h 331480"/>
                <a:gd name="connsiteX20" fmla="*/ 140879 w 248609"/>
                <a:gd name="connsiteY20" fmla="*/ 187839 h 331480"/>
                <a:gd name="connsiteX21" fmla="*/ 140879 w 248609"/>
                <a:gd name="connsiteY21" fmla="*/ 187839 h 331480"/>
                <a:gd name="connsiteX22" fmla="*/ 276233 w 248609"/>
                <a:gd name="connsiteY22" fmla="*/ 185076 h 331480"/>
                <a:gd name="connsiteX23" fmla="*/ 138117 w 248609"/>
                <a:gd name="connsiteY23" fmla="*/ 44197 h 331480"/>
                <a:gd name="connsiteX24" fmla="*/ 215462 w 248609"/>
                <a:gd name="connsiteY24" fmla="*/ 44197 h 331480"/>
                <a:gd name="connsiteX25" fmla="*/ 215462 w 248609"/>
                <a:gd name="connsiteY25" fmla="*/ 171265 h 331480"/>
                <a:gd name="connsiteX26" fmla="*/ 138117 w 248609"/>
                <a:gd name="connsiteY26" fmla="*/ 171265 h 331480"/>
                <a:gd name="connsiteX27" fmla="*/ 138117 w 248609"/>
                <a:gd name="connsiteY27" fmla="*/ 44197 h 331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48609" h="331480">
                  <a:moveTo>
                    <a:pt x="276233" y="185076"/>
                  </a:moveTo>
                  <a:lnTo>
                    <a:pt x="276233" y="168502"/>
                  </a:lnTo>
                  <a:lnTo>
                    <a:pt x="232036" y="168502"/>
                  </a:lnTo>
                  <a:lnTo>
                    <a:pt x="232036" y="44197"/>
                  </a:lnTo>
                  <a:lnTo>
                    <a:pt x="243085" y="44197"/>
                  </a:lnTo>
                  <a:lnTo>
                    <a:pt x="243085" y="0"/>
                  </a:lnTo>
                  <a:lnTo>
                    <a:pt x="223749" y="0"/>
                  </a:lnTo>
                  <a:cubicBezTo>
                    <a:pt x="223749" y="0"/>
                    <a:pt x="223749" y="0"/>
                    <a:pt x="223749" y="0"/>
                  </a:cubicBezTo>
                  <a:lnTo>
                    <a:pt x="129830" y="0"/>
                  </a:lnTo>
                  <a:cubicBezTo>
                    <a:pt x="129830" y="0"/>
                    <a:pt x="129830" y="0"/>
                    <a:pt x="129830" y="0"/>
                  </a:cubicBezTo>
                  <a:lnTo>
                    <a:pt x="38673" y="0"/>
                  </a:lnTo>
                  <a:lnTo>
                    <a:pt x="38673" y="8287"/>
                  </a:lnTo>
                  <a:lnTo>
                    <a:pt x="0" y="179552"/>
                  </a:lnTo>
                  <a:cubicBezTo>
                    <a:pt x="0" y="179552"/>
                    <a:pt x="0" y="179552"/>
                    <a:pt x="0" y="182314"/>
                  </a:cubicBezTo>
                  <a:lnTo>
                    <a:pt x="5525" y="348054"/>
                  </a:lnTo>
                  <a:cubicBezTo>
                    <a:pt x="5525" y="353579"/>
                    <a:pt x="8287" y="356341"/>
                    <a:pt x="13812" y="356341"/>
                  </a:cubicBezTo>
                  <a:lnTo>
                    <a:pt x="71821" y="356341"/>
                  </a:lnTo>
                  <a:cubicBezTo>
                    <a:pt x="77345" y="356341"/>
                    <a:pt x="80108" y="353579"/>
                    <a:pt x="80108" y="348054"/>
                  </a:cubicBezTo>
                  <a:lnTo>
                    <a:pt x="80108" y="287283"/>
                  </a:lnTo>
                  <a:lnTo>
                    <a:pt x="140879" y="190601"/>
                  </a:lnTo>
                  <a:cubicBezTo>
                    <a:pt x="140879" y="190601"/>
                    <a:pt x="140879" y="187839"/>
                    <a:pt x="140879" y="187839"/>
                  </a:cubicBezTo>
                  <a:lnTo>
                    <a:pt x="140879" y="187839"/>
                  </a:lnTo>
                  <a:lnTo>
                    <a:pt x="276233" y="185076"/>
                  </a:lnTo>
                  <a:close/>
                  <a:moveTo>
                    <a:pt x="138117" y="44197"/>
                  </a:moveTo>
                  <a:lnTo>
                    <a:pt x="215462" y="44197"/>
                  </a:lnTo>
                  <a:lnTo>
                    <a:pt x="215462" y="171265"/>
                  </a:lnTo>
                  <a:lnTo>
                    <a:pt x="138117" y="171265"/>
                  </a:lnTo>
                  <a:lnTo>
                    <a:pt x="138117" y="44197"/>
                  </a:lnTo>
                  <a:close/>
                </a:path>
              </a:pathLst>
            </a:custGeom>
            <a:pattFill prst="pct10">
              <a:fgClr>
                <a:schemeClr val="bg1"/>
              </a:fgClr>
              <a:bgClr>
                <a:schemeClr val="tx1"/>
              </a:bgClr>
            </a:pattFill>
            <a:ln w="27572" cap="flat">
              <a:noFill/>
              <a:prstDash val="solid"/>
              <a:miter/>
            </a:ln>
          </p:spPr>
          <p:txBody>
            <a:bodyPr rtlCol="0" anchor="ctr"/>
            <a:lstStyle/>
            <a:p>
              <a:pPr defTabSz="932563">
                <a:defRPr/>
              </a:pPr>
              <a:endParaRPr lang="en-US">
                <a:solidFill>
                  <a:srgbClr val="000000"/>
                </a:solidFill>
                <a:latin typeface="Segoe UI"/>
              </a:endParaRPr>
            </a:p>
          </p:txBody>
        </p:sp>
        <p:sp>
          <p:nvSpPr>
            <p:cNvPr id="881" name="Freeform: Shape 880">
              <a:extLst>
                <a:ext uri="{FF2B5EF4-FFF2-40B4-BE49-F238E27FC236}">
                  <a16:creationId xmlns:a16="http://schemas.microsoft.com/office/drawing/2014/main" id="{364F9817-2163-4469-A61F-3B31D0ADF11E}"/>
                </a:ext>
              </a:extLst>
            </p:cNvPr>
            <p:cNvSpPr/>
            <p:nvPr/>
          </p:nvSpPr>
          <p:spPr>
            <a:xfrm>
              <a:off x="7214017" y="4758662"/>
              <a:ext cx="60046" cy="40031"/>
            </a:xfrm>
            <a:custGeom>
              <a:avLst/>
              <a:gdLst>
                <a:gd name="connsiteX0" fmla="*/ 72728 w 136364"/>
                <a:gd name="connsiteY0" fmla="*/ 92425 h 90909"/>
                <a:gd name="connsiteX1" fmla="*/ 0 w 136364"/>
                <a:gd name="connsiteY1" fmla="*/ 21212 h 90909"/>
                <a:gd name="connsiteX2" fmla="*/ 21212 w 136364"/>
                <a:gd name="connsiteY2" fmla="*/ 0 h 90909"/>
                <a:gd name="connsiteX3" fmla="*/ 72728 w 136364"/>
                <a:gd name="connsiteY3" fmla="*/ 50000 h 90909"/>
                <a:gd name="connsiteX4" fmla="*/ 122728 w 136364"/>
                <a:gd name="connsiteY4" fmla="*/ 1515 h 90909"/>
                <a:gd name="connsiteX5" fmla="*/ 143940 w 136364"/>
                <a:gd name="connsiteY5" fmla="*/ 22727 h 90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364" h="90909">
                  <a:moveTo>
                    <a:pt x="72728" y="92425"/>
                  </a:moveTo>
                  <a:lnTo>
                    <a:pt x="0" y="21212"/>
                  </a:lnTo>
                  <a:lnTo>
                    <a:pt x="21212" y="0"/>
                  </a:lnTo>
                  <a:lnTo>
                    <a:pt x="72728" y="50000"/>
                  </a:lnTo>
                  <a:lnTo>
                    <a:pt x="122728" y="1515"/>
                  </a:lnTo>
                  <a:lnTo>
                    <a:pt x="143940" y="22727"/>
                  </a:lnTo>
                  <a:close/>
                </a:path>
              </a:pathLst>
            </a:custGeom>
            <a:pattFill prst="pct10">
              <a:fgClr>
                <a:schemeClr val="bg1"/>
              </a:fgClr>
              <a:bgClr>
                <a:schemeClr val="tx1"/>
              </a:bgClr>
            </a:pattFill>
            <a:ln w="14923" cap="flat">
              <a:noFill/>
              <a:prstDash val="solid"/>
              <a:miter/>
            </a:ln>
          </p:spPr>
          <p:txBody>
            <a:bodyPr rtlCol="0" anchor="ctr"/>
            <a:lstStyle/>
            <a:p>
              <a:pPr defTabSz="932563">
                <a:defRPr/>
              </a:pPr>
              <a:endParaRPr lang="en-US">
                <a:solidFill>
                  <a:srgbClr val="000000"/>
                </a:solidFill>
                <a:latin typeface="Segoe UI"/>
              </a:endParaRPr>
            </a:p>
          </p:txBody>
        </p:sp>
        <p:sp>
          <p:nvSpPr>
            <p:cNvPr id="882" name="Freeform: Shape 881">
              <a:extLst>
                <a:ext uri="{FF2B5EF4-FFF2-40B4-BE49-F238E27FC236}">
                  <a16:creationId xmlns:a16="http://schemas.microsoft.com/office/drawing/2014/main" id="{FB4F3C75-B7A9-4FD7-BE48-7832E1F5A855}"/>
                </a:ext>
              </a:extLst>
            </p:cNvPr>
            <p:cNvSpPr/>
            <p:nvPr/>
          </p:nvSpPr>
          <p:spPr>
            <a:xfrm>
              <a:off x="7214017" y="4719966"/>
              <a:ext cx="60046" cy="46703"/>
            </a:xfrm>
            <a:custGeom>
              <a:avLst/>
              <a:gdLst>
                <a:gd name="connsiteX0" fmla="*/ 122728 w 136364"/>
                <a:gd name="connsiteY0" fmla="*/ 27273 h 106061"/>
                <a:gd name="connsiteX1" fmla="*/ 87879 w 136364"/>
                <a:gd name="connsiteY1" fmla="*/ 60606 h 106061"/>
                <a:gd name="connsiteX2" fmla="*/ 87879 w 136364"/>
                <a:gd name="connsiteY2" fmla="*/ 0 h 106061"/>
                <a:gd name="connsiteX3" fmla="*/ 57576 w 136364"/>
                <a:gd name="connsiteY3" fmla="*/ 0 h 106061"/>
                <a:gd name="connsiteX4" fmla="*/ 57576 w 136364"/>
                <a:gd name="connsiteY4" fmla="*/ 60606 h 106061"/>
                <a:gd name="connsiteX5" fmla="*/ 21212 w 136364"/>
                <a:gd name="connsiteY5" fmla="*/ 24243 h 106061"/>
                <a:gd name="connsiteX6" fmla="*/ 0 w 136364"/>
                <a:gd name="connsiteY6" fmla="*/ 46970 h 106061"/>
                <a:gd name="connsiteX7" fmla="*/ 72728 w 136364"/>
                <a:gd name="connsiteY7" fmla="*/ 116667 h 106061"/>
                <a:gd name="connsiteX8" fmla="*/ 143940 w 136364"/>
                <a:gd name="connsiteY8" fmla="*/ 48485 h 106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106061">
                  <a:moveTo>
                    <a:pt x="122728" y="27273"/>
                  </a:moveTo>
                  <a:lnTo>
                    <a:pt x="87879" y="60606"/>
                  </a:lnTo>
                  <a:lnTo>
                    <a:pt x="87879" y="0"/>
                  </a:lnTo>
                  <a:lnTo>
                    <a:pt x="57576" y="0"/>
                  </a:lnTo>
                  <a:lnTo>
                    <a:pt x="57576" y="60606"/>
                  </a:lnTo>
                  <a:lnTo>
                    <a:pt x="21212" y="24243"/>
                  </a:lnTo>
                  <a:lnTo>
                    <a:pt x="0" y="46970"/>
                  </a:lnTo>
                  <a:lnTo>
                    <a:pt x="72728" y="116667"/>
                  </a:lnTo>
                  <a:lnTo>
                    <a:pt x="143940" y="48485"/>
                  </a:lnTo>
                  <a:close/>
                </a:path>
              </a:pathLst>
            </a:custGeom>
            <a:pattFill prst="pct10">
              <a:fgClr>
                <a:schemeClr val="bg1"/>
              </a:fgClr>
              <a:bgClr>
                <a:schemeClr val="tx1"/>
              </a:bgClr>
            </a:pattFill>
            <a:ln w="14923" cap="flat">
              <a:noFill/>
              <a:prstDash val="solid"/>
              <a:miter/>
            </a:ln>
          </p:spPr>
          <p:txBody>
            <a:bodyPr rtlCol="0" anchor="ctr"/>
            <a:lstStyle/>
            <a:p>
              <a:pPr defTabSz="932563">
                <a:defRPr/>
              </a:pPr>
              <a:endParaRPr lang="en-US">
                <a:solidFill>
                  <a:srgbClr val="000000"/>
                </a:solidFill>
                <a:latin typeface="Segoe UI"/>
              </a:endParaRPr>
            </a:p>
          </p:txBody>
        </p:sp>
        <p:sp>
          <p:nvSpPr>
            <p:cNvPr id="883" name="Freeform: Shape 882">
              <a:extLst>
                <a:ext uri="{FF2B5EF4-FFF2-40B4-BE49-F238E27FC236}">
                  <a16:creationId xmlns:a16="http://schemas.microsoft.com/office/drawing/2014/main" id="{085C0D49-C26E-4FB1-B88E-3F8C2752CEC1}"/>
                </a:ext>
              </a:extLst>
            </p:cNvPr>
            <p:cNvSpPr/>
            <p:nvPr/>
          </p:nvSpPr>
          <p:spPr>
            <a:xfrm>
              <a:off x="7283404" y="4813371"/>
              <a:ext cx="60046" cy="40031"/>
            </a:xfrm>
            <a:custGeom>
              <a:avLst/>
              <a:gdLst>
                <a:gd name="connsiteX0" fmla="*/ 71213 w 136364"/>
                <a:gd name="connsiteY0" fmla="*/ 92425 h 90909"/>
                <a:gd name="connsiteX1" fmla="*/ 0 w 136364"/>
                <a:gd name="connsiteY1" fmla="*/ 21212 h 90909"/>
                <a:gd name="connsiteX2" fmla="*/ 21212 w 136364"/>
                <a:gd name="connsiteY2" fmla="*/ 0 h 90909"/>
                <a:gd name="connsiteX3" fmla="*/ 71213 w 136364"/>
                <a:gd name="connsiteY3" fmla="*/ 50000 h 90909"/>
                <a:gd name="connsiteX4" fmla="*/ 121213 w 136364"/>
                <a:gd name="connsiteY4" fmla="*/ 1515 h 90909"/>
                <a:gd name="connsiteX5" fmla="*/ 142425 w 136364"/>
                <a:gd name="connsiteY5" fmla="*/ 24243 h 90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364" h="90909">
                  <a:moveTo>
                    <a:pt x="71213" y="92425"/>
                  </a:moveTo>
                  <a:lnTo>
                    <a:pt x="0" y="21212"/>
                  </a:lnTo>
                  <a:lnTo>
                    <a:pt x="21212" y="0"/>
                  </a:lnTo>
                  <a:lnTo>
                    <a:pt x="71213" y="50000"/>
                  </a:lnTo>
                  <a:lnTo>
                    <a:pt x="121213" y="1515"/>
                  </a:lnTo>
                  <a:lnTo>
                    <a:pt x="142425" y="24243"/>
                  </a:lnTo>
                  <a:close/>
                </a:path>
              </a:pathLst>
            </a:custGeom>
            <a:pattFill prst="pct10">
              <a:fgClr>
                <a:schemeClr val="bg1"/>
              </a:fgClr>
              <a:bgClr>
                <a:schemeClr val="accent5"/>
              </a:bgClr>
            </a:pattFill>
            <a:ln w="14923" cap="flat">
              <a:noFill/>
              <a:prstDash val="solid"/>
              <a:miter/>
            </a:ln>
          </p:spPr>
          <p:txBody>
            <a:bodyPr rtlCol="0" anchor="ctr"/>
            <a:lstStyle/>
            <a:p>
              <a:pPr defTabSz="932563">
                <a:defRPr/>
              </a:pPr>
              <a:endParaRPr lang="en-US">
                <a:solidFill>
                  <a:srgbClr val="000000"/>
                </a:solidFill>
                <a:latin typeface="Segoe UI"/>
              </a:endParaRPr>
            </a:p>
          </p:txBody>
        </p:sp>
        <p:sp>
          <p:nvSpPr>
            <p:cNvPr id="884" name="Freeform: Shape 883">
              <a:extLst>
                <a:ext uri="{FF2B5EF4-FFF2-40B4-BE49-F238E27FC236}">
                  <a16:creationId xmlns:a16="http://schemas.microsoft.com/office/drawing/2014/main" id="{79DC337C-B84E-49E6-8EA3-6A01F791289A}"/>
                </a:ext>
              </a:extLst>
            </p:cNvPr>
            <p:cNvSpPr/>
            <p:nvPr/>
          </p:nvSpPr>
          <p:spPr>
            <a:xfrm>
              <a:off x="7283404" y="4775342"/>
              <a:ext cx="60046" cy="46703"/>
            </a:xfrm>
            <a:custGeom>
              <a:avLst/>
              <a:gdLst>
                <a:gd name="connsiteX0" fmla="*/ 121213 w 136364"/>
                <a:gd name="connsiteY0" fmla="*/ 25758 h 106061"/>
                <a:gd name="connsiteX1" fmla="*/ 86364 w 136364"/>
                <a:gd name="connsiteY1" fmla="*/ 59091 h 106061"/>
                <a:gd name="connsiteX2" fmla="*/ 86364 w 136364"/>
                <a:gd name="connsiteY2" fmla="*/ 0 h 106061"/>
                <a:gd name="connsiteX3" fmla="*/ 56061 w 136364"/>
                <a:gd name="connsiteY3" fmla="*/ 0 h 106061"/>
                <a:gd name="connsiteX4" fmla="*/ 56061 w 136364"/>
                <a:gd name="connsiteY4" fmla="*/ 59091 h 106061"/>
                <a:gd name="connsiteX5" fmla="*/ 21212 w 136364"/>
                <a:gd name="connsiteY5" fmla="*/ 24243 h 106061"/>
                <a:gd name="connsiteX6" fmla="*/ 0 w 136364"/>
                <a:gd name="connsiteY6" fmla="*/ 45455 h 106061"/>
                <a:gd name="connsiteX7" fmla="*/ 71213 w 136364"/>
                <a:gd name="connsiteY7" fmla="*/ 116667 h 106061"/>
                <a:gd name="connsiteX8" fmla="*/ 142425 w 136364"/>
                <a:gd name="connsiteY8" fmla="*/ 48485 h 106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106061">
                  <a:moveTo>
                    <a:pt x="121213" y="25758"/>
                  </a:moveTo>
                  <a:lnTo>
                    <a:pt x="86364" y="59091"/>
                  </a:lnTo>
                  <a:lnTo>
                    <a:pt x="86364" y="0"/>
                  </a:lnTo>
                  <a:lnTo>
                    <a:pt x="56061" y="0"/>
                  </a:lnTo>
                  <a:lnTo>
                    <a:pt x="56061" y="59091"/>
                  </a:lnTo>
                  <a:lnTo>
                    <a:pt x="21212" y="24243"/>
                  </a:lnTo>
                  <a:lnTo>
                    <a:pt x="0" y="45455"/>
                  </a:lnTo>
                  <a:lnTo>
                    <a:pt x="71213" y="116667"/>
                  </a:lnTo>
                  <a:lnTo>
                    <a:pt x="142425" y="48485"/>
                  </a:lnTo>
                  <a:close/>
                </a:path>
              </a:pathLst>
            </a:custGeom>
            <a:pattFill prst="pct10">
              <a:fgClr>
                <a:schemeClr val="bg1"/>
              </a:fgClr>
              <a:bgClr>
                <a:schemeClr val="accent5"/>
              </a:bgClr>
            </a:pattFill>
            <a:ln w="14923" cap="flat">
              <a:noFill/>
              <a:prstDash val="solid"/>
              <a:miter/>
            </a:ln>
          </p:spPr>
          <p:txBody>
            <a:bodyPr rtlCol="0" anchor="ctr"/>
            <a:lstStyle/>
            <a:p>
              <a:pPr defTabSz="932563">
                <a:defRPr/>
              </a:pPr>
              <a:endParaRPr lang="en-US">
                <a:solidFill>
                  <a:srgbClr val="000000"/>
                </a:solidFill>
                <a:latin typeface="Segoe UI"/>
              </a:endParaRPr>
            </a:p>
          </p:txBody>
        </p:sp>
        <p:sp>
          <p:nvSpPr>
            <p:cNvPr id="885" name="Freeform: Shape 884">
              <a:extLst>
                <a:ext uri="{FF2B5EF4-FFF2-40B4-BE49-F238E27FC236}">
                  <a16:creationId xmlns:a16="http://schemas.microsoft.com/office/drawing/2014/main" id="{2A35CD49-E084-4113-903A-084F2517FAF4}"/>
                </a:ext>
              </a:extLst>
            </p:cNvPr>
            <p:cNvSpPr/>
            <p:nvPr/>
          </p:nvSpPr>
          <p:spPr>
            <a:xfrm>
              <a:off x="7149300" y="4813371"/>
              <a:ext cx="60046" cy="40031"/>
            </a:xfrm>
            <a:custGeom>
              <a:avLst/>
              <a:gdLst>
                <a:gd name="connsiteX0" fmla="*/ 72728 w 136364"/>
                <a:gd name="connsiteY0" fmla="*/ 92425 h 90909"/>
                <a:gd name="connsiteX1" fmla="*/ 0 w 136364"/>
                <a:gd name="connsiteY1" fmla="*/ 21212 h 90909"/>
                <a:gd name="connsiteX2" fmla="*/ 21212 w 136364"/>
                <a:gd name="connsiteY2" fmla="*/ 0 h 90909"/>
                <a:gd name="connsiteX3" fmla="*/ 72728 w 136364"/>
                <a:gd name="connsiteY3" fmla="*/ 50000 h 90909"/>
                <a:gd name="connsiteX4" fmla="*/ 122728 w 136364"/>
                <a:gd name="connsiteY4" fmla="*/ 1515 h 90909"/>
                <a:gd name="connsiteX5" fmla="*/ 143940 w 136364"/>
                <a:gd name="connsiteY5" fmla="*/ 24243 h 90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364" h="90909">
                  <a:moveTo>
                    <a:pt x="72728" y="92425"/>
                  </a:moveTo>
                  <a:lnTo>
                    <a:pt x="0" y="21212"/>
                  </a:lnTo>
                  <a:lnTo>
                    <a:pt x="21212" y="0"/>
                  </a:lnTo>
                  <a:lnTo>
                    <a:pt x="72728" y="50000"/>
                  </a:lnTo>
                  <a:lnTo>
                    <a:pt x="122728" y="1515"/>
                  </a:lnTo>
                  <a:lnTo>
                    <a:pt x="143940" y="24243"/>
                  </a:lnTo>
                  <a:close/>
                </a:path>
              </a:pathLst>
            </a:custGeom>
            <a:pattFill prst="pct10">
              <a:fgClr>
                <a:schemeClr val="bg1"/>
              </a:fgClr>
              <a:bgClr>
                <a:schemeClr val="accent5"/>
              </a:bgClr>
            </a:pattFill>
            <a:ln w="14923" cap="flat">
              <a:noFill/>
              <a:prstDash val="solid"/>
              <a:miter/>
            </a:ln>
          </p:spPr>
          <p:txBody>
            <a:bodyPr rtlCol="0" anchor="ctr"/>
            <a:lstStyle/>
            <a:p>
              <a:pPr defTabSz="932563">
                <a:defRPr/>
              </a:pPr>
              <a:endParaRPr lang="en-US">
                <a:solidFill>
                  <a:srgbClr val="000000"/>
                </a:solidFill>
                <a:latin typeface="Segoe UI"/>
              </a:endParaRPr>
            </a:p>
          </p:txBody>
        </p:sp>
        <p:sp>
          <p:nvSpPr>
            <p:cNvPr id="886" name="Freeform: Shape 885">
              <a:extLst>
                <a:ext uri="{FF2B5EF4-FFF2-40B4-BE49-F238E27FC236}">
                  <a16:creationId xmlns:a16="http://schemas.microsoft.com/office/drawing/2014/main" id="{FE3EB9CE-C4E6-4995-9780-75033DFBEB92}"/>
                </a:ext>
              </a:extLst>
            </p:cNvPr>
            <p:cNvSpPr/>
            <p:nvPr/>
          </p:nvSpPr>
          <p:spPr>
            <a:xfrm>
              <a:off x="7149300" y="4775342"/>
              <a:ext cx="60046" cy="46703"/>
            </a:xfrm>
            <a:custGeom>
              <a:avLst/>
              <a:gdLst>
                <a:gd name="connsiteX0" fmla="*/ 122728 w 136364"/>
                <a:gd name="connsiteY0" fmla="*/ 25758 h 106061"/>
                <a:gd name="connsiteX1" fmla="*/ 87879 w 136364"/>
                <a:gd name="connsiteY1" fmla="*/ 59091 h 106061"/>
                <a:gd name="connsiteX2" fmla="*/ 87879 w 136364"/>
                <a:gd name="connsiteY2" fmla="*/ 0 h 106061"/>
                <a:gd name="connsiteX3" fmla="*/ 57576 w 136364"/>
                <a:gd name="connsiteY3" fmla="*/ 0 h 106061"/>
                <a:gd name="connsiteX4" fmla="*/ 57576 w 136364"/>
                <a:gd name="connsiteY4" fmla="*/ 59091 h 106061"/>
                <a:gd name="connsiteX5" fmla="*/ 21212 w 136364"/>
                <a:gd name="connsiteY5" fmla="*/ 24243 h 106061"/>
                <a:gd name="connsiteX6" fmla="*/ 0 w 136364"/>
                <a:gd name="connsiteY6" fmla="*/ 45455 h 106061"/>
                <a:gd name="connsiteX7" fmla="*/ 72728 w 136364"/>
                <a:gd name="connsiteY7" fmla="*/ 116667 h 106061"/>
                <a:gd name="connsiteX8" fmla="*/ 143940 w 136364"/>
                <a:gd name="connsiteY8" fmla="*/ 48485 h 106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106061">
                  <a:moveTo>
                    <a:pt x="122728" y="25758"/>
                  </a:moveTo>
                  <a:lnTo>
                    <a:pt x="87879" y="59091"/>
                  </a:lnTo>
                  <a:lnTo>
                    <a:pt x="87879" y="0"/>
                  </a:lnTo>
                  <a:lnTo>
                    <a:pt x="57576" y="0"/>
                  </a:lnTo>
                  <a:lnTo>
                    <a:pt x="57576" y="59091"/>
                  </a:lnTo>
                  <a:lnTo>
                    <a:pt x="21212" y="24243"/>
                  </a:lnTo>
                  <a:lnTo>
                    <a:pt x="0" y="45455"/>
                  </a:lnTo>
                  <a:lnTo>
                    <a:pt x="72728" y="116667"/>
                  </a:lnTo>
                  <a:lnTo>
                    <a:pt x="143940" y="48485"/>
                  </a:lnTo>
                  <a:close/>
                </a:path>
              </a:pathLst>
            </a:custGeom>
            <a:pattFill prst="pct10">
              <a:fgClr>
                <a:schemeClr val="bg1"/>
              </a:fgClr>
              <a:bgClr>
                <a:schemeClr val="accent5"/>
              </a:bgClr>
            </a:pattFill>
            <a:ln w="14923" cap="flat">
              <a:noFill/>
              <a:prstDash val="solid"/>
              <a:miter/>
            </a:ln>
          </p:spPr>
          <p:txBody>
            <a:bodyPr rtlCol="0" anchor="ctr"/>
            <a:lstStyle/>
            <a:p>
              <a:pPr defTabSz="932563">
                <a:defRPr/>
              </a:pPr>
              <a:endParaRPr lang="en-US">
                <a:solidFill>
                  <a:srgbClr val="000000"/>
                </a:solidFill>
                <a:latin typeface="Segoe UI"/>
              </a:endParaRPr>
            </a:p>
          </p:txBody>
        </p:sp>
        <p:sp>
          <p:nvSpPr>
            <p:cNvPr id="887" name="Freeform: Shape 886">
              <a:extLst>
                <a:ext uri="{FF2B5EF4-FFF2-40B4-BE49-F238E27FC236}">
                  <a16:creationId xmlns:a16="http://schemas.microsoft.com/office/drawing/2014/main" id="{E8D7CE22-4BF1-4C10-9188-EC7EB7290798}"/>
                </a:ext>
              </a:extLst>
            </p:cNvPr>
            <p:cNvSpPr/>
            <p:nvPr/>
          </p:nvSpPr>
          <p:spPr>
            <a:xfrm>
              <a:off x="7149300" y="4840726"/>
              <a:ext cx="60046" cy="66718"/>
            </a:xfrm>
            <a:custGeom>
              <a:avLst/>
              <a:gdLst>
                <a:gd name="connsiteX0" fmla="*/ 143940 w 136364"/>
                <a:gd name="connsiteY0" fmla="*/ 24243 h 151516"/>
                <a:gd name="connsiteX1" fmla="*/ 122728 w 136364"/>
                <a:gd name="connsiteY1" fmla="*/ 3030 h 151516"/>
                <a:gd name="connsiteX2" fmla="*/ 72728 w 136364"/>
                <a:gd name="connsiteY2" fmla="*/ 51515 h 151516"/>
                <a:gd name="connsiteX3" fmla="*/ 21212 w 136364"/>
                <a:gd name="connsiteY3" fmla="*/ 0 h 151516"/>
                <a:gd name="connsiteX4" fmla="*/ 0 w 136364"/>
                <a:gd name="connsiteY4" fmla="*/ 22727 h 151516"/>
                <a:gd name="connsiteX5" fmla="*/ 57576 w 136364"/>
                <a:gd name="connsiteY5" fmla="*/ 78788 h 151516"/>
                <a:gd name="connsiteX6" fmla="*/ 57576 w 136364"/>
                <a:gd name="connsiteY6" fmla="*/ 159092 h 151516"/>
                <a:gd name="connsiteX7" fmla="*/ 87879 w 136364"/>
                <a:gd name="connsiteY7" fmla="*/ 159092 h 151516"/>
                <a:gd name="connsiteX8" fmla="*/ 87879 w 136364"/>
                <a:gd name="connsiteY8" fmla="*/ 78788 h 151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151516">
                  <a:moveTo>
                    <a:pt x="143940" y="24243"/>
                  </a:moveTo>
                  <a:lnTo>
                    <a:pt x="122728" y="3030"/>
                  </a:lnTo>
                  <a:lnTo>
                    <a:pt x="72728" y="51515"/>
                  </a:lnTo>
                  <a:lnTo>
                    <a:pt x="21212" y="0"/>
                  </a:lnTo>
                  <a:lnTo>
                    <a:pt x="0" y="22727"/>
                  </a:lnTo>
                  <a:lnTo>
                    <a:pt x="57576" y="78788"/>
                  </a:lnTo>
                  <a:lnTo>
                    <a:pt x="57576" y="159092"/>
                  </a:lnTo>
                  <a:lnTo>
                    <a:pt x="87879" y="159092"/>
                  </a:lnTo>
                  <a:lnTo>
                    <a:pt x="87879" y="78788"/>
                  </a:lnTo>
                  <a:close/>
                </a:path>
              </a:pathLst>
            </a:custGeom>
            <a:pattFill prst="pct10">
              <a:fgClr>
                <a:schemeClr val="bg1"/>
              </a:fgClr>
              <a:bgClr>
                <a:schemeClr val="accent5"/>
              </a:bgClr>
            </a:pattFill>
            <a:ln w="14923" cap="flat">
              <a:noFill/>
              <a:prstDash val="solid"/>
              <a:miter/>
            </a:ln>
          </p:spPr>
          <p:txBody>
            <a:bodyPr rtlCol="0" anchor="ctr"/>
            <a:lstStyle/>
            <a:p>
              <a:pPr defTabSz="932563">
                <a:defRPr/>
              </a:pPr>
              <a:endParaRPr lang="en-US">
                <a:solidFill>
                  <a:srgbClr val="000000"/>
                </a:solidFill>
                <a:latin typeface="Segoe UI"/>
              </a:endParaRPr>
            </a:p>
          </p:txBody>
        </p:sp>
        <p:sp>
          <p:nvSpPr>
            <p:cNvPr id="888" name="Freeform: Shape 887">
              <a:extLst>
                <a:ext uri="{FF2B5EF4-FFF2-40B4-BE49-F238E27FC236}">
                  <a16:creationId xmlns:a16="http://schemas.microsoft.com/office/drawing/2014/main" id="{1D88FB0C-E57B-46AC-9EE4-98CF0BCA89CA}"/>
                </a:ext>
              </a:extLst>
            </p:cNvPr>
            <p:cNvSpPr/>
            <p:nvPr/>
          </p:nvSpPr>
          <p:spPr>
            <a:xfrm>
              <a:off x="7214017" y="4786017"/>
              <a:ext cx="60046" cy="160123"/>
            </a:xfrm>
            <a:custGeom>
              <a:avLst/>
              <a:gdLst>
                <a:gd name="connsiteX0" fmla="*/ 143940 w 136364"/>
                <a:gd name="connsiteY0" fmla="*/ 24243 h 363638"/>
                <a:gd name="connsiteX1" fmla="*/ 122728 w 136364"/>
                <a:gd name="connsiteY1" fmla="*/ 1515 h 363638"/>
                <a:gd name="connsiteX2" fmla="*/ 72728 w 136364"/>
                <a:gd name="connsiteY2" fmla="*/ 50000 h 363638"/>
                <a:gd name="connsiteX3" fmla="*/ 21212 w 136364"/>
                <a:gd name="connsiteY3" fmla="*/ 0 h 363638"/>
                <a:gd name="connsiteX4" fmla="*/ 0 w 136364"/>
                <a:gd name="connsiteY4" fmla="*/ 21212 h 363638"/>
                <a:gd name="connsiteX5" fmla="*/ 57576 w 136364"/>
                <a:gd name="connsiteY5" fmla="*/ 77273 h 363638"/>
                <a:gd name="connsiteX6" fmla="*/ 57576 w 136364"/>
                <a:gd name="connsiteY6" fmla="*/ 375760 h 363638"/>
                <a:gd name="connsiteX7" fmla="*/ 87879 w 136364"/>
                <a:gd name="connsiteY7" fmla="*/ 375760 h 363638"/>
                <a:gd name="connsiteX8" fmla="*/ 87879 w 136364"/>
                <a:gd name="connsiteY8" fmla="*/ 77273 h 363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363638">
                  <a:moveTo>
                    <a:pt x="143940" y="24243"/>
                  </a:moveTo>
                  <a:lnTo>
                    <a:pt x="122728" y="1515"/>
                  </a:lnTo>
                  <a:lnTo>
                    <a:pt x="72728" y="50000"/>
                  </a:lnTo>
                  <a:lnTo>
                    <a:pt x="21212" y="0"/>
                  </a:lnTo>
                  <a:lnTo>
                    <a:pt x="0" y="21212"/>
                  </a:lnTo>
                  <a:lnTo>
                    <a:pt x="57576" y="77273"/>
                  </a:lnTo>
                  <a:lnTo>
                    <a:pt x="57576" y="375760"/>
                  </a:lnTo>
                  <a:lnTo>
                    <a:pt x="87879" y="375760"/>
                  </a:lnTo>
                  <a:lnTo>
                    <a:pt x="87879" y="77273"/>
                  </a:lnTo>
                  <a:close/>
                </a:path>
              </a:pathLst>
            </a:custGeom>
            <a:pattFill prst="pct10">
              <a:fgClr>
                <a:schemeClr val="bg1"/>
              </a:fgClr>
              <a:bgClr>
                <a:schemeClr val="tx1"/>
              </a:bgClr>
            </a:pattFill>
            <a:ln w="14923" cap="flat">
              <a:noFill/>
              <a:prstDash val="solid"/>
              <a:miter/>
            </a:ln>
          </p:spPr>
          <p:txBody>
            <a:bodyPr rtlCol="0" anchor="ctr"/>
            <a:lstStyle/>
            <a:p>
              <a:pPr defTabSz="932563">
                <a:defRPr/>
              </a:pPr>
              <a:endParaRPr lang="en-US">
                <a:solidFill>
                  <a:srgbClr val="000000"/>
                </a:solidFill>
                <a:latin typeface="Segoe UI"/>
              </a:endParaRPr>
            </a:p>
          </p:txBody>
        </p:sp>
        <p:sp>
          <p:nvSpPr>
            <p:cNvPr id="889" name="Freeform: Shape 888">
              <a:extLst>
                <a:ext uri="{FF2B5EF4-FFF2-40B4-BE49-F238E27FC236}">
                  <a16:creationId xmlns:a16="http://schemas.microsoft.com/office/drawing/2014/main" id="{366A2ACE-9096-4914-9B7E-9BD4BBD9A2F3}"/>
                </a:ext>
              </a:extLst>
            </p:cNvPr>
            <p:cNvSpPr/>
            <p:nvPr/>
          </p:nvSpPr>
          <p:spPr>
            <a:xfrm>
              <a:off x="7283404" y="4841393"/>
              <a:ext cx="60046" cy="60046"/>
            </a:xfrm>
            <a:custGeom>
              <a:avLst/>
              <a:gdLst>
                <a:gd name="connsiteX0" fmla="*/ 142425 w 136364"/>
                <a:gd name="connsiteY0" fmla="*/ 22727 h 136364"/>
                <a:gd name="connsiteX1" fmla="*/ 121213 w 136364"/>
                <a:gd name="connsiteY1" fmla="*/ 1515 h 136364"/>
                <a:gd name="connsiteX2" fmla="*/ 71213 w 136364"/>
                <a:gd name="connsiteY2" fmla="*/ 48485 h 136364"/>
                <a:gd name="connsiteX3" fmla="*/ 21212 w 136364"/>
                <a:gd name="connsiteY3" fmla="*/ 0 h 136364"/>
                <a:gd name="connsiteX4" fmla="*/ 0 w 136364"/>
                <a:gd name="connsiteY4" fmla="*/ 21212 h 136364"/>
                <a:gd name="connsiteX5" fmla="*/ 56061 w 136364"/>
                <a:gd name="connsiteY5" fmla="*/ 77273 h 136364"/>
                <a:gd name="connsiteX6" fmla="*/ 56061 w 136364"/>
                <a:gd name="connsiteY6" fmla="*/ 150001 h 136364"/>
                <a:gd name="connsiteX7" fmla="*/ 86364 w 136364"/>
                <a:gd name="connsiteY7" fmla="*/ 150001 h 136364"/>
                <a:gd name="connsiteX8" fmla="*/ 86364 w 136364"/>
                <a:gd name="connsiteY8" fmla="*/ 77273 h 136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136364">
                  <a:moveTo>
                    <a:pt x="142425" y="22727"/>
                  </a:moveTo>
                  <a:lnTo>
                    <a:pt x="121213" y="1515"/>
                  </a:lnTo>
                  <a:lnTo>
                    <a:pt x="71213" y="48485"/>
                  </a:lnTo>
                  <a:lnTo>
                    <a:pt x="21212" y="0"/>
                  </a:lnTo>
                  <a:lnTo>
                    <a:pt x="0" y="21212"/>
                  </a:lnTo>
                  <a:lnTo>
                    <a:pt x="56061" y="77273"/>
                  </a:lnTo>
                  <a:lnTo>
                    <a:pt x="56061" y="150001"/>
                  </a:lnTo>
                  <a:lnTo>
                    <a:pt x="86364" y="150001"/>
                  </a:lnTo>
                  <a:lnTo>
                    <a:pt x="86364" y="77273"/>
                  </a:lnTo>
                  <a:close/>
                </a:path>
              </a:pathLst>
            </a:custGeom>
            <a:pattFill prst="pct10">
              <a:fgClr>
                <a:schemeClr val="bg1"/>
              </a:fgClr>
              <a:bgClr>
                <a:schemeClr val="accent5"/>
              </a:bgClr>
            </a:pattFill>
            <a:ln w="14923" cap="flat">
              <a:noFill/>
              <a:prstDash val="solid"/>
              <a:miter/>
            </a:ln>
          </p:spPr>
          <p:txBody>
            <a:bodyPr rtlCol="0" anchor="ctr"/>
            <a:lstStyle/>
            <a:p>
              <a:pPr defTabSz="932563">
                <a:defRPr/>
              </a:pPr>
              <a:endParaRPr lang="en-US">
                <a:solidFill>
                  <a:srgbClr val="000000"/>
                </a:solidFill>
                <a:latin typeface="Segoe UI"/>
              </a:endParaRPr>
            </a:p>
          </p:txBody>
        </p:sp>
        <p:sp>
          <p:nvSpPr>
            <p:cNvPr id="890" name="Freeform: Shape 889">
              <a:extLst>
                <a:ext uri="{FF2B5EF4-FFF2-40B4-BE49-F238E27FC236}">
                  <a16:creationId xmlns:a16="http://schemas.microsoft.com/office/drawing/2014/main" id="{C0662C4E-BB21-491B-9051-7389B867748E}"/>
                </a:ext>
              </a:extLst>
            </p:cNvPr>
            <p:cNvSpPr/>
            <p:nvPr/>
          </p:nvSpPr>
          <p:spPr>
            <a:xfrm>
              <a:off x="7151131" y="4865407"/>
              <a:ext cx="86734" cy="160123"/>
            </a:xfrm>
            <a:custGeom>
              <a:avLst/>
              <a:gdLst>
                <a:gd name="connsiteX0" fmla="*/ 62509 w 196970"/>
                <a:gd name="connsiteY0" fmla="*/ 253041 h 363638"/>
                <a:gd name="connsiteX1" fmla="*/ 185237 w 196970"/>
                <a:gd name="connsiteY1" fmla="*/ 368193 h 363638"/>
                <a:gd name="connsiteX2" fmla="*/ 164025 w 196970"/>
                <a:gd name="connsiteY2" fmla="*/ 203041 h 363638"/>
                <a:gd name="connsiteX3" fmla="*/ 387 w 196970"/>
                <a:gd name="connsiteY3" fmla="*/ 9 h 363638"/>
                <a:gd name="connsiteX4" fmla="*/ 62509 w 196970"/>
                <a:gd name="connsiteY4" fmla="*/ 253041 h 363638"/>
                <a:gd name="connsiteX5" fmla="*/ 62509 w 196970"/>
                <a:gd name="connsiteY5" fmla="*/ 253041 h 363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6970" h="363638">
                  <a:moveTo>
                    <a:pt x="62509" y="253041"/>
                  </a:moveTo>
                  <a:cubicBezTo>
                    <a:pt x="92812" y="313647"/>
                    <a:pt x="157964" y="380314"/>
                    <a:pt x="185237" y="368193"/>
                  </a:cubicBezTo>
                  <a:cubicBezTo>
                    <a:pt x="214025" y="353041"/>
                    <a:pt x="204934" y="280314"/>
                    <a:pt x="164025" y="203041"/>
                  </a:cubicBezTo>
                  <a:cubicBezTo>
                    <a:pt x="124630" y="125767"/>
                    <a:pt x="1902" y="9"/>
                    <a:pt x="387" y="9"/>
                  </a:cubicBezTo>
                  <a:cubicBezTo>
                    <a:pt x="-4158" y="-1506"/>
                    <a:pt x="32206" y="189404"/>
                    <a:pt x="62509" y="253041"/>
                  </a:cubicBezTo>
                  <a:lnTo>
                    <a:pt x="62509" y="253041"/>
                  </a:lnTo>
                  <a:close/>
                </a:path>
              </a:pathLst>
            </a:custGeom>
            <a:pattFill prst="pct10">
              <a:fgClr>
                <a:schemeClr val="bg1"/>
              </a:fgClr>
              <a:bgClr>
                <a:schemeClr val="tx2"/>
              </a:bgClr>
            </a:pattFill>
            <a:ln w="19050" cap="flat">
              <a:noFill/>
              <a:prstDash val="solid"/>
              <a:miter/>
            </a:ln>
          </p:spPr>
          <p:txBody>
            <a:bodyPr rtlCol="0" anchor="ctr"/>
            <a:lstStyle/>
            <a:p>
              <a:pPr defTabSz="914224">
                <a:defRPr/>
              </a:pPr>
              <a:endParaRPr lang="en-US" kern="0">
                <a:solidFill>
                  <a:srgbClr val="1A1A1A"/>
                </a:solidFill>
                <a:latin typeface="Segoe UI"/>
              </a:endParaRPr>
            </a:p>
          </p:txBody>
        </p:sp>
        <p:sp>
          <p:nvSpPr>
            <p:cNvPr id="891" name="Freeform: Shape 890">
              <a:extLst>
                <a:ext uri="{FF2B5EF4-FFF2-40B4-BE49-F238E27FC236}">
                  <a16:creationId xmlns:a16="http://schemas.microsoft.com/office/drawing/2014/main" id="{3C8EBA0B-E311-471E-89A5-AB8D49D535D1}"/>
                </a:ext>
              </a:extLst>
            </p:cNvPr>
            <p:cNvSpPr/>
            <p:nvPr/>
          </p:nvSpPr>
          <p:spPr>
            <a:xfrm>
              <a:off x="7253706" y="4865407"/>
              <a:ext cx="86734" cy="160123"/>
            </a:xfrm>
            <a:custGeom>
              <a:avLst/>
              <a:gdLst>
                <a:gd name="connsiteX0" fmla="*/ 138656 w 196970"/>
                <a:gd name="connsiteY0" fmla="*/ 253041 h 363638"/>
                <a:gd name="connsiteX1" fmla="*/ 200778 w 196970"/>
                <a:gd name="connsiteY1" fmla="*/ 9 h 363638"/>
                <a:gd name="connsiteX2" fmla="*/ 37140 w 196970"/>
                <a:gd name="connsiteY2" fmla="*/ 203040 h 363638"/>
                <a:gd name="connsiteX3" fmla="*/ 15928 w 196970"/>
                <a:gd name="connsiteY3" fmla="*/ 368193 h 363638"/>
                <a:gd name="connsiteX4" fmla="*/ 138656 w 196970"/>
                <a:gd name="connsiteY4" fmla="*/ 253041 h 363638"/>
                <a:gd name="connsiteX5" fmla="*/ 138656 w 196970"/>
                <a:gd name="connsiteY5" fmla="*/ 253041 h 363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6970" h="363638">
                  <a:moveTo>
                    <a:pt x="138656" y="253041"/>
                  </a:moveTo>
                  <a:cubicBezTo>
                    <a:pt x="170474" y="190919"/>
                    <a:pt x="205323" y="-1506"/>
                    <a:pt x="200778" y="9"/>
                  </a:cubicBezTo>
                  <a:cubicBezTo>
                    <a:pt x="199262" y="9"/>
                    <a:pt x="75019" y="125767"/>
                    <a:pt x="37140" y="203040"/>
                  </a:cubicBezTo>
                  <a:cubicBezTo>
                    <a:pt x="-739" y="280314"/>
                    <a:pt x="-12860" y="353041"/>
                    <a:pt x="15928" y="368193"/>
                  </a:cubicBezTo>
                  <a:cubicBezTo>
                    <a:pt x="43201" y="380314"/>
                    <a:pt x="108353" y="313647"/>
                    <a:pt x="138656" y="253041"/>
                  </a:cubicBezTo>
                  <a:lnTo>
                    <a:pt x="138656" y="253041"/>
                  </a:lnTo>
                  <a:close/>
                </a:path>
              </a:pathLst>
            </a:custGeom>
            <a:pattFill prst="pct10">
              <a:fgClr>
                <a:schemeClr val="bg1"/>
              </a:fgClr>
              <a:bgClr>
                <a:schemeClr val="tx2"/>
              </a:bgClr>
            </a:pattFill>
            <a:ln w="19050" cap="flat">
              <a:noFill/>
              <a:prstDash val="solid"/>
              <a:miter/>
            </a:ln>
          </p:spPr>
          <p:txBody>
            <a:bodyPr rtlCol="0" anchor="ctr"/>
            <a:lstStyle/>
            <a:p>
              <a:pPr defTabSz="914224">
                <a:defRPr/>
              </a:pPr>
              <a:endParaRPr lang="en-US" kern="0">
                <a:solidFill>
                  <a:srgbClr val="1A1A1A"/>
                </a:solidFill>
                <a:latin typeface="Segoe UI"/>
              </a:endParaRPr>
            </a:p>
          </p:txBody>
        </p:sp>
        <p:sp>
          <p:nvSpPr>
            <p:cNvPr id="892" name="Graphic 21">
              <a:extLst>
                <a:ext uri="{FF2B5EF4-FFF2-40B4-BE49-F238E27FC236}">
                  <a16:creationId xmlns:a16="http://schemas.microsoft.com/office/drawing/2014/main" id="{191C2BF4-A4CE-46A8-8B9B-C68258D56426}"/>
                </a:ext>
              </a:extLst>
            </p:cNvPr>
            <p:cNvSpPr/>
            <p:nvPr/>
          </p:nvSpPr>
          <p:spPr>
            <a:xfrm>
              <a:off x="7322204" y="4453979"/>
              <a:ext cx="160614" cy="210460"/>
            </a:xfrm>
            <a:custGeom>
              <a:avLst/>
              <a:gdLst>
                <a:gd name="connsiteX0" fmla="*/ 414624 w 421750"/>
                <a:gd name="connsiteY0" fmla="*/ 345835 h 552638"/>
                <a:gd name="connsiteX1" fmla="*/ 211554 w 421750"/>
                <a:gd name="connsiteY1" fmla="*/ 548906 h 552638"/>
                <a:gd name="connsiteX2" fmla="*/ 8483 w 421750"/>
                <a:gd name="connsiteY2" fmla="*/ 345835 h 552638"/>
                <a:gd name="connsiteX3" fmla="*/ 211554 w 421750"/>
                <a:gd name="connsiteY3" fmla="*/ 8483 h 552638"/>
                <a:gd name="connsiteX4" fmla="*/ 414624 w 421750"/>
                <a:gd name="connsiteY4" fmla="*/ 345835 h 5526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1750" h="552638">
                  <a:moveTo>
                    <a:pt x="414624" y="345835"/>
                  </a:moveTo>
                  <a:cubicBezTo>
                    <a:pt x="414624" y="458011"/>
                    <a:pt x="323681" y="548906"/>
                    <a:pt x="211554" y="548906"/>
                  </a:cubicBezTo>
                  <a:cubicBezTo>
                    <a:pt x="99426" y="548906"/>
                    <a:pt x="8483" y="458011"/>
                    <a:pt x="8483" y="345835"/>
                  </a:cubicBezTo>
                  <a:cubicBezTo>
                    <a:pt x="8483" y="233659"/>
                    <a:pt x="99426" y="8483"/>
                    <a:pt x="211554" y="8483"/>
                  </a:cubicBezTo>
                  <a:cubicBezTo>
                    <a:pt x="323681" y="8483"/>
                    <a:pt x="414624" y="233708"/>
                    <a:pt x="414624" y="345835"/>
                  </a:cubicBezTo>
                  <a:close/>
                </a:path>
              </a:pathLst>
            </a:custGeom>
            <a:pattFill prst="pct10">
              <a:fgClr>
                <a:schemeClr val="bg1"/>
              </a:fgClr>
              <a:bgClr>
                <a:schemeClr val="tx2"/>
              </a:bgClr>
            </a:pattFill>
            <a:ln w="19050" cap="flat">
              <a:noFill/>
              <a:prstDash val="solid"/>
              <a:miter/>
            </a:ln>
          </p:spPr>
          <p:txBody>
            <a:bodyPr rtlCol="0" anchor="ctr"/>
            <a:lstStyle/>
            <a:p>
              <a:pPr defTabSz="914224">
                <a:defRPr/>
              </a:pPr>
              <a:endParaRPr lang="en-US" kern="0">
                <a:solidFill>
                  <a:srgbClr val="1A1A1A"/>
                </a:solidFill>
                <a:latin typeface="Segoe UI"/>
              </a:endParaRPr>
            </a:p>
          </p:txBody>
        </p:sp>
        <p:sp>
          <p:nvSpPr>
            <p:cNvPr id="893" name="Rectangle 892">
              <a:extLst>
                <a:ext uri="{FF2B5EF4-FFF2-40B4-BE49-F238E27FC236}">
                  <a16:creationId xmlns:a16="http://schemas.microsoft.com/office/drawing/2014/main" id="{E19B7B39-923F-4235-B876-792FDAFEBD1A}"/>
                </a:ext>
              </a:extLst>
            </p:cNvPr>
            <p:cNvSpPr/>
            <p:nvPr/>
          </p:nvSpPr>
          <p:spPr bwMode="auto">
            <a:xfrm>
              <a:off x="7392713" y="4637384"/>
              <a:ext cx="19595" cy="126376"/>
            </a:xfrm>
            <a:prstGeom prst="rect">
              <a:avLst/>
            </a:prstGeom>
            <a:pattFill prst="pct10">
              <a:fgClr>
                <a:schemeClr val="bg1"/>
              </a:fgClr>
              <a:bgClr>
                <a:schemeClr val="tx2"/>
              </a:bgClr>
            </a:patt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941" name="Group 940">
            <a:extLst>
              <a:ext uri="{FF2B5EF4-FFF2-40B4-BE49-F238E27FC236}">
                <a16:creationId xmlns:a16="http://schemas.microsoft.com/office/drawing/2014/main" id="{FB37AC54-C72C-4614-B73F-B998B98EBCB6}"/>
              </a:ext>
            </a:extLst>
          </p:cNvPr>
          <p:cNvGrpSpPr/>
          <p:nvPr/>
        </p:nvGrpSpPr>
        <p:grpSpPr>
          <a:xfrm>
            <a:off x="4152271" y="4999557"/>
            <a:ext cx="514165" cy="230288"/>
            <a:chOff x="4240496" y="4287258"/>
            <a:chExt cx="1118826" cy="501108"/>
          </a:xfrm>
        </p:grpSpPr>
        <p:grpSp>
          <p:nvGrpSpPr>
            <p:cNvPr id="942" name="Group 4">
              <a:extLst>
                <a:ext uri="{FF2B5EF4-FFF2-40B4-BE49-F238E27FC236}">
                  <a16:creationId xmlns:a16="http://schemas.microsoft.com/office/drawing/2014/main" id="{07151EE1-047E-4C8B-B78A-CB9E396D8B23}"/>
                </a:ext>
              </a:extLst>
            </p:cNvPr>
            <p:cNvGrpSpPr>
              <a:grpSpLocks noChangeAspect="1"/>
            </p:cNvGrpSpPr>
            <p:nvPr/>
          </p:nvGrpSpPr>
          <p:grpSpPr bwMode="auto">
            <a:xfrm>
              <a:off x="4824458" y="4431790"/>
              <a:ext cx="534864" cy="356576"/>
              <a:chOff x="689" y="861"/>
              <a:chExt cx="216" cy="144"/>
            </a:xfrm>
            <a:pattFill prst="pct10">
              <a:fgClr>
                <a:schemeClr val="bg1"/>
              </a:fgClr>
              <a:bgClr>
                <a:schemeClr val="tx2"/>
              </a:bgClr>
            </a:pattFill>
          </p:grpSpPr>
          <p:sp>
            <p:nvSpPr>
              <p:cNvPr id="949" name="Freeform 5">
                <a:extLst>
                  <a:ext uri="{FF2B5EF4-FFF2-40B4-BE49-F238E27FC236}">
                    <a16:creationId xmlns:a16="http://schemas.microsoft.com/office/drawing/2014/main" id="{E5E58ED8-ECF3-451A-9E74-D2C75B23B2BD}"/>
                  </a:ext>
                </a:extLst>
              </p:cNvPr>
              <p:cNvSpPr>
                <a:spLocks/>
              </p:cNvSpPr>
              <p:nvPr/>
            </p:nvSpPr>
            <p:spPr bwMode="auto">
              <a:xfrm>
                <a:off x="789" y="936"/>
                <a:ext cx="16" cy="69"/>
              </a:xfrm>
              <a:custGeom>
                <a:avLst/>
                <a:gdLst>
                  <a:gd name="T0" fmla="*/ 0 w 27"/>
                  <a:gd name="T1" fmla="*/ 112 h 112"/>
                  <a:gd name="T2" fmla="*/ 0 w 27"/>
                  <a:gd name="T3" fmla="*/ 112 h 112"/>
                  <a:gd name="T4" fmla="*/ 27 w 27"/>
                  <a:gd name="T5" fmla="*/ 112 h 112"/>
                  <a:gd name="T6" fmla="*/ 27 w 27"/>
                  <a:gd name="T7" fmla="*/ 0 h 112"/>
                  <a:gd name="T8" fmla="*/ 0 w 27"/>
                  <a:gd name="T9" fmla="*/ 0 h 112"/>
                  <a:gd name="T10" fmla="*/ 0 w 27"/>
                  <a:gd name="T11" fmla="*/ 112 h 112"/>
                </a:gdLst>
                <a:ahLst/>
                <a:cxnLst>
                  <a:cxn ang="0">
                    <a:pos x="T0" y="T1"/>
                  </a:cxn>
                  <a:cxn ang="0">
                    <a:pos x="T2" y="T3"/>
                  </a:cxn>
                  <a:cxn ang="0">
                    <a:pos x="T4" y="T5"/>
                  </a:cxn>
                  <a:cxn ang="0">
                    <a:pos x="T6" y="T7"/>
                  </a:cxn>
                  <a:cxn ang="0">
                    <a:pos x="T8" y="T9"/>
                  </a:cxn>
                  <a:cxn ang="0">
                    <a:pos x="T10" y="T11"/>
                  </a:cxn>
                </a:cxnLst>
                <a:rect l="0" t="0" r="r" b="b"/>
                <a:pathLst>
                  <a:path w="27" h="112">
                    <a:moveTo>
                      <a:pt x="0" y="112"/>
                    </a:moveTo>
                    <a:lnTo>
                      <a:pt x="0" y="112"/>
                    </a:lnTo>
                    <a:lnTo>
                      <a:pt x="27" y="112"/>
                    </a:lnTo>
                    <a:lnTo>
                      <a:pt x="27" y="0"/>
                    </a:lnTo>
                    <a:lnTo>
                      <a:pt x="0" y="0"/>
                    </a:lnTo>
                    <a:lnTo>
                      <a:pt x="0" y="112"/>
                    </a:ln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3C3C41"/>
                  </a:solidFill>
                  <a:latin typeface="Segoe UI"/>
                </a:endParaRPr>
              </a:p>
            </p:txBody>
          </p:sp>
          <p:sp>
            <p:nvSpPr>
              <p:cNvPr id="950" name="Freeform 6">
                <a:extLst>
                  <a:ext uri="{FF2B5EF4-FFF2-40B4-BE49-F238E27FC236}">
                    <a16:creationId xmlns:a16="http://schemas.microsoft.com/office/drawing/2014/main" id="{DEB7D087-9021-4C48-B5FA-841A6F5C5F82}"/>
                  </a:ext>
                </a:extLst>
              </p:cNvPr>
              <p:cNvSpPr>
                <a:spLocks/>
              </p:cNvSpPr>
              <p:nvPr/>
            </p:nvSpPr>
            <p:spPr bwMode="auto">
              <a:xfrm>
                <a:off x="723" y="936"/>
                <a:ext cx="16" cy="69"/>
              </a:xfrm>
              <a:custGeom>
                <a:avLst/>
                <a:gdLst>
                  <a:gd name="T0" fmla="*/ 0 w 26"/>
                  <a:gd name="T1" fmla="*/ 112 h 112"/>
                  <a:gd name="T2" fmla="*/ 0 w 26"/>
                  <a:gd name="T3" fmla="*/ 112 h 112"/>
                  <a:gd name="T4" fmla="*/ 26 w 26"/>
                  <a:gd name="T5" fmla="*/ 112 h 112"/>
                  <a:gd name="T6" fmla="*/ 26 w 26"/>
                  <a:gd name="T7" fmla="*/ 0 h 112"/>
                  <a:gd name="T8" fmla="*/ 0 w 26"/>
                  <a:gd name="T9" fmla="*/ 0 h 112"/>
                  <a:gd name="T10" fmla="*/ 0 w 26"/>
                  <a:gd name="T11" fmla="*/ 112 h 112"/>
                </a:gdLst>
                <a:ahLst/>
                <a:cxnLst>
                  <a:cxn ang="0">
                    <a:pos x="T0" y="T1"/>
                  </a:cxn>
                  <a:cxn ang="0">
                    <a:pos x="T2" y="T3"/>
                  </a:cxn>
                  <a:cxn ang="0">
                    <a:pos x="T4" y="T5"/>
                  </a:cxn>
                  <a:cxn ang="0">
                    <a:pos x="T6" y="T7"/>
                  </a:cxn>
                  <a:cxn ang="0">
                    <a:pos x="T8" y="T9"/>
                  </a:cxn>
                  <a:cxn ang="0">
                    <a:pos x="T10" y="T11"/>
                  </a:cxn>
                </a:cxnLst>
                <a:rect l="0" t="0" r="r" b="b"/>
                <a:pathLst>
                  <a:path w="26" h="112">
                    <a:moveTo>
                      <a:pt x="0" y="112"/>
                    </a:moveTo>
                    <a:lnTo>
                      <a:pt x="0" y="112"/>
                    </a:lnTo>
                    <a:lnTo>
                      <a:pt x="26" y="112"/>
                    </a:lnTo>
                    <a:lnTo>
                      <a:pt x="26" y="0"/>
                    </a:lnTo>
                    <a:lnTo>
                      <a:pt x="0" y="0"/>
                    </a:lnTo>
                    <a:lnTo>
                      <a:pt x="0" y="112"/>
                    </a:ln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3C3C41"/>
                  </a:solidFill>
                  <a:latin typeface="Segoe UI"/>
                </a:endParaRPr>
              </a:p>
            </p:txBody>
          </p:sp>
          <p:sp>
            <p:nvSpPr>
              <p:cNvPr id="951" name="Freeform 7">
                <a:extLst>
                  <a:ext uri="{FF2B5EF4-FFF2-40B4-BE49-F238E27FC236}">
                    <a16:creationId xmlns:a16="http://schemas.microsoft.com/office/drawing/2014/main" id="{0781A3C7-476D-48A2-830B-8371B28518F8}"/>
                  </a:ext>
                </a:extLst>
              </p:cNvPr>
              <p:cNvSpPr>
                <a:spLocks/>
              </p:cNvSpPr>
              <p:nvPr/>
            </p:nvSpPr>
            <p:spPr bwMode="auto">
              <a:xfrm>
                <a:off x="855" y="936"/>
                <a:ext cx="17" cy="69"/>
              </a:xfrm>
              <a:custGeom>
                <a:avLst/>
                <a:gdLst>
                  <a:gd name="T0" fmla="*/ 27 w 27"/>
                  <a:gd name="T1" fmla="*/ 0 h 112"/>
                  <a:gd name="T2" fmla="*/ 27 w 27"/>
                  <a:gd name="T3" fmla="*/ 0 h 112"/>
                  <a:gd name="T4" fmla="*/ 0 w 27"/>
                  <a:gd name="T5" fmla="*/ 0 h 112"/>
                  <a:gd name="T6" fmla="*/ 0 w 27"/>
                  <a:gd name="T7" fmla="*/ 112 h 112"/>
                  <a:gd name="T8" fmla="*/ 27 w 27"/>
                  <a:gd name="T9" fmla="*/ 112 h 112"/>
                  <a:gd name="T10" fmla="*/ 27 w 27"/>
                  <a:gd name="T11" fmla="*/ 0 h 112"/>
                </a:gdLst>
                <a:ahLst/>
                <a:cxnLst>
                  <a:cxn ang="0">
                    <a:pos x="T0" y="T1"/>
                  </a:cxn>
                  <a:cxn ang="0">
                    <a:pos x="T2" y="T3"/>
                  </a:cxn>
                  <a:cxn ang="0">
                    <a:pos x="T4" y="T5"/>
                  </a:cxn>
                  <a:cxn ang="0">
                    <a:pos x="T6" y="T7"/>
                  </a:cxn>
                  <a:cxn ang="0">
                    <a:pos x="T8" y="T9"/>
                  </a:cxn>
                  <a:cxn ang="0">
                    <a:pos x="T10" y="T11"/>
                  </a:cxn>
                </a:cxnLst>
                <a:rect l="0" t="0" r="r" b="b"/>
                <a:pathLst>
                  <a:path w="27" h="112">
                    <a:moveTo>
                      <a:pt x="27" y="0"/>
                    </a:moveTo>
                    <a:lnTo>
                      <a:pt x="27" y="0"/>
                    </a:lnTo>
                    <a:lnTo>
                      <a:pt x="0" y="0"/>
                    </a:lnTo>
                    <a:lnTo>
                      <a:pt x="0" y="112"/>
                    </a:lnTo>
                    <a:lnTo>
                      <a:pt x="27" y="112"/>
                    </a:lnTo>
                    <a:lnTo>
                      <a:pt x="27" y="0"/>
                    </a:ln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3C3C41"/>
                  </a:solidFill>
                  <a:latin typeface="Segoe UI"/>
                </a:endParaRPr>
              </a:p>
            </p:txBody>
          </p:sp>
          <p:sp>
            <p:nvSpPr>
              <p:cNvPr id="952" name="Freeform 8">
                <a:extLst>
                  <a:ext uri="{FF2B5EF4-FFF2-40B4-BE49-F238E27FC236}">
                    <a16:creationId xmlns:a16="http://schemas.microsoft.com/office/drawing/2014/main" id="{F822DA48-1A7D-46C4-B778-EC818A873FA8}"/>
                  </a:ext>
                </a:extLst>
              </p:cNvPr>
              <p:cNvSpPr>
                <a:spLocks/>
              </p:cNvSpPr>
              <p:nvPr/>
            </p:nvSpPr>
            <p:spPr bwMode="auto">
              <a:xfrm>
                <a:off x="689" y="861"/>
                <a:ext cx="216" cy="144"/>
              </a:xfrm>
              <a:custGeom>
                <a:avLst/>
                <a:gdLst>
                  <a:gd name="T0" fmla="*/ 0 w 347"/>
                  <a:gd name="T1" fmla="*/ 232 h 232"/>
                  <a:gd name="T2" fmla="*/ 0 w 347"/>
                  <a:gd name="T3" fmla="*/ 232 h 232"/>
                  <a:gd name="T4" fmla="*/ 27 w 347"/>
                  <a:gd name="T5" fmla="*/ 232 h 232"/>
                  <a:gd name="T6" fmla="*/ 27 w 347"/>
                  <a:gd name="T7" fmla="*/ 93 h 232"/>
                  <a:gd name="T8" fmla="*/ 107 w 347"/>
                  <a:gd name="T9" fmla="*/ 93 h 232"/>
                  <a:gd name="T10" fmla="*/ 107 w 347"/>
                  <a:gd name="T11" fmla="*/ 232 h 232"/>
                  <a:gd name="T12" fmla="*/ 134 w 347"/>
                  <a:gd name="T13" fmla="*/ 232 h 232"/>
                  <a:gd name="T14" fmla="*/ 134 w 347"/>
                  <a:gd name="T15" fmla="*/ 93 h 232"/>
                  <a:gd name="T16" fmla="*/ 214 w 347"/>
                  <a:gd name="T17" fmla="*/ 93 h 232"/>
                  <a:gd name="T18" fmla="*/ 214 w 347"/>
                  <a:gd name="T19" fmla="*/ 232 h 232"/>
                  <a:gd name="T20" fmla="*/ 240 w 347"/>
                  <a:gd name="T21" fmla="*/ 232 h 232"/>
                  <a:gd name="T22" fmla="*/ 240 w 347"/>
                  <a:gd name="T23" fmla="*/ 93 h 232"/>
                  <a:gd name="T24" fmla="*/ 320 w 347"/>
                  <a:gd name="T25" fmla="*/ 93 h 232"/>
                  <a:gd name="T26" fmla="*/ 320 w 347"/>
                  <a:gd name="T27" fmla="*/ 232 h 232"/>
                  <a:gd name="T28" fmla="*/ 347 w 347"/>
                  <a:gd name="T29" fmla="*/ 232 h 232"/>
                  <a:gd name="T30" fmla="*/ 347 w 347"/>
                  <a:gd name="T31" fmla="*/ 43 h 232"/>
                  <a:gd name="T32" fmla="*/ 174 w 347"/>
                  <a:gd name="T33" fmla="*/ 0 h 232"/>
                  <a:gd name="T34" fmla="*/ 0 w 347"/>
                  <a:gd name="T35" fmla="*/ 43 h 232"/>
                  <a:gd name="T36" fmla="*/ 0 w 347"/>
                  <a:gd name="T37" fmla="*/ 232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7" h="232">
                    <a:moveTo>
                      <a:pt x="0" y="232"/>
                    </a:moveTo>
                    <a:lnTo>
                      <a:pt x="0" y="232"/>
                    </a:lnTo>
                    <a:lnTo>
                      <a:pt x="27" y="232"/>
                    </a:lnTo>
                    <a:lnTo>
                      <a:pt x="27" y="93"/>
                    </a:lnTo>
                    <a:lnTo>
                      <a:pt x="107" y="93"/>
                    </a:lnTo>
                    <a:lnTo>
                      <a:pt x="107" y="232"/>
                    </a:lnTo>
                    <a:lnTo>
                      <a:pt x="134" y="232"/>
                    </a:lnTo>
                    <a:lnTo>
                      <a:pt x="134" y="93"/>
                    </a:lnTo>
                    <a:lnTo>
                      <a:pt x="214" y="93"/>
                    </a:lnTo>
                    <a:lnTo>
                      <a:pt x="214" y="232"/>
                    </a:lnTo>
                    <a:lnTo>
                      <a:pt x="240" y="232"/>
                    </a:lnTo>
                    <a:lnTo>
                      <a:pt x="240" y="93"/>
                    </a:lnTo>
                    <a:lnTo>
                      <a:pt x="320" y="93"/>
                    </a:lnTo>
                    <a:lnTo>
                      <a:pt x="320" y="232"/>
                    </a:lnTo>
                    <a:lnTo>
                      <a:pt x="347" y="232"/>
                    </a:lnTo>
                    <a:lnTo>
                      <a:pt x="347" y="43"/>
                    </a:lnTo>
                    <a:lnTo>
                      <a:pt x="174" y="0"/>
                    </a:lnTo>
                    <a:lnTo>
                      <a:pt x="0" y="43"/>
                    </a:lnTo>
                    <a:lnTo>
                      <a:pt x="0" y="232"/>
                    </a:ln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4">
                  <a:defRPr/>
                </a:pPr>
                <a:endParaRPr lang="en-US" kern="0">
                  <a:solidFill>
                    <a:srgbClr val="3C3C41"/>
                  </a:solidFill>
                  <a:latin typeface="Segoe UI"/>
                </a:endParaRPr>
              </a:p>
            </p:txBody>
          </p:sp>
        </p:grpSp>
        <p:sp>
          <p:nvSpPr>
            <p:cNvPr id="943" name="Rectangle 942">
              <a:extLst>
                <a:ext uri="{FF2B5EF4-FFF2-40B4-BE49-F238E27FC236}">
                  <a16:creationId xmlns:a16="http://schemas.microsoft.com/office/drawing/2014/main" id="{F058FF7F-399B-4962-BA0B-EDFFB86CE920}"/>
                </a:ext>
              </a:extLst>
            </p:cNvPr>
            <p:cNvSpPr/>
            <p:nvPr/>
          </p:nvSpPr>
          <p:spPr bwMode="auto">
            <a:xfrm>
              <a:off x="4608178" y="4627414"/>
              <a:ext cx="168938" cy="158603"/>
            </a:xfrm>
            <a:prstGeom prst="rect">
              <a:avLst/>
            </a:prstGeom>
            <a:pattFill prst="pct10">
              <a:fgClr>
                <a:schemeClr val="bg1"/>
              </a:fgClr>
              <a:bgClr>
                <a:schemeClr val="accent2"/>
              </a:bgClr>
            </a:patt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44" name="Rectangle 943">
              <a:extLst>
                <a:ext uri="{FF2B5EF4-FFF2-40B4-BE49-F238E27FC236}">
                  <a16:creationId xmlns:a16="http://schemas.microsoft.com/office/drawing/2014/main" id="{FD9F2926-C182-440C-9977-1B9EA6072FAF}"/>
                </a:ext>
              </a:extLst>
            </p:cNvPr>
            <p:cNvSpPr/>
            <p:nvPr/>
          </p:nvSpPr>
          <p:spPr bwMode="auto">
            <a:xfrm>
              <a:off x="4422761" y="4627414"/>
              <a:ext cx="168938" cy="158603"/>
            </a:xfrm>
            <a:prstGeom prst="rect">
              <a:avLst/>
            </a:prstGeom>
            <a:pattFill prst="pct10">
              <a:fgClr>
                <a:schemeClr val="bg1"/>
              </a:fgClr>
              <a:bgClr>
                <a:schemeClr val="accent2"/>
              </a:bgClr>
            </a:patt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45" name="Rectangle 944">
              <a:extLst>
                <a:ext uri="{FF2B5EF4-FFF2-40B4-BE49-F238E27FC236}">
                  <a16:creationId xmlns:a16="http://schemas.microsoft.com/office/drawing/2014/main" id="{5395634A-5895-4E08-812B-4185D280C74B}"/>
                </a:ext>
              </a:extLst>
            </p:cNvPr>
            <p:cNvSpPr/>
            <p:nvPr/>
          </p:nvSpPr>
          <p:spPr bwMode="auto">
            <a:xfrm>
              <a:off x="4608178" y="4458171"/>
              <a:ext cx="168938" cy="158603"/>
            </a:xfrm>
            <a:prstGeom prst="rect">
              <a:avLst/>
            </a:prstGeom>
            <a:pattFill prst="pct10">
              <a:fgClr>
                <a:schemeClr val="bg1"/>
              </a:fgClr>
              <a:bgClr>
                <a:schemeClr val="accent2"/>
              </a:bgClr>
            </a:patt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46" name="Rectangle 945">
              <a:extLst>
                <a:ext uri="{FF2B5EF4-FFF2-40B4-BE49-F238E27FC236}">
                  <a16:creationId xmlns:a16="http://schemas.microsoft.com/office/drawing/2014/main" id="{29E3F1AA-32DD-40A2-8212-250674F67A24}"/>
                </a:ext>
              </a:extLst>
            </p:cNvPr>
            <p:cNvSpPr/>
            <p:nvPr/>
          </p:nvSpPr>
          <p:spPr bwMode="auto">
            <a:xfrm>
              <a:off x="4422761" y="4458171"/>
              <a:ext cx="168938" cy="158603"/>
            </a:xfrm>
            <a:prstGeom prst="rect">
              <a:avLst/>
            </a:prstGeom>
            <a:pattFill prst="pct10">
              <a:fgClr>
                <a:schemeClr val="bg1"/>
              </a:fgClr>
              <a:bgClr>
                <a:schemeClr val="accent2"/>
              </a:bgClr>
            </a:patt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47" name="Rectangle 946">
              <a:extLst>
                <a:ext uri="{FF2B5EF4-FFF2-40B4-BE49-F238E27FC236}">
                  <a16:creationId xmlns:a16="http://schemas.microsoft.com/office/drawing/2014/main" id="{B4C17836-1133-4396-84C0-DA9D1395FF36}"/>
                </a:ext>
              </a:extLst>
            </p:cNvPr>
            <p:cNvSpPr/>
            <p:nvPr/>
          </p:nvSpPr>
          <p:spPr bwMode="auto">
            <a:xfrm>
              <a:off x="4608178" y="4287258"/>
              <a:ext cx="168938" cy="158603"/>
            </a:xfrm>
            <a:prstGeom prst="rect">
              <a:avLst/>
            </a:prstGeom>
            <a:pattFill prst="pct10">
              <a:fgClr>
                <a:schemeClr val="bg1"/>
              </a:fgClr>
              <a:bgClr>
                <a:schemeClr val="accent2"/>
              </a:bgClr>
            </a:patt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48" name="Rectangle 947">
              <a:extLst>
                <a:ext uri="{FF2B5EF4-FFF2-40B4-BE49-F238E27FC236}">
                  <a16:creationId xmlns:a16="http://schemas.microsoft.com/office/drawing/2014/main" id="{ECE549F3-CCF5-46E5-AB59-7D8BF39A22D0}"/>
                </a:ext>
              </a:extLst>
            </p:cNvPr>
            <p:cNvSpPr/>
            <p:nvPr/>
          </p:nvSpPr>
          <p:spPr bwMode="auto">
            <a:xfrm>
              <a:off x="4240496" y="4627414"/>
              <a:ext cx="168938" cy="158603"/>
            </a:xfrm>
            <a:prstGeom prst="rect">
              <a:avLst/>
            </a:prstGeom>
            <a:pattFill prst="pct10">
              <a:fgClr>
                <a:schemeClr val="bg1"/>
              </a:fgClr>
              <a:bgClr>
                <a:schemeClr val="accent2"/>
              </a:bgClr>
            </a:patt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Tree>
    <p:extLst>
      <p:ext uri="{BB962C8B-B14F-4D97-AF65-F5344CB8AC3E}">
        <p14:creationId xmlns:p14="http://schemas.microsoft.com/office/powerpoint/2010/main" val="26468249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832"/>
                                        </p:tgtEl>
                                        <p:attrNameLst>
                                          <p:attrName>style.visibility</p:attrName>
                                        </p:attrNameLst>
                                      </p:cBhvr>
                                      <p:to>
                                        <p:strVal val="visible"/>
                                      </p:to>
                                    </p:set>
                                    <p:animEffect transition="in" filter="fade">
                                      <p:cBhvr>
                                        <p:cTn id="7" dur="500"/>
                                        <p:tgtEl>
                                          <p:spTgt spid="183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28"/>
                                        </p:tgtEl>
                                        <p:attrNameLst>
                                          <p:attrName>style.visibility</p:attrName>
                                        </p:attrNameLst>
                                      </p:cBhvr>
                                      <p:to>
                                        <p:strVal val="visible"/>
                                      </p:to>
                                    </p:set>
                                    <p:animEffect transition="in" filter="fade">
                                      <p:cBhvr>
                                        <p:cTn id="10" dur="500"/>
                                        <p:tgtEl>
                                          <p:spTgt spid="182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871"/>
                                        </p:tgtEl>
                                        <p:attrNameLst>
                                          <p:attrName>style.visibility</p:attrName>
                                        </p:attrNameLst>
                                      </p:cBhvr>
                                      <p:to>
                                        <p:strVal val="visible"/>
                                      </p:to>
                                    </p:set>
                                    <p:animEffect transition="in" filter="fade">
                                      <p:cBhvr>
                                        <p:cTn id="13" dur="500"/>
                                        <p:tgtEl>
                                          <p:spTgt spid="187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667"/>
                                        </p:tgtEl>
                                        <p:attrNameLst>
                                          <p:attrName>style.visibility</p:attrName>
                                        </p:attrNameLst>
                                      </p:cBhvr>
                                      <p:to>
                                        <p:strVal val="visible"/>
                                      </p:to>
                                    </p:set>
                                    <p:animEffect transition="in" filter="fade">
                                      <p:cBhvr>
                                        <p:cTn id="16" dur="500"/>
                                        <p:tgtEl>
                                          <p:spTgt spid="166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612"/>
                                        </p:tgtEl>
                                        <p:attrNameLst>
                                          <p:attrName>style.visibility</p:attrName>
                                        </p:attrNameLst>
                                      </p:cBhvr>
                                      <p:to>
                                        <p:strVal val="visible"/>
                                      </p:to>
                                    </p:set>
                                    <p:animEffect transition="in" filter="fade">
                                      <p:cBhvr>
                                        <p:cTn id="19" dur="500"/>
                                        <p:tgtEl>
                                          <p:spTgt spid="161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608"/>
                                        </p:tgtEl>
                                        <p:attrNameLst>
                                          <p:attrName>style.visibility</p:attrName>
                                        </p:attrNameLst>
                                      </p:cBhvr>
                                      <p:to>
                                        <p:strVal val="visible"/>
                                      </p:to>
                                    </p:set>
                                    <p:animEffect transition="in" filter="fade">
                                      <p:cBhvr>
                                        <p:cTn id="22" dur="500"/>
                                        <p:tgtEl>
                                          <p:spTgt spid="160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378"/>
                                        </p:tgtEl>
                                        <p:attrNameLst>
                                          <p:attrName>style.visibility</p:attrName>
                                        </p:attrNameLst>
                                      </p:cBhvr>
                                      <p:to>
                                        <p:strVal val="visible"/>
                                      </p:to>
                                    </p:set>
                                    <p:animEffect transition="in" filter="fade">
                                      <p:cBhvr>
                                        <p:cTn id="25" dur="500"/>
                                        <p:tgtEl>
                                          <p:spTgt spid="1378"/>
                                        </p:tgtEl>
                                      </p:cBhvr>
                                    </p:animEffect>
                                  </p:childTnLst>
                                </p:cTn>
                              </p:par>
                              <p:par>
                                <p:cTn id="26" presetID="10" presetClass="entr" presetSubtype="0" fill="hold" nodeType="withEffect">
                                  <p:stCondLst>
                                    <p:cond delay="100"/>
                                  </p:stCondLst>
                                  <p:childTnLst>
                                    <p:set>
                                      <p:cBhvr>
                                        <p:cTn id="27" dur="1" fill="hold">
                                          <p:stCondLst>
                                            <p:cond delay="0"/>
                                          </p:stCondLst>
                                        </p:cTn>
                                        <p:tgtEl>
                                          <p:spTgt spid="1379"/>
                                        </p:tgtEl>
                                        <p:attrNameLst>
                                          <p:attrName>style.visibility</p:attrName>
                                        </p:attrNameLst>
                                      </p:cBhvr>
                                      <p:to>
                                        <p:strVal val="visible"/>
                                      </p:to>
                                    </p:set>
                                    <p:animEffect transition="in" filter="fade">
                                      <p:cBhvr>
                                        <p:cTn id="28" dur="750"/>
                                        <p:tgtEl>
                                          <p:spTgt spid="1379"/>
                                        </p:tgtEl>
                                      </p:cBhvr>
                                    </p:animEffect>
                                  </p:childTnLst>
                                </p:cTn>
                              </p:par>
                              <p:par>
                                <p:cTn id="29" presetID="42" presetClass="path" presetSubtype="0" decel="100000" fill="hold" nodeType="withEffect">
                                  <p:stCondLst>
                                    <p:cond delay="100"/>
                                  </p:stCondLst>
                                  <p:childTnLst>
                                    <p:animMotion origin="layout" path="M -4.16135E-6 3.69496E-6 L -4.16135E-6 0.05764 " pathEditMode="relative" rAng="0" ptsTypes="AA">
                                      <p:cBhvr>
                                        <p:cTn id="30" dur="750" spd="-100000" fill="hold"/>
                                        <p:tgtEl>
                                          <p:spTgt spid="1379"/>
                                        </p:tgtEl>
                                        <p:attrNameLst>
                                          <p:attrName>ppt_x</p:attrName>
                                          <p:attrName>ppt_y</p:attrName>
                                        </p:attrNameLst>
                                      </p:cBhvr>
                                      <p:rCtr x="0" y="2882"/>
                                    </p:animMotion>
                                  </p:childTnLst>
                                </p:cTn>
                              </p:par>
                              <p:par>
                                <p:cTn id="31" presetID="10" presetClass="entr" presetSubtype="0" fill="hold" nodeType="withEffect">
                                  <p:stCondLst>
                                    <p:cond delay="100"/>
                                  </p:stCondLst>
                                  <p:childTnLst>
                                    <p:set>
                                      <p:cBhvr>
                                        <p:cTn id="32" dur="1" fill="hold">
                                          <p:stCondLst>
                                            <p:cond delay="0"/>
                                          </p:stCondLst>
                                        </p:cTn>
                                        <p:tgtEl>
                                          <p:spTgt spid="1833"/>
                                        </p:tgtEl>
                                        <p:attrNameLst>
                                          <p:attrName>style.visibility</p:attrName>
                                        </p:attrNameLst>
                                      </p:cBhvr>
                                      <p:to>
                                        <p:strVal val="visible"/>
                                      </p:to>
                                    </p:set>
                                    <p:animEffect transition="in" filter="fade">
                                      <p:cBhvr>
                                        <p:cTn id="33" dur="750"/>
                                        <p:tgtEl>
                                          <p:spTgt spid="1833"/>
                                        </p:tgtEl>
                                      </p:cBhvr>
                                    </p:animEffect>
                                  </p:childTnLst>
                                </p:cTn>
                              </p:par>
                              <p:par>
                                <p:cTn id="34" presetID="42" presetClass="path" presetSubtype="0" decel="100000" fill="hold" nodeType="withEffect">
                                  <p:stCondLst>
                                    <p:cond delay="100"/>
                                  </p:stCondLst>
                                  <p:childTnLst>
                                    <p:animMotion origin="layout" path="M -4.68215E-6 2.53291E-6 L -4.68215E-6 0.05765 " pathEditMode="relative" rAng="0" ptsTypes="AA">
                                      <p:cBhvr>
                                        <p:cTn id="35" dur="750" spd="-100000" fill="hold"/>
                                        <p:tgtEl>
                                          <p:spTgt spid="1833"/>
                                        </p:tgtEl>
                                        <p:attrNameLst>
                                          <p:attrName>ppt_x</p:attrName>
                                          <p:attrName>ppt_y</p:attrName>
                                        </p:attrNameLst>
                                      </p:cBhvr>
                                      <p:rCtr x="0" y="2882"/>
                                    </p:animMotion>
                                  </p:childTnLst>
                                </p:cTn>
                              </p:par>
                              <p:par>
                                <p:cTn id="36" presetID="10" presetClass="entr" presetSubtype="0" fill="hold" nodeType="withEffect">
                                  <p:stCondLst>
                                    <p:cond delay="100"/>
                                  </p:stCondLst>
                                  <p:childTnLst>
                                    <p:set>
                                      <p:cBhvr>
                                        <p:cTn id="37" dur="1" fill="hold">
                                          <p:stCondLst>
                                            <p:cond delay="0"/>
                                          </p:stCondLst>
                                        </p:cTn>
                                        <p:tgtEl>
                                          <p:spTgt spid="1872"/>
                                        </p:tgtEl>
                                        <p:attrNameLst>
                                          <p:attrName>style.visibility</p:attrName>
                                        </p:attrNameLst>
                                      </p:cBhvr>
                                      <p:to>
                                        <p:strVal val="visible"/>
                                      </p:to>
                                    </p:set>
                                    <p:animEffect transition="in" filter="fade">
                                      <p:cBhvr>
                                        <p:cTn id="38" dur="750"/>
                                        <p:tgtEl>
                                          <p:spTgt spid="1872"/>
                                        </p:tgtEl>
                                      </p:cBhvr>
                                    </p:animEffect>
                                  </p:childTnLst>
                                </p:cTn>
                              </p:par>
                              <p:par>
                                <p:cTn id="39" presetID="42" presetClass="path" presetSubtype="0" decel="100000" fill="hold" nodeType="withEffect">
                                  <p:stCondLst>
                                    <p:cond delay="100"/>
                                  </p:stCondLst>
                                  <p:childTnLst>
                                    <p:animMotion origin="layout" path="M 1.81261E-6 -4.70268E-6 L 1.81261E-6 0.05765 " pathEditMode="relative" rAng="0" ptsTypes="AA">
                                      <p:cBhvr>
                                        <p:cTn id="40" dur="750" spd="-100000" fill="hold"/>
                                        <p:tgtEl>
                                          <p:spTgt spid="1872"/>
                                        </p:tgtEl>
                                        <p:attrNameLst>
                                          <p:attrName>ppt_x</p:attrName>
                                          <p:attrName>ppt_y</p:attrName>
                                        </p:attrNameLst>
                                      </p:cBhvr>
                                      <p:rCtr x="0" y="2882"/>
                                    </p:animMotion>
                                  </p:childTnLst>
                                </p:cTn>
                              </p:par>
                              <p:par>
                                <p:cTn id="41" presetID="10" presetClass="entr" presetSubtype="0" fill="hold" nodeType="withEffect">
                                  <p:stCondLst>
                                    <p:cond delay="100"/>
                                  </p:stCondLst>
                                  <p:childTnLst>
                                    <p:set>
                                      <p:cBhvr>
                                        <p:cTn id="42" dur="1" fill="hold">
                                          <p:stCondLst>
                                            <p:cond delay="0"/>
                                          </p:stCondLst>
                                        </p:cTn>
                                        <p:tgtEl>
                                          <p:spTgt spid="1668"/>
                                        </p:tgtEl>
                                        <p:attrNameLst>
                                          <p:attrName>style.visibility</p:attrName>
                                        </p:attrNameLst>
                                      </p:cBhvr>
                                      <p:to>
                                        <p:strVal val="visible"/>
                                      </p:to>
                                    </p:set>
                                    <p:animEffect transition="in" filter="fade">
                                      <p:cBhvr>
                                        <p:cTn id="43" dur="750"/>
                                        <p:tgtEl>
                                          <p:spTgt spid="1668"/>
                                        </p:tgtEl>
                                      </p:cBhvr>
                                    </p:animEffect>
                                  </p:childTnLst>
                                </p:cTn>
                              </p:par>
                              <p:par>
                                <p:cTn id="44" presetID="42" presetClass="path" presetSubtype="0" decel="100000" fill="hold" nodeType="withEffect">
                                  <p:stCondLst>
                                    <p:cond delay="100"/>
                                  </p:stCondLst>
                                  <p:childTnLst>
                                    <p:animMotion origin="layout" path="M 1.21011E-6 3.8266E-6 L 1.21011E-6 0.05764 " pathEditMode="relative" rAng="0" ptsTypes="AA">
                                      <p:cBhvr>
                                        <p:cTn id="45" dur="750" spd="-100000" fill="hold"/>
                                        <p:tgtEl>
                                          <p:spTgt spid="1668"/>
                                        </p:tgtEl>
                                        <p:attrNameLst>
                                          <p:attrName>ppt_x</p:attrName>
                                          <p:attrName>ppt_y</p:attrName>
                                        </p:attrNameLst>
                                      </p:cBhvr>
                                      <p:rCtr x="0" y="2882"/>
                                    </p:animMotion>
                                  </p:childTnLst>
                                </p:cTn>
                              </p:par>
                              <p:par>
                                <p:cTn id="46" presetID="10" presetClass="entr" presetSubtype="0" fill="hold" nodeType="withEffect">
                                  <p:stCondLst>
                                    <p:cond delay="100"/>
                                  </p:stCondLst>
                                  <p:childTnLst>
                                    <p:set>
                                      <p:cBhvr>
                                        <p:cTn id="47" dur="1" fill="hold">
                                          <p:stCondLst>
                                            <p:cond delay="0"/>
                                          </p:stCondLst>
                                        </p:cTn>
                                        <p:tgtEl>
                                          <p:spTgt spid="1613"/>
                                        </p:tgtEl>
                                        <p:attrNameLst>
                                          <p:attrName>style.visibility</p:attrName>
                                        </p:attrNameLst>
                                      </p:cBhvr>
                                      <p:to>
                                        <p:strVal val="visible"/>
                                      </p:to>
                                    </p:set>
                                    <p:animEffect transition="in" filter="fade">
                                      <p:cBhvr>
                                        <p:cTn id="48" dur="750"/>
                                        <p:tgtEl>
                                          <p:spTgt spid="1613"/>
                                        </p:tgtEl>
                                      </p:cBhvr>
                                    </p:animEffect>
                                  </p:childTnLst>
                                </p:cTn>
                              </p:par>
                              <p:par>
                                <p:cTn id="49" presetID="42" presetClass="path" presetSubtype="0" decel="100000" fill="hold" nodeType="withEffect">
                                  <p:stCondLst>
                                    <p:cond delay="100"/>
                                  </p:stCondLst>
                                  <p:childTnLst>
                                    <p:animMotion origin="layout" path="M -3.41588E-6 3.20926E-6 L -3.41588E-6 0.05765 " pathEditMode="relative" rAng="0" ptsTypes="AA">
                                      <p:cBhvr>
                                        <p:cTn id="50" dur="750" spd="-100000" fill="hold"/>
                                        <p:tgtEl>
                                          <p:spTgt spid="1613"/>
                                        </p:tgtEl>
                                        <p:attrNameLst>
                                          <p:attrName>ppt_x</p:attrName>
                                          <p:attrName>ppt_y</p:attrName>
                                        </p:attrNameLst>
                                      </p:cBhvr>
                                      <p:rCtr x="0" y="2882"/>
                                    </p:animMotion>
                                  </p:childTnLst>
                                </p:cTn>
                              </p:par>
                              <p:par>
                                <p:cTn id="51" presetID="10" presetClass="entr" presetSubtype="0" fill="hold" nodeType="withEffect">
                                  <p:stCondLst>
                                    <p:cond delay="100"/>
                                  </p:stCondLst>
                                  <p:childTnLst>
                                    <p:set>
                                      <p:cBhvr>
                                        <p:cTn id="52" dur="1" fill="hold">
                                          <p:stCondLst>
                                            <p:cond delay="0"/>
                                          </p:stCondLst>
                                        </p:cTn>
                                        <p:tgtEl>
                                          <p:spTgt spid="1609"/>
                                        </p:tgtEl>
                                        <p:attrNameLst>
                                          <p:attrName>style.visibility</p:attrName>
                                        </p:attrNameLst>
                                      </p:cBhvr>
                                      <p:to>
                                        <p:strVal val="visible"/>
                                      </p:to>
                                    </p:set>
                                    <p:animEffect transition="in" filter="fade">
                                      <p:cBhvr>
                                        <p:cTn id="53" dur="750"/>
                                        <p:tgtEl>
                                          <p:spTgt spid="1609"/>
                                        </p:tgtEl>
                                      </p:cBhvr>
                                    </p:animEffect>
                                  </p:childTnLst>
                                </p:cTn>
                              </p:par>
                              <p:par>
                                <p:cTn id="54" presetID="42" presetClass="path" presetSubtype="0" decel="100000" fill="hold" nodeType="withEffect">
                                  <p:stCondLst>
                                    <p:cond delay="100"/>
                                  </p:stCondLst>
                                  <p:childTnLst>
                                    <p:animMotion origin="layout" path="M -1.85346E-6 6.8089E-8 L -1.85346E-6 0.05765 " pathEditMode="relative" rAng="0" ptsTypes="AA">
                                      <p:cBhvr>
                                        <p:cTn id="55" dur="750" spd="-100000" fill="hold"/>
                                        <p:tgtEl>
                                          <p:spTgt spid="1609"/>
                                        </p:tgtEl>
                                        <p:attrNameLst>
                                          <p:attrName>ppt_x</p:attrName>
                                          <p:attrName>ppt_y</p:attrName>
                                        </p:attrNameLst>
                                      </p:cBhvr>
                                      <p:rCtr x="0" y="2882"/>
                                    </p:animMotion>
                                  </p:childTnLst>
                                </p:cTn>
                              </p:par>
                              <p:par>
                                <p:cTn id="56" presetID="10" presetClass="entr" presetSubtype="0" fill="hold" nodeType="withEffect">
                                  <p:stCondLst>
                                    <p:cond delay="100"/>
                                  </p:stCondLst>
                                  <p:childTnLst>
                                    <p:set>
                                      <p:cBhvr>
                                        <p:cTn id="57" dur="1" fill="hold">
                                          <p:stCondLst>
                                            <p:cond delay="0"/>
                                          </p:stCondLst>
                                        </p:cTn>
                                        <p:tgtEl>
                                          <p:spTgt spid="1829"/>
                                        </p:tgtEl>
                                        <p:attrNameLst>
                                          <p:attrName>style.visibility</p:attrName>
                                        </p:attrNameLst>
                                      </p:cBhvr>
                                      <p:to>
                                        <p:strVal val="visible"/>
                                      </p:to>
                                    </p:set>
                                    <p:animEffect transition="in" filter="fade">
                                      <p:cBhvr>
                                        <p:cTn id="58" dur="750"/>
                                        <p:tgtEl>
                                          <p:spTgt spid="1829"/>
                                        </p:tgtEl>
                                      </p:cBhvr>
                                    </p:animEffect>
                                  </p:childTnLst>
                                </p:cTn>
                              </p:par>
                              <p:par>
                                <p:cTn id="59" presetID="42" presetClass="path" presetSubtype="0" decel="100000" fill="hold" nodeType="withEffect">
                                  <p:stCondLst>
                                    <p:cond delay="100"/>
                                  </p:stCondLst>
                                  <p:childTnLst>
                                    <p:animMotion origin="layout" path="M -8.90988E-7 1.18929E-6 L -8.90988E-7 0.05765 " pathEditMode="relative" rAng="0" ptsTypes="AA">
                                      <p:cBhvr>
                                        <p:cTn id="60" dur="750" spd="-100000" fill="hold"/>
                                        <p:tgtEl>
                                          <p:spTgt spid="1829"/>
                                        </p:tgtEl>
                                        <p:attrNameLst>
                                          <p:attrName>ppt_x</p:attrName>
                                          <p:attrName>ppt_y</p:attrName>
                                        </p:attrNameLst>
                                      </p:cBhvr>
                                      <p:rCtr x="0" y="2882"/>
                                    </p:animMotion>
                                  </p:childTnLst>
                                </p:cTn>
                              </p:par>
                              <p:par>
                                <p:cTn id="61" presetID="10" presetClass="entr" presetSubtype="0" fill="hold" nodeType="withEffect">
                                  <p:stCondLst>
                                    <p:cond delay="0"/>
                                  </p:stCondLst>
                                  <p:childTnLst>
                                    <p:set>
                                      <p:cBhvr>
                                        <p:cTn id="62" dur="1" fill="hold">
                                          <p:stCondLst>
                                            <p:cond delay="0"/>
                                          </p:stCondLst>
                                        </p:cTn>
                                        <p:tgtEl>
                                          <p:spTgt spid="1428"/>
                                        </p:tgtEl>
                                        <p:attrNameLst>
                                          <p:attrName>style.visibility</p:attrName>
                                        </p:attrNameLst>
                                      </p:cBhvr>
                                      <p:to>
                                        <p:strVal val="visible"/>
                                      </p:to>
                                    </p:set>
                                    <p:animEffect transition="in" filter="fade">
                                      <p:cBhvr>
                                        <p:cTn id="63" dur="750"/>
                                        <p:tgtEl>
                                          <p:spTgt spid="1428"/>
                                        </p:tgtEl>
                                      </p:cBhvr>
                                    </p:animEffect>
                                  </p:childTnLst>
                                </p:cTn>
                              </p:par>
                              <p:par>
                                <p:cTn id="64" presetID="42" presetClass="path" presetSubtype="0" decel="100000" fill="hold" nodeType="withEffect">
                                  <p:stCondLst>
                                    <p:cond delay="0"/>
                                  </p:stCondLst>
                                  <p:childTnLst>
                                    <p:animMotion origin="layout" path="M -2.29512E-6 -2.72356E-7 L -2.29512E-6 0.05765 " pathEditMode="relative" rAng="0" ptsTypes="AA">
                                      <p:cBhvr>
                                        <p:cTn id="65" dur="750" spd="-100000" fill="hold"/>
                                        <p:tgtEl>
                                          <p:spTgt spid="1428"/>
                                        </p:tgtEl>
                                        <p:attrNameLst>
                                          <p:attrName>ppt_x</p:attrName>
                                          <p:attrName>ppt_y</p:attrName>
                                        </p:attrNameLst>
                                      </p:cBhvr>
                                      <p:rCtr x="0" y="2882"/>
                                    </p:animMotion>
                                  </p:childTnLst>
                                </p:cTn>
                              </p:par>
                              <p:par>
                                <p:cTn id="66" presetID="10" presetClass="entr" presetSubtype="0" fill="hold" nodeType="withEffect">
                                  <p:stCondLst>
                                    <p:cond delay="0"/>
                                  </p:stCondLst>
                                  <p:childTnLst>
                                    <p:set>
                                      <p:cBhvr>
                                        <p:cTn id="67" dur="1" fill="hold">
                                          <p:stCondLst>
                                            <p:cond delay="0"/>
                                          </p:stCondLst>
                                        </p:cTn>
                                        <p:tgtEl>
                                          <p:spTgt spid="1550"/>
                                        </p:tgtEl>
                                        <p:attrNameLst>
                                          <p:attrName>style.visibility</p:attrName>
                                        </p:attrNameLst>
                                      </p:cBhvr>
                                      <p:to>
                                        <p:strVal val="visible"/>
                                      </p:to>
                                    </p:set>
                                    <p:animEffect transition="in" filter="fade">
                                      <p:cBhvr>
                                        <p:cTn id="68" dur="750"/>
                                        <p:tgtEl>
                                          <p:spTgt spid="1550"/>
                                        </p:tgtEl>
                                      </p:cBhvr>
                                    </p:animEffect>
                                  </p:childTnLst>
                                </p:cTn>
                              </p:par>
                              <p:par>
                                <p:cTn id="69" presetID="42" presetClass="path" presetSubtype="0" decel="100000" fill="hold" nodeType="withEffect">
                                  <p:stCondLst>
                                    <p:cond delay="0"/>
                                  </p:stCondLst>
                                  <p:childTnLst>
                                    <p:animMotion origin="layout" path="M 1.02119E-6 1.23468E-6 L 1.02119E-6 0.05765 " pathEditMode="relative" rAng="0" ptsTypes="AA">
                                      <p:cBhvr>
                                        <p:cTn id="70" dur="750" spd="-100000" fill="hold"/>
                                        <p:tgtEl>
                                          <p:spTgt spid="1550"/>
                                        </p:tgtEl>
                                        <p:attrNameLst>
                                          <p:attrName>ppt_x</p:attrName>
                                          <p:attrName>ppt_y</p:attrName>
                                        </p:attrNameLst>
                                      </p:cBhvr>
                                      <p:rCtr x="0" y="2882"/>
                                    </p:animMotion>
                                  </p:childTnLst>
                                </p:cTn>
                              </p:par>
                              <p:par>
                                <p:cTn id="71" presetID="10" presetClass="entr" presetSubtype="0" fill="hold" nodeType="withEffect">
                                  <p:stCondLst>
                                    <p:cond delay="0"/>
                                  </p:stCondLst>
                                  <p:childTnLst>
                                    <p:set>
                                      <p:cBhvr>
                                        <p:cTn id="72" dur="1" fill="hold">
                                          <p:stCondLst>
                                            <p:cond delay="0"/>
                                          </p:stCondLst>
                                        </p:cTn>
                                        <p:tgtEl>
                                          <p:spTgt spid="1540"/>
                                        </p:tgtEl>
                                        <p:attrNameLst>
                                          <p:attrName>style.visibility</p:attrName>
                                        </p:attrNameLst>
                                      </p:cBhvr>
                                      <p:to>
                                        <p:strVal val="visible"/>
                                      </p:to>
                                    </p:set>
                                    <p:animEffect transition="in" filter="fade">
                                      <p:cBhvr>
                                        <p:cTn id="73" dur="750"/>
                                        <p:tgtEl>
                                          <p:spTgt spid="1540"/>
                                        </p:tgtEl>
                                      </p:cBhvr>
                                    </p:animEffect>
                                  </p:childTnLst>
                                </p:cTn>
                              </p:par>
                              <p:par>
                                <p:cTn id="74" presetID="42" presetClass="path" presetSubtype="0" decel="100000" fill="hold" nodeType="withEffect">
                                  <p:stCondLst>
                                    <p:cond delay="0"/>
                                  </p:stCondLst>
                                  <p:childTnLst>
                                    <p:animMotion origin="layout" path="M 3.0891E-7 4.27145E-6 L 3.0891E-7 0.05764 " pathEditMode="relative" rAng="0" ptsTypes="AA">
                                      <p:cBhvr>
                                        <p:cTn id="75" dur="750" spd="-100000" fill="hold"/>
                                        <p:tgtEl>
                                          <p:spTgt spid="1540"/>
                                        </p:tgtEl>
                                        <p:attrNameLst>
                                          <p:attrName>ppt_x</p:attrName>
                                          <p:attrName>ppt_y</p:attrName>
                                        </p:attrNameLst>
                                      </p:cBhvr>
                                      <p:rCtr x="0" y="2882"/>
                                    </p:animMotion>
                                  </p:childTnLst>
                                </p:cTn>
                              </p:par>
                            </p:childTnLst>
                          </p:cTn>
                        </p:par>
                        <p:par>
                          <p:cTn id="76" fill="hold">
                            <p:stCondLst>
                              <p:cond delay="850"/>
                            </p:stCondLst>
                            <p:childTnLst>
                              <p:par>
                                <p:cTn id="77" presetID="26" presetClass="emph" presetSubtype="0" repeatCount="indefinite" fill="hold" nodeType="afterEffect">
                                  <p:stCondLst>
                                    <p:cond delay="0"/>
                                  </p:stCondLst>
                                  <p:childTnLst>
                                    <p:animEffect transition="out" filter="fade">
                                      <p:cBhvr>
                                        <p:cTn id="78" dur="1500" tmFilter="0, 0; .2, .5; .8, .5; 1, 0"/>
                                        <p:tgtEl>
                                          <p:spTgt spid="1550"/>
                                        </p:tgtEl>
                                      </p:cBhvr>
                                    </p:animEffect>
                                    <p:animScale>
                                      <p:cBhvr>
                                        <p:cTn id="79" dur="750" autoRev="1" fill="hold"/>
                                        <p:tgtEl>
                                          <p:spTgt spid="1550"/>
                                        </p:tgtEl>
                                      </p:cBhvr>
                                      <p:by x="105000" y="105000"/>
                                    </p:animScale>
                                  </p:childTnLst>
                                </p:cTn>
                              </p:par>
                              <p:par>
                                <p:cTn id="80" presetID="26" presetClass="emph" presetSubtype="0" repeatCount="indefinite" fill="hold" nodeType="withEffect">
                                  <p:stCondLst>
                                    <p:cond delay="0"/>
                                  </p:stCondLst>
                                  <p:childTnLst>
                                    <p:animEffect transition="out" filter="fade">
                                      <p:cBhvr>
                                        <p:cTn id="81" dur="1500" tmFilter="0, 0; .2, .5; .8, .5; 1, 0"/>
                                        <p:tgtEl>
                                          <p:spTgt spid="1540"/>
                                        </p:tgtEl>
                                      </p:cBhvr>
                                    </p:animEffect>
                                    <p:animScale>
                                      <p:cBhvr>
                                        <p:cTn id="82" dur="750" autoRev="1" fill="hold"/>
                                        <p:tgtEl>
                                          <p:spTgt spid="1540"/>
                                        </p:tgtEl>
                                      </p:cBhvr>
                                      <p:by x="105000" y="105000"/>
                                    </p:animScale>
                                  </p:childTnLst>
                                </p:cTn>
                              </p:par>
                              <p:par>
                                <p:cTn id="83" presetID="21" presetClass="entr" presetSubtype="1" fill="hold" nodeType="withEffect">
                                  <p:stCondLst>
                                    <p:cond delay="0"/>
                                  </p:stCondLst>
                                  <p:childTnLst>
                                    <p:set>
                                      <p:cBhvr>
                                        <p:cTn id="84" dur="1" fill="hold">
                                          <p:stCondLst>
                                            <p:cond delay="0"/>
                                          </p:stCondLst>
                                        </p:cTn>
                                        <p:tgtEl>
                                          <p:spTgt spid="689"/>
                                        </p:tgtEl>
                                        <p:attrNameLst>
                                          <p:attrName>style.visibility</p:attrName>
                                        </p:attrNameLst>
                                      </p:cBhvr>
                                      <p:to>
                                        <p:strVal val="visible"/>
                                      </p:to>
                                    </p:set>
                                    <p:animEffect transition="in" filter="wheel(1)">
                                      <p:cBhvr>
                                        <p:cTn id="85" dur="1500"/>
                                        <p:tgtEl>
                                          <p:spTgt spid="689"/>
                                        </p:tgtEl>
                                      </p:cBhvr>
                                    </p:animEffect>
                                  </p:childTnLst>
                                </p:cTn>
                              </p:par>
                              <p:par>
                                <p:cTn id="86" presetID="21" presetClass="entr" presetSubtype="1" fill="hold" nodeType="withEffect">
                                  <p:stCondLst>
                                    <p:cond delay="0"/>
                                  </p:stCondLst>
                                  <p:childTnLst>
                                    <p:set>
                                      <p:cBhvr>
                                        <p:cTn id="87" dur="1" fill="hold">
                                          <p:stCondLst>
                                            <p:cond delay="0"/>
                                          </p:stCondLst>
                                        </p:cTn>
                                        <p:tgtEl>
                                          <p:spTgt spid="717"/>
                                        </p:tgtEl>
                                        <p:attrNameLst>
                                          <p:attrName>style.visibility</p:attrName>
                                        </p:attrNameLst>
                                      </p:cBhvr>
                                      <p:to>
                                        <p:strVal val="visible"/>
                                      </p:to>
                                    </p:set>
                                    <p:animEffect transition="in" filter="wheel(1)">
                                      <p:cBhvr>
                                        <p:cTn id="88" dur="1500"/>
                                        <p:tgtEl>
                                          <p:spTgt spid="717"/>
                                        </p:tgtEl>
                                      </p:cBhvr>
                                    </p:animEffect>
                                  </p:childTnLst>
                                </p:cTn>
                              </p:par>
                              <p:par>
                                <p:cTn id="89" presetID="10" presetClass="entr" presetSubtype="0" fill="hold" nodeType="withEffect">
                                  <p:stCondLst>
                                    <p:cond delay="250"/>
                                  </p:stCondLst>
                                  <p:childTnLst>
                                    <p:set>
                                      <p:cBhvr>
                                        <p:cTn id="90" dur="1" fill="hold">
                                          <p:stCondLst>
                                            <p:cond delay="0"/>
                                          </p:stCondLst>
                                        </p:cTn>
                                        <p:tgtEl>
                                          <p:spTgt spid="787"/>
                                        </p:tgtEl>
                                        <p:attrNameLst>
                                          <p:attrName>style.visibility</p:attrName>
                                        </p:attrNameLst>
                                      </p:cBhvr>
                                      <p:to>
                                        <p:strVal val="visible"/>
                                      </p:to>
                                    </p:set>
                                    <p:animEffect transition="in" filter="fade">
                                      <p:cBhvr>
                                        <p:cTn id="91" dur="500"/>
                                        <p:tgtEl>
                                          <p:spTgt spid="787"/>
                                        </p:tgtEl>
                                      </p:cBhvr>
                                    </p:animEffect>
                                  </p:childTnLst>
                                </p:cTn>
                              </p:par>
                              <p:par>
                                <p:cTn id="92" presetID="10" presetClass="entr" presetSubtype="0" fill="hold" grpId="0" nodeType="withEffect">
                                  <p:stCondLst>
                                    <p:cond delay="400"/>
                                  </p:stCondLst>
                                  <p:childTnLst>
                                    <p:set>
                                      <p:cBhvr>
                                        <p:cTn id="93" dur="1" fill="hold">
                                          <p:stCondLst>
                                            <p:cond delay="0"/>
                                          </p:stCondLst>
                                        </p:cTn>
                                        <p:tgtEl>
                                          <p:spTgt spid="783"/>
                                        </p:tgtEl>
                                        <p:attrNameLst>
                                          <p:attrName>style.visibility</p:attrName>
                                        </p:attrNameLst>
                                      </p:cBhvr>
                                      <p:to>
                                        <p:strVal val="visible"/>
                                      </p:to>
                                    </p:set>
                                    <p:animEffect transition="in" filter="fade">
                                      <p:cBhvr>
                                        <p:cTn id="94" dur="500"/>
                                        <p:tgtEl>
                                          <p:spTgt spid="783"/>
                                        </p:tgtEl>
                                      </p:cBhvr>
                                    </p:animEffect>
                                  </p:childTnLst>
                                </p:cTn>
                              </p:par>
                              <p:par>
                                <p:cTn id="95" presetID="10" presetClass="entr" presetSubtype="0" fill="hold" grpId="0" nodeType="withEffect">
                                  <p:stCondLst>
                                    <p:cond delay="400"/>
                                  </p:stCondLst>
                                  <p:childTnLst>
                                    <p:set>
                                      <p:cBhvr>
                                        <p:cTn id="96" dur="1" fill="hold">
                                          <p:stCondLst>
                                            <p:cond delay="0"/>
                                          </p:stCondLst>
                                        </p:cTn>
                                        <p:tgtEl>
                                          <p:spTgt spid="785"/>
                                        </p:tgtEl>
                                        <p:attrNameLst>
                                          <p:attrName>style.visibility</p:attrName>
                                        </p:attrNameLst>
                                      </p:cBhvr>
                                      <p:to>
                                        <p:strVal val="visible"/>
                                      </p:to>
                                    </p:set>
                                    <p:animEffect transition="in" filter="fade">
                                      <p:cBhvr>
                                        <p:cTn id="97" dur="500"/>
                                        <p:tgtEl>
                                          <p:spTgt spid="785"/>
                                        </p:tgtEl>
                                      </p:cBhvr>
                                    </p:animEffect>
                                  </p:childTnLst>
                                </p:cTn>
                              </p:par>
                              <p:par>
                                <p:cTn id="98" presetID="27" presetClass="emph" presetSubtype="0" repeatCount="indefinite" fill="remove" grpId="1" nodeType="withEffect">
                                  <p:stCondLst>
                                    <p:cond delay="400"/>
                                  </p:stCondLst>
                                  <p:childTnLst>
                                    <p:animClr clrSpc="rgb" dir="cw">
                                      <p:cBhvr override="childStyle">
                                        <p:cTn id="99" dur="750" autoRev="1" fill="remove"/>
                                        <p:tgtEl>
                                          <p:spTgt spid="785"/>
                                        </p:tgtEl>
                                        <p:attrNameLst>
                                          <p:attrName>style.color</p:attrName>
                                        </p:attrNameLst>
                                      </p:cBhvr>
                                      <p:to>
                                        <a:schemeClr val="bg1"/>
                                      </p:to>
                                    </p:animClr>
                                    <p:animClr clrSpc="rgb" dir="cw">
                                      <p:cBhvr>
                                        <p:cTn id="100" dur="750" autoRev="1" fill="remove"/>
                                        <p:tgtEl>
                                          <p:spTgt spid="785"/>
                                        </p:tgtEl>
                                        <p:attrNameLst>
                                          <p:attrName>fillcolor</p:attrName>
                                        </p:attrNameLst>
                                      </p:cBhvr>
                                      <p:to>
                                        <a:schemeClr val="bg1"/>
                                      </p:to>
                                    </p:animClr>
                                    <p:set>
                                      <p:cBhvr>
                                        <p:cTn id="101" dur="750" autoRev="1" fill="remove"/>
                                        <p:tgtEl>
                                          <p:spTgt spid="785"/>
                                        </p:tgtEl>
                                        <p:attrNameLst>
                                          <p:attrName>fill.type</p:attrName>
                                        </p:attrNameLst>
                                      </p:cBhvr>
                                      <p:to>
                                        <p:strVal val="solid"/>
                                      </p:to>
                                    </p:set>
                                    <p:set>
                                      <p:cBhvr>
                                        <p:cTn id="102" dur="750" autoRev="1" fill="remove"/>
                                        <p:tgtEl>
                                          <p:spTgt spid="785"/>
                                        </p:tgtEl>
                                        <p:attrNameLst>
                                          <p:attrName>fill.on</p:attrName>
                                        </p:attrNameLst>
                                      </p:cBhvr>
                                      <p:to>
                                        <p:strVal val="true"/>
                                      </p:to>
                                    </p:set>
                                  </p:childTnLst>
                                </p:cTn>
                              </p:par>
                              <p:par>
                                <p:cTn id="103" presetID="26" presetClass="emph" presetSubtype="0" repeatCount="indefinite" fill="hold" grpId="2" nodeType="withEffect">
                                  <p:stCondLst>
                                    <p:cond delay="400"/>
                                  </p:stCondLst>
                                  <p:childTnLst>
                                    <p:animEffect transition="out" filter="fade">
                                      <p:cBhvr>
                                        <p:cTn id="104" dur="1500" tmFilter="0, 0; .2, .5; .8, .5; 1, 0"/>
                                        <p:tgtEl>
                                          <p:spTgt spid="785"/>
                                        </p:tgtEl>
                                      </p:cBhvr>
                                    </p:animEffect>
                                    <p:animScale>
                                      <p:cBhvr>
                                        <p:cTn id="105" dur="750" autoRev="1" fill="hold"/>
                                        <p:tgtEl>
                                          <p:spTgt spid="785"/>
                                        </p:tgtEl>
                                      </p:cBhvr>
                                      <p:by x="105000" y="105000"/>
                                    </p:animScale>
                                  </p:childTnLst>
                                </p:cTn>
                              </p:par>
                              <p:par>
                                <p:cTn id="106" presetID="10" presetClass="entr" presetSubtype="0" fill="hold" grpId="0" nodeType="withEffect">
                                  <p:stCondLst>
                                    <p:cond delay="400"/>
                                  </p:stCondLst>
                                  <p:childTnLst>
                                    <p:set>
                                      <p:cBhvr>
                                        <p:cTn id="107" dur="1" fill="hold">
                                          <p:stCondLst>
                                            <p:cond delay="0"/>
                                          </p:stCondLst>
                                        </p:cTn>
                                        <p:tgtEl>
                                          <p:spTgt spid="784"/>
                                        </p:tgtEl>
                                        <p:attrNameLst>
                                          <p:attrName>style.visibility</p:attrName>
                                        </p:attrNameLst>
                                      </p:cBhvr>
                                      <p:to>
                                        <p:strVal val="visible"/>
                                      </p:to>
                                    </p:set>
                                    <p:animEffect transition="in" filter="fade">
                                      <p:cBhvr>
                                        <p:cTn id="108" dur="500"/>
                                        <p:tgtEl>
                                          <p:spTgt spid="784"/>
                                        </p:tgtEl>
                                      </p:cBhvr>
                                    </p:animEffect>
                                  </p:childTnLst>
                                </p:cTn>
                              </p:par>
                              <p:par>
                                <p:cTn id="109" presetID="27" presetClass="emph" presetSubtype="0" repeatCount="indefinite" fill="remove" grpId="1" nodeType="withEffect">
                                  <p:stCondLst>
                                    <p:cond delay="400"/>
                                  </p:stCondLst>
                                  <p:childTnLst>
                                    <p:animClr clrSpc="rgb" dir="cw">
                                      <p:cBhvr override="childStyle">
                                        <p:cTn id="110" dur="750" autoRev="1" fill="remove"/>
                                        <p:tgtEl>
                                          <p:spTgt spid="784"/>
                                        </p:tgtEl>
                                        <p:attrNameLst>
                                          <p:attrName>style.color</p:attrName>
                                        </p:attrNameLst>
                                      </p:cBhvr>
                                      <p:to>
                                        <a:schemeClr val="bg1"/>
                                      </p:to>
                                    </p:animClr>
                                    <p:animClr clrSpc="rgb" dir="cw">
                                      <p:cBhvr>
                                        <p:cTn id="111" dur="750" autoRev="1" fill="remove"/>
                                        <p:tgtEl>
                                          <p:spTgt spid="784"/>
                                        </p:tgtEl>
                                        <p:attrNameLst>
                                          <p:attrName>fillcolor</p:attrName>
                                        </p:attrNameLst>
                                      </p:cBhvr>
                                      <p:to>
                                        <a:schemeClr val="bg1"/>
                                      </p:to>
                                    </p:animClr>
                                    <p:set>
                                      <p:cBhvr>
                                        <p:cTn id="112" dur="750" autoRev="1" fill="remove"/>
                                        <p:tgtEl>
                                          <p:spTgt spid="784"/>
                                        </p:tgtEl>
                                        <p:attrNameLst>
                                          <p:attrName>fill.type</p:attrName>
                                        </p:attrNameLst>
                                      </p:cBhvr>
                                      <p:to>
                                        <p:strVal val="solid"/>
                                      </p:to>
                                    </p:set>
                                    <p:set>
                                      <p:cBhvr>
                                        <p:cTn id="113" dur="750" autoRev="1" fill="remove"/>
                                        <p:tgtEl>
                                          <p:spTgt spid="784"/>
                                        </p:tgtEl>
                                        <p:attrNameLst>
                                          <p:attrName>fill.on</p:attrName>
                                        </p:attrNameLst>
                                      </p:cBhvr>
                                      <p:to>
                                        <p:strVal val="true"/>
                                      </p:to>
                                    </p:set>
                                  </p:childTnLst>
                                </p:cTn>
                              </p:par>
                              <p:par>
                                <p:cTn id="114" presetID="26" presetClass="emph" presetSubtype="0" repeatCount="indefinite" fill="hold" grpId="2" nodeType="withEffect">
                                  <p:stCondLst>
                                    <p:cond delay="400"/>
                                  </p:stCondLst>
                                  <p:childTnLst>
                                    <p:animEffect transition="out" filter="fade">
                                      <p:cBhvr>
                                        <p:cTn id="115" dur="1500" tmFilter="0, 0; .2, .5; .8, .5; 1, 0"/>
                                        <p:tgtEl>
                                          <p:spTgt spid="784"/>
                                        </p:tgtEl>
                                      </p:cBhvr>
                                    </p:animEffect>
                                    <p:animScale>
                                      <p:cBhvr>
                                        <p:cTn id="116" dur="750" autoRev="1" fill="hold"/>
                                        <p:tgtEl>
                                          <p:spTgt spid="784"/>
                                        </p:tgtEl>
                                      </p:cBhvr>
                                      <p:by x="105000" y="105000"/>
                                    </p:animScale>
                                  </p:childTnLst>
                                </p:cTn>
                              </p:par>
                              <p:par>
                                <p:cTn id="117" presetID="10" presetClass="entr" presetSubtype="0" fill="hold" grpId="0" nodeType="withEffect">
                                  <p:stCondLst>
                                    <p:cond delay="400"/>
                                  </p:stCondLst>
                                  <p:childTnLst>
                                    <p:set>
                                      <p:cBhvr>
                                        <p:cTn id="118" dur="1" fill="hold">
                                          <p:stCondLst>
                                            <p:cond delay="0"/>
                                          </p:stCondLst>
                                        </p:cTn>
                                        <p:tgtEl>
                                          <p:spTgt spid="786"/>
                                        </p:tgtEl>
                                        <p:attrNameLst>
                                          <p:attrName>style.visibility</p:attrName>
                                        </p:attrNameLst>
                                      </p:cBhvr>
                                      <p:to>
                                        <p:strVal val="visible"/>
                                      </p:to>
                                    </p:set>
                                    <p:animEffect transition="in" filter="fade">
                                      <p:cBhvr>
                                        <p:cTn id="119" dur="500"/>
                                        <p:tgtEl>
                                          <p:spTgt spid="786"/>
                                        </p:tgtEl>
                                      </p:cBhvr>
                                    </p:animEffect>
                                  </p:childTnLst>
                                </p:cTn>
                              </p:par>
                              <p:par>
                                <p:cTn id="120" presetID="27" presetClass="emph" presetSubtype="0" repeatCount="indefinite" fill="remove" grpId="1" nodeType="withEffect">
                                  <p:stCondLst>
                                    <p:cond delay="400"/>
                                  </p:stCondLst>
                                  <p:childTnLst>
                                    <p:animClr clrSpc="rgb" dir="cw">
                                      <p:cBhvr override="childStyle">
                                        <p:cTn id="121" dur="750" autoRev="1" fill="remove"/>
                                        <p:tgtEl>
                                          <p:spTgt spid="786"/>
                                        </p:tgtEl>
                                        <p:attrNameLst>
                                          <p:attrName>style.color</p:attrName>
                                        </p:attrNameLst>
                                      </p:cBhvr>
                                      <p:to>
                                        <a:schemeClr val="bg1"/>
                                      </p:to>
                                    </p:animClr>
                                    <p:animClr clrSpc="rgb" dir="cw">
                                      <p:cBhvr>
                                        <p:cTn id="122" dur="750" autoRev="1" fill="remove"/>
                                        <p:tgtEl>
                                          <p:spTgt spid="786"/>
                                        </p:tgtEl>
                                        <p:attrNameLst>
                                          <p:attrName>fillcolor</p:attrName>
                                        </p:attrNameLst>
                                      </p:cBhvr>
                                      <p:to>
                                        <a:schemeClr val="bg1"/>
                                      </p:to>
                                    </p:animClr>
                                    <p:set>
                                      <p:cBhvr>
                                        <p:cTn id="123" dur="750" autoRev="1" fill="remove"/>
                                        <p:tgtEl>
                                          <p:spTgt spid="786"/>
                                        </p:tgtEl>
                                        <p:attrNameLst>
                                          <p:attrName>fill.type</p:attrName>
                                        </p:attrNameLst>
                                      </p:cBhvr>
                                      <p:to>
                                        <p:strVal val="solid"/>
                                      </p:to>
                                    </p:set>
                                    <p:set>
                                      <p:cBhvr>
                                        <p:cTn id="124" dur="750" autoRev="1" fill="remove"/>
                                        <p:tgtEl>
                                          <p:spTgt spid="786"/>
                                        </p:tgtEl>
                                        <p:attrNameLst>
                                          <p:attrName>fill.on</p:attrName>
                                        </p:attrNameLst>
                                      </p:cBhvr>
                                      <p:to>
                                        <p:strVal val="true"/>
                                      </p:to>
                                    </p:set>
                                  </p:childTnLst>
                                </p:cTn>
                              </p:par>
                              <p:par>
                                <p:cTn id="125" presetID="26" presetClass="emph" presetSubtype="0" repeatCount="indefinite" fill="hold" grpId="2" nodeType="withEffect">
                                  <p:stCondLst>
                                    <p:cond delay="400"/>
                                  </p:stCondLst>
                                  <p:childTnLst>
                                    <p:animEffect transition="out" filter="fade">
                                      <p:cBhvr>
                                        <p:cTn id="126" dur="1500" tmFilter="0, 0; .2, .5; .8, .5; 1, 0"/>
                                        <p:tgtEl>
                                          <p:spTgt spid="786"/>
                                        </p:tgtEl>
                                      </p:cBhvr>
                                    </p:animEffect>
                                    <p:animScale>
                                      <p:cBhvr>
                                        <p:cTn id="127" dur="750" autoRev="1" fill="hold"/>
                                        <p:tgtEl>
                                          <p:spTgt spid="786"/>
                                        </p:tgtEl>
                                      </p:cBhvr>
                                      <p:by x="105000" y="105000"/>
                                    </p:animScale>
                                  </p:childTnLst>
                                </p:cTn>
                              </p:par>
                              <p:par>
                                <p:cTn id="128" presetID="10" presetClass="entr" presetSubtype="0" fill="hold" grpId="0" nodeType="withEffect">
                                  <p:stCondLst>
                                    <p:cond delay="400"/>
                                  </p:stCondLst>
                                  <p:childTnLst>
                                    <p:set>
                                      <p:cBhvr>
                                        <p:cTn id="129" dur="1" fill="hold">
                                          <p:stCondLst>
                                            <p:cond delay="0"/>
                                          </p:stCondLst>
                                        </p:cTn>
                                        <p:tgtEl>
                                          <p:spTgt spid="1356"/>
                                        </p:tgtEl>
                                        <p:attrNameLst>
                                          <p:attrName>style.visibility</p:attrName>
                                        </p:attrNameLst>
                                      </p:cBhvr>
                                      <p:to>
                                        <p:strVal val="visible"/>
                                      </p:to>
                                    </p:set>
                                    <p:animEffect transition="in" filter="fade">
                                      <p:cBhvr>
                                        <p:cTn id="130" dur="500"/>
                                        <p:tgtEl>
                                          <p:spTgt spid="1356"/>
                                        </p:tgtEl>
                                      </p:cBhvr>
                                    </p:animEffect>
                                  </p:childTnLst>
                                </p:cTn>
                              </p:par>
                              <p:par>
                                <p:cTn id="131" presetID="27" presetClass="emph" presetSubtype="0" repeatCount="indefinite" fill="remove" grpId="1" nodeType="withEffect">
                                  <p:stCondLst>
                                    <p:cond delay="400"/>
                                  </p:stCondLst>
                                  <p:childTnLst>
                                    <p:animClr clrSpc="rgb" dir="cw">
                                      <p:cBhvr override="childStyle">
                                        <p:cTn id="132" dur="750" autoRev="1" fill="remove"/>
                                        <p:tgtEl>
                                          <p:spTgt spid="1356"/>
                                        </p:tgtEl>
                                        <p:attrNameLst>
                                          <p:attrName>style.color</p:attrName>
                                        </p:attrNameLst>
                                      </p:cBhvr>
                                      <p:to>
                                        <a:schemeClr val="bg1"/>
                                      </p:to>
                                    </p:animClr>
                                    <p:animClr clrSpc="rgb" dir="cw">
                                      <p:cBhvr>
                                        <p:cTn id="133" dur="750" autoRev="1" fill="remove"/>
                                        <p:tgtEl>
                                          <p:spTgt spid="1356"/>
                                        </p:tgtEl>
                                        <p:attrNameLst>
                                          <p:attrName>fillcolor</p:attrName>
                                        </p:attrNameLst>
                                      </p:cBhvr>
                                      <p:to>
                                        <a:schemeClr val="bg1"/>
                                      </p:to>
                                    </p:animClr>
                                    <p:set>
                                      <p:cBhvr>
                                        <p:cTn id="134" dur="750" autoRev="1" fill="remove"/>
                                        <p:tgtEl>
                                          <p:spTgt spid="1356"/>
                                        </p:tgtEl>
                                        <p:attrNameLst>
                                          <p:attrName>fill.type</p:attrName>
                                        </p:attrNameLst>
                                      </p:cBhvr>
                                      <p:to>
                                        <p:strVal val="solid"/>
                                      </p:to>
                                    </p:set>
                                    <p:set>
                                      <p:cBhvr>
                                        <p:cTn id="135" dur="750" autoRev="1" fill="remove"/>
                                        <p:tgtEl>
                                          <p:spTgt spid="1356"/>
                                        </p:tgtEl>
                                        <p:attrNameLst>
                                          <p:attrName>fill.on</p:attrName>
                                        </p:attrNameLst>
                                      </p:cBhvr>
                                      <p:to>
                                        <p:strVal val="true"/>
                                      </p:to>
                                    </p:set>
                                  </p:childTnLst>
                                </p:cTn>
                              </p:par>
                              <p:par>
                                <p:cTn id="136" presetID="26" presetClass="emph" presetSubtype="0" repeatCount="indefinite" fill="hold" grpId="2" nodeType="withEffect">
                                  <p:stCondLst>
                                    <p:cond delay="400"/>
                                  </p:stCondLst>
                                  <p:childTnLst>
                                    <p:animEffect transition="out" filter="fade">
                                      <p:cBhvr>
                                        <p:cTn id="137" dur="1500" tmFilter="0, 0; .2, .5; .8, .5; 1, 0"/>
                                        <p:tgtEl>
                                          <p:spTgt spid="1356"/>
                                        </p:tgtEl>
                                      </p:cBhvr>
                                    </p:animEffect>
                                    <p:animScale>
                                      <p:cBhvr>
                                        <p:cTn id="138" dur="750" autoRev="1" fill="hold"/>
                                        <p:tgtEl>
                                          <p:spTgt spid="1356"/>
                                        </p:tgtEl>
                                      </p:cBhvr>
                                      <p:by x="105000" y="105000"/>
                                    </p:animScale>
                                  </p:childTnLst>
                                </p:cTn>
                              </p:par>
                              <p:par>
                                <p:cTn id="139" presetID="10" presetClass="entr" presetSubtype="0" fill="hold" nodeType="withEffect">
                                  <p:stCondLst>
                                    <p:cond delay="450"/>
                                  </p:stCondLst>
                                  <p:childTnLst>
                                    <p:set>
                                      <p:cBhvr>
                                        <p:cTn id="140" dur="1" fill="hold">
                                          <p:stCondLst>
                                            <p:cond delay="0"/>
                                          </p:stCondLst>
                                        </p:cTn>
                                        <p:tgtEl>
                                          <p:spTgt spid="772"/>
                                        </p:tgtEl>
                                        <p:attrNameLst>
                                          <p:attrName>style.visibility</p:attrName>
                                        </p:attrNameLst>
                                      </p:cBhvr>
                                      <p:to>
                                        <p:strVal val="visible"/>
                                      </p:to>
                                    </p:set>
                                    <p:animEffect transition="in" filter="fade">
                                      <p:cBhvr>
                                        <p:cTn id="141" dur="500"/>
                                        <p:tgtEl>
                                          <p:spTgt spid="772"/>
                                        </p:tgtEl>
                                      </p:cBhvr>
                                    </p:animEffect>
                                  </p:childTnLst>
                                </p:cTn>
                              </p:par>
                              <p:par>
                                <p:cTn id="142" presetID="10" presetClass="entr" presetSubtype="0" fill="hold" nodeType="withEffect">
                                  <p:stCondLst>
                                    <p:cond delay="600"/>
                                  </p:stCondLst>
                                  <p:childTnLst>
                                    <p:set>
                                      <p:cBhvr>
                                        <p:cTn id="143" dur="1" fill="hold">
                                          <p:stCondLst>
                                            <p:cond delay="0"/>
                                          </p:stCondLst>
                                        </p:cTn>
                                        <p:tgtEl>
                                          <p:spTgt spid="1359"/>
                                        </p:tgtEl>
                                        <p:attrNameLst>
                                          <p:attrName>style.visibility</p:attrName>
                                        </p:attrNameLst>
                                      </p:cBhvr>
                                      <p:to>
                                        <p:strVal val="visible"/>
                                      </p:to>
                                    </p:set>
                                    <p:animEffect transition="in" filter="fade">
                                      <p:cBhvr>
                                        <p:cTn id="144" dur="500"/>
                                        <p:tgtEl>
                                          <p:spTgt spid="1359"/>
                                        </p:tgtEl>
                                      </p:cBhvr>
                                    </p:animEffect>
                                  </p:childTnLst>
                                </p:cTn>
                              </p:par>
                              <p:par>
                                <p:cTn id="145" presetID="10" presetClass="entr" presetSubtype="0" fill="hold" nodeType="withEffect">
                                  <p:stCondLst>
                                    <p:cond delay="600"/>
                                  </p:stCondLst>
                                  <p:childTnLst>
                                    <p:set>
                                      <p:cBhvr>
                                        <p:cTn id="146" dur="1" fill="hold">
                                          <p:stCondLst>
                                            <p:cond delay="0"/>
                                          </p:stCondLst>
                                        </p:cTn>
                                        <p:tgtEl>
                                          <p:spTgt spid="1362"/>
                                        </p:tgtEl>
                                        <p:attrNameLst>
                                          <p:attrName>style.visibility</p:attrName>
                                        </p:attrNameLst>
                                      </p:cBhvr>
                                      <p:to>
                                        <p:strVal val="visible"/>
                                      </p:to>
                                    </p:set>
                                    <p:animEffect transition="in" filter="fade">
                                      <p:cBhvr>
                                        <p:cTn id="147" dur="500"/>
                                        <p:tgtEl>
                                          <p:spTgt spid="1362"/>
                                        </p:tgtEl>
                                      </p:cBhvr>
                                    </p:animEffect>
                                  </p:childTnLst>
                                </p:cTn>
                              </p:par>
                              <p:par>
                                <p:cTn id="148" presetID="10" presetClass="entr" presetSubtype="0" fill="hold" nodeType="withEffect">
                                  <p:stCondLst>
                                    <p:cond delay="600"/>
                                  </p:stCondLst>
                                  <p:childTnLst>
                                    <p:set>
                                      <p:cBhvr>
                                        <p:cTn id="149" dur="1" fill="hold">
                                          <p:stCondLst>
                                            <p:cond delay="0"/>
                                          </p:stCondLst>
                                        </p:cTn>
                                        <p:tgtEl>
                                          <p:spTgt spid="1365"/>
                                        </p:tgtEl>
                                        <p:attrNameLst>
                                          <p:attrName>style.visibility</p:attrName>
                                        </p:attrNameLst>
                                      </p:cBhvr>
                                      <p:to>
                                        <p:strVal val="visible"/>
                                      </p:to>
                                    </p:set>
                                    <p:animEffect transition="in" filter="fade">
                                      <p:cBhvr>
                                        <p:cTn id="150" dur="500"/>
                                        <p:tgtEl>
                                          <p:spTgt spid="1365"/>
                                        </p:tgtEl>
                                      </p:cBhvr>
                                    </p:animEffect>
                                  </p:childTnLst>
                                </p:cTn>
                              </p:par>
                              <p:par>
                                <p:cTn id="151" presetID="8" presetClass="emph" presetSubtype="0" repeatCount="indefinite" fill="hold" nodeType="withEffect">
                                  <p:stCondLst>
                                    <p:cond delay="600"/>
                                  </p:stCondLst>
                                  <p:childTnLst>
                                    <p:animRot by="21600000">
                                      <p:cBhvr>
                                        <p:cTn id="152" dur="5000" fill="hold"/>
                                        <p:tgtEl>
                                          <p:spTgt spid="1359"/>
                                        </p:tgtEl>
                                        <p:attrNameLst>
                                          <p:attrName>r</p:attrName>
                                        </p:attrNameLst>
                                      </p:cBhvr>
                                    </p:animRot>
                                  </p:childTnLst>
                                </p:cTn>
                              </p:par>
                              <p:par>
                                <p:cTn id="153" presetID="8" presetClass="emph" presetSubtype="0" repeatCount="indefinite" fill="hold" nodeType="withEffect">
                                  <p:stCondLst>
                                    <p:cond delay="600"/>
                                  </p:stCondLst>
                                  <p:childTnLst>
                                    <p:animRot by="21600000">
                                      <p:cBhvr>
                                        <p:cTn id="154" dur="5000" fill="hold"/>
                                        <p:tgtEl>
                                          <p:spTgt spid="1362"/>
                                        </p:tgtEl>
                                        <p:attrNameLst>
                                          <p:attrName>r</p:attrName>
                                        </p:attrNameLst>
                                      </p:cBhvr>
                                    </p:animRot>
                                  </p:childTnLst>
                                </p:cTn>
                              </p:par>
                              <p:par>
                                <p:cTn id="155" presetID="8" presetClass="emph" presetSubtype="0" repeatCount="indefinite" fill="hold" nodeType="withEffect">
                                  <p:stCondLst>
                                    <p:cond delay="600"/>
                                  </p:stCondLst>
                                  <p:childTnLst>
                                    <p:animRot by="21600000">
                                      <p:cBhvr>
                                        <p:cTn id="156" dur="5000" fill="hold"/>
                                        <p:tgtEl>
                                          <p:spTgt spid="1365"/>
                                        </p:tgtEl>
                                        <p:attrNameLst>
                                          <p:attrName>r</p:attrName>
                                        </p:attrNameLst>
                                      </p:cBhvr>
                                    </p:animRot>
                                  </p:childTnLst>
                                </p:cTn>
                              </p:par>
                              <p:par>
                                <p:cTn id="157" presetID="10" presetClass="entr" presetSubtype="0" fill="hold" nodeType="withEffect">
                                  <p:stCondLst>
                                    <p:cond delay="550"/>
                                  </p:stCondLst>
                                  <p:childTnLst>
                                    <p:set>
                                      <p:cBhvr>
                                        <p:cTn id="158" dur="1" fill="hold">
                                          <p:stCondLst>
                                            <p:cond delay="0"/>
                                          </p:stCondLst>
                                        </p:cTn>
                                        <p:tgtEl>
                                          <p:spTgt spid="1680"/>
                                        </p:tgtEl>
                                        <p:attrNameLst>
                                          <p:attrName>style.visibility</p:attrName>
                                        </p:attrNameLst>
                                      </p:cBhvr>
                                      <p:to>
                                        <p:strVal val="visible"/>
                                      </p:to>
                                    </p:set>
                                    <p:animEffect transition="in" filter="fade">
                                      <p:cBhvr>
                                        <p:cTn id="159" dur="500"/>
                                        <p:tgtEl>
                                          <p:spTgt spid="1680"/>
                                        </p:tgtEl>
                                      </p:cBhvr>
                                    </p:animEffect>
                                  </p:childTnLst>
                                </p:cTn>
                              </p:par>
                              <p:par>
                                <p:cTn id="160" presetID="10" presetClass="entr" presetSubtype="0" fill="hold" grpId="2" nodeType="withEffect">
                                  <p:stCondLst>
                                    <p:cond delay="600"/>
                                  </p:stCondLst>
                                  <p:childTnLst>
                                    <p:set>
                                      <p:cBhvr>
                                        <p:cTn id="161" dur="1" fill="hold">
                                          <p:stCondLst>
                                            <p:cond delay="0"/>
                                          </p:stCondLst>
                                        </p:cTn>
                                        <p:tgtEl>
                                          <p:spTgt spid="1368"/>
                                        </p:tgtEl>
                                        <p:attrNameLst>
                                          <p:attrName>style.visibility</p:attrName>
                                        </p:attrNameLst>
                                      </p:cBhvr>
                                      <p:to>
                                        <p:strVal val="visible"/>
                                      </p:to>
                                    </p:set>
                                    <p:animEffect transition="in" filter="fade">
                                      <p:cBhvr>
                                        <p:cTn id="162" dur="500"/>
                                        <p:tgtEl>
                                          <p:spTgt spid="1368"/>
                                        </p:tgtEl>
                                      </p:cBhvr>
                                    </p:animEffect>
                                  </p:childTnLst>
                                </p:cTn>
                              </p:par>
                              <p:par>
                                <p:cTn id="163" presetID="10" presetClass="entr" presetSubtype="0" fill="hold" grpId="2" nodeType="withEffect">
                                  <p:stCondLst>
                                    <p:cond delay="600"/>
                                  </p:stCondLst>
                                  <p:childTnLst>
                                    <p:set>
                                      <p:cBhvr>
                                        <p:cTn id="164" dur="1" fill="hold">
                                          <p:stCondLst>
                                            <p:cond delay="0"/>
                                          </p:stCondLst>
                                        </p:cTn>
                                        <p:tgtEl>
                                          <p:spTgt spid="1369"/>
                                        </p:tgtEl>
                                        <p:attrNameLst>
                                          <p:attrName>style.visibility</p:attrName>
                                        </p:attrNameLst>
                                      </p:cBhvr>
                                      <p:to>
                                        <p:strVal val="visible"/>
                                      </p:to>
                                    </p:set>
                                    <p:animEffect transition="in" filter="fade">
                                      <p:cBhvr>
                                        <p:cTn id="165" dur="500"/>
                                        <p:tgtEl>
                                          <p:spTgt spid="1369"/>
                                        </p:tgtEl>
                                      </p:cBhvr>
                                    </p:animEffect>
                                  </p:childTnLst>
                                </p:cTn>
                              </p:par>
                              <p:par>
                                <p:cTn id="166" presetID="42" presetClass="path" presetSubtype="0" repeatCount="indefinite" accel="50000" decel="50000" fill="hold" grpId="0" nodeType="withEffect">
                                  <p:stCondLst>
                                    <p:cond delay="600"/>
                                  </p:stCondLst>
                                  <p:childTnLst>
                                    <p:animMotion origin="layout" path="M -2.22875E-6 -4.15343E-6 L -2.22875E-6 -0.03449 " pathEditMode="relative" rAng="0" ptsTypes="AA">
                                      <p:cBhvr>
                                        <p:cTn id="167" dur="1000" fill="hold"/>
                                        <p:tgtEl>
                                          <p:spTgt spid="1369"/>
                                        </p:tgtEl>
                                        <p:attrNameLst>
                                          <p:attrName>ppt_x</p:attrName>
                                          <p:attrName>ppt_y</p:attrName>
                                        </p:attrNameLst>
                                      </p:cBhvr>
                                      <p:rCtr x="0" y="-1725"/>
                                    </p:animMotion>
                                  </p:childTnLst>
                                </p:cTn>
                              </p:par>
                              <p:par>
                                <p:cTn id="168" presetID="10" presetClass="exit" presetSubtype="0" repeatCount="indefinite" fill="hold" grpId="1" nodeType="withEffect">
                                  <p:stCondLst>
                                    <p:cond delay="600"/>
                                  </p:stCondLst>
                                  <p:childTnLst>
                                    <p:animEffect transition="out" filter="fade">
                                      <p:cBhvr>
                                        <p:cTn id="169" dur="1000"/>
                                        <p:tgtEl>
                                          <p:spTgt spid="1369"/>
                                        </p:tgtEl>
                                      </p:cBhvr>
                                    </p:animEffect>
                                    <p:set>
                                      <p:cBhvr>
                                        <p:cTn id="170" dur="1" fill="hold">
                                          <p:stCondLst>
                                            <p:cond delay="999"/>
                                          </p:stCondLst>
                                        </p:cTn>
                                        <p:tgtEl>
                                          <p:spTgt spid="1369"/>
                                        </p:tgtEl>
                                        <p:attrNameLst>
                                          <p:attrName>style.visibility</p:attrName>
                                        </p:attrNameLst>
                                      </p:cBhvr>
                                      <p:to>
                                        <p:strVal val="hidden"/>
                                      </p:to>
                                    </p:set>
                                  </p:childTnLst>
                                </p:cTn>
                              </p:par>
                              <p:par>
                                <p:cTn id="171" presetID="42" presetClass="path" presetSubtype="0" repeatCount="indefinite" accel="50000" decel="50000" fill="hold" grpId="0" nodeType="withEffect">
                                  <p:stCondLst>
                                    <p:cond delay="600"/>
                                  </p:stCondLst>
                                  <p:childTnLst>
                                    <p:animMotion origin="layout" path="M -1.6339E-6 1.55243E-6 L -1.6339E-6 -0.02383 " pathEditMode="relative" rAng="0" ptsTypes="AA">
                                      <p:cBhvr>
                                        <p:cTn id="172" dur="1000" fill="hold"/>
                                        <p:tgtEl>
                                          <p:spTgt spid="1368"/>
                                        </p:tgtEl>
                                        <p:attrNameLst>
                                          <p:attrName>ppt_x</p:attrName>
                                          <p:attrName>ppt_y</p:attrName>
                                        </p:attrNameLst>
                                      </p:cBhvr>
                                      <p:rCtr x="0" y="-1203"/>
                                    </p:animMotion>
                                  </p:childTnLst>
                                </p:cTn>
                              </p:par>
                              <p:par>
                                <p:cTn id="173" presetID="10" presetClass="exit" presetSubtype="0" repeatCount="indefinite" fill="hold" grpId="1" nodeType="withEffect">
                                  <p:stCondLst>
                                    <p:cond delay="600"/>
                                  </p:stCondLst>
                                  <p:childTnLst>
                                    <p:animEffect transition="out" filter="fade">
                                      <p:cBhvr>
                                        <p:cTn id="174" dur="1000"/>
                                        <p:tgtEl>
                                          <p:spTgt spid="1368"/>
                                        </p:tgtEl>
                                      </p:cBhvr>
                                    </p:animEffect>
                                    <p:set>
                                      <p:cBhvr>
                                        <p:cTn id="175" dur="1" fill="hold">
                                          <p:stCondLst>
                                            <p:cond delay="999"/>
                                          </p:stCondLst>
                                        </p:cTn>
                                        <p:tgtEl>
                                          <p:spTgt spid="1368"/>
                                        </p:tgtEl>
                                        <p:attrNameLst>
                                          <p:attrName>style.visibility</p:attrName>
                                        </p:attrNameLst>
                                      </p:cBhvr>
                                      <p:to>
                                        <p:strVal val="hidden"/>
                                      </p:to>
                                    </p:set>
                                  </p:childTnLst>
                                </p:cTn>
                              </p:par>
                              <p:par>
                                <p:cTn id="176" presetID="10" presetClass="entr" presetSubtype="0" fill="hold" nodeType="withEffect">
                                  <p:stCondLst>
                                    <p:cond delay="750"/>
                                  </p:stCondLst>
                                  <p:childTnLst>
                                    <p:set>
                                      <p:cBhvr>
                                        <p:cTn id="177" dur="1" fill="hold">
                                          <p:stCondLst>
                                            <p:cond delay="0"/>
                                          </p:stCondLst>
                                        </p:cTn>
                                        <p:tgtEl>
                                          <p:spTgt spid="1620"/>
                                        </p:tgtEl>
                                        <p:attrNameLst>
                                          <p:attrName>style.visibility</p:attrName>
                                        </p:attrNameLst>
                                      </p:cBhvr>
                                      <p:to>
                                        <p:strVal val="visible"/>
                                      </p:to>
                                    </p:set>
                                    <p:animEffect transition="in" filter="fade">
                                      <p:cBhvr>
                                        <p:cTn id="178" dur="500"/>
                                        <p:tgtEl>
                                          <p:spTgt spid="1620"/>
                                        </p:tgtEl>
                                      </p:cBhvr>
                                    </p:animEffect>
                                  </p:childTnLst>
                                </p:cTn>
                              </p:par>
                              <p:par>
                                <p:cTn id="179" presetID="10" presetClass="entr" presetSubtype="0" fill="hold" nodeType="withEffect">
                                  <p:stCondLst>
                                    <p:cond delay="900"/>
                                  </p:stCondLst>
                                  <p:childTnLst>
                                    <p:set>
                                      <p:cBhvr>
                                        <p:cTn id="180" dur="1" fill="hold">
                                          <p:stCondLst>
                                            <p:cond delay="0"/>
                                          </p:stCondLst>
                                        </p:cTn>
                                        <p:tgtEl>
                                          <p:spTgt spid="1370"/>
                                        </p:tgtEl>
                                        <p:attrNameLst>
                                          <p:attrName>style.visibility</p:attrName>
                                        </p:attrNameLst>
                                      </p:cBhvr>
                                      <p:to>
                                        <p:strVal val="visible"/>
                                      </p:to>
                                    </p:set>
                                    <p:animEffect transition="in" filter="fade">
                                      <p:cBhvr>
                                        <p:cTn id="181" dur="500"/>
                                        <p:tgtEl>
                                          <p:spTgt spid="1370"/>
                                        </p:tgtEl>
                                      </p:cBhvr>
                                    </p:animEffect>
                                  </p:childTnLst>
                                </p:cTn>
                              </p:par>
                              <p:par>
                                <p:cTn id="182" presetID="10" presetClass="entr" presetSubtype="0" fill="hold" grpId="0" nodeType="withEffect">
                                  <p:stCondLst>
                                    <p:cond delay="900"/>
                                  </p:stCondLst>
                                  <p:childTnLst>
                                    <p:set>
                                      <p:cBhvr>
                                        <p:cTn id="183" dur="1" fill="hold">
                                          <p:stCondLst>
                                            <p:cond delay="0"/>
                                          </p:stCondLst>
                                        </p:cTn>
                                        <p:tgtEl>
                                          <p:spTgt spid="1389"/>
                                        </p:tgtEl>
                                        <p:attrNameLst>
                                          <p:attrName>style.visibility</p:attrName>
                                        </p:attrNameLst>
                                      </p:cBhvr>
                                      <p:to>
                                        <p:strVal val="visible"/>
                                      </p:to>
                                    </p:set>
                                    <p:animEffect transition="in" filter="fade">
                                      <p:cBhvr>
                                        <p:cTn id="184" dur="500"/>
                                        <p:tgtEl>
                                          <p:spTgt spid="1389"/>
                                        </p:tgtEl>
                                      </p:cBhvr>
                                    </p:animEffect>
                                  </p:childTnLst>
                                </p:cTn>
                              </p:par>
                              <p:par>
                                <p:cTn id="185" presetID="35" presetClass="path" presetSubtype="0" repeatCount="indefinite" accel="50000" decel="50000" autoRev="1" fill="hold" nodeType="withEffect">
                                  <p:stCondLst>
                                    <p:cond delay="900"/>
                                  </p:stCondLst>
                                  <p:childTnLst>
                                    <p:animMotion origin="layout" path="M 4.18177E-6 -2.95506E-6 L -0.05987 -2.95506E-6 " pathEditMode="relative" rAng="0" ptsTypes="AA">
                                      <p:cBhvr>
                                        <p:cTn id="186" dur="3000" fill="hold"/>
                                        <p:tgtEl>
                                          <p:spTgt spid="1370"/>
                                        </p:tgtEl>
                                        <p:attrNameLst>
                                          <p:attrName>ppt_x</p:attrName>
                                          <p:attrName>ppt_y</p:attrName>
                                        </p:attrNameLst>
                                      </p:cBhvr>
                                      <p:rCtr x="-3000" y="0"/>
                                    </p:animMotion>
                                  </p:childTnLst>
                                </p:cTn>
                              </p:par>
                              <p:par>
                                <p:cTn id="187" presetID="10" presetClass="entr" presetSubtype="0" fill="hold" nodeType="withEffect">
                                  <p:stCondLst>
                                    <p:cond delay="750"/>
                                  </p:stCondLst>
                                  <p:childTnLst>
                                    <p:set>
                                      <p:cBhvr>
                                        <p:cTn id="188" dur="1" fill="hold">
                                          <p:stCondLst>
                                            <p:cond delay="0"/>
                                          </p:stCondLst>
                                        </p:cTn>
                                        <p:tgtEl>
                                          <p:spTgt spid="1578"/>
                                        </p:tgtEl>
                                        <p:attrNameLst>
                                          <p:attrName>style.visibility</p:attrName>
                                        </p:attrNameLst>
                                      </p:cBhvr>
                                      <p:to>
                                        <p:strVal val="visible"/>
                                      </p:to>
                                    </p:set>
                                    <p:animEffect transition="in" filter="fade">
                                      <p:cBhvr>
                                        <p:cTn id="189" dur="500"/>
                                        <p:tgtEl>
                                          <p:spTgt spid="1578"/>
                                        </p:tgtEl>
                                      </p:cBhvr>
                                    </p:animEffect>
                                  </p:childTnLst>
                                </p:cTn>
                              </p:par>
                              <p:par>
                                <p:cTn id="190" presetID="10" presetClass="entr" presetSubtype="0" fill="hold" nodeType="withEffect">
                                  <p:stCondLst>
                                    <p:cond delay="900"/>
                                  </p:stCondLst>
                                  <p:childTnLst>
                                    <p:set>
                                      <p:cBhvr>
                                        <p:cTn id="191" dur="1" fill="hold">
                                          <p:stCondLst>
                                            <p:cond delay="0"/>
                                          </p:stCondLst>
                                        </p:cTn>
                                        <p:tgtEl>
                                          <p:spTgt spid="1383"/>
                                        </p:tgtEl>
                                        <p:attrNameLst>
                                          <p:attrName>style.visibility</p:attrName>
                                        </p:attrNameLst>
                                      </p:cBhvr>
                                      <p:to>
                                        <p:strVal val="visible"/>
                                      </p:to>
                                    </p:set>
                                    <p:animEffect transition="in" filter="fade">
                                      <p:cBhvr>
                                        <p:cTn id="192" dur="500"/>
                                        <p:tgtEl>
                                          <p:spTgt spid="1383"/>
                                        </p:tgtEl>
                                      </p:cBhvr>
                                    </p:animEffect>
                                  </p:childTnLst>
                                </p:cTn>
                              </p:par>
                              <p:par>
                                <p:cTn id="193" presetID="10" presetClass="entr" presetSubtype="0" fill="hold" nodeType="withEffect">
                                  <p:stCondLst>
                                    <p:cond delay="900"/>
                                  </p:stCondLst>
                                  <p:childTnLst>
                                    <p:set>
                                      <p:cBhvr>
                                        <p:cTn id="194" dur="1" fill="hold">
                                          <p:stCondLst>
                                            <p:cond delay="0"/>
                                          </p:stCondLst>
                                        </p:cTn>
                                        <p:tgtEl>
                                          <p:spTgt spid="1386"/>
                                        </p:tgtEl>
                                        <p:attrNameLst>
                                          <p:attrName>style.visibility</p:attrName>
                                        </p:attrNameLst>
                                      </p:cBhvr>
                                      <p:to>
                                        <p:strVal val="visible"/>
                                      </p:to>
                                    </p:set>
                                    <p:animEffect transition="in" filter="fade">
                                      <p:cBhvr>
                                        <p:cTn id="195" dur="500"/>
                                        <p:tgtEl>
                                          <p:spTgt spid="1386"/>
                                        </p:tgtEl>
                                      </p:cBhvr>
                                    </p:animEffect>
                                  </p:childTnLst>
                                </p:cTn>
                              </p:par>
                              <p:par>
                                <p:cTn id="196" presetID="8" presetClass="emph" presetSubtype="0" repeatCount="indefinite" fill="hold" nodeType="withEffect">
                                  <p:stCondLst>
                                    <p:cond delay="900"/>
                                  </p:stCondLst>
                                  <p:childTnLst>
                                    <p:animRot by="21600000">
                                      <p:cBhvr>
                                        <p:cTn id="197" dur="2500" fill="hold"/>
                                        <p:tgtEl>
                                          <p:spTgt spid="1383"/>
                                        </p:tgtEl>
                                        <p:attrNameLst>
                                          <p:attrName>r</p:attrName>
                                        </p:attrNameLst>
                                      </p:cBhvr>
                                    </p:animRot>
                                  </p:childTnLst>
                                </p:cTn>
                              </p:par>
                              <p:par>
                                <p:cTn id="198" presetID="8" presetClass="emph" presetSubtype="0" repeatCount="indefinite" fill="hold" nodeType="withEffect">
                                  <p:stCondLst>
                                    <p:cond delay="900"/>
                                  </p:stCondLst>
                                  <p:childTnLst>
                                    <p:animRot by="21600000">
                                      <p:cBhvr>
                                        <p:cTn id="199" dur="2500" fill="hold"/>
                                        <p:tgtEl>
                                          <p:spTgt spid="1386"/>
                                        </p:tgtEl>
                                        <p:attrNameLst>
                                          <p:attrName>r</p:attrName>
                                        </p:attrNameLst>
                                      </p:cBhvr>
                                    </p:animRot>
                                  </p:childTnLst>
                                </p:cTn>
                              </p:par>
                              <p:par>
                                <p:cTn id="200" presetID="10" presetClass="entr" presetSubtype="0" fill="hold" nodeType="withEffect">
                                  <p:stCondLst>
                                    <p:cond delay="900"/>
                                  </p:stCondLst>
                                  <p:childTnLst>
                                    <p:set>
                                      <p:cBhvr>
                                        <p:cTn id="201" dur="1" fill="hold">
                                          <p:stCondLst>
                                            <p:cond delay="0"/>
                                          </p:stCondLst>
                                        </p:cTn>
                                        <p:tgtEl>
                                          <p:spTgt spid="1390"/>
                                        </p:tgtEl>
                                        <p:attrNameLst>
                                          <p:attrName>style.visibility</p:attrName>
                                        </p:attrNameLst>
                                      </p:cBhvr>
                                      <p:to>
                                        <p:strVal val="visible"/>
                                      </p:to>
                                    </p:set>
                                    <p:animEffect transition="in" filter="fade">
                                      <p:cBhvr>
                                        <p:cTn id="202" dur="500"/>
                                        <p:tgtEl>
                                          <p:spTgt spid="1390"/>
                                        </p:tgtEl>
                                      </p:cBhvr>
                                    </p:animEffect>
                                  </p:childTnLst>
                                </p:cTn>
                              </p:par>
                              <p:par>
                                <p:cTn id="203" presetID="10" presetClass="entr" presetSubtype="0" fill="hold" nodeType="withEffect">
                                  <p:stCondLst>
                                    <p:cond delay="1050"/>
                                  </p:stCondLst>
                                  <p:childTnLst>
                                    <p:set>
                                      <p:cBhvr>
                                        <p:cTn id="204" dur="1" fill="hold">
                                          <p:stCondLst>
                                            <p:cond delay="0"/>
                                          </p:stCondLst>
                                        </p:cTn>
                                        <p:tgtEl>
                                          <p:spTgt spid="1876"/>
                                        </p:tgtEl>
                                        <p:attrNameLst>
                                          <p:attrName>style.visibility</p:attrName>
                                        </p:attrNameLst>
                                      </p:cBhvr>
                                      <p:to>
                                        <p:strVal val="visible"/>
                                      </p:to>
                                    </p:set>
                                    <p:animEffect transition="in" filter="fade">
                                      <p:cBhvr>
                                        <p:cTn id="205" dur="500"/>
                                        <p:tgtEl>
                                          <p:spTgt spid="1876"/>
                                        </p:tgtEl>
                                      </p:cBhvr>
                                    </p:animEffect>
                                  </p:childTnLst>
                                </p:cTn>
                              </p:par>
                              <p:par>
                                <p:cTn id="206" presetID="10" presetClass="entr" presetSubtype="0" fill="hold" nodeType="withEffect">
                                  <p:stCondLst>
                                    <p:cond delay="1050"/>
                                  </p:stCondLst>
                                  <p:childTnLst>
                                    <p:set>
                                      <p:cBhvr>
                                        <p:cTn id="207" dur="1" fill="hold">
                                          <p:stCondLst>
                                            <p:cond delay="0"/>
                                          </p:stCondLst>
                                        </p:cTn>
                                        <p:tgtEl>
                                          <p:spTgt spid="1875"/>
                                        </p:tgtEl>
                                        <p:attrNameLst>
                                          <p:attrName>style.visibility</p:attrName>
                                        </p:attrNameLst>
                                      </p:cBhvr>
                                      <p:to>
                                        <p:strVal val="visible"/>
                                      </p:to>
                                    </p:set>
                                    <p:animEffect transition="in" filter="fade">
                                      <p:cBhvr>
                                        <p:cTn id="208" dur="500"/>
                                        <p:tgtEl>
                                          <p:spTgt spid="1875"/>
                                        </p:tgtEl>
                                      </p:cBhvr>
                                    </p:animEffect>
                                  </p:childTnLst>
                                </p:cTn>
                              </p:par>
                              <p:par>
                                <p:cTn id="209" presetID="26" presetClass="emph" presetSubtype="0" repeatCount="indefinite" fill="hold" nodeType="withEffect">
                                  <p:stCondLst>
                                    <p:cond delay="1050"/>
                                  </p:stCondLst>
                                  <p:childTnLst>
                                    <p:animEffect transition="out" filter="fade">
                                      <p:cBhvr>
                                        <p:cTn id="210" dur="2500" tmFilter="0, 0; .2, .5; .8, .5; 1, 0"/>
                                        <p:tgtEl>
                                          <p:spTgt spid="1876"/>
                                        </p:tgtEl>
                                      </p:cBhvr>
                                    </p:animEffect>
                                    <p:animScale>
                                      <p:cBhvr>
                                        <p:cTn id="211" dur="1250" autoRev="1" fill="hold"/>
                                        <p:tgtEl>
                                          <p:spTgt spid="1876"/>
                                        </p:tgtEl>
                                      </p:cBhvr>
                                      <p:by x="105000" y="105000"/>
                                    </p:animScale>
                                  </p:childTnLst>
                                </p:cTn>
                              </p:par>
                              <p:par>
                                <p:cTn id="212" presetID="26" presetClass="emph" presetSubtype="0" repeatCount="indefinite" fill="hold" nodeType="withEffect">
                                  <p:stCondLst>
                                    <p:cond delay="1050"/>
                                  </p:stCondLst>
                                  <p:childTnLst>
                                    <p:animEffect transition="out" filter="fade">
                                      <p:cBhvr>
                                        <p:cTn id="213" dur="2500" tmFilter="0, 0; .2, .5; .8, .5; 1, 0"/>
                                        <p:tgtEl>
                                          <p:spTgt spid="1875"/>
                                        </p:tgtEl>
                                      </p:cBhvr>
                                    </p:animEffect>
                                    <p:animScale>
                                      <p:cBhvr>
                                        <p:cTn id="214" dur="1250" autoRev="1" fill="hold"/>
                                        <p:tgtEl>
                                          <p:spTgt spid="1875"/>
                                        </p:tgtEl>
                                      </p:cBhvr>
                                      <p:by x="105000" y="105000"/>
                                    </p:animScale>
                                  </p:childTnLst>
                                </p:cTn>
                              </p:par>
                              <p:par>
                                <p:cTn id="215" presetID="10" presetClass="entr" presetSubtype="0" fill="hold" nodeType="withEffect">
                                  <p:stCondLst>
                                    <p:cond delay="1100"/>
                                  </p:stCondLst>
                                  <p:childTnLst>
                                    <p:set>
                                      <p:cBhvr>
                                        <p:cTn id="216" dur="1" fill="hold">
                                          <p:stCondLst>
                                            <p:cond delay="0"/>
                                          </p:stCondLst>
                                        </p:cTn>
                                        <p:tgtEl>
                                          <p:spTgt spid="1853"/>
                                        </p:tgtEl>
                                        <p:attrNameLst>
                                          <p:attrName>style.visibility</p:attrName>
                                        </p:attrNameLst>
                                      </p:cBhvr>
                                      <p:to>
                                        <p:strVal val="visible"/>
                                      </p:to>
                                    </p:set>
                                    <p:animEffect transition="in" filter="fade">
                                      <p:cBhvr>
                                        <p:cTn id="217" dur="500"/>
                                        <p:tgtEl>
                                          <p:spTgt spid="1853"/>
                                        </p:tgtEl>
                                      </p:cBhvr>
                                    </p:animEffect>
                                  </p:childTnLst>
                                </p:cTn>
                              </p:par>
                              <p:par>
                                <p:cTn id="218" presetID="22" presetClass="entr" presetSubtype="4" fill="hold" nodeType="withEffect">
                                  <p:stCondLst>
                                    <p:cond delay="1250"/>
                                  </p:stCondLst>
                                  <p:childTnLst>
                                    <p:set>
                                      <p:cBhvr>
                                        <p:cTn id="219" dur="1" fill="hold">
                                          <p:stCondLst>
                                            <p:cond delay="0"/>
                                          </p:stCondLst>
                                        </p:cTn>
                                        <p:tgtEl>
                                          <p:spTgt spid="1560"/>
                                        </p:tgtEl>
                                        <p:attrNameLst>
                                          <p:attrName>style.visibility</p:attrName>
                                        </p:attrNameLst>
                                      </p:cBhvr>
                                      <p:to>
                                        <p:strVal val="visible"/>
                                      </p:to>
                                    </p:set>
                                    <p:animEffect transition="in" filter="wipe(down)">
                                      <p:cBhvr>
                                        <p:cTn id="220" dur="500"/>
                                        <p:tgtEl>
                                          <p:spTgt spid="1560"/>
                                        </p:tgtEl>
                                      </p:cBhvr>
                                    </p:animEffect>
                                  </p:childTnLst>
                                </p:cTn>
                              </p:par>
                              <p:par>
                                <p:cTn id="221" presetID="10" presetClass="entr" presetSubtype="0" fill="hold" grpId="1" nodeType="withEffect">
                                  <p:stCondLst>
                                    <p:cond delay="1250"/>
                                  </p:stCondLst>
                                  <p:childTnLst>
                                    <p:set>
                                      <p:cBhvr>
                                        <p:cTn id="222" dur="1" fill="hold">
                                          <p:stCondLst>
                                            <p:cond delay="0"/>
                                          </p:stCondLst>
                                        </p:cTn>
                                        <p:tgtEl>
                                          <p:spTgt spid="1357"/>
                                        </p:tgtEl>
                                        <p:attrNameLst>
                                          <p:attrName>style.visibility</p:attrName>
                                        </p:attrNameLst>
                                      </p:cBhvr>
                                      <p:to>
                                        <p:strVal val="visible"/>
                                      </p:to>
                                    </p:set>
                                    <p:animEffect transition="in" filter="fade">
                                      <p:cBhvr>
                                        <p:cTn id="223" dur="500"/>
                                        <p:tgtEl>
                                          <p:spTgt spid="1357"/>
                                        </p:tgtEl>
                                      </p:cBhvr>
                                    </p:animEffect>
                                  </p:childTnLst>
                                </p:cTn>
                              </p:par>
                              <p:par>
                                <p:cTn id="224" presetID="10" presetClass="entr" presetSubtype="0" fill="hold" grpId="1" nodeType="withEffect">
                                  <p:stCondLst>
                                    <p:cond delay="1250"/>
                                  </p:stCondLst>
                                  <p:childTnLst>
                                    <p:set>
                                      <p:cBhvr>
                                        <p:cTn id="225" dur="1" fill="hold">
                                          <p:stCondLst>
                                            <p:cond delay="0"/>
                                          </p:stCondLst>
                                        </p:cTn>
                                        <p:tgtEl>
                                          <p:spTgt spid="1873"/>
                                        </p:tgtEl>
                                        <p:attrNameLst>
                                          <p:attrName>style.visibility</p:attrName>
                                        </p:attrNameLst>
                                      </p:cBhvr>
                                      <p:to>
                                        <p:strVal val="visible"/>
                                      </p:to>
                                    </p:set>
                                    <p:animEffect transition="in" filter="fade">
                                      <p:cBhvr>
                                        <p:cTn id="226" dur="500"/>
                                        <p:tgtEl>
                                          <p:spTgt spid="1873"/>
                                        </p:tgtEl>
                                      </p:cBhvr>
                                    </p:animEffect>
                                  </p:childTnLst>
                                </p:cTn>
                              </p:par>
                              <p:par>
                                <p:cTn id="227" presetID="10" presetClass="entr" presetSubtype="0" fill="hold" grpId="1" nodeType="withEffect">
                                  <p:stCondLst>
                                    <p:cond delay="1250"/>
                                  </p:stCondLst>
                                  <p:childTnLst>
                                    <p:set>
                                      <p:cBhvr>
                                        <p:cTn id="228" dur="1" fill="hold">
                                          <p:stCondLst>
                                            <p:cond delay="0"/>
                                          </p:stCondLst>
                                        </p:cTn>
                                        <p:tgtEl>
                                          <p:spTgt spid="1358"/>
                                        </p:tgtEl>
                                        <p:attrNameLst>
                                          <p:attrName>style.visibility</p:attrName>
                                        </p:attrNameLst>
                                      </p:cBhvr>
                                      <p:to>
                                        <p:strVal val="visible"/>
                                      </p:to>
                                    </p:set>
                                    <p:animEffect transition="in" filter="fade">
                                      <p:cBhvr>
                                        <p:cTn id="229" dur="500"/>
                                        <p:tgtEl>
                                          <p:spTgt spid="1358"/>
                                        </p:tgtEl>
                                      </p:cBhvr>
                                    </p:animEffect>
                                  </p:childTnLst>
                                </p:cTn>
                              </p:par>
                              <p:par>
                                <p:cTn id="230" presetID="10" presetClass="entr" presetSubtype="0" fill="hold" grpId="0" nodeType="withEffect">
                                  <p:stCondLst>
                                    <p:cond delay="1250"/>
                                  </p:stCondLst>
                                  <p:childTnLst>
                                    <p:set>
                                      <p:cBhvr>
                                        <p:cTn id="231" dur="1" fill="hold">
                                          <p:stCondLst>
                                            <p:cond delay="0"/>
                                          </p:stCondLst>
                                        </p:cTn>
                                        <p:tgtEl>
                                          <p:spTgt spid="1874"/>
                                        </p:tgtEl>
                                        <p:attrNameLst>
                                          <p:attrName>style.visibility</p:attrName>
                                        </p:attrNameLst>
                                      </p:cBhvr>
                                      <p:to>
                                        <p:strVal val="visible"/>
                                      </p:to>
                                    </p:set>
                                    <p:animEffect transition="in" filter="fade">
                                      <p:cBhvr>
                                        <p:cTn id="232" dur="500"/>
                                        <p:tgtEl>
                                          <p:spTgt spid="1874"/>
                                        </p:tgtEl>
                                      </p:cBhvr>
                                    </p:animEffect>
                                  </p:childTnLst>
                                </p:cTn>
                              </p:par>
                              <p:par>
                                <p:cTn id="233" presetID="10" presetClass="entr" presetSubtype="0" fill="hold" grpId="0" nodeType="withEffect">
                                  <p:stCondLst>
                                    <p:cond delay="1250"/>
                                  </p:stCondLst>
                                  <p:childTnLst>
                                    <p:set>
                                      <p:cBhvr>
                                        <p:cTn id="234" dur="1" fill="hold">
                                          <p:stCondLst>
                                            <p:cond delay="0"/>
                                          </p:stCondLst>
                                        </p:cTn>
                                        <p:tgtEl>
                                          <p:spTgt spid="1852"/>
                                        </p:tgtEl>
                                        <p:attrNameLst>
                                          <p:attrName>style.visibility</p:attrName>
                                        </p:attrNameLst>
                                      </p:cBhvr>
                                      <p:to>
                                        <p:strVal val="visible"/>
                                      </p:to>
                                    </p:set>
                                    <p:animEffect transition="in" filter="fade">
                                      <p:cBhvr>
                                        <p:cTn id="235" dur="500"/>
                                        <p:tgtEl>
                                          <p:spTgt spid="1852"/>
                                        </p:tgtEl>
                                      </p:cBhvr>
                                    </p:animEffect>
                                  </p:childTnLst>
                                </p:cTn>
                              </p:par>
                              <p:par>
                                <p:cTn id="236" presetID="8" presetClass="emph" presetSubtype="0" repeatCount="indefinite" accel="50000" decel="45000" autoRev="1" fill="hold" grpId="0" nodeType="withEffect">
                                  <p:stCondLst>
                                    <p:cond delay="1250"/>
                                  </p:stCondLst>
                                  <p:childTnLst>
                                    <p:animRot by="600000">
                                      <p:cBhvr>
                                        <p:cTn id="237" dur="750" fill="hold"/>
                                        <p:tgtEl>
                                          <p:spTgt spid="1357"/>
                                        </p:tgtEl>
                                        <p:attrNameLst>
                                          <p:attrName>r</p:attrName>
                                        </p:attrNameLst>
                                      </p:cBhvr>
                                    </p:animRot>
                                  </p:childTnLst>
                                </p:cTn>
                              </p:par>
                              <p:par>
                                <p:cTn id="238" presetID="8" presetClass="emph" presetSubtype="0" repeatCount="indefinite" accel="50000" decel="45000" autoRev="1" fill="hold" grpId="0" nodeType="withEffect">
                                  <p:stCondLst>
                                    <p:cond delay="1250"/>
                                  </p:stCondLst>
                                  <p:childTnLst>
                                    <p:animRot by="600000">
                                      <p:cBhvr>
                                        <p:cTn id="239" dur="750" fill="hold"/>
                                        <p:tgtEl>
                                          <p:spTgt spid="1873"/>
                                        </p:tgtEl>
                                        <p:attrNameLst>
                                          <p:attrName>r</p:attrName>
                                        </p:attrNameLst>
                                      </p:cBhvr>
                                    </p:animRot>
                                  </p:childTnLst>
                                </p:cTn>
                              </p:par>
                              <p:par>
                                <p:cTn id="240" presetID="8" presetClass="emph" presetSubtype="0" repeatCount="indefinite" accel="50000" decel="45000" autoRev="1" fill="hold" grpId="0" nodeType="withEffect">
                                  <p:stCondLst>
                                    <p:cond delay="1250"/>
                                  </p:stCondLst>
                                  <p:childTnLst>
                                    <p:animRot by="600000">
                                      <p:cBhvr>
                                        <p:cTn id="241" dur="750" fill="hold"/>
                                        <p:tgtEl>
                                          <p:spTgt spid="1358"/>
                                        </p:tgtEl>
                                        <p:attrNameLst>
                                          <p:attrName>r</p:attrName>
                                        </p:attrNameLst>
                                      </p:cBhvr>
                                    </p:animRot>
                                  </p:childTnLst>
                                </p:cTn>
                              </p:par>
                              <p:par>
                                <p:cTn id="242" presetID="1" presetClass="entr" presetSubtype="0" fill="hold" grpId="0" nodeType="withEffect">
                                  <p:stCondLst>
                                    <p:cond delay="0"/>
                                  </p:stCondLst>
                                  <p:childTnLst>
                                    <p:set>
                                      <p:cBhvr>
                                        <p:cTn id="243" dur="1" fill="hold">
                                          <p:stCondLst>
                                            <p:cond delay="0"/>
                                          </p:stCondLst>
                                        </p:cTn>
                                        <p:tgtEl>
                                          <p:spTgt spid="758"/>
                                        </p:tgtEl>
                                        <p:attrNameLst>
                                          <p:attrName>style.visibility</p:attrName>
                                        </p:attrNameLst>
                                      </p:cBhvr>
                                      <p:to>
                                        <p:strVal val="visible"/>
                                      </p:to>
                                    </p:set>
                                  </p:childTnLst>
                                </p:cTn>
                              </p:par>
                              <p:par>
                                <p:cTn id="244" presetID="37" presetClass="path" presetSubtype="0" repeatCount="indefinite" fill="hold" grpId="1" nodeType="withEffect">
                                  <p:stCondLst>
                                    <p:cond delay="0"/>
                                  </p:stCondLst>
                                  <p:childTnLst>
                                    <p:animMotion origin="layout" path="M 1.94537E-6 -3.11394E-6 C 0.0014 0.0311 0.00332 0.09578 0.00383 0.13595 " pathEditMode="relative" rAng="21240000" ptsTypes="AA">
                                      <p:cBhvr>
                                        <p:cTn id="245" dur="1500" spd="-100000" fill="hold"/>
                                        <p:tgtEl>
                                          <p:spTgt spid="758"/>
                                        </p:tgtEl>
                                        <p:attrNameLst>
                                          <p:attrName>ppt_x</p:attrName>
                                          <p:attrName>ppt_y</p:attrName>
                                        </p:attrNameLst>
                                      </p:cBhvr>
                                      <p:rCtr x="191" y="6786"/>
                                    </p:animMotion>
                                  </p:childTnLst>
                                </p:cTn>
                              </p:par>
                              <p:par>
                                <p:cTn id="246" presetID="10" presetClass="exit" presetSubtype="0" repeatCount="indefinite" fill="hold" grpId="2" nodeType="withEffect">
                                  <p:stCondLst>
                                    <p:cond delay="0"/>
                                  </p:stCondLst>
                                  <p:childTnLst>
                                    <p:animEffect transition="out" filter="fade">
                                      <p:cBhvr>
                                        <p:cTn id="247" dur="1500"/>
                                        <p:tgtEl>
                                          <p:spTgt spid="758"/>
                                        </p:tgtEl>
                                      </p:cBhvr>
                                    </p:animEffect>
                                    <p:set>
                                      <p:cBhvr>
                                        <p:cTn id="248" dur="1" fill="hold">
                                          <p:stCondLst>
                                            <p:cond delay="1499"/>
                                          </p:stCondLst>
                                        </p:cTn>
                                        <p:tgtEl>
                                          <p:spTgt spid="758"/>
                                        </p:tgtEl>
                                        <p:attrNameLst>
                                          <p:attrName>style.visibility</p:attrName>
                                        </p:attrNameLst>
                                      </p:cBhvr>
                                      <p:to>
                                        <p:strVal val="hidden"/>
                                      </p:to>
                                    </p:set>
                                  </p:childTnLst>
                                </p:cTn>
                              </p:par>
                              <p:par>
                                <p:cTn id="249" presetID="1" presetClass="entr" presetSubtype="0" fill="hold" grpId="0" nodeType="withEffect">
                                  <p:stCondLst>
                                    <p:cond delay="0"/>
                                  </p:stCondLst>
                                  <p:childTnLst>
                                    <p:set>
                                      <p:cBhvr>
                                        <p:cTn id="250" dur="1" fill="hold">
                                          <p:stCondLst>
                                            <p:cond delay="0"/>
                                          </p:stCondLst>
                                        </p:cTn>
                                        <p:tgtEl>
                                          <p:spTgt spid="687"/>
                                        </p:tgtEl>
                                        <p:attrNameLst>
                                          <p:attrName>style.visibility</p:attrName>
                                        </p:attrNameLst>
                                      </p:cBhvr>
                                      <p:to>
                                        <p:strVal val="visible"/>
                                      </p:to>
                                    </p:set>
                                  </p:childTnLst>
                                </p:cTn>
                              </p:par>
                              <p:par>
                                <p:cTn id="251" presetID="37" presetClass="path" presetSubtype="0" repeatCount="indefinite" fill="hold" grpId="1" nodeType="withEffect">
                                  <p:stCondLst>
                                    <p:cond delay="0"/>
                                  </p:stCondLst>
                                  <p:childTnLst>
                                    <p:animMotion origin="layout" path="M -3.42864E-6 -4.08534E-7 C 0.00039 0.02973 -0.00089 0.07036 0.00945 0.1187 " pathEditMode="relative" rAng="0" ptsTypes="AA">
                                      <p:cBhvr>
                                        <p:cTn id="252" dur="1500" spd="-100000" fill="hold"/>
                                        <p:tgtEl>
                                          <p:spTgt spid="687"/>
                                        </p:tgtEl>
                                        <p:attrNameLst>
                                          <p:attrName>ppt_x</p:attrName>
                                          <p:attrName>ppt_y</p:attrName>
                                        </p:attrNameLst>
                                      </p:cBhvr>
                                      <p:rCtr x="472" y="5924"/>
                                    </p:animMotion>
                                  </p:childTnLst>
                                </p:cTn>
                              </p:par>
                              <p:par>
                                <p:cTn id="253" presetID="10" presetClass="exit" presetSubtype="0" repeatCount="indefinite" fill="hold" grpId="2" nodeType="withEffect">
                                  <p:stCondLst>
                                    <p:cond delay="0"/>
                                  </p:stCondLst>
                                  <p:childTnLst>
                                    <p:animEffect transition="out" filter="fade">
                                      <p:cBhvr>
                                        <p:cTn id="254" dur="1500"/>
                                        <p:tgtEl>
                                          <p:spTgt spid="687"/>
                                        </p:tgtEl>
                                      </p:cBhvr>
                                    </p:animEffect>
                                    <p:set>
                                      <p:cBhvr>
                                        <p:cTn id="255" dur="1" fill="hold">
                                          <p:stCondLst>
                                            <p:cond delay="1499"/>
                                          </p:stCondLst>
                                        </p:cTn>
                                        <p:tgtEl>
                                          <p:spTgt spid="687"/>
                                        </p:tgtEl>
                                        <p:attrNameLst>
                                          <p:attrName>style.visibility</p:attrName>
                                        </p:attrNameLst>
                                      </p:cBhvr>
                                      <p:to>
                                        <p:strVal val="hidden"/>
                                      </p:to>
                                    </p:set>
                                  </p:childTnLst>
                                </p:cTn>
                              </p:par>
                              <p:par>
                                <p:cTn id="256" presetID="1" presetClass="entr" presetSubtype="0" fill="hold" grpId="0" nodeType="withEffect">
                                  <p:stCondLst>
                                    <p:cond delay="0"/>
                                  </p:stCondLst>
                                  <p:childTnLst>
                                    <p:set>
                                      <p:cBhvr>
                                        <p:cTn id="257" dur="1" fill="hold">
                                          <p:stCondLst>
                                            <p:cond delay="0"/>
                                          </p:stCondLst>
                                        </p:cTn>
                                        <p:tgtEl>
                                          <p:spTgt spid="1426"/>
                                        </p:tgtEl>
                                        <p:attrNameLst>
                                          <p:attrName>style.visibility</p:attrName>
                                        </p:attrNameLst>
                                      </p:cBhvr>
                                      <p:to>
                                        <p:strVal val="visible"/>
                                      </p:to>
                                    </p:set>
                                  </p:childTnLst>
                                </p:cTn>
                              </p:par>
                              <p:par>
                                <p:cTn id="258" presetID="37" presetClass="path" presetSubtype="0" repeatCount="indefinite" fill="hold" grpId="1" nodeType="withEffect">
                                  <p:stCondLst>
                                    <p:cond delay="0"/>
                                  </p:stCondLst>
                                  <p:childTnLst>
                                    <p:animMotion origin="layout" path="M -2.56319E-6 4.80708E-6 C -0.00051 0.05356 -0.0097 0.07444 -0.0471 0.08647 " pathEditMode="relative" rAng="0" ptsTypes="AA">
                                      <p:cBhvr>
                                        <p:cTn id="259" dur="1500" spd="-100000" fill="hold"/>
                                        <p:tgtEl>
                                          <p:spTgt spid="1426"/>
                                        </p:tgtEl>
                                        <p:attrNameLst>
                                          <p:attrName>ppt_x</p:attrName>
                                          <p:attrName>ppt_y</p:attrName>
                                        </p:attrNameLst>
                                      </p:cBhvr>
                                      <p:rCtr x="-2362" y="4312"/>
                                    </p:animMotion>
                                  </p:childTnLst>
                                </p:cTn>
                              </p:par>
                              <p:par>
                                <p:cTn id="260" presetID="10" presetClass="exit" presetSubtype="0" repeatCount="indefinite" fill="hold" grpId="2" nodeType="withEffect">
                                  <p:stCondLst>
                                    <p:cond delay="0"/>
                                  </p:stCondLst>
                                  <p:childTnLst>
                                    <p:animEffect transition="out" filter="fade">
                                      <p:cBhvr>
                                        <p:cTn id="261" dur="1500"/>
                                        <p:tgtEl>
                                          <p:spTgt spid="1426"/>
                                        </p:tgtEl>
                                      </p:cBhvr>
                                    </p:animEffect>
                                    <p:set>
                                      <p:cBhvr>
                                        <p:cTn id="262" dur="1" fill="hold">
                                          <p:stCondLst>
                                            <p:cond delay="1499"/>
                                          </p:stCondLst>
                                        </p:cTn>
                                        <p:tgtEl>
                                          <p:spTgt spid="1426"/>
                                        </p:tgtEl>
                                        <p:attrNameLst>
                                          <p:attrName>style.visibility</p:attrName>
                                        </p:attrNameLst>
                                      </p:cBhvr>
                                      <p:to>
                                        <p:strVal val="hidden"/>
                                      </p:to>
                                    </p:set>
                                  </p:childTnLst>
                                </p:cTn>
                              </p:par>
                              <p:par>
                                <p:cTn id="263" presetID="1" presetClass="entr" presetSubtype="0" fill="hold" grpId="0" nodeType="withEffect">
                                  <p:stCondLst>
                                    <p:cond delay="0"/>
                                  </p:stCondLst>
                                  <p:childTnLst>
                                    <p:set>
                                      <p:cBhvr>
                                        <p:cTn id="264" dur="1" fill="hold">
                                          <p:stCondLst>
                                            <p:cond delay="0"/>
                                          </p:stCondLst>
                                        </p:cTn>
                                        <p:tgtEl>
                                          <p:spTgt spid="1569"/>
                                        </p:tgtEl>
                                        <p:attrNameLst>
                                          <p:attrName>style.visibility</p:attrName>
                                        </p:attrNameLst>
                                      </p:cBhvr>
                                      <p:to>
                                        <p:strVal val="visible"/>
                                      </p:to>
                                    </p:set>
                                  </p:childTnLst>
                                </p:cTn>
                              </p:par>
                              <p:par>
                                <p:cTn id="265" presetID="37" presetClass="path" presetSubtype="0" repeatCount="indefinite" fill="hold" grpId="1" nodeType="withEffect">
                                  <p:stCondLst>
                                    <p:cond delay="0"/>
                                  </p:stCondLst>
                                  <p:childTnLst>
                                    <p:animMotion origin="layout" path="M -4.08731E-6 -2.76895E-6 C -0.00063 -0.03018 -0.0134 -0.08783 -0.02795 -0.11371 " pathEditMode="relative" rAng="0" ptsTypes="AA">
                                      <p:cBhvr>
                                        <p:cTn id="266" dur="1500" spd="-100000" fill="hold"/>
                                        <p:tgtEl>
                                          <p:spTgt spid="1569"/>
                                        </p:tgtEl>
                                        <p:attrNameLst>
                                          <p:attrName>ppt_x</p:attrName>
                                          <p:attrName>ppt_y</p:attrName>
                                        </p:attrNameLst>
                                      </p:cBhvr>
                                      <p:rCtr x="-1404" y="-5697"/>
                                    </p:animMotion>
                                  </p:childTnLst>
                                </p:cTn>
                              </p:par>
                              <p:par>
                                <p:cTn id="267" presetID="10" presetClass="exit" presetSubtype="0" repeatCount="indefinite" fill="hold" grpId="2" nodeType="withEffect">
                                  <p:stCondLst>
                                    <p:cond delay="0"/>
                                  </p:stCondLst>
                                  <p:childTnLst>
                                    <p:animEffect transition="out" filter="fade">
                                      <p:cBhvr>
                                        <p:cTn id="268" dur="1500"/>
                                        <p:tgtEl>
                                          <p:spTgt spid="1569"/>
                                        </p:tgtEl>
                                      </p:cBhvr>
                                    </p:animEffect>
                                    <p:set>
                                      <p:cBhvr>
                                        <p:cTn id="269" dur="1" fill="hold">
                                          <p:stCondLst>
                                            <p:cond delay="1499"/>
                                          </p:stCondLst>
                                        </p:cTn>
                                        <p:tgtEl>
                                          <p:spTgt spid="1569"/>
                                        </p:tgtEl>
                                        <p:attrNameLst>
                                          <p:attrName>style.visibility</p:attrName>
                                        </p:attrNameLst>
                                      </p:cBhvr>
                                      <p:to>
                                        <p:strVal val="hidden"/>
                                      </p:to>
                                    </p:set>
                                  </p:childTnLst>
                                </p:cTn>
                              </p:par>
                              <p:par>
                                <p:cTn id="270" presetID="1" presetClass="entr" presetSubtype="0" fill="hold" grpId="0" nodeType="withEffect">
                                  <p:stCondLst>
                                    <p:cond delay="0"/>
                                  </p:stCondLst>
                                  <p:childTnLst>
                                    <p:set>
                                      <p:cBhvr>
                                        <p:cTn id="271" dur="1" fill="hold">
                                          <p:stCondLst>
                                            <p:cond delay="0"/>
                                          </p:stCondLst>
                                        </p:cTn>
                                        <p:tgtEl>
                                          <p:spTgt spid="1572"/>
                                        </p:tgtEl>
                                        <p:attrNameLst>
                                          <p:attrName>style.visibility</p:attrName>
                                        </p:attrNameLst>
                                      </p:cBhvr>
                                      <p:to>
                                        <p:strVal val="visible"/>
                                      </p:to>
                                    </p:set>
                                  </p:childTnLst>
                                </p:cTn>
                              </p:par>
                              <p:par>
                                <p:cTn id="272" presetID="37" presetClass="path" presetSubtype="0" repeatCount="indefinite" fill="hold" grpId="1" nodeType="withEffect">
                                  <p:stCondLst>
                                    <p:cond delay="0"/>
                                  </p:stCondLst>
                                  <p:childTnLst>
                                    <p:animMotion origin="layout" path="M 1.88154E-6 3.15025E-6 C 0.00013 -0.03178 0.00893 -0.09192 0.01902 -0.1187 " pathEditMode="relative" rAng="0" ptsTypes="AA">
                                      <p:cBhvr>
                                        <p:cTn id="273" dur="1500" spd="-100000" fill="hold"/>
                                        <p:tgtEl>
                                          <p:spTgt spid="1572"/>
                                        </p:tgtEl>
                                        <p:attrNameLst>
                                          <p:attrName>ppt_x</p:attrName>
                                          <p:attrName>ppt_y</p:attrName>
                                        </p:attrNameLst>
                                      </p:cBhvr>
                                      <p:rCtr x="945" y="-5946"/>
                                    </p:animMotion>
                                  </p:childTnLst>
                                </p:cTn>
                              </p:par>
                              <p:par>
                                <p:cTn id="274" presetID="10" presetClass="exit" presetSubtype="0" repeatCount="indefinite" fill="hold" grpId="2" nodeType="withEffect">
                                  <p:stCondLst>
                                    <p:cond delay="0"/>
                                  </p:stCondLst>
                                  <p:childTnLst>
                                    <p:animEffect transition="out" filter="fade">
                                      <p:cBhvr>
                                        <p:cTn id="275" dur="1500"/>
                                        <p:tgtEl>
                                          <p:spTgt spid="1572"/>
                                        </p:tgtEl>
                                      </p:cBhvr>
                                    </p:animEffect>
                                    <p:set>
                                      <p:cBhvr>
                                        <p:cTn id="276" dur="1" fill="hold">
                                          <p:stCondLst>
                                            <p:cond delay="1499"/>
                                          </p:stCondLst>
                                        </p:cTn>
                                        <p:tgtEl>
                                          <p:spTgt spid="1572"/>
                                        </p:tgtEl>
                                        <p:attrNameLst>
                                          <p:attrName>style.visibility</p:attrName>
                                        </p:attrNameLst>
                                      </p:cBhvr>
                                      <p:to>
                                        <p:strVal val="hidden"/>
                                      </p:to>
                                    </p:set>
                                  </p:childTnLst>
                                </p:cTn>
                              </p:par>
                              <p:par>
                                <p:cTn id="277" presetID="1" presetClass="entr" presetSubtype="0" fill="hold" grpId="0" nodeType="withEffect">
                                  <p:stCondLst>
                                    <p:cond delay="0"/>
                                  </p:stCondLst>
                                  <p:childTnLst>
                                    <p:set>
                                      <p:cBhvr>
                                        <p:cTn id="278" dur="1" fill="hold">
                                          <p:stCondLst>
                                            <p:cond delay="0"/>
                                          </p:stCondLst>
                                        </p:cTn>
                                        <p:tgtEl>
                                          <p:spTgt spid="1577"/>
                                        </p:tgtEl>
                                        <p:attrNameLst>
                                          <p:attrName>style.visibility</p:attrName>
                                        </p:attrNameLst>
                                      </p:cBhvr>
                                      <p:to>
                                        <p:strVal val="visible"/>
                                      </p:to>
                                    </p:set>
                                  </p:childTnLst>
                                </p:cTn>
                              </p:par>
                              <p:par>
                                <p:cTn id="279" presetID="37" presetClass="path" presetSubtype="0" repeatCount="indefinite" fill="hold" grpId="1" nodeType="withEffect">
                                  <p:stCondLst>
                                    <p:cond delay="0"/>
                                  </p:stCondLst>
                                  <p:childTnLst>
                                    <p:animMotion origin="layout" path="M -5.79525E-7 -4.86609E-6 C 0.00051 -0.02428 0.00651 -0.07376 0.01098 -0.1044 " pathEditMode="relative" rAng="0" ptsTypes="AA">
                                      <p:cBhvr>
                                        <p:cTn id="280" dur="1500" spd="-100000" fill="hold"/>
                                        <p:tgtEl>
                                          <p:spTgt spid="1577"/>
                                        </p:tgtEl>
                                        <p:attrNameLst>
                                          <p:attrName>ppt_x</p:attrName>
                                          <p:attrName>ppt_y</p:attrName>
                                        </p:attrNameLst>
                                      </p:cBhvr>
                                      <p:rCtr x="549" y="-5220"/>
                                    </p:animMotion>
                                  </p:childTnLst>
                                </p:cTn>
                              </p:par>
                              <p:par>
                                <p:cTn id="281" presetID="10" presetClass="exit" presetSubtype="0" repeatCount="indefinite" fill="hold" grpId="2" nodeType="withEffect">
                                  <p:stCondLst>
                                    <p:cond delay="0"/>
                                  </p:stCondLst>
                                  <p:childTnLst>
                                    <p:animEffect transition="out" filter="fade">
                                      <p:cBhvr>
                                        <p:cTn id="282" dur="1500"/>
                                        <p:tgtEl>
                                          <p:spTgt spid="1577"/>
                                        </p:tgtEl>
                                      </p:cBhvr>
                                    </p:animEffect>
                                    <p:set>
                                      <p:cBhvr>
                                        <p:cTn id="283" dur="1" fill="hold">
                                          <p:stCondLst>
                                            <p:cond delay="1499"/>
                                          </p:stCondLst>
                                        </p:cTn>
                                        <p:tgtEl>
                                          <p:spTgt spid="1577"/>
                                        </p:tgtEl>
                                        <p:attrNameLst>
                                          <p:attrName>style.visibility</p:attrName>
                                        </p:attrNameLst>
                                      </p:cBhvr>
                                      <p:to>
                                        <p:strVal val="hidden"/>
                                      </p:to>
                                    </p:set>
                                  </p:childTnLst>
                                </p:cTn>
                              </p:par>
                              <p:par>
                                <p:cTn id="284" presetID="1" presetClass="entr" presetSubtype="0" fill="hold" grpId="2" nodeType="withEffect">
                                  <p:stCondLst>
                                    <p:cond delay="0"/>
                                  </p:stCondLst>
                                  <p:childTnLst>
                                    <p:set>
                                      <p:cBhvr>
                                        <p:cTn id="285" dur="1" fill="hold">
                                          <p:stCondLst>
                                            <p:cond delay="0"/>
                                          </p:stCondLst>
                                        </p:cTn>
                                        <p:tgtEl>
                                          <p:spTgt spid="681"/>
                                        </p:tgtEl>
                                        <p:attrNameLst>
                                          <p:attrName>style.visibility</p:attrName>
                                        </p:attrNameLst>
                                      </p:cBhvr>
                                      <p:to>
                                        <p:strVal val="visible"/>
                                      </p:to>
                                    </p:set>
                                  </p:childTnLst>
                                </p:cTn>
                              </p:par>
                              <p:par>
                                <p:cTn id="286" presetID="37" presetClass="path" presetSubtype="0" repeatCount="indefinite" fill="hold" grpId="0" nodeType="withEffect">
                                  <p:stCondLst>
                                    <p:cond delay="0"/>
                                  </p:stCondLst>
                                  <p:childTnLst>
                                    <p:animMotion origin="layout" path="M 4.11029E-6 -3.15025E-6 C 0.01021 0.01022 0.03012 0.04199 0.04123 0.08489 " pathEditMode="relative" rAng="0" ptsTypes="AA">
                                      <p:cBhvr>
                                        <p:cTn id="287" dur="1500" spd="-100000" fill="hold"/>
                                        <p:tgtEl>
                                          <p:spTgt spid="681"/>
                                        </p:tgtEl>
                                        <p:attrNameLst>
                                          <p:attrName>ppt_x</p:attrName>
                                          <p:attrName>ppt_y</p:attrName>
                                        </p:attrNameLst>
                                      </p:cBhvr>
                                      <p:rCtr x="2055" y="4244"/>
                                    </p:animMotion>
                                  </p:childTnLst>
                                </p:cTn>
                              </p:par>
                              <p:par>
                                <p:cTn id="288" presetID="10" presetClass="exit" presetSubtype="0" repeatCount="indefinite" fill="hold" grpId="1" nodeType="withEffect">
                                  <p:stCondLst>
                                    <p:cond delay="0"/>
                                  </p:stCondLst>
                                  <p:childTnLst>
                                    <p:animEffect transition="out" filter="fade">
                                      <p:cBhvr>
                                        <p:cTn id="289" dur="1500"/>
                                        <p:tgtEl>
                                          <p:spTgt spid="681"/>
                                        </p:tgtEl>
                                      </p:cBhvr>
                                    </p:animEffect>
                                    <p:set>
                                      <p:cBhvr>
                                        <p:cTn id="290" dur="1" fill="hold">
                                          <p:stCondLst>
                                            <p:cond delay="1499"/>
                                          </p:stCondLst>
                                        </p:cTn>
                                        <p:tgtEl>
                                          <p:spTgt spid="681"/>
                                        </p:tgtEl>
                                        <p:attrNameLst>
                                          <p:attrName>style.visibility</p:attrName>
                                        </p:attrNameLst>
                                      </p:cBhvr>
                                      <p:to>
                                        <p:strVal val="hidden"/>
                                      </p:to>
                                    </p:set>
                                  </p:childTnLst>
                                </p:cTn>
                              </p:par>
                              <p:par>
                                <p:cTn id="291" presetID="1" presetClass="entr" presetSubtype="0" fill="hold" grpId="2" nodeType="withEffect">
                                  <p:stCondLst>
                                    <p:cond delay="0"/>
                                  </p:stCondLst>
                                  <p:childTnLst>
                                    <p:set>
                                      <p:cBhvr>
                                        <p:cTn id="292" dur="1" fill="hold">
                                          <p:stCondLst>
                                            <p:cond delay="0"/>
                                          </p:stCondLst>
                                        </p:cTn>
                                        <p:tgtEl>
                                          <p:spTgt spid="655"/>
                                        </p:tgtEl>
                                        <p:attrNameLst>
                                          <p:attrName>style.visibility</p:attrName>
                                        </p:attrNameLst>
                                      </p:cBhvr>
                                      <p:to>
                                        <p:strVal val="visible"/>
                                      </p:to>
                                    </p:set>
                                  </p:childTnLst>
                                </p:cTn>
                              </p:par>
                              <p:par>
                                <p:cTn id="293" presetID="37" presetClass="path" presetSubtype="0" repeatCount="indefinite" fill="hold" grpId="0" nodeType="withEffect">
                                  <p:stCondLst>
                                    <p:cond delay="0"/>
                                  </p:stCondLst>
                                  <p:childTnLst>
                                    <p:animMotion origin="layout" path="M 1.69262E-6 3.09124E-6 C -0.00562 -0.02815 -0.0143 -0.0833 -0.02987 -0.11575 " pathEditMode="relative" rAng="0" ptsTypes="AA">
                                      <p:cBhvr>
                                        <p:cTn id="294" dur="1500" fill="hold"/>
                                        <p:tgtEl>
                                          <p:spTgt spid="655"/>
                                        </p:tgtEl>
                                        <p:attrNameLst>
                                          <p:attrName>ppt_x</p:attrName>
                                          <p:attrName>ppt_y</p:attrName>
                                        </p:attrNameLst>
                                      </p:cBhvr>
                                      <p:rCtr x="-1493" y="-5788"/>
                                    </p:animMotion>
                                  </p:childTnLst>
                                </p:cTn>
                              </p:par>
                              <p:par>
                                <p:cTn id="295" presetID="10" presetClass="exit" presetSubtype="0" repeatCount="indefinite" fill="hold" grpId="1" nodeType="withEffect">
                                  <p:stCondLst>
                                    <p:cond delay="0"/>
                                  </p:stCondLst>
                                  <p:childTnLst>
                                    <p:animEffect transition="out" filter="fade">
                                      <p:cBhvr>
                                        <p:cTn id="296" dur="1500"/>
                                        <p:tgtEl>
                                          <p:spTgt spid="655"/>
                                        </p:tgtEl>
                                      </p:cBhvr>
                                    </p:animEffect>
                                    <p:set>
                                      <p:cBhvr>
                                        <p:cTn id="297" dur="1" fill="hold">
                                          <p:stCondLst>
                                            <p:cond delay="1499"/>
                                          </p:stCondLst>
                                        </p:cTn>
                                        <p:tgtEl>
                                          <p:spTgt spid="655"/>
                                        </p:tgtEl>
                                        <p:attrNameLst>
                                          <p:attrName>style.visibility</p:attrName>
                                        </p:attrNameLst>
                                      </p:cBhvr>
                                      <p:to>
                                        <p:strVal val="hidden"/>
                                      </p:to>
                                    </p:set>
                                  </p:childTnLst>
                                </p:cTn>
                              </p:par>
                              <p:par>
                                <p:cTn id="298" presetID="1" presetClass="entr" presetSubtype="0" fill="hold" grpId="0" nodeType="withEffect">
                                  <p:stCondLst>
                                    <p:cond delay="0"/>
                                  </p:stCondLst>
                                  <p:childTnLst>
                                    <p:set>
                                      <p:cBhvr>
                                        <p:cTn id="299" dur="1" fill="hold">
                                          <p:stCondLst>
                                            <p:cond delay="0"/>
                                          </p:stCondLst>
                                        </p:cTn>
                                        <p:tgtEl>
                                          <p:spTgt spid="757"/>
                                        </p:tgtEl>
                                        <p:attrNameLst>
                                          <p:attrName>style.visibility</p:attrName>
                                        </p:attrNameLst>
                                      </p:cBhvr>
                                      <p:to>
                                        <p:strVal val="visible"/>
                                      </p:to>
                                    </p:set>
                                  </p:childTnLst>
                                </p:cTn>
                              </p:par>
                              <p:par>
                                <p:cTn id="300" presetID="37" presetClass="path" presetSubtype="0" repeatCount="indefinite" fill="hold" grpId="1" nodeType="withEffect">
                                  <p:stCondLst>
                                    <p:cond delay="0"/>
                                  </p:stCondLst>
                                  <p:childTnLst>
                                    <p:animMotion origin="layout" path="M 4.75109E-6 1.18021E-6 C -0.00026 0.03336 0.00038 0.07898 -0.00447 0.13255 " pathEditMode="relative" rAng="0" ptsTypes="AA">
                                      <p:cBhvr>
                                        <p:cTn id="301" dur="1500" fill="hold"/>
                                        <p:tgtEl>
                                          <p:spTgt spid="757"/>
                                        </p:tgtEl>
                                        <p:attrNameLst>
                                          <p:attrName>ppt_x</p:attrName>
                                          <p:attrName>ppt_y</p:attrName>
                                        </p:attrNameLst>
                                      </p:cBhvr>
                                      <p:rCtr x="-230" y="6627"/>
                                    </p:animMotion>
                                  </p:childTnLst>
                                </p:cTn>
                              </p:par>
                              <p:par>
                                <p:cTn id="302" presetID="10" presetClass="exit" presetSubtype="0" repeatCount="indefinite" fill="hold" grpId="2" nodeType="withEffect">
                                  <p:stCondLst>
                                    <p:cond delay="0"/>
                                  </p:stCondLst>
                                  <p:childTnLst>
                                    <p:animEffect transition="out" filter="fade">
                                      <p:cBhvr>
                                        <p:cTn id="303" dur="1500"/>
                                        <p:tgtEl>
                                          <p:spTgt spid="757"/>
                                        </p:tgtEl>
                                      </p:cBhvr>
                                    </p:animEffect>
                                    <p:set>
                                      <p:cBhvr>
                                        <p:cTn id="304" dur="1" fill="hold">
                                          <p:stCondLst>
                                            <p:cond delay="1499"/>
                                          </p:stCondLst>
                                        </p:cTn>
                                        <p:tgtEl>
                                          <p:spTgt spid="757"/>
                                        </p:tgtEl>
                                        <p:attrNameLst>
                                          <p:attrName>style.visibility</p:attrName>
                                        </p:attrNameLst>
                                      </p:cBhvr>
                                      <p:to>
                                        <p:strVal val="hidden"/>
                                      </p:to>
                                    </p:set>
                                  </p:childTnLst>
                                </p:cTn>
                              </p:par>
                              <p:par>
                                <p:cTn id="305" presetID="1" presetClass="entr" presetSubtype="0" fill="hold" grpId="0" nodeType="withEffect">
                                  <p:stCondLst>
                                    <p:cond delay="0"/>
                                  </p:stCondLst>
                                  <p:childTnLst>
                                    <p:set>
                                      <p:cBhvr>
                                        <p:cTn id="306" dur="1" fill="hold">
                                          <p:stCondLst>
                                            <p:cond delay="0"/>
                                          </p:stCondLst>
                                        </p:cTn>
                                        <p:tgtEl>
                                          <p:spTgt spid="1425"/>
                                        </p:tgtEl>
                                        <p:attrNameLst>
                                          <p:attrName>style.visibility</p:attrName>
                                        </p:attrNameLst>
                                      </p:cBhvr>
                                      <p:to>
                                        <p:strVal val="visible"/>
                                      </p:to>
                                    </p:set>
                                  </p:childTnLst>
                                </p:cTn>
                              </p:par>
                              <p:par>
                                <p:cTn id="307" presetID="37" presetClass="path" presetSubtype="0" repeatCount="indefinite" fill="hold" grpId="1" nodeType="withEffect">
                                  <p:stCondLst>
                                    <p:cond delay="0"/>
                                  </p:stCondLst>
                                  <p:childTnLst>
                                    <p:animMotion origin="layout" path="M -0.00051 4.80708E-6 C 0.00319 0.03041 -0.00983 0.0665 -0.04966 0.09328 " pathEditMode="relative" rAng="0" ptsTypes="AA">
                                      <p:cBhvr>
                                        <p:cTn id="308" dur="1500" fill="hold"/>
                                        <p:tgtEl>
                                          <p:spTgt spid="1425"/>
                                        </p:tgtEl>
                                        <p:attrNameLst>
                                          <p:attrName>ppt_x</p:attrName>
                                          <p:attrName>ppt_y</p:attrName>
                                        </p:attrNameLst>
                                      </p:cBhvr>
                                      <p:rCtr x="-2438" y="4653"/>
                                    </p:animMotion>
                                  </p:childTnLst>
                                </p:cTn>
                              </p:par>
                              <p:par>
                                <p:cTn id="309" presetID="10" presetClass="exit" presetSubtype="0" repeatCount="indefinite" fill="hold" grpId="2" nodeType="withEffect">
                                  <p:stCondLst>
                                    <p:cond delay="0"/>
                                  </p:stCondLst>
                                  <p:childTnLst>
                                    <p:animEffect transition="out" filter="fade">
                                      <p:cBhvr>
                                        <p:cTn id="310" dur="1500"/>
                                        <p:tgtEl>
                                          <p:spTgt spid="1425"/>
                                        </p:tgtEl>
                                      </p:cBhvr>
                                    </p:animEffect>
                                    <p:set>
                                      <p:cBhvr>
                                        <p:cTn id="311" dur="1" fill="hold">
                                          <p:stCondLst>
                                            <p:cond delay="1499"/>
                                          </p:stCondLst>
                                        </p:cTn>
                                        <p:tgtEl>
                                          <p:spTgt spid="1425"/>
                                        </p:tgtEl>
                                        <p:attrNameLst>
                                          <p:attrName>style.visibility</p:attrName>
                                        </p:attrNameLst>
                                      </p:cBhvr>
                                      <p:to>
                                        <p:strVal val="hidden"/>
                                      </p:to>
                                    </p:set>
                                  </p:childTnLst>
                                </p:cTn>
                              </p:par>
                              <p:par>
                                <p:cTn id="312" presetID="1" presetClass="entr" presetSubtype="0" fill="hold" grpId="0" nodeType="withEffect">
                                  <p:stCondLst>
                                    <p:cond delay="0"/>
                                  </p:stCondLst>
                                  <p:childTnLst>
                                    <p:set>
                                      <p:cBhvr>
                                        <p:cTn id="313" dur="1" fill="hold">
                                          <p:stCondLst>
                                            <p:cond delay="0"/>
                                          </p:stCondLst>
                                        </p:cTn>
                                        <p:tgtEl>
                                          <p:spTgt spid="1573"/>
                                        </p:tgtEl>
                                        <p:attrNameLst>
                                          <p:attrName>style.visibility</p:attrName>
                                        </p:attrNameLst>
                                      </p:cBhvr>
                                      <p:to>
                                        <p:strVal val="visible"/>
                                      </p:to>
                                    </p:set>
                                  </p:childTnLst>
                                </p:cTn>
                              </p:par>
                              <p:par>
                                <p:cTn id="314" presetID="37" presetClass="path" presetSubtype="0" repeatCount="indefinite" fill="hold" grpId="1" nodeType="withEffect">
                                  <p:stCondLst>
                                    <p:cond delay="0"/>
                                  </p:stCondLst>
                                  <p:childTnLst>
                                    <p:animMotion origin="layout" path="M -9.24177E-7 -1.14389E-6 C 0.00026 -0.02723 0.00217 -0.08375 0.0037 -0.1187 " pathEditMode="relative" rAng="0" ptsTypes="AA">
                                      <p:cBhvr>
                                        <p:cTn id="315" dur="1500" fill="hold"/>
                                        <p:tgtEl>
                                          <p:spTgt spid="1573"/>
                                        </p:tgtEl>
                                        <p:attrNameLst>
                                          <p:attrName>ppt_x</p:attrName>
                                          <p:attrName>ppt_y</p:attrName>
                                        </p:attrNameLst>
                                      </p:cBhvr>
                                      <p:rCtr x="179" y="-5946"/>
                                    </p:animMotion>
                                  </p:childTnLst>
                                </p:cTn>
                              </p:par>
                              <p:par>
                                <p:cTn id="316" presetID="10" presetClass="exit" presetSubtype="0" repeatCount="indefinite" fill="hold" grpId="2" nodeType="withEffect">
                                  <p:stCondLst>
                                    <p:cond delay="0"/>
                                  </p:stCondLst>
                                  <p:childTnLst>
                                    <p:animEffect transition="out" filter="fade">
                                      <p:cBhvr>
                                        <p:cTn id="317" dur="1500"/>
                                        <p:tgtEl>
                                          <p:spTgt spid="1573"/>
                                        </p:tgtEl>
                                      </p:cBhvr>
                                    </p:animEffect>
                                    <p:set>
                                      <p:cBhvr>
                                        <p:cTn id="318" dur="1" fill="hold">
                                          <p:stCondLst>
                                            <p:cond delay="1499"/>
                                          </p:stCondLst>
                                        </p:cTn>
                                        <p:tgtEl>
                                          <p:spTgt spid="1573"/>
                                        </p:tgtEl>
                                        <p:attrNameLst>
                                          <p:attrName>style.visibility</p:attrName>
                                        </p:attrNameLst>
                                      </p:cBhvr>
                                      <p:to>
                                        <p:strVal val="hidden"/>
                                      </p:to>
                                    </p:set>
                                  </p:childTnLst>
                                </p:cTn>
                              </p:par>
                              <p:par>
                                <p:cTn id="319" presetID="1" presetClass="entr" presetSubtype="0" fill="hold" grpId="0" nodeType="withEffect">
                                  <p:stCondLst>
                                    <p:cond delay="0"/>
                                  </p:stCondLst>
                                  <p:childTnLst>
                                    <p:set>
                                      <p:cBhvr>
                                        <p:cTn id="320" dur="1" fill="hold">
                                          <p:stCondLst>
                                            <p:cond delay="0"/>
                                          </p:stCondLst>
                                        </p:cTn>
                                        <p:tgtEl>
                                          <p:spTgt spid="1576"/>
                                        </p:tgtEl>
                                        <p:attrNameLst>
                                          <p:attrName>style.visibility</p:attrName>
                                        </p:attrNameLst>
                                      </p:cBhvr>
                                      <p:to>
                                        <p:strVal val="visible"/>
                                      </p:to>
                                    </p:set>
                                  </p:childTnLst>
                                </p:cTn>
                              </p:par>
                              <p:par>
                                <p:cTn id="321" presetID="37" presetClass="path" presetSubtype="0" repeatCount="indefinite" fill="hold" grpId="1" nodeType="withEffect">
                                  <p:stCondLst>
                                    <p:cond delay="0"/>
                                  </p:stCondLst>
                                  <p:childTnLst>
                                    <p:animMotion origin="layout" path="M -2.42022E-6 1.26645E-6 C 0.00013 -0.0286 0.01034 -0.08284 0.02221 -0.1069 " pathEditMode="relative" rAng="0" ptsTypes="AA">
                                      <p:cBhvr>
                                        <p:cTn id="322" dur="1500" fill="hold"/>
                                        <p:tgtEl>
                                          <p:spTgt spid="1576"/>
                                        </p:tgtEl>
                                        <p:attrNameLst>
                                          <p:attrName>ppt_x</p:attrName>
                                          <p:attrName>ppt_y</p:attrName>
                                        </p:attrNameLst>
                                      </p:cBhvr>
                                      <p:rCtr x="1111" y="-5356"/>
                                    </p:animMotion>
                                  </p:childTnLst>
                                </p:cTn>
                              </p:par>
                              <p:par>
                                <p:cTn id="323" presetID="10" presetClass="exit" presetSubtype="0" repeatCount="indefinite" fill="hold" grpId="2" nodeType="withEffect">
                                  <p:stCondLst>
                                    <p:cond delay="0"/>
                                  </p:stCondLst>
                                  <p:childTnLst>
                                    <p:animEffect transition="out" filter="fade">
                                      <p:cBhvr>
                                        <p:cTn id="324" dur="1500"/>
                                        <p:tgtEl>
                                          <p:spTgt spid="1576"/>
                                        </p:tgtEl>
                                      </p:cBhvr>
                                    </p:animEffect>
                                    <p:set>
                                      <p:cBhvr>
                                        <p:cTn id="325" dur="1" fill="hold">
                                          <p:stCondLst>
                                            <p:cond delay="1499"/>
                                          </p:stCondLst>
                                        </p:cTn>
                                        <p:tgtEl>
                                          <p:spTgt spid="1576"/>
                                        </p:tgtEl>
                                        <p:attrNameLst>
                                          <p:attrName>style.visibility</p:attrName>
                                        </p:attrNameLst>
                                      </p:cBhvr>
                                      <p:to>
                                        <p:strVal val="hidden"/>
                                      </p:to>
                                    </p:set>
                                  </p:childTnLst>
                                </p:cTn>
                              </p:par>
                              <p:par>
                                <p:cTn id="326" presetID="1" presetClass="entr" presetSubtype="0" fill="hold" grpId="0" nodeType="withEffect">
                                  <p:stCondLst>
                                    <p:cond delay="0"/>
                                  </p:stCondLst>
                                  <p:childTnLst>
                                    <p:set>
                                      <p:cBhvr>
                                        <p:cTn id="327" dur="1" fill="hold">
                                          <p:stCondLst>
                                            <p:cond delay="0"/>
                                          </p:stCondLst>
                                        </p:cTn>
                                        <p:tgtEl>
                                          <p:spTgt spid="682"/>
                                        </p:tgtEl>
                                        <p:attrNameLst>
                                          <p:attrName>style.visibility</p:attrName>
                                        </p:attrNameLst>
                                      </p:cBhvr>
                                      <p:to>
                                        <p:strVal val="visible"/>
                                      </p:to>
                                    </p:set>
                                  </p:childTnLst>
                                </p:cTn>
                              </p:par>
                              <p:par>
                                <p:cTn id="328" presetID="37" presetClass="path" presetSubtype="0" repeatCount="indefinite" fill="hold" grpId="1" nodeType="withEffect">
                                  <p:stCondLst>
                                    <p:cond delay="0"/>
                                  </p:stCondLst>
                                  <p:childTnLst>
                                    <p:animMotion origin="layout" path="M 2.86444E-6 3.07762E-6 C 0.0148 0.00953 0.04072 0.06899 0.04314 0.09509 " pathEditMode="relative" rAng="0" ptsTypes="AA">
                                      <p:cBhvr>
                                        <p:cTn id="329" dur="1500" fill="hold"/>
                                        <p:tgtEl>
                                          <p:spTgt spid="682"/>
                                        </p:tgtEl>
                                        <p:attrNameLst>
                                          <p:attrName>ppt_x</p:attrName>
                                          <p:attrName>ppt_y</p:attrName>
                                        </p:attrNameLst>
                                      </p:cBhvr>
                                      <p:rCtr x="2157" y="4744"/>
                                    </p:animMotion>
                                  </p:childTnLst>
                                </p:cTn>
                              </p:par>
                              <p:par>
                                <p:cTn id="330" presetID="10" presetClass="exit" presetSubtype="0" repeatCount="indefinite" fill="hold" grpId="2" nodeType="withEffect">
                                  <p:stCondLst>
                                    <p:cond delay="0"/>
                                  </p:stCondLst>
                                  <p:childTnLst>
                                    <p:animEffect transition="out" filter="fade">
                                      <p:cBhvr>
                                        <p:cTn id="331" dur="1500"/>
                                        <p:tgtEl>
                                          <p:spTgt spid="682"/>
                                        </p:tgtEl>
                                      </p:cBhvr>
                                    </p:animEffect>
                                    <p:set>
                                      <p:cBhvr>
                                        <p:cTn id="332" dur="1" fill="hold">
                                          <p:stCondLst>
                                            <p:cond delay="1499"/>
                                          </p:stCondLst>
                                        </p:cTn>
                                        <p:tgtEl>
                                          <p:spTgt spid="682"/>
                                        </p:tgtEl>
                                        <p:attrNameLst>
                                          <p:attrName>style.visibility</p:attrName>
                                        </p:attrNameLst>
                                      </p:cBhvr>
                                      <p:to>
                                        <p:strVal val="hidden"/>
                                      </p:to>
                                    </p:set>
                                  </p:childTnLst>
                                </p:cTn>
                              </p:par>
                              <p:par>
                                <p:cTn id="333" presetID="1" presetClass="entr" presetSubtype="0" fill="hold" grpId="0" nodeType="withEffect">
                                  <p:stCondLst>
                                    <p:cond delay="0"/>
                                  </p:stCondLst>
                                  <p:childTnLst>
                                    <p:set>
                                      <p:cBhvr>
                                        <p:cTn id="334" dur="1" fill="hold">
                                          <p:stCondLst>
                                            <p:cond delay="0"/>
                                          </p:stCondLst>
                                        </p:cTn>
                                        <p:tgtEl>
                                          <p:spTgt spid="688"/>
                                        </p:tgtEl>
                                        <p:attrNameLst>
                                          <p:attrName>style.visibility</p:attrName>
                                        </p:attrNameLst>
                                      </p:cBhvr>
                                      <p:to>
                                        <p:strVal val="visible"/>
                                      </p:to>
                                    </p:set>
                                  </p:childTnLst>
                                </p:cTn>
                              </p:par>
                              <p:par>
                                <p:cTn id="335" presetID="37" presetClass="path" presetSubtype="0" repeatCount="indefinite" fill="hold" grpId="1" nodeType="withEffect">
                                  <p:stCondLst>
                                    <p:cond delay="0"/>
                                  </p:stCondLst>
                                  <p:childTnLst>
                                    <p:animMotion origin="layout" path="M -3.70181E-7 -7.76214E-7 C 0.00026 0.02905 0.00281 0.09033 0.00498 0.12846 " pathEditMode="relative" rAng="0" ptsTypes="AA">
                                      <p:cBhvr>
                                        <p:cTn id="336" dur="1500" fill="hold"/>
                                        <p:tgtEl>
                                          <p:spTgt spid="688"/>
                                        </p:tgtEl>
                                        <p:attrNameLst>
                                          <p:attrName>ppt_x</p:attrName>
                                          <p:attrName>ppt_y</p:attrName>
                                        </p:attrNameLst>
                                      </p:cBhvr>
                                      <p:rCtr x="243" y="6423"/>
                                    </p:animMotion>
                                  </p:childTnLst>
                                </p:cTn>
                              </p:par>
                              <p:par>
                                <p:cTn id="337" presetID="10" presetClass="exit" presetSubtype="0" repeatCount="indefinite" fill="hold" grpId="2" nodeType="withEffect">
                                  <p:stCondLst>
                                    <p:cond delay="0"/>
                                  </p:stCondLst>
                                  <p:childTnLst>
                                    <p:animEffect transition="out" filter="fade">
                                      <p:cBhvr>
                                        <p:cTn id="338" dur="1500"/>
                                        <p:tgtEl>
                                          <p:spTgt spid="688"/>
                                        </p:tgtEl>
                                      </p:cBhvr>
                                    </p:animEffect>
                                    <p:set>
                                      <p:cBhvr>
                                        <p:cTn id="339" dur="1" fill="hold">
                                          <p:stCondLst>
                                            <p:cond delay="1499"/>
                                          </p:stCondLst>
                                        </p:cTn>
                                        <p:tgtEl>
                                          <p:spTgt spid="688"/>
                                        </p:tgtEl>
                                        <p:attrNameLst>
                                          <p:attrName>style.visibility</p:attrName>
                                        </p:attrNameLst>
                                      </p:cBhvr>
                                      <p:to>
                                        <p:strVal val="hidden"/>
                                      </p:to>
                                    </p:set>
                                  </p:childTnLst>
                                </p:cTn>
                              </p:par>
                              <p:par>
                                <p:cTn id="340" presetID="10" presetClass="entr" presetSubtype="0" fill="hold" nodeType="withEffect">
                                  <p:stCondLst>
                                    <p:cond delay="0"/>
                                  </p:stCondLst>
                                  <p:childTnLst>
                                    <p:set>
                                      <p:cBhvr>
                                        <p:cTn id="341" dur="1" fill="hold">
                                          <p:stCondLst>
                                            <p:cond delay="0"/>
                                          </p:stCondLst>
                                        </p:cTn>
                                        <p:tgtEl>
                                          <p:spTgt spid="648"/>
                                        </p:tgtEl>
                                        <p:attrNameLst>
                                          <p:attrName>style.visibility</p:attrName>
                                        </p:attrNameLst>
                                      </p:cBhvr>
                                      <p:to>
                                        <p:strVal val="visible"/>
                                      </p:to>
                                    </p:set>
                                    <p:animEffect transition="in" filter="fade">
                                      <p:cBhvr>
                                        <p:cTn id="342" dur="500"/>
                                        <p:tgtEl>
                                          <p:spTgt spid="648"/>
                                        </p:tgtEl>
                                      </p:cBhvr>
                                    </p:animEffect>
                                  </p:childTnLst>
                                </p:cTn>
                              </p:par>
                              <p:par>
                                <p:cTn id="343" presetID="10" presetClass="entr" presetSubtype="0" fill="hold" nodeType="withEffect">
                                  <p:stCondLst>
                                    <p:cond delay="0"/>
                                  </p:stCondLst>
                                  <p:childTnLst>
                                    <p:set>
                                      <p:cBhvr>
                                        <p:cTn id="344" dur="1" fill="hold">
                                          <p:stCondLst>
                                            <p:cond delay="0"/>
                                          </p:stCondLst>
                                        </p:cTn>
                                        <p:tgtEl>
                                          <p:spTgt spid="649"/>
                                        </p:tgtEl>
                                        <p:attrNameLst>
                                          <p:attrName>style.visibility</p:attrName>
                                        </p:attrNameLst>
                                      </p:cBhvr>
                                      <p:to>
                                        <p:strVal val="visible"/>
                                      </p:to>
                                    </p:set>
                                    <p:animEffect transition="in" filter="fade">
                                      <p:cBhvr>
                                        <p:cTn id="345" dur="500"/>
                                        <p:tgtEl>
                                          <p:spTgt spid="649"/>
                                        </p:tgtEl>
                                      </p:cBhvr>
                                    </p:animEffect>
                                  </p:childTnLst>
                                </p:cTn>
                              </p:par>
                              <p:par>
                                <p:cTn id="346" presetID="10" presetClass="entr" presetSubtype="0" fill="hold" nodeType="withEffect">
                                  <p:stCondLst>
                                    <p:cond delay="0"/>
                                  </p:stCondLst>
                                  <p:childTnLst>
                                    <p:set>
                                      <p:cBhvr>
                                        <p:cTn id="347" dur="1" fill="hold">
                                          <p:stCondLst>
                                            <p:cond delay="0"/>
                                          </p:stCondLst>
                                        </p:cTn>
                                        <p:tgtEl>
                                          <p:spTgt spid="650"/>
                                        </p:tgtEl>
                                        <p:attrNameLst>
                                          <p:attrName>style.visibility</p:attrName>
                                        </p:attrNameLst>
                                      </p:cBhvr>
                                      <p:to>
                                        <p:strVal val="visible"/>
                                      </p:to>
                                    </p:set>
                                    <p:animEffect transition="in" filter="fade">
                                      <p:cBhvr>
                                        <p:cTn id="348" dur="500"/>
                                        <p:tgtEl>
                                          <p:spTgt spid="650"/>
                                        </p:tgtEl>
                                      </p:cBhvr>
                                    </p:animEffect>
                                  </p:childTnLst>
                                </p:cTn>
                              </p:par>
                              <p:par>
                                <p:cTn id="349" presetID="10" presetClass="entr" presetSubtype="0" fill="hold" nodeType="withEffect">
                                  <p:stCondLst>
                                    <p:cond delay="0"/>
                                  </p:stCondLst>
                                  <p:childTnLst>
                                    <p:set>
                                      <p:cBhvr>
                                        <p:cTn id="350" dur="1" fill="hold">
                                          <p:stCondLst>
                                            <p:cond delay="0"/>
                                          </p:stCondLst>
                                        </p:cTn>
                                        <p:tgtEl>
                                          <p:spTgt spid="651"/>
                                        </p:tgtEl>
                                        <p:attrNameLst>
                                          <p:attrName>style.visibility</p:attrName>
                                        </p:attrNameLst>
                                      </p:cBhvr>
                                      <p:to>
                                        <p:strVal val="visible"/>
                                      </p:to>
                                    </p:set>
                                    <p:animEffect transition="in" filter="fade">
                                      <p:cBhvr>
                                        <p:cTn id="351" dur="500"/>
                                        <p:tgtEl>
                                          <p:spTgt spid="651"/>
                                        </p:tgtEl>
                                      </p:cBhvr>
                                    </p:animEffect>
                                  </p:childTnLst>
                                </p:cTn>
                              </p:par>
                              <p:par>
                                <p:cTn id="352" presetID="10" presetClass="entr" presetSubtype="0" fill="hold" nodeType="withEffect">
                                  <p:stCondLst>
                                    <p:cond delay="0"/>
                                  </p:stCondLst>
                                  <p:childTnLst>
                                    <p:set>
                                      <p:cBhvr>
                                        <p:cTn id="353" dur="1" fill="hold">
                                          <p:stCondLst>
                                            <p:cond delay="0"/>
                                          </p:stCondLst>
                                        </p:cTn>
                                        <p:tgtEl>
                                          <p:spTgt spid="652"/>
                                        </p:tgtEl>
                                        <p:attrNameLst>
                                          <p:attrName>style.visibility</p:attrName>
                                        </p:attrNameLst>
                                      </p:cBhvr>
                                      <p:to>
                                        <p:strVal val="visible"/>
                                      </p:to>
                                    </p:set>
                                    <p:animEffect transition="in" filter="fade">
                                      <p:cBhvr>
                                        <p:cTn id="354" dur="500"/>
                                        <p:tgtEl>
                                          <p:spTgt spid="652"/>
                                        </p:tgtEl>
                                      </p:cBhvr>
                                    </p:animEffect>
                                  </p:childTnLst>
                                </p:cTn>
                              </p:par>
                              <p:par>
                                <p:cTn id="355" presetID="10" presetClass="entr" presetSubtype="0" fill="hold" nodeType="withEffect">
                                  <p:stCondLst>
                                    <p:cond delay="0"/>
                                  </p:stCondLst>
                                  <p:childTnLst>
                                    <p:set>
                                      <p:cBhvr>
                                        <p:cTn id="356" dur="1" fill="hold">
                                          <p:stCondLst>
                                            <p:cond delay="0"/>
                                          </p:stCondLst>
                                        </p:cTn>
                                        <p:tgtEl>
                                          <p:spTgt spid="653"/>
                                        </p:tgtEl>
                                        <p:attrNameLst>
                                          <p:attrName>style.visibility</p:attrName>
                                        </p:attrNameLst>
                                      </p:cBhvr>
                                      <p:to>
                                        <p:strVal val="visible"/>
                                      </p:to>
                                    </p:set>
                                    <p:animEffect transition="in" filter="fade">
                                      <p:cBhvr>
                                        <p:cTn id="357" dur="500"/>
                                        <p:tgtEl>
                                          <p:spTgt spid="653"/>
                                        </p:tgtEl>
                                      </p:cBhvr>
                                    </p:animEffect>
                                  </p:childTnLst>
                                </p:cTn>
                              </p:par>
                              <p:par>
                                <p:cTn id="358" presetID="10" presetClass="entr" presetSubtype="0" fill="hold" nodeType="withEffect">
                                  <p:stCondLst>
                                    <p:cond delay="0"/>
                                  </p:stCondLst>
                                  <p:childTnLst>
                                    <p:set>
                                      <p:cBhvr>
                                        <p:cTn id="359" dur="1" fill="hold">
                                          <p:stCondLst>
                                            <p:cond delay="0"/>
                                          </p:stCondLst>
                                        </p:cTn>
                                        <p:tgtEl>
                                          <p:spTgt spid="647"/>
                                        </p:tgtEl>
                                        <p:attrNameLst>
                                          <p:attrName>style.visibility</p:attrName>
                                        </p:attrNameLst>
                                      </p:cBhvr>
                                      <p:to>
                                        <p:strVal val="visible"/>
                                      </p:to>
                                    </p:set>
                                    <p:animEffect transition="in" filter="fade">
                                      <p:cBhvr>
                                        <p:cTn id="360" dur="500"/>
                                        <p:tgtEl>
                                          <p:spTgt spid="647"/>
                                        </p:tgtEl>
                                      </p:cBhvr>
                                    </p:animEffect>
                                  </p:childTnLst>
                                </p:cTn>
                              </p:par>
                              <p:par>
                                <p:cTn id="361" presetID="1" presetClass="entr" presetSubtype="0" fill="hold" grpId="2" nodeType="withEffect">
                                  <p:stCondLst>
                                    <p:cond delay="0"/>
                                  </p:stCondLst>
                                  <p:childTnLst>
                                    <p:set>
                                      <p:cBhvr>
                                        <p:cTn id="362" dur="1" fill="hold">
                                          <p:stCondLst>
                                            <p:cond delay="0"/>
                                          </p:stCondLst>
                                        </p:cTn>
                                        <p:tgtEl>
                                          <p:spTgt spid="960"/>
                                        </p:tgtEl>
                                        <p:attrNameLst>
                                          <p:attrName>style.visibility</p:attrName>
                                        </p:attrNameLst>
                                      </p:cBhvr>
                                      <p:to>
                                        <p:strVal val="visible"/>
                                      </p:to>
                                    </p:set>
                                  </p:childTnLst>
                                </p:cTn>
                              </p:par>
                              <p:par>
                                <p:cTn id="363" presetID="37" presetClass="path" presetSubtype="0" repeatCount="indefinite" fill="hold" grpId="0" nodeType="withEffect">
                                  <p:stCondLst>
                                    <p:cond delay="0"/>
                                  </p:stCondLst>
                                  <p:childTnLst>
                                    <p:animMotion origin="layout" path="M -4.30176E-6 3.96732E-6 C 0.0092 0.00885 0.02707 0.03631 0.03689 0.07331 " pathEditMode="relative" rAng="0" ptsTypes="AA">
                                      <p:cBhvr>
                                        <p:cTn id="364" dur="1500" spd="-100000" fill="hold"/>
                                        <p:tgtEl>
                                          <p:spTgt spid="960"/>
                                        </p:tgtEl>
                                        <p:attrNameLst>
                                          <p:attrName>ppt_x</p:attrName>
                                          <p:attrName>ppt_y</p:attrName>
                                        </p:attrNameLst>
                                      </p:cBhvr>
                                      <p:rCtr x="1838" y="3654"/>
                                    </p:animMotion>
                                  </p:childTnLst>
                                </p:cTn>
                              </p:par>
                              <p:par>
                                <p:cTn id="365" presetID="10" presetClass="exit" presetSubtype="0" repeatCount="indefinite" fill="hold" grpId="1" nodeType="withEffect">
                                  <p:stCondLst>
                                    <p:cond delay="0"/>
                                  </p:stCondLst>
                                  <p:childTnLst>
                                    <p:animEffect transition="out" filter="fade">
                                      <p:cBhvr>
                                        <p:cTn id="366" dur="1500"/>
                                        <p:tgtEl>
                                          <p:spTgt spid="960"/>
                                        </p:tgtEl>
                                      </p:cBhvr>
                                    </p:animEffect>
                                    <p:set>
                                      <p:cBhvr>
                                        <p:cTn id="367" dur="1" fill="hold">
                                          <p:stCondLst>
                                            <p:cond delay="1499"/>
                                          </p:stCondLst>
                                        </p:cTn>
                                        <p:tgtEl>
                                          <p:spTgt spid="960"/>
                                        </p:tgtEl>
                                        <p:attrNameLst>
                                          <p:attrName>style.visibility</p:attrName>
                                        </p:attrNameLst>
                                      </p:cBhvr>
                                      <p:to>
                                        <p:strVal val="hidden"/>
                                      </p:to>
                                    </p:set>
                                  </p:childTnLst>
                                </p:cTn>
                              </p:par>
                              <p:par>
                                <p:cTn id="368" presetID="1" presetClass="entr" presetSubtype="0" fill="hold" grpId="0" nodeType="withEffect">
                                  <p:stCondLst>
                                    <p:cond delay="0"/>
                                  </p:stCondLst>
                                  <p:childTnLst>
                                    <p:set>
                                      <p:cBhvr>
                                        <p:cTn id="369" dur="1" fill="hold">
                                          <p:stCondLst>
                                            <p:cond delay="0"/>
                                          </p:stCondLst>
                                        </p:cTn>
                                        <p:tgtEl>
                                          <p:spTgt spid="961"/>
                                        </p:tgtEl>
                                        <p:attrNameLst>
                                          <p:attrName>style.visibility</p:attrName>
                                        </p:attrNameLst>
                                      </p:cBhvr>
                                      <p:to>
                                        <p:strVal val="visible"/>
                                      </p:to>
                                    </p:set>
                                  </p:childTnLst>
                                </p:cTn>
                              </p:par>
                              <p:par>
                                <p:cTn id="370" presetID="37" presetClass="path" presetSubtype="0" repeatCount="indefinite" fill="hold" grpId="1" nodeType="withEffect">
                                  <p:stCondLst>
                                    <p:cond delay="0"/>
                                  </p:stCondLst>
                                  <p:childTnLst>
                                    <p:animMotion origin="layout" path="M -2.60148E-6 -6.94507E-7 C 0.01481 0.00953 0.04072 0.069 0.04315 0.0951 " pathEditMode="relative" rAng="0" ptsTypes="AA">
                                      <p:cBhvr>
                                        <p:cTn id="371" dur="1500" fill="hold"/>
                                        <p:tgtEl>
                                          <p:spTgt spid="961"/>
                                        </p:tgtEl>
                                        <p:attrNameLst>
                                          <p:attrName>ppt_x</p:attrName>
                                          <p:attrName>ppt_y</p:attrName>
                                        </p:attrNameLst>
                                      </p:cBhvr>
                                      <p:rCtr x="2157" y="4744"/>
                                    </p:animMotion>
                                  </p:childTnLst>
                                </p:cTn>
                              </p:par>
                              <p:par>
                                <p:cTn id="372" presetID="10" presetClass="exit" presetSubtype="0" repeatCount="indefinite" fill="hold" grpId="2" nodeType="withEffect">
                                  <p:stCondLst>
                                    <p:cond delay="0"/>
                                  </p:stCondLst>
                                  <p:childTnLst>
                                    <p:animEffect transition="out" filter="fade">
                                      <p:cBhvr>
                                        <p:cTn id="373" dur="1500"/>
                                        <p:tgtEl>
                                          <p:spTgt spid="961"/>
                                        </p:tgtEl>
                                      </p:cBhvr>
                                    </p:animEffect>
                                    <p:set>
                                      <p:cBhvr>
                                        <p:cTn id="374" dur="1" fill="hold">
                                          <p:stCondLst>
                                            <p:cond delay="1499"/>
                                          </p:stCondLst>
                                        </p:cTn>
                                        <p:tgtEl>
                                          <p:spTgt spid="961"/>
                                        </p:tgtEl>
                                        <p:attrNameLst>
                                          <p:attrName>style.visibility</p:attrName>
                                        </p:attrNameLst>
                                      </p:cBhvr>
                                      <p:to>
                                        <p:strVal val="hidden"/>
                                      </p:to>
                                    </p:set>
                                  </p:childTnLst>
                                </p:cTn>
                              </p:par>
                              <p:par>
                                <p:cTn id="375" presetID="1" presetClass="entr" presetSubtype="0" fill="hold" grpId="0" nodeType="withEffect">
                                  <p:stCondLst>
                                    <p:cond delay="0"/>
                                  </p:stCondLst>
                                  <p:childTnLst>
                                    <p:set>
                                      <p:cBhvr>
                                        <p:cTn id="376" dur="1" fill="hold">
                                          <p:stCondLst>
                                            <p:cond delay="0"/>
                                          </p:stCondLst>
                                        </p:cTn>
                                        <p:tgtEl>
                                          <p:spTgt spid="962"/>
                                        </p:tgtEl>
                                        <p:attrNameLst>
                                          <p:attrName>style.visibility</p:attrName>
                                        </p:attrNameLst>
                                      </p:cBhvr>
                                      <p:to>
                                        <p:strVal val="visible"/>
                                      </p:to>
                                    </p:set>
                                  </p:childTnLst>
                                </p:cTn>
                              </p:par>
                              <p:par>
                                <p:cTn id="377" presetID="37" presetClass="path" presetSubtype="0" repeatCount="indefinite" fill="hold" grpId="1" nodeType="withEffect">
                                  <p:stCondLst>
                                    <p:cond delay="0"/>
                                  </p:stCondLst>
                                  <p:childTnLst>
                                    <p:animMotion origin="layout" path="M -4.70258E-6 -2.4966E-6 C 0.00039 0.02973 -0.00089 0.07036 0.00945 0.1187 " pathEditMode="relative" rAng="0" ptsTypes="AA">
                                      <p:cBhvr>
                                        <p:cTn id="378" dur="1500" spd="-100000" fill="hold"/>
                                        <p:tgtEl>
                                          <p:spTgt spid="962"/>
                                        </p:tgtEl>
                                        <p:attrNameLst>
                                          <p:attrName>ppt_x</p:attrName>
                                          <p:attrName>ppt_y</p:attrName>
                                        </p:attrNameLst>
                                      </p:cBhvr>
                                      <p:rCtr x="472" y="5924"/>
                                    </p:animMotion>
                                  </p:childTnLst>
                                </p:cTn>
                              </p:par>
                              <p:par>
                                <p:cTn id="379" presetID="10" presetClass="exit" presetSubtype="0" repeatCount="indefinite" fill="hold" grpId="2" nodeType="withEffect">
                                  <p:stCondLst>
                                    <p:cond delay="0"/>
                                  </p:stCondLst>
                                  <p:childTnLst>
                                    <p:animEffect transition="out" filter="fade">
                                      <p:cBhvr>
                                        <p:cTn id="380" dur="1500"/>
                                        <p:tgtEl>
                                          <p:spTgt spid="962"/>
                                        </p:tgtEl>
                                      </p:cBhvr>
                                    </p:animEffect>
                                    <p:set>
                                      <p:cBhvr>
                                        <p:cTn id="381" dur="1" fill="hold">
                                          <p:stCondLst>
                                            <p:cond delay="1499"/>
                                          </p:stCondLst>
                                        </p:cTn>
                                        <p:tgtEl>
                                          <p:spTgt spid="962"/>
                                        </p:tgtEl>
                                        <p:attrNameLst>
                                          <p:attrName>style.visibility</p:attrName>
                                        </p:attrNameLst>
                                      </p:cBhvr>
                                      <p:to>
                                        <p:strVal val="hidden"/>
                                      </p:to>
                                    </p:set>
                                  </p:childTnLst>
                                </p:cTn>
                              </p:par>
                              <p:par>
                                <p:cTn id="382" presetID="1" presetClass="entr" presetSubtype="0" fill="hold" grpId="0" nodeType="withEffect">
                                  <p:stCondLst>
                                    <p:cond delay="0"/>
                                  </p:stCondLst>
                                  <p:childTnLst>
                                    <p:set>
                                      <p:cBhvr>
                                        <p:cTn id="383" dur="1" fill="hold">
                                          <p:stCondLst>
                                            <p:cond delay="0"/>
                                          </p:stCondLst>
                                        </p:cTn>
                                        <p:tgtEl>
                                          <p:spTgt spid="963"/>
                                        </p:tgtEl>
                                        <p:attrNameLst>
                                          <p:attrName>style.visibility</p:attrName>
                                        </p:attrNameLst>
                                      </p:cBhvr>
                                      <p:to>
                                        <p:strVal val="visible"/>
                                      </p:to>
                                    </p:set>
                                  </p:childTnLst>
                                </p:cTn>
                              </p:par>
                              <p:par>
                                <p:cTn id="384" presetID="37" presetClass="path" presetSubtype="0" repeatCount="indefinite" fill="hold" grpId="1" nodeType="withEffect">
                                  <p:stCondLst>
                                    <p:cond delay="0"/>
                                  </p:stCondLst>
                                  <p:childTnLst>
                                    <p:animMotion origin="layout" path="M 2.26704E-6 -4.48933E-6 C 0.00025 0.02906 0.00281 0.09034 0.00498 0.12847 " pathEditMode="relative" rAng="0" ptsTypes="AA">
                                      <p:cBhvr>
                                        <p:cTn id="385" dur="1500" fill="hold"/>
                                        <p:tgtEl>
                                          <p:spTgt spid="963"/>
                                        </p:tgtEl>
                                        <p:attrNameLst>
                                          <p:attrName>ppt_x</p:attrName>
                                          <p:attrName>ppt_y</p:attrName>
                                        </p:attrNameLst>
                                      </p:cBhvr>
                                      <p:rCtr x="243" y="6423"/>
                                    </p:animMotion>
                                  </p:childTnLst>
                                </p:cTn>
                              </p:par>
                              <p:par>
                                <p:cTn id="386" presetID="10" presetClass="exit" presetSubtype="0" repeatCount="indefinite" fill="hold" grpId="2" nodeType="withEffect">
                                  <p:stCondLst>
                                    <p:cond delay="0"/>
                                  </p:stCondLst>
                                  <p:childTnLst>
                                    <p:animEffect transition="out" filter="fade">
                                      <p:cBhvr>
                                        <p:cTn id="387" dur="1500"/>
                                        <p:tgtEl>
                                          <p:spTgt spid="963"/>
                                        </p:tgtEl>
                                      </p:cBhvr>
                                    </p:animEffect>
                                    <p:set>
                                      <p:cBhvr>
                                        <p:cTn id="388" dur="1" fill="hold">
                                          <p:stCondLst>
                                            <p:cond delay="1499"/>
                                          </p:stCondLst>
                                        </p:cTn>
                                        <p:tgtEl>
                                          <p:spTgt spid="963"/>
                                        </p:tgtEl>
                                        <p:attrNameLst>
                                          <p:attrName>style.visibility</p:attrName>
                                        </p:attrNameLst>
                                      </p:cBhvr>
                                      <p:to>
                                        <p:strVal val="hidden"/>
                                      </p:to>
                                    </p:set>
                                  </p:childTnLst>
                                </p:cTn>
                              </p:par>
                              <p:par>
                                <p:cTn id="389" presetID="1" presetClass="entr" presetSubtype="0" fill="hold" grpId="0" nodeType="withEffect">
                                  <p:stCondLst>
                                    <p:cond delay="0"/>
                                  </p:stCondLst>
                                  <p:childTnLst>
                                    <p:set>
                                      <p:cBhvr>
                                        <p:cTn id="390" dur="1" fill="hold">
                                          <p:stCondLst>
                                            <p:cond delay="0"/>
                                          </p:stCondLst>
                                        </p:cTn>
                                        <p:tgtEl>
                                          <p:spTgt spid="965"/>
                                        </p:tgtEl>
                                        <p:attrNameLst>
                                          <p:attrName>style.visibility</p:attrName>
                                        </p:attrNameLst>
                                      </p:cBhvr>
                                      <p:to>
                                        <p:strVal val="visible"/>
                                      </p:to>
                                    </p:set>
                                  </p:childTnLst>
                                </p:cTn>
                              </p:par>
                              <p:par>
                                <p:cTn id="391" presetID="37" presetClass="path" presetSubtype="0" repeatCount="indefinite" fill="hold" grpId="1" nodeType="withEffect">
                                  <p:stCondLst>
                                    <p:cond delay="0"/>
                                  </p:stCondLst>
                                  <p:childTnLst>
                                    <p:animMotion origin="layout" path="M -4.73832E-6 -5.99183E-7 C 0.00077 0.03087 -0.00038 0.09555 -0.00319 0.13595 " pathEditMode="relative" rAng="21240000" ptsTypes="AA">
                                      <p:cBhvr>
                                        <p:cTn id="392" dur="1500" spd="-100000" fill="hold"/>
                                        <p:tgtEl>
                                          <p:spTgt spid="965"/>
                                        </p:tgtEl>
                                        <p:attrNameLst>
                                          <p:attrName>ppt_x</p:attrName>
                                          <p:attrName>ppt_y</p:attrName>
                                        </p:attrNameLst>
                                      </p:cBhvr>
                                      <p:rCtr x="-166" y="6786"/>
                                    </p:animMotion>
                                  </p:childTnLst>
                                </p:cTn>
                              </p:par>
                              <p:par>
                                <p:cTn id="393" presetID="10" presetClass="exit" presetSubtype="0" repeatCount="indefinite" fill="hold" grpId="2" nodeType="withEffect">
                                  <p:stCondLst>
                                    <p:cond delay="0"/>
                                  </p:stCondLst>
                                  <p:childTnLst>
                                    <p:animEffect transition="out" filter="fade">
                                      <p:cBhvr>
                                        <p:cTn id="394" dur="1500"/>
                                        <p:tgtEl>
                                          <p:spTgt spid="965"/>
                                        </p:tgtEl>
                                      </p:cBhvr>
                                    </p:animEffect>
                                    <p:set>
                                      <p:cBhvr>
                                        <p:cTn id="395" dur="1" fill="hold">
                                          <p:stCondLst>
                                            <p:cond delay="1499"/>
                                          </p:stCondLst>
                                        </p:cTn>
                                        <p:tgtEl>
                                          <p:spTgt spid="965"/>
                                        </p:tgtEl>
                                        <p:attrNameLst>
                                          <p:attrName>style.visibility</p:attrName>
                                        </p:attrNameLst>
                                      </p:cBhvr>
                                      <p:to>
                                        <p:strVal val="hidden"/>
                                      </p:to>
                                    </p:set>
                                  </p:childTnLst>
                                </p:cTn>
                              </p:par>
                              <p:par>
                                <p:cTn id="396" presetID="1" presetClass="entr" presetSubtype="0" fill="hold" grpId="0" nodeType="withEffect">
                                  <p:stCondLst>
                                    <p:cond delay="0"/>
                                  </p:stCondLst>
                                  <p:childTnLst>
                                    <p:set>
                                      <p:cBhvr>
                                        <p:cTn id="397" dur="1" fill="hold">
                                          <p:stCondLst>
                                            <p:cond delay="0"/>
                                          </p:stCondLst>
                                        </p:cTn>
                                        <p:tgtEl>
                                          <p:spTgt spid="964"/>
                                        </p:tgtEl>
                                        <p:attrNameLst>
                                          <p:attrName>style.visibility</p:attrName>
                                        </p:attrNameLst>
                                      </p:cBhvr>
                                      <p:to>
                                        <p:strVal val="visible"/>
                                      </p:to>
                                    </p:set>
                                  </p:childTnLst>
                                </p:cTn>
                              </p:par>
                              <p:par>
                                <p:cTn id="398" presetID="37" presetClass="path" presetSubtype="0" repeatCount="indefinite" fill="hold" grpId="1" nodeType="withEffect">
                                  <p:stCondLst>
                                    <p:cond delay="0"/>
                                  </p:stCondLst>
                                  <p:childTnLst>
                                    <p:animMotion origin="layout" path="M -1.9326E-6 6.58193E-7 C -0.00025 0.03336 0.00038 0.07898 -0.00447 0.13255 " pathEditMode="relative" rAng="0" ptsTypes="AA">
                                      <p:cBhvr>
                                        <p:cTn id="399" dur="1500" fill="hold"/>
                                        <p:tgtEl>
                                          <p:spTgt spid="964"/>
                                        </p:tgtEl>
                                        <p:attrNameLst>
                                          <p:attrName>ppt_x</p:attrName>
                                          <p:attrName>ppt_y</p:attrName>
                                        </p:attrNameLst>
                                      </p:cBhvr>
                                      <p:rCtr x="-230" y="6627"/>
                                    </p:animMotion>
                                  </p:childTnLst>
                                </p:cTn>
                              </p:par>
                              <p:par>
                                <p:cTn id="400" presetID="10" presetClass="exit" presetSubtype="0" repeatCount="indefinite" fill="hold" grpId="2" nodeType="withEffect">
                                  <p:stCondLst>
                                    <p:cond delay="0"/>
                                  </p:stCondLst>
                                  <p:childTnLst>
                                    <p:animEffect transition="out" filter="fade">
                                      <p:cBhvr>
                                        <p:cTn id="401" dur="1500"/>
                                        <p:tgtEl>
                                          <p:spTgt spid="964"/>
                                        </p:tgtEl>
                                      </p:cBhvr>
                                    </p:animEffect>
                                    <p:set>
                                      <p:cBhvr>
                                        <p:cTn id="402" dur="1" fill="hold">
                                          <p:stCondLst>
                                            <p:cond delay="1499"/>
                                          </p:stCondLst>
                                        </p:cTn>
                                        <p:tgtEl>
                                          <p:spTgt spid="964"/>
                                        </p:tgtEl>
                                        <p:attrNameLst>
                                          <p:attrName>style.visibility</p:attrName>
                                        </p:attrNameLst>
                                      </p:cBhvr>
                                      <p:to>
                                        <p:strVal val="hidden"/>
                                      </p:to>
                                    </p:set>
                                  </p:childTnLst>
                                </p:cTn>
                              </p:par>
                              <p:par>
                                <p:cTn id="403" presetID="1" presetClass="entr" presetSubtype="0" fill="hold" grpId="0" nodeType="withEffect">
                                  <p:stCondLst>
                                    <p:cond delay="0"/>
                                  </p:stCondLst>
                                  <p:childTnLst>
                                    <p:set>
                                      <p:cBhvr>
                                        <p:cTn id="404" dur="1" fill="hold">
                                          <p:stCondLst>
                                            <p:cond delay="0"/>
                                          </p:stCondLst>
                                        </p:cTn>
                                        <p:tgtEl>
                                          <p:spTgt spid="967"/>
                                        </p:tgtEl>
                                        <p:attrNameLst>
                                          <p:attrName>style.visibility</p:attrName>
                                        </p:attrNameLst>
                                      </p:cBhvr>
                                      <p:to>
                                        <p:strVal val="visible"/>
                                      </p:to>
                                    </p:set>
                                  </p:childTnLst>
                                </p:cTn>
                              </p:par>
                              <p:par>
                                <p:cTn id="405" presetID="37" presetClass="path" presetSubtype="0" repeatCount="indefinite" fill="hold" grpId="1" nodeType="withEffect">
                                  <p:stCondLst>
                                    <p:cond delay="0"/>
                                  </p:stCondLst>
                                  <p:childTnLst>
                                    <p:animMotion origin="layout" path="M 1.26372E-6 1.2483E-6 C -0.00051 0.05356 -0.0097 0.07444 -0.0471 0.08647 " pathEditMode="relative" rAng="0" ptsTypes="AA">
                                      <p:cBhvr>
                                        <p:cTn id="406" dur="1500" spd="-100000" fill="hold"/>
                                        <p:tgtEl>
                                          <p:spTgt spid="967"/>
                                        </p:tgtEl>
                                        <p:attrNameLst>
                                          <p:attrName>ppt_x</p:attrName>
                                          <p:attrName>ppt_y</p:attrName>
                                        </p:attrNameLst>
                                      </p:cBhvr>
                                      <p:rCtr x="-2362" y="4312"/>
                                    </p:animMotion>
                                  </p:childTnLst>
                                </p:cTn>
                              </p:par>
                              <p:par>
                                <p:cTn id="407" presetID="10" presetClass="exit" presetSubtype="0" repeatCount="indefinite" fill="hold" grpId="2" nodeType="withEffect">
                                  <p:stCondLst>
                                    <p:cond delay="0"/>
                                  </p:stCondLst>
                                  <p:childTnLst>
                                    <p:animEffect transition="out" filter="fade">
                                      <p:cBhvr>
                                        <p:cTn id="408" dur="1500"/>
                                        <p:tgtEl>
                                          <p:spTgt spid="967"/>
                                        </p:tgtEl>
                                      </p:cBhvr>
                                    </p:animEffect>
                                    <p:set>
                                      <p:cBhvr>
                                        <p:cTn id="409" dur="1" fill="hold">
                                          <p:stCondLst>
                                            <p:cond delay="1499"/>
                                          </p:stCondLst>
                                        </p:cTn>
                                        <p:tgtEl>
                                          <p:spTgt spid="967"/>
                                        </p:tgtEl>
                                        <p:attrNameLst>
                                          <p:attrName>style.visibility</p:attrName>
                                        </p:attrNameLst>
                                      </p:cBhvr>
                                      <p:to>
                                        <p:strVal val="hidden"/>
                                      </p:to>
                                    </p:set>
                                  </p:childTnLst>
                                </p:cTn>
                              </p:par>
                              <p:par>
                                <p:cTn id="410" presetID="1" presetClass="entr" presetSubtype="0" fill="hold" grpId="0" nodeType="withEffect">
                                  <p:stCondLst>
                                    <p:cond delay="0"/>
                                  </p:stCondLst>
                                  <p:childTnLst>
                                    <p:set>
                                      <p:cBhvr>
                                        <p:cTn id="411" dur="1" fill="hold">
                                          <p:stCondLst>
                                            <p:cond delay="0"/>
                                          </p:stCondLst>
                                        </p:cTn>
                                        <p:tgtEl>
                                          <p:spTgt spid="966"/>
                                        </p:tgtEl>
                                        <p:attrNameLst>
                                          <p:attrName>style.visibility</p:attrName>
                                        </p:attrNameLst>
                                      </p:cBhvr>
                                      <p:to>
                                        <p:strVal val="visible"/>
                                      </p:to>
                                    </p:set>
                                  </p:childTnLst>
                                </p:cTn>
                              </p:par>
                              <p:par>
                                <p:cTn id="412" presetID="37" presetClass="path" presetSubtype="0" repeatCount="indefinite" fill="hold" grpId="1" nodeType="withEffect">
                                  <p:stCondLst>
                                    <p:cond delay="0"/>
                                  </p:stCondLst>
                                  <p:childTnLst>
                                    <p:animMotion origin="layout" path="M -0.00051 1.2483E-6 C 0.00319 0.03041 -0.00983 0.0665 -0.04965 0.09328 " pathEditMode="relative" rAng="0" ptsTypes="AA">
                                      <p:cBhvr>
                                        <p:cTn id="413" dur="1500" fill="hold"/>
                                        <p:tgtEl>
                                          <p:spTgt spid="966"/>
                                        </p:tgtEl>
                                        <p:attrNameLst>
                                          <p:attrName>ppt_x</p:attrName>
                                          <p:attrName>ppt_y</p:attrName>
                                        </p:attrNameLst>
                                      </p:cBhvr>
                                      <p:rCtr x="-2438" y="4653"/>
                                    </p:animMotion>
                                  </p:childTnLst>
                                </p:cTn>
                              </p:par>
                              <p:par>
                                <p:cTn id="414" presetID="10" presetClass="exit" presetSubtype="0" repeatCount="indefinite" fill="hold" grpId="2" nodeType="withEffect">
                                  <p:stCondLst>
                                    <p:cond delay="0"/>
                                  </p:stCondLst>
                                  <p:childTnLst>
                                    <p:animEffect transition="out" filter="fade">
                                      <p:cBhvr>
                                        <p:cTn id="415" dur="1500"/>
                                        <p:tgtEl>
                                          <p:spTgt spid="966"/>
                                        </p:tgtEl>
                                      </p:cBhvr>
                                    </p:animEffect>
                                    <p:set>
                                      <p:cBhvr>
                                        <p:cTn id="416" dur="1" fill="hold">
                                          <p:stCondLst>
                                            <p:cond delay="1499"/>
                                          </p:stCondLst>
                                        </p:cTn>
                                        <p:tgtEl>
                                          <p:spTgt spid="966"/>
                                        </p:tgtEl>
                                        <p:attrNameLst>
                                          <p:attrName>style.visibility</p:attrName>
                                        </p:attrNameLst>
                                      </p:cBhvr>
                                      <p:to>
                                        <p:strVal val="hidden"/>
                                      </p:to>
                                    </p:set>
                                  </p:childTnLst>
                                </p:cTn>
                              </p:par>
                              <p:par>
                                <p:cTn id="417" presetID="1" presetClass="entr" presetSubtype="0" fill="hold" grpId="0" nodeType="withEffect">
                                  <p:stCondLst>
                                    <p:cond delay="0"/>
                                  </p:stCondLst>
                                  <p:childTnLst>
                                    <p:set>
                                      <p:cBhvr>
                                        <p:cTn id="418" dur="1" fill="hold">
                                          <p:stCondLst>
                                            <p:cond delay="0"/>
                                          </p:stCondLst>
                                        </p:cTn>
                                        <p:tgtEl>
                                          <p:spTgt spid="969"/>
                                        </p:tgtEl>
                                        <p:attrNameLst>
                                          <p:attrName>style.visibility</p:attrName>
                                        </p:attrNameLst>
                                      </p:cBhvr>
                                      <p:to>
                                        <p:strVal val="visible"/>
                                      </p:to>
                                    </p:set>
                                  </p:childTnLst>
                                </p:cTn>
                              </p:par>
                              <p:par>
                                <p:cTn id="419" presetID="37" presetClass="path" presetSubtype="0" repeatCount="indefinite" fill="hold" grpId="1" nodeType="withEffect">
                                  <p:stCondLst>
                                    <p:cond delay="0"/>
                                  </p:stCondLst>
                                  <p:childTnLst>
                                    <p:animMotion origin="layout" path="M 2.25938E-6 4.65729E-6 C -0.00064 -0.03019 -0.01341 -0.08784 -0.02796 -0.11371 " pathEditMode="relative" rAng="0" ptsTypes="AA">
                                      <p:cBhvr>
                                        <p:cTn id="420" dur="1500" spd="-100000" fill="hold"/>
                                        <p:tgtEl>
                                          <p:spTgt spid="969"/>
                                        </p:tgtEl>
                                        <p:attrNameLst>
                                          <p:attrName>ppt_x</p:attrName>
                                          <p:attrName>ppt_y</p:attrName>
                                        </p:attrNameLst>
                                      </p:cBhvr>
                                      <p:rCtr x="-1404" y="-5697"/>
                                    </p:animMotion>
                                  </p:childTnLst>
                                </p:cTn>
                              </p:par>
                              <p:par>
                                <p:cTn id="421" presetID="10" presetClass="exit" presetSubtype="0" repeatCount="indefinite" fill="hold" grpId="2" nodeType="withEffect">
                                  <p:stCondLst>
                                    <p:cond delay="0"/>
                                  </p:stCondLst>
                                  <p:childTnLst>
                                    <p:animEffect transition="out" filter="fade">
                                      <p:cBhvr>
                                        <p:cTn id="422" dur="1500"/>
                                        <p:tgtEl>
                                          <p:spTgt spid="969"/>
                                        </p:tgtEl>
                                      </p:cBhvr>
                                    </p:animEffect>
                                    <p:set>
                                      <p:cBhvr>
                                        <p:cTn id="423" dur="1" fill="hold">
                                          <p:stCondLst>
                                            <p:cond delay="1499"/>
                                          </p:stCondLst>
                                        </p:cTn>
                                        <p:tgtEl>
                                          <p:spTgt spid="969"/>
                                        </p:tgtEl>
                                        <p:attrNameLst>
                                          <p:attrName>style.visibility</p:attrName>
                                        </p:attrNameLst>
                                      </p:cBhvr>
                                      <p:to>
                                        <p:strVal val="hidden"/>
                                      </p:to>
                                    </p:set>
                                  </p:childTnLst>
                                </p:cTn>
                              </p:par>
                              <p:par>
                                <p:cTn id="424" presetID="1" presetClass="entr" presetSubtype="0" fill="hold" grpId="2" nodeType="withEffect">
                                  <p:stCondLst>
                                    <p:cond delay="0"/>
                                  </p:stCondLst>
                                  <p:childTnLst>
                                    <p:set>
                                      <p:cBhvr>
                                        <p:cTn id="425" dur="1" fill="hold">
                                          <p:stCondLst>
                                            <p:cond delay="0"/>
                                          </p:stCondLst>
                                        </p:cTn>
                                        <p:tgtEl>
                                          <p:spTgt spid="968"/>
                                        </p:tgtEl>
                                        <p:attrNameLst>
                                          <p:attrName>style.visibility</p:attrName>
                                        </p:attrNameLst>
                                      </p:cBhvr>
                                      <p:to>
                                        <p:strVal val="visible"/>
                                      </p:to>
                                    </p:set>
                                  </p:childTnLst>
                                </p:cTn>
                              </p:par>
                              <p:par>
                                <p:cTn id="426" presetID="37" presetClass="path" presetSubtype="0" repeatCount="indefinite" fill="hold" grpId="0" nodeType="withEffect">
                                  <p:stCondLst>
                                    <p:cond delay="0"/>
                                  </p:stCondLst>
                                  <p:childTnLst>
                                    <p:animMotion origin="layout" path="M -2.24662E-6 -1.41625E-6 C -0.00561 -0.02814 -0.01429 -0.08329 -0.02987 -0.11575 " pathEditMode="relative" rAng="0" ptsTypes="AA">
                                      <p:cBhvr>
                                        <p:cTn id="427" dur="1500" fill="hold"/>
                                        <p:tgtEl>
                                          <p:spTgt spid="968"/>
                                        </p:tgtEl>
                                        <p:attrNameLst>
                                          <p:attrName>ppt_x</p:attrName>
                                          <p:attrName>ppt_y</p:attrName>
                                        </p:attrNameLst>
                                      </p:cBhvr>
                                      <p:rCtr x="-1493" y="-5788"/>
                                    </p:animMotion>
                                  </p:childTnLst>
                                </p:cTn>
                              </p:par>
                              <p:par>
                                <p:cTn id="428" presetID="10" presetClass="exit" presetSubtype="0" repeatCount="indefinite" fill="hold" grpId="1" nodeType="withEffect">
                                  <p:stCondLst>
                                    <p:cond delay="0"/>
                                  </p:stCondLst>
                                  <p:childTnLst>
                                    <p:animEffect transition="out" filter="fade">
                                      <p:cBhvr>
                                        <p:cTn id="429" dur="1500"/>
                                        <p:tgtEl>
                                          <p:spTgt spid="968"/>
                                        </p:tgtEl>
                                      </p:cBhvr>
                                    </p:animEffect>
                                    <p:set>
                                      <p:cBhvr>
                                        <p:cTn id="430" dur="1" fill="hold">
                                          <p:stCondLst>
                                            <p:cond delay="1499"/>
                                          </p:stCondLst>
                                        </p:cTn>
                                        <p:tgtEl>
                                          <p:spTgt spid="968"/>
                                        </p:tgtEl>
                                        <p:attrNameLst>
                                          <p:attrName>style.visibility</p:attrName>
                                        </p:attrNameLst>
                                      </p:cBhvr>
                                      <p:to>
                                        <p:strVal val="hidden"/>
                                      </p:to>
                                    </p:set>
                                  </p:childTnLst>
                                </p:cTn>
                              </p:par>
                              <p:par>
                                <p:cTn id="431" presetID="1" presetClass="entr" presetSubtype="0" fill="hold" grpId="0" nodeType="withEffect">
                                  <p:stCondLst>
                                    <p:cond delay="0"/>
                                  </p:stCondLst>
                                  <p:childTnLst>
                                    <p:set>
                                      <p:cBhvr>
                                        <p:cTn id="432" dur="1" fill="hold">
                                          <p:stCondLst>
                                            <p:cond delay="0"/>
                                          </p:stCondLst>
                                        </p:cTn>
                                        <p:tgtEl>
                                          <p:spTgt spid="970"/>
                                        </p:tgtEl>
                                        <p:attrNameLst>
                                          <p:attrName>style.visibility</p:attrName>
                                        </p:attrNameLst>
                                      </p:cBhvr>
                                      <p:to>
                                        <p:strVal val="visible"/>
                                      </p:to>
                                    </p:set>
                                  </p:childTnLst>
                                </p:cTn>
                              </p:par>
                              <p:par>
                                <p:cTn id="433" presetID="37" presetClass="path" presetSubtype="0" repeatCount="indefinite" fill="hold" grpId="1" nodeType="withEffect">
                                  <p:stCondLst>
                                    <p:cond delay="0"/>
                                  </p:stCondLst>
                                  <p:childTnLst>
                                    <p:animMotion origin="layout" path="M -1.26117E-6 2.04721E-6 C 0.00038 -0.03064 0.01838 -0.08829 0.03881 -0.11371 " pathEditMode="relative" rAng="0" ptsTypes="AA">
                                      <p:cBhvr>
                                        <p:cTn id="434" dur="1500" spd="-100000" fill="hold"/>
                                        <p:tgtEl>
                                          <p:spTgt spid="970"/>
                                        </p:tgtEl>
                                        <p:attrNameLst>
                                          <p:attrName>ppt_x</p:attrName>
                                          <p:attrName>ppt_y</p:attrName>
                                        </p:attrNameLst>
                                      </p:cBhvr>
                                      <p:rCtr x="1940" y="-5697"/>
                                    </p:animMotion>
                                  </p:childTnLst>
                                </p:cTn>
                              </p:par>
                              <p:par>
                                <p:cTn id="435" presetID="10" presetClass="exit" presetSubtype="0" repeatCount="indefinite" fill="hold" grpId="2" nodeType="withEffect">
                                  <p:stCondLst>
                                    <p:cond delay="0"/>
                                  </p:stCondLst>
                                  <p:childTnLst>
                                    <p:animEffect transition="out" filter="fade">
                                      <p:cBhvr>
                                        <p:cTn id="436" dur="1500"/>
                                        <p:tgtEl>
                                          <p:spTgt spid="970"/>
                                        </p:tgtEl>
                                      </p:cBhvr>
                                    </p:animEffect>
                                    <p:set>
                                      <p:cBhvr>
                                        <p:cTn id="437" dur="1" fill="hold">
                                          <p:stCondLst>
                                            <p:cond delay="1499"/>
                                          </p:stCondLst>
                                        </p:cTn>
                                        <p:tgtEl>
                                          <p:spTgt spid="970"/>
                                        </p:tgtEl>
                                        <p:attrNameLst>
                                          <p:attrName>style.visibility</p:attrName>
                                        </p:attrNameLst>
                                      </p:cBhvr>
                                      <p:to>
                                        <p:strVal val="hidden"/>
                                      </p:to>
                                    </p:set>
                                  </p:childTnLst>
                                </p:cTn>
                              </p:par>
                              <p:par>
                                <p:cTn id="438" presetID="1" presetClass="entr" presetSubtype="0" fill="hold" grpId="0" nodeType="withEffect">
                                  <p:stCondLst>
                                    <p:cond delay="0"/>
                                  </p:stCondLst>
                                  <p:childTnLst>
                                    <p:set>
                                      <p:cBhvr>
                                        <p:cTn id="439" dur="1" fill="hold">
                                          <p:stCondLst>
                                            <p:cond delay="0"/>
                                          </p:stCondLst>
                                        </p:cTn>
                                        <p:tgtEl>
                                          <p:spTgt spid="971"/>
                                        </p:tgtEl>
                                        <p:attrNameLst>
                                          <p:attrName>style.visibility</p:attrName>
                                        </p:attrNameLst>
                                      </p:cBhvr>
                                      <p:to>
                                        <p:strVal val="visible"/>
                                      </p:to>
                                    </p:set>
                                  </p:childTnLst>
                                </p:cTn>
                              </p:par>
                              <p:par>
                                <p:cTn id="440" presetID="37" presetClass="path" presetSubtype="0" repeatCount="indefinite" fill="hold" grpId="1" nodeType="withEffect">
                                  <p:stCondLst>
                                    <p:cond delay="0"/>
                                  </p:stCondLst>
                                  <p:childTnLst>
                                    <p:animMotion origin="layout" path="M 4.09242E-6 -2.92329E-6 C 0.0014 -0.02701 0.01187 -0.08261 0.02042 -0.11666 " pathEditMode="relative" rAng="0" ptsTypes="AA">
                                      <p:cBhvr>
                                        <p:cTn id="441" dur="1500" fill="hold"/>
                                        <p:tgtEl>
                                          <p:spTgt spid="971"/>
                                        </p:tgtEl>
                                        <p:attrNameLst>
                                          <p:attrName>ppt_x</p:attrName>
                                          <p:attrName>ppt_y</p:attrName>
                                        </p:attrNameLst>
                                      </p:cBhvr>
                                      <p:rCtr x="1021" y="-5833"/>
                                    </p:animMotion>
                                  </p:childTnLst>
                                </p:cTn>
                              </p:par>
                              <p:par>
                                <p:cTn id="442" presetID="10" presetClass="exit" presetSubtype="0" repeatCount="indefinite" fill="hold" grpId="2" nodeType="withEffect">
                                  <p:stCondLst>
                                    <p:cond delay="0"/>
                                  </p:stCondLst>
                                  <p:childTnLst>
                                    <p:animEffect transition="out" filter="fade">
                                      <p:cBhvr>
                                        <p:cTn id="443" dur="1500"/>
                                        <p:tgtEl>
                                          <p:spTgt spid="971"/>
                                        </p:tgtEl>
                                      </p:cBhvr>
                                    </p:animEffect>
                                    <p:set>
                                      <p:cBhvr>
                                        <p:cTn id="444" dur="1" fill="hold">
                                          <p:stCondLst>
                                            <p:cond delay="1499"/>
                                          </p:stCondLst>
                                        </p:cTn>
                                        <p:tgtEl>
                                          <p:spTgt spid="971"/>
                                        </p:tgtEl>
                                        <p:attrNameLst>
                                          <p:attrName>style.visibility</p:attrName>
                                        </p:attrNameLst>
                                      </p:cBhvr>
                                      <p:to>
                                        <p:strVal val="hidden"/>
                                      </p:to>
                                    </p:set>
                                  </p:childTnLst>
                                </p:cTn>
                              </p:par>
                              <p:par>
                                <p:cTn id="445" presetID="1" presetClass="entr" presetSubtype="0" fill="hold" grpId="0" nodeType="withEffect">
                                  <p:stCondLst>
                                    <p:cond delay="0"/>
                                  </p:stCondLst>
                                  <p:childTnLst>
                                    <p:set>
                                      <p:cBhvr>
                                        <p:cTn id="446" dur="1" fill="hold">
                                          <p:stCondLst>
                                            <p:cond delay="0"/>
                                          </p:stCondLst>
                                        </p:cTn>
                                        <p:tgtEl>
                                          <p:spTgt spid="973"/>
                                        </p:tgtEl>
                                        <p:attrNameLst>
                                          <p:attrName>style.visibility</p:attrName>
                                        </p:attrNameLst>
                                      </p:cBhvr>
                                      <p:to>
                                        <p:strVal val="visible"/>
                                      </p:to>
                                    </p:set>
                                  </p:childTnLst>
                                </p:cTn>
                              </p:par>
                              <p:par>
                                <p:cTn id="447" presetID="37" presetClass="path" presetSubtype="0" repeatCount="indefinite" fill="hold" grpId="1" nodeType="withEffect">
                                  <p:stCondLst>
                                    <p:cond delay="0"/>
                                  </p:stCondLst>
                                  <p:childTnLst>
                                    <p:animMotion origin="layout" path="M -1.34286E-6 3.56786E-6 C 0.00051 -0.02429 0.00651 -0.07377 0.01098 -0.10441 " pathEditMode="relative" rAng="0" ptsTypes="AA">
                                      <p:cBhvr>
                                        <p:cTn id="448" dur="1500" spd="-100000" fill="hold"/>
                                        <p:tgtEl>
                                          <p:spTgt spid="973"/>
                                        </p:tgtEl>
                                        <p:attrNameLst>
                                          <p:attrName>ppt_x</p:attrName>
                                          <p:attrName>ppt_y</p:attrName>
                                        </p:attrNameLst>
                                      </p:cBhvr>
                                      <p:rCtr x="549" y="-5220"/>
                                    </p:animMotion>
                                  </p:childTnLst>
                                </p:cTn>
                              </p:par>
                              <p:par>
                                <p:cTn id="449" presetID="10" presetClass="exit" presetSubtype="0" repeatCount="indefinite" fill="hold" grpId="2" nodeType="withEffect">
                                  <p:stCondLst>
                                    <p:cond delay="0"/>
                                  </p:stCondLst>
                                  <p:childTnLst>
                                    <p:animEffect transition="out" filter="fade">
                                      <p:cBhvr>
                                        <p:cTn id="450" dur="1500"/>
                                        <p:tgtEl>
                                          <p:spTgt spid="973"/>
                                        </p:tgtEl>
                                      </p:cBhvr>
                                    </p:animEffect>
                                    <p:set>
                                      <p:cBhvr>
                                        <p:cTn id="451" dur="1" fill="hold">
                                          <p:stCondLst>
                                            <p:cond delay="1499"/>
                                          </p:stCondLst>
                                        </p:cTn>
                                        <p:tgtEl>
                                          <p:spTgt spid="973"/>
                                        </p:tgtEl>
                                        <p:attrNameLst>
                                          <p:attrName>style.visibility</p:attrName>
                                        </p:attrNameLst>
                                      </p:cBhvr>
                                      <p:to>
                                        <p:strVal val="hidden"/>
                                      </p:to>
                                    </p:set>
                                  </p:childTnLst>
                                </p:cTn>
                              </p:par>
                              <p:par>
                                <p:cTn id="452" presetID="1" presetClass="entr" presetSubtype="0" fill="hold" grpId="0" nodeType="withEffect">
                                  <p:stCondLst>
                                    <p:cond delay="0"/>
                                  </p:stCondLst>
                                  <p:childTnLst>
                                    <p:set>
                                      <p:cBhvr>
                                        <p:cTn id="453" dur="1" fill="hold">
                                          <p:stCondLst>
                                            <p:cond delay="0"/>
                                          </p:stCondLst>
                                        </p:cTn>
                                        <p:tgtEl>
                                          <p:spTgt spid="972"/>
                                        </p:tgtEl>
                                        <p:attrNameLst>
                                          <p:attrName>style.visibility</p:attrName>
                                        </p:attrNameLst>
                                      </p:cBhvr>
                                      <p:to>
                                        <p:strVal val="visible"/>
                                      </p:to>
                                    </p:set>
                                  </p:childTnLst>
                                </p:cTn>
                              </p:par>
                              <p:par>
                                <p:cTn id="454" presetID="37" presetClass="path" presetSubtype="0" repeatCount="indefinite" fill="hold" grpId="1" nodeType="withEffect">
                                  <p:stCondLst>
                                    <p:cond delay="0"/>
                                  </p:stCondLst>
                                  <p:childTnLst>
                                    <p:animMotion origin="layout" path="M 4.01072E-6 -4.86609E-6 C 0.00012 -0.02859 0.01034 -0.08284 0.02221 -0.10689 " pathEditMode="relative" rAng="0" ptsTypes="AA">
                                      <p:cBhvr>
                                        <p:cTn id="455" dur="1500" fill="hold"/>
                                        <p:tgtEl>
                                          <p:spTgt spid="972"/>
                                        </p:tgtEl>
                                        <p:attrNameLst>
                                          <p:attrName>ppt_x</p:attrName>
                                          <p:attrName>ppt_y</p:attrName>
                                        </p:attrNameLst>
                                      </p:cBhvr>
                                      <p:rCtr x="1111" y="-5356"/>
                                    </p:animMotion>
                                  </p:childTnLst>
                                </p:cTn>
                              </p:par>
                              <p:par>
                                <p:cTn id="456" presetID="10" presetClass="exit" presetSubtype="0" repeatCount="indefinite" fill="hold" grpId="2" nodeType="withEffect">
                                  <p:stCondLst>
                                    <p:cond delay="0"/>
                                  </p:stCondLst>
                                  <p:childTnLst>
                                    <p:animEffect transition="out" filter="fade">
                                      <p:cBhvr>
                                        <p:cTn id="457" dur="1500"/>
                                        <p:tgtEl>
                                          <p:spTgt spid="972"/>
                                        </p:tgtEl>
                                      </p:cBhvr>
                                    </p:animEffect>
                                    <p:set>
                                      <p:cBhvr>
                                        <p:cTn id="458" dur="1" fill="hold">
                                          <p:stCondLst>
                                            <p:cond delay="1499"/>
                                          </p:stCondLst>
                                        </p:cTn>
                                        <p:tgtEl>
                                          <p:spTgt spid="972"/>
                                        </p:tgtEl>
                                        <p:attrNameLst>
                                          <p:attrName>style.visibility</p:attrName>
                                        </p:attrNameLst>
                                      </p:cBhvr>
                                      <p:to>
                                        <p:strVal val="hidden"/>
                                      </p:to>
                                    </p:set>
                                  </p:childTnLst>
                                </p:cTn>
                              </p:par>
                              <p:par>
                                <p:cTn id="459" presetID="10" presetClass="entr" presetSubtype="0" fill="hold" nodeType="withEffect">
                                  <p:stCondLst>
                                    <p:cond delay="0"/>
                                  </p:stCondLst>
                                  <p:childTnLst>
                                    <p:set>
                                      <p:cBhvr>
                                        <p:cTn id="460" dur="1" fill="hold">
                                          <p:stCondLst>
                                            <p:cond delay="0"/>
                                          </p:stCondLst>
                                        </p:cTn>
                                        <p:tgtEl>
                                          <p:spTgt spid="701"/>
                                        </p:tgtEl>
                                        <p:attrNameLst>
                                          <p:attrName>style.visibility</p:attrName>
                                        </p:attrNameLst>
                                      </p:cBhvr>
                                      <p:to>
                                        <p:strVal val="visible"/>
                                      </p:to>
                                    </p:set>
                                    <p:animEffect transition="in" filter="fade">
                                      <p:cBhvr>
                                        <p:cTn id="461" dur="500"/>
                                        <p:tgtEl>
                                          <p:spTgt spid="701"/>
                                        </p:tgtEl>
                                      </p:cBhvr>
                                    </p:animEffect>
                                  </p:childTnLst>
                                </p:cTn>
                              </p:par>
                              <p:par>
                                <p:cTn id="462" presetID="10" presetClass="entr" presetSubtype="0" fill="hold" nodeType="withEffect">
                                  <p:stCondLst>
                                    <p:cond delay="0"/>
                                  </p:stCondLst>
                                  <p:childTnLst>
                                    <p:set>
                                      <p:cBhvr>
                                        <p:cTn id="463" dur="1" fill="hold">
                                          <p:stCondLst>
                                            <p:cond delay="0"/>
                                          </p:stCondLst>
                                        </p:cTn>
                                        <p:tgtEl>
                                          <p:spTgt spid="791"/>
                                        </p:tgtEl>
                                        <p:attrNameLst>
                                          <p:attrName>style.visibility</p:attrName>
                                        </p:attrNameLst>
                                      </p:cBhvr>
                                      <p:to>
                                        <p:strVal val="visible"/>
                                      </p:to>
                                    </p:set>
                                    <p:animEffect transition="in" filter="fade">
                                      <p:cBhvr>
                                        <p:cTn id="464" dur="500"/>
                                        <p:tgtEl>
                                          <p:spTgt spid="791"/>
                                        </p:tgtEl>
                                      </p:cBhvr>
                                    </p:animEffect>
                                  </p:childTnLst>
                                </p:cTn>
                              </p:par>
                              <p:par>
                                <p:cTn id="465" presetID="10" presetClass="entr" presetSubtype="0" fill="hold" nodeType="withEffect">
                                  <p:stCondLst>
                                    <p:cond delay="0"/>
                                  </p:stCondLst>
                                  <p:childTnLst>
                                    <p:set>
                                      <p:cBhvr>
                                        <p:cTn id="466" dur="1" fill="hold">
                                          <p:stCondLst>
                                            <p:cond delay="0"/>
                                          </p:stCondLst>
                                        </p:cTn>
                                        <p:tgtEl>
                                          <p:spTgt spid="834"/>
                                        </p:tgtEl>
                                        <p:attrNameLst>
                                          <p:attrName>style.visibility</p:attrName>
                                        </p:attrNameLst>
                                      </p:cBhvr>
                                      <p:to>
                                        <p:strVal val="visible"/>
                                      </p:to>
                                    </p:set>
                                    <p:animEffect transition="in" filter="fade">
                                      <p:cBhvr>
                                        <p:cTn id="467" dur="500"/>
                                        <p:tgtEl>
                                          <p:spTgt spid="834"/>
                                        </p:tgtEl>
                                      </p:cBhvr>
                                    </p:animEffect>
                                  </p:childTnLst>
                                </p:cTn>
                              </p:par>
                              <p:par>
                                <p:cTn id="468" presetID="10" presetClass="entr" presetSubtype="0" fill="hold" nodeType="withEffect">
                                  <p:stCondLst>
                                    <p:cond delay="0"/>
                                  </p:stCondLst>
                                  <p:childTnLst>
                                    <p:set>
                                      <p:cBhvr>
                                        <p:cTn id="469" dur="1" fill="hold">
                                          <p:stCondLst>
                                            <p:cond delay="0"/>
                                          </p:stCondLst>
                                        </p:cTn>
                                        <p:tgtEl>
                                          <p:spTgt spid="856"/>
                                        </p:tgtEl>
                                        <p:attrNameLst>
                                          <p:attrName>style.visibility</p:attrName>
                                        </p:attrNameLst>
                                      </p:cBhvr>
                                      <p:to>
                                        <p:strVal val="visible"/>
                                      </p:to>
                                    </p:set>
                                    <p:animEffect transition="in" filter="fade">
                                      <p:cBhvr>
                                        <p:cTn id="470" dur="500"/>
                                        <p:tgtEl>
                                          <p:spTgt spid="856"/>
                                        </p:tgtEl>
                                      </p:cBhvr>
                                    </p:animEffect>
                                  </p:childTnLst>
                                </p:cTn>
                              </p:par>
                              <p:par>
                                <p:cTn id="471" presetID="10" presetClass="entr" presetSubtype="0" fill="hold" nodeType="withEffect">
                                  <p:stCondLst>
                                    <p:cond delay="0"/>
                                  </p:stCondLst>
                                  <p:childTnLst>
                                    <p:set>
                                      <p:cBhvr>
                                        <p:cTn id="472" dur="1" fill="hold">
                                          <p:stCondLst>
                                            <p:cond delay="0"/>
                                          </p:stCondLst>
                                        </p:cTn>
                                        <p:tgtEl>
                                          <p:spTgt spid="866"/>
                                        </p:tgtEl>
                                        <p:attrNameLst>
                                          <p:attrName>style.visibility</p:attrName>
                                        </p:attrNameLst>
                                      </p:cBhvr>
                                      <p:to>
                                        <p:strVal val="visible"/>
                                      </p:to>
                                    </p:set>
                                    <p:animEffect transition="in" filter="fade">
                                      <p:cBhvr>
                                        <p:cTn id="473" dur="500"/>
                                        <p:tgtEl>
                                          <p:spTgt spid="866"/>
                                        </p:tgtEl>
                                      </p:cBhvr>
                                    </p:animEffect>
                                  </p:childTnLst>
                                </p:cTn>
                              </p:par>
                              <p:par>
                                <p:cTn id="474" presetID="10" presetClass="entr" presetSubtype="0" fill="hold" nodeType="withEffect">
                                  <p:stCondLst>
                                    <p:cond delay="0"/>
                                  </p:stCondLst>
                                  <p:childTnLst>
                                    <p:set>
                                      <p:cBhvr>
                                        <p:cTn id="475" dur="1" fill="hold">
                                          <p:stCondLst>
                                            <p:cond delay="0"/>
                                          </p:stCondLst>
                                        </p:cTn>
                                        <p:tgtEl>
                                          <p:spTgt spid="873"/>
                                        </p:tgtEl>
                                        <p:attrNameLst>
                                          <p:attrName>style.visibility</p:attrName>
                                        </p:attrNameLst>
                                      </p:cBhvr>
                                      <p:to>
                                        <p:strVal val="visible"/>
                                      </p:to>
                                    </p:set>
                                    <p:animEffect transition="in" filter="fade">
                                      <p:cBhvr>
                                        <p:cTn id="476" dur="500"/>
                                        <p:tgtEl>
                                          <p:spTgt spid="873"/>
                                        </p:tgtEl>
                                      </p:cBhvr>
                                    </p:animEffect>
                                  </p:childTnLst>
                                </p:cTn>
                              </p:par>
                              <p:par>
                                <p:cTn id="477" presetID="10" presetClass="entr" presetSubtype="0" fill="hold" nodeType="withEffect">
                                  <p:stCondLst>
                                    <p:cond delay="0"/>
                                  </p:stCondLst>
                                  <p:childTnLst>
                                    <p:set>
                                      <p:cBhvr>
                                        <p:cTn id="478" dur="1" fill="hold">
                                          <p:stCondLst>
                                            <p:cond delay="0"/>
                                          </p:stCondLst>
                                        </p:cTn>
                                        <p:tgtEl>
                                          <p:spTgt spid="941"/>
                                        </p:tgtEl>
                                        <p:attrNameLst>
                                          <p:attrName>style.visibility</p:attrName>
                                        </p:attrNameLst>
                                      </p:cBhvr>
                                      <p:to>
                                        <p:strVal val="visible"/>
                                      </p:to>
                                    </p:set>
                                    <p:animEffect transition="in" filter="fade">
                                      <p:cBhvr>
                                        <p:cTn id="479" dur="500"/>
                                        <p:tgtEl>
                                          <p:spTgt spid="941"/>
                                        </p:tgtEl>
                                      </p:cBhvr>
                                    </p:animEffect>
                                  </p:childTnLst>
                                </p:cTn>
                              </p:par>
                              <p:par>
                                <p:cTn id="480" presetID="10" presetClass="entr" presetSubtype="0" fill="hold" grpId="0" nodeType="withEffect">
                                  <p:stCondLst>
                                    <p:cond delay="0"/>
                                  </p:stCondLst>
                                  <p:childTnLst>
                                    <p:set>
                                      <p:cBhvr>
                                        <p:cTn id="481" dur="1" fill="hold">
                                          <p:stCondLst>
                                            <p:cond delay="0"/>
                                          </p:stCondLst>
                                        </p:cTn>
                                        <p:tgtEl>
                                          <p:spTgt spid="957"/>
                                        </p:tgtEl>
                                        <p:attrNameLst>
                                          <p:attrName>style.visibility</p:attrName>
                                        </p:attrNameLst>
                                      </p:cBhvr>
                                      <p:to>
                                        <p:strVal val="visible"/>
                                      </p:to>
                                    </p:set>
                                    <p:animEffect transition="in" filter="fade">
                                      <p:cBhvr>
                                        <p:cTn id="482" dur="500"/>
                                        <p:tgtEl>
                                          <p:spTgt spid="957"/>
                                        </p:tgtEl>
                                      </p:cBhvr>
                                    </p:animEffect>
                                  </p:childTnLst>
                                </p:cTn>
                              </p:par>
                              <p:par>
                                <p:cTn id="483" presetID="10" presetClass="entr" presetSubtype="0" fill="hold" grpId="0" nodeType="withEffect">
                                  <p:stCondLst>
                                    <p:cond delay="0"/>
                                  </p:stCondLst>
                                  <p:childTnLst>
                                    <p:set>
                                      <p:cBhvr>
                                        <p:cTn id="484" dur="1" fill="hold">
                                          <p:stCondLst>
                                            <p:cond delay="0"/>
                                          </p:stCondLst>
                                        </p:cTn>
                                        <p:tgtEl>
                                          <p:spTgt spid="956"/>
                                        </p:tgtEl>
                                        <p:attrNameLst>
                                          <p:attrName>style.visibility</p:attrName>
                                        </p:attrNameLst>
                                      </p:cBhvr>
                                      <p:to>
                                        <p:strVal val="visible"/>
                                      </p:to>
                                    </p:set>
                                    <p:animEffect transition="in" filter="fade">
                                      <p:cBhvr>
                                        <p:cTn id="485" dur="500"/>
                                        <p:tgtEl>
                                          <p:spTgt spid="956"/>
                                        </p:tgtEl>
                                      </p:cBhvr>
                                    </p:animEffect>
                                  </p:childTnLst>
                                </p:cTn>
                              </p:par>
                              <p:par>
                                <p:cTn id="486" presetID="10" presetClass="entr" presetSubtype="0" fill="hold" grpId="0" nodeType="withEffect">
                                  <p:stCondLst>
                                    <p:cond delay="0"/>
                                  </p:stCondLst>
                                  <p:childTnLst>
                                    <p:set>
                                      <p:cBhvr>
                                        <p:cTn id="487" dur="1" fill="hold">
                                          <p:stCondLst>
                                            <p:cond delay="0"/>
                                          </p:stCondLst>
                                        </p:cTn>
                                        <p:tgtEl>
                                          <p:spTgt spid="958"/>
                                        </p:tgtEl>
                                        <p:attrNameLst>
                                          <p:attrName>style.visibility</p:attrName>
                                        </p:attrNameLst>
                                      </p:cBhvr>
                                      <p:to>
                                        <p:strVal val="visible"/>
                                      </p:to>
                                    </p:set>
                                    <p:animEffect transition="in" filter="fade">
                                      <p:cBhvr>
                                        <p:cTn id="488" dur="500"/>
                                        <p:tgtEl>
                                          <p:spTgt spid="958"/>
                                        </p:tgtEl>
                                      </p:cBhvr>
                                    </p:animEffect>
                                  </p:childTnLst>
                                </p:cTn>
                              </p:par>
                              <p:par>
                                <p:cTn id="489" presetID="10" presetClass="entr" presetSubtype="0" fill="hold" grpId="0" nodeType="withEffect">
                                  <p:stCondLst>
                                    <p:cond delay="0"/>
                                  </p:stCondLst>
                                  <p:childTnLst>
                                    <p:set>
                                      <p:cBhvr>
                                        <p:cTn id="490" dur="1" fill="hold">
                                          <p:stCondLst>
                                            <p:cond delay="0"/>
                                          </p:stCondLst>
                                        </p:cTn>
                                        <p:tgtEl>
                                          <p:spTgt spid="955"/>
                                        </p:tgtEl>
                                        <p:attrNameLst>
                                          <p:attrName>style.visibility</p:attrName>
                                        </p:attrNameLst>
                                      </p:cBhvr>
                                      <p:to>
                                        <p:strVal val="visible"/>
                                      </p:to>
                                    </p:set>
                                    <p:animEffect transition="in" filter="fade">
                                      <p:cBhvr>
                                        <p:cTn id="491" dur="500"/>
                                        <p:tgtEl>
                                          <p:spTgt spid="955"/>
                                        </p:tgtEl>
                                      </p:cBhvr>
                                    </p:animEffect>
                                  </p:childTnLst>
                                </p:cTn>
                              </p:par>
                              <p:par>
                                <p:cTn id="492" presetID="10" presetClass="entr" presetSubtype="0" fill="hold" grpId="0" nodeType="withEffect">
                                  <p:stCondLst>
                                    <p:cond delay="0"/>
                                  </p:stCondLst>
                                  <p:childTnLst>
                                    <p:set>
                                      <p:cBhvr>
                                        <p:cTn id="493" dur="1" fill="hold">
                                          <p:stCondLst>
                                            <p:cond delay="0"/>
                                          </p:stCondLst>
                                        </p:cTn>
                                        <p:tgtEl>
                                          <p:spTgt spid="959"/>
                                        </p:tgtEl>
                                        <p:attrNameLst>
                                          <p:attrName>style.visibility</p:attrName>
                                        </p:attrNameLst>
                                      </p:cBhvr>
                                      <p:to>
                                        <p:strVal val="visible"/>
                                      </p:to>
                                    </p:set>
                                    <p:animEffect transition="in" filter="fade">
                                      <p:cBhvr>
                                        <p:cTn id="494" dur="500"/>
                                        <p:tgtEl>
                                          <p:spTgt spid="959"/>
                                        </p:tgtEl>
                                      </p:cBhvr>
                                    </p:animEffect>
                                  </p:childTnLst>
                                </p:cTn>
                              </p:par>
                              <p:par>
                                <p:cTn id="495" presetID="10" presetClass="entr" presetSubtype="0" fill="hold" grpId="0" nodeType="withEffect">
                                  <p:stCondLst>
                                    <p:cond delay="0"/>
                                  </p:stCondLst>
                                  <p:childTnLst>
                                    <p:set>
                                      <p:cBhvr>
                                        <p:cTn id="496" dur="1" fill="hold">
                                          <p:stCondLst>
                                            <p:cond delay="0"/>
                                          </p:stCondLst>
                                        </p:cTn>
                                        <p:tgtEl>
                                          <p:spTgt spid="954"/>
                                        </p:tgtEl>
                                        <p:attrNameLst>
                                          <p:attrName>style.visibility</p:attrName>
                                        </p:attrNameLst>
                                      </p:cBhvr>
                                      <p:to>
                                        <p:strVal val="visible"/>
                                      </p:to>
                                    </p:set>
                                    <p:animEffect transition="in" filter="fade">
                                      <p:cBhvr>
                                        <p:cTn id="497" dur="500"/>
                                        <p:tgtEl>
                                          <p:spTgt spid="954"/>
                                        </p:tgtEl>
                                      </p:cBhvr>
                                    </p:animEffect>
                                  </p:childTnLst>
                                </p:cTn>
                              </p:par>
                              <p:par>
                                <p:cTn id="498" presetID="10" presetClass="entr" presetSubtype="0" fill="hold" grpId="0" nodeType="withEffect">
                                  <p:stCondLst>
                                    <p:cond delay="0"/>
                                  </p:stCondLst>
                                  <p:childTnLst>
                                    <p:set>
                                      <p:cBhvr>
                                        <p:cTn id="499" dur="1" fill="hold">
                                          <p:stCondLst>
                                            <p:cond delay="0"/>
                                          </p:stCondLst>
                                        </p:cTn>
                                        <p:tgtEl>
                                          <p:spTgt spid="953"/>
                                        </p:tgtEl>
                                        <p:attrNameLst>
                                          <p:attrName>style.visibility</p:attrName>
                                        </p:attrNameLst>
                                      </p:cBhvr>
                                      <p:to>
                                        <p:strVal val="visible"/>
                                      </p:to>
                                    </p:set>
                                    <p:animEffect transition="in" filter="fade">
                                      <p:cBhvr>
                                        <p:cTn id="500" dur="500"/>
                                        <p:tgtEl>
                                          <p:spTgt spid="953"/>
                                        </p:tgtEl>
                                      </p:cBhvr>
                                    </p:animEffect>
                                  </p:childTnLst>
                                </p:cTn>
                              </p:par>
                              <p:par>
                                <p:cTn id="501" presetID="10" presetClass="entr" presetSubtype="0" fill="hold" grpId="0" nodeType="withEffect">
                                  <p:stCondLst>
                                    <p:cond delay="0"/>
                                  </p:stCondLst>
                                  <p:childTnLst>
                                    <p:set>
                                      <p:cBhvr>
                                        <p:cTn id="502" dur="1" fill="hold">
                                          <p:stCondLst>
                                            <p:cond delay="0"/>
                                          </p:stCondLst>
                                        </p:cTn>
                                        <p:tgtEl>
                                          <p:spTgt spid="764"/>
                                        </p:tgtEl>
                                        <p:attrNameLst>
                                          <p:attrName>style.visibility</p:attrName>
                                        </p:attrNameLst>
                                      </p:cBhvr>
                                      <p:to>
                                        <p:strVal val="visible"/>
                                      </p:to>
                                    </p:set>
                                    <p:animEffect transition="in" filter="fade">
                                      <p:cBhvr>
                                        <p:cTn id="503" dur="500"/>
                                        <p:tgtEl>
                                          <p:spTgt spid="764"/>
                                        </p:tgtEl>
                                      </p:cBhvr>
                                    </p:animEffect>
                                  </p:childTnLst>
                                </p:cTn>
                              </p:par>
                              <p:par>
                                <p:cTn id="504" presetID="10" presetClass="entr" presetSubtype="0" fill="hold" grpId="0" nodeType="withEffect">
                                  <p:stCondLst>
                                    <p:cond delay="0"/>
                                  </p:stCondLst>
                                  <p:childTnLst>
                                    <p:set>
                                      <p:cBhvr>
                                        <p:cTn id="505" dur="1" fill="hold">
                                          <p:stCondLst>
                                            <p:cond delay="0"/>
                                          </p:stCondLst>
                                        </p:cTn>
                                        <p:tgtEl>
                                          <p:spTgt spid="765"/>
                                        </p:tgtEl>
                                        <p:attrNameLst>
                                          <p:attrName>style.visibility</p:attrName>
                                        </p:attrNameLst>
                                      </p:cBhvr>
                                      <p:to>
                                        <p:strVal val="visible"/>
                                      </p:to>
                                    </p:set>
                                    <p:animEffect transition="in" filter="fade">
                                      <p:cBhvr>
                                        <p:cTn id="506" dur="500"/>
                                        <p:tgtEl>
                                          <p:spTgt spid="765"/>
                                        </p:tgtEl>
                                      </p:cBhvr>
                                    </p:animEffect>
                                  </p:childTnLst>
                                </p:cTn>
                              </p:par>
                              <p:par>
                                <p:cTn id="507" presetID="10" presetClass="entr" presetSubtype="0" fill="hold" grpId="0" nodeType="withEffect">
                                  <p:stCondLst>
                                    <p:cond delay="0"/>
                                  </p:stCondLst>
                                  <p:childTnLst>
                                    <p:set>
                                      <p:cBhvr>
                                        <p:cTn id="508" dur="1" fill="hold">
                                          <p:stCondLst>
                                            <p:cond delay="0"/>
                                          </p:stCondLst>
                                        </p:cTn>
                                        <p:tgtEl>
                                          <p:spTgt spid="766"/>
                                        </p:tgtEl>
                                        <p:attrNameLst>
                                          <p:attrName>style.visibility</p:attrName>
                                        </p:attrNameLst>
                                      </p:cBhvr>
                                      <p:to>
                                        <p:strVal val="visible"/>
                                      </p:to>
                                    </p:set>
                                    <p:animEffect transition="in" filter="fade">
                                      <p:cBhvr>
                                        <p:cTn id="509" dur="500"/>
                                        <p:tgtEl>
                                          <p:spTgt spid="766"/>
                                        </p:tgtEl>
                                      </p:cBhvr>
                                    </p:animEffect>
                                  </p:childTnLst>
                                </p:cTn>
                              </p:par>
                              <p:par>
                                <p:cTn id="510" presetID="10" presetClass="entr" presetSubtype="0" fill="hold" grpId="0" nodeType="withEffect">
                                  <p:stCondLst>
                                    <p:cond delay="0"/>
                                  </p:stCondLst>
                                  <p:childTnLst>
                                    <p:set>
                                      <p:cBhvr>
                                        <p:cTn id="511" dur="1" fill="hold">
                                          <p:stCondLst>
                                            <p:cond delay="0"/>
                                          </p:stCondLst>
                                        </p:cTn>
                                        <p:tgtEl>
                                          <p:spTgt spid="767"/>
                                        </p:tgtEl>
                                        <p:attrNameLst>
                                          <p:attrName>style.visibility</p:attrName>
                                        </p:attrNameLst>
                                      </p:cBhvr>
                                      <p:to>
                                        <p:strVal val="visible"/>
                                      </p:to>
                                    </p:set>
                                    <p:animEffect transition="in" filter="fade">
                                      <p:cBhvr>
                                        <p:cTn id="512" dur="500"/>
                                        <p:tgtEl>
                                          <p:spTgt spid="767"/>
                                        </p:tgtEl>
                                      </p:cBhvr>
                                    </p:animEffect>
                                  </p:childTnLst>
                                </p:cTn>
                              </p:par>
                              <p:par>
                                <p:cTn id="513" presetID="10" presetClass="entr" presetSubtype="0" fill="hold" grpId="0" nodeType="withEffect">
                                  <p:stCondLst>
                                    <p:cond delay="0"/>
                                  </p:stCondLst>
                                  <p:childTnLst>
                                    <p:set>
                                      <p:cBhvr>
                                        <p:cTn id="514" dur="1" fill="hold">
                                          <p:stCondLst>
                                            <p:cond delay="0"/>
                                          </p:stCondLst>
                                        </p:cTn>
                                        <p:tgtEl>
                                          <p:spTgt spid="769"/>
                                        </p:tgtEl>
                                        <p:attrNameLst>
                                          <p:attrName>style.visibility</p:attrName>
                                        </p:attrNameLst>
                                      </p:cBhvr>
                                      <p:to>
                                        <p:strVal val="visible"/>
                                      </p:to>
                                    </p:set>
                                    <p:animEffect transition="in" filter="fade">
                                      <p:cBhvr>
                                        <p:cTn id="515" dur="500"/>
                                        <p:tgtEl>
                                          <p:spTgt spid="769"/>
                                        </p:tgtEl>
                                      </p:cBhvr>
                                    </p:animEffect>
                                  </p:childTnLst>
                                </p:cTn>
                              </p:par>
                              <p:par>
                                <p:cTn id="516" presetID="10" presetClass="entr" presetSubtype="0" fill="hold" grpId="0" nodeType="withEffect">
                                  <p:stCondLst>
                                    <p:cond delay="0"/>
                                  </p:stCondLst>
                                  <p:childTnLst>
                                    <p:set>
                                      <p:cBhvr>
                                        <p:cTn id="517" dur="1" fill="hold">
                                          <p:stCondLst>
                                            <p:cond delay="0"/>
                                          </p:stCondLst>
                                        </p:cTn>
                                        <p:tgtEl>
                                          <p:spTgt spid="770"/>
                                        </p:tgtEl>
                                        <p:attrNameLst>
                                          <p:attrName>style.visibility</p:attrName>
                                        </p:attrNameLst>
                                      </p:cBhvr>
                                      <p:to>
                                        <p:strVal val="visible"/>
                                      </p:to>
                                    </p:set>
                                    <p:animEffect transition="in" filter="fade">
                                      <p:cBhvr>
                                        <p:cTn id="518" dur="500"/>
                                        <p:tgtEl>
                                          <p:spTgt spid="770"/>
                                        </p:tgtEl>
                                      </p:cBhvr>
                                    </p:animEffect>
                                  </p:childTnLst>
                                </p:cTn>
                              </p:par>
                              <p:par>
                                <p:cTn id="519" presetID="10" presetClass="entr" presetSubtype="0" fill="hold" grpId="0" nodeType="withEffect">
                                  <p:stCondLst>
                                    <p:cond delay="0"/>
                                  </p:stCondLst>
                                  <p:childTnLst>
                                    <p:set>
                                      <p:cBhvr>
                                        <p:cTn id="520" dur="1" fill="hold">
                                          <p:stCondLst>
                                            <p:cond delay="0"/>
                                          </p:stCondLst>
                                        </p:cTn>
                                        <p:tgtEl>
                                          <p:spTgt spid="760"/>
                                        </p:tgtEl>
                                        <p:attrNameLst>
                                          <p:attrName>style.visibility</p:attrName>
                                        </p:attrNameLst>
                                      </p:cBhvr>
                                      <p:to>
                                        <p:strVal val="visible"/>
                                      </p:to>
                                    </p:set>
                                    <p:animEffect transition="in" filter="fade">
                                      <p:cBhvr>
                                        <p:cTn id="521" dur="500"/>
                                        <p:tgtEl>
                                          <p:spTgt spid="760"/>
                                        </p:tgtEl>
                                      </p:cBhvr>
                                    </p:animEffect>
                                  </p:childTnLst>
                                </p:cTn>
                              </p:par>
                              <p:par>
                                <p:cTn id="522" presetID="10" presetClass="entr" presetSubtype="0" fill="hold" grpId="0" nodeType="withEffect">
                                  <p:stCondLst>
                                    <p:cond delay="0"/>
                                  </p:stCondLst>
                                  <p:childTnLst>
                                    <p:set>
                                      <p:cBhvr>
                                        <p:cTn id="523" dur="1" fill="hold">
                                          <p:stCondLst>
                                            <p:cond delay="0"/>
                                          </p:stCondLst>
                                        </p:cTn>
                                        <p:tgtEl>
                                          <p:spTgt spid="761"/>
                                        </p:tgtEl>
                                        <p:attrNameLst>
                                          <p:attrName>style.visibility</p:attrName>
                                        </p:attrNameLst>
                                      </p:cBhvr>
                                      <p:to>
                                        <p:strVal val="visible"/>
                                      </p:to>
                                    </p:set>
                                    <p:animEffect transition="in" filter="fade">
                                      <p:cBhvr>
                                        <p:cTn id="524" dur="500"/>
                                        <p:tgtEl>
                                          <p:spTgt spid="761"/>
                                        </p:tgtEl>
                                      </p:cBhvr>
                                    </p:animEffect>
                                  </p:childTnLst>
                                </p:cTn>
                              </p:par>
                              <p:par>
                                <p:cTn id="525" presetID="10" presetClass="entr" presetSubtype="0" fill="hold" grpId="0" nodeType="withEffect">
                                  <p:stCondLst>
                                    <p:cond delay="0"/>
                                  </p:stCondLst>
                                  <p:childTnLst>
                                    <p:set>
                                      <p:cBhvr>
                                        <p:cTn id="526" dur="1" fill="hold">
                                          <p:stCondLst>
                                            <p:cond delay="0"/>
                                          </p:stCondLst>
                                        </p:cTn>
                                        <p:tgtEl>
                                          <p:spTgt spid="762"/>
                                        </p:tgtEl>
                                        <p:attrNameLst>
                                          <p:attrName>style.visibility</p:attrName>
                                        </p:attrNameLst>
                                      </p:cBhvr>
                                      <p:to>
                                        <p:strVal val="visible"/>
                                      </p:to>
                                    </p:set>
                                    <p:animEffect transition="in" filter="fade">
                                      <p:cBhvr>
                                        <p:cTn id="527" dur="500"/>
                                        <p:tgtEl>
                                          <p:spTgt spid="762"/>
                                        </p:tgtEl>
                                      </p:cBhvr>
                                    </p:animEffect>
                                  </p:childTnLst>
                                </p:cTn>
                              </p:par>
                              <p:par>
                                <p:cTn id="528" presetID="10" presetClass="entr" presetSubtype="0" fill="hold" grpId="0" nodeType="withEffect">
                                  <p:stCondLst>
                                    <p:cond delay="0"/>
                                  </p:stCondLst>
                                  <p:childTnLst>
                                    <p:set>
                                      <p:cBhvr>
                                        <p:cTn id="529" dur="1" fill="hold">
                                          <p:stCondLst>
                                            <p:cond delay="0"/>
                                          </p:stCondLst>
                                        </p:cTn>
                                        <p:tgtEl>
                                          <p:spTgt spid="763"/>
                                        </p:tgtEl>
                                        <p:attrNameLst>
                                          <p:attrName>style.visibility</p:attrName>
                                        </p:attrNameLst>
                                      </p:cBhvr>
                                      <p:to>
                                        <p:strVal val="visible"/>
                                      </p:to>
                                    </p:set>
                                    <p:animEffect transition="in" filter="fade">
                                      <p:cBhvr>
                                        <p:cTn id="530" dur="500"/>
                                        <p:tgtEl>
                                          <p:spTgt spid="7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1" grpId="0" animBg="1"/>
      <p:bldP spid="681" grpId="1" animBg="1"/>
      <p:bldP spid="681" grpId="2" animBg="1"/>
      <p:bldP spid="682" grpId="0" animBg="1"/>
      <p:bldP spid="682" grpId="1" animBg="1"/>
      <p:bldP spid="682" grpId="2" animBg="1"/>
      <p:bldP spid="687" grpId="0" animBg="1"/>
      <p:bldP spid="687" grpId="1" animBg="1"/>
      <p:bldP spid="687" grpId="2" animBg="1"/>
      <p:bldP spid="688" grpId="0" animBg="1"/>
      <p:bldP spid="688" grpId="1" animBg="1"/>
      <p:bldP spid="688" grpId="2" animBg="1"/>
      <p:bldP spid="757" grpId="0" animBg="1"/>
      <p:bldP spid="757" grpId="1" animBg="1"/>
      <p:bldP spid="757" grpId="2" animBg="1"/>
      <p:bldP spid="758" grpId="0" animBg="1"/>
      <p:bldP spid="758" grpId="1" animBg="1"/>
      <p:bldP spid="758" grpId="2" animBg="1"/>
      <p:bldP spid="760" grpId="0" animBg="1"/>
      <p:bldP spid="761" grpId="0" animBg="1"/>
      <p:bldP spid="762" grpId="0" animBg="1"/>
      <p:bldP spid="763" grpId="0" animBg="1"/>
      <p:bldP spid="764" grpId="0" animBg="1"/>
      <p:bldP spid="1576" grpId="0" animBg="1"/>
      <p:bldP spid="1576" grpId="1" animBg="1"/>
      <p:bldP spid="1576" grpId="2" animBg="1"/>
      <p:bldP spid="1577" grpId="0" animBg="1"/>
      <p:bldP spid="1577" grpId="1" animBg="1"/>
      <p:bldP spid="1577" grpId="2" animBg="1"/>
      <p:bldP spid="972" grpId="0" animBg="1"/>
      <p:bldP spid="972" grpId="1" animBg="1"/>
      <p:bldP spid="972" grpId="2" animBg="1"/>
      <p:bldP spid="973" grpId="0" animBg="1"/>
      <p:bldP spid="973" grpId="1" animBg="1"/>
      <p:bldP spid="973" grpId="2" animBg="1"/>
      <p:bldP spid="970" grpId="0" animBg="1"/>
      <p:bldP spid="970" grpId="1" animBg="1"/>
      <p:bldP spid="970" grpId="2" animBg="1"/>
      <p:bldP spid="971" grpId="0" animBg="1"/>
      <p:bldP spid="971" grpId="1" animBg="1"/>
      <p:bldP spid="971" grpId="2" animBg="1"/>
      <p:bldP spid="968" grpId="0" animBg="1"/>
      <p:bldP spid="968" grpId="1" animBg="1"/>
      <p:bldP spid="968" grpId="2" animBg="1"/>
      <p:bldP spid="969" grpId="0" animBg="1"/>
      <p:bldP spid="969" grpId="1" animBg="1"/>
      <p:bldP spid="969" grpId="2" animBg="1"/>
      <p:bldP spid="1425" grpId="0" animBg="1"/>
      <p:bldP spid="1425" grpId="1" animBg="1"/>
      <p:bldP spid="1425" grpId="2" animBg="1"/>
      <p:bldP spid="1426" grpId="0" animBg="1"/>
      <p:bldP spid="1426" grpId="1" animBg="1"/>
      <p:bldP spid="1426" grpId="2" animBg="1"/>
      <p:bldP spid="966" grpId="0" animBg="1"/>
      <p:bldP spid="966" grpId="1" animBg="1"/>
      <p:bldP spid="966" grpId="2" animBg="1"/>
      <p:bldP spid="967" grpId="0" animBg="1"/>
      <p:bldP spid="967" grpId="1" animBg="1"/>
      <p:bldP spid="967" grpId="2" animBg="1"/>
      <p:bldP spid="964" grpId="0" animBg="1"/>
      <p:bldP spid="964" grpId="1" animBg="1"/>
      <p:bldP spid="964" grpId="2" animBg="1"/>
      <p:bldP spid="965" grpId="0" animBg="1"/>
      <p:bldP spid="965" grpId="1" animBg="1"/>
      <p:bldP spid="965" grpId="2" animBg="1"/>
      <p:bldP spid="962" grpId="0" animBg="1"/>
      <p:bldP spid="962" grpId="1" animBg="1"/>
      <p:bldP spid="962" grpId="2" animBg="1"/>
      <p:bldP spid="963" grpId="0" animBg="1"/>
      <p:bldP spid="963" grpId="1" animBg="1"/>
      <p:bldP spid="963" grpId="2" animBg="1"/>
      <p:bldP spid="960" grpId="0" animBg="1"/>
      <p:bldP spid="960" grpId="1" animBg="1"/>
      <p:bldP spid="960" grpId="2" animBg="1"/>
      <p:bldP spid="961" grpId="0" animBg="1"/>
      <p:bldP spid="961" grpId="1" animBg="1"/>
      <p:bldP spid="961" grpId="2" animBg="1"/>
      <p:bldP spid="655" grpId="0" animBg="1"/>
      <p:bldP spid="655" grpId="1" animBg="1"/>
      <p:bldP spid="655" grpId="2" animBg="1"/>
      <p:bldP spid="765" grpId="0" animBg="1"/>
      <p:bldP spid="766" grpId="0" animBg="1"/>
      <p:bldP spid="767" grpId="0" animBg="1"/>
      <p:bldP spid="769" grpId="0" animBg="1"/>
      <p:bldP spid="770" grpId="0" animBg="1"/>
      <p:bldP spid="783" grpId="0" animBg="1"/>
      <p:bldP spid="784" grpId="0" animBg="1"/>
      <p:bldP spid="784" grpId="1" animBg="1"/>
      <p:bldP spid="784" grpId="2" animBg="1"/>
      <p:bldP spid="785" grpId="0" animBg="1"/>
      <p:bldP spid="785" grpId="1" animBg="1"/>
      <p:bldP spid="785" grpId="2" animBg="1"/>
      <p:bldP spid="786" grpId="0" animBg="1"/>
      <p:bldP spid="786" grpId="1" animBg="1"/>
      <p:bldP spid="786" grpId="2" animBg="1"/>
      <p:bldP spid="1356" grpId="0" animBg="1"/>
      <p:bldP spid="1356" grpId="1" animBg="1"/>
      <p:bldP spid="1356" grpId="2" animBg="1"/>
      <p:bldP spid="1357" grpId="0" animBg="1"/>
      <p:bldP spid="1357" grpId="1" animBg="1"/>
      <p:bldP spid="1358" grpId="0" animBg="1"/>
      <p:bldP spid="1358" grpId="1" animBg="1"/>
      <p:bldP spid="1368" grpId="0" animBg="1"/>
      <p:bldP spid="1368" grpId="1" animBg="1"/>
      <p:bldP spid="1368" grpId="2" animBg="1"/>
      <p:bldP spid="1369" grpId="0" animBg="1"/>
      <p:bldP spid="1369" grpId="1" animBg="1"/>
      <p:bldP spid="1369" grpId="2" animBg="1"/>
      <p:bldP spid="1378" grpId="0" animBg="1"/>
      <p:bldP spid="1389" grpId="0" animBg="1"/>
      <p:bldP spid="1569" grpId="0" animBg="1"/>
      <p:bldP spid="1569" grpId="1" animBg="1"/>
      <p:bldP spid="1569" grpId="2" animBg="1"/>
      <p:bldP spid="1572" grpId="0" animBg="1"/>
      <p:bldP spid="1572" grpId="1" animBg="1"/>
      <p:bldP spid="1572" grpId="2" animBg="1"/>
      <p:bldP spid="1573" grpId="0" animBg="1"/>
      <p:bldP spid="1573" grpId="1" animBg="1"/>
      <p:bldP spid="1573" grpId="2" animBg="1"/>
      <p:bldP spid="1608" grpId="0" animBg="1"/>
      <p:bldP spid="1667" grpId="0" animBg="1"/>
      <p:bldP spid="1828" grpId="0" animBg="1"/>
      <p:bldP spid="1832" grpId="0" animBg="1"/>
      <p:bldP spid="1852" grpId="0" animBg="1"/>
      <p:bldP spid="1871" grpId="0" animBg="1"/>
      <p:bldP spid="1873" grpId="0" animBg="1"/>
      <p:bldP spid="1873" grpId="1" animBg="1"/>
      <p:bldP spid="1874" grpId="0" animBg="1"/>
      <p:bldP spid="1612" grpId="0" animBg="1"/>
      <p:bldP spid="953" grpId="0" animBg="1"/>
      <p:bldP spid="954" grpId="0" animBg="1"/>
      <p:bldP spid="955" grpId="0" animBg="1"/>
      <p:bldP spid="956" grpId="0" animBg="1"/>
      <p:bldP spid="957" grpId="0" animBg="1"/>
      <p:bldP spid="958" grpId="0" animBg="1"/>
      <p:bldP spid="95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AB8FAA73-2E92-4B22-817C-A41A58EF5E61}"/>
              </a:ext>
            </a:extLst>
          </p:cNvPr>
          <p:cNvGrpSpPr/>
          <p:nvPr/>
        </p:nvGrpSpPr>
        <p:grpSpPr>
          <a:xfrm>
            <a:off x="1172533" y="2701787"/>
            <a:ext cx="1005697" cy="1005697"/>
            <a:chOff x="2196923" y="2752842"/>
            <a:chExt cx="986067" cy="986067"/>
          </a:xfrm>
        </p:grpSpPr>
        <p:sp>
          <p:nvSpPr>
            <p:cNvPr id="75" name="Oval 74">
              <a:extLst>
                <a:ext uri="{FF2B5EF4-FFF2-40B4-BE49-F238E27FC236}">
                  <a16:creationId xmlns:a16="http://schemas.microsoft.com/office/drawing/2014/main" id="{7EC5DEBA-8317-4EF6-ACDD-41C77C652955}"/>
                </a:ext>
              </a:extLst>
            </p:cNvPr>
            <p:cNvSpPr/>
            <p:nvPr/>
          </p:nvSpPr>
          <p:spPr bwMode="auto">
            <a:xfrm>
              <a:off x="2196923" y="2752842"/>
              <a:ext cx="986067" cy="986067"/>
            </a:xfrm>
            <a:prstGeom prst="ellipse">
              <a:avLst/>
            </a:prstGeom>
            <a:solidFill>
              <a:srgbClr val="0070C0"/>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55" fontAlgn="base">
                <a:lnSpc>
                  <a:spcPct val="90000"/>
                </a:lnSpc>
                <a:spcBef>
                  <a:spcPct val="0"/>
                </a:spcBef>
                <a:spcAft>
                  <a:spcPct val="0"/>
                </a:spcAft>
                <a:defRPr/>
              </a:pPr>
              <a:endParaRPr lang="en-US" sz="1836">
                <a:solidFill>
                  <a:prstClr val="white"/>
                </a:solidFill>
                <a:latin typeface="Calibri" panose="020F0502020204030204"/>
              </a:endParaRPr>
            </a:p>
          </p:txBody>
        </p:sp>
        <p:grpSp>
          <p:nvGrpSpPr>
            <p:cNvPr id="5" name="Group 4">
              <a:extLst>
                <a:ext uri="{FF2B5EF4-FFF2-40B4-BE49-F238E27FC236}">
                  <a16:creationId xmlns:a16="http://schemas.microsoft.com/office/drawing/2014/main" id="{4303FFFE-9924-4CE4-9C8C-E220E8DFDE76}"/>
                </a:ext>
              </a:extLst>
            </p:cNvPr>
            <p:cNvGrpSpPr/>
            <p:nvPr/>
          </p:nvGrpSpPr>
          <p:grpSpPr>
            <a:xfrm>
              <a:off x="2247748" y="3113247"/>
              <a:ext cx="882904" cy="245714"/>
              <a:chOff x="2247748" y="3113247"/>
              <a:chExt cx="882904" cy="245714"/>
            </a:xfrm>
          </p:grpSpPr>
          <p:grpSp>
            <p:nvGrpSpPr>
              <p:cNvPr id="33" name="Group 32">
                <a:extLst>
                  <a:ext uri="{FF2B5EF4-FFF2-40B4-BE49-F238E27FC236}">
                    <a16:creationId xmlns:a16="http://schemas.microsoft.com/office/drawing/2014/main" id="{589CC37F-D65D-4FFD-911C-FC3B099E13E5}"/>
                  </a:ext>
                </a:extLst>
              </p:cNvPr>
              <p:cNvGrpSpPr/>
              <p:nvPr/>
            </p:nvGrpSpPr>
            <p:grpSpPr>
              <a:xfrm>
                <a:off x="2460803" y="3113247"/>
                <a:ext cx="481635" cy="245714"/>
                <a:chOff x="6481482" y="934572"/>
                <a:chExt cx="4095634" cy="2089456"/>
              </a:xfrm>
              <a:noFill/>
            </p:grpSpPr>
            <p:sp>
              <p:nvSpPr>
                <p:cNvPr id="40" name="Rectangle 39">
                  <a:extLst>
                    <a:ext uri="{FF2B5EF4-FFF2-40B4-BE49-F238E27FC236}">
                      <a16:creationId xmlns:a16="http://schemas.microsoft.com/office/drawing/2014/main" id="{938AE92C-8762-40CD-84D5-B79FE60E2D12}"/>
                    </a:ext>
                  </a:extLst>
                </p:cNvPr>
                <p:cNvSpPr/>
                <p:nvPr/>
              </p:nvSpPr>
              <p:spPr bwMode="auto">
                <a:xfrm>
                  <a:off x="6481482" y="1130892"/>
                  <a:ext cx="329453" cy="1486615"/>
                </a:xfrm>
                <a:prstGeom prst="rect">
                  <a:avLst/>
                </a:prstGeom>
                <a:grp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1" name="Rectangle 40">
                  <a:extLst>
                    <a:ext uri="{FF2B5EF4-FFF2-40B4-BE49-F238E27FC236}">
                      <a16:creationId xmlns:a16="http://schemas.microsoft.com/office/drawing/2014/main" id="{ADEFCFB4-5339-493B-9338-150CEA23A22D}"/>
                    </a:ext>
                  </a:extLst>
                </p:cNvPr>
                <p:cNvSpPr/>
                <p:nvPr/>
              </p:nvSpPr>
              <p:spPr bwMode="auto">
                <a:xfrm>
                  <a:off x="10247663" y="1130892"/>
                  <a:ext cx="329453" cy="1486615"/>
                </a:xfrm>
                <a:prstGeom prst="rect">
                  <a:avLst/>
                </a:prstGeom>
                <a:grp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42" name="Straight Connector 41">
                  <a:extLst>
                    <a:ext uri="{FF2B5EF4-FFF2-40B4-BE49-F238E27FC236}">
                      <a16:creationId xmlns:a16="http://schemas.microsoft.com/office/drawing/2014/main" id="{44757E33-EF4F-4185-B76E-B23AE65B524F}"/>
                    </a:ext>
                  </a:extLst>
                </p:cNvPr>
                <p:cNvCxnSpPr>
                  <a:cxnSpLocks/>
                </p:cNvCxnSpPr>
                <p:nvPr/>
              </p:nvCxnSpPr>
              <p:spPr>
                <a:xfrm>
                  <a:off x="6810935" y="1242897"/>
                  <a:ext cx="880783" cy="0"/>
                </a:xfrm>
                <a:prstGeom prst="line">
                  <a:avLst/>
                </a:prstGeom>
                <a:grpFill/>
                <a:ln w="127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76507791-32E5-4E9E-987C-8BDAAD8DC36D}"/>
                    </a:ext>
                  </a:extLst>
                </p:cNvPr>
                <p:cNvCxnSpPr>
                  <a:cxnSpLocks/>
                </p:cNvCxnSpPr>
                <p:nvPr/>
              </p:nvCxnSpPr>
              <p:spPr>
                <a:xfrm>
                  <a:off x="6810935" y="2520368"/>
                  <a:ext cx="880783" cy="0"/>
                </a:xfrm>
                <a:prstGeom prst="line">
                  <a:avLst/>
                </a:prstGeom>
                <a:grpFill/>
                <a:ln w="127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9C9A0E0B-5F88-44F2-B46C-556719EAE8DB}"/>
                    </a:ext>
                  </a:extLst>
                </p:cNvPr>
                <p:cNvCxnSpPr>
                  <a:cxnSpLocks/>
                </p:cNvCxnSpPr>
                <p:nvPr/>
              </p:nvCxnSpPr>
              <p:spPr>
                <a:xfrm>
                  <a:off x="9324286" y="1242897"/>
                  <a:ext cx="880783" cy="0"/>
                </a:xfrm>
                <a:prstGeom prst="line">
                  <a:avLst/>
                </a:prstGeom>
                <a:grpFill/>
                <a:ln w="127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2047D89E-94EB-415E-B11C-83BAF8B07B91}"/>
                    </a:ext>
                  </a:extLst>
                </p:cNvPr>
                <p:cNvCxnSpPr>
                  <a:cxnSpLocks/>
                </p:cNvCxnSpPr>
                <p:nvPr/>
              </p:nvCxnSpPr>
              <p:spPr>
                <a:xfrm>
                  <a:off x="9324286" y="2520368"/>
                  <a:ext cx="880783" cy="0"/>
                </a:xfrm>
                <a:prstGeom prst="line">
                  <a:avLst/>
                </a:prstGeom>
                <a:grpFill/>
                <a:ln w="127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6" name="Oval 45">
                  <a:extLst>
                    <a:ext uri="{FF2B5EF4-FFF2-40B4-BE49-F238E27FC236}">
                      <a16:creationId xmlns:a16="http://schemas.microsoft.com/office/drawing/2014/main" id="{5F50A123-8412-4D1F-AE5E-9AE53E801284}"/>
                    </a:ext>
                  </a:extLst>
                </p:cNvPr>
                <p:cNvSpPr/>
                <p:nvPr/>
              </p:nvSpPr>
              <p:spPr bwMode="auto">
                <a:xfrm>
                  <a:off x="7666204" y="934572"/>
                  <a:ext cx="1768668" cy="1768668"/>
                </a:xfrm>
                <a:prstGeom prst="ellipse">
                  <a:avLst/>
                </a:prstGeom>
                <a:grp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47" name="Straight Connector 46">
                  <a:extLst>
                    <a:ext uri="{FF2B5EF4-FFF2-40B4-BE49-F238E27FC236}">
                      <a16:creationId xmlns:a16="http://schemas.microsoft.com/office/drawing/2014/main" id="{CEA13019-66F1-402A-9FF3-2C81B64B1B73}"/>
                    </a:ext>
                  </a:extLst>
                </p:cNvPr>
                <p:cNvCxnSpPr/>
                <p:nvPr/>
              </p:nvCxnSpPr>
              <p:spPr>
                <a:xfrm>
                  <a:off x="9168384" y="2520368"/>
                  <a:ext cx="493328" cy="503660"/>
                </a:xfrm>
                <a:prstGeom prst="line">
                  <a:avLst/>
                </a:prstGeom>
                <a:grpFill/>
                <a:ln w="127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35" name="Freeform: Shape 34">
                <a:extLst>
                  <a:ext uri="{FF2B5EF4-FFF2-40B4-BE49-F238E27FC236}">
                    <a16:creationId xmlns:a16="http://schemas.microsoft.com/office/drawing/2014/main" id="{F897223C-6255-4FE2-A910-1862908EF620}"/>
                  </a:ext>
                </a:extLst>
              </p:cNvPr>
              <p:cNvSpPr/>
              <p:nvPr/>
            </p:nvSpPr>
            <p:spPr bwMode="auto">
              <a:xfrm>
                <a:off x="2620763" y="3179408"/>
                <a:ext cx="164639" cy="23750"/>
              </a:xfrm>
              <a:custGeom>
                <a:avLst/>
                <a:gdLst/>
                <a:ahLst/>
                <a:cxnLst/>
                <a:rect l="l" t="t" r="r" b="b"/>
                <a:pathLst>
                  <a:path w="1400026" h="201960">
                    <a:moveTo>
                      <a:pt x="1152227" y="30510"/>
                    </a:moveTo>
                    <a:cubicBezTo>
                      <a:pt x="1143000" y="30510"/>
                      <a:pt x="1135459" y="34280"/>
                      <a:pt x="1129606" y="41821"/>
                    </a:cubicBezTo>
                    <a:cubicBezTo>
                      <a:pt x="1120775" y="53231"/>
                      <a:pt x="1116360" y="67370"/>
                      <a:pt x="1116360" y="84237"/>
                    </a:cubicBezTo>
                    <a:lnTo>
                      <a:pt x="1116360" y="117723"/>
                    </a:lnTo>
                    <a:cubicBezTo>
                      <a:pt x="1116360" y="134392"/>
                      <a:pt x="1121023" y="148878"/>
                      <a:pt x="1130350" y="161181"/>
                    </a:cubicBezTo>
                    <a:cubicBezTo>
                      <a:pt x="1135509" y="168027"/>
                      <a:pt x="1142901" y="171450"/>
                      <a:pt x="1152525" y="171450"/>
                    </a:cubicBezTo>
                    <a:cubicBezTo>
                      <a:pt x="1161653" y="171450"/>
                      <a:pt x="1169144" y="167680"/>
                      <a:pt x="1174998" y="160139"/>
                    </a:cubicBezTo>
                    <a:cubicBezTo>
                      <a:pt x="1183829" y="148729"/>
                      <a:pt x="1188244" y="134590"/>
                      <a:pt x="1188244" y="117723"/>
                    </a:cubicBezTo>
                    <a:lnTo>
                      <a:pt x="1188244" y="84237"/>
                    </a:lnTo>
                    <a:cubicBezTo>
                      <a:pt x="1188244" y="67667"/>
                      <a:pt x="1183630" y="53181"/>
                      <a:pt x="1174403" y="40779"/>
                    </a:cubicBezTo>
                    <a:cubicBezTo>
                      <a:pt x="1169144" y="33933"/>
                      <a:pt x="1161753" y="30510"/>
                      <a:pt x="1152227" y="30510"/>
                    </a:cubicBezTo>
                    <a:close/>
                    <a:moveTo>
                      <a:pt x="790277" y="30510"/>
                    </a:moveTo>
                    <a:cubicBezTo>
                      <a:pt x="781050" y="30510"/>
                      <a:pt x="773509" y="34280"/>
                      <a:pt x="767656" y="41821"/>
                    </a:cubicBezTo>
                    <a:cubicBezTo>
                      <a:pt x="758825" y="53231"/>
                      <a:pt x="754410" y="67370"/>
                      <a:pt x="754410" y="84237"/>
                    </a:cubicBezTo>
                    <a:lnTo>
                      <a:pt x="754410" y="117723"/>
                    </a:lnTo>
                    <a:cubicBezTo>
                      <a:pt x="754410" y="134392"/>
                      <a:pt x="759073" y="148878"/>
                      <a:pt x="768400" y="161181"/>
                    </a:cubicBezTo>
                    <a:cubicBezTo>
                      <a:pt x="773559" y="168027"/>
                      <a:pt x="780951" y="171450"/>
                      <a:pt x="790575" y="171450"/>
                    </a:cubicBezTo>
                    <a:cubicBezTo>
                      <a:pt x="799703" y="171450"/>
                      <a:pt x="807194" y="167680"/>
                      <a:pt x="813048" y="160139"/>
                    </a:cubicBezTo>
                    <a:cubicBezTo>
                      <a:pt x="821879" y="148729"/>
                      <a:pt x="826294" y="134590"/>
                      <a:pt x="826294" y="117723"/>
                    </a:cubicBezTo>
                    <a:lnTo>
                      <a:pt x="826294" y="84237"/>
                    </a:lnTo>
                    <a:cubicBezTo>
                      <a:pt x="826294" y="67667"/>
                      <a:pt x="821680" y="53181"/>
                      <a:pt x="812453" y="40779"/>
                    </a:cubicBezTo>
                    <a:cubicBezTo>
                      <a:pt x="807194" y="33933"/>
                      <a:pt x="799803" y="30510"/>
                      <a:pt x="790277" y="30510"/>
                    </a:cubicBezTo>
                    <a:close/>
                    <a:moveTo>
                      <a:pt x="428327" y="30510"/>
                    </a:moveTo>
                    <a:cubicBezTo>
                      <a:pt x="419100" y="30510"/>
                      <a:pt x="411559" y="34280"/>
                      <a:pt x="405706" y="41821"/>
                    </a:cubicBezTo>
                    <a:cubicBezTo>
                      <a:pt x="396875" y="53231"/>
                      <a:pt x="392460" y="67370"/>
                      <a:pt x="392460" y="84237"/>
                    </a:cubicBezTo>
                    <a:lnTo>
                      <a:pt x="392460" y="117723"/>
                    </a:lnTo>
                    <a:cubicBezTo>
                      <a:pt x="392460" y="134392"/>
                      <a:pt x="397123" y="148878"/>
                      <a:pt x="406450" y="161181"/>
                    </a:cubicBezTo>
                    <a:cubicBezTo>
                      <a:pt x="411609" y="168027"/>
                      <a:pt x="419001" y="171450"/>
                      <a:pt x="428625" y="171450"/>
                    </a:cubicBezTo>
                    <a:cubicBezTo>
                      <a:pt x="437753" y="171450"/>
                      <a:pt x="445244" y="167680"/>
                      <a:pt x="451098" y="160139"/>
                    </a:cubicBezTo>
                    <a:cubicBezTo>
                      <a:pt x="459929" y="148729"/>
                      <a:pt x="464344" y="134590"/>
                      <a:pt x="464344" y="117723"/>
                    </a:cubicBezTo>
                    <a:lnTo>
                      <a:pt x="464344" y="84237"/>
                    </a:lnTo>
                    <a:cubicBezTo>
                      <a:pt x="464344" y="67667"/>
                      <a:pt x="459730" y="53181"/>
                      <a:pt x="450503" y="40779"/>
                    </a:cubicBezTo>
                    <a:cubicBezTo>
                      <a:pt x="445244" y="33933"/>
                      <a:pt x="437852" y="30510"/>
                      <a:pt x="428327" y="30510"/>
                    </a:cubicBezTo>
                    <a:close/>
                    <a:moveTo>
                      <a:pt x="66377" y="30510"/>
                    </a:moveTo>
                    <a:cubicBezTo>
                      <a:pt x="57150" y="30510"/>
                      <a:pt x="49610" y="34280"/>
                      <a:pt x="43756" y="41821"/>
                    </a:cubicBezTo>
                    <a:cubicBezTo>
                      <a:pt x="34925" y="53231"/>
                      <a:pt x="30510" y="67370"/>
                      <a:pt x="30510" y="84237"/>
                    </a:cubicBezTo>
                    <a:lnTo>
                      <a:pt x="30510" y="117723"/>
                    </a:lnTo>
                    <a:cubicBezTo>
                      <a:pt x="30510" y="134392"/>
                      <a:pt x="35173" y="148878"/>
                      <a:pt x="44500" y="161181"/>
                    </a:cubicBezTo>
                    <a:cubicBezTo>
                      <a:pt x="49659" y="168027"/>
                      <a:pt x="57051" y="171450"/>
                      <a:pt x="66675" y="171450"/>
                    </a:cubicBezTo>
                    <a:cubicBezTo>
                      <a:pt x="75803" y="171450"/>
                      <a:pt x="83294" y="167680"/>
                      <a:pt x="89148" y="160139"/>
                    </a:cubicBezTo>
                    <a:cubicBezTo>
                      <a:pt x="97979" y="148729"/>
                      <a:pt x="102394" y="134590"/>
                      <a:pt x="102394" y="117723"/>
                    </a:cubicBezTo>
                    <a:lnTo>
                      <a:pt x="102394" y="84237"/>
                    </a:lnTo>
                    <a:cubicBezTo>
                      <a:pt x="102394" y="67667"/>
                      <a:pt x="97780" y="53181"/>
                      <a:pt x="88553" y="40779"/>
                    </a:cubicBezTo>
                    <a:cubicBezTo>
                      <a:pt x="83294" y="33933"/>
                      <a:pt x="75902" y="30510"/>
                      <a:pt x="66377" y="30510"/>
                    </a:cubicBezTo>
                    <a:close/>
                    <a:moveTo>
                      <a:pt x="1348829" y="0"/>
                    </a:moveTo>
                    <a:lnTo>
                      <a:pt x="1348829" y="166985"/>
                    </a:lnTo>
                    <a:lnTo>
                      <a:pt x="1379637" y="166985"/>
                    </a:lnTo>
                    <a:cubicBezTo>
                      <a:pt x="1386979" y="166985"/>
                      <a:pt x="1392213" y="168399"/>
                      <a:pt x="1395338" y="171227"/>
                    </a:cubicBezTo>
                    <a:cubicBezTo>
                      <a:pt x="1398464" y="174055"/>
                      <a:pt x="1400026" y="177751"/>
                      <a:pt x="1400026" y="182315"/>
                    </a:cubicBezTo>
                    <a:cubicBezTo>
                      <a:pt x="1400026" y="186779"/>
                      <a:pt x="1398464" y="190426"/>
                      <a:pt x="1395338" y="193253"/>
                    </a:cubicBezTo>
                    <a:cubicBezTo>
                      <a:pt x="1392213" y="196081"/>
                      <a:pt x="1386979" y="197495"/>
                      <a:pt x="1379637" y="197495"/>
                    </a:cubicBezTo>
                    <a:lnTo>
                      <a:pt x="1287512" y="197495"/>
                    </a:lnTo>
                    <a:cubicBezTo>
                      <a:pt x="1280170" y="197495"/>
                      <a:pt x="1274936" y="196081"/>
                      <a:pt x="1271811" y="193253"/>
                    </a:cubicBezTo>
                    <a:cubicBezTo>
                      <a:pt x="1268685" y="190426"/>
                      <a:pt x="1267123" y="186730"/>
                      <a:pt x="1267123" y="182166"/>
                    </a:cubicBezTo>
                    <a:cubicBezTo>
                      <a:pt x="1267123" y="177701"/>
                      <a:pt x="1268685" y="174055"/>
                      <a:pt x="1271811" y="171227"/>
                    </a:cubicBezTo>
                    <a:cubicBezTo>
                      <a:pt x="1274936" y="168399"/>
                      <a:pt x="1280170" y="166985"/>
                      <a:pt x="1287512" y="166985"/>
                    </a:cubicBezTo>
                    <a:lnTo>
                      <a:pt x="1318320" y="166985"/>
                    </a:lnTo>
                    <a:lnTo>
                      <a:pt x="1318320" y="39737"/>
                    </a:lnTo>
                    <a:lnTo>
                      <a:pt x="1291084" y="46881"/>
                    </a:lnTo>
                    <a:cubicBezTo>
                      <a:pt x="1286719" y="48072"/>
                      <a:pt x="1283444" y="48667"/>
                      <a:pt x="1281261" y="48667"/>
                    </a:cubicBezTo>
                    <a:cubicBezTo>
                      <a:pt x="1277392" y="48667"/>
                      <a:pt x="1274043" y="47129"/>
                      <a:pt x="1271215" y="44053"/>
                    </a:cubicBezTo>
                    <a:cubicBezTo>
                      <a:pt x="1268388" y="40977"/>
                      <a:pt x="1266974" y="37207"/>
                      <a:pt x="1266974" y="32742"/>
                    </a:cubicBezTo>
                    <a:cubicBezTo>
                      <a:pt x="1266974" y="28674"/>
                      <a:pt x="1268016" y="25475"/>
                      <a:pt x="1270099" y="23143"/>
                    </a:cubicBezTo>
                    <a:cubicBezTo>
                      <a:pt x="1272183" y="20811"/>
                      <a:pt x="1276549" y="18752"/>
                      <a:pt x="1283196" y="16967"/>
                    </a:cubicBezTo>
                    <a:close/>
                    <a:moveTo>
                      <a:pt x="1152079" y="0"/>
                    </a:moveTo>
                    <a:cubicBezTo>
                      <a:pt x="1164283" y="0"/>
                      <a:pt x="1174626" y="2679"/>
                      <a:pt x="1183109" y="8037"/>
                    </a:cubicBezTo>
                    <a:cubicBezTo>
                      <a:pt x="1191593" y="13395"/>
                      <a:pt x="1199679" y="23341"/>
                      <a:pt x="1207368" y="37877"/>
                    </a:cubicBezTo>
                    <a:cubicBezTo>
                      <a:pt x="1215058" y="52412"/>
                      <a:pt x="1218903" y="67866"/>
                      <a:pt x="1218903" y="84237"/>
                    </a:cubicBezTo>
                    <a:lnTo>
                      <a:pt x="1218903" y="117723"/>
                    </a:lnTo>
                    <a:cubicBezTo>
                      <a:pt x="1218903" y="137567"/>
                      <a:pt x="1213173" y="156567"/>
                      <a:pt x="1201713" y="174724"/>
                    </a:cubicBezTo>
                    <a:cubicBezTo>
                      <a:pt x="1190253" y="192881"/>
                      <a:pt x="1173857" y="201960"/>
                      <a:pt x="1152525" y="201960"/>
                    </a:cubicBezTo>
                    <a:cubicBezTo>
                      <a:pt x="1140222" y="201960"/>
                      <a:pt x="1129829" y="199256"/>
                      <a:pt x="1121346" y="193849"/>
                    </a:cubicBezTo>
                    <a:cubicBezTo>
                      <a:pt x="1112862" y="188441"/>
                      <a:pt x="1104826" y="178470"/>
                      <a:pt x="1097235" y="163934"/>
                    </a:cubicBezTo>
                    <a:cubicBezTo>
                      <a:pt x="1089645" y="149399"/>
                      <a:pt x="1085850" y="133995"/>
                      <a:pt x="1085850" y="117723"/>
                    </a:cubicBezTo>
                    <a:lnTo>
                      <a:pt x="1085850" y="84237"/>
                    </a:lnTo>
                    <a:cubicBezTo>
                      <a:pt x="1085850" y="64492"/>
                      <a:pt x="1091555" y="45517"/>
                      <a:pt x="1102965" y="27310"/>
                    </a:cubicBezTo>
                    <a:cubicBezTo>
                      <a:pt x="1114375" y="9103"/>
                      <a:pt x="1130747" y="0"/>
                      <a:pt x="1152079" y="0"/>
                    </a:cubicBezTo>
                    <a:close/>
                    <a:moveTo>
                      <a:pt x="986879" y="0"/>
                    </a:moveTo>
                    <a:lnTo>
                      <a:pt x="986879" y="166985"/>
                    </a:lnTo>
                    <a:lnTo>
                      <a:pt x="1017687" y="166985"/>
                    </a:lnTo>
                    <a:cubicBezTo>
                      <a:pt x="1025029" y="166985"/>
                      <a:pt x="1030263" y="168399"/>
                      <a:pt x="1033388" y="171227"/>
                    </a:cubicBezTo>
                    <a:cubicBezTo>
                      <a:pt x="1036514" y="174055"/>
                      <a:pt x="1038076" y="177751"/>
                      <a:pt x="1038076" y="182315"/>
                    </a:cubicBezTo>
                    <a:cubicBezTo>
                      <a:pt x="1038076" y="186779"/>
                      <a:pt x="1036514" y="190426"/>
                      <a:pt x="1033388" y="193253"/>
                    </a:cubicBezTo>
                    <a:cubicBezTo>
                      <a:pt x="1030263" y="196081"/>
                      <a:pt x="1025029" y="197495"/>
                      <a:pt x="1017687" y="197495"/>
                    </a:cubicBezTo>
                    <a:lnTo>
                      <a:pt x="925562" y="197495"/>
                    </a:lnTo>
                    <a:cubicBezTo>
                      <a:pt x="918220" y="197495"/>
                      <a:pt x="912986" y="196081"/>
                      <a:pt x="909861" y="193253"/>
                    </a:cubicBezTo>
                    <a:cubicBezTo>
                      <a:pt x="906735" y="190426"/>
                      <a:pt x="905173" y="186730"/>
                      <a:pt x="905173" y="182166"/>
                    </a:cubicBezTo>
                    <a:cubicBezTo>
                      <a:pt x="905173" y="177701"/>
                      <a:pt x="906735" y="174055"/>
                      <a:pt x="909861" y="171227"/>
                    </a:cubicBezTo>
                    <a:cubicBezTo>
                      <a:pt x="912986" y="168399"/>
                      <a:pt x="918220" y="166985"/>
                      <a:pt x="925562" y="166985"/>
                    </a:cubicBezTo>
                    <a:lnTo>
                      <a:pt x="956370" y="166985"/>
                    </a:lnTo>
                    <a:lnTo>
                      <a:pt x="956370" y="39737"/>
                    </a:lnTo>
                    <a:lnTo>
                      <a:pt x="929134" y="46881"/>
                    </a:lnTo>
                    <a:cubicBezTo>
                      <a:pt x="924768" y="48072"/>
                      <a:pt x="921494" y="48667"/>
                      <a:pt x="919311" y="48667"/>
                    </a:cubicBezTo>
                    <a:cubicBezTo>
                      <a:pt x="915442" y="48667"/>
                      <a:pt x="912093" y="47129"/>
                      <a:pt x="909266" y="44053"/>
                    </a:cubicBezTo>
                    <a:cubicBezTo>
                      <a:pt x="906438" y="40977"/>
                      <a:pt x="905024" y="37207"/>
                      <a:pt x="905024" y="32742"/>
                    </a:cubicBezTo>
                    <a:cubicBezTo>
                      <a:pt x="905024" y="28674"/>
                      <a:pt x="906066" y="25475"/>
                      <a:pt x="908149" y="23143"/>
                    </a:cubicBezTo>
                    <a:cubicBezTo>
                      <a:pt x="910233" y="20811"/>
                      <a:pt x="914599" y="18752"/>
                      <a:pt x="921246" y="16967"/>
                    </a:cubicBezTo>
                    <a:close/>
                    <a:moveTo>
                      <a:pt x="790129" y="0"/>
                    </a:moveTo>
                    <a:cubicBezTo>
                      <a:pt x="802333" y="0"/>
                      <a:pt x="812676" y="2679"/>
                      <a:pt x="821159" y="8037"/>
                    </a:cubicBezTo>
                    <a:cubicBezTo>
                      <a:pt x="829643" y="13395"/>
                      <a:pt x="837729" y="23341"/>
                      <a:pt x="845418" y="37877"/>
                    </a:cubicBezTo>
                    <a:cubicBezTo>
                      <a:pt x="853108" y="52412"/>
                      <a:pt x="856953" y="67866"/>
                      <a:pt x="856953" y="84237"/>
                    </a:cubicBezTo>
                    <a:lnTo>
                      <a:pt x="856953" y="117723"/>
                    </a:lnTo>
                    <a:cubicBezTo>
                      <a:pt x="856953" y="137567"/>
                      <a:pt x="851223" y="156567"/>
                      <a:pt x="839763" y="174724"/>
                    </a:cubicBezTo>
                    <a:cubicBezTo>
                      <a:pt x="828303" y="192881"/>
                      <a:pt x="811907" y="201960"/>
                      <a:pt x="790575" y="201960"/>
                    </a:cubicBezTo>
                    <a:cubicBezTo>
                      <a:pt x="778272" y="201960"/>
                      <a:pt x="767879" y="199256"/>
                      <a:pt x="759396" y="193849"/>
                    </a:cubicBezTo>
                    <a:cubicBezTo>
                      <a:pt x="750912" y="188441"/>
                      <a:pt x="742876" y="178470"/>
                      <a:pt x="735285" y="163934"/>
                    </a:cubicBezTo>
                    <a:cubicBezTo>
                      <a:pt x="727695" y="149399"/>
                      <a:pt x="723900" y="133995"/>
                      <a:pt x="723900" y="117723"/>
                    </a:cubicBezTo>
                    <a:lnTo>
                      <a:pt x="723900" y="84237"/>
                    </a:lnTo>
                    <a:cubicBezTo>
                      <a:pt x="723900" y="64492"/>
                      <a:pt x="729605" y="45517"/>
                      <a:pt x="741015" y="27310"/>
                    </a:cubicBezTo>
                    <a:cubicBezTo>
                      <a:pt x="752425" y="9103"/>
                      <a:pt x="768797" y="0"/>
                      <a:pt x="790129" y="0"/>
                    </a:cubicBezTo>
                    <a:close/>
                    <a:moveTo>
                      <a:pt x="624929" y="0"/>
                    </a:moveTo>
                    <a:lnTo>
                      <a:pt x="624929" y="166985"/>
                    </a:lnTo>
                    <a:lnTo>
                      <a:pt x="655737" y="166985"/>
                    </a:lnTo>
                    <a:cubicBezTo>
                      <a:pt x="663079" y="166985"/>
                      <a:pt x="668313" y="168399"/>
                      <a:pt x="671438" y="171227"/>
                    </a:cubicBezTo>
                    <a:cubicBezTo>
                      <a:pt x="674564" y="174055"/>
                      <a:pt x="676126" y="177751"/>
                      <a:pt x="676126" y="182315"/>
                    </a:cubicBezTo>
                    <a:cubicBezTo>
                      <a:pt x="676126" y="186779"/>
                      <a:pt x="674564" y="190426"/>
                      <a:pt x="671438" y="193253"/>
                    </a:cubicBezTo>
                    <a:cubicBezTo>
                      <a:pt x="668313" y="196081"/>
                      <a:pt x="663079" y="197495"/>
                      <a:pt x="655737" y="197495"/>
                    </a:cubicBezTo>
                    <a:lnTo>
                      <a:pt x="563612" y="197495"/>
                    </a:lnTo>
                    <a:cubicBezTo>
                      <a:pt x="556270" y="197495"/>
                      <a:pt x="551036" y="196081"/>
                      <a:pt x="547911" y="193253"/>
                    </a:cubicBezTo>
                    <a:cubicBezTo>
                      <a:pt x="544785" y="190426"/>
                      <a:pt x="543223" y="186730"/>
                      <a:pt x="543223" y="182166"/>
                    </a:cubicBezTo>
                    <a:cubicBezTo>
                      <a:pt x="543223" y="177701"/>
                      <a:pt x="544785" y="174055"/>
                      <a:pt x="547911" y="171227"/>
                    </a:cubicBezTo>
                    <a:cubicBezTo>
                      <a:pt x="551036" y="168399"/>
                      <a:pt x="556270" y="166985"/>
                      <a:pt x="563612" y="166985"/>
                    </a:cubicBezTo>
                    <a:lnTo>
                      <a:pt x="594420" y="166985"/>
                    </a:lnTo>
                    <a:lnTo>
                      <a:pt x="594420" y="39737"/>
                    </a:lnTo>
                    <a:lnTo>
                      <a:pt x="567184" y="46881"/>
                    </a:lnTo>
                    <a:cubicBezTo>
                      <a:pt x="562819" y="48072"/>
                      <a:pt x="559544" y="48667"/>
                      <a:pt x="557361" y="48667"/>
                    </a:cubicBezTo>
                    <a:cubicBezTo>
                      <a:pt x="553492" y="48667"/>
                      <a:pt x="550143" y="47129"/>
                      <a:pt x="547316" y="44053"/>
                    </a:cubicBezTo>
                    <a:cubicBezTo>
                      <a:pt x="544488" y="40977"/>
                      <a:pt x="543074" y="37207"/>
                      <a:pt x="543074" y="32742"/>
                    </a:cubicBezTo>
                    <a:cubicBezTo>
                      <a:pt x="543074" y="28674"/>
                      <a:pt x="544116" y="25475"/>
                      <a:pt x="546199" y="23143"/>
                    </a:cubicBezTo>
                    <a:cubicBezTo>
                      <a:pt x="548283" y="20811"/>
                      <a:pt x="552649" y="18752"/>
                      <a:pt x="559296" y="16967"/>
                    </a:cubicBezTo>
                    <a:close/>
                    <a:moveTo>
                      <a:pt x="428179" y="0"/>
                    </a:moveTo>
                    <a:cubicBezTo>
                      <a:pt x="440383" y="0"/>
                      <a:pt x="450726" y="2679"/>
                      <a:pt x="459209" y="8037"/>
                    </a:cubicBezTo>
                    <a:cubicBezTo>
                      <a:pt x="467693" y="13395"/>
                      <a:pt x="475779" y="23341"/>
                      <a:pt x="483468" y="37877"/>
                    </a:cubicBezTo>
                    <a:cubicBezTo>
                      <a:pt x="491158" y="52412"/>
                      <a:pt x="495003" y="67866"/>
                      <a:pt x="495003" y="84237"/>
                    </a:cubicBezTo>
                    <a:lnTo>
                      <a:pt x="495003" y="117723"/>
                    </a:lnTo>
                    <a:cubicBezTo>
                      <a:pt x="495003" y="137567"/>
                      <a:pt x="489273" y="156567"/>
                      <a:pt x="477813" y="174724"/>
                    </a:cubicBezTo>
                    <a:cubicBezTo>
                      <a:pt x="466353" y="192881"/>
                      <a:pt x="449957" y="201960"/>
                      <a:pt x="428625" y="201960"/>
                    </a:cubicBezTo>
                    <a:cubicBezTo>
                      <a:pt x="416322" y="201960"/>
                      <a:pt x="405929" y="199256"/>
                      <a:pt x="397446" y="193849"/>
                    </a:cubicBezTo>
                    <a:cubicBezTo>
                      <a:pt x="388962" y="188441"/>
                      <a:pt x="380926" y="178470"/>
                      <a:pt x="373335" y="163934"/>
                    </a:cubicBezTo>
                    <a:cubicBezTo>
                      <a:pt x="365745" y="149399"/>
                      <a:pt x="361950" y="133995"/>
                      <a:pt x="361950" y="117723"/>
                    </a:cubicBezTo>
                    <a:lnTo>
                      <a:pt x="361950" y="84237"/>
                    </a:lnTo>
                    <a:cubicBezTo>
                      <a:pt x="361950" y="64492"/>
                      <a:pt x="367655" y="45517"/>
                      <a:pt x="379065" y="27310"/>
                    </a:cubicBezTo>
                    <a:cubicBezTo>
                      <a:pt x="390476" y="9103"/>
                      <a:pt x="406847" y="0"/>
                      <a:pt x="428179" y="0"/>
                    </a:cubicBezTo>
                    <a:close/>
                    <a:moveTo>
                      <a:pt x="262979" y="0"/>
                    </a:moveTo>
                    <a:lnTo>
                      <a:pt x="262979" y="166985"/>
                    </a:lnTo>
                    <a:lnTo>
                      <a:pt x="293787" y="166985"/>
                    </a:lnTo>
                    <a:cubicBezTo>
                      <a:pt x="301129" y="166985"/>
                      <a:pt x="306363" y="168399"/>
                      <a:pt x="309488" y="171227"/>
                    </a:cubicBezTo>
                    <a:cubicBezTo>
                      <a:pt x="312614" y="174055"/>
                      <a:pt x="314176" y="177751"/>
                      <a:pt x="314176" y="182315"/>
                    </a:cubicBezTo>
                    <a:cubicBezTo>
                      <a:pt x="314176" y="186779"/>
                      <a:pt x="312614" y="190426"/>
                      <a:pt x="309488" y="193253"/>
                    </a:cubicBezTo>
                    <a:cubicBezTo>
                      <a:pt x="306363" y="196081"/>
                      <a:pt x="301129" y="197495"/>
                      <a:pt x="293787" y="197495"/>
                    </a:cubicBezTo>
                    <a:lnTo>
                      <a:pt x="201662" y="197495"/>
                    </a:lnTo>
                    <a:cubicBezTo>
                      <a:pt x="194320" y="197495"/>
                      <a:pt x="189086" y="196081"/>
                      <a:pt x="185961" y="193253"/>
                    </a:cubicBezTo>
                    <a:cubicBezTo>
                      <a:pt x="182835" y="190426"/>
                      <a:pt x="181273" y="186730"/>
                      <a:pt x="181273" y="182166"/>
                    </a:cubicBezTo>
                    <a:cubicBezTo>
                      <a:pt x="181273" y="177701"/>
                      <a:pt x="182835" y="174055"/>
                      <a:pt x="185961" y="171227"/>
                    </a:cubicBezTo>
                    <a:cubicBezTo>
                      <a:pt x="189086" y="168399"/>
                      <a:pt x="194320" y="166985"/>
                      <a:pt x="201662" y="166985"/>
                    </a:cubicBezTo>
                    <a:lnTo>
                      <a:pt x="232470" y="166985"/>
                    </a:lnTo>
                    <a:lnTo>
                      <a:pt x="232470" y="39737"/>
                    </a:lnTo>
                    <a:lnTo>
                      <a:pt x="205234" y="46881"/>
                    </a:lnTo>
                    <a:cubicBezTo>
                      <a:pt x="200869" y="48072"/>
                      <a:pt x="197594" y="48667"/>
                      <a:pt x="195411" y="48667"/>
                    </a:cubicBezTo>
                    <a:cubicBezTo>
                      <a:pt x="191542" y="48667"/>
                      <a:pt x="188193" y="47129"/>
                      <a:pt x="185366" y="44053"/>
                    </a:cubicBezTo>
                    <a:cubicBezTo>
                      <a:pt x="182538" y="40977"/>
                      <a:pt x="181124" y="37207"/>
                      <a:pt x="181124" y="32742"/>
                    </a:cubicBezTo>
                    <a:cubicBezTo>
                      <a:pt x="181124" y="28674"/>
                      <a:pt x="182166" y="25475"/>
                      <a:pt x="184249" y="23143"/>
                    </a:cubicBezTo>
                    <a:cubicBezTo>
                      <a:pt x="186333" y="20811"/>
                      <a:pt x="190699" y="18752"/>
                      <a:pt x="197346" y="16967"/>
                    </a:cubicBezTo>
                    <a:close/>
                    <a:moveTo>
                      <a:pt x="66229" y="0"/>
                    </a:moveTo>
                    <a:cubicBezTo>
                      <a:pt x="78433" y="0"/>
                      <a:pt x="88776" y="2679"/>
                      <a:pt x="97259" y="8037"/>
                    </a:cubicBezTo>
                    <a:cubicBezTo>
                      <a:pt x="105743" y="13395"/>
                      <a:pt x="113829" y="23341"/>
                      <a:pt x="121518" y="37877"/>
                    </a:cubicBezTo>
                    <a:cubicBezTo>
                      <a:pt x="129208" y="52412"/>
                      <a:pt x="133052" y="67866"/>
                      <a:pt x="133052" y="84237"/>
                    </a:cubicBezTo>
                    <a:lnTo>
                      <a:pt x="133052" y="117723"/>
                    </a:lnTo>
                    <a:cubicBezTo>
                      <a:pt x="133052" y="137567"/>
                      <a:pt x="127323" y="156567"/>
                      <a:pt x="115863" y="174724"/>
                    </a:cubicBezTo>
                    <a:cubicBezTo>
                      <a:pt x="104403" y="192881"/>
                      <a:pt x="88007" y="201960"/>
                      <a:pt x="66675" y="201960"/>
                    </a:cubicBezTo>
                    <a:cubicBezTo>
                      <a:pt x="54372" y="201960"/>
                      <a:pt x="43979" y="199256"/>
                      <a:pt x="35496" y="193849"/>
                    </a:cubicBezTo>
                    <a:cubicBezTo>
                      <a:pt x="27012" y="188441"/>
                      <a:pt x="18976" y="178470"/>
                      <a:pt x="11385" y="163934"/>
                    </a:cubicBezTo>
                    <a:cubicBezTo>
                      <a:pt x="3795" y="149399"/>
                      <a:pt x="0" y="133995"/>
                      <a:pt x="0" y="117723"/>
                    </a:cubicBezTo>
                    <a:lnTo>
                      <a:pt x="0" y="84237"/>
                    </a:lnTo>
                    <a:cubicBezTo>
                      <a:pt x="0" y="64492"/>
                      <a:pt x="5705" y="45517"/>
                      <a:pt x="17115" y="27310"/>
                    </a:cubicBezTo>
                    <a:cubicBezTo>
                      <a:pt x="28526" y="9103"/>
                      <a:pt x="44897" y="0"/>
                      <a:pt x="66229" y="0"/>
                    </a:cubicBezTo>
                    <a:close/>
                  </a:path>
                </a:pathLst>
              </a:custGeom>
              <a:solidFill>
                <a:schemeClr val="bg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7" name="Freeform: Shape 36">
                <a:extLst>
                  <a:ext uri="{FF2B5EF4-FFF2-40B4-BE49-F238E27FC236}">
                    <a16:creationId xmlns:a16="http://schemas.microsoft.com/office/drawing/2014/main" id="{51EC8102-BDD3-4241-AD2B-47D2A45A63B6}"/>
                  </a:ext>
                </a:extLst>
              </p:cNvPr>
              <p:cNvSpPr/>
              <p:nvPr/>
            </p:nvSpPr>
            <p:spPr bwMode="auto">
              <a:xfrm>
                <a:off x="2622167" y="3241720"/>
                <a:ext cx="164639" cy="23750"/>
              </a:xfrm>
              <a:custGeom>
                <a:avLst/>
                <a:gdLst/>
                <a:ahLst/>
                <a:cxnLst/>
                <a:rect l="l" t="t" r="r" b="b"/>
                <a:pathLst>
                  <a:path w="1400026" h="201960">
                    <a:moveTo>
                      <a:pt x="1152227" y="30510"/>
                    </a:moveTo>
                    <a:cubicBezTo>
                      <a:pt x="1143000" y="30510"/>
                      <a:pt x="1135459" y="34280"/>
                      <a:pt x="1129606" y="41821"/>
                    </a:cubicBezTo>
                    <a:cubicBezTo>
                      <a:pt x="1120775" y="53231"/>
                      <a:pt x="1116360" y="67370"/>
                      <a:pt x="1116360" y="84237"/>
                    </a:cubicBezTo>
                    <a:lnTo>
                      <a:pt x="1116360" y="117723"/>
                    </a:lnTo>
                    <a:cubicBezTo>
                      <a:pt x="1116360" y="134392"/>
                      <a:pt x="1121023" y="148878"/>
                      <a:pt x="1130350" y="161181"/>
                    </a:cubicBezTo>
                    <a:cubicBezTo>
                      <a:pt x="1135509" y="168027"/>
                      <a:pt x="1142901" y="171450"/>
                      <a:pt x="1152525" y="171450"/>
                    </a:cubicBezTo>
                    <a:cubicBezTo>
                      <a:pt x="1161653" y="171450"/>
                      <a:pt x="1169144" y="167680"/>
                      <a:pt x="1174998" y="160139"/>
                    </a:cubicBezTo>
                    <a:cubicBezTo>
                      <a:pt x="1183829" y="148729"/>
                      <a:pt x="1188244" y="134590"/>
                      <a:pt x="1188244" y="117723"/>
                    </a:cubicBezTo>
                    <a:lnTo>
                      <a:pt x="1188244" y="84237"/>
                    </a:lnTo>
                    <a:cubicBezTo>
                      <a:pt x="1188244" y="67667"/>
                      <a:pt x="1183630" y="53181"/>
                      <a:pt x="1174403" y="40779"/>
                    </a:cubicBezTo>
                    <a:cubicBezTo>
                      <a:pt x="1169144" y="33933"/>
                      <a:pt x="1161753" y="30510"/>
                      <a:pt x="1152227" y="30510"/>
                    </a:cubicBezTo>
                    <a:close/>
                    <a:moveTo>
                      <a:pt x="790277" y="30510"/>
                    </a:moveTo>
                    <a:cubicBezTo>
                      <a:pt x="781050" y="30510"/>
                      <a:pt x="773509" y="34280"/>
                      <a:pt x="767656" y="41821"/>
                    </a:cubicBezTo>
                    <a:cubicBezTo>
                      <a:pt x="758825" y="53231"/>
                      <a:pt x="754410" y="67370"/>
                      <a:pt x="754410" y="84237"/>
                    </a:cubicBezTo>
                    <a:lnTo>
                      <a:pt x="754410" y="117723"/>
                    </a:lnTo>
                    <a:cubicBezTo>
                      <a:pt x="754410" y="134392"/>
                      <a:pt x="759073" y="148878"/>
                      <a:pt x="768400" y="161181"/>
                    </a:cubicBezTo>
                    <a:cubicBezTo>
                      <a:pt x="773559" y="168027"/>
                      <a:pt x="780951" y="171450"/>
                      <a:pt x="790575" y="171450"/>
                    </a:cubicBezTo>
                    <a:cubicBezTo>
                      <a:pt x="799703" y="171450"/>
                      <a:pt x="807194" y="167680"/>
                      <a:pt x="813048" y="160139"/>
                    </a:cubicBezTo>
                    <a:cubicBezTo>
                      <a:pt x="821879" y="148729"/>
                      <a:pt x="826294" y="134590"/>
                      <a:pt x="826294" y="117723"/>
                    </a:cubicBezTo>
                    <a:lnTo>
                      <a:pt x="826294" y="84237"/>
                    </a:lnTo>
                    <a:cubicBezTo>
                      <a:pt x="826294" y="67667"/>
                      <a:pt x="821680" y="53181"/>
                      <a:pt x="812453" y="40779"/>
                    </a:cubicBezTo>
                    <a:cubicBezTo>
                      <a:pt x="807194" y="33933"/>
                      <a:pt x="799803" y="30510"/>
                      <a:pt x="790277" y="30510"/>
                    </a:cubicBezTo>
                    <a:close/>
                    <a:moveTo>
                      <a:pt x="428327" y="30510"/>
                    </a:moveTo>
                    <a:cubicBezTo>
                      <a:pt x="419100" y="30510"/>
                      <a:pt x="411559" y="34280"/>
                      <a:pt x="405706" y="41821"/>
                    </a:cubicBezTo>
                    <a:cubicBezTo>
                      <a:pt x="396875" y="53231"/>
                      <a:pt x="392460" y="67370"/>
                      <a:pt x="392460" y="84237"/>
                    </a:cubicBezTo>
                    <a:lnTo>
                      <a:pt x="392460" y="117723"/>
                    </a:lnTo>
                    <a:cubicBezTo>
                      <a:pt x="392460" y="134392"/>
                      <a:pt x="397123" y="148878"/>
                      <a:pt x="406450" y="161181"/>
                    </a:cubicBezTo>
                    <a:cubicBezTo>
                      <a:pt x="411609" y="168027"/>
                      <a:pt x="419001" y="171450"/>
                      <a:pt x="428625" y="171450"/>
                    </a:cubicBezTo>
                    <a:cubicBezTo>
                      <a:pt x="437753" y="171450"/>
                      <a:pt x="445244" y="167680"/>
                      <a:pt x="451098" y="160139"/>
                    </a:cubicBezTo>
                    <a:cubicBezTo>
                      <a:pt x="459929" y="148729"/>
                      <a:pt x="464344" y="134590"/>
                      <a:pt x="464344" y="117723"/>
                    </a:cubicBezTo>
                    <a:lnTo>
                      <a:pt x="464344" y="84237"/>
                    </a:lnTo>
                    <a:cubicBezTo>
                      <a:pt x="464344" y="67667"/>
                      <a:pt x="459730" y="53181"/>
                      <a:pt x="450503" y="40779"/>
                    </a:cubicBezTo>
                    <a:cubicBezTo>
                      <a:pt x="445244" y="33933"/>
                      <a:pt x="437852" y="30510"/>
                      <a:pt x="428327" y="30510"/>
                    </a:cubicBezTo>
                    <a:close/>
                    <a:moveTo>
                      <a:pt x="66377" y="30510"/>
                    </a:moveTo>
                    <a:cubicBezTo>
                      <a:pt x="57150" y="30510"/>
                      <a:pt x="49610" y="34280"/>
                      <a:pt x="43756" y="41821"/>
                    </a:cubicBezTo>
                    <a:cubicBezTo>
                      <a:pt x="34925" y="53231"/>
                      <a:pt x="30510" y="67370"/>
                      <a:pt x="30510" y="84237"/>
                    </a:cubicBezTo>
                    <a:lnTo>
                      <a:pt x="30510" y="117723"/>
                    </a:lnTo>
                    <a:cubicBezTo>
                      <a:pt x="30510" y="134392"/>
                      <a:pt x="35173" y="148878"/>
                      <a:pt x="44500" y="161181"/>
                    </a:cubicBezTo>
                    <a:cubicBezTo>
                      <a:pt x="49659" y="168027"/>
                      <a:pt x="57051" y="171450"/>
                      <a:pt x="66675" y="171450"/>
                    </a:cubicBezTo>
                    <a:cubicBezTo>
                      <a:pt x="75803" y="171450"/>
                      <a:pt x="83294" y="167680"/>
                      <a:pt x="89148" y="160139"/>
                    </a:cubicBezTo>
                    <a:cubicBezTo>
                      <a:pt x="97979" y="148729"/>
                      <a:pt x="102394" y="134590"/>
                      <a:pt x="102394" y="117723"/>
                    </a:cubicBezTo>
                    <a:lnTo>
                      <a:pt x="102394" y="84237"/>
                    </a:lnTo>
                    <a:cubicBezTo>
                      <a:pt x="102394" y="67667"/>
                      <a:pt x="97780" y="53181"/>
                      <a:pt x="88553" y="40779"/>
                    </a:cubicBezTo>
                    <a:cubicBezTo>
                      <a:pt x="83294" y="33933"/>
                      <a:pt x="75902" y="30510"/>
                      <a:pt x="66377" y="30510"/>
                    </a:cubicBezTo>
                    <a:close/>
                    <a:moveTo>
                      <a:pt x="1348829" y="0"/>
                    </a:moveTo>
                    <a:lnTo>
                      <a:pt x="1348829" y="166985"/>
                    </a:lnTo>
                    <a:lnTo>
                      <a:pt x="1379637" y="166985"/>
                    </a:lnTo>
                    <a:cubicBezTo>
                      <a:pt x="1386979" y="166985"/>
                      <a:pt x="1392213" y="168399"/>
                      <a:pt x="1395338" y="171227"/>
                    </a:cubicBezTo>
                    <a:cubicBezTo>
                      <a:pt x="1398464" y="174055"/>
                      <a:pt x="1400026" y="177751"/>
                      <a:pt x="1400026" y="182315"/>
                    </a:cubicBezTo>
                    <a:cubicBezTo>
                      <a:pt x="1400026" y="186779"/>
                      <a:pt x="1398464" y="190426"/>
                      <a:pt x="1395338" y="193253"/>
                    </a:cubicBezTo>
                    <a:cubicBezTo>
                      <a:pt x="1392213" y="196081"/>
                      <a:pt x="1386979" y="197495"/>
                      <a:pt x="1379637" y="197495"/>
                    </a:cubicBezTo>
                    <a:lnTo>
                      <a:pt x="1287512" y="197495"/>
                    </a:lnTo>
                    <a:cubicBezTo>
                      <a:pt x="1280170" y="197495"/>
                      <a:pt x="1274936" y="196081"/>
                      <a:pt x="1271811" y="193253"/>
                    </a:cubicBezTo>
                    <a:cubicBezTo>
                      <a:pt x="1268685" y="190426"/>
                      <a:pt x="1267123" y="186730"/>
                      <a:pt x="1267123" y="182166"/>
                    </a:cubicBezTo>
                    <a:cubicBezTo>
                      <a:pt x="1267123" y="177701"/>
                      <a:pt x="1268685" y="174055"/>
                      <a:pt x="1271811" y="171227"/>
                    </a:cubicBezTo>
                    <a:cubicBezTo>
                      <a:pt x="1274936" y="168399"/>
                      <a:pt x="1280170" y="166985"/>
                      <a:pt x="1287512" y="166985"/>
                    </a:cubicBezTo>
                    <a:lnTo>
                      <a:pt x="1318320" y="166985"/>
                    </a:lnTo>
                    <a:lnTo>
                      <a:pt x="1318320" y="39737"/>
                    </a:lnTo>
                    <a:lnTo>
                      <a:pt x="1291084" y="46881"/>
                    </a:lnTo>
                    <a:cubicBezTo>
                      <a:pt x="1286719" y="48072"/>
                      <a:pt x="1283444" y="48667"/>
                      <a:pt x="1281261" y="48667"/>
                    </a:cubicBezTo>
                    <a:cubicBezTo>
                      <a:pt x="1277392" y="48667"/>
                      <a:pt x="1274043" y="47129"/>
                      <a:pt x="1271215" y="44053"/>
                    </a:cubicBezTo>
                    <a:cubicBezTo>
                      <a:pt x="1268388" y="40977"/>
                      <a:pt x="1266974" y="37207"/>
                      <a:pt x="1266974" y="32742"/>
                    </a:cubicBezTo>
                    <a:cubicBezTo>
                      <a:pt x="1266974" y="28674"/>
                      <a:pt x="1268016" y="25475"/>
                      <a:pt x="1270099" y="23143"/>
                    </a:cubicBezTo>
                    <a:cubicBezTo>
                      <a:pt x="1272183" y="20811"/>
                      <a:pt x="1276549" y="18752"/>
                      <a:pt x="1283196" y="16967"/>
                    </a:cubicBezTo>
                    <a:close/>
                    <a:moveTo>
                      <a:pt x="1152079" y="0"/>
                    </a:moveTo>
                    <a:cubicBezTo>
                      <a:pt x="1164283" y="0"/>
                      <a:pt x="1174626" y="2679"/>
                      <a:pt x="1183109" y="8037"/>
                    </a:cubicBezTo>
                    <a:cubicBezTo>
                      <a:pt x="1191593" y="13395"/>
                      <a:pt x="1199679" y="23341"/>
                      <a:pt x="1207368" y="37877"/>
                    </a:cubicBezTo>
                    <a:cubicBezTo>
                      <a:pt x="1215058" y="52412"/>
                      <a:pt x="1218903" y="67866"/>
                      <a:pt x="1218903" y="84237"/>
                    </a:cubicBezTo>
                    <a:lnTo>
                      <a:pt x="1218903" y="117723"/>
                    </a:lnTo>
                    <a:cubicBezTo>
                      <a:pt x="1218903" y="137567"/>
                      <a:pt x="1213173" y="156567"/>
                      <a:pt x="1201713" y="174724"/>
                    </a:cubicBezTo>
                    <a:cubicBezTo>
                      <a:pt x="1190253" y="192881"/>
                      <a:pt x="1173857" y="201960"/>
                      <a:pt x="1152525" y="201960"/>
                    </a:cubicBezTo>
                    <a:cubicBezTo>
                      <a:pt x="1140222" y="201960"/>
                      <a:pt x="1129829" y="199256"/>
                      <a:pt x="1121346" y="193849"/>
                    </a:cubicBezTo>
                    <a:cubicBezTo>
                      <a:pt x="1112862" y="188441"/>
                      <a:pt x="1104826" y="178470"/>
                      <a:pt x="1097235" y="163934"/>
                    </a:cubicBezTo>
                    <a:cubicBezTo>
                      <a:pt x="1089645" y="149399"/>
                      <a:pt x="1085850" y="133995"/>
                      <a:pt x="1085850" y="117723"/>
                    </a:cubicBezTo>
                    <a:lnTo>
                      <a:pt x="1085850" y="84237"/>
                    </a:lnTo>
                    <a:cubicBezTo>
                      <a:pt x="1085850" y="64492"/>
                      <a:pt x="1091555" y="45517"/>
                      <a:pt x="1102965" y="27310"/>
                    </a:cubicBezTo>
                    <a:cubicBezTo>
                      <a:pt x="1114375" y="9103"/>
                      <a:pt x="1130747" y="0"/>
                      <a:pt x="1152079" y="0"/>
                    </a:cubicBezTo>
                    <a:close/>
                    <a:moveTo>
                      <a:pt x="986879" y="0"/>
                    </a:moveTo>
                    <a:lnTo>
                      <a:pt x="986879" y="166985"/>
                    </a:lnTo>
                    <a:lnTo>
                      <a:pt x="1017687" y="166985"/>
                    </a:lnTo>
                    <a:cubicBezTo>
                      <a:pt x="1025029" y="166985"/>
                      <a:pt x="1030263" y="168399"/>
                      <a:pt x="1033388" y="171227"/>
                    </a:cubicBezTo>
                    <a:cubicBezTo>
                      <a:pt x="1036514" y="174055"/>
                      <a:pt x="1038076" y="177751"/>
                      <a:pt x="1038076" y="182315"/>
                    </a:cubicBezTo>
                    <a:cubicBezTo>
                      <a:pt x="1038076" y="186779"/>
                      <a:pt x="1036514" y="190426"/>
                      <a:pt x="1033388" y="193253"/>
                    </a:cubicBezTo>
                    <a:cubicBezTo>
                      <a:pt x="1030263" y="196081"/>
                      <a:pt x="1025029" y="197495"/>
                      <a:pt x="1017687" y="197495"/>
                    </a:cubicBezTo>
                    <a:lnTo>
                      <a:pt x="925562" y="197495"/>
                    </a:lnTo>
                    <a:cubicBezTo>
                      <a:pt x="918220" y="197495"/>
                      <a:pt x="912986" y="196081"/>
                      <a:pt x="909861" y="193253"/>
                    </a:cubicBezTo>
                    <a:cubicBezTo>
                      <a:pt x="906735" y="190426"/>
                      <a:pt x="905173" y="186730"/>
                      <a:pt x="905173" y="182166"/>
                    </a:cubicBezTo>
                    <a:cubicBezTo>
                      <a:pt x="905173" y="177701"/>
                      <a:pt x="906735" y="174055"/>
                      <a:pt x="909861" y="171227"/>
                    </a:cubicBezTo>
                    <a:cubicBezTo>
                      <a:pt x="912986" y="168399"/>
                      <a:pt x="918220" y="166985"/>
                      <a:pt x="925562" y="166985"/>
                    </a:cubicBezTo>
                    <a:lnTo>
                      <a:pt x="956370" y="166985"/>
                    </a:lnTo>
                    <a:lnTo>
                      <a:pt x="956370" y="39737"/>
                    </a:lnTo>
                    <a:lnTo>
                      <a:pt x="929134" y="46881"/>
                    </a:lnTo>
                    <a:cubicBezTo>
                      <a:pt x="924768" y="48072"/>
                      <a:pt x="921494" y="48667"/>
                      <a:pt x="919311" y="48667"/>
                    </a:cubicBezTo>
                    <a:cubicBezTo>
                      <a:pt x="915442" y="48667"/>
                      <a:pt x="912093" y="47129"/>
                      <a:pt x="909266" y="44053"/>
                    </a:cubicBezTo>
                    <a:cubicBezTo>
                      <a:pt x="906438" y="40977"/>
                      <a:pt x="905024" y="37207"/>
                      <a:pt x="905024" y="32742"/>
                    </a:cubicBezTo>
                    <a:cubicBezTo>
                      <a:pt x="905024" y="28674"/>
                      <a:pt x="906066" y="25475"/>
                      <a:pt x="908149" y="23143"/>
                    </a:cubicBezTo>
                    <a:cubicBezTo>
                      <a:pt x="910233" y="20811"/>
                      <a:pt x="914599" y="18752"/>
                      <a:pt x="921246" y="16967"/>
                    </a:cubicBezTo>
                    <a:close/>
                    <a:moveTo>
                      <a:pt x="790129" y="0"/>
                    </a:moveTo>
                    <a:cubicBezTo>
                      <a:pt x="802333" y="0"/>
                      <a:pt x="812676" y="2679"/>
                      <a:pt x="821159" y="8037"/>
                    </a:cubicBezTo>
                    <a:cubicBezTo>
                      <a:pt x="829643" y="13395"/>
                      <a:pt x="837729" y="23341"/>
                      <a:pt x="845418" y="37877"/>
                    </a:cubicBezTo>
                    <a:cubicBezTo>
                      <a:pt x="853108" y="52412"/>
                      <a:pt x="856953" y="67866"/>
                      <a:pt x="856953" y="84237"/>
                    </a:cubicBezTo>
                    <a:lnTo>
                      <a:pt x="856953" y="117723"/>
                    </a:lnTo>
                    <a:cubicBezTo>
                      <a:pt x="856953" y="137567"/>
                      <a:pt x="851223" y="156567"/>
                      <a:pt x="839763" y="174724"/>
                    </a:cubicBezTo>
                    <a:cubicBezTo>
                      <a:pt x="828303" y="192881"/>
                      <a:pt x="811907" y="201960"/>
                      <a:pt x="790575" y="201960"/>
                    </a:cubicBezTo>
                    <a:cubicBezTo>
                      <a:pt x="778272" y="201960"/>
                      <a:pt x="767879" y="199256"/>
                      <a:pt x="759396" y="193849"/>
                    </a:cubicBezTo>
                    <a:cubicBezTo>
                      <a:pt x="750912" y="188441"/>
                      <a:pt x="742876" y="178470"/>
                      <a:pt x="735285" y="163934"/>
                    </a:cubicBezTo>
                    <a:cubicBezTo>
                      <a:pt x="727695" y="149399"/>
                      <a:pt x="723900" y="133995"/>
                      <a:pt x="723900" y="117723"/>
                    </a:cubicBezTo>
                    <a:lnTo>
                      <a:pt x="723900" y="84237"/>
                    </a:lnTo>
                    <a:cubicBezTo>
                      <a:pt x="723900" y="64492"/>
                      <a:pt x="729605" y="45517"/>
                      <a:pt x="741015" y="27310"/>
                    </a:cubicBezTo>
                    <a:cubicBezTo>
                      <a:pt x="752425" y="9103"/>
                      <a:pt x="768797" y="0"/>
                      <a:pt x="790129" y="0"/>
                    </a:cubicBezTo>
                    <a:close/>
                    <a:moveTo>
                      <a:pt x="624929" y="0"/>
                    </a:moveTo>
                    <a:lnTo>
                      <a:pt x="624929" y="166985"/>
                    </a:lnTo>
                    <a:lnTo>
                      <a:pt x="655737" y="166985"/>
                    </a:lnTo>
                    <a:cubicBezTo>
                      <a:pt x="663079" y="166985"/>
                      <a:pt x="668313" y="168399"/>
                      <a:pt x="671438" y="171227"/>
                    </a:cubicBezTo>
                    <a:cubicBezTo>
                      <a:pt x="674564" y="174055"/>
                      <a:pt x="676126" y="177751"/>
                      <a:pt x="676126" y="182315"/>
                    </a:cubicBezTo>
                    <a:cubicBezTo>
                      <a:pt x="676126" y="186779"/>
                      <a:pt x="674564" y="190426"/>
                      <a:pt x="671438" y="193253"/>
                    </a:cubicBezTo>
                    <a:cubicBezTo>
                      <a:pt x="668313" y="196081"/>
                      <a:pt x="663079" y="197495"/>
                      <a:pt x="655737" y="197495"/>
                    </a:cubicBezTo>
                    <a:lnTo>
                      <a:pt x="563612" y="197495"/>
                    </a:lnTo>
                    <a:cubicBezTo>
                      <a:pt x="556270" y="197495"/>
                      <a:pt x="551036" y="196081"/>
                      <a:pt x="547911" y="193253"/>
                    </a:cubicBezTo>
                    <a:cubicBezTo>
                      <a:pt x="544785" y="190426"/>
                      <a:pt x="543223" y="186730"/>
                      <a:pt x="543223" y="182166"/>
                    </a:cubicBezTo>
                    <a:cubicBezTo>
                      <a:pt x="543223" y="177701"/>
                      <a:pt x="544785" y="174055"/>
                      <a:pt x="547911" y="171227"/>
                    </a:cubicBezTo>
                    <a:cubicBezTo>
                      <a:pt x="551036" y="168399"/>
                      <a:pt x="556270" y="166985"/>
                      <a:pt x="563612" y="166985"/>
                    </a:cubicBezTo>
                    <a:lnTo>
                      <a:pt x="594420" y="166985"/>
                    </a:lnTo>
                    <a:lnTo>
                      <a:pt x="594420" y="39737"/>
                    </a:lnTo>
                    <a:lnTo>
                      <a:pt x="567184" y="46881"/>
                    </a:lnTo>
                    <a:cubicBezTo>
                      <a:pt x="562819" y="48072"/>
                      <a:pt x="559544" y="48667"/>
                      <a:pt x="557361" y="48667"/>
                    </a:cubicBezTo>
                    <a:cubicBezTo>
                      <a:pt x="553492" y="48667"/>
                      <a:pt x="550143" y="47129"/>
                      <a:pt x="547316" y="44053"/>
                    </a:cubicBezTo>
                    <a:cubicBezTo>
                      <a:pt x="544488" y="40977"/>
                      <a:pt x="543074" y="37207"/>
                      <a:pt x="543074" y="32742"/>
                    </a:cubicBezTo>
                    <a:cubicBezTo>
                      <a:pt x="543074" y="28674"/>
                      <a:pt x="544116" y="25475"/>
                      <a:pt x="546199" y="23143"/>
                    </a:cubicBezTo>
                    <a:cubicBezTo>
                      <a:pt x="548283" y="20811"/>
                      <a:pt x="552649" y="18752"/>
                      <a:pt x="559296" y="16967"/>
                    </a:cubicBezTo>
                    <a:close/>
                    <a:moveTo>
                      <a:pt x="428179" y="0"/>
                    </a:moveTo>
                    <a:cubicBezTo>
                      <a:pt x="440383" y="0"/>
                      <a:pt x="450726" y="2679"/>
                      <a:pt x="459209" y="8037"/>
                    </a:cubicBezTo>
                    <a:cubicBezTo>
                      <a:pt x="467693" y="13395"/>
                      <a:pt x="475779" y="23341"/>
                      <a:pt x="483468" y="37877"/>
                    </a:cubicBezTo>
                    <a:cubicBezTo>
                      <a:pt x="491158" y="52412"/>
                      <a:pt x="495003" y="67866"/>
                      <a:pt x="495003" y="84237"/>
                    </a:cubicBezTo>
                    <a:lnTo>
                      <a:pt x="495003" y="117723"/>
                    </a:lnTo>
                    <a:cubicBezTo>
                      <a:pt x="495003" y="137567"/>
                      <a:pt x="489273" y="156567"/>
                      <a:pt x="477813" y="174724"/>
                    </a:cubicBezTo>
                    <a:cubicBezTo>
                      <a:pt x="466353" y="192881"/>
                      <a:pt x="449957" y="201960"/>
                      <a:pt x="428625" y="201960"/>
                    </a:cubicBezTo>
                    <a:cubicBezTo>
                      <a:pt x="416322" y="201960"/>
                      <a:pt x="405929" y="199256"/>
                      <a:pt x="397446" y="193849"/>
                    </a:cubicBezTo>
                    <a:cubicBezTo>
                      <a:pt x="388962" y="188441"/>
                      <a:pt x="380926" y="178470"/>
                      <a:pt x="373335" y="163934"/>
                    </a:cubicBezTo>
                    <a:cubicBezTo>
                      <a:pt x="365745" y="149399"/>
                      <a:pt x="361950" y="133995"/>
                      <a:pt x="361950" y="117723"/>
                    </a:cubicBezTo>
                    <a:lnTo>
                      <a:pt x="361950" y="84237"/>
                    </a:lnTo>
                    <a:cubicBezTo>
                      <a:pt x="361950" y="64492"/>
                      <a:pt x="367655" y="45517"/>
                      <a:pt x="379065" y="27310"/>
                    </a:cubicBezTo>
                    <a:cubicBezTo>
                      <a:pt x="390476" y="9103"/>
                      <a:pt x="406847" y="0"/>
                      <a:pt x="428179" y="0"/>
                    </a:cubicBezTo>
                    <a:close/>
                    <a:moveTo>
                      <a:pt x="262979" y="0"/>
                    </a:moveTo>
                    <a:lnTo>
                      <a:pt x="262979" y="166985"/>
                    </a:lnTo>
                    <a:lnTo>
                      <a:pt x="293787" y="166985"/>
                    </a:lnTo>
                    <a:cubicBezTo>
                      <a:pt x="301129" y="166985"/>
                      <a:pt x="306363" y="168399"/>
                      <a:pt x="309488" y="171227"/>
                    </a:cubicBezTo>
                    <a:cubicBezTo>
                      <a:pt x="312614" y="174055"/>
                      <a:pt x="314176" y="177751"/>
                      <a:pt x="314176" y="182315"/>
                    </a:cubicBezTo>
                    <a:cubicBezTo>
                      <a:pt x="314176" y="186779"/>
                      <a:pt x="312614" y="190426"/>
                      <a:pt x="309488" y="193253"/>
                    </a:cubicBezTo>
                    <a:cubicBezTo>
                      <a:pt x="306363" y="196081"/>
                      <a:pt x="301129" y="197495"/>
                      <a:pt x="293787" y="197495"/>
                    </a:cubicBezTo>
                    <a:lnTo>
                      <a:pt x="201662" y="197495"/>
                    </a:lnTo>
                    <a:cubicBezTo>
                      <a:pt x="194320" y="197495"/>
                      <a:pt x="189086" y="196081"/>
                      <a:pt x="185961" y="193253"/>
                    </a:cubicBezTo>
                    <a:cubicBezTo>
                      <a:pt x="182835" y="190426"/>
                      <a:pt x="181273" y="186730"/>
                      <a:pt x="181273" y="182166"/>
                    </a:cubicBezTo>
                    <a:cubicBezTo>
                      <a:pt x="181273" y="177701"/>
                      <a:pt x="182835" y="174055"/>
                      <a:pt x="185961" y="171227"/>
                    </a:cubicBezTo>
                    <a:cubicBezTo>
                      <a:pt x="189086" y="168399"/>
                      <a:pt x="194320" y="166985"/>
                      <a:pt x="201662" y="166985"/>
                    </a:cubicBezTo>
                    <a:lnTo>
                      <a:pt x="232470" y="166985"/>
                    </a:lnTo>
                    <a:lnTo>
                      <a:pt x="232470" y="39737"/>
                    </a:lnTo>
                    <a:lnTo>
                      <a:pt x="205234" y="46881"/>
                    </a:lnTo>
                    <a:cubicBezTo>
                      <a:pt x="200869" y="48072"/>
                      <a:pt x="197594" y="48667"/>
                      <a:pt x="195411" y="48667"/>
                    </a:cubicBezTo>
                    <a:cubicBezTo>
                      <a:pt x="191542" y="48667"/>
                      <a:pt x="188193" y="47129"/>
                      <a:pt x="185366" y="44053"/>
                    </a:cubicBezTo>
                    <a:cubicBezTo>
                      <a:pt x="182538" y="40977"/>
                      <a:pt x="181124" y="37207"/>
                      <a:pt x="181124" y="32742"/>
                    </a:cubicBezTo>
                    <a:cubicBezTo>
                      <a:pt x="181124" y="28674"/>
                      <a:pt x="182166" y="25475"/>
                      <a:pt x="184249" y="23143"/>
                    </a:cubicBezTo>
                    <a:cubicBezTo>
                      <a:pt x="186333" y="20811"/>
                      <a:pt x="190699" y="18752"/>
                      <a:pt x="197346" y="16967"/>
                    </a:cubicBezTo>
                    <a:close/>
                    <a:moveTo>
                      <a:pt x="66229" y="0"/>
                    </a:moveTo>
                    <a:cubicBezTo>
                      <a:pt x="78433" y="0"/>
                      <a:pt x="88776" y="2679"/>
                      <a:pt x="97259" y="8037"/>
                    </a:cubicBezTo>
                    <a:cubicBezTo>
                      <a:pt x="105743" y="13395"/>
                      <a:pt x="113829" y="23341"/>
                      <a:pt x="121518" y="37877"/>
                    </a:cubicBezTo>
                    <a:cubicBezTo>
                      <a:pt x="129208" y="52412"/>
                      <a:pt x="133052" y="67866"/>
                      <a:pt x="133052" y="84237"/>
                    </a:cubicBezTo>
                    <a:lnTo>
                      <a:pt x="133052" y="117723"/>
                    </a:lnTo>
                    <a:cubicBezTo>
                      <a:pt x="133052" y="137567"/>
                      <a:pt x="127323" y="156567"/>
                      <a:pt x="115863" y="174724"/>
                    </a:cubicBezTo>
                    <a:cubicBezTo>
                      <a:pt x="104403" y="192881"/>
                      <a:pt x="88007" y="201960"/>
                      <a:pt x="66675" y="201960"/>
                    </a:cubicBezTo>
                    <a:cubicBezTo>
                      <a:pt x="54372" y="201960"/>
                      <a:pt x="43979" y="199256"/>
                      <a:pt x="35496" y="193849"/>
                    </a:cubicBezTo>
                    <a:cubicBezTo>
                      <a:pt x="27012" y="188441"/>
                      <a:pt x="18976" y="178470"/>
                      <a:pt x="11385" y="163934"/>
                    </a:cubicBezTo>
                    <a:cubicBezTo>
                      <a:pt x="3795" y="149399"/>
                      <a:pt x="0" y="133995"/>
                      <a:pt x="0" y="117723"/>
                    </a:cubicBezTo>
                    <a:lnTo>
                      <a:pt x="0" y="84237"/>
                    </a:lnTo>
                    <a:cubicBezTo>
                      <a:pt x="0" y="64492"/>
                      <a:pt x="5705" y="45517"/>
                      <a:pt x="17115" y="27310"/>
                    </a:cubicBezTo>
                    <a:cubicBezTo>
                      <a:pt x="28526" y="9103"/>
                      <a:pt x="44897" y="0"/>
                      <a:pt x="66229" y="0"/>
                    </a:cubicBezTo>
                    <a:close/>
                  </a:path>
                </a:pathLst>
              </a:custGeom>
              <a:solidFill>
                <a:schemeClr val="bg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8" name="Freeform: Shape 37">
                <a:extLst>
                  <a:ext uri="{FF2B5EF4-FFF2-40B4-BE49-F238E27FC236}">
                    <a16:creationId xmlns:a16="http://schemas.microsoft.com/office/drawing/2014/main" id="{574516D4-1A69-42CA-8EB5-73F5BEEC9F04}"/>
                  </a:ext>
                </a:extLst>
              </p:cNvPr>
              <p:cNvSpPr/>
              <p:nvPr/>
            </p:nvSpPr>
            <p:spPr bwMode="auto">
              <a:xfrm>
                <a:off x="2966013" y="3217899"/>
                <a:ext cx="164639" cy="23750"/>
              </a:xfrm>
              <a:custGeom>
                <a:avLst/>
                <a:gdLst/>
                <a:ahLst/>
                <a:cxnLst/>
                <a:rect l="l" t="t" r="r" b="b"/>
                <a:pathLst>
                  <a:path w="1400026" h="201960">
                    <a:moveTo>
                      <a:pt x="1152227" y="30510"/>
                    </a:moveTo>
                    <a:cubicBezTo>
                      <a:pt x="1143000" y="30510"/>
                      <a:pt x="1135459" y="34280"/>
                      <a:pt x="1129606" y="41821"/>
                    </a:cubicBezTo>
                    <a:cubicBezTo>
                      <a:pt x="1120775" y="53231"/>
                      <a:pt x="1116360" y="67370"/>
                      <a:pt x="1116360" y="84237"/>
                    </a:cubicBezTo>
                    <a:lnTo>
                      <a:pt x="1116360" y="117723"/>
                    </a:lnTo>
                    <a:cubicBezTo>
                      <a:pt x="1116360" y="134392"/>
                      <a:pt x="1121023" y="148878"/>
                      <a:pt x="1130350" y="161181"/>
                    </a:cubicBezTo>
                    <a:cubicBezTo>
                      <a:pt x="1135509" y="168027"/>
                      <a:pt x="1142901" y="171450"/>
                      <a:pt x="1152525" y="171450"/>
                    </a:cubicBezTo>
                    <a:cubicBezTo>
                      <a:pt x="1161653" y="171450"/>
                      <a:pt x="1169144" y="167680"/>
                      <a:pt x="1174998" y="160139"/>
                    </a:cubicBezTo>
                    <a:cubicBezTo>
                      <a:pt x="1183829" y="148729"/>
                      <a:pt x="1188244" y="134590"/>
                      <a:pt x="1188244" y="117723"/>
                    </a:cubicBezTo>
                    <a:lnTo>
                      <a:pt x="1188244" y="84237"/>
                    </a:lnTo>
                    <a:cubicBezTo>
                      <a:pt x="1188244" y="67667"/>
                      <a:pt x="1183630" y="53181"/>
                      <a:pt x="1174403" y="40779"/>
                    </a:cubicBezTo>
                    <a:cubicBezTo>
                      <a:pt x="1169144" y="33933"/>
                      <a:pt x="1161753" y="30510"/>
                      <a:pt x="1152227" y="30510"/>
                    </a:cubicBezTo>
                    <a:close/>
                    <a:moveTo>
                      <a:pt x="790277" y="30510"/>
                    </a:moveTo>
                    <a:cubicBezTo>
                      <a:pt x="781050" y="30510"/>
                      <a:pt x="773509" y="34280"/>
                      <a:pt x="767656" y="41821"/>
                    </a:cubicBezTo>
                    <a:cubicBezTo>
                      <a:pt x="758825" y="53231"/>
                      <a:pt x="754410" y="67370"/>
                      <a:pt x="754410" y="84237"/>
                    </a:cubicBezTo>
                    <a:lnTo>
                      <a:pt x="754410" y="117723"/>
                    </a:lnTo>
                    <a:cubicBezTo>
                      <a:pt x="754410" y="134392"/>
                      <a:pt x="759073" y="148878"/>
                      <a:pt x="768400" y="161181"/>
                    </a:cubicBezTo>
                    <a:cubicBezTo>
                      <a:pt x="773559" y="168027"/>
                      <a:pt x="780951" y="171450"/>
                      <a:pt x="790575" y="171450"/>
                    </a:cubicBezTo>
                    <a:cubicBezTo>
                      <a:pt x="799703" y="171450"/>
                      <a:pt x="807194" y="167680"/>
                      <a:pt x="813048" y="160139"/>
                    </a:cubicBezTo>
                    <a:cubicBezTo>
                      <a:pt x="821879" y="148729"/>
                      <a:pt x="826294" y="134590"/>
                      <a:pt x="826294" y="117723"/>
                    </a:cubicBezTo>
                    <a:lnTo>
                      <a:pt x="826294" y="84237"/>
                    </a:lnTo>
                    <a:cubicBezTo>
                      <a:pt x="826294" y="67667"/>
                      <a:pt x="821680" y="53181"/>
                      <a:pt x="812453" y="40779"/>
                    </a:cubicBezTo>
                    <a:cubicBezTo>
                      <a:pt x="807194" y="33933"/>
                      <a:pt x="799803" y="30510"/>
                      <a:pt x="790277" y="30510"/>
                    </a:cubicBezTo>
                    <a:close/>
                    <a:moveTo>
                      <a:pt x="428327" y="30510"/>
                    </a:moveTo>
                    <a:cubicBezTo>
                      <a:pt x="419100" y="30510"/>
                      <a:pt x="411559" y="34280"/>
                      <a:pt x="405706" y="41821"/>
                    </a:cubicBezTo>
                    <a:cubicBezTo>
                      <a:pt x="396875" y="53231"/>
                      <a:pt x="392460" y="67370"/>
                      <a:pt x="392460" y="84237"/>
                    </a:cubicBezTo>
                    <a:lnTo>
                      <a:pt x="392460" y="117723"/>
                    </a:lnTo>
                    <a:cubicBezTo>
                      <a:pt x="392460" y="134392"/>
                      <a:pt x="397123" y="148878"/>
                      <a:pt x="406450" y="161181"/>
                    </a:cubicBezTo>
                    <a:cubicBezTo>
                      <a:pt x="411609" y="168027"/>
                      <a:pt x="419001" y="171450"/>
                      <a:pt x="428625" y="171450"/>
                    </a:cubicBezTo>
                    <a:cubicBezTo>
                      <a:pt x="437753" y="171450"/>
                      <a:pt x="445244" y="167680"/>
                      <a:pt x="451098" y="160139"/>
                    </a:cubicBezTo>
                    <a:cubicBezTo>
                      <a:pt x="459929" y="148729"/>
                      <a:pt x="464344" y="134590"/>
                      <a:pt x="464344" y="117723"/>
                    </a:cubicBezTo>
                    <a:lnTo>
                      <a:pt x="464344" y="84237"/>
                    </a:lnTo>
                    <a:cubicBezTo>
                      <a:pt x="464344" y="67667"/>
                      <a:pt x="459730" y="53181"/>
                      <a:pt x="450503" y="40779"/>
                    </a:cubicBezTo>
                    <a:cubicBezTo>
                      <a:pt x="445244" y="33933"/>
                      <a:pt x="437852" y="30510"/>
                      <a:pt x="428327" y="30510"/>
                    </a:cubicBezTo>
                    <a:close/>
                    <a:moveTo>
                      <a:pt x="66377" y="30510"/>
                    </a:moveTo>
                    <a:cubicBezTo>
                      <a:pt x="57150" y="30510"/>
                      <a:pt x="49610" y="34280"/>
                      <a:pt x="43756" y="41821"/>
                    </a:cubicBezTo>
                    <a:cubicBezTo>
                      <a:pt x="34925" y="53231"/>
                      <a:pt x="30510" y="67370"/>
                      <a:pt x="30510" y="84237"/>
                    </a:cubicBezTo>
                    <a:lnTo>
                      <a:pt x="30510" y="117723"/>
                    </a:lnTo>
                    <a:cubicBezTo>
                      <a:pt x="30510" y="134392"/>
                      <a:pt x="35173" y="148878"/>
                      <a:pt x="44500" y="161181"/>
                    </a:cubicBezTo>
                    <a:cubicBezTo>
                      <a:pt x="49659" y="168027"/>
                      <a:pt x="57051" y="171450"/>
                      <a:pt x="66675" y="171450"/>
                    </a:cubicBezTo>
                    <a:cubicBezTo>
                      <a:pt x="75803" y="171450"/>
                      <a:pt x="83294" y="167680"/>
                      <a:pt x="89148" y="160139"/>
                    </a:cubicBezTo>
                    <a:cubicBezTo>
                      <a:pt x="97979" y="148729"/>
                      <a:pt x="102394" y="134590"/>
                      <a:pt x="102394" y="117723"/>
                    </a:cubicBezTo>
                    <a:lnTo>
                      <a:pt x="102394" y="84237"/>
                    </a:lnTo>
                    <a:cubicBezTo>
                      <a:pt x="102394" y="67667"/>
                      <a:pt x="97780" y="53181"/>
                      <a:pt x="88553" y="40779"/>
                    </a:cubicBezTo>
                    <a:cubicBezTo>
                      <a:pt x="83294" y="33933"/>
                      <a:pt x="75902" y="30510"/>
                      <a:pt x="66377" y="30510"/>
                    </a:cubicBezTo>
                    <a:close/>
                    <a:moveTo>
                      <a:pt x="1348829" y="0"/>
                    </a:moveTo>
                    <a:lnTo>
                      <a:pt x="1348829" y="166985"/>
                    </a:lnTo>
                    <a:lnTo>
                      <a:pt x="1379637" y="166985"/>
                    </a:lnTo>
                    <a:cubicBezTo>
                      <a:pt x="1386979" y="166985"/>
                      <a:pt x="1392213" y="168399"/>
                      <a:pt x="1395338" y="171227"/>
                    </a:cubicBezTo>
                    <a:cubicBezTo>
                      <a:pt x="1398464" y="174055"/>
                      <a:pt x="1400026" y="177751"/>
                      <a:pt x="1400026" y="182315"/>
                    </a:cubicBezTo>
                    <a:cubicBezTo>
                      <a:pt x="1400026" y="186779"/>
                      <a:pt x="1398464" y="190426"/>
                      <a:pt x="1395338" y="193253"/>
                    </a:cubicBezTo>
                    <a:cubicBezTo>
                      <a:pt x="1392213" y="196081"/>
                      <a:pt x="1386979" y="197495"/>
                      <a:pt x="1379637" y="197495"/>
                    </a:cubicBezTo>
                    <a:lnTo>
                      <a:pt x="1287512" y="197495"/>
                    </a:lnTo>
                    <a:cubicBezTo>
                      <a:pt x="1280170" y="197495"/>
                      <a:pt x="1274936" y="196081"/>
                      <a:pt x="1271811" y="193253"/>
                    </a:cubicBezTo>
                    <a:cubicBezTo>
                      <a:pt x="1268685" y="190426"/>
                      <a:pt x="1267123" y="186730"/>
                      <a:pt x="1267123" y="182166"/>
                    </a:cubicBezTo>
                    <a:cubicBezTo>
                      <a:pt x="1267123" y="177701"/>
                      <a:pt x="1268685" y="174055"/>
                      <a:pt x="1271811" y="171227"/>
                    </a:cubicBezTo>
                    <a:cubicBezTo>
                      <a:pt x="1274936" y="168399"/>
                      <a:pt x="1280170" y="166985"/>
                      <a:pt x="1287512" y="166985"/>
                    </a:cubicBezTo>
                    <a:lnTo>
                      <a:pt x="1318320" y="166985"/>
                    </a:lnTo>
                    <a:lnTo>
                      <a:pt x="1318320" y="39737"/>
                    </a:lnTo>
                    <a:lnTo>
                      <a:pt x="1291084" y="46881"/>
                    </a:lnTo>
                    <a:cubicBezTo>
                      <a:pt x="1286719" y="48072"/>
                      <a:pt x="1283444" y="48667"/>
                      <a:pt x="1281261" y="48667"/>
                    </a:cubicBezTo>
                    <a:cubicBezTo>
                      <a:pt x="1277392" y="48667"/>
                      <a:pt x="1274043" y="47129"/>
                      <a:pt x="1271215" y="44053"/>
                    </a:cubicBezTo>
                    <a:cubicBezTo>
                      <a:pt x="1268388" y="40977"/>
                      <a:pt x="1266974" y="37207"/>
                      <a:pt x="1266974" y="32742"/>
                    </a:cubicBezTo>
                    <a:cubicBezTo>
                      <a:pt x="1266974" y="28674"/>
                      <a:pt x="1268016" y="25475"/>
                      <a:pt x="1270099" y="23143"/>
                    </a:cubicBezTo>
                    <a:cubicBezTo>
                      <a:pt x="1272183" y="20811"/>
                      <a:pt x="1276549" y="18752"/>
                      <a:pt x="1283196" y="16967"/>
                    </a:cubicBezTo>
                    <a:close/>
                    <a:moveTo>
                      <a:pt x="1152079" y="0"/>
                    </a:moveTo>
                    <a:cubicBezTo>
                      <a:pt x="1164283" y="0"/>
                      <a:pt x="1174626" y="2679"/>
                      <a:pt x="1183109" y="8037"/>
                    </a:cubicBezTo>
                    <a:cubicBezTo>
                      <a:pt x="1191593" y="13395"/>
                      <a:pt x="1199679" y="23341"/>
                      <a:pt x="1207368" y="37877"/>
                    </a:cubicBezTo>
                    <a:cubicBezTo>
                      <a:pt x="1215058" y="52412"/>
                      <a:pt x="1218903" y="67866"/>
                      <a:pt x="1218903" y="84237"/>
                    </a:cubicBezTo>
                    <a:lnTo>
                      <a:pt x="1218903" y="117723"/>
                    </a:lnTo>
                    <a:cubicBezTo>
                      <a:pt x="1218903" y="137567"/>
                      <a:pt x="1213173" y="156567"/>
                      <a:pt x="1201713" y="174724"/>
                    </a:cubicBezTo>
                    <a:cubicBezTo>
                      <a:pt x="1190253" y="192881"/>
                      <a:pt x="1173857" y="201960"/>
                      <a:pt x="1152525" y="201960"/>
                    </a:cubicBezTo>
                    <a:cubicBezTo>
                      <a:pt x="1140222" y="201960"/>
                      <a:pt x="1129829" y="199256"/>
                      <a:pt x="1121346" y="193849"/>
                    </a:cubicBezTo>
                    <a:cubicBezTo>
                      <a:pt x="1112862" y="188441"/>
                      <a:pt x="1104826" y="178470"/>
                      <a:pt x="1097235" y="163934"/>
                    </a:cubicBezTo>
                    <a:cubicBezTo>
                      <a:pt x="1089645" y="149399"/>
                      <a:pt x="1085850" y="133995"/>
                      <a:pt x="1085850" y="117723"/>
                    </a:cubicBezTo>
                    <a:lnTo>
                      <a:pt x="1085850" y="84237"/>
                    </a:lnTo>
                    <a:cubicBezTo>
                      <a:pt x="1085850" y="64492"/>
                      <a:pt x="1091555" y="45517"/>
                      <a:pt x="1102965" y="27310"/>
                    </a:cubicBezTo>
                    <a:cubicBezTo>
                      <a:pt x="1114375" y="9103"/>
                      <a:pt x="1130747" y="0"/>
                      <a:pt x="1152079" y="0"/>
                    </a:cubicBezTo>
                    <a:close/>
                    <a:moveTo>
                      <a:pt x="986879" y="0"/>
                    </a:moveTo>
                    <a:lnTo>
                      <a:pt x="986879" y="166985"/>
                    </a:lnTo>
                    <a:lnTo>
                      <a:pt x="1017687" y="166985"/>
                    </a:lnTo>
                    <a:cubicBezTo>
                      <a:pt x="1025029" y="166985"/>
                      <a:pt x="1030263" y="168399"/>
                      <a:pt x="1033388" y="171227"/>
                    </a:cubicBezTo>
                    <a:cubicBezTo>
                      <a:pt x="1036514" y="174055"/>
                      <a:pt x="1038076" y="177751"/>
                      <a:pt x="1038076" y="182315"/>
                    </a:cubicBezTo>
                    <a:cubicBezTo>
                      <a:pt x="1038076" y="186779"/>
                      <a:pt x="1036514" y="190426"/>
                      <a:pt x="1033388" y="193253"/>
                    </a:cubicBezTo>
                    <a:cubicBezTo>
                      <a:pt x="1030263" y="196081"/>
                      <a:pt x="1025029" y="197495"/>
                      <a:pt x="1017687" y="197495"/>
                    </a:cubicBezTo>
                    <a:lnTo>
                      <a:pt x="925562" y="197495"/>
                    </a:lnTo>
                    <a:cubicBezTo>
                      <a:pt x="918220" y="197495"/>
                      <a:pt x="912986" y="196081"/>
                      <a:pt x="909861" y="193253"/>
                    </a:cubicBezTo>
                    <a:cubicBezTo>
                      <a:pt x="906735" y="190426"/>
                      <a:pt x="905173" y="186730"/>
                      <a:pt x="905173" y="182166"/>
                    </a:cubicBezTo>
                    <a:cubicBezTo>
                      <a:pt x="905173" y="177701"/>
                      <a:pt x="906735" y="174055"/>
                      <a:pt x="909861" y="171227"/>
                    </a:cubicBezTo>
                    <a:cubicBezTo>
                      <a:pt x="912986" y="168399"/>
                      <a:pt x="918220" y="166985"/>
                      <a:pt x="925562" y="166985"/>
                    </a:cubicBezTo>
                    <a:lnTo>
                      <a:pt x="956370" y="166985"/>
                    </a:lnTo>
                    <a:lnTo>
                      <a:pt x="956370" y="39737"/>
                    </a:lnTo>
                    <a:lnTo>
                      <a:pt x="929134" y="46881"/>
                    </a:lnTo>
                    <a:cubicBezTo>
                      <a:pt x="924768" y="48072"/>
                      <a:pt x="921494" y="48667"/>
                      <a:pt x="919311" y="48667"/>
                    </a:cubicBezTo>
                    <a:cubicBezTo>
                      <a:pt x="915442" y="48667"/>
                      <a:pt x="912093" y="47129"/>
                      <a:pt x="909266" y="44053"/>
                    </a:cubicBezTo>
                    <a:cubicBezTo>
                      <a:pt x="906438" y="40977"/>
                      <a:pt x="905024" y="37207"/>
                      <a:pt x="905024" y="32742"/>
                    </a:cubicBezTo>
                    <a:cubicBezTo>
                      <a:pt x="905024" y="28674"/>
                      <a:pt x="906066" y="25475"/>
                      <a:pt x="908149" y="23143"/>
                    </a:cubicBezTo>
                    <a:cubicBezTo>
                      <a:pt x="910233" y="20811"/>
                      <a:pt x="914599" y="18752"/>
                      <a:pt x="921246" y="16967"/>
                    </a:cubicBezTo>
                    <a:close/>
                    <a:moveTo>
                      <a:pt x="790129" y="0"/>
                    </a:moveTo>
                    <a:cubicBezTo>
                      <a:pt x="802333" y="0"/>
                      <a:pt x="812676" y="2679"/>
                      <a:pt x="821159" y="8037"/>
                    </a:cubicBezTo>
                    <a:cubicBezTo>
                      <a:pt x="829643" y="13395"/>
                      <a:pt x="837729" y="23341"/>
                      <a:pt x="845418" y="37877"/>
                    </a:cubicBezTo>
                    <a:cubicBezTo>
                      <a:pt x="853108" y="52412"/>
                      <a:pt x="856953" y="67866"/>
                      <a:pt x="856953" y="84237"/>
                    </a:cubicBezTo>
                    <a:lnTo>
                      <a:pt x="856953" y="117723"/>
                    </a:lnTo>
                    <a:cubicBezTo>
                      <a:pt x="856953" y="137567"/>
                      <a:pt x="851223" y="156567"/>
                      <a:pt x="839763" y="174724"/>
                    </a:cubicBezTo>
                    <a:cubicBezTo>
                      <a:pt x="828303" y="192881"/>
                      <a:pt x="811907" y="201960"/>
                      <a:pt x="790575" y="201960"/>
                    </a:cubicBezTo>
                    <a:cubicBezTo>
                      <a:pt x="778272" y="201960"/>
                      <a:pt x="767879" y="199256"/>
                      <a:pt x="759396" y="193849"/>
                    </a:cubicBezTo>
                    <a:cubicBezTo>
                      <a:pt x="750912" y="188441"/>
                      <a:pt x="742876" y="178470"/>
                      <a:pt x="735285" y="163934"/>
                    </a:cubicBezTo>
                    <a:cubicBezTo>
                      <a:pt x="727695" y="149399"/>
                      <a:pt x="723900" y="133995"/>
                      <a:pt x="723900" y="117723"/>
                    </a:cubicBezTo>
                    <a:lnTo>
                      <a:pt x="723900" y="84237"/>
                    </a:lnTo>
                    <a:cubicBezTo>
                      <a:pt x="723900" y="64492"/>
                      <a:pt x="729605" y="45517"/>
                      <a:pt x="741015" y="27310"/>
                    </a:cubicBezTo>
                    <a:cubicBezTo>
                      <a:pt x="752425" y="9103"/>
                      <a:pt x="768797" y="0"/>
                      <a:pt x="790129" y="0"/>
                    </a:cubicBezTo>
                    <a:close/>
                    <a:moveTo>
                      <a:pt x="624929" y="0"/>
                    </a:moveTo>
                    <a:lnTo>
                      <a:pt x="624929" y="166985"/>
                    </a:lnTo>
                    <a:lnTo>
                      <a:pt x="655737" y="166985"/>
                    </a:lnTo>
                    <a:cubicBezTo>
                      <a:pt x="663079" y="166985"/>
                      <a:pt x="668313" y="168399"/>
                      <a:pt x="671438" y="171227"/>
                    </a:cubicBezTo>
                    <a:cubicBezTo>
                      <a:pt x="674564" y="174055"/>
                      <a:pt x="676126" y="177751"/>
                      <a:pt x="676126" y="182315"/>
                    </a:cubicBezTo>
                    <a:cubicBezTo>
                      <a:pt x="676126" y="186779"/>
                      <a:pt x="674564" y="190426"/>
                      <a:pt x="671438" y="193253"/>
                    </a:cubicBezTo>
                    <a:cubicBezTo>
                      <a:pt x="668313" y="196081"/>
                      <a:pt x="663079" y="197495"/>
                      <a:pt x="655737" y="197495"/>
                    </a:cubicBezTo>
                    <a:lnTo>
                      <a:pt x="563612" y="197495"/>
                    </a:lnTo>
                    <a:cubicBezTo>
                      <a:pt x="556270" y="197495"/>
                      <a:pt x="551036" y="196081"/>
                      <a:pt x="547911" y="193253"/>
                    </a:cubicBezTo>
                    <a:cubicBezTo>
                      <a:pt x="544785" y="190426"/>
                      <a:pt x="543223" y="186730"/>
                      <a:pt x="543223" y="182166"/>
                    </a:cubicBezTo>
                    <a:cubicBezTo>
                      <a:pt x="543223" y="177701"/>
                      <a:pt x="544785" y="174055"/>
                      <a:pt x="547911" y="171227"/>
                    </a:cubicBezTo>
                    <a:cubicBezTo>
                      <a:pt x="551036" y="168399"/>
                      <a:pt x="556270" y="166985"/>
                      <a:pt x="563612" y="166985"/>
                    </a:cubicBezTo>
                    <a:lnTo>
                      <a:pt x="594420" y="166985"/>
                    </a:lnTo>
                    <a:lnTo>
                      <a:pt x="594420" y="39737"/>
                    </a:lnTo>
                    <a:lnTo>
                      <a:pt x="567184" y="46881"/>
                    </a:lnTo>
                    <a:cubicBezTo>
                      <a:pt x="562819" y="48072"/>
                      <a:pt x="559544" y="48667"/>
                      <a:pt x="557361" y="48667"/>
                    </a:cubicBezTo>
                    <a:cubicBezTo>
                      <a:pt x="553492" y="48667"/>
                      <a:pt x="550143" y="47129"/>
                      <a:pt x="547316" y="44053"/>
                    </a:cubicBezTo>
                    <a:cubicBezTo>
                      <a:pt x="544488" y="40977"/>
                      <a:pt x="543074" y="37207"/>
                      <a:pt x="543074" y="32742"/>
                    </a:cubicBezTo>
                    <a:cubicBezTo>
                      <a:pt x="543074" y="28674"/>
                      <a:pt x="544116" y="25475"/>
                      <a:pt x="546199" y="23143"/>
                    </a:cubicBezTo>
                    <a:cubicBezTo>
                      <a:pt x="548283" y="20811"/>
                      <a:pt x="552649" y="18752"/>
                      <a:pt x="559296" y="16967"/>
                    </a:cubicBezTo>
                    <a:close/>
                    <a:moveTo>
                      <a:pt x="428179" y="0"/>
                    </a:moveTo>
                    <a:cubicBezTo>
                      <a:pt x="440383" y="0"/>
                      <a:pt x="450726" y="2679"/>
                      <a:pt x="459209" y="8037"/>
                    </a:cubicBezTo>
                    <a:cubicBezTo>
                      <a:pt x="467693" y="13395"/>
                      <a:pt x="475779" y="23341"/>
                      <a:pt x="483468" y="37877"/>
                    </a:cubicBezTo>
                    <a:cubicBezTo>
                      <a:pt x="491158" y="52412"/>
                      <a:pt x="495003" y="67866"/>
                      <a:pt x="495003" y="84237"/>
                    </a:cubicBezTo>
                    <a:lnTo>
                      <a:pt x="495003" y="117723"/>
                    </a:lnTo>
                    <a:cubicBezTo>
                      <a:pt x="495003" y="137567"/>
                      <a:pt x="489273" y="156567"/>
                      <a:pt x="477813" y="174724"/>
                    </a:cubicBezTo>
                    <a:cubicBezTo>
                      <a:pt x="466353" y="192881"/>
                      <a:pt x="449957" y="201960"/>
                      <a:pt x="428625" y="201960"/>
                    </a:cubicBezTo>
                    <a:cubicBezTo>
                      <a:pt x="416322" y="201960"/>
                      <a:pt x="405929" y="199256"/>
                      <a:pt x="397446" y="193849"/>
                    </a:cubicBezTo>
                    <a:cubicBezTo>
                      <a:pt x="388962" y="188441"/>
                      <a:pt x="380926" y="178470"/>
                      <a:pt x="373335" y="163934"/>
                    </a:cubicBezTo>
                    <a:cubicBezTo>
                      <a:pt x="365745" y="149399"/>
                      <a:pt x="361950" y="133995"/>
                      <a:pt x="361950" y="117723"/>
                    </a:cubicBezTo>
                    <a:lnTo>
                      <a:pt x="361950" y="84237"/>
                    </a:lnTo>
                    <a:cubicBezTo>
                      <a:pt x="361950" y="64492"/>
                      <a:pt x="367655" y="45517"/>
                      <a:pt x="379065" y="27310"/>
                    </a:cubicBezTo>
                    <a:cubicBezTo>
                      <a:pt x="390476" y="9103"/>
                      <a:pt x="406847" y="0"/>
                      <a:pt x="428179" y="0"/>
                    </a:cubicBezTo>
                    <a:close/>
                    <a:moveTo>
                      <a:pt x="262979" y="0"/>
                    </a:moveTo>
                    <a:lnTo>
                      <a:pt x="262979" y="166985"/>
                    </a:lnTo>
                    <a:lnTo>
                      <a:pt x="293787" y="166985"/>
                    </a:lnTo>
                    <a:cubicBezTo>
                      <a:pt x="301129" y="166985"/>
                      <a:pt x="306363" y="168399"/>
                      <a:pt x="309488" y="171227"/>
                    </a:cubicBezTo>
                    <a:cubicBezTo>
                      <a:pt x="312614" y="174055"/>
                      <a:pt x="314176" y="177751"/>
                      <a:pt x="314176" y="182315"/>
                    </a:cubicBezTo>
                    <a:cubicBezTo>
                      <a:pt x="314176" y="186779"/>
                      <a:pt x="312614" y="190426"/>
                      <a:pt x="309488" y="193253"/>
                    </a:cubicBezTo>
                    <a:cubicBezTo>
                      <a:pt x="306363" y="196081"/>
                      <a:pt x="301129" y="197495"/>
                      <a:pt x="293787" y="197495"/>
                    </a:cubicBezTo>
                    <a:lnTo>
                      <a:pt x="201662" y="197495"/>
                    </a:lnTo>
                    <a:cubicBezTo>
                      <a:pt x="194320" y="197495"/>
                      <a:pt x="189086" y="196081"/>
                      <a:pt x="185961" y="193253"/>
                    </a:cubicBezTo>
                    <a:cubicBezTo>
                      <a:pt x="182835" y="190426"/>
                      <a:pt x="181273" y="186730"/>
                      <a:pt x="181273" y="182166"/>
                    </a:cubicBezTo>
                    <a:cubicBezTo>
                      <a:pt x="181273" y="177701"/>
                      <a:pt x="182835" y="174055"/>
                      <a:pt x="185961" y="171227"/>
                    </a:cubicBezTo>
                    <a:cubicBezTo>
                      <a:pt x="189086" y="168399"/>
                      <a:pt x="194320" y="166985"/>
                      <a:pt x="201662" y="166985"/>
                    </a:cubicBezTo>
                    <a:lnTo>
                      <a:pt x="232470" y="166985"/>
                    </a:lnTo>
                    <a:lnTo>
                      <a:pt x="232470" y="39737"/>
                    </a:lnTo>
                    <a:lnTo>
                      <a:pt x="205234" y="46881"/>
                    </a:lnTo>
                    <a:cubicBezTo>
                      <a:pt x="200869" y="48072"/>
                      <a:pt x="197594" y="48667"/>
                      <a:pt x="195411" y="48667"/>
                    </a:cubicBezTo>
                    <a:cubicBezTo>
                      <a:pt x="191542" y="48667"/>
                      <a:pt x="188193" y="47129"/>
                      <a:pt x="185366" y="44053"/>
                    </a:cubicBezTo>
                    <a:cubicBezTo>
                      <a:pt x="182538" y="40977"/>
                      <a:pt x="181124" y="37207"/>
                      <a:pt x="181124" y="32742"/>
                    </a:cubicBezTo>
                    <a:cubicBezTo>
                      <a:pt x="181124" y="28674"/>
                      <a:pt x="182166" y="25475"/>
                      <a:pt x="184249" y="23143"/>
                    </a:cubicBezTo>
                    <a:cubicBezTo>
                      <a:pt x="186333" y="20811"/>
                      <a:pt x="190699" y="18752"/>
                      <a:pt x="197346" y="16967"/>
                    </a:cubicBezTo>
                    <a:close/>
                    <a:moveTo>
                      <a:pt x="66229" y="0"/>
                    </a:moveTo>
                    <a:cubicBezTo>
                      <a:pt x="78433" y="0"/>
                      <a:pt x="88776" y="2679"/>
                      <a:pt x="97259" y="8037"/>
                    </a:cubicBezTo>
                    <a:cubicBezTo>
                      <a:pt x="105743" y="13395"/>
                      <a:pt x="113829" y="23341"/>
                      <a:pt x="121518" y="37877"/>
                    </a:cubicBezTo>
                    <a:cubicBezTo>
                      <a:pt x="129208" y="52412"/>
                      <a:pt x="133052" y="67866"/>
                      <a:pt x="133052" y="84237"/>
                    </a:cubicBezTo>
                    <a:lnTo>
                      <a:pt x="133052" y="117723"/>
                    </a:lnTo>
                    <a:cubicBezTo>
                      <a:pt x="133052" y="137567"/>
                      <a:pt x="127323" y="156567"/>
                      <a:pt x="115863" y="174724"/>
                    </a:cubicBezTo>
                    <a:cubicBezTo>
                      <a:pt x="104403" y="192881"/>
                      <a:pt x="88007" y="201960"/>
                      <a:pt x="66675" y="201960"/>
                    </a:cubicBezTo>
                    <a:cubicBezTo>
                      <a:pt x="54372" y="201960"/>
                      <a:pt x="43979" y="199256"/>
                      <a:pt x="35496" y="193849"/>
                    </a:cubicBezTo>
                    <a:cubicBezTo>
                      <a:pt x="27012" y="188441"/>
                      <a:pt x="18976" y="178470"/>
                      <a:pt x="11385" y="163934"/>
                    </a:cubicBezTo>
                    <a:cubicBezTo>
                      <a:pt x="3795" y="149399"/>
                      <a:pt x="0" y="133995"/>
                      <a:pt x="0" y="117723"/>
                    </a:cubicBezTo>
                    <a:lnTo>
                      <a:pt x="0" y="84237"/>
                    </a:lnTo>
                    <a:cubicBezTo>
                      <a:pt x="0" y="64492"/>
                      <a:pt x="5705" y="45517"/>
                      <a:pt x="17115" y="27310"/>
                    </a:cubicBezTo>
                    <a:cubicBezTo>
                      <a:pt x="28526" y="9103"/>
                      <a:pt x="44897" y="0"/>
                      <a:pt x="66229" y="0"/>
                    </a:cubicBezTo>
                    <a:close/>
                  </a:path>
                </a:pathLst>
              </a:custGeom>
              <a:solidFill>
                <a:schemeClr val="bg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9" name="Freeform: Shape 38">
                <a:extLst>
                  <a:ext uri="{FF2B5EF4-FFF2-40B4-BE49-F238E27FC236}">
                    <a16:creationId xmlns:a16="http://schemas.microsoft.com/office/drawing/2014/main" id="{65AB4FA2-12C5-4B26-A6C0-7D74027497E8}"/>
                  </a:ext>
                </a:extLst>
              </p:cNvPr>
              <p:cNvSpPr/>
              <p:nvPr/>
            </p:nvSpPr>
            <p:spPr bwMode="auto">
              <a:xfrm>
                <a:off x="2247748" y="3177233"/>
                <a:ext cx="195457" cy="156054"/>
              </a:xfrm>
              <a:custGeom>
                <a:avLst/>
                <a:gdLst>
                  <a:gd name="connsiteX0" fmla="*/ 130430 w 1662088"/>
                  <a:gd name="connsiteY0" fmla="*/ 1160385 h 1327021"/>
                  <a:gd name="connsiteX1" fmla="*/ 130430 w 1662088"/>
                  <a:gd name="connsiteY1" fmla="*/ 1301278 h 1327021"/>
                  <a:gd name="connsiteX2" fmla="*/ 156424 w 1662088"/>
                  <a:gd name="connsiteY2" fmla="*/ 1301278 h 1327021"/>
                  <a:gd name="connsiteX3" fmla="*/ 169672 w 1662088"/>
                  <a:gd name="connsiteY3" fmla="*/ 1304857 h 1327021"/>
                  <a:gd name="connsiteX4" fmla="*/ 173628 w 1662088"/>
                  <a:gd name="connsiteY4" fmla="*/ 1314213 h 1327021"/>
                  <a:gd name="connsiteX5" fmla="*/ 169672 w 1662088"/>
                  <a:gd name="connsiteY5" fmla="*/ 1323442 h 1327021"/>
                  <a:gd name="connsiteX6" fmla="*/ 156424 w 1662088"/>
                  <a:gd name="connsiteY6" fmla="*/ 1327021 h 1327021"/>
                  <a:gd name="connsiteX7" fmla="*/ 78694 w 1662088"/>
                  <a:gd name="connsiteY7" fmla="*/ 1327021 h 1327021"/>
                  <a:gd name="connsiteX8" fmla="*/ 65446 w 1662088"/>
                  <a:gd name="connsiteY8" fmla="*/ 1323442 h 1327021"/>
                  <a:gd name="connsiteX9" fmla="*/ 61490 w 1662088"/>
                  <a:gd name="connsiteY9" fmla="*/ 1314087 h 1327021"/>
                  <a:gd name="connsiteX10" fmla="*/ 65446 w 1662088"/>
                  <a:gd name="connsiteY10" fmla="*/ 1304857 h 1327021"/>
                  <a:gd name="connsiteX11" fmla="*/ 78694 w 1662088"/>
                  <a:gd name="connsiteY11" fmla="*/ 1301278 h 1327021"/>
                  <a:gd name="connsiteX12" fmla="*/ 104688 w 1662088"/>
                  <a:gd name="connsiteY12" fmla="*/ 1301278 h 1327021"/>
                  <a:gd name="connsiteX13" fmla="*/ 104688 w 1662088"/>
                  <a:gd name="connsiteY13" fmla="*/ 1193913 h 1327021"/>
                  <a:gd name="connsiteX14" fmla="*/ 81708 w 1662088"/>
                  <a:gd name="connsiteY14" fmla="*/ 1199940 h 1327021"/>
                  <a:gd name="connsiteX15" fmla="*/ 73420 w 1662088"/>
                  <a:gd name="connsiteY15" fmla="*/ 1201447 h 1327021"/>
                  <a:gd name="connsiteX16" fmla="*/ 64944 w 1662088"/>
                  <a:gd name="connsiteY16" fmla="*/ 1197555 h 1327021"/>
                  <a:gd name="connsiteX17" fmla="*/ 61365 w 1662088"/>
                  <a:gd name="connsiteY17" fmla="*/ 1188011 h 1327021"/>
                  <a:gd name="connsiteX18" fmla="*/ 64002 w 1662088"/>
                  <a:gd name="connsiteY18" fmla="*/ 1179911 h 1327021"/>
                  <a:gd name="connsiteX19" fmla="*/ 75052 w 1662088"/>
                  <a:gd name="connsiteY19" fmla="*/ 1174700 h 1327021"/>
                  <a:gd name="connsiteX20" fmla="*/ 343878 w 1662088"/>
                  <a:gd name="connsiteY20" fmla="*/ 1002509 h 1327021"/>
                  <a:gd name="connsiteX21" fmla="*/ 324791 w 1662088"/>
                  <a:gd name="connsiteY21" fmla="*/ 1012053 h 1327021"/>
                  <a:gd name="connsiteX22" fmla="*/ 313615 w 1662088"/>
                  <a:gd name="connsiteY22" fmla="*/ 1047841 h 1327021"/>
                  <a:gd name="connsiteX23" fmla="*/ 313615 w 1662088"/>
                  <a:gd name="connsiteY23" fmla="*/ 1076096 h 1327021"/>
                  <a:gd name="connsiteX24" fmla="*/ 325419 w 1662088"/>
                  <a:gd name="connsiteY24" fmla="*/ 1112763 h 1327021"/>
                  <a:gd name="connsiteX25" fmla="*/ 344130 w 1662088"/>
                  <a:gd name="connsiteY25" fmla="*/ 1121428 h 1327021"/>
                  <a:gd name="connsiteX26" fmla="*/ 363091 w 1662088"/>
                  <a:gd name="connsiteY26" fmla="*/ 1111884 h 1327021"/>
                  <a:gd name="connsiteX27" fmla="*/ 374267 w 1662088"/>
                  <a:gd name="connsiteY27" fmla="*/ 1076096 h 1327021"/>
                  <a:gd name="connsiteX28" fmla="*/ 374267 w 1662088"/>
                  <a:gd name="connsiteY28" fmla="*/ 1047841 h 1327021"/>
                  <a:gd name="connsiteX29" fmla="*/ 362589 w 1662088"/>
                  <a:gd name="connsiteY29" fmla="*/ 1011174 h 1327021"/>
                  <a:gd name="connsiteX30" fmla="*/ 343878 w 1662088"/>
                  <a:gd name="connsiteY30" fmla="*/ 1002509 h 1327021"/>
                  <a:gd name="connsiteX31" fmla="*/ 343753 w 1662088"/>
                  <a:gd name="connsiteY31" fmla="*/ 976767 h 1327021"/>
                  <a:gd name="connsiteX32" fmla="*/ 369935 w 1662088"/>
                  <a:gd name="connsiteY32" fmla="*/ 983548 h 1327021"/>
                  <a:gd name="connsiteX33" fmla="*/ 390403 w 1662088"/>
                  <a:gd name="connsiteY33" fmla="*/ 1008725 h 1327021"/>
                  <a:gd name="connsiteX34" fmla="*/ 400135 w 1662088"/>
                  <a:gd name="connsiteY34" fmla="*/ 1047841 h 1327021"/>
                  <a:gd name="connsiteX35" fmla="*/ 400135 w 1662088"/>
                  <a:gd name="connsiteY35" fmla="*/ 1076096 h 1327021"/>
                  <a:gd name="connsiteX36" fmla="*/ 385632 w 1662088"/>
                  <a:gd name="connsiteY36" fmla="*/ 1124190 h 1327021"/>
                  <a:gd name="connsiteX37" fmla="*/ 344130 w 1662088"/>
                  <a:gd name="connsiteY37" fmla="*/ 1147170 h 1327021"/>
                  <a:gd name="connsiteX38" fmla="*/ 317822 w 1662088"/>
                  <a:gd name="connsiteY38" fmla="*/ 1140327 h 1327021"/>
                  <a:gd name="connsiteX39" fmla="*/ 297479 w 1662088"/>
                  <a:gd name="connsiteY39" fmla="*/ 1115086 h 1327021"/>
                  <a:gd name="connsiteX40" fmla="*/ 287873 w 1662088"/>
                  <a:gd name="connsiteY40" fmla="*/ 1076096 h 1327021"/>
                  <a:gd name="connsiteX41" fmla="*/ 287873 w 1662088"/>
                  <a:gd name="connsiteY41" fmla="*/ 1047841 h 1327021"/>
                  <a:gd name="connsiteX42" fmla="*/ 302313 w 1662088"/>
                  <a:gd name="connsiteY42" fmla="*/ 999810 h 1327021"/>
                  <a:gd name="connsiteX43" fmla="*/ 343753 w 1662088"/>
                  <a:gd name="connsiteY43" fmla="*/ 976767 h 1327021"/>
                  <a:gd name="connsiteX44" fmla="*/ 606728 w 1662088"/>
                  <a:gd name="connsiteY44" fmla="*/ 832636 h 1327021"/>
                  <a:gd name="connsiteX45" fmla="*/ 606728 w 1662088"/>
                  <a:gd name="connsiteY45" fmla="*/ 973529 h 1327021"/>
                  <a:gd name="connsiteX46" fmla="*/ 632721 w 1662088"/>
                  <a:gd name="connsiteY46" fmla="*/ 973529 h 1327021"/>
                  <a:gd name="connsiteX47" fmla="*/ 645969 w 1662088"/>
                  <a:gd name="connsiteY47" fmla="*/ 977108 h 1327021"/>
                  <a:gd name="connsiteX48" fmla="*/ 649925 w 1662088"/>
                  <a:gd name="connsiteY48" fmla="*/ 986464 h 1327021"/>
                  <a:gd name="connsiteX49" fmla="*/ 645969 w 1662088"/>
                  <a:gd name="connsiteY49" fmla="*/ 995693 h 1327021"/>
                  <a:gd name="connsiteX50" fmla="*/ 632721 w 1662088"/>
                  <a:gd name="connsiteY50" fmla="*/ 999272 h 1327021"/>
                  <a:gd name="connsiteX51" fmla="*/ 554991 w 1662088"/>
                  <a:gd name="connsiteY51" fmla="*/ 999272 h 1327021"/>
                  <a:gd name="connsiteX52" fmla="*/ 541743 w 1662088"/>
                  <a:gd name="connsiteY52" fmla="*/ 995693 h 1327021"/>
                  <a:gd name="connsiteX53" fmla="*/ 537788 w 1662088"/>
                  <a:gd name="connsiteY53" fmla="*/ 986338 h 1327021"/>
                  <a:gd name="connsiteX54" fmla="*/ 541743 w 1662088"/>
                  <a:gd name="connsiteY54" fmla="*/ 977108 h 1327021"/>
                  <a:gd name="connsiteX55" fmla="*/ 554991 w 1662088"/>
                  <a:gd name="connsiteY55" fmla="*/ 973529 h 1327021"/>
                  <a:gd name="connsiteX56" fmla="*/ 580985 w 1662088"/>
                  <a:gd name="connsiteY56" fmla="*/ 973529 h 1327021"/>
                  <a:gd name="connsiteX57" fmla="*/ 580985 w 1662088"/>
                  <a:gd name="connsiteY57" fmla="*/ 866164 h 1327021"/>
                  <a:gd name="connsiteX58" fmla="*/ 558005 w 1662088"/>
                  <a:gd name="connsiteY58" fmla="*/ 872191 h 1327021"/>
                  <a:gd name="connsiteX59" fmla="*/ 549717 w 1662088"/>
                  <a:gd name="connsiteY59" fmla="*/ 873698 h 1327021"/>
                  <a:gd name="connsiteX60" fmla="*/ 541241 w 1662088"/>
                  <a:gd name="connsiteY60" fmla="*/ 869806 h 1327021"/>
                  <a:gd name="connsiteX61" fmla="*/ 537662 w 1662088"/>
                  <a:gd name="connsiteY61" fmla="*/ 860262 h 1327021"/>
                  <a:gd name="connsiteX62" fmla="*/ 540299 w 1662088"/>
                  <a:gd name="connsiteY62" fmla="*/ 852162 h 1327021"/>
                  <a:gd name="connsiteX63" fmla="*/ 551350 w 1662088"/>
                  <a:gd name="connsiteY63" fmla="*/ 846951 h 1327021"/>
                  <a:gd name="connsiteX64" fmla="*/ 773446 w 1662088"/>
                  <a:gd name="connsiteY64" fmla="*/ 730114 h 1327021"/>
                  <a:gd name="connsiteX65" fmla="*/ 754359 w 1662088"/>
                  <a:gd name="connsiteY65" fmla="*/ 739658 h 1327021"/>
                  <a:gd name="connsiteX66" fmla="*/ 743183 w 1662088"/>
                  <a:gd name="connsiteY66" fmla="*/ 775446 h 1327021"/>
                  <a:gd name="connsiteX67" fmla="*/ 743183 w 1662088"/>
                  <a:gd name="connsiteY67" fmla="*/ 803701 h 1327021"/>
                  <a:gd name="connsiteX68" fmla="*/ 754987 w 1662088"/>
                  <a:gd name="connsiteY68" fmla="*/ 840368 h 1327021"/>
                  <a:gd name="connsiteX69" fmla="*/ 773698 w 1662088"/>
                  <a:gd name="connsiteY69" fmla="*/ 849033 h 1327021"/>
                  <a:gd name="connsiteX70" fmla="*/ 792659 w 1662088"/>
                  <a:gd name="connsiteY70" fmla="*/ 839489 h 1327021"/>
                  <a:gd name="connsiteX71" fmla="*/ 803835 w 1662088"/>
                  <a:gd name="connsiteY71" fmla="*/ 803701 h 1327021"/>
                  <a:gd name="connsiteX72" fmla="*/ 803835 w 1662088"/>
                  <a:gd name="connsiteY72" fmla="*/ 775446 h 1327021"/>
                  <a:gd name="connsiteX73" fmla="*/ 792157 w 1662088"/>
                  <a:gd name="connsiteY73" fmla="*/ 738779 h 1327021"/>
                  <a:gd name="connsiteX74" fmla="*/ 773446 w 1662088"/>
                  <a:gd name="connsiteY74" fmla="*/ 730114 h 1327021"/>
                  <a:gd name="connsiteX75" fmla="*/ 773321 w 1662088"/>
                  <a:gd name="connsiteY75" fmla="*/ 704372 h 1327021"/>
                  <a:gd name="connsiteX76" fmla="*/ 799503 w 1662088"/>
                  <a:gd name="connsiteY76" fmla="*/ 711153 h 1327021"/>
                  <a:gd name="connsiteX77" fmla="*/ 819971 w 1662088"/>
                  <a:gd name="connsiteY77" fmla="*/ 736330 h 1327021"/>
                  <a:gd name="connsiteX78" fmla="*/ 829703 w 1662088"/>
                  <a:gd name="connsiteY78" fmla="*/ 775446 h 1327021"/>
                  <a:gd name="connsiteX79" fmla="*/ 829703 w 1662088"/>
                  <a:gd name="connsiteY79" fmla="*/ 803701 h 1327021"/>
                  <a:gd name="connsiteX80" fmla="*/ 815200 w 1662088"/>
                  <a:gd name="connsiteY80" fmla="*/ 851795 h 1327021"/>
                  <a:gd name="connsiteX81" fmla="*/ 773698 w 1662088"/>
                  <a:gd name="connsiteY81" fmla="*/ 874775 h 1327021"/>
                  <a:gd name="connsiteX82" fmla="*/ 747390 w 1662088"/>
                  <a:gd name="connsiteY82" fmla="*/ 867932 h 1327021"/>
                  <a:gd name="connsiteX83" fmla="*/ 727047 w 1662088"/>
                  <a:gd name="connsiteY83" fmla="*/ 842691 h 1327021"/>
                  <a:gd name="connsiteX84" fmla="*/ 717441 w 1662088"/>
                  <a:gd name="connsiteY84" fmla="*/ 803701 h 1327021"/>
                  <a:gd name="connsiteX85" fmla="*/ 717441 w 1662088"/>
                  <a:gd name="connsiteY85" fmla="*/ 775446 h 1327021"/>
                  <a:gd name="connsiteX86" fmla="*/ 731881 w 1662088"/>
                  <a:gd name="connsiteY86" fmla="*/ 727414 h 1327021"/>
                  <a:gd name="connsiteX87" fmla="*/ 773321 w 1662088"/>
                  <a:gd name="connsiteY87" fmla="*/ 704372 h 1327021"/>
                  <a:gd name="connsiteX88" fmla="*/ 238232 w 1662088"/>
                  <a:gd name="connsiteY88" fmla="*/ 636461 h 1327021"/>
                  <a:gd name="connsiteX89" fmla="*/ 238232 w 1662088"/>
                  <a:gd name="connsiteY89" fmla="*/ 777354 h 1327021"/>
                  <a:gd name="connsiteX90" fmla="*/ 264225 w 1662088"/>
                  <a:gd name="connsiteY90" fmla="*/ 777354 h 1327021"/>
                  <a:gd name="connsiteX91" fmla="*/ 277473 w 1662088"/>
                  <a:gd name="connsiteY91" fmla="*/ 780933 h 1327021"/>
                  <a:gd name="connsiteX92" fmla="*/ 281429 w 1662088"/>
                  <a:gd name="connsiteY92" fmla="*/ 790289 h 1327021"/>
                  <a:gd name="connsiteX93" fmla="*/ 277473 w 1662088"/>
                  <a:gd name="connsiteY93" fmla="*/ 799518 h 1327021"/>
                  <a:gd name="connsiteX94" fmla="*/ 264225 w 1662088"/>
                  <a:gd name="connsiteY94" fmla="*/ 803097 h 1327021"/>
                  <a:gd name="connsiteX95" fmla="*/ 186495 w 1662088"/>
                  <a:gd name="connsiteY95" fmla="*/ 803097 h 1327021"/>
                  <a:gd name="connsiteX96" fmla="*/ 173247 w 1662088"/>
                  <a:gd name="connsiteY96" fmla="*/ 799518 h 1327021"/>
                  <a:gd name="connsiteX97" fmla="*/ 169292 w 1662088"/>
                  <a:gd name="connsiteY97" fmla="*/ 790163 h 1327021"/>
                  <a:gd name="connsiteX98" fmla="*/ 173247 w 1662088"/>
                  <a:gd name="connsiteY98" fmla="*/ 780933 h 1327021"/>
                  <a:gd name="connsiteX99" fmla="*/ 186495 w 1662088"/>
                  <a:gd name="connsiteY99" fmla="*/ 777354 h 1327021"/>
                  <a:gd name="connsiteX100" fmla="*/ 212489 w 1662088"/>
                  <a:gd name="connsiteY100" fmla="*/ 777354 h 1327021"/>
                  <a:gd name="connsiteX101" fmla="*/ 212489 w 1662088"/>
                  <a:gd name="connsiteY101" fmla="*/ 669989 h 1327021"/>
                  <a:gd name="connsiteX102" fmla="*/ 189509 w 1662088"/>
                  <a:gd name="connsiteY102" fmla="*/ 676016 h 1327021"/>
                  <a:gd name="connsiteX103" fmla="*/ 181221 w 1662088"/>
                  <a:gd name="connsiteY103" fmla="*/ 677523 h 1327021"/>
                  <a:gd name="connsiteX104" fmla="*/ 172745 w 1662088"/>
                  <a:gd name="connsiteY104" fmla="*/ 673631 h 1327021"/>
                  <a:gd name="connsiteX105" fmla="*/ 169166 w 1662088"/>
                  <a:gd name="connsiteY105" fmla="*/ 664087 h 1327021"/>
                  <a:gd name="connsiteX106" fmla="*/ 171803 w 1662088"/>
                  <a:gd name="connsiteY106" fmla="*/ 655987 h 1327021"/>
                  <a:gd name="connsiteX107" fmla="*/ 182854 w 1662088"/>
                  <a:gd name="connsiteY107" fmla="*/ 650776 h 1327021"/>
                  <a:gd name="connsiteX108" fmla="*/ 985363 w 1662088"/>
                  <a:gd name="connsiteY108" fmla="*/ 590361 h 1327021"/>
                  <a:gd name="connsiteX109" fmla="*/ 985363 w 1662088"/>
                  <a:gd name="connsiteY109" fmla="*/ 731254 h 1327021"/>
                  <a:gd name="connsiteX110" fmla="*/ 1011357 w 1662088"/>
                  <a:gd name="connsiteY110" fmla="*/ 731254 h 1327021"/>
                  <a:gd name="connsiteX111" fmla="*/ 1024605 w 1662088"/>
                  <a:gd name="connsiteY111" fmla="*/ 734833 h 1327021"/>
                  <a:gd name="connsiteX112" fmla="*/ 1028560 w 1662088"/>
                  <a:gd name="connsiteY112" fmla="*/ 744189 h 1327021"/>
                  <a:gd name="connsiteX113" fmla="*/ 1024605 w 1662088"/>
                  <a:gd name="connsiteY113" fmla="*/ 753418 h 1327021"/>
                  <a:gd name="connsiteX114" fmla="*/ 1011357 w 1662088"/>
                  <a:gd name="connsiteY114" fmla="*/ 756997 h 1327021"/>
                  <a:gd name="connsiteX115" fmla="*/ 933626 w 1662088"/>
                  <a:gd name="connsiteY115" fmla="*/ 756997 h 1327021"/>
                  <a:gd name="connsiteX116" fmla="*/ 920378 w 1662088"/>
                  <a:gd name="connsiteY116" fmla="*/ 753418 h 1327021"/>
                  <a:gd name="connsiteX117" fmla="*/ 916423 w 1662088"/>
                  <a:gd name="connsiteY117" fmla="*/ 744063 h 1327021"/>
                  <a:gd name="connsiteX118" fmla="*/ 920378 w 1662088"/>
                  <a:gd name="connsiteY118" fmla="*/ 734833 h 1327021"/>
                  <a:gd name="connsiteX119" fmla="*/ 933626 w 1662088"/>
                  <a:gd name="connsiteY119" fmla="*/ 731254 h 1327021"/>
                  <a:gd name="connsiteX120" fmla="*/ 959620 w 1662088"/>
                  <a:gd name="connsiteY120" fmla="*/ 731254 h 1327021"/>
                  <a:gd name="connsiteX121" fmla="*/ 959620 w 1662088"/>
                  <a:gd name="connsiteY121" fmla="*/ 623889 h 1327021"/>
                  <a:gd name="connsiteX122" fmla="*/ 936640 w 1662088"/>
                  <a:gd name="connsiteY122" fmla="*/ 629916 h 1327021"/>
                  <a:gd name="connsiteX123" fmla="*/ 928352 w 1662088"/>
                  <a:gd name="connsiteY123" fmla="*/ 631423 h 1327021"/>
                  <a:gd name="connsiteX124" fmla="*/ 919876 w 1662088"/>
                  <a:gd name="connsiteY124" fmla="*/ 627531 h 1327021"/>
                  <a:gd name="connsiteX125" fmla="*/ 916297 w 1662088"/>
                  <a:gd name="connsiteY125" fmla="*/ 617987 h 1327021"/>
                  <a:gd name="connsiteX126" fmla="*/ 918934 w 1662088"/>
                  <a:gd name="connsiteY126" fmla="*/ 609887 h 1327021"/>
                  <a:gd name="connsiteX127" fmla="*/ 929985 w 1662088"/>
                  <a:gd name="connsiteY127" fmla="*/ 604676 h 1327021"/>
                  <a:gd name="connsiteX128" fmla="*/ 386226 w 1662088"/>
                  <a:gd name="connsiteY128" fmla="*/ 544961 h 1327021"/>
                  <a:gd name="connsiteX129" fmla="*/ 367139 w 1662088"/>
                  <a:gd name="connsiteY129" fmla="*/ 554505 h 1327021"/>
                  <a:gd name="connsiteX130" fmla="*/ 355963 w 1662088"/>
                  <a:gd name="connsiteY130" fmla="*/ 590293 h 1327021"/>
                  <a:gd name="connsiteX131" fmla="*/ 355963 w 1662088"/>
                  <a:gd name="connsiteY131" fmla="*/ 618548 h 1327021"/>
                  <a:gd name="connsiteX132" fmla="*/ 367767 w 1662088"/>
                  <a:gd name="connsiteY132" fmla="*/ 655215 h 1327021"/>
                  <a:gd name="connsiteX133" fmla="*/ 386478 w 1662088"/>
                  <a:gd name="connsiteY133" fmla="*/ 663880 h 1327021"/>
                  <a:gd name="connsiteX134" fmla="*/ 405439 w 1662088"/>
                  <a:gd name="connsiteY134" fmla="*/ 654336 h 1327021"/>
                  <a:gd name="connsiteX135" fmla="*/ 416615 w 1662088"/>
                  <a:gd name="connsiteY135" fmla="*/ 618548 h 1327021"/>
                  <a:gd name="connsiteX136" fmla="*/ 416615 w 1662088"/>
                  <a:gd name="connsiteY136" fmla="*/ 590293 h 1327021"/>
                  <a:gd name="connsiteX137" fmla="*/ 404937 w 1662088"/>
                  <a:gd name="connsiteY137" fmla="*/ 553626 h 1327021"/>
                  <a:gd name="connsiteX138" fmla="*/ 386226 w 1662088"/>
                  <a:gd name="connsiteY138" fmla="*/ 544961 h 1327021"/>
                  <a:gd name="connsiteX139" fmla="*/ 386101 w 1662088"/>
                  <a:gd name="connsiteY139" fmla="*/ 519219 h 1327021"/>
                  <a:gd name="connsiteX140" fmla="*/ 412283 w 1662088"/>
                  <a:gd name="connsiteY140" fmla="*/ 526000 h 1327021"/>
                  <a:gd name="connsiteX141" fmla="*/ 432751 w 1662088"/>
                  <a:gd name="connsiteY141" fmla="*/ 551177 h 1327021"/>
                  <a:gd name="connsiteX142" fmla="*/ 442483 w 1662088"/>
                  <a:gd name="connsiteY142" fmla="*/ 590293 h 1327021"/>
                  <a:gd name="connsiteX143" fmla="*/ 442483 w 1662088"/>
                  <a:gd name="connsiteY143" fmla="*/ 618548 h 1327021"/>
                  <a:gd name="connsiteX144" fmla="*/ 427980 w 1662088"/>
                  <a:gd name="connsiteY144" fmla="*/ 666642 h 1327021"/>
                  <a:gd name="connsiteX145" fmla="*/ 386478 w 1662088"/>
                  <a:gd name="connsiteY145" fmla="*/ 689622 h 1327021"/>
                  <a:gd name="connsiteX146" fmla="*/ 360170 w 1662088"/>
                  <a:gd name="connsiteY146" fmla="*/ 682778 h 1327021"/>
                  <a:gd name="connsiteX147" fmla="*/ 339827 w 1662088"/>
                  <a:gd name="connsiteY147" fmla="*/ 657538 h 1327021"/>
                  <a:gd name="connsiteX148" fmla="*/ 330221 w 1662088"/>
                  <a:gd name="connsiteY148" fmla="*/ 618548 h 1327021"/>
                  <a:gd name="connsiteX149" fmla="*/ 330221 w 1662088"/>
                  <a:gd name="connsiteY149" fmla="*/ 590293 h 1327021"/>
                  <a:gd name="connsiteX150" fmla="*/ 344661 w 1662088"/>
                  <a:gd name="connsiteY150" fmla="*/ 542261 h 1327021"/>
                  <a:gd name="connsiteX151" fmla="*/ 386101 w 1662088"/>
                  <a:gd name="connsiteY151" fmla="*/ 519219 h 1327021"/>
                  <a:gd name="connsiteX152" fmla="*/ 1219608 w 1662088"/>
                  <a:gd name="connsiteY152" fmla="*/ 487604 h 1327021"/>
                  <a:gd name="connsiteX153" fmla="*/ 1200520 w 1662088"/>
                  <a:gd name="connsiteY153" fmla="*/ 497148 h 1327021"/>
                  <a:gd name="connsiteX154" fmla="*/ 1189344 w 1662088"/>
                  <a:gd name="connsiteY154" fmla="*/ 532936 h 1327021"/>
                  <a:gd name="connsiteX155" fmla="*/ 1189344 w 1662088"/>
                  <a:gd name="connsiteY155" fmla="*/ 561190 h 1327021"/>
                  <a:gd name="connsiteX156" fmla="*/ 1201148 w 1662088"/>
                  <a:gd name="connsiteY156" fmla="*/ 597858 h 1327021"/>
                  <a:gd name="connsiteX157" fmla="*/ 1219859 w 1662088"/>
                  <a:gd name="connsiteY157" fmla="*/ 606523 h 1327021"/>
                  <a:gd name="connsiteX158" fmla="*/ 1238820 w 1662088"/>
                  <a:gd name="connsiteY158" fmla="*/ 596979 h 1327021"/>
                  <a:gd name="connsiteX159" fmla="*/ 1249996 w 1662088"/>
                  <a:gd name="connsiteY159" fmla="*/ 561190 h 1327021"/>
                  <a:gd name="connsiteX160" fmla="*/ 1249996 w 1662088"/>
                  <a:gd name="connsiteY160" fmla="*/ 532936 h 1327021"/>
                  <a:gd name="connsiteX161" fmla="*/ 1238318 w 1662088"/>
                  <a:gd name="connsiteY161" fmla="*/ 496269 h 1327021"/>
                  <a:gd name="connsiteX162" fmla="*/ 1219608 w 1662088"/>
                  <a:gd name="connsiteY162" fmla="*/ 487604 h 1327021"/>
                  <a:gd name="connsiteX163" fmla="*/ 1448745 w 1662088"/>
                  <a:gd name="connsiteY163" fmla="*/ 476355 h 1327021"/>
                  <a:gd name="connsiteX164" fmla="*/ 1448745 w 1662088"/>
                  <a:gd name="connsiteY164" fmla="*/ 617248 h 1327021"/>
                  <a:gd name="connsiteX165" fmla="*/ 1474739 w 1662088"/>
                  <a:gd name="connsiteY165" fmla="*/ 617248 h 1327021"/>
                  <a:gd name="connsiteX166" fmla="*/ 1487987 w 1662088"/>
                  <a:gd name="connsiteY166" fmla="*/ 620827 h 1327021"/>
                  <a:gd name="connsiteX167" fmla="*/ 1491942 w 1662088"/>
                  <a:gd name="connsiteY167" fmla="*/ 630183 h 1327021"/>
                  <a:gd name="connsiteX168" fmla="*/ 1487987 w 1662088"/>
                  <a:gd name="connsiteY168" fmla="*/ 639412 h 1327021"/>
                  <a:gd name="connsiteX169" fmla="*/ 1474739 w 1662088"/>
                  <a:gd name="connsiteY169" fmla="*/ 642991 h 1327021"/>
                  <a:gd name="connsiteX170" fmla="*/ 1397008 w 1662088"/>
                  <a:gd name="connsiteY170" fmla="*/ 642991 h 1327021"/>
                  <a:gd name="connsiteX171" fmla="*/ 1383760 w 1662088"/>
                  <a:gd name="connsiteY171" fmla="*/ 639412 h 1327021"/>
                  <a:gd name="connsiteX172" fmla="*/ 1379805 w 1662088"/>
                  <a:gd name="connsiteY172" fmla="*/ 630057 h 1327021"/>
                  <a:gd name="connsiteX173" fmla="*/ 1383760 w 1662088"/>
                  <a:gd name="connsiteY173" fmla="*/ 620827 h 1327021"/>
                  <a:gd name="connsiteX174" fmla="*/ 1397008 w 1662088"/>
                  <a:gd name="connsiteY174" fmla="*/ 617248 h 1327021"/>
                  <a:gd name="connsiteX175" fmla="*/ 1423002 w 1662088"/>
                  <a:gd name="connsiteY175" fmla="*/ 617248 h 1327021"/>
                  <a:gd name="connsiteX176" fmla="*/ 1423002 w 1662088"/>
                  <a:gd name="connsiteY176" fmla="*/ 509883 h 1327021"/>
                  <a:gd name="connsiteX177" fmla="*/ 1400022 w 1662088"/>
                  <a:gd name="connsiteY177" fmla="*/ 515910 h 1327021"/>
                  <a:gd name="connsiteX178" fmla="*/ 1391734 w 1662088"/>
                  <a:gd name="connsiteY178" fmla="*/ 517417 h 1327021"/>
                  <a:gd name="connsiteX179" fmla="*/ 1383258 w 1662088"/>
                  <a:gd name="connsiteY179" fmla="*/ 513524 h 1327021"/>
                  <a:gd name="connsiteX180" fmla="*/ 1379679 w 1662088"/>
                  <a:gd name="connsiteY180" fmla="*/ 503981 h 1327021"/>
                  <a:gd name="connsiteX181" fmla="*/ 1382316 w 1662088"/>
                  <a:gd name="connsiteY181" fmla="*/ 495881 h 1327021"/>
                  <a:gd name="connsiteX182" fmla="*/ 1393367 w 1662088"/>
                  <a:gd name="connsiteY182" fmla="*/ 490670 h 1327021"/>
                  <a:gd name="connsiteX183" fmla="*/ 1219482 w 1662088"/>
                  <a:gd name="connsiteY183" fmla="*/ 461862 h 1327021"/>
                  <a:gd name="connsiteX184" fmla="*/ 1245664 w 1662088"/>
                  <a:gd name="connsiteY184" fmla="*/ 468643 h 1327021"/>
                  <a:gd name="connsiteX185" fmla="*/ 1266133 w 1662088"/>
                  <a:gd name="connsiteY185" fmla="*/ 493820 h 1327021"/>
                  <a:gd name="connsiteX186" fmla="*/ 1275865 w 1662088"/>
                  <a:gd name="connsiteY186" fmla="*/ 532936 h 1327021"/>
                  <a:gd name="connsiteX187" fmla="*/ 1275865 w 1662088"/>
                  <a:gd name="connsiteY187" fmla="*/ 561190 h 1327021"/>
                  <a:gd name="connsiteX188" fmla="*/ 1261361 w 1662088"/>
                  <a:gd name="connsiteY188" fmla="*/ 609285 h 1327021"/>
                  <a:gd name="connsiteX189" fmla="*/ 1219859 w 1662088"/>
                  <a:gd name="connsiteY189" fmla="*/ 632265 h 1327021"/>
                  <a:gd name="connsiteX190" fmla="*/ 1193551 w 1662088"/>
                  <a:gd name="connsiteY190" fmla="*/ 625421 h 1327021"/>
                  <a:gd name="connsiteX191" fmla="*/ 1173208 w 1662088"/>
                  <a:gd name="connsiteY191" fmla="*/ 600181 h 1327021"/>
                  <a:gd name="connsiteX192" fmla="*/ 1163602 w 1662088"/>
                  <a:gd name="connsiteY192" fmla="*/ 561190 h 1327021"/>
                  <a:gd name="connsiteX193" fmla="*/ 1163602 w 1662088"/>
                  <a:gd name="connsiteY193" fmla="*/ 532936 h 1327021"/>
                  <a:gd name="connsiteX194" fmla="*/ 1178043 w 1662088"/>
                  <a:gd name="connsiteY194" fmla="*/ 484904 h 1327021"/>
                  <a:gd name="connsiteX195" fmla="*/ 1219482 w 1662088"/>
                  <a:gd name="connsiteY195" fmla="*/ 461862 h 1327021"/>
                  <a:gd name="connsiteX196" fmla="*/ 654512 w 1662088"/>
                  <a:gd name="connsiteY196" fmla="*/ 396595 h 1327021"/>
                  <a:gd name="connsiteX197" fmla="*/ 654512 w 1662088"/>
                  <a:gd name="connsiteY197" fmla="*/ 537488 h 1327021"/>
                  <a:gd name="connsiteX198" fmla="*/ 680505 w 1662088"/>
                  <a:gd name="connsiteY198" fmla="*/ 537488 h 1327021"/>
                  <a:gd name="connsiteX199" fmla="*/ 693753 w 1662088"/>
                  <a:gd name="connsiteY199" fmla="*/ 541067 h 1327021"/>
                  <a:gd name="connsiteX200" fmla="*/ 697709 w 1662088"/>
                  <a:gd name="connsiteY200" fmla="*/ 550422 h 1327021"/>
                  <a:gd name="connsiteX201" fmla="*/ 693753 w 1662088"/>
                  <a:gd name="connsiteY201" fmla="*/ 559652 h 1327021"/>
                  <a:gd name="connsiteX202" fmla="*/ 680505 w 1662088"/>
                  <a:gd name="connsiteY202" fmla="*/ 563231 h 1327021"/>
                  <a:gd name="connsiteX203" fmla="*/ 602775 w 1662088"/>
                  <a:gd name="connsiteY203" fmla="*/ 563231 h 1327021"/>
                  <a:gd name="connsiteX204" fmla="*/ 589527 w 1662088"/>
                  <a:gd name="connsiteY204" fmla="*/ 559652 h 1327021"/>
                  <a:gd name="connsiteX205" fmla="*/ 585572 w 1662088"/>
                  <a:gd name="connsiteY205" fmla="*/ 550297 h 1327021"/>
                  <a:gd name="connsiteX206" fmla="*/ 589527 w 1662088"/>
                  <a:gd name="connsiteY206" fmla="*/ 541067 h 1327021"/>
                  <a:gd name="connsiteX207" fmla="*/ 602775 w 1662088"/>
                  <a:gd name="connsiteY207" fmla="*/ 537488 h 1327021"/>
                  <a:gd name="connsiteX208" fmla="*/ 628769 w 1662088"/>
                  <a:gd name="connsiteY208" fmla="*/ 537488 h 1327021"/>
                  <a:gd name="connsiteX209" fmla="*/ 628769 w 1662088"/>
                  <a:gd name="connsiteY209" fmla="*/ 430123 h 1327021"/>
                  <a:gd name="connsiteX210" fmla="*/ 605789 w 1662088"/>
                  <a:gd name="connsiteY210" fmla="*/ 436150 h 1327021"/>
                  <a:gd name="connsiteX211" fmla="*/ 597501 w 1662088"/>
                  <a:gd name="connsiteY211" fmla="*/ 437657 h 1327021"/>
                  <a:gd name="connsiteX212" fmla="*/ 589025 w 1662088"/>
                  <a:gd name="connsiteY212" fmla="*/ 433764 h 1327021"/>
                  <a:gd name="connsiteX213" fmla="*/ 585446 w 1662088"/>
                  <a:gd name="connsiteY213" fmla="*/ 424221 h 1327021"/>
                  <a:gd name="connsiteX214" fmla="*/ 588083 w 1662088"/>
                  <a:gd name="connsiteY214" fmla="*/ 416121 h 1327021"/>
                  <a:gd name="connsiteX215" fmla="*/ 599134 w 1662088"/>
                  <a:gd name="connsiteY215" fmla="*/ 410910 h 1327021"/>
                  <a:gd name="connsiteX216" fmla="*/ 882421 w 1662088"/>
                  <a:gd name="connsiteY216" fmla="*/ 312267 h 1327021"/>
                  <a:gd name="connsiteX217" fmla="*/ 863334 w 1662088"/>
                  <a:gd name="connsiteY217" fmla="*/ 321811 h 1327021"/>
                  <a:gd name="connsiteX218" fmla="*/ 852158 w 1662088"/>
                  <a:gd name="connsiteY218" fmla="*/ 357599 h 1327021"/>
                  <a:gd name="connsiteX219" fmla="*/ 852158 w 1662088"/>
                  <a:gd name="connsiteY219" fmla="*/ 385853 h 1327021"/>
                  <a:gd name="connsiteX220" fmla="*/ 863962 w 1662088"/>
                  <a:gd name="connsiteY220" fmla="*/ 422521 h 1327021"/>
                  <a:gd name="connsiteX221" fmla="*/ 882673 w 1662088"/>
                  <a:gd name="connsiteY221" fmla="*/ 431186 h 1327021"/>
                  <a:gd name="connsiteX222" fmla="*/ 901634 w 1662088"/>
                  <a:gd name="connsiteY222" fmla="*/ 421642 h 1327021"/>
                  <a:gd name="connsiteX223" fmla="*/ 912810 w 1662088"/>
                  <a:gd name="connsiteY223" fmla="*/ 385853 h 1327021"/>
                  <a:gd name="connsiteX224" fmla="*/ 912810 w 1662088"/>
                  <a:gd name="connsiteY224" fmla="*/ 357599 h 1327021"/>
                  <a:gd name="connsiteX225" fmla="*/ 901132 w 1662088"/>
                  <a:gd name="connsiteY225" fmla="*/ 320932 h 1327021"/>
                  <a:gd name="connsiteX226" fmla="*/ 882421 w 1662088"/>
                  <a:gd name="connsiteY226" fmla="*/ 312267 h 1327021"/>
                  <a:gd name="connsiteX227" fmla="*/ 69065 w 1662088"/>
                  <a:gd name="connsiteY227" fmla="*/ 305094 h 1327021"/>
                  <a:gd name="connsiteX228" fmla="*/ 69065 w 1662088"/>
                  <a:gd name="connsiteY228" fmla="*/ 445987 h 1327021"/>
                  <a:gd name="connsiteX229" fmla="*/ 95059 w 1662088"/>
                  <a:gd name="connsiteY229" fmla="*/ 445987 h 1327021"/>
                  <a:gd name="connsiteX230" fmla="*/ 108307 w 1662088"/>
                  <a:gd name="connsiteY230" fmla="*/ 449566 h 1327021"/>
                  <a:gd name="connsiteX231" fmla="*/ 112263 w 1662088"/>
                  <a:gd name="connsiteY231" fmla="*/ 458921 h 1327021"/>
                  <a:gd name="connsiteX232" fmla="*/ 108307 w 1662088"/>
                  <a:gd name="connsiteY232" fmla="*/ 468151 h 1327021"/>
                  <a:gd name="connsiteX233" fmla="*/ 95059 w 1662088"/>
                  <a:gd name="connsiteY233" fmla="*/ 471730 h 1327021"/>
                  <a:gd name="connsiteX234" fmla="*/ 17329 w 1662088"/>
                  <a:gd name="connsiteY234" fmla="*/ 471730 h 1327021"/>
                  <a:gd name="connsiteX235" fmla="*/ 4081 w 1662088"/>
                  <a:gd name="connsiteY235" fmla="*/ 468151 h 1327021"/>
                  <a:gd name="connsiteX236" fmla="*/ 125 w 1662088"/>
                  <a:gd name="connsiteY236" fmla="*/ 458796 h 1327021"/>
                  <a:gd name="connsiteX237" fmla="*/ 4081 w 1662088"/>
                  <a:gd name="connsiteY237" fmla="*/ 449566 h 1327021"/>
                  <a:gd name="connsiteX238" fmla="*/ 17329 w 1662088"/>
                  <a:gd name="connsiteY238" fmla="*/ 445987 h 1327021"/>
                  <a:gd name="connsiteX239" fmla="*/ 43323 w 1662088"/>
                  <a:gd name="connsiteY239" fmla="*/ 445987 h 1327021"/>
                  <a:gd name="connsiteX240" fmla="*/ 43323 w 1662088"/>
                  <a:gd name="connsiteY240" fmla="*/ 338622 h 1327021"/>
                  <a:gd name="connsiteX241" fmla="*/ 20343 w 1662088"/>
                  <a:gd name="connsiteY241" fmla="*/ 344649 h 1327021"/>
                  <a:gd name="connsiteX242" fmla="*/ 12055 w 1662088"/>
                  <a:gd name="connsiteY242" fmla="*/ 346156 h 1327021"/>
                  <a:gd name="connsiteX243" fmla="*/ 3579 w 1662088"/>
                  <a:gd name="connsiteY243" fmla="*/ 342263 h 1327021"/>
                  <a:gd name="connsiteX244" fmla="*/ 0 w 1662088"/>
                  <a:gd name="connsiteY244" fmla="*/ 332720 h 1327021"/>
                  <a:gd name="connsiteX245" fmla="*/ 2637 w 1662088"/>
                  <a:gd name="connsiteY245" fmla="*/ 324620 h 1327021"/>
                  <a:gd name="connsiteX246" fmla="*/ 13687 w 1662088"/>
                  <a:gd name="connsiteY246" fmla="*/ 319409 h 1327021"/>
                  <a:gd name="connsiteX247" fmla="*/ 882296 w 1662088"/>
                  <a:gd name="connsiteY247" fmla="*/ 286525 h 1327021"/>
                  <a:gd name="connsiteX248" fmla="*/ 908478 w 1662088"/>
                  <a:gd name="connsiteY248" fmla="*/ 293306 h 1327021"/>
                  <a:gd name="connsiteX249" fmla="*/ 928947 w 1662088"/>
                  <a:gd name="connsiteY249" fmla="*/ 318483 h 1327021"/>
                  <a:gd name="connsiteX250" fmla="*/ 938679 w 1662088"/>
                  <a:gd name="connsiteY250" fmla="*/ 357599 h 1327021"/>
                  <a:gd name="connsiteX251" fmla="*/ 938679 w 1662088"/>
                  <a:gd name="connsiteY251" fmla="*/ 385853 h 1327021"/>
                  <a:gd name="connsiteX252" fmla="*/ 924175 w 1662088"/>
                  <a:gd name="connsiteY252" fmla="*/ 433948 h 1327021"/>
                  <a:gd name="connsiteX253" fmla="*/ 882673 w 1662088"/>
                  <a:gd name="connsiteY253" fmla="*/ 456928 h 1327021"/>
                  <a:gd name="connsiteX254" fmla="*/ 856365 w 1662088"/>
                  <a:gd name="connsiteY254" fmla="*/ 450084 h 1327021"/>
                  <a:gd name="connsiteX255" fmla="*/ 836022 w 1662088"/>
                  <a:gd name="connsiteY255" fmla="*/ 424844 h 1327021"/>
                  <a:gd name="connsiteX256" fmla="*/ 826416 w 1662088"/>
                  <a:gd name="connsiteY256" fmla="*/ 385853 h 1327021"/>
                  <a:gd name="connsiteX257" fmla="*/ 826416 w 1662088"/>
                  <a:gd name="connsiteY257" fmla="*/ 357599 h 1327021"/>
                  <a:gd name="connsiteX258" fmla="*/ 840856 w 1662088"/>
                  <a:gd name="connsiteY258" fmla="*/ 309568 h 1327021"/>
                  <a:gd name="connsiteX259" fmla="*/ 882296 w 1662088"/>
                  <a:gd name="connsiteY259" fmla="*/ 286525 h 1327021"/>
                  <a:gd name="connsiteX260" fmla="*/ 1136702 w 1662088"/>
                  <a:gd name="connsiteY260" fmla="*/ 254795 h 1327021"/>
                  <a:gd name="connsiteX261" fmla="*/ 1136702 w 1662088"/>
                  <a:gd name="connsiteY261" fmla="*/ 395688 h 1327021"/>
                  <a:gd name="connsiteX262" fmla="*/ 1162696 w 1662088"/>
                  <a:gd name="connsiteY262" fmla="*/ 395688 h 1327021"/>
                  <a:gd name="connsiteX263" fmla="*/ 1175944 w 1662088"/>
                  <a:gd name="connsiteY263" fmla="*/ 399267 h 1327021"/>
                  <a:gd name="connsiteX264" fmla="*/ 1179899 w 1662088"/>
                  <a:gd name="connsiteY264" fmla="*/ 408622 h 1327021"/>
                  <a:gd name="connsiteX265" fmla="*/ 1175944 w 1662088"/>
                  <a:gd name="connsiteY265" fmla="*/ 417852 h 1327021"/>
                  <a:gd name="connsiteX266" fmla="*/ 1162696 w 1662088"/>
                  <a:gd name="connsiteY266" fmla="*/ 421431 h 1327021"/>
                  <a:gd name="connsiteX267" fmla="*/ 1084965 w 1662088"/>
                  <a:gd name="connsiteY267" fmla="*/ 421431 h 1327021"/>
                  <a:gd name="connsiteX268" fmla="*/ 1071717 w 1662088"/>
                  <a:gd name="connsiteY268" fmla="*/ 417852 h 1327021"/>
                  <a:gd name="connsiteX269" fmla="*/ 1067762 w 1662088"/>
                  <a:gd name="connsiteY269" fmla="*/ 408497 h 1327021"/>
                  <a:gd name="connsiteX270" fmla="*/ 1071717 w 1662088"/>
                  <a:gd name="connsiteY270" fmla="*/ 399267 h 1327021"/>
                  <a:gd name="connsiteX271" fmla="*/ 1084965 w 1662088"/>
                  <a:gd name="connsiteY271" fmla="*/ 395688 h 1327021"/>
                  <a:gd name="connsiteX272" fmla="*/ 1110959 w 1662088"/>
                  <a:gd name="connsiteY272" fmla="*/ 395688 h 1327021"/>
                  <a:gd name="connsiteX273" fmla="*/ 1110959 w 1662088"/>
                  <a:gd name="connsiteY273" fmla="*/ 288323 h 1327021"/>
                  <a:gd name="connsiteX274" fmla="*/ 1087979 w 1662088"/>
                  <a:gd name="connsiteY274" fmla="*/ 294351 h 1327021"/>
                  <a:gd name="connsiteX275" fmla="*/ 1079691 w 1662088"/>
                  <a:gd name="connsiteY275" fmla="*/ 295857 h 1327021"/>
                  <a:gd name="connsiteX276" fmla="*/ 1071215 w 1662088"/>
                  <a:gd name="connsiteY276" fmla="*/ 291965 h 1327021"/>
                  <a:gd name="connsiteX277" fmla="*/ 1067636 w 1662088"/>
                  <a:gd name="connsiteY277" fmla="*/ 282421 h 1327021"/>
                  <a:gd name="connsiteX278" fmla="*/ 1070273 w 1662088"/>
                  <a:gd name="connsiteY278" fmla="*/ 274322 h 1327021"/>
                  <a:gd name="connsiteX279" fmla="*/ 1081324 w 1662088"/>
                  <a:gd name="connsiteY279" fmla="*/ 269110 h 1327021"/>
                  <a:gd name="connsiteX280" fmla="*/ 1364612 w 1662088"/>
                  <a:gd name="connsiteY280" fmla="*/ 188375 h 1327021"/>
                  <a:gd name="connsiteX281" fmla="*/ 1345524 w 1662088"/>
                  <a:gd name="connsiteY281" fmla="*/ 197919 h 1327021"/>
                  <a:gd name="connsiteX282" fmla="*/ 1334348 w 1662088"/>
                  <a:gd name="connsiteY282" fmla="*/ 233707 h 1327021"/>
                  <a:gd name="connsiteX283" fmla="*/ 1334348 w 1662088"/>
                  <a:gd name="connsiteY283" fmla="*/ 261962 h 1327021"/>
                  <a:gd name="connsiteX284" fmla="*/ 1346152 w 1662088"/>
                  <a:gd name="connsiteY284" fmla="*/ 298629 h 1327021"/>
                  <a:gd name="connsiteX285" fmla="*/ 1364863 w 1662088"/>
                  <a:gd name="connsiteY285" fmla="*/ 307294 h 1327021"/>
                  <a:gd name="connsiteX286" fmla="*/ 1383824 w 1662088"/>
                  <a:gd name="connsiteY286" fmla="*/ 297750 h 1327021"/>
                  <a:gd name="connsiteX287" fmla="*/ 1395000 w 1662088"/>
                  <a:gd name="connsiteY287" fmla="*/ 261962 h 1327021"/>
                  <a:gd name="connsiteX288" fmla="*/ 1395000 w 1662088"/>
                  <a:gd name="connsiteY288" fmla="*/ 233707 h 1327021"/>
                  <a:gd name="connsiteX289" fmla="*/ 1383322 w 1662088"/>
                  <a:gd name="connsiteY289" fmla="*/ 197040 h 1327021"/>
                  <a:gd name="connsiteX290" fmla="*/ 1364612 w 1662088"/>
                  <a:gd name="connsiteY290" fmla="*/ 188375 h 1327021"/>
                  <a:gd name="connsiteX291" fmla="*/ 1364486 w 1662088"/>
                  <a:gd name="connsiteY291" fmla="*/ 162633 h 1327021"/>
                  <a:gd name="connsiteX292" fmla="*/ 1390668 w 1662088"/>
                  <a:gd name="connsiteY292" fmla="*/ 169414 h 1327021"/>
                  <a:gd name="connsiteX293" fmla="*/ 1411137 w 1662088"/>
                  <a:gd name="connsiteY293" fmla="*/ 194591 h 1327021"/>
                  <a:gd name="connsiteX294" fmla="*/ 1420869 w 1662088"/>
                  <a:gd name="connsiteY294" fmla="*/ 233707 h 1327021"/>
                  <a:gd name="connsiteX295" fmla="*/ 1420869 w 1662088"/>
                  <a:gd name="connsiteY295" fmla="*/ 261962 h 1327021"/>
                  <a:gd name="connsiteX296" fmla="*/ 1406365 w 1662088"/>
                  <a:gd name="connsiteY296" fmla="*/ 310056 h 1327021"/>
                  <a:gd name="connsiteX297" fmla="*/ 1364863 w 1662088"/>
                  <a:gd name="connsiteY297" fmla="*/ 333036 h 1327021"/>
                  <a:gd name="connsiteX298" fmla="*/ 1338555 w 1662088"/>
                  <a:gd name="connsiteY298" fmla="*/ 326192 h 1327021"/>
                  <a:gd name="connsiteX299" fmla="*/ 1318212 w 1662088"/>
                  <a:gd name="connsiteY299" fmla="*/ 300952 h 1327021"/>
                  <a:gd name="connsiteX300" fmla="*/ 1308606 w 1662088"/>
                  <a:gd name="connsiteY300" fmla="*/ 261962 h 1327021"/>
                  <a:gd name="connsiteX301" fmla="*/ 1308606 w 1662088"/>
                  <a:gd name="connsiteY301" fmla="*/ 233707 h 1327021"/>
                  <a:gd name="connsiteX302" fmla="*/ 1323047 w 1662088"/>
                  <a:gd name="connsiteY302" fmla="*/ 185676 h 1327021"/>
                  <a:gd name="connsiteX303" fmla="*/ 1364486 w 1662088"/>
                  <a:gd name="connsiteY303" fmla="*/ 162633 h 1327021"/>
                  <a:gd name="connsiteX304" fmla="*/ 1618891 w 1662088"/>
                  <a:gd name="connsiteY304" fmla="*/ 106726 h 1327021"/>
                  <a:gd name="connsiteX305" fmla="*/ 1618891 w 1662088"/>
                  <a:gd name="connsiteY305" fmla="*/ 247619 h 1327021"/>
                  <a:gd name="connsiteX306" fmla="*/ 1644885 w 1662088"/>
                  <a:gd name="connsiteY306" fmla="*/ 247619 h 1327021"/>
                  <a:gd name="connsiteX307" fmla="*/ 1658133 w 1662088"/>
                  <a:gd name="connsiteY307" fmla="*/ 251198 h 1327021"/>
                  <a:gd name="connsiteX308" fmla="*/ 1662088 w 1662088"/>
                  <a:gd name="connsiteY308" fmla="*/ 260554 h 1327021"/>
                  <a:gd name="connsiteX309" fmla="*/ 1658133 w 1662088"/>
                  <a:gd name="connsiteY309" fmla="*/ 269783 h 1327021"/>
                  <a:gd name="connsiteX310" fmla="*/ 1644885 w 1662088"/>
                  <a:gd name="connsiteY310" fmla="*/ 273362 h 1327021"/>
                  <a:gd name="connsiteX311" fmla="*/ 1567154 w 1662088"/>
                  <a:gd name="connsiteY311" fmla="*/ 273362 h 1327021"/>
                  <a:gd name="connsiteX312" fmla="*/ 1553906 w 1662088"/>
                  <a:gd name="connsiteY312" fmla="*/ 269783 h 1327021"/>
                  <a:gd name="connsiteX313" fmla="*/ 1549951 w 1662088"/>
                  <a:gd name="connsiteY313" fmla="*/ 260428 h 1327021"/>
                  <a:gd name="connsiteX314" fmla="*/ 1553906 w 1662088"/>
                  <a:gd name="connsiteY314" fmla="*/ 251198 h 1327021"/>
                  <a:gd name="connsiteX315" fmla="*/ 1567154 w 1662088"/>
                  <a:gd name="connsiteY315" fmla="*/ 247619 h 1327021"/>
                  <a:gd name="connsiteX316" fmla="*/ 1593148 w 1662088"/>
                  <a:gd name="connsiteY316" fmla="*/ 247619 h 1327021"/>
                  <a:gd name="connsiteX317" fmla="*/ 1593148 w 1662088"/>
                  <a:gd name="connsiteY317" fmla="*/ 140254 h 1327021"/>
                  <a:gd name="connsiteX318" fmla="*/ 1570168 w 1662088"/>
                  <a:gd name="connsiteY318" fmla="*/ 146282 h 1327021"/>
                  <a:gd name="connsiteX319" fmla="*/ 1561880 w 1662088"/>
                  <a:gd name="connsiteY319" fmla="*/ 147788 h 1327021"/>
                  <a:gd name="connsiteX320" fmla="*/ 1553404 w 1662088"/>
                  <a:gd name="connsiteY320" fmla="*/ 143896 h 1327021"/>
                  <a:gd name="connsiteX321" fmla="*/ 1549825 w 1662088"/>
                  <a:gd name="connsiteY321" fmla="*/ 134352 h 1327021"/>
                  <a:gd name="connsiteX322" fmla="*/ 1552462 w 1662088"/>
                  <a:gd name="connsiteY322" fmla="*/ 126252 h 1327021"/>
                  <a:gd name="connsiteX323" fmla="*/ 1563513 w 1662088"/>
                  <a:gd name="connsiteY323" fmla="*/ 121041 h 1327021"/>
                  <a:gd name="connsiteX324" fmla="*/ 293285 w 1662088"/>
                  <a:gd name="connsiteY324" fmla="*/ 92162 h 1327021"/>
                  <a:gd name="connsiteX325" fmla="*/ 293285 w 1662088"/>
                  <a:gd name="connsiteY325" fmla="*/ 233055 h 1327021"/>
                  <a:gd name="connsiteX326" fmla="*/ 319278 w 1662088"/>
                  <a:gd name="connsiteY326" fmla="*/ 233055 h 1327021"/>
                  <a:gd name="connsiteX327" fmla="*/ 332526 w 1662088"/>
                  <a:gd name="connsiteY327" fmla="*/ 236634 h 1327021"/>
                  <a:gd name="connsiteX328" fmla="*/ 336482 w 1662088"/>
                  <a:gd name="connsiteY328" fmla="*/ 245990 h 1327021"/>
                  <a:gd name="connsiteX329" fmla="*/ 332526 w 1662088"/>
                  <a:gd name="connsiteY329" fmla="*/ 255219 h 1327021"/>
                  <a:gd name="connsiteX330" fmla="*/ 319278 w 1662088"/>
                  <a:gd name="connsiteY330" fmla="*/ 258798 h 1327021"/>
                  <a:gd name="connsiteX331" fmla="*/ 241548 w 1662088"/>
                  <a:gd name="connsiteY331" fmla="*/ 258798 h 1327021"/>
                  <a:gd name="connsiteX332" fmla="*/ 228300 w 1662088"/>
                  <a:gd name="connsiteY332" fmla="*/ 255219 h 1327021"/>
                  <a:gd name="connsiteX333" fmla="*/ 224345 w 1662088"/>
                  <a:gd name="connsiteY333" fmla="*/ 245864 h 1327021"/>
                  <a:gd name="connsiteX334" fmla="*/ 228300 w 1662088"/>
                  <a:gd name="connsiteY334" fmla="*/ 236634 h 1327021"/>
                  <a:gd name="connsiteX335" fmla="*/ 241548 w 1662088"/>
                  <a:gd name="connsiteY335" fmla="*/ 233055 h 1327021"/>
                  <a:gd name="connsiteX336" fmla="*/ 267542 w 1662088"/>
                  <a:gd name="connsiteY336" fmla="*/ 233055 h 1327021"/>
                  <a:gd name="connsiteX337" fmla="*/ 267542 w 1662088"/>
                  <a:gd name="connsiteY337" fmla="*/ 125690 h 1327021"/>
                  <a:gd name="connsiteX338" fmla="*/ 244562 w 1662088"/>
                  <a:gd name="connsiteY338" fmla="*/ 131717 h 1327021"/>
                  <a:gd name="connsiteX339" fmla="*/ 236274 w 1662088"/>
                  <a:gd name="connsiteY339" fmla="*/ 133224 h 1327021"/>
                  <a:gd name="connsiteX340" fmla="*/ 227798 w 1662088"/>
                  <a:gd name="connsiteY340" fmla="*/ 129332 h 1327021"/>
                  <a:gd name="connsiteX341" fmla="*/ 224219 w 1662088"/>
                  <a:gd name="connsiteY341" fmla="*/ 119788 h 1327021"/>
                  <a:gd name="connsiteX342" fmla="*/ 226856 w 1662088"/>
                  <a:gd name="connsiteY342" fmla="*/ 111688 h 1327021"/>
                  <a:gd name="connsiteX343" fmla="*/ 237907 w 1662088"/>
                  <a:gd name="connsiteY343" fmla="*/ 106477 h 1327021"/>
                  <a:gd name="connsiteX344" fmla="*/ 729156 w 1662088"/>
                  <a:gd name="connsiteY344" fmla="*/ 40194 h 1327021"/>
                  <a:gd name="connsiteX345" fmla="*/ 729156 w 1662088"/>
                  <a:gd name="connsiteY345" fmla="*/ 181087 h 1327021"/>
                  <a:gd name="connsiteX346" fmla="*/ 755149 w 1662088"/>
                  <a:gd name="connsiteY346" fmla="*/ 181087 h 1327021"/>
                  <a:gd name="connsiteX347" fmla="*/ 768397 w 1662088"/>
                  <a:gd name="connsiteY347" fmla="*/ 184666 h 1327021"/>
                  <a:gd name="connsiteX348" fmla="*/ 772353 w 1662088"/>
                  <a:gd name="connsiteY348" fmla="*/ 194022 h 1327021"/>
                  <a:gd name="connsiteX349" fmla="*/ 768397 w 1662088"/>
                  <a:gd name="connsiteY349" fmla="*/ 203251 h 1327021"/>
                  <a:gd name="connsiteX350" fmla="*/ 755149 w 1662088"/>
                  <a:gd name="connsiteY350" fmla="*/ 206830 h 1327021"/>
                  <a:gd name="connsiteX351" fmla="*/ 677419 w 1662088"/>
                  <a:gd name="connsiteY351" fmla="*/ 206830 h 1327021"/>
                  <a:gd name="connsiteX352" fmla="*/ 664171 w 1662088"/>
                  <a:gd name="connsiteY352" fmla="*/ 203251 h 1327021"/>
                  <a:gd name="connsiteX353" fmla="*/ 660216 w 1662088"/>
                  <a:gd name="connsiteY353" fmla="*/ 193896 h 1327021"/>
                  <a:gd name="connsiteX354" fmla="*/ 664171 w 1662088"/>
                  <a:gd name="connsiteY354" fmla="*/ 184666 h 1327021"/>
                  <a:gd name="connsiteX355" fmla="*/ 677419 w 1662088"/>
                  <a:gd name="connsiteY355" fmla="*/ 181087 h 1327021"/>
                  <a:gd name="connsiteX356" fmla="*/ 703413 w 1662088"/>
                  <a:gd name="connsiteY356" fmla="*/ 181087 h 1327021"/>
                  <a:gd name="connsiteX357" fmla="*/ 703413 w 1662088"/>
                  <a:gd name="connsiteY357" fmla="*/ 73722 h 1327021"/>
                  <a:gd name="connsiteX358" fmla="*/ 680433 w 1662088"/>
                  <a:gd name="connsiteY358" fmla="*/ 79749 h 1327021"/>
                  <a:gd name="connsiteX359" fmla="*/ 672145 w 1662088"/>
                  <a:gd name="connsiteY359" fmla="*/ 81256 h 1327021"/>
                  <a:gd name="connsiteX360" fmla="*/ 663669 w 1662088"/>
                  <a:gd name="connsiteY360" fmla="*/ 77363 h 1327021"/>
                  <a:gd name="connsiteX361" fmla="*/ 660090 w 1662088"/>
                  <a:gd name="connsiteY361" fmla="*/ 67820 h 1327021"/>
                  <a:gd name="connsiteX362" fmla="*/ 662727 w 1662088"/>
                  <a:gd name="connsiteY362" fmla="*/ 59720 h 1327021"/>
                  <a:gd name="connsiteX363" fmla="*/ 673778 w 1662088"/>
                  <a:gd name="connsiteY363" fmla="*/ 54509 h 1327021"/>
                  <a:gd name="connsiteX364" fmla="*/ 521194 w 1662088"/>
                  <a:gd name="connsiteY364" fmla="*/ 25742 h 1327021"/>
                  <a:gd name="connsiteX365" fmla="*/ 502107 w 1662088"/>
                  <a:gd name="connsiteY365" fmla="*/ 35286 h 1327021"/>
                  <a:gd name="connsiteX366" fmla="*/ 490931 w 1662088"/>
                  <a:gd name="connsiteY366" fmla="*/ 71074 h 1327021"/>
                  <a:gd name="connsiteX367" fmla="*/ 490931 w 1662088"/>
                  <a:gd name="connsiteY367" fmla="*/ 99328 h 1327021"/>
                  <a:gd name="connsiteX368" fmla="*/ 502735 w 1662088"/>
                  <a:gd name="connsiteY368" fmla="*/ 135996 h 1327021"/>
                  <a:gd name="connsiteX369" fmla="*/ 521446 w 1662088"/>
                  <a:gd name="connsiteY369" fmla="*/ 144661 h 1327021"/>
                  <a:gd name="connsiteX370" fmla="*/ 540407 w 1662088"/>
                  <a:gd name="connsiteY370" fmla="*/ 135117 h 1327021"/>
                  <a:gd name="connsiteX371" fmla="*/ 551583 w 1662088"/>
                  <a:gd name="connsiteY371" fmla="*/ 99328 h 1327021"/>
                  <a:gd name="connsiteX372" fmla="*/ 551583 w 1662088"/>
                  <a:gd name="connsiteY372" fmla="*/ 71074 h 1327021"/>
                  <a:gd name="connsiteX373" fmla="*/ 539905 w 1662088"/>
                  <a:gd name="connsiteY373" fmla="*/ 34407 h 1327021"/>
                  <a:gd name="connsiteX374" fmla="*/ 521194 w 1662088"/>
                  <a:gd name="connsiteY374" fmla="*/ 25742 h 1327021"/>
                  <a:gd name="connsiteX375" fmla="*/ 521069 w 1662088"/>
                  <a:gd name="connsiteY375" fmla="*/ 0 h 1327021"/>
                  <a:gd name="connsiteX376" fmla="*/ 547251 w 1662088"/>
                  <a:gd name="connsiteY376" fmla="*/ 6781 h 1327021"/>
                  <a:gd name="connsiteX377" fmla="*/ 567719 w 1662088"/>
                  <a:gd name="connsiteY377" fmla="*/ 31958 h 1327021"/>
                  <a:gd name="connsiteX378" fmla="*/ 577451 w 1662088"/>
                  <a:gd name="connsiteY378" fmla="*/ 71074 h 1327021"/>
                  <a:gd name="connsiteX379" fmla="*/ 577451 w 1662088"/>
                  <a:gd name="connsiteY379" fmla="*/ 99328 h 1327021"/>
                  <a:gd name="connsiteX380" fmla="*/ 562948 w 1662088"/>
                  <a:gd name="connsiteY380" fmla="*/ 147423 h 1327021"/>
                  <a:gd name="connsiteX381" fmla="*/ 521446 w 1662088"/>
                  <a:gd name="connsiteY381" fmla="*/ 170403 h 1327021"/>
                  <a:gd name="connsiteX382" fmla="*/ 495138 w 1662088"/>
                  <a:gd name="connsiteY382" fmla="*/ 163559 h 1327021"/>
                  <a:gd name="connsiteX383" fmla="*/ 474795 w 1662088"/>
                  <a:gd name="connsiteY383" fmla="*/ 138319 h 1327021"/>
                  <a:gd name="connsiteX384" fmla="*/ 465189 w 1662088"/>
                  <a:gd name="connsiteY384" fmla="*/ 99328 h 1327021"/>
                  <a:gd name="connsiteX385" fmla="*/ 465189 w 1662088"/>
                  <a:gd name="connsiteY385" fmla="*/ 71074 h 1327021"/>
                  <a:gd name="connsiteX386" fmla="*/ 479629 w 1662088"/>
                  <a:gd name="connsiteY386" fmla="*/ 23042 h 1327021"/>
                  <a:gd name="connsiteX387" fmla="*/ 521069 w 1662088"/>
                  <a:gd name="connsiteY387" fmla="*/ 0 h 1327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Lst>
                <a:rect l="l" t="t" r="r" b="b"/>
                <a:pathLst>
                  <a:path w="1662088" h="1327021">
                    <a:moveTo>
                      <a:pt x="130430" y="1160385"/>
                    </a:moveTo>
                    <a:lnTo>
                      <a:pt x="130430" y="1301278"/>
                    </a:lnTo>
                    <a:lnTo>
                      <a:pt x="156424" y="1301278"/>
                    </a:lnTo>
                    <a:cubicBezTo>
                      <a:pt x="162619" y="1301278"/>
                      <a:pt x="167035" y="1302471"/>
                      <a:pt x="169672" y="1304857"/>
                    </a:cubicBezTo>
                    <a:cubicBezTo>
                      <a:pt x="172309" y="1307243"/>
                      <a:pt x="173628" y="1310362"/>
                      <a:pt x="173628" y="1314213"/>
                    </a:cubicBezTo>
                    <a:cubicBezTo>
                      <a:pt x="173628" y="1317980"/>
                      <a:pt x="172309" y="1321056"/>
                      <a:pt x="169672" y="1323442"/>
                    </a:cubicBezTo>
                    <a:cubicBezTo>
                      <a:pt x="167035" y="1325828"/>
                      <a:pt x="162619" y="1327021"/>
                      <a:pt x="156424" y="1327021"/>
                    </a:cubicBezTo>
                    <a:lnTo>
                      <a:pt x="78694" y="1327021"/>
                    </a:lnTo>
                    <a:cubicBezTo>
                      <a:pt x="72499" y="1327021"/>
                      <a:pt x="68083" y="1325828"/>
                      <a:pt x="65446" y="1323442"/>
                    </a:cubicBezTo>
                    <a:cubicBezTo>
                      <a:pt x="62809" y="1321056"/>
                      <a:pt x="61490" y="1317938"/>
                      <a:pt x="61490" y="1314087"/>
                    </a:cubicBezTo>
                    <a:cubicBezTo>
                      <a:pt x="61490" y="1310320"/>
                      <a:pt x="62809" y="1307243"/>
                      <a:pt x="65446" y="1304857"/>
                    </a:cubicBezTo>
                    <a:cubicBezTo>
                      <a:pt x="68083" y="1302471"/>
                      <a:pt x="72499" y="1301278"/>
                      <a:pt x="78694" y="1301278"/>
                    </a:cubicBezTo>
                    <a:lnTo>
                      <a:pt x="104688" y="1301278"/>
                    </a:lnTo>
                    <a:lnTo>
                      <a:pt x="104688" y="1193913"/>
                    </a:lnTo>
                    <a:lnTo>
                      <a:pt x="81708" y="1199940"/>
                    </a:lnTo>
                    <a:cubicBezTo>
                      <a:pt x="78024" y="1200945"/>
                      <a:pt x="75262" y="1201447"/>
                      <a:pt x="73420" y="1201447"/>
                    </a:cubicBezTo>
                    <a:cubicBezTo>
                      <a:pt x="70155" y="1201447"/>
                      <a:pt x="67330" y="1200150"/>
                      <a:pt x="64944" y="1197555"/>
                    </a:cubicBezTo>
                    <a:cubicBezTo>
                      <a:pt x="62558" y="1194959"/>
                      <a:pt x="61365" y="1191778"/>
                      <a:pt x="61365" y="1188011"/>
                    </a:cubicBezTo>
                    <a:cubicBezTo>
                      <a:pt x="61365" y="1184579"/>
                      <a:pt x="62244" y="1181879"/>
                      <a:pt x="64002" y="1179911"/>
                    </a:cubicBezTo>
                    <a:cubicBezTo>
                      <a:pt x="65760" y="1177944"/>
                      <a:pt x="69443" y="1176207"/>
                      <a:pt x="75052" y="1174700"/>
                    </a:cubicBezTo>
                    <a:close/>
                    <a:moveTo>
                      <a:pt x="343878" y="1002509"/>
                    </a:moveTo>
                    <a:cubicBezTo>
                      <a:pt x="336093" y="1002509"/>
                      <a:pt x="329730" y="1005691"/>
                      <a:pt x="324791" y="1012053"/>
                    </a:cubicBezTo>
                    <a:cubicBezTo>
                      <a:pt x="317340" y="1021680"/>
                      <a:pt x="313615" y="1033610"/>
                      <a:pt x="313615" y="1047841"/>
                    </a:cubicBezTo>
                    <a:lnTo>
                      <a:pt x="313615" y="1076096"/>
                    </a:lnTo>
                    <a:cubicBezTo>
                      <a:pt x="313615" y="1090160"/>
                      <a:pt x="317550" y="1102382"/>
                      <a:pt x="325419" y="1112763"/>
                    </a:cubicBezTo>
                    <a:cubicBezTo>
                      <a:pt x="329772" y="1118539"/>
                      <a:pt x="336009" y="1121428"/>
                      <a:pt x="344130" y="1121428"/>
                    </a:cubicBezTo>
                    <a:cubicBezTo>
                      <a:pt x="351831" y="1121428"/>
                      <a:pt x="358152" y="1118246"/>
                      <a:pt x="363091" y="1111884"/>
                    </a:cubicBezTo>
                    <a:cubicBezTo>
                      <a:pt x="370542" y="1102257"/>
                      <a:pt x="374267" y="1090327"/>
                      <a:pt x="374267" y="1076096"/>
                    </a:cubicBezTo>
                    <a:lnTo>
                      <a:pt x="374267" y="1047841"/>
                    </a:lnTo>
                    <a:cubicBezTo>
                      <a:pt x="374267" y="1033861"/>
                      <a:pt x="370374" y="1021638"/>
                      <a:pt x="362589" y="1011174"/>
                    </a:cubicBezTo>
                    <a:cubicBezTo>
                      <a:pt x="358152" y="1005398"/>
                      <a:pt x="351915" y="1002509"/>
                      <a:pt x="343878" y="1002509"/>
                    </a:cubicBezTo>
                    <a:close/>
                    <a:moveTo>
                      <a:pt x="343753" y="976767"/>
                    </a:moveTo>
                    <a:cubicBezTo>
                      <a:pt x="354050" y="976767"/>
                      <a:pt x="362777" y="979027"/>
                      <a:pt x="369935" y="983548"/>
                    </a:cubicBezTo>
                    <a:cubicBezTo>
                      <a:pt x="377093" y="988068"/>
                      <a:pt x="383915" y="996461"/>
                      <a:pt x="390403" y="1008725"/>
                    </a:cubicBezTo>
                    <a:cubicBezTo>
                      <a:pt x="396891" y="1020990"/>
                      <a:pt x="400135" y="1034028"/>
                      <a:pt x="400135" y="1047841"/>
                    </a:cubicBezTo>
                    <a:lnTo>
                      <a:pt x="400135" y="1076096"/>
                    </a:lnTo>
                    <a:cubicBezTo>
                      <a:pt x="400135" y="1092839"/>
                      <a:pt x="395301" y="1108870"/>
                      <a:pt x="385632" y="1124190"/>
                    </a:cubicBezTo>
                    <a:cubicBezTo>
                      <a:pt x="375962" y="1139510"/>
                      <a:pt x="362128" y="1147170"/>
                      <a:pt x="344130" y="1147170"/>
                    </a:cubicBezTo>
                    <a:cubicBezTo>
                      <a:pt x="333749" y="1147170"/>
                      <a:pt x="324980" y="1144889"/>
                      <a:pt x="317822" y="1140327"/>
                    </a:cubicBezTo>
                    <a:cubicBezTo>
                      <a:pt x="310664" y="1135764"/>
                      <a:pt x="303883" y="1127351"/>
                      <a:pt x="297479" y="1115086"/>
                    </a:cubicBezTo>
                    <a:cubicBezTo>
                      <a:pt x="291075" y="1102822"/>
                      <a:pt x="287873" y="1089825"/>
                      <a:pt x="287873" y="1076096"/>
                    </a:cubicBezTo>
                    <a:lnTo>
                      <a:pt x="287873" y="1047841"/>
                    </a:lnTo>
                    <a:cubicBezTo>
                      <a:pt x="287873" y="1031182"/>
                      <a:pt x="292686" y="1015171"/>
                      <a:pt x="302313" y="999810"/>
                    </a:cubicBezTo>
                    <a:cubicBezTo>
                      <a:pt x="311941" y="984448"/>
                      <a:pt x="325754" y="976767"/>
                      <a:pt x="343753" y="976767"/>
                    </a:cubicBezTo>
                    <a:close/>
                    <a:moveTo>
                      <a:pt x="606728" y="832636"/>
                    </a:moveTo>
                    <a:lnTo>
                      <a:pt x="606728" y="973529"/>
                    </a:lnTo>
                    <a:lnTo>
                      <a:pt x="632721" y="973529"/>
                    </a:lnTo>
                    <a:cubicBezTo>
                      <a:pt x="638916" y="973529"/>
                      <a:pt x="643332" y="974722"/>
                      <a:pt x="645969" y="977108"/>
                    </a:cubicBezTo>
                    <a:cubicBezTo>
                      <a:pt x="648606" y="979494"/>
                      <a:pt x="649925" y="982613"/>
                      <a:pt x="649925" y="986464"/>
                    </a:cubicBezTo>
                    <a:cubicBezTo>
                      <a:pt x="649925" y="990231"/>
                      <a:pt x="648606" y="993307"/>
                      <a:pt x="645969" y="995693"/>
                    </a:cubicBezTo>
                    <a:cubicBezTo>
                      <a:pt x="643332" y="998079"/>
                      <a:pt x="638916" y="999272"/>
                      <a:pt x="632721" y="999272"/>
                    </a:cubicBezTo>
                    <a:lnTo>
                      <a:pt x="554991" y="999272"/>
                    </a:lnTo>
                    <a:cubicBezTo>
                      <a:pt x="548796" y="999272"/>
                      <a:pt x="544380" y="998079"/>
                      <a:pt x="541743" y="995693"/>
                    </a:cubicBezTo>
                    <a:cubicBezTo>
                      <a:pt x="539106" y="993307"/>
                      <a:pt x="537788" y="990189"/>
                      <a:pt x="537788" y="986338"/>
                    </a:cubicBezTo>
                    <a:cubicBezTo>
                      <a:pt x="537788" y="982571"/>
                      <a:pt x="539106" y="979494"/>
                      <a:pt x="541743" y="977108"/>
                    </a:cubicBezTo>
                    <a:cubicBezTo>
                      <a:pt x="544380" y="974722"/>
                      <a:pt x="548796" y="973529"/>
                      <a:pt x="554991" y="973529"/>
                    </a:cubicBezTo>
                    <a:lnTo>
                      <a:pt x="580985" y="973529"/>
                    </a:lnTo>
                    <a:lnTo>
                      <a:pt x="580985" y="866164"/>
                    </a:lnTo>
                    <a:lnTo>
                      <a:pt x="558005" y="872191"/>
                    </a:lnTo>
                    <a:cubicBezTo>
                      <a:pt x="554322" y="873196"/>
                      <a:pt x="551559" y="873698"/>
                      <a:pt x="549717" y="873698"/>
                    </a:cubicBezTo>
                    <a:cubicBezTo>
                      <a:pt x="546452" y="873698"/>
                      <a:pt x="543627" y="872401"/>
                      <a:pt x="541241" y="869806"/>
                    </a:cubicBezTo>
                    <a:cubicBezTo>
                      <a:pt x="538855" y="867210"/>
                      <a:pt x="537662" y="864029"/>
                      <a:pt x="537662" y="860262"/>
                    </a:cubicBezTo>
                    <a:cubicBezTo>
                      <a:pt x="537662" y="856830"/>
                      <a:pt x="538541" y="854130"/>
                      <a:pt x="540299" y="852162"/>
                    </a:cubicBezTo>
                    <a:cubicBezTo>
                      <a:pt x="542057" y="850195"/>
                      <a:pt x="545741" y="848458"/>
                      <a:pt x="551350" y="846951"/>
                    </a:cubicBezTo>
                    <a:close/>
                    <a:moveTo>
                      <a:pt x="773446" y="730114"/>
                    </a:moveTo>
                    <a:cubicBezTo>
                      <a:pt x="765661" y="730114"/>
                      <a:pt x="759298" y="733296"/>
                      <a:pt x="754359" y="739658"/>
                    </a:cubicBezTo>
                    <a:cubicBezTo>
                      <a:pt x="746908" y="749285"/>
                      <a:pt x="743183" y="761215"/>
                      <a:pt x="743183" y="775446"/>
                    </a:cubicBezTo>
                    <a:lnTo>
                      <a:pt x="743183" y="803701"/>
                    </a:lnTo>
                    <a:cubicBezTo>
                      <a:pt x="743183" y="817765"/>
                      <a:pt x="747118" y="829987"/>
                      <a:pt x="754987" y="840368"/>
                    </a:cubicBezTo>
                    <a:cubicBezTo>
                      <a:pt x="759340" y="846144"/>
                      <a:pt x="765577" y="849033"/>
                      <a:pt x="773698" y="849033"/>
                    </a:cubicBezTo>
                    <a:cubicBezTo>
                      <a:pt x="781399" y="849033"/>
                      <a:pt x="787720" y="845851"/>
                      <a:pt x="792659" y="839489"/>
                    </a:cubicBezTo>
                    <a:cubicBezTo>
                      <a:pt x="800110" y="829862"/>
                      <a:pt x="803835" y="817932"/>
                      <a:pt x="803835" y="803701"/>
                    </a:cubicBezTo>
                    <a:lnTo>
                      <a:pt x="803835" y="775446"/>
                    </a:lnTo>
                    <a:cubicBezTo>
                      <a:pt x="803835" y="761466"/>
                      <a:pt x="799942" y="749243"/>
                      <a:pt x="792157" y="738779"/>
                    </a:cubicBezTo>
                    <a:cubicBezTo>
                      <a:pt x="787720" y="733003"/>
                      <a:pt x="781483" y="730114"/>
                      <a:pt x="773446" y="730114"/>
                    </a:cubicBezTo>
                    <a:close/>
                    <a:moveTo>
                      <a:pt x="773321" y="704372"/>
                    </a:moveTo>
                    <a:cubicBezTo>
                      <a:pt x="783618" y="704372"/>
                      <a:pt x="792345" y="706632"/>
                      <a:pt x="799503" y="711153"/>
                    </a:cubicBezTo>
                    <a:cubicBezTo>
                      <a:pt x="806661" y="715673"/>
                      <a:pt x="813483" y="724066"/>
                      <a:pt x="819971" y="736330"/>
                    </a:cubicBezTo>
                    <a:cubicBezTo>
                      <a:pt x="826459" y="748595"/>
                      <a:pt x="829703" y="761633"/>
                      <a:pt x="829703" y="775446"/>
                    </a:cubicBezTo>
                    <a:lnTo>
                      <a:pt x="829703" y="803701"/>
                    </a:lnTo>
                    <a:cubicBezTo>
                      <a:pt x="829703" y="820444"/>
                      <a:pt x="824869" y="836475"/>
                      <a:pt x="815200" y="851795"/>
                    </a:cubicBezTo>
                    <a:cubicBezTo>
                      <a:pt x="805530" y="867115"/>
                      <a:pt x="791696" y="874775"/>
                      <a:pt x="773698" y="874775"/>
                    </a:cubicBezTo>
                    <a:cubicBezTo>
                      <a:pt x="763317" y="874775"/>
                      <a:pt x="754548" y="872494"/>
                      <a:pt x="747390" y="867932"/>
                    </a:cubicBezTo>
                    <a:cubicBezTo>
                      <a:pt x="740232" y="863369"/>
                      <a:pt x="733451" y="854956"/>
                      <a:pt x="727047" y="842691"/>
                    </a:cubicBezTo>
                    <a:cubicBezTo>
                      <a:pt x="720643" y="830427"/>
                      <a:pt x="717441" y="817430"/>
                      <a:pt x="717441" y="803701"/>
                    </a:cubicBezTo>
                    <a:lnTo>
                      <a:pt x="717441" y="775446"/>
                    </a:lnTo>
                    <a:cubicBezTo>
                      <a:pt x="717441" y="758787"/>
                      <a:pt x="722254" y="742776"/>
                      <a:pt x="731881" y="727414"/>
                    </a:cubicBezTo>
                    <a:cubicBezTo>
                      <a:pt x="741509" y="712053"/>
                      <a:pt x="755322" y="704372"/>
                      <a:pt x="773321" y="704372"/>
                    </a:cubicBezTo>
                    <a:close/>
                    <a:moveTo>
                      <a:pt x="238232" y="636461"/>
                    </a:moveTo>
                    <a:lnTo>
                      <a:pt x="238232" y="777354"/>
                    </a:lnTo>
                    <a:lnTo>
                      <a:pt x="264225" y="777354"/>
                    </a:lnTo>
                    <a:cubicBezTo>
                      <a:pt x="270420" y="777354"/>
                      <a:pt x="274836" y="778547"/>
                      <a:pt x="277473" y="780933"/>
                    </a:cubicBezTo>
                    <a:cubicBezTo>
                      <a:pt x="280110" y="783319"/>
                      <a:pt x="281429" y="786438"/>
                      <a:pt x="281429" y="790289"/>
                    </a:cubicBezTo>
                    <a:cubicBezTo>
                      <a:pt x="281429" y="794056"/>
                      <a:pt x="280110" y="797132"/>
                      <a:pt x="277473" y="799518"/>
                    </a:cubicBezTo>
                    <a:cubicBezTo>
                      <a:pt x="274836" y="801904"/>
                      <a:pt x="270420" y="803097"/>
                      <a:pt x="264225" y="803097"/>
                    </a:cubicBezTo>
                    <a:lnTo>
                      <a:pt x="186495" y="803097"/>
                    </a:lnTo>
                    <a:cubicBezTo>
                      <a:pt x="180300" y="803097"/>
                      <a:pt x="175884" y="801904"/>
                      <a:pt x="173247" y="799518"/>
                    </a:cubicBezTo>
                    <a:cubicBezTo>
                      <a:pt x="170610" y="797132"/>
                      <a:pt x="169292" y="794014"/>
                      <a:pt x="169292" y="790163"/>
                    </a:cubicBezTo>
                    <a:cubicBezTo>
                      <a:pt x="169292" y="786396"/>
                      <a:pt x="170610" y="783319"/>
                      <a:pt x="173247" y="780933"/>
                    </a:cubicBezTo>
                    <a:cubicBezTo>
                      <a:pt x="175884" y="778547"/>
                      <a:pt x="180300" y="777354"/>
                      <a:pt x="186495" y="777354"/>
                    </a:cubicBezTo>
                    <a:lnTo>
                      <a:pt x="212489" y="777354"/>
                    </a:lnTo>
                    <a:lnTo>
                      <a:pt x="212489" y="669989"/>
                    </a:lnTo>
                    <a:lnTo>
                      <a:pt x="189509" y="676016"/>
                    </a:lnTo>
                    <a:cubicBezTo>
                      <a:pt x="185826" y="677021"/>
                      <a:pt x="183063" y="677523"/>
                      <a:pt x="181221" y="677523"/>
                    </a:cubicBezTo>
                    <a:cubicBezTo>
                      <a:pt x="177956" y="677523"/>
                      <a:pt x="175131" y="676226"/>
                      <a:pt x="172745" y="673631"/>
                    </a:cubicBezTo>
                    <a:cubicBezTo>
                      <a:pt x="170359" y="671035"/>
                      <a:pt x="169166" y="667854"/>
                      <a:pt x="169166" y="664087"/>
                    </a:cubicBezTo>
                    <a:cubicBezTo>
                      <a:pt x="169166" y="660655"/>
                      <a:pt x="170045" y="657955"/>
                      <a:pt x="171803" y="655987"/>
                    </a:cubicBezTo>
                    <a:cubicBezTo>
                      <a:pt x="173561" y="654020"/>
                      <a:pt x="177245" y="652283"/>
                      <a:pt x="182854" y="650776"/>
                    </a:cubicBezTo>
                    <a:close/>
                    <a:moveTo>
                      <a:pt x="985363" y="590361"/>
                    </a:moveTo>
                    <a:lnTo>
                      <a:pt x="985363" y="731254"/>
                    </a:lnTo>
                    <a:lnTo>
                      <a:pt x="1011357" y="731254"/>
                    </a:lnTo>
                    <a:cubicBezTo>
                      <a:pt x="1017551" y="731254"/>
                      <a:pt x="1021968" y="732447"/>
                      <a:pt x="1024605" y="734833"/>
                    </a:cubicBezTo>
                    <a:cubicBezTo>
                      <a:pt x="1027242" y="737219"/>
                      <a:pt x="1028560" y="740338"/>
                      <a:pt x="1028560" y="744189"/>
                    </a:cubicBezTo>
                    <a:cubicBezTo>
                      <a:pt x="1028560" y="747956"/>
                      <a:pt x="1027242" y="751032"/>
                      <a:pt x="1024605" y="753418"/>
                    </a:cubicBezTo>
                    <a:cubicBezTo>
                      <a:pt x="1021968" y="755804"/>
                      <a:pt x="1017551" y="756997"/>
                      <a:pt x="1011357" y="756997"/>
                    </a:cubicBezTo>
                    <a:lnTo>
                      <a:pt x="933626" y="756997"/>
                    </a:lnTo>
                    <a:cubicBezTo>
                      <a:pt x="927431" y="756997"/>
                      <a:pt x="923015" y="755804"/>
                      <a:pt x="920378" y="753418"/>
                    </a:cubicBezTo>
                    <a:cubicBezTo>
                      <a:pt x="917741" y="751032"/>
                      <a:pt x="916423" y="747914"/>
                      <a:pt x="916423" y="744063"/>
                    </a:cubicBezTo>
                    <a:cubicBezTo>
                      <a:pt x="916423" y="740296"/>
                      <a:pt x="917741" y="737219"/>
                      <a:pt x="920378" y="734833"/>
                    </a:cubicBezTo>
                    <a:cubicBezTo>
                      <a:pt x="923015" y="732447"/>
                      <a:pt x="927431" y="731254"/>
                      <a:pt x="933626" y="731254"/>
                    </a:cubicBezTo>
                    <a:lnTo>
                      <a:pt x="959620" y="731254"/>
                    </a:lnTo>
                    <a:lnTo>
                      <a:pt x="959620" y="623889"/>
                    </a:lnTo>
                    <a:lnTo>
                      <a:pt x="936640" y="629916"/>
                    </a:lnTo>
                    <a:cubicBezTo>
                      <a:pt x="932957" y="630921"/>
                      <a:pt x="930194" y="631423"/>
                      <a:pt x="928352" y="631423"/>
                    </a:cubicBezTo>
                    <a:cubicBezTo>
                      <a:pt x="925087" y="631423"/>
                      <a:pt x="922262" y="630126"/>
                      <a:pt x="919876" y="627531"/>
                    </a:cubicBezTo>
                    <a:cubicBezTo>
                      <a:pt x="917490" y="624935"/>
                      <a:pt x="916297" y="621754"/>
                      <a:pt x="916297" y="617987"/>
                    </a:cubicBezTo>
                    <a:cubicBezTo>
                      <a:pt x="916297" y="614555"/>
                      <a:pt x="917176" y="611855"/>
                      <a:pt x="918934" y="609887"/>
                    </a:cubicBezTo>
                    <a:cubicBezTo>
                      <a:pt x="920692" y="607920"/>
                      <a:pt x="924376" y="606183"/>
                      <a:pt x="929985" y="604676"/>
                    </a:cubicBezTo>
                    <a:close/>
                    <a:moveTo>
                      <a:pt x="386226" y="544961"/>
                    </a:moveTo>
                    <a:cubicBezTo>
                      <a:pt x="378441" y="544961"/>
                      <a:pt x="372078" y="548142"/>
                      <a:pt x="367139" y="554505"/>
                    </a:cubicBezTo>
                    <a:cubicBezTo>
                      <a:pt x="359688" y="564132"/>
                      <a:pt x="355963" y="576062"/>
                      <a:pt x="355963" y="590293"/>
                    </a:cubicBezTo>
                    <a:lnTo>
                      <a:pt x="355963" y="618548"/>
                    </a:lnTo>
                    <a:cubicBezTo>
                      <a:pt x="355963" y="632612"/>
                      <a:pt x="359898" y="644834"/>
                      <a:pt x="367767" y="655215"/>
                    </a:cubicBezTo>
                    <a:cubicBezTo>
                      <a:pt x="372120" y="660991"/>
                      <a:pt x="378357" y="663880"/>
                      <a:pt x="386478" y="663880"/>
                    </a:cubicBezTo>
                    <a:cubicBezTo>
                      <a:pt x="394179" y="663880"/>
                      <a:pt x="400500" y="660698"/>
                      <a:pt x="405439" y="654336"/>
                    </a:cubicBezTo>
                    <a:cubicBezTo>
                      <a:pt x="412890" y="644709"/>
                      <a:pt x="416615" y="632779"/>
                      <a:pt x="416615" y="618548"/>
                    </a:cubicBezTo>
                    <a:lnTo>
                      <a:pt x="416615" y="590293"/>
                    </a:lnTo>
                    <a:cubicBezTo>
                      <a:pt x="416615" y="576313"/>
                      <a:pt x="412722" y="564090"/>
                      <a:pt x="404937" y="553626"/>
                    </a:cubicBezTo>
                    <a:cubicBezTo>
                      <a:pt x="400500" y="547849"/>
                      <a:pt x="394263" y="544961"/>
                      <a:pt x="386226" y="544961"/>
                    </a:cubicBezTo>
                    <a:close/>
                    <a:moveTo>
                      <a:pt x="386101" y="519219"/>
                    </a:moveTo>
                    <a:cubicBezTo>
                      <a:pt x="396398" y="519219"/>
                      <a:pt x="405125" y="521479"/>
                      <a:pt x="412283" y="526000"/>
                    </a:cubicBezTo>
                    <a:cubicBezTo>
                      <a:pt x="419441" y="530520"/>
                      <a:pt x="426263" y="538913"/>
                      <a:pt x="432751" y="551177"/>
                    </a:cubicBezTo>
                    <a:cubicBezTo>
                      <a:pt x="439239" y="563442"/>
                      <a:pt x="442483" y="576480"/>
                      <a:pt x="442483" y="590293"/>
                    </a:cubicBezTo>
                    <a:lnTo>
                      <a:pt x="442483" y="618548"/>
                    </a:lnTo>
                    <a:cubicBezTo>
                      <a:pt x="442483" y="635291"/>
                      <a:pt x="437649" y="651322"/>
                      <a:pt x="427980" y="666642"/>
                    </a:cubicBezTo>
                    <a:cubicBezTo>
                      <a:pt x="418310" y="681962"/>
                      <a:pt x="404476" y="689622"/>
                      <a:pt x="386478" y="689622"/>
                    </a:cubicBezTo>
                    <a:cubicBezTo>
                      <a:pt x="376097" y="689622"/>
                      <a:pt x="367328" y="687341"/>
                      <a:pt x="360170" y="682778"/>
                    </a:cubicBezTo>
                    <a:cubicBezTo>
                      <a:pt x="353012" y="678216"/>
                      <a:pt x="346231" y="669803"/>
                      <a:pt x="339827" y="657538"/>
                    </a:cubicBezTo>
                    <a:cubicBezTo>
                      <a:pt x="333423" y="645274"/>
                      <a:pt x="330221" y="632277"/>
                      <a:pt x="330221" y="618548"/>
                    </a:cubicBezTo>
                    <a:lnTo>
                      <a:pt x="330221" y="590293"/>
                    </a:lnTo>
                    <a:cubicBezTo>
                      <a:pt x="330221" y="573634"/>
                      <a:pt x="335034" y="557623"/>
                      <a:pt x="344661" y="542261"/>
                    </a:cubicBezTo>
                    <a:cubicBezTo>
                      <a:pt x="354289" y="526900"/>
                      <a:pt x="368102" y="519219"/>
                      <a:pt x="386101" y="519219"/>
                    </a:cubicBezTo>
                    <a:close/>
                    <a:moveTo>
                      <a:pt x="1219608" y="487604"/>
                    </a:moveTo>
                    <a:cubicBezTo>
                      <a:pt x="1211822" y="487604"/>
                      <a:pt x="1205460" y="490785"/>
                      <a:pt x="1200520" y="497148"/>
                    </a:cubicBezTo>
                    <a:cubicBezTo>
                      <a:pt x="1193070" y="506775"/>
                      <a:pt x="1189344" y="518705"/>
                      <a:pt x="1189344" y="532936"/>
                    </a:cubicBezTo>
                    <a:lnTo>
                      <a:pt x="1189344" y="561190"/>
                    </a:lnTo>
                    <a:cubicBezTo>
                      <a:pt x="1189344" y="575255"/>
                      <a:pt x="1193279" y="587477"/>
                      <a:pt x="1201148" y="597858"/>
                    </a:cubicBezTo>
                    <a:cubicBezTo>
                      <a:pt x="1205501" y="603634"/>
                      <a:pt x="1211738" y="606523"/>
                      <a:pt x="1219859" y="606523"/>
                    </a:cubicBezTo>
                    <a:cubicBezTo>
                      <a:pt x="1227561" y="606523"/>
                      <a:pt x="1233881" y="603341"/>
                      <a:pt x="1238820" y="596979"/>
                    </a:cubicBezTo>
                    <a:cubicBezTo>
                      <a:pt x="1246271" y="587352"/>
                      <a:pt x="1249996" y="575422"/>
                      <a:pt x="1249996" y="561190"/>
                    </a:cubicBezTo>
                    <a:lnTo>
                      <a:pt x="1249996" y="532936"/>
                    </a:lnTo>
                    <a:cubicBezTo>
                      <a:pt x="1249996" y="518956"/>
                      <a:pt x="1246104" y="506733"/>
                      <a:pt x="1238318" y="496269"/>
                    </a:cubicBezTo>
                    <a:cubicBezTo>
                      <a:pt x="1233881" y="490492"/>
                      <a:pt x="1227644" y="487604"/>
                      <a:pt x="1219608" y="487604"/>
                    </a:cubicBezTo>
                    <a:close/>
                    <a:moveTo>
                      <a:pt x="1448745" y="476355"/>
                    </a:moveTo>
                    <a:lnTo>
                      <a:pt x="1448745" y="617248"/>
                    </a:lnTo>
                    <a:lnTo>
                      <a:pt x="1474739" y="617248"/>
                    </a:lnTo>
                    <a:cubicBezTo>
                      <a:pt x="1480933" y="617248"/>
                      <a:pt x="1485350" y="618441"/>
                      <a:pt x="1487987" y="620827"/>
                    </a:cubicBezTo>
                    <a:cubicBezTo>
                      <a:pt x="1490624" y="623213"/>
                      <a:pt x="1491942" y="626332"/>
                      <a:pt x="1491942" y="630183"/>
                    </a:cubicBezTo>
                    <a:cubicBezTo>
                      <a:pt x="1491942" y="633950"/>
                      <a:pt x="1490624" y="637026"/>
                      <a:pt x="1487987" y="639412"/>
                    </a:cubicBezTo>
                    <a:cubicBezTo>
                      <a:pt x="1485350" y="641798"/>
                      <a:pt x="1480933" y="642991"/>
                      <a:pt x="1474739" y="642991"/>
                    </a:cubicBezTo>
                    <a:lnTo>
                      <a:pt x="1397008" y="642991"/>
                    </a:lnTo>
                    <a:cubicBezTo>
                      <a:pt x="1390813" y="642991"/>
                      <a:pt x="1386397" y="641798"/>
                      <a:pt x="1383760" y="639412"/>
                    </a:cubicBezTo>
                    <a:cubicBezTo>
                      <a:pt x="1381123" y="637026"/>
                      <a:pt x="1379805" y="633908"/>
                      <a:pt x="1379805" y="630057"/>
                    </a:cubicBezTo>
                    <a:cubicBezTo>
                      <a:pt x="1379805" y="626290"/>
                      <a:pt x="1381123" y="623213"/>
                      <a:pt x="1383760" y="620827"/>
                    </a:cubicBezTo>
                    <a:cubicBezTo>
                      <a:pt x="1386397" y="618441"/>
                      <a:pt x="1390813" y="617248"/>
                      <a:pt x="1397008" y="617248"/>
                    </a:cubicBezTo>
                    <a:lnTo>
                      <a:pt x="1423002" y="617248"/>
                    </a:lnTo>
                    <a:lnTo>
                      <a:pt x="1423002" y="509883"/>
                    </a:lnTo>
                    <a:lnTo>
                      <a:pt x="1400022" y="515910"/>
                    </a:lnTo>
                    <a:cubicBezTo>
                      <a:pt x="1396339" y="516915"/>
                      <a:pt x="1393576" y="517417"/>
                      <a:pt x="1391734" y="517417"/>
                    </a:cubicBezTo>
                    <a:cubicBezTo>
                      <a:pt x="1388469" y="517417"/>
                      <a:pt x="1385644" y="516120"/>
                      <a:pt x="1383258" y="513524"/>
                    </a:cubicBezTo>
                    <a:cubicBezTo>
                      <a:pt x="1380872" y="510929"/>
                      <a:pt x="1379679" y="507748"/>
                      <a:pt x="1379679" y="503981"/>
                    </a:cubicBezTo>
                    <a:cubicBezTo>
                      <a:pt x="1379679" y="500548"/>
                      <a:pt x="1380558" y="497849"/>
                      <a:pt x="1382316" y="495881"/>
                    </a:cubicBezTo>
                    <a:cubicBezTo>
                      <a:pt x="1384074" y="493914"/>
                      <a:pt x="1387758" y="492177"/>
                      <a:pt x="1393367" y="490670"/>
                    </a:cubicBezTo>
                    <a:close/>
                    <a:moveTo>
                      <a:pt x="1219482" y="461862"/>
                    </a:moveTo>
                    <a:cubicBezTo>
                      <a:pt x="1229779" y="461862"/>
                      <a:pt x="1238506" y="464122"/>
                      <a:pt x="1245664" y="468643"/>
                    </a:cubicBezTo>
                    <a:cubicBezTo>
                      <a:pt x="1252822" y="473163"/>
                      <a:pt x="1259645" y="481556"/>
                      <a:pt x="1266133" y="493820"/>
                    </a:cubicBezTo>
                    <a:cubicBezTo>
                      <a:pt x="1272621" y="506085"/>
                      <a:pt x="1275865" y="519123"/>
                      <a:pt x="1275865" y="532936"/>
                    </a:cubicBezTo>
                    <a:lnTo>
                      <a:pt x="1275865" y="561190"/>
                    </a:lnTo>
                    <a:cubicBezTo>
                      <a:pt x="1275865" y="577934"/>
                      <a:pt x="1271030" y="593965"/>
                      <a:pt x="1261361" y="609285"/>
                    </a:cubicBezTo>
                    <a:cubicBezTo>
                      <a:pt x="1251692" y="624605"/>
                      <a:pt x="1237858" y="632265"/>
                      <a:pt x="1219859" y="632265"/>
                    </a:cubicBezTo>
                    <a:cubicBezTo>
                      <a:pt x="1209478" y="632265"/>
                      <a:pt x="1200709" y="629984"/>
                      <a:pt x="1193551" y="625421"/>
                    </a:cubicBezTo>
                    <a:cubicBezTo>
                      <a:pt x="1186393" y="620859"/>
                      <a:pt x="1179612" y="612446"/>
                      <a:pt x="1173208" y="600181"/>
                    </a:cubicBezTo>
                    <a:cubicBezTo>
                      <a:pt x="1166804" y="587917"/>
                      <a:pt x="1163602" y="574920"/>
                      <a:pt x="1163602" y="561190"/>
                    </a:cubicBezTo>
                    <a:lnTo>
                      <a:pt x="1163602" y="532936"/>
                    </a:lnTo>
                    <a:cubicBezTo>
                      <a:pt x="1163602" y="516277"/>
                      <a:pt x="1168415" y="500266"/>
                      <a:pt x="1178043" y="484904"/>
                    </a:cubicBezTo>
                    <a:cubicBezTo>
                      <a:pt x="1187670" y="469543"/>
                      <a:pt x="1201483" y="461862"/>
                      <a:pt x="1219482" y="461862"/>
                    </a:cubicBezTo>
                    <a:close/>
                    <a:moveTo>
                      <a:pt x="654512" y="396595"/>
                    </a:moveTo>
                    <a:lnTo>
                      <a:pt x="654512" y="537488"/>
                    </a:lnTo>
                    <a:lnTo>
                      <a:pt x="680505" y="537488"/>
                    </a:lnTo>
                    <a:cubicBezTo>
                      <a:pt x="686700" y="537488"/>
                      <a:pt x="691116" y="538681"/>
                      <a:pt x="693753" y="541067"/>
                    </a:cubicBezTo>
                    <a:cubicBezTo>
                      <a:pt x="696390" y="543453"/>
                      <a:pt x="697709" y="546572"/>
                      <a:pt x="697709" y="550422"/>
                    </a:cubicBezTo>
                    <a:cubicBezTo>
                      <a:pt x="697709" y="554190"/>
                      <a:pt x="696390" y="557266"/>
                      <a:pt x="693753" y="559652"/>
                    </a:cubicBezTo>
                    <a:cubicBezTo>
                      <a:pt x="691116" y="562038"/>
                      <a:pt x="686700" y="563231"/>
                      <a:pt x="680505" y="563231"/>
                    </a:cubicBezTo>
                    <a:lnTo>
                      <a:pt x="602775" y="563231"/>
                    </a:lnTo>
                    <a:cubicBezTo>
                      <a:pt x="596580" y="563231"/>
                      <a:pt x="592164" y="562038"/>
                      <a:pt x="589527" y="559652"/>
                    </a:cubicBezTo>
                    <a:cubicBezTo>
                      <a:pt x="586890" y="557266"/>
                      <a:pt x="585572" y="554148"/>
                      <a:pt x="585572" y="550297"/>
                    </a:cubicBezTo>
                    <a:cubicBezTo>
                      <a:pt x="585572" y="546530"/>
                      <a:pt x="586890" y="543453"/>
                      <a:pt x="589527" y="541067"/>
                    </a:cubicBezTo>
                    <a:cubicBezTo>
                      <a:pt x="592164" y="538681"/>
                      <a:pt x="596580" y="537488"/>
                      <a:pt x="602775" y="537488"/>
                    </a:cubicBezTo>
                    <a:lnTo>
                      <a:pt x="628769" y="537488"/>
                    </a:lnTo>
                    <a:lnTo>
                      <a:pt x="628769" y="430123"/>
                    </a:lnTo>
                    <a:lnTo>
                      <a:pt x="605789" y="436150"/>
                    </a:lnTo>
                    <a:cubicBezTo>
                      <a:pt x="602106" y="437155"/>
                      <a:pt x="599343" y="437657"/>
                      <a:pt x="597501" y="437657"/>
                    </a:cubicBezTo>
                    <a:cubicBezTo>
                      <a:pt x="594236" y="437657"/>
                      <a:pt x="591411" y="436360"/>
                      <a:pt x="589025" y="433764"/>
                    </a:cubicBezTo>
                    <a:cubicBezTo>
                      <a:pt x="586639" y="431169"/>
                      <a:pt x="585446" y="427988"/>
                      <a:pt x="585446" y="424221"/>
                    </a:cubicBezTo>
                    <a:cubicBezTo>
                      <a:pt x="585446" y="420788"/>
                      <a:pt x="586325" y="418089"/>
                      <a:pt x="588083" y="416121"/>
                    </a:cubicBezTo>
                    <a:cubicBezTo>
                      <a:pt x="589841" y="414154"/>
                      <a:pt x="593525" y="412417"/>
                      <a:pt x="599134" y="410910"/>
                    </a:cubicBezTo>
                    <a:close/>
                    <a:moveTo>
                      <a:pt x="882421" y="312267"/>
                    </a:moveTo>
                    <a:cubicBezTo>
                      <a:pt x="874636" y="312267"/>
                      <a:pt x="868273" y="315449"/>
                      <a:pt x="863334" y="321811"/>
                    </a:cubicBezTo>
                    <a:cubicBezTo>
                      <a:pt x="855883" y="331438"/>
                      <a:pt x="852158" y="343368"/>
                      <a:pt x="852158" y="357599"/>
                    </a:cubicBezTo>
                    <a:lnTo>
                      <a:pt x="852158" y="385853"/>
                    </a:lnTo>
                    <a:cubicBezTo>
                      <a:pt x="852158" y="399918"/>
                      <a:pt x="856093" y="412140"/>
                      <a:pt x="863962" y="422521"/>
                    </a:cubicBezTo>
                    <a:cubicBezTo>
                      <a:pt x="868315" y="428297"/>
                      <a:pt x="874552" y="431186"/>
                      <a:pt x="882673" y="431186"/>
                    </a:cubicBezTo>
                    <a:cubicBezTo>
                      <a:pt x="890374" y="431186"/>
                      <a:pt x="896695" y="428004"/>
                      <a:pt x="901634" y="421642"/>
                    </a:cubicBezTo>
                    <a:cubicBezTo>
                      <a:pt x="909085" y="412015"/>
                      <a:pt x="912810" y="400085"/>
                      <a:pt x="912810" y="385853"/>
                    </a:cubicBezTo>
                    <a:lnTo>
                      <a:pt x="912810" y="357599"/>
                    </a:lnTo>
                    <a:cubicBezTo>
                      <a:pt x="912810" y="343619"/>
                      <a:pt x="908918" y="331396"/>
                      <a:pt x="901132" y="320932"/>
                    </a:cubicBezTo>
                    <a:cubicBezTo>
                      <a:pt x="896695" y="315156"/>
                      <a:pt x="890458" y="312267"/>
                      <a:pt x="882421" y="312267"/>
                    </a:cubicBezTo>
                    <a:close/>
                    <a:moveTo>
                      <a:pt x="69065" y="305094"/>
                    </a:moveTo>
                    <a:lnTo>
                      <a:pt x="69065" y="445987"/>
                    </a:lnTo>
                    <a:lnTo>
                      <a:pt x="95059" y="445987"/>
                    </a:lnTo>
                    <a:cubicBezTo>
                      <a:pt x="101254" y="445987"/>
                      <a:pt x="105670" y="447180"/>
                      <a:pt x="108307" y="449566"/>
                    </a:cubicBezTo>
                    <a:cubicBezTo>
                      <a:pt x="110944" y="451952"/>
                      <a:pt x="112263" y="455071"/>
                      <a:pt x="112263" y="458921"/>
                    </a:cubicBezTo>
                    <a:cubicBezTo>
                      <a:pt x="112263" y="462689"/>
                      <a:pt x="110944" y="465765"/>
                      <a:pt x="108307" y="468151"/>
                    </a:cubicBezTo>
                    <a:cubicBezTo>
                      <a:pt x="105670" y="470537"/>
                      <a:pt x="101254" y="471730"/>
                      <a:pt x="95059" y="471730"/>
                    </a:cubicBezTo>
                    <a:lnTo>
                      <a:pt x="17329" y="471730"/>
                    </a:lnTo>
                    <a:cubicBezTo>
                      <a:pt x="11134" y="471730"/>
                      <a:pt x="6718" y="470537"/>
                      <a:pt x="4081" y="468151"/>
                    </a:cubicBezTo>
                    <a:cubicBezTo>
                      <a:pt x="1444" y="465765"/>
                      <a:pt x="125" y="462647"/>
                      <a:pt x="125" y="458796"/>
                    </a:cubicBezTo>
                    <a:cubicBezTo>
                      <a:pt x="125" y="455029"/>
                      <a:pt x="1444" y="451952"/>
                      <a:pt x="4081" y="449566"/>
                    </a:cubicBezTo>
                    <a:cubicBezTo>
                      <a:pt x="6718" y="447180"/>
                      <a:pt x="11134" y="445987"/>
                      <a:pt x="17329" y="445987"/>
                    </a:cubicBezTo>
                    <a:lnTo>
                      <a:pt x="43323" y="445987"/>
                    </a:lnTo>
                    <a:lnTo>
                      <a:pt x="43323" y="338622"/>
                    </a:lnTo>
                    <a:lnTo>
                      <a:pt x="20343" y="344649"/>
                    </a:lnTo>
                    <a:cubicBezTo>
                      <a:pt x="16659" y="345654"/>
                      <a:pt x="13897" y="346156"/>
                      <a:pt x="12055" y="346156"/>
                    </a:cubicBezTo>
                    <a:cubicBezTo>
                      <a:pt x="8790" y="346156"/>
                      <a:pt x="5965" y="344859"/>
                      <a:pt x="3579" y="342263"/>
                    </a:cubicBezTo>
                    <a:cubicBezTo>
                      <a:pt x="1193" y="339668"/>
                      <a:pt x="0" y="336487"/>
                      <a:pt x="0" y="332720"/>
                    </a:cubicBezTo>
                    <a:cubicBezTo>
                      <a:pt x="0" y="329287"/>
                      <a:pt x="879" y="326588"/>
                      <a:pt x="2637" y="324620"/>
                    </a:cubicBezTo>
                    <a:cubicBezTo>
                      <a:pt x="4395" y="322653"/>
                      <a:pt x="8078" y="320916"/>
                      <a:pt x="13687" y="319409"/>
                    </a:cubicBezTo>
                    <a:close/>
                    <a:moveTo>
                      <a:pt x="882296" y="286525"/>
                    </a:moveTo>
                    <a:cubicBezTo>
                      <a:pt x="892593" y="286525"/>
                      <a:pt x="901320" y="288785"/>
                      <a:pt x="908478" y="293306"/>
                    </a:cubicBezTo>
                    <a:cubicBezTo>
                      <a:pt x="915636" y="297826"/>
                      <a:pt x="922459" y="306219"/>
                      <a:pt x="928947" y="318483"/>
                    </a:cubicBezTo>
                    <a:cubicBezTo>
                      <a:pt x="935435" y="330748"/>
                      <a:pt x="938679" y="343786"/>
                      <a:pt x="938679" y="357599"/>
                    </a:cubicBezTo>
                    <a:lnTo>
                      <a:pt x="938679" y="385853"/>
                    </a:lnTo>
                    <a:cubicBezTo>
                      <a:pt x="938679" y="402597"/>
                      <a:pt x="933844" y="418628"/>
                      <a:pt x="924175" y="433948"/>
                    </a:cubicBezTo>
                    <a:cubicBezTo>
                      <a:pt x="914506" y="449268"/>
                      <a:pt x="900671" y="456928"/>
                      <a:pt x="882673" y="456928"/>
                    </a:cubicBezTo>
                    <a:cubicBezTo>
                      <a:pt x="872292" y="456928"/>
                      <a:pt x="863523" y="454647"/>
                      <a:pt x="856365" y="450084"/>
                    </a:cubicBezTo>
                    <a:cubicBezTo>
                      <a:pt x="849207" y="445522"/>
                      <a:pt x="842426" y="437108"/>
                      <a:pt x="836022" y="424844"/>
                    </a:cubicBezTo>
                    <a:cubicBezTo>
                      <a:pt x="829618" y="412580"/>
                      <a:pt x="826416" y="399583"/>
                      <a:pt x="826416" y="385853"/>
                    </a:cubicBezTo>
                    <a:lnTo>
                      <a:pt x="826416" y="357599"/>
                    </a:lnTo>
                    <a:cubicBezTo>
                      <a:pt x="826416" y="340940"/>
                      <a:pt x="831229" y="324929"/>
                      <a:pt x="840856" y="309568"/>
                    </a:cubicBezTo>
                    <a:cubicBezTo>
                      <a:pt x="850484" y="294206"/>
                      <a:pt x="864297" y="286525"/>
                      <a:pt x="882296" y="286525"/>
                    </a:cubicBezTo>
                    <a:close/>
                    <a:moveTo>
                      <a:pt x="1136702" y="254795"/>
                    </a:moveTo>
                    <a:lnTo>
                      <a:pt x="1136702" y="395688"/>
                    </a:lnTo>
                    <a:lnTo>
                      <a:pt x="1162696" y="395688"/>
                    </a:lnTo>
                    <a:cubicBezTo>
                      <a:pt x="1168890" y="395688"/>
                      <a:pt x="1173307" y="396881"/>
                      <a:pt x="1175944" y="399267"/>
                    </a:cubicBezTo>
                    <a:cubicBezTo>
                      <a:pt x="1178581" y="401653"/>
                      <a:pt x="1179899" y="404772"/>
                      <a:pt x="1179899" y="408622"/>
                    </a:cubicBezTo>
                    <a:cubicBezTo>
                      <a:pt x="1179899" y="412390"/>
                      <a:pt x="1178581" y="415466"/>
                      <a:pt x="1175944" y="417852"/>
                    </a:cubicBezTo>
                    <a:cubicBezTo>
                      <a:pt x="1173307" y="420238"/>
                      <a:pt x="1168890" y="421431"/>
                      <a:pt x="1162696" y="421431"/>
                    </a:cubicBezTo>
                    <a:lnTo>
                      <a:pt x="1084965" y="421431"/>
                    </a:lnTo>
                    <a:cubicBezTo>
                      <a:pt x="1078770" y="421431"/>
                      <a:pt x="1074354" y="420238"/>
                      <a:pt x="1071717" y="417852"/>
                    </a:cubicBezTo>
                    <a:cubicBezTo>
                      <a:pt x="1069080" y="415466"/>
                      <a:pt x="1067762" y="412348"/>
                      <a:pt x="1067762" y="408497"/>
                    </a:cubicBezTo>
                    <a:cubicBezTo>
                      <a:pt x="1067762" y="404730"/>
                      <a:pt x="1069080" y="401653"/>
                      <a:pt x="1071717" y="399267"/>
                    </a:cubicBezTo>
                    <a:cubicBezTo>
                      <a:pt x="1074354" y="396881"/>
                      <a:pt x="1078770" y="395688"/>
                      <a:pt x="1084965" y="395688"/>
                    </a:cubicBezTo>
                    <a:lnTo>
                      <a:pt x="1110959" y="395688"/>
                    </a:lnTo>
                    <a:lnTo>
                      <a:pt x="1110959" y="288323"/>
                    </a:lnTo>
                    <a:lnTo>
                      <a:pt x="1087979" y="294351"/>
                    </a:lnTo>
                    <a:cubicBezTo>
                      <a:pt x="1084296" y="295355"/>
                      <a:pt x="1081533" y="295857"/>
                      <a:pt x="1079691" y="295857"/>
                    </a:cubicBezTo>
                    <a:cubicBezTo>
                      <a:pt x="1076426" y="295857"/>
                      <a:pt x="1073601" y="294560"/>
                      <a:pt x="1071215" y="291965"/>
                    </a:cubicBezTo>
                    <a:cubicBezTo>
                      <a:pt x="1068829" y="289369"/>
                      <a:pt x="1067636" y="286188"/>
                      <a:pt x="1067636" y="282421"/>
                    </a:cubicBezTo>
                    <a:cubicBezTo>
                      <a:pt x="1067636" y="278989"/>
                      <a:pt x="1068515" y="276289"/>
                      <a:pt x="1070273" y="274322"/>
                    </a:cubicBezTo>
                    <a:cubicBezTo>
                      <a:pt x="1072031" y="272354"/>
                      <a:pt x="1075715" y="270617"/>
                      <a:pt x="1081324" y="269110"/>
                    </a:cubicBezTo>
                    <a:close/>
                    <a:moveTo>
                      <a:pt x="1364612" y="188375"/>
                    </a:moveTo>
                    <a:cubicBezTo>
                      <a:pt x="1356826" y="188375"/>
                      <a:pt x="1350464" y="191557"/>
                      <a:pt x="1345524" y="197919"/>
                    </a:cubicBezTo>
                    <a:cubicBezTo>
                      <a:pt x="1338074" y="207546"/>
                      <a:pt x="1334348" y="219476"/>
                      <a:pt x="1334348" y="233707"/>
                    </a:cubicBezTo>
                    <a:lnTo>
                      <a:pt x="1334348" y="261962"/>
                    </a:lnTo>
                    <a:cubicBezTo>
                      <a:pt x="1334348" y="276026"/>
                      <a:pt x="1338283" y="288248"/>
                      <a:pt x="1346152" y="298629"/>
                    </a:cubicBezTo>
                    <a:cubicBezTo>
                      <a:pt x="1350505" y="304406"/>
                      <a:pt x="1356742" y="307294"/>
                      <a:pt x="1364863" y="307294"/>
                    </a:cubicBezTo>
                    <a:cubicBezTo>
                      <a:pt x="1372565" y="307294"/>
                      <a:pt x="1378885" y="304113"/>
                      <a:pt x="1383824" y="297750"/>
                    </a:cubicBezTo>
                    <a:cubicBezTo>
                      <a:pt x="1391275" y="288123"/>
                      <a:pt x="1395000" y="276193"/>
                      <a:pt x="1395000" y="261962"/>
                    </a:cubicBezTo>
                    <a:lnTo>
                      <a:pt x="1395000" y="233707"/>
                    </a:lnTo>
                    <a:cubicBezTo>
                      <a:pt x="1395000" y="219727"/>
                      <a:pt x="1391108" y="207504"/>
                      <a:pt x="1383322" y="197040"/>
                    </a:cubicBezTo>
                    <a:cubicBezTo>
                      <a:pt x="1378885" y="191264"/>
                      <a:pt x="1372648" y="188375"/>
                      <a:pt x="1364612" y="188375"/>
                    </a:cubicBezTo>
                    <a:close/>
                    <a:moveTo>
                      <a:pt x="1364486" y="162633"/>
                    </a:moveTo>
                    <a:cubicBezTo>
                      <a:pt x="1374783" y="162633"/>
                      <a:pt x="1383510" y="164893"/>
                      <a:pt x="1390668" y="169414"/>
                    </a:cubicBezTo>
                    <a:cubicBezTo>
                      <a:pt x="1397826" y="173934"/>
                      <a:pt x="1404649" y="182327"/>
                      <a:pt x="1411137" y="194591"/>
                    </a:cubicBezTo>
                    <a:cubicBezTo>
                      <a:pt x="1417625" y="206856"/>
                      <a:pt x="1420869" y="219894"/>
                      <a:pt x="1420869" y="233707"/>
                    </a:cubicBezTo>
                    <a:lnTo>
                      <a:pt x="1420869" y="261962"/>
                    </a:lnTo>
                    <a:cubicBezTo>
                      <a:pt x="1420869" y="278705"/>
                      <a:pt x="1416034" y="294736"/>
                      <a:pt x="1406365" y="310056"/>
                    </a:cubicBezTo>
                    <a:cubicBezTo>
                      <a:pt x="1396696" y="325376"/>
                      <a:pt x="1382862" y="333036"/>
                      <a:pt x="1364863" y="333036"/>
                    </a:cubicBezTo>
                    <a:cubicBezTo>
                      <a:pt x="1354482" y="333036"/>
                      <a:pt x="1345713" y="330755"/>
                      <a:pt x="1338555" y="326192"/>
                    </a:cubicBezTo>
                    <a:cubicBezTo>
                      <a:pt x="1331397" y="321630"/>
                      <a:pt x="1324616" y="313217"/>
                      <a:pt x="1318212" y="300952"/>
                    </a:cubicBezTo>
                    <a:cubicBezTo>
                      <a:pt x="1311808" y="288688"/>
                      <a:pt x="1308606" y="275691"/>
                      <a:pt x="1308606" y="261962"/>
                    </a:cubicBezTo>
                    <a:lnTo>
                      <a:pt x="1308606" y="233707"/>
                    </a:lnTo>
                    <a:cubicBezTo>
                      <a:pt x="1308606" y="217048"/>
                      <a:pt x="1313419" y="201037"/>
                      <a:pt x="1323047" y="185676"/>
                    </a:cubicBezTo>
                    <a:cubicBezTo>
                      <a:pt x="1332674" y="170314"/>
                      <a:pt x="1346487" y="162633"/>
                      <a:pt x="1364486" y="162633"/>
                    </a:cubicBezTo>
                    <a:close/>
                    <a:moveTo>
                      <a:pt x="1618891" y="106726"/>
                    </a:moveTo>
                    <a:lnTo>
                      <a:pt x="1618891" y="247619"/>
                    </a:lnTo>
                    <a:lnTo>
                      <a:pt x="1644885" y="247619"/>
                    </a:lnTo>
                    <a:cubicBezTo>
                      <a:pt x="1651079" y="247619"/>
                      <a:pt x="1655496" y="248812"/>
                      <a:pt x="1658133" y="251198"/>
                    </a:cubicBezTo>
                    <a:cubicBezTo>
                      <a:pt x="1660770" y="253584"/>
                      <a:pt x="1662088" y="256703"/>
                      <a:pt x="1662088" y="260554"/>
                    </a:cubicBezTo>
                    <a:cubicBezTo>
                      <a:pt x="1662088" y="264321"/>
                      <a:pt x="1660770" y="267397"/>
                      <a:pt x="1658133" y="269783"/>
                    </a:cubicBezTo>
                    <a:cubicBezTo>
                      <a:pt x="1655496" y="272169"/>
                      <a:pt x="1651079" y="273362"/>
                      <a:pt x="1644885" y="273362"/>
                    </a:cubicBezTo>
                    <a:lnTo>
                      <a:pt x="1567154" y="273362"/>
                    </a:lnTo>
                    <a:cubicBezTo>
                      <a:pt x="1560959" y="273362"/>
                      <a:pt x="1556543" y="272169"/>
                      <a:pt x="1553906" y="269783"/>
                    </a:cubicBezTo>
                    <a:cubicBezTo>
                      <a:pt x="1551269" y="267397"/>
                      <a:pt x="1549951" y="264279"/>
                      <a:pt x="1549951" y="260428"/>
                    </a:cubicBezTo>
                    <a:cubicBezTo>
                      <a:pt x="1549951" y="256661"/>
                      <a:pt x="1551269" y="253584"/>
                      <a:pt x="1553906" y="251198"/>
                    </a:cubicBezTo>
                    <a:cubicBezTo>
                      <a:pt x="1556543" y="248812"/>
                      <a:pt x="1560959" y="247619"/>
                      <a:pt x="1567154" y="247619"/>
                    </a:cubicBezTo>
                    <a:lnTo>
                      <a:pt x="1593148" y="247619"/>
                    </a:lnTo>
                    <a:lnTo>
                      <a:pt x="1593148" y="140254"/>
                    </a:lnTo>
                    <a:lnTo>
                      <a:pt x="1570168" y="146282"/>
                    </a:lnTo>
                    <a:cubicBezTo>
                      <a:pt x="1566485" y="147286"/>
                      <a:pt x="1563722" y="147788"/>
                      <a:pt x="1561880" y="147788"/>
                    </a:cubicBezTo>
                    <a:cubicBezTo>
                      <a:pt x="1558615" y="147788"/>
                      <a:pt x="1555790" y="146491"/>
                      <a:pt x="1553404" y="143896"/>
                    </a:cubicBezTo>
                    <a:cubicBezTo>
                      <a:pt x="1551018" y="141300"/>
                      <a:pt x="1549825" y="138119"/>
                      <a:pt x="1549825" y="134352"/>
                    </a:cubicBezTo>
                    <a:cubicBezTo>
                      <a:pt x="1549825" y="130920"/>
                      <a:pt x="1550704" y="128220"/>
                      <a:pt x="1552462" y="126252"/>
                    </a:cubicBezTo>
                    <a:cubicBezTo>
                      <a:pt x="1554220" y="124285"/>
                      <a:pt x="1557904" y="122548"/>
                      <a:pt x="1563513" y="121041"/>
                    </a:cubicBezTo>
                    <a:close/>
                    <a:moveTo>
                      <a:pt x="293285" y="92162"/>
                    </a:moveTo>
                    <a:lnTo>
                      <a:pt x="293285" y="233055"/>
                    </a:lnTo>
                    <a:lnTo>
                      <a:pt x="319278" y="233055"/>
                    </a:lnTo>
                    <a:cubicBezTo>
                      <a:pt x="325473" y="233055"/>
                      <a:pt x="329889" y="234248"/>
                      <a:pt x="332526" y="236634"/>
                    </a:cubicBezTo>
                    <a:cubicBezTo>
                      <a:pt x="335163" y="239020"/>
                      <a:pt x="336482" y="242139"/>
                      <a:pt x="336482" y="245990"/>
                    </a:cubicBezTo>
                    <a:cubicBezTo>
                      <a:pt x="336482" y="249757"/>
                      <a:pt x="335163" y="252833"/>
                      <a:pt x="332526" y="255219"/>
                    </a:cubicBezTo>
                    <a:cubicBezTo>
                      <a:pt x="329889" y="257605"/>
                      <a:pt x="325473" y="258798"/>
                      <a:pt x="319278" y="258798"/>
                    </a:cubicBezTo>
                    <a:lnTo>
                      <a:pt x="241548" y="258798"/>
                    </a:lnTo>
                    <a:cubicBezTo>
                      <a:pt x="235353" y="258798"/>
                      <a:pt x="230937" y="257605"/>
                      <a:pt x="228300" y="255219"/>
                    </a:cubicBezTo>
                    <a:cubicBezTo>
                      <a:pt x="225663" y="252833"/>
                      <a:pt x="224345" y="249715"/>
                      <a:pt x="224345" y="245864"/>
                    </a:cubicBezTo>
                    <a:cubicBezTo>
                      <a:pt x="224345" y="242097"/>
                      <a:pt x="225663" y="239020"/>
                      <a:pt x="228300" y="236634"/>
                    </a:cubicBezTo>
                    <a:cubicBezTo>
                      <a:pt x="230937" y="234248"/>
                      <a:pt x="235353" y="233055"/>
                      <a:pt x="241548" y="233055"/>
                    </a:cubicBezTo>
                    <a:lnTo>
                      <a:pt x="267542" y="233055"/>
                    </a:lnTo>
                    <a:lnTo>
                      <a:pt x="267542" y="125690"/>
                    </a:lnTo>
                    <a:lnTo>
                      <a:pt x="244562" y="131717"/>
                    </a:lnTo>
                    <a:cubicBezTo>
                      <a:pt x="240879" y="132722"/>
                      <a:pt x="238116" y="133224"/>
                      <a:pt x="236274" y="133224"/>
                    </a:cubicBezTo>
                    <a:cubicBezTo>
                      <a:pt x="233009" y="133224"/>
                      <a:pt x="230184" y="131927"/>
                      <a:pt x="227798" y="129332"/>
                    </a:cubicBezTo>
                    <a:cubicBezTo>
                      <a:pt x="225412" y="126736"/>
                      <a:pt x="224219" y="123555"/>
                      <a:pt x="224219" y="119788"/>
                    </a:cubicBezTo>
                    <a:cubicBezTo>
                      <a:pt x="224219" y="116356"/>
                      <a:pt x="225098" y="113656"/>
                      <a:pt x="226856" y="111688"/>
                    </a:cubicBezTo>
                    <a:cubicBezTo>
                      <a:pt x="228614" y="109721"/>
                      <a:pt x="232298" y="107984"/>
                      <a:pt x="237907" y="106477"/>
                    </a:cubicBezTo>
                    <a:close/>
                    <a:moveTo>
                      <a:pt x="729156" y="40194"/>
                    </a:moveTo>
                    <a:lnTo>
                      <a:pt x="729156" y="181087"/>
                    </a:lnTo>
                    <a:lnTo>
                      <a:pt x="755149" y="181087"/>
                    </a:lnTo>
                    <a:cubicBezTo>
                      <a:pt x="761344" y="181087"/>
                      <a:pt x="765760" y="182280"/>
                      <a:pt x="768397" y="184666"/>
                    </a:cubicBezTo>
                    <a:cubicBezTo>
                      <a:pt x="771034" y="187052"/>
                      <a:pt x="772353" y="190171"/>
                      <a:pt x="772353" y="194022"/>
                    </a:cubicBezTo>
                    <a:cubicBezTo>
                      <a:pt x="772353" y="197789"/>
                      <a:pt x="771034" y="200865"/>
                      <a:pt x="768397" y="203251"/>
                    </a:cubicBezTo>
                    <a:cubicBezTo>
                      <a:pt x="765760" y="205637"/>
                      <a:pt x="761344" y="206830"/>
                      <a:pt x="755149" y="206830"/>
                    </a:cubicBezTo>
                    <a:lnTo>
                      <a:pt x="677419" y="206830"/>
                    </a:lnTo>
                    <a:cubicBezTo>
                      <a:pt x="671224" y="206830"/>
                      <a:pt x="666808" y="205637"/>
                      <a:pt x="664171" y="203251"/>
                    </a:cubicBezTo>
                    <a:cubicBezTo>
                      <a:pt x="661534" y="200865"/>
                      <a:pt x="660216" y="197747"/>
                      <a:pt x="660216" y="193896"/>
                    </a:cubicBezTo>
                    <a:cubicBezTo>
                      <a:pt x="660216" y="190129"/>
                      <a:pt x="661534" y="187052"/>
                      <a:pt x="664171" y="184666"/>
                    </a:cubicBezTo>
                    <a:cubicBezTo>
                      <a:pt x="666808" y="182280"/>
                      <a:pt x="671224" y="181087"/>
                      <a:pt x="677419" y="181087"/>
                    </a:cubicBezTo>
                    <a:lnTo>
                      <a:pt x="703413" y="181087"/>
                    </a:lnTo>
                    <a:lnTo>
                      <a:pt x="703413" y="73722"/>
                    </a:lnTo>
                    <a:lnTo>
                      <a:pt x="680433" y="79749"/>
                    </a:lnTo>
                    <a:cubicBezTo>
                      <a:pt x="676750" y="80754"/>
                      <a:pt x="673987" y="81256"/>
                      <a:pt x="672145" y="81256"/>
                    </a:cubicBezTo>
                    <a:cubicBezTo>
                      <a:pt x="668880" y="81256"/>
                      <a:pt x="666055" y="79959"/>
                      <a:pt x="663669" y="77363"/>
                    </a:cubicBezTo>
                    <a:cubicBezTo>
                      <a:pt x="661283" y="74768"/>
                      <a:pt x="660090" y="71587"/>
                      <a:pt x="660090" y="67820"/>
                    </a:cubicBezTo>
                    <a:cubicBezTo>
                      <a:pt x="660090" y="64388"/>
                      <a:pt x="660969" y="61688"/>
                      <a:pt x="662727" y="59720"/>
                    </a:cubicBezTo>
                    <a:cubicBezTo>
                      <a:pt x="664485" y="57753"/>
                      <a:pt x="668169" y="56016"/>
                      <a:pt x="673778" y="54509"/>
                    </a:cubicBezTo>
                    <a:close/>
                    <a:moveTo>
                      <a:pt x="521194" y="25742"/>
                    </a:moveTo>
                    <a:cubicBezTo>
                      <a:pt x="513409" y="25742"/>
                      <a:pt x="507046" y="28924"/>
                      <a:pt x="502107" y="35286"/>
                    </a:cubicBezTo>
                    <a:cubicBezTo>
                      <a:pt x="494656" y="44913"/>
                      <a:pt x="490931" y="56843"/>
                      <a:pt x="490931" y="71074"/>
                    </a:cubicBezTo>
                    <a:lnTo>
                      <a:pt x="490931" y="99328"/>
                    </a:lnTo>
                    <a:cubicBezTo>
                      <a:pt x="490931" y="113393"/>
                      <a:pt x="494866" y="125615"/>
                      <a:pt x="502735" y="135996"/>
                    </a:cubicBezTo>
                    <a:cubicBezTo>
                      <a:pt x="507088" y="141772"/>
                      <a:pt x="513325" y="144661"/>
                      <a:pt x="521446" y="144661"/>
                    </a:cubicBezTo>
                    <a:cubicBezTo>
                      <a:pt x="529147" y="144661"/>
                      <a:pt x="535468" y="141479"/>
                      <a:pt x="540407" y="135117"/>
                    </a:cubicBezTo>
                    <a:cubicBezTo>
                      <a:pt x="547858" y="125490"/>
                      <a:pt x="551583" y="113560"/>
                      <a:pt x="551583" y="99328"/>
                    </a:cubicBezTo>
                    <a:lnTo>
                      <a:pt x="551583" y="71074"/>
                    </a:lnTo>
                    <a:cubicBezTo>
                      <a:pt x="551583" y="57094"/>
                      <a:pt x="547690" y="44871"/>
                      <a:pt x="539905" y="34407"/>
                    </a:cubicBezTo>
                    <a:cubicBezTo>
                      <a:pt x="535468" y="28630"/>
                      <a:pt x="529231" y="25742"/>
                      <a:pt x="521194" y="25742"/>
                    </a:cubicBezTo>
                    <a:close/>
                    <a:moveTo>
                      <a:pt x="521069" y="0"/>
                    </a:moveTo>
                    <a:cubicBezTo>
                      <a:pt x="531366" y="0"/>
                      <a:pt x="540093" y="2260"/>
                      <a:pt x="547251" y="6781"/>
                    </a:cubicBezTo>
                    <a:cubicBezTo>
                      <a:pt x="554409" y="11301"/>
                      <a:pt x="561231" y="19694"/>
                      <a:pt x="567719" y="31958"/>
                    </a:cubicBezTo>
                    <a:cubicBezTo>
                      <a:pt x="574207" y="44223"/>
                      <a:pt x="577451" y="57261"/>
                      <a:pt x="577451" y="71074"/>
                    </a:cubicBezTo>
                    <a:lnTo>
                      <a:pt x="577451" y="99328"/>
                    </a:lnTo>
                    <a:cubicBezTo>
                      <a:pt x="577451" y="116072"/>
                      <a:pt x="572617" y="132103"/>
                      <a:pt x="562948" y="147423"/>
                    </a:cubicBezTo>
                    <a:cubicBezTo>
                      <a:pt x="553278" y="162743"/>
                      <a:pt x="539444" y="170403"/>
                      <a:pt x="521446" y="170403"/>
                    </a:cubicBezTo>
                    <a:cubicBezTo>
                      <a:pt x="511065" y="170403"/>
                      <a:pt x="502296" y="168122"/>
                      <a:pt x="495138" y="163559"/>
                    </a:cubicBezTo>
                    <a:cubicBezTo>
                      <a:pt x="487980" y="158997"/>
                      <a:pt x="481199" y="150584"/>
                      <a:pt x="474795" y="138319"/>
                    </a:cubicBezTo>
                    <a:cubicBezTo>
                      <a:pt x="468391" y="126055"/>
                      <a:pt x="465189" y="113058"/>
                      <a:pt x="465189" y="99328"/>
                    </a:cubicBezTo>
                    <a:lnTo>
                      <a:pt x="465189" y="71074"/>
                    </a:lnTo>
                    <a:cubicBezTo>
                      <a:pt x="465189" y="54415"/>
                      <a:pt x="470002" y="38404"/>
                      <a:pt x="479629" y="23042"/>
                    </a:cubicBezTo>
                    <a:cubicBezTo>
                      <a:pt x="489257" y="7681"/>
                      <a:pt x="503070" y="0"/>
                      <a:pt x="521069" y="0"/>
                    </a:cubicBezTo>
                    <a:close/>
                  </a:path>
                </a:pathLst>
              </a:custGeom>
              <a:solidFill>
                <a:schemeClr val="bg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sp>
        <p:nvSpPr>
          <p:cNvPr id="67" name="transform">
            <a:extLst>
              <a:ext uri="{FF2B5EF4-FFF2-40B4-BE49-F238E27FC236}">
                <a16:creationId xmlns:a16="http://schemas.microsoft.com/office/drawing/2014/main" id="{AEFF811C-5686-4696-9561-DA11AAC8F903}"/>
              </a:ext>
            </a:extLst>
          </p:cNvPr>
          <p:cNvSpPr/>
          <p:nvPr/>
        </p:nvSpPr>
        <p:spPr bwMode="auto">
          <a:xfrm>
            <a:off x="9584786" y="3831145"/>
            <a:ext cx="2698059" cy="549685"/>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b" anchorCtr="0" forceAA="0" compatLnSpc="1">
            <a:prstTxWarp prst="textNoShape">
              <a:avLst/>
            </a:prstTxWarp>
            <a:spAutoFit/>
          </a:bodyPr>
          <a:lstStyle/>
          <a:p>
            <a:pPr algn="ctr" defTabSz="913890" fontAlgn="base">
              <a:lnSpc>
                <a:spcPct val="90000"/>
              </a:lnSpc>
              <a:spcBef>
                <a:spcPct val="0"/>
              </a:spcBef>
              <a:spcAft>
                <a:spcPct val="0"/>
              </a:spcAft>
              <a:defRPr/>
            </a:pPr>
            <a:r>
              <a:rPr lang="en-US" sz="1836" kern="0">
                <a:gradFill>
                  <a:gsLst>
                    <a:gs pos="2917">
                      <a:srgbClr val="505050"/>
                    </a:gs>
                    <a:gs pos="100000">
                      <a:srgbClr val="505050"/>
                    </a:gs>
                  </a:gsLst>
                  <a:lin ang="5400000" scaled="1"/>
                </a:gradFill>
                <a:latin typeface="Segoe UI Semilight" panose="020B0402040204020203" pitchFamily="34" charset="0"/>
                <a:cs typeface="Segoe UI Semilight" panose="020B0402040204020203" pitchFamily="34" charset="0"/>
              </a:rPr>
              <a:t>Limited connections</a:t>
            </a:r>
            <a:endParaRPr lang="en-US" sz="1836" kern="0">
              <a:gradFill>
                <a:gsLst>
                  <a:gs pos="2917">
                    <a:srgbClr val="505050"/>
                  </a:gs>
                  <a:gs pos="100000">
                    <a:srgbClr val="505050"/>
                  </a:gs>
                </a:gsLst>
                <a:lin ang="5400000" scaled="1"/>
              </a:gradFill>
              <a:latin typeface="Segoe UI Semibold" panose="020B0702040204020203" pitchFamily="34" charset="0"/>
              <a:cs typeface="Segoe UI Semibold" panose="020B0702040204020203" pitchFamily="34" charset="0"/>
            </a:endParaRPr>
          </a:p>
        </p:txBody>
      </p:sp>
      <p:sp>
        <p:nvSpPr>
          <p:cNvPr id="68" name="optimize">
            <a:extLst>
              <a:ext uri="{FF2B5EF4-FFF2-40B4-BE49-F238E27FC236}">
                <a16:creationId xmlns:a16="http://schemas.microsoft.com/office/drawing/2014/main" id="{C23A96C5-55CB-4DA2-9F85-5B522588C893}"/>
              </a:ext>
            </a:extLst>
          </p:cNvPr>
          <p:cNvSpPr/>
          <p:nvPr/>
        </p:nvSpPr>
        <p:spPr bwMode="auto">
          <a:xfrm>
            <a:off x="3408972" y="3821073"/>
            <a:ext cx="2698059" cy="81401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b" anchorCtr="0" forceAA="0" compatLnSpc="1">
            <a:prstTxWarp prst="textNoShape">
              <a:avLst/>
            </a:prstTxWarp>
            <a:spAutoFit/>
          </a:bodyPr>
          <a:lstStyle/>
          <a:p>
            <a:pPr algn="ctr" defTabSz="913890" fontAlgn="base">
              <a:lnSpc>
                <a:spcPct val="90000"/>
              </a:lnSpc>
              <a:spcBef>
                <a:spcPct val="0"/>
              </a:spcBef>
              <a:spcAft>
                <a:spcPct val="0"/>
              </a:spcAft>
              <a:defRPr/>
            </a:pPr>
            <a:r>
              <a:rPr lang="en-US" sz="1836" kern="0">
                <a:gradFill>
                  <a:gsLst>
                    <a:gs pos="2917">
                      <a:srgbClr val="505050"/>
                    </a:gs>
                    <a:gs pos="100000">
                      <a:srgbClr val="505050"/>
                    </a:gs>
                  </a:gsLst>
                  <a:lin ang="5400000" scaled="1"/>
                </a:gradFill>
                <a:latin typeface="Segoe UI Semilight" panose="020B0402040204020203" pitchFamily="34" charset="0"/>
                <a:cs typeface="Segoe UI Semilight" panose="020B0402040204020203" pitchFamily="34" charset="0"/>
              </a:rPr>
              <a:t>Needs contextualization</a:t>
            </a:r>
          </a:p>
        </p:txBody>
      </p:sp>
      <p:sp>
        <p:nvSpPr>
          <p:cNvPr id="69" name="empower">
            <a:extLst>
              <a:ext uri="{FF2B5EF4-FFF2-40B4-BE49-F238E27FC236}">
                <a16:creationId xmlns:a16="http://schemas.microsoft.com/office/drawing/2014/main" id="{49000C35-9927-4838-826E-A0AA54989A86}"/>
              </a:ext>
            </a:extLst>
          </p:cNvPr>
          <p:cNvSpPr/>
          <p:nvPr/>
        </p:nvSpPr>
        <p:spPr bwMode="auto">
          <a:xfrm>
            <a:off x="326351" y="3821073"/>
            <a:ext cx="2698059" cy="81401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b" anchorCtr="0" forceAA="0" compatLnSpc="1">
            <a:prstTxWarp prst="textNoShape">
              <a:avLst/>
            </a:prstTxWarp>
            <a:spAutoFit/>
          </a:bodyPr>
          <a:lstStyle/>
          <a:p>
            <a:pPr algn="ctr" defTabSz="913890" fontAlgn="base">
              <a:lnSpc>
                <a:spcPct val="90000"/>
              </a:lnSpc>
              <a:spcBef>
                <a:spcPct val="0"/>
              </a:spcBef>
              <a:spcAft>
                <a:spcPct val="0"/>
              </a:spcAft>
              <a:defRPr/>
            </a:pPr>
            <a:r>
              <a:rPr lang="en-US" sz="1836" kern="0">
                <a:gradFill>
                  <a:gsLst>
                    <a:gs pos="2917">
                      <a:srgbClr val="505050"/>
                    </a:gs>
                    <a:gs pos="100000">
                      <a:srgbClr val="505050"/>
                    </a:gs>
                  </a:gsLst>
                  <a:lin ang="5400000" scaled="1"/>
                </a:gradFill>
                <a:latin typeface="Segoe UI Semilight" panose="020B0402040204020203" pitchFamily="34" charset="0"/>
                <a:cs typeface="Segoe UI Semilight" panose="020B0402040204020203" pitchFamily="34" charset="0"/>
              </a:rPr>
              <a:t>Lacks structural consistency</a:t>
            </a:r>
          </a:p>
        </p:txBody>
      </p:sp>
      <p:sp>
        <p:nvSpPr>
          <p:cNvPr id="16" name="transform">
            <a:extLst>
              <a:ext uri="{FF2B5EF4-FFF2-40B4-BE49-F238E27FC236}">
                <a16:creationId xmlns:a16="http://schemas.microsoft.com/office/drawing/2014/main" id="{7C4EA9D1-DCD3-4938-ACB3-6CF63110FBE1}"/>
              </a:ext>
            </a:extLst>
          </p:cNvPr>
          <p:cNvSpPr/>
          <p:nvPr/>
        </p:nvSpPr>
        <p:spPr bwMode="auto">
          <a:xfrm>
            <a:off x="6502165" y="3821073"/>
            <a:ext cx="2698059" cy="81401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b" anchorCtr="0" forceAA="0" compatLnSpc="1">
            <a:prstTxWarp prst="textNoShape">
              <a:avLst/>
            </a:prstTxWarp>
            <a:spAutoFit/>
          </a:bodyPr>
          <a:lstStyle/>
          <a:p>
            <a:pPr algn="ctr" defTabSz="913890" fontAlgn="base">
              <a:lnSpc>
                <a:spcPct val="90000"/>
              </a:lnSpc>
              <a:spcBef>
                <a:spcPct val="0"/>
              </a:spcBef>
              <a:spcAft>
                <a:spcPct val="0"/>
              </a:spcAft>
              <a:defRPr/>
            </a:pPr>
            <a:r>
              <a:rPr lang="en-US" sz="1836" kern="0">
                <a:gradFill>
                  <a:gsLst>
                    <a:gs pos="2917">
                      <a:srgbClr val="505050"/>
                    </a:gs>
                    <a:gs pos="100000">
                      <a:srgbClr val="505050"/>
                    </a:gs>
                  </a:gsLst>
                  <a:lin ang="5400000" scaled="1"/>
                </a:gradFill>
                <a:latin typeface="Segoe UI Semilight" panose="020B0402040204020203" pitchFamily="34" charset="0"/>
                <a:cs typeface="Segoe UI Semilight" panose="020B0402040204020203" pitchFamily="34" charset="0"/>
              </a:rPr>
              <a:t>Requires infinite storage</a:t>
            </a:r>
          </a:p>
        </p:txBody>
      </p:sp>
      <p:sp>
        <p:nvSpPr>
          <p:cNvPr id="2" name="Title 1">
            <a:extLst>
              <a:ext uri="{FF2B5EF4-FFF2-40B4-BE49-F238E27FC236}">
                <a16:creationId xmlns:a16="http://schemas.microsoft.com/office/drawing/2014/main" id="{5FF6AF06-78F4-47C4-A297-96A8D507616D}"/>
              </a:ext>
            </a:extLst>
          </p:cNvPr>
          <p:cNvSpPr>
            <a:spLocks noGrp="1"/>
          </p:cNvSpPr>
          <p:nvPr>
            <p:ph type="title"/>
          </p:nvPr>
        </p:nvSpPr>
        <p:spPr/>
        <p:txBody>
          <a:bodyPr>
            <a:normAutofit/>
          </a:bodyPr>
          <a:lstStyle/>
          <a:p>
            <a:r>
              <a:rPr lang="en-US" sz="3672" dirty="0">
                <a:solidFill>
                  <a:srgbClr val="0070C0"/>
                </a:solidFill>
                <a:latin typeface="Segoe UI Light (Headings)"/>
              </a:rPr>
              <a:t>4 Problems with IoT Data</a:t>
            </a:r>
          </a:p>
        </p:txBody>
      </p:sp>
      <p:grpSp>
        <p:nvGrpSpPr>
          <p:cNvPr id="15" name="Group 14">
            <a:extLst>
              <a:ext uri="{FF2B5EF4-FFF2-40B4-BE49-F238E27FC236}">
                <a16:creationId xmlns:a16="http://schemas.microsoft.com/office/drawing/2014/main" id="{E3DC925D-6B24-420F-BE84-649EF7B4D3AD}"/>
              </a:ext>
            </a:extLst>
          </p:cNvPr>
          <p:cNvGrpSpPr/>
          <p:nvPr/>
        </p:nvGrpSpPr>
        <p:grpSpPr>
          <a:xfrm>
            <a:off x="4260219" y="2701787"/>
            <a:ext cx="1005697" cy="1005697"/>
            <a:chOff x="4461738" y="2752842"/>
            <a:chExt cx="986067" cy="986067"/>
          </a:xfrm>
        </p:grpSpPr>
        <p:sp>
          <p:nvSpPr>
            <p:cNvPr id="56" name="Oval 55">
              <a:extLst>
                <a:ext uri="{FF2B5EF4-FFF2-40B4-BE49-F238E27FC236}">
                  <a16:creationId xmlns:a16="http://schemas.microsoft.com/office/drawing/2014/main" id="{B9032AB6-5AF1-4528-9C0D-150B16A95B0E}"/>
                </a:ext>
              </a:extLst>
            </p:cNvPr>
            <p:cNvSpPr/>
            <p:nvPr/>
          </p:nvSpPr>
          <p:spPr bwMode="auto">
            <a:xfrm>
              <a:off x="4461738" y="2752842"/>
              <a:ext cx="986067" cy="986067"/>
            </a:xfrm>
            <a:prstGeom prst="ellipse">
              <a:avLst/>
            </a:prstGeom>
            <a:solidFill>
              <a:srgbClr val="0070C0"/>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55" fontAlgn="base">
                <a:lnSpc>
                  <a:spcPct val="90000"/>
                </a:lnSpc>
                <a:spcBef>
                  <a:spcPct val="0"/>
                </a:spcBef>
                <a:spcAft>
                  <a:spcPct val="0"/>
                </a:spcAft>
                <a:defRPr/>
              </a:pPr>
              <a:endParaRPr lang="en-US" sz="3199">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51" name="Group 50">
              <a:extLst>
                <a:ext uri="{FF2B5EF4-FFF2-40B4-BE49-F238E27FC236}">
                  <a16:creationId xmlns:a16="http://schemas.microsoft.com/office/drawing/2014/main" id="{72A86466-68AF-455C-A079-FCC665D61FDC}"/>
                </a:ext>
              </a:extLst>
            </p:cNvPr>
            <p:cNvGrpSpPr/>
            <p:nvPr/>
          </p:nvGrpSpPr>
          <p:grpSpPr>
            <a:xfrm>
              <a:off x="4642905" y="3012164"/>
              <a:ext cx="644754" cy="440450"/>
              <a:chOff x="9625013" y="3744913"/>
              <a:chExt cx="1157287" cy="790575"/>
            </a:xfrm>
            <a:solidFill>
              <a:schemeClr val="bg1"/>
            </a:solidFill>
          </p:grpSpPr>
          <p:sp>
            <p:nvSpPr>
              <p:cNvPr id="52" name="Freeform 864">
                <a:extLst>
                  <a:ext uri="{FF2B5EF4-FFF2-40B4-BE49-F238E27FC236}">
                    <a16:creationId xmlns:a16="http://schemas.microsoft.com/office/drawing/2014/main" id="{ADF230F7-85A7-40FF-B2DD-42FFF4AEB561}"/>
                  </a:ext>
                </a:extLst>
              </p:cNvPr>
              <p:cNvSpPr>
                <a:spLocks noEditPoints="1"/>
              </p:cNvSpPr>
              <p:nvPr/>
            </p:nvSpPr>
            <p:spPr bwMode="auto">
              <a:xfrm>
                <a:off x="9683750" y="4433888"/>
                <a:ext cx="1035050" cy="101600"/>
              </a:xfrm>
              <a:custGeom>
                <a:avLst/>
                <a:gdLst>
                  <a:gd name="T0" fmla="*/ 12 w 652"/>
                  <a:gd name="T1" fmla="*/ 14 h 64"/>
                  <a:gd name="T2" fmla="*/ 12 w 652"/>
                  <a:gd name="T3" fmla="*/ 30 h 64"/>
                  <a:gd name="T4" fmla="*/ 20 w 652"/>
                  <a:gd name="T5" fmla="*/ 47 h 64"/>
                  <a:gd name="T6" fmla="*/ 44 w 652"/>
                  <a:gd name="T7" fmla="*/ 52 h 64"/>
                  <a:gd name="T8" fmla="*/ 62 w 652"/>
                  <a:gd name="T9" fmla="*/ 52 h 64"/>
                  <a:gd name="T10" fmla="*/ 108 w 652"/>
                  <a:gd name="T11" fmla="*/ 52 h 64"/>
                  <a:gd name="T12" fmla="*/ 175 w 652"/>
                  <a:gd name="T13" fmla="*/ 52 h 64"/>
                  <a:gd name="T14" fmla="*/ 255 w 652"/>
                  <a:gd name="T15" fmla="*/ 52 h 64"/>
                  <a:gd name="T16" fmla="*/ 339 w 652"/>
                  <a:gd name="T17" fmla="*/ 52 h 64"/>
                  <a:gd name="T18" fmla="*/ 424 w 652"/>
                  <a:gd name="T19" fmla="*/ 52 h 64"/>
                  <a:gd name="T20" fmla="*/ 501 w 652"/>
                  <a:gd name="T21" fmla="*/ 52 h 64"/>
                  <a:gd name="T22" fmla="*/ 560 w 652"/>
                  <a:gd name="T23" fmla="*/ 52 h 64"/>
                  <a:gd name="T24" fmla="*/ 599 w 652"/>
                  <a:gd name="T25" fmla="*/ 52 h 64"/>
                  <a:gd name="T26" fmla="*/ 623 w 652"/>
                  <a:gd name="T27" fmla="*/ 51 h 64"/>
                  <a:gd name="T28" fmla="*/ 638 w 652"/>
                  <a:gd name="T29" fmla="*/ 40 h 64"/>
                  <a:gd name="T30" fmla="*/ 640 w 652"/>
                  <a:gd name="T31" fmla="*/ 17 h 64"/>
                  <a:gd name="T32" fmla="*/ 640 w 652"/>
                  <a:gd name="T33" fmla="*/ 12 h 64"/>
                  <a:gd name="T34" fmla="*/ 6 w 652"/>
                  <a:gd name="T35" fmla="*/ 0 h 64"/>
                  <a:gd name="T36" fmla="*/ 649 w 652"/>
                  <a:gd name="T37" fmla="*/ 1 h 64"/>
                  <a:gd name="T38" fmla="*/ 652 w 652"/>
                  <a:gd name="T39" fmla="*/ 3 h 64"/>
                  <a:gd name="T40" fmla="*/ 652 w 652"/>
                  <a:gd name="T41" fmla="*/ 11 h 64"/>
                  <a:gd name="T42" fmla="*/ 652 w 652"/>
                  <a:gd name="T43" fmla="*/ 18 h 64"/>
                  <a:gd name="T44" fmla="*/ 650 w 652"/>
                  <a:gd name="T45" fmla="*/ 41 h 64"/>
                  <a:gd name="T46" fmla="*/ 638 w 652"/>
                  <a:gd name="T47" fmla="*/ 58 h 64"/>
                  <a:gd name="T48" fmla="*/ 609 w 652"/>
                  <a:gd name="T49" fmla="*/ 64 h 64"/>
                  <a:gd name="T50" fmla="*/ 583 w 652"/>
                  <a:gd name="T51" fmla="*/ 64 h 64"/>
                  <a:gd name="T52" fmla="*/ 532 w 652"/>
                  <a:gd name="T53" fmla="*/ 64 h 64"/>
                  <a:gd name="T54" fmla="*/ 463 w 652"/>
                  <a:gd name="T55" fmla="*/ 64 h 64"/>
                  <a:gd name="T56" fmla="*/ 383 w 652"/>
                  <a:gd name="T57" fmla="*/ 64 h 64"/>
                  <a:gd name="T58" fmla="*/ 297 w 652"/>
                  <a:gd name="T59" fmla="*/ 64 h 64"/>
                  <a:gd name="T60" fmla="*/ 213 w 652"/>
                  <a:gd name="T61" fmla="*/ 64 h 64"/>
                  <a:gd name="T62" fmla="*/ 139 w 652"/>
                  <a:gd name="T63" fmla="*/ 64 h 64"/>
                  <a:gd name="T64" fmla="*/ 82 w 652"/>
                  <a:gd name="T65" fmla="*/ 64 h 64"/>
                  <a:gd name="T66" fmla="*/ 48 w 652"/>
                  <a:gd name="T67" fmla="*/ 64 h 64"/>
                  <a:gd name="T68" fmla="*/ 27 w 652"/>
                  <a:gd name="T69" fmla="*/ 62 h 64"/>
                  <a:gd name="T70" fmla="*/ 7 w 652"/>
                  <a:gd name="T71" fmla="*/ 49 h 64"/>
                  <a:gd name="T72" fmla="*/ 0 w 652"/>
                  <a:gd name="T73" fmla="*/ 30 h 64"/>
                  <a:gd name="T74" fmla="*/ 0 w 652"/>
                  <a:gd name="T75" fmla="*/ 14 h 64"/>
                  <a:gd name="T76" fmla="*/ 0 w 652"/>
                  <a:gd name="T77" fmla="*/ 6 h 64"/>
                  <a:gd name="T78" fmla="*/ 1 w 652"/>
                  <a:gd name="T79" fmla="*/ 2 h 64"/>
                  <a:gd name="T80" fmla="*/ 6 w 652"/>
                  <a:gd name="T81"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52" h="64">
                    <a:moveTo>
                      <a:pt x="12" y="12"/>
                    </a:moveTo>
                    <a:lnTo>
                      <a:pt x="12" y="14"/>
                    </a:lnTo>
                    <a:lnTo>
                      <a:pt x="12" y="17"/>
                    </a:lnTo>
                    <a:lnTo>
                      <a:pt x="12" y="30"/>
                    </a:lnTo>
                    <a:lnTo>
                      <a:pt x="14" y="40"/>
                    </a:lnTo>
                    <a:lnTo>
                      <a:pt x="20" y="47"/>
                    </a:lnTo>
                    <a:lnTo>
                      <a:pt x="29" y="51"/>
                    </a:lnTo>
                    <a:lnTo>
                      <a:pt x="44" y="52"/>
                    </a:lnTo>
                    <a:lnTo>
                      <a:pt x="48" y="52"/>
                    </a:lnTo>
                    <a:lnTo>
                      <a:pt x="62" y="52"/>
                    </a:lnTo>
                    <a:lnTo>
                      <a:pt x="82" y="52"/>
                    </a:lnTo>
                    <a:lnTo>
                      <a:pt x="108" y="52"/>
                    </a:lnTo>
                    <a:lnTo>
                      <a:pt x="139" y="52"/>
                    </a:lnTo>
                    <a:lnTo>
                      <a:pt x="175" y="52"/>
                    </a:lnTo>
                    <a:lnTo>
                      <a:pt x="213" y="52"/>
                    </a:lnTo>
                    <a:lnTo>
                      <a:pt x="255" y="52"/>
                    </a:lnTo>
                    <a:lnTo>
                      <a:pt x="297" y="52"/>
                    </a:lnTo>
                    <a:lnTo>
                      <a:pt x="339" y="52"/>
                    </a:lnTo>
                    <a:lnTo>
                      <a:pt x="383" y="52"/>
                    </a:lnTo>
                    <a:lnTo>
                      <a:pt x="424" y="52"/>
                    </a:lnTo>
                    <a:lnTo>
                      <a:pt x="463" y="52"/>
                    </a:lnTo>
                    <a:lnTo>
                      <a:pt x="501" y="52"/>
                    </a:lnTo>
                    <a:lnTo>
                      <a:pt x="532" y="52"/>
                    </a:lnTo>
                    <a:lnTo>
                      <a:pt x="560" y="52"/>
                    </a:lnTo>
                    <a:lnTo>
                      <a:pt x="583" y="52"/>
                    </a:lnTo>
                    <a:lnTo>
                      <a:pt x="599" y="52"/>
                    </a:lnTo>
                    <a:lnTo>
                      <a:pt x="609" y="52"/>
                    </a:lnTo>
                    <a:lnTo>
                      <a:pt x="623" y="51"/>
                    </a:lnTo>
                    <a:lnTo>
                      <a:pt x="632" y="47"/>
                    </a:lnTo>
                    <a:lnTo>
                      <a:pt x="638" y="40"/>
                    </a:lnTo>
                    <a:lnTo>
                      <a:pt x="640" y="30"/>
                    </a:lnTo>
                    <a:lnTo>
                      <a:pt x="640" y="17"/>
                    </a:lnTo>
                    <a:lnTo>
                      <a:pt x="640" y="15"/>
                    </a:lnTo>
                    <a:lnTo>
                      <a:pt x="640" y="12"/>
                    </a:lnTo>
                    <a:lnTo>
                      <a:pt x="12" y="12"/>
                    </a:lnTo>
                    <a:close/>
                    <a:moveTo>
                      <a:pt x="6" y="0"/>
                    </a:moveTo>
                    <a:lnTo>
                      <a:pt x="646" y="0"/>
                    </a:lnTo>
                    <a:lnTo>
                      <a:pt x="649" y="1"/>
                    </a:lnTo>
                    <a:lnTo>
                      <a:pt x="651" y="2"/>
                    </a:lnTo>
                    <a:lnTo>
                      <a:pt x="652" y="3"/>
                    </a:lnTo>
                    <a:lnTo>
                      <a:pt x="652" y="6"/>
                    </a:lnTo>
                    <a:lnTo>
                      <a:pt x="652" y="11"/>
                    </a:lnTo>
                    <a:lnTo>
                      <a:pt x="652" y="15"/>
                    </a:lnTo>
                    <a:lnTo>
                      <a:pt x="652" y="18"/>
                    </a:lnTo>
                    <a:lnTo>
                      <a:pt x="652" y="30"/>
                    </a:lnTo>
                    <a:lnTo>
                      <a:pt x="650" y="41"/>
                    </a:lnTo>
                    <a:lnTo>
                      <a:pt x="645" y="51"/>
                    </a:lnTo>
                    <a:lnTo>
                      <a:pt x="638" y="58"/>
                    </a:lnTo>
                    <a:lnTo>
                      <a:pt x="626" y="62"/>
                    </a:lnTo>
                    <a:lnTo>
                      <a:pt x="609" y="64"/>
                    </a:lnTo>
                    <a:lnTo>
                      <a:pt x="599" y="64"/>
                    </a:lnTo>
                    <a:lnTo>
                      <a:pt x="583" y="64"/>
                    </a:lnTo>
                    <a:lnTo>
                      <a:pt x="560" y="64"/>
                    </a:lnTo>
                    <a:lnTo>
                      <a:pt x="532" y="64"/>
                    </a:lnTo>
                    <a:lnTo>
                      <a:pt x="501" y="64"/>
                    </a:lnTo>
                    <a:lnTo>
                      <a:pt x="463" y="64"/>
                    </a:lnTo>
                    <a:lnTo>
                      <a:pt x="424" y="64"/>
                    </a:lnTo>
                    <a:lnTo>
                      <a:pt x="383" y="64"/>
                    </a:lnTo>
                    <a:lnTo>
                      <a:pt x="339" y="64"/>
                    </a:lnTo>
                    <a:lnTo>
                      <a:pt x="297" y="64"/>
                    </a:lnTo>
                    <a:lnTo>
                      <a:pt x="255" y="64"/>
                    </a:lnTo>
                    <a:lnTo>
                      <a:pt x="213" y="64"/>
                    </a:lnTo>
                    <a:lnTo>
                      <a:pt x="175" y="64"/>
                    </a:lnTo>
                    <a:lnTo>
                      <a:pt x="139" y="64"/>
                    </a:lnTo>
                    <a:lnTo>
                      <a:pt x="108" y="64"/>
                    </a:lnTo>
                    <a:lnTo>
                      <a:pt x="82" y="64"/>
                    </a:lnTo>
                    <a:lnTo>
                      <a:pt x="62" y="64"/>
                    </a:lnTo>
                    <a:lnTo>
                      <a:pt x="48" y="64"/>
                    </a:lnTo>
                    <a:lnTo>
                      <a:pt x="44" y="64"/>
                    </a:lnTo>
                    <a:lnTo>
                      <a:pt x="27" y="62"/>
                    </a:lnTo>
                    <a:lnTo>
                      <a:pt x="14" y="57"/>
                    </a:lnTo>
                    <a:lnTo>
                      <a:pt x="7" y="49"/>
                    </a:lnTo>
                    <a:lnTo>
                      <a:pt x="2" y="41"/>
                    </a:lnTo>
                    <a:lnTo>
                      <a:pt x="0" y="30"/>
                    </a:lnTo>
                    <a:lnTo>
                      <a:pt x="0" y="17"/>
                    </a:lnTo>
                    <a:lnTo>
                      <a:pt x="0" y="14"/>
                    </a:lnTo>
                    <a:lnTo>
                      <a:pt x="0" y="11"/>
                    </a:lnTo>
                    <a:lnTo>
                      <a:pt x="0" y="6"/>
                    </a:lnTo>
                    <a:lnTo>
                      <a:pt x="0" y="3"/>
                    </a:lnTo>
                    <a:lnTo>
                      <a:pt x="1" y="2"/>
                    </a:lnTo>
                    <a:lnTo>
                      <a:pt x="4" y="0"/>
                    </a:lnTo>
                    <a:lnTo>
                      <a:pt x="6" y="0"/>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09">
                  <a:defRPr/>
                </a:pPr>
                <a:endParaRPr lang="en-US" sz="1836">
                  <a:solidFill>
                    <a:srgbClr val="1A1A1A"/>
                  </a:solidFill>
                  <a:latin typeface="Segoe UI"/>
                </a:endParaRPr>
              </a:p>
            </p:txBody>
          </p:sp>
          <p:sp>
            <p:nvSpPr>
              <p:cNvPr id="54" name="Freeform 865">
                <a:extLst>
                  <a:ext uri="{FF2B5EF4-FFF2-40B4-BE49-F238E27FC236}">
                    <a16:creationId xmlns:a16="http://schemas.microsoft.com/office/drawing/2014/main" id="{602E1CF8-82FF-49E7-AA0B-36EBD21C69DE}"/>
                  </a:ext>
                </a:extLst>
              </p:cNvPr>
              <p:cNvSpPr>
                <a:spLocks/>
              </p:cNvSpPr>
              <p:nvPr/>
            </p:nvSpPr>
            <p:spPr bwMode="auto">
              <a:xfrm>
                <a:off x="9820275" y="3900488"/>
                <a:ext cx="762000" cy="552450"/>
              </a:xfrm>
              <a:custGeom>
                <a:avLst/>
                <a:gdLst>
                  <a:gd name="T0" fmla="*/ 23 w 480"/>
                  <a:gd name="T1" fmla="*/ 0 h 348"/>
                  <a:gd name="T2" fmla="*/ 457 w 480"/>
                  <a:gd name="T3" fmla="*/ 0 h 348"/>
                  <a:gd name="T4" fmla="*/ 464 w 480"/>
                  <a:gd name="T5" fmla="*/ 1 h 348"/>
                  <a:gd name="T6" fmla="*/ 472 w 480"/>
                  <a:gd name="T7" fmla="*/ 5 h 348"/>
                  <a:gd name="T8" fmla="*/ 478 w 480"/>
                  <a:gd name="T9" fmla="*/ 12 h 348"/>
                  <a:gd name="T10" fmla="*/ 480 w 480"/>
                  <a:gd name="T11" fmla="*/ 23 h 348"/>
                  <a:gd name="T12" fmla="*/ 480 w 480"/>
                  <a:gd name="T13" fmla="*/ 342 h 348"/>
                  <a:gd name="T14" fmla="*/ 479 w 480"/>
                  <a:gd name="T15" fmla="*/ 345 h 348"/>
                  <a:gd name="T16" fmla="*/ 477 w 480"/>
                  <a:gd name="T17" fmla="*/ 347 h 348"/>
                  <a:gd name="T18" fmla="*/ 474 w 480"/>
                  <a:gd name="T19" fmla="*/ 348 h 348"/>
                  <a:gd name="T20" fmla="*/ 471 w 480"/>
                  <a:gd name="T21" fmla="*/ 347 h 348"/>
                  <a:gd name="T22" fmla="*/ 469 w 480"/>
                  <a:gd name="T23" fmla="*/ 345 h 348"/>
                  <a:gd name="T24" fmla="*/ 468 w 480"/>
                  <a:gd name="T25" fmla="*/ 342 h 348"/>
                  <a:gd name="T26" fmla="*/ 468 w 480"/>
                  <a:gd name="T27" fmla="*/ 23 h 348"/>
                  <a:gd name="T28" fmla="*/ 468 w 480"/>
                  <a:gd name="T29" fmla="*/ 18 h 348"/>
                  <a:gd name="T30" fmla="*/ 466 w 480"/>
                  <a:gd name="T31" fmla="*/ 16 h 348"/>
                  <a:gd name="T32" fmla="*/ 464 w 480"/>
                  <a:gd name="T33" fmla="*/ 13 h 348"/>
                  <a:gd name="T34" fmla="*/ 462 w 480"/>
                  <a:gd name="T35" fmla="*/ 12 h 348"/>
                  <a:gd name="T36" fmla="*/ 460 w 480"/>
                  <a:gd name="T37" fmla="*/ 12 h 348"/>
                  <a:gd name="T38" fmla="*/ 458 w 480"/>
                  <a:gd name="T39" fmla="*/ 11 h 348"/>
                  <a:gd name="T40" fmla="*/ 457 w 480"/>
                  <a:gd name="T41" fmla="*/ 11 h 348"/>
                  <a:gd name="T42" fmla="*/ 23 w 480"/>
                  <a:gd name="T43" fmla="*/ 11 h 348"/>
                  <a:gd name="T44" fmla="*/ 22 w 480"/>
                  <a:gd name="T45" fmla="*/ 11 h 348"/>
                  <a:gd name="T46" fmla="*/ 19 w 480"/>
                  <a:gd name="T47" fmla="*/ 12 h 348"/>
                  <a:gd name="T48" fmla="*/ 18 w 480"/>
                  <a:gd name="T49" fmla="*/ 12 h 348"/>
                  <a:gd name="T50" fmla="*/ 16 w 480"/>
                  <a:gd name="T51" fmla="*/ 13 h 348"/>
                  <a:gd name="T52" fmla="*/ 13 w 480"/>
                  <a:gd name="T53" fmla="*/ 16 h 348"/>
                  <a:gd name="T54" fmla="*/ 12 w 480"/>
                  <a:gd name="T55" fmla="*/ 19 h 348"/>
                  <a:gd name="T56" fmla="*/ 12 w 480"/>
                  <a:gd name="T57" fmla="*/ 23 h 348"/>
                  <a:gd name="T58" fmla="*/ 12 w 480"/>
                  <a:gd name="T59" fmla="*/ 342 h 348"/>
                  <a:gd name="T60" fmla="*/ 11 w 480"/>
                  <a:gd name="T61" fmla="*/ 345 h 348"/>
                  <a:gd name="T62" fmla="*/ 8 w 480"/>
                  <a:gd name="T63" fmla="*/ 347 h 348"/>
                  <a:gd name="T64" fmla="*/ 6 w 480"/>
                  <a:gd name="T65" fmla="*/ 348 h 348"/>
                  <a:gd name="T66" fmla="*/ 2 w 480"/>
                  <a:gd name="T67" fmla="*/ 347 h 348"/>
                  <a:gd name="T68" fmla="*/ 1 w 480"/>
                  <a:gd name="T69" fmla="*/ 345 h 348"/>
                  <a:gd name="T70" fmla="*/ 0 w 480"/>
                  <a:gd name="T71" fmla="*/ 342 h 348"/>
                  <a:gd name="T72" fmla="*/ 0 w 480"/>
                  <a:gd name="T73" fmla="*/ 23 h 348"/>
                  <a:gd name="T74" fmla="*/ 2 w 480"/>
                  <a:gd name="T75" fmla="*/ 12 h 348"/>
                  <a:gd name="T76" fmla="*/ 8 w 480"/>
                  <a:gd name="T77" fmla="*/ 5 h 348"/>
                  <a:gd name="T78" fmla="*/ 16 w 480"/>
                  <a:gd name="T79" fmla="*/ 1 h 348"/>
                  <a:gd name="T80" fmla="*/ 23 w 480"/>
                  <a:gd name="T81" fmla="*/ 0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80" h="348">
                    <a:moveTo>
                      <a:pt x="23" y="0"/>
                    </a:moveTo>
                    <a:lnTo>
                      <a:pt x="457" y="0"/>
                    </a:lnTo>
                    <a:lnTo>
                      <a:pt x="464" y="1"/>
                    </a:lnTo>
                    <a:lnTo>
                      <a:pt x="472" y="5"/>
                    </a:lnTo>
                    <a:lnTo>
                      <a:pt x="478" y="12"/>
                    </a:lnTo>
                    <a:lnTo>
                      <a:pt x="480" y="23"/>
                    </a:lnTo>
                    <a:lnTo>
                      <a:pt x="480" y="342"/>
                    </a:lnTo>
                    <a:lnTo>
                      <a:pt x="479" y="345"/>
                    </a:lnTo>
                    <a:lnTo>
                      <a:pt x="477" y="347"/>
                    </a:lnTo>
                    <a:lnTo>
                      <a:pt x="474" y="348"/>
                    </a:lnTo>
                    <a:lnTo>
                      <a:pt x="471" y="347"/>
                    </a:lnTo>
                    <a:lnTo>
                      <a:pt x="469" y="345"/>
                    </a:lnTo>
                    <a:lnTo>
                      <a:pt x="468" y="342"/>
                    </a:lnTo>
                    <a:lnTo>
                      <a:pt x="468" y="23"/>
                    </a:lnTo>
                    <a:lnTo>
                      <a:pt x="468" y="18"/>
                    </a:lnTo>
                    <a:lnTo>
                      <a:pt x="466" y="16"/>
                    </a:lnTo>
                    <a:lnTo>
                      <a:pt x="464" y="13"/>
                    </a:lnTo>
                    <a:lnTo>
                      <a:pt x="462" y="12"/>
                    </a:lnTo>
                    <a:lnTo>
                      <a:pt x="460" y="12"/>
                    </a:lnTo>
                    <a:lnTo>
                      <a:pt x="458" y="11"/>
                    </a:lnTo>
                    <a:lnTo>
                      <a:pt x="457" y="11"/>
                    </a:lnTo>
                    <a:lnTo>
                      <a:pt x="23" y="11"/>
                    </a:lnTo>
                    <a:lnTo>
                      <a:pt x="22" y="11"/>
                    </a:lnTo>
                    <a:lnTo>
                      <a:pt x="19" y="12"/>
                    </a:lnTo>
                    <a:lnTo>
                      <a:pt x="18" y="12"/>
                    </a:lnTo>
                    <a:lnTo>
                      <a:pt x="16" y="13"/>
                    </a:lnTo>
                    <a:lnTo>
                      <a:pt x="13" y="16"/>
                    </a:lnTo>
                    <a:lnTo>
                      <a:pt x="12" y="19"/>
                    </a:lnTo>
                    <a:lnTo>
                      <a:pt x="12" y="23"/>
                    </a:lnTo>
                    <a:lnTo>
                      <a:pt x="12" y="342"/>
                    </a:lnTo>
                    <a:lnTo>
                      <a:pt x="11" y="345"/>
                    </a:lnTo>
                    <a:lnTo>
                      <a:pt x="8" y="347"/>
                    </a:lnTo>
                    <a:lnTo>
                      <a:pt x="6" y="348"/>
                    </a:lnTo>
                    <a:lnTo>
                      <a:pt x="2" y="347"/>
                    </a:lnTo>
                    <a:lnTo>
                      <a:pt x="1" y="345"/>
                    </a:lnTo>
                    <a:lnTo>
                      <a:pt x="0" y="342"/>
                    </a:lnTo>
                    <a:lnTo>
                      <a:pt x="0" y="23"/>
                    </a:lnTo>
                    <a:lnTo>
                      <a:pt x="2" y="12"/>
                    </a:lnTo>
                    <a:lnTo>
                      <a:pt x="8" y="5"/>
                    </a:lnTo>
                    <a:lnTo>
                      <a:pt x="16" y="1"/>
                    </a:lnTo>
                    <a:lnTo>
                      <a:pt x="23" y="0"/>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09">
                  <a:defRPr/>
                </a:pPr>
                <a:endParaRPr lang="en-US" sz="1836">
                  <a:solidFill>
                    <a:srgbClr val="1A1A1A"/>
                  </a:solidFill>
                  <a:latin typeface="Segoe UI"/>
                </a:endParaRPr>
              </a:p>
            </p:txBody>
          </p:sp>
          <p:sp>
            <p:nvSpPr>
              <p:cNvPr id="55" name="Freeform 866">
                <a:extLst>
                  <a:ext uri="{FF2B5EF4-FFF2-40B4-BE49-F238E27FC236}">
                    <a16:creationId xmlns:a16="http://schemas.microsoft.com/office/drawing/2014/main" id="{DF60B812-19A0-476D-A84A-3CAA2154CBCA}"/>
                  </a:ext>
                </a:extLst>
              </p:cNvPr>
              <p:cNvSpPr>
                <a:spLocks/>
              </p:cNvSpPr>
              <p:nvPr/>
            </p:nvSpPr>
            <p:spPr bwMode="auto">
              <a:xfrm>
                <a:off x="10009188" y="3827463"/>
                <a:ext cx="17463" cy="87313"/>
              </a:xfrm>
              <a:custGeom>
                <a:avLst/>
                <a:gdLst>
                  <a:gd name="T0" fmla="*/ 5 w 11"/>
                  <a:gd name="T1" fmla="*/ 0 h 55"/>
                  <a:gd name="T2" fmla="*/ 8 w 11"/>
                  <a:gd name="T3" fmla="*/ 0 h 55"/>
                  <a:gd name="T4" fmla="*/ 11 w 11"/>
                  <a:gd name="T5" fmla="*/ 2 h 55"/>
                  <a:gd name="T6" fmla="*/ 11 w 11"/>
                  <a:gd name="T7" fmla="*/ 6 h 55"/>
                  <a:gd name="T8" fmla="*/ 11 w 11"/>
                  <a:gd name="T9" fmla="*/ 49 h 55"/>
                  <a:gd name="T10" fmla="*/ 11 w 11"/>
                  <a:gd name="T11" fmla="*/ 53 h 55"/>
                  <a:gd name="T12" fmla="*/ 8 w 11"/>
                  <a:gd name="T13" fmla="*/ 55 h 55"/>
                  <a:gd name="T14" fmla="*/ 5 w 11"/>
                  <a:gd name="T15" fmla="*/ 55 h 55"/>
                  <a:gd name="T16" fmla="*/ 2 w 11"/>
                  <a:gd name="T17" fmla="*/ 55 h 55"/>
                  <a:gd name="T18" fmla="*/ 0 w 11"/>
                  <a:gd name="T19" fmla="*/ 53 h 55"/>
                  <a:gd name="T20" fmla="*/ 0 w 11"/>
                  <a:gd name="T21" fmla="*/ 49 h 55"/>
                  <a:gd name="T22" fmla="*/ 0 w 11"/>
                  <a:gd name="T23" fmla="*/ 6 h 55"/>
                  <a:gd name="T24" fmla="*/ 0 w 11"/>
                  <a:gd name="T25" fmla="*/ 2 h 55"/>
                  <a:gd name="T26" fmla="*/ 2 w 11"/>
                  <a:gd name="T27" fmla="*/ 0 h 55"/>
                  <a:gd name="T28" fmla="*/ 5 w 11"/>
                  <a:gd name="T29"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 h="55">
                    <a:moveTo>
                      <a:pt x="5" y="0"/>
                    </a:moveTo>
                    <a:lnTo>
                      <a:pt x="8" y="0"/>
                    </a:lnTo>
                    <a:lnTo>
                      <a:pt x="11" y="2"/>
                    </a:lnTo>
                    <a:lnTo>
                      <a:pt x="11" y="6"/>
                    </a:lnTo>
                    <a:lnTo>
                      <a:pt x="11" y="49"/>
                    </a:lnTo>
                    <a:lnTo>
                      <a:pt x="11" y="53"/>
                    </a:lnTo>
                    <a:lnTo>
                      <a:pt x="8" y="55"/>
                    </a:lnTo>
                    <a:lnTo>
                      <a:pt x="5" y="55"/>
                    </a:lnTo>
                    <a:lnTo>
                      <a:pt x="2" y="55"/>
                    </a:lnTo>
                    <a:lnTo>
                      <a:pt x="0" y="53"/>
                    </a:lnTo>
                    <a:lnTo>
                      <a:pt x="0" y="49"/>
                    </a:lnTo>
                    <a:lnTo>
                      <a:pt x="0" y="6"/>
                    </a:lnTo>
                    <a:lnTo>
                      <a:pt x="0" y="2"/>
                    </a:lnTo>
                    <a:lnTo>
                      <a:pt x="2" y="0"/>
                    </a:lnTo>
                    <a:lnTo>
                      <a:pt x="5" y="0"/>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09">
                  <a:defRPr/>
                </a:pPr>
                <a:endParaRPr lang="en-US" sz="1836">
                  <a:solidFill>
                    <a:srgbClr val="1A1A1A"/>
                  </a:solidFill>
                  <a:latin typeface="Segoe UI"/>
                </a:endParaRPr>
              </a:p>
            </p:txBody>
          </p:sp>
          <p:sp>
            <p:nvSpPr>
              <p:cNvPr id="57" name="Freeform 867">
                <a:extLst>
                  <a:ext uri="{FF2B5EF4-FFF2-40B4-BE49-F238E27FC236}">
                    <a16:creationId xmlns:a16="http://schemas.microsoft.com/office/drawing/2014/main" id="{60AF3B66-8FA1-497F-8028-67322D3C648B}"/>
                  </a:ext>
                </a:extLst>
              </p:cNvPr>
              <p:cNvSpPr>
                <a:spLocks noEditPoints="1"/>
              </p:cNvSpPr>
              <p:nvPr/>
            </p:nvSpPr>
            <p:spPr bwMode="auto">
              <a:xfrm>
                <a:off x="9967913" y="3744913"/>
                <a:ext cx="98425" cy="96838"/>
              </a:xfrm>
              <a:custGeom>
                <a:avLst/>
                <a:gdLst>
                  <a:gd name="T0" fmla="*/ 31 w 62"/>
                  <a:gd name="T1" fmla="*/ 12 h 61"/>
                  <a:gd name="T2" fmla="*/ 26 w 62"/>
                  <a:gd name="T3" fmla="*/ 13 h 61"/>
                  <a:gd name="T4" fmla="*/ 22 w 62"/>
                  <a:gd name="T5" fmla="*/ 14 h 61"/>
                  <a:gd name="T6" fmla="*/ 17 w 62"/>
                  <a:gd name="T7" fmla="*/ 18 h 61"/>
                  <a:gd name="T8" fmla="*/ 15 w 62"/>
                  <a:gd name="T9" fmla="*/ 21 h 61"/>
                  <a:gd name="T10" fmla="*/ 12 w 62"/>
                  <a:gd name="T11" fmla="*/ 26 h 61"/>
                  <a:gd name="T12" fmla="*/ 12 w 62"/>
                  <a:gd name="T13" fmla="*/ 31 h 61"/>
                  <a:gd name="T14" fmla="*/ 12 w 62"/>
                  <a:gd name="T15" fmla="*/ 36 h 61"/>
                  <a:gd name="T16" fmla="*/ 15 w 62"/>
                  <a:gd name="T17" fmla="*/ 41 h 61"/>
                  <a:gd name="T18" fmla="*/ 17 w 62"/>
                  <a:gd name="T19" fmla="*/ 44 h 61"/>
                  <a:gd name="T20" fmla="*/ 22 w 62"/>
                  <a:gd name="T21" fmla="*/ 47 h 61"/>
                  <a:gd name="T22" fmla="*/ 26 w 62"/>
                  <a:gd name="T23" fmla="*/ 49 h 61"/>
                  <a:gd name="T24" fmla="*/ 31 w 62"/>
                  <a:gd name="T25" fmla="*/ 49 h 61"/>
                  <a:gd name="T26" fmla="*/ 37 w 62"/>
                  <a:gd name="T27" fmla="*/ 49 h 61"/>
                  <a:gd name="T28" fmla="*/ 40 w 62"/>
                  <a:gd name="T29" fmla="*/ 47 h 61"/>
                  <a:gd name="T30" fmla="*/ 44 w 62"/>
                  <a:gd name="T31" fmla="*/ 44 h 61"/>
                  <a:gd name="T32" fmla="*/ 48 w 62"/>
                  <a:gd name="T33" fmla="*/ 41 h 61"/>
                  <a:gd name="T34" fmla="*/ 49 w 62"/>
                  <a:gd name="T35" fmla="*/ 36 h 61"/>
                  <a:gd name="T36" fmla="*/ 50 w 62"/>
                  <a:gd name="T37" fmla="*/ 31 h 61"/>
                  <a:gd name="T38" fmla="*/ 49 w 62"/>
                  <a:gd name="T39" fmla="*/ 26 h 61"/>
                  <a:gd name="T40" fmla="*/ 48 w 62"/>
                  <a:gd name="T41" fmla="*/ 21 h 61"/>
                  <a:gd name="T42" fmla="*/ 44 w 62"/>
                  <a:gd name="T43" fmla="*/ 18 h 61"/>
                  <a:gd name="T44" fmla="*/ 40 w 62"/>
                  <a:gd name="T45" fmla="*/ 14 h 61"/>
                  <a:gd name="T46" fmla="*/ 37 w 62"/>
                  <a:gd name="T47" fmla="*/ 13 h 61"/>
                  <a:gd name="T48" fmla="*/ 31 w 62"/>
                  <a:gd name="T49" fmla="*/ 12 h 61"/>
                  <a:gd name="T50" fmla="*/ 31 w 62"/>
                  <a:gd name="T51" fmla="*/ 0 h 61"/>
                  <a:gd name="T52" fmla="*/ 43 w 62"/>
                  <a:gd name="T53" fmla="*/ 2 h 61"/>
                  <a:gd name="T54" fmla="*/ 52 w 62"/>
                  <a:gd name="T55" fmla="*/ 9 h 61"/>
                  <a:gd name="T56" fmla="*/ 60 w 62"/>
                  <a:gd name="T57" fmla="*/ 19 h 61"/>
                  <a:gd name="T58" fmla="*/ 62 w 62"/>
                  <a:gd name="T59" fmla="*/ 31 h 61"/>
                  <a:gd name="T60" fmla="*/ 60 w 62"/>
                  <a:gd name="T61" fmla="*/ 43 h 61"/>
                  <a:gd name="T62" fmla="*/ 52 w 62"/>
                  <a:gd name="T63" fmla="*/ 53 h 61"/>
                  <a:gd name="T64" fmla="*/ 43 w 62"/>
                  <a:gd name="T65" fmla="*/ 59 h 61"/>
                  <a:gd name="T66" fmla="*/ 31 w 62"/>
                  <a:gd name="T67" fmla="*/ 61 h 61"/>
                  <a:gd name="T68" fmla="*/ 20 w 62"/>
                  <a:gd name="T69" fmla="*/ 59 h 61"/>
                  <a:gd name="T70" fmla="*/ 9 w 62"/>
                  <a:gd name="T71" fmla="*/ 53 h 61"/>
                  <a:gd name="T72" fmla="*/ 3 w 62"/>
                  <a:gd name="T73" fmla="*/ 43 h 61"/>
                  <a:gd name="T74" fmla="*/ 0 w 62"/>
                  <a:gd name="T75" fmla="*/ 31 h 61"/>
                  <a:gd name="T76" fmla="*/ 3 w 62"/>
                  <a:gd name="T77" fmla="*/ 19 h 61"/>
                  <a:gd name="T78" fmla="*/ 9 w 62"/>
                  <a:gd name="T79" fmla="*/ 9 h 61"/>
                  <a:gd name="T80" fmla="*/ 20 w 62"/>
                  <a:gd name="T81" fmla="*/ 2 h 61"/>
                  <a:gd name="T82" fmla="*/ 31 w 62"/>
                  <a:gd name="T83" fmla="*/ 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2" h="61">
                    <a:moveTo>
                      <a:pt x="31" y="12"/>
                    </a:moveTo>
                    <a:lnTo>
                      <a:pt x="26" y="13"/>
                    </a:lnTo>
                    <a:lnTo>
                      <a:pt x="22" y="14"/>
                    </a:lnTo>
                    <a:lnTo>
                      <a:pt x="17" y="18"/>
                    </a:lnTo>
                    <a:lnTo>
                      <a:pt x="15" y="21"/>
                    </a:lnTo>
                    <a:lnTo>
                      <a:pt x="12" y="26"/>
                    </a:lnTo>
                    <a:lnTo>
                      <a:pt x="12" y="31"/>
                    </a:lnTo>
                    <a:lnTo>
                      <a:pt x="12" y="36"/>
                    </a:lnTo>
                    <a:lnTo>
                      <a:pt x="15" y="41"/>
                    </a:lnTo>
                    <a:lnTo>
                      <a:pt x="17" y="44"/>
                    </a:lnTo>
                    <a:lnTo>
                      <a:pt x="22" y="47"/>
                    </a:lnTo>
                    <a:lnTo>
                      <a:pt x="26" y="49"/>
                    </a:lnTo>
                    <a:lnTo>
                      <a:pt x="31" y="49"/>
                    </a:lnTo>
                    <a:lnTo>
                      <a:pt x="37" y="49"/>
                    </a:lnTo>
                    <a:lnTo>
                      <a:pt x="40" y="47"/>
                    </a:lnTo>
                    <a:lnTo>
                      <a:pt x="44" y="44"/>
                    </a:lnTo>
                    <a:lnTo>
                      <a:pt x="48" y="41"/>
                    </a:lnTo>
                    <a:lnTo>
                      <a:pt x="49" y="36"/>
                    </a:lnTo>
                    <a:lnTo>
                      <a:pt x="50" y="31"/>
                    </a:lnTo>
                    <a:lnTo>
                      <a:pt x="49" y="26"/>
                    </a:lnTo>
                    <a:lnTo>
                      <a:pt x="48" y="21"/>
                    </a:lnTo>
                    <a:lnTo>
                      <a:pt x="44" y="18"/>
                    </a:lnTo>
                    <a:lnTo>
                      <a:pt x="40" y="14"/>
                    </a:lnTo>
                    <a:lnTo>
                      <a:pt x="37" y="13"/>
                    </a:lnTo>
                    <a:lnTo>
                      <a:pt x="31" y="12"/>
                    </a:lnTo>
                    <a:close/>
                    <a:moveTo>
                      <a:pt x="31" y="0"/>
                    </a:moveTo>
                    <a:lnTo>
                      <a:pt x="43" y="2"/>
                    </a:lnTo>
                    <a:lnTo>
                      <a:pt x="52" y="9"/>
                    </a:lnTo>
                    <a:lnTo>
                      <a:pt x="60" y="19"/>
                    </a:lnTo>
                    <a:lnTo>
                      <a:pt x="62" y="31"/>
                    </a:lnTo>
                    <a:lnTo>
                      <a:pt x="60" y="43"/>
                    </a:lnTo>
                    <a:lnTo>
                      <a:pt x="52" y="53"/>
                    </a:lnTo>
                    <a:lnTo>
                      <a:pt x="43" y="59"/>
                    </a:lnTo>
                    <a:lnTo>
                      <a:pt x="31" y="61"/>
                    </a:lnTo>
                    <a:lnTo>
                      <a:pt x="20" y="59"/>
                    </a:lnTo>
                    <a:lnTo>
                      <a:pt x="9" y="53"/>
                    </a:lnTo>
                    <a:lnTo>
                      <a:pt x="3" y="43"/>
                    </a:lnTo>
                    <a:lnTo>
                      <a:pt x="0" y="31"/>
                    </a:lnTo>
                    <a:lnTo>
                      <a:pt x="3" y="19"/>
                    </a:lnTo>
                    <a:lnTo>
                      <a:pt x="9" y="9"/>
                    </a:lnTo>
                    <a:lnTo>
                      <a:pt x="20" y="2"/>
                    </a:lnTo>
                    <a:lnTo>
                      <a:pt x="31" y="0"/>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09">
                  <a:defRPr/>
                </a:pPr>
                <a:endParaRPr lang="en-US" sz="1836">
                  <a:solidFill>
                    <a:srgbClr val="1A1A1A"/>
                  </a:solidFill>
                  <a:latin typeface="Segoe UI"/>
                </a:endParaRPr>
              </a:p>
            </p:txBody>
          </p:sp>
          <p:sp>
            <p:nvSpPr>
              <p:cNvPr id="58" name="Freeform 868">
                <a:extLst>
                  <a:ext uri="{FF2B5EF4-FFF2-40B4-BE49-F238E27FC236}">
                    <a16:creationId xmlns:a16="http://schemas.microsoft.com/office/drawing/2014/main" id="{D4EF1F4E-84A6-4ADC-A27C-FD2DB9002684}"/>
                  </a:ext>
                </a:extLst>
              </p:cNvPr>
              <p:cNvSpPr>
                <a:spLocks/>
              </p:cNvSpPr>
              <p:nvPr/>
            </p:nvSpPr>
            <p:spPr bwMode="auto">
              <a:xfrm>
                <a:off x="10375900" y="3827463"/>
                <a:ext cx="20638" cy="87313"/>
              </a:xfrm>
              <a:custGeom>
                <a:avLst/>
                <a:gdLst>
                  <a:gd name="T0" fmla="*/ 7 w 13"/>
                  <a:gd name="T1" fmla="*/ 0 h 55"/>
                  <a:gd name="T2" fmla="*/ 9 w 13"/>
                  <a:gd name="T3" fmla="*/ 0 h 55"/>
                  <a:gd name="T4" fmla="*/ 11 w 13"/>
                  <a:gd name="T5" fmla="*/ 2 h 55"/>
                  <a:gd name="T6" fmla="*/ 13 w 13"/>
                  <a:gd name="T7" fmla="*/ 6 h 55"/>
                  <a:gd name="T8" fmla="*/ 13 w 13"/>
                  <a:gd name="T9" fmla="*/ 49 h 55"/>
                  <a:gd name="T10" fmla="*/ 11 w 13"/>
                  <a:gd name="T11" fmla="*/ 53 h 55"/>
                  <a:gd name="T12" fmla="*/ 9 w 13"/>
                  <a:gd name="T13" fmla="*/ 55 h 55"/>
                  <a:gd name="T14" fmla="*/ 7 w 13"/>
                  <a:gd name="T15" fmla="*/ 55 h 55"/>
                  <a:gd name="T16" fmla="*/ 3 w 13"/>
                  <a:gd name="T17" fmla="*/ 55 h 55"/>
                  <a:gd name="T18" fmla="*/ 0 w 13"/>
                  <a:gd name="T19" fmla="*/ 53 h 55"/>
                  <a:gd name="T20" fmla="*/ 0 w 13"/>
                  <a:gd name="T21" fmla="*/ 49 h 55"/>
                  <a:gd name="T22" fmla="*/ 0 w 13"/>
                  <a:gd name="T23" fmla="*/ 6 h 55"/>
                  <a:gd name="T24" fmla="*/ 0 w 13"/>
                  <a:gd name="T25" fmla="*/ 2 h 55"/>
                  <a:gd name="T26" fmla="*/ 3 w 13"/>
                  <a:gd name="T27" fmla="*/ 0 h 55"/>
                  <a:gd name="T28" fmla="*/ 7 w 13"/>
                  <a:gd name="T29"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 h="55">
                    <a:moveTo>
                      <a:pt x="7" y="0"/>
                    </a:moveTo>
                    <a:lnTo>
                      <a:pt x="9" y="0"/>
                    </a:lnTo>
                    <a:lnTo>
                      <a:pt x="11" y="2"/>
                    </a:lnTo>
                    <a:lnTo>
                      <a:pt x="13" y="6"/>
                    </a:lnTo>
                    <a:lnTo>
                      <a:pt x="13" y="49"/>
                    </a:lnTo>
                    <a:lnTo>
                      <a:pt x="11" y="53"/>
                    </a:lnTo>
                    <a:lnTo>
                      <a:pt x="9" y="55"/>
                    </a:lnTo>
                    <a:lnTo>
                      <a:pt x="7" y="55"/>
                    </a:lnTo>
                    <a:lnTo>
                      <a:pt x="3" y="55"/>
                    </a:lnTo>
                    <a:lnTo>
                      <a:pt x="0" y="53"/>
                    </a:lnTo>
                    <a:lnTo>
                      <a:pt x="0" y="49"/>
                    </a:lnTo>
                    <a:lnTo>
                      <a:pt x="0" y="6"/>
                    </a:lnTo>
                    <a:lnTo>
                      <a:pt x="0" y="2"/>
                    </a:lnTo>
                    <a:lnTo>
                      <a:pt x="3" y="0"/>
                    </a:lnTo>
                    <a:lnTo>
                      <a:pt x="7" y="0"/>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09">
                  <a:defRPr/>
                </a:pPr>
                <a:endParaRPr lang="en-US" sz="1836">
                  <a:solidFill>
                    <a:srgbClr val="1A1A1A"/>
                  </a:solidFill>
                  <a:latin typeface="Segoe UI"/>
                </a:endParaRPr>
              </a:p>
            </p:txBody>
          </p:sp>
          <p:sp>
            <p:nvSpPr>
              <p:cNvPr id="59" name="Freeform 869">
                <a:extLst>
                  <a:ext uri="{FF2B5EF4-FFF2-40B4-BE49-F238E27FC236}">
                    <a16:creationId xmlns:a16="http://schemas.microsoft.com/office/drawing/2014/main" id="{71C724E4-B376-4458-B576-5145B2EB2AD9}"/>
                  </a:ext>
                </a:extLst>
              </p:cNvPr>
              <p:cNvSpPr>
                <a:spLocks noEditPoints="1"/>
              </p:cNvSpPr>
              <p:nvPr/>
            </p:nvSpPr>
            <p:spPr bwMode="auto">
              <a:xfrm>
                <a:off x="10336213" y="3744913"/>
                <a:ext cx="98425" cy="96838"/>
              </a:xfrm>
              <a:custGeom>
                <a:avLst/>
                <a:gdLst>
                  <a:gd name="T0" fmla="*/ 32 w 62"/>
                  <a:gd name="T1" fmla="*/ 12 h 61"/>
                  <a:gd name="T2" fmla="*/ 25 w 62"/>
                  <a:gd name="T3" fmla="*/ 13 h 61"/>
                  <a:gd name="T4" fmla="*/ 22 w 62"/>
                  <a:gd name="T5" fmla="*/ 14 h 61"/>
                  <a:gd name="T6" fmla="*/ 18 w 62"/>
                  <a:gd name="T7" fmla="*/ 18 h 61"/>
                  <a:gd name="T8" fmla="*/ 15 w 62"/>
                  <a:gd name="T9" fmla="*/ 21 h 61"/>
                  <a:gd name="T10" fmla="*/ 13 w 62"/>
                  <a:gd name="T11" fmla="*/ 26 h 61"/>
                  <a:gd name="T12" fmla="*/ 12 w 62"/>
                  <a:gd name="T13" fmla="*/ 31 h 61"/>
                  <a:gd name="T14" fmla="*/ 13 w 62"/>
                  <a:gd name="T15" fmla="*/ 36 h 61"/>
                  <a:gd name="T16" fmla="*/ 15 w 62"/>
                  <a:gd name="T17" fmla="*/ 41 h 61"/>
                  <a:gd name="T18" fmla="*/ 18 w 62"/>
                  <a:gd name="T19" fmla="*/ 44 h 61"/>
                  <a:gd name="T20" fmla="*/ 22 w 62"/>
                  <a:gd name="T21" fmla="*/ 47 h 61"/>
                  <a:gd name="T22" fmla="*/ 25 w 62"/>
                  <a:gd name="T23" fmla="*/ 49 h 61"/>
                  <a:gd name="T24" fmla="*/ 32 w 62"/>
                  <a:gd name="T25" fmla="*/ 49 h 61"/>
                  <a:gd name="T26" fmla="*/ 36 w 62"/>
                  <a:gd name="T27" fmla="*/ 49 h 61"/>
                  <a:gd name="T28" fmla="*/ 40 w 62"/>
                  <a:gd name="T29" fmla="*/ 47 h 61"/>
                  <a:gd name="T30" fmla="*/ 45 w 62"/>
                  <a:gd name="T31" fmla="*/ 44 h 61"/>
                  <a:gd name="T32" fmla="*/ 47 w 62"/>
                  <a:gd name="T33" fmla="*/ 41 h 61"/>
                  <a:gd name="T34" fmla="*/ 50 w 62"/>
                  <a:gd name="T35" fmla="*/ 36 h 61"/>
                  <a:gd name="T36" fmla="*/ 50 w 62"/>
                  <a:gd name="T37" fmla="*/ 31 h 61"/>
                  <a:gd name="T38" fmla="*/ 50 w 62"/>
                  <a:gd name="T39" fmla="*/ 26 h 61"/>
                  <a:gd name="T40" fmla="*/ 47 w 62"/>
                  <a:gd name="T41" fmla="*/ 21 h 61"/>
                  <a:gd name="T42" fmla="*/ 45 w 62"/>
                  <a:gd name="T43" fmla="*/ 18 h 61"/>
                  <a:gd name="T44" fmla="*/ 40 w 62"/>
                  <a:gd name="T45" fmla="*/ 14 h 61"/>
                  <a:gd name="T46" fmla="*/ 36 w 62"/>
                  <a:gd name="T47" fmla="*/ 13 h 61"/>
                  <a:gd name="T48" fmla="*/ 32 w 62"/>
                  <a:gd name="T49" fmla="*/ 12 h 61"/>
                  <a:gd name="T50" fmla="*/ 32 w 62"/>
                  <a:gd name="T51" fmla="*/ 0 h 61"/>
                  <a:gd name="T52" fmla="*/ 42 w 62"/>
                  <a:gd name="T53" fmla="*/ 2 h 61"/>
                  <a:gd name="T54" fmla="*/ 53 w 62"/>
                  <a:gd name="T55" fmla="*/ 9 h 61"/>
                  <a:gd name="T56" fmla="*/ 59 w 62"/>
                  <a:gd name="T57" fmla="*/ 19 h 61"/>
                  <a:gd name="T58" fmla="*/ 62 w 62"/>
                  <a:gd name="T59" fmla="*/ 31 h 61"/>
                  <a:gd name="T60" fmla="*/ 59 w 62"/>
                  <a:gd name="T61" fmla="*/ 43 h 61"/>
                  <a:gd name="T62" fmla="*/ 53 w 62"/>
                  <a:gd name="T63" fmla="*/ 53 h 61"/>
                  <a:gd name="T64" fmla="*/ 42 w 62"/>
                  <a:gd name="T65" fmla="*/ 59 h 61"/>
                  <a:gd name="T66" fmla="*/ 32 w 62"/>
                  <a:gd name="T67" fmla="*/ 61 h 61"/>
                  <a:gd name="T68" fmla="*/ 19 w 62"/>
                  <a:gd name="T69" fmla="*/ 59 h 61"/>
                  <a:gd name="T70" fmla="*/ 10 w 62"/>
                  <a:gd name="T71" fmla="*/ 53 h 61"/>
                  <a:gd name="T72" fmla="*/ 2 w 62"/>
                  <a:gd name="T73" fmla="*/ 43 h 61"/>
                  <a:gd name="T74" fmla="*/ 0 w 62"/>
                  <a:gd name="T75" fmla="*/ 31 h 61"/>
                  <a:gd name="T76" fmla="*/ 2 w 62"/>
                  <a:gd name="T77" fmla="*/ 19 h 61"/>
                  <a:gd name="T78" fmla="*/ 10 w 62"/>
                  <a:gd name="T79" fmla="*/ 9 h 61"/>
                  <a:gd name="T80" fmla="*/ 19 w 62"/>
                  <a:gd name="T81" fmla="*/ 2 h 61"/>
                  <a:gd name="T82" fmla="*/ 32 w 62"/>
                  <a:gd name="T83" fmla="*/ 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2" h="61">
                    <a:moveTo>
                      <a:pt x="32" y="12"/>
                    </a:moveTo>
                    <a:lnTo>
                      <a:pt x="25" y="13"/>
                    </a:lnTo>
                    <a:lnTo>
                      <a:pt x="22" y="14"/>
                    </a:lnTo>
                    <a:lnTo>
                      <a:pt x="18" y="18"/>
                    </a:lnTo>
                    <a:lnTo>
                      <a:pt x="15" y="21"/>
                    </a:lnTo>
                    <a:lnTo>
                      <a:pt x="13" y="26"/>
                    </a:lnTo>
                    <a:lnTo>
                      <a:pt x="12" y="31"/>
                    </a:lnTo>
                    <a:lnTo>
                      <a:pt x="13" y="36"/>
                    </a:lnTo>
                    <a:lnTo>
                      <a:pt x="15" y="41"/>
                    </a:lnTo>
                    <a:lnTo>
                      <a:pt x="18" y="44"/>
                    </a:lnTo>
                    <a:lnTo>
                      <a:pt x="22" y="47"/>
                    </a:lnTo>
                    <a:lnTo>
                      <a:pt x="25" y="49"/>
                    </a:lnTo>
                    <a:lnTo>
                      <a:pt x="32" y="49"/>
                    </a:lnTo>
                    <a:lnTo>
                      <a:pt x="36" y="49"/>
                    </a:lnTo>
                    <a:lnTo>
                      <a:pt x="40" y="47"/>
                    </a:lnTo>
                    <a:lnTo>
                      <a:pt x="45" y="44"/>
                    </a:lnTo>
                    <a:lnTo>
                      <a:pt x="47" y="41"/>
                    </a:lnTo>
                    <a:lnTo>
                      <a:pt x="50" y="36"/>
                    </a:lnTo>
                    <a:lnTo>
                      <a:pt x="50" y="31"/>
                    </a:lnTo>
                    <a:lnTo>
                      <a:pt x="50" y="26"/>
                    </a:lnTo>
                    <a:lnTo>
                      <a:pt x="47" y="21"/>
                    </a:lnTo>
                    <a:lnTo>
                      <a:pt x="45" y="18"/>
                    </a:lnTo>
                    <a:lnTo>
                      <a:pt x="40" y="14"/>
                    </a:lnTo>
                    <a:lnTo>
                      <a:pt x="36" y="13"/>
                    </a:lnTo>
                    <a:lnTo>
                      <a:pt x="32" y="12"/>
                    </a:lnTo>
                    <a:close/>
                    <a:moveTo>
                      <a:pt x="32" y="0"/>
                    </a:moveTo>
                    <a:lnTo>
                      <a:pt x="42" y="2"/>
                    </a:lnTo>
                    <a:lnTo>
                      <a:pt x="53" y="9"/>
                    </a:lnTo>
                    <a:lnTo>
                      <a:pt x="59" y="19"/>
                    </a:lnTo>
                    <a:lnTo>
                      <a:pt x="62" y="31"/>
                    </a:lnTo>
                    <a:lnTo>
                      <a:pt x="59" y="43"/>
                    </a:lnTo>
                    <a:lnTo>
                      <a:pt x="53" y="53"/>
                    </a:lnTo>
                    <a:lnTo>
                      <a:pt x="42" y="59"/>
                    </a:lnTo>
                    <a:lnTo>
                      <a:pt x="32" y="61"/>
                    </a:lnTo>
                    <a:lnTo>
                      <a:pt x="19" y="59"/>
                    </a:lnTo>
                    <a:lnTo>
                      <a:pt x="10" y="53"/>
                    </a:lnTo>
                    <a:lnTo>
                      <a:pt x="2" y="43"/>
                    </a:lnTo>
                    <a:lnTo>
                      <a:pt x="0" y="31"/>
                    </a:lnTo>
                    <a:lnTo>
                      <a:pt x="2" y="19"/>
                    </a:lnTo>
                    <a:lnTo>
                      <a:pt x="10" y="9"/>
                    </a:lnTo>
                    <a:lnTo>
                      <a:pt x="19" y="2"/>
                    </a:lnTo>
                    <a:lnTo>
                      <a:pt x="32" y="0"/>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09">
                  <a:defRPr/>
                </a:pPr>
                <a:endParaRPr lang="en-US" sz="1836">
                  <a:solidFill>
                    <a:srgbClr val="1A1A1A"/>
                  </a:solidFill>
                  <a:latin typeface="Segoe UI"/>
                </a:endParaRPr>
              </a:p>
            </p:txBody>
          </p:sp>
          <p:sp>
            <p:nvSpPr>
              <p:cNvPr id="60" name="Freeform 870">
                <a:extLst>
                  <a:ext uri="{FF2B5EF4-FFF2-40B4-BE49-F238E27FC236}">
                    <a16:creationId xmlns:a16="http://schemas.microsoft.com/office/drawing/2014/main" id="{4E91D40D-41FF-4587-8C34-2C10C3075AE1}"/>
                  </a:ext>
                </a:extLst>
              </p:cNvPr>
              <p:cNvSpPr>
                <a:spLocks noEditPoints="1"/>
              </p:cNvSpPr>
              <p:nvPr/>
            </p:nvSpPr>
            <p:spPr bwMode="auto">
              <a:xfrm>
                <a:off x="10683875" y="3927475"/>
                <a:ext cx="98425" cy="98425"/>
              </a:xfrm>
              <a:custGeom>
                <a:avLst/>
                <a:gdLst>
                  <a:gd name="T0" fmla="*/ 31 w 62"/>
                  <a:gd name="T1" fmla="*/ 12 h 62"/>
                  <a:gd name="T2" fmla="*/ 26 w 62"/>
                  <a:gd name="T3" fmla="*/ 13 h 62"/>
                  <a:gd name="T4" fmla="*/ 21 w 62"/>
                  <a:gd name="T5" fmla="*/ 14 h 62"/>
                  <a:gd name="T6" fmla="*/ 17 w 62"/>
                  <a:gd name="T7" fmla="*/ 18 h 62"/>
                  <a:gd name="T8" fmla="*/ 15 w 62"/>
                  <a:gd name="T9" fmla="*/ 22 h 62"/>
                  <a:gd name="T10" fmla="*/ 13 w 62"/>
                  <a:gd name="T11" fmla="*/ 25 h 62"/>
                  <a:gd name="T12" fmla="*/ 11 w 62"/>
                  <a:gd name="T13" fmla="*/ 31 h 62"/>
                  <a:gd name="T14" fmla="*/ 13 w 62"/>
                  <a:gd name="T15" fmla="*/ 36 h 62"/>
                  <a:gd name="T16" fmla="*/ 15 w 62"/>
                  <a:gd name="T17" fmla="*/ 40 h 62"/>
                  <a:gd name="T18" fmla="*/ 17 w 62"/>
                  <a:gd name="T19" fmla="*/ 45 h 62"/>
                  <a:gd name="T20" fmla="*/ 21 w 62"/>
                  <a:gd name="T21" fmla="*/ 47 h 62"/>
                  <a:gd name="T22" fmla="*/ 26 w 62"/>
                  <a:gd name="T23" fmla="*/ 49 h 62"/>
                  <a:gd name="T24" fmla="*/ 31 w 62"/>
                  <a:gd name="T25" fmla="*/ 49 h 62"/>
                  <a:gd name="T26" fmla="*/ 36 w 62"/>
                  <a:gd name="T27" fmla="*/ 49 h 62"/>
                  <a:gd name="T28" fmla="*/ 41 w 62"/>
                  <a:gd name="T29" fmla="*/ 47 h 62"/>
                  <a:gd name="T30" fmla="*/ 44 w 62"/>
                  <a:gd name="T31" fmla="*/ 45 h 62"/>
                  <a:gd name="T32" fmla="*/ 47 w 62"/>
                  <a:gd name="T33" fmla="*/ 40 h 62"/>
                  <a:gd name="T34" fmla="*/ 49 w 62"/>
                  <a:gd name="T35" fmla="*/ 36 h 62"/>
                  <a:gd name="T36" fmla="*/ 50 w 62"/>
                  <a:gd name="T37" fmla="*/ 31 h 62"/>
                  <a:gd name="T38" fmla="*/ 49 w 62"/>
                  <a:gd name="T39" fmla="*/ 25 h 62"/>
                  <a:gd name="T40" fmla="*/ 47 w 62"/>
                  <a:gd name="T41" fmla="*/ 22 h 62"/>
                  <a:gd name="T42" fmla="*/ 44 w 62"/>
                  <a:gd name="T43" fmla="*/ 18 h 62"/>
                  <a:gd name="T44" fmla="*/ 41 w 62"/>
                  <a:gd name="T45" fmla="*/ 14 h 62"/>
                  <a:gd name="T46" fmla="*/ 36 w 62"/>
                  <a:gd name="T47" fmla="*/ 13 h 62"/>
                  <a:gd name="T48" fmla="*/ 31 w 62"/>
                  <a:gd name="T49" fmla="*/ 12 h 62"/>
                  <a:gd name="T50" fmla="*/ 31 w 62"/>
                  <a:gd name="T51" fmla="*/ 0 h 62"/>
                  <a:gd name="T52" fmla="*/ 43 w 62"/>
                  <a:gd name="T53" fmla="*/ 2 h 62"/>
                  <a:gd name="T54" fmla="*/ 53 w 62"/>
                  <a:gd name="T55" fmla="*/ 9 h 62"/>
                  <a:gd name="T56" fmla="*/ 60 w 62"/>
                  <a:gd name="T57" fmla="*/ 19 h 62"/>
                  <a:gd name="T58" fmla="*/ 62 w 62"/>
                  <a:gd name="T59" fmla="*/ 31 h 62"/>
                  <a:gd name="T60" fmla="*/ 60 w 62"/>
                  <a:gd name="T61" fmla="*/ 42 h 62"/>
                  <a:gd name="T62" fmla="*/ 53 w 62"/>
                  <a:gd name="T63" fmla="*/ 53 h 62"/>
                  <a:gd name="T64" fmla="*/ 43 w 62"/>
                  <a:gd name="T65" fmla="*/ 59 h 62"/>
                  <a:gd name="T66" fmla="*/ 31 w 62"/>
                  <a:gd name="T67" fmla="*/ 62 h 62"/>
                  <a:gd name="T68" fmla="*/ 19 w 62"/>
                  <a:gd name="T69" fmla="*/ 59 h 62"/>
                  <a:gd name="T70" fmla="*/ 9 w 62"/>
                  <a:gd name="T71" fmla="*/ 53 h 62"/>
                  <a:gd name="T72" fmla="*/ 3 w 62"/>
                  <a:gd name="T73" fmla="*/ 42 h 62"/>
                  <a:gd name="T74" fmla="*/ 0 w 62"/>
                  <a:gd name="T75" fmla="*/ 31 h 62"/>
                  <a:gd name="T76" fmla="*/ 3 w 62"/>
                  <a:gd name="T77" fmla="*/ 19 h 62"/>
                  <a:gd name="T78" fmla="*/ 9 w 62"/>
                  <a:gd name="T79" fmla="*/ 9 h 62"/>
                  <a:gd name="T80" fmla="*/ 19 w 62"/>
                  <a:gd name="T81" fmla="*/ 2 h 62"/>
                  <a:gd name="T82" fmla="*/ 31 w 62"/>
                  <a:gd name="T83"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2" h="62">
                    <a:moveTo>
                      <a:pt x="31" y="12"/>
                    </a:moveTo>
                    <a:lnTo>
                      <a:pt x="26" y="13"/>
                    </a:lnTo>
                    <a:lnTo>
                      <a:pt x="21" y="14"/>
                    </a:lnTo>
                    <a:lnTo>
                      <a:pt x="17" y="18"/>
                    </a:lnTo>
                    <a:lnTo>
                      <a:pt x="15" y="22"/>
                    </a:lnTo>
                    <a:lnTo>
                      <a:pt x="13" y="25"/>
                    </a:lnTo>
                    <a:lnTo>
                      <a:pt x="11" y="31"/>
                    </a:lnTo>
                    <a:lnTo>
                      <a:pt x="13" y="36"/>
                    </a:lnTo>
                    <a:lnTo>
                      <a:pt x="15" y="40"/>
                    </a:lnTo>
                    <a:lnTo>
                      <a:pt x="17" y="45"/>
                    </a:lnTo>
                    <a:lnTo>
                      <a:pt x="21" y="47"/>
                    </a:lnTo>
                    <a:lnTo>
                      <a:pt x="26" y="49"/>
                    </a:lnTo>
                    <a:lnTo>
                      <a:pt x="31" y="49"/>
                    </a:lnTo>
                    <a:lnTo>
                      <a:pt x="36" y="49"/>
                    </a:lnTo>
                    <a:lnTo>
                      <a:pt x="41" y="47"/>
                    </a:lnTo>
                    <a:lnTo>
                      <a:pt x="44" y="45"/>
                    </a:lnTo>
                    <a:lnTo>
                      <a:pt x="47" y="40"/>
                    </a:lnTo>
                    <a:lnTo>
                      <a:pt x="49" y="36"/>
                    </a:lnTo>
                    <a:lnTo>
                      <a:pt x="50" y="31"/>
                    </a:lnTo>
                    <a:lnTo>
                      <a:pt x="49" y="25"/>
                    </a:lnTo>
                    <a:lnTo>
                      <a:pt x="47" y="22"/>
                    </a:lnTo>
                    <a:lnTo>
                      <a:pt x="44" y="18"/>
                    </a:lnTo>
                    <a:lnTo>
                      <a:pt x="41" y="14"/>
                    </a:lnTo>
                    <a:lnTo>
                      <a:pt x="36" y="13"/>
                    </a:lnTo>
                    <a:lnTo>
                      <a:pt x="31" y="12"/>
                    </a:lnTo>
                    <a:close/>
                    <a:moveTo>
                      <a:pt x="31" y="0"/>
                    </a:moveTo>
                    <a:lnTo>
                      <a:pt x="43" y="2"/>
                    </a:lnTo>
                    <a:lnTo>
                      <a:pt x="53" y="9"/>
                    </a:lnTo>
                    <a:lnTo>
                      <a:pt x="60" y="19"/>
                    </a:lnTo>
                    <a:lnTo>
                      <a:pt x="62" y="31"/>
                    </a:lnTo>
                    <a:lnTo>
                      <a:pt x="60" y="42"/>
                    </a:lnTo>
                    <a:lnTo>
                      <a:pt x="53" y="53"/>
                    </a:lnTo>
                    <a:lnTo>
                      <a:pt x="43" y="59"/>
                    </a:lnTo>
                    <a:lnTo>
                      <a:pt x="31" y="62"/>
                    </a:lnTo>
                    <a:lnTo>
                      <a:pt x="19" y="59"/>
                    </a:lnTo>
                    <a:lnTo>
                      <a:pt x="9" y="53"/>
                    </a:lnTo>
                    <a:lnTo>
                      <a:pt x="3" y="42"/>
                    </a:lnTo>
                    <a:lnTo>
                      <a:pt x="0" y="31"/>
                    </a:lnTo>
                    <a:lnTo>
                      <a:pt x="3" y="19"/>
                    </a:lnTo>
                    <a:lnTo>
                      <a:pt x="9" y="9"/>
                    </a:lnTo>
                    <a:lnTo>
                      <a:pt x="19" y="2"/>
                    </a:lnTo>
                    <a:lnTo>
                      <a:pt x="31" y="0"/>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09">
                  <a:defRPr/>
                </a:pPr>
                <a:endParaRPr lang="en-US" sz="1836">
                  <a:solidFill>
                    <a:srgbClr val="1A1A1A"/>
                  </a:solidFill>
                  <a:latin typeface="Segoe UI"/>
                </a:endParaRPr>
              </a:p>
            </p:txBody>
          </p:sp>
          <p:sp>
            <p:nvSpPr>
              <p:cNvPr id="61" name="Freeform 871">
                <a:extLst>
                  <a:ext uri="{FF2B5EF4-FFF2-40B4-BE49-F238E27FC236}">
                    <a16:creationId xmlns:a16="http://schemas.microsoft.com/office/drawing/2014/main" id="{A70384C5-14D0-4DE6-BA06-A76D88FE91AC}"/>
                  </a:ext>
                </a:extLst>
              </p:cNvPr>
              <p:cNvSpPr>
                <a:spLocks/>
              </p:cNvSpPr>
              <p:nvPr/>
            </p:nvSpPr>
            <p:spPr bwMode="auto">
              <a:xfrm>
                <a:off x="10571163" y="4008438"/>
                <a:ext cx="171450" cy="158750"/>
              </a:xfrm>
              <a:custGeom>
                <a:avLst/>
                <a:gdLst>
                  <a:gd name="T0" fmla="*/ 102 w 108"/>
                  <a:gd name="T1" fmla="*/ 0 h 100"/>
                  <a:gd name="T2" fmla="*/ 104 w 108"/>
                  <a:gd name="T3" fmla="*/ 1 h 100"/>
                  <a:gd name="T4" fmla="*/ 107 w 108"/>
                  <a:gd name="T5" fmla="*/ 3 h 100"/>
                  <a:gd name="T6" fmla="*/ 108 w 108"/>
                  <a:gd name="T7" fmla="*/ 6 h 100"/>
                  <a:gd name="T8" fmla="*/ 108 w 108"/>
                  <a:gd name="T9" fmla="*/ 80 h 100"/>
                  <a:gd name="T10" fmla="*/ 105 w 108"/>
                  <a:gd name="T11" fmla="*/ 89 h 100"/>
                  <a:gd name="T12" fmla="*/ 101 w 108"/>
                  <a:gd name="T13" fmla="*/ 95 h 100"/>
                  <a:gd name="T14" fmla="*/ 93 w 108"/>
                  <a:gd name="T15" fmla="*/ 99 h 100"/>
                  <a:gd name="T16" fmla="*/ 87 w 108"/>
                  <a:gd name="T17" fmla="*/ 100 h 100"/>
                  <a:gd name="T18" fmla="*/ 6 w 108"/>
                  <a:gd name="T19" fmla="*/ 100 h 100"/>
                  <a:gd name="T20" fmla="*/ 2 w 108"/>
                  <a:gd name="T21" fmla="*/ 99 h 100"/>
                  <a:gd name="T22" fmla="*/ 0 w 108"/>
                  <a:gd name="T23" fmla="*/ 98 h 100"/>
                  <a:gd name="T24" fmla="*/ 0 w 108"/>
                  <a:gd name="T25" fmla="*/ 94 h 100"/>
                  <a:gd name="T26" fmla="*/ 0 w 108"/>
                  <a:gd name="T27" fmla="*/ 92 h 100"/>
                  <a:gd name="T28" fmla="*/ 2 w 108"/>
                  <a:gd name="T29" fmla="*/ 89 h 100"/>
                  <a:gd name="T30" fmla="*/ 6 w 108"/>
                  <a:gd name="T31" fmla="*/ 88 h 100"/>
                  <a:gd name="T32" fmla="*/ 87 w 108"/>
                  <a:gd name="T33" fmla="*/ 88 h 100"/>
                  <a:gd name="T34" fmla="*/ 88 w 108"/>
                  <a:gd name="T35" fmla="*/ 88 h 100"/>
                  <a:gd name="T36" fmla="*/ 90 w 108"/>
                  <a:gd name="T37" fmla="*/ 88 h 100"/>
                  <a:gd name="T38" fmla="*/ 92 w 108"/>
                  <a:gd name="T39" fmla="*/ 87 h 100"/>
                  <a:gd name="T40" fmla="*/ 93 w 108"/>
                  <a:gd name="T41" fmla="*/ 86 h 100"/>
                  <a:gd name="T42" fmla="*/ 95 w 108"/>
                  <a:gd name="T43" fmla="*/ 83 h 100"/>
                  <a:gd name="T44" fmla="*/ 96 w 108"/>
                  <a:gd name="T45" fmla="*/ 80 h 100"/>
                  <a:gd name="T46" fmla="*/ 96 w 108"/>
                  <a:gd name="T47" fmla="*/ 6 h 100"/>
                  <a:gd name="T48" fmla="*/ 96 w 108"/>
                  <a:gd name="T49" fmla="*/ 3 h 100"/>
                  <a:gd name="T50" fmla="*/ 98 w 108"/>
                  <a:gd name="T51" fmla="*/ 1 h 100"/>
                  <a:gd name="T52" fmla="*/ 102 w 108"/>
                  <a:gd name="T53"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8" h="100">
                    <a:moveTo>
                      <a:pt x="102" y="0"/>
                    </a:moveTo>
                    <a:lnTo>
                      <a:pt x="104" y="1"/>
                    </a:lnTo>
                    <a:lnTo>
                      <a:pt x="107" y="3"/>
                    </a:lnTo>
                    <a:lnTo>
                      <a:pt x="108" y="6"/>
                    </a:lnTo>
                    <a:lnTo>
                      <a:pt x="108" y="80"/>
                    </a:lnTo>
                    <a:lnTo>
                      <a:pt x="105" y="89"/>
                    </a:lnTo>
                    <a:lnTo>
                      <a:pt x="101" y="95"/>
                    </a:lnTo>
                    <a:lnTo>
                      <a:pt x="93" y="99"/>
                    </a:lnTo>
                    <a:lnTo>
                      <a:pt x="87" y="100"/>
                    </a:lnTo>
                    <a:lnTo>
                      <a:pt x="6" y="100"/>
                    </a:lnTo>
                    <a:lnTo>
                      <a:pt x="2" y="99"/>
                    </a:lnTo>
                    <a:lnTo>
                      <a:pt x="0" y="98"/>
                    </a:lnTo>
                    <a:lnTo>
                      <a:pt x="0" y="94"/>
                    </a:lnTo>
                    <a:lnTo>
                      <a:pt x="0" y="92"/>
                    </a:lnTo>
                    <a:lnTo>
                      <a:pt x="2" y="89"/>
                    </a:lnTo>
                    <a:lnTo>
                      <a:pt x="6" y="88"/>
                    </a:lnTo>
                    <a:lnTo>
                      <a:pt x="87" y="88"/>
                    </a:lnTo>
                    <a:lnTo>
                      <a:pt x="88" y="88"/>
                    </a:lnTo>
                    <a:lnTo>
                      <a:pt x="90" y="88"/>
                    </a:lnTo>
                    <a:lnTo>
                      <a:pt x="92" y="87"/>
                    </a:lnTo>
                    <a:lnTo>
                      <a:pt x="93" y="86"/>
                    </a:lnTo>
                    <a:lnTo>
                      <a:pt x="95" y="83"/>
                    </a:lnTo>
                    <a:lnTo>
                      <a:pt x="96" y="80"/>
                    </a:lnTo>
                    <a:lnTo>
                      <a:pt x="96" y="6"/>
                    </a:lnTo>
                    <a:lnTo>
                      <a:pt x="96" y="3"/>
                    </a:lnTo>
                    <a:lnTo>
                      <a:pt x="98" y="1"/>
                    </a:lnTo>
                    <a:lnTo>
                      <a:pt x="102" y="0"/>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09">
                  <a:defRPr/>
                </a:pPr>
                <a:endParaRPr lang="en-US" sz="1836">
                  <a:solidFill>
                    <a:srgbClr val="1A1A1A"/>
                  </a:solidFill>
                  <a:latin typeface="Segoe UI"/>
                </a:endParaRPr>
              </a:p>
            </p:txBody>
          </p:sp>
          <p:sp>
            <p:nvSpPr>
              <p:cNvPr id="62" name="Freeform 872">
                <a:extLst>
                  <a:ext uri="{FF2B5EF4-FFF2-40B4-BE49-F238E27FC236}">
                    <a16:creationId xmlns:a16="http://schemas.microsoft.com/office/drawing/2014/main" id="{5C09CC21-E3EF-47B8-9D9D-9B17EEACB39D}"/>
                  </a:ext>
                </a:extLst>
              </p:cNvPr>
              <p:cNvSpPr>
                <a:spLocks noEditPoints="1"/>
              </p:cNvSpPr>
              <p:nvPr/>
            </p:nvSpPr>
            <p:spPr bwMode="auto">
              <a:xfrm>
                <a:off x="9625013" y="3927475"/>
                <a:ext cx="98425" cy="98425"/>
              </a:xfrm>
              <a:custGeom>
                <a:avLst/>
                <a:gdLst>
                  <a:gd name="T0" fmla="*/ 31 w 62"/>
                  <a:gd name="T1" fmla="*/ 12 h 62"/>
                  <a:gd name="T2" fmla="*/ 26 w 62"/>
                  <a:gd name="T3" fmla="*/ 13 h 62"/>
                  <a:gd name="T4" fmla="*/ 21 w 62"/>
                  <a:gd name="T5" fmla="*/ 14 h 62"/>
                  <a:gd name="T6" fmla="*/ 17 w 62"/>
                  <a:gd name="T7" fmla="*/ 18 h 62"/>
                  <a:gd name="T8" fmla="*/ 15 w 62"/>
                  <a:gd name="T9" fmla="*/ 22 h 62"/>
                  <a:gd name="T10" fmla="*/ 13 w 62"/>
                  <a:gd name="T11" fmla="*/ 25 h 62"/>
                  <a:gd name="T12" fmla="*/ 13 w 62"/>
                  <a:gd name="T13" fmla="*/ 31 h 62"/>
                  <a:gd name="T14" fmla="*/ 13 w 62"/>
                  <a:gd name="T15" fmla="*/ 36 h 62"/>
                  <a:gd name="T16" fmla="*/ 15 w 62"/>
                  <a:gd name="T17" fmla="*/ 40 h 62"/>
                  <a:gd name="T18" fmla="*/ 17 w 62"/>
                  <a:gd name="T19" fmla="*/ 45 h 62"/>
                  <a:gd name="T20" fmla="*/ 21 w 62"/>
                  <a:gd name="T21" fmla="*/ 47 h 62"/>
                  <a:gd name="T22" fmla="*/ 26 w 62"/>
                  <a:gd name="T23" fmla="*/ 49 h 62"/>
                  <a:gd name="T24" fmla="*/ 31 w 62"/>
                  <a:gd name="T25" fmla="*/ 49 h 62"/>
                  <a:gd name="T26" fmla="*/ 36 w 62"/>
                  <a:gd name="T27" fmla="*/ 49 h 62"/>
                  <a:gd name="T28" fmla="*/ 41 w 62"/>
                  <a:gd name="T29" fmla="*/ 47 h 62"/>
                  <a:gd name="T30" fmla="*/ 44 w 62"/>
                  <a:gd name="T31" fmla="*/ 45 h 62"/>
                  <a:gd name="T32" fmla="*/ 48 w 62"/>
                  <a:gd name="T33" fmla="*/ 40 h 62"/>
                  <a:gd name="T34" fmla="*/ 49 w 62"/>
                  <a:gd name="T35" fmla="*/ 36 h 62"/>
                  <a:gd name="T36" fmla="*/ 50 w 62"/>
                  <a:gd name="T37" fmla="*/ 31 h 62"/>
                  <a:gd name="T38" fmla="*/ 49 w 62"/>
                  <a:gd name="T39" fmla="*/ 25 h 62"/>
                  <a:gd name="T40" fmla="*/ 48 w 62"/>
                  <a:gd name="T41" fmla="*/ 22 h 62"/>
                  <a:gd name="T42" fmla="*/ 44 w 62"/>
                  <a:gd name="T43" fmla="*/ 18 h 62"/>
                  <a:gd name="T44" fmla="*/ 41 w 62"/>
                  <a:gd name="T45" fmla="*/ 14 h 62"/>
                  <a:gd name="T46" fmla="*/ 36 w 62"/>
                  <a:gd name="T47" fmla="*/ 13 h 62"/>
                  <a:gd name="T48" fmla="*/ 31 w 62"/>
                  <a:gd name="T49" fmla="*/ 12 h 62"/>
                  <a:gd name="T50" fmla="*/ 31 w 62"/>
                  <a:gd name="T51" fmla="*/ 0 h 62"/>
                  <a:gd name="T52" fmla="*/ 43 w 62"/>
                  <a:gd name="T53" fmla="*/ 2 h 62"/>
                  <a:gd name="T54" fmla="*/ 53 w 62"/>
                  <a:gd name="T55" fmla="*/ 9 h 62"/>
                  <a:gd name="T56" fmla="*/ 60 w 62"/>
                  <a:gd name="T57" fmla="*/ 19 h 62"/>
                  <a:gd name="T58" fmla="*/ 62 w 62"/>
                  <a:gd name="T59" fmla="*/ 31 h 62"/>
                  <a:gd name="T60" fmla="*/ 60 w 62"/>
                  <a:gd name="T61" fmla="*/ 42 h 62"/>
                  <a:gd name="T62" fmla="*/ 53 w 62"/>
                  <a:gd name="T63" fmla="*/ 53 h 62"/>
                  <a:gd name="T64" fmla="*/ 43 w 62"/>
                  <a:gd name="T65" fmla="*/ 59 h 62"/>
                  <a:gd name="T66" fmla="*/ 31 w 62"/>
                  <a:gd name="T67" fmla="*/ 62 h 62"/>
                  <a:gd name="T68" fmla="*/ 19 w 62"/>
                  <a:gd name="T69" fmla="*/ 59 h 62"/>
                  <a:gd name="T70" fmla="*/ 9 w 62"/>
                  <a:gd name="T71" fmla="*/ 53 h 62"/>
                  <a:gd name="T72" fmla="*/ 3 w 62"/>
                  <a:gd name="T73" fmla="*/ 42 h 62"/>
                  <a:gd name="T74" fmla="*/ 0 w 62"/>
                  <a:gd name="T75" fmla="*/ 31 h 62"/>
                  <a:gd name="T76" fmla="*/ 3 w 62"/>
                  <a:gd name="T77" fmla="*/ 19 h 62"/>
                  <a:gd name="T78" fmla="*/ 9 w 62"/>
                  <a:gd name="T79" fmla="*/ 9 h 62"/>
                  <a:gd name="T80" fmla="*/ 19 w 62"/>
                  <a:gd name="T81" fmla="*/ 2 h 62"/>
                  <a:gd name="T82" fmla="*/ 31 w 62"/>
                  <a:gd name="T83"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2" h="62">
                    <a:moveTo>
                      <a:pt x="31" y="12"/>
                    </a:moveTo>
                    <a:lnTo>
                      <a:pt x="26" y="13"/>
                    </a:lnTo>
                    <a:lnTo>
                      <a:pt x="21" y="14"/>
                    </a:lnTo>
                    <a:lnTo>
                      <a:pt x="17" y="18"/>
                    </a:lnTo>
                    <a:lnTo>
                      <a:pt x="15" y="22"/>
                    </a:lnTo>
                    <a:lnTo>
                      <a:pt x="13" y="25"/>
                    </a:lnTo>
                    <a:lnTo>
                      <a:pt x="13" y="31"/>
                    </a:lnTo>
                    <a:lnTo>
                      <a:pt x="13" y="36"/>
                    </a:lnTo>
                    <a:lnTo>
                      <a:pt x="15" y="40"/>
                    </a:lnTo>
                    <a:lnTo>
                      <a:pt x="17" y="45"/>
                    </a:lnTo>
                    <a:lnTo>
                      <a:pt x="21" y="47"/>
                    </a:lnTo>
                    <a:lnTo>
                      <a:pt x="26" y="49"/>
                    </a:lnTo>
                    <a:lnTo>
                      <a:pt x="31" y="49"/>
                    </a:lnTo>
                    <a:lnTo>
                      <a:pt x="36" y="49"/>
                    </a:lnTo>
                    <a:lnTo>
                      <a:pt x="41" y="47"/>
                    </a:lnTo>
                    <a:lnTo>
                      <a:pt x="44" y="45"/>
                    </a:lnTo>
                    <a:lnTo>
                      <a:pt x="48" y="40"/>
                    </a:lnTo>
                    <a:lnTo>
                      <a:pt x="49" y="36"/>
                    </a:lnTo>
                    <a:lnTo>
                      <a:pt x="50" y="31"/>
                    </a:lnTo>
                    <a:lnTo>
                      <a:pt x="49" y="25"/>
                    </a:lnTo>
                    <a:lnTo>
                      <a:pt x="48" y="22"/>
                    </a:lnTo>
                    <a:lnTo>
                      <a:pt x="44" y="18"/>
                    </a:lnTo>
                    <a:lnTo>
                      <a:pt x="41" y="14"/>
                    </a:lnTo>
                    <a:lnTo>
                      <a:pt x="36" y="13"/>
                    </a:lnTo>
                    <a:lnTo>
                      <a:pt x="31" y="12"/>
                    </a:lnTo>
                    <a:close/>
                    <a:moveTo>
                      <a:pt x="31" y="0"/>
                    </a:moveTo>
                    <a:lnTo>
                      <a:pt x="43" y="2"/>
                    </a:lnTo>
                    <a:lnTo>
                      <a:pt x="53" y="9"/>
                    </a:lnTo>
                    <a:lnTo>
                      <a:pt x="60" y="19"/>
                    </a:lnTo>
                    <a:lnTo>
                      <a:pt x="62" y="31"/>
                    </a:lnTo>
                    <a:lnTo>
                      <a:pt x="60" y="42"/>
                    </a:lnTo>
                    <a:lnTo>
                      <a:pt x="53" y="53"/>
                    </a:lnTo>
                    <a:lnTo>
                      <a:pt x="43" y="59"/>
                    </a:lnTo>
                    <a:lnTo>
                      <a:pt x="31" y="62"/>
                    </a:lnTo>
                    <a:lnTo>
                      <a:pt x="19" y="59"/>
                    </a:lnTo>
                    <a:lnTo>
                      <a:pt x="9" y="53"/>
                    </a:lnTo>
                    <a:lnTo>
                      <a:pt x="3" y="42"/>
                    </a:lnTo>
                    <a:lnTo>
                      <a:pt x="0" y="31"/>
                    </a:lnTo>
                    <a:lnTo>
                      <a:pt x="3" y="19"/>
                    </a:lnTo>
                    <a:lnTo>
                      <a:pt x="9" y="9"/>
                    </a:lnTo>
                    <a:lnTo>
                      <a:pt x="19" y="2"/>
                    </a:lnTo>
                    <a:lnTo>
                      <a:pt x="31" y="0"/>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09">
                  <a:defRPr/>
                </a:pPr>
                <a:endParaRPr lang="en-US" sz="1836">
                  <a:solidFill>
                    <a:srgbClr val="1A1A1A"/>
                  </a:solidFill>
                  <a:latin typeface="Segoe UI"/>
                </a:endParaRPr>
              </a:p>
            </p:txBody>
          </p:sp>
          <p:sp>
            <p:nvSpPr>
              <p:cNvPr id="63" name="Freeform 873">
                <a:extLst>
                  <a:ext uri="{FF2B5EF4-FFF2-40B4-BE49-F238E27FC236}">
                    <a16:creationId xmlns:a16="http://schemas.microsoft.com/office/drawing/2014/main" id="{5FE7A30C-F077-4C81-87A7-12836229D746}"/>
                  </a:ext>
                </a:extLst>
              </p:cNvPr>
              <p:cNvSpPr>
                <a:spLocks/>
              </p:cNvSpPr>
              <p:nvPr/>
            </p:nvSpPr>
            <p:spPr bwMode="auto">
              <a:xfrm>
                <a:off x="9666288" y="4008438"/>
                <a:ext cx="169863" cy="158750"/>
              </a:xfrm>
              <a:custGeom>
                <a:avLst/>
                <a:gdLst>
                  <a:gd name="T0" fmla="*/ 5 w 107"/>
                  <a:gd name="T1" fmla="*/ 0 h 100"/>
                  <a:gd name="T2" fmla="*/ 8 w 107"/>
                  <a:gd name="T3" fmla="*/ 1 h 100"/>
                  <a:gd name="T4" fmla="*/ 11 w 107"/>
                  <a:gd name="T5" fmla="*/ 3 h 100"/>
                  <a:gd name="T6" fmla="*/ 11 w 107"/>
                  <a:gd name="T7" fmla="*/ 6 h 100"/>
                  <a:gd name="T8" fmla="*/ 11 w 107"/>
                  <a:gd name="T9" fmla="*/ 80 h 100"/>
                  <a:gd name="T10" fmla="*/ 12 w 107"/>
                  <a:gd name="T11" fmla="*/ 83 h 100"/>
                  <a:gd name="T12" fmla="*/ 13 w 107"/>
                  <a:gd name="T13" fmla="*/ 85 h 100"/>
                  <a:gd name="T14" fmla="*/ 15 w 107"/>
                  <a:gd name="T15" fmla="*/ 87 h 100"/>
                  <a:gd name="T16" fmla="*/ 16 w 107"/>
                  <a:gd name="T17" fmla="*/ 88 h 100"/>
                  <a:gd name="T18" fmla="*/ 18 w 107"/>
                  <a:gd name="T19" fmla="*/ 88 h 100"/>
                  <a:gd name="T20" fmla="*/ 19 w 107"/>
                  <a:gd name="T21" fmla="*/ 88 h 100"/>
                  <a:gd name="T22" fmla="*/ 21 w 107"/>
                  <a:gd name="T23" fmla="*/ 88 h 100"/>
                  <a:gd name="T24" fmla="*/ 102 w 107"/>
                  <a:gd name="T25" fmla="*/ 88 h 100"/>
                  <a:gd name="T26" fmla="*/ 104 w 107"/>
                  <a:gd name="T27" fmla="*/ 89 h 100"/>
                  <a:gd name="T28" fmla="*/ 107 w 107"/>
                  <a:gd name="T29" fmla="*/ 92 h 100"/>
                  <a:gd name="T30" fmla="*/ 107 w 107"/>
                  <a:gd name="T31" fmla="*/ 94 h 100"/>
                  <a:gd name="T32" fmla="*/ 107 w 107"/>
                  <a:gd name="T33" fmla="*/ 98 h 100"/>
                  <a:gd name="T34" fmla="*/ 104 w 107"/>
                  <a:gd name="T35" fmla="*/ 99 h 100"/>
                  <a:gd name="T36" fmla="*/ 102 w 107"/>
                  <a:gd name="T37" fmla="*/ 100 h 100"/>
                  <a:gd name="T38" fmla="*/ 21 w 107"/>
                  <a:gd name="T39" fmla="*/ 100 h 100"/>
                  <a:gd name="T40" fmla="*/ 13 w 107"/>
                  <a:gd name="T41" fmla="*/ 99 h 100"/>
                  <a:gd name="T42" fmla="*/ 7 w 107"/>
                  <a:gd name="T43" fmla="*/ 95 h 100"/>
                  <a:gd name="T44" fmla="*/ 1 w 107"/>
                  <a:gd name="T45" fmla="*/ 89 h 100"/>
                  <a:gd name="T46" fmla="*/ 0 w 107"/>
                  <a:gd name="T47" fmla="*/ 80 h 100"/>
                  <a:gd name="T48" fmla="*/ 0 w 107"/>
                  <a:gd name="T49" fmla="*/ 6 h 100"/>
                  <a:gd name="T50" fmla="*/ 0 w 107"/>
                  <a:gd name="T51" fmla="*/ 3 h 100"/>
                  <a:gd name="T52" fmla="*/ 2 w 107"/>
                  <a:gd name="T53" fmla="*/ 1 h 100"/>
                  <a:gd name="T54" fmla="*/ 5 w 107"/>
                  <a:gd name="T55"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07" h="100">
                    <a:moveTo>
                      <a:pt x="5" y="0"/>
                    </a:moveTo>
                    <a:lnTo>
                      <a:pt x="8" y="1"/>
                    </a:lnTo>
                    <a:lnTo>
                      <a:pt x="11" y="3"/>
                    </a:lnTo>
                    <a:lnTo>
                      <a:pt x="11" y="6"/>
                    </a:lnTo>
                    <a:lnTo>
                      <a:pt x="11" y="80"/>
                    </a:lnTo>
                    <a:lnTo>
                      <a:pt x="12" y="83"/>
                    </a:lnTo>
                    <a:lnTo>
                      <a:pt x="13" y="85"/>
                    </a:lnTo>
                    <a:lnTo>
                      <a:pt x="15" y="87"/>
                    </a:lnTo>
                    <a:lnTo>
                      <a:pt x="16" y="88"/>
                    </a:lnTo>
                    <a:lnTo>
                      <a:pt x="18" y="88"/>
                    </a:lnTo>
                    <a:lnTo>
                      <a:pt x="19" y="88"/>
                    </a:lnTo>
                    <a:lnTo>
                      <a:pt x="21" y="88"/>
                    </a:lnTo>
                    <a:lnTo>
                      <a:pt x="102" y="88"/>
                    </a:lnTo>
                    <a:lnTo>
                      <a:pt x="104" y="89"/>
                    </a:lnTo>
                    <a:lnTo>
                      <a:pt x="107" y="92"/>
                    </a:lnTo>
                    <a:lnTo>
                      <a:pt x="107" y="94"/>
                    </a:lnTo>
                    <a:lnTo>
                      <a:pt x="107" y="98"/>
                    </a:lnTo>
                    <a:lnTo>
                      <a:pt x="104" y="99"/>
                    </a:lnTo>
                    <a:lnTo>
                      <a:pt x="102" y="100"/>
                    </a:lnTo>
                    <a:lnTo>
                      <a:pt x="21" y="100"/>
                    </a:lnTo>
                    <a:lnTo>
                      <a:pt x="13" y="99"/>
                    </a:lnTo>
                    <a:lnTo>
                      <a:pt x="7" y="95"/>
                    </a:lnTo>
                    <a:lnTo>
                      <a:pt x="1" y="89"/>
                    </a:lnTo>
                    <a:lnTo>
                      <a:pt x="0" y="80"/>
                    </a:lnTo>
                    <a:lnTo>
                      <a:pt x="0" y="6"/>
                    </a:lnTo>
                    <a:lnTo>
                      <a:pt x="0" y="3"/>
                    </a:lnTo>
                    <a:lnTo>
                      <a:pt x="2" y="1"/>
                    </a:lnTo>
                    <a:lnTo>
                      <a:pt x="5" y="0"/>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09">
                  <a:defRPr/>
                </a:pPr>
                <a:endParaRPr lang="en-US" sz="1836">
                  <a:solidFill>
                    <a:srgbClr val="1A1A1A"/>
                  </a:solidFill>
                  <a:latin typeface="Segoe UI"/>
                </a:endParaRPr>
              </a:p>
            </p:txBody>
          </p:sp>
          <p:sp>
            <p:nvSpPr>
              <p:cNvPr id="64" name="Freeform 874">
                <a:extLst>
                  <a:ext uri="{FF2B5EF4-FFF2-40B4-BE49-F238E27FC236}">
                    <a16:creationId xmlns:a16="http://schemas.microsoft.com/office/drawing/2014/main" id="{8FD89996-FA69-4862-B5E9-138B30B4E126}"/>
                  </a:ext>
                </a:extLst>
              </p:cNvPr>
              <p:cNvSpPr>
                <a:spLocks noEditPoints="1"/>
              </p:cNvSpPr>
              <p:nvPr/>
            </p:nvSpPr>
            <p:spPr bwMode="auto">
              <a:xfrm>
                <a:off x="9909175" y="4184650"/>
                <a:ext cx="107950" cy="185738"/>
              </a:xfrm>
              <a:custGeom>
                <a:avLst/>
                <a:gdLst>
                  <a:gd name="T0" fmla="*/ 12 w 68"/>
                  <a:gd name="T1" fmla="*/ 12 h 117"/>
                  <a:gd name="T2" fmla="*/ 12 w 68"/>
                  <a:gd name="T3" fmla="*/ 105 h 117"/>
                  <a:gd name="T4" fmla="*/ 56 w 68"/>
                  <a:gd name="T5" fmla="*/ 105 h 117"/>
                  <a:gd name="T6" fmla="*/ 56 w 68"/>
                  <a:gd name="T7" fmla="*/ 12 h 117"/>
                  <a:gd name="T8" fmla="*/ 12 w 68"/>
                  <a:gd name="T9" fmla="*/ 12 h 117"/>
                  <a:gd name="T10" fmla="*/ 6 w 68"/>
                  <a:gd name="T11" fmla="*/ 0 h 117"/>
                  <a:gd name="T12" fmla="*/ 62 w 68"/>
                  <a:gd name="T13" fmla="*/ 0 h 117"/>
                  <a:gd name="T14" fmla="*/ 64 w 68"/>
                  <a:gd name="T15" fmla="*/ 1 h 117"/>
                  <a:gd name="T16" fmla="*/ 66 w 68"/>
                  <a:gd name="T17" fmla="*/ 4 h 117"/>
                  <a:gd name="T18" fmla="*/ 68 w 68"/>
                  <a:gd name="T19" fmla="*/ 6 h 117"/>
                  <a:gd name="T20" fmla="*/ 68 w 68"/>
                  <a:gd name="T21" fmla="*/ 111 h 117"/>
                  <a:gd name="T22" fmla="*/ 66 w 68"/>
                  <a:gd name="T23" fmla="*/ 114 h 117"/>
                  <a:gd name="T24" fmla="*/ 64 w 68"/>
                  <a:gd name="T25" fmla="*/ 115 h 117"/>
                  <a:gd name="T26" fmla="*/ 62 w 68"/>
                  <a:gd name="T27" fmla="*/ 117 h 117"/>
                  <a:gd name="T28" fmla="*/ 6 w 68"/>
                  <a:gd name="T29" fmla="*/ 117 h 117"/>
                  <a:gd name="T30" fmla="*/ 2 w 68"/>
                  <a:gd name="T31" fmla="*/ 115 h 117"/>
                  <a:gd name="T32" fmla="*/ 0 w 68"/>
                  <a:gd name="T33" fmla="*/ 114 h 117"/>
                  <a:gd name="T34" fmla="*/ 0 w 68"/>
                  <a:gd name="T35" fmla="*/ 111 h 117"/>
                  <a:gd name="T36" fmla="*/ 0 w 68"/>
                  <a:gd name="T37" fmla="*/ 6 h 117"/>
                  <a:gd name="T38" fmla="*/ 0 w 68"/>
                  <a:gd name="T39" fmla="*/ 4 h 117"/>
                  <a:gd name="T40" fmla="*/ 2 w 68"/>
                  <a:gd name="T41" fmla="*/ 1 h 117"/>
                  <a:gd name="T42" fmla="*/ 6 w 68"/>
                  <a:gd name="T43" fmla="*/ 0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 h="117">
                    <a:moveTo>
                      <a:pt x="12" y="12"/>
                    </a:moveTo>
                    <a:lnTo>
                      <a:pt x="12" y="105"/>
                    </a:lnTo>
                    <a:lnTo>
                      <a:pt x="56" y="105"/>
                    </a:lnTo>
                    <a:lnTo>
                      <a:pt x="56" y="12"/>
                    </a:lnTo>
                    <a:lnTo>
                      <a:pt x="12" y="12"/>
                    </a:lnTo>
                    <a:close/>
                    <a:moveTo>
                      <a:pt x="6" y="0"/>
                    </a:moveTo>
                    <a:lnTo>
                      <a:pt x="62" y="0"/>
                    </a:lnTo>
                    <a:lnTo>
                      <a:pt x="64" y="1"/>
                    </a:lnTo>
                    <a:lnTo>
                      <a:pt x="66" y="4"/>
                    </a:lnTo>
                    <a:lnTo>
                      <a:pt x="68" y="6"/>
                    </a:lnTo>
                    <a:lnTo>
                      <a:pt x="68" y="111"/>
                    </a:lnTo>
                    <a:lnTo>
                      <a:pt x="66" y="114"/>
                    </a:lnTo>
                    <a:lnTo>
                      <a:pt x="64" y="115"/>
                    </a:lnTo>
                    <a:lnTo>
                      <a:pt x="62" y="117"/>
                    </a:lnTo>
                    <a:lnTo>
                      <a:pt x="6" y="117"/>
                    </a:lnTo>
                    <a:lnTo>
                      <a:pt x="2" y="115"/>
                    </a:lnTo>
                    <a:lnTo>
                      <a:pt x="0" y="114"/>
                    </a:lnTo>
                    <a:lnTo>
                      <a:pt x="0" y="111"/>
                    </a:lnTo>
                    <a:lnTo>
                      <a:pt x="0" y="6"/>
                    </a:lnTo>
                    <a:lnTo>
                      <a:pt x="0" y="4"/>
                    </a:lnTo>
                    <a:lnTo>
                      <a:pt x="2" y="1"/>
                    </a:lnTo>
                    <a:lnTo>
                      <a:pt x="6" y="0"/>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09">
                  <a:defRPr/>
                </a:pPr>
                <a:endParaRPr lang="en-US" sz="1836">
                  <a:solidFill>
                    <a:srgbClr val="1A1A1A"/>
                  </a:solidFill>
                  <a:latin typeface="Segoe UI"/>
                </a:endParaRPr>
              </a:p>
            </p:txBody>
          </p:sp>
          <p:sp>
            <p:nvSpPr>
              <p:cNvPr id="65" name="Freeform 875">
                <a:extLst>
                  <a:ext uri="{FF2B5EF4-FFF2-40B4-BE49-F238E27FC236}">
                    <a16:creationId xmlns:a16="http://schemas.microsoft.com/office/drawing/2014/main" id="{50C0F967-A3F5-4EFA-A966-A27832BA2D80}"/>
                  </a:ext>
                </a:extLst>
              </p:cNvPr>
              <p:cNvSpPr>
                <a:spLocks noEditPoints="1"/>
              </p:cNvSpPr>
              <p:nvPr/>
            </p:nvSpPr>
            <p:spPr bwMode="auto">
              <a:xfrm>
                <a:off x="10067925" y="4262438"/>
                <a:ext cx="107950" cy="107950"/>
              </a:xfrm>
              <a:custGeom>
                <a:avLst/>
                <a:gdLst>
                  <a:gd name="T0" fmla="*/ 13 w 68"/>
                  <a:gd name="T1" fmla="*/ 12 h 68"/>
                  <a:gd name="T2" fmla="*/ 13 w 68"/>
                  <a:gd name="T3" fmla="*/ 56 h 68"/>
                  <a:gd name="T4" fmla="*/ 56 w 68"/>
                  <a:gd name="T5" fmla="*/ 56 h 68"/>
                  <a:gd name="T6" fmla="*/ 56 w 68"/>
                  <a:gd name="T7" fmla="*/ 12 h 68"/>
                  <a:gd name="T8" fmla="*/ 13 w 68"/>
                  <a:gd name="T9" fmla="*/ 12 h 68"/>
                  <a:gd name="T10" fmla="*/ 6 w 68"/>
                  <a:gd name="T11" fmla="*/ 0 h 68"/>
                  <a:gd name="T12" fmla="*/ 62 w 68"/>
                  <a:gd name="T13" fmla="*/ 0 h 68"/>
                  <a:gd name="T14" fmla="*/ 66 w 68"/>
                  <a:gd name="T15" fmla="*/ 1 h 68"/>
                  <a:gd name="T16" fmla="*/ 68 w 68"/>
                  <a:gd name="T17" fmla="*/ 2 h 68"/>
                  <a:gd name="T18" fmla="*/ 68 w 68"/>
                  <a:gd name="T19" fmla="*/ 6 h 68"/>
                  <a:gd name="T20" fmla="*/ 68 w 68"/>
                  <a:gd name="T21" fmla="*/ 62 h 68"/>
                  <a:gd name="T22" fmla="*/ 68 w 68"/>
                  <a:gd name="T23" fmla="*/ 65 h 68"/>
                  <a:gd name="T24" fmla="*/ 66 w 68"/>
                  <a:gd name="T25" fmla="*/ 66 h 68"/>
                  <a:gd name="T26" fmla="*/ 62 w 68"/>
                  <a:gd name="T27" fmla="*/ 68 h 68"/>
                  <a:gd name="T28" fmla="*/ 6 w 68"/>
                  <a:gd name="T29" fmla="*/ 68 h 68"/>
                  <a:gd name="T30" fmla="*/ 4 w 68"/>
                  <a:gd name="T31" fmla="*/ 66 h 68"/>
                  <a:gd name="T32" fmla="*/ 2 w 68"/>
                  <a:gd name="T33" fmla="*/ 65 h 68"/>
                  <a:gd name="T34" fmla="*/ 0 w 68"/>
                  <a:gd name="T35" fmla="*/ 62 h 68"/>
                  <a:gd name="T36" fmla="*/ 0 w 68"/>
                  <a:gd name="T37" fmla="*/ 6 h 68"/>
                  <a:gd name="T38" fmla="*/ 2 w 68"/>
                  <a:gd name="T39" fmla="*/ 2 h 68"/>
                  <a:gd name="T40" fmla="*/ 4 w 68"/>
                  <a:gd name="T41" fmla="*/ 1 h 68"/>
                  <a:gd name="T42" fmla="*/ 6 w 68"/>
                  <a:gd name="T43"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 h="68">
                    <a:moveTo>
                      <a:pt x="13" y="12"/>
                    </a:moveTo>
                    <a:lnTo>
                      <a:pt x="13" y="56"/>
                    </a:lnTo>
                    <a:lnTo>
                      <a:pt x="56" y="56"/>
                    </a:lnTo>
                    <a:lnTo>
                      <a:pt x="56" y="12"/>
                    </a:lnTo>
                    <a:lnTo>
                      <a:pt x="13" y="12"/>
                    </a:lnTo>
                    <a:close/>
                    <a:moveTo>
                      <a:pt x="6" y="0"/>
                    </a:moveTo>
                    <a:lnTo>
                      <a:pt x="62" y="0"/>
                    </a:lnTo>
                    <a:lnTo>
                      <a:pt x="66" y="1"/>
                    </a:lnTo>
                    <a:lnTo>
                      <a:pt x="68" y="2"/>
                    </a:lnTo>
                    <a:lnTo>
                      <a:pt x="68" y="6"/>
                    </a:lnTo>
                    <a:lnTo>
                      <a:pt x="68" y="62"/>
                    </a:lnTo>
                    <a:lnTo>
                      <a:pt x="68" y="65"/>
                    </a:lnTo>
                    <a:lnTo>
                      <a:pt x="66" y="66"/>
                    </a:lnTo>
                    <a:lnTo>
                      <a:pt x="62" y="68"/>
                    </a:lnTo>
                    <a:lnTo>
                      <a:pt x="6" y="68"/>
                    </a:lnTo>
                    <a:lnTo>
                      <a:pt x="4" y="66"/>
                    </a:lnTo>
                    <a:lnTo>
                      <a:pt x="2" y="65"/>
                    </a:lnTo>
                    <a:lnTo>
                      <a:pt x="0" y="62"/>
                    </a:lnTo>
                    <a:lnTo>
                      <a:pt x="0" y="6"/>
                    </a:lnTo>
                    <a:lnTo>
                      <a:pt x="2" y="2"/>
                    </a:lnTo>
                    <a:lnTo>
                      <a:pt x="4" y="1"/>
                    </a:lnTo>
                    <a:lnTo>
                      <a:pt x="6" y="0"/>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09">
                  <a:defRPr/>
                </a:pPr>
                <a:endParaRPr lang="en-US" sz="1836">
                  <a:solidFill>
                    <a:srgbClr val="1A1A1A"/>
                  </a:solidFill>
                  <a:latin typeface="Segoe UI"/>
                </a:endParaRPr>
              </a:p>
            </p:txBody>
          </p:sp>
          <p:sp>
            <p:nvSpPr>
              <p:cNvPr id="66" name="Freeform 876">
                <a:extLst>
                  <a:ext uri="{FF2B5EF4-FFF2-40B4-BE49-F238E27FC236}">
                    <a16:creationId xmlns:a16="http://schemas.microsoft.com/office/drawing/2014/main" id="{56B45D65-C763-48EB-B6B5-6FB44C06A6F1}"/>
                  </a:ext>
                </a:extLst>
              </p:cNvPr>
              <p:cNvSpPr>
                <a:spLocks noEditPoints="1"/>
              </p:cNvSpPr>
              <p:nvPr/>
            </p:nvSpPr>
            <p:spPr bwMode="auto">
              <a:xfrm>
                <a:off x="10390188" y="4110038"/>
                <a:ext cx="109538" cy="260350"/>
              </a:xfrm>
              <a:custGeom>
                <a:avLst/>
                <a:gdLst>
                  <a:gd name="T0" fmla="*/ 12 w 69"/>
                  <a:gd name="T1" fmla="*/ 12 h 164"/>
                  <a:gd name="T2" fmla="*/ 12 w 69"/>
                  <a:gd name="T3" fmla="*/ 152 h 164"/>
                  <a:gd name="T4" fmla="*/ 57 w 69"/>
                  <a:gd name="T5" fmla="*/ 152 h 164"/>
                  <a:gd name="T6" fmla="*/ 57 w 69"/>
                  <a:gd name="T7" fmla="*/ 12 h 164"/>
                  <a:gd name="T8" fmla="*/ 12 w 69"/>
                  <a:gd name="T9" fmla="*/ 12 h 164"/>
                  <a:gd name="T10" fmla="*/ 6 w 69"/>
                  <a:gd name="T11" fmla="*/ 0 h 164"/>
                  <a:gd name="T12" fmla="*/ 63 w 69"/>
                  <a:gd name="T13" fmla="*/ 0 h 164"/>
                  <a:gd name="T14" fmla="*/ 65 w 69"/>
                  <a:gd name="T15" fmla="*/ 0 h 164"/>
                  <a:gd name="T16" fmla="*/ 68 w 69"/>
                  <a:gd name="T17" fmla="*/ 2 h 164"/>
                  <a:gd name="T18" fmla="*/ 69 w 69"/>
                  <a:gd name="T19" fmla="*/ 6 h 164"/>
                  <a:gd name="T20" fmla="*/ 69 w 69"/>
                  <a:gd name="T21" fmla="*/ 158 h 164"/>
                  <a:gd name="T22" fmla="*/ 68 w 69"/>
                  <a:gd name="T23" fmla="*/ 161 h 164"/>
                  <a:gd name="T24" fmla="*/ 65 w 69"/>
                  <a:gd name="T25" fmla="*/ 162 h 164"/>
                  <a:gd name="T26" fmla="*/ 63 w 69"/>
                  <a:gd name="T27" fmla="*/ 164 h 164"/>
                  <a:gd name="T28" fmla="*/ 6 w 69"/>
                  <a:gd name="T29" fmla="*/ 164 h 164"/>
                  <a:gd name="T30" fmla="*/ 4 w 69"/>
                  <a:gd name="T31" fmla="*/ 162 h 164"/>
                  <a:gd name="T32" fmla="*/ 1 w 69"/>
                  <a:gd name="T33" fmla="*/ 161 h 164"/>
                  <a:gd name="T34" fmla="*/ 0 w 69"/>
                  <a:gd name="T35" fmla="*/ 158 h 164"/>
                  <a:gd name="T36" fmla="*/ 0 w 69"/>
                  <a:gd name="T37" fmla="*/ 6 h 164"/>
                  <a:gd name="T38" fmla="*/ 1 w 69"/>
                  <a:gd name="T39" fmla="*/ 2 h 164"/>
                  <a:gd name="T40" fmla="*/ 4 w 69"/>
                  <a:gd name="T41" fmla="*/ 0 h 164"/>
                  <a:gd name="T42" fmla="*/ 6 w 69"/>
                  <a:gd name="T43"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9" h="164">
                    <a:moveTo>
                      <a:pt x="12" y="12"/>
                    </a:moveTo>
                    <a:lnTo>
                      <a:pt x="12" y="152"/>
                    </a:lnTo>
                    <a:lnTo>
                      <a:pt x="57" y="152"/>
                    </a:lnTo>
                    <a:lnTo>
                      <a:pt x="57" y="12"/>
                    </a:lnTo>
                    <a:lnTo>
                      <a:pt x="12" y="12"/>
                    </a:lnTo>
                    <a:close/>
                    <a:moveTo>
                      <a:pt x="6" y="0"/>
                    </a:moveTo>
                    <a:lnTo>
                      <a:pt x="63" y="0"/>
                    </a:lnTo>
                    <a:lnTo>
                      <a:pt x="65" y="0"/>
                    </a:lnTo>
                    <a:lnTo>
                      <a:pt x="68" y="2"/>
                    </a:lnTo>
                    <a:lnTo>
                      <a:pt x="69" y="6"/>
                    </a:lnTo>
                    <a:lnTo>
                      <a:pt x="69" y="158"/>
                    </a:lnTo>
                    <a:lnTo>
                      <a:pt x="68" y="161"/>
                    </a:lnTo>
                    <a:lnTo>
                      <a:pt x="65" y="162"/>
                    </a:lnTo>
                    <a:lnTo>
                      <a:pt x="63" y="164"/>
                    </a:lnTo>
                    <a:lnTo>
                      <a:pt x="6" y="164"/>
                    </a:lnTo>
                    <a:lnTo>
                      <a:pt x="4" y="162"/>
                    </a:lnTo>
                    <a:lnTo>
                      <a:pt x="1" y="161"/>
                    </a:lnTo>
                    <a:lnTo>
                      <a:pt x="0" y="158"/>
                    </a:lnTo>
                    <a:lnTo>
                      <a:pt x="0" y="6"/>
                    </a:lnTo>
                    <a:lnTo>
                      <a:pt x="1" y="2"/>
                    </a:lnTo>
                    <a:lnTo>
                      <a:pt x="4" y="0"/>
                    </a:lnTo>
                    <a:lnTo>
                      <a:pt x="6" y="0"/>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09">
                  <a:defRPr/>
                </a:pPr>
                <a:endParaRPr lang="en-US" sz="1836">
                  <a:solidFill>
                    <a:srgbClr val="1A1A1A"/>
                  </a:solidFill>
                  <a:latin typeface="Segoe UI"/>
                </a:endParaRPr>
              </a:p>
            </p:txBody>
          </p:sp>
          <p:sp>
            <p:nvSpPr>
              <p:cNvPr id="70" name="Freeform 877">
                <a:extLst>
                  <a:ext uri="{FF2B5EF4-FFF2-40B4-BE49-F238E27FC236}">
                    <a16:creationId xmlns:a16="http://schemas.microsoft.com/office/drawing/2014/main" id="{ED266C56-0247-4EAB-8EF7-6EB1F42E29F4}"/>
                  </a:ext>
                </a:extLst>
              </p:cNvPr>
              <p:cNvSpPr>
                <a:spLocks noEditPoints="1"/>
              </p:cNvSpPr>
              <p:nvPr/>
            </p:nvSpPr>
            <p:spPr bwMode="auto">
              <a:xfrm>
                <a:off x="10229850" y="4021138"/>
                <a:ext cx="107950" cy="349250"/>
              </a:xfrm>
              <a:custGeom>
                <a:avLst/>
                <a:gdLst>
                  <a:gd name="T0" fmla="*/ 12 w 68"/>
                  <a:gd name="T1" fmla="*/ 11 h 220"/>
                  <a:gd name="T2" fmla="*/ 12 w 68"/>
                  <a:gd name="T3" fmla="*/ 208 h 220"/>
                  <a:gd name="T4" fmla="*/ 56 w 68"/>
                  <a:gd name="T5" fmla="*/ 208 h 220"/>
                  <a:gd name="T6" fmla="*/ 56 w 68"/>
                  <a:gd name="T7" fmla="*/ 11 h 220"/>
                  <a:gd name="T8" fmla="*/ 12 w 68"/>
                  <a:gd name="T9" fmla="*/ 11 h 220"/>
                  <a:gd name="T10" fmla="*/ 6 w 68"/>
                  <a:gd name="T11" fmla="*/ 0 h 220"/>
                  <a:gd name="T12" fmla="*/ 62 w 68"/>
                  <a:gd name="T13" fmla="*/ 0 h 220"/>
                  <a:gd name="T14" fmla="*/ 65 w 68"/>
                  <a:gd name="T15" fmla="*/ 0 h 220"/>
                  <a:gd name="T16" fmla="*/ 67 w 68"/>
                  <a:gd name="T17" fmla="*/ 3 h 220"/>
                  <a:gd name="T18" fmla="*/ 68 w 68"/>
                  <a:gd name="T19" fmla="*/ 6 h 220"/>
                  <a:gd name="T20" fmla="*/ 68 w 68"/>
                  <a:gd name="T21" fmla="*/ 214 h 220"/>
                  <a:gd name="T22" fmla="*/ 67 w 68"/>
                  <a:gd name="T23" fmla="*/ 217 h 220"/>
                  <a:gd name="T24" fmla="*/ 65 w 68"/>
                  <a:gd name="T25" fmla="*/ 218 h 220"/>
                  <a:gd name="T26" fmla="*/ 62 w 68"/>
                  <a:gd name="T27" fmla="*/ 220 h 220"/>
                  <a:gd name="T28" fmla="*/ 6 w 68"/>
                  <a:gd name="T29" fmla="*/ 220 h 220"/>
                  <a:gd name="T30" fmla="*/ 3 w 68"/>
                  <a:gd name="T31" fmla="*/ 218 h 220"/>
                  <a:gd name="T32" fmla="*/ 1 w 68"/>
                  <a:gd name="T33" fmla="*/ 217 h 220"/>
                  <a:gd name="T34" fmla="*/ 0 w 68"/>
                  <a:gd name="T35" fmla="*/ 214 h 220"/>
                  <a:gd name="T36" fmla="*/ 0 w 68"/>
                  <a:gd name="T37" fmla="*/ 6 h 220"/>
                  <a:gd name="T38" fmla="*/ 1 w 68"/>
                  <a:gd name="T39" fmla="*/ 3 h 220"/>
                  <a:gd name="T40" fmla="*/ 3 w 68"/>
                  <a:gd name="T41" fmla="*/ 0 h 220"/>
                  <a:gd name="T42" fmla="*/ 6 w 68"/>
                  <a:gd name="T43" fmla="*/ 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 h="220">
                    <a:moveTo>
                      <a:pt x="12" y="11"/>
                    </a:moveTo>
                    <a:lnTo>
                      <a:pt x="12" y="208"/>
                    </a:lnTo>
                    <a:lnTo>
                      <a:pt x="56" y="208"/>
                    </a:lnTo>
                    <a:lnTo>
                      <a:pt x="56" y="11"/>
                    </a:lnTo>
                    <a:lnTo>
                      <a:pt x="12" y="11"/>
                    </a:lnTo>
                    <a:close/>
                    <a:moveTo>
                      <a:pt x="6" y="0"/>
                    </a:moveTo>
                    <a:lnTo>
                      <a:pt x="62" y="0"/>
                    </a:lnTo>
                    <a:lnTo>
                      <a:pt x="65" y="0"/>
                    </a:lnTo>
                    <a:lnTo>
                      <a:pt x="67" y="3"/>
                    </a:lnTo>
                    <a:lnTo>
                      <a:pt x="68" y="6"/>
                    </a:lnTo>
                    <a:lnTo>
                      <a:pt x="68" y="214"/>
                    </a:lnTo>
                    <a:lnTo>
                      <a:pt x="67" y="217"/>
                    </a:lnTo>
                    <a:lnTo>
                      <a:pt x="65" y="218"/>
                    </a:lnTo>
                    <a:lnTo>
                      <a:pt x="62" y="220"/>
                    </a:lnTo>
                    <a:lnTo>
                      <a:pt x="6" y="220"/>
                    </a:lnTo>
                    <a:lnTo>
                      <a:pt x="3" y="218"/>
                    </a:lnTo>
                    <a:lnTo>
                      <a:pt x="1" y="217"/>
                    </a:lnTo>
                    <a:lnTo>
                      <a:pt x="0" y="214"/>
                    </a:lnTo>
                    <a:lnTo>
                      <a:pt x="0" y="6"/>
                    </a:lnTo>
                    <a:lnTo>
                      <a:pt x="1" y="3"/>
                    </a:lnTo>
                    <a:lnTo>
                      <a:pt x="3" y="0"/>
                    </a:lnTo>
                    <a:lnTo>
                      <a:pt x="6" y="0"/>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09">
                  <a:defRPr/>
                </a:pPr>
                <a:endParaRPr lang="en-US" sz="1836">
                  <a:solidFill>
                    <a:srgbClr val="1A1A1A"/>
                  </a:solidFill>
                  <a:latin typeface="Segoe UI"/>
                </a:endParaRPr>
              </a:p>
            </p:txBody>
          </p:sp>
        </p:grpSp>
      </p:grpSp>
      <p:sp>
        <p:nvSpPr>
          <p:cNvPr id="18" name="Oval 17">
            <a:extLst>
              <a:ext uri="{FF2B5EF4-FFF2-40B4-BE49-F238E27FC236}">
                <a16:creationId xmlns:a16="http://schemas.microsoft.com/office/drawing/2014/main" id="{918BBB67-677E-43C6-AFAE-AB3CC64D0686}"/>
              </a:ext>
            </a:extLst>
          </p:cNvPr>
          <p:cNvSpPr/>
          <p:nvPr/>
        </p:nvSpPr>
        <p:spPr bwMode="auto">
          <a:xfrm>
            <a:off x="7347905" y="2701787"/>
            <a:ext cx="1005697" cy="1005697"/>
          </a:xfrm>
          <a:prstGeom prst="ellipse">
            <a:avLst/>
          </a:prstGeom>
          <a:solidFill>
            <a:srgbClr val="0070C0"/>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55" fontAlgn="base">
              <a:lnSpc>
                <a:spcPct val="90000"/>
              </a:lnSpc>
              <a:spcBef>
                <a:spcPct val="0"/>
              </a:spcBef>
              <a:spcAft>
                <a:spcPct val="0"/>
              </a:spcAft>
              <a:defRPr/>
            </a:pPr>
            <a:endParaRPr lang="en-US" sz="816">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grpSp>
        <p:nvGrpSpPr>
          <p:cNvPr id="3" name="Group 2">
            <a:extLst>
              <a:ext uri="{FF2B5EF4-FFF2-40B4-BE49-F238E27FC236}">
                <a16:creationId xmlns:a16="http://schemas.microsoft.com/office/drawing/2014/main" id="{8168909D-F0BA-4F3C-9888-59B9907B17E9}"/>
              </a:ext>
            </a:extLst>
          </p:cNvPr>
          <p:cNvGrpSpPr/>
          <p:nvPr/>
        </p:nvGrpSpPr>
        <p:grpSpPr>
          <a:xfrm>
            <a:off x="10435592" y="2701787"/>
            <a:ext cx="1005697" cy="1005697"/>
            <a:chOff x="6783206" y="2414179"/>
            <a:chExt cx="986067" cy="986067"/>
          </a:xfrm>
        </p:grpSpPr>
        <p:sp>
          <p:nvSpPr>
            <p:cNvPr id="53" name="Oval 52">
              <a:extLst>
                <a:ext uri="{FF2B5EF4-FFF2-40B4-BE49-F238E27FC236}">
                  <a16:creationId xmlns:a16="http://schemas.microsoft.com/office/drawing/2014/main" id="{769FFF32-28D7-4316-8363-003F99B92492}"/>
                </a:ext>
              </a:extLst>
            </p:cNvPr>
            <p:cNvSpPr/>
            <p:nvPr/>
          </p:nvSpPr>
          <p:spPr bwMode="auto">
            <a:xfrm>
              <a:off x="6783206" y="2414179"/>
              <a:ext cx="986067" cy="986067"/>
            </a:xfrm>
            <a:prstGeom prst="ellipse">
              <a:avLst/>
            </a:prstGeom>
            <a:solidFill>
              <a:srgbClr val="0070C0"/>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55" fontAlgn="base">
                <a:lnSpc>
                  <a:spcPct val="90000"/>
                </a:lnSpc>
                <a:spcBef>
                  <a:spcPct val="0"/>
                </a:spcBef>
                <a:spcAft>
                  <a:spcPct val="0"/>
                </a:spcAft>
                <a:defRPr/>
              </a:pPr>
              <a:endParaRPr lang="en-US" sz="3199">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8" name="IoT" title="Icon of five circles that all connect to a center circle">
              <a:extLst>
                <a:ext uri="{FF2B5EF4-FFF2-40B4-BE49-F238E27FC236}">
                  <a16:creationId xmlns:a16="http://schemas.microsoft.com/office/drawing/2014/main" id="{47BED448-6044-419C-83EB-8D5486F96FD0}"/>
                </a:ext>
              </a:extLst>
            </p:cNvPr>
            <p:cNvSpPr>
              <a:spLocks noChangeAspect="1" noEditPoints="1"/>
            </p:cNvSpPr>
            <p:nvPr/>
          </p:nvSpPr>
          <p:spPr bwMode="auto">
            <a:xfrm>
              <a:off x="7018447" y="2649323"/>
              <a:ext cx="506516" cy="507326"/>
            </a:xfrm>
            <a:custGeom>
              <a:avLst/>
              <a:gdLst>
                <a:gd name="T0" fmla="*/ 235 w 352"/>
                <a:gd name="T1" fmla="*/ 176 h 352"/>
                <a:gd name="T2" fmla="*/ 176 w 352"/>
                <a:gd name="T3" fmla="*/ 235 h 352"/>
                <a:gd name="T4" fmla="*/ 117 w 352"/>
                <a:gd name="T5" fmla="*/ 176 h 352"/>
                <a:gd name="T6" fmla="*/ 176 w 352"/>
                <a:gd name="T7" fmla="*/ 117 h 352"/>
                <a:gd name="T8" fmla="*/ 235 w 352"/>
                <a:gd name="T9" fmla="*/ 176 h 352"/>
                <a:gd name="T10" fmla="*/ 270 w 352"/>
                <a:gd name="T11" fmla="*/ 0 h 352"/>
                <a:gd name="T12" fmla="*/ 235 w 352"/>
                <a:gd name="T13" fmla="*/ 35 h 352"/>
                <a:gd name="T14" fmla="*/ 270 w 352"/>
                <a:gd name="T15" fmla="*/ 70 h 352"/>
                <a:gd name="T16" fmla="*/ 305 w 352"/>
                <a:gd name="T17" fmla="*/ 35 h 352"/>
                <a:gd name="T18" fmla="*/ 270 w 352"/>
                <a:gd name="T19" fmla="*/ 0 h 352"/>
                <a:gd name="T20" fmla="*/ 82 w 352"/>
                <a:gd name="T21" fmla="*/ 23 h 352"/>
                <a:gd name="T22" fmla="*/ 47 w 352"/>
                <a:gd name="T23" fmla="*/ 59 h 352"/>
                <a:gd name="T24" fmla="*/ 82 w 352"/>
                <a:gd name="T25" fmla="*/ 94 h 352"/>
                <a:gd name="T26" fmla="*/ 117 w 352"/>
                <a:gd name="T27" fmla="*/ 59 h 352"/>
                <a:gd name="T28" fmla="*/ 82 w 352"/>
                <a:gd name="T29" fmla="*/ 23 h 352"/>
                <a:gd name="T30" fmla="*/ 35 w 352"/>
                <a:gd name="T31" fmla="*/ 211 h 352"/>
                <a:gd name="T32" fmla="*/ 0 w 352"/>
                <a:gd name="T33" fmla="*/ 246 h 352"/>
                <a:gd name="T34" fmla="*/ 35 w 352"/>
                <a:gd name="T35" fmla="*/ 282 h 352"/>
                <a:gd name="T36" fmla="*/ 70 w 352"/>
                <a:gd name="T37" fmla="*/ 246 h 352"/>
                <a:gd name="T38" fmla="*/ 35 w 352"/>
                <a:gd name="T39" fmla="*/ 211 h 352"/>
                <a:gd name="T40" fmla="*/ 223 w 352"/>
                <a:gd name="T41" fmla="*/ 282 h 352"/>
                <a:gd name="T42" fmla="*/ 188 w 352"/>
                <a:gd name="T43" fmla="*/ 317 h 352"/>
                <a:gd name="T44" fmla="*/ 223 w 352"/>
                <a:gd name="T45" fmla="*/ 352 h 352"/>
                <a:gd name="T46" fmla="*/ 258 w 352"/>
                <a:gd name="T47" fmla="*/ 317 h 352"/>
                <a:gd name="T48" fmla="*/ 223 w 352"/>
                <a:gd name="T49" fmla="*/ 282 h 352"/>
                <a:gd name="T50" fmla="*/ 317 w 352"/>
                <a:gd name="T51" fmla="*/ 164 h 352"/>
                <a:gd name="T52" fmla="*/ 282 w 352"/>
                <a:gd name="T53" fmla="*/ 199 h 352"/>
                <a:gd name="T54" fmla="*/ 317 w 352"/>
                <a:gd name="T55" fmla="*/ 235 h 352"/>
                <a:gd name="T56" fmla="*/ 352 w 352"/>
                <a:gd name="T57" fmla="*/ 199 h 352"/>
                <a:gd name="T58" fmla="*/ 317 w 352"/>
                <a:gd name="T59" fmla="*/ 164 h 352"/>
                <a:gd name="T60" fmla="*/ 250 w 352"/>
                <a:gd name="T61" fmla="*/ 64 h 352"/>
                <a:gd name="T62" fmla="*/ 209 w 352"/>
                <a:gd name="T63" fmla="*/ 127 h 352"/>
                <a:gd name="T64" fmla="*/ 139 w 352"/>
                <a:gd name="T65" fmla="*/ 130 h 352"/>
                <a:gd name="T66" fmla="*/ 104 w 352"/>
                <a:gd name="T67" fmla="*/ 86 h 352"/>
                <a:gd name="T68" fmla="*/ 67 w 352"/>
                <a:gd name="T69" fmla="*/ 231 h 352"/>
                <a:gd name="T70" fmla="*/ 124 w 352"/>
                <a:gd name="T71" fmla="*/ 202 h 352"/>
                <a:gd name="T72" fmla="*/ 212 w 352"/>
                <a:gd name="T73" fmla="*/ 283 h 352"/>
                <a:gd name="T74" fmla="*/ 195 w 352"/>
                <a:gd name="T75" fmla="*/ 232 h 352"/>
                <a:gd name="T76" fmla="*/ 234 w 352"/>
                <a:gd name="T77" fmla="*/ 186 h 352"/>
                <a:gd name="T78" fmla="*/ 282 w 352"/>
                <a:gd name="T79" fmla="*/ 194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2" h="352">
                  <a:moveTo>
                    <a:pt x="235" y="176"/>
                  </a:moveTo>
                  <a:cubicBezTo>
                    <a:pt x="235" y="208"/>
                    <a:pt x="208" y="235"/>
                    <a:pt x="176" y="235"/>
                  </a:cubicBezTo>
                  <a:cubicBezTo>
                    <a:pt x="144" y="235"/>
                    <a:pt x="117" y="208"/>
                    <a:pt x="117" y="176"/>
                  </a:cubicBezTo>
                  <a:cubicBezTo>
                    <a:pt x="117" y="144"/>
                    <a:pt x="144" y="117"/>
                    <a:pt x="176" y="117"/>
                  </a:cubicBezTo>
                  <a:cubicBezTo>
                    <a:pt x="208" y="117"/>
                    <a:pt x="235" y="144"/>
                    <a:pt x="235" y="176"/>
                  </a:cubicBezTo>
                  <a:close/>
                  <a:moveTo>
                    <a:pt x="270" y="0"/>
                  </a:moveTo>
                  <a:cubicBezTo>
                    <a:pt x="250" y="0"/>
                    <a:pt x="235" y="16"/>
                    <a:pt x="235" y="35"/>
                  </a:cubicBezTo>
                  <a:cubicBezTo>
                    <a:pt x="235" y="55"/>
                    <a:pt x="250" y="70"/>
                    <a:pt x="270" y="70"/>
                  </a:cubicBezTo>
                  <a:cubicBezTo>
                    <a:pt x="289" y="70"/>
                    <a:pt x="305" y="55"/>
                    <a:pt x="305" y="35"/>
                  </a:cubicBezTo>
                  <a:cubicBezTo>
                    <a:pt x="305" y="16"/>
                    <a:pt x="289" y="0"/>
                    <a:pt x="270" y="0"/>
                  </a:cubicBezTo>
                  <a:close/>
                  <a:moveTo>
                    <a:pt x="82" y="23"/>
                  </a:moveTo>
                  <a:cubicBezTo>
                    <a:pt x="63" y="23"/>
                    <a:pt x="47" y="39"/>
                    <a:pt x="47" y="59"/>
                  </a:cubicBezTo>
                  <a:cubicBezTo>
                    <a:pt x="47" y="78"/>
                    <a:pt x="63" y="94"/>
                    <a:pt x="82" y="94"/>
                  </a:cubicBezTo>
                  <a:cubicBezTo>
                    <a:pt x="102" y="94"/>
                    <a:pt x="117" y="78"/>
                    <a:pt x="117" y="59"/>
                  </a:cubicBezTo>
                  <a:cubicBezTo>
                    <a:pt x="117" y="39"/>
                    <a:pt x="102" y="23"/>
                    <a:pt x="82" y="23"/>
                  </a:cubicBezTo>
                  <a:close/>
                  <a:moveTo>
                    <a:pt x="35" y="211"/>
                  </a:moveTo>
                  <a:cubicBezTo>
                    <a:pt x="16" y="211"/>
                    <a:pt x="0" y="227"/>
                    <a:pt x="0" y="246"/>
                  </a:cubicBezTo>
                  <a:cubicBezTo>
                    <a:pt x="0" y="266"/>
                    <a:pt x="16" y="282"/>
                    <a:pt x="35" y="282"/>
                  </a:cubicBezTo>
                  <a:cubicBezTo>
                    <a:pt x="55" y="282"/>
                    <a:pt x="70" y="266"/>
                    <a:pt x="70" y="246"/>
                  </a:cubicBezTo>
                  <a:cubicBezTo>
                    <a:pt x="70" y="227"/>
                    <a:pt x="55" y="211"/>
                    <a:pt x="35" y="211"/>
                  </a:cubicBezTo>
                  <a:close/>
                  <a:moveTo>
                    <a:pt x="223" y="282"/>
                  </a:moveTo>
                  <a:cubicBezTo>
                    <a:pt x="203" y="282"/>
                    <a:pt x="188" y="297"/>
                    <a:pt x="188" y="317"/>
                  </a:cubicBezTo>
                  <a:cubicBezTo>
                    <a:pt x="188" y="336"/>
                    <a:pt x="203" y="352"/>
                    <a:pt x="223" y="352"/>
                  </a:cubicBezTo>
                  <a:cubicBezTo>
                    <a:pt x="242" y="352"/>
                    <a:pt x="258" y="336"/>
                    <a:pt x="258" y="317"/>
                  </a:cubicBezTo>
                  <a:cubicBezTo>
                    <a:pt x="258" y="297"/>
                    <a:pt x="242" y="282"/>
                    <a:pt x="223" y="282"/>
                  </a:cubicBezTo>
                  <a:close/>
                  <a:moveTo>
                    <a:pt x="317" y="164"/>
                  </a:moveTo>
                  <a:cubicBezTo>
                    <a:pt x="297" y="164"/>
                    <a:pt x="282" y="180"/>
                    <a:pt x="282" y="199"/>
                  </a:cubicBezTo>
                  <a:cubicBezTo>
                    <a:pt x="282" y="219"/>
                    <a:pt x="297" y="235"/>
                    <a:pt x="317" y="235"/>
                  </a:cubicBezTo>
                  <a:cubicBezTo>
                    <a:pt x="336" y="235"/>
                    <a:pt x="352" y="219"/>
                    <a:pt x="352" y="199"/>
                  </a:cubicBezTo>
                  <a:cubicBezTo>
                    <a:pt x="352" y="180"/>
                    <a:pt x="336" y="164"/>
                    <a:pt x="317" y="164"/>
                  </a:cubicBezTo>
                  <a:close/>
                  <a:moveTo>
                    <a:pt x="250" y="64"/>
                  </a:moveTo>
                  <a:cubicBezTo>
                    <a:pt x="209" y="127"/>
                    <a:pt x="209" y="127"/>
                    <a:pt x="209" y="127"/>
                  </a:cubicBezTo>
                  <a:moveTo>
                    <a:pt x="139" y="130"/>
                  </a:moveTo>
                  <a:cubicBezTo>
                    <a:pt x="104" y="86"/>
                    <a:pt x="104" y="86"/>
                    <a:pt x="104" y="86"/>
                  </a:cubicBezTo>
                  <a:moveTo>
                    <a:pt x="67" y="231"/>
                  </a:moveTo>
                  <a:cubicBezTo>
                    <a:pt x="124" y="202"/>
                    <a:pt x="124" y="202"/>
                    <a:pt x="124" y="202"/>
                  </a:cubicBezTo>
                  <a:moveTo>
                    <a:pt x="212" y="283"/>
                  </a:moveTo>
                  <a:cubicBezTo>
                    <a:pt x="195" y="232"/>
                    <a:pt x="195" y="232"/>
                    <a:pt x="195" y="232"/>
                  </a:cubicBezTo>
                  <a:moveTo>
                    <a:pt x="234" y="186"/>
                  </a:moveTo>
                  <a:cubicBezTo>
                    <a:pt x="282" y="194"/>
                    <a:pt x="282" y="194"/>
                    <a:pt x="282" y="194"/>
                  </a:cubicBezTo>
                </a:path>
              </a:pathLst>
            </a:custGeom>
            <a:noFill/>
            <a:ln w="15875" cap="sq">
              <a:solidFill>
                <a:schemeClr val="bg1"/>
              </a:solidFill>
              <a:prstDash val="soli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248">
                <a:defRPr/>
              </a:pPr>
              <a:endParaRPr lang="en-US" sz="1873">
                <a:gradFill>
                  <a:gsLst>
                    <a:gs pos="1250">
                      <a:srgbClr val="1A1A1A"/>
                    </a:gs>
                    <a:gs pos="100000">
                      <a:srgbClr val="1A1A1A"/>
                    </a:gs>
                  </a:gsLst>
                  <a:lin ang="5400000" scaled="0"/>
                </a:gradFill>
                <a:latin typeface="Segoe UI"/>
              </a:endParaRPr>
            </a:p>
          </p:txBody>
        </p:sp>
      </p:grpSp>
      <p:pic>
        <p:nvPicPr>
          <p:cNvPr id="4" name="Picture 3">
            <a:extLst>
              <a:ext uri="{FF2B5EF4-FFF2-40B4-BE49-F238E27FC236}">
                <a16:creationId xmlns:a16="http://schemas.microsoft.com/office/drawing/2014/main" id="{94810E5D-6FEC-4FC0-BDDC-9200B46E57B0}"/>
              </a:ext>
            </a:extLst>
          </p:cNvPr>
          <p:cNvPicPr>
            <a:picLocks noChangeAspect="1"/>
          </p:cNvPicPr>
          <p:nvPr/>
        </p:nvPicPr>
        <p:blipFill>
          <a:blip r:embed="rId3"/>
          <a:stretch>
            <a:fillRect/>
          </a:stretch>
        </p:blipFill>
        <p:spPr>
          <a:xfrm>
            <a:off x="7598385" y="2966271"/>
            <a:ext cx="504736" cy="486506"/>
          </a:xfrm>
          <a:prstGeom prst="rect">
            <a:avLst/>
          </a:prstGeom>
        </p:spPr>
      </p:pic>
    </p:spTree>
    <p:extLst>
      <p:ext uri="{BB962C8B-B14F-4D97-AF65-F5344CB8AC3E}">
        <p14:creationId xmlns:p14="http://schemas.microsoft.com/office/powerpoint/2010/main" val="220535603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AB8FAA73-2E92-4B22-817C-A41A58EF5E61}"/>
              </a:ext>
            </a:extLst>
          </p:cNvPr>
          <p:cNvGrpSpPr/>
          <p:nvPr/>
        </p:nvGrpSpPr>
        <p:grpSpPr>
          <a:xfrm>
            <a:off x="2127474" y="2719080"/>
            <a:ext cx="1005697" cy="1005697"/>
            <a:chOff x="2196923" y="2752842"/>
            <a:chExt cx="986067" cy="986067"/>
          </a:xfrm>
        </p:grpSpPr>
        <p:sp>
          <p:nvSpPr>
            <p:cNvPr id="75" name="Oval 74">
              <a:extLst>
                <a:ext uri="{FF2B5EF4-FFF2-40B4-BE49-F238E27FC236}">
                  <a16:creationId xmlns:a16="http://schemas.microsoft.com/office/drawing/2014/main" id="{7EC5DEBA-8317-4EF6-ACDD-41C77C652955}"/>
                </a:ext>
              </a:extLst>
            </p:cNvPr>
            <p:cNvSpPr/>
            <p:nvPr/>
          </p:nvSpPr>
          <p:spPr bwMode="auto">
            <a:xfrm>
              <a:off x="2196923" y="2752842"/>
              <a:ext cx="986067" cy="986067"/>
            </a:xfrm>
            <a:prstGeom prst="ellipse">
              <a:avLst/>
            </a:prstGeom>
            <a:solidFill>
              <a:srgbClr val="0070C0"/>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55" fontAlgn="base">
                <a:lnSpc>
                  <a:spcPct val="90000"/>
                </a:lnSpc>
                <a:spcBef>
                  <a:spcPct val="0"/>
                </a:spcBef>
                <a:spcAft>
                  <a:spcPct val="0"/>
                </a:spcAft>
                <a:defRPr/>
              </a:pPr>
              <a:endParaRPr lang="en-US" sz="1836">
                <a:solidFill>
                  <a:prstClr val="white"/>
                </a:solidFill>
                <a:latin typeface="Calibri" panose="020F0502020204030204"/>
              </a:endParaRPr>
            </a:p>
          </p:txBody>
        </p:sp>
        <p:grpSp>
          <p:nvGrpSpPr>
            <p:cNvPr id="5" name="Group 4">
              <a:extLst>
                <a:ext uri="{FF2B5EF4-FFF2-40B4-BE49-F238E27FC236}">
                  <a16:creationId xmlns:a16="http://schemas.microsoft.com/office/drawing/2014/main" id="{4303FFFE-9924-4CE4-9C8C-E220E8DFDE76}"/>
                </a:ext>
              </a:extLst>
            </p:cNvPr>
            <p:cNvGrpSpPr/>
            <p:nvPr/>
          </p:nvGrpSpPr>
          <p:grpSpPr>
            <a:xfrm>
              <a:off x="2247748" y="3113247"/>
              <a:ext cx="882904" cy="245714"/>
              <a:chOff x="2247748" y="3113247"/>
              <a:chExt cx="882904" cy="245714"/>
            </a:xfrm>
          </p:grpSpPr>
          <p:grpSp>
            <p:nvGrpSpPr>
              <p:cNvPr id="33" name="Group 32">
                <a:extLst>
                  <a:ext uri="{FF2B5EF4-FFF2-40B4-BE49-F238E27FC236}">
                    <a16:creationId xmlns:a16="http://schemas.microsoft.com/office/drawing/2014/main" id="{589CC37F-D65D-4FFD-911C-FC3B099E13E5}"/>
                  </a:ext>
                </a:extLst>
              </p:cNvPr>
              <p:cNvGrpSpPr/>
              <p:nvPr/>
            </p:nvGrpSpPr>
            <p:grpSpPr>
              <a:xfrm>
                <a:off x="2460803" y="3113247"/>
                <a:ext cx="481635" cy="245714"/>
                <a:chOff x="6481482" y="934572"/>
                <a:chExt cx="4095634" cy="2089456"/>
              </a:xfrm>
              <a:noFill/>
            </p:grpSpPr>
            <p:sp>
              <p:nvSpPr>
                <p:cNvPr id="40" name="Rectangle 39">
                  <a:extLst>
                    <a:ext uri="{FF2B5EF4-FFF2-40B4-BE49-F238E27FC236}">
                      <a16:creationId xmlns:a16="http://schemas.microsoft.com/office/drawing/2014/main" id="{938AE92C-8762-40CD-84D5-B79FE60E2D12}"/>
                    </a:ext>
                  </a:extLst>
                </p:cNvPr>
                <p:cNvSpPr/>
                <p:nvPr/>
              </p:nvSpPr>
              <p:spPr bwMode="auto">
                <a:xfrm>
                  <a:off x="6481482" y="1130892"/>
                  <a:ext cx="329453" cy="1486615"/>
                </a:xfrm>
                <a:prstGeom prst="rect">
                  <a:avLst/>
                </a:prstGeom>
                <a:grp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1" name="Rectangle 40">
                  <a:extLst>
                    <a:ext uri="{FF2B5EF4-FFF2-40B4-BE49-F238E27FC236}">
                      <a16:creationId xmlns:a16="http://schemas.microsoft.com/office/drawing/2014/main" id="{ADEFCFB4-5339-493B-9338-150CEA23A22D}"/>
                    </a:ext>
                  </a:extLst>
                </p:cNvPr>
                <p:cNvSpPr/>
                <p:nvPr/>
              </p:nvSpPr>
              <p:spPr bwMode="auto">
                <a:xfrm>
                  <a:off x="10247663" y="1130892"/>
                  <a:ext cx="329453" cy="1486615"/>
                </a:xfrm>
                <a:prstGeom prst="rect">
                  <a:avLst/>
                </a:prstGeom>
                <a:grp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42" name="Straight Connector 41">
                  <a:extLst>
                    <a:ext uri="{FF2B5EF4-FFF2-40B4-BE49-F238E27FC236}">
                      <a16:creationId xmlns:a16="http://schemas.microsoft.com/office/drawing/2014/main" id="{44757E33-EF4F-4185-B76E-B23AE65B524F}"/>
                    </a:ext>
                  </a:extLst>
                </p:cNvPr>
                <p:cNvCxnSpPr>
                  <a:cxnSpLocks/>
                </p:cNvCxnSpPr>
                <p:nvPr/>
              </p:nvCxnSpPr>
              <p:spPr>
                <a:xfrm>
                  <a:off x="6810935" y="1242897"/>
                  <a:ext cx="880783" cy="0"/>
                </a:xfrm>
                <a:prstGeom prst="line">
                  <a:avLst/>
                </a:prstGeom>
                <a:grpFill/>
                <a:ln w="127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76507791-32E5-4E9E-987C-8BDAAD8DC36D}"/>
                    </a:ext>
                  </a:extLst>
                </p:cNvPr>
                <p:cNvCxnSpPr>
                  <a:cxnSpLocks/>
                </p:cNvCxnSpPr>
                <p:nvPr/>
              </p:nvCxnSpPr>
              <p:spPr>
                <a:xfrm>
                  <a:off x="6810935" y="2520368"/>
                  <a:ext cx="880783" cy="0"/>
                </a:xfrm>
                <a:prstGeom prst="line">
                  <a:avLst/>
                </a:prstGeom>
                <a:grpFill/>
                <a:ln w="127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9C9A0E0B-5F88-44F2-B46C-556719EAE8DB}"/>
                    </a:ext>
                  </a:extLst>
                </p:cNvPr>
                <p:cNvCxnSpPr>
                  <a:cxnSpLocks/>
                </p:cNvCxnSpPr>
                <p:nvPr/>
              </p:nvCxnSpPr>
              <p:spPr>
                <a:xfrm>
                  <a:off x="9324286" y="1242897"/>
                  <a:ext cx="880783" cy="0"/>
                </a:xfrm>
                <a:prstGeom prst="line">
                  <a:avLst/>
                </a:prstGeom>
                <a:grpFill/>
                <a:ln w="127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2047D89E-94EB-415E-B11C-83BAF8B07B91}"/>
                    </a:ext>
                  </a:extLst>
                </p:cNvPr>
                <p:cNvCxnSpPr>
                  <a:cxnSpLocks/>
                </p:cNvCxnSpPr>
                <p:nvPr/>
              </p:nvCxnSpPr>
              <p:spPr>
                <a:xfrm>
                  <a:off x="9324286" y="2520368"/>
                  <a:ext cx="880783" cy="0"/>
                </a:xfrm>
                <a:prstGeom prst="line">
                  <a:avLst/>
                </a:prstGeom>
                <a:grpFill/>
                <a:ln w="127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6" name="Oval 45">
                  <a:extLst>
                    <a:ext uri="{FF2B5EF4-FFF2-40B4-BE49-F238E27FC236}">
                      <a16:creationId xmlns:a16="http://schemas.microsoft.com/office/drawing/2014/main" id="{5F50A123-8412-4D1F-AE5E-9AE53E801284}"/>
                    </a:ext>
                  </a:extLst>
                </p:cNvPr>
                <p:cNvSpPr/>
                <p:nvPr/>
              </p:nvSpPr>
              <p:spPr bwMode="auto">
                <a:xfrm>
                  <a:off x="7666204" y="934572"/>
                  <a:ext cx="1768668" cy="1768668"/>
                </a:xfrm>
                <a:prstGeom prst="ellipse">
                  <a:avLst/>
                </a:prstGeom>
                <a:grp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47" name="Straight Connector 46">
                  <a:extLst>
                    <a:ext uri="{FF2B5EF4-FFF2-40B4-BE49-F238E27FC236}">
                      <a16:creationId xmlns:a16="http://schemas.microsoft.com/office/drawing/2014/main" id="{CEA13019-66F1-402A-9FF3-2C81B64B1B73}"/>
                    </a:ext>
                  </a:extLst>
                </p:cNvPr>
                <p:cNvCxnSpPr/>
                <p:nvPr/>
              </p:nvCxnSpPr>
              <p:spPr>
                <a:xfrm>
                  <a:off x="9168384" y="2520368"/>
                  <a:ext cx="493328" cy="503660"/>
                </a:xfrm>
                <a:prstGeom prst="line">
                  <a:avLst/>
                </a:prstGeom>
                <a:grpFill/>
                <a:ln w="127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35" name="Freeform: Shape 34">
                <a:extLst>
                  <a:ext uri="{FF2B5EF4-FFF2-40B4-BE49-F238E27FC236}">
                    <a16:creationId xmlns:a16="http://schemas.microsoft.com/office/drawing/2014/main" id="{F897223C-6255-4FE2-A910-1862908EF620}"/>
                  </a:ext>
                </a:extLst>
              </p:cNvPr>
              <p:cNvSpPr/>
              <p:nvPr/>
            </p:nvSpPr>
            <p:spPr bwMode="auto">
              <a:xfrm>
                <a:off x="2620763" y="3179408"/>
                <a:ext cx="164639" cy="23750"/>
              </a:xfrm>
              <a:custGeom>
                <a:avLst/>
                <a:gdLst/>
                <a:ahLst/>
                <a:cxnLst/>
                <a:rect l="l" t="t" r="r" b="b"/>
                <a:pathLst>
                  <a:path w="1400026" h="201960">
                    <a:moveTo>
                      <a:pt x="1152227" y="30510"/>
                    </a:moveTo>
                    <a:cubicBezTo>
                      <a:pt x="1143000" y="30510"/>
                      <a:pt x="1135459" y="34280"/>
                      <a:pt x="1129606" y="41821"/>
                    </a:cubicBezTo>
                    <a:cubicBezTo>
                      <a:pt x="1120775" y="53231"/>
                      <a:pt x="1116360" y="67370"/>
                      <a:pt x="1116360" y="84237"/>
                    </a:cubicBezTo>
                    <a:lnTo>
                      <a:pt x="1116360" y="117723"/>
                    </a:lnTo>
                    <a:cubicBezTo>
                      <a:pt x="1116360" y="134392"/>
                      <a:pt x="1121023" y="148878"/>
                      <a:pt x="1130350" y="161181"/>
                    </a:cubicBezTo>
                    <a:cubicBezTo>
                      <a:pt x="1135509" y="168027"/>
                      <a:pt x="1142901" y="171450"/>
                      <a:pt x="1152525" y="171450"/>
                    </a:cubicBezTo>
                    <a:cubicBezTo>
                      <a:pt x="1161653" y="171450"/>
                      <a:pt x="1169144" y="167680"/>
                      <a:pt x="1174998" y="160139"/>
                    </a:cubicBezTo>
                    <a:cubicBezTo>
                      <a:pt x="1183829" y="148729"/>
                      <a:pt x="1188244" y="134590"/>
                      <a:pt x="1188244" y="117723"/>
                    </a:cubicBezTo>
                    <a:lnTo>
                      <a:pt x="1188244" y="84237"/>
                    </a:lnTo>
                    <a:cubicBezTo>
                      <a:pt x="1188244" y="67667"/>
                      <a:pt x="1183630" y="53181"/>
                      <a:pt x="1174403" y="40779"/>
                    </a:cubicBezTo>
                    <a:cubicBezTo>
                      <a:pt x="1169144" y="33933"/>
                      <a:pt x="1161753" y="30510"/>
                      <a:pt x="1152227" y="30510"/>
                    </a:cubicBezTo>
                    <a:close/>
                    <a:moveTo>
                      <a:pt x="790277" y="30510"/>
                    </a:moveTo>
                    <a:cubicBezTo>
                      <a:pt x="781050" y="30510"/>
                      <a:pt x="773509" y="34280"/>
                      <a:pt x="767656" y="41821"/>
                    </a:cubicBezTo>
                    <a:cubicBezTo>
                      <a:pt x="758825" y="53231"/>
                      <a:pt x="754410" y="67370"/>
                      <a:pt x="754410" y="84237"/>
                    </a:cubicBezTo>
                    <a:lnTo>
                      <a:pt x="754410" y="117723"/>
                    </a:lnTo>
                    <a:cubicBezTo>
                      <a:pt x="754410" y="134392"/>
                      <a:pt x="759073" y="148878"/>
                      <a:pt x="768400" y="161181"/>
                    </a:cubicBezTo>
                    <a:cubicBezTo>
                      <a:pt x="773559" y="168027"/>
                      <a:pt x="780951" y="171450"/>
                      <a:pt x="790575" y="171450"/>
                    </a:cubicBezTo>
                    <a:cubicBezTo>
                      <a:pt x="799703" y="171450"/>
                      <a:pt x="807194" y="167680"/>
                      <a:pt x="813048" y="160139"/>
                    </a:cubicBezTo>
                    <a:cubicBezTo>
                      <a:pt x="821879" y="148729"/>
                      <a:pt x="826294" y="134590"/>
                      <a:pt x="826294" y="117723"/>
                    </a:cubicBezTo>
                    <a:lnTo>
                      <a:pt x="826294" y="84237"/>
                    </a:lnTo>
                    <a:cubicBezTo>
                      <a:pt x="826294" y="67667"/>
                      <a:pt x="821680" y="53181"/>
                      <a:pt x="812453" y="40779"/>
                    </a:cubicBezTo>
                    <a:cubicBezTo>
                      <a:pt x="807194" y="33933"/>
                      <a:pt x="799803" y="30510"/>
                      <a:pt x="790277" y="30510"/>
                    </a:cubicBezTo>
                    <a:close/>
                    <a:moveTo>
                      <a:pt x="428327" y="30510"/>
                    </a:moveTo>
                    <a:cubicBezTo>
                      <a:pt x="419100" y="30510"/>
                      <a:pt x="411559" y="34280"/>
                      <a:pt x="405706" y="41821"/>
                    </a:cubicBezTo>
                    <a:cubicBezTo>
                      <a:pt x="396875" y="53231"/>
                      <a:pt x="392460" y="67370"/>
                      <a:pt x="392460" y="84237"/>
                    </a:cubicBezTo>
                    <a:lnTo>
                      <a:pt x="392460" y="117723"/>
                    </a:lnTo>
                    <a:cubicBezTo>
                      <a:pt x="392460" y="134392"/>
                      <a:pt x="397123" y="148878"/>
                      <a:pt x="406450" y="161181"/>
                    </a:cubicBezTo>
                    <a:cubicBezTo>
                      <a:pt x="411609" y="168027"/>
                      <a:pt x="419001" y="171450"/>
                      <a:pt x="428625" y="171450"/>
                    </a:cubicBezTo>
                    <a:cubicBezTo>
                      <a:pt x="437753" y="171450"/>
                      <a:pt x="445244" y="167680"/>
                      <a:pt x="451098" y="160139"/>
                    </a:cubicBezTo>
                    <a:cubicBezTo>
                      <a:pt x="459929" y="148729"/>
                      <a:pt x="464344" y="134590"/>
                      <a:pt x="464344" y="117723"/>
                    </a:cubicBezTo>
                    <a:lnTo>
                      <a:pt x="464344" y="84237"/>
                    </a:lnTo>
                    <a:cubicBezTo>
                      <a:pt x="464344" y="67667"/>
                      <a:pt x="459730" y="53181"/>
                      <a:pt x="450503" y="40779"/>
                    </a:cubicBezTo>
                    <a:cubicBezTo>
                      <a:pt x="445244" y="33933"/>
                      <a:pt x="437852" y="30510"/>
                      <a:pt x="428327" y="30510"/>
                    </a:cubicBezTo>
                    <a:close/>
                    <a:moveTo>
                      <a:pt x="66377" y="30510"/>
                    </a:moveTo>
                    <a:cubicBezTo>
                      <a:pt x="57150" y="30510"/>
                      <a:pt x="49610" y="34280"/>
                      <a:pt x="43756" y="41821"/>
                    </a:cubicBezTo>
                    <a:cubicBezTo>
                      <a:pt x="34925" y="53231"/>
                      <a:pt x="30510" y="67370"/>
                      <a:pt x="30510" y="84237"/>
                    </a:cubicBezTo>
                    <a:lnTo>
                      <a:pt x="30510" y="117723"/>
                    </a:lnTo>
                    <a:cubicBezTo>
                      <a:pt x="30510" y="134392"/>
                      <a:pt x="35173" y="148878"/>
                      <a:pt x="44500" y="161181"/>
                    </a:cubicBezTo>
                    <a:cubicBezTo>
                      <a:pt x="49659" y="168027"/>
                      <a:pt x="57051" y="171450"/>
                      <a:pt x="66675" y="171450"/>
                    </a:cubicBezTo>
                    <a:cubicBezTo>
                      <a:pt x="75803" y="171450"/>
                      <a:pt x="83294" y="167680"/>
                      <a:pt x="89148" y="160139"/>
                    </a:cubicBezTo>
                    <a:cubicBezTo>
                      <a:pt x="97979" y="148729"/>
                      <a:pt x="102394" y="134590"/>
                      <a:pt x="102394" y="117723"/>
                    </a:cubicBezTo>
                    <a:lnTo>
                      <a:pt x="102394" y="84237"/>
                    </a:lnTo>
                    <a:cubicBezTo>
                      <a:pt x="102394" y="67667"/>
                      <a:pt x="97780" y="53181"/>
                      <a:pt x="88553" y="40779"/>
                    </a:cubicBezTo>
                    <a:cubicBezTo>
                      <a:pt x="83294" y="33933"/>
                      <a:pt x="75902" y="30510"/>
                      <a:pt x="66377" y="30510"/>
                    </a:cubicBezTo>
                    <a:close/>
                    <a:moveTo>
                      <a:pt x="1348829" y="0"/>
                    </a:moveTo>
                    <a:lnTo>
                      <a:pt x="1348829" y="166985"/>
                    </a:lnTo>
                    <a:lnTo>
                      <a:pt x="1379637" y="166985"/>
                    </a:lnTo>
                    <a:cubicBezTo>
                      <a:pt x="1386979" y="166985"/>
                      <a:pt x="1392213" y="168399"/>
                      <a:pt x="1395338" y="171227"/>
                    </a:cubicBezTo>
                    <a:cubicBezTo>
                      <a:pt x="1398464" y="174055"/>
                      <a:pt x="1400026" y="177751"/>
                      <a:pt x="1400026" y="182315"/>
                    </a:cubicBezTo>
                    <a:cubicBezTo>
                      <a:pt x="1400026" y="186779"/>
                      <a:pt x="1398464" y="190426"/>
                      <a:pt x="1395338" y="193253"/>
                    </a:cubicBezTo>
                    <a:cubicBezTo>
                      <a:pt x="1392213" y="196081"/>
                      <a:pt x="1386979" y="197495"/>
                      <a:pt x="1379637" y="197495"/>
                    </a:cubicBezTo>
                    <a:lnTo>
                      <a:pt x="1287512" y="197495"/>
                    </a:lnTo>
                    <a:cubicBezTo>
                      <a:pt x="1280170" y="197495"/>
                      <a:pt x="1274936" y="196081"/>
                      <a:pt x="1271811" y="193253"/>
                    </a:cubicBezTo>
                    <a:cubicBezTo>
                      <a:pt x="1268685" y="190426"/>
                      <a:pt x="1267123" y="186730"/>
                      <a:pt x="1267123" y="182166"/>
                    </a:cubicBezTo>
                    <a:cubicBezTo>
                      <a:pt x="1267123" y="177701"/>
                      <a:pt x="1268685" y="174055"/>
                      <a:pt x="1271811" y="171227"/>
                    </a:cubicBezTo>
                    <a:cubicBezTo>
                      <a:pt x="1274936" y="168399"/>
                      <a:pt x="1280170" y="166985"/>
                      <a:pt x="1287512" y="166985"/>
                    </a:cubicBezTo>
                    <a:lnTo>
                      <a:pt x="1318320" y="166985"/>
                    </a:lnTo>
                    <a:lnTo>
                      <a:pt x="1318320" y="39737"/>
                    </a:lnTo>
                    <a:lnTo>
                      <a:pt x="1291084" y="46881"/>
                    </a:lnTo>
                    <a:cubicBezTo>
                      <a:pt x="1286719" y="48072"/>
                      <a:pt x="1283444" y="48667"/>
                      <a:pt x="1281261" y="48667"/>
                    </a:cubicBezTo>
                    <a:cubicBezTo>
                      <a:pt x="1277392" y="48667"/>
                      <a:pt x="1274043" y="47129"/>
                      <a:pt x="1271215" y="44053"/>
                    </a:cubicBezTo>
                    <a:cubicBezTo>
                      <a:pt x="1268388" y="40977"/>
                      <a:pt x="1266974" y="37207"/>
                      <a:pt x="1266974" y="32742"/>
                    </a:cubicBezTo>
                    <a:cubicBezTo>
                      <a:pt x="1266974" y="28674"/>
                      <a:pt x="1268016" y="25475"/>
                      <a:pt x="1270099" y="23143"/>
                    </a:cubicBezTo>
                    <a:cubicBezTo>
                      <a:pt x="1272183" y="20811"/>
                      <a:pt x="1276549" y="18752"/>
                      <a:pt x="1283196" y="16967"/>
                    </a:cubicBezTo>
                    <a:close/>
                    <a:moveTo>
                      <a:pt x="1152079" y="0"/>
                    </a:moveTo>
                    <a:cubicBezTo>
                      <a:pt x="1164283" y="0"/>
                      <a:pt x="1174626" y="2679"/>
                      <a:pt x="1183109" y="8037"/>
                    </a:cubicBezTo>
                    <a:cubicBezTo>
                      <a:pt x="1191593" y="13395"/>
                      <a:pt x="1199679" y="23341"/>
                      <a:pt x="1207368" y="37877"/>
                    </a:cubicBezTo>
                    <a:cubicBezTo>
                      <a:pt x="1215058" y="52412"/>
                      <a:pt x="1218903" y="67866"/>
                      <a:pt x="1218903" y="84237"/>
                    </a:cubicBezTo>
                    <a:lnTo>
                      <a:pt x="1218903" y="117723"/>
                    </a:lnTo>
                    <a:cubicBezTo>
                      <a:pt x="1218903" y="137567"/>
                      <a:pt x="1213173" y="156567"/>
                      <a:pt x="1201713" y="174724"/>
                    </a:cubicBezTo>
                    <a:cubicBezTo>
                      <a:pt x="1190253" y="192881"/>
                      <a:pt x="1173857" y="201960"/>
                      <a:pt x="1152525" y="201960"/>
                    </a:cubicBezTo>
                    <a:cubicBezTo>
                      <a:pt x="1140222" y="201960"/>
                      <a:pt x="1129829" y="199256"/>
                      <a:pt x="1121346" y="193849"/>
                    </a:cubicBezTo>
                    <a:cubicBezTo>
                      <a:pt x="1112862" y="188441"/>
                      <a:pt x="1104826" y="178470"/>
                      <a:pt x="1097235" y="163934"/>
                    </a:cubicBezTo>
                    <a:cubicBezTo>
                      <a:pt x="1089645" y="149399"/>
                      <a:pt x="1085850" y="133995"/>
                      <a:pt x="1085850" y="117723"/>
                    </a:cubicBezTo>
                    <a:lnTo>
                      <a:pt x="1085850" y="84237"/>
                    </a:lnTo>
                    <a:cubicBezTo>
                      <a:pt x="1085850" y="64492"/>
                      <a:pt x="1091555" y="45517"/>
                      <a:pt x="1102965" y="27310"/>
                    </a:cubicBezTo>
                    <a:cubicBezTo>
                      <a:pt x="1114375" y="9103"/>
                      <a:pt x="1130747" y="0"/>
                      <a:pt x="1152079" y="0"/>
                    </a:cubicBezTo>
                    <a:close/>
                    <a:moveTo>
                      <a:pt x="986879" y="0"/>
                    </a:moveTo>
                    <a:lnTo>
                      <a:pt x="986879" y="166985"/>
                    </a:lnTo>
                    <a:lnTo>
                      <a:pt x="1017687" y="166985"/>
                    </a:lnTo>
                    <a:cubicBezTo>
                      <a:pt x="1025029" y="166985"/>
                      <a:pt x="1030263" y="168399"/>
                      <a:pt x="1033388" y="171227"/>
                    </a:cubicBezTo>
                    <a:cubicBezTo>
                      <a:pt x="1036514" y="174055"/>
                      <a:pt x="1038076" y="177751"/>
                      <a:pt x="1038076" y="182315"/>
                    </a:cubicBezTo>
                    <a:cubicBezTo>
                      <a:pt x="1038076" y="186779"/>
                      <a:pt x="1036514" y="190426"/>
                      <a:pt x="1033388" y="193253"/>
                    </a:cubicBezTo>
                    <a:cubicBezTo>
                      <a:pt x="1030263" y="196081"/>
                      <a:pt x="1025029" y="197495"/>
                      <a:pt x="1017687" y="197495"/>
                    </a:cubicBezTo>
                    <a:lnTo>
                      <a:pt x="925562" y="197495"/>
                    </a:lnTo>
                    <a:cubicBezTo>
                      <a:pt x="918220" y="197495"/>
                      <a:pt x="912986" y="196081"/>
                      <a:pt x="909861" y="193253"/>
                    </a:cubicBezTo>
                    <a:cubicBezTo>
                      <a:pt x="906735" y="190426"/>
                      <a:pt x="905173" y="186730"/>
                      <a:pt x="905173" y="182166"/>
                    </a:cubicBezTo>
                    <a:cubicBezTo>
                      <a:pt x="905173" y="177701"/>
                      <a:pt x="906735" y="174055"/>
                      <a:pt x="909861" y="171227"/>
                    </a:cubicBezTo>
                    <a:cubicBezTo>
                      <a:pt x="912986" y="168399"/>
                      <a:pt x="918220" y="166985"/>
                      <a:pt x="925562" y="166985"/>
                    </a:cubicBezTo>
                    <a:lnTo>
                      <a:pt x="956370" y="166985"/>
                    </a:lnTo>
                    <a:lnTo>
                      <a:pt x="956370" y="39737"/>
                    </a:lnTo>
                    <a:lnTo>
                      <a:pt x="929134" y="46881"/>
                    </a:lnTo>
                    <a:cubicBezTo>
                      <a:pt x="924768" y="48072"/>
                      <a:pt x="921494" y="48667"/>
                      <a:pt x="919311" y="48667"/>
                    </a:cubicBezTo>
                    <a:cubicBezTo>
                      <a:pt x="915442" y="48667"/>
                      <a:pt x="912093" y="47129"/>
                      <a:pt x="909266" y="44053"/>
                    </a:cubicBezTo>
                    <a:cubicBezTo>
                      <a:pt x="906438" y="40977"/>
                      <a:pt x="905024" y="37207"/>
                      <a:pt x="905024" y="32742"/>
                    </a:cubicBezTo>
                    <a:cubicBezTo>
                      <a:pt x="905024" y="28674"/>
                      <a:pt x="906066" y="25475"/>
                      <a:pt x="908149" y="23143"/>
                    </a:cubicBezTo>
                    <a:cubicBezTo>
                      <a:pt x="910233" y="20811"/>
                      <a:pt x="914599" y="18752"/>
                      <a:pt x="921246" y="16967"/>
                    </a:cubicBezTo>
                    <a:close/>
                    <a:moveTo>
                      <a:pt x="790129" y="0"/>
                    </a:moveTo>
                    <a:cubicBezTo>
                      <a:pt x="802333" y="0"/>
                      <a:pt x="812676" y="2679"/>
                      <a:pt x="821159" y="8037"/>
                    </a:cubicBezTo>
                    <a:cubicBezTo>
                      <a:pt x="829643" y="13395"/>
                      <a:pt x="837729" y="23341"/>
                      <a:pt x="845418" y="37877"/>
                    </a:cubicBezTo>
                    <a:cubicBezTo>
                      <a:pt x="853108" y="52412"/>
                      <a:pt x="856953" y="67866"/>
                      <a:pt x="856953" y="84237"/>
                    </a:cubicBezTo>
                    <a:lnTo>
                      <a:pt x="856953" y="117723"/>
                    </a:lnTo>
                    <a:cubicBezTo>
                      <a:pt x="856953" y="137567"/>
                      <a:pt x="851223" y="156567"/>
                      <a:pt x="839763" y="174724"/>
                    </a:cubicBezTo>
                    <a:cubicBezTo>
                      <a:pt x="828303" y="192881"/>
                      <a:pt x="811907" y="201960"/>
                      <a:pt x="790575" y="201960"/>
                    </a:cubicBezTo>
                    <a:cubicBezTo>
                      <a:pt x="778272" y="201960"/>
                      <a:pt x="767879" y="199256"/>
                      <a:pt x="759396" y="193849"/>
                    </a:cubicBezTo>
                    <a:cubicBezTo>
                      <a:pt x="750912" y="188441"/>
                      <a:pt x="742876" y="178470"/>
                      <a:pt x="735285" y="163934"/>
                    </a:cubicBezTo>
                    <a:cubicBezTo>
                      <a:pt x="727695" y="149399"/>
                      <a:pt x="723900" y="133995"/>
                      <a:pt x="723900" y="117723"/>
                    </a:cubicBezTo>
                    <a:lnTo>
                      <a:pt x="723900" y="84237"/>
                    </a:lnTo>
                    <a:cubicBezTo>
                      <a:pt x="723900" y="64492"/>
                      <a:pt x="729605" y="45517"/>
                      <a:pt x="741015" y="27310"/>
                    </a:cubicBezTo>
                    <a:cubicBezTo>
                      <a:pt x="752425" y="9103"/>
                      <a:pt x="768797" y="0"/>
                      <a:pt x="790129" y="0"/>
                    </a:cubicBezTo>
                    <a:close/>
                    <a:moveTo>
                      <a:pt x="624929" y="0"/>
                    </a:moveTo>
                    <a:lnTo>
                      <a:pt x="624929" y="166985"/>
                    </a:lnTo>
                    <a:lnTo>
                      <a:pt x="655737" y="166985"/>
                    </a:lnTo>
                    <a:cubicBezTo>
                      <a:pt x="663079" y="166985"/>
                      <a:pt x="668313" y="168399"/>
                      <a:pt x="671438" y="171227"/>
                    </a:cubicBezTo>
                    <a:cubicBezTo>
                      <a:pt x="674564" y="174055"/>
                      <a:pt x="676126" y="177751"/>
                      <a:pt x="676126" y="182315"/>
                    </a:cubicBezTo>
                    <a:cubicBezTo>
                      <a:pt x="676126" y="186779"/>
                      <a:pt x="674564" y="190426"/>
                      <a:pt x="671438" y="193253"/>
                    </a:cubicBezTo>
                    <a:cubicBezTo>
                      <a:pt x="668313" y="196081"/>
                      <a:pt x="663079" y="197495"/>
                      <a:pt x="655737" y="197495"/>
                    </a:cubicBezTo>
                    <a:lnTo>
                      <a:pt x="563612" y="197495"/>
                    </a:lnTo>
                    <a:cubicBezTo>
                      <a:pt x="556270" y="197495"/>
                      <a:pt x="551036" y="196081"/>
                      <a:pt x="547911" y="193253"/>
                    </a:cubicBezTo>
                    <a:cubicBezTo>
                      <a:pt x="544785" y="190426"/>
                      <a:pt x="543223" y="186730"/>
                      <a:pt x="543223" y="182166"/>
                    </a:cubicBezTo>
                    <a:cubicBezTo>
                      <a:pt x="543223" y="177701"/>
                      <a:pt x="544785" y="174055"/>
                      <a:pt x="547911" y="171227"/>
                    </a:cubicBezTo>
                    <a:cubicBezTo>
                      <a:pt x="551036" y="168399"/>
                      <a:pt x="556270" y="166985"/>
                      <a:pt x="563612" y="166985"/>
                    </a:cubicBezTo>
                    <a:lnTo>
                      <a:pt x="594420" y="166985"/>
                    </a:lnTo>
                    <a:lnTo>
                      <a:pt x="594420" y="39737"/>
                    </a:lnTo>
                    <a:lnTo>
                      <a:pt x="567184" y="46881"/>
                    </a:lnTo>
                    <a:cubicBezTo>
                      <a:pt x="562819" y="48072"/>
                      <a:pt x="559544" y="48667"/>
                      <a:pt x="557361" y="48667"/>
                    </a:cubicBezTo>
                    <a:cubicBezTo>
                      <a:pt x="553492" y="48667"/>
                      <a:pt x="550143" y="47129"/>
                      <a:pt x="547316" y="44053"/>
                    </a:cubicBezTo>
                    <a:cubicBezTo>
                      <a:pt x="544488" y="40977"/>
                      <a:pt x="543074" y="37207"/>
                      <a:pt x="543074" y="32742"/>
                    </a:cubicBezTo>
                    <a:cubicBezTo>
                      <a:pt x="543074" y="28674"/>
                      <a:pt x="544116" y="25475"/>
                      <a:pt x="546199" y="23143"/>
                    </a:cubicBezTo>
                    <a:cubicBezTo>
                      <a:pt x="548283" y="20811"/>
                      <a:pt x="552649" y="18752"/>
                      <a:pt x="559296" y="16967"/>
                    </a:cubicBezTo>
                    <a:close/>
                    <a:moveTo>
                      <a:pt x="428179" y="0"/>
                    </a:moveTo>
                    <a:cubicBezTo>
                      <a:pt x="440383" y="0"/>
                      <a:pt x="450726" y="2679"/>
                      <a:pt x="459209" y="8037"/>
                    </a:cubicBezTo>
                    <a:cubicBezTo>
                      <a:pt x="467693" y="13395"/>
                      <a:pt x="475779" y="23341"/>
                      <a:pt x="483468" y="37877"/>
                    </a:cubicBezTo>
                    <a:cubicBezTo>
                      <a:pt x="491158" y="52412"/>
                      <a:pt x="495003" y="67866"/>
                      <a:pt x="495003" y="84237"/>
                    </a:cubicBezTo>
                    <a:lnTo>
                      <a:pt x="495003" y="117723"/>
                    </a:lnTo>
                    <a:cubicBezTo>
                      <a:pt x="495003" y="137567"/>
                      <a:pt x="489273" y="156567"/>
                      <a:pt x="477813" y="174724"/>
                    </a:cubicBezTo>
                    <a:cubicBezTo>
                      <a:pt x="466353" y="192881"/>
                      <a:pt x="449957" y="201960"/>
                      <a:pt x="428625" y="201960"/>
                    </a:cubicBezTo>
                    <a:cubicBezTo>
                      <a:pt x="416322" y="201960"/>
                      <a:pt x="405929" y="199256"/>
                      <a:pt x="397446" y="193849"/>
                    </a:cubicBezTo>
                    <a:cubicBezTo>
                      <a:pt x="388962" y="188441"/>
                      <a:pt x="380926" y="178470"/>
                      <a:pt x="373335" y="163934"/>
                    </a:cubicBezTo>
                    <a:cubicBezTo>
                      <a:pt x="365745" y="149399"/>
                      <a:pt x="361950" y="133995"/>
                      <a:pt x="361950" y="117723"/>
                    </a:cubicBezTo>
                    <a:lnTo>
                      <a:pt x="361950" y="84237"/>
                    </a:lnTo>
                    <a:cubicBezTo>
                      <a:pt x="361950" y="64492"/>
                      <a:pt x="367655" y="45517"/>
                      <a:pt x="379065" y="27310"/>
                    </a:cubicBezTo>
                    <a:cubicBezTo>
                      <a:pt x="390476" y="9103"/>
                      <a:pt x="406847" y="0"/>
                      <a:pt x="428179" y="0"/>
                    </a:cubicBezTo>
                    <a:close/>
                    <a:moveTo>
                      <a:pt x="262979" y="0"/>
                    </a:moveTo>
                    <a:lnTo>
                      <a:pt x="262979" y="166985"/>
                    </a:lnTo>
                    <a:lnTo>
                      <a:pt x="293787" y="166985"/>
                    </a:lnTo>
                    <a:cubicBezTo>
                      <a:pt x="301129" y="166985"/>
                      <a:pt x="306363" y="168399"/>
                      <a:pt x="309488" y="171227"/>
                    </a:cubicBezTo>
                    <a:cubicBezTo>
                      <a:pt x="312614" y="174055"/>
                      <a:pt x="314176" y="177751"/>
                      <a:pt x="314176" y="182315"/>
                    </a:cubicBezTo>
                    <a:cubicBezTo>
                      <a:pt x="314176" y="186779"/>
                      <a:pt x="312614" y="190426"/>
                      <a:pt x="309488" y="193253"/>
                    </a:cubicBezTo>
                    <a:cubicBezTo>
                      <a:pt x="306363" y="196081"/>
                      <a:pt x="301129" y="197495"/>
                      <a:pt x="293787" y="197495"/>
                    </a:cubicBezTo>
                    <a:lnTo>
                      <a:pt x="201662" y="197495"/>
                    </a:lnTo>
                    <a:cubicBezTo>
                      <a:pt x="194320" y="197495"/>
                      <a:pt x="189086" y="196081"/>
                      <a:pt x="185961" y="193253"/>
                    </a:cubicBezTo>
                    <a:cubicBezTo>
                      <a:pt x="182835" y="190426"/>
                      <a:pt x="181273" y="186730"/>
                      <a:pt x="181273" y="182166"/>
                    </a:cubicBezTo>
                    <a:cubicBezTo>
                      <a:pt x="181273" y="177701"/>
                      <a:pt x="182835" y="174055"/>
                      <a:pt x="185961" y="171227"/>
                    </a:cubicBezTo>
                    <a:cubicBezTo>
                      <a:pt x="189086" y="168399"/>
                      <a:pt x="194320" y="166985"/>
                      <a:pt x="201662" y="166985"/>
                    </a:cubicBezTo>
                    <a:lnTo>
                      <a:pt x="232470" y="166985"/>
                    </a:lnTo>
                    <a:lnTo>
                      <a:pt x="232470" y="39737"/>
                    </a:lnTo>
                    <a:lnTo>
                      <a:pt x="205234" y="46881"/>
                    </a:lnTo>
                    <a:cubicBezTo>
                      <a:pt x="200869" y="48072"/>
                      <a:pt x="197594" y="48667"/>
                      <a:pt x="195411" y="48667"/>
                    </a:cubicBezTo>
                    <a:cubicBezTo>
                      <a:pt x="191542" y="48667"/>
                      <a:pt x="188193" y="47129"/>
                      <a:pt x="185366" y="44053"/>
                    </a:cubicBezTo>
                    <a:cubicBezTo>
                      <a:pt x="182538" y="40977"/>
                      <a:pt x="181124" y="37207"/>
                      <a:pt x="181124" y="32742"/>
                    </a:cubicBezTo>
                    <a:cubicBezTo>
                      <a:pt x="181124" y="28674"/>
                      <a:pt x="182166" y="25475"/>
                      <a:pt x="184249" y="23143"/>
                    </a:cubicBezTo>
                    <a:cubicBezTo>
                      <a:pt x="186333" y="20811"/>
                      <a:pt x="190699" y="18752"/>
                      <a:pt x="197346" y="16967"/>
                    </a:cubicBezTo>
                    <a:close/>
                    <a:moveTo>
                      <a:pt x="66229" y="0"/>
                    </a:moveTo>
                    <a:cubicBezTo>
                      <a:pt x="78433" y="0"/>
                      <a:pt x="88776" y="2679"/>
                      <a:pt x="97259" y="8037"/>
                    </a:cubicBezTo>
                    <a:cubicBezTo>
                      <a:pt x="105743" y="13395"/>
                      <a:pt x="113829" y="23341"/>
                      <a:pt x="121518" y="37877"/>
                    </a:cubicBezTo>
                    <a:cubicBezTo>
                      <a:pt x="129208" y="52412"/>
                      <a:pt x="133052" y="67866"/>
                      <a:pt x="133052" y="84237"/>
                    </a:cubicBezTo>
                    <a:lnTo>
                      <a:pt x="133052" y="117723"/>
                    </a:lnTo>
                    <a:cubicBezTo>
                      <a:pt x="133052" y="137567"/>
                      <a:pt x="127323" y="156567"/>
                      <a:pt x="115863" y="174724"/>
                    </a:cubicBezTo>
                    <a:cubicBezTo>
                      <a:pt x="104403" y="192881"/>
                      <a:pt x="88007" y="201960"/>
                      <a:pt x="66675" y="201960"/>
                    </a:cubicBezTo>
                    <a:cubicBezTo>
                      <a:pt x="54372" y="201960"/>
                      <a:pt x="43979" y="199256"/>
                      <a:pt x="35496" y="193849"/>
                    </a:cubicBezTo>
                    <a:cubicBezTo>
                      <a:pt x="27012" y="188441"/>
                      <a:pt x="18976" y="178470"/>
                      <a:pt x="11385" y="163934"/>
                    </a:cubicBezTo>
                    <a:cubicBezTo>
                      <a:pt x="3795" y="149399"/>
                      <a:pt x="0" y="133995"/>
                      <a:pt x="0" y="117723"/>
                    </a:cubicBezTo>
                    <a:lnTo>
                      <a:pt x="0" y="84237"/>
                    </a:lnTo>
                    <a:cubicBezTo>
                      <a:pt x="0" y="64492"/>
                      <a:pt x="5705" y="45517"/>
                      <a:pt x="17115" y="27310"/>
                    </a:cubicBezTo>
                    <a:cubicBezTo>
                      <a:pt x="28526" y="9103"/>
                      <a:pt x="44897" y="0"/>
                      <a:pt x="66229" y="0"/>
                    </a:cubicBezTo>
                    <a:close/>
                  </a:path>
                </a:pathLst>
              </a:custGeom>
              <a:solidFill>
                <a:schemeClr val="bg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7" name="Freeform: Shape 36">
                <a:extLst>
                  <a:ext uri="{FF2B5EF4-FFF2-40B4-BE49-F238E27FC236}">
                    <a16:creationId xmlns:a16="http://schemas.microsoft.com/office/drawing/2014/main" id="{51EC8102-BDD3-4241-AD2B-47D2A45A63B6}"/>
                  </a:ext>
                </a:extLst>
              </p:cNvPr>
              <p:cNvSpPr/>
              <p:nvPr/>
            </p:nvSpPr>
            <p:spPr bwMode="auto">
              <a:xfrm>
                <a:off x="2622167" y="3241720"/>
                <a:ext cx="164639" cy="23750"/>
              </a:xfrm>
              <a:custGeom>
                <a:avLst/>
                <a:gdLst/>
                <a:ahLst/>
                <a:cxnLst/>
                <a:rect l="l" t="t" r="r" b="b"/>
                <a:pathLst>
                  <a:path w="1400026" h="201960">
                    <a:moveTo>
                      <a:pt x="1152227" y="30510"/>
                    </a:moveTo>
                    <a:cubicBezTo>
                      <a:pt x="1143000" y="30510"/>
                      <a:pt x="1135459" y="34280"/>
                      <a:pt x="1129606" y="41821"/>
                    </a:cubicBezTo>
                    <a:cubicBezTo>
                      <a:pt x="1120775" y="53231"/>
                      <a:pt x="1116360" y="67370"/>
                      <a:pt x="1116360" y="84237"/>
                    </a:cubicBezTo>
                    <a:lnTo>
                      <a:pt x="1116360" y="117723"/>
                    </a:lnTo>
                    <a:cubicBezTo>
                      <a:pt x="1116360" y="134392"/>
                      <a:pt x="1121023" y="148878"/>
                      <a:pt x="1130350" y="161181"/>
                    </a:cubicBezTo>
                    <a:cubicBezTo>
                      <a:pt x="1135509" y="168027"/>
                      <a:pt x="1142901" y="171450"/>
                      <a:pt x="1152525" y="171450"/>
                    </a:cubicBezTo>
                    <a:cubicBezTo>
                      <a:pt x="1161653" y="171450"/>
                      <a:pt x="1169144" y="167680"/>
                      <a:pt x="1174998" y="160139"/>
                    </a:cubicBezTo>
                    <a:cubicBezTo>
                      <a:pt x="1183829" y="148729"/>
                      <a:pt x="1188244" y="134590"/>
                      <a:pt x="1188244" y="117723"/>
                    </a:cubicBezTo>
                    <a:lnTo>
                      <a:pt x="1188244" y="84237"/>
                    </a:lnTo>
                    <a:cubicBezTo>
                      <a:pt x="1188244" y="67667"/>
                      <a:pt x="1183630" y="53181"/>
                      <a:pt x="1174403" y="40779"/>
                    </a:cubicBezTo>
                    <a:cubicBezTo>
                      <a:pt x="1169144" y="33933"/>
                      <a:pt x="1161753" y="30510"/>
                      <a:pt x="1152227" y="30510"/>
                    </a:cubicBezTo>
                    <a:close/>
                    <a:moveTo>
                      <a:pt x="790277" y="30510"/>
                    </a:moveTo>
                    <a:cubicBezTo>
                      <a:pt x="781050" y="30510"/>
                      <a:pt x="773509" y="34280"/>
                      <a:pt x="767656" y="41821"/>
                    </a:cubicBezTo>
                    <a:cubicBezTo>
                      <a:pt x="758825" y="53231"/>
                      <a:pt x="754410" y="67370"/>
                      <a:pt x="754410" y="84237"/>
                    </a:cubicBezTo>
                    <a:lnTo>
                      <a:pt x="754410" y="117723"/>
                    </a:lnTo>
                    <a:cubicBezTo>
                      <a:pt x="754410" y="134392"/>
                      <a:pt x="759073" y="148878"/>
                      <a:pt x="768400" y="161181"/>
                    </a:cubicBezTo>
                    <a:cubicBezTo>
                      <a:pt x="773559" y="168027"/>
                      <a:pt x="780951" y="171450"/>
                      <a:pt x="790575" y="171450"/>
                    </a:cubicBezTo>
                    <a:cubicBezTo>
                      <a:pt x="799703" y="171450"/>
                      <a:pt x="807194" y="167680"/>
                      <a:pt x="813048" y="160139"/>
                    </a:cubicBezTo>
                    <a:cubicBezTo>
                      <a:pt x="821879" y="148729"/>
                      <a:pt x="826294" y="134590"/>
                      <a:pt x="826294" y="117723"/>
                    </a:cubicBezTo>
                    <a:lnTo>
                      <a:pt x="826294" y="84237"/>
                    </a:lnTo>
                    <a:cubicBezTo>
                      <a:pt x="826294" y="67667"/>
                      <a:pt x="821680" y="53181"/>
                      <a:pt x="812453" y="40779"/>
                    </a:cubicBezTo>
                    <a:cubicBezTo>
                      <a:pt x="807194" y="33933"/>
                      <a:pt x="799803" y="30510"/>
                      <a:pt x="790277" y="30510"/>
                    </a:cubicBezTo>
                    <a:close/>
                    <a:moveTo>
                      <a:pt x="428327" y="30510"/>
                    </a:moveTo>
                    <a:cubicBezTo>
                      <a:pt x="419100" y="30510"/>
                      <a:pt x="411559" y="34280"/>
                      <a:pt x="405706" y="41821"/>
                    </a:cubicBezTo>
                    <a:cubicBezTo>
                      <a:pt x="396875" y="53231"/>
                      <a:pt x="392460" y="67370"/>
                      <a:pt x="392460" y="84237"/>
                    </a:cubicBezTo>
                    <a:lnTo>
                      <a:pt x="392460" y="117723"/>
                    </a:lnTo>
                    <a:cubicBezTo>
                      <a:pt x="392460" y="134392"/>
                      <a:pt x="397123" y="148878"/>
                      <a:pt x="406450" y="161181"/>
                    </a:cubicBezTo>
                    <a:cubicBezTo>
                      <a:pt x="411609" y="168027"/>
                      <a:pt x="419001" y="171450"/>
                      <a:pt x="428625" y="171450"/>
                    </a:cubicBezTo>
                    <a:cubicBezTo>
                      <a:pt x="437753" y="171450"/>
                      <a:pt x="445244" y="167680"/>
                      <a:pt x="451098" y="160139"/>
                    </a:cubicBezTo>
                    <a:cubicBezTo>
                      <a:pt x="459929" y="148729"/>
                      <a:pt x="464344" y="134590"/>
                      <a:pt x="464344" y="117723"/>
                    </a:cubicBezTo>
                    <a:lnTo>
                      <a:pt x="464344" y="84237"/>
                    </a:lnTo>
                    <a:cubicBezTo>
                      <a:pt x="464344" y="67667"/>
                      <a:pt x="459730" y="53181"/>
                      <a:pt x="450503" y="40779"/>
                    </a:cubicBezTo>
                    <a:cubicBezTo>
                      <a:pt x="445244" y="33933"/>
                      <a:pt x="437852" y="30510"/>
                      <a:pt x="428327" y="30510"/>
                    </a:cubicBezTo>
                    <a:close/>
                    <a:moveTo>
                      <a:pt x="66377" y="30510"/>
                    </a:moveTo>
                    <a:cubicBezTo>
                      <a:pt x="57150" y="30510"/>
                      <a:pt x="49610" y="34280"/>
                      <a:pt x="43756" y="41821"/>
                    </a:cubicBezTo>
                    <a:cubicBezTo>
                      <a:pt x="34925" y="53231"/>
                      <a:pt x="30510" y="67370"/>
                      <a:pt x="30510" y="84237"/>
                    </a:cubicBezTo>
                    <a:lnTo>
                      <a:pt x="30510" y="117723"/>
                    </a:lnTo>
                    <a:cubicBezTo>
                      <a:pt x="30510" y="134392"/>
                      <a:pt x="35173" y="148878"/>
                      <a:pt x="44500" y="161181"/>
                    </a:cubicBezTo>
                    <a:cubicBezTo>
                      <a:pt x="49659" y="168027"/>
                      <a:pt x="57051" y="171450"/>
                      <a:pt x="66675" y="171450"/>
                    </a:cubicBezTo>
                    <a:cubicBezTo>
                      <a:pt x="75803" y="171450"/>
                      <a:pt x="83294" y="167680"/>
                      <a:pt x="89148" y="160139"/>
                    </a:cubicBezTo>
                    <a:cubicBezTo>
                      <a:pt x="97979" y="148729"/>
                      <a:pt x="102394" y="134590"/>
                      <a:pt x="102394" y="117723"/>
                    </a:cubicBezTo>
                    <a:lnTo>
                      <a:pt x="102394" y="84237"/>
                    </a:lnTo>
                    <a:cubicBezTo>
                      <a:pt x="102394" y="67667"/>
                      <a:pt x="97780" y="53181"/>
                      <a:pt x="88553" y="40779"/>
                    </a:cubicBezTo>
                    <a:cubicBezTo>
                      <a:pt x="83294" y="33933"/>
                      <a:pt x="75902" y="30510"/>
                      <a:pt x="66377" y="30510"/>
                    </a:cubicBezTo>
                    <a:close/>
                    <a:moveTo>
                      <a:pt x="1348829" y="0"/>
                    </a:moveTo>
                    <a:lnTo>
                      <a:pt x="1348829" y="166985"/>
                    </a:lnTo>
                    <a:lnTo>
                      <a:pt x="1379637" y="166985"/>
                    </a:lnTo>
                    <a:cubicBezTo>
                      <a:pt x="1386979" y="166985"/>
                      <a:pt x="1392213" y="168399"/>
                      <a:pt x="1395338" y="171227"/>
                    </a:cubicBezTo>
                    <a:cubicBezTo>
                      <a:pt x="1398464" y="174055"/>
                      <a:pt x="1400026" y="177751"/>
                      <a:pt x="1400026" y="182315"/>
                    </a:cubicBezTo>
                    <a:cubicBezTo>
                      <a:pt x="1400026" y="186779"/>
                      <a:pt x="1398464" y="190426"/>
                      <a:pt x="1395338" y="193253"/>
                    </a:cubicBezTo>
                    <a:cubicBezTo>
                      <a:pt x="1392213" y="196081"/>
                      <a:pt x="1386979" y="197495"/>
                      <a:pt x="1379637" y="197495"/>
                    </a:cubicBezTo>
                    <a:lnTo>
                      <a:pt x="1287512" y="197495"/>
                    </a:lnTo>
                    <a:cubicBezTo>
                      <a:pt x="1280170" y="197495"/>
                      <a:pt x="1274936" y="196081"/>
                      <a:pt x="1271811" y="193253"/>
                    </a:cubicBezTo>
                    <a:cubicBezTo>
                      <a:pt x="1268685" y="190426"/>
                      <a:pt x="1267123" y="186730"/>
                      <a:pt x="1267123" y="182166"/>
                    </a:cubicBezTo>
                    <a:cubicBezTo>
                      <a:pt x="1267123" y="177701"/>
                      <a:pt x="1268685" y="174055"/>
                      <a:pt x="1271811" y="171227"/>
                    </a:cubicBezTo>
                    <a:cubicBezTo>
                      <a:pt x="1274936" y="168399"/>
                      <a:pt x="1280170" y="166985"/>
                      <a:pt x="1287512" y="166985"/>
                    </a:cubicBezTo>
                    <a:lnTo>
                      <a:pt x="1318320" y="166985"/>
                    </a:lnTo>
                    <a:lnTo>
                      <a:pt x="1318320" y="39737"/>
                    </a:lnTo>
                    <a:lnTo>
                      <a:pt x="1291084" y="46881"/>
                    </a:lnTo>
                    <a:cubicBezTo>
                      <a:pt x="1286719" y="48072"/>
                      <a:pt x="1283444" y="48667"/>
                      <a:pt x="1281261" y="48667"/>
                    </a:cubicBezTo>
                    <a:cubicBezTo>
                      <a:pt x="1277392" y="48667"/>
                      <a:pt x="1274043" y="47129"/>
                      <a:pt x="1271215" y="44053"/>
                    </a:cubicBezTo>
                    <a:cubicBezTo>
                      <a:pt x="1268388" y="40977"/>
                      <a:pt x="1266974" y="37207"/>
                      <a:pt x="1266974" y="32742"/>
                    </a:cubicBezTo>
                    <a:cubicBezTo>
                      <a:pt x="1266974" y="28674"/>
                      <a:pt x="1268016" y="25475"/>
                      <a:pt x="1270099" y="23143"/>
                    </a:cubicBezTo>
                    <a:cubicBezTo>
                      <a:pt x="1272183" y="20811"/>
                      <a:pt x="1276549" y="18752"/>
                      <a:pt x="1283196" y="16967"/>
                    </a:cubicBezTo>
                    <a:close/>
                    <a:moveTo>
                      <a:pt x="1152079" y="0"/>
                    </a:moveTo>
                    <a:cubicBezTo>
                      <a:pt x="1164283" y="0"/>
                      <a:pt x="1174626" y="2679"/>
                      <a:pt x="1183109" y="8037"/>
                    </a:cubicBezTo>
                    <a:cubicBezTo>
                      <a:pt x="1191593" y="13395"/>
                      <a:pt x="1199679" y="23341"/>
                      <a:pt x="1207368" y="37877"/>
                    </a:cubicBezTo>
                    <a:cubicBezTo>
                      <a:pt x="1215058" y="52412"/>
                      <a:pt x="1218903" y="67866"/>
                      <a:pt x="1218903" y="84237"/>
                    </a:cubicBezTo>
                    <a:lnTo>
                      <a:pt x="1218903" y="117723"/>
                    </a:lnTo>
                    <a:cubicBezTo>
                      <a:pt x="1218903" y="137567"/>
                      <a:pt x="1213173" y="156567"/>
                      <a:pt x="1201713" y="174724"/>
                    </a:cubicBezTo>
                    <a:cubicBezTo>
                      <a:pt x="1190253" y="192881"/>
                      <a:pt x="1173857" y="201960"/>
                      <a:pt x="1152525" y="201960"/>
                    </a:cubicBezTo>
                    <a:cubicBezTo>
                      <a:pt x="1140222" y="201960"/>
                      <a:pt x="1129829" y="199256"/>
                      <a:pt x="1121346" y="193849"/>
                    </a:cubicBezTo>
                    <a:cubicBezTo>
                      <a:pt x="1112862" y="188441"/>
                      <a:pt x="1104826" y="178470"/>
                      <a:pt x="1097235" y="163934"/>
                    </a:cubicBezTo>
                    <a:cubicBezTo>
                      <a:pt x="1089645" y="149399"/>
                      <a:pt x="1085850" y="133995"/>
                      <a:pt x="1085850" y="117723"/>
                    </a:cubicBezTo>
                    <a:lnTo>
                      <a:pt x="1085850" y="84237"/>
                    </a:lnTo>
                    <a:cubicBezTo>
                      <a:pt x="1085850" y="64492"/>
                      <a:pt x="1091555" y="45517"/>
                      <a:pt x="1102965" y="27310"/>
                    </a:cubicBezTo>
                    <a:cubicBezTo>
                      <a:pt x="1114375" y="9103"/>
                      <a:pt x="1130747" y="0"/>
                      <a:pt x="1152079" y="0"/>
                    </a:cubicBezTo>
                    <a:close/>
                    <a:moveTo>
                      <a:pt x="986879" y="0"/>
                    </a:moveTo>
                    <a:lnTo>
                      <a:pt x="986879" y="166985"/>
                    </a:lnTo>
                    <a:lnTo>
                      <a:pt x="1017687" y="166985"/>
                    </a:lnTo>
                    <a:cubicBezTo>
                      <a:pt x="1025029" y="166985"/>
                      <a:pt x="1030263" y="168399"/>
                      <a:pt x="1033388" y="171227"/>
                    </a:cubicBezTo>
                    <a:cubicBezTo>
                      <a:pt x="1036514" y="174055"/>
                      <a:pt x="1038076" y="177751"/>
                      <a:pt x="1038076" y="182315"/>
                    </a:cubicBezTo>
                    <a:cubicBezTo>
                      <a:pt x="1038076" y="186779"/>
                      <a:pt x="1036514" y="190426"/>
                      <a:pt x="1033388" y="193253"/>
                    </a:cubicBezTo>
                    <a:cubicBezTo>
                      <a:pt x="1030263" y="196081"/>
                      <a:pt x="1025029" y="197495"/>
                      <a:pt x="1017687" y="197495"/>
                    </a:cubicBezTo>
                    <a:lnTo>
                      <a:pt x="925562" y="197495"/>
                    </a:lnTo>
                    <a:cubicBezTo>
                      <a:pt x="918220" y="197495"/>
                      <a:pt x="912986" y="196081"/>
                      <a:pt x="909861" y="193253"/>
                    </a:cubicBezTo>
                    <a:cubicBezTo>
                      <a:pt x="906735" y="190426"/>
                      <a:pt x="905173" y="186730"/>
                      <a:pt x="905173" y="182166"/>
                    </a:cubicBezTo>
                    <a:cubicBezTo>
                      <a:pt x="905173" y="177701"/>
                      <a:pt x="906735" y="174055"/>
                      <a:pt x="909861" y="171227"/>
                    </a:cubicBezTo>
                    <a:cubicBezTo>
                      <a:pt x="912986" y="168399"/>
                      <a:pt x="918220" y="166985"/>
                      <a:pt x="925562" y="166985"/>
                    </a:cubicBezTo>
                    <a:lnTo>
                      <a:pt x="956370" y="166985"/>
                    </a:lnTo>
                    <a:lnTo>
                      <a:pt x="956370" y="39737"/>
                    </a:lnTo>
                    <a:lnTo>
                      <a:pt x="929134" y="46881"/>
                    </a:lnTo>
                    <a:cubicBezTo>
                      <a:pt x="924768" y="48072"/>
                      <a:pt x="921494" y="48667"/>
                      <a:pt x="919311" y="48667"/>
                    </a:cubicBezTo>
                    <a:cubicBezTo>
                      <a:pt x="915442" y="48667"/>
                      <a:pt x="912093" y="47129"/>
                      <a:pt x="909266" y="44053"/>
                    </a:cubicBezTo>
                    <a:cubicBezTo>
                      <a:pt x="906438" y="40977"/>
                      <a:pt x="905024" y="37207"/>
                      <a:pt x="905024" y="32742"/>
                    </a:cubicBezTo>
                    <a:cubicBezTo>
                      <a:pt x="905024" y="28674"/>
                      <a:pt x="906066" y="25475"/>
                      <a:pt x="908149" y="23143"/>
                    </a:cubicBezTo>
                    <a:cubicBezTo>
                      <a:pt x="910233" y="20811"/>
                      <a:pt x="914599" y="18752"/>
                      <a:pt x="921246" y="16967"/>
                    </a:cubicBezTo>
                    <a:close/>
                    <a:moveTo>
                      <a:pt x="790129" y="0"/>
                    </a:moveTo>
                    <a:cubicBezTo>
                      <a:pt x="802333" y="0"/>
                      <a:pt x="812676" y="2679"/>
                      <a:pt x="821159" y="8037"/>
                    </a:cubicBezTo>
                    <a:cubicBezTo>
                      <a:pt x="829643" y="13395"/>
                      <a:pt x="837729" y="23341"/>
                      <a:pt x="845418" y="37877"/>
                    </a:cubicBezTo>
                    <a:cubicBezTo>
                      <a:pt x="853108" y="52412"/>
                      <a:pt x="856953" y="67866"/>
                      <a:pt x="856953" y="84237"/>
                    </a:cubicBezTo>
                    <a:lnTo>
                      <a:pt x="856953" y="117723"/>
                    </a:lnTo>
                    <a:cubicBezTo>
                      <a:pt x="856953" y="137567"/>
                      <a:pt x="851223" y="156567"/>
                      <a:pt x="839763" y="174724"/>
                    </a:cubicBezTo>
                    <a:cubicBezTo>
                      <a:pt x="828303" y="192881"/>
                      <a:pt x="811907" y="201960"/>
                      <a:pt x="790575" y="201960"/>
                    </a:cubicBezTo>
                    <a:cubicBezTo>
                      <a:pt x="778272" y="201960"/>
                      <a:pt x="767879" y="199256"/>
                      <a:pt x="759396" y="193849"/>
                    </a:cubicBezTo>
                    <a:cubicBezTo>
                      <a:pt x="750912" y="188441"/>
                      <a:pt x="742876" y="178470"/>
                      <a:pt x="735285" y="163934"/>
                    </a:cubicBezTo>
                    <a:cubicBezTo>
                      <a:pt x="727695" y="149399"/>
                      <a:pt x="723900" y="133995"/>
                      <a:pt x="723900" y="117723"/>
                    </a:cubicBezTo>
                    <a:lnTo>
                      <a:pt x="723900" y="84237"/>
                    </a:lnTo>
                    <a:cubicBezTo>
                      <a:pt x="723900" y="64492"/>
                      <a:pt x="729605" y="45517"/>
                      <a:pt x="741015" y="27310"/>
                    </a:cubicBezTo>
                    <a:cubicBezTo>
                      <a:pt x="752425" y="9103"/>
                      <a:pt x="768797" y="0"/>
                      <a:pt x="790129" y="0"/>
                    </a:cubicBezTo>
                    <a:close/>
                    <a:moveTo>
                      <a:pt x="624929" y="0"/>
                    </a:moveTo>
                    <a:lnTo>
                      <a:pt x="624929" y="166985"/>
                    </a:lnTo>
                    <a:lnTo>
                      <a:pt x="655737" y="166985"/>
                    </a:lnTo>
                    <a:cubicBezTo>
                      <a:pt x="663079" y="166985"/>
                      <a:pt x="668313" y="168399"/>
                      <a:pt x="671438" y="171227"/>
                    </a:cubicBezTo>
                    <a:cubicBezTo>
                      <a:pt x="674564" y="174055"/>
                      <a:pt x="676126" y="177751"/>
                      <a:pt x="676126" y="182315"/>
                    </a:cubicBezTo>
                    <a:cubicBezTo>
                      <a:pt x="676126" y="186779"/>
                      <a:pt x="674564" y="190426"/>
                      <a:pt x="671438" y="193253"/>
                    </a:cubicBezTo>
                    <a:cubicBezTo>
                      <a:pt x="668313" y="196081"/>
                      <a:pt x="663079" y="197495"/>
                      <a:pt x="655737" y="197495"/>
                    </a:cubicBezTo>
                    <a:lnTo>
                      <a:pt x="563612" y="197495"/>
                    </a:lnTo>
                    <a:cubicBezTo>
                      <a:pt x="556270" y="197495"/>
                      <a:pt x="551036" y="196081"/>
                      <a:pt x="547911" y="193253"/>
                    </a:cubicBezTo>
                    <a:cubicBezTo>
                      <a:pt x="544785" y="190426"/>
                      <a:pt x="543223" y="186730"/>
                      <a:pt x="543223" y="182166"/>
                    </a:cubicBezTo>
                    <a:cubicBezTo>
                      <a:pt x="543223" y="177701"/>
                      <a:pt x="544785" y="174055"/>
                      <a:pt x="547911" y="171227"/>
                    </a:cubicBezTo>
                    <a:cubicBezTo>
                      <a:pt x="551036" y="168399"/>
                      <a:pt x="556270" y="166985"/>
                      <a:pt x="563612" y="166985"/>
                    </a:cubicBezTo>
                    <a:lnTo>
                      <a:pt x="594420" y="166985"/>
                    </a:lnTo>
                    <a:lnTo>
                      <a:pt x="594420" y="39737"/>
                    </a:lnTo>
                    <a:lnTo>
                      <a:pt x="567184" y="46881"/>
                    </a:lnTo>
                    <a:cubicBezTo>
                      <a:pt x="562819" y="48072"/>
                      <a:pt x="559544" y="48667"/>
                      <a:pt x="557361" y="48667"/>
                    </a:cubicBezTo>
                    <a:cubicBezTo>
                      <a:pt x="553492" y="48667"/>
                      <a:pt x="550143" y="47129"/>
                      <a:pt x="547316" y="44053"/>
                    </a:cubicBezTo>
                    <a:cubicBezTo>
                      <a:pt x="544488" y="40977"/>
                      <a:pt x="543074" y="37207"/>
                      <a:pt x="543074" y="32742"/>
                    </a:cubicBezTo>
                    <a:cubicBezTo>
                      <a:pt x="543074" y="28674"/>
                      <a:pt x="544116" y="25475"/>
                      <a:pt x="546199" y="23143"/>
                    </a:cubicBezTo>
                    <a:cubicBezTo>
                      <a:pt x="548283" y="20811"/>
                      <a:pt x="552649" y="18752"/>
                      <a:pt x="559296" y="16967"/>
                    </a:cubicBezTo>
                    <a:close/>
                    <a:moveTo>
                      <a:pt x="428179" y="0"/>
                    </a:moveTo>
                    <a:cubicBezTo>
                      <a:pt x="440383" y="0"/>
                      <a:pt x="450726" y="2679"/>
                      <a:pt x="459209" y="8037"/>
                    </a:cubicBezTo>
                    <a:cubicBezTo>
                      <a:pt x="467693" y="13395"/>
                      <a:pt x="475779" y="23341"/>
                      <a:pt x="483468" y="37877"/>
                    </a:cubicBezTo>
                    <a:cubicBezTo>
                      <a:pt x="491158" y="52412"/>
                      <a:pt x="495003" y="67866"/>
                      <a:pt x="495003" y="84237"/>
                    </a:cubicBezTo>
                    <a:lnTo>
                      <a:pt x="495003" y="117723"/>
                    </a:lnTo>
                    <a:cubicBezTo>
                      <a:pt x="495003" y="137567"/>
                      <a:pt x="489273" y="156567"/>
                      <a:pt x="477813" y="174724"/>
                    </a:cubicBezTo>
                    <a:cubicBezTo>
                      <a:pt x="466353" y="192881"/>
                      <a:pt x="449957" y="201960"/>
                      <a:pt x="428625" y="201960"/>
                    </a:cubicBezTo>
                    <a:cubicBezTo>
                      <a:pt x="416322" y="201960"/>
                      <a:pt x="405929" y="199256"/>
                      <a:pt x="397446" y="193849"/>
                    </a:cubicBezTo>
                    <a:cubicBezTo>
                      <a:pt x="388962" y="188441"/>
                      <a:pt x="380926" y="178470"/>
                      <a:pt x="373335" y="163934"/>
                    </a:cubicBezTo>
                    <a:cubicBezTo>
                      <a:pt x="365745" y="149399"/>
                      <a:pt x="361950" y="133995"/>
                      <a:pt x="361950" y="117723"/>
                    </a:cubicBezTo>
                    <a:lnTo>
                      <a:pt x="361950" y="84237"/>
                    </a:lnTo>
                    <a:cubicBezTo>
                      <a:pt x="361950" y="64492"/>
                      <a:pt x="367655" y="45517"/>
                      <a:pt x="379065" y="27310"/>
                    </a:cubicBezTo>
                    <a:cubicBezTo>
                      <a:pt x="390476" y="9103"/>
                      <a:pt x="406847" y="0"/>
                      <a:pt x="428179" y="0"/>
                    </a:cubicBezTo>
                    <a:close/>
                    <a:moveTo>
                      <a:pt x="262979" y="0"/>
                    </a:moveTo>
                    <a:lnTo>
                      <a:pt x="262979" y="166985"/>
                    </a:lnTo>
                    <a:lnTo>
                      <a:pt x="293787" y="166985"/>
                    </a:lnTo>
                    <a:cubicBezTo>
                      <a:pt x="301129" y="166985"/>
                      <a:pt x="306363" y="168399"/>
                      <a:pt x="309488" y="171227"/>
                    </a:cubicBezTo>
                    <a:cubicBezTo>
                      <a:pt x="312614" y="174055"/>
                      <a:pt x="314176" y="177751"/>
                      <a:pt x="314176" y="182315"/>
                    </a:cubicBezTo>
                    <a:cubicBezTo>
                      <a:pt x="314176" y="186779"/>
                      <a:pt x="312614" y="190426"/>
                      <a:pt x="309488" y="193253"/>
                    </a:cubicBezTo>
                    <a:cubicBezTo>
                      <a:pt x="306363" y="196081"/>
                      <a:pt x="301129" y="197495"/>
                      <a:pt x="293787" y="197495"/>
                    </a:cubicBezTo>
                    <a:lnTo>
                      <a:pt x="201662" y="197495"/>
                    </a:lnTo>
                    <a:cubicBezTo>
                      <a:pt x="194320" y="197495"/>
                      <a:pt x="189086" y="196081"/>
                      <a:pt x="185961" y="193253"/>
                    </a:cubicBezTo>
                    <a:cubicBezTo>
                      <a:pt x="182835" y="190426"/>
                      <a:pt x="181273" y="186730"/>
                      <a:pt x="181273" y="182166"/>
                    </a:cubicBezTo>
                    <a:cubicBezTo>
                      <a:pt x="181273" y="177701"/>
                      <a:pt x="182835" y="174055"/>
                      <a:pt x="185961" y="171227"/>
                    </a:cubicBezTo>
                    <a:cubicBezTo>
                      <a:pt x="189086" y="168399"/>
                      <a:pt x="194320" y="166985"/>
                      <a:pt x="201662" y="166985"/>
                    </a:cubicBezTo>
                    <a:lnTo>
                      <a:pt x="232470" y="166985"/>
                    </a:lnTo>
                    <a:lnTo>
                      <a:pt x="232470" y="39737"/>
                    </a:lnTo>
                    <a:lnTo>
                      <a:pt x="205234" y="46881"/>
                    </a:lnTo>
                    <a:cubicBezTo>
                      <a:pt x="200869" y="48072"/>
                      <a:pt x="197594" y="48667"/>
                      <a:pt x="195411" y="48667"/>
                    </a:cubicBezTo>
                    <a:cubicBezTo>
                      <a:pt x="191542" y="48667"/>
                      <a:pt x="188193" y="47129"/>
                      <a:pt x="185366" y="44053"/>
                    </a:cubicBezTo>
                    <a:cubicBezTo>
                      <a:pt x="182538" y="40977"/>
                      <a:pt x="181124" y="37207"/>
                      <a:pt x="181124" y="32742"/>
                    </a:cubicBezTo>
                    <a:cubicBezTo>
                      <a:pt x="181124" y="28674"/>
                      <a:pt x="182166" y="25475"/>
                      <a:pt x="184249" y="23143"/>
                    </a:cubicBezTo>
                    <a:cubicBezTo>
                      <a:pt x="186333" y="20811"/>
                      <a:pt x="190699" y="18752"/>
                      <a:pt x="197346" y="16967"/>
                    </a:cubicBezTo>
                    <a:close/>
                    <a:moveTo>
                      <a:pt x="66229" y="0"/>
                    </a:moveTo>
                    <a:cubicBezTo>
                      <a:pt x="78433" y="0"/>
                      <a:pt x="88776" y="2679"/>
                      <a:pt x="97259" y="8037"/>
                    </a:cubicBezTo>
                    <a:cubicBezTo>
                      <a:pt x="105743" y="13395"/>
                      <a:pt x="113829" y="23341"/>
                      <a:pt x="121518" y="37877"/>
                    </a:cubicBezTo>
                    <a:cubicBezTo>
                      <a:pt x="129208" y="52412"/>
                      <a:pt x="133052" y="67866"/>
                      <a:pt x="133052" y="84237"/>
                    </a:cubicBezTo>
                    <a:lnTo>
                      <a:pt x="133052" y="117723"/>
                    </a:lnTo>
                    <a:cubicBezTo>
                      <a:pt x="133052" y="137567"/>
                      <a:pt x="127323" y="156567"/>
                      <a:pt x="115863" y="174724"/>
                    </a:cubicBezTo>
                    <a:cubicBezTo>
                      <a:pt x="104403" y="192881"/>
                      <a:pt x="88007" y="201960"/>
                      <a:pt x="66675" y="201960"/>
                    </a:cubicBezTo>
                    <a:cubicBezTo>
                      <a:pt x="54372" y="201960"/>
                      <a:pt x="43979" y="199256"/>
                      <a:pt x="35496" y="193849"/>
                    </a:cubicBezTo>
                    <a:cubicBezTo>
                      <a:pt x="27012" y="188441"/>
                      <a:pt x="18976" y="178470"/>
                      <a:pt x="11385" y="163934"/>
                    </a:cubicBezTo>
                    <a:cubicBezTo>
                      <a:pt x="3795" y="149399"/>
                      <a:pt x="0" y="133995"/>
                      <a:pt x="0" y="117723"/>
                    </a:cubicBezTo>
                    <a:lnTo>
                      <a:pt x="0" y="84237"/>
                    </a:lnTo>
                    <a:cubicBezTo>
                      <a:pt x="0" y="64492"/>
                      <a:pt x="5705" y="45517"/>
                      <a:pt x="17115" y="27310"/>
                    </a:cubicBezTo>
                    <a:cubicBezTo>
                      <a:pt x="28526" y="9103"/>
                      <a:pt x="44897" y="0"/>
                      <a:pt x="66229" y="0"/>
                    </a:cubicBezTo>
                    <a:close/>
                  </a:path>
                </a:pathLst>
              </a:custGeom>
              <a:solidFill>
                <a:schemeClr val="bg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8" name="Freeform: Shape 37">
                <a:extLst>
                  <a:ext uri="{FF2B5EF4-FFF2-40B4-BE49-F238E27FC236}">
                    <a16:creationId xmlns:a16="http://schemas.microsoft.com/office/drawing/2014/main" id="{574516D4-1A69-42CA-8EB5-73F5BEEC9F04}"/>
                  </a:ext>
                </a:extLst>
              </p:cNvPr>
              <p:cNvSpPr/>
              <p:nvPr/>
            </p:nvSpPr>
            <p:spPr bwMode="auto">
              <a:xfrm>
                <a:off x="2966013" y="3217899"/>
                <a:ext cx="164639" cy="23750"/>
              </a:xfrm>
              <a:custGeom>
                <a:avLst/>
                <a:gdLst/>
                <a:ahLst/>
                <a:cxnLst/>
                <a:rect l="l" t="t" r="r" b="b"/>
                <a:pathLst>
                  <a:path w="1400026" h="201960">
                    <a:moveTo>
                      <a:pt x="1152227" y="30510"/>
                    </a:moveTo>
                    <a:cubicBezTo>
                      <a:pt x="1143000" y="30510"/>
                      <a:pt x="1135459" y="34280"/>
                      <a:pt x="1129606" y="41821"/>
                    </a:cubicBezTo>
                    <a:cubicBezTo>
                      <a:pt x="1120775" y="53231"/>
                      <a:pt x="1116360" y="67370"/>
                      <a:pt x="1116360" y="84237"/>
                    </a:cubicBezTo>
                    <a:lnTo>
                      <a:pt x="1116360" y="117723"/>
                    </a:lnTo>
                    <a:cubicBezTo>
                      <a:pt x="1116360" y="134392"/>
                      <a:pt x="1121023" y="148878"/>
                      <a:pt x="1130350" y="161181"/>
                    </a:cubicBezTo>
                    <a:cubicBezTo>
                      <a:pt x="1135509" y="168027"/>
                      <a:pt x="1142901" y="171450"/>
                      <a:pt x="1152525" y="171450"/>
                    </a:cubicBezTo>
                    <a:cubicBezTo>
                      <a:pt x="1161653" y="171450"/>
                      <a:pt x="1169144" y="167680"/>
                      <a:pt x="1174998" y="160139"/>
                    </a:cubicBezTo>
                    <a:cubicBezTo>
                      <a:pt x="1183829" y="148729"/>
                      <a:pt x="1188244" y="134590"/>
                      <a:pt x="1188244" y="117723"/>
                    </a:cubicBezTo>
                    <a:lnTo>
                      <a:pt x="1188244" y="84237"/>
                    </a:lnTo>
                    <a:cubicBezTo>
                      <a:pt x="1188244" y="67667"/>
                      <a:pt x="1183630" y="53181"/>
                      <a:pt x="1174403" y="40779"/>
                    </a:cubicBezTo>
                    <a:cubicBezTo>
                      <a:pt x="1169144" y="33933"/>
                      <a:pt x="1161753" y="30510"/>
                      <a:pt x="1152227" y="30510"/>
                    </a:cubicBezTo>
                    <a:close/>
                    <a:moveTo>
                      <a:pt x="790277" y="30510"/>
                    </a:moveTo>
                    <a:cubicBezTo>
                      <a:pt x="781050" y="30510"/>
                      <a:pt x="773509" y="34280"/>
                      <a:pt x="767656" y="41821"/>
                    </a:cubicBezTo>
                    <a:cubicBezTo>
                      <a:pt x="758825" y="53231"/>
                      <a:pt x="754410" y="67370"/>
                      <a:pt x="754410" y="84237"/>
                    </a:cubicBezTo>
                    <a:lnTo>
                      <a:pt x="754410" y="117723"/>
                    </a:lnTo>
                    <a:cubicBezTo>
                      <a:pt x="754410" y="134392"/>
                      <a:pt x="759073" y="148878"/>
                      <a:pt x="768400" y="161181"/>
                    </a:cubicBezTo>
                    <a:cubicBezTo>
                      <a:pt x="773559" y="168027"/>
                      <a:pt x="780951" y="171450"/>
                      <a:pt x="790575" y="171450"/>
                    </a:cubicBezTo>
                    <a:cubicBezTo>
                      <a:pt x="799703" y="171450"/>
                      <a:pt x="807194" y="167680"/>
                      <a:pt x="813048" y="160139"/>
                    </a:cubicBezTo>
                    <a:cubicBezTo>
                      <a:pt x="821879" y="148729"/>
                      <a:pt x="826294" y="134590"/>
                      <a:pt x="826294" y="117723"/>
                    </a:cubicBezTo>
                    <a:lnTo>
                      <a:pt x="826294" y="84237"/>
                    </a:lnTo>
                    <a:cubicBezTo>
                      <a:pt x="826294" y="67667"/>
                      <a:pt x="821680" y="53181"/>
                      <a:pt x="812453" y="40779"/>
                    </a:cubicBezTo>
                    <a:cubicBezTo>
                      <a:pt x="807194" y="33933"/>
                      <a:pt x="799803" y="30510"/>
                      <a:pt x="790277" y="30510"/>
                    </a:cubicBezTo>
                    <a:close/>
                    <a:moveTo>
                      <a:pt x="428327" y="30510"/>
                    </a:moveTo>
                    <a:cubicBezTo>
                      <a:pt x="419100" y="30510"/>
                      <a:pt x="411559" y="34280"/>
                      <a:pt x="405706" y="41821"/>
                    </a:cubicBezTo>
                    <a:cubicBezTo>
                      <a:pt x="396875" y="53231"/>
                      <a:pt x="392460" y="67370"/>
                      <a:pt x="392460" y="84237"/>
                    </a:cubicBezTo>
                    <a:lnTo>
                      <a:pt x="392460" y="117723"/>
                    </a:lnTo>
                    <a:cubicBezTo>
                      <a:pt x="392460" y="134392"/>
                      <a:pt x="397123" y="148878"/>
                      <a:pt x="406450" y="161181"/>
                    </a:cubicBezTo>
                    <a:cubicBezTo>
                      <a:pt x="411609" y="168027"/>
                      <a:pt x="419001" y="171450"/>
                      <a:pt x="428625" y="171450"/>
                    </a:cubicBezTo>
                    <a:cubicBezTo>
                      <a:pt x="437753" y="171450"/>
                      <a:pt x="445244" y="167680"/>
                      <a:pt x="451098" y="160139"/>
                    </a:cubicBezTo>
                    <a:cubicBezTo>
                      <a:pt x="459929" y="148729"/>
                      <a:pt x="464344" y="134590"/>
                      <a:pt x="464344" y="117723"/>
                    </a:cubicBezTo>
                    <a:lnTo>
                      <a:pt x="464344" y="84237"/>
                    </a:lnTo>
                    <a:cubicBezTo>
                      <a:pt x="464344" y="67667"/>
                      <a:pt x="459730" y="53181"/>
                      <a:pt x="450503" y="40779"/>
                    </a:cubicBezTo>
                    <a:cubicBezTo>
                      <a:pt x="445244" y="33933"/>
                      <a:pt x="437852" y="30510"/>
                      <a:pt x="428327" y="30510"/>
                    </a:cubicBezTo>
                    <a:close/>
                    <a:moveTo>
                      <a:pt x="66377" y="30510"/>
                    </a:moveTo>
                    <a:cubicBezTo>
                      <a:pt x="57150" y="30510"/>
                      <a:pt x="49610" y="34280"/>
                      <a:pt x="43756" y="41821"/>
                    </a:cubicBezTo>
                    <a:cubicBezTo>
                      <a:pt x="34925" y="53231"/>
                      <a:pt x="30510" y="67370"/>
                      <a:pt x="30510" y="84237"/>
                    </a:cubicBezTo>
                    <a:lnTo>
                      <a:pt x="30510" y="117723"/>
                    </a:lnTo>
                    <a:cubicBezTo>
                      <a:pt x="30510" y="134392"/>
                      <a:pt x="35173" y="148878"/>
                      <a:pt x="44500" y="161181"/>
                    </a:cubicBezTo>
                    <a:cubicBezTo>
                      <a:pt x="49659" y="168027"/>
                      <a:pt x="57051" y="171450"/>
                      <a:pt x="66675" y="171450"/>
                    </a:cubicBezTo>
                    <a:cubicBezTo>
                      <a:pt x="75803" y="171450"/>
                      <a:pt x="83294" y="167680"/>
                      <a:pt x="89148" y="160139"/>
                    </a:cubicBezTo>
                    <a:cubicBezTo>
                      <a:pt x="97979" y="148729"/>
                      <a:pt x="102394" y="134590"/>
                      <a:pt x="102394" y="117723"/>
                    </a:cubicBezTo>
                    <a:lnTo>
                      <a:pt x="102394" y="84237"/>
                    </a:lnTo>
                    <a:cubicBezTo>
                      <a:pt x="102394" y="67667"/>
                      <a:pt x="97780" y="53181"/>
                      <a:pt x="88553" y="40779"/>
                    </a:cubicBezTo>
                    <a:cubicBezTo>
                      <a:pt x="83294" y="33933"/>
                      <a:pt x="75902" y="30510"/>
                      <a:pt x="66377" y="30510"/>
                    </a:cubicBezTo>
                    <a:close/>
                    <a:moveTo>
                      <a:pt x="1348829" y="0"/>
                    </a:moveTo>
                    <a:lnTo>
                      <a:pt x="1348829" y="166985"/>
                    </a:lnTo>
                    <a:lnTo>
                      <a:pt x="1379637" y="166985"/>
                    </a:lnTo>
                    <a:cubicBezTo>
                      <a:pt x="1386979" y="166985"/>
                      <a:pt x="1392213" y="168399"/>
                      <a:pt x="1395338" y="171227"/>
                    </a:cubicBezTo>
                    <a:cubicBezTo>
                      <a:pt x="1398464" y="174055"/>
                      <a:pt x="1400026" y="177751"/>
                      <a:pt x="1400026" y="182315"/>
                    </a:cubicBezTo>
                    <a:cubicBezTo>
                      <a:pt x="1400026" y="186779"/>
                      <a:pt x="1398464" y="190426"/>
                      <a:pt x="1395338" y="193253"/>
                    </a:cubicBezTo>
                    <a:cubicBezTo>
                      <a:pt x="1392213" y="196081"/>
                      <a:pt x="1386979" y="197495"/>
                      <a:pt x="1379637" y="197495"/>
                    </a:cubicBezTo>
                    <a:lnTo>
                      <a:pt x="1287512" y="197495"/>
                    </a:lnTo>
                    <a:cubicBezTo>
                      <a:pt x="1280170" y="197495"/>
                      <a:pt x="1274936" y="196081"/>
                      <a:pt x="1271811" y="193253"/>
                    </a:cubicBezTo>
                    <a:cubicBezTo>
                      <a:pt x="1268685" y="190426"/>
                      <a:pt x="1267123" y="186730"/>
                      <a:pt x="1267123" y="182166"/>
                    </a:cubicBezTo>
                    <a:cubicBezTo>
                      <a:pt x="1267123" y="177701"/>
                      <a:pt x="1268685" y="174055"/>
                      <a:pt x="1271811" y="171227"/>
                    </a:cubicBezTo>
                    <a:cubicBezTo>
                      <a:pt x="1274936" y="168399"/>
                      <a:pt x="1280170" y="166985"/>
                      <a:pt x="1287512" y="166985"/>
                    </a:cubicBezTo>
                    <a:lnTo>
                      <a:pt x="1318320" y="166985"/>
                    </a:lnTo>
                    <a:lnTo>
                      <a:pt x="1318320" y="39737"/>
                    </a:lnTo>
                    <a:lnTo>
                      <a:pt x="1291084" y="46881"/>
                    </a:lnTo>
                    <a:cubicBezTo>
                      <a:pt x="1286719" y="48072"/>
                      <a:pt x="1283444" y="48667"/>
                      <a:pt x="1281261" y="48667"/>
                    </a:cubicBezTo>
                    <a:cubicBezTo>
                      <a:pt x="1277392" y="48667"/>
                      <a:pt x="1274043" y="47129"/>
                      <a:pt x="1271215" y="44053"/>
                    </a:cubicBezTo>
                    <a:cubicBezTo>
                      <a:pt x="1268388" y="40977"/>
                      <a:pt x="1266974" y="37207"/>
                      <a:pt x="1266974" y="32742"/>
                    </a:cubicBezTo>
                    <a:cubicBezTo>
                      <a:pt x="1266974" y="28674"/>
                      <a:pt x="1268016" y="25475"/>
                      <a:pt x="1270099" y="23143"/>
                    </a:cubicBezTo>
                    <a:cubicBezTo>
                      <a:pt x="1272183" y="20811"/>
                      <a:pt x="1276549" y="18752"/>
                      <a:pt x="1283196" y="16967"/>
                    </a:cubicBezTo>
                    <a:close/>
                    <a:moveTo>
                      <a:pt x="1152079" y="0"/>
                    </a:moveTo>
                    <a:cubicBezTo>
                      <a:pt x="1164283" y="0"/>
                      <a:pt x="1174626" y="2679"/>
                      <a:pt x="1183109" y="8037"/>
                    </a:cubicBezTo>
                    <a:cubicBezTo>
                      <a:pt x="1191593" y="13395"/>
                      <a:pt x="1199679" y="23341"/>
                      <a:pt x="1207368" y="37877"/>
                    </a:cubicBezTo>
                    <a:cubicBezTo>
                      <a:pt x="1215058" y="52412"/>
                      <a:pt x="1218903" y="67866"/>
                      <a:pt x="1218903" y="84237"/>
                    </a:cubicBezTo>
                    <a:lnTo>
                      <a:pt x="1218903" y="117723"/>
                    </a:lnTo>
                    <a:cubicBezTo>
                      <a:pt x="1218903" y="137567"/>
                      <a:pt x="1213173" y="156567"/>
                      <a:pt x="1201713" y="174724"/>
                    </a:cubicBezTo>
                    <a:cubicBezTo>
                      <a:pt x="1190253" y="192881"/>
                      <a:pt x="1173857" y="201960"/>
                      <a:pt x="1152525" y="201960"/>
                    </a:cubicBezTo>
                    <a:cubicBezTo>
                      <a:pt x="1140222" y="201960"/>
                      <a:pt x="1129829" y="199256"/>
                      <a:pt x="1121346" y="193849"/>
                    </a:cubicBezTo>
                    <a:cubicBezTo>
                      <a:pt x="1112862" y="188441"/>
                      <a:pt x="1104826" y="178470"/>
                      <a:pt x="1097235" y="163934"/>
                    </a:cubicBezTo>
                    <a:cubicBezTo>
                      <a:pt x="1089645" y="149399"/>
                      <a:pt x="1085850" y="133995"/>
                      <a:pt x="1085850" y="117723"/>
                    </a:cubicBezTo>
                    <a:lnTo>
                      <a:pt x="1085850" y="84237"/>
                    </a:lnTo>
                    <a:cubicBezTo>
                      <a:pt x="1085850" y="64492"/>
                      <a:pt x="1091555" y="45517"/>
                      <a:pt x="1102965" y="27310"/>
                    </a:cubicBezTo>
                    <a:cubicBezTo>
                      <a:pt x="1114375" y="9103"/>
                      <a:pt x="1130747" y="0"/>
                      <a:pt x="1152079" y="0"/>
                    </a:cubicBezTo>
                    <a:close/>
                    <a:moveTo>
                      <a:pt x="986879" y="0"/>
                    </a:moveTo>
                    <a:lnTo>
                      <a:pt x="986879" y="166985"/>
                    </a:lnTo>
                    <a:lnTo>
                      <a:pt x="1017687" y="166985"/>
                    </a:lnTo>
                    <a:cubicBezTo>
                      <a:pt x="1025029" y="166985"/>
                      <a:pt x="1030263" y="168399"/>
                      <a:pt x="1033388" y="171227"/>
                    </a:cubicBezTo>
                    <a:cubicBezTo>
                      <a:pt x="1036514" y="174055"/>
                      <a:pt x="1038076" y="177751"/>
                      <a:pt x="1038076" y="182315"/>
                    </a:cubicBezTo>
                    <a:cubicBezTo>
                      <a:pt x="1038076" y="186779"/>
                      <a:pt x="1036514" y="190426"/>
                      <a:pt x="1033388" y="193253"/>
                    </a:cubicBezTo>
                    <a:cubicBezTo>
                      <a:pt x="1030263" y="196081"/>
                      <a:pt x="1025029" y="197495"/>
                      <a:pt x="1017687" y="197495"/>
                    </a:cubicBezTo>
                    <a:lnTo>
                      <a:pt x="925562" y="197495"/>
                    </a:lnTo>
                    <a:cubicBezTo>
                      <a:pt x="918220" y="197495"/>
                      <a:pt x="912986" y="196081"/>
                      <a:pt x="909861" y="193253"/>
                    </a:cubicBezTo>
                    <a:cubicBezTo>
                      <a:pt x="906735" y="190426"/>
                      <a:pt x="905173" y="186730"/>
                      <a:pt x="905173" y="182166"/>
                    </a:cubicBezTo>
                    <a:cubicBezTo>
                      <a:pt x="905173" y="177701"/>
                      <a:pt x="906735" y="174055"/>
                      <a:pt x="909861" y="171227"/>
                    </a:cubicBezTo>
                    <a:cubicBezTo>
                      <a:pt x="912986" y="168399"/>
                      <a:pt x="918220" y="166985"/>
                      <a:pt x="925562" y="166985"/>
                    </a:cubicBezTo>
                    <a:lnTo>
                      <a:pt x="956370" y="166985"/>
                    </a:lnTo>
                    <a:lnTo>
                      <a:pt x="956370" y="39737"/>
                    </a:lnTo>
                    <a:lnTo>
                      <a:pt x="929134" y="46881"/>
                    </a:lnTo>
                    <a:cubicBezTo>
                      <a:pt x="924768" y="48072"/>
                      <a:pt x="921494" y="48667"/>
                      <a:pt x="919311" y="48667"/>
                    </a:cubicBezTo>
                    <a:cubicBezTo>
                      <a:pt x="915442" y="48667"/>
                      <a:pt x="912093" y="47129"/>
                      <a:pt x="909266" y="44053"/>
                    </a:cubicBezTo>
                    <a:cubicBezTo>
                      <a:pt x="906438" y="40977"/>
                      <a:pt x="905024" y="37207"/>
                      <a:pt x="905024" y="32742"/>
                    </a:cubicBezTo>
                    <a:cubicBezTo>
                      <a:pt x="905024" y="28674"/>
                      <a:pt x="906066" y="25475"/>
                      <a:pt x="908149" y="23143"/>
                    </a:cubicBezTo>
                    <a:cubicBezTo>
                      <a:pt x="910233" y="20811"/>
                      <a:pt x="914599" y="18752"/>
                      <a:pt x="921246" y="16967"/>
                    </a:cubicBezTo>
                    <a:close/>
                    <a:moveTo>
                      <a:pt x="790129" y="0"/>
                    </a:moveTo>
                    <a:cubicBezTo>
                      <a:pt x="802333" y="0"/>
                      <a:pt x="812676" y="2679"/>
                      <a:pt x="821159" y="8037"/>
                    </a:cubicBezTo>
                    <a:cubicBezTo>
                      <a:pt x="829643" y="13395"/>
                      <a:pt x="837729" y="23341"/>
                      <a:pt x="845418" y="37877"/>
                    </a:cubicBezTo>
                    <a:cubicBezTo>
                      <a:pt x="853108" y="52412"/>
                      <a:pt x="856953" y="67866"/>
                      <a:pt x="856953" y="84237"/>
                    </a:cubicBezTo>
                    <a:lnTo>
                      <a:pt x="856953" y="117723"/>
                    </a:lnTo>
                    <a:cubicBezTo>
                      <a:pt x="856953" y="137567"/>
                      <a:pt x="851223" y="156567"/>
                      <a:pt x="839763" y="174724"/>
                    </a:cubicBezTo>
                    <a:cubicBezTo>
                      <a:pt x="828303" y="192881"/>
                      <a:pt x="811907" y="201960"/>
                      <a:pt x="790575" y="201960"/>
                    </a:cubicBezTo>
                    <a:cubicBezTo>
                      <a:pt x="778272" y="201960"/>
                      <a:pt x="767879" y="199256"/>
                      <a:pt x="759396" y="193849"/>
                    </a:cubicBezTo>
                    <a:cubicBezTo>
                      <a:pt x="750912" y="188441"/>
                      <a:pt x="742876" y="178470"/>
                      <a:pt x="735285" y="163934"/>
                    </a:cubicBezTo>
                    <a:cubicBezTo>
                      <a:pt x="727695" y="149399"/>
                      <a:pt x="723900" y="133995"/>
                      <a:pt x="723900" y="117723"/>
                    </a:cubicBezTo>
                    <a:lnTo>
                      <a:pt x="723900" y="84237"/>
                    </a:lnTo>
                    <a:cubicBezTo>
                      <a:pt x="723900" y="64492"/>
                      <a:pt x="729605" y="45517"/>
                      <a:pt x="741015" y="27310"/>
                    </a:cubicBezTo>
                    <a:cubicBezTo>
                      <a:pt x="752425" y="9103"/>
                      <a:pt x="768797" y="0"/>
                      <a:pt x="790129" y="0"/>
                    </a:cubicBezTo>
                    <a:close/>
                    <a:moveTo>
                      <a:pt x="624929" y="0"/>
                    </a:moveTo>
                    <a:lnTo>
                      <a:pt x="624929" y="166985"/>
                    </a:lnTo>
                    <a:lnTo>
                      <a:pt x="655737" y="166985"/>
                    </a:lnTo>
                    <a:cubicBezTo>
                      <a:pt x="663079" y="166985"/>
                      <a:pt x="668313" y="168399"/>
                      <a:pt x="671438" y="171227"/>
                    </a:cubicBezTo>
                    <a:cubicBezTo>
                      <a:pt x="674564" y="174055"/>
                      <a:pt x="676126" y="177751"/>
                      <a:pt x="676126" y="182315"/>
                    </a:cubicBezTo>
                    <a:cubicBezTo>
                      <a:pt x="676126" y="186779"/>
                      <a:pt x="674564" y="190426"/>
                      <a:pt x="671438" y="193253"/>
                    </a:cubicBezTo>
                    <a:cubicBezTo>
                      <a:pt x="668313" y="196081"/>
                      <a:pt x="663079" y="197495"/>
                      <a:pt x="655737" y="197495"/>
                    </a:cubicBezTo>
                    <a:lnTo>
                      <a:pt x="563612" y="197495"/>
                    </a:lnTo>
                    <a:cubicBezTo>
                      <a:pt x="556270" y="197495"/>
                      <a:pt x="551036" y="196081"/>
                      <a:pt x="547911" y="193253"/>
                    </a:cubicBezTo>
                    <a:cubicBezTo>
                      <a:pt x="544785" y="190426"/>
                      <a:pt x="543223" y="186730"/>
                      <a:pt x="543223" y="182166"/>
                    </a:cubicBezTo>
                    <a:cubicBezTo>
                      <a:pt x="543223" y="177701"/>
                      <a:pt x="544785" y="174055"/>
                      <a:pt x="547911" y="171227"/>
                    </a:cubicBezTo>
                    <a:cubicBezTo>
                      <a:pt x="551036" y="168399"/>
                      <a:pt x="556270" y="166985"/>
                      <a:pt x="563612" y="166985"/>
                    </a:cubicBezTo>
                    <a:lnTo>
                      <a:pt x="594420" y="166985"/>
                    </a:lnTo>
                    <a:lnTo>
                      <a:pt x="594420" y="39737"/>
                    </a:lnTo>
                    <a:lnTo>
                      <a:pt x="567184" y="46881"/>
                    </a:lnTo>
                    <a:cubicBezTo>
                      <a:pt x="562819" y="48072"/>
                      <a:pt x="559544" y="48667"/>
                      <a:pt x="557361" y="48667"/>
                    </a:cubicBezTo>
                    <a:cubicBezTo>
                      <a:pt x="553492" y="48667"/>
                      <a:pt x="550143" y="47129"/>
                      <a:pt x="547316" y="44053"/>
                    </a:cubicBezTo>
                    <a:cubicBezTo>
                      <a:pt x="544488" y="40977"/>
                      <a:pt x="543074" y="37207"/>
                      <a:pt x="543074" y="32742"/>
                    </a:cubicBezTo>
                    <a:cubicBezTo>
                      <a:pt x="543074" y="28674"/>
                      <a:pt x="544116" y="25475"/>
                      <a:pt x="546199" y="23143"/>
                    </a:cubicBezTo>
                    <a:cubicBezTo>
                      <a:pt x="548283" y="20811"/>
                      <a:pt x="552649" y="18752"/>
                      <a:pt x="559296" y="16967"/>
                    </a:cubicBezTo>
                    <a:close/>
                    <a:moveTo>
                      <a:pt x="428179" y="0"/>
                    </a:moveTo>
                    <a:cubicBezTo>
                      <a:pt x="440383" y="0"/>
                      <a:pt x="450726" y="2679"/>
                      <a:pt x="459209" y="8037"/>
                    </a:cubicBezTo>
                    <a:cubicBezTo>
                      <a:pt x="467693" y="13395"/>
                      <a:pt x="475779" y="23341"/>
                      <a:pt x="483468" y="37877"/>
                    </a:cubicBezTo>
                    <a:cubicBezTo>
                      <a:pt x="491158" y="52412"/>
                      <a:pt x="495003" y="67866"/>
                      <a:pt x="495003" y="84237"/>
                    </a:cubicBezTo>
                    <a:lnTo>
                      <a:pt x="495003" y="117723"/>
                    </a:lnTo>
                    <a:cubicBezTo>
                      <a:pt x="495003" y="137567"/>
                      <a:pt x="489273" y="156567"/>
                      <a:pt x="477813" y="174724"/>
                    </a:cubicBezTo>
                    <a:cubicBezTo>
                      <a:pt x="466353" y="192881"/>
                      <a:pt x="449957" y="201960"/>
                      <a:pt x="428625" y="201960"/>
                    </a:cubicBezTo>
                    <a:cubicBezTo>
                      <a:pt x="416322" y="201960"/>
                      <a:pt x="405929" y="199256"/>
                      <a:pt x="397446" y="193849"/>
                    </a:cubicBezTo>
                    <a:cubicBezTo>
                      <a:pt x="388962" y="188441"/>
                      <a:pt x="380926" y="178470"/>
                      <a:pt x="373335" y="163934"/>
                    </a:cubicBezTo>
                    <a:cubicBezTo>
                      <a:pt x="365745" y="149399"/>
                      <a:pt x="361950" y="133995"/>
                      <a:pt x="361950" y="117723"/>
                    </a:cubicBezTo>
                    <a:lnTo>
                      <a:pt x="361950" y="84237"/>
                    </a:lnTo>
                    <a:cubicBezTo>
                      <a:pt x="361950" y="64492"/>
                      <a:pt x="367655" y="45517"/>
                      <a:pt x="379065" y="27310"/>
                    </a:cubicBezTo>
                    <a:cubicBezTo>
                      <a:pt x="390476" y="9103"/>
                      <a:pt x="406847" y="0"/>
                      <a:pt x="428179" y="0"/>
                    </a:cubicBezTo>
                    <a:close/>
                    <a:moveTo>
                      <a:pt x="262979" y="0"/>
                    </a:moveTo>
                    <a:lnTo>
                      <a:pt x="262979" y="166985"/>
                    </a:lnTo>
                    <a:lnTo>
                      <a:pt x="293787" y="166985"/>
                    </a:lnTo>
                    <a:cubicBezTo>
                      <a:pt x="301129" y="166985"/>
                      <a:pt x="306363" y="168399"/>
                      <a:pt x="309488" y="171227"/>
                    </a:cubicBezTo>
                    <a:cubicBezTo>
                      <a:pt x="312614" y="174055"/>
                      <a:pt x="314176" y="177751"/>
                      <a:pt x="314176" y="182315"/>
                    </a:cubicBezTo>
                    <a:cubicBezTo>
                      <a:pt x="314176" y="186779"/>
                      <a:pt x="312614" y="190426"/>
                      <a:pt x="309488" y="193253"/>
                    </a:cubicBezTo>
                    <a:cubicBezTo>
                      <a:pt x="306363" y="196081"/>
                      <a:pt x="301129" y="197495"/>
                      <a:pt x="293787" y="197495"/>
                    </a:cubicBezTo>
                    <a:lnTo>
                      <a:pt x="201662" y="197495"/>
                    </a:lnTo>
                    <a:cubicBezTo>
                      <a:pt x="194320" y="197495"/>
                      <a:pt x="189086" y="196081"/>
                      <a:pt x="185961" y="193253"/>
                    </a:cubicBezTo>
                    <a:cubicBezTo>
                      <a:pt x="182835" y="190426"/>
                      <a:pt x="181273" y="186730"/>
                      <a:pt x="181273" y="182166"/>
                    </a:cubicBezTo>
                    <a:cubicBezTo>
                      <a:pt x="181273" y="177701"/>
                      <a:pt x="182835" y="174055"/>
                      <a:pt x="185961" y="171227"/>
                    </a:cubicBezTo>
                    <a:cubicBezTo>
                      <a:pt x="189086" y="168399"/>
                      <a:pt x="194320" y="166985"/>
                      <a:pt x="201662" y="166985"/>
                    </a:cubicBezTo>
                    <a:lnTo>
                      <a:pt x="232470" y="166985"/>
                    </a:lnTo>
                    <a:lnTo>
                      <a:pt x="232470" y="39737"/>
                    </a:lnTo>
                    <a:lnTo>
                      <a:pt x="205234" y="46881"/>
                    </a:lnTo>
                    <a:cubicBezTo>
                      <a:pt x="200869" y="48072"/>
                      <a:pt x="197594" y="48667"/>
                      <a:pt x="195411" y="48667"/>
                    </a:cubicBezTo>
                    <a:cubicBezTo>
                      <a:pt x="191542" y="48667"/>
                      <a:pt x="188193" y="47129"/>
                      <a:pt x="185366" y="44053"/>
                    </a:cubicBezTo>
                    <a:cubicBezTo>
                      <a:pt x="182538" y="40977"/>
                      <a:pt x="181124" y="37207"/>
                      <a:pt x="181124" y="32742"/>
                    </a:cubicBezTo>
                    <a:cubicBezTo>
                      <a:pt x="181124" y="28674"/>
                      <a:pt x="182166" y="25475"/>
                      <a:pt x="184249" y="23143"/>
                    </a:cubicBezTo>
                    <a:cubicBezTo>
                      <a:pt x="186333" y="20811"/>
                      <a:pt x="190699" y="18752"/>
                      <a:pt x="197346" y="16967"/>
                    </a:cubicBezTo>
                    <a:close/>
                    <a:moveTo>
                      <a:pt x="66229" y="0"/>
                    </a:moveTo>
                    <a:cubicBezTo>
                      <a:pt x="78433" y="0"/>
                      <a:pt x="88776" y="2679"/>
                      <a:pt x="97259" y="8037"/>
                    </a:cubicBezTo>
                    <a:cubicBezTo>
                      <a:pt x="105743" y="13395"/>
                      <a:pt x="113829" y="23341"/>
                      <a:pt x="121518" y="37877"/>
                    </a:cubicBezTo>
                    <a:cubicBezTo>
                      <a:pt x="129208" y="52412"/>
                      <a:pt x="133052" y="67866"/>
                      <a:pt x="133052" y="84237"/>
                    </a:cubicBezTo>
                    <a:lnTo>
                      <a:pt x="133052" y="117723"/>
                    </a:lnTo>
                    <a:cubicBezTo>
                      <a:pt x="133052" y="137567"/>
                      <a:pt x="127323" y="156567"/>
                      <a:pt x="115863" y="174724"/>
                    </a:cubicBezTo>
                    <a:cubicBezTo>
                      <a:pt x="104403" y="192881"/>
                      <a:pt x="88007" y="201960"/>
                      <a:pt x="66675" y="201960"/>
                    </a:cubicBezTo>
                    <a:cubicBezTo>
                      <a:pt x="54372" y="201960"/>
                      <a:pt x="43979" y="199256"/>
                      <a:pt x="35496" y="193849"/>
                    </a:cubicBezTo>
                    <a:cubicBezTo>
                      <a:pt x="27012" y="188441"/>
                      <a:pt x="18976" y="178470"/>
                      <a:pt x="11385" y="163934"/>
                    </a:cubicBezTo>
                    <a:cubicBezTo>
                      <a:pt x="3795" y="149399"/>
                      <a:pt x="0" y="133995"/>
                      <a:pt x="0" y="117723"/>
                    </a:cubicBezTo>
                    <a:lnTo>
                      <a:pt x="0" y="84237"/>
                    </a:lnTo>
                    <a:cubicBezTo>
                      <a:pt x="0" y="64492"/>
                      <a:pt x="5705" y="45517"/>
                      <a:pt x="17115" y="27310"/>
                    </a:cubicBezTo>
                    <a:cubicBezTo>
                      <a:pt x="28526" y="9103"/>
                      <a:pt x="44897" y="0"/>
                      <a:pt x="66229" y="0"/>
                    </a:cubicBezTo>
                    <a:close/>
                  </a:path>
                </a:pathLst>
              </a:custGeom>
              <a:solidFill>
                <a:schemeClr val="bg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9" name="Freeform: Shape 38">
                <a:extLst>
                  <a:ext uri="{FF2B5EF4-FFF2-40B4-BE49-F238E27FC236}">
                    <a16:creationId xmlns:a16="http://schemas.microsoft.com/office/drawing/2014/main" id="{65AB4FA2-12C5-4B26-A6C0-7D74027497E8}"/>
                  </a:ext>
                </a:extLst>
              </p:cNvPr>
              <p:cNvSpPr/>
              <p:nvPr/>
            </p:nvSpPr>
            <p:spPr bwMode="auto">
              <a:xfrm>
                <a:off x="2247748" y="3177233"/>
                <a:ext cx="195457" cy="156054"/>
              </a:xfrm>
              <a:custGeom>
                <a:avLst/>
                <a:gdLst>
                  <a:gd name="connsiteX0" fmla="*/ 130430 w 1662088"/>
                  <a:gd name="connsiteY0" fmla="*/ 1160385 h 1327021"/>
                  <a:gd name="connsiteX1" fmla="*/ 130430 w 1662088"/>
                  <a:gd name="connsiteY1" fmla="*/ 1301278 h 1327021"/>
                  <a:gd name="connsiteX2" fmla="*/ 156424 w 1662088"/>
                  <a:gd name="connsiteY2" fmla="*/ 1301278 h 1327021"/>
                  <a:gd name="connsiteX3" fmla="*/ 169672 w 1662088"/>
                  <a:gd name="connsiteY3" fmla="*/ 1304857 h 1327021"/>
                  <a:gd name="connsiteX4" fmla="*/ 173628 w 1662088"/>
                  <a:gd name="connsiteY4" fmla="*/ 1314213 h 1327021"/>
                  <a:gd name="connsiteX5" fmla="*/ 169672 w 1662088"/>
                  <a:gd name="connsiteY5" fmla="*/ 1323442 h 1327021"/>
                  <a:gd name="connsiteX6" fmla="*/ 156424 w 1662088"/>
                  <a:gd name="connsiteY6" fmla="*/ 1327021 h 1327021"/>
                  <a:gd name="connsiteX7" fmla="*/ 78694 w 1662088"/>
                  <a:gd name="connsiteY7" fmla="*/ 1327021 h 1327021"/>
                  <a:gd name="connsiteX8" fmla="*/ 65446 w 1662088"/>
                  <a:gd name="connsiteY8" fmla="*/ 1323442 h 1327021"/>
                  <a:gd name="connsiteX9" fmla="*/ 61490 w 1662088"/>
                  <a:gd name="connsiteY9" fmla="*/ 1314087 h 1327021"/>
                  <a:gd name="connsiteX10" fmla="*/ 65446 w 1662088"/>
                  <a:gd name="connsiteY10" fmla="*/ 1304857 h 1327021"/>
                  <a:gd name="connsiteX11" fmla="*/ 78694 w 1662088"/>
                  <a:gd name="connsiteY11" fmla="*/ 1301278 h 1327021"/>
                  <a:gd name="connsiteX12" fmla="*/ 104688 w 1662088"/>
                  <a:gd name="connsiteY12" fmla="*/ 1301278 h 1327021"/>
                  <a:gd name="connsiteX13" fmla="*/ 104688 w 1662088"/>
                  <a:gd name="connsiteY13" fmla="*/ 1193913 h 1327021"/>
                  <a:gd name="connsiteX14" fmla="*/ 81708 w 1662088"/>
                  <a:gd name="connsiteY14" fmla="*/ 1199940 h 1327021"/>
                  <a:gd name="connsiteX15" fmla="*/ 73420 w 1662088"/>
                  <a:gd name="connsiteY15" fmla="*/ 1201447 h 1327021"/>
                  <a:gd name="connsiteX16" fmla="*/ 64944 w 1662088"/>
                  <a:gd name="connsiteY16" fmla="*/ 1197555 h 1327021"/>
                  <a:gd name="connsiteX17" fmla="*/ 61365 w 1662088"/>
                  <a:gd name="connsiteY17" fmla="*/ 1188011 h 1327021"/>
                  <a:gd name="connsiteX18" fmla="*/ 64002 w 1662088"/>
                  <a:gd name="connsiteY18" fmla="*/ 1179911 h 1327021"/>
                  <a:gd name="connsiteX19" fmla="*/ 75052 w 1662088"/>
                  <a:gd name="connsiteY19" fmla="*/ 1174700 h 1327021"/>
                  <a:gd name="connsiteX20" fmla="*/ 343878 w 1662088"/>
                  <a:gd name="connsiteY20" fmla="*/ 1002509 h 1327021"/>
                  <a:gd name="connsiteX21" fmla="*/ 324791 w 1662088"/>
                  <a:gd name="connsiteY21" fmla="*/ 1012053 h 1327021"/>
                  <a:gd name="connsiteX22" fmla="*/ 313615 w 1662088"/>
                  <a:gd name="connsiteY22" fmla="*/ 1047841 h 1327021"/>
                  <a:gd name="connsiteX23" fmla="*/ 313615 w 1662088"/>
                  <a:gd name="connsiteY23" fmla="*/ 1076096 h 1327021"/>
                  <a:gd name="connsiteX24" fmla="*/ 325419 w 1662088"/>
                  <a:gd name="connsiteY24" fmla="*/ 1112763 h 1327021"/>
                  <a:gd name="connsiteX25" fmla="*/ 344130 w 1662088"/>
                  <a:gd name="connsiteY25" fmla="*/ 1121428 h 1327021"/>
                  <a:gd name="connsiteX26" fmla="*/ 363091 w 1662088"/>
                  <a:gd name="connsiteY26" fmla="*/ 1111884 h 1327021"/>
                  <a:gd name="connsiteX27" fmla="*/ 374267 w 1662088"/>
                  <a:gd name="connsiteY27" fmla="*/ 1076096 h 1327021"/>
                  <a:gd name="connsiteX28" fmla="*/ 374267 w 1662088"/>
                  <a:gd name="connsiteY28" fmla="*/ 1047841 h 1327021"/>
                  <a:gd name="connsiteX29" fmla="*/ 362589 w 1662088"/>
                  <a:gd name="connsiteY29" fmla="*/ 1011174 h 1327021"/>
                  <a:gd name="connsiteX30" fmla="*/ 343878 w 1662088"/>
                  <a:gd name="connsiteY30" fmla="*/ 1002509 h 1327021"/>
                  <a:gd name="connsiteX31" fmla="*/ 343753 w 1662088"/>
                  <a:gd name="connsiteY31" fmla="*/ 976767 h 1327021"/>
                  <a:gd name="connsiteX32" fmla="*/ 369935 w 1662088"/>
                  <a:gd name="connsiteY32" fmla="*/ 983548 h 1327021"/>
                  <a:gd name="connsiteX33" fmla="*/ 390403 w 1662088"/>
                  <a:gd name="connsiteY33" fmla="*/ 1008725 h 1327021"/>
                  <a:gd name="connsiteX34" fmla="*/ 400135 w 1662088"/>
                  <a:gd name="connsiteY34" fmla="*/ 1047841 h 1327021"/>
                  <a:gd name="connsiteX35" fmla="*/ 400135 w 1662088"/>
                  <a:gd name="connsiteY35" fmla="*/ 1076096 h 1327021"/>
                  <a:gd name="connsiteX36" fmla="*/ 385632 w 1662088"/>
                  <a:gd name="connsiteY36" fmla="*/ 1124190 h 1327021"/>
                  <a:gd name="connsiteX37" fmla="*/ 344130 w 1662088"/>
                  <a:gd name="connsiteY37" fmla="*/ 1147170 h 1327021"/>
                  <a:gd name="connsiteX38" fmla="*/ 317822 w 1662088"/>
                  <a:gd name="connsiteY38" fmla="*/ 1140327 h 1327021"/>
                  <a:gd name="connsiteX39" fmla="*/ 297479 w 1662088"/>
                  <a:gd name="connsiteY39" fmla="*/ 1115086 h 1327021"/>
                  <a:gd name="connsiteX40" fmla="*/ 287873 w 1662088"/>
                  <a:gd name="connsiteY40" fmla="*/ 1076096 h 1327021"/>
                  <a:gd name="connsiteX41" fmla="*/ 287873 w 1662088"/>
                  <a:gd name="connsiteY41" fmla="*/ 1047841 h 1327021"/>
                  <a:gd name="connsiteX42" fmla="*/ 302313 w 1662088"/>
                  <a:gd name="connsiteY42" fmla="*/ 999810 h 1327021"/>
                  <a:gd name="connsiteX43" fmla="*/ 343753 w 1662088"/>
                  <a:gd name="connsiteY43" fmla="*/ 976767 h 1327021"/>
                  <a:gd name="connsiteX44" fmla="*/ 606728 w 1662088"/>
                  <a:gd name="connsiteY44" fmla="*/ 832636 h 1327021"/>
                  <a:gd name="connsiteX45" fmla="*/ 606728 w 1662088"/>
                  <a:gd name="connsiteY45" fmla="*/ 973529 h 1327021"/>
                  <a:gd name="connsiteX46" fmla="*/ 632721 w 1662088"/>
                  <a:gd name="connsiteY46" fmla="*/ 973529 h 1327021"/>
                  <a:gd name="connsiteX47" fmla="*/ 645969 w 1662088"/>
                  <a:gd name="connsiteY47" fmla="*/ 977108 h 1327021"/>
                  <a:gd name="connsiteX48" fmla="*/ 649925 w 1662088"/>
                  <a:gd name="connsiteY48" fmla="*/ 986464 h 1327021"/>
                  <a:gd name="connsiteX49" fmla="*/ 645969 w 1662088"/>
                  <a:gd name="connsiteY49" fmla="*/ 995693 h 1327021"/>
                  <a:gd name="connsiteX50" fmla="*/ 632721 w 1662088"/>
                  <a:gd name="connsiteY50" fmla="*/ 999272 h 1327021"/>
                  <a:gd name="connsiteX51" fmla="*/ 554991 w 1662088"/>
                  <a:gd name="connsiteY51" fmla="*/ 999272 h 1327021"/>
                  <a:gd name="connsiteX52" fmla="*/ 541743 w 1662088"/>
                  <a:gd name="connsiteY52" fmla="*/ 995693 h 1327021"/>
                  <a:gd name="connsiteX53" fmla="*/ 537788 w 1662088"/>
                  <a:gd name="connsiteY53" fmla="*/ 986338 h 1327021"/>
                  <a:gd name="connsiteX54" fmla="*/ 541743 w 1662088"/>
                  <a:gd name="connsiteY54" fmla="*/ 977108 h 1327021"/>
                  <a:gd name="connsiteX55" fmla="*/ 554991 w 1662088"/>
                  <a:gd name="connsiteY55" fmla="*/ 973529 h 1327021"/>
                  <a:gd name="connsiteX56" fmla="*/ 580985 w 1662088"/>
                  <a:gd name="connsiteY56" fmla="*/ 973529 h 1327021"/>
                  <a:gd name="connsiteX57" fmla="*/ 580985 w 1662088"/>
                  <a:gd name="connsiteY57" fmla="*/ 866164 h 1327021"/>
                  <a:gd name="connsiteX58" fmla="*/ 558005 w 1662088"/>
                  <a:gd name="connsiteY58" fmla="*/ 872191 h 1327021"/>
                  <a:gd name="connsiteX59" fmla="*/ 549717 w 1662088"/>
                  <a:gd name="connsiteY59" fmla="*/ 873698 h 1327021"/>
                  <a:gd name="connsiteX60" fmla="*/ 541241 w 1662088"/>
                  <a:gd name="connsiteY60" fmla="*/ 869806 h 1327021"/>
                  <a:gd name="connsiteX61" fmla="*/ 537662 w 1662088"/>
                  <a:gd name="connsiteY61" fmla="*/ 860262 h 1327021"/>
                  <a:gd name="connsiteX62" fmla="*/ 540299 w 1662088"/>
                  <a:gd name="connsiteY62" fmla="*/ 852162 h 1327021"/>
                  <a:gd name="connsiteX63" fmla="*/ 551350 w 1662088"/>
                  <a:gd name="connsiteY63" fmla="*/ 846951 h 1327021"/>
                  <a:gd name="connsiteX64" fmla="*/ 773446 w 1662088"/>
                  <a:gd name="connsiteY64" fmla="*/ 730114 h 1327021"/>
                  <a:gd name="connsiteX65" fmla="*/ 754359 w 1662088"/>
                  <a:gd name="connsiteY65" fmla="*/ 739658 h 1327021"/>
                  <a:gd name="connsiteX66" fmla="*/ 743183 w 1662088"/>
                  <a:gd name="connsiteY66" fmla="*/ 775446 h 1327021"/>
                  <a:gd name="connsiteX67" fmla="*/ 743183 w 1662088"/>
                  <a:gd name="connsiteY67" fmla="*/ 803701 h 1327021"/>
                  <a:gd name="connsiteX68" fmla="*/ 754987 w 1662088"/>
                  <a:gd name="connsiteY68" fmla="*/ 840368 h 1327021"/>
                  <a:gd name="connsiteX69" fmla="*/ 773698 w 1662088"/>
                  <a:gd name="connsiteY69" fmla="*/ 849033 h 1327021"/>
                  <a:gd name="connsiteX70" fmla="*/ 792659 w 1662088"/>
                  <a:gd name="connsiteY70" fmla="*/ 839489 h 1327021"/>
                  <a:gd name="connsiteX71" fmla="*/ 803835 w 1662088"/>
                  <a:gd name="connsiteY71" fmla="*/ 803701 h 1327021"/>
                  <a:gd name="connsiteX72" fmla="*/ 803835 w 1662088"/>
                  <a:gd name="connsiteY72" fmla="*/ 775446 h 1327021"/>
                  <a:gd name="connsiteX73" fmla="*/ 792157 w 1662088"/>
                  <a:gd name="connsiteY73" fmla="*/ 738779 h 1327021"/>
                  <a:gd name="connsiteX74" fmla="*/ 773446 w 1662088"/>
                  <a:gd name="connsiteY74" fmla="*/ 730114 h 1327021"/>
                  <a:gd name="connsiteX75" fmla="*/ 773321 w 1662088"/>
                  <a:gd name="connsiteY75" fmla="*/ 704372 h 1327021"/>
                  <a:gd name="connsiteX76" fmla="*/ 799503 w 1662088"/>
                  <a:gd name="connsiteY76" fmla="*/ 711153 h 1327021"/>
                  <a:gd name="connsiteX77" fmla="*/ 819971 w 1662088"/>
                  <a:gd name="connsiteY77" fmla="*/ 736330 h 1327021"/>
                  <a:gd name="connsiteX78" fmla="*/ 829703 w 1662088"/>
                  <a:gd name="connsiteY78" fmla="*/ 775446 h 1327021"/>
                  <a:gd name="connsiteX79" fmla="*/ 829703 w 1662088"/>
                  <a:gd name="connsiteY79" fmla="*/ 803701 h 1327021"/>
                  <a:gd name="connsiteX80" fmla="*/ 815200 w 1662088"/>
                  <a:gd name="connsiteY80" fmla="*/ 851795 h 1327021"/>
                  <a:gd name="connsiteX81" fmla="*/ 773698 w 1662088"/>
                  <a:gd name="connsiteY81" fmla="*/ 874775 h 1327021"/>
                  <a:gd name="connsiteX82" fmla="*/ 747390 w 1662088"/>
                  <a:gd name="connsiteY82" fmla="*/ 867932 h 1327021"/>
                  <a:gd name="connsiteX83" fmla="*/ 727047 w 1662088"/>
                  <a:gd name="connsiteY83" fmla="*/ 842691 h 1327021"/>
                  <a:gd name="connsiteX84" fmla="*/ 717441 w 1662088"/>
                  <a:gd name="connsiteY84" fmla="*/ 803701 h 1327021"/>
                  <a:gd name="connsiteX85" fmla="*/ 717441 w 1662088"/>
                  <a:gd name="connsiteY85" fmla="*/ 775446 h 1327021"/>
                  <a:gd name="connsiteX86" fmla="*/ 731881 w 1662088"/>
                  <a:gd name="connsiteY86" fmla="*/ 727414 h 1327021"/>
                  <a:gd name="connsiteX87" fmla="*/ 773321 w 1662088"/>
                  <a:gd name="connsiteY87" fmla="*/ 704372 h 1327021"/>
                  <a:gd name="connsiteX88" fmla="*/ 238232 w 1662088"/>
                  <a:gd name="connsiteY88" fmla="*/ 636461 h 1327021"/>
                  <a:gd name="connsiteX89" fmla="*/ 238232 w 1662088"/>
                  <a:gd name="connsiteY89" fmla="*/ 777354 h 1327021"/>
                  <a:gd name="connsiteX90" fmla="*/ 264225 w 1662088"/>
                  <a:gd name="connsiteY90" fmla="*/ 777354 h 1327021"/>
                  <a:gd name="connsiteX91" fmla="*/ 277473 w 1662088"/>
                  <a:gd name="connsiteY91" fmla="*/ 780933 h 1327021"/>
                  <a:gd name="connsiteX92" fmla="*/ 281429 w 1662088"/>
                  <a:gd name="connsiteY92" fmla="*/ 790289 h 1327021"/>
                  <a:gd name="connsiteX93" fmla="*/ 277473 w 1662088"/>
                  <a:gd name="connsiteY93" fmla="*/ 799518 h 1327021"/>
                  <a:gd name="connsiteX94" fmla="*/ 264225 w 1662088"/>
                  <a:gd name="connsiteY94" fmla="*/ 803097 h 1327021"/>
                  <a:gd name="connsiteX95" fmla="*/ 186495 w 1662088"/>
                  <a:gd name="connsiteY95" fmla="*/ 803097 h 1327021"/>
                  <a:gd name="connsiteX96" fmla="*/ 173247 w 1662088"/>
                  <a:gd name="connsiteY96" fmla="*/ 799518 h 1327021"/>
                  <a:gd name="connsiteX97" fmla="*/ 169292 w 1662088"/>
                  <a:gd name="connsiteY97" fmla="*/ 790163 h 1327021"/>
                  <a:gd name="connsiteX98" fmla="*/ 173247 w 1662088"/>
                  <a:gd name="connsiteY98" fmla="*/ 780933 h 1327021"/>
                  <a:gd name="connsiteX99" fmla="*/ 186495 w 1662088"/>
                  <a:gd name="connsiteY99" fmla="*/ 777354 h 1327021"/>
                  <a:gd name="connsiteX100" fmla="*/ 212489 w 1662088"/>
                  <a:gd name="connsiteY100" fmla="*/ 777354 h 1327021"/>
                  <a:gd name="connsiteX101" fmla="*/ 212489 w 1662088"/>
                  <a:gd name="connsiteY101" fmla="*/ 669989 h 1327021"/>
                  <a:gd name="connsiteX102" fmla="*/ 189509 w 1662088"/>
                  <a:gd name="connsiteY102" fmla="*/ 676016 h 1327021"/>
                  <a:gd name="connsiteX103" fmla="*/ 181221 w 1662088"/>
                  <a:gd name="connsiteY103" fmla="*/ 677523 h 1327021"/>
                  <a:gd name="connsiteX104" fmla="*/ 172745 w 1662088"/>
                  <a:gd name="connsiteY104" fmla="*/ 673631 h 1327021"/>
                  <a:gd name="connsiteX105" fmla="*/ 169166 w 1662088"/>
                  <a:gd name="connsiteY105" fmla="*/ 664087 h 1327021"/>
                  <a:gd name="connsiteX106" fmla="*/ 171803 w 1662088"/>
                  <a:gd name="connsiteY106" fmla="*/ 655987 h 1327021"/>
                  <a:gd name="connsiteX107" fmla="*/ 182854 w 1662088"/>
                  <a:gd name="connsiteY107" fmla="*/ 650776 h 1327021"/>
                  <a:gd name="connsiteX108" fmla="*/ 985363 w 1662088"/>
                  <a:gd name="connsiteY108" fmla="*/ 590361 h 1327021"/>
                  <a:gd name="connsiteX109" fmla="*/ 985363 w 1662088"/>
                  <a:gd name="connsiteY109" fmla="*/ 731254 h 1327021"/>
                  <a:gd name="connsiteX110" fmla="*/ 1011357 w 1662088"/>
                  <a:gd name="connsiteY110" fmla="*/ 731254 h 1327021"/>
                  <a:gd name="connsiteX111" fmla="*/ 1024605 w 1662088"/>
                  <a:gd name="connsiteY111" fmla="*/ 734833 h 1327021"/>
                  <a:gd name="connsiteX112" fmla="*/ 1028560 w 1662088"/>
                  <a:gd name="connsiteY112" fmla="*/ 744189 h 1327021"/>
                  <a:gd name="connsiteX113" fmla="*/ 1024605 w 1662088"/>
                  <a:gd name="connsiteY113" fmla="*/ 753418 h 1327021"/>
                  <a:gd name="connsiteX114" fmla="*/ 1011357 w 1662088"/>
                  <a:gd name="connsiteY114" fmla="*/ 756997 h 1327021"/>
                  <a:gd name="connsiteX115" fmla="*/ 933626 w 1662088"/>
                  <a:gd name="connsiteY115" fmla="*/ 756997 h 1327021"/>
                  <a:gd name="connsiteX116" fmla="*/ 920378 w 1662088"/>
                  <a:gd name="connsiteY116" fmla="*/ 753418 h 1327021"/>
                  <a:gd name="connsiteX117" fmla="*/ 916423 w 1662088"/>
                  <a:gd name="connsiteY117" fmla="*/ 744063 h 1327021"/>
                  <a:gd name="connsiteX118" fmla="*/ 920378 w 1662088"/>
                  <a:gd name="connsiteY118" fmla="*/ 734833 h 1327021"/>
                  <a:gd name="connsiteX119" fmla="*/ 933626 w 1662088"/>
                  <a:gd name="connsiteY119" fmla="*/ 731254 h 1327021"/>
                  <a:gd name="connsiteX120" fmla="*/ 959620 w 1662088"/>
                  <a:gd name="connsiteY120" fmla="*/ 731254 h 1327021"/>
                  <a:gd name="connsiteX121" fmla="*/ 959620 w 1662088"/>
                  <a:gd name="connsiteY121" fmla="*/ 623889 h 1327021"/>
                  <a:gd name="connsiteX122" fmla="*/ 936640 w 1662088"/>
                  <a:gd name="connsiteY122" fmla="*/ 629916 h 1327021"/>
                  <a:gd name="connsiteX123" fmla="*/ 928352 w 1662088"/>
                  <a:gd name="connsiteY123" fmla="*/ 631423 h 1327021"/>
                  <a:gd name="connsiteX124" fmla="*/ 919876 w 1662088"/>
                  <a:gd name="connsiteY124" fmla="*/ 627531 h 1327021"/>
                  <a:gd name="connsiteX125" fmla="*/ 916297 w 1662088"/>
                  <a:gd name="connsiteY125" fmla="*/ 617987 h 1327021"/>
                  <a:gd name="connsiteX126" fmla="*/ 918934 w 1662088"/>
                  <a:gd name="connsiteY126" fmla="*/ 609887 h 1327021"/>
                  <a:gd name="connsiteX127" fmla="*/ 929985 w 1662088"/>
                  <a:gd name="connsiteY127" fmla="*/ 604676 h 1327021"/>
                  <a:gd name="connsiteX128" fmla="*/ 386226 w 1662088"/>
                  <a:gd name="connsiteY128" fmla="*/ 544961 h 1327021"/>
                  <a:gd name="connsiteX129" fmla="*/ 367139 w 1662088"/>
                  <a:gd name="connsiteY129" fmla="*/ 554505 h 1327021"/>
                  <a:gd name="connsiteX130" fmla="*/ 355963 w 1662088"/>
                  <a:gd name="connsiteY130" fmla="*/ 590293 h 1327021"/>
                  <a:gd name="connsiteX131" fmla="*/ 355963 w 1662088"/>
                  <a:gd name="connsiteY131" fmla="*/ 618548 h 1327021"/>
                  <a:gd name="connsiteX132" fmla="*/ 367767 w 1662088"/>
                  <a:gd name="connsiteY132" fmla="*/ 655215 h 1327021"/>
                  <a:gd name="connsiteX133" fmla="*/ 386478 w 1662088"/>
                  <a:gd name="connsiteY133" fmla="*/ 663880 h 1327021"/>
                  <a:gd name="connsiteX134" fmla="*/ 405439 w 1662088"/>
                  <a:gd name="connsiteY134" fmla="*/ 654336 h 1327021"/>
                  <a:gd name="connsiteX135" fmla="*/ 416615 w 1662088"/>
                  <a:gd name="connsiteY135" fmla="*/ 618548 h 1327021"/>
                  <a:gd name="connsiteX136" fmla="*/ 416615 w 1662088"/>
                  <a:gd name="connsiteY136" fmla="*/ 590293 h 1327021"/>
                  <a:gd name="connsiteX137" fmla="*/ 404937 w 1662088"/>
                  <a:gd name="connsiteY137" fmla="*/ 553626 h 1327021"/>
                  <a:gd name="connsiteX138" fmla="*/ 386226 w 1662088"/>
                  <a:gd name="connsiteY138" fmla="*/ 544961 h 1327021"/>
                  <a:gd name="connsiteX139" fmla="*/ 386101 w 1662088"/>
                  <a:gd name="connsiteY139" fmla="*/ 519219 h 1327021"/>
                  <a:gd name="connsiteX140" fmla="*/ 412283 w 1662088"/>
                  <a:gd name="connsiteY140" fmla="*/ 526000 h 1327021"/>
                  <a:gd name="connsiteX141" fmla="*/ 432751 w 1662088"/>
                  <a:gd name="connsiteY141" fmla="*/ 551177 h 1327021"/>
                  <a:gd name="connsiteX142" fmla="*/ 442483 w 1662088"/>
                  <a:gd name="connsiteY142" fmla="*/ 590293 h 1327021"/>
                  <a:gd name="connsiteX143" fmla="*/ 442483 w 1662088"/>
                  <a:gd name="connsiteY143" fmla="*/ 618548 h 1327021"/>
                  <a:gd name="connsiteX144" fmla="*/ 427980 w 1662088"/>
                  <a:gd name="connsiteY144" fmla="*/ 666642 h 1327021"/>
                  <a:gd name="connsiteX145" fmla="*/ 386478 w 1662088"/>
                  <a:gd name="connsiteY145" fmla="*/ 689622 h 1327021"/>
                  <a:gd name="connsiteX146" fmla="*/ 360170 w 1662088"/>
                  <a:gd name="connsiteY146" fmla="*/ 682778 h 1327021"/>
                  <a:gd name="connsiteX147" fmla="*/ 339827 w 1662088"/>
                  <a:gd name="connsiteY147" fmla="*/ 657538 h 1327021"/>
                  <a:gd name="connsiteX148" fmla="*/ 330221 w 1662088"/>
                  <a:gd name="connsiteY148" fmla="*/ 618548 h 1327021"/>
                  <a:gd name="connsiteX149" fmla="*/ 330221 w 1662088"/>
                  <a:gd name="connsiteY149" fmla="*/ 590293 h 1327021"/>
                  <a:gd name="connsiteX150" fmla="*/ 344661 w 1662088"/>
                  <a:gd name="connsiteY150" fmla="*/ 542261 h 1327021"/>
                  <a:gd name="connsiteX151" fmla="*/ 386101 w 1662088"/>
                  <a:gd name="connsiteY151" fmla="*/ 519219 h 1327021"/>
                  <a:gd name="connsiteX152" fmla="*/ 1219608 w 1662088"/>
                  <a:gd name="connsiteY152" fmla="*/ 487604 h 1327021"/>
                  <a:gd name="connsiteX153" fmla="*/ 1200520 w 1662088"/>
                  <a:gd name="connsiteY153" fmla="*/ 497148 h 1327021"/>
                  <a:gd name="connsiteX154" fmla="*/ 1189344 w 1662088"/>
                  <a:gd name="connsiteY154" fmla="*/ 532936 h 1327021"/>
                  <a:gd name="connsiteX155" fmla="*/ 1189344 w 1662088"/>
                  <a:gd name="connsiteY155" fmla="*/ 561190 h 1327021"/>
                  <a:gd name="connsiteX156" fmla="*/ 1201148 w 1662088"/>
                  <a:gd name="connsiteY156" fmla="*/ 597858 h 1327021"/>
                  <a:gd name="connsiteX157" fmla="*/ 1219859 w 1662088"/>
                  <a:gd name="connsiteY157" fmla="*/ 606523 h 1327021"/>
                  <a:gd name="connsiteX158" fmla="*/ 1238820 w 1662088"/>
                  <a:gd name="connsiteY158" fmla="*/ 596979 h 1327021"/>
                  <a:gd name="connsiteX159" fmla="*/ 1249996 w 1662088"/>
                  <a:gd name="connsiteY159" fmla="*/ 561190 h 1327021"/>
                  <a:gd name="connsiteX160" fmla="*/ 1249996 w 1662088"/>
                  <a:gd name="connsiteY160" fmla="*/ 532936 h 1327021"/>
                  <a:gd name="connsiteX161" fmla="*/ 1238318 w 1662088"/>
                  <a:gd name="connsiteY161" fmla="*/ 496269 h 1327021"/>
                  <a:gd name="connsiteX162" fmla="*/ 1219608 w 1662088"/>
                  <a:gd name="connsiteY162" fmla="*/ 487604 h 1327021"/>
                  <a:gd name="connsiteX163" fmla="*/ 1448745 w 1662088"/>
                  <a:gd name="connsiteY163" fmla="*/ 476355 h 1327021"/>
                  <a:gd name="connsiteX164" fmla="*/ 1448745 w 1662088"/>
                  <a:gd name="connsiteY164" fmla="*/ 617248 h 1327021"/>
                  <a:gd name="connsiteX165" fmla="*/ 1474739 w 1662088"/>
                  <a:gd name="connsiteY165" fmla="*/ 617248 h 1327021"/>
                  <a:gd name="connsiteX166" fmla="*/ 1487987 w 1662088"/>
                  <a:gd name="connsiteY166" fmla="*/ 620827 h 1327021"/>
                  <a:gd name="connsiteX167" fmla="*/ 1491942 w 1662088"/>
                  <a:gd name="connsiteY167" fmla="*/ 630183 h 1327021"/>
                  <a:gd name="connsiteX168" fmla="*/ 1487987 w 1662088"/>
                  <a:gd name="connsiteY168" fmla="*/ 639412 h 1327021"/>
                  <a:gd name="connsiteX169" fmla="*/ 1474739 w 1662088"/>
                  <a:gd name="connsiteY169" fmla="*/ 642991 h 1327021"/>
                  <a:gd name="connsiteX170" fmla="*/ 1397008 w 1662088"/>
                  <a:gd name="connsiteY170" fmla="*/ 642991 h 1327021"/>
                  <a:gd name="connsiteX171" fmla="*/ 1383760 w 1662088"/>
                  <a:gd name="connsiteY171" fmla="*/ 639412 h 1327021"/>
                  <a:gd name="connsiteX172" fmla="*/ 1379805 w 1662088"/>
                  <a:gd name="connsiteY172" fmla="*/ 630057 h 1327021"/>
                  <a:gd name="connsiteX173" fmla="*/ 1383760 w 1662088"/>
                  <a:gd name="connsiteY173" fmla="*/ 620827 h 1327021"/>
                  <a:gd name="connsiteX174" fmla="*/ 1397008 w 1662088"/>
                  <a:gd name="connsiteY174" fmla="*/ 617248 h 1327021"/>
                  <a:gd name="connsiteX175" fmla="*/ 1423002 w 1662088"/>
                  <a:gd name="connsiteY175" fmla="*/ 617248 h 1327021"/>
                  <a:gd name="connsiteX176" fmla="*/ 1423002 w 1662088"/>
                  <a:gd name="connsiteY176" fmla="*/ 509883 h 1327021"/>
                  <a:gd name="connsiteX177" fmla="*/ 1400022 w 1662088"/>
                  <a:gd name="connsiteY177" fmla="*/ 515910 h 1327021"/>
                  <a:gd name="connsiteX178" fmla="*/ 1391734 w 1662088"/>
                  <a:gd name="connsiteY178" fmla="*/ 517417 h 1327021"/>
                  <a:gd name="connsiteX179" fmla="*/ 1383258 w 1662088"/>
                  <a:gd name="connsiteY179" fmla="*/ 513524 h 1327021"/>
                  <a:gd name="connsiteX180" fmla="*/ 1379679 w 1662088"/>
                  <a:gd name="connsiteY180" fmla="*/ 503981 h 1327021"/>
                  <a:gd name="connsiteX181" fmla="*/ 1382316 w 1662088"/>
                  <a:gd name="connsiteY181" fmla="*/ 495881 h 1327021"/>
                  <a:gd name="connsiteX182" fmla="*/ 1393367 w 1662088"/>
                  <a:gd name="connsiteY182" fmla="*/ 490670 h 1327021"/>
                  <a:gd name="connsiteX183" fmla="*/ 1219482 w 1662088"/>
                  <a:gd name="connsiteY183" fmla="*/ 461862 h 1327021"/>
                  <a:gd name="connsiteX184" fmla="*/ 1245664 w 1662088"/>
                  <a:gd name="connsiteY184" fmla="*/ 468643 h 1327021"/>
                  <a:gd name="connsiteX185" fmla="*/ 1266133 w 1662088"/>
                  <a:gd name="connsiteY185" fmla="*/ 493820 h 1327021"/>
                  <a:gd name="connsiteX186" fmla="*/ 1275865 w 1662088"/>
                  <a:gd name="connsiteY186" fmla="*/ 532936 h 1327021"/>
                  <a:gd name="connsiteX187" fmla="*/ 1275865 w 1662088"/>
                  <a:gd name="connsiteY187" fmla="*/ 561190 h 1327021"/>
                  <a:gd name="connsiteX188" fmla="*/ 1261361 w 1662088"/>
                  <a:gd name="connsiteY188" fmla="*/ 609285 h 1327021"/>
                  <a:gd name="connsiteX189" fmla="*/ 1219859 w 1662088"/>
                  <a:gd name="connsiteY189" fmla="*/ 632265 h 1327021"/>
                  <a:gd name="connsiteX190" fmla="*/ 1193551 w 1662088"/>
                  <a:gd name="connsiteY190" fmla="*/ 625421 h 1327021"/>
                  <a:gd name="connsiteX191" fmla="*/ 1173208 w 1662088"/>
                  <a:gd name="connsiteY191" fmla="*/ 600181 h 1327021"/>
                  <a:gd name="connsiteX192" fmla="*/ 1163602 w 1662088"/>
                  <a:gd name="connsiteY192" fmla="*/ 561190 h 1327021"/>
                  <a:gd name="connsiteX193" fmla="*/ 1163602 w 1662088"/>
                  <a:gd name="connsiteY193" fmla="*/ 532936 h 1327021"/>
                  <a:gd name="connsiteX194" fmla="*/ 1178043 w 1662088"/>
                  <a:gd name="connsiteY194" fmla="*/ 484904 h 1327021"/>
                  <a:gd name="connsiteX195" fmla="*/ 1219482 w 1662088"/>
                  <a:gd name="connsiteY195" fmla="*/ 461862 h 1327021"/>
                  <a:gd name="connsiteX196" fmla="*/ 654512 w 1662088"/>
                  <a:gd name="connsiteY196" fmla="*/ 396595 h 1327021"/>
                  <a:gd name="connsiteX197" fmla="*/ 654512 w 1662088"/>
                  <a:gd name="connsiteY197" fmla="*/ 537488 h 1327021"/>
                  <a:gd name="connsiteX198" fmla="*/ 680505 w 1662088"/>
                  <a:gd name="connsiteY198" fmla="*/ 537488 h 1327021"/>
                  <a:gd name="connsiteX199" fmla="*/ 693753 w 1662088"/>
                  <a:gd name="connsiteY199" fmla="*/ 541067 h 1327021"/>
                  <a:gd name="connsiteX200" fmla="*/ 697709 w 1662088"/>
                  <a:gd name="connsiteY200" fmla="*/ 550422 h 1327021"/>
                  <a:gd name="connsiteX201" fmla="*/ 693753 w 1662088"/>
                  <a:gd name="connsiteY201" fmla="*/ 559652 h 1327021"/>
                  <a:gd name="connsiteX202" fmla="*/ 680505 w 1662088"/>
                  <a:gd name="connsiteY202" fmla="*/ 563231 h 1327021"/>
                  <a:gd name="connsiteX203" fmla="*/ 602775 w 1662088"/>
                  <a:gd name="connsiteY203" fmla="*/ 563231 h 1327021"/>
                  <a:gd name="connsiteX204" fmla="*/ 589527 w 1662088"/>
                  <a:gd name="connsiteY204" fmla="*/ 559652 h 1327021"/>
                  <a:gd name="connsiteX205" fmla="*/ 585572 w 1662088"/>
                  <a:gd name="connsiteY205" fmla="*/ 550297 h 1327021"/>
                  <a:gd name="connsiteX206" fmla="*/ 589527 w 1662088"/>
                  <a:gd name="connsiteY206" fmla="*/ 541067 h 1327021"/>
                  <a:gd name="connsiteX207" fmla="*/ 602775 w 1662088"/>
                  <a:gd name="connsiteY207" fmla="*/ 537488 h 1327021"/>
                  <a:gd name="connsiteX208" fmla="*/ 628769 w 1662088"/>
                  <a:gd name="connsiteY208" fmla="*/ 537488 h 1327021"/>
                  <a:gd name="connsiteX209" fmla="*/ 628769 w 1662088"/>
                  <a:gd name="connsiteY209" fmla="*/ 430123 h 1327021"/>
                  <a:gd name="connsiteX210" fmla="*/ 605789 w 1662088"/>
                  <a:gd name="connsiteY210" fmla="*/ 436150 h 1327021"/>
                  <a:gd name="connsiteX211" fmla="*/ 597501 w 1662088"/>
                  <a:gd name="connsiteY211" fmla="*/ 437657 h 1327021"/>
                  <a:gd name="connsiteX212" fmla="*/ 589025 w 1662088"/>
                  <a:gd name="connsiteY212" fmla="*/ 433764 h 1327021"/>
                  <a:gd name="connsiteX213" fmla="*/ 585446 w 1662088"/>
                  <a:gd name="connsiteY213" fmla="*/ 424221 h 1327021"/>
                  <a:gd name="connsiteX214" fmla="*/ 588083 w 1662088"/>
                  <a:gd name="connsiteY214" fmla="*/ 416121 h 1327021"/>
                  <a:gd name="connsiteX215" fmla="*/ 599134 w 1662088"/>
                  <a:gd name="connsiteY215" fmla="*/ 410910 h 1327021"/>
                  <a:gd name="connsiteX216" fmla="*/ 882421 w 1662088"/>
                  <a:gd name="connsiteY216" fmla="*/ 312267 h 1327021"/>
                  <a:gd name="connsiteX217" fmla="*/ 863334 w 1662088"/>
                  <a:gd name="connsiteY217" fmla="*/ 321811 h 1327021"/>
                  <a:gd name="connsiteX218" fmla="*/ 852158 w 1662088"/>
                  <a:gd name="connsiteY218" fmla="*/ 357599 h 1327021"/>
                  <a:gd name="connsiteX219" fmla="*/ 852158 w 1662088"/>
                  <a:gd name="connsiteY219" fmla="*/ 385853 h 1327021"/>
                  <a:gd name="connsiteX220" fmla="*/ 863962 w 1662088"/>
                  <a:gd name="connsiteY220" fmla="*/ 422521 h 1327021"/>
                  <a:gd name="connsiteX221" fmla="*/ 882673 w 1662088"/>
                  <a:gd name="connsiteY221" fmla="*/ 431186 h 1327021"/>
                  <a:gd name="connsiteX222" fmla="*/ 901634 w 1662088"/>
                  <a:gd name="connsiteY222" fmla="*/ 421642 h 1327021"/>
                  <a:gd name="connsiteX223" fmla="*/ 912810 w 1662088"/>
                  <a:gd name="connsiteY223" fmla="*/ 385853 h 1327021"/>
                  <a:gd name="connsiteX224" fmla="*/ 912810 w 1662088"/>
                  <a:gd name="connsiteY224" fmla="*/ 357599 h 1327021"/>
                  <a:gd name="connsiteX225" fmla="*/ 901132 w 1662088"/>
                  <a:gd name="connsiteY225" fmla="*/ 320932 h 1327021"/>
                  <a:gd name="connsiteX226" fmla="*/ 882421 w 1662088"/>
                  <a:gd name="connsiteY226" fmla="*/ 312267 h 1327021"/>
                  <a:gd name="connsiteX227" fmla="*/ 69065 w 1662088"/>
                  <a:gd name="connsiteY227" fmla="*/ 305094 h 1327021"/>
                  <a:gd name="connsiteX228" fmla="*/ 69065 w 1662088"/>
                  <a:gd name="connsiteY228" fmla="*/ 445987 h 1327021"/>
                  <a:gd name="connsiteX229" fmla="*/ 95059 w 1662088"/>
                  <a:gd name="connsiteY229" fmla="*/ 445987 h 1327021"/>
                  <a:gd name="connsiteX230" fmla="*/ 108307 w 1662088"/>
                  <a:gd name="connsiteY230" fmla="*/ 449566 h 1327021"/>
                  <a:gd name="connsiteX231" fmla="*/ 112263 w 1662088"/>
                  <a:gd name="connsiteY231" fmla="*/ 458921 h 1327021"/>
                  <a:gd name="connsiteX232" fmla="*/ 108307 w 1662088"/>
                  <a:gd name="connsiteY232" fmla="*/ 468151 h 1327021"/>
                  <a:gd name="connsiteX233" fmla="*/ 95059 w 1662088"/>
                  <a:gd name="connsiteY233" fmla="*/ 471730 h 1327021"/>
                  <a:gd name="connsiteX234" fmla="*/ 17329 w 1662088"/>
                  <a:gd name="connsiteY234" fmla="*/ 471730 h 1327021"/>
                  <a:gd name="connsiteX235" fmla="*/ 4081 w 1662088"/>
                  <a:gd name="connsiteY235" fmla="*/ 468151 h 1327021"/>
                  <a:gd name="connsiteX236" fmla="*/ 125 w 1662088"/>
                  <a:gd name="connsiteY236" fmla="*/ 458796 h 1327021"/>
                  <a:gd name="connsiteX237" fmla="*/ 4081 w 1662088"/>
                  <a:gd name="connsiteY237" fmla="*/ 449566 h 1327021"/>
                  <a:gd name="connsiteX238" fmla="*/ 17329 w 1662088"/>
                  <a:gd name="connsiteY238" fmla="*/ 445987 h 1327021"/>
                  <a:gd name="connsiteX239" fmla="*/ 43323 w 1662088"/>
                  <a:gd name="connsiteY239" fmla="*/ 445987 h 1327021"/>
                  <a:gd name="connsiteX240" fmla="*/ 43323 w 1662088"/>
                  <a:gd name="connsiteY240" fmla="*/ 338622 h 1327021"/>
                  <a:gd name="connsiteX241" fmla="*/ 20343 w 1662088"/>
                  <a:gd name="connsiteY241" fmla="*/ 344649 h 1327021"/>
                  <a:gd name="connsiteX242" fmla="*/ 12055 w 1662088"/>
                  <a:gd name="connsiteY242" fmla="*/ 346156 h 1327021"/>
                  <a:gd name="connsiteX243" fmla="*/ 3579 w 1662088"/>
                  <a:gd name="connsiteY243" fmla="*/ 342263 h 1327021"/>
                  <a:gd name="connsiteX244" fmla="*/ 0 w 1662088"/>
                  <a:gd name="connsiteY244" fmla="*/ 332720 h 1327021"/>
                  <a:gd name="connsiteX245" fmla="*/ 2637 w 1662088"/>
                  <a:gd name="connsiteY245" fmla="*/ 324620 h 1327021"/>
                  <a:gd name="connsiteX246" fmla="*/ 13687 w 1662088"/>
                  <a:gd name="connsiteY246" fmla="*/ 319409 h 1327021"/>
                  <a:gd name="connsiteX247" fmla="*/ 882296 w 1662088"/>
                  <a:gd name="connsiteY247" fmla="*/ 286525 h 1327021"/>
                  <a:gd name="connsiteX248" fmla="*/ 908478 w 1662088"/>
                  <a:gd name="connsiteY248" fmla="*/ 293306 h 1327021"/>
                  <a:gd name="connsiteX249" fmla="*/ 928947 w 1662088"/>
                  <a:gd name="connsiteY249" fmla="*/ 318483 h 1327021"/>
                  <a:gd name="connsiteX250" fmla="*/ 938679 w 1662088"/>
                  <a:gd name="connsiteY250" fmla="*/ 357599 h 1327021"/>
                  <a:gd name="connsiteX251" fmla="*/ 938679 w 1662088"/>
                  <a:gd name="connsiteY251" fmla="*/ 385853 h 1327021"/>
                  <a:gd name="connsiteX252" fmla="*/ 924175 w 1662088"/>
                  <a:gd name="connsiteY252" fmla="*/ 433948 h 1327021"/>
                  <a:gd name="connsiteX253" fmla="*/ 882673 w 1662088"/>
                  <a:gd name="connsiteY253" fmla="*/ 456928 h 1327021"/>
                  <a:gd name="connsiteX254" fmla="*/ 856365 w 1662088"/>
                  <a:gd name="connsiteY254" fmla="*/ 450084 h 1327021"/>
                  <a:gd name="connsiteX255" fmla="*/ 836022 w 1662088"/>
                  <a:gd name="connsiteY255" fmla="*/ 424844 h 1327021"/>
                  <a:gd name="connsiteX256" fmla="*/ 826416 w 1662088"/>
                  <a:gd name="connsiteY256" fmla="*/ 385853 h 1327021"/>
                  <a:gd name="connsiteX257" fmla="*/ 826416 w 1662088"/>
                  <a:gd name="connsiteY257" fmla="*/ 357599 h 1327021"/>
                  <a:gd name="connsiteX258" fmla="*/ 840856 w 1662088"/>
                  <a:gd name="connsiteY258" fmla="*/ 309568 h 1327021"/>
                  <a:gd name="connsiteX259" fmla="*/ 882296 w 1662088"/>
                  <a:gd name="connsiteY259" fmla="*/ 286525 h 1327021"/>
                  <a:gd name="connsiteX260" fmla="*/ 1136702 w 1662088"/>
                  <a:gd name="connsiteY260" fmla="*/ 254795 h 1327021"/>
                  <a:gd name="connsiteX261" fmla="*/ 1136702 w 1662088"/>
                  <a:gd name="connsiteY261" fmla="*/ 395688 h 1327021"/>
                  <a:gd name="connsiteX262" fmla="*/ 1162696 w 1662088"/>
                  <a:gd name="connsiteY262" fmla="*/ 395688 h 1327021"/>
                  <a:gd name="connsiteX263" fmla="*/ 1175944 w 1662088"/>
                  <a:gd name="connsiteY263" fmla="*/ 399267 h 1327021"/>
                  <a:gd name="connsiteX264" fmla="*/ 1179899 w 1662088"/>
                  <a:gd name="connsiteY264" fmla="*/ 408622 h 1327021"/>
                  <a:gd name="connsiteX265" fmla="*/ 1175944 w 1662088"/>
                  <a:gd name="connsiteY265" fmla="*/ 417852 h 1327021"/>
                  <a:gd name="connsiteX266" fmla="*/ 1162696 w 1662088"/>
                  <a:gd name="connsiteY266" fmla="*/ 421431 h 1327021"/>
                  <a:gd name="connsiteX267" fmla="*/ 1084965 w 1662088"/>
                  <a:gd name="connsiteY267" fmla="*/ 421431 h 1327021"/>
                  <a:gd name="connsiteX268" fmla="*/ 1071717 w 1662088"/>
                  <a:gd name="connsiteY268" fmla="*/ 417852 h 1327021"/>
                  <a:gd name="connsiteX269" fmla="*/ 1067762 w 1662088"/>
                  <a:gd name="connsiteY269" fmla="*/ 408497 h 1327021"/>
                  <a:gd name="connsiteX270" fmla="*/ 1071717 w 1662088"/>
                  <a:gd name="connsiteY270" fmla="*/ 399267 h 1327021"/>
                  <a:gd name="connsiteX271" fmla="*/ 1084965 w 1662088"/>
                  <a:gd name="connsiteY271" fmla="*/ 395688 h 1327021"/>
                  <a:gd name="connsiteX272" fmla="*/ 1110959 w 1662088"/>
                  <a:gd name="connsiteY272" fmla="*/ 395688 h 1327021"/>
                  <a:gd name="connsiteX273" fmla="*/ 1110959 w 1662088"/>
                  <a:gd name="connsiteY273" fmla="*/ 288323 h 1327021"/>
                  <a:gd name="connsiteX274" fmla="*/ 1087979 w 1662088"/>
                  <a:gd name="connsiteY274" fmla="*/ 294351 h 1327021"/>
                  <a:gd name="connsiteX275" fmla="*/ 1079691 w 1662088"/>
                  <a:gd name="connsiteY275" fmla="*/ 295857 h 1327021"/>
                  <a:gd name="connsiteX276" fmla="*/ 1071215 w 1662088"/>
                  <a:gd name="connsiteY276" fmla="*/ 291965 h 1327021"/>
                  <a:gd name="connsiteX277" fmla="*/ 1067636 w 1662088"/>
                  <a:gd name="connsiteY277" fmla="*/ 282421 h 1327021"/>
                  <a:gd name="connsiteX278" fmla="*/ 1070273 w 1662088"/>
                  <a:gd name="connsiteY278" fmla="*/ 274322 h 1327021"/>
                  <a:gd name="connsiteX279" fmla="*/ 1081324 w 1662088"/>
                  <a:gd name="connsiteY279" fmla="*/ 269110 h 1327021"/>
                  <a:gd name="connsiteX280" fmla="*/ 1364612 w 1662088"/>
                  <a:gd name="connsiteY280" fmla="*/ 188375 h 1327021"/>
                  <a:gd name="connsiteX281" fmla="*/ 1345524 w 1662088"/>
                  <a:gd name="connsiteY281" fmla="*/ 197919 h 1327021"/>
                  <a:gd name="connsiteX282" fmla="*/ 1334348 w 1662088"/>
                  <a:gd name="connsiteY282" fmla="*/ 233707 h 1327021"/>
                  <a:gd name="connsiteX283" fmla="*/ 1334348 w 1662088"/>
                  <a:gd name="connsiteY283" fmla="*/ 261962 h 1327021"/>
                  <a:gd name="connsiteX284" fmla="*/ 1346152 w 1662088"/>
                  <a:gd name="connsiteY284" fmla="*/ 298629 h 1327021"/>
                  <a:gd name="connsiteX285" fmla="*/ 1364863 w 1662088"/>
                  <a:gd name="connsiteY285" fmla="*/ 307294 h 1327021"/>
                  <a:gd name="connsiteX286" fmla="*/ 1383824 w 1662088"/>
                  <a:gd name="connsiteY286" fmla="*/ 297750 h 1327021"/>
                  <a:gd name="connsiteX287" fmla="*/ 1395000 w 1662088"/>
                  <a:gd name="connsiteY287" fmla="*/ 261962 h 1327021"/>
                  <a:gd name="connsiteX288" fmla="*/ 1395000 w 1662088"/>
                  <a:gd name="connsiteY288" fmla="*/ 233707 h 1327021"/>
                  <a:gd name="connsiteX289" fmla="*/ 1383322 w 1662088"/>
                  <a:gd name="connsiteY289" fmla="*/ 197040 h 1327021"/>
                  <a:gd name="connsiteX290" fmla="*/ 1364612 w 1662088"/>
                  <a:gd name="connsiteY290" fmla="*/ 188375 h 1327021"/>
                  <a:gd name="connsiteX291" fmla="*/ 1364486 w 1662088"/>
                  <a:gd name="connsiteY291" fmla="*/ 162633 h 1327021"/>
                  <a:gd name="connsiteX292" fmla="*/ 1390668 w 1662088"/>
                  <a:gd name="connsiteY292" fmla="*/ 169414 h 1327021"/>
                  <a:gd name="connsiteX293" fmla="*/ 1411137 w 1662088"/>
                  <a:gd name="connsiteY293" fmla="*/ 194591 h 1327021"/>
                  <a:gd name="connsiteX294" fmla="*/ 1420869 w 1662088"/>
                  <a:gd name="connsiteY294" fmla="*/ 233707 h 1327021"/>
                  <a:gd name="connsiteX295" fmla="*/ 1420869 w 1662088"/>
                  <a:gd name="connsiteY295" fmla="*/ 261962 h 1327021"/>
                  <a:gd name="connsiteX296" fmla="*/ 1406365 w 1662088"/>
                  <a:gd name="connsiteY296" fmla="*/ 310056 h 1327021"/>
                  <a:gd name="connsiteX297" fmla="*/ 1364863 w 1662088"/>
                  <a:gd name="connsiteY297" fmla="*/ 333036 h 1327021"/>
                  <a:gd name="connsiteX298" fmla="*/ 1338555 w 1662088"/>
                  <a:gd name="connsiteY298" fmla="*/ 326192 h 1327021"/>
                  <a:gd name="connsiteX299" fmla="*/ 1318212 w 1662088"/>
                  <a:gd name="connsiteY299" fmla="*/ 300952 h 1327021"/>
                  <a:gd name="connsiteX300" fmla="*/ 1308606 w 1662088"/>
                  <a:gd name="connsiteY300" fmla="*/ 261962 h 1327021"/>
                  <a:gd name="connsiteX301" fmla="*/ 1308606 w 1662088"/>
                  <a:gd name="connsiteY301" fmla="*/ 233707 h 1327021"/>
                  <a:gd name="connsiteX302" fmla="*/ 1323047 w 1662088"/>
                  <a:gd name="connsiteY302" fmla="*/ 185676 h 1327021"/>
                  <a:gd name="connsiteX303" fmla="*/ 1364486 w 1662088"/>
                  <a:gd name="connsiteY303" fmla="*/ 162633 h 1327021"/>
                  <a:gd name="connsiteX304" fmla="*/ 1618891 w 1662088"/>
                  <a:gd name="connsiteY304" fmla="*/ 106726 h 1327021"/>
                  <a:gd name="connsiteX305" fmla="*/ 1618891 w 1662088"/>
                  <a:gd name="connsiteY305" fmla="*/ 247619 h 1327021"/>
                  <a:gd name="connsiteX306" fmla="*/ 1644885 w 1662088"/>
                  <a:gd name="connsiteY306" fmla="*/ 247619 h 1327021"/>
                  <a:gd name="connsiteX307" fmla="*/ 1658133 w 1662088"/>
                  <a:gd name="connsiteY307" fmla="*/ 251198 h 1327021"/>
                  <a:gd name="connsiteX308" fmla="*/ 1662088 w 1662088"/>
                  <a:gd name="connsiteY308" fmla="*/ 260554 h 1327021"/>
                  <a:gd name="connsiteX309" fmla="*/ 1658133 w 1662088"/>
                  <a:gd name="connsiteY309" fmla="*/ 269783 h 1327021"/>
                  <a:gd name="connsiteX310" fmla="*/ 1644885 w 1662088"/>
                  <a:gd name="connsiteY310" fmla="*/ 273362 h 1327021"/>
                  <a:gd name="connsiteX311" fmla="*/ 1567154 w 1662088"/>
                  <a:gd name="connsiteY311" fmla="*/ 273362 h 1327021"/>
                  <a:gd name="connsiteX312" fmla="*/ 1553906 w 1662088"/>
                  <a:gd name="connsiteY312" fmla="*/ 269783 h 1327021"/>
                  <a:gd name="connsiteX313" fmla="*/ 1549951 w 1662088"/>
                  <a:gd name="connsiteY313" fmla="*/ 260428 h 1327021"/>
                  <a:gd name="connsiteX314" fmla="*/ 1553906 w 1662088"/>
                  <a:gd name="connsiteY314" fmla="*/ 251198 h 1327021"/>
                  <a:gd name="connsiteX315" fmla="*/ 1567154 w 1662088"/>
                  <a:gd name="connsiteY315" fmla="*/ 247619 h 1327021"/>
                  <a:gd name="connsiteX316" fmla="*/ 1593148 w 1662088"/>
                  <a:gd name="connsiteY316" fmla="*/ 247619 h 1327021"/>
                  <a:gd name="connsiteX317" fmla="*/ 1593148 w 1662088"/>
                  <a:gd name="connsiteY317" fmla="*/ 140254 h 1327021"/>
                  <a:gd name="connsiteX318" fmla="*/ 1570168 w 1662088"/>
                  <a:gd name="connsiteY318" fmla="*/ 146282 h 1327021"/>
                  <a:gd name="connsiteX319" fmla="*/ 1561880 w 1662088"/>
                  <a:gd name="connsiteY319" fmla="*/ 147788 h 1327021"/>
                  <a:gd name="connsiteX320" fmla="*/ 1553404 w 1662088"/>
                  <a:gd name="connsiteY320" fmla="*/ 143896 h 1327021"/>
                  <a:gd name="connsiteX321" fmla="*/ 1549825 w 1662088"/>
                  <a:gd name="connsiteY321" fmla="*/ 134352 h 1327021"/>
                  <a:gd name="connsiteX322" fmla="*/ 1552462 w 1662088"/>
                  <a:gd name="connsiteY322" fmla="*/ 126252 h 1327021"/>
                  <a:gd name="connsiteX323" fmla="*/ 1563513 w 1662088"/>
                  <a:gd name="connsiteY323" fmla="*/ 121041 h 1327021"/>
                  <a:gd name="connsiteX324" fmla="*/ 293285 w 1662088"/>
                  <a:gd name="connsiteY324" fmla="*/ 92162 h 1327021"/>
                  <a:gd name="connsiteX325" fmla="*/ 293285 w 1662088"/>
                  <a:gd name="connsiteY325" fmla="*/ 233055 h 1327021"/>
                  <a:gd name="connsiteX326" fmla="*/ 319278 w 1662088"/>
                  <a:gd name="connsiteY326" fmla="*/ 233055 h 1327021"/>
                  <a:gd name="connsiteX327" fmla="*/ 332526 w 1662088"/>
                  <a:gd name="connsiteY327" fmla="*/ 236634 h 1327021"/>
                  <a:gd name="connsiteX328" fmla="*/ 336482 w 1662088"/>
                  <a:gd name="connsiteY328" fmla="*/ 245990 h 1327021"/>
                  <a:gd name="connsiteX329" fmla="*/ 332526 w 1662088"/>
                  <a:gd name="connsiteY329" fmla="*/ 255219 h 1327021"/>
                  <a:gd name="connsiteX330" fmla="*/ 319278 w 1662088"/>
                  <a:gd name="connsiteY330" fmla="*/ 258798 h 1327021"/>
                  <a:gd name="connsiteX331" fmla="*/ 241548 w 1662088"/>
                  <a:gd name="connsiteY331" fmla="*/ 258798 h 1327021"/>
                  <a:gd name="connsiteX332" fmla="*/ 228300 w 1662088"/>
                  <a:gd name="connsiteY332" fmla="*/ 255219 h 1327021"/>
                  <a:gd name="connsiteX333" fmla="*/ 224345 w 1662088"/>
                  <a:gd name="connsiteY333" fmla="*/ 245864 h 1327021"/>
                  <a:gd name="connsiteX334" fmla="*/ 228300 w 1662088"/>
                  <a:gd name="connsiteY334" fmla="*/ 236634 h 1327021"/>
                  <a:gd name="connsiteX335" fmla="*/ 241548 w 1662088"/>
                  <a:gd name="connsiteY335" fmla="*/ 233055 h 1327021"/>
                  <a:gd name="connsiteX336" fmla="*/ 267542 w 1662088"/>
                  <a:gd name="connsiteY336" fmla="*/ 233055 h 1327021"/>
                  <a:gd name="connsiteX337" fmla="*/ 267542 w 1662088"/>
                  <a:gd name="connsiteY337" fmla="*/ 125690 h 1327021"/>
                  <a:gd name="connsiteX338" fmla="*/ 244562 w 1662088"/>
                  <a:gd name="connsiteY338" fmla="*/ 131717 h 1327021"/>
                  <a:gd name="connsiteX339" fmla="*/ 236274 w 1662088"/>
                  <a:gd name="connsiteY339" fmla="*/ 133224 h 1327021"/>
                  <a:gd name="connsiteX340" fmla="*/ 227798 w 1662088"/>
                  <a:gd name="connsiteY340" fmla="*/ 129332 h 1327021"/>
                  <a:gd name="connsiteX341" fmla="*/ 224219 w 1662088"/>
                  <a:gd name="connsiteY341" fmla="*/ 119788 h 1327021"/>
                  <a:gd name="connsiteX342" fmla="*/ 226856 w 1662088"/>
                  <a:gd name="connsiteY342" fmla="*/ 111688 h 1327021"/>
                  <a:gd name="connsiteX343" fmla="*/ 237907 w 1662088"/>
                  <a:gd name="connsiteY343" fmla="*/ 106477 h 1327021"/>
                  <a:gd name="connsiteX344" fmla="*/ 729156 w 1662088"/>
                  <a:gd name="connsiteY344" fmla="*/ 40194 h 1327021"/>
                  <a:gd name="connsiteX345" fmla="*/ 729156 w 1662088"/>
                  <a:gd name="connsiteY345" fmla="*/ 181087 h 1327021"/>
                  <a:gd name="connsiteX346" fmla="*/ 755149 w 1662088"/>
                  <a:gd name="connsiteY346" fmla="*/ 181087 h 1327021"/>
                  <a:gd name="connsiteX347" fmla="*/ 768397 w 1662088"/>
                  <a:gd name="connsiteY347" fmla="*/ 184666 h 1327021"/>
                  <a:gd name="connsiteX348" fmla="*/ 772353 w 1662088"/>
                  <a:gd name="connsiteY348" fmla="*/ 194022 h 1327021"/>
                  <a:gd name="connsiteX349" fmla="*/ 768397 w 1662088"/>
                  <a:gd name="connsiteY349" fmla="*/ 203251 h 1327021"/>
                  <a:gd name="connsiteX350" fmla="*/ 755149 w 1662088"/>
                  <a:gd name="connsiteY350" fmla="*/ 206830 h 1327021"/>
                  <a:gd name="connsiteX351" fmla="*/ 677419 w 1662088"/>
                  <a:gd name="connsiteY351" fmla="*/ 206830 h 1327021"/>
                  <a:gd name="connsiteX352" fmla="*/ 664171 w 1662088"/>
                  <a:gd name="connsiteY352" fmla="*/ 203251 h 1327021"/>
                  <a:gd name="connsiteX353" fmla="*/ 660216 w 1662088"/>
                  <a:gd name="connsiteY353" fmla="*/ 193896 h 1327021"/>
                  <a:gd name="connsiteX354" fmla="*/ 664171 w 1662088"/>
                  <a:gd name="connsiteY354" fmla="*/ 184666 h 1327021"/>
                  <a:gd name="connsiteX355" fmla="*/ 677419 w 1662088"/>
                  <a:gd name="connsiteY355" fmla="*/ 181087 h 1327021"/>
                  <a:gd name="connsiteX356" fmla="*/ 703413 w 1662088"/>
                  <a:gd name="connsiteY356" fmla="*/ 181087 h 1327021"/>
                  <a:gd name="connsiteX357" fmla="*/ 703413 w 1662088"/>
                  <a:gd name="connsiteY357" fmla="*/ 73722 h 1327021"/>
                  <a:gd name="connsiteX358" fmla="*/ 680433 w 1662088"/>
                  <a:gd name="connsiteY358" fmla="*/ 79749 h 1327021"/>
                  <a:gd name="connsiteX359" fmla="*/ 672145 w 1662088"/>
                  <a:gd name="connsiteY359" fmla="*/ 81256 h 1327021"/>
                  <a:gd name="connsiteX360" fmla="*/ 663669 w 1662088"/>
                  <a:gd name="connsiteY360" fmla="*/ 77363 h 1327021"/>
                  <a:gd name="connsiteX361" fmla="*/ 660090 w 1662088"/>
                  <a:gd name="connsiteY361" fmla="*/ 67820 h 1327021"/>
                  <a:gd name="connsiteX362" fmla="*/ 662727 w 1662088"/>
                  <a:gd name="connsiteY362" fmla="*/ 59720 h 1327021"/>
                  <a:gd name="connsiteX363" fmla="*/ 673778 w 1662088"/>
                  <a:gd name="connsiteY363" fmla="*/ 54509 h 1327021"/>
                  <a:gd name="connsiteX364" fmla="*/ 521194 w 1662088"/>
                  <a:gd name="connsiteY364" fmla="*/ 25742 h 1327021"/>
                  <a:gd name="connsiteX365" fmla="*/ 502107 w 1662088"/>
                  <a:gd name="connsiteY365" fmla="*/ 35286 h 1327021"/>
                  <a:gd name="connsiteX366" fmla="*/ 490931 w 1662088"/>
                  <a:gd name="connsiteY366" fmla="*/ 71074 h 1327021"/>
                  <a:gd name="connsiteX367" fmla="*/ 490931 w 1662088"/>
                  <a:gd name="connsiteY367" fmla="*/ 99328 h 1327021"/>
                  <a:gd name="connsiteX368" fmla="*/ 502735 w 1662088"/>
                  <a:gd name="connsiteY368" fmla="*/ 135996 h 1327021"/>
                  <a:gd name="connsiteX369" fmla="*/ 521446 w 1662088"/>
                  <a:gd name="connsiteY369" fmla="*/ 144661 h 1327021"/>
                  <a:gd name="connsiteX370" fmla="*/ 540407 w 1662088"/>
                  <a:gd name="connsiteY370" fmla="*/ 135117 h 1327021"/>
                  <a:gd name="connsiteX371" fmla="*/ 551583 w 1662088"/>
                  <a:gd name="connsiteY371" fmla="*/ 99328 h 1327021"/>
                  <a:gd name="connsiteX372" fmla="*/ 551583 w 1662088"/>
                  <a:gd name="connsiteY372" fmla="*/ 71074 h 1327021"/>
                  <a:gd name="connsiteX373" fmla="*/ 539905 w 1662088"/>
                  <a:gd name="connsiteY373" fmla="*/ 34407 h 1327021"/>
                  <a:gd name="connsiteX374" fmla="*/ 521194 w 1662088"/>
                  <a:gd name="connsiteY374" fmla="*/ 25742 h 1327021"/>
                  <a:gd name="connsiteX375" fmla="*/ 521069 w 1662088"/>
                  <a:gd name="connsiteY375" fmla="*/ 0 h 1327021"/>
                  <a:gd name="connsiteX376" fmla="*/ 547251 w 1662088"/>
                  <a:gd name="connsiteY376" fmla="*/ 6781 h 1327021"/>
                  <a:gd name="connsiteX377" fmla="*/ 567719 w 1662088"/>
                  <a:gd name="connsiteY377" fmla="*/ 31958 h 1327021"/>
                  <a:gd name="connsiteX378" fmla="*/ 577451 w 1662088"/>
                  <a:gd name="connsiteY378" fmla="*/ 71074 h 1327021"/>
                  <a:gd name="connsiteX379" fmla="*/ 577451 w 1662088"/>
                  <a:gd name="connsiteY379" fmla="*/ 99328 h 1327021"/>
                  <a:gd name="connsiteX380" fmla="*/ 562948 w 1662088"/>
                  <a:gd name="connsiteY380" fmla="*/ 147423 h 1327021"/>
                  <a:gd name="connsiteX381" fmla="*/ 521446 w 1662088"/>
                  <a:gd name="connsiteY381" fmla="*/ 170403 h 1327021"/>
                  <a:gd name="connsiteX382" fmla="*/ 495138 w 1662088"/>
                  <a:gd name="connsiteY382" fmla="*/ 163559 h 1327021"/>
                  <a:gd name="connsiteX383" fmla="*/ 474795 w 1662088"/>
                  <a:gd name="connsiteY383" fmla="*/ 138319 h 1327021"/>
                  <a:gd name="connsiteX384" fmla="*/ 465189 w 1662088"/>
                  <a:gd name="connsiteY384" fmla="*/ 99328 h 1327021"/>
                  <a:gd name="connsiteX385" fmla="*/ 465189 w 1662088"/>
                  <a:gd name="connsiteY385" fmla="*/ 71074 h 1327021"/>
                  <a:gd name="connsiteX386" fmla="*/ 479629 w 1662088"/>
                  <a:gd name="connsiteY386" fmla="*/ 23042 h 1327021"/>
                  <a:gd name="connsiteX387" fmla="*/ 521069 w 1662088"/>
                  <a:gd name="connsiteY387" fmla="*/ 0 h 1327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Lst>
                <a:rect l="l" t="t" r="r" b="b"/>
                <a:pathLst>
                  <a:path w="1662088" h="1327021">
                    <a:moveTo>
                      <a:pt x="130430" y="1160385"/>
                    </a:moveTo>
                    <a:lnTo>
                      <a:pt x="130430" y="1301278"/>
                    </a:lnTo>
                    <a:lnTo>
                      <a:pt x="156424" y="1301278"/>
                    </a:lnTo>
                    <a:cubicBezTo>
                      <a:pt x="162619" y="1301278"/>
                      <a:pt x="167035" y="1302471"/>
                      <a:pt x="169672" y="1304857"/>
                    </a:cubicBezTo>
                    <a:cubicBezTo>
                      <a:pt x="172309" y="1307243"/>
                      <a:pt x="173628" y="1310362"/>
                      <a:pt x="173628" y="1314213"/>
                    </a:cubicBezTo>
                    <a:cubicBezTo>
                      <a:pt x="173628" y="1317980"/>
                      <a:pt x="172309" y="1321056"/>
                      <a:pt x="169672" y="1323442"/>
                    </a:cubicBezTo>
                    <a:cubicBezTo>
                      <a:pt x="167035" y="1325828"/>
                      <a:pt x="162619" y="1327021"/>
                      <a:pt x="156424" y="1327021"/>
                    </a:cubicBezTo>
                    <a:lnTo>
                      <a:pt x="78694" y="1327021"/>
                    </a:lnTo>
                    <a:cubicBezTo>
                      <a:pt x="72499" y="1327021"/>
                      <a:pt x="68083" y="1325828"/>
                      <a:pt x="65446" y="1323442"/>
                    </a:cubicBezTo>
                    <a:cubicBezTo>
                      <a:pt x="62809" y="1321056"/>
                      <a:pt x="61490" y="1317938"/>
                      <a:pt x="61490" y="1314087"/>
                    </a:cubicBezTo>
                    <a:cubicBezTo>
                      <a:pt x="61490" y="1310320"/>
                      <a:pt x="62809" y="1307243"/>
                      <a:pt x="65446" y="1304857"/>
                    </a:cubicBezTo>
                    <a:cubicBezTo>
                      <a:pt x="68083" y="1302471"/>
                      <a:pt x="72499" y="1301278"/>
                      <a:pt x="78694" y="1301278"/>
                    </a:cubicBezTo>
                    <a:lnTo>
                      <a:pt x="104688" y="1301278"/>
                    </a:lnTo>
                    <a:lnTo>
                      <a:pt x="104688" y="1193913"/>
                    </a:lnTo>
                    <a:lnTo>
                      <a:pt x="81708" y="1199940"/>
                    </a:lnTo>
                    <a:cubicBezTo>
                      <a:pt x="78024" y="1200945"/>
                      <a:pt x="75262" y="1201447"/>
                      <a:pt x="73420" y="1201447"/>
                    </a:cubicBezTo>
                    <a:cubicBezTo>
                      <a:pt x="70155" y="1201447"/>
                      <a:pt x="67330" y="1200150"/>
                      <a:pt x="64944" y="1197555"/>
                    </a:cubicBezTo>
                    <a:cubicBezTo>
                      <a:pt x="62558" y="1194959"/>
                      <a:pt x="61365" y="1191778"/>
                      <a:pt x="61365" y="1188011"/>
                    </a:cubicBezTo>
                    <a:cubicBezTo>
                      <a:pt x="61365" y="1184579"/>
                      <a:pt x="62244" y="1181879"/>
                      <a:pt x="64002" y="1179911"/>
                    </a:cubicBezTo>
                    <a:cubicBezTo>
                      <a:pt x="65760" y="1177944"/>
                      <a:pt x="69443" y="1176207"/>
                      <a:pt x="75052" y="1174700"/>
                    </a:cubicBezTo>
                    <a:close/>
                    <a:moveTo>
                      <a:pt x="343878" y="1002509"/>
                    </a:moveTo>
                    <a:cubicBezTo>
                      <a:pt x="336093" y="1002509"/>
                      <a:pt x="329730" y="1005691"/>
                      <a:pt x="324791" y="1012053"/>
                    </a:cubicBezTo>
                    <a:cubicBezTo>
                      <a:pt x="317340" y="1021680"/>
                      <a:pt x="313615" y="1033610"/>
                      <a:pt x="313615" y="1047841"/>
                    </a:cubicBezTo>
                    <a:lnTo>
                      <a:pt x="313615" y="1076096"/>
                    </a:lnTo>
                    <a:cubicBezTo>
                      <a:pt x="313615" y="1090160"/>
                      <a:pt x="317550" y="1102382"/>
                      <a:pt x="325419" y="1112763"/>
                    </a:cubicBezTo>
                    <a:cubicBezTo>
                      <a:pt x="329772" y="1118539"/>
                      <a:pt x="336009" y="1121428"/>
                      <a:pt x="344130" y="1121428"/>
                    </a:cubicBezTo>
                    <a:cubicBezTo>
                      <a:pt x="351831" y="1121428"/>
                      <a:pt x="358152" y="1118246"/>
                      <a:pt x="363091" y="1111884"/>
                    </a:cubicBezTo>
                    <a:cubicBezTo>
                      <a:pt x="370542" y="1102257"/>
                      <a:pt x="374267" y="1090327"/>
                      <a:pt x="374267" y="1076096"/>
                    </a:cubicBezTo>
                    <a:lnTo>
                      <a:pt x="374267" y="1047841"/>
                    </a:lnTo>
                    <a:cubicBezTo>
                      <a:pt x="374267" y="1033861"/>
                      <a:pt x="370374" y="1021638"/>
                      <a:pt x="362589" y="1011174"/>
                    </a:cubicBezTo>
                    <a:cubicBezTo>
                      <a:pt x="358152" y="1005398"/>
                      <a:pt x="351915" y="1002509"/>
                      <a:pt x="343878" y="1002509"/>
                    </a:cubicBezTo>
                    <a:close/>
                    <a:moveTo>
                      <a:pt x="343753" y="976767"/>
                    </a:moveTo>
                    <a:cubicBezTo>
                      <a:pt x="354050" y="976767"/>
                      <a:pt x="362777" y="979027"/>
                      <a:pt x="369935" y="983548"/>
                    </a:cubicBezTo>
                    <a:cubicBezTo>
                      <a:pt x="377093" y="988068"/>
                      <a:pt x="383915" y="996461"/>
                      <a:pt x="390403" y="1008725"/>
                    </a:cubicBezTo>
                    <a:cubicBezTo>
                      <a:pt x="396891" y="1020990"/>
                      <a:pt x="400135" y="1034028"/>
                      <a:pt x="400135" y="1047841"/>
                    </a:cubicBezTo>
                    <a:lnTo>
                      <a:pt x="400135" y="1076096"/>
                    </a:lnTo>
                    <a:cubicBezTo>
                      <a:pt x="400135" y="1092839"/>
                      <a:pt x="395301" y="1108870"/>
                      <a:pt x="385632" y="1124190"/>
                    </a:cubicBezTo>
                    <a:cubicBezTo>
                      <a:pt x="375962" y="1139510"/>
                      <a:pt x="362128" y="1147170"/>
                      <a:pt x="344130" y="1147170"/>
                    </a:cubicBezTo>
                    <a:cubicBezTo>
                      <a:pt x="333749" y="1147170"/>
                      <a:pt x="324980" y="1144889"/>
                      <a:pt x="317822" y="1140327"/>
                    </a:cubicBezTo>
                    <a:cubicBezTo>
                      <a:pt x="310664" y="1135764"/>
                      <a:pt x="303883" y="1127351"/>
                      <a:pt x="297479" y="1115086"/>
                    </a:cubicBezTo>
                    <a:cubicBezTo>
                      <a:pt x="291075" y="1102822"/>
                      <a:pt x="287873" y="1089825"/>
                      <a:pt x="287873" y="1076096"/>
                    </a:cubicBezTo>
                    <a:lnTo>
                      <a:pt x="287873" y="1047841"/>
                    </a:lnTo>
                    <a:cubicBezTo>
                      <a:pt x="287873" y="1031182"/>
                      <a:pt x="292686" y="1015171"/>
                      <a:pt x="302313" y="999810"/>
                    </a:cubicBezTo>
                    <a:cubicBezTo>
                      <a:pt x="311941" y="984448"/>
                      <a:pt x="325754" y="976767"/>
                      <a:pt x="343753" y="976767"/>
                    </a:cubicBezTo>
                    <a:close/>
                    <a:moveTo>
                      <a:pt x="606728" y="832636"/>
                    </a:moveTo>
                    <a:lnTo>
                      <a:pt x="606728" y="973529"/>
                    </a:lnTo>
                    <a:lnTo>
                      <a:pt x="632721" y="973529"/>
                    </a:lnTo>
                    <a:cubicBezTo>
                      <a:pt x="638916" y="973529"/>
                      <a:pt x="643332" y="974722"/>
                      <a:pt x="645969" y="977108"/>
                    </a:cubicBezTo>
                    <a:cubicBezTo>
                      <a:pt x="648606" y="979494"/>
                      <a:pt x="649925" y="982613"/>
                      <a:pt x="649925" y="986464"/>
                    </a:cubicBezTo>
                    <a:cubicBezTo>
                      <a:pt x="649925" y="990231"/>
                      <a:pt x="648606" y="993307"/>
                      <a:pt x="645969" y="995693"/>
                    </a:cubicBezTo>
                    <a:cubicBezTo>
                      <a:pt x="643332" y="998079"/>
                      <a:pt x="638916" y="999272"/>
                      <a:pt x="632721" y="999272"/>
                    </a:cubicBezTo>
                    <a:lnTo>
                      <a:pt x="554991" y="999272"/>
                    </a:lnTo>
                    <a:cubicBezTo>
                      <a:pt x="548796" y="999272"/>
                      <a:pt x="544380" y="998079"/>
                      <a:pt x="541743" y="995693"/>
                    </a:cubicBezTo>
                    <a:cubicBezTo>
                      <a:pt x="539106" y="993307"/>
                      <a:pt x="537788" y="990189"/>
                      <a:pt x="537788" y="986338"/>
                    </a:cubicBezTo>
                    <a:cubicBezTo>
                      <a:pt x="537788" y="982571"/>
                      <a:pt x="539106" y="979494"/>
                      <a:pt x="541743" y="977108"/>
                    </a:cubicBezTo>
                    <a:cubicBezTo>
                      <a:pt x="544380" y="974722"/>
                      <a:pt x="548796" y="973529"/>
                      <a:pt x="554991" y="973529"/>
                    </a:cubicBezTo>
                    <a:lnTo>
                      <a:pt x="580985" y="973529"/>
                    </a:lnTo>
                    <a:lnTo>
                      <a:pt x="580985" y="866164"/>
                    </a:lnTo>
                    <a:lnTo>
                      <a:pt x="558005" y="872191"/>
                    </a:lnTo>
                    <a:cubicBezTo>
                      <a:pt x="554322" y="873196"/>
                      <a:pt x="551559" y="873698"/>
                      <a:pt x="549717" y="873698"/>
                    </a:cubicBezTo>
                    <a:cubicBezTo>
                      <a:pt x="546452" y="873698"/>
                      <a:pt x="543627" y="872401"/>
                      <a:pt x="541241" y="869806"/>
                    </a:cubicBezTo>
                    <a:cubicBezTo>
                      <a:pt x="538855" y="867210"/>
                      <a:pt x="537662" y="864029"/>
                      <a:pt x="537662" y="860262"/>
                    </a:cubicBezTo>
                    <a:cubicBezTo>
                      <a:pt x="537662" y="856830"/>
                      <a:pt x="538541" y="854130"/>
                      <a:pt x="540299" y="852162"/>
                    </a:cubicBezTo>
                    <a:cubicBezTo>
                      <a:pt x="542057" y="850195"/>
                      <a:pt x="545741" y="848458"/>
                      <a:pt x="551350" y="846951"/>
                    </a:cubicBezTo>
                    <a:close/>
                    <a:moveTo>
                      <a:pt x="773446" y="730114"/>
                    </a:moveTo>
                    <a:cubicBezTo>
                      <a:pt x="765661" y="730114"/>
                      <a:pt x="759298" y="733296"/>
                      <a:pt x="754359" y="739658"/>
                    </a:cubicBezTo>
                    <a:cubicBezTo>
                      <a:pt x="746908" y="749285"/>
                      <a:pt x="743183" y="761215"/>
                      <a:pt x="743183" y="775446"/>
                    </a:cubicBezTo>
                    <a:lnTo>
                      <a:pt x="743183" y="803701"/>
                    </a:lnTo>
                    <a:cubicBezTo>
                      <a:pt x="743183" y="817765"/>
                      <a:pt x="747118" y="829987"/>
                      <a:pt x="754987" y="840368"/>
                    </a:cubicBezTo>
                    <a:cubicBezTo>
                      <a:pt x="759340" y="846144"/>
                      <a:pt x="765577" y="849033"/>
                      <a:pt x="773698" y="849033"/>
                    </a:cubicBezTo>
                    <a:cubicBezTo>
                      <a:pt x="781399" y="849033"/>
                      <a:pt x="787720" y="845851"/>
                      <a:pt x="792659" y="839489"/>
                    </a:cubicBezTo>
                    <a:cubicBezTo>
                      <a:pt x="800110" y="829862"/>
                      <a:pt x="803835" y="817932"/>
                      <a:pt x="803835" y="803701"/>
                    </a:cubicBezTo>
                    <a:lnTo>
                      <a:pt x="803835" y="775446"/>
                    </a:lnTo>
                    <a:cubicBezTo>
                      <a:pt x="803835" y="761466"/>
                      <a:pt x="799942" y="749243"/>
                      <a:pt x="792157" y="738779"/>
                    </a:cubicBezTo>
                    <a:cubicBezTo>
                      <a:pt x="787720" y="733003"/>
                      <a:pt x="781483" y="730114"/>
                      <a:pt x="773446" y="730114"/>
                    </a:cubicBezTo>
                    <a:close/>
                    <a:moveTo>
                      <a:pt x="773321" y="704372"/>
                    </a:moveTo>
                    <a:cubicBezTo>
                      <a:pt x="783618" y="704372"/>
                      <a:pt x="792345" y="706632"/>
                      <a:pt x="799503" y="711153"/>
                    </a:cubicBezTo>
                    <a:cubicBezTo>
                      <a:pt x="806661" y="715673"/>
                      <a:pt x="813483" y="724066"/>
                      <a:pt x="819971" y="736330"/>
                    </a:cubicBezTo>
                    <a:cubicBezTo>
                      <a:pt x="826459" y="748595"/>
                      <a:pt x="829703" y="761633"/>
                      <a:pt x="829703" y="775446"/>
                    </a:cubicBezTo>
                    <a:lnTo>
                      <a:pt x="829703" y="803701"/>
                    </a:lnTo>
                    <a:cubicBezTo>
                      <a:pt x="829703" y="820444"/>
                      <a:pt x="824869" y="836475"/>
                      <a:pt x="815200" y="851795"/>
                    </a:cubicBezTo>
                    <a:cubicBezTo>
                      <a:pt x="805530" y="867115"/>
                      <a:pt x="791696" y="874775"/>
                      <a:pt x="773698" y="874775"/>
                    </a:cubicBezTo>
                    <a:cubicBezTo>
                      <a:pt x="763317" y="874775"/>
                      <a:pt x="754548" y="872494"/>
                      <a:pt x="747390" y="867932"/>
                    </a:cubicBezTo>
                    <a:cubicBezTo>
                      <a:pt x="740232" y="863369"/>
                      <a:pt x="733451" y="854956"/>
                      <a:pt x="727047" y="842691"/>
                    </a:cubicBezTo>
                    <a:cubicBezTo>
                      <a:pt x="720643" y="830427"/>
                      <a:pt x="717441" y="817430"/>
                      <a:pt x="717441" y="803701"/>
                    </a:cubicBezTo>
                    <a:lnTo>
                      <a:pt x="717441" y="775446"/>
                    </a:lnTo>
                    <a:cubicBezTo>
                      <a:pt x="717441" y="758787"/>
                      <a:pt x="722254" y="742776"/>
                      <a:pt x="731881" y="727414"/>
                    </a:cubicBezTo>
                    <a:cubicBezTo>
                      <a:pt x="741509" y="712053"/>
                      <a:pt x="755322" y="704372"/>
                      <a:pt x="773321" y="704372"/>
                    </a:cubicBezTo>
                    <a:close/>
                    <a:moveTo>
                      <a:pt x="238232" y="636461"/>
                    </a:moveTo>
                    <a:lnTo>
                      <a:pt x="238232" y="777354"/>
                    </a:lnTo>
                    <a:lnTo>
                      <a:pt x="264225" y="777354"/>
                    </a:lnTo>
                    <a:cubicBezTo>
                      <a:pt x="270420" y="777354"/>
                      <a:pt x="274836" y="778547"/>
                      <a:pt x="277473" y="780933"/>
                    </a:cubicBezTo>
                    <a:cubicBezTo>
                      <a:pt x="280110" y="783319"/>
                      <a:pt x="281429" y="786438"/>
                      <a:pt x="281429" y="790289"/>
                    </a:cubicBezTo>
                    <a:cubicBezTo>
                      <a:pt x="281429" y="794056"/>
                      <a:pt x="280110" y="797132"/>
                      <a:pt x="277473" y="799518"/>
                    </a:cubicBezTo>
                    <a:cubicBezTo>
                      <a:pt x="274836" y="801904"/>
                      <a:pt x="270420" y="803097"/>
                      <a:pt x="264225" y="803097"/>
                    </a:cubicBezTo>
                    <a:lnTo>
                      <a:pt x="186495" y="803097"/>
                    </a:lnTo>
                    <a:cubicBezTo>
                      <a:pt x="180300" y="803097"/>
                      <a:pt x="175884" y="801904"/>
                      <a:pt x="173247" y="799518"/>
                    </a:cubicBezTo>
                    <a:cubicBezTo>
                      <a:pt x="170610" y="797132"/>
                      <a:pt x="169292" y="794014"/>
                      <a:pt x="169292" y="790163"/>
                    </a:cubicBezTo>
                    <a:cubicBezTo>
                      <a:pt x="169292" y="786396"/>
                      <a:pt x="170610" y="783319"/>
                      <a:pt x="173247" y="780933"/>
                    </a:cubicBezTo>
                    <a:cubicBezTo>
                      <a:pt x="175884" y="778547"/>
                      <a:pt x="180300" y="777354"/>
                      <a:pt x="186495" y="777354"/>
                    </a:cubicBezTo>
                    <a:lnTo>
                      <a:pt x="212489" y="777354"/>
                    </a:lnTo>
                    <a:lnTo>
                      <a:pt x="212489" y="669989"/>
                    </a:lnTo>
                    <a:lnTo>
                      <a:pt x="189509" y="676016"/>
                    </a:lnTo>
                    <a:cubicBezTo>
                      <a:pt x="185826" y="677021"/>
                      <a:pt x="183063" y="677523"/>
                      <a:pt x="181221" y="677523"/>
                    </a:cubicBezTo>
                    <a:cubicBezTo>
                      <a:pt x="177956" y="677523"/>
                      <a:pt x="175131" y="676226"/>
                      <a:pt x="172745" y="673631"/>
                    </a:cubicBezTo>
                    <a:cubicBezTo>
                      <a:pt x="170359" y="671035"/>
                      <a:pt x="169166" y="667854"/>
                      <a:pt x="169166" y="664087"/>
                    </a:cubicBezTo>
                    <a:cubicBezTo>
                      <a:pt x="169166" y="660655"/>
                      <a:pt x="170045" y="657955"/>
                      <a:pt x="171803" y="655987"/>
                    </a:cubicBezTo>
                    <a:cubicBezTo>
                      <a:pt x="173561" y="654020"/>
                      <a:pt x="177245" y="652283"/>
                      <a:pt x="182854" y="650776"/>
                    </a:cubicBezTo>
                    <a:close/>
                    <a:moveTo>
                      <a:pt x="985363" y="590361"/>
                    </a:moveTo>
                    <a:lnTo>
                      <a:pt x="985363" y="731254"/>
                    </a:lnTo>
                    <a:lnTo>
                      <a:pt x="1011357" y="731254"/>
                    </a:lnTo>
                    <a:cubicBezTo>
                      <a:pt x="1017551" y="731254"/>
                      <a:pt x="1021968" y="732447"/>
                      <a:pt x="1024605" y="734833"/>
                    </a:cubicBezTo>
                    <a:cubicBezTo>
                      <a:pt x="1027242" y="737219"/>
                      <a:pt x="1028560" y="740338"/>
                      <a:pt x="1028560" y="744189"/>
                    </a:cubicBezTo>
                    <a:cubicBezTo>
                      <a:pt x="1028560" y="747956"/>
                      <a:pt x="1027242" y="751032"/>
                      <a:pt x="1024605" y="753418"/>
                    </a:cubicBezTo>
                    <a:cubicBezTo>
                      <a:pt x="1021968" y="755804"/>
                      <a:pt x="1017551" y="756997"/>
                      <a:pt x="1011357" y="756997"/>
                    </a:cubicBezTo>
                    <a:lnTo>
                      <a:pt x="933626" y="756997"/>
                    </a:lnTo>
                    <a:cubicBezTo>
                      <a:pt x="927431" y="756997"/>
                      <a:pt x="923015" y="755804"/>
                      <a:pt x="920378" y="753418"/>
                    </a:cubicBezTo>
                    <a:cubicBezTo>
                      <a:pt x="917741" y="751032"/>
                      <a:pt x="916423" y="747914"/>
                      <a:pt x="916423" y="744063"/>
                    </a:cubicBezTo>
                    <a:cubicBezTo>
                      <a:pt x="916423" y="740296"/>
                      <a:pt x="917741" y="737219"/>
                      <a:pt x="920378" y="734833"/>
                    </a:cubicBezTo>
                    <a:cubicBezTo>
                      <a:pt x="923015" y="732447"/>
                      <a:pt x="927431" y="731254"/>
                      <a:pt x="933626" y="731254"/>
                    </a:cubicBezTo>
                    <a:lnTo>
                      <a:pt x="959620" y="731254"/>
                    </a:lnTo>
                    <a:lnTo>
                      <a:pt x="959620" y="623889"/>
                    </a:lnTo>
                    <a:lnTo>
                      <a:pt x="936640" y="629916"/>
                    </a:lnTo>
                    <a:cubicBezTo>
                      <a:pt x="932957" y="630921"/>
                      <a:pt x="930194" y="631423"/>
                      <a:pt x="928352" y="631423"/>
                    </a:cubicBezTo>
                    <a:cubicBezTo>
                      <a:pt x="925087" y="631423"/>
                      <a:pt x="922262" y="630126"/>
                      <a:pt x="919876" y="627531"/>
                    </a:cubicBezTo>
                    <a:cubicBezTo>
                      <a:pt x="917490" y="624935"/>
                      <a:pt x="916297" y="621754"/>
                      <a:pt x="916297" y="617987"/>
                    </a:cubicBezTo>
                    <a:cubicBezTo>
                      <a:pt x="916297" y="614555"/>
                      <a:pt x="917176" y="611855"/>
                      <a:pt x="918934" y="609887"/>
                    </a:cubicBezTo>
                    <a:cubicBezTo>
                      <a:pt x="920692" y="607920"/>
                      <a:pt x="924376" y="606183"/>
                      <a:pt x="929985" y="604676"/>
                    </a:cubicBezTo>
                    <a:close/>
                    <a:moveTo>
                      <a:pt x="386226" y="544961"/>
                    </a:moveTo>
                    <a:cubicBezTo>
                      <a:pt x="378441" y="544961"/>
                      <a:pt x="372078" y="548142"/>
                      <a:pt x="367139" y="554505"/>
                    </a:cubicBezTo>
                    <a:cubicBezTo>
                      <a:pt x="359688" y="564132"/>
                      <a:pt x="355963" y="576062"/>
                      <a:pt x="355963" y="590293"/>
                    </a:cubicBezTo>
                    <a:lnTo>
                      <a:pt x="355963" y="618548"/>
                    </a:lnTo>
                    <a:cubicBezTo>
                      <a:pt x="355963" y="632612"/>
                      <a:pt x="359898" y="644834"/>
                      <a:pt x="367767" y="655215"/>
                    </a:cubicBezTo>
                    <a:cubicBezTo>
                      <a:pt x="372120" y="660991"/>
                      <a:pt x="378357" y="663880"/>
                      <a:pt x="386478" y="663880"/>
                    </a:cubicBezTo>
                    <a:cubicBezTo>
                      <a:pt x="394179" y="663880"/>
                      <a:pt x="400500" y="660698"/>
                      <a:pt x="405439" y="654336"/>
                    </a:cubicBezTo>
                    <a:cubicBezTo>
                      <a:pt x="412890" y="644709"/>
                      <a:pt x="416615" y="632779"/>
                      <a:pt x="416615" y="618548"/>
                    </a:cubicBezTo>
                    <a:lnTo>
                      <a:pt x="416615" y="590293"/>
                    </a:lnTo>
                    <a:cubicBezTo>
                      <a:pt x="416615" y="576313"/>
                      <a:pt x="412722" y="564090"/>
                      <a:pt x="404937" y="553626"/>
                    </a:cubicBezTo>
                    <a:cubicBezTo>
                      <a:pt x="400500" y="547849"/>
                      <a:pt x="394263" y="544961"/>
                      <a:pt x="386226" y="544961"/>
                    </a:cubicBezTo>
                    <a:close/>
                    <a:moveTo>
                      <a:pt x="386101" y="519219"/>
                    </a:moveTo>
                    <a:cubicBezTo>
                      <a:pt x="396398" y="519219"/>
                      <a:pt x="405125" y="521479"/>
                      <a:pt x="412283" y="526000"/>
                    </a:cubicBezTo>
                    <a:cubicBezTo>
                      <a:pt x="419441" y="530520"/>
                      <a:pt x="426263" y="538913"/>
                      <a:pt x="432751" y="551177"/>
                    </a:cubicBezTo>
                    <a:cubicBezTo>
                      <a:pt x="439239" y="563442"/>
                      <a:pt x="442483" y="576480"/>
                      <a:pt x="442483" y="590293"/>
                    </a:cubicBezTo>
                    <a:lnTo>
                      <a:pt x="442483" y="618548"/>
                    </a:lnTo>
                    <a:cubicBezTo>
                      <a:pt x="442483" y="635291"/>
                      <a:pt x="437649" y="651322"/>
                      <a:pt x="427980" y="666642"/>
                    </a:cubicBezTo>
                    <a:cubicBezTo>
                      <a:pt x="418310" y="681962"/>
                      <a:pt x="404476" y="689622"/>
                      <a:pt x="386478" y="689622"/>
                    </a:cubicBezTo>
                    <a:cubicBezTo>
                      <a:pt x="376097" y="689622"/>
                      <a:pt x="367328" y="687341"/>
                      <a:pt x="360170" y="682778"/>
                    </a:cubicBezTo>
                    <a:cubicBezTo>
                      <a:pt x="353012" y="678216"/>
                      <a:pt x="346231" y="669803"/>
                      <a:pt x="339827" y="657538"/>
                    </a:cubicBezTo>
                    <a:cubicBezTo>
                      <a:pt x="333423" y="645274"/>
                      <a:pt x="330221" y="632277"/>
                      <a:pt x="330221" y="618548"/>
                    </a:cubicBezTo>
                    <a:lnTo>
                      <a:pt x="330221" y="590293"/>
                    </a:lnTo>
                    <a:cubicBezTo>
                      <a:pt x="330221" y="573634"/>
                      <a:pt x="335034" y="557623"/>
                      <a:pt x="344661" y="542261"/>
                    </a:cubicBezTo>
                    <a:cubicBezTo>
                      <a:pt x="354289" y="526900"/>
                      <a:pt x="368102" y="519219"/>
                      <a:pt x="386101" y="519219"/>
                    </a:cubicBezTo>
                    <a:close/>
                    <a:moveTo>
                      <a:pt x="1219608" y="487604"/>
                    </a:moveTo>
                    <a:cubicBezTo>
                      <a:pt x="1211822" y="487604"/>
                      <a:pt x="1205460" y="490785"/>
                      <a:pt x="1200520" y="497148"/>
                    </a:cubicBezTo>
                    <a:cubicBezTo>
                      <a:pt x="1193070" y="506775"/>
                      <a:pt x="1189344" y="518705"/>
                      <a:pt x="1189344" y="532936"/>
                    </a:cubicBezTo>
                    <a:lnTo>
                      <a:pt x="1189344" y="561190"/>
                    </a:lnTo>
                    <a:cubicBezTo>
                      <a:pt x="1189344" y="575255"/>
                      <a:pt x="1193279" y="587477"/>
                      <a:pt x="1201148" y="597858"/>
                    </a:cubicBezTo>
                    <a:cubicBezTo>
                      <a:pt x="1205501" y="603634"/>
                      <a:pt x="1211738" y="606523"/>
                      <a:pt x="1219859" y="606523"/>
                    </a:cubicBezTo>
                    <a:cubicBezTo>
                      <a:pt x="1227561" y="606523"/>
                      <a:pt x="1233881" y="603341"/>
                      <a:pt x="1238820" y="596979"/>
                    </a:cubicBezTo>
                    <a:cubicBezTo>
                      <a:pt x="1246271" y="587352"/>
                      <a:pt x="1249996" y="575422"/>
                      <a:pt x="1249996" y="561190"/>
                    </a:cubicBezTo>
                    <a:lnTo>
                      <a:pt x="1249996" y="532936"/>
                    </a:lnTo>
                    <a:cubicBezTo>
                      <a:pt x="1249996" y="518956"/>
                      <a:pt x="1246104" y="506733"/>
                      <a:pt x="1238318" y="496269"/>
                    </a:cubicBezTo>
                    <a:cubicBezTo>
                      <a:pt x="1233881" y="490492"/>
                      <a:pt x="1227644" y="487604"/>
                      <a:pt x="1219608" y="487604"/>
                    </a:cubicBezTo>
                    <a:close/>
                    <a:moveTo>
                      <a:pt x="1448745" y="476355"/>
                    </a:moveTo>
                    <a:lnTo>
                      <a:pt x="1448745" y="617248"/>
                    </a:lnTo>
                    <a:lnTo>
                      <a:pt x="1474739" y="617248"/>
                    </a:lnTo>
                    <a:cubicBezTo>
                      <a:pt x="1480933" y="617248"/>
                      <a:pt x="1485350" y="618441"/>
                      <a:pt x="1487987" y="620827"/>
                    </a:cubicBezTo>
                    <a:cubicBezTo>
                      <a:pt x="1490624" y="623213"/>
                      <a:pt x="1491942" y="626332"/>
                      <a:pt x="1491942" y="630183"/>
                    </a:cubicBezTo>
                    <a:cubicBezTo>
                      <a:pt x="1491942" y="633950"/>
                      <a:pt x="1490624" y="637026"/>
                      <a:pt x="1487987" y="639412"/>
                    </a:cubicBezTo>
                    <a:cubicBezTo>
                      <a:pt x="1485350" y="641798"/>
                      <a:pt x="1480933" y="642991"/>
                      <a:pt x="1474739" y="642991"/>
                    </a:cubicBezTo>
                    <a:lnTo>
                      <a:pt x="1397008" y="642991"/>
                    </a:lnTo>
                    <a:cubicBezTo>
                      <a:pt x="1390813" y="642991"/>
                      <a:pt x="1386397" y="641798"/>
                      <a:pt x="1383760" y="639412"/>
                    </a:cubicBezTo>
                    <a:cubicBezTo>
                      <a:pt x="1381123" y="637026"/>
                      <a:pt x="1379805" y="633908"/>
                      <a:pt x="1379805" y="630057"/>
                    </a:cubicBezTo>
                    <a:cubicBezTo>
                      <a:pt x="1379805" y="626290"/>
                      <a:pt x="1381123" y="623213"/>
                      <a:pt x="1383760" y="620827"/>
                    </a:cubicBezTo>
                    <a:cubicBezTo>
                      <a:pt x="1386397" y="618441"/>
                      <a:pt x="1390813" y="617248"/>
                      <a:pt x="1397008" y="617248"/>
                    </a:cubicBezTo>
                    <a:lnTo>
                      <a:pt x="1423002" y="617248"/>
                    </a:lnTo>
                    <a:lnTo>
                      <a:pt x="1423002" y="509883"/>
                    </a:lnTo>
                    <a:lnTo>
                      <a:pt x="1400022" y="515910"/>
                    </a:lnTo>
                    <a:cubicBezTo>
                      <a:pt x="1396339" y="516915"/>
                      <a:pt x="1393576" y="517417"/>
                      <a:pt x="1391734" y="517417"/>
                    </a:cubicBezTo>
                    <a:cubicBezTo>
                      <a:pt x="1388469" y="517417"/>
                      <a:pt x="1385644" y="516120"/>
                      <a:pt x="1383258" y="513524"/>
                    </a:cubicBezTo>
                    <a:cubicBezTo>
                      <a:pt x="1380872" y="510929"/>
                      <a:pt x="1379679" y="507748"/>
                      <a:pt x="1379679" y="503981"/>
                    </a:cubicBezTo>
                    <a:cubicBezTo>
                      <a:pt x="1379679" y="500548"/>
                      <a:pt x="1380558" y="497849"/>
                      <a:pt x="1382316" y="495881"/>
                    </a:cubicBezTo>
                    <a:cubicBezTo>
                      <a:pt x="1384074" y="493914"/>
                      <a:pt x="1387758" y="492177"/>
                      <a:pt x="1393367" y="490670"/>
                    </a:cubicBezTo>
                    <a:close/>
                    <a:moveTo>
                      <a:pt x="1219482" y="461862"/>
                    </a:moveTo>
                    <a:cubicBezTo>
                      <a:pt x="1229779" y="461862"/>
                      <a:pt x="1238506" y="464122"/>
                      <a:pt x="1245664" y="468643"/>
                    </a:cubicBezTo>
                    <a:cubicBezTo>
                      <a:pt x="1252822" y="473163"/>
                      <a:pt x="1259645" y="481556"/>
                      <a:pt x="1266133" y="493820"/>
                    </a:cubicBezTo>
                    <a:cubicBezTo>
                      <a:pt x="1272621" y="506085"/>
                      <a:pt x="1275865" y="519123"/>
                      <a:pt x="1275865" y="532936"/>
                    </a:cubicBezTo>
                    <a:lnTo>
                      <a:pt x="1275865" y="561190"/>
                    </a:lnTo>
                    <a:cubicBezTo>
                      <a:pt x="1275865" y="577934"/>
                      <a:pt x="1271030" y="593965"/>
                      <a:pt x="1261361" y="609285"/>
                    </a:cubicBezTo>
                    <a:cubicBezTo>
                      <a:pt x="1251692" y="624605"/>
                      <a:pt x="1237858" y="632265"/>
                      <a:pt x="1219859" y="632265"/>
                    </a:cubicBezTo>
                    <a:cubicBezTo>
                      <a:pt x="1209478" y="632265"/>
                      <a:pt x="1200709" y="629984"/>
                      <a:pt x="1193551" y="625421"/>
                    </a:cubicBezTo>
                    <a:cubicBezTo>
                      <a:pt x="1186393" y="620859"/>
                      <a:pt x="1179612" y="612446"/>
                      <a:pt x="1173208" y="600181"/>
                    </a:cubicBezTo>
                    <a:cubicBezTo>
                      <a:pt x="1166804" y="587917"/>
                      <a:pt x="1163602" y="574920"/>
                      <a:pt x="1163602" y="561190"/>
                    </a:cubicBezTo>
                    <a:lnTo>
                      <a:pt x="1163602" y="532936"/>
                    </a:lnTo>
                    <a:cubicBezTo>
                      <a:pt x="1163602" y="516277"/>
                      <a:pt x="1168415" y="500266"/>
                      <a:pt x="1178043" y="484904"/>
                    </a:cubicBezTo>
                    <a:cubicBezTo>
                      <a:pt x="1187670" y="469543"/>
                      <a:pt x="1201483" y="461862"/>
                      <a:pt x="1219482" y="461862"/>
                    </a:cubicBezTo>
                    <a:close/>
                    <a:moveTo>
                      <a:pt x="654512" y="396595"/>
                    </a:moveTo>
                    <a:lnTo>
                      <a:pt x="654512" y="537488"/>
                    </a:lnTo>
                    <a:lnTo>
                      <a:pt x="680505" y="537488"/>
                    </a:lnTo>
                    <a:cubicBezTo>
                      <a:pt x="686700" y="537488"/>
                      <a:pt x="691116" y="538681"/>
                      <a:pt x="693753" y="541067"/>
                    </a:cubicBezTo>
                    <a:cubicBezTo>
                      <a:pt x="696390" y="543453"/>
                      <a:pt x="697709" y="546572"/>
                      <a:pt x="697709" y="550422"/>
                    </a:cubicBezTo>
                    <a:cubicBezTo>
                      <a:pt x="697709" y="554190"/>
                      <a:pt x="696390" y="557266"/>
                      <a:pt x="693753" y="559652"/>
                    </a:cubicBezTo>
                    <a:cubicBezTo>
                      <a:pt x="691116" y="562038"/>
                      <a:pt x="686700" y="563231"/>
                      <a:pt x="680505" y="563231"/>
                    </a:cubicBezTo>
                    <a:lnTo>
                      <a:pt x="602775" y="563231"/>
                    </a:lnTo>
                    <a:cubicBezTo>
                      <a:pt x="596580" y="563231"/>
                      <a:pt x="592164" y="562038"/>
                      <a:pt x="589527" y="559652"/>
                    </a:cubicBezTo>
                    <a:cubicBezTo>
                      <a:pt x="586890" y="557266"/>
                      <a:pt x="585572" y="554148"/>
                      <a:pt x="585572" y="550297"/>
                    </a:cubicBezTo>
                    <a:cubicBezTo>
                      <a:pt x="585572" y="546530"/>
                      <a:pt x="586890" y="543453"/>
                      <a:pt x="589527" y="541067"/>
                    </a:cubicBezTo>
                    <a:cubicBezTo>
                      <a:pt x="592164" y="538681"/>
                      <a:pt x="596580" y="537488"/>
                      <a:pt x="602775" y="537488"/>
                    </a:cubicBezTo>
                    <a:lnTo>
                      <a:pt x="628769" y="537488"/>
                    </a:lnTo>
                    <a:lnTo>
                      <a:pt x="628769" y="430123"/>
                    </a:lnTo>
                    <a:lnTo>
                      <a:pt x="605789" y="436150"/>
                    </a:lnTo>
                    <a:cubicBezTo>
                      <a:pt x="602106" y="437155"/>
                      <a:pt x="599343" y="437657"/>
                      <a:pt x="597501" y="437657"/>
                    </a:cubicBezTo>
                    <a:cubicBezTo>
                      <a:pt x="594236" y="437657"/>
                      <a:pt x="591411" y="436360"/>
                      <a:pt x="589025" y="433764"/>
                    </a:cubicBezTo>
                    <a:cubicBezTo>
                      <a:pt x="586639" y="431169"/>
                      <a:pt x="585446" y="427988"/>
                      <a:pt x="585446" y="424221"/>
                    </a:cubicBezTo>
                    <a:cubicBezTo>
                      <a:pt x="585446" y="420788"/>
                      <a:pt x="586325" y="418089"/>
                      <a:pt x="588083" y="416121"/>
                    </a:cubicBezTo>
                    <a:cubicBezTo>
                      <a:pt x="589841" y="414154"/>
                      <a:pt x="593525" y="412417"/>
                      <a:pt x="599134" y="410910"/>
                    </a:cubicBezTo>
                    <a:close/>
                    <a:moveTo>
                      <a:pt x="882421" y="312267"/>
                    </a:moveTo>
                    <a:cubicBezTo>
                      <a:pt x="874636" y="312267"/>
                      <a:pt x="868273" y="315449"/>
                      <a:pt x="863334" y="321811"/>
                    </a:cubicBezTo>
                    <a:cubicBezTo>
                      <a:pt x="855883" y="331438"/>
                      <a:pt x="852158" y="343368"/>
                      <a:pt x="852158" y="357599"/>
                    </a:cubicBezTo>
                    <a:lnTo>
                      <a:pt x="852158" y="385853"/>
                    </a:lnTo>
                    <a:cubicBezTo>
                      <a:pt x="852158" y="399918"/>
                      <a:pt x="856093" y="412140"/>
                      <a:pt x="863962" y="422521"/>
                    </a:cubicBezTo>
                    <a:cubicBezTo>
                      <a:pt x="868315" y="428297"/>
                      <a:pt x="874552" y="431186"/>
                      <a:pt x="882673" y="431186"/>
                    </a:cubicBezTo>
                    <a:cubicBezTo>
                      <a:pt x="890374" y="431186"/>
                      <a:pt x="896695" y="428004"/>
                      <a:pt x="901634" y="421642"/>
                    </a:cubicBezTo>
                    <a:cubicBezTo>
                      <a:pt x="909085" y="412015"/>
                      <a:pt x="912810" y="400085"/>
                      <a:pt x="912810" y="385853"/>
                    </a:cubicBezTo>
                    <a:lnTo>
                      <a:pt x="912810" y="357599"/>
                    </a:lnTo>
                    <a:cubicBezTo>
                      <a:pt x="912810" y="343619"/>
                      <a:pt x="908918" y="331396"/>
                      <a:pt x="901132" y="320932"/>
                    </a:cubicBezTo>
                    <a:cubicBezTo>
                      <a:pt x="896695" y="315156"/>
                      <a:pt x="890458" y="312267"/>
                      <a:pt x="882421" y="312267"/>
                    </a:cubicBezTo>
                    <a:close/>
                    <a:moveTo>
                      <a:pt x="69065" y="305094"/>
                    </a:moveTo>
                    <a:lnTo>
                      <a:pt x="69065" y="445987"/>
                    </a:lnTo>
                    <a:lnTo>
                      <a:pt x="95059" y="445987"/>
                    </a:lnTo>
                    <a:cubicBezTo>
                      <a:pt x="101254" y="445987"/>
                      <a:pt x="105670" y="447180"/>
                      <a:pt x="108307" y="449566"/>
                    </a:cubicBezTo>
                    <a:cubicBezTo>
                      <a:pt x="110944" y="451952"/>
                      <a:pt x="112263" y="455071"/>
                      <a:pt x="112263" y="458921"/>
                    </a:cubicBezTo>
                    <a:cubicBezTo>
                      <a:pt x="112263" y="462689"/>
                      <a:pt x="110944" y="465765"/>
                      <a:pt x="108307" y="468151"/>
                    </a:cubicBezTo>
                    <a:cubicBezTo>
                      <a:pt x="105670" y="470537"/>
                      <a:pt x="101254" y="471730"/>
                      <a:pt x="95059" y="471730"/>
                    </a:cubicBezTo>
                    <a:lnTo>
                      <a:pt x="17329" y="471730"/>
                    </a:lnTo>
                    <a:cubicBezTo>
                      <a:pt x="11134" y="471730"/>
                      <a:pt x="6718" y="470537"/>
                      <a:pt x="4081" y="468151"/>
                    </a:cubicBezTo>
                    <a:cubicBezTo>
                      <a:pt x="1444" y="465765"/>
                      <a:pt x="125" y="462647"/>
                      <a:pt x="125" y="458796"/>
                    </a:cubicBezTo>
                    <a:cubicBezTo>
                      <a:pt x="125" y="455029"/>
                      <a:pt x="1444" y="451952"/>
                      <a:pt x="4081" y="449566"/>
                    </a:cubicBezTo>
                    <a:cubicBezTo>
                      <a:pt x="6718" y="447180"/>
                      <a:pt x="11134" y="445987"/>
                      <a:pt x="17329" y="445987"/>
                    </a:cubicBezTo>
                    <a:lnTo>
                      <a:pt x="43323" y="445987"/>
                    </a:lnTo>
                    <a:lnTo>
                      <a:pt x="43323" y="338622"/>
                    </a:lnTo>
                    <a:lnTo>
                      <a:pt x="20343" y="344649"/>
                    </a:lnTo>
                    <a:cubicBezTo>
                      <a:pt x="16659" y="345654"/>
                      <a:pt x="13897" y="346156"/>
                      <a:pt x="12055" y="346156"/>
                    </a:cubicBezTo>
                    <a:cubicBezTo>
                      <a:pt x="8790" y="346156"/>
                      <a:pt x="5965" y="344859"/>
                      <a:pt x="3579" y="342263"/>
                    </a:cubicBezTo>
                    <a:cubicBezTo>
                      <a:pt x="1193" y="339668"/>
                      <a:pt x="0" y="336487"/>
                      <a:pt x="0" y="332720"/>
                    </a:cubicBezTo>
                    <a:cubicBezTo>
                      <a:pt x="0" y="329287"/>
                      <a:pt x="879" y="326588"/>
                      <a:pt x="2637" y="324620"/>
                    </a:cubicBezTo>
                    <a:cubicBezTo>
                      <a:pt x="4395" y="322653"/>
                      <a:pt x="8078" y="320916"/>
                      <a:pt x="13687" y="319409"/>
                    </a:cubicBezTo>
                    <a:close/>
                    <a:moveTo>
                      <a:pt x="882296" y="286525"/>
                    </a:moveTo>
                    <a:cubicBezTo>
                      <a:pt x="892593" y="286525"/>
                      <a:pt x="901320" y="288785"/>
                      <a:pt x="908478" y="293306"/>
                    </a:cubicBezTo>
                    <a:cubicBezTo>
                      <a:pt x="915636" y="297826"/>
                      <a:pt x="922459" y="306219"/>
                      <a:pt x="928947" y="318483"/>
                    </a:cubicBezTo>
                    <a:cubicBezTo>
                      <a:pt x="935435" y="330748"/>
                      <a:pt x="938679" y="343786"/>
                      <a:pt x="938679" y="357599"/>
                    </a:cubicBezTo>
                    <a:lnTo>
                      <a:pt x="938679" y="385853"/>
                    </a:lnTo>
                    <a:cubicBezTo>
                      <a:pt x="938679" y="402597"/>
                      <a:pt x="933844" y="418628"/>
                      <a:pt x="924175" y="433948"/>
                    </a:cubicBezTo>
                    <a:cubicBezTo>
                      <a:pt x="914506" y="449268"/>
                      <a:pt x="900671" y="456928"/>
                      <a:pt x="882673" y="456928"/>
                    </a:cubicBezTo>
                    <a:cubicBezTo>
                      <a:pt x="872292" y="456928"/>
                      <a:pt x="863523" y="454647"/>
                      <a:pt x="856365" y="450084"/>
                    </a:cubicBezTo>
                    <a:cubicBezTo>
                      <a:pt x="849207" y="445522"/>
                      <a:pt x="842426" y="437108"/>
                      <a:pt x="836022" y="424844"/>
                    </a:cubicBezTo>
                    <a:cubicBezTo>
                      <a:pt x="829618" y="412580"/>
                      <a:pt x="826416" y="399583"/>
                      <a:pt x="826416" y="385853"/>
                    </a:cubicBezTo>
                    <a:lnTo>
                      <a:pt x="826416" y="357599"/>
                    </a:lnTo>
                    <a:cubicBezTo>
                      <a:pt x="826416" y="340940"/>
                      <a:pt x="831229" y="324929"/>
                      <a:pt x="840856" y="309568"/>
                    </a:cubicBezTo>
                    <a:cubicBezTo>
                      <a:pt x="850484" y="294206"/>
                      <a:pt x="864297" y="286525"/>
                      <a:pt x="882296" y="286525"/>
                    </a:cubicBezTo>
                    <a:close/>
                    <a:moveTo>
                      <a:pt x="1136702" y="254795"/>
                    </a:moveTo>
                    <a:lnTo>
                      <a:pt x="1136702" y="395688"/>
                    </a:lnTo>
                    <a:lnTo>
                      <a:pt x="1162696" y="395688"/>
                    </a:lnTo>
                    <a:cubicBezTo>
                      <a:pt x="1168890" y="395688"/>
                      <a:pt x="1173307" y="396881"/>
                      <a:pt x="1175944" y="399267"/>
                    </a:cubicBezTo>
                    <a:cubicBezTo>
                      <a:pt x="1178581" y="401653"/>
                      <a:pt x="1179899" y="404772"/>
                      <a:pt x="1179899" y="408622"/>
                    </a:cubicBezTo>
                    <a:cubicBezTo>
                      <a:pt x="1179899" y="412390"/>
                      <a:pt x="1178581" y="415466"/>
                      <a:pt x="1175944" y="417852"/>
                    </a:cubicBezTo>
                    <a:cubicBezTo>
                      <a:pt x="1173307" y="420238"/>
                      <a:pt x="1168890" y="421431"/>
                      <a:pt x="1162696" y="421431"/>
                    </a:cubicBezTo>
                    <a:lnTo>
                      <a:pt x="1084965" y="421431"/>
                    </a:lnTo>
                    <a:cubicBezTo>
                      <a:pt x="1078770" y="421431"/>
                      <a:pt x="1074354" y="420238"/>
                      <a:pt x="1071717" y="417852"/>
                    </a:cubicBezTo>
                    <a:cubicBezTo>
                      <a:pt x="1069080" y="415466"/>
                      <a:pt x="1067762" y="412348"/>
                      <a:pt x="1067762" y="408497"/>
                    </a:cubicBezTo>
                    <a:cubicBezTo>
                      <a:pt x="1067762" y="404730"/>
                      <a:pt x="1069080" y="401653"/>
                      <a:pt x="1071717" y="399267"/>
                    </a:cubicBezTo>
                    <a:cubicBezTo>
                      <a:pt x="1074354" y="396881"/>
                      <a:pt x="1078770" y="395688"/>
                      <a:pt x="1084965" y="395688"/>
                    </a:cubicBezTo>
                    <a:lnTo>
                      <a:pt x="1110959" y="395688"/>
                    </a:lnTo>
                    <a:lnTo>
                      <a:pt x="1110959" y="288323"/>
                    </a:lnTo>
                    <a:lnTo>
                      <a:pt x="1087979" y="294351"/>
                    </a:lnTo>
                    <a:cubicBezTo>
                      <a:pt x="1084296" y="295355"/>
                      <a:pt x="1081533" y="295857"/>
                      <a:pt x="1079691" y="295857"/>
                    </a:cubicBezTo>
                    <a:cubicBezTo>
                      <a:pt x="1076426" y="295857"/>
                      <a:pt x="1073601" y="294560"/>
                      <a:pt x="1071215" y="291965"/>
                    </a:cubicBezTo>
                    <a:cubicBezTo>
                      <a:pt x="1068829" y="289369"/>
                      <a:pt x="1067636" y="286188"/>
                      <a:pt x="1067636" y="282421"/>
                    </a:cubicBezTo>
                    <a:cubicBezTo>
                      <a:pt x="1067636" y="278989"/>
                      <a:pt x="1068515" y="276289"/>
                      <a:pt x="1070273" y="274322"/>
                    </a:cubicBezTo>
                    <a:cubicBezTo>
                      <a:pt x="1072031" y="272354"/>
                      <a:pt x="1075715" y="270617"/>
                      <a:pt x="1081324" y="269110"/>
                    </a:cubicBezTo>
                    <a:close/>
                    <a:moveTo>
                      <a:pt x="1364612" y="188375"/>
                    </a:moveTo>
                    <a:cubicBezTo>
                      <a:pt x="1356826" y="188375"/>
                      <a:pt x="1350464" y="191557"/>
                      <a:pt x="1345524" y="197919"/>
                    </a:cubicBezTo>
                    <a:cubicBezTo>
                      <a:pt x="1338074" y="207546"/>
                      <a:pt x="1334348" y="219476"/>
                      <a:pt x="1334348" y="233707"/>
                    </a:cubicBezTo>
                    <a:lnTo>
                      <a:pt x="1334348" y="261962"/>
                    </a:lnTo>
                    <a:cubicBezTo>
                      <a:pt x="1334348" y="276026"/>
                      <a:pt x="1338283" y="288248"/>
                      <a:pt x="1346152" y="298629"/>
                    </a:cubicBezTo>
                    <a:cubicBezTo>
                      <a:pt x="1350505" y="304406"/>
                      <a:pt x="1356742" y="307294"/>
                      <a:pt x="1364863" y="307294"/>
                    </a:cubicBezTo>
                    <a:cubicBezTo>
                      <a:pt x="1372565" y="307294"/>
                      <a:pt x="1378885" y="304113"/>
                      <a:pt x="1383824" y="297750"/>
                    </a:cubicBezTo>
                    <a:cubicBezTo>
                      <a:pt x="1391275" y="288123"/>
                      <a:pt x="1395000" y="276193"/>
                      <a:pt x="1395000" y="261962"/>
                    </a:cubicBezTo>
                    <a:lnTo>
                      <a:pt x="1395000" y="233707"/>
                    </a:lnTo>
                    <a:cubicBezTo>
                      <a:pt x="1395000" y="219727"/>
                      <a:pt x="1391108" y="207504"/>
                      <a:pt x="1383322" y="197040"/>
                    </a:cubicBezTo>
                    <a:cubicBezTo>
                      <a:pt x="1378885" y="191264"/>
                      <a:pt x="1372648" y="188375"/>
                      <a:pt x="1364612" y="188375"/>
                    </a:cubicBezTo>
                    <a:close/>
                    <a:moveTo>
                      <a:pt x="1364486" y="162633"/>
                    </a:moveTo>
                    <a:cubicBezTo>
                      <a:pt x="1374783" y="162633"/>
                      <a:pt x="1383510" y="164893"/>
                      <a:pt x="1390668" y="169414"/>
                    </a:cubicBezTo>
                    <a:cubicBezTo>
                      <a:pt x="1397826" y="173934"/>
                      <a:pt x="1404649" y="182327"/>
                      <a:pt x="1411137" y="194591"/>
                    </a:cubicBezTo>
                    <a:cubicBezTo>
                      <a:pt x="1417625" y="206856"/>
                      <a:pt x="1420869" y="219894"/>
                      <a:pt x="1420869" y="233707"/>
                    </a:cubicBezTo>
                    <a:lnTo>
                      <a:pt x="1420869" y="261962"/>
                    </a:lnTo>
                    <a:cubicBezTo>
                      <a:pt x="1420869" y="278705"/>
                      <a:pt x="1416034" y="294736"/>
                      <a:pt x="1406365" y="310056"/>
                    </a:cubicBezTo>
                    <a:cubicBezTo>
                      <a:pt x="1396696" y="325376"/>
                      <a:pt x="1382862" y="333036"/>
                      <a:pt x="1364863" y="333036"/>
                    </a:cubicBezTo>
                    <a:cubicBezTo>
                      <a:pt x="1354482" y="333036"/>
                      <a:pt x="1345713" y="330755"/>
                      <a:pt x="1338555" y="326192"/>
                    </a:cubicBezTo>
                    <a:cubicBezTo>
                      <a:pt x="1331397" y="321630"/>
                      <a:pt x="1324616" y="313217"/>
                      <a:pt x="1318212" y="300952"/>
                    </a:cubicBezTo>
                    <a:cubicBezTo>
                      <a:pt x="1311808" y="288688"/>
                      <a:pt x="1308606" y="275691"/>
                      <a:pt x="1308606" y="261962"/>
                    </a:cubicBezTo>
                    <a:lnTo>
                      <a:pt x="1308606" y="233707"/>
                    </a:lnTo>
                    <a:cubicBezTo>
                      <a:pt x="1308606" y="217048"/>
                      <a:pt x="1313419" y="201037"/>
                      <a:pt x="1323047" y="185676"/>
                    </a:cubicBezTo>
                    <a:cubicBezTo>
                      <a:pt x="1332674" y="170314"/>
                      <a:pt x="1346487" y="162633"/>
                      <a:pt x="1364486" y="162633"/>
                    </a:cubicBezTo>
                    <a:close/>
                    <a:moveTo>
                      <a:pt x="1618891" y="106726"/>
                    </a:moveTo>
                    <a:lnTo>
                      <a:pt x="1618891" y="247619"/>
                    </a:lnTo>
                    <a:lnTo>
                      <a:pt x="1644885" y="247619"/>
                    </a:lnTo>
                    <a:cubicBezTo>
                      <a:pt x="1651079" y="247619"/>
                      <a:pt x="1655496" y="248812"/>
                      <a:pt x="1658133" y="251198"/>
                    </a:cubicBezTo>
                    <a:cubicBezTo>
                      <a:pt x="1660770" y="253584"/>
                      <a:pt x="1662088" y="256703"/>
                      <a:pt x="1662088" y="260554"/>
                    </a:cubicBezTo>
                    <a:cubicBezTo>
                      <a:pt x="1662088" y="264321"/>
                      <a:pt x="1660770" y="267397"/>
                      <a:pt x="1658133" y="269783"/>
                    </a:cubicBezTo>
                    <a:cubicBezTo>
                      <a:pt x="1655496" y="272169"/>
                      <a:pt x="1651079" y="273362"/>
                      <a:pt x="1644885" y="273362"/>
                    </a:cubicBezTo>
                    <a:lnTo>
                      <a:pt x="1567154" y="273362"/>
                    </a:lnTo>
                    <a:cubicBezTo>
                      <a:pt x="1560959" y="273362"/>
                      <a:pt x="1556543" y="272169"/>
                      <a:pt x="1553906" y="269783"/>
                    </a:cubicBezTo>
                    <a:cubicBezTo>
                      <a:pt x="1551269" y="267397"/>
                      <a:pt x="1549951" y="264279"/>
                      <a:pt x="1549951" y="260428"/>
                    </a:cubicBezTo>
                    <a:cubicBezTo>
                      <a:pt x="1549951" y="256661"/>
                      <a:pt x="1551269" y="253584"/>
                      <a:pt x="1553906" y="251198"/>
                    </a:cubicBezTo>
                    <a:cubicBezTo>
                      <a:pt x="1556543" y="248812"/>
                      <a:pt x="1560959" y="247619"/>
                      <a:pt x="1567154" y="247619"/>
                    </a:cubicBezTo>
                    <a:lnTo>
                      <a:pt x="1593148" y="247619"/>
                    </a:lnTo>
                    <a:lnTo>
                      <a:pt x="1593148" y="140254"/>
                    </a:lnTo>
                    <a:lnTo>
                      <a:pt x="1570168" y="146282"/>
                    </a:lnTo>
                    <a:cubicBezTo>
                      <a:pt x="1566485" y="147286"/>
                      <a:pt x="1563722" y="147788"/>
                      <a:pt x="1561880" y="147788"/>
                    </a:cubicBezTo>
                    <a:cubicBezTo>
                      <a:pt x="1558615" y="147788"/>
                      <a:pt x="1555790" y="146491"/>
                      <a:pt x="1553404" y="143896"/>
                    </a:cubicBezTo>
                    <a:cubicBezTo>
                      <a:pt x="1551018" y="141300"/>
                      <a:pt x="1549825" y="138119"/>
                      <a:pt x="1549825" y="134352"/>
                    </a:cubicBezTo>
                    <a:cubicBezTo>
                      <a:pt x="1549825" y="130920"/>
                      <a:pt x="1550704" y="128220"/>
                      <a:pt x="1552462" y="126252"/>
                    </a:cubicBezTo>
                    <a:cubicBezTo>
                      <a:pt x="1554220" y="124285"/>
                      <a:pt x="1557904" y="122548"/>
                      <a:pt x="1563513" y="121041"/>
                    </a:cubicBezTo>
                    <a:close/>
                    <a:moveTo>
                      <a:pt x="293285" y="92162"/>
                    </a:moveTo>
                    <a:lnTo>
                      <a:pt x="293285" y="233055"/>
                    </a:lnTo>
                    <a:lnTo>
                      <a:pt x="319278" y="233055"/>
                    </a:lnTo>
                    <a:cubicBezTo>
                      <a:pt x="325473" y="233055"/>
                      <a:pt x="329889" y="234248"/>
                      <a:pt x="332526" y="236634"/>
                    </a:cubicBezTo>
                    <a:cubicBezTo>
                      <a:pt x="335163" y="239020"/>
                      <a:pt x="336482" y="242139"/>
                      <a:pt x="336482" y="245990"/>
                    </a:cubicBezTo>
                    <a:cubicBezTo>
                      <a:pt x="336482" y="249757"/>
                      <a:pt x="335163" y="252833"/>
                      <a:pt x="332526" y="255219"/>
                    </a:cubicBezTo>
                    <a:cubicBezTo>
                      <a:pt x="329889" y="257605"/>
                      <a:pt x="325473" y="258798"/>
                      <a:pt x="319278" y="258798"/>
                    </a:cubicBezTo>
                    <a:lnTo>
                      <a:pt x="241548" y="258798"/>
                    </a:lnTo>
                    <a:cubicBezTo>
                      <a:pt x="235353" y="258798"/>
                      <a:pt x="230937" y="257605"/>
                      <a:pt x="228300" y="255219"/>
                    </a:cubicBezTo>
                    <a:cubicBezTo>
                      <a:pt x="225663" y="252833"/>
                      <a:pt x="224345" y="249715"/>
                      <a:pt x="224345" y="245864"/>
                    </a:cubicBezTo>
                    <a:cubicBezTo>
                      <a:pt x="224345" y="242097"/>
                      <a:pt x="225663" y="239020"/>
                      <a:pt x="228300" y="236634"/>
                    </a:cubicBezTo>
                    <a:cubicBezTo>
                      <a:pt x="230937" y="234248"/>
                      <a:pt x="235353" y="233055"/>
                      <a:pt x="241548" y="233055"/>
                    </a:cubicBezTo>
                    <a:lnTo>
                      <a:pt x="267542" y="233055"/>
                    </a:lnTo>
                    <a:lnTo>
                      <a:pt x="267542" y="125690"/>
                    </a:lnTo>
                    <a:lnTo>
                      <a:pt x="244562" y="131717"/>
                    </a:lnTo>
                    <a:cubicBezTo>
                      <a:pt x="240879" y="132722"/>
                      <a:pt x="238116" y="133224"/>
                      <a:pt x="236274" y="133224"/>
                    </a:cubicBezTo>
                    <a:cubicBezTo>
                      <a:pt x="233009" y="133224"/>
                      <a:pt x="230184" y="131927"/>
                      <a:pt x="227798" y="129332"/>
                    </a:cubicBezTo>
                    <a:cubicBezTo>
                      <a:pt x="225412" y="126736"/>
                      <a:pt x="224219" y="123555"/>
                      <a:pt x="224219" y="119788"/>
                    </a:cubicBezTo>
                    <a:cubicBezTo>
                      <a:pt x="224219" y="116356"/>
                      <a:pt x="225098" y="113656"/>
                      <a:pt x="226856" y="111688"/>
                    </a:cubicBezTo>
                    <a:cubicBezTo>
                      <a:pt x="228614" y="109721"/>
                      <a:pt x="232298" y="107984"/>
                      <a:pt x="237907" y="106477"/>
                    </a:cubicBezTo>
                    <a:close/>
                    <a:moveTo>
                      <a:pt x="729156" y="40194"/>
                    </a:moveTo>
                    <a:lnTo>
                      <a:pt x="729156" y="181087"/>
                    </a:lnTo>
                    <a:lnTo>
                      <a:pt x="755149" y="181087"/>
                    </a:lnTo>
                    <a:cubicBezTo>
                      <a:pt x="761344" y="181087"/>
                      <a:pt x="765760" y="182280"/>
                      <a:pt x="768397" y="184666"/>
                    </a:cubicBezTo>
                    <a:cubicBezTo>
                      <a:pt x="771034" y="187052"/>
                      <a:pt x="772353" y="190171"/>
                      <a:pt x="772353" y="194022"/>
                    </a:cubicBezTo>
                    <a:cubicBezTo>
                      <a:pt x="772353" y="197789"/>
                      <a:pt x="771034" y="200865"/>
                      <a:pt x="768397" y="203251"/>
                    </a:cubicBezTo>
                    <a:cubicBezTo>
                      <a:pt x="765760" y="205637"/>
                      <a:pt x="761344" y="206830"/>
                      <a:pt x="755149" y="206830"/>
                    </a:cubicBezTo>
                    <a:lnTo>
                      <a:pt x="677419" y="206830"/>
                    </a:lnTo>
                    <a:cubicBezTo>
                      <a:pt x="671224" y="206830"/>
                      <a:pt x="666808" y="205637"/>
                      <a:pt x="664171" y="203251"/>
                    </a:cubicBezTo>
                    <a:cubicBezTo>
                      <a:pt x="661534" y="200865"/>
                      <a:pt x="660216" y="197747"/>
                      <a:pt x="660216" y="193896"/>
                    </a:cubicBezTo>
                    <a:cubicBezTo>
                      <a:pt x="660216" y="190129"/>
                      <a:pt x="661534" y="187052"/>
                      <a:pt x="664171" y="184666"/>
                    </a:cubicBezTo>
                    <a:cubicBezTo>
                      <a:pt x="666808" y="182280"/>
                      <a:pt x="671224" y="181087"/>
                      <a:pt x="677419" y="181087"/>
                    </a:cubicBezTo>
                    <a:lnTo>
                      <a:pt x="703413" y="181087"/>
                    </a:lnTo>
                    <a:lnTo>
                      <a:pt x="703413" y="73722"/>
                    </a:lnTo>
                    <a:lnTo>
                      <a:pt x="680433" y="79749"/>
                    </a:lnTo>
                    <a:cubicBezTo>
                      <a:pt x="676750" y="80754"/>
                      <a:pt x="673987" y="81256"/>
                      <a:pt x="672145" y="81256"/>
                    </a:cubicBezTo>
                    <a:cubicBezTo>
                      <a:pt x="668880" y="81256"/>
                      <a:pt x="666055" y="79959"/>
                      <a:pt x="663669" y="77363"/>
                    </a:cubicBezTo>
                    <a:cubicBezTo>
                      <a:pt x="661283" y="74768"/>
                      <a:pt x="660090" y="71587"/>
                      <a:pt x="660090" y="67820"/>
                    </a:cubicBezTo>
                    <a:cubicBezTo>
                      <a:pt x="660090" y="64388"/>
                      <a:pt x="660969" y="61688"/>
                      <a:pt x="662727" y="59720"/>
                    </a:cubicBezTo>
                    <a:cubicBezTo>
                      <a:pt x="664485" y="57753"/>
                      <a:pt x="668169" y="56016"/>
                      <a:pt x="673778" y="54509"/>
                    </a:cubicBezTo>
                    <a:close/>
                    <a:moveTo>
                      <a:pt x="521194" y="25742"/>
                    </a:moveTo>
                    <a:cubicBezTo>
                      <a:pt x="513409" y="25742"/>
                      <a:pt x="507046" y="28924"/>
                      <a:pt x="502107" y="35286"/>
                    </a:cubicBezTo>
                    <a:cubicBezTo>
                      <a:pt x="494656" y="44913"/>
                      <a:pt x="490931" y="56843"/>
                      <a:pt x="490931" y="71074"/>
                    </a:cubicBezTo>
                    <a:lnTo>
                      <a:pt x="490931" y="99328"/>
                    </a:lnTo>
                    <a:cubicBezTo>
                      <a:pt x="490931" y="113393"/>
                      <a:pt x="494866" y="125615"/>
                      <a:pt x="502735" y="135996"/>
                    </a:cubicBezTo>
                    <a:cubicBezTo>
                      <a:pt x="507088" y="141772"/>
                      <a:pt x="513325" y="144661"/>
                      <a:pt x="521446" y="144661"/>
                    </a:cubicBezTo>
                    <a:cubicBezTo>
                      <a:pt x="529147" y="144661"/>
                      <a:pt x="535468" y="141479"/>
                      <a:pt x="540407" y="135117"/>
                    </a:cubicBezTo>
                    <a:cubicBezTo>
                      <a:pt x="547858" y="125490"/>
                      <a:pt x="551583" y="113560"/>
                      <a:pt x="551583" y="99328"/>
                    </a:cubicBezTo>
                    <a:lnTo>
                      <a:pt x="551583" y="71074"/>
                    </a:lnTo>
                    <a:cubicBezTo>
                      <a:pt x="551583" y="57094"/>
                      <a:pt x="547690" y="44871"/>
                      <a:pt x="539905" y="34407"/>
                    </a:cubicBezTo>
                    <a:cubicBezTo>
                      <a:pt x="535468" y="28630"/>
                      <a:pt x="529231" y="25742"/>
                      <a:pt x="521194" y="25742"/>
                    </a:cubicBezTo>
                    <a:close/>
                    <a:moveTo>
                      <a:pt x="521069" y="0"/>
                    </a:moveTo>
                    <a:cubicBezTo>
                      <a:pt x="531366" y="0"/>
                      <a:pt x="540093" y="2260"/>
                      <a:pt x="547251" y="6781"/>
                    </a:cubicBezTo>
                    <a:cubicBezTo>
                      <a:pt x="554409" y="11301"/>
                      <a:pt x="561231" y="19694"/>
                      <a:pt x="567719" y="31958"/>
                    </a:cubicBezTo>
                    <a:cubicBezTo>
                      <a:pt x="574207" y="44223"/>
                      <a:pt x="577451" y="57261"/>
                      <a:pt x="577451" y="71074"/>
                    </a:cubicBezTo>
                    <a:lnTo>
                      <a:pt x="577451" y="99328"/>
                    </a:lnTo>
                    <a:cubicBezTo>
                      <a:pt x="577451" y="116072"/>
                      <a:pt x="572617" y="132103"/>
                      <a:pt x="562948" y="147423"/>
                    </a:cubicBezTo>
                    <a:cubicBezTo>
                      <a:pt x="553278" y="162743"/>
                      <a:pt x="539444" y="170403"/>
                      <a:pt x="521446" y="170403"/>
                    </a:cubicBezTo>
                    <a:cubicBezTo>
                      <a:pt x="511065" y="170403"/>
                      <a:pt x="502296" y="168122"/>
                      <a:pt x="495138" y="163559"/>
                    </a:cubicBezTo>
                    <a:cubicBezTo>
                      <a:pt x="487980" y="158997"/>
                      <a:pt x="481199" y="150584"/>
                      <a:pt x="474795" y="138319"/>
                    </a:cubicBezTo>
                    <a:cubicBezTo>
                      <a:pt x="468391" y="126055"/>
                      <a:pt x="465189" y="113058"/>
                      <a:pt x="465189" y="99328"/>
                    </a:cubicBezTo>
                    <a:lnTo>
                      <a:pt x="465189" y="71074"/>
                    </a:lnTo>
                    <a:cubicBezTo>
                      <a:pt x="465189" y="54415"/>
                      <a:pt x="470002" y="38404"/>
                      <a:pt x="479629" y="23042"/>
                    </a:cubicBezTo>
                    <a:cubicBezTo>
                      <a:pt x="489257" y="7681"/>
                      <a:pt x="503070" y="0"/>
                      <a:pt x="521069" y="0"/>
                    </a:cubicBezTo>
                    <a:close/>
                  </a:path>
                </a:pathLst>
              </a:custGeom>
              <a:solidFill>
                <a:schemeClr val="bg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sp>
        <p:nvSpPr>
          <p:cNvPr id="69" name="empower">
            <a:extLst>
              <a:ext uri="{FF2B5EF4-FFF2-40B4-BE49-F238E27FC236}">
                <a16:creationId xmlns:a16="http://schemas.microsoft.com/office/drawing/2014/main" id="{49000C35-9927-4838-826E-A0AA54989A86}"/>
              </a:ext>
            </a:extLst>
          </p:cNvPr>
          <p:cNvSpPr/>
          <p:nvPr/>
        </p:nvSpPr>
        <p:spPr bwMode="auto">
          <a:xfrm>
            <a:off x="1281292" y="3899281"/>
            <a:ext cx="2698059" cy="81401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b" anchorCtr="0" forceAA="0" compatLnSpc="1">
            <a:prstTxWarp prst="textNoShape">
              <a:avLst/>
            </a:prstTxWarp>
            <a:spAutoFit/>
          </a:bodyPr>
          <a:lstStyle/>
          <a:p>
            <a:pPr algn="ctr" defTabSz="913890" fontAlgn="base">
              <a:lnSpc>
                <a:spcPct val="90000"/>
              </a:lnSpc>
              <a:spcBef>
                <a:spcPct val="0"/>
              </a:spcBef>
              <a:spcAft>
                <a:spcPct val="0"/>
              </a:spcAft>
              <a:defRPr/>
            </a:pPr>
            <a:r>
              <a:rPr lang="en-US" sz="1836" kern="0">
                <a:gradFill>
                  <a:gsLst>
                    <a:gs pos="2917">
                      <a:srgbClr val="505050"/>
                    </a:gs>
                    <a:gs pos="100000">
                      <a:srgbClr val="505050"/>
                    </a:gs>
                  </a:gsLst>
                  <a:lin ang="5400000" scaled="1"/>
                </a:gradFill>
                <a:latin typeface="Segoe UI Semilight" panose="020B0402040204020203" pitchFamily="34" charset="0"/>
                <a:cs typeface="Segoe UI Semilight" panose="020B0402040204020203" pitchFamily="34" charset="0"/>
              </a:rPr>
              <a:t>Lacks structural consistency</a:t>
            </a:r>
          </a:p>
        </p:txBody>
      </p:sp>
      <p:sp>
        <p:nvSpPr>
          <p:cNvPr id="2" name="Title 1">
            <a:extLst>
              <a:ext uri="{FF2B5EF4-FFF2-40B4-BE49-F238E27FC236}">
                <a16:creationId xmlns:a16="http://schemas.microsoft.com/office/drawing/2014/main" id="{5FF6AF06-78F4-47C4-A297-96A8D507616D}"/>
              </a:ext>
            </a:extLst>
          </p:cNvPr>
          <p:cNvSpPr>
            <a:spLocks noGrp="1"/>
          </p:cNvSpPr>
          <p:nvPr>
            <p:ph type="title"/>
          </p:nvPr>
        </p:nvSpPr>
        <p:spPr/>
        <p:txBody>
          <a:bodyPr>
            <a:normAutofit/>
          </a:bodyPr>
          <a:lstStyle/>
          <a:p>
            <a:r>
              <a:rPr lang="en-US" sz="3672">
                <a:solidFill>
                  <a:srgbClr val="0070C0"/>
                </a:solidFill>
                <a:latin typeface="Segoe UI Light (Headings)"/>
              </a:rPr>
              <a:t>Problems with IoT Data</a:t>
            </a:r>
          </a:p>
        </p:txBody>
      </p:sp>
      <p:sp>
        <p:nvSpPr>
          <p:cNvPr id="6" name="TextBox 5">
            <a:extLst>
              <a:ext uri="{FF2B5EF4-FFF2-40B4-BE49-F238E27FC236}">
                <a16:creationId xmlns:a16="http://schemas.microsoft.com/office/drawing/2014/main" id="{F0C2D586-3552-4FAF-BF1B-433DC91AB7F0}"/>
              </a:ext>
            </a:extLst>
          </p:cNvPr>
          <p:cNvSpPr txBox="1"/>
          <p:nvPr/>
        </p:nvSpPr>
        <p:spPr>
          <a:xfrm>
            <a:off x="6218237" y="5708035"/>
            <a:ext cx="5362469" cy="958583"/>
          </a:xfrm>
          <a:prstGeom prst="rect">
            <a:avLst/>
          </a:prstGeom>
          <a:noFill/>
        </p:spPr>
        <p:txBody>
          <a:bodyPr wrap="square" rtlCol="0">
            <a:spAutoFit/>
          </a:bodyPr>
          <a:lstStyle/>
          <a:p>
            <a:pPr algn="ctr" defTabSz="932597"/>
            <a:r>
              <a:rPr lang="en-US" sz="1836" dirty="0">
                <a:solidFill>
                  <a:prstClr val="black"/>
                </a:solidFill>
                <a:latin typeface="Calibri" panose="020F0502020204030204"/>
              </a:rPr>
              <a:t>Data coming from sensors and assets do not have consistent structures making it extremely difficult to aggregate and compare.</a:t>
            </a:r>
          </a:p>
        </p:txBody>
      </p:sp>
      <p:pic>
        <p:nvPicPr>
          <p:cNvPr id="11" name="Picture 10" descr="A picture containing toy&#10;&#10;Description automatically generated">
            <a:extLst>
              <a:ext uri="{FF2B5EF4-FFF2-40B4-BE49-F238E27FC236}">
                <a16:creationId xmlns:a16="http://schemas.microsoft.com/office/drawing/2014/main" id="{F794500E-D951-4805-8F95-12170E230D5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95376" y="675550"/>
            <a:ext cx="5008192" cy="4944258"/>
          </a:xfrm>
          <a:prstGeom prst="rect">
            <a:avLst/>
          </a:prstGeom>
        </p:spPr>
      </p:pic>
    </p:spTree>
    <p:extLst>
      <p:ext uri="{BB962C8B-B14F-4D97-AF65-F5344CB8AC3E}">
        <p14:creationId xmlns:p14="http://schemas.microsoft.com/office/powerpoint/2010/main" val="61595323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heme/theme1.xml><?xml version="1.0" encoding="utf-8"?>
<a:theme xmlns:a="http://schemas.openxmlformats.org/drawingml/2006/main" name="Dynamics 365">
  <a:themeElements>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10.xml><?xml version="1.0" encoding="utf-8"?>
<a:theme xmlns:a="http://schemas.openxmlformats.org/drawingml/2006/main" name="2_Azure 1">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11.xml><?xml version="1.0" encoding="utf-8"?>
<a:theme xmlns:a="http://schemas.openxmlformats.org/drawingml/2006/main" name="1_Dynamics 365">
  <a:themeElements>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12.xml><?xml version="1.0" encoding="utf-8"?>
<a:theme xmlns:a="http://schemas.openxmlformats.org/drawingml/2006/main" name="TR18_BO_CT_Template_16x9">
  <a:themeElements>
    <a:clrScheme name="TR17-Blue">
      <a:dk1>
        <a:srgbClr val="505050"/>
      </a:dk1>
      <a:lt1>
        <a:srgbClr val="FFFFFF"/>
      </a:lt1>
      <a:dk2>
        <a:srgbClr val="0072C6"/>
      </a:dk2>
      <a:lt2>
        <a:srgbClr val="6DC2E9"/>
      </a:lt2>
      <a:accent1>
        <a:srgbClr val="002050"/>
      </a:accent1>
      <a:accent2>
        <a:srgbClr val="007233"/>
      </a:accent2>
      <a:accent3>
        <a:srgbClr val="DC3C00"/>
      </a:accent3>
      <a:accent4>
        <a:srgbClr val="442359"/>
      </a:accent4>
      <a:accent5>
        <a:srgbClr val="B4009E"/>
      </a:accent5>
      <a:accent6>
        <a:srgbClr val="FF8C00"/>
      </a:accent6>
      <a:hlink>
        <a:srgbClr val="E2E584"/>
      </a:hlink>
      <a:folHlink>
        <a:srgbClr val="E2E584"/>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18_BO_CT_Template_16x9" id="{72FF5726-0C02-49D9-AC1A-772C33DADA29}" vid="{49FE85E7-FAD7-4C3F-AE53-D9BCA16F5F2C}"/>
    </a:ext>
  </a:extLst>
</a:theme>
</file>

<file path=ppt/theme/theme13.xml><?xml version="1.0" encoding="utf-8"?>
<a:theme xmlns:a="http://schemas.openxmlformats.org/drawingml/2006/main" name="5-50203_Microsoft_Ignite_Template">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_v03" id="{F4E7AC97-C3BC-4DAC-B23A-C0D4DABB7CB5}" vid="{F1FB81AB-2433-4475-9273-C3E09225E34D}"/>
    </a:ext>
  </a:extLst>
</a:theme>
</file>

<file path=ppt/theme/theme14.xml><?xml version="1.0" encoding="utf-8"?>
<a:theme xmlns:a="http://schemas.openxmlformats.org/drawingml/2006/main" name="1_9-51120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Confidential_Template.potx" id="{2E4A4918-284C-46F1-9B54-9D50F959FD57}" vid="{8438846E-C0AC-46F0-B0D7-14635F94CE3B}"/>
    </a:ext>
  </a:extLst>
</a:theme>
</file>

<file path=ppt/theme/theme1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6.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7.xml><?xml version="1.0" encoding="utf-8"?>
<a:theme xmlns:a="http://schemas.openxmlformats.org/drawingml/2006/main" name="5-50002_Ignite_Breakout_Template">
  <a:themeElements>
    <a:clrScheme name="Ignite 2016">
      <a:dk1>
        <a:srgbClr val="505050"/>
      </a:dk1>
      <a:lt1>
        <a:srgbClr val="FFFFFF"/>
      </a:lt1>
      <a:dk2>
        <a:srgbClr val="D83B01"/>
      </a:dk2>
      <a:lt2>
        <a:srgbClr val="F8F8F8"/>
      </a:lt2>
      <a:accent1>
        <a:srgbClr val="D83B01"/>
      </a:accent1>
      <a:accent2>
        <a:srgbClr val="0078D7"/>
      </a:accent2>
      <a:accent3>
        <a:srgbClr val="505050"/>
      </a:accent3>
      <a:accent4>
        <a:srgbClr val="D2D2D2"/>
      </a:accent4>
      <a:accent5>
        <a:srgbClr val="FFB900"/>
      </a:accent5>
      <a:accent6>
        <a:srgbClr val="FF8C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6_16x9_Template.potx" id="{CBE293B4-E8CE-4773-8118-C9AFF2860326}" vid="{2919AEDD-0101-441B-B6AF-1CDAE3B8CD78}"/>
    </a:ext>
  </a:extLst>
</a:theme>
</file>

<file path=ppt/theme/theme18.xml><?xml version="1.0" encoding="utf-8"?>
<a:theme xmlns:a="http://schemas.openxmlformats.org/drawingml/2006/main" name="1_9-51052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Confidential_Template.potx" id="{0F8CB122-C994-4093-B9E2-8615EB8CECED}" vid="{8A0307D0-69F3-4CB2-B616-44A635DE1A63}"/>
    </a:ext>
  </a:extLst>
</a:theme>
</file>

<file path=ppt/theme/theme19.xml><?xml version="1.0" encoding="utf-8"?>
<a:theme xmlns:a="http://schemas.openxmlformats.org/drawingml/2006/main" name="MSVID_White_16x9_2012-08-18">
  <a:themeElements>
    <a:clrScheme name="MSVID White">
      <a:dk1>
        <a:srgbClr val="505050"/>
      </a:dk1>
      <a:lt1>
        <a:srgbClr val="FFFFFF"/>
      </a:lt1>
      <a:dk2>
        <a:srgbClr val="68217A"/>
      </a:dk2>
      <a:lt2>
        <a:srgbClr val="D2D2D2"/>
      </a:lt2>
      <a:accent1>
        <a:srgbClr val="68217A"/>
      </a:accent1>
      <a:accent2>
        <a:srgbClr val="008272"/>
      </a:accent2>
      <a:accent3>
        <a:srgbClr val="0072C6"/>
      </a:accent3>
      <a:accent4>
        <a:srgbClr val="B4009E"/>
      </a:accent4>
      <a:accent5>
        <a:srgbClr val="442359"/>
      </a:accent5>
      <a:accent6>
        <a:srgbClr val="002050"/>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theme>
</file>

<file path=ppt/theme/theme2.xml><?xml version="1.0" encoding="utf-8"?>
<a:theme xmlns:a="http://schemas.openxmlformats.org/drawingml/2006/main" name="Azure 1">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20.xml><?xml version="1.0" encoding="utf-8"?>
<a:theme xmlns:a="http://schemas.openxmlformats.org/drawingml/2006/main" name="1_Azure Dev Light - 2018H2">
  <a:themeElements>
    <a:clrScheme name="Azure 2018Q1 Light">
      <a:dk1>
        <a:srgbClr val="E9E9E9"/>
      </a:dk1>
      <a:lt1>
        <a:srgbClr val="000000"/>
      </a:lt1>
      <a:dk2>
        <a:srgbClr val="FFFFFF"/>
      </a:dk2>
      <a:lt2>
        <a:srgbClr val="404140"/>
      </a:lt2>
      <a:accent1>
        <a:srgbClr val="0078D7"/>
      </a:accent1>
      <a:accent2>
        <a:srgbClr val="4DB0FF"/>
      </a:accent2>
      <a:accent3>
        <a:srgbClr val="B1D6F2"/>
      </a:accent3>
      <a:accent4>
        <a:srgbClr val="0359A0"/>
      </a:accent4>
      <a:accent5>
        <a:srgbClr val="8CCAFD"/>
      </a:accent5>
      <a:accent6>
        <a:srgbClr val="797979"/>
      </a:accent6>
      <a:hlink>
        <a:srgbClr val="4CAFFF"/>
      </a:hlink>
      <a:folHlink>
        <a:srgbClr val="0478D6"/>
      </a:folHlink>
    </a:clrScheme>
    <a:fontScheme name="Windows Fonts">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txDef>
      <a:spPr/>
      <a:bodyPr lIns="0" tIns="0" rIns="0" bIns="0" anchor="t" anchorCtr="0"/>
      <a:lstStyle>
        <a:defPPr>
          <a:defRPr smtClean="0"/>
        </a:defPPr>
      </a:lstStyle>
    </a:txDef>
  </a:objectDefaults>
  <a:extraClrSchemeLst/>
  <a:extLst>
    <a:ext uri="{05A4C25C-085E-4340-85A3-A5531E510DB2}">
      <thm15:themeFamily xmlns:thm15="http://schemas.microsoft.com/office/thememl/2012/main" name="Azure18_AzureDevPowerPoint_16x9.potx" id="{C0620CD2-E38F-4DEB-AE88-F41338761AAF}" vid="{83AD2FEF-2B3B-4D2A-9462-A5589672CBCB}"/>
    </a:ext>
  </a:extLst>
</a:theme>
</file>

<file path=ppt/theme/theme2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Azure 1">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4.xml><?xml version="1.0" encoding="utf-8"?>
<a:theme xmlns:a="http://schemas.openxmlformats.org/drawingml/2006/main" name="3_Azure 1">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5.xml><?xml version="1.0" encoding="utf-8"?>
<a:theme xmlns:a="http://schemas.openxmlformats.org/drawingml/2006/main" name="2_Dynamics 365">
  <a:themeElements>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6.xml><?xml version="1.0" encoding="utf-8"?>
<a:theme xmlns:a="http://schemas.openxmlformats.org/drawingml/2006/main" name="WHITE TEMPLATE">
  <a:themeElements>
    <a:clrScheme name="BT - Dk Blue on white - variety">
      <a:dk1>
        <a:srgbClr val="353535"/>
      </a:dk1>
      <a:lt1>
        <a:srgbClr val="FFFFFF"/>
      </a:lt1>
      <a:dk2>
        <a:srgbClr val="002050"/>
      </a:dk2>
      <a:lt2>
        <a:srgbClr val="EAEAEA"/>
      </a:lt2>
      <a:accent1>
        <a:srgbClr val="002050"/>
      </a:accent1>
      <a:accent2>
        <a:srgbClr val="0078D7"/>
      </a:accent2>
      <a:accent3>
        <a:srgbClr val="BAD80A"/>
      </a:accent3>
      <a:accent4>
        <a:srgbClr val="FF8C00"/>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IoT in Healthcare - Initial Readout 09112017.potx" id="{6BA6A923-2E53-47F8-B984-64C132B94D3C}" vid="{B72B99C5-7B62-4838-97FA-3CB9F6C9653D}"/>
    </a:ext>
  </a:extLst>
</a:theme>
</file>

<file path=ppt/theme/theme7.xml><?xml version="1.0" encoding="utf-8"?>
<a:theme xmlns:a="http://schemas.openxmlformats.org/drawingml/2006/main" name="Azure Dev Light - 2018H2">
  <a:themeElements>
    <a:clrScheme name="Azure 2018Q1 Light">
      <a:dk1>
        <a:srgbClr val="E9E9E9"/>
      </a:dk1>
      <a:lt1>
        <a:srgbClr val="000000"/>
      </a:lt1>
      <a:dk2>
        <a:srgbClr val="FFFFFF"/>
      </a:dk2>
      <a:lt2>
        <a:srgbClr val="404140"/>
      </a:lt2>
      <a:accent1>
        <a:srgbClr val="0078D7"/>
      </a:accent1>
      <a:accent2>
        <a:srgbClr val="4DB0FF"/>
      </a:accent2>
      <a:accent3>
        <a:srgbClr val="B1D6F2"/>
      </a:accent3>
      <a:accent4>
        <a:srgbClr val="0359A0"/>
      </a:accent4>
      <a:accent5>
        <a:srgbClr val="8CCAFD"/>
      </a:accent5>
      <a:accent6>
        <a:srgbClr val="797979"/>
      </a:accent6>
      <a:hlink>
        <a:srgbClr val="4CAFFF"/>
      </a:hlink>
      <a:folHlink>
        <a:srgbClr val="0478D6"/>
      </a:folHlink>
    </a:clrScheme>
    <a:fontScheme name="Windows Fonts">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txDef>
      <a:spPr/>
      <a:bodyPr lIns="0" tIns="0" rIns="0" bIns="0" anchor="t" anchorCtr="0"/>
      <a:lstStyle>
        <a:defPPr>
          <a:defRPr smtClean="0"/>
        </a:defPPr>
      </a:lstStyle>
    </a:txDef>
  </a:objectDefaults>
  <a:extraClrSchemeLst/>
  <a:extLst>
    <a:ext uri="{05A4C25C-085E-4340-85A3-A5531E510DB2}">
      <thm15:themeFamily xmlns:thm15="http://schemas.microsoft.com/office/thememl/2012/main" name="Azure18_AzureDevPowerPoint_16x9.potx" id="{C0620CD2-E38F-4DEB-AE88-F41338761AAF}" vid="{83AD2FEF-2B3B-4D2A-9462-A5589672CBCB}"/>
    </a:ext>
  </a:extLst>
</a:theme>
</file>

<file path=ppt/theme/theme8.xml><?xml version="1.0" encoding="utf-8"?>
<a:theme xmlns:a="http://schemas.openxmlformats.org/drawingml/2006/main" name="9-51056_Build 2019 Breakout_White Template">
  <a:themeElements>
    <a:clrScheme name="Build Breakout 2019 Light">
      <a:dk1>
        <a:srgbClr val="000000"/>
      </a:dk1>
      <a:lt1>
        <a:srgbClr val="FFFFFF"/>
      </a:lt1>
      <a:dk2>
        <a:srgbClr val="274B47"/>
      </a:dk2>
      <a:lt2>
        <a:srgbClr val="E6E6E6"/>
      </a:lt2>
      <a:accent1>
        <a:srgbClr val="008575"/>
      </a:accent1>
      <a:accent2>
        <a:srgbClr val="274B47"/>
      </a:accent2>
      <a:accent3>
        <a:srgbClr val="8661C5"/>
      </a:accent3>
      <a:accent4>
        <a:srgbClr val="3B2E58"/>
      </a:accent4>
      <a:accent5>
        <a:srgbClr val="D83B01"/>
      </a:accent5>
      <a:accent6>
        <a:srgbClr val="FF9349"/>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9_Breakout_Template_FINAL.potx" id="{69DC4342-2318-4762-A750-5C5BA2F26D46}" vid="{FAEBA758-B562-48ED-9CE3-F09510E05DD5}"/>
    </a:ext>
  </a:extLst>
</a:theme>
</file>

<file path=ppt/theme/theme9.xml><?xml version="1.0" encoding="utf-8"?>
<a:theme xmlns:a="http://schemas.openxmlformats.org/drawingml/2006/main" name="9-51120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Template.potx" id="{BBCFB191-A1CC-4A8B-8F3C-9808C5DD7B73}" vid="{09792D2F-D9C3-47D3-A62F-DFCAB3D61214}"/>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F1C5440DF00361458231CD93B84B4EBD" ma:contentTypeVersion="15" ma:contentTypeDescription="Create a new document." ma:contentTypeScope="" ma:versionID="76dcc76f583e995c2b707a9627c01dd3">
  <xsd:schema xmlns:xsd="http://www.w3.org/2001/XMLSchema" xmlns:xs="http://www.w3.org/2001/XMLSchema" xmlns:p="http://schemas.microsoft.com/office/2006/metadata/properties" xmlns:ns1="http://schemas.microsoft.com/sharepoint/v3" xmlns:ns2="32920a28-a2a2-424f-9212-a42fc62de534" xmlns:ns3="a446482e-8c04-4f10-91f4-5d651528d8f6" targetNamespace="http://schemas.microsoft.com/office/2006/metadata/properties" ma:root="true" ma:fieldsID="d20c7831cf78a95559e0d8abe898fc27" ns1:_="" ns2:_="" ns3:_="">
    <xsd:import namespace="http://schemas.microsoft.com/sharepoint/v3"/>
    <xsd:import namespace="32920a28-a2a2-424f-9212-a42fc62de534"/>
    <xsd:import namespace="a446482e-8c04-4f10-91f4-5d651528d8f6"/>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3:LastSharedByUser" minOccurs="0"/>
                <xsd:element ref="ns3:LastSharedByTime" minOccurs="0"/>
                <xsd:element ref="ns2:MediaServiceAutoTags" minOccurs="0"/>
                <xsd:element ref="ns2:MediaServiceEventHashCode" minOccurs="0"/>
                <xsd:element ref="ns2:MediaServiceGenerationTime" minOccurs="0"/>
                <xsd:element ref="ns2:MediaServiceOCR" minOccurs="0"/>
                <xsd:element ref="ns2:MediaServiceAutoKeyPoints" minOccurs="0"/>
                <xsd:element ref="ns2:MediaServiceKeyPoints" minOccurs="0"/>
                <xsd:element ref="ns1:_ip_UnifiedCompliancePolicyProperties" minOccurs="0"/>
                <xsd:element ref="ns1:_ip_UnifiedCompliancePolicyUIAction"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2920a28-a2a2-424f-9212-a42fc62de534"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AutoTags" ma:index="14" nillable="true" ma:displayName="MediaServiceAutoTags" ma:internalName="MediaServiceAutoTags"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false">
      <xsd:simpleType>
        <xsd:restriction base="dms:Note">
          <xsd:maxLength value="255"/>
        </xsd:restriction>
      </xsd:simpleType>
    </xsd:element>
    <xsd:element name="MediaServiceDateTaken" ma:index="22"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446482e-8c04-4f10-91f4-5d651528d8f6"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LastSharedByUser" ma:index="12" nillable="true" ma:displayName="Last Shared By User" ma:hidden="true" ma:internalName="LastSharedByUser" ma:readOnly="true">
      <xsd:simpleType>
        <xsd:restriction base="dms:Note"/>
      </xsd:simpleType>
    </xsd:element>
    <xsd:element name="LastSharedByTime" ma:index="13" nillable="true" ma:displayName="Last Shared By Time"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32920a28-a2a2-424f-9212-a42fc62de534" xsi:nil="true"/>
    <_ip_UnifiedCompliancePolicyUIAction xmlns="http://schemas.microsoft.com/sharepoint/v3" xsi:nil="true"/>
    <_ip_UnifiedCompliancePolicyProperties xmlns="http://schemas.microsoft.com/sharepoint/v3" xsi:nil="true"/>
  </documentManagement>
</p:properties>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18B99F32-F412-4434-B7BE-1884AAE882C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32920a28-a2a2-424f-9212-a42fc62de534"/>
    <ds:schemaRef ds:uri="a446482e-8c04-4f10-91f4-5d651528d8f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990F116-B58F-4255-B05B-DA3808E0E5C6}">
  <ds:schemaRefs>
    <ds:schemaRef ds:uri="32920a28-a2a2-424f-9212-a42fc62de534"/>
    <ds:schemaRef ds:uri="http://purl.org/dc/elements/1.1/"/>
    <ds:schemaRef ds:uri="a446482e-8c04-4f10-91f4-5d651528d8f6"/>
    <ds:schemaRef ds:uri="http://www.w3.org/XML/1998/namespace"/>
    <ds:schemaRef ds:uri="http://schemas.microsoft.com/office/2006/metadata/properties"/>
    <ds:schemaRef ds:uri="http://schemas.microsoft.com/office/2006/documentManagement/types"/>
    <ds:schemaRef ds:uri="http://schemas.openxmlformats.org/package/2006/metadata/core-properties"/>
    <ds:schemaRef ds:uri="http://purl.org/dc/dcmitype/"/>
    <ds:schemaRef ds:uri="http://purl.org/dc/terms/"/>
    <ds:schemaRef ds:uri="http://schemas.microsoft.com/office/infopath/2007/PartnerControls"/>
    <ds:schemaRef ds:uri="http://schemas.microsoft.com/sharepoint/v3"/>
  </ds:schemaRefs>
</ds:datastoreItem>
</file>

<file path=docProps/app.xml><?xml version="1.0" encoding="utf-8"?>
<Properties xmlns="http://schemas.openxmlformats.org/officeDocument/2006/extended-properties" xmlns:vt="http://schemas.openxmlformats.org/officeDocument/2006/docPropsVTypes">
  <TotalTime>9547</TotalTime>
  <Words>3001</Words>
  <Application>Microsoft Office PowerPoint</Application>
  <PresentationFormat>Custom</PresentationFormat>
  <Paragraphs>614</Paragraphs>
  <Slides>45</Slides>
  <Notes>41</Notes>
  <HiddenSlides>0</HiddenSlides>
  <MMClips>0</MMClips>
  <ScaleCrop>false</ScaleCrop>
  <HeadingPairs>
    <vt:vector size="6" baseType="variant">
      <vt:variant>
        <vt:lpstr>Fonts Used</vt:lpstr>
      </vt:variant>
      <vt:variant>
        <vt:i4>14</vt:i4>
      </vt:variant>
      <vt:variant>
        <vt:lpstr>Theme</vt:lpstr>
      </vt:variant>
      <vt:variant>
        <vt:i4>20</vt:i4>
      </vt:variant>
      <vt:variant>
        <vt:lpstr>Slide Titles</vt:lpstr>
      </vt:variant>
      <vt:variant>
        <vt:i4>45</vt:i4>
      </vt:variant>
    </vt:vector>
  </HeadingPairs>
  <TitlesOfParts>
    <vt:vector size="79" baseType="lpstr">
      <vt:lpstr>&amp;quot</vt:lpstr>
      <vt:lpstr>Arial</vt:lpstr>
      <vt:lpstr>Calibri</vt:lpstr>
      <vt:lpstr>Calibri Light</vt:lpstr>
      <vt:lpstr>Consolas</vt:lpstr>
      <vt:lpstr>Monaco</vt:lpstr>
      <vt:lpstr>Segoe Semibold</vt:lpstr>
      <vt:lpstr>Segoe UI</vt:lpstr>
      <vt:lpstr>Segoe UI Light</vt:lpstr>
      <vt:lpstr>Segoe UI Light (Headings)</vt:lpstr>
      <vt:lpstr>Segoe UI Light (Headings))</vt:lpstr>
      <vt:lpstr>Segoe UI Semibold</vt:lpstr>
      <vt:lpstr>Segoe UI Semilight</vt:lpstr>
      <vt:lpstr>Wingdings</vt:lpstr>
      <vt:lpstr>Dynamics 365</vt:lpstr>
      <vt:lpstr>Azure 1</vt:lpstr>
      <vt:lpstr>1_Azure 1</vt:lpstr>
      <vt:lpstr>3_Azure 1</vt:lpstr>
      <vt:lpstr>2_Dynamics 365</vt:lpstr>
      <vt:lpstr>WHITE TEMPLATE</vt:lpstr>
      <vt:lpstr>Azure Dev Light - 2018H2</vt:lpstr>
      <vt:lpstr>9-51056_Build 2019 Breakout_White Template</vt:lpstr>
      <vt:lpstr>9-51120_Microsoft_Ready_Template_Light</vt:lpstr>
      <vt:lpstr>2_Azure 1</vt:lpstr>
      <vt:lpstr>1_Dynamics 365</vt:lpstr>
      <vt:lpstr>TR18_BO_CT_Template_16x9</vt:lpstr>
      <vt:lpstr>5-50203_Microsoft_Ignite_Template</vt:lpstr>
      <vt:lpstr>1_9-51120_Microsoft_Ready_Template_Light</vt:lpstr>
      <vt:lpstr>Office Theme</vt:lpstr>
      <vt:lpstr>1_Office Theme</vt:lpstr>
      <vt:lpstr>5-50002_Ignite_Breakout_Template</vt:lpstr>
      <vt:lpstr>1_9-51052_Microsoft_Ready_Template_Light</vt:lpstr>
      <vt:lpstr>MSVID_White_16x9_2012-08-18</vt:lpstr>
      <vt:lpstr>1_Azure Dev Light - 2018H2</vt:lpstr>
      <vt:lpstr>Build end-to-end IoT solutions Messaging processing, analytics, and business integration</vt:lpstr>
      <vt:lpstr>Build end-to-end IoT solutions – Workshop Series</vt:lpstr>
      <vt:lpstr>PowerPoint Presentation</vt:lpstr>
      <vt:lpstr>Microsoft IoT </vt:lpstr>
      <vt:lpstr>High-level IoT Architecture</vt:lpstr>
      <vt:lpstr>PowerPoint Presentation</vt:lpstr>
      <vt:lpstr>Pursuing new opportunities</vt:lpstr>
      <vt:lpstr>4 Problems with IoT Data</vt:lpstr>
      <vt:lpstr>Problems with IoT Data</vt:lpstr>
      <vt:lpstr>Problems with IoT Data</vt:lpstr>
      <vt:lpstr>Problems with IoT Data</vt:lpstr>
      <vt:lpstr>Problems with IoT Data</vt:lpstr>
      <vt:lpstr>PowerPoint Presentation</vt:lpstr>
      <vt:lpstr>Azure Time Series Insights </vt:lpstr>
      <vt:lpstr>Built for IoT Turn inconsistent, unstructured data into useable information</vt:lpstr>
      <vt:lpstr>PowerPoint Presentation</vt:lpstr>
      <vt:lpstr>Contextualize data for better insights </vt:lpstr>
      <vt:lpstr>Access your data when you need it</vt:lpstr>
      <vt:lpstr>Insights to make business decisions</vt:lpstr>
      <vt:lpstr>Put yourself in this situation:</vt:lpstr>
      <vt:lpstr>Data exploration and anomaly detection</vt:lpstr>
      <vt:lpstr>Improving operations Operational intelligence and advanced analytics</vt:lpstr>
      <vt:lpstr>PowerPoint Presentation</vt:lpstr>
      <vt:lpstr>Azure Time Series Insights </vt:lpstr>
      <vt:lpstr>PowerPoint Presentation</vt:lpstr>
      <vt:lpstr>High-level IoT Architecture</vt:lpstr>
      <vt:lpstr>Unlocking Real-time Insights </vt:lpstr>
      <vt:lpstr>Why real-time analytics?</vt:lpstr>
      <vt:lpstr>PowerPoint Presentation</vt:lpstr>
      <vt:lpstr>Real-time analytics with Stream Analytics</vt:lpstr>
      <vt:lpstr>Scenario Examples</vt:lpstr>
      <vt:lpstr>Real-time Stream Processing</vt:lpstr>
      <vt:lpstr>Stream Analytics Job</vt:lpstr>
      <vt:lpstr>PowerPoint Presentation</vt:lpstr>
      <vt:lpstr>Stream Analytics Query Language (SAQL)</vt:lpstr>
      <vt:lpstr>PowerPoint Presentation</vt:lpstr>
      <vt:lpstr>IoT Hub Message Routing</vt:lpstr>
      <vt:lpstr>PowerPoint Presentation</vt:lpstr>
      <vt:lpstr>Serverless Integration</vt:lpstr>
      <vt:lpstr>PowerPoint Presentation</vt:lpstr>
      <vt:lpstr>Get Started Now!</vt:lpstr>
      <vt:lpstr>Hands-on End to End IoT Solution Tutorial </vt:lpstr>
      <vt:lpstr>Learn how to get started with IoT</vt:lpstr>
      <vt:lpstr>IoT Show</vt:lpstr>
      <vt:lpstr>IoT Tech Community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Details</dc:title>
  <dc:creator>Jaishree Subramania</dc:creator>
  <cp:lastModifiedBy>Matthew Calder</cp:lastModifiedBy>
  <cp:revision>78</cp:revision>
  <dcterms:created xsi:type="dcterms:W3CDTF">2019-08-28T16:41:45Z</dcterms:created>
  <dcterms:modified xsi:type="dcterms:W3CDTF">2020-05-07T20:54:18Z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jamandan@microsoft.com</vt:lpwstr>
  </property>
  <property fmtid="{D5CDD505-2E9C-101B-9397-08002B2CF9AE}" pid="5" name="MSIP_Label_f42aa342-8706-4288-bd11-ebb85995028c_SetDate">
    <vt:lpwstr>2019-08-28T23:40:49.6778517Z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c755eaf5-2ee7-4ad5-8545-874f113893fa</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ContentTypeId">
    <vt:lpwstr>0x010100F1C5440DF00361458231CD93B84B4EBD</vt:lpwstr>
  </property>
</Properties>
</file>